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Ex1.xml" ContentType="application/vnd.ms-office.chartex+xml"/>
  <Override PartName="/ppt/charts/style2.xml" ContentType="application/vnd.ms-office.chartstyle+xml"/>
  <Override PartName="/ppt/charts/colors2.xml" ContentType="application/vnd.ms-office.chartcolorstyle+xml"/>
  <Override PartName="/ppt/notesSlides/notesSlide9.xml" ContentType="application/vnd.openxmlformats-officedocument.presentationml.notesSlide+xml"/>
  <Override PartName="/ppt/charts/chartEx2.xml" ContentType="application/vnd.ms-office.chartex+xml"/>
  <Override PartName="/ppt/charts/style3.xml" ContentType="application/vnd.ms-office.chartstyle+xml"/>
  <Override PartName="/ppt/charts/colors3.xml" ContentType="application/vnd.ms-office.chartcolorstyle+xml"/>
  <Override PartName="/ppt/charts/chartEx3.xml" ContentType="application/vnd.ms-office.chartex+xml"/>
  <Override PartName="/ppt/charts/style4.xml" ContentType="application/vnd.ms-office.chartstyle+xml"/>
  <Override PartName="/ppt/charts/colors4.xml" ContentType="application/vnd.ms-office.chartcolorstyle+xml"/>
  <Override PartName="/ppt/charts/chart2.xml" ContentType="application/vnd.openxmlformats-officedocument.drawingml.chart+xml"/>
  <Override PartName="/ppt/charts/style5.xml" ContentType="application/vnd.ms-office.chartstyle+xml"/>
  <Override PartName="/ppt/charts/colors5.xml" ContentType="application/vnd.ms-office.chartcolorstyle+xml"/>
  <Override PartName="/ppt/charts/chart3.xml" ContentType="application/vnd.openxmlformats-officedocument.drawingml.chart+xml"/>
  <Override PartName="/ppt/charts/style6.xml" ContentType="application/vnd.ms-office.chartstyle+xml"/>
  <Override PartName="/ppt/charts/colors6.xml" ContentType="application/vnd.ms-office.chartcolorstyle+xml"/>
  <Override PartName="/ppt/charts/chart4.xml" ContentType="application/vnd.openxmlformats-officedocument.drawingml.chart+xml"/>
  <Override PartName="/ppt/charts/style7.xml" ContentType="application/vnd.ms-office.chartstyle+xml"/>
  <Override PartName="/ppt/charts/colors7.xml" ContentType="application/vnd.ms-office.chartcolorstyle+xml"/>
  <Override PartName="/ppt/charts/chart5.xml" ContentType="application/vnd.openxmlformats-officedocument.drawingml.chart+xml"/>
  <Override PartName="/ppt/charts/style8.xml" ContentType="application/vnd.ms-office.chartstyle+xml"/>
  <Override PartName="/ppt/charts/colors8.xml" ContentType="application/vnd.ms-office.chartcolorstyle+xml"/>
  <Override PartName="/ppt/charts/chart6.xml" ContentType="application/vnd.openxmlformats-officedocument.drawingml.chart+xml"/>
  <Override PartName="/ppt/charts/style9.xml" ContentType="application/vnd.ms-office.chartstyle+xml"/>
  <Override PartName="/ppt/charts/colors9.xml" ContentType="application/vnd.ms-office.chartcolorstyle+xml"/>
  <Override PartName="/ppt/charts/chart7.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8.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9.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0.xml" ContentType="application/vnd.openxmlformats-officedocument.presentationml.notesSlide+xml"/>
  <Override PartName="/ppt/charts/chart10.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1.xml" ContentType="application/vnd.openxmlformats-officedocument.drawingml.chart+xml"/>
  <Override PartName="/ppt/charts/style14.xml" ContentType="application/vnd.ms-office.chartstyle+xml"/>
  <Override PartName="/ppt/charts/colors14.xml" ContentType="application/vnd.ms-office.chartcolorstyle+xml"/>
  <Override PartName="/ppt/drawings/drawing1.xml" ContentType="application/vnd.openxmlformats-officedocument.drawingml.chartshape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2.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3.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4.xml" ContentType="application/vnd.openxmlformats-officedocument.drawingml.chart+xml"/>
  <Override PartName="/ppt/notesSlides/notesSlide13.xml" ContentType="application/vnd.openxmlformats-officedocument.presentationml.notesSlide+xml"/>
  <Override PartName="/ppt/charts/chart15.xml" ContentType="application/vnd.openxmlformats-officedocument.drawingml.chart+xml"/>
  <Override PartName="/ppt/charts/style17.xml" ContentType="application/vnd.ms-office.chartstyle+xml"/>
  <Override PartName="/ppt/charts/colors17.xml" ContentType="application/vnd.ms-office.chartcolorstyl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0"/>
  </p:notesMasterIdLst>
  <p:sldIdLst>
    <p:sldId id="2147474014" r:id="rId5"/>
    <p:sldId id="2147474002" r:id="rId6"/>
    <p:sldId id="330" r:id="rId7"/>
    <p:sldId id="2147474020" r:id="rId8"/>
    <p:sldId id="2147473935" r:id="rId9"/>
    <p:sldId id="2147473939" r:id="rId10"/>
    <p:sldId id="340" r:id="rId11"/>
    <p:sldId id="2147473890" r:id="rId12"/>
    <p:sldId id="2147473956" r:id="rId13"/>
    <p:sldId id="2147473971" r:id="rId14"/>
    <p:sldId id="2147473925" r:id="rId15"/>
    <p:sldId id="2147473880" r:id="rId16"/>
    <p:sldId id="2147473921" r:id="rId17"/>
    <p:sldId id="2147473882" r:id="rId18"/>
    <p:sldId id="2147473885" r:id="rId19"/>
    <p:sldId id="2147473802" r:id="rId20"/>
    <p:sldId id="2147473893" r:id="rId21"/>
    <p:sldId id="2147473912" r:id="rId22"/>
    <p:sldId id="2147473983" r:id="rId23"/>
    <p:sldId id="2147474011" r:id="rId24"/>
    <p:sldId id="2147473991" r:id="rId25"/>
    <p:sldId id="2147474003" r:id="rId26"/>
    <p:sldId id="2147473992" r:id="rId27"/>
    <p:sldId id="2147474015" r:id="rId28"/>
    <p:sldId id="2147473972" r:id="rId29"/>
    <p:sldId id="2147474006" r:id="rId30"/>
    <p:sldId id="2147473975" r:id="rId31"/>
    <p:sldId id="2147473984" r:id="rId32"/>
    <p:sldId id="2147473989" r:id="rId33"/>
    <p:sldId id="2147474009" r:id="rId34"/>
    <p:sldId id="2147474016" r:id="rId35"/>
    <p:sldId id="2147474008" r:id="rId36"/>
    <p:sldId id="2147473997" r:id="rId37"/>
    <p:sldId id="2147473998" r:id="rId38"/>
    <p:sldId id="2147474005" r:id="rId39"/>
    <p:sldId id="2147473936" r:id="rId40"/>
    <p:sldId id="376" r:id="rId41"/>
    <p:sldId id="2147474021" r:id="rId42"/>
    <p:sldId id="2147473957" r:id="rId43"/>
    <p:sldId id="397" r:id="rId44"/>
    <p:sldId id="2147474018" r:id="rId45"/>
    <p:sldId id="399" r:id="rId46"/>
    <p:sldId id="2147474007" r:id="rId47"/>
    <p:sldId id="2147473750" r:id="rId48"/>
    <p:sldId id="404"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amp; Contents" id="{2C93A1B6-8CA2-4B28-BDEF-75164E46BDB2}">
          <p14:sldIdLst>
            <p14:sldId id="2147474014"/>
            <p14:sldId id="2147474002"/>
          </p14:sldIdLst>
        </p14:section>
        <p14:section name="Project Introduction" id="{D9F97F36-52AD-45A3-90FD-8E027589EE41}">
          <p14:sldIdLst>
            <p14:sldId id="330"/>
            <p14:sldId id="2147474020"/>
            <p14:sldId id="2147473935"/>
            <p14:sldId id="2147473939"/>
          </p14:sldIdLst>
        </p14:section>
        <p14:section name="Desk Research" id="{9F420B8C-8B99-4AF3-A1A8-4CF4E6F729BA}">
          <p14:sldIdLst>
            <p14:sldId id="340"/>
            <p14:sldId id="2147473890"/>
            <p14:sldId id="2147473956"/>
            <p14:sldId id="2147473971"/>
          </p14:sldIdLst>
        </p14:section>
        <p14:section name="Data Insights" id="{D04E66FD-A694-4B3F-A16A-7DE127A97F4D}">
          <p14:sldIdLst>
            <p14:sldId id="2147473925"/>
            <p14:sldId id="2147473880"/>
            <p14:sldId id="2147473921"/>
            <p14:sldId id="2147473882"/>
            <p14:sldId id="2147473885"/>
            <p14:sldId id="2147473802"/>
            <p14:sldId id="2147473893"/>
          </p14:sldIdLst>
        </p14:section>
        <p14:section name="Parameter Insights" id="{0711D48B-8415-4BEE-AAC5-76F56DF7C521}">
          <p14:sldIdLst>
            <p14:sldId id="2147473912"/>
            <p14:sldId id="2147473983"/>
            <p14:sldId id="2147474011"/>
            <p14:sldId id="2147473991"/>
            <p14:sldId id="2147474003"/>
            <p14:sldId id="2147473992"/>
            <p14:sldId id="2147474015"/>
            <p14:sldId id="2147473972"/>
            <p14:sldId id="2147474006"/>
            <p14:sldId id="2147473975"/>
            <p14:sldId id="2147473984"/>
            <p14:sldId id="2147473989"/>
            <p14:sldId id="2147474009"/>
            <p14:sldId id="2147474016"/>
            <p14:sldId id="2147474008"/>
            <p14:sldId id="2147473997"/>
            <p14:sldId id="2147473998"/>
            <p14:sldId id="2147474005"/>
            <p14:sldId id="2147473936"/>
          </p14:sldIdLst>
        </p14:section>
        <p14:section name="In-depth Profiles" id="{40EED933-30FE-4036-8997-9BAF247D65B4}">
          <p14:sldIdLst>
            <p14:sldId id="376"/>
            <p14:sldId id="2147474021"/>
            <p14:sldId id="2147473957"/>
          </p14:sldIdLst>
        </p14:section>
        <p14:section name="Deliverables" id="{7E8F49D1-4CD4-4F75-A086-BD4C67EA9B6E}">
          <p14:sldIdLst>
            <p14:sldId id="397"/>
            <p14:sldId id="2147474018"/>
          </p14:sldIdLst>
        </p14:section>
        <p14:section name="Next Steps" id="{E54E7EBB-557F-4CC7-A8C9-1762495CB5AE}">
          <p14:sldIdLst>
            <p14:sldId id="399"/>
            <p14:sldId id="2147474007"/>
            <p14:sldId id="2147473750"/>
            <p14:sldId id="404"/>
          </p14:sldIdLst>
        </p14:section>
      </p14:sectionLst>
    </p:ext>
    <p:ext uri="{EFAFB233-063F-42B5-8137-9DF3F51BA10A}">
      <p15:sldGuideLst xmlns:p15="http://schemas.microsoft.com/office/powerpoint/2012/main">
        <p15:guide id="1" orient="horz" pos="255" userDrawn="1">
          <p15:clr>
            <a:srgbClr val="A4A3A4"/>
          </p15:clr>
        </p15:guide>
        <p15:guide id="2" pos="3863" userDrawn="1">
          <p15:clr>
            <a:srgbClr val="A4A3A4"/>
          </p15:clr>
        </p15:guide>
        <p15:guide id="3" orient="horz" pos="2092"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952E701-DCFA-0BB2-86EE-1ECBD53DA5B5}" name="Patrick Giles" initials="PG" userId="S::patrick@pi-healthcare.com::95a39aca-d1d6-4c9e-b5c0-c7463f154fb0" providerId="AD"/>
  <p188:author id="{DD7C4108-EF2C-D099-8974-74925F1FAC6C}" name="Eddy Kerr" initials="EK" userId="S::eddy@pi-healthcare.com::bf2fdfbb-279a-43f2-96ee-622e0035782a" providerId="AD"/>
  <p188:author id="{35666A2F-F0CA-5A1B-1940-641FCF535FCC}" name="Aidan Kendrick" initials="AK" userId="S::aidan@pi-healthcare.com::2853de79-5563-4592-8565-2d3f3b09a825" providerId="AD"/>
  <p188:author id="{44543F39-F633-688D-59D9-A115A232EDA9}" name="Oliver Gunn" initials="OG" userId="S::oli@pi-healthcare.com::8051ecd6-949a-450d-9907-3dc80a935c5b" providerId="AD"/>
  <p188:author id="{37C0F93A-741B-7F14-E9BC-27FF223C8216}" name="Marsel House Meeting Room" initials="" userId="S::mhmeetingroom@pi-healthcare.com::ba516a71-f23d-474c-a561-0a4be77cf910" providerId="AD"/>
  <p188:author id="{E0928F9F-7FBA-2C07-244D-80942E9405CF}" name="Marco Gobbato" initials="MG" userId="S::marco@pi-healthcare.com::028d0907-a03a-49d7-ada1-4be02ebf179c" providerId="AD"/>
  <p188:author id="{F5FC65A1-C3CF-7E48-D9AE-99556B4F9429}" name="Joshua Holmes" initials="JH" userId="S::joshua@pi-healthcare.com::68221e3a-04ac-4283-b319-24c6322518a8" providerId="AD"/>
  <p188:author id="{FAFBBADF-222B-8B1E-DFCF-61C8FF9C535B}" name="Natalie Smith" initials="NS" userId="S::natalie@pi-healthcare.com::5f77e0a8-35fb-4e22-a2df-7bc73cfc117c" providerId="AD"/>
  <p188:author id="{50FE15EB-B787-3966-4F5C-2F6DCA07F789}" name="Sharon Hurley" initials="SH" userId="S::sharon@pi-healthcare.com::b458f1e5-db6b-48a9-b02c-3efff777f2ec"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873AC0"/>
    <a:srgbClr val="107A40"/>
    <a:srgbClr val="464646"/>
    <a:srgbClr val="BE2BBB"/>
    <a:srgbClr val="FF66CC"/>
    <a:srgbClr val="D3D3D0"/>
    <a:srgbClr val="F2F2F2"/>
    <a:srgbClr val="BFDBF7"/>
    <a:srgbClr val="68A44A"/>
    <a:srgbClr val="605F5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02E3BC-1813-4CDD-ADEC-D10EEE81F265}" v="149" dt="2025-07-15T11:42:10.875"/>
    <p1510:client id="{8B44B61F-C719-4B55-9070-AF5C988773BB}" v="236" dt="2025-07-15T10:35:49.809"/>
  </p1510:revLst>
</p1510:revInfo>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55"/>
        <p:guide pos="3863"/>
        <p:guide orient="horz" pos="2092"/>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55"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microsoft.com/office/2018/10/relationships/authors" Target="author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trick Giles" userId="95a39aca-d1d6-4c9e-b5c0-c7463f154fb0" providerId="ADAL" clId="{8B44B61F-C719-4B55-9070-AF5C988773BB}"/>
    <pc:docChg chg="undo custSel delSld modSld modSection">
      <pc:chgData name="Patrick Giles" userId="95a39aca-d1d6-4c9e-b5c0-c7463f154fb0" providerId="ADAL" clId="{8B44B61F-C719-4B55-9070-AF5C988773BB}" dt="2025-07-15T10:35:49.809" v="427" actId="20577"/>
      <pc:docMkLst>
        <pc:docMk/>
      </pc:docMkLst>
      <pc:sldChg chg="modSp mod">
        <pc:chgData name="Patrick Giles" userId="95a39aca-d1d6-4c9e-b5c0-c7463f154fb0" providerId="ADAL" clId="{8B44B61F-C719-4B55-9070-AF5C988773BB}" dt="2025-07-14T11:49:49.616" v="13" actId="20577"/>
        <pc:sldMkLst>
          <pc:docMk/>
          <pc:sldMk cId="3117911067" sldId="2147473885"/>
        </pc:sldMkLst>
        <pc:spChg chg="mod">
          <ac:chgData name="Patrick Giles" userId="95a39aca-d1d6-4c9e-b5c0-c7463f154fb0" providerId="ADAL" clId="{8B44B61F-C719-4B55-9070-AF5C988773BB}" dt="2025-07-14T11:49:49.616" v="13" actId="20577"/>
          <ac:spMkLst>
            <pc:docMk/>
            <pc:sldMk cId="3117911067" sldId="2147473885"/>
            <ac:spMk id="114" creationId="{238E0DA9-F166-C6C8-5144-23E2B16D9263}"/>
          </ac:spMkLst>
        </pc:spChg>
      </pc:sldChg>
      <pc:sldChg chg="mod modShow">
        <pc:chgData name="Patrick Giles" userId="95a39aca-d1d6-4c9e-b5c0-c7463f154fb0" providerId="ADAL" clId="{8B44B61F-C719-4B55-9070-AF5C988773BB}" dt="2025-07-14T12:38:19.354" v="124" actId="729"/>
        <pc:sldMkLst>
          <pc:docMk/>
          <pc:sldMk cId="1123864007" sldId="2147473912"/>
        </pc:sldMkLst>
      </pc:sldChg>
      <pc:sldChg chg="modSp mod">
        <pc:chgData name="Patrick Giles" userId="95a39aca-d1d6-4c9e-b5c0-c7463f154fb0" providerId="ADAL" clId="{8B44B61F-C719-4B55-9070-AF5C988773BB}" dt="2025-07-14T12:10:40.381" v="118" actId="34135"/>
        <pc:sldMkLst>
          <pc:docMk/>
          <pc:sldMk cId="539535976" sldId="2147473935"/>
        </pc:sldMkLst>
        <pc:spChg chg="mod">
          <ac:chgData name="Patrick Giles" userId="95a39aca-d1d6-4c9e-b5c0-c7463f154fb0" providerId="ADAL" clId="{8B44B61F-C719-4B55-9070-AF5C988773BB}" dt="2025-07-14T12:10:40.381" v="118" actId="34135"/>
          <ac:spMkLst>
            <pc:docMk/>
            <pc:sldMk cId="539535976" sldId="2147473935"/>
            <ac:spMk id="42" creationId="{BA74A25C-ED26-9455-F8E2-1F00BAAFBEF0}"/>
          </ac:spMkLst>
        </pc:spChg>
      </pc:sldChg>
      <pc:sldChg chg="mod modShow">
        <pc:chgData name="Patrick Giles" userId="95a39aca-d1d6-4c9e-b5c0-c7463f154fb0" providerId="ADAL" clId="{8B44B61F-C719-4B55-9070-AF5C988773BB}" dt="2025-07-14T12:38:19.354" v="124" actId="729"/>
        <pc:sldMkLst>
          <pc:docMk/>
          <pc:sldMk cId="324413266" sldId="2147473936"/>
        </pc:sldMkLst>
      </pc:sldChg>
      <pc:sldChg chg="modSp mod">
        <pc:chgData name="Patrick Giles" userId="95a39aca-d1d6-4c9e-b5c0-c7463f154fb0" providerId="ADAL" clId="{8B44B61F-C719-4B55-9070-AF5C988773BB}" dt="2025-07-14T11:54:39.245" v="17" actId="20577"/>
        <pc:sldMkLst>
          <pc:docMk/>
          <pc:sldMk cId="3682523338" sldId="2147473957"/>
        </pc:sldMkLst>
        <pc:spChg chg="mod">
          <ac:chgData name="Patrick Giles" userId="95a39aca-d1d6-4c9e-b5c0-c7463f154fb0" providerId="ADAL" clId="{8B44B61F-C719-4B55-9070-AF5C988773BB}" dt="2025-07-14T11:54:39.245" v="17" actId="20577"/>
          <ac:spMkLst>
            <pc:docMk/>
            <pc:sldMk cId="3682523338" sldId="2147473957"/>
            <ac:spMk id="2" creationId="{79C1C371-E9B8-C256-2DF5-6E1558ACC63E}"/>
          </ac:spMkLst>
        </pc:spChg>
      </pc:sldChg>
      <pc:sldChg chg="mod modShow">
        <pc:chgData name="Patrick Giles" userId="95a39aca-d1d6-4c9e-b5c0-c7463f154fb0" providerId="ADAL" clId="{8B44B61F-C719-4B55-9070-AF5C988773BB}" dt="2025-07-14T12:38:19.354" v="124" actId="729"/>
        <pc:sldMkLst>
          <pc:docMk/>
          <pc:sldMk cId="2026957889" sldId="2147473972"/>
        </pc:sldMkLst>
      </pc:sldChg>
      <pc:sldChg chg="modSp mod modShow">
        <pc:chgData name="Patrick Giles" userId="95a39aca-d1d6-4c9e-b5c0-c7463f154fb0" providerId="ADAL" clId="{8B44B61F-C719-4B55-9070-AF5C988773BB}" dt="2025-07-14T15:06:54.828" v="170" actId="27918"/>
        <pc:sldMkLst>
          <pc:docMk/>
          <pc:sldMk cId="2024595716" sldId="2147473975"/>
        </pc:sldMkLst>
        <pc:spChg chg="mod">
          <ac:chgData name="Patrick Giles" userId="95a39aca-d1d6-4c9e-b5c0-c7463f154fb0" providerId="ADAL" clId="{8B44B61F-C719-4B55-9070-AF5C988773BB}" dt="2025-07-14T15:05:42.228" v="169" actId="20578"/>
          <ac:spMkLst>
            <pc:docMk/>
            <pc:sldMk cId="2024595716" sldId="2147473975"/>
            <ac:spMk id="6" creationId="{E52B52D1-0DEA-147A-F2F6-BB078FE996B5}"/>
          </ac:spMkLst>
        </pc:spChg>
        <pc:spChg chg="mod">
          <ac:chgData name="Patrick Giles" userId="95a39aca-d1d6-4c9e-b5c0-c7463f154fb0" providerId="ADAL" clId="{8B44B61F-C719-4B55-9070-AF5C988773BB}" dt="2025-07-14T15:05:42.228" v="169" actId="20578"/>
          <ac:spMkLst>
            <pc:docMk/>
            <pc:sldMk cId="2024595716" sldId="2147473975"/>
            <ac:spMk id="8" creationId="{D49713EE-D283-E2CE-7EBB-4434A300B4EC}"/>
          </ac:spMkLst>
        </pc:spChg>
        <pc:spChg chg="mod">
          <ac:chgData name="Patrick Giles" userId="95a39aca-d1d6-4c9e-b5c0-c7463f154fb0" providerId="ADAL" clId="{8B44B61F-C719-4B55-9070-AF5C988773BB}" dt="2025-07-14T15:05:42.228" v="169" actId="20578"/>
          <ac:spMkLst>
            <pc:docMk/>
            <pc:sldMk cId="2024595716" sldId="2147473975"/>
            <ac:spMk id="9" creationId="{2E7BD234-E075-1EFC-6B24-2BF79CD7DF5D}"/>
          </ac:spMkLst>
        </pc:spChg>
        <pc:spChg chg="mod">
          <ac:chgData name="Patrick Giles" userId="95a39aca-d1d6-4c9e-b5c0-c7463f154fb0" providerId="ADAL" clId="{8B44B61F-C719-4B55-9070-AF5C988773BB}" dt="2025-07-14T15:05:42.228" v="169" actId="20578"/>
          <ac:spMkLst>
            <pc:docMk/>
            <pc:sldMk cId="2024595716" sldId="2147473975"/>
            <ac:spMk id="17" creationId="{8117D5F6-B397-18AE-AAAA-361DD9435764}"/>
          </ac:spMkLst>
        </pc:spChg>
        <pc:spChg chg="mod">
          <ac:chgData name="Patrick Giles" userId="95a39aca-d1d6-4c9e-b5c0-c7463f154fb0" providerId="ADAL" clId="{8B44B61F-C719-4B55-9070-AF5C988773BB}" dt="2025-07-14T15:05:42.228" v="169" actId="20578"/>
          <ac:spMkLst>
            <pc:docMk/>
            <pc:sldMk cId="2024595716" sldId="2147473975"/>
            <ac:spMk id="19" creationId="{DF8E2A83-D414-4699-7644-43974635DABE}"/>
          </ac:spMkLst>
        </pc:spChg>
        <pc:spChg chg="mod">
          <ac:chgData name="Patrick Giles" userId="95a39aca-d1d6-4c9e-b5c0-c7463f154fb0" providerId="ADAL" clId="{8B44B61F-C719-4B55-9070-AF5C988773BB}" dt="2025-07-14T15:05:42.228" v="169" actId="20578"/>
          <ac:spMkLst>
            <pc:docMk/>
            <pc:sldMk cId="2024595716" sldId="2147473975"/>
            <ac:spMk id="44" creationId="{8AB6937E-2B88-AAF5-1795-0FB9EB218D09}"/>
          </ac:spMkLst>
        </pc:spChg>
        <pc:spChg chg="mod">
          <ac:chgData name="Patrick Giles" userId="95a39aca-d1d6-4c9e-b5c0-c7463f154fb0" providerId="ADAL" clId="{8B44B61F-C719-4B55-9070-AF5C988773BB}" dt="2025-07-14T15:05:42.228" v="169" actId="20578"/>
          <ac:spMkLst>
            <pc:docMk/>
            <pc:sldMk cId="2024595716" sldId="2147473975"/>
            <ac:spMk id="48" creationId="{B6A57E5D-311B-C50F-DF43-9591B532F6EA}"/>
          </ac:spMkLst>
        </pc:spChg>
        <pc:spChg chg="mod">
          <ac:chgData name="Patrick Giles" userId="95a39aca-d1d6-4c9e-b5c0-c7463f154fb0" providerId="ADAL" clId="{8B44B61F-C719-4B55-9070-AF5C988773BB}" dt="2025-07-14T15:05:42.228" v="169" actId="20578"/>
          <ac:spMkLst>
            <pc:docMk/>
            <pc:sldMk cId="2024595716" sldId="2147473975"/>
            <ac:spMk id="53" creationId="{D517E962-FAC6-11D4-418C-AC021816000D}"/>
          </ac:spMkLst>
        </pc:spChg>
        <pc:spChg chg="mod">
          <ac:chgData name="Patrick Giles" userId="95a39aca-d1d6-4c9e-b5c0-c7463f154fb0" providerId="ADAL" clId="{8B44B61F-C719-4B55-9070-AF5C988773BB}" dt="2025-07-14T15:05:42.228" v="169" actId="20578"/>
          <ac:spMkLst>
            <pc:docMk/>
            <pc:sldMk cId="2024595716" sldId="2147473975"/>
            <ac:spMk id="54" creationId="{C5DE9B9B-EE51-2B3A-24C3-ED6E61F9D941}"/>
          </ac:spMkLst>
        </pc:spChg>
        <pc:spChg chg="mod">
          <ac:chgData name="Patrick Giles" userId="95a39aca-d1d6-4c9e-b5c0-c7463f154fb0" providerId="ADAL" clId="{8B44B61F-C719-4B55-9070-AF5C988773BB}" dt="2025-07-14T15:05:42.228" v="169" actId="20578"/>
          <ac:spMkLst>
            <pc:docMk/>
            <pc:sldMk cId="2024595716" sldId="2147473975"/>
            <ac:spMk id="55" creationId="{B3268FA1-9EEA-AADF-5A91-7FEA5913BCCC}"/>
          </ac:spMkLst>
        </pc:spChg>
      </pc:sldChg>
      <pc:sldChg chg="mod modShow">
        <pc:chgData name="Patrick Giles" userId="95a39aca-d1d6-4c9e-b5c0-c7463f154fb0" providerId="ADAL" clId="{8B44B61F-C719-4B55-9070-AF5C988773BB}" dt="2025-07-14T12:38:19.354" v="124" actId="729"/>
        <pc:sldMkLst>
          <pc:docMk/>
          <pc:sldMk cId="2578775063" sldId="2147473983"/>
        </pc:sldMkLst>
      </pc:sldChg>
      <pc:sldChg chg="modSp mod modShow">
        <pc:chgData name="Patrick Giles" userId="95a39aca-d1d6-4c9e-b5c0-c7463f154fb0" providerId="ADAL" clId="{8B44B61F-C719-4B55-9070-AF5C988773BB}" dt="2025-07-14T15:04:19.644" v="167" actId="208"/>
        <pc:sldMkLst>
          <pc:docMk/>
          <pc:sldMk cId="3809551983" sldId="2147473984"/>
        </pc:sldMkLst>
        <pc:spChg chg="mod">
          <ac:chgData name="Patrick Giles" userId="95a39aca-d1d6-4c9e-b5c0-c7463f154fb0" providerId="ADAL" clId="{8B44B61F-C719-4B55-9070-AF5C988773BB}" dt="2025-07-14T15:04:11.392" v="166" actId="34136"/>
          <ac:spMkLst>
            <pc:docMk/>
            <pc:sldMk cId="3809551983" sldId="2147473984"/>
            <ac:spMk id="11" creationId="{904F1D2A-AF5F-6C41-57AB-9EDDDF76483D}"/>
          </ac:spMkLst>
        </pc:spChg>
        <pc:spChg chg="mod">
          <ac:chgData name="Patrick Giles" userId="95a39aca-d1d6-4c9e-b5c0-c7463f154fb0" providerId="ADAL" clId="{8B44B61F-C719-4B55-9070-AF5C988773BB}" dt="2025-07-14T15:04:11.392" v="166" actId="34136"/>
          <ac:spMkLst>
            <pc:docMk/>
            <pc:sldMk cId="3809551983" sldId="2147473984"/>
            <ac:spMk id="14" creationId="{F1E16B89-D297-1171-4296-03BC640CD1A6}"/>
          </ac:spMkLst>
        </pc:spChg>
        <pc:spChg chg="mod">
          <ac:chgData name="Patrick Giles" userId="95a39aca-d1d6-4c9e-b5c0-c7463f154fb0" providerId="ADAL" clId="{8B44B61F-C719-4B55-9070-AF5C988773BB}" dt="2025-07-14T15:04:11.392" v="166" actId="34136"/>
          <ac:spMkLst>
            <pc:docMk/>
            <pc:sldMk cId="3809551983" sldId="2147473984"/>
            <ac:spMk id="15" creationId="{E7A8DDD4-17F3-A1CB-B728-A0159EB18073}"/>
          </ac:spMkLst>
        </pc:spChg>
        <pc:spChg chg="mod">
          <ac:chgData name="Patrick Giles" userId="95a39aca-d1d6-4c9e-b5c0-c7463f154fb0" providerId="ADAL" clId="{8B44B61F-C719-4B55-9070-AF5C988773BB}" dt="2025-07-14T15:04:11.392" v="166" actId="34136"/>
          <ac:spMkLst>
            <pc:docMk/>
            <pc:sldMk cId="3809551983" sldId="2147473984"/>
            <ac:spMk id="27" creationId="{6E0441DA-968E-1378-9368-94A612936BB5}"/>
          </ac:spMkLst>
        </pc:spChg>
        <pc:spChg chg="mod">
          <ac:chgData name="Patrick Giles" userId="95a39aca-d1d6-4c9e-b5c0-c7463f154fb0" providerId="ADAL" clId="{8B44B61F-C719-4B55-9070-AF5C988773BB}" dt="2025-07-14T15:04:11.392" v="166" actId="34136"/>
          <ac:spMkLst>
            <pc:docMk/>
            <pc:sldMk cId="3809551983" sldId="2147473984"/>
            <ac:spMk id="31" creationId="{99118232-BC52-A9C6-9065-3C50CCE4C128}"/>
          </ac:spMkLst>
        </pc:spChg>
        <pc:spChg chg="mod">
          <ac:chgData name="Patrick Giles" userId="95a39aca-d1d6-4c9e-b5c0-c7463f154fb0" providerId="ADAL" clId="{8B44B61F-C719-4B55-9070-AF5C988773BB}" dt="2025-07-14T15:04:11.392" v="166" actId="34136"/>
          <ac:spMkLst>
            <pc:docMk/>
            <pc:sldMk cId="3809551983" sldId="2147473984"/>
            <ac:spMk id="33" creationId="{6C903D9B-1A3A-1673-EBB0-9566E095903E}"/>
          </ac:spMkLst>
        </pc:spChg>
        <pc:spChg chg="mod">
          <ac:chgData name="Patrick Giles" userId="95a39aca-d1d6-4c9e-b5c0-c7463f154fb0" providerId="ADAL" clId="{8B44B61F-C719-4B55-9070-AF5C988773BB}" dt="2025-07-14T15:04:11.392" v="166" actId="34136"/>
          <ac:spMkLst>
            <pc:docMk/>
            <pc:sldMk cId="3809551983" sldId="2147473984"/>
            <ac:spMk id="35" creationId="{76EFDB23-C922-2C9A-E228-B51CF7740B6B}"/>
          </ac:spMkLst>
        </pc:spChg>
        <pc:spChg chg="mod">
          <ac:chgData name="Patrick Giles" userId="95a39aca-d1d6-4c9e-b5c0-c7463f154fb0" providerId="ADAL" clId="{8B44B61F-C719-4B55-9070-AF5C988773BB}" dt="2025-07-14T15:04:11.392" v="166" actId="34136"/>
          <ac:spMkLst>
            <pc:docMk/>
            <pc:sldMk cId="3809551983" sldId="2147473984"/>
            <ac:spMk id="38" creationId="{215878D0-6A10-6A58-E172-28608793EC05}"/>
          </ac:spMkLst>
        </pc:spChg>
        <pc:spChg chg="mod">
          <ac:chgData name="Patrick Giles" userId="95a39aca-d1d6-4c9e-b5c0-c7463f154fb0" providerId="ADAL" clId="{8B44B61F-C719-4B55-9070-AF5C988773BB}" dt="2025-07-14T15:04:11.392" v="166" actId="34136"/>
          <ac:spMkLst>
            <pc:docMk/>
            <pc:sldMk cId="3809551983" sldId="2147473984"/>
            <ac:spMk id="42" creationId="{9AFE1BCE-5CEA-D644-D404-945AA6C51A46}"/>
          </ac:spMkLst>
        </pc:spChg>
        <pc:spChg chg="mod">
          <ac:chgData name="Patrick Giles" userId="95a39aca-d1d6-4c9e-b5c0-c7463f154fb0" providerId="ADAL" clId="{8B44B61F-C719-4B55-9070-AF5C988773BB}" dt="2025-07-14T15:04:11.392" v="166" actId="34136"/>
          <ac:spMkLst>
            <pc:docMk/>
            <pc:sldMk cId="3809551983" sldId="2147473984"/>
            <ac:spMk id="50" creationId="{76967050-DE9C-0D23-588D-B53553380550}"/>
          </ac:spMkLst>
        </pc:spChg>
        <pc:cxnChg chg="mod">
          <ac:chgData name="Patrick Giles" userId="95a39aca-d1d6-4c9e-b5c0-c7463f154fb0" providerId="ADAL" clId="{8B44B61F-C719-4B55-9070-AF5C988773BB}" dt="2025-07-14T15:04:19.644" v="167" actId="208"/>
          <ac:cxnSpMkLst>
            <pc:docMk/>
            <pc:sldMk cId="3809551983" sldId="2147473984"/>
            <ac:cxnSpMk id="8" creationId="{FAECFFA9-A64A-3A9A-465A-03F7F274FF82}"/>
          </ac:cxnSpMkLst>
        </pc:cxnChg>
      </pc:sldChg>
      <pc:sldChg chg="modSp mod modShow modNotesTx">
        <pc:chgData name="Patrick Giles" userId="95a39aca-d1d6-4c9e-b5c0-c7463f154fb0" providerId="ADAL" clId="{8B44B61F-C719-4B55-9070-AF5C988773BB}" dt="2025-07-15T07:57:00.320" v="386" actId="20577"/>
        <pc:sldMkLst>
          <pc:docMk/>
          <pc:sldMk cId="3611432542" sldId="2147473989"/>
        </pc:sldMkLst>
        <pc:spChg chg="mod">
          <ac:chgData name="Patrick Giles" userId="95a39aca-d1d6-4c9e-b5c0-c7463f154fb0" providerId="ADAL" clId="{8B44B61F-C719-4B55-9070-AF5C988773BB}" dt="2025-07-15T07:57:00.320" v="386" actId="20577"/>
          <ac:spMkLst>
            <pc:docMk/>
            <pc:sldMk cId="3611432542" sldId="2147473989"/>
            <ac:spMk id="81" creationId="{AB64E045-F078-9644-4EE3-070BE9C19B5E}"/>
          </ac:spMkLst>
        </pc:spChg>
      </pc:sldChg>
      <pc:sldChg chg="mod modShow">
        <pc:chgData name="Patrick Giles" userId="95a39aca-d1d6-4c9e-b5c0-c7463f154fb0" providerId="ADAL" clId="{8B44B61F-C719-4B55-9070-AF5C988773BB}" dt="2025-07-14T12:38:19.354" v="124" actId="729"/>
        <pc:sldMkLst>
          <pc:docMk/>
          <pc:sldMk cId="2392418908" sldId="2147473991"/>
        </pc:sldMkLst>
      </pc:sldChg>
      <pc:sldChg chg="mod modShow">
        <pc:chgData name="Patrick Giles" userId="95a39aca-d1d6-4c9e-b5c0-c7463f154fb0" providerId="ADAL" clId="{8B44B61F-C719-4B55-9070-AF5C988773BB}" dt="2025-07-14T12:38:19.354" v="124" actId="729"/>
        <pc:sldMkLst>
          <pc:docMk/>
          <pc:sldMk cId="3281277572" sldId="2147473992"/>
        </pc:sldMkLst>
      </pc:sldChg>
      <pc:sldChg chg="mod modShow">
        <pc:chgData name="Patrick Giles" userId="95a39aca-d1d6-4c9e-b5c0-c7463f154fb0" providerId="ADAL" clId="{8B44B61F-C719-4B55-9070-AF5C988773BB}" dt="2025-07-14T12:38:19.354" v="124" actId="729"/>
        <pc:sldMkLst>
          <pc:docMk/>
          <pc:sldMk cId="1039384269" sldId="2147473997"/>
        </pc:sldMkLst>
      </pc:sldChg>
      <pc:sldChg chg="mod modShow">
        <pc:chgData name="Patrick Giles" userId="95a39aca-d1d6-4c9e-b5c0-c7463f154fb0" providerId="ADAL" clId="{8B44B61F-C719-4B55-9070-AF5C988773BB}" dt="2025-07-14T12:38:19.354" v="124" actId="729"/>
        <pc:sldMkLst>
          <pc:docMk/>
          <pc:sldMk cId="2129812194" sldId="2147473998"/>
        </pc:sldMkLst>
      </pc:sldChg>
      <pc:sldChg chg="mod modShow">
        <pc:chgData name="Patrick Giles" userId="95a39aca-d1d6-4c9e-b5c0-c7463f154fb0" providerId="ADAL" clId="{8B44B61F-C719-4B55-9070-AF5C988773BB}" dt="2025-07-14T12:38:19.354" v="124" actId="729"/>
        <pc:sldMkLst>
          <pc:docMk/>
          <pc:sldMk cId="1724687154" sldId="2147474003"/>
        </pc:sldMkLst>
      </pc:sldChg>
      <pc:sldChg chg="mod modShow">
        <pc:chgData name="Patrick Giles" userId="95a39aca-d1d6-4c9e-b5c0-c7463f154fb0" providerId="ADAL" clId="{8B44B61F-C719-4B55-9070-AF5C988773BB}" dt="2025-07-14T12:38:19.354" v="124" actId="729"/>
        <pc:sldMkLst>
          <pc:docMk/>
          <pc:sldMk cId="1213751187" sldId="2147474005"/>
        </pc:sldMkLst>
      </pc:sldChg>
      <pc:sldChg chg="delSp modSp mod modShow">
        <pc:chgData name="Patrick Giles" userId="95a39aca-d1d6-4c9e-b5c0-c7463f154fb0" providerId="ADAL" clId="{8B44B61F-C719-4B55-9070-AF5C988773BB}" dt="2025-07-14T14:34:46.937" v="126" actId="1076"/>
        <pc:sldMkLst>
          <pc:docMk/>
          <pc:sldMk cId="3956749004" sldId="2147474006"/>
        </pc:sldMkLst>
        <pc:grpChg chg="del">
          <ac:chgData name="Patrick Giles" userId="95a39aca-d1d6-4c9e-b5c0-c7463f154fb0" providerId="ADAL" clId="{8B44B61F-C719-4B55-9070-AF5C988773BB}" dt="2025-07-14T14:34:40.874" v="125" actId="478"/>
          <ac:grpSpMkLst>
            <pc:docMk/>
            <pc:sldMk cId="3956749004" sldId="2147474006"/>
            <ac:grpSpMk id="5" creationId="{DF4A579F-0326-DFB6-4D3B-A850A3078B8C}"/>
          </ac:grpSpMkLst>
        </pc:grpChg>
        <pc:grpChg chg="mod">
          <ac:chgData name="Patrick Giles" userId="95a39aca-d1d6-4c9e-b5c0-c7463f154fb0" providerId="ADAL" clId="{8B44B61F-C719-4B55-9070-AF5C988773BB}" dt="2025-07-14T14:34:46.937" v="126" actId="1076"/>
          <ac:grpSpMkLst>
            <pc:docMk/>
            <pc:sldMk cId="3956749004" sldId="2147474006"/>
            <ac:grpSpMk id="6" creationId="{2D983D9A-4FE9-F05F-5EF4-5373F92A8F41}"/>
          </ac:grpSpMkLst>
        </pc:grpChg>
        <pc:grpChg chg="mod">
          <ac:chgData name="Patrick Giles" userId="95a39aca-d1d6-4c9e-b5c0-c7463f154fb0" providerId="ADAL" clId="{8B44B61F-C719-4B55-9070-AF5C988773BB}" dt="2025-07-14T14:34:46.937" v="126" actId="1076"/>
          <ac:grpSpMkLst>
            <pc:docMk/>
            <pc:sldMk cId="3956749004" sldId="2147474006"/>
            <ac:grpSpMk id="7" creationId="{050708BB-7736-CF17-9FBC-BEB8037B7BDD}"/>
          </ac:grpSpMkLst>
        </pc:grpChg>
        <pc:grpChg chg="mod">
          <ac:chgData name="Patrick Giles" userId="95a39aca-d1d6-4c9e-b5c0-c7463f154fb0" providerId="ADAL" clId="{8B44B61F-C719-4B55-9070-AF5C988773BB}" dt="2025-07-14T14:34:46.937" v="126" actId="1076"/>
          <ac:grpSpMkLst>
            <pc:docMk/>
            <pc:sldMk cId="3956749004" sldId="2147474006"/>
            <ac:grpSpMk id="8" creationId="{B67A380F-FF17-90B1-BD89-6DFD1D0B4C38}"/>
          </ac:grpSpMkLst>
        </pc:grpChg>
      </pc:sldChg>
      <pc:sldChg chg="modSp mod">
        <pc:chgData name="Patrick Giles" userId="95a39aca-d1d6-4c9e-b5c0-c7463f154fb0" providerId="ADAL" clId="{8B44B61F-C719-4B55-9070-AF5C988773BB}" dt="2025-07-14T12:09:58.981" v="89" actId="20577"/>
        <pc:sldMkLst>
          <pc:docMk/>
          <pc:sldMk cId="788370021" sldId="2147474007"/>
        </pc:sldMkLst>
        <pc:spChg chg="mod">
          <ac:chgData name="Patrick Giles" userId="95a39aca-d1d6-4c9e-b5c0-c7463f154fb0" providerId="ADAL" clId="{8B44B61F-C719-4B55-9070-AF5C988773BB}" dt="2025-07-14T12:09:55.360" v="87" actId="20577"/>
          <ac:spMkLst>
            <pc:docMk/>
            <pc:sldMk cId="788370021" sldId="2147474007"/>
            <ac:spMk id="23" creationId="{3C7B583D-7362-5760-14FC-70409E095E23}"/>
          </ac:spMkLst>
        </pc:spChg>
        <pc:spChg chg="mod">
          <ac:chgData name="Patrick Giles" userId="95a39aca-d1d6-4c9e-b5c0-c7463f154fb0" providerId="ADAL" clId="{8B44B61F-C719-4B55-9070-AF5C988773BB}" dt="2025-07-14T12:06:06.613" v="47" actId="20577"/>
          <ac:spMkLst>
            <pc:docMk/>
            <pc:sldMk cId="788370021" sldId="2147474007"/>
            <ac:spMk id="34" creationId="{D8757597-D23E-FC56-4776-25C999D70A3F}"/>
          </ac:spMkLst>
        </pc:spChg>
        <pc:spChg chg="mod">
          <ac:chgData name="Patrick Giles" userId="95a39aca-d1d6-4c9e-b5c0-c7463f154fb0" providerId="ADAL" clId="{8B44B61F-C719-4B55-9070-AF5C988773BB}" dt="2025-07-14T12:09:58.981" v="89" actId="20577"/>
          <ac:spMkLst>
            <pc:docMk/>
            <pc:sldMk cId="788370021" sldId="2147474007"/>
            <ac:spMk id="35" creationId="{F05E1AA0-280C-DA98-EB79-100E0BD6527B}"/>
          </ac:spMkLst>
        </pc:spChg>
      </pc:sldChg>
      <pc:sldChg chg="mod modShow">
        <pc:chgData name="Patrick Giles" userId="95a39aca-d1d6-4c9e-b5c0-c7463f154fb0" providerId="ADAL" clId="{8B44B61F-C719-4B55-9070-AF5C988773BB}" dt="2025-07-14T12:38:19.354" v="124" actId="729"/>
        <pc:sldMkLst>
          <pc:docMk/>
          <pc:sldMk cId="3424188335" sldId="2147474008"/>
        </pc:sldMkLst>
      </pc:sldChg>
      <pc:sldChg chg="modSp mod modShow modNotesTx">
        <pc:chgData name="Patrick Giles" userId="95a39aca-d1d6-4c9e-b5c0-c7463f154fb0" providerId="ADAL" clId="{8B44B61F-C719-4B55-9070-AF5C988773BB}" dt="2025-07-15T10:35:49.809" v="427" actId="20577"/>
        <pc:sldMkLst>
          <pc:docMk/>
          <pc:sldMk cId="1841211939" sldId="2147474009"/>
        </pc:sldMkLst>
        <pc:spChg chg="mod">
          <ac:chgData name="Patrick Giles" userId="95a39aca-d1d6-4c9e-b5c0-c7463f154fb0" providerId="ADAL" clId="{8B44B61F-C719-4B55-9070-AF5C988773BB}" dt="2025-07-15T10:34:59.654" v="426" actId="1076"/>
          <ac:spMkLst>
            <pc:docMk/>
            <pc:sldMk cId="1841211939" sldId="2147474009"/>
            <ac:spMk id="81" creationId="{D225A177-D947-CEB5-86A4-B5B0BE7CF27F}"/>
          </ac:spMkLst>
        </pc:spChg>
      </pc:sldChg>
      <pc:sldChg chg="mod modShow">
        <pc:chgData name="Patrick Giles" userId="95a39aca-d1d6-4c9e-b5c0-c7463f154fb0" providerId="ADAL" clId="{8B44B61F-C719-4B55-9070-AF5C988773BB}" dt="2025-07-14T12:38:19.354" v="124" actId="729"/>
        <pc:sldMkLst>
          <pc:docMk/>
          <pc:sldMk cId="3856331105" sldId="2147474011"/>
        </pc:sldMkLst>
      </pc:sldChg>
      <pc:sldChg chg="modSp mod modShow">
        <pc:chgData name="Patrick Giles" userId="95a39aca-d1d6-4c9e-b5c0-c7463f154fb0" providerId="ADAL" clId="{8B44B61F-C719-4B55-9070-AF5C988773BB}" dt="2025-07-14T15:02:33.836" v="165" actId="20577"/>
        <pc:sldMkLst>
          <pc:docMk/>
          <pc:sldMk cId="879501290" sldId="2147474015"/>
        </pc:sldMkLst>
        <pc:spChg chg="mod">
          <ac:chgData name="Patrick Giles" userId="95a39aca-d1d6-4c9e-b5c0-c7463f154fb0" providerId="ADAL" clId="{8B44B61F-C719-4B55-9070-AF5C988773BB}" dt="2025-07-14T15:01:38.935" v="163" actId="20577"/>
          <ac:spMkLst>
            <pc:docMk/>
            <pc:sldMk cId="879501290" sldId="2147474015"/>
            <ac:spMk id="31" creationId="{D00D13A4-C05E-9FD0-3CE6-D88F69ADD3A0}"/>
          </ac:spMkLst>
        </pc:spChg>
        <pc:spChg chg="mod">
          <ac:chgData name="Patrick Giles" userId="95a39aca-d1d6-4c9e-b5c0-c7463f154fb0" providerId="ADAL" clId="{8B44B61F-C719-4B55-9070-AF5C988773BB}" dt="2025-07-14T15:02:13.938" v="164" actId="20577"/>
          <ac:spMkLst>
            <pc:docMk/>
            <pc:sldMk cId="879501290" sldId="2147474015"/>
            <ac:spMk id="124" creationId="{E1AF00C0-CAEB-625C-2390-86C73EBE1982}"/>
          </ac:spMkLst>
        </pc:spChg>
        <pc:spChg chg="mod">
          <ac:chgData name="Patrick Giles" userId="95a39aca-d1d6-4c9e-b5c0-c7463f154fb0" providerId="ADAL" clId="{8B44B61F-C719-4B55-9070-AF5C988773BB}" dt="2025-07-14T15:02:33.836" v="165" actId="20577"/>
          <ac:spMkLst>
            <pc:docMk/>
            <pc:sldMk cId="879501290" sldId="2147474015"/>
            <ac:spMk id="139" creationId="{5274A55E-143A-2A07-E4C5-9CF39E1203D7}"/>
          </ac:spMkLst>
        </pc:spChg>
        <pc:grpChg chg="mod">
          <ac:chgData name="Patrick Giles" userId="95a39aca-d1d6-4c9e-b5c0-c7463f154fb0" providerId="ADAL" clId="{8B44B61F-C719-4B55-9070-AF5C988773BB}" dt="2025-07-14T14:57:42.834" v="158" actId="1076"/>
          <ac:grpSpMkLst>
            <pc:docMk/>
            <pc:sldMk cId="879501290" sldId="2147474015"/>
            <ac:grpSpMk id="628" creationId="{80011D94-DDE9-3FA3-6690-9D38F0937FB4}"/>
          </ac:grpSpMkLst>
        </pc:grpChg>
      </pc:sldChg>
      <pc:sldChg chg="mod modShow">
        <pc:chgData name="Patrick Giles" userId="95a39aca-d1d6-4c9e-b5c0-c7463f154fb0" providerId="ADAL" clId="{8B44B61F-C719-4B55-9070-AF5C988773BB}" dt="2025-07-14T12:38:19.354" v="124" actId="729"/>
        <pc:sldMkLst>
          <pc:docMk/>
          <pc:sldMk cId="3224484042" sldId="2147474016"/>
        </pc:sldMkLst>
      </pc:sldChg>
      <pc:sldChg chg="modSp mod">
        <pc:chgData name="Patrick Giles" userId="95a39aca-d1d6-4c9e-b5c0-c7463f154fb0" providerId="ADAL" clId="{8B44B61F-C719-4B55-9070-AF5C988773BB}" dt="2025-07-14T12:04:23.302" v="20" actId="20577"/>
        <pc:sldMkLst>
          <pc:docMk/>
          <pc:sldMk cId="2951438605" sldId="2147474018"/>
        </pc:sldMkLst>
        <pc:spChg chg="mod">
          <ac:chgData name="Patrick Giles" userId="95a39aca-d1d6-4c9e-b5c0-c7463f154fb0" providerId="ADAL" clId="{8B44B61F-C719-4B55-9070-AF5C988773BB}" dt="2025-07-14T12:04:23.302" v="20" actId="20577"/>
          <ac:spMkLst>
            <pc:docMk/>
            <pc:sldMk cId="2951438605" sldId="2147474018"/>
            <ac:spMk id="12" creationId="{4B0E9EC0-6C4C-F99D-5751-530DF26026BA}"/>
          </ac:spMkLst>
        </pc:spChg>
      </pc:sldChg>
      <pc:sldChg chg="modSp mod">
        <pc:chgData name="Patrick Giles" userId="95a39aca-d1d6-4c9e-b5c0-c7463f154fb0" providerId="ADAL" clId="{8B44B61F-C719-4B55-9070-AF5C988773BB}" dt="2025-07-14T12:13:17.399" v="123" actId="207"/>
        <pc:sldMkLst>
          <pc:docMk/>
          <pc:sldMk cId="3427971440" sldId="2147474020"/>
        </pc:sldMkLst>
        <pc:spChg chg="mod">
          <ac:chgData name="Patrick Giles" userId="95a39aca-d1d6-4c9e-b5c0-c7463f154fb0" providerId="ADAL" clId="{8B44B61F-C719-4B55-9070-AF5C988773BB}" dt="2025-07-14T11:43:29.174" v="12" actId="1076"/>
          <ac:spMkLst>
            <pc:docMk/>
            <pc:sldMk cId="3427971440" sldId="2147474020"/>
            <ac:spMk id="3" creationId="{B3739E69-13E2-F023-E13D-CDBC3507F0EB}"/>
          </ac:spMkLst>
        </pc:spChg>
        <pc:spChg chg="mod">
          <ac:chgData name="Patrick Giles" userId="95a39aca-d1d6-4c9e-b5c0-c7463f154fb0" providerId="ADAL" clId="{8B44B61F-C719-4B55-9070-AF5C988773BB}" dt="2025-07-14T12:12:20.054" v="121" actId="1076"/>
          <ac:spMkLst>
            <pc:docMk/>
            <pc:sldMk cId="3427971440" sldId="2147474020"/>
            <ac:spMk id="60" creationId="{64534F4C-7335-4E90-87E6-27D26B0C95FE}"/>
          </ac:spMkLst>
        </pc:spChg>
        <pc:picChg chg="mod">
          <ac:chgData name="Patrick Giles" userId="95a39aca-d1d6-4c9e-b5c0-c7463f154fb0" providerId="ADAL" clId="{8B44B61F-C719-4B55-9070-AF5C988773BB}" dt="2025-07-14T12:13:01.536" v="122" actId="14826"/>
          <ac:picMkLst>
            <pc:docMk/>
            <pc:sldMk cId="3427971440" sldId="2147474020"/>
            <ac:picMk id="11" creationId="{A8586C6A-EB88-BF75-73AE-85A3178EC0D4}"/>
          </ac:picMkLst>
        </pc:picChg>
        <pc:picChg chg="mod">
          <ac:chgData name="Patrick Giles" userId="95a39aca-d1d6-4c9e-b5c0-c7463f154fb0" providerId="ADAL" clId="{8B44B61F-C719-4B55-9070-AF5C988773BB}" dt="2025-07-14T12:13:17.399" v="123" actId="207"/>
          <ac:picMkLst>
            <pc:docMk/>
            <pc:sldMk cId="3427971440" sldId="2147474020"/>
            <ac:picMk id="50" creationId="{8A10A8C4-D863-396D-2561-C79234FAAB51}"/>
          </ac:picMkLst>
        </pc:picChg>
      </pc:sldChg>
      <pc:sldChg chg="del">
        <pc:chgData name="Patrick Giles" userId="95a39aca-d1d6-4c9e-b5c0-c7463f154fb0" providerId="ADAL" clId="{8B44B61F-C719-4B55-9070-AF5C988773BB}" dt="2025-07-14T12:03:07.055" v="18" actId="47"/>
        <pc:sldMkLst>
          <pc:docMk/>
          <pc:sldMk cId="1962952771" sldId="2147474022"/>
        </pc:sldMkLst>
      </pc:sldChg>
    </pc:docChg>
  </pc:docChgLst>
  <pc:docChgLst>
    <pc:chgData name="Patrick Giles" userId="95a39aca-d1d6-4c9e-b5c0-c7463f154fb0" providerId="ADAL" clId="{0BD04656-0625-49FF-A495-3AF4079462FF}"/>
    <pc:docChg chg="undo custSel addSld delSld modSld addSection delSection modSection">
      <pc:chgData name="Patrick Giles" userId="95a39aca-d1d6-4c9e-b5c0-c7463f154fb0" providerId="ADAL" clId="{0BD04656-0625-49FF-A495-3AF4079462FF}" dt="2025-07-14T09:12:13.650" v="1807" actId="20577"/>
      <pc:docMkLst>
        <pc:docMk/>
      </pc:docMkLst>
      <pc:sldChg chg="modSp mod">
        <pc:chgData name="Patrick Giles" userId="95a39aca-d1d6-4c9e-b5c0-c7463f154fb0" providerId="ADAL" clId="{0BD04656-0625-49FF-A495-3AF4079462FF}" dt="2025-07-09T12:47:46.793" v="142" actId="20577"/>
        <pc:sldMkLst>
          <pc:docMk/>
          <pc:sldMk cId="2208073113" sldId="376"/>
        </pc:sldMkLst>
        <pc:spChg chg="mod">
          <ac:chgData name="Patrick Giles" userId="95a39aca-d1d6-4c9e-b5c0-c7463f154fb0" providerId="ADAL" clId="{0BD04656-0625-49FF-A495-3AF4079462FF}" dt="2025-07-09T12:47:46.793" v="142" actId="20577"/>
          <ac:spMkLst>
            <pc:docMk/>
            <pc:sldMk cId="2208073113" sldId="376"/>
            <ac:spMk id="5" creationId="{47801300-2B04-F663-72B2-19D3BA89E410}"/>
          </ac:spMkLst>
        </pc:spChg>
      </pc:sldChg>
      <pc:sldChg chg="add del">
        <pc:chgData name="Patrick Giles" userId="95a39aca-d1d6-4c9e-b5c0-c7463f154fb0" providerId="ADAL" clId="{0BD04656-0625-49FF-A495-3AF4079462FF}" dt="2025-07-09T13:12:38.960" v="518" actId="47"/>
        <pc:sldMkLst>
          <pc:docMk/>
          <pc:sldMk cId="2306984983" sldId="2147473777"/>
        </pc:sldMkLst>
      </pc:sldChg>
      <pc:sldChg chg="modSp mod modNotesTx">
        <pc:chgData name="Patrick Giles" userId="95a39aca-d1d6-4c9e-b5c0-c7463f154fb0" providerId="ADAL" clId="{0BD04656-0625-49FF-A495-3AF4079462FF}" dt="2025-07-14T09:12:13.650" v="1807" actId="20577"/>
        <pc:sldMkLst>
          <pc:docMk/>
          <pc:sldMk cId="1394266950" sldId="2147473880"/>
        </pc:sldMkLst>
        <pc:spChg chg="mod">
          <ac:chgData name="Patrick Giles" userId="95a39aca-d1d6-4c9e-b5c0-c7463f154fb0" providerId="ADAL" clId="{0BD04656-0625-49FF-A495-3AF4079462FF}" dt="2025-07-14T09:12:01.976" v="1805" actId="20577"/>
          <ac:spMkLst>
            <pc:docMk/>
            <pc:sldMk cId="1394266950" sldId="2147473880"/>
            <ac:spMk id="169" creationId="{28715890-F49B-362F-5A99-521BC1DE158F}"/>
          </ac:spMkLst>
        </pc:spChg>
      </pc:sldChg>
      <pc:sldChg chg="modSp mod">
        <pc:chgData name="Patrick Giles" userId="95a39aca-d1d6-4c9e-b5c0-c7463f154fb0" providerId="ADAL" clId="{0BD04656-0625-49FF-A495-3AF4079462FF}" dt="2025-07-09T13:15:01.980" v="553" actId="20577"/>
        <pc:sldMkLst>
          <pc:docMk/>
          <pc:sldMk cId="3117911067" sldId="2147473885"/>
        </pc:sldMkLst>
        <pc:spChg chg="mod">
          <ac:chgData name="Patrick Giles" userId="95a39aca-d1d6-4c9e-b5c0-c7463f154fb0" providerId="ADAL" clId="{0BD04656-0625-49FF-A495-3AF4079462FF}" dt="2025-07-09T13:05:30.907" v="163"/>
          <ac:spMkLst>
            <pc:docMk/>
            <pc:sldMk cId="3117911067" sldId="2147473885"/>
            <ac:spMk id="2" creationId="{AF8A3703-73CF-B1CF-8DF0-AD9663AC2095}"/>
          </ac:spMkLst>
        </pc:spChg>
        <pc:spChg chg="mod">
          <ac:chgData name="Patrick Giles" userId="95a39aca-d1d6-4c9e-b5c0-c7463f154fb0" providerId="ADAL" clId="{0BD04656-0625-49FF-A495-3AF4079462FF}" dt="2025-07-09T13:05:30.907" v="163"/>
          <ac:spMkLst>
            <pc:docMk/>
            <pc:sldMk cId="3117911067" sldId="2147473885"/>
            <ac:spMk id="50" creationId="{F440CF7E-DAA2-F900-6A83-2A0927DF2DA3}"/>
          </ac:spMkLst>
        </pc:spChg>
        <pc:spChg chg="mod">
          <ac:chgData name="Patrick Giles" userId="95a39aca-d1d6-4c9e-b5c0-c7463f154fb0" providerId="ADAL" clId="{0BD04656-0625-49FF-A495-3AF4079462FF}" dt="2025-07-09T13:14:28.061" v="519" actId="20577"/>
          <ac:spMkLst>
            <pc:docMk/>
            <pc:sldMk cId="3117911067" sldId="2147473885"/>
            <ac:spMk id="114" creationId="{238E0DA9-F166-C6C8-5144-23E2B16D9263}"/>
          </ac:spMkLst>
        </pc:spChg>
        <pc:spChg chg="mod">
          <ac:chgData name="Patrick Giles" userId="95a39aca-d1d6-4c9e-b5c0-c7463f154fb0" providerId="ADAL" clId="{0BD04656-0625-49FF-A495-3AF4079462FF}" dt="2025-07-09T13:05:30.907" v="163"/>
          <ac:spMkLst>
            <pc:docMk/>
            <pc:sldMk cId="3117911067" sldId="2147473885"/>
            <ac:spMk id="115" creationId="{710A1466-A445-8938-E61A-DA48FE38FB7A}"/>
          </ac:spMkLst>
        </pc:spChg>
        <pc:spChg chg="mod">
          <ac:chgData name="Patrick Giles" userId="95a39aca-d1d6-4c9e-b5c0-c7463f154fb0" providerId="ADAL" clId="{0BD04656-0625-49FF-A495-3AF4079462FF}" dt="2025-07-09T13:14:54.916" v="549" actId="20577"/>
          <ac:spMkLst>
            <pc:docMk/>
            <pc:sldMk cId="3117911067" sldId="2147473885"/>
            <ac:spMk id="116" creationId="{35CE667D-A7ED-344F-C47B-E00E15F50BD5}"/>
          </ac:spMkLst>
        </pc:spChg>
        <pc:spChg chg="mod">
          <ac:chgData name="Patrick Giles" userId="95a39aca-d1d6-4c9e-b5c0-c7463f154fb0" providerId="ADAL" clId="{0BD04656-0625-49FF-A495-3AF4079462FF}" dt="2025-07-09T13:05:30.907" v="163"/>
          <ac:spMkLst>
            <pc:docMk/>
            <pc:sldMk cId="3117911067" sldId="2147473885"/>
            <ac:spMk id="131" creationId="{ED1F94E1-0C70-E5B6-DB79-17FB7EFBDDF6}"/>
          </ac:spMkLst>
        </pc:spChg>
        <pc:spChg chg="mod">
          <ac:chgData name="Patrick Giles" userId="95a39aca-d1d6-4c9e-b5c0-c7463f154fb0" providerId="ADAL" clId="{0BD04656-0625-49FF-A495-3AF4079462FF}" dt="2025-07-09T13:14:43.849" v="534" actId="313"/>
          <ac:spMkLst>
            <pc:docMk/>
            <pc:sldMk cId="3117911067" sldId="2147473885"/>
            <ac:spMk id="132" creationId="{17638276-ED36-99AA-6F6F-5591596670B2}"/>
          </ac:spMkLst>
        </pc:spChg>
        <pc:spChg chg="mod">
          <ac:chgData name="Patrick Giles" userId="95a39aca-d1d6-4c9e-b5c0-c7463f154fb0" providerId="ADAL" clId="{0BD04656-0625-49FF-A495-3AF4079462FF}" dt="2025-07-09T13:05:30.907" v="163"/>
          <ac:spMkLst>
            <pc:docMk/>
            <pc:sldMk cId="3117911067" sldId="2147473885"/>
            <ac:spMk id="134" creationId="{118C60CF-486F-0783-9054-20EDB4CBA343}"/>
          </ac:spMkLst>
        </pc:spChg>
        <pc:spChg chg="mod">
          <ac:chgData name="Patrick Giles" userId="95a39aca-d1d6-4c9e-b5c0-c7463f154fb0" providerId="ADAL" clId="{0BD04656-0625-49FF-A495-3AF4079462FF}" dt="2025-07-09T13:05:30.907" v="163"/>
          <ac:spMkLst>
            <pc:docMk/>
            <pc:sldMk cId="3117911067" sldId="2147473885"/>
            <ac:spMk id="135" creationId="{7BDCCD9F-9913-16AB-31FC-2B86374FB68B}"/>
          </ac:spMkLst>
        </pc:spChg>
        <pc:spChg chg="mod">
          <ac:chgData name="Patrick Giles" userId="95a39aca-d1d6-4c9e-b5c0-c7463f154fb0" providerId="ADAL" clId="{0BD04656-0625-49FF-A495-3AF4079462FF}" dt="2025-07-09T13:14:46.962" v="541" actId="20577"/>
          <ac:spMkLst>
            <pc:docMk/>
            <pc:sldMk cId="3117911067" sldId="2147473885"/>
            <ac:spMk id="137" creationId="{9194C189-5F80-143C-74B2-E0CAE9E18380}"/>
          </ac:spMkLst>
        </pc:spChg>
        <pc:spChg chg="mod">
          <ac:chgData name="Patrick Giles" userId="95a39aca-d1d6-4c9e-b5c0-c7463f154fb0" providerId="ADAL" clId="{0BD04656-0625-49FF-A495-3AF4079462FF}" dt="2025-07-09T13:15:01.980" v="553" actId="20577"/>
          <ac:spMkLst>
            <pc:docMk/>
            <pc:sldMk cId="3117911067" sldId="2147473885"/>
            <ac:spMk id="138" creationId="{52DC00C2-AECB-BE9E-1229-96C5B6D3F454}"/>
          </ac:spMkLst>
        </pc:spChg>
      </pc:sldChg>
      <pc:sldChg chg="add del">
        <pc:chgData name="Patrick Giles" userId="95a39aca-d1d6-4c9e-b5c0-c7463f154fb0" providerId="ADAL" clId="{0BD04656-0625-49FF-A495-3AF4079462FF}" dt="2025-07-09T13:12:07.250" v="516" actId="47"/>
        <pc:sldMkLst>
          <pc:docMk/>
          <pc:sldMk cId="4194494689" sldId="2147473901"/>
        </pc:sldMkLst>
      </pc:sldChg>
      <pc:sldChg chg="add del">
        <pc:chgData name="Patrick Giles" userId="95a39aca-d1d6-4c9e-b5c0-c7463f154fb0" providerId="ADAL" clId="{0BD04656-0625-49FF-A495-3AF4079462FF}" dt="2025-07-09T13:12:07.250" v="516" actId="47"/>
        <pc:sldMkLst>
          <pc:docMk/>
          <pc:sldMk cId="4129281436" sldId="2147473902"/>
        </pc:sldMkLst>
      </pc:sldChg>
      <pc:sldChg chg="add del">
        <pc:chgData name="Patrick Giles" userId="95a39aca-d1d6-4c9e-b5c0-c7463f154fb0" providerId="ADAL" clId="{0BD04656-0625-49FF-A495-3AF4079462FF}" dt="2025-07-09T13:12:07.250" v="516" actId="47"/>
        <pc:sldMkLst>
          <pc:docMk/>
          <pc:sldMk cId="3936728211" sldId="2147473906"/>
        </pc:sldMkLst>
      </pc:sldChg>
      <pc:sldChg chg="add del">
        <pc:chgData name="Patrick Giles" userId="95a39aca-d1d6-4c9e-b5c0-c7463f154fb0" providerId="ADAL" clId="{0BD04656-0625-49FF-A495-3AF4079462FF}" dt="2025-07-09T13:12:07.250" v="516" actId="47"/>
        <pc:sldMkLst>
          <pc:docMk/>
          <pc:sldMk cId="4184380712" sldId="2147473907"/>
        </pc:sldMkLst>
      </pc:sldChg>
      <pc:sldChg chg="add del">
        <pc:chgData name="Patrick Giles" userId="95a39aca-d1d6-4c9e-b5c0-c7463f154fb0" providerId="ADAL" clId="{0BD04656-0625-49FF-A495-3AF4079462FF}" dt="2025-07-09T13:12:07.250" v="516" actId="47"/>
        <pc:sldMkLst>
          <pc:docMk/>
          <pc:sldMk cId="1195562270" sldId="2147473911"/>
        </pc:sldMkLst>
      </pc:sldChg>
      <pc:sldChg chg="mod modShow">
        <pc:chgData name="Patrick Giles" userId="95a39aca-d1d6-4c9e-b5c0-c7463f154fb0" providerId="ADAL" clId="{0BD04656-0625-49FF-A495-3AF4079462FF}" dt="2025-07-09T12:49:03.849" v="147" actId="729"/>
        <pc:sldMkLst>
          <pc:docMk/>
          <pc:sldMk cId="1123864007" sldId="2147473912"/>
        </pc:sldMkLst>
      </pc:sldChg>
      <pc:sldChg chg="add del">
        <pc:chgData name="Patrick Giles" userId="95a39aca-d1d6-4c9e-b5c0-c7463f154fb0" providerId="ADAL" clId="{0BD04656-0625-49FF-A495-3AF4079462FF}" dt="2025-07-09T13:12:07.250" v="516" actId="47"/>
        <pc:sldMkLst>
          <pc:docMk/>
          <pc:sldMk cId="907751873" sldId="2147473916"/>
        </pc:sldMkLst>
      </pc:sldChg>
      <pc:sldChg chg="add del">
        <pc:chgData name="Patrick Giles" userId="95a39aca-d1d6-4c9e-b5c0-c7463f154fb0" providerId="ADAL" clId="{0BD04656-0625-49FF-A495-3AF4079462FF}" dt="2025-07-09T13:12:07.250" v="516" actId="47"/>
        <pc:sldMkLst>
          <pc:docMk/>
          <pc:sldMk cId="1216483128" sldId="2147473919"/>
        </pc:sldMkLst>
      </pc:sldChg>
      <pc:sldChg chg="add del">
        <pc:chgData name="Patrick Giles" userId="95a39aca-d1d6-4c9e-b5c0-c7463f154fb0" providerId="ADAL" clId="{0BD04656-0625-49FF-A495-3AF4079462FF}" dt="2025-07-09T13:12:07.250" v="516" actId="47"/>
        <pc:sldMkLst>
          <pc:docMk/>
          <pc:sldMk cId="2635222919" sldId="2147473926"/>
        </pc:sldMkLst>
      </pc:sldChg>
      <pc:sldChg chg="mod modShow">
        <pc:chgData name="Patrick Giles" userId="95a39aca-d1d6-4c9e-b5c0-c7463f154fb0" providerId="ADAL" clId="{0BD04656-0625-49FF-A495-3AF4079462FF}" dt="2025-07-09T12:49:03.849" v="147" actId="729"/>
        <pc:sldMkLst>
          <pc:docMk/>
          <pc:sldMk cId="324413266" sldId="2147473936"/>
        </pc:sldMkLst>
      </pc:sldChg>
      <pc:sldChg chg="delSp mod">
        <pc:chgData name="Patrick Giles" userId="95a39aca-d1d6-4c9e-b5c0-c7463f154fb0" providerId="ADAL" clId="{0BD04656-0625-49FF-A495-3AF4079462FF}" dt="2025-07-09T12:30:53.519" v="65" actId="478"/>
        <pc:sldMkLst>
          <pc:docMk/>
          <pc:sldMk cId="199878409" sldId="2147473939"/>
        </pc:sldMkLst>
      </pc:sldChg>
      <pc:sldChg chg="add del">
        <pc:chgData name="Patrick Giles" userId="95a39aca-d1d6-4c9e-b5c0-c7463f154fb0" providerId="ADAL" clId="{0BD04656-0625-49FF-A495-3AF4079462FF}" dt="2025-07-09T13:12:07.250" v="516" actId="47"/>
        <pc:sldMkLst>
          <pc:docMk/>
          <pc:sldMk cId="3950484344" sldId="2147473940"/>
        </pc:sldMkLst>
      </pc:sldChg>
      <pc:sldChg chg="add del">
        <pc:chgData name="Patrick Giles" userId="95a39aca-d1d6-4c9e-b5c0-c7463f154fb0" providerId="ADAL" clId="{0BD04656-0625-49FF-A495-3AF4079462FF}" dt="2025-07-09T13:12:07.250" v="516" actId="47"/>
        <pc:sldMkLst>
          <pc:docMk/>
          <pc:sldMk cId="256649293" sldId="2147473941"/>
        </pc:sldMkLst>
      </pc:sldChg>
      <pc:sldChg chg="add del">
        <pc:chgData name="Patrick Giles" userId="95a39aca-d1d6-4c9e-b5c0-c7463f154fb0" providerId="ADAL" clId="{0BD04656-0625-49FF-A495-3AF4079462FF}" dt="2025-07-09T13:12:07.250" v="516" actId="47"/>
        <pc:sldMkLst>
          <pc:docMk/>
          <pc:sldMk cId="739833366" sldId="2147473943"/>
        </pc:sldMkLst>
      </pc:sldChg>
      <pc:sldChg chg="add del">
        <pc:chgData name="Patrick Giles" userId="95a39aca-d1d6-4c9e-b5c0-c7463f154fb0" providerId="ADAL" clId="{0BD04656-0625-49FF-A495-3AF4079462FF}" dt="2025-07-09T13:12:07.250" v="516" actId="47"/>
        <pc:sldMkLst>
          <pc:docMk/>
          <pc:sldMk cId="3192492892" sldId="2147473944"/>
        </pc:sldMkLst>
      </pc:sldChg>
      <pc:sldChg chg="add del">
        <pc:chgData name="Patrick Giles" userId="95a39aca-d1d6-4c9e-b5c0-c7463f154fb0" providerId="ADAL" clId="{0BD04656-0625-49FF-A495-3AF4079462FF}" dt="2025-07-09T13:12:07.250" v="516" actId="47"/>
        <pc:sldMkLst>
          <pc:docMk/>
          <pc:sldMk cId="414481036" sldId="2147473945"/>
        </pc:sldMkLst>
      </pc:sldChg>
      <pc:sldChg chg="modSp del mod">
        <pc:chgData name="Patrick Giles" userId="95a39aca-d1d6-4c9e-b5c0-c7463f154fb0" providerId="ADAL" clId="{0BD04656-0625-49FF-A495-3AF4079462FF}" dt="2025-07-09T13:56:53.172" v="1303" actId="47"/>
        <pc:sldMkLst>
          <pc:docMk/>
          <pc:sldMk cId="1270035685" sldId="2147473953"/>
        </pc:sldMkLst>
      </pc:sldChg>
      <pc:sldChg chg="del">
        <pc:chgData name="Patrick Giles" userId="95a39aca-d1d6-4c9e-b5c0-c7463f154fb0" providerId="ADAL" clId="{0BD04656-0625-49FF-A495-3AF4079462FF}" dt="2025-07-09T13:07:44.092" v="217" actId="47"/>
        <pc:sldMkLst>
          <pc:docMk/>
          <pc:sldMk cId="3160863765" sldId="2147473955"/>
        </pc:sldMkLst>
      </pc:sldChg>
      <pc:sldChg chg="modSp mod">
        <pc:chgData name="Patrick Giles" userId="95a39aca-d1d6-4c9e-b5c0-c7463f154fb0" providerId="ADAL" clId="{0BD04656-0625-49FF-A495-3AF4079462FF}" dt="2025-07-09T15:47:23.829" v="1792" actId="20577"/>
        <pc:sldMkLst>
          <pc:docMk/>
          <pc:sldMk cId="3682523338" sldId="2147473957"/>
        </pc:sldMkLst>
        <pc:spChg chg="mod">
          <ac:chgData name="Patrick Giles" userId="95a39aca-d1d6-4c9e-b5c0-c7463f154fb0" providerId="ADAL" clId="{0BD04656-0625-49FF-A495-3AF4079462FF}" dt="2025-07-09T15:47:23.829" v="1792" actId="20577"/>
          <ac:spMkLst>
            <pc:docMk/>
            <pc:sldMk cId="3682523338" sldId="2147473957"/>
            <ac:spMk id="2" creationId="{79C1C371-E9B8-C256-2DF5-6E1558ACC63E}"/>
          </ac:spMkLst>
        </pc:spChg>
      </pc:sldChg>
      <pc:sldChg chg="add del">
        <pc:chgData name="Patrick Giles" userId="95a39aca-d1d6-4c9e-b5c0-c7463f154fb0" providerId="ADAL" clId="{0BD04656-0625-49FF-A495-3AF4079462FF}" dt="2025-07-09T13:12:12.217" v="517" actId="47"/>
        <pc:sldMkLst>
          <pc:docMk/>
          <pc:sldMk cId="82326760" sldId="2147473959"/>
        </pc:sldMkLst>
      </pc:sldChg>
      <pc:sldChg chg="modSp del mod">
        <pc:chgData name="Patrick Giles" userId="95a39aca-d1d6-4c9e-b5c0-c7463f154fb0" providerId="ADAL" clId="{0BD04656-0625-49FF-A495-3AF4079462FF}" dt="2025-07-09T13:07:45.266" v="218" actId="47"/>
        <pc:sldMkLst>
          <pc:docMk/>
          <pc:sldMk cId="4074970033" sldId="2147473960"/>
        </pc:sldMkLst>
      </pc:sldChg>
      <pc:sldChg chg="add del">
        <pc:chgData name="Patrick Giles" userId="95a39aca-d1d6-4c9e-b5c0-c7463f154fb0" providerId="ADAL" clId="{0BD04656-0625-49FF-A495-3AF4079462FF}" dt="2025-07-09T13:12:07.250" v="516" actId="47"/>
        <pc:sldMkLst>
          <pc:docMk/>
          <pc:sldMk cId="4200924145" sldId="2147473961"/>
        </pc:sldMkLst>
      </pc:sldChg>
      <pc:sldChg chg="add del">
        <pc:chgData name="Patrick Giles" userId="95a39aca-d1d6-4c9e-b5c0-c7463f154fb0" providerId="ADAL" clId="{0BD04656-0625-49FF-A495-3AF4079462FF}" dt="2025-07-09T13:12:07.250" v="516" actId="47"/>
        <pc:sldMkLst>
          <pc:docMk/>
          <pc:sldMk cId="516122578" sldId="2147473965"/>
        </pc:sldMkLst>
      </pc:sldChg>
      <pc:sldChg chg="add del">
        <pc:chgData name="Patrick Giles" userId="95a39aca-d1d6-4c9e-b5c0-c7463f154fb0" providerId="ADAL" clId="{0BD04656-0625-49FF-A495-3AF4079462FF}" dt="2025-07-09T13:12:07.250" v="516" actId="47"/>
        <pc:sldMkLst>
          <pc:docMk/>
          <pc:sldMk cId="528768335" sldId="2147473968"/>
        </pc:sldMkLst>
      </pc:sldChg>
      <pc:sldChg chg="mod modShow">
        <pc:chgData name="Patrick Giles" userId="95a39aca-d1d6-4c9e-b5c0-c7463f154fb0" providerId="ADAL" clId="{0BD04656-0625-49FF-A495-3AF4079462FF}" dt="2025-07-09T12:49:03.849" v="147" actId="729"/>
        <pc:sldMkLst>
          <pc:docMk/>
          <pc:sldMk cId="2026957889" sldId="2147473972"/>
        </pc:sldMkLst>
      </pc:sldChg>
      <pc:sldChg chg="add del">
        <pc:chgData name="Patrick Giles" userId="95a39aca-d1d6-4c9e-b5c0-c7463f154fb0" providerId="ADAL" clId="{0BD04656-0625-49FF-A495-3AF4079462FF}" dt="2025-07-09T13:12:07.250" v="516" actId="47"/>
        <pc:sldMkLst>
          <pc:docMk/>
          <pc:sldMk cId="422326328" sldId="2147473974"/>
        </pc:sldMkLst>
      </pc:sldChg>
      <pc:sldChg chg="mod modShow">
        <pc:chgData name="Patrick Giles" userId="95a39aca-d1d6-4c9e-b5c0-c7463f154fb0" providerId="ADAL" clId="{0BD04656-0625-49FF-A495-3AF4079462FF}" dt="2025-07-09T12:49:03.849" v="147" actId="729"/>
        <pc:sldMkLst>
          <pc:docMk/>
          <pc:sldMk cId="2024595716" sldId="2147473975"/>
        </pc:sldMkLst>
      </pc:sldChg>
      <pc:sldChg chg="add del">
        <pc:chgData name="Patrick Giles" userId="95a39aca-d1d6-4c9e-b5c0-c7463f154fb0" providerId="ADAL" clId="{0BD04656-0625-49FF-A495-3AF4079462FF}" dt="2025-07-09T13:12:07.250" v="516" actId="47"/>
        <pc:sldMkLst>
          <pc:docMk/>
          <pc:sldMk cId="724549714" sldId="2147473981"/>
        </pc:sldMkLst>
      </pc:sldChg>
      <pc:sldChg chg="mod modShow">
        <pc:chgData name="Patrick Giles" userId="95a39aca-d1d6-4c9e-b5c0-c7463f154fb0" providerId="ADAL" clId="{0BD04656-0625-49FF-A495-3AF4079462FF}" dt="2025-07-09T12:49:03.849" v="147" actId="729"/>
        <pc:sldMkLst>
          <pc:docMk/>
          <pc:sldMk cId="2578775063" sldId="2147473983"/>
        </pc:sldMkLst>
      </pc:sldChg>
      <pc:sldChg chg="mod modShow">
        <pc:chgData name="Patrick Giles" userId="95a39aca-d1d6-4c9e-b5c0-c7463f154fb0" providerId="ADAL" clId="{0BD04656-0625-49FF-A495-3AF4079462FF}" dt="2025-07-09T12:49:03.849" v="147" actId="729"/>
        <pc:sldMkLst>
          <pc:docMk/>
          <pc:sldMk cId="3809551983" sldId="2147473984"/>
        </pc:sldMkLst>
      </pc:sldChg>
      <pc:sldChg chg="mod modShow">
        <pc:chgData name="Patrick Giles" userId="95a39aca-d1d6-4c9e-b5c0-c7463f154fb0" providerId="ADAL" clId="{0BD04656-0625-49FF-A495-3AF4079462FF}" dt="2025-07-09T12:49:03.849" v="147" actId="729"/>
        <pc:sldMkLst>
          <pc:docMk/>
          <pc:sldMk cId="3611432542" sldId="2147473989"/>
        </pc:sldMkLst>
      </pc:sldChg>
      <pc:sldChg chg="mod modShow">
        <pc:chgData name="Patrick Giles" userId="95a39aca-d1d6-4c9e-b5c0-c7463f154fb0" providerId="ADAL" clId="{0BD04656-0625-49FF-A495-3AF4079462FF}" dt="2025-07-09T12:49:03.849" v="147" actId="729"/>
        <pc:sldMkLst>
          <pc:docMk/>
          <pc:sldMk cId="2392418908" sldId="2147473991"/>
        </pc:sldMkLst>
      </pc:sldChg>
      <pc:sldChg chg="mod modShow">
        <pc:chgData name="Patrick Giles" userId="95a39aca-d1d6-4c9e-b5c0-c7463f154fb0" providerId="ADAL" clId="{0BD04656-0625-49FF-A495-3AF4079462FF}" dt="2025-07-09T12:49:03.849" v="147" actId="729"/>
        <pc:sldMkLst>
          <pc:docMk/>
          <pc:sldMk cId="3281277572" sldId="2147473992"/>
        </pc:sldMkLst>
      </pc:sldChg>
      <pc:sldChg chg="mod modShow">
        <pc:chgData name="Patrick Giles" userId="95a39aca-d1d6-4c9e-b5c0-c7463f154fb0" providerId="ADAL" clId="{0BD04656-0625-49FF-A495-3AF4079462FF}" dt="2025-07-09T12:49:03.849" v="147" actId="729"/>
        <pc:sldMkLst>
          <pc:docMk/>
          <pc:sldMk cId="1039384269" sldId="2147473997"/>
        </pc:sldMkLst>
      </pc:sldChg>
      <pc:sldChg chg="mod modShow">
        <pc:chgData name="Patrick Giles" userId="95a39aca-d1d6-4c9e-b5c0-c7463f154fb0" providerId="ADAL" clId="{0BD04656-0625-49FF-A495-3AF4079462FF}" dt="2025-07-09T12:49:03.849" v="147" actId="729"/>
        <pc:sldMkLst>
          <pc:docMk/>
          <pc:sldMk cId="2129812194" sldId="2147473998"/>
        </pc:sldMkLst>
      </pc:sldChg>
      <pc:sldChg chg="del">
        <pc:chgData name="Patrick Giles" userId="95a39aca-d1d6-4c9e-b5c0-c7463f154fb0" providerId="ADAL" clId="{0BD04656-0625-49FF-A495-3AF4079462FF}" dt="2025-07-09T12:31:42.586" v="67" actId="47"/>
        <pc:sldMkLst>
          <pc:docMk/>
          <pc:sldMk cId="877879287" sldId="2147474000"/>
        </pc:sldMkLst>
      </pc:sldChg>
      <pc:sldChg chg="del">
        <pc:chgData name="Patrick Giles" userId="95a39aca-d1d6-4c9e-b5c0-c7463f154fb0" providerId="ADAL" clId="{0BD04656-0625-49FF-A495-3AF4079462FF}" dt="2025-07-09T15:46:29.581" v="1722" actId="47"/>
        <pc:sldMkLst>
          <pc:docMk/>
          <pc:sldMk cId="3203957578" sldId="2147474001"/>
        </pc:sldMkLst>
      </pc:sldChg>
      <pc:sldChg chg="modSp mod">
        <pc:chgData name="Patrick Giles" userId="95a39aca-d1d6-4c9e-b5c0-c7463f154fb0" providerId="ADAL" clId="{0BD04656-0625-49FF-A495-3AF4079462FF}" dt="2025-07-09T13:16:14.133" v="604" actId="20577"/>
        <pc:sldMkLst>
          <pc:docMk/>
          <pc:sldMk cId="3257059982" sldId="2147474002"/>
        </pc:sldMkLst>
        <pc:spChg chg="mod">
          <ac:chgData name="Patrick Giles" userId="95a39aca-d1d6-4c9e-b5c0-c7463f154fb0" providerId="ADAL" clId="{0BD04656-0625-49FF-A495-3AF4079462FF}" dt="2025-07-09T13:16:14.133" v="604" actId="20577"/>
          <ac:spMkLst>
            <pc:docMk/>
            <pc:sldMk cId="3257059982" sldId="2147474002"/>
            <ac:spMk id="14" creationId="{D0EF2D7E-C8BA-F45D-5096-93B52B0EB25A}"/>
          </ac:spMkLst>
        </pc:spChg>
        <pc:spChg chg="mod">
          <ac:chgData name="Patrick Giles" userId="95a39aca-d1d6-4c9e-b5c0-c7463f154fb0" providerId="ADAL" clId="{0BD04656-0625-49FF-A495-3AF4079462FF}" dt="2025-07-09T13:15:58.046" v="600" actId="6549"/>
          <ac:spMkLst>
            <pc:docMk/>
            <pc:sldMk cId="3257059982" sldId="2147474002"/>
            <ac:spMk id="48" creationId="{BC9D1893-F3A6-5968-C60E-39C2FAA307D7}"/>
          </ac:spMkLst>
        </pc:spChg>
      </pc:sldChg>
      <pc:sldChg chg="mod modShow">
        <pc:chgData name="Patrick Giles" userId="95a39aca-d1d6-4c9e-b5c0-c7463f154fb0" providerId="ADAL" clId="{0BD04656-0625-49FF-A495-3AF4079462FF}" dt="2025-07-09T12:49:03.849" v="147" actId="729"/>
        <pc:sldMkLst>
          <pc:docMk/>
          <pc:sldMk cId="1724687154" sldId="2147474003"/>
        </pc:sldMkLst>
      </pc:sldChg>
      <pc:sldChg chg="del">
        <pc:chgData name="Patrick Giles" userId="95a39aca-d1d6-4c9e-b5c0-c7463f154fb0" providerId="ADAL" clId="{0BD04656-0625-49FF-A495-3AF4079462FF}" dt="2025-07-09T12:33:40.943" v="68" actId="47"/>
        <pc:sldMkLst>
          <pc:docMk/>
          <pc:sldMk cId="719907440" sldId="2147474004"/>
        </pc:sldMkLst>
      </pc:sldChg>
      <pc:sldChg chg="mod modShow">
        <pc:chgData name="Patrick Giles" userId="95a39aca-d1d6-4c9e-b5c0-c7463f154fb0" providerId="ADAL" clId="{0BD04656-0625-49FF-A495-3AF4079462FF}" dt="2025-07-09T12:49:03.849" v="147" actId="729"/>
        <pc:sldMkLst>
          <pc:docMk/>
          <pc:sldMk cId="1213751187" sldId="2147474005"/>
        </pc:sldMkLst>
      </pc:sldChg>
      <pc:sldChg chg="mod modShow">
        <pc:chgData name="Patrick Giles" userId="95a39aca-d1d6-4c9e-b5c0-c7463f154fb0" providerId="ADAL" clId="{0BD04656-0625-49FF-A495-3AF4079462FF}" dt="2025-07-09T12:49:03.849" v="147" actId="729"/>
        <pc:sldMkLst>
          <pc:docMk/>
          <pc:sldMk cId="3956749004" sldId="2147474006"/>
        </pc:sldMkLst>
      </pc:sldChg>
      <pc:sldChg chg="addSp delSp modSp add mod">
        <pc:chgData name="Patrick Giles" userId="95a39aca-d1d6-4c9e-b5c0-c7463f154fb0" providerId="ADAL" clId="{0BD04656-0625-49FF-A495-3AF4079462FF}" dt="2025-07-09T13:57:10.610" v="1325" actId="20577"/>
        <pc:sldMkLst>
          <pc:docMk/>
          <pc:sldMk cId="788370021" sldId="2147474007"/>
        </pc:sldMkLst>
        <pc:spChg chg="mod">
          <ac:chgData name="Patrick Giles" userId="95a39aca-d1d6-4c9e-b5c0-c7463f154fb0" providerId="ADAL" clId="{0BD04656-0625-49FF-A495-3AF4079462FF}" dt="2025-07-09T13:52:04.252" v="1196" actId="6549"/>
          <ac:spMkLst>
            <pc:docMk/>
            <pc:sldMk cId="788370021" sldId="2147474007"/>
            <ac:spMk id="2" creationId="{1424CF7B-4586-BD83-132F-065EA053E9D2}"/>
          </ac:spMkLst>
        </pc:spChg>
        <pc:spChg chg="mod">
          <ac:chgData name="Patrick Giles" userId="95a39aca-d1d6-4c9e-b5c0-c7463f154fb0" providerId="ADAL" clId="{0BD04656-0625-49FF-A495-3AF4079462FF}" dt="2025-07-09T13:54:03.835" v="1233" actId="20577"/>
          <ac:spMkLst>
            <pc:docMk/>
            <pc:sldMk cId="788370021" sldId="2147474007"/>
            <ac:spMk id="22" creationId="{48B948A3-59DC-CF63-4A01-234FE30E9AF5}"/>
          </ac:spMkLst>
        </pc:spChg>
        <pc:spChg chg="mod">
          <ac:chgData name="Patrick Giles" userId="95a39aca-d1d6-4c9e-b5c0-c7463f154fb0" providerId="ADAL" clId="{0BD04656-0625-49FF-A495-3AF4079462FF}" dt="2025-07-09T13:53:46.947" v="1210"/>
          <ac:spMkLst>
            <pc:docMk/>
            <pc:sldMk cId="788370021" sldId="2147474007"/>
            <ac:spMk id="23" creationId="{3C7B583D-7362-5760-14FC-70409E095E23}"/>
          </ac:spMkLst>
        </pc:spChg>
        <pc:spChg chg="mod">
          <ac:chgData name="Patrick Giles" userId="95a39aca-d1d6-4c9e-b5c0-c7463f154fb0" providerId="ADAL" clId="{0BD04656-0625-49FF-A495-3AF4079462FF}" dt="2025-07-09T13:53:18.905" v="1207" actId="207"/>
          <ac:spMkLst>
            <pc:docMk/>
            <pc:sldMk cId="788370021" sldId="2147474007"/>
            <ac:spMk id="24" creationId="{17A73E0D-F12C-05F4-0D77-D29B9E50F156}"/>
          </ac:spMkLst>
        </pc:spChg>
        <pc:spChg chg="mod">
          <ac:chgData name="Patrick Giles" userId="95a39aca-d1d6-4c9e-b5c0-c7463f154fb0" providerId="ADAL" clId="{0BD04656-0625-49FF-A495-3AF4079462FF}" dt="2025-07-09T13:53:15.753" v="1206" actId="207"/>
          <ac:spMkLst>
            <pc:docMk/>
            <pc:sldMk cId="788370021" sldId="2147474007"/>
            <ac:spMk id="25" creationId="{94834607-706A-43A1-8B3A-55FE2B947854}"/>
          </ac:spMkLst>
        </pc:spChg>
        <pc:spChg chg="mod">
          <ac:chgData name="Patrick Giles" userId="95a39aca-d1d6-4c9e-b5c0-c7463f154fb0" providerId="ADAL" clId="{0BD04656-0625-49FF-A495-3AF4079462FF}" dt="2025-07-09T13:53:21.364" v="1208" actId="207"/>
          <ac:spMkLst>
            <pc:docMk/>
            <pc:sldMk cId="788370021" sldId="2147474007"/>
            <ac:spMk id="26" creationId="{1E079565-F42D-41A6-15A3-DF432779DFE1}"/>
          </ac:spMkLst>
        </pc:spChg>
        <pc:spChg chg="mod">
          <ac:chgData name="Patrick Giles" userId="95a39aca-d1d6-4c9e-b5c0-c7463f154fb0" providerId="ADAL" clId="{0BD04656-0625-49FF-A495-3AF4079462FF}" dt="2025-07-09T13:54:18.240" v="1253" actId="14100"/>
          <ac:spMkLst>
            <pc:docMk/>
            <pc:sldMk cId="788370021" sldId="2147474007"/>
            <ac:spMk id="28" creationId="{63C98CEC-E5D1-E020-73BC-C560D880FB27}"/>
          </ac:spMkLst>
        </pc:spChg>
        <pc:spChg chg="mod">
          <ac:chgData name="Patrick Giles" userId="95a39aca-d1d6-4c9e-b5c0-c7463f154fb0" providerId="ADAL" clId="{0BD04656-0625-49FF-A495-3AF4079462FF}" dt="2025-07-09T13:52:42.773" v="1203"/>
          <ac:spMkLst>
            <pc:docMk/>
            <pc:sldMk cId="788370021" sldId="2147474007"/>
            <ac:spMk id="29" creationId="{CDEF0363-D9FE-1C0F-6678-6E9D4BD6A37A}"/>
          </ac:spMkLst>
        </pc:spChg>
        <pc:spChg chg="mod">
          <ac:chgData name="Patrick Giles" userId="95a39aca-d1d6-4c9e-b5c0-c7463f154fb0" providerId="ADAL" clId="{0BD04656-0625-49FF-A495-3AF4079462FF}" dt="2025-07-09T13:52:23.524" v="1200" actId="207"/>
          <ac:spMkLst>
            <pc:docMk/>
            <pc:sldMk cId="788370021" sldId="2147474007"/>
            <ac:spMk id="30" creationId="{267E07BB-CE19-C1FE-9157-FD97C0C4B426}"/>
          </ac:spMkLst>
        </pc:spChg>
        <pc:spChg chg="mod">
          <ac:chgData name="Patrick Giles" userId="95a39aca-d1d6-4c9e-b5c0-c7463f154fb0" providerId="ADAL" clId="{0BD04656-0625-49FF-A495-3AF4079462FF}" dt="2025-07-09T13:52:21.459" v="1199" actId="207"/>
          <ac:spMkLst>
            <pc:docMk/>
            <pc:sldMk cId="788370021" sldId="2147474007"/>
            <ac:spMk id="31" creationId="{8693B2E1-E673-BA98-24DD-19E6704DE6ED}"/>
          </ac:spMkLst>
        </pc:spChg>
        <pc:spChg chg="mod">
          <ac:chgData name="Patrick Giles" userId="95a39aca-d1d6-4c9e-b5c0-c7463f154fb0" providerId="ADAL" clId="{0BD04656-0625-49FF-A495-3AF4079462FF}" dt="2025-07-09T13:52:26.209" v="1201" actId="207"/>
          <ac:spMkLst>
            <pc:docMk/>
            <pc:sldMk cId="788370021" sldId="2147474007"/>
            <ac:spMk id="32" creationId="{C0F5C558-094F-3882-FE05-6DA56543DD5C}"/>
          </ac:spMkLst>
        </pc:spChg>
        <pc:spChg chg="mod">
          <ac:chgData name="Patrick Giles" userId="95a39aca-d1d6-4c9e-b5c0-c7463f154fb0" providerId="ADAL" clId="{0BD04656-0625-49FF-A495-3AF4079462FF}" dt="2025-07-09T13:57:10.610" v="1325" actId="20577"/>
          <ac:spMkLst>
            <pc:docMk/>
            <pc:sldMk cId="788370021" sldId="2147474007"/>
            <ac:spMk id="34" creationId="{D8757597-D23E-FC56-4776-25C999D70A3F}"/>
          </ac:spMkLst>
        </pc:spChg>
        <pc:spChg chg="mod">
          <ac:chgData name="Patrick Giles" userId="95a39aca-d1d6-4c9e-b5c0-c7463f154fb0" providerId="ADAL" clId="{0BD04656-0625-49FF-A495-3AF4079462FF}" dt="2025-07-09T13:56:36.503" v="1302" actId="20577"/>
          <ac:spMkLst>
            <pc:docMk/>
            <pc:sldMk cId="788370021" sldId="2147474007"/>
            <ac:spMk id="35" creationId="{F05E1AA0-280C-DA98-EB79-100E0BD6527B}"/>
          </ac:spMkLst>
        </pc:spChg>
        <pc:spChg chg="mod">
          <ac:chgData name="Patrick Giles" userId="95a39aca-d1d6-4c9e-b5c0-c7463f154fb0" providerId="ADAL" clId="{0BD04656-0625-49FF-A495-3AF4079462FF}" dt="2025-07-09T13:54:32.229" v="1255" actId="207"/>
          <ac:spMkLst>
            <pc:docMk/>
            <pc:sldMk cId="788370021" sldId="2147474007"/>
            <ac:spMk id="36" creationId="{369D765B-E93C-6B23-EE76-7E482CCEEDA6}"/>
          </ac:spMkLst>
        </pc:spChg>
        <pc:spChg chg="mod">
          <ac:chgData name="Patrick Giles" userId="95a39aca-d1d6-4c9e-b5c0-c7463f154fb0" providerId="ADAL" clId="{0BD04656-0625-49FF-A495-3AF4079462FF}" dt="2025-07-09T13:54:34.454" v="1256" actId="207"/>
          <ac:spMkLst>
            <pc:docMk/>
            <pc:sldMk cId="788370021" sldId="2147474007"/>
            <ac:spMk id="38" creationId="{04ED2A05-6FD6-30F7-E88F-3F617DC04919}"/>
          </ac:spMkLst>
        </pc:spChg>
        <pc:grpChg chg="mod">
          <ac:chgData name="Patrick Giles" userId="95a39aca-d1d6-4c9e-b5c0-c7463f154fb0" providerId="ADAL" clId="{0BD04656-0625-49FF-A495-3AF4079462FF}" dt="2025-07-09T13:52:21.459" v="1199" actId="207"/>
          <ac:grpSpMkLst>
            <pc:docMk/>
            <pc:sldMk cId="788370021" sldId="2147474007"/>
            <ac:grpSpMk id="6" creationId="{D2C1CA67-07BA-1EC6-0A0C-F66C7D769CFB}"/>
          </ac:grpSpMkLst>
        </pc:grpChg>
        <pc:grpChg chg="mod">
          <ac:chgData name="Patrick Giles" userId="95a39aca-d1d6-4c9e-b5c0-c7463f154fb0" providerId="ADAL" clId="{0BD04656-0625-49FF-A495-3AF4079462FF}" dt="2025-07-09T13:53:15.753" v="1206" actId="207"/>
          <ac:grpSpMkLst>
            <pc:docMk/>
            <pc:sldMk cId="788370021" sldId="2147474007"/>
            <ac:grpSpMk id="8" creationId="{01C7B8D0-6B1A-81EF-A820-70B3A730C88D}"/>
          </ac:grpSpMkLst>
        </pc:grpChg>
        <pc:picChg chg="add mod">
          <ac:chgData name="Patrick Giles" userId="95a39aca-d1d6-4c9e-b5c0-c7463f154fb0" providerId="ADAL" clId="{0BD04656-0625-49FF-A495-3AF4079462FF}" dt="2025-07-09T13:56:08.379" v="1271" actId="12788"/>
          <ac:picMkLst>
            <pc:docMk/>
            <pc:sldMk cId="788370021" sldId="2147474007"/>
            <ac:picMk id="3" creationId="{AD678BD6-9572-EAD0-63E0-64A66682FC2B}"/>
          </ac:picMkLst>
        </pc:picChg>
        <pc:picChg chg="mod">
          <ac:chgData name="Patrick Giles" userId="95a39aca-d1d6-4c9e-b5c0-c7463f154fb0" providerId="ADAL" clId="{0BD04656-0625-49FF-A495-3AF4079462FF}" dt="2025-07-09T13:54:52.930" v="1257" actId="14826"/>
          <ac:picMkLst>
            <pc:docMk/>
            <pc:sldMk cId="788370021" sldId="2147474007"/>
            <ac:picMk id="12" creationId="{5A9CDC0F-A3E7-D859-6C7D-3839D5088438}"/>
          </ac:picMkLst>
        </pc:picChg>
        <pc:picChg chg="mod">
          <ac:chgData name="Patrick Giles" userId="95a39aca-d1d6-4c9e-b5c0-c7463f154fb0" providerId="ADAL" clId="{0BD04656-0625-49FF-A495-3AF4079462FF}" dt="2025-07-09T13:53:39.478" v="1209" actId="14826"/>
          <ac:picMkLst>
            <pc:docMk/>
            <pc:sldMk cId="788370021" sldId="2147474007"/>
            <ac:picMk id="13" creationId="{51E471D9-7AB9-F157-2B8C-3D6FD5106FAB}"/>
          </ac:picMkLst>
        </pc:picChg>
        <pc:picChg chg="add mod">
          <ac:chgData name="Patrick Giles" userId="95a39aca-d1d6-4c9e-b5c0-c7463f154fb0" providerId="ADAL" clId="{0BD04656-0625-49FF-A495-3AF4079462FF}" dt="2025-07-09T13:56:08.379" v="1271" actId="12788"/>
          <ac:picMkLst>
            <pc:docMk/>
            <pc:sldMk cId="788370021" sldId="2147474007"/>
            <ac:picMk id="21" creationId="{0BA31D73-4CAB-1504-7711-6EE8314A6CAB}"/>
          </ac:picMkLst>
        </pc:picChg>
        <pc:picChg chg="add mod">
          <ac:chgData name="Patrick Giles" userId="95a39aca-d1d6-4c9e-b5c0-c7463f154fb0" providerId="ADAL" clId="{0BD04656-0625-49FF-A495-3AF4079462FF}" dt="2025-07-09T13:56:08.379" v="1271" actId="12788"/>
          <ac:picMkLst>
            <pc:docMk/>
            <pc:sldMk cId="788370021" sldId="2147474007"/>
            <ac:picMk id="27" creationId="{A12EDBCF-798D-B84C-4AE7-1E83DC11EAA1}"/>
          </ac:picMkLst>
        </pc:picChg>
        <pc:picChg chg="add mod">
          <ac:chgData name="Patrick Giles" userId="95a39aca-d1d6-4c9e-b5c0-c7463f154fb0" providerId="ADAL" clId="{0BD04656-0625-49FF-A495-3AF4079462FF}" dt="2025-07-09T13:56:08.379" v="1271" actId="12788"/>
          <ac:picMkLst>
            <pc:docMk/>
            <pc:sldMk cId="788370021" sldId="2147474007"/>
            <ac:picMk id="33" creationId="{76801BB1-2548-D690-10FE-EA59D289598B}"/>
          </ac:picMkLst>
        </pc:picChg>
      </pc:sldChg>
      <pc:sldChg chg="addSp modSp mod modShow">
        <pc:chgData name="Patrick Giles" userId="95a39aca-d1d6-4c9e-b5c0-c7463f154fb0" providerId="ADAL" clId="{0BD04656-0625-49FF-A495-3AF4079462FF}" dt="2025-07-09T12:49:03.849" v="147" actId="729"/>
        <pc:sldMkLst>
          <pc:docMk/>
          <pc:sldMk cId="3424188335" sldId="2147474008"/>
        </pc:sldMkLst>
        <pc:spChg chg="add mod">
          <ac:chgData name="Patrick Giles" userId="95a39aca-d1d6-4c9e-b5c0-c7463f154fb0" providerId="ADAL" clId="{0BD04656-0625-49FF-A495-3AF4079462FF}" dt="2025-07-09T12:44:36.351" v="93" actId="207"/>
          <ac:spMkLst>
            <pc:docMk/>
            <pc:sldMk cId="3424188335" sldId="2147474008"/>
            <ac:spMk id="2" creationId="{84AD2CF5-F455-2F68-B9B2-E6768B67419D}"/>
          </ac:spMkLst>
        </pc:spChg>
        <pc:spChg chg="mod">
          <ac:chgData name="Patrick Giles" userId="95a39aca-d1d6-4c9e-b5c0-c7463f154fb0" providerId="ADAL" clId="{0BD04656-0625-49FF-A495-3AF4079462FF}" dt="2025-07-09T12:47:02.417" v="119" actId="207"/>
          <ac:spMkLst>
            <pc:docMk/>
            <pc:sldMk cId="3424188335" sldId="2147474008"/>
            <ac:spMk id="9" creationId="{42D1FFF4-A277-559D-13F2-CB3723F293DA}"/>
          </ac:spMkLst>
        </pc:spChg>
        <pc:spChg chg="mod">
          <ac:chgData name="Patrick Giles" userId="95a39aca-d1d6-4c9e-b5c0-c7463f154fb0" providerId="ADAL" clId="{0BD04656-0625-49FF-A495-3AF4079462FF}" dt="2025-07-09T12:47:11.644" v="121" actId="207"/>
          <ac:spMkLst>
            <pc:docMk/>
            <pc:sldMk cId="3424188335" sldId="2147474008"/>
            <ac:spMk id="10" creationId="{C9A38D2E-C9CA-F417-A2A1-E696B26559C1}"/>
          </ac:spMkLst>
        </pc:spChg>
        <pc:spChg chg="mod">
          <ac:chgData name="Patrick Giles" userId="95a39aca-d1d6-4c9e-b5c0-c7463f154fb0" providerId="ADAL" clId="{0BD04656-0625-49FF-A495-3AF4079462FF}" dt="2025-07-09T12:47:20.467" v="123" actId="207"/>
          <ac:spMkLst>
            <pc:docMk/>
            <pc:sldMk cId="3424188335" sldId="2147474008"/>
            <ac:spMk id="11" creationId="{D68F769C-66C0-0BA9-FC1E-92746DB61033}"/>
          </ac:spMkLst>
        </pc:spChg>
        <pc:spChg chg="mod">
          <ac:chgData name="Patrick Giles" userId="95a39aca-d1d6-4c9e-b5c0-c7463f154fb0" providerId="ADAL" clId="{0BD04656-0625-49FF-A495-3AF4079462FF}" dt="2025-07-09T12:47:30.554" v="125" actId="207"/>
          <ac:spMkLst>
            <pc:docMk/>
            <pc:sldMk cId="3424188335" sldId="2147474008"/>
            <ac:spMk id="12" creationId="{6C5BB118-1AF5-B9D2-DFFE-0E7697A11336}"/>
          </ac:spMkLst>
        </pc:spChg>
        <pc:spChg chg="mod">
          <ac:chgData name="Patrick Giles" userId="95a39aca-d1d6-4c9e-b5c0-c7463f154fb0" providerId="ADAL" clId="{0BD04656-0625-49FF-A495-3AF4079462FF}" dt="2025-07-09T12:43:31.788" v="87" actId="207"/>
          <ac:spMkLst>
            <pc:docMk/>
            <pc:sldMk cId="3424188335" sldId="2147474008"/>
            <ac:spMk id="17" creationId="{65EEC222-76A1-1695-F5E2-2FD8D8AE8F89}"/>
          </ac:spMkLst>
        </pc:spChg>
        <pc:spChg chg="mod">
          <ac:chgData name="Patrick Giles" userId="95a39aca-d1d6-4c9e-b5c0-c7463f154fb0" providerId="ADAL" clId="{0BD04656-0625-49FF-A495-3AF4079462FF}" dt="2025-07-09T12:43:31.788" v="87" actId="207"/>
          <ac:spMkLst>
            <pc:docMk/>
            <pc:sldMk cId="3424188335" sldId="2147474008"/>
            <ac:spMk id="18" creationId="{616E89C2-FB37-FDBE-1883-0F9659986774}"/>
          </ac:spMkLst>
        </pc:spChg>
        <pc:spChg chg="mod">
          <ac:chgData name="Patrick Giles" userId="95a39aca-d1d6-4c9e-b5c0-c7463f154fb0" providerId="ADAL" clId="{0BD04656-0625-49FF-A495-3AF4079462FF}" dt="2025-07-09T12:43:31.788" v="87" actId="207"/>
          <ac:spMkLst>
            <pc:docMk/>
            <pc:sldMk cId="3424188335" sldId="2147474008"/>
            <ac:spMk id="19" creationId="{32BEAC9C-8DBC-2391-7DBF-20B3B395CAE3}"/>
          </ac:spMkLst>
        </pc:spChg>
        <pc:spChg chg="mod">
          <ac:chgData name="Patrick Giles" userId="95a39aca-d1d6-4c9e-b5c0-c7463f154fb0" providerId="ADAL" clId="{0BD04656-0625-49FF-A495-3AF4079462FF}" dt="2025-07-09T12:41:54.712" v="73" actId="207"/>
          <ac:spMkLst>
            <pc:docMk/>
            <pc:sldMk cId="3424188335" sldId="2147474008"/>
            <ac:spMk id="20" creationId="{33F2BAD8-8DDD-4D3E-BEE0-31FAFB5D5513}"/>
          </ac:spMkLst>
        </pc:spChg>
        <pc:spChg chg="mod">
          <ac:chgData name="Patrick Giles" userId="95a39aca-d1d6-4c9e-b5c0-c7463f154fb0" providerId="ADAL" clId="{0BD04656-0625-49FF-A495-3AF4079462FF}" dt="2025-07-09T12:41:54.712" v="73" actId="207"/>
          <ac:spMkLst>
            <pc:docMk/>
            <pc:sldMk cId="3424188335" sldId="2147474008"/>
            <ac:spMk id="21" creationId="{BA93C21E-BD04-52C0-CB2D-37E8ADA36A4A}"/>
          </ac:spMkLst>
        </pc:spChg>
        <pc:spChg chg="mod">
          <ac:chgData name="Patrick Giles" userId="95a39aca-d1d6-4c9e-b5c0-c7463f154fb0" providerId="ADAL" clId="{0BD04656-0625-49FF-A495-3AF4079462FF}" dt="2025-07-09T12:41:54.712" v="73" actId="207"/>
          <ac:spMkLst>
            <pc:docMk/>
            <pc:sldMk cId="3424188335" sldId="2147474008"/>
            <ac:spMk id="22" creationId="{2DD779B1-67ED-E339-3E3C-3D78DC527DDF}"/>
          </ac:spMkLst>
        </pc:spChg>
        <pc:spChg chg="mod">
          <ac:chgData name="Patrick Giles" userId="95a39aca-d1d6-4c9e-b5c0-c7463f154fb0" providerId="ADAL" clId="{0BD04656-0625-49FF-A495-3AF4079462FF}" dt="2025-07-09T12:41:35.239" v="71" actId="207"/>
          <ac:spMkLst>
            <pc:docMk/>
            <pc:sldMk cId="3424188335" sldId="2147474008"/>
            <ac:spMk id="23" creationId="{1705DBE0-1BAE-615B-4344-B4F8A14D8D5E}"/>
          </ac:spMkLst>
        </pc:spChg>
        <pc:spChg chg="mod">
          <ac:chgData name="Patrick Giles" userId="95a39aca-d1d6-4c9e-b5c0-c7463f154fb0" providerId="ADAL" clId="{0BD04656-0625-49FF-A495-3AF4079462FF}" dt="2025-07-09T12:41:35.239" v="71" actId="207"/>
          <ac:spMkLst>
            <pc:docMk/>
            <pc:sldMk cId="3424188335" sldId="2147474008"/>
            <ac:spMk id="24" creationId="{2263C718-E9F9-7924-798A-903F1309EFDF}"/>
          </ac:spMkLst>
        </pc:spChg>
        <pc:spChg chg="mod">
          <ac:chgData name="Patrick Giles" userId="95a39aca-d1d6-4c9e-b5c0-c7463f154fb0" providerId="ADAL" clId="{0BD04656-0625-49FF-A495-3AF4079462FF}" dt="2025-07-09T12:41:35.239" v="71" actId="207"/>
          <ac:spMkLst>
            <pc:docMk/>
            <pc:sldMk cId="3424188335" sldId="2147474008"/>
            <ac:spMk id="25" creationId="{729E2595-37AE-19DA-BAE9-8CAD9260B50F}"/>
          </ac:spMkLst>
        </pc:spChg>
        <pc:spChg chg="mod">
          <ac:chgData name="Patrick Giles" userId="95a39aca-d1d6-4c9e-b5c0-c7463f154fb0" providerId="ADAL" clId="{0BD04656-0625-49FF-A495-3AF4079462FF}" dt="2025-07-09T12:41:25.402" v="70" actId="207"/>
          <ac:spMkLst>
            <pc:docMk/>
            <pc:sldMk cId="3424188335" sldId="2147474008"/>
            <ac:spMk id="26" creationId="{1821CE16-5C5C-5883-5E90-FFCE50BF25FD}"/>
          </ac:spMkLst>
        </pc:spChg>
        <pc:spChg chg="mod">
          <ac:chgData name="Patrick Giles" userId="95a39aca-d1d6-4c9e-b5c0-c7463f154fb0" providerId="ADAL" clId="{0BD04656-0625-49FF-A495-3AF4079462FF}" dt="2025-07-09T12:41:25.402" v="70" actId="207"/>
          <ac:spMkLst>
            <pc:docMk/>
            <pc:sldMk cId="3424188335" sldId="2147474008"/>
            <ac:spMk id="27" creationId="{FB391D56-EEF1-6BE4-F6FE-B602A89966AF}"/>
          </ac:spMkLst>
        </pc:spChg>
        <pc:spChg chg="mod">
          <ac:chgData name="Patrick Giles" userId="95a39aca-d1d6-4c9e-b5c0-c7463f154fb0" providerId="ADAL" clId="{0BD04656-0625-49FF-A495-3AF4079462FF}" dt="2025-07-09T12:41:25.402" v="70" actId="207"/>
          <ac:spMkLst>
            <pc:docMk/>
            <pc:sldMk cId="3424188335" sldId="2147474008"/>
            <ac:spMk id="28" creationId="{DFD912E5-5F4A-BF83-6EDA-95F00A8F1B5D}"/>
          </ac:spMkLst>
        </pc:spChg>
        <pc:spChg chg="mod">
          <ac:chgData name="Patrick Giles" userId="95a39aca-d1d6-4c9e-b5c0-c7463f154fb0" providerId="ADAL" clId="{0BD04656-0625-49FF-A495-3AF4079462FF}" dt="2025-07-09T12:46:55.220" v="117" actId="207"/>
          <ac:spMkLst>
            <pc:docMk/>
            <pc:sldMk cId="3424188335" sldId="2147474008"/>
            <ac:spMk id="29" creationId="{DB33FB89-B5B0-97E2-633A-6778835B2564}"/>
          </ac:spMkLst>
        </pc:spChg>
        <pc:spChg chg="mod">
          <ac:chgData name="Patrick Giles" userId="95a39aca-d1d6-4c9e-b5c0-c7463f154fb0" providerId="ADAL" clId="{0BD04656-0625-49FF-A495-3AF4079462FF}" dt="2025-07-09T12:46:45.453" v="114" actId="207"/>
          <ac:spMkLst>
            <pc:docMk/>
            <pc:sldMk cId="3424188335" sldId="2147474008"/>
            <ac:spMk id="31" creationId="{8A7E462D-E3BA-69D8-1889-75C3F476698C}"/>
          </ac:spMkLst>
        </pc:spChg>
        <pc:spChg chg="mod">
          <ac:chgData name="Patrick Giles" userId="95a39aca-d1d6-4c9e-b5c0-c7463f154fb0" providerId="ADAL" clId="{0BD04656-0625-49FF-A495-3AF4079462FF}" dt="2025-07-09T12:46:37.081" v="112" actId="113"/>
          <ac:spMkLst>
            <pc:docMk/>
            <pc:sldMk cId="3424188335" sldId="2147474008"/>
            <ac:spMk id="33" creationId="{2C7DD8A6-DCA7-4A79-1C57-75FA579245DE}"/>
          </ac:spMkLst>
        </pc:spChg>
        <pc:spChg chg="mod">
          <ac:chgData name="Patrick Giles" userId="95a39aca-d1d6-4c9e-b5c0-c7463f154fb0" providerId="ADAL" clId="{0BD04656-0625-49FF-A495-3AF4079462FF}" dt="2025-07-09T12:46:32.984" v="111" actId="207"/>
          <ac:spMkLst>
            <pc:docMk/>
            <pc:sldMk cId="3424188335" sldId="2147474008"/>
            <ac:spMk id="35" creationId="{AA064249-98AF-7528-F24D-C4AE97655F57}"/>
          </ac:spMkLst>
        </pc:spChg>
        <pc:spChg chg="mod">
          <ac:chgData name="Patrick Giles" userId="95a39aca-d1d6-4c9e-b5c0-c7463f154fb0" providerId="ADAL" clId="{0BD04656-0625-49FF-A495-3AF4079462FF}" dt="2025-07-09T12:44:42.093" v="94" actId="207"/>
          <ac:spMkLst>
            <pc:docMk/>
            <pc:sldMk cId="3424188335" sldId="2147474008"/>
            <ac:spMk id="37" creationId="{F1984B76-A77E-9453-F38C-358DCC54136B}"/>
          </ac:spMkLst>
        </pc:spChg>
        <pc:spChg chg="mod">
          <ac:chgData name="Patrick Giles" userId="95a39aca-d1d6-4c9e-b5c0-c7463f154fb0" providerId="ADAL" clId="{0BD04656-0625-49FF-A495-3AF4079462FF}" dt="2025-07-09T12:44:42.093" v="94" actId="207"/>
          <ac:spMkLst>
            <pc:docMk/>
            <pc:sldMk cId="3424188335" sldId="2147474008"/>
            <ac:spMk id="38" creationId="{A583D218-2432-15B0-6984-E3DB6DF259D9}"/>
          </ac:spMkLst>
        </pc:spChg>
        <pc:spChg chg="mod">
          <ac:chgData name="Patrick Giles" userId="95a39aca-d1d6-4c9e-b5c0-c7463f154fb0" providerId="ADAL" clId="{0BD04656-0625-49FF-A495-3AF4079462FF}" dt="2025-07-09T12:44:42.093" v="94" actId="207"/>
          <ac:spMkLst>
            <pc:docMk/>
            <pc:sldMk cId="3424188335" sldId="2147474008"/>
            <ac:spMk id="39" creationId="{C31DF013-4F0D-0C17-8AED-AF2587EC17D9}"/>
          </ac:spMkLst>
        </pc:spChg>
        <pc:spChg chg="mod">
          <ac:chgData name="Patrick Giles" userId="95a39aca-d1d6-4c9e-b5c0-c7463f154fb0" providerId="ADAL" clId="{0BD04656-0625-49FF-A495-3AF4079462FF}" dt="2025-07-09T12:44:18.992" v="91" actId="207"/>
          <ac:spMkLst>
            <pc:docMk/>
            <pc:sldMk cId="3424188335" sldId="2147474008"/>
            <ac:spMk id="43" creationId="{D24490FB-E57A-38FB-F506-30A99E2CD6CA}"/>
          </ac:spMkLst>
        </pc:spChg>
        <pc:spChg chg="mod">
          <ac:chgData name="Patrick Giles" userId="95a39aca-d1d6-4c9e-b5c0-c7463f154fb0" providerId="ADAL" clId="{0BD04656-0625-49FF-A495-3AF4079462FF}" dt="2025-07-09T12:44:18.992" v="91" actId="207"/>
          <ac:spMkLst>
            <pc:docMk/>
            <pc:sldMk cId="3424188335" sldId="2147474008"/>
            <ac:spMk id="44" creationId="{C1CE5A34-1709-AF7A-77F0-5986CE486457}"/>
          </ac:spMkLst>
        </pc:spChg>
        <pc:spChg chg="mod">
          <ac:chgData name="Patrick Giles" userId="95a39aca-d1d6-4c9e-b5c0-c7463f154fb0" providerId="ADAL" clId="{0BD04656-0625-49FF-A495-3AF4079462FF}" dt="2025-07-09T12:44:18.992" v="91" actId="207"/>
          <ac:spMkLst>
            <pc:docMk/>
            <pc:sldMk cId="3424188335" sldId="2147474008"/>
            <ac:spMk id="45" creationId="{0EC42766-CF29-7244-1DCE-800028337289}"/>
          </ac:spMkLst>
        </pc:spChg>
        <pc:spChg chg="mod">
          <ac:chgData name="Patrick Giles" userId="95a39aca-d1d6-4c9e-b5c0-c7463f154fb0" providerId="ADAL" clId="{0BD04656-0625-49FF-A495-3AF4079462FF}" dt="2025-07-09T12:44:00.763" v="89" actId="207"/>
          <ac:spMkLst>
            <pc:docMk/>
            <pc:sldMk cId="3424188335" sldId="2147474008"/>
            <ac:spMk id="46" creationId="{EA7CCA76-2963-DC20-278A-96EE27111448}"/>
          </ac:spMkLst>
        </pc:spChg>
        <pc:spChg chg="mod">
          <ac:chgData name="Patrick Giles" userId="95a39aca-d1d6-4c9e-b5c0-c7463f154fb0" providerId="ADAL" clId="{0BD04656-0625-49FF-A495-3AF4079462FF}" dt="2025-07-09T12:44:00.763" v="89" actId="207"/>
          <ac:spMkLst>
            <pc:docMk/>
            <pc:sldMk cId="3424188335" sldId="2147474008"/>
            <ac:spMk id="47" creationId="{8D49A5E0-AB2F-C048-B33B-75FB9E342825}"/>
          </ac:spMkLst>
        </pc:spChg>
        <pc:spChg chg="mod">
          <ac:chgData name="Patrick Giles" userId="95a39aca-d1d6-4c9e-b5c0-c7463f154fb0" providerId="ADAL" clId="{0BD04656-0625-49FF-A495-3AF4079462FF}" dt="2025-07-09T12:44:00.763" v="89" actId="207"/>
          <ac:spMkLst>
            <pc:docMk/>
            <pc:sldMk cId="3424188335" sldId="2147474008"/>
            <ac:spMk id="48" creationId="{3AD92377-BBD1-6CF9-CAB7-857BD59B6401}"/>
          </ac:spMkLst>
        </pc:spChg>
        <pc:spChg chg="mod">
          <ac:chgData name="Patrick Giles" userId="95a39aca-d1d6-4c9e-b5c0-c7463f154fb0" providerId="ADAL" clId="{0BD04656-0625-49FF-A495-3AF4079462FF}" dt="2025-07-09T12:46:26.526" v="110" actId="207"/>
          <ac:spMkLst>
            <pc:docMk/>
            <pc:sldMk cId="3424188335" sldId="2147474008"/>
            <ac:spMk id="54" creationId="{9866C74D-B868-F928-46E3-2D16181EFDDC}"/>
          </ac:spMkLst>
        </pc:spChg>
        <pc:spChg chg="mod">
          <ac:chgData name="Patrick Giles" userId="95a39aca-d1d6-4c9e-b5c0-c7463f154fb0" providerId="ADAL" clId="{0BD04656-0625-49FF-A495-3AF4079462FF}" dt="2025-07-09T12:45:40.443" v="102" actId="207"/>
          <ac:spMkLst>
            <pc:docMk/>
            <pc:sldMk cId="3424188335" sldId="2147474008"/>
            <ac:spMk id="56" creationId="{604382FC-98FF-F940-09C0-8BD81F3DAD39}"/>
          </ac:spMkLst>
        </pc:spChg>
        <pc:spChg chg="mod">
          <ac:chgData name="Patrick Giles" userId="95a39aca-d1d6-4c9e-b5c0-c7463f154fb0" providerId="ADAL" clId="{0BD04656-0625-49FF-A495-3AF4079462FF}" dt="2025-07-09T12:45:40.443" v="102" actId="207"/>
          <ac:spMkLst>
            <pc:docMk/>
            <pc:sldMk cId="3424188335" sldId="2147474008"/>
            <ac:spMk id="57" creationId="{88969DD6-1786-9155-D95B-3AA32A5AFEB0}"/>
          </ac:spMkLst>
        </pc:spChg>
        <pc:spChg chg="mod">
          <ac:chgData name="Patrick Giles" userId="95a39aca-d1d6-4c9e-b5c0-c7463f154fb0" providerId="ADAL" clId="{0BD04656-0625-49FF-A495-3AF4079462FF}" dt="2025-07-09T12:45:40.443" v="102" actId="207"/>
          <ac:spMkLst>
            <pc:docMk/>
            <pc:sldMk cId="3424188335" sldId="2147474008"/>
            <ac:spMk id="58" creationId="{ABD43529-1FC5-8369-EE1D-2A43FAB09CB6}"/>
          </ac:spMkLst>
        </pc:spChg>
        <pc:spChg chg="mod">
          <ac:chgData name="Patrick Giles" userId="95a39aca-d1d6-4c9e-b5c0-c7463f154fb0" providerId="ADAL" clId="{0BD04656-0625-49FF-A495-3AF4079462FF}" dt="2025-07-09T12:43:15.957" v="85" actId="207"/>
          <ac:spMkLst>
            <pc:docMk/>
            <pc:sldMk cId="3424188335" sldId="2147474008"/>
            <ac:spMk id="71" creationId="{52140A3F-3C7B-CC82-0088-E51AA9BC91B3}"/>
          </ac:spMkLst>
        </pc:spChg>
        <pc:graphicFrameChg chg="mod">
          <ac:chgData name="Patrick Giles" userId="95a39aca-d1d6-4c9e-b5c0-c7463f154fb0" providerId="ADAL" clId="{0BD04656-0625-49FF-A495-3AF4079462FF}" dt="2025-07-09T12:44:32.824" v="92" actId="207"/>
          <ac:graphicFrameMkLst>
            <pc:docMk/>
            <pc:sldMk cId="3424188335" sldId="2147474008"/>
            <ac:graphicFrameMk id="52" creationId="{BF246116-ED34-9513-AC41-86D093E2BB4A}"/>
          </ac:graphicFrameMkLst>
        </pc:graphicFrameChg>
      </pc:sldChg>
      <pc:sldChg chg="mod modShow">
        <pc:chgData name="Patrick Giles" userId="95a39aca-d1d6-4c9e-b5c0-c7463f154fb0" providerId="ADAL" clId="{0BD04656-0625-49FF-A495-3AF4079462FF}" dt="2025-07-09T12:49:03.849" v="147" actId="729"/>
        <pc:sldMkLst>
          <pc:docMk/>
          <pc:sldMk cId="1841211939" sldId="2147474009"/>
        </pc:sldMkLst>
      </pc:sldChg>
      <pc:sldChg chg="add del">
        <pc:chgData name="Patrick Giles" userId="95a39aca-d1d6-4c9e-b5c0-c7463f154fb0" providerId="ADAL" clId="{0BD04656-0625-49FF-A495-3AF4079462FF}" dt="2025-07-09T13:12:07.250" v="516" actId="47"/>
        <pc:sldMkLst>
          <pc:docMk/>
          <pc:sldMk cId="1535430310" sldId="2147474010"/>
        </pc:sldMkLst>
      </pc:sldChg>
      <pc:sldChg chg="mod modShow">
        <pc:chgData name="Patrick Giles" userId="95a39aca-d1d6-4c9e-b5c0-c7463f154fb0" providerId="ADAL" clId="{0BD04656-0625-49FF-A495-3AF4079462FF}" dt="2025-07-09T12:49:03.849" v="147" actId="729"/>
        <pc:sldMkLst>
          <pc:docMk/>
          <pc:sldMk cId="3856331105" sldId="2147474011"/>
        </pc:sldMkLst>
      </pc:sldChg>
      <pc:sldChg chg="add del">
        <pc:chgData name="Patrick Giles" userId="95a39aca-d1d6-4c9e-b5c0-c7463f154fb0" providerId="ADAL" clId="{0BD04656-0625-49FF-A495-3AF4079462FF}" dt="2025-07-09T13:12:07.250" v="516" actId="47"/>
        <pc:sldMkLst>
          <pc:docMk/>
          <pc:sldMk cId="1538874901" sldId="2147474012"/>
        </pc:sldMkLst>
      </pc:sldChg>
      <pc:sldChg chg="add del">
        <pc:chgData name="Patrick Giles" userId="95a39aca-d1d6-4c9e-b5c0-c7463f154fb0" providerId="ADAL" clId="{0BD04656-0625-49FF-A495-3AF4079462FF}" dt="2025-07-09T13:12:07.250" v="516" actId="47"/>
        <pc:sldMkLst>
          <pc:docMk/>
          <pc:sldMk cId="1718614615" sldId="2147474013"/>
        </pc:sldMkLst>
      </pc:sldChg>
      <pc:sldChg chg="modSp mod">
        <pc:chgData name="Patrick Giles" userId="95a39aca-d1d6-4c9e-b5c0-c7463f154fb0" providerId="ADAL" clId="{0BD04656-0625-49FF-A495-3AF4079462FF}" dt="2025-07-09T12:30:37.166" v="64" actId="20577"/>
        <pc:sldMkLst>
          <pc:docMk/>
          <pc:sldMk cId="92158104" sldId="2147474014"/>
        </pc:sldMkLst>
        <pc:spChg chg="mod">
          <ac:chgData name="Patrick Giles" userId="95a39aca-d1d6-4c9e-b5c0-c7463f154fb0" providerId="ADAL" clId="{0BD04656-0625-49FF-A495-3AF4079462FF}" dt="2025-07-09T12:30:21.879" v="0"/>
          <ac:spMkLst>
            <pc:docMk/>
            <pc:sldMk cId="92158104" sldId="2147474014"/>
            <ac:spMk id="3" creationId="{B5AAC957-2DA5-FB88-53E7-8E2AE92B99E6}"/>
          </ac:spMkLst>
        </pc:spChg>
        <pc:spChg chg="mod">
          <ac:chgData name="Patrick Giles" userId="95a39aca-d1d6-4c9e-b5c0-c7463f154fb0" providerId="ADAL" clId="{0BD04656-0625-49FF-A495-3AF4079462FF}" dt="2025-07-09T12:30:37.166" v="64" actId="20577"/>
          <ac:spMkLst>
            <pc:docMk/>
            <pc:sldMk cId="92158104" sldId="2147474014"/>
            <ac:spMk id="5" creationId="{A751F8F1-3760-93A8-BD56-663819C1A03B}"/>
          </ac:spMkLst>
        </pc:spChg>
      </pc:sldChg>
      <pc:sldChg chg="mod modShow">
        <pc:chgData name="Patrick Giles" userId="95a39aca-d1d6-4c9e-b5c0-c7463f154fb0" providerId="ADAL" clId="{0BD04656-0625-49FF-A495-3AF4079462FF}" dt="2025-07-09T12:49:03.849" v="147" actId="729"/>
        <pc:sldMkLst>
          <pc:docMk/>
          <pc:sldMk cId="879501290" sldId="2147474015"/>
        </pc:sldMkLst>
      </pc:sldChg>
      <pc:sldChg chg="mod modShow">
        <pc:chgData name="Patrick Giles" userId="95a39aca-d1d6-4c9e-b5c0-c7463f154fb0" providerId="ADAL" clId="{0BD04656-0625-49FF-A495-3AF4079462FF}" dt="2025-07-09T12:49:03.849" v="147" actId="729"/>
        <pc:sldMkLst>
          <pc:docMk/>
          <pc:sldMk cId="3224484042" sldId="2147474016"/>
        </pc:sldMkLst>
      </pc:sldChg>
      <pc:sldChg chg="modSp new del mod">
        <pc:chgData name="Patrick Giles" userId="95a39aca-d1d6-4c9e-b5c0-c7463f154fb0" providerId="ADAL" clId="{0BD04656-0625-49FF-A495-3AF4079462FF}" dt="2025-07-09T15:46:57.805" v="1749" actId="47"/>
        <pc:sldMkLst>
          <pc:docMk/>
          <pc:sldMk cId="1050897267" sldId="2147474017"/>
        </pc:sldMkLst>
      </pc:sldChg>
      <pc:sldChg chg="add">
        <pc:chgData name="Patrick Giles" userId="95a39aca-d1d6-4c9e-b5c0-c7463f154fb0" providerId="ADAL" clId="{0BD04656-0625-49FF-A495-3AF4079462FF}" dt="2025-07-09T13:07:25.745" v="216"/>
        <pc:sldMkLst>
          <pc:docMk/>
          <pc:sldMk cId="2951438605" sldId="2147474018"/>
        </pc:sldMkLst>
      </pc:sldChg>
      <pc:sldChg chg="add del">
        <pc:chgData name="Patrick Giles" userId="95a39aca-d1d6-4c9e-b5c0-c7463f154fb0" providerId="ADAL" clId="{0BD04656-0625-49FF-A495-3AF4079462FF}" dt="2025-07-09T13:49:38.222" v="1175" actId="47"/>
        <pc:sldMkLst>
          <pc:docMk/>
          <pc:sldMk cId="1729658176" sldId="2147474019"/>
        </pc:sldMkLst>
      </pc:sldChg>
      <pc:sldChg chg="addSp delSp modSp add mod">
        <pc:chgData name="Patrick Giles" userId="95a39aca-d1d6-4c9e-b5c0-c7463f154fb0" providerId="ADAL" clId="{0BD04656-0625-49FF-A495-3AF4079462FF}" dt="2025-07-09T13:50:37.044" v="1186" actId="1076"/>
        <pc:sldMkLst>
          <pc:docMk/>
          <pc:sldMk cId="3427971440" sldId="2147474020"/>
        </pc:sldMkLst>
        <pc:spChg chg="add del mod topLvl">
          <ac:chgData name="Patrick Giles" userId="95a39aca-d1d6-4c9e-b5c0-c7463f154fb0" providerId="ADAL" clId="{0BD04656-0625-49FF-A495-3AF4079462FF}" dt="2025-07-09T13:49:32.641" v="1174" actId="1076"/>
          <ac:spMkLst>
            <pc:docMk/>
            <pc:sldMk cId="3427971440" sldId="2147474020"/>
            <ac:spMk id="3" creationId="{B3739E69-13E2-F023-E13D-CDBC3507F0EB}"/>
          </ac:spMkLst>
        </pc:spChg>
        <pc:spChg chg="add mod">
          <ac:chgData name="Patrick Giles" userId="95a39aca-d1d6-4c9e-b5c0-c7463f154fb0" providerId="ADAL" clId="{0BD04656-0625-49FF-A495-3AF4079462FF}" dt="2025-07-09T13:46:07.210" v="887" actId="1076"/>
          <ac:spMkLst>
            <pc:docMk/>
            <pc:sldMk cId="3427971440" sldId="2147474020"/>
            <ac:spMk id="6" creationId="{E219CB38-20AB-EAF7-9587-E4C8B506F25E}"/>
          </ac:spMkLst>
        </pc:spChg>
        <pc:spChg chg="mod topLvl">
          <ac:chgData name="Patrick Giles" userId="95a39aca-d1d6-4c9e-b5c0-c7463f154fb0" providerId="ADAL" clId="{0BD04656-0625-49FF-A495-3AF4079462FF}" dt="2025-07-09T13:18:10.444" v="607" actId="165"/>
          <ac:spMkLst>
            <pc:docMk/>
            <pc:sldMk cId="3427971440" sldId="2147474020"/>
            <ac:spMk id="10" creationId="{074FBD18-A28F-AAF6-4933-61ADE21742FD}"/>
          </ac:spMkLst>
        </pc:spChg>
        <pc:spChg chg="add mod">
          <ac:chgData name="Patrick Giles" userId="95a39aca-d1d6-4c9e-b5c0-c7463f154fb0" providerId="ADAL" clId="{0BD04656-0625-49FF-A495-3AF4079462FF}" dt="2025-07-09T13:47:50.594" v="995" actId="1076"/>
          <ac:spMkLst>
            <pc:docMk/>
            <pc:sldMk cId="3427971440" sldId="2147474020"/>
            <ac:spMk id="19" creationId="{AA3AC38B-7727-EC14-76AC-F9464C655B2F}"/>
          </ac:spMkLst>
        </pc:spChg>
        <pc:spChg chg="mod topLvl">
          <ac:chgData name="Patrick Giles" userId="95a39aca-d1d6-4c9e-b5c0-c7463f154fb0" providerId="ADAL" clId="{0BD04656-0625-49FF-A495-3AF4079462FF}" dt="2025-07-09T13:18:10.444" v="607" actId="165"/>
          <ac:spMkLst>
            <pc:docMk/>
            <pc:sldMk cId="3427971440" sldId="2147474020"/>
            <ac:spMk id="28" creationId="{A1CCA19D-4566-8DC6-FC6F-FDE60533DBD7}"/>
          </ac:spMkLst>
        </pc:spChg>
        <pc:spChg chg="mod topLvl">
          <ac:chgData name="Patrick Giles" userId="95a39aca-d1d6-4c9e-b5c0-c7463f154fb0" providerId="ADAL" clId="{0BD04656-0625-49FF-A495-3AF4079462FF}" dt="2025-07-09T13:38:05.783" v="627" actId="20577"/>
          <ac:spMkLst>
            <pc:docMk/>
            <pc:sldMk cId="3427971440" sldId="2147474020"/>
            <ac:spMk id="29" creationId="{D7E7A963-0B51-7C5B-A531-1353812F97C2}"/>
          </ac:spMkLst>
        </pc:spChg>
        <pc:spChg chg="mod topLvl">
          <ac:chgData name="Patrick Giles" userId="95a39aca-d1d6-4c9e-b5c0-c7463f154fb0" providerId="ADAL" clId="{0BD04656-0625-49FF-A495-3AF4079462FF}" dt="2025-07-09T13:38:14.635" v="631" actId="20577"/>
          <ac:spMkLst>
            <pc:docMk/>
            <pc:sldMk cId="3427971440" sldId="2147474020"/>
            <ac:spMk id="30" creationId="{7E8FA15A-5523-AD9E-8469-AE1F69A9E8CB}"/>
          </ac:spMkLst>
        </pc:spChg>
        <pc:spChg chg="mod topLvl">
          <ac:chgData name="Patrick Giles" userId="95a39aca-d1d6-4c9e-b5c0-c7463f154fb0" providerId="ADAL" clId="{0BD04656-0625-49FF-A495-3AF4079462FF}" dt="2025-07-09T13:38:28.265" v="635" actId="20577"/>
          <ac:spMkLst>
            <pc:docMk/>
            <pc:sldMk cId="3427971440" sldId="2147474020"/>
            <ac:spMk id="31" creationId="{5A971659-9B9A-B162-72E7-B52D870D67FC}"/>
          </ac:spMkLst>
        </pc:spChg>
        <pc:spChg chg="mod topLvl">
          <ac:chgData name="Patrick Giles" userId="95a39aca-d1d6-4c9e-b5c0-c7463f154fb0" providerId="ADAL" clId="{0BD04656-0625-49FF-A495-3AF4079462FF}" dt="2025-07-09T13:41:13.708" v="829" actId="1076"/>
          <ac:spMkLst>
            <pc:docMk/>
            <pc:sldMk cId="3427971440" sldId="2147474020"/>
            <ac:spMk id="36" creationId="{75923E64-23AD-ED04-8609-A9802E0D15E6}"/>
          </ac:spMkLst>
        </pc:spChg>
        <pc:spChg chg="mod topLvl">
          <ac:chgData name="Patrick Giles" userId="95a39aca-d1d6-4c9e-b5c0-c7463f154fb0" providerId="ADAL" clId="{0BD04656-0625-49FF-A495-3AF4079462FF}" dt="2025-07-09T13:46:25.332" v="894" actId="1076"/>
          <ac:spMkLst>
            <pc:docMk/>
            <pc:sldMk cId="3427971440" sldId="2147474020"/>
            <ac:spMk id="48" creationId="{1DC16439-9780-0B95-DF31-3BEFBB22248A}"/>
          </ac:spMkLst>
        </pc:spChg>
        <pc:spChg chg="mod topLvl">
          <ac:chgData name="Patrick Giles" userId="95a39aca-d1d6-4c9e-b5c0-c7463f154fb0" providerId="ADAL" clId="{0BD04656-0625-49FF-A495-3AF4079462FF}" dt="2025-07-09T13:46:21.605" v="893" actId="1076"/>
          <ac:spMkLst>
            <pc:docMk/>
            <pc:sldMk cId="3427971440" sldId="2147474020"/>
            <ac:spMk id="49" creationId="{E77B5DCA-7C80-1229-EA57-FF93A94A6DF1}"/>
          </ac:spMkLst>
        </pc:spChg>
        <pc:spChg chg="mod topLvl">
          <ac:chgData name="Patrick Giles" userId="95a39aca-d1d6-4c9e-b5c0-c7463f154fb0" providerId="ADAL" clId="{0BD04656-0625-49FF-A495-3AF4079462FF}" dt="2025-07-09T13:50:37.044" v="1186" actId="1076"/>
          <ac:spMkLst>
            <pc:docMk/>
            <pc:sldMk cId="3427971440" sldId="2147474020"/>
            <ac:spMk id="60" creationId="{64534F4C-7335-4E90-87E6-27D26B0C95FE}"/>
          </ac:spMkLst>
        </pc:spChg>
        <pc:spChg chg="mod">
          <ac:chgData name="Patrick Giles" userId="95a39aca-d1d6-4c9e-b5c0-c7463f154fb0" providerId="ADAL" clId="{0BD04656-0625-49FF-A495-3AF4079462FF}" dt="2025-07-09T13:18:00.758" v="606" actId="34136"/>
          <ac:spMkLst>
            <pc:docMk/>
            <pc:sldMk cId="3427971440" sldId="2147474020"/>
            <ac:spMk id="62" creationId="{2162A0F3-8950-A2F5-2C8F-249F07C0B980}"/>
          </ac:spMkLst>
        </pc:spChg>
        <pc:picChg chg="add mod">
          <ac:chgData name="Patrick Giles" userId="95a39aca-d1d6-4c9e-b5c0-c7463f154fb0" providerId="ADAL" clId="{0BD04656-0625-49FF-A495-3AF4079462FF}" dt="2025-07-09T13:45:11.595" v="871" actId="1076"/>
          <ac:picMkLst>
            <pc:docMk/>
            <pc:sldMk cId="3427971440" sldId="2147474020"/>
            <ac:picMk id="7" creationId="{4DA1A2AA-B95B-1A78-B32D-28ADFA603FAE}"/>
          </ac:picMkLst>
        </pc:picChg>
        <pc:picChg chg="add mod">
          <ac:chgData name="Patrick Giles" userId="95a39aca-d1d6-4c9e-b5c0-c7463f154fb0" providerId="ADAL" clId="{0BD04656-0625-49FF-A495-3AF4079462FF}" dt="2025-07-09T13:45:57.007" v="884" actId="1076"/>
          <ac:picMkLst>
            <pc:docMk/>
            <pc:sldMk cId="3427971440" sldId="2147474020"/>
            <ac:picMk id="18" creationId="{403FB387-FAD6-9239-5851-4352461AAA36}"/>
          </ac:picMkLst>
        </pc:picChg>
        <pc:picChg chg="mod">
          <ac:chgData name="Patrick Giles" userId="95a39aca-d1d6-4c9e-b5c0-c7463f154fb0" providerId="ADAL" clId="{0BD04656-0625-49FF-A495-3AF4079462FF}" dt="2025-07-09T13:41:09.919" v="828" actId="1076"/>
          <ac:picMkLst>
            <pc:docMk/>
            <pc:sldMk cId="3427971440" sldId="2147474020"/>
            <ac:picMk id="35" creationId="{AD54FB33-2D99-1BE0-6D08-0F587C049F7B}"/>
          </ac:picMkLst>
        </pc:picChg>
        <pc:picChg chg="mod">
          <ac:chgData name="Patrick Giles" userId="95a39aca-d1d6-4c9e-b5c0-c7463f154fb0" providerId="ADAL" clId="{0BD04656-0625-49FF-A495-3AF4079462FF}" dt="2025-07-09T13:45:23.207" v="874" actId="1076"/>
          <ac:picMkLst>
            <pc:docMk/>
            <pc:sldMk cId="3427971440" sldId="2147474020"/>
            <ac:picMk id="45" creationId="{23773BBA-8347-DB38-A220-F9EE6A7A43E8}"/>
          </ac:picMkLst>
        </pc:picChg>
        <pc:picChg chg="mod">
          <ac:chgData name="Patrick Giles" userId="95a39aca-d1d6-4c9e-b5c0-c7463f154fb0" providerId="ADAL" clId="{0BD04656-0625-49FF-A495-3AF4079462FF}" dt="2025-07-09T13:45:53.460" v="883" actId="207"/>
          <ac:picMkLst>
            <pc:docMk/>
            <pc:sldMk cId="3427971440" sldId="2147474020"/>
            <ac:picMk id="50" creationId="{8A10A8C4-D863-396D-2561-C79234FAAB51}"/>
          </ac:picMkLst>
        </pc:picChg>
        <pc:picChg chg="mod">
          <ac:chgData name="Patrick Giles" userId="95a39aca-d1d6-4c9e-b5c0-c7463f154fb0" providerId="ADAL" clId="{0BD04656-0625-49FF-A495-3AF4079462FF}" dt="2025-07-09T13:50:34.007" v="1185" actId="1076"/>
          <ac:picMkLst>
            <pc:docMk/>
            <pc:sldMk cId="3427971440" sldId="2147474020"/>
            <ac:picMk id="57" creationId="{1218E568-CDC2-E863-558D-2B56BB18C0DF}"/>
          </ac:picMkLst>
        </pc:picChg>
        <pc:cxnChg chg="mod">
          <ac:chgData name="Patrick Giles" userId="95a39aca-d1d6-4c9e-b5c0-c7463f154fb0" providerId="ADAL" clId="{0BD04656-0625-49FF-A495-3AF4079462FF}" dt="2025-07-09T13:41:05.660" v="827" actId="14100"/>
          <ac:cxnSpMkLst>
            <pc:docMk/>
            <pc:sldMk cId="3427971440" sldId="2147474020"/>
            <ac:cxnSpMk id="53" creationId="{33A6370F-EFDD-44B2-4996-C08BFA9E3355}"/>
          </ac:cxnSpMkLst>
        </pc:cxnChg>
        <pc:cxnChg chg="mod">
          <ac:chgData name="Patrick Giles" userId="95a39aca-d1d6-4c9e-b5c0-c7463f154fb0" providerId="ADAL" clId="{0BD04656-0625-49FF-A495-3AF4079462FF}" dt="2025-07-09T13:50:31.522" v="1184" actId="14100"/>
          <ac:cxnSpMkLst>
            <pc:docMk/>
            <pc:sldMk cId="3427971440" sldId="2147474020"/>
            <ac:cxnSpMk id="55" creationId="{12F70E5B-E7DD-449E-E942-5723B6E9E9D2}"/>
          </ac:cxnSpMkLst>
        </pc:cxnChg>
        <pc:cxnChg chg="mod">
          <ac:chgData name="Patrick Giles" userId="95a39aca-d1d6-4c9e-b5c0-c7463f154fb0" providerId="ADAL" clId="{0BD04656-0625-49FF-A495-3AF4079462FF}" dt="2025-07-09T13:49:51.153" v="1177" actId="14100"/>
          <ac:cxnSpMkLst>
            <pc:docMk/>
            <pc:sldMk cId="3427971440" sldId="2147474020"/>
            <ac:cxnSpMk id="61" creationId="{F5FBF817-B2AE-924F-8D79-B9D28A2C71D0}"/>
          </ac:cxnSpMkLst>
        </pc:cxnChg>
      </pc:sldChg>
      <pc:sldChg chg="addSp delSp modSp new mod">
        <pc:chgData name="Patrick Giles" userId="95a39aca-d1d6-4c9e-b5c0-c7463f154fb0" providerId="ADAL" clId="{0BD04656-0625-49FF-A495-3AF4079462FF}" dt="2025-07-09T15:36:50.137" v="1491" actId="108"/>
        <pc:sldMkLst>
          <pc:docMk/>
          <pc:sldMk cId="1202344505" sldId="2147474021"/>
        </pc:sldMkLst>
        <pc:spChg chg="mod">
          <ac:chgData name="Patrick Giles" userId="95a39aca-d1d6-4c9e-b5c0-c7463f154fb0" providerId="ADAL" clId="{0BD04656-0625-49FF-A495-3AF4079462FF}" dt="2025-07-09T15:25:50.354" v="1366" actId="20577"/>
          <ac:spMkLst>
            <pc:docMk/>
            <pc:sldMk cId="1202344505" sldId="2147474021"/>
            <ac:spMk id="4" creationId="{B1355AE0-050E-D0C0-B2E6-39B7AFCB5D65}"/>
          </ac:spMkLst>
        </pc:spChg>
        <pc:spChg chg="mod">
          <ac:chgData name="Patrick Giles" userId="95a39aca-d1d6-4c9e-b5c0-c7463f154fb0" providerId="ADAL" clId="{0BD04656-0625-49FF-A495-3AF4079462FF}" dt="2025-07-09T15:35:28.333" v="1468" actId="20577"/>
          <ac:spMkLst>
            <pc:docMk/>
            <pc:sldMk cId="1202344505" sldId="2147474021"/>
            <ac:spMk id="11" creationId="{8DE6D62D-A90E-DBFA-B286-CD00E0120528}"/>
          </ac:spMkLst>
        </pc:spChg>
        <pc:spChg chg="mod">
          <ac:chgData name="Patrick Giles" userId="95a39aca-d1d6-4c9e-b5c0-c7463f154fb0" providerId="ADAL" clId="{0BD04656-0625-49FF-A495-3AF4079462FF}" dt="2025-07-09T15:31:41.690" v="1440" actId="12789"/>
          <ac:spMkLst>
            <pc:docMk/>
            <pc:sldMk cId="1202344505" sldId="2147474021"/>
            <ac:spMk id="15" creationId="{8D092D9B-CC59-E87D-D4E8-3217DA431400}"/>
          </ac:spMkLst>
        </pc:spChg>
        <pc:spChg chg="mod">
          <ac:chgData name="Patrick Giles" userId="95a39aca-d1d6-4c9e-b5c0-c7463f154fb0" providerId="ADAL" clId="{0BD04656-0625-49FF-A495-3AF4079462FF}" dt="2025-07-09T15:31:41.690" v="1440" actId="12789"/>
          <ac:spMkLst>
            <pc:docMk/>
            <pc:sldMk cId="1202344505" sldId="2147474021"/>
            <ac:spMk id="16" creationId="{2C48F5B5-443F-8B21-E35C-C8D5EC4258A5}"/>
          </ac:spMkLst>
        </pc:spChg>
        <pc:spChg chg="mod">
          <ac:chgData name="Patrick Giles" userId="95a39aca-d1d6-4c9e-b5c0-c7463f154fb0" providerId="ADAL" clId="{0BD04656-0625-49FF-A495-3AF4079462FF}" dt="2025-07-09T15:31:41.690" v="1440" actId="12789"/>
          <ac:spMkLst>
            <pc:docMk/>
            <pc:sldMk cId="1202344505" sldId="2147474021"/>
            <ac:spMk id="17" creationId="{DF112FD2-C81A-1AEA-FEC4-C52347523987}"/>
          </ac:spMkLst>
        </pc:spChg>
        <pc:spChg chg="mod">
          <ac:chgData name="Patrick Giles" userId="95a39aca-d1d6-4c9e-b5c0-c7463f154fb0" providerId="ADAL" clId="{0BD04656-0625-49FF-A495-3AF4079462FF}" dt="2025-07-09T15:36:50.137" v="1491" actId="108"/>
          <ac:spMkLst>
            <pc:docMk/>
            <pc:sldMk cId="1202344505" sldId="2147474021"/>
            <ac:spMk id="18" creationId="{6852B119-E003-BA0D-2496-361647D54247}"/>
          </ac:spMkLst>
        </pc:spChg>
        <pc:spChg chg="mod">
          <ac:chgData name="Patrick Giles" userId="95a39aca-d1d6-4c9e-b5c0-c7463f154fb0" providerId="ADAL" clId="{0BD04656-0625-49FF-A495-3AF4079462FF}" dt="2025-07-09T15:35:48.527" v="1470" actId="20577"/>
          <ac:spMkLst>
            <pc:docMk/>
            <pc:sldMk cId="1202344505" sldId="2147474021"/>
            <ac:spMk id="19" creationId="{A0744205-B973-DB18-68FD-B00A3721E7B1}"/>
          </ac:spMkLst>
        </pc:spChg>
        <pc:spChg chg="add mod">
          <ac:chgData name="Patrick Giles" userId="95a39aca-d1d6-4c9e-b5c0-c7463f154fb0" providerId="ADAL" clId="{0BD04656-0625-49FF-A495-3AF4079462FF}" dt="2025-07-09T15:32:35.838" v="1458" actId="14100"/>
          <ac:spMkLst>
            <pc:docMk/>
            <pc:sldMk cId="1202344505" sldId="2147474021"/>
            <ac:spMk id="20" creationId="{7E705EDB-D645-9B9C-D18F-54F8843D1642}"/>
          </ac:spMkLst>
        </pc:spChg>
        <pc:grpChg chg="add del mod">
          <ac:chgData name="Patrick Giles" userId="95a39aca-d1d6-4c9e-b5c0-c7463f154fb0" providerId="ADAL" clId="{0BD04656-0625-49FF-A495-3AF4079462FF}" dt="2025-07-09T15:31:17.361" v="1436" actId="1076"/>
          <ac:grpSpMkLst>
            <pc:docMk/>
            <pc:sldMk cId="1202344505" sldId="2147474021"/>
            <ac:grpSpMk id="9" creationId="{AF8F8DFD-C0B5-E71C-D95D-8DD78174F6F2}"/>
          </ac:grpSpMkLst>
        </pc:grpChg>
        <pc:grpChg chg="mod">
          <ac:chgData name="Patrick Giles" userId="95a39aca-d1d6-4c9e-b5c0-c7463f154fb0" providerId="ADAL" clId="{0BD04656-0625-49FF-A495-3AF4079462FF}" dt="2025-07-09T15:30:11.185" v="1417"/>
          <ac:grpSpMkLst>
            <pc:docMk/>
            <pc:sldMk cId="1202344505" sldId="2147474021"/>
            <ac:grpSpMk id="10" creationId="{BFCA7A16-3B66-873E-AAEE-FC396929E649}"/>
          </ac:grpSpMkLst>
        </pc:grpChg>
        <pc:graphicFrameChg chg="add mod">
          <ac:chgData name="Patrick Giles" userId="95a39aca-d1d6-4c9e-b5c0-c7463f154fb0" providerId="ADAL" clId="{0BD04656-0625-49FF-A495-3AF4079462FF}" dt="2025-07-09T15:33:18.329" v="1466"/>
          <ac:graphicFrameMkLst>
            <pc:docMk/>
            <pc:sldMk cId="1202344505" sldId="2147474021"/>
            <ac:graphicFrameMk id="8" creationId="{2ED4139D-6AE8-AF90-CDBB-34684139A5FE}"/>
          </ac:graphicFrameMkLst>
        </pc:graphicFrameChg>
        <pc:picChg chg="mod">
          <ac:chgData name="Patrick Giles" userId="95a39aca-d1d6-4c9e-b5c0-c7463f154fb0" providerId="ADAL" clId="{0BD04656-0625-49FF-A495-3AF4079462FF}" dt="2025-07-09T15:31:41.690" v="1440" actId="12789"/>
          <ac:picMkLst>
            <pc:docMk/>
            <pc:sldMk cId="1202344505" sldId="2147474021"/>
            <ac:picMk id="12" creationId="{321CC281-21DC-51F7-7ABC-6F0E438C0FC6}"/>
          </ac:picMkLst>
        </pc:picChg>
        <pc:picChg chg="mod">
          <ac:chgData name="Patrick Giles" userId="95a39aca-d1d6-4c9e-b5c0-c7463f154fb0" providerId="ADAL" clId="{0BD04656-0625-49FF-A495-3AF4079462FF}" dt="2025-07-09T15:31:41.690" v="1440" actId="12789"/>
          <ac:picMkLst>
            <pc:docMk/>
            <pc:sldMk cId="1202344505" sldId="2147474021"/>
            <ac:picMk id="13" creationId="{1955F0E8-25A0-3C47-8D95-45711CAA87D8}"/>
          </ac:picMkLst>
        </pc:picChg>
        <pc:picChg chg="mod">
          <ac:chgData name="Patrick Giles" userId="95a39aca-d1d6-4c9e-b5c0-c7463f154fb0" providerId="ADAL" clId="{0BD04656-0625-49FF-A495-3AF4079462FF}" dt="2025-07-09T15:31:41.690" v="1440" actId="12789"/>
          <ac:picMkLst>
            <pc:docMk/>
            <pc:sldMk cId="1202344505" sldId="2147474021"/>
            <ac:picMk id="14" creationId="{B3416E5F-107F-1435-F8C0-1B4479DE2C40}"/>
          </ac:picMkLst>
        </pc:picChg>
      </pc:sldChg>
      <pc:sldChg chg="modSp add del mod">
        <pc:chgData name="Patrick Giles" userId="95a39aca-d1d6-4c9e-b5c0-c7463f154fb0" providerId="ADAL" clId="{0BD04656-0625-49FF-A495-3AF4079462FF}" dt="2025-07-09T13:55:13.782" v="1261" actId="47"/>
        <pc:sldMkLst>
          <pc:docMk/>
          <pc:sldMk cId="3589437628" sldId="2147474021"/>
        </pc:sldMkLst>
      </pc:sldChg>
      <pc:sldChg chg="addSp delSp modSp add mod modShow">
        <pc:chgData name="Patrick Giles" userId="95a39aca-d1d6-4c9e-b5c0-c7463f154fb0" providerId="ADAL" clId="{0BD04656-0625-49FF-A495-3AF4079462FF}" dt="2025-07-10T12:51:59.835" v="1793" actId="729"/>
        <pc:sldMkLst>
          <pc:docMk/>
          <pc:sldMk cId="1962952771" sldId="2147474022"/>
        </pc:sldMkLst>
      </pc:sldChg>
    </pc:docChg>
  </pc:docChgLst>
  <pc:docChgLst>
    <pc:chgData name="Joshua Holmes" userId="68221e3a-04ac-4283-b319-24c6322518a8" providerId="ADAL" clId="{3002E3BC-1813-4CDD-ADEC-D10EEE81F265}"/>
    <pc:docChg chg="undo custSel modSld">
      <pc:chgData name="Joshua Holmes" userId="68221e3a-04ac-4283-b319-24c6322518a8" providerId="ADAL" clId="{3002E3BC-1813-4CDD-ADEC-D10EEE81F265}" dt="2025-07-15T10:44:06.984" v="147" actId="20577"/>
      <pc:docMkLst>
        <pc:docMk/>
      </pc:docMkLst>
      <pc:sldChg chg="modSp mod">
        <pc:chgData name="Joshua Holmes" userId="68221e3a-04ac-4283-b319-24c6322518a8" providerId="ADAL" clId="{3002E3BC-1813-4CDD-ADEC-D10EEE81F265}" dt="2025-07-15T08:03:33.340" v="12" actId="20577"/>
        <pc:sldMkLst>
          <pc:docMk/>
          <pc:sldMk cId="539535976" sldId="2147473935"/>
        </pc:sldMkLst>
        <pc:spChg chg="mod">
          <ac:chgData name="Joshua Holmes" userId="68221e3a-04ac-4283-b319-24c6322518a8" providerId="ADAL" clId="{3002E3BC-1813-4CDD-ADEC-D10EEE81F265}" dt="2025-07-15T08:03:33.340" v="12" actId="20577"/>
          <ac:spMkLst>
            <pc:docMk/>
            <pc:sldMk cId="539535976" sldId="2147473935"/>
            <ac:spMk id="42" creationId="{BA74A25C-ED26-9455-F8E2-1F00BAAFBEF0}"/>
          </ac:spMkLst>
        </pc:spChg>
      </pc:sldChg>
      <pc:sldChg chg="modSp mod">
        <pc:chgData name="Joshua Holmes" userId="68221e3a-04ac-4283-b319-24c6322518a8" providerId="ADAL" clId="{3002E3BC-1813-4CDD-ADEC-D10EEE81F265}" dt="2025-07-15T10:44:06.984" v="147" actId="20577"/>
        <pc:sldMkLst>
          <pc:docMk/>
          <pc:sldMk cId="2024595716" sldId="2147473975"/>
        </pc:sldMkLst>
        <pc:spChg chg="mod">
          <ac:chgData name="Joshua Holmes" userId="68221e3a-04ac-4283-b319-24c6322518a8" providerId="ADAL" clId="{3002E3BC-1813-4CDD-ADEC-D10EEE81F265}" dt="2025-07-15T10:40:54.455" v="21" actId="20577"/>
          <ac:spMkLst>
            <pc:docMk/>
            <pc:sldMk cId="2024595716" sldId="2147473975"/>
            <ac:spMk id="13" creationId="{10893C9C-DF89-44E5-0CAF-56422526B2B8}"/>
          </ac:spMkLst>
        </pc:spChg>
        <pc:spChg chg="mod">
          <ac:chgData name="Joshua Holmes" userId="68221e3a-04ac-4283-b319-24c6322518a8" providerId="ADAL" clId="{3002E3BC-1813-4CDD-ADEC-D10EEE81F265}" dt="2025-07-15T10:42:57.620" v="101" actId="1076"/>
          <ac:spMkLst>
            <pc:docMk/>
            <pc:sldMk cId="2024595716" sldId="2147473975"/>
            <ac:spMk id="22" creationId="{1B45440C-E963-CC40-A1E5-06367C377F23}"/>
          </ac:spMkLst>
        </pc:spChg>
        <pc:spChg chg="mod">
          <ac:chgData name="Joshua Holmes" userId="68221e3a-04ac-4283-b319-24c6322518a8" providerId="ADAL" clId="{3002E3BC-1813-4CDD-ADEC-D10EEE81F265}" dt="2025-07-15T10:44:06.984" v="147" actId="20577"/>
          <ac:spMkLst>
            <pc:docMk/>
            <pc:sldMk cId="2024595716" sldId="2147473975"/>
            <ac:spMk id="25" creationId="{6A97853D-AFD4-E2A4-76F8-AE77CF61764E}"/>
          </ac:spMkLst>
        </pc:spChg>
        <pc:cxnChg chg="mod">
          <ac:chgData name="Joshua Holmes" userId="68221e3a-04ac-4283-b319-24c6322518a8" providerId="ADAL" clId="{3002E3BC-1813-4CDD-ADEC-D10EEE81F265}" dt="2025-07-15T10:43:01.408" v="102" actId="14100"/>
          <ac:cxnSpMkLst>
            <pc:docMk/>
            <pc:sldMk cId="2024595716" sldId="2147473975"/>
            <ac:cxnSpMk id="20" creationId="{8AEA54CE-28E8-2A19-E784-8D5A2885C1F2}"/>
          </ac:cxnSpMkLst>
        </pc:cxnChg>
      </pc:sldChg>
    </pc:docChg>
  </pc:docChgLst>
  <pc:docChgLst>
    <pc:chgData name="Joshua Holmes" userId="S::joshua@pi-healthcare.com::68221e3a-04ac-4283-b319-24c6322518a8" providerId="AD" clId="Web-{63477D3F-96D0-8411-56C3-261B319A573F}"/>
    <pc:docChg chg="sldOrd">
      <pc:chgData name="Joshua Holmes" userId="S::joshua@pi-healthcare.com::68221e3a-04ac-4283-b319-24c6322518a8" providerId="AD" clId="Web-{63477D3F-96D0-8411-56C3-261B319A573F}" dt="2025-07-10T07:07:36.549" v="0"/>
      <pc:docMkLst>
        <pc:docMk/>
      </pc:docMkLst>
      <pc:sldChg chg="ord">
        <pc:chgData name="Joshua Holmes" userId="S::joshua@pi-healthcare.com::68221e3a-04ac-4283-b319-24c6322518a8" providerId="AD" clId="Web-{63477D3F-96D0-8411-56C3-261B319A573F}" dt="2025-07-10T07:07:36.549" v="0"/>
        <pc:sldMkLst>
          <pc:docMk/>
          <pc:sldMk cId="2951438605" sldId="2147474018"/>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pihealthcare.sharepoint.com/Shared%20Documents/Consultancy%20Team/KOL%20Mapping/Project%20Review/Review%20Slide%20Charts.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https://pihealthcare.sharepoint.com/Shared%20Documents/Consultancy%20Team/KOL%20Mapping/Project%20Review/Review%20Slide%20Charts.xlsx" TargetMode="External"/><Relationship Id="rId2" Type="http://schemas.microsoft.com/office/2011/relationships/chartColorStyle" Target="colors13.xml"/><Relationship Id="rId1" Type="http://schemas.microsoft.com/office/2011/relationships/chartStyle" Target="style13.xml"/></Relationships>
</file>

<file path=ppt/charts/_rels/chart11.xml.rels><?xml version="1.0" encoding="UTF-8" standalone="yes"?>
<Relationships xmlns="http://schemas.openxmlformats.org/package/2006/relationships"><Relationship Id="rId3" Type="http://schemas.openxmlformats.org/officeDocument/2006/relationships/oleObject" Target="https://pihealthcare.sharepoint.com/Shared%20Documents/Consultancy%20Team/KOL%20Mapping/Project%20Review/Review%20Slide%20Charts.xlsx" TargetMode="Externa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chartUserShapes" Target="../drawings/drawing1.xml"/></Relationships>
</file>

<file path=ppt/charts/_rels/chart12.xml.rels><?xml version="1.0" encoding="UTF-8" standalone="yes"?>
<Relationships xmlns="http://schemas.openxmlformats.org/package/2006/relationships"><Relationship Id="rId3" Type="http://schemas.openxmlformats.org/officeDocument/2006/relationships/oleObject" Target="https://pihealthcare.sharepoint.com/Shared%20Documents/Consultancy%20Team/KOL%20Mapping/Project%20Review/Review%20Slide%20Charts.xlsx" TargetMode="External"/><Relationship Id="rId2" Type="http://schemas.microsoft.com/office/2011/relationships/chartColorStyle" Target="colors15.xml"/><Relationship Id="rId1" Type="http://schemas.microsoft.com/office/2011/relationships/chartStyle" Target="style15.xml"/></Relationships>
</file>

<file path=ppt/charts/_rels/chart13.xml.rels><?xml version="1.0" encoding="UTF-8" standalone="yes"?>
<Relationships xmlns="http://schemas.openxmlformats.org/package/2006/relationships"><Relationship Id="rId3" Type="http://schemas.openxmlformats.org/officeDocument/2006/relationships/oleObject" Target="https://pihealthcare.sharepoint.com/Shared%20Documents/Consultancy%20Team/KOL%20Mapping/Project%20Review/Review%20Slide%20Charts.xlsx" TargetMode="External"/><Relationship Id="rId2" Type="http://schemas.microsoft.com/office/2011/relationships/chartColorStyle" Target="colors16.xml"/><Relationship Id="rId1" Type="http://schemas.microsoft.com/office/2011/relationships/chartStyle" Target="style16.xml"/></Relationships>
</file>

<file path=ppt/charts/_rels/chart14.xml.rels><?xml version="1.0" encoding="UTF-8" standalone="yes"?>
<Relationships xmlns="http://schemas.openxmlformats.org/package/2006/relationships"><Relationship Id="rId1" Type="http://schemas.openxmlformats.org/officeDocument/2006/relationships/oleObject" Target="https://pihealthcare.sharepoint.com/Shared%20Documents/Consultancy%20Team/KOL%20Mapping/Project%20Review/Review%20Slide%20Charts.xlsx" TargetMode="External"/></Relationships>
</file>

<file path=ppt/charts/_rels/chart15.xml.rels><?xml version="1.0" encoding="UTF-8" standalone="yes"?>
<Relationships xmlns="http://schemas.openxmlformats.org/package/2006/relationships"><Relationship Id="rId3" Type="http://schemas.openxmlformats.org/officeDocument/2006/relationships/oleObject" Target="https://pihealthcare.sharepoint.com/Shared%20Documents/Projects/Active/Bristol%20Myers%20Squibb/BMS%20Neuroscience/In-Depth%20Profiles/07-07-25/Charts%20for%20slides.xlsx" TargetMode="External"/><Relationship Id="rId2" Type="http://schemas.microsoft.com/office/2011/relationships/chartColorStyle" Target="colors17.xml"/><Relationship Id="rId1" Type="http://schemas.microsoft.com/office/2011/relationships/chartStyle" Target="style17.xml"/></Relationships>
</file>

<file path=ppt/charts/_rels/chart2.xml.rels><?xml version="1.0" encoding="UTF-8" standalone="yes"?>
<Relationships xmlns="http://schemas.openxmlformats.org/package/2006/relationships"><Relationship Id="rId3" Type="http://schemas.openxmlformats.org/officeDocument/2006/relationships/oleObject" Target="https://pihealthcare.sharepoint.com/Shared%20Documents/Consultancy%20Team/KOL%20Mapping/Project%20Review/Review%20Slide%20Charts.xlsx" TargetMode="External"/><Relationship Id="rId2" Type="http://schemas.microsoft.com/office/2011/relationships/chartColorStyle" Target="colors5.xml"/><Relationship Id="rId1" Type="http://schemas.microsoft.com/office/2011/relationships/chartStyle" Target="style5.xml"/></Relationships>
</file>

<file path=ppt/charts/_rels/chart3.xml.rels><?xml version="1.0" encoding="UTF-8" standalone="yes"?>
<Relationships xmlns="http://schemas.openxmlformats.org/package/2006/relationships"><Relationship Id="rId3" Type="http://schemas.openxmlformats.org/officeDocument/2006/relationships/oleObject" Target="https://pihealthcare.sharepoint.com/Shared%20Documents/Consultancy%20Team/KOL%20Mapping/Project%20Review/Review%20Slide%20Charts.xlsx" TargetMode="External"/><Relationship Id="rId2" Type="http://schemas.microsoft.com/office/2011/relationships/chartColorStyle" Target="colors6.xml"/><Relationship Id="rId1" Type="http://schemas.microsoft.com/office/2011/relationships/chartStyle" Target="style6.xml"/></Relationships>
</file>

<file path=ppt/charts/_rels/chart4.xml.rels><?xml version="1.0" encoding="UTF-8" standalone="yes"?>
<Relationships xmlns="http://schemas.openxmlformats.org/package/2006/relationships"><Relationship Id="rId3" Type="http://schemas.openxmlformats.org/officeDocument/2006/relationships/oleObject" Target="https://pihealthcare.sharepoint.com/Shared%20Documents/Consultancy%20Team/KOL%20Mapping/Project%20Review/Review%20Slide%20Charts.xlsx" TargetMode="External"/><Relationship Id="rId2" Type="http://schemas.microsoft.com/office/2011/relationships/chartColorStyle" Target="colors7.xml"/><Relationship Id="rId1" Type="http://schemas.microsoft.com/office/2011/relationships/chartStyle" Target="style7.xml"/></Relationships>
</file>

<file path=ppt/charts/_rels/chart5.xml.rels><?xml version="1.0" encoding="UTF-8" standalone="yes"?>
<Relationships xmlns="http://schemas.openxmlformats.org/package/2006/relationships"><Relationship Id="rId3" Type="http://schemas.openxmlformats.org/officeDocument/2006/relationships/oleObject" Target="https://pihealthcare.sharepoint.com/Shared%20Documents/Consultancy%20Team/KOL%20Mapping/Project%20Review/Review%20Slide%20Charts.xlsx" TargetMode="External"/><Relationship Id="rId2" Type="http://schemas.microsoft.com/office/2011/relationships/chartColorStyle" Target="colors8.xml"/><Relationship Id="rId1" Type="http://schemas.microsoft.com/office/2011/relationships/chartStyle" Target="style8.xml"/></Relationships>
</file>

<file path=ppt/charts/_rels/chart6.xml.rels><?xml version="1.0" encoding="UTF-8" standalone="yes"?>
<Relationships xmlns="http://schemas.openxmlformats.org/package/2006/relationships"><Relationship Id="rId3" Type="http://schemas.openxmlformats.org/officeDocument/2006/relationships/oleObject" Target="https://pihealthcare.sharepoint.com/Shared%20Documents/Consultancy%20Team/KOL%20Mapping/Project%20Review/Review%20Slide%20Charts.xlsx" TargetMode="External"/><Relationship Id="rId2" Type="http://schemas.microsoft.com/office/2011/relationships/chartColorStyle" Target="colors9.xml"/><Relationship Id="rId1" Type="http://schemas.microsoft.com/office/2011/relationships/chartStyle" Target="style9.xml"/></Relationships>
</file>

<file path=ppt/charts/_rels/chart7.xml.rels><?xml version="1.0" encoding="UTF-8" standalone="yes"?>
<Relationships xmlns="http://schemas.openxmlformats.org/package/2006/relationships"><Relationship Id="rId3" Type="http://schemas.openxmlformats.org/officeDocument/2006/relationships/oleObject" Target="https://pihealthcare.sharepoint.com/Shared%20Documents/Consultancy%20Team/KOL%20Mapping/Project%20Review/Review%20Slide%20Charts.xlsx" TargetMode="External"/><Relationship Id="rId2" Type="http://schemas.microsoft.com/office/2011/relationships/chartColorStyle" Target="colors10.xml"/><Relationship Id="rId1" Type="http://schemas.microsoft.com/office/2011/relationships/chartStyle" Target="style10.xml"/></Relationships>
</file>

<file path=ppt/charts/_rels/chart8.xml.rels><?xml version="1.0" encoding="UTF-8" standalone="yes"?>
<Relationships xmlns="http://schemas.openxmlformats.org/package/2006/relationships"><Relationship Id="rId3" Type="http://schemas.openxmlformats.org/officeDocument/2006/relationships/oleObject" Target="https://pihealthcare.sharepoint.com/Shared%20Documents/Consultancy%20Team/KOL%20Mapping/Project%20Review/Review%20Slide%20Charts.xlsx" TargetMode="External"/><Relationship Id="rId2" Type="http://schemas.microsoft.com/office/2011/relationships/chartColorStyle" Target="colors11.xml"/><Relationship Id="rId1" Type="http://schemas.microsoft.com/office/2011/relationships/chartStyle" Target="style11.xml"/></Relationships>
</file>

<file path=ppt/charts/_rels/chart9.xml.rels><?xml version="1.0" encoding="UTF-8" standalone="yes"?>
<Relationships xmlns="http://schemas.openxmlformats.org/package/2006/relationships"><Relationship Id="rId3" Type="http://schemas.openxmlformats.org/officeDocument/2006/relationships/oleObject" Target="https://pihealthcare.sharepoint.com/Shared%20Documents/Consultancy%20Team/KOL%20Mapping/Project%20Review/Review%20Slide%20Charts.xlsx" TargetMode="External"/><Relationship Id="rId2" Type="http://schemas.microsoft.com/office/2011/relationships/chartColorStyle" Target="colors12.xml"/><Relationship Id="rId1" Type="http://schemas.microsoft.com/office/2011/relationships/chartStyle" Target="style12.xml"/></Relationships>
</file>

<file path=ppt/charts/_rels/chartEx1.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oleObject" Target="https://pihealthcare.sharepoint.com/Shared%20Documents/Projects/Active/Bristol%20Myers%20Squibb/BMS%20Neuroscience/Feedback%20Meetings/Interim%20Meeting/Interim%20Charts%20or%20a%20Variation%20or%20Something%20Thereof.xlsx" TargetMode="External"/></Relationships>
</file>

<file path=ppt/charts/_rels/chartEx2.xml.rels><?xml version="1.0" encoding="UTF-8" standalone="yes"?>
<Relationships xmlns="http://schemas.openxmlformats.org/package/2006/relationships"><Relationship Id="rId3" Type="http://schemas.microsoft.com/office/2011/relationships/chartColorStyle" Target="colors3.xml"/><Relationship Id="rId2" Type="http://schemas.microsoft.com/office/2011/relationships/chartStyle" Target="style3.xml"/><Relationship Id="rId1" Type="http://schemas.openxmlformats.org/officeDocument/2006/relationships/oleObject" Target="https://pihealthcare.sharepoint.com/Shared%20Documents/Projects/Active/Bristol%20Myers%20Squibb/BMS%20Neuroscience/Meetings/Interim%20Meeting/Charts.xlsx" TargetMode="External"/></Relationships>
</file>

<file path=ppt/charts/_rels/chartEx3.xml.rels><?xml version="1.0" encoding="UTF-8" standalone="yes"?>
<Relationships xmlns="http://schemas.openxmlformats.org/package/2006/relationships"><Relationship Id="rId3" Type="http://schemas.microsoft.com/office/2011/relationships/chartColorStyle" Target="colors4.xml"/><Relationship Id="rId2" Type="http://schemas.microsoft.com/office/2011/relationships/chartStyle" Target="style4.xml"/><Relationship Id="rId1" Type="http://schemas.openxmlformats.org/officeDocument/2006/relationships/oleObject" Target="https://pihealthcare.sharepoint.com/Shared%20Documents/Projects/Active/Bristol%20Myers%20Squibb/BMS%20Neuroscience/Meetings/Interim%20Meeting/Chart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'Desk Research'!$I$2</c:f>
              <c:strCache>
                <c:ptCount val="1"/>
                <c:pt idx="0">
                  <c:v>Left Blank</c:v>
                </c:pt>
              </c:strCache>
            </c:strRef>
          </c:tx>
          <c:spPr>
            <a:solidFill>
              <a:schemeClr val="bg1"/>
            </a:solidFill>
            <a:ln>
              <a:noFill/>
            </a:ln>
            <a:effectLst/>
          </c:spPr>
          <c:invertIfNegative val="0"/>
          <c:cat>
            <c:strRef>
              <c:f>'Desk Research'!$J$1:$R$1</c:f>
              <c:strCache>
                <c:ptCount val="9"/>
                <c:pt idx="0">
                  <c:v>Payor Drug Evaluation Groups</c:v>
                </c:pt>
                <c:pt idx="1">
                  <c:v>Regulatory Agencies</c:v>
                </c:pt>
                <c:pt idx="2">
                  <c:v>Guidelines</c:v>
                </c:pt>
                <c:pt idx="3">
                  <c:v>Patient Organizations</c:v>
                </c:pt>
                <c:pt idx="4">
                  <c:v>Professional Organizations</c:v>
                </c:pt>
                <c:pt idx="5">
                  <c:v>Publications MeSH Terms</c:v>
                </c:pt>
                <c:pt idx="6">
                  <c:v>Journals</c:v>
                </c:pt>
                <c:pt idx="7">
                  <c:v>Congresses</c:v>
                </c:pt>
                <c:pt idx="8">
                  <c:v>Clinical Trials</c:v>
                </c:pt>
              </c:strCache>
            </c:strRef>
          </c:cat>
          <c:val>
            <c:numRef>
              <c:f>'Desk Research'!$J$2:$R$2</c:f>
              <c:numCache>
                <c:formatCode>General</c:formatCode>
                <c:ptCount val="9"/>
                <c:pt idx="0">
                  <c:v>470</c:v>
                </c:pt>
                <c:pt idx="1">
                  <c:v>457</c:v>
                </c:pt>
                <c:pt idx="2">
                  <c:v>440</c:v>
                </c:pt>
                <c:pt idx="3">
                  <c:v>435.5</c:v>
                </c:pt>
                <c:pt idx="4">
                  <c:v>382</c:v>
                </c:pt>
                <c:pt idx="5">
                  <c:v>357</c:v>
                </c:pt>
                <c:pt idx="6">
                  <c:v>341.5</c:v>
                </c:pt>
                <c:pt idx="7">
                  <c:v>197.5</c:v>
                </c:pt>
                <c:pt idx="8">
                  <c:v>0</c:v>
                </c:pt>
              </c:numCache>
            </c:numRef>
          </c:val>
          <c:extLst>
            <c:ext xmlns:c16="http://schemas.microsoft.com/office/drawing/2014/chart" uri="{C3380CC4-5D6E-409C-BE32-E72D297353CC}">
              <c16:uniqueId val="{00000000-78FF-4FD2-9E47-398C0ACD072F}"/>
            </c:ext>
          </c:extLst>
        </c:ser>
        <c:ser>
          <c:idx val="1"/>
          <c:order val="1"/>
          <c:tx>
            <c:strRef>
              <c:f>'Desk Research'!$I$3</c:f>
              <c:strCache>
                <c:ptCount val="1"/>
                <c:pt idx="0">
                  <c:v>General Count</c:v>
                </c:pt>
              </c:strCache>
            </c:strRef>
          </c:tx>
          <c:spPr>
            <a:solidFill>
              <a:schemeClr val="accent1"/>
            </a:solidFill>
            <a:ln>
              <a:noFill/>
            </a:ln>
            <a:effectLst/>
          </c:spPr>
          <c:invertIfNegative val="0"/>
          <c:dPt>
            <c:idx val="5"/>
            <c:invertIfNegative val="0"/>
            <c:bubble3D val="0"/>
            <c:spPr>
              <a:solidFill>
                <a:schemeClr val="accent1"/>
              </a:solidFill>
              <a:ln>
                <a:noFill/>
              </a:ln>
              <a:effectLst/>
            </c:spPr>
            <c:extLst>
              <c:ext xmlns:c16="http://schemas.microsoft.com/office/drawing/2014/chart" uri="{C3380CC4-5D6E-409C-BE32-E72D297353CC}">
                <c16:uniqueId val="{00000005-78FF-4FD2-9E47-398C0ACD072F}"/>
              </c:ext>
            </c:extLst>
          </c:dPt>
          <c:cat>
            <c:strRef>
              <c:f>'Desk Research'!$J$1:$R$1</c:f>
              <c:strCache>
                <c:ptCount val="9"/>
                <c:pt idx="0">
                  <c:v>Payor Drug Evaluation Groups</c:v>
                </c:pt>
                <c:pt idx="1">
                  <c:v>Regulatory Agencies</c:v>
                </c:pt>
                <c:pt idx="2">
                  <c:v>Guidelines</c:v>
                </c:pt>
                <c:pt idx="3">
                  <c:v>Patient Organizations</c:v>
                </c:pt>
                <c:pt idx="4">
                  <c:v>Professional Organizations</c:v>
                </c:pt>
                <c:pt idx="5">
                  <c:v>Publications MeSH Terms</c:v>
                </c:pt>
                <c:pt idx="6">
                  <c:v>Journals</c:v>
                </c:pt>
                <c:pt idx="7">
                  <c:v>Congresses</c:v>
                </c:pt>
                <c:pt idx="8">
                  <c:v>Clinical Trials</c:v>
                </c:pt>
              </c:strCache>
            </c:strRef>
          </c:cat>
          <c:val>
            <c:numRef>
              <c:f>'Desk Research'!$J$3:$R$3</c:f>
              <c:numCache>
                <c:formatCode>General</c:formatCode>
                <c:ptCount val="9"/>
                <c:pt idx="0">
                  <c:v>31</c:v>
                </c:pt>
                <c:pt idx="1">
                  <c:v>57</c:v>
                </c:pt>
                <c:pt idx="2">
                  <c:v>0</c:v>
                </c:pt>
                <c:pt idx="3">
                  <c:v>50</c:v>
                </c:pt>
                <c:pt idx="4">
                  <c:v>192</c:v>
                </c:pt>
                <c:pt idx="5">
                  <c:v>218</c:v>
                </c:pt>
                <c:pt idx="6">
                  <c:v>266</c:v>
                </c:pt>
                <c:pt idx="7">
                  <c:v>523</c:v>
                </c:pt>
                <c:pt idx="8">
                  <c:v>0</c:v>
                </c:pt>
              </c:numCache>
            </c:numRef>
          </c:val>
          <c:extLst>
            <c:ext xmlns:c16="http://schemas.microsoft.com/office/drawing/2014/chart" uri="{C3380CC4-5D6E-409C-BE32-E72D297353CC}">
              <c16:uniqueId val="{00000001-78FF-4FD2-9E47-398C0ACD072F}"/>
            </c:ext>
          </c:extLst>
        </c:ser>
        <c:ser>
          <c:idx val="2"/>
          <c:order val="2"/>
          <c:tx>
            <c:strRef>
              <c:f>'Desk Research'!$I$4</c:f>
              <c:strCache>
                <c:ptCount val="1"/>
                <c:pt idx="0">
                  <c:v>Schizophrenia Count</c:v>
                </c:pt>
              </c:strCache>
            </c:strRef>
          </c:tx>
          <c:spPr>
            <a:solidFill>
              <a:schemeClr val="accent6">
                <a:lumMod val="50000"/>
              </a:schemeClr>
            </a:solidFill>
            <a:ln>
              <a:noFill/>
            </a:ln>
            <a:effectLst/>
          </c:spPr>
          <c:invertIfNegative val="0"/>
          <c:dPt>
            <c:idx val="5"/>
            <c:invertIfNegative val="0"/>
            <c:bubble3D val="0"/>
            <c:spPr>
              <a:solidFill>
                <a:schemeClr val="accent6">
                  <a:lumMod val="50000"/>
                </a:schemeClr>
              </a:solidFill>
              <a:ln>
                <a:noFill/>
              </a:ln>
              <a:effectLst/>
            </c:spPr>
            <c:extLst>
              <c:ext xmlns:c16="http://schemas.microsoft.com/office/drawing/2014/chart" uri="{C3380CC4-5D6E-409C-BE32-E72D297353CC}">
                <c16:uniqueId val="{00000006-78FF-4FD2-9E47-398C0ACD072F}"/>
              </c:ext>
            </c:extLst>
          </c:dPt>
          <c:cat>
            <c:strRef>
              <c:f>'Desk Research'!$J$1:$R$1</c:f>
              <c:strCache>
                <c:ptCount val="9"/>
                <c:pt idx="0">
                  <c:v>Payor Drug Evaluation Groups</c:v>
                </c:pt>
                <c:pt idx="1">
                  <c:v>Regulatory Agencies</c:v>
                </c:pt>
                <c:pt idx="2">
                  <c:v>Guidelines</c:v>
                </c:pt>
                <c:pt idx="3">
                  <c:v>Patient Organizations</c:v>
                </c:pt>
                <c:pt idx="4">
                  <c:v>Professional Organizations</c:v>
                </c:pt>
                <c:pt idx="5">
                  <c:v>Publications MeSH Terms</c:v>
                </c:pt>
                <c:pt idx="6">
                  <c:v>Journals</c:v>
                </c:pt>
                <c:pt idx="7">
                  <c:v>Congresses</c:v>
                </c:pt>
                <c:pt idx="8">
                  <c:v>Clinical Trials</c:v>
                </c:pt>
              </c:strCache>
            </c:strRef>
          </c:cat>
          <c:val>
            <c:numRef>
              <c:f>'Desk Research'!$J$4:$R$4</c:f>
              <c:numCache>
                <c:formatCode>General</c:formatCode>
                <c:ptCount val="9"/>
                <c:pt idx="0">
                  <c:v>0</c:v>
                </c:pt>
                <c:pt idx="1">
                  <c:v>0</c:v>
                </c:pt>
                <c:pt idx="2">
                  <c:v>87</c:v>
                </c:pt>
                <c:pt idx="3">
                  <c:v>14</c:v>
                </c:pt>
                <c:pt idx="4">
                  <c:v>5</c:v>
                </c:pt>
                <c:pt idx="5">
                  <c:v>37</c:v>
                </c:pt>
                <c:pt idx="6">
                  <c:v>7</c:v>
                </c:pt>
                <c:pt idx="7">
                  <c:v>14</c:v>
                </c:pt>
                <c:pt idx="8">
                  <c:v>935</c:v>
                </c:pt>
              </c:numCache>
            </c:numRef>
          </c:val>
          <c:extLst>
            <c:ext xmlns:c16="http://schemas.microsoft.com/office/drawing/2014/chart" uri="{C3380CC4-5D6E-409C-BE32-E72D297353CC}">
              <c16:uniqueId val="{00000002-78FF-4FD2-9E47-398C0ACD072F}"/>
            </c:ext>
          </c:extLst>
        </c:ser>
        <c:ser>
          <c:idx val="3"/>
          <c:order val="3"/>
          <c:tx>
            <c:strRef>
              <c:f>'Desk Research'!$I$5</c:f>
              <c:strCache>
                <c:ptCount val="1"/>
                <c:pt idx="0">
                  <c:v>ADP Count</c:v>
                </c:pt>
              </c:strCache>
            </c:strRef>
          </c:tx>
          <c:spPr>
            <a:solidFill>
              <a:schemeClr val="tx2"/>
            </a:solidFill>
            <a:ln>
              <a:noFill/>
            </a:ln>
            <a:effectLst/>
          </c:spPr>
          <c:invertIfNegative val="0"/>
          <c:dPt>
            <c:idx val="5"/>
            <c:invertIfNegative val="0"/>
            <c:bubble3D val="0"/>
            <c:spPr>
              <a:solidFill>
                <a:schemeClr val="tx2"/>
              </a:solidFill>
              <a:ln>
                <a:noFill/>
              </a:ln>
              <a:effectLst/>
            </c:spPr>
            <c:extLst>
              <c:ext xmlns:c16="http://schemas.microsoft.com/office/drawing/2014/chart" uri="{C3380CC4-5D6E-409C-BE32-E72D297353CC}">
                <c16:uniqueId val="{00000007-78FF-4FD2-9E47-398C0ACD072F}"/>
              </c:ext>
            </c:extLst>
          </c:dPt>
          <c:cat>
            <c:strRef>
              <c:f>'Desk Research'!$J$1:$R$1</c:f>
              <c:strCache>
                <c:ptCount val="9"/>
                <c:pt idx="0">
                  <c:v>Payor Drug Evaluation Groups</c:v>
                </c:pt>
                <c:pt idx="1">
                  <c:v>Regulatory Agencies</c:v>
                </c:pt>
                <c:pt idx="2">
                  <c:v>Guidelines</c:v>
                </c:pt>
                <c:pt idx="3">
                  <c:v>Patient Organizations</c:v>
                </c:pt>
                <c:pt idx="4">
                  <c:v>Professional Organizations</c:v>
                </c:pt>
                <c:pt idx="5">
                  <c:v>Publications MeSH Terms</c:v>
                </c:pt>
                <c:pt idx="6">
                  <c:v>Journals</c:v>
                </c:pt>
                <c:pt idx="7">
                  <c:v>Congresses</c:v>
                </c:pt>
                <c:pt idx="8">
                  <c:v>Clinical Trials</c:v>
                </c:pt>
              </c:strCache>
            </c:strRef>
          </c:cat>
          <c:val>
            <c:numRef>
              <c:f>'Desk Research'!$J$5:$R$5</c:f>
              <c:numCache>
                <c:formatCode>General</c:formatCode>
                <c:ptCount val="9"/>
                <c:pt idx="0">
                  <c:v>0</c:v>
                </c:pt>
                <c:pt idx="1">
                  <c:v>0</c:v>
                </c:pt>
                <c:pt idx="2">
                  <c:v>4</c:v>
                </c:pt>
                <c:pt idx="3">
                  <c:v>36</c:v>
                </c:pt>
                <c:pt idx="4">
                  <c:v>10</c:v>
                </c:pt>
                <c:pt idx="5">
                  <c:v>2</c:v>
                </c:pt>
                <c:pt idx="6">
                  <c:v>15</c:v>
                </c:pt>
                <c:pt idx="7">
                  <c:v>39</c:v>
                </c:pt>
                <c:pt idx="8">
                  <c:v>36</c:v>
                </c:pt>
              </c:numCache>
            </c:numRef>
          </c:val>
          <c:extLst>
            <c:ext xmlns:c16="http://schemas.microsoft.com/office/drawing/2014/chart" uri="{C3380CC4-5D6E-409C-BE32-E72D297353CC}">
              <c16:uniqueId val="{00000003-78FF-4FD2-9E47-398C0ACD072F}"/>
            </c:ext>
          </c:extLst>
        </c:ser>
        <c:ser>
          <c:idx val="4"/>
          <c:order val="4"/>
          <c:tx>
            <c:strRef>
              <c:f>'Desk Research'!$I$6</c:f>
              <c:strCache>
                <c:ptCount val="1"/>
                <c:pt idx="0">
                  <c:v>Right Blank</c:v>
                </c:pt>
              </c:strCache>
            </c:strRef>
          </c:tx>
          <c:spPr>
            <a:solidFill>
              <a:schemeClr val="bg1"/>
            </a:solidFill>
            <a:ln>
              <a:noFill/>
            </a:ln>
            <a:effectLst/>
          </c:spPr>
          <c:invertIfNegative val="0"/>
          <c:cat>
            <c:strRef>
              <c:f>'Desk Research'!$J$1:$R$1</c:f>
              <c:strCache>
                <c:ptCount val="9"/>
                <c:pt idx="0">
                  <c:v>Payor Drug Evaluation Groups</c:v>
                </c:pt>
                <c:pt idx="1">
                  <c:v>Regulatory Agencies</c:v>
                </c:pt>
                <c:pt idx="2">
                  <c:v>Guidelines</c:v>
                </c:pt>
                <c:pt idx="3">
                  <c:v>Patient Organizations</c:v>
                </c:pt>
                <c:pt idx="4">
                  <c:v>Professional Organizations</c:v>
                </c:pt>
                <c:pt idx="5">
                  <c:v>Publications MeSH Terms</c:v>
                </c:pt>
                <c:pt idx="6">
                  <c:v>Journals</c:v>
                </c:pt>
                <c:pt idx="7">
                  <c:v>Congresses</c:v>
                </c:pt>
                <c:pt idx="8">
                  <c:v>Clinical Trials</c:v>
                </c:pt>
              </c:strCache>
            </c:strRef>
          </c:cat>
          <c:val>
            <c:numRef>
              <c:f>'Desk Research'!$J$6:$R$6</c:f>
              <c:numCache>
                <c:formatCode>General</c:formatCode>
                <c:ptCount val="9"/>
                <c:pt idx="0">
                  <c:v>470</c:v>
                </c:pt>
                <c:pt idx="1">
                  <c:v>457</c:v>
                </c:pt>
                <c:pt idx="2">
                  <c:v>440</c:v>
                </c:pt>
                <c:pt idx="3">
                  <c:v>435.5</c:v>
                </c:pt>
                <c:pt idx="4">
                  <c:v>382</c:v>
                </c:pt>
                <c:pt idx="5">
                  <c:v>357</c:v>
                </c:pt>
                <c:pt idx="6">
                  <c:v>341.5</c:v>
                </c:pt>
                <c:pt idx="7">
                  <c:v>197.5</c:v>
                </c:pt>
                <c:pt idx="8">
                  <c:v>0</c:v>
                </c:pt>
              </c:numCache>
            </c:numRef>
          </c:val>
          <c:extLst>
            <c:ext xmlns:c16="http://schemas.microsoft.com/office/drawing/2014/chart" uri="{C3380CC4-5D6E-409C-BE32-E72D297353CC}">
              <c16:uniqueId val="{00000004-78FF-4FD2-9E47-398C0ACD072F}"/>
            </c:ext>
          </c:extLst>
        </c:ser>
        <c:dLbls>
          <c:showLegendKey val="0"/>
          <c:showVal val="0"/>
          <c:showCatName val="0"/>
          <c:showSerName val="0"/>
          <c:showPercent val="0"/>
          <c:showBubbleSize val="0"/>
        </c:dLbls>
        <c:gapWidth val="150"/>
        <c:overlap val="100"/>
        <c:axId val="218607024"/>
        <c:axId val="218598864"/>
      </c:barChart>
      <c:catAx>
        <c:axId val="218607024"/>
        <c:scaling>
          <c:orientation val="minMax"/>
        </c:scaling>
        <c:delete val="1"/>
        <c:axPos val="l"/>
        <c:numFmt formatCode="General" sourceLinked="1"/>
        <c:majorTickMark val="out"/>
        <c:minorTickMark val="none"/>
        <c:tickLblPos val="nextTo"/>
        <c:crossAx val="218598864"/>
        <c:crosses val="autoZero"/>
        <c:auto val="1"/>
        <c:lblAlgn val="ctr"/>
        <c:lblOffset val="100"/>
        <c:noMultiLvlLbl val="0"/>
      </c:catAx>
      <c:valAx>
        <c:axId val="218598864"/>
        <c:scaling>
          <c:orientation val="minMax"/>
          <c:max val="1000"/>
        </c:scaling>
        <c:delete val="1"/>
        <c:axPos val="b"/>
        <c:numFmt formatCode="General" sourceLinked="1"/>
        <c:majorTickMark val="out"/>
        <c:minorTickMark val="none"/>
        <c:tickLblPos val="nextTo"/>
        <c:crossAx val="218607024"/>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Journals!$D$2</c:f>
              <c:strCache>
                <c:ptCount val="1"/>
                <c:pt idx="0">
                  <c:v>KOL</c:v>
                </c:pt>
              </c:strCache>
            </c:strRef>
          </c:tx>
          <c:spPr>
            <a:solidFill>
              <a:schemeClr val="tx2"/>
            </a:solidFill>
            <a:ln>
              <a:noFill/>
            </a:ln>
            <a:effectLst/>
          </c:spPr>
          <c:invertIfNegative val="0"/>
          <c:cat>
            <c:strRef>
              <c:f>Journals!$B$3:$B$5</c:f>
              <c:strCache>
                <c:ptCount val="3"/>
                <c:pt idx="0">
                  <c:v>Schizophrenia</c:v>
                </c:pt>
                <c:pt idx="1">
                  <c:v>General</c:v>
                </c:pt>
                <c:pt idx="2">
                  <c:v>ADP</c:v>
                </c:pt>
              </c:strCache>
            </c:strRef>
          </c:cat>
          <c:val>
            <c:numRef>
              <c:f>Journals!$D$3:$D$5</c:f>
              <c:numCache>
                <c:formatCode>General</c:formatCode>
                <c:ptCount val="3"/>
                <c:pt idx="0">
                  <c:v>66.107382550335572</c:v>
                </c:pt>
                <c:pt idx="1">
                  <c:v>7.4027072758037233</c:v>
                </c:pt>
                <c:pt idx="2">
                  <c:v>6.9846678023850082</c:v>
                </c:pt>
              </c:numCache>
            </c:numRef>
          </c:val>
          <c:extLst>
            <c:ext xmlns:c16="http://schemas.microsoft.com/office/drawing/2014/chart" uri="{C3380CC4-5D6E-409C-BE32-E72D297353CC}">
              <c16:uniqueId val="{00000000-DC22-452F-B5E0-63B1B2640409}"/>
            </c:ext>
          </c:extLst>
        </c:ser>
        <c:ser>
          <c:idx val="1"/>
          <c:order val="1"/>
          <c:tx>
            <c:strRef>
              <c:f>Journals!$E$2</c:f>
              <c:strCache>
                <c:ptCount val="1"/>
                <c:pt idx="0">
                  <c:v>Stakeholder</c:v>
                </c:pt>
              </c:strCache>
            </c:strRef>
          </c:tx>
          <c:spPr>
            <a:solidFill>
              <a:schemeClr val="accent1"/>
            </a:solidFill>
            <a:ln>
              <a:noFill/>
            </a:ln>
            <a:effectLst/>
          </c:spPr>
          <c:invertIfNegative val="0"/>
          <c:cat>
            <c:strRef>
              <c:f>Journals!$B$3:$B$5</c:f>
              <c:strCache>
                <c:ptCount val="3"/>
                <c:pt idx="0">
                  <c:v>Schizophrenia</c:v>
                </c:pt>
                <c:pt idx="1">
                  <c:v>General</c:v>
                </c:pt>
                <c:pt idx="2">
                  <c:v>ADP</c:v>
                </c:pt>
              </c:strCache>
            </c:strRef>
          </c:cat>
          <c:val>
            <c:numRef>
              <c:f>Journals!$E$3:$E$5</c:f>
              <c:numCache>
                <c:formatCode>General</c:formatCode>
                <c:ptCount val="3"/>
                <c:pt idx="0">
                  <c:v>33.892617449664428</c:v>
                </c:pt>
                <c:pt idx="1">
                  <c:v>92.597292724196279</c:v>
                </c:pt>
                <c:pt idx="2">
                  <c:v>93.471337579617824</c:v>
                </c:pt>
              </c:numCache>
            </c:numRef>
          </c:val>
          <c:extLst>
            <c:ext xmlns:c16="http://schemas.microsoft.com/office/drawing/2014/chart" uri="{C3380CC4-5D6E-409C-BE32-E72D297353CC}">
              <c16:uniqueId val="{00000001-DC22-452F-B5E0-63B1B2640409}"/>
            </c:ext>
          </c:extLst>
        </c:ser>
        <c:dLbls>
          <c:showLegendKey val="0"/>
          <c:showVal val="0"/>
          <c:showCatName val="0"/>
          <c:showSerName val="0"/>
          <c:showPercent val="0"/>
          <c:showBubbleSize val="0"/>
        </c:dLbls>
        <c:gapWidth val="150"/>
        <c:overlap val="100"/>
        <c:axId val="2021349855"/>
        <c:axId val="2021352255"/>
      </c:barChart>
      <c:catAx>
        <c:axId val="20213498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2021352255"/>
        <c:crosses val="autoZero"/>
        <c:auto val="1"/>
        <c:lblAlgn val="ctr"/>
        <c:lblOffset val="100"/>
        <c:noMultiLvlLbl val="0"/>
      </c:catAx>
      <c:valAx>
        <c:axId val="2021352255"/>
        <c:scaling>
          <c:orientation val="minMax"/>
        </c:scaling>
        <c:delete val="1"/>
        <c:axPos val="l"/>
        <c:numFmt formatCode="0%" sourceLinked="1"/>
        <c:majorTickMark val="none"/>
        <c:minorTickMark val="none"/>
        <c:tickLblPos val="nextTo"/>
        <c:crossAx val="2021349855"/>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1981633306439551E-2"/>
          <c:y val="1.8707390484479256E-2"/>
          <c:w val="0.97772997684603069"/>
          <c:h val="0.94885687613259873"/>
        </c:manualLayout>
      </c:layout>
      <c:barChart>
        <c:barDir val="col"/>
        <c:grouping val="clustered"/>
        <c:varyColors val="0"/>
        <c:ser>
          <c:idx val="1"/>
          <c:order val="1"/>
          <c:tx>
            <c:strRef>
              <c:f>Guidelines!$W$7</c:f>
              <c:strCache>
                <c:ptCount val="1"/>
                <c:pt idx="0">
                  <c:v>International </c:v>
                </c:pt>
              </c:strCache>
            </c:strRef>
          </c:tx>
          <c:spPr>
            <a:solidFill>
              <a:schemeClr val="accent2"/>
            </a:solidFill>
            <a:ln>
              <a:noFill/>
            </a:ln>
            <a:effectLst/>
          </c:spPr>
          <c:invertIfNegative val="0"/>
          <c:val>
            <c:numRef>
              <c:f>Guidelines!$W$8:$W$45</c:f>
              <c:numCache>
                <c:formatCode>General</c:formatCode>
                <c:ptCount val="38"/>
                <c:pt idx="0">
                  <c:v>0</c:v>
                </c:pt>
                <c:pt idx="1">
                  <c:v>0</c:v>
                </c:pt>
                <c:pt idx="2">
                  <c:v>0</c:v>
                </c:pt>
                <c:pt idx="3">
                  <c:v>0</c:v>
                </c:pt>
                <c:pt idx="4">
                  <c:v>0</c:v>
                </c:pt>
                <c:pt idx="5">
                  <c:v>0</c:v>
                </c:pt>
                <c:pt idx="6">
                  <c:v>0</c:v>
                </c:pt>
                <c:pt idx="7">
                  <c:v>0</c:v>
                </c:pt>
                <c:pt idx="8">
                  <c:v>0</c:v>
                </c:pt>
                <c:pt idx="9">
                  <c:v>0</c:v>
                </c:pt>
                <c:pt idx="10">
                  <c:v>0</c:v>
                </c:pt>
                <c:pt idx="11">
                  <c:v>0</c:v>
                </c:pt>
                <c:pt idx="12">
                  <c:v>-38</c:v>
                </c:pt>
                <c:pt idx="13">
                  <c:v>0</c:v>
                </c:pt>
                <c:pt idx="14">
                  <c:v>0</c:v>
                </c:pt>
                <c:pt idx="15">
                  <c:v>0</c:v>
                </c:pt>
                <c:pt idx="16">
                  <c:v>0</c:v>
                </c:pt>
                <c:pt idx="17">
                  <c:v>0</c:v>
                </c:pt>
                <c:pt idx="18">
                  <c:v>0</c:v>
                </c:pt>
                <c:pt idx="19">
                  <c:v>0</c:v>
                </c:pt>
                <c:pt idx="20">
                  <c:v>0</c:v>
                </c:pt>
                <c:pt idx="21">
                  <c:v>-22</c:v>
                </c:pt>
                <c:pt idx="22">
                  <c:v>0</c:v>
                </c:pt>
                <c:pt idx="23">
                  <c:v>0</c:v>
                </c:pt>
                <c:pt idx="24">
                  <c:v>3</c:v>
                </c:pt>
                <c:pt idx="25">
                  <c:v>0</c:v>
                </c:pt>
                <c:pt idx="26">
                  <c:v>0</c:v>
                </c:pt>
                <c:pt idx="27">
                  <c:v>-71</c:v>
                </c:pt>
                <c:pt idx="28">
                  <c:v>-51</c:v>
                </c:pt>
                <c:pt idx="29">
                  <c:v>-20</c:v>
                </c:pt>
                <c:pt idx="30">
                  <c:v>0</c:v>
                </c:pt>
                <c:pt idx="31">
                  <c:v>0</c:v>
                </c:pt>
                <c:pt idx="32">
                  <c:v>0</c:v>
                </c:pt>
                <c:pt idx="33">
                  <c:v>0</c:v>
                </c:pt>
                <c:pt idx="34">
                  <c:v>0</c:v>
                </c:pt>
                <c:pt idx="35">
                  <c:v>0</c:v>
                </c:pt>
                <c:pt idx="36">
                  <c:v>-15</c:v>
                </c:pt>
                <c:pt idx="37">
                  <c:v>0</c:v>
                </c:pt>
              </c:numCache>
            </c:numRef>
          </c:val>
          <c:extLst>
            <c:ext xmlns:c16="http://schemas.microsoft.com/office/drawing/2014/chart" uri="{C3380CC4-5D6E-409C-BE32-E72D297353CC}">
              <c16:uniqueId val="{00000000-DCFA-47E4-9CBC-A1C3AA01E129}"/>
            </c:ext>
          </c:extLst>
        </c:ser>
        <c:ser>
          <c:idx val="2"/>
          <c:order val="2"/>
          <c:tx>
            <c:strRef>
              <c:f>Guidelines!$Y$7</c:f>
              <c:strCache>
                <c:ptCount val="1"/>
                <c:pt idx="0">
                  <c:v>National</c:v>
                </c:pt>
              </c:strCache>
            </c:strRef>
          </c:tx>
          <c:spPr>
            <a:solidFill>
              <a:schemeClr val="tx1"/>
            </a:solidFill>
            <a:ln>
              <a:noFill/>
            </a:ln>
            <a:effectLst/>
          </c:spPr>
          <c:invertIfNegative val="0"/>
          <c:val>
            <c:numRef>
              <c:f>Guidelines!$Y$8:$Y$45</c:f>
              <c:numCache>
                <c:formatCode>General</c:formatCode>
                <c:ptCount val="38"/>
                <c:pt idx="0">
                  <c:v>0</c:v>
                </c:pt>
                <c:pt idx="7">
                  <c:v>1</c:v>
                </c:pt>
                <c:pt idx="10">
                  <c:v>15</c:v>
                </c:pt>
                <c:pt idx="11">
                  <c:v>9</c:v>
                </c:pt>
                <c:pt idx="12">
                  <c:v>14</c:v>
                </c:pt>
                <c:pt idx="13">
                  <c:v>9</c:v>
                </c:pt>
                <c:pt idx="14">
                  <c:v>8</c:v>
                </c:pt>
                <c:pt idx="16">
                  <c:v>26</c:v>
                </c:pt>
                <c:pt idx="17">
                  <c:v>21</c:v>
                </c:pt>
                <c:pt idx="18">
                  <c:v>21</c:v>
                </c:pt>
                <c:pt idx="19">
                  <c:v>35</c:v>
                </c:pt>
                <c:pt idx="20">
                  <c:v>73</c:v>
                </c:pt>
                <c:pt idx="21">
                  <c:v>105</c:v>
                </c:pt>
                <c:pt idx="23">
                  <c:v>47</c:v>
                </c:pt>
                <c:pt idx="24">
                  <c:v>24</c:v>
                </c:pt>
                <c:pt idx="25">
                  <c:v>84</c:v>
                </c:pt>
                <c:pt idx="26">
                  <c:v>28</c:v>
                </c:pt>
                <c:pt idx="27">
                  <c:v>5</c:v>
                </c:pt>
                <c:pt idx="28">
                  <c:v>45</c:v>
                </c:pt>
                <c:pt idx="29">
                  <c:v>72</c:v>
                </c:pt>
                <c:pt idx="30">
                  <c:v>9</c:v>
                </c:pt>
                <c:pt idx="31">
                  <c:v>147</c:v>
                </c:pt>
                <c:pt idx="33">
                  <c:v>34</c:v>
                </c:pt>
                <c:pt idx="34">
                  <c:v>125</c:v>
                </c:pt>
                <c:pt idx="36">
                  <c:v>36</c:v>
                </c:pt>
              </c:numCache>
            </c:numRef>
          </c:val>
          <c:extLst>
            <c:ext xmlns:c16="http://schemas.microsoft.com/office/drawing/2014/chart" uri="{C3380CC4-5D6E-409C-BE32-E72D297353CC}">
              <c16:uniqueId val="{00000001-DCFA-47E4-9CBC-A1C3AA01E129}"/>
            </c:ext>
          </c:extLst>
        </c:ser>
        <c:dLbls>
          <c:showLegendKey val="0"/>
          <c:showVal val="0"/>
          <c:showCatName val="0"/>
          <c:showSerName val="0"/>
          <c:showPercent val="0"/>
          <c:showBubbleSize val="0"/>
        </c:dLbls>
        <c:gapWidth val="132"/>
        <c:overlap val="100"/>
        <c:axId val="1005119599"/>
        <c:axId val="1005116719"/>
        <c:extLst>
          <c:ext xmlns:c15="http://schemas.microsoft.com/office/drawing/2012/chart" uri="{02D57815-91ED-43cb-92C2-25804820EDAC}">
            <c15:filteredBarSeries>
              <c15:ser>
                <c:idx val="0"/>
                <c:order val="0"/>
                <c:tx>
                  <c:strRef>
                    <c:extLst>
                      <c:ext uri="{02D57815-91ED-43cb-92C2-25804820EDAC}">
                        <c15:formulaRef>
                          <c15:sqref>Guidelines!$V$7</c15:sqref>
                        </c15:formulaRef>
                      </c:ext>
                    </c:extLst>
                    <c:strCache>
                      <c:ptCount val="1"/>
                      <c:pt idx="0">
                        <c:v>Year</c:v>
                      </c:pt>
                    </c:strCache>
                  </c:strRef>
                </c:tx>
                <c:spPr>
                  <a:solidFill>
                    <a:schemeClr val="accent1"/>
                  </a:solidFill>
                  <a:ln>
                    <a:noFill/>
                  </a:ln>
                  <a:effectLst/>
                </c:spPr>
                <c:invertIfNegative val="0"/>
                <c:val>
                  <c:numRef>
                    <c:extLst>
                      <c:ext uri="{02D57815-91ED-43cb-92C2-25804820EDAC}">
                        <c15:formulaRef>
                          <c15:sqref>Guidelines!$V$8:$V$45</c15:sqref>
                        </c15:formulaRef>
                      </c:ext>
                    </c:extLst>
                    <c:numCache>
                      <c:formatCode>General</c:formatCode>
                      <c:ptCount val="38"/>
                      <c:pt idx="0">
                        <c:v>1988</c:v>
                      </c:pt>
                      <c:pt idx="1">
                        <c:v>1989</c:v>
                      </c:pt>
                      <c:pt idx="2">
                        <c:v>1990</c:v>
                      </c:pt>
                      <c:pt idx="3">
                        <c:v>1991</c:v>
                      </c:pt>
                      <c:pt idx="4">
                        <c:v>1992</c:v>
                      </c:pt>
                      <c:pt idx="5">
                        <c:v>1993</c:v>
                      </c:pt>
                      <c:pt idx="6">
                        <c:v>1994</c:v>
                      </c:pt>
                      <c:pt idx="7">
                        <c:v>1995</c:v>
                      </c:pt>
                      <c:pt idx="8">
                        <c:v>1996</c:v>
                      </c:pt>
                      <c:pt idx="9">
                        <c:v>1997</c:v>
                      </c:pt>
                      <c:pt idx="10">
                        <c:v>1998</c:v>
                      </c:pt>
                      <c:pt idx="11">
                        <c:v>1999</c:v>
                      </c:pt>
                      <c:pt idx="12">
                        <c:v>2000</c:v>
                      </c:pt>
                      <c:pt idx="13">
                        <c:v>2001</c:v>
                      </c:pt>
                      <c:pt idx="14">
                        <c:v>2002</c:v>
                      </c:pt>
                      <c:pt idx="15">
                        <c:v>2003</c:v>
                      </c:pt>
                      <c:pt idx="16">
                        <c:v>2004</c:v>
                      </c:pt>
                      <c:pt idx="17">
                        <c:v>2005</c:v>
                      </c:pt>
                      <c:pt idx="18">
                        <c:v>2006</c:v>
                      </c:pt>
                      <c:pt idx="19">
                        <c:v>2007</c:v>
                      </c:pt>
                      <c:pt idx="20">
                        <c:v>2008</c:v>
                      </c:pt>
                      <c:pt idx="21">
                        <c:v>2009</c:v>
                      </c:pt>
                      <c:pt idx="22">
                        <c:v>2010</c:v>
                      </c:pt>
                      <c:pt idx="23">
                        <c:v>2011</c:v>
                      </c:pt>
                      <c:pt idx="24">
                        <c:v>2012</c:v>
                      </c:pt>
                      <c:pt idx="25">
                        <c:v>2013</c:v>
                      </c:pt>
                      <c:pt idx="26">
                        <c:v>2014</c:v>
                      </c:pt>
                      <c:pt idx="27">
                        <c:v>2015</c:v>
                      </c:pt>
                      <c:pt idx="28">
                        <c:v>2016</c:v>
                      </c:pt>
                      <c:pt idx="29">
                        <c:v>2017</c:v>
                      </c:pt>
                      <c:pt idx="30">
                        <c:v>2018</c:v>
                      </c:pt>
                      <c:pt idx="31">
                        <c:v>2019</c:v>
                      </c:pt>
                      <c:pt idx="32">
                        <c:v>2020</c:v>
                      </c:pt>
                      <c:pt idx="33">
                        <c:v>2021</c:v>
                      </c:pt>
                      <c:pt idx="34">
                        <c:v>2022</c:v>
                      </c:pt>
                      <c:pt idx="35">
                        <c:v>2023</c:v>
                      </c:pt>
                      <c:pt idx="36">
                        <c:v>2024</c:v>
                      </c:pt>
                      <c:pt idx="37">
                        <c:v>2025</c:v>
                      </c:pt>
                    </c:numCache>
                  </c:numRef>
                </c:val>
                <c:extLst>
                  <c:ext xmlns:c16="http://schemas.microsoft.com/office/drawing/2014/chart" uri="{C3380CC4-5D6E-409C-BE32-E72D297353CC}">
                    <c16:uniqueId val="{00000002-DCFA-47E4-9CBC-A1C3AA01E129}"/>
                  </c:ext>
                </c:extLst>
              </c15:ser>
            </c15:filteredBarSeries>
          </c:ext>
        </c:extLst>
      </c:barChart>
      <c:catAx>
        <c:axId val="1005119599"/>
        <c:scaling>
          <c:orientation val="minMax"/>
        </c:scaling>
        <c:delete val="1"/>
        <c:axPos val="b"/>
        <c:numFmt formatCode="General" sourceLinked="1"/>
        <c:majorTickMark val="out"/>
        <c:minorTickMark val="none"/>
        <c:tickLblPos val="nextTo"/>
        <c:crossAx val="1005116719"/>
        <c:crosses val="autoZero"/>
        <c:auto val="1"/>
        <c:lblAlgn val="ctr"/>
        <c:lblOffset val="100"/>
        <c:noMultiLvlLbl val="0"/>
      </c:catAx>
      <c:valAx>
        <c:axId val="1005116719"/>
        <c:scaling>
          <c:orientation val="minMax"/>
        </c:scaling>
        <c:delete val="1"/>
        <c:axPos val="l"/>
        <c:numFmt formatCode="General" sourceLinked="1"/>
        <c:majorTickMark val="out"/>
        <c:minorTickMark val="none"/>
        <c:tickLblPos val="nextTo"/>
        <c:crossAx val="1005119599"/>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'Payor Drug Groups'!$AE$1</c:f>
              <c:strCache>
                <c:ptCount val="1"/>
                <c:pt idx="0">
                  <c:v>Group Count</c:v>
                </c:pt>
              </c:strCache>
            </c:strRef>
          </c:tx>
          <c:spPr>
            <a:solidFill>
              <a:schemeClr val="accent5"/>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2-DBF9-447A-B552-C00C2A009CBF}"/>
              </c:ext>
            </c:extLst>
          </c:dPt>
          <c:dPt>
            <c:idx val="1"/>
            <c:invertIfNegative val="0"/>
            <c:bubble3D val="0"/>
            <c:spPr>
              <a:solidFill>
                <a:schemeClr val="accent3">
                  <a:lumMod val="50000"/>
                </a:schemeClr>
              </a:solidFill>
              <a:ln>
                <a:noFill/>
              </a:ln>
              <a:effectLst/>
            </c:spPr>
            <c:extLst>
              <c:ext xmlns:c16="http://schemas.microsoft.com/office/drawing/2014/chart" uri="{C3380CC4-5D6E-409C-BE32-E72D297353CC}">
                <c16:uniqueId val="{00000007-DBF9-447A-B552-C00C2A009CBF}"/>
              </c:ext>
            </c:extLst>
          </c:dPt>
          <c:dPt>
            <c:idx val="2"/>
            <c:invertIfNegative val="0"/>
            <c:bubble3D val="0"/>
            <c:spPr>
              <a:solidFill>
                <a:srgbClr val="FF66CC"/>
              </a:solidFill>
              <a:ln>
                <a:noFill/>
              </a:ln>
              <a:effectLst/>
            </c:spPr>
            <c:extLst>
              <c:ext xmlns:c16="http://schemas.microsoft.com/office/drawing/2014/chart" uri="{C3380CC4-5D6E-409C-BE32-E72D297353CC}">
                <c16:uniqueId val="{00000006-DBF9-447A-B552-C00C2A009CBF}"/>
              </c:ext>
            </c:extLst>
          </c:dPt>
          <c:dPt>
            <c:idx val="3"/>
            <c:invertIfNegative val="0"/>
            <c:bubble3D val="0"/>
            <c:spPr>
              <a:solidFill>
                <a:schemeClr val="accent4">
                  <a:lumMod val="50000"/>
                </a:schemeClr>
              </a:solidFill>
              <a:ln>
                <a:noFill/>
              </a:ln>
              <a:effectLst/>
            </c:spPr>
            <c:extLst>
              <c:ext xmlns:c16="http://schemas.microsoft.com/office/drawing/2014/chart" uri="{C3380CC4-5D6E-409C-BE32-E72D297353CC}">
                <c16:uniqueId val="{00000010-2E3C-46E1-B45F-120F7067FEE6}"/>
              </c:ext>
            </c:extLst>
          </c:dPt>
          <c:dPt>
            <c:idx val="4"/>
            <c:invertIfNegative val="0"/>
            <c:bubble3D val="0"/>
            <c:spPr>
              <a:solidFill>
                <a:srgbClr val="107A40"/>
              </a:solidFill>
              <a:ln>
                <a:noFill/>
              </a:ln>
              <a:effectLst/>
            </c:spPr>
            <c:extLst>
              <c:ext xmlns:c16="http://schemas.microsoft.com/office/drawing/2014/chart" uri="{C3380CC4-5D6E-409C-BE32-E72D297353CC}">
                <c16:uniqueId val="{00000005-DBF9-447A-B552-C00C2A009CBF}"/>
              </c:ext>
            </c:extLst>
          </c:dPt>
          <c:dPt>
            <c:idx val="5"/>
            <c:invertIfNegative val="0"/>
            <c:bubble3D val="0"/>
            <c:spPr>
              <a:solidFill>
                <a:srgbClr val="002060"/>
              </a:solidFill>
              <a:ln>
                <a:noFill/>
              </a:ln>
              <a:effectLst/>
            </c:spPr>
            <c:extLst>
              <c:ext xmlns:c16="http://schemas.microsoft.com/office/drawing/2014/chart" uri="{C3380CC4-5D6E-409C-BE32-E72D297353CC}">
                <c16:uniqueId val="{00000000-DBF9-447A-B552-C00C2A009CBF}"/>
              </c:ext>
            </c:extLst>
          </c:dPt>
          <c:dPt>
            <c:idx val="6"/>
            <c:invertIfNegative val="0"/>
            <c:bubble3D val="0"/>
            <c:spPr>
              <a:solidFill>
                <a:srgbClr val="C00000"/>
              </a:solidFill>
              <a:ln>
                <a:noFill/>
              </a:ln>
              <a:effectLst/>
            </c:spPr>
            <c:extLst>
              <c:ext xmlns:c16="http://schemas.microsoft.com/office/drawing/2014/chart" uri="{C3380CC4-5D6E-409C-BE32-E72D297353CC}">
                <c16:uniqueId val="{00000004-DBF9-447A-B552-C00C2A009CBF}"/>
              </c:ext>
            </c:extLst>
          </c:dPt>
          <c:dPt>
            <c:idx val="7"/>
            <c:invertIfNegative val="0"/>
            <c:bubble3D val="0"/>
            <c:spPr>
              <a:solidFill>
                <a:schemeClr val="accent5"/>
              </a:solidFill>
              <a:ln>
                <a:noFill/>
              </a:ln>
              <a:effectLst/>
            </c:spPr>
            <c:extLst>
              <c:ext xmlns:c16="http://schemas.microsoft.com/office/drawing/2014/chart" uri="{C3380CC4-5D6E-409C-BE32-E72D297353CC}">
                <c16:uniqueId val="{00000003-DBF9-447A-B552-C00C2A009CBF}"/>
              </c:ext>
            </c:extLst>
          </c:dPt>
          <c:dPt>
            <c:idx val="8"/>
            <c:invertIfNegative val="0"/>
            <c:bubble3D val="0"/>
            <c:spPr>
              <a:solidFill>
                <a:schemeClr val="accent6">
                  <a:lumMod val="75000"/>
                </a:schemeClr>
              </a:solidFill>
              <a:ln>
                <a:noFill/>
              </a:ln>
              <a:effectLst/>
            </c:spPr>
            <c:extLst>
              <c:ext xmlns:c16="http://schemas.microsoft.com/office/drawing/2014/chart" uri="{C3380CC4-5D6E-409C-BE32-E72D297353CC}">
                <c16:uniqueId val="{00000001-DBF9-447A-B552-C00C2A009CBF}"/>
              </c:ext>
            </c:extLst>
          </c:dPt>
          <c:cat>
            <c:strRef>
              <c:f>'Payor Drug Groups'!$AD$2:$AD$10</c:f>
              <c:strCache>
                <c:ptCount val="9"/>
                <c:pt idx="0">
                  <c:v>CAN</c:v>
                </c:pt>
                <c:pt idx="1">
                  <c:v>FRE</c:v>
                </c:pt>
                <c:pt idx="2">
                  <c:v>GER</c:v>
                </c:pt>
                <c:pt idx="3">
                  <c:v>INT</c:v>
                </c:pt>
                <c:pt idx="4">
                  <c:v>ITA</c:v>
                </c:pt>
                <c:pt idx="5">
                  <c:v>JPN</c:v>
                </c:pt>
                <c:pt idx="6">
                  <c:v>SPA</c:v>
                </c:pt>
                <c:pt idx="7">
                  <c:v>UK</c:v>
                </c:pt>
                <c:pt idx="8">
                  <c:v>USA</c:v>
                </c:pt>
              </c:strCache>
            </c:strRef>
          </c:cat>
          <c:val>
            <c:numRef>
              <c:f>'Payor Drug Groups'!$AE$2:$AE$10</c:f>
              <c:numCache>
                <c:formatCode>General</c:formatCode>
                <c:ptCount val="9"/>
                <c:pt idx="0">
                  <c:v>4</c:v>
                </c:pt>
                <c:pt idx="1">
                  <c:v>2</c:v>
                </c:pt>
                <c:pt idx="2">
                  <c:v>3</c:v>
                </c:pt>
                <c:pt idx="3">
                  <c:v>2</c:v>
                </c:pt>
                <c:pt idx="4">
                  <c:v>2</c:v>
                </c:pt>
                <c:pt idx="5">
                  <c:v>1</c:v>
                </c:pt>
                <c:pt idx="6">
                  <c:v>2</c:v>
                </c:pt>
                <c:pt idx="7">
                  <c:v>7</c:v>
                </c:pt>
                <c:pt idx="8">
                  <c:v>8</c:v>
                </c:pt>
              </c:numCache>
            </c:numRef>
          </c:val>
          <c:extLst>
            <c:ext xmlns:c16="http://schemas.microsoft.com/office/drawing/2014/chart" uri="{C3380CC4-5D6E-409C-BE32-E72D297353CC}">
              <c16:uniqueId val="{00000000-3214-4F78-82EB-2EC7845BAFD0}"/>
            </c:ext>
          </c:extLst>
        </c:ser>
        <c:dLbls>
          <c:showLegendKey val="0"/>
          <c:showVal val="0"/>
          <c:showCatName val="0"/>
          <c:showSerName val="0"/>
          <c:showPercent val="0"/>
          <c:showBubbleSize val="0"/>
        </c:dLbls>
        <c:gapWidth val="219"/>
        <c:overlap val="-27"/>
        <c:axId val="114728975"/>
        <c:axId val="114728015"/>
      </c:barChart>
      <c:catAx>
        <c:axId val="1147289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14728015"/>
        <c:crosses val="autoZero"/>
        <c:auto val="1"/>
        <c:lblAlgn val="ctr"/>
        <c:lblOffset val="100"/>
        <c:noMultiLvlLbl val="0"/>
      </c:catAx>
      <c:valAx>
        <c:axId val="114728015"/>
        <c:scaling>
          <c:orientation val="minMax"/>
          <c:max val="8"/>
        </c:scaling>
        <c:delete val="1"/>
        <c:axPos val="l"/>
        <c:numFmt formatCode="General" sourceLinked="1"/>
        <c:majorTickMark val="out"/>
        <c:minorTickMark val="none"/>
        <c:tickLblPos val="nextTo"/>
        <c:crossAx val="114728975"/>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'Regulatory Agenices'!$AI$1</c:f>
              <c:strCache>
                <c:ptCount val="1"/>
                <c:pt idx="0">
                  <c:v>Agency Count</c:v>
                </c:pt>
              </c:strCache>
            </c:strRef>
          </c:tx>
          <c:spPr>
            <a:solidFill>
              <a:schemeClr val="accent5"/>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2-19BC-4A77-B884-7D5618577AD6}"/>
              </c:ext>
            </c:extLst>
          </c:dPt>
          <c:dPt>
            <c:idx val="1"/>
            <c:invertIfNegative val="0"/>
            <c:bubble3D val="0"/>
            <c:spPr>
              <a:solidFill>
                <a:schemeClr val="tx1"/>
              </a:solidFill>
              <a:ln>
                <a:noFill/>
              </a:ln>
              <a:effectLst/>
            </c:spPr>
            <c:extLst>
              <c:ext xmlns:c16="http://schemas.microsoft.com/office/drawing/2014/chart" uri="{C3380CC4-5D6E-409C-BE32-E72D297353CC}">
                <c16:uniqueId val="{00000005-19BC-4A77-B884-7D5618577AD6}"/>
              </c:ext>
            </c:extLst>
          </c:dPt>
          <c:dPt>
            <c:idx val="2"/>
            <c:invertIfNegative val="0"/>
            <c:bubble3D val="0"/>
            <c:spPr>
              <a:solidFill>
                <a:schemeClr val="accent3">
                  <a:lumMod val="50000"/>
                </a:schemeClr>
              </a:solidFill>
              <a:ln>
                <a:noFill/>
              </a:ln>
              <a:effectLst/>
            </c:spPr>
            <c:extLst>
              <c:ext xmlns:c16="http://schemas.microsoft.com/office/drawing/2014/chart" uri="{C3380CC4-5D6E-409C-BE32-E72D297353CC}">
                <c16:uniqueId val="{00000003-19BC-4A77-B884-7D5618577AD6}"/>
              </c:ext>
            </c:extLst>
          </c:dPt>
          <c:dPt>
            <c:idx val="3"/>
            <c:invertIfNegative val="0"/>
            <c:bubble3D val="0"/>
            <c:spPr>
              <a:solidFill>
                <a:srgbClr val="FF66CC"/>
              </a:solidFill>
              <a:ln>
                <a:noFill/>
              </a:ln>
              <a:effectLst/>
            </c:spPr>
            <c:extLst>
              <c:ext xmlns:c16="http://schemas.microsoft.com/office/drawing/2014/chart" uri="{C3380CC4-5D6E-409C-BE32-E72D297353CC}">
                <c16:uniqueId val="{00000004-19BC-4A77-B884-7D5618577AD6}"/>
              </c:ext>
            </c:extLst>
          </c:dPt>
          <c:dPt>
            <c:idx val="4"/>
            <c:invertIfNegative val="0"/>
            <c:bubble3D val="0"/>
            <c:spPr>
              <a:solidFill>
                <a:schemeClr val="accent4">
                  <a:lumMod val="50000"/>
                </a:schemeClr>
              </a:solidFill>
              <a:ln>
                <a:noFill/>
              </a:ln>
              <a:effectLst/>
            </c:spPr>
            <c:extLst>
              <c:ext xmlns:c16="http://schemas.microsoft.com/office/drawing/2014/chart" uri="{C3380CC4-5D6E-409C-BE32-E72D297353CC}">
                <c16:uniqueId val="{00000000-53F0-41A7-B0F6-DEBC19E0F273}"/>
              </c:ext>
            </c:extLst>
          </c:dPt>
          <c:dPt>
            <c:idx val="5"/>
            <c:invertIfNegative val="0"/>
            <c:bubble3D val="0"/>
            <c:spPr>
              <a:solidFill>
                <a:srgbClr val="107A40"/>
              </a:solidFill>
              <a:ln>
                <a:noFill/>
              </a:ln>
              <a:effectLst/>
            </c:spPr>
            <c:extLst>
              <c:ext xmlns:c16="http://schemas.microsoft.com/office/drawing/2014/chart" uri="{C3380CC4-5D6E-409C-BE32-E72D297353CC}">
                <c16:uniqueId val="{00000006-19BC-4A77-B884-7D5618577AD6}"/>
              </c:ext>
            </c:extLst>
          </c:dPt>
          <c:dPt>
            <c:idx val="6"/>
            <c:invertIfNegative val="0"/>
            <c:bubble3D val="0"/>
            <c:spPr>
              <a:solidFill>
                <a:srgbClr val="002060"/>
              </a:solidFill>
              <a:ln>
                <a:noFill/>
              </a:ln>
              <a:effectLst/>
            </c:spPr>
            <c:extLst>
              <c:ext xmlns:c16="http://schemas.microsoft.com/office/drawing/2014/chart" uri="{C3380CC4-5D6E-409C-BE32-E72D297353CC}">
                <c16:uniqueId val="{00000007-19BC-4A77-B884-7D5618577AD6}"/>
              </c:ext>
            </c:extLst>
          </c:dPt>
          <c:dPt>
            <c:idx val="7"/>
            <c:invertIfNegative val="0"/>
            <c:bubble3D val="0"/>
            <c:spPr>
              <a:solidFill>
                <a:srgbClr val="C00000"/>
              </a:solidFill>
              <a:ln>
                <a:noFill/>
              </a:ln>
              <a:effectLst/>
            </c:spPr>
            <c:extLst>
              <c:ext xmlns:c16="http://schemas.microsoft.com/office/drawing/2014/chart" uri="{C3380CC4-5D6E-409C-BE32-E72D297353CC}">
                <c16:uniqueId val="{00000008-19BC-4A77-B884-7D5618577AD6}"/>
              </c:ext>
            </c:extLst>
          </c:dPt>
          <c:dPt>
            <c:idx val="9"/>
            <c:invertIfNegative val="0"/>
            <c:bubble3D val="0"/>
            <c:spPr>
              <a:solidFill>
                <a:schemeClr val="accent6">
                  <a:lumMod val="75000"/>
                </a:schemeClr>
              </a:solidFill>
              <a:ln>
                <a:noFill/>
              </a:ln>
              <a:effectLst/>
            </c:spPr>
            <c:extLst>
              <c:ext xmlns:c16="http://schemas.microsoft.com/office/drawing/2014/chart" uri="{C3380CC4-5D6E-409C-BE32-E72D297353CC}">
                <c16:uniqueId val="{00000009-19BC-4A77-B884-7D5618577AD6}"/>
              </c:ext>
            </c:extLst>
          </c:dPt>
          <c:cat>
            <c:strRef>
              <c:f>'Regulatory Agenices'!$AH$2:$AH$11</c:f>
              <c:strCache>
                <c:ptCount val="10"/>
                <c:pt idx="0">
                  <c:v>CAN</c:v>
                </c:pt>
                <c:pt idx="1">
                  <c:v>EUR</c:v>
                </c:pt>
                <c:pt idx="2">
                  <c:v>FRE</c:v>
                </c:pt>
                <c:pt idx="3">
                  <c:v>GER</c:v>
                </c:pt>
                <c:pt idx="4">
                  <c:v>INT</c:v>
                </c:pt>
                <c:pt idx="5">
                  <c:v>ITA</c:v>
                </c:pt>
                <c:pt idx="6">
                  <c:v>JPN</c:v>
                </c:pt>
                <c:pt idx="7">
                  <c:v>SPA</c:v>
                </c:pt>
                <c:pt idx="8">
                  <c:v>UK</c:v>
                </c:pt>
                <c:pt idx="9">
                  <c:v>USA</c:v>
                </c:pt>
              </c:strCache>
            </c:strRef>
          </c:cat>
          <c:val>
            <c:numRef>
              <c:f>'Regulatory Agenices'!$AI$2:$AI$11</c:f>
              <c:numCache>
                <c:formatCode>General</c:formatCode>
                <c:ptCount val="10"/>
                <c:pt idx="0">
                  <c:v>5</c:v>
                </c:pt>
                <c:pt idx="1">
                  <c:v>6</c:v>
                </c:pt>
                <c:pt idx="2">
                  <c:v>3</c:v>
                </c:pt>
                <c:pt idx="3">
                  <c:v>4</c:v>
                </c:pt>
                <c:pt idx="4">
                  <c:v>2</c:v>
                </c:pt>
                <c:pt idx="5">
                  <c:v>3</c:v>
                </c:pt>
                <c:pt idx="6">
                  <c:v>10</c:v>
                </c:pt>
                <c:pt idx="7">
                  <c:v>4</c:v>
                </c:pt>
                <c:pt idx="8">
                  <c:v>10</c:v>
                </c:pt>
                <c:pt idx="9">
                  <c:v>10</c:v>
                </c:pt>
              </c:numCache>
            </c:numRef>
          </c:val>
          <c:extLst>
            <c:ext xmlns:c16="http://schemas.microsoft.com/office/drawing/2014/chart" uri="{C3380CC4-5D6E-409C-BE32-E72D297353CC}">
              <c16:uniqueId val="{00000000-0459-416B-B957-013A3B54D027}"/>
            </c:ext>
          </c:extLst>
        </c:ser>
        <c:dLbls>
          <c:showLegendKey val="0"/>
          <c:showVal val="0"/>
          <c:showCatName val="0"/>
          <c:showSerName val="0"/>
          <c:showPercent val="0"/>
          <c:showBubbleSize val="0"/>
        </c:dLbls>
        <c:gapWidth val="219"/>
        <c:overlap val="-27"/>
        <c:axId val="122067023"/>
        <c:axId val="122066543"/>
      </c:barChart>
      <c:catAx>
        <c:axId val="1220670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22066543"/>
        <c:crosses val="autoZero"/>
        <c:auto val="1"/>
        <c:lblAlgn val="ctr"/>
        <c:lblOffset val="100"/>
        <c:noMultiLvlLbl val="0"/>
      </c:catAx>
      <c:valAx>
        <c:axId val="122066543"/>
        <c:scaling>
          <c:orientation val="minMax"/>
          <c:max val="10"/>
        </c:scaling>
        <c:delete val="1"/>
        <c:axPos val="l"/>
        <c:numFmt formatCode="General" sourceLinked="1"/>
        <c:majorTickMark val="none"/>
        <c:minorTickMark val="none"/>
        <c:tickLblPos val="nextTo"/>
        <c:crossAx val="122067023"/>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873218261826503"/>
          <c:y val="0"/>
          <c:w val="0.5615319061831926"/>
          <c:h val="0.92564909352566993"/>
        </c:manualLayout>
      </c:layout>
      <c:doughnutChart>
        <c:varyColors val="1"/>
        <c:ser>
          <c:idx val="0"/>
          <c:order val="0"/>
          <c:spPr>
            <a:solidFill>
              <a:schemeClr val="tx2"/>
            </a:solidFill>
          </c:spPr>
          <c:dPt>
            <c:idx val="0"/>
            <c:bubble3D val="0"/>
            <c:spPr>
              <a:solidFill>
                <a:schemeClr val="accent6">
                  <a:lumMod val="50000"/>
                </a:schemeClr>
              </a:solidFill>
              <a:ln w="19050">
                <a:solidFill>
                  <a:schemeClr val="lt1"/>
                </a:solidFill>
              </a:ln>
              <a:effectLst/>
            </c:spPr>
            <c:extLst>
              <c:ext xmlns:c16="http://schemas.microsoft.com/office/drawing/2014/chart" uri="{C3380CC4-5D6E-409C-BE32-E72D297353CC}">
                <c16:uniqueId val="{00000001-4DA3-481A-8312-78C574EADC95}"/>
              </c:ext>
            </c:extLst>
          </c:dPt>
          <c:dPt>
            <c:idx val="1"/>
            <c:bubble3D val="0"/>
            <c:spPr>
              <a:solidFill>
                <a:schemeClr val="tx2"/>
              </a:solidFill>
              <a:ln w="19050">
                <a:solidFill>
                  <a:schemeClr val="lt1"/>
                </a:solidFill>
              </a:ln>
              <a:effectLst/>
            </c:spPr>
            <c:extLst>
              <c:ext xmlns:c16="http://schemas.microsoft.com/office/drawing/2014/chart" uri="{C3380CC4-5D6E-409C-BE32-E72D297353CC}">
                <c16:uniqueId val="{00000003-4DA3-481A-8312-78C574EADC95}"/>
              </c:ext>
            </c:extLst>
          </c:dPt>
          <c:cat>
            <c:strRef>
              <c:f>Sheet1!$A$2:$A$3</c:f>
              <c:strCache>
                <c:ptCount val="2"/>
                <c:pt idx="0">
                  <c:v>Male</c:v>
                </c:pt>
                <c:pt idx="1">
                  <c:v>Female</c:v>
                </c:pt>
              </c:strCache>
            </c:strRef>
          </c:cat>
          <c:val>
            <c:numRef>
              <c:f>Sheet1!$B$2:$B$3</c:f>
              <c:numCache>
                <c:formatCode>General</c:formatCode>
                <c:ptCount val="2"/>
                <c:pt idx="0">
                  <c:v>2427</c:v>
                </c:pt>
                <c:pt idx="1">
                  <c:v>1388</c:v>
                </c:pt>
              </c:numCache>
            </c:numRef>
          </c:val>
          <c:extLst>
            <c:ext xmlns:c16="http://schemas.microsoft.com/office/drawing/2014/chart" uri="{C3380CC4-5D6E-409C-BE32-E72D297353CC}">
              <c16:uniqueId val="{00000004-4DA3-481A-8312-78C574EADC95}"/>
            </c:ext>
          </c:extLst>
        </c:ser>
        <c:dLbls>
          <c:showLegendKey val="0"/>
          <c:showVal val="0"/>
          <c:showCatName val="0"/>
          <c:showSerName val="0"/>
          <c:showPercent val="0"/>
          <c:showBubbleSize val="0"/>
          <c:showLeaderLines val="0"/>
        </c:dLbls>
        <c:firstSliceAng val="0"/>
        <c:holeSize val="75"/>
      </c:doughnutChart>
      <c:spPr>
        <a:noFill/>
        <a:ln w="25400">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Sheet1!$O$2</c:f>
              <c:strCache>
                <c:ptCount val="1"/>
                <c:pt idx="0">
                  <c:v>USA</c:v>
                </c:pt>
              </c:strCache>
            </c:strRef>
          </c:tx>
          <c:spPr>
            <a:solidFill>
              <a:schemeClr val="accent6">
                <a:lumMod val="50000"/>
              </a:schemeClr>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Sheet1!$P$1:$Q$1</c:f>
              <c:strCache>
                <c:ptCount val="2"/>
                <c:pt idx="0">
                  <c:v>Schizophrenia</c:v>
                </c:pt>
                <c:pt idx="1">
                  <c:v>Alzheimers Disease Psychosis</c:v>
                </c:pt>
              </c:strCache>
            </c:strRef>
          </c:cat>
          <c:val>
            <c:numRef>
              <c:f>Sheet1!$P$2:$Q$2</c:f>
              <c:numCache>
                <c:formatCode>General</c:formatCode>
                <c:ptCount val="2"/>
                <c:pt idx="0">
                  <c:v>33</c:v>
                </c:pt>
                <c:pt idx="1">
                  <c:v>25</c:v>
                </c:pt>
              </c:numCache>
            </c:numRef>
          </c:val>
          <c:extLst>
            <c:ext xmlns:c16="http://schemas.microsoft.com/office/drawing/2014/chart" uri="{C3380CC4-5D6E-409C-BE32-E72D297353CC}">
              <c16:uniqueId val="{00000000-B0E5-467D-A632-EC1E497088FB}"/>
            </c:ext>
          </c:extLst>
        </c:ser>
        <c:ser>
          <c:idx val="1"/>
          <c:order val="1"/>
          <c:tx>
            <c:strRef>
              <c:f>Sheet1!$O$3</c:f>
              <c:strCache>
                <c:ptCount val="1"/>
                <c:pt idx="0">
                  <c:v>ex-USA</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Sheet1!$P$1:$Q$1</c:f>
              <c:strCache>
                <c:ptCount val="2"/>
                <c:pt idx="0">
                  <c:v>Schizophrenia</c:v>
                </c:pt>
                <c:pt idx="1">
                  <c:v>Alzheimers Disease Psychosis</c:v>
                </c:pt>
              </c:strCache>
            </c:strRef>
          </c:cat>
          <c:val>
            <c:numRef>
              <c:f>Sheet1!$P$3:$Q$3</c:f>
              <c:numCache>
                <c:formatCode>General</c:formatCode>
                <c:ptCount val="2"/>
                <c:pt idx="0">
                  <c:v>20</c:v>
                </c:pt>
                <c:pt idx="1">
                  <c:v>32</c:v>
                </c:pt>
              </c:numCache>
            </c:numRef>
          </c:val>
          <c:extLst>
            <c:ext xmlns:c16="http://schemas.microsoft.com/office/drawing/2014/chart" uri="{C3380CC4-5D6E-409C-BE32-E72D297353CC}">
              <c16:uniqueId val="{00000001-B0E5-467D-A632-EC1E497088FB}"/>
            </c:ext>
          </c:extLst>
        </c:ser>
        <c:dLbls>
          <c:dLblPos val="outEnd"/>
          <c:showLegendKey val="0"/>
          <c:showVal val="1"/>
          <c:showCatName val="0"/>
          <c:showSerName val="0"/>
          <c:showPercent val="0"/>
          <c:showBubbleSize val="0"/>
        </c:dLbls>
        <c:gapWidth val="219"/>
        <c:overlap val="-27"/>
        <c:axId val="219480336"/>
        <c:axId val="219489936"/>
      </c:barChart>
      <c:catAx>
        <c:axId val="2194803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219489936"/>
        <c:crosses val="autoZero"/>
        <c:auto val="1"/>
        <c:lblAlgn val="ctr"/>
        <c:lblOffset val="100"/>
        <c:noMultiLvlLbl val="0"/>
      </c:catAx>
      <c:valAx>
        <c:axId val="219489936"/>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GB"/>
                  <a:t>Count</a:t>
                </a:r>
              </a:p>
            </c:rich>
          </c:tx>
          <c:layout>
            <c:manualLayout>
              <c:xMode val="edge"/>
              <c:yMode val="edge"/>
              <c:x val="1.1869436201780416E-2"/>
              <c:y val="0.39707150601660118"/>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2194803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5977011494252873E-2"/>
          <c:y val="5.6116429741788099E-2"/>
          <c:w val="0.92775041050903118"/>
          <c:h val="0.8877671405164238"/>
        </c:manualLayout>
      </c:layout>
      <c:barChart>
        <c:barDir val="col"/>
        <c:grouping val="clustered"/>
        <c:varyColors val="0"/>
        <c:ser>
          <c:idx val="0"/>
          <c:order val="0"/>
          <c:spPr>
            <a:solidFill>
              <a:srgbClr val="EB5B1D"/>
            </a:solidFill>
            <a:ln>
              <a:noFill/>
            </a:ln>
            <a:effectLst/>
          </c:spPr>
          <c:invertIfNegative val="0"/>
          <c:dPt>
            <c:idx val="0"/>
            <c:invertIfNegative val="0"/>
            <c:bubble3D val="0"/>
            <c:spPr>
              <a:solidFill>
                <a:schemeClr val="accent6">
                  <a:lumMod val="50000"/>
                </a:schemeClr>
              </a:solidFill>
              <a:ln>
                <a:noFill/>
              </a:ln>
              <a:effectLst/>
            </c:spPr>
            <c:extLst>
              <c:ext xmlns:c16="http://schemas.microsoft.com/office/drawing/2014/chart" uri="{C3380CC4-5D6E-409C-BE32-E72D297353CC}">
                <c16:uniqueId val="{00000002-A71D-4B65-9276-3144710AA11D}"/>
              </c:ext>
            </c:extLst>
          </c:dPt>
          <c:dPt>
            <c:idx val="1"/>
            <c:invertIfNegative val="0"/>
            <c:bubble3D val="0"/>
            <c:spPr>
              <a:solidFill>
                <a:srgbClr val="7030A0"/>
              </a:solidFill>
              <a:ln>
                <a:noFill/>
              </a:ln>
              <a:effectLst/>
            </c:spPr>
            <c:extLst>
              <c:ext xmlns:c16="http://schemas.microsoft.com/office/drawing/2014/chart" uri="{C3380CC4-5D6E-409C-BE32-E72D297353CC}">
                <c16:uniqueId val="{00000001-A71D-4B65-9276-3144710AA11D}"/>
              </c:ext>
            </c:extLst>
          </c:dPt>
          <c:dPt>
            <c:idx val="2"/>
            <c:invertIfNegative val="0"/>
            <c:bubble3D val="0"/>
            <c:spPr>
              <a:solidFill>
                <a:srgbClr val="107A40"/>
              </a:solidFill>
              <a:ln>
                <a:noFill/>
              </a:ln>
              <a:effectLst/>
            </c:spPr>
            <c:extLst>
              <c:ext xmlns:c16="http://schemas.microsoft.com/office/drawing/2014/chart" uri="{C3380CC4-5D6E-409C-BE32-E72D297353CC}">
                <c16:uniqueId val="{00000004-A71D-4B65-9276-3144710AA11D}"/>
              </c:ext>
            </c:extLst>
          </c:dPt>
          <c:cat>
            <c:strRef>
              <c:f>'Clinical Terms'!$AF$2:$AF$6</c:f>
              <c:strCache>
                <c:ptCount val="4"/>
                <c:pt idx="0">
                  <c:v>Positive Symptoms</c:v>
                </c:pt>
                <c:pt idx="1">
                  <c:v>Negative Symptoms</c:v>
                </c:pt>
                <c:pt idx="2">
                  <c:v>Psychosis</c:v>
                </c:pt>
                <c:pt idx="3">
                  <c:v>Schizophrenia</c:v>
                </c:pt>
              </c:strCache>
              <c:extLst/>
            </c:strRef>
          </c:cat>
          <c:val>
            <c:numRef>
              <c:f>'Clinical Terms'!$AG$2:$AG$6</c:f>
              <c:numCache>
                <c:formatCode>General</c:formatCode>
                <c:ptCount val="4"/>
                <c:pt idx="0">
                  <c:v>940</c:v>
                </c:pt>
                <c:pt idx="1">
                  <c:v>1182</c:v>
                </c:pt>
                <c:pt idx="2">
                  <c:v>2380</c:v>
                </c:pt>
                <c:pt idx="3">
                  <c:v>2514</c:v>
                </c:pt>
              </c:numCache>
              <c:extLst/>
            </c:numRef>
          </c:val>
          <c:extLst>
            <c:ext xmlns:c16="http://schemas.microsoft.com/office/drawing/2014/chart" uri="{C3380CC4-5D6E-409C-BE32-E72D297353CC}">
              <c16:uniqueId val="{00000000-A71D-4B65-9276-3144710AA11D}"/>
            </c:ext>
          </c:extLst>
        </c:ser>
        <c:dLbls>
          <c:showLegendKey val="0"/>
          <c:showVal val="0"/>
          <c:showCatName val="0"/>
          <c:showSerName val="0"/>
          <c:showPercent val="0"/>
          <c:showBubbleSize val="0"/>
        </c:dLbls>
        <c:gapWidth val="35"/>
        <c:axId val="718935375"/>
        <c:axId val="718938255"/>
      </c:barChart>
      <c:catAx>
        <c:axId val="718935375"/>
        <c:scaling>
          <c:orientation val="minMax"/>
        </c:scaling>
        <c:delete val="1"/>
        <c:axPos val="b"/>
        <c:numFmt formatCode="General" sourceLinked="1"/>
        <c:majorTickMark val="none"/>
        <c:minorTickMark val="none"/>
        <c:tickLblPos val="nextTo"/>
        <c:crossAx val="718938255"/>
        <c:crosses val="autoZero"/>
        <c:auto val="1"/>
        <c:lblAlgn val="ctr"/>
        <c:lblOffset val="100"/>
        <c:noMultiLvlLbl val="0"/>
      </c:catAx>
      <c:valAx>
        <c:axId val="718938255"/>
        <c:scaling>
          <c:orientation val="minMax"/>
        </c:scaling>
        <c:delete val="1"/>
        <c:axPos val="l"/>
        <c:numFmt formatCode="General" sourceLinked="1"/>
        <c:majorTickMark val="none"/>
        <c:minorTickMark val="none"/>
        <c:tickLblPos val="nextTo"/>
        <c:crossAx val="718935375"/>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873AC0"/>
              </a:solidFill>
              <a:ln>
                <a:noFill/>
              </a:ln>
              <a:effectLst/>
            </c:spPr>
            <c:extLst>
              <c:ext xmlns:c16="http://schemas.microsoft.com/office/drawing/2014/chart" uri="{C3380CC4-5D6E-409C-BE32-E72D297353CC}">
                <c16:uniqueId val="{00000001-970E-4215-B4E7-DDC71C46E1E9}"/>
              </c:ext>
            </c:extLst>
          </c:dPt>
          <c:dPt>
            <c:idx val="1"/>
            <c:invertIfNegative val="0"/>
            <c:bubble3D val="0"/>
            <c:spPr>
              <a:solidFill>
                <a:srgbClr val="107A40"/>
              </a:solidFill>
              <a:ln>
                <a:noFill/>
              </a:ln>
              <a:effectLst/>
            </c:spPr>
            <c:extLst>
              <c:ext xmlns:c16="http://schemas.microsoft.com/office/drawing/2014/chart" uri="{C3380CC4-5D6E-409C-BE32-E72D297353CC}">
                <c16:uniqueId val="{00000002-970E-4215-B4E7-DDC71C46E1E9}"/>
              </c:ext>
            </c:extLst>
          </c:dPt>
          <c:dPt>
            <c:idx val="2"/>
            <c:invertIfNegative val="0"/>
            <c:bubble3D val="0"/>
            <c:spPr>
              <a:solidFill>
                <a:schemeClr val="accent6">
                  <a:lumMod val="50000"/>
                </a:schemeClr>
              </a:solidFill>
              <a:ln>
                <a:noFill/>
              </a:ln>
              <a:effectLst/>
            </c:spPr>
            <c:extLst>
              <c:ext xmlns:c16="http://schemas.microsoft.com/office/drawing/2014/chart" uri="{C3380CC4-5D6E-409C-BE32-E72D297353CC}">
                <c16:uniqueId val="{00000003-970E-4215-B4E7-DDC71C46E1E9}"/>
              </c:ext>
            </c:extLst>
          </c:dPt>
          <c:dPt>
            <c:idx val="3"/>
            <c:invertIfNegative val="0"/>
            <c:bubble3D val="0"/>
            <c:spPr>
              <a:solidFill>
                <a:schemeClr val="tx2"/>
              </a:solidFill>
              <a:ln>
                <a:noFill/>
              </a:ln>
              <a:effectLst/>
            </c:spPr>
            <c:extLst>
              <c:ext xmlns:c16="http://schemas.microsoft.com/office/drawing/2014/chart" uri="{C3380CC4-5D6E-409C-BE32-E72D297353CC}">
                <c16:uniqueId val="{00000004-970E-4215-B4E7-DDC71C46E1E9}"/>
              </c:ext>
            </c:extLst>
          </c:dPt>
          <c:cat>
            <c:strRef>
              <c:f>'Treatment Terms'!$AF$3:$AF$6</c:f>
              <c:strCache>
                <c:ptCount val="4"/>
                <c:pt idx="0">
                  <c:v>XANOMELINE</c:v>
                </c:pt>
                <c:pt idx="1">
                  <c:v>KARXT</c:v>
                </c:pt>
                <c:pt idx="2">
                  <c:v>MOOD STABILIZERS</c:v>
                </c:pt>
                <c:pt idx="3">
                  <c:v>ANTIPSYCHOTIC DRUGS</c:v>
                </c:pt>
              </c:strCache>
            </c:strRef>
          </c:cat>
          <c:val>
            <c:numRef>
              <c:f>'Treatment Terms'!$AG$3:$AG$6</c:f>
              <c:numCache>
                <c:formatCode>General</c:formatCode>
                <c:ptCount val="4"/>
                <c:pt idx="0">
                  <c:v>33</c:v>
                </c:pt>
                <c:pt idx="1">
                  <c:v>34</c:v>
                </c:pt>
                <c:pt idx="2">
                  <c:v>315</c:v>
                </c:pt>
                <c:pt idx="3">
                  <c:v>1698</c:v>
                </c:pt>
              </c:numCache>
            </c:numRef>
          </c:val>
          <c:extLst>
            <c:ext xmlns:c16="http://schemas.microsoft.com/office/drawing/2014/chart" uri="{C3380CC4-5D6E-409C-BE32-E72D297353CC}">
              <c16:uniqueId val="{00000000-970E-4215-B4E7-DDC71C46E1E9}"/>
            </c:ext>
          </c:extLst>
        </c:ser>
        <c:dLbls>
          <c:showLegendKey val="0"/>
          <c:showVal val="0"/>
          <c:showCatName val="0"/>
          <c:showSerName val="0"/>
          <c:showPercent val="0"/>
          <c:showBubbleSize val="0"/>
        </c:dLbls>
        <c:gapWidth val="35"/>
        <c:axId val="718935375"/>
        <c:axId val="718938255"/>
      </c:barChart>
      <c:catAx>
        <c:axId val="718935375"/>
        <c:scaling>
          <c:orientation val="minMax"/>
        </c:scaling>
        <c:delete val="1"/>
        <c:axPos val="b"/>
        <c:numFmt formatCode="General" sourceLinked="1"/>
        <c:majorTickMark val="none"/>
        <c:minorTickMark val="none"/>
        <c:tickLblPos val="nextTo"/>
        <c:crossAx val="718938255"/>
        <c:crosses val="autoZero"/>
        <c:auto val="1"/>
        <c:lblAlgn val="ctr"/>
        <c:lblOffset val="100"/>
        <c:noMultiLvlLbl val="0"/>
      </c:catAx>
      <c:valAx>
        <c:axId val="718938255"/>
        <c:scaling>
          <c:orientation val="minMax"/>
        </c:scaling>
        <c:delete val="1"/>
        <c:axPos val="l"/>
        <c:numFmt formatCode="General" sourceLinked="1"/>
        <c:majorTickMark val="none"/>
        <c:minorTickMark val="none"/>
        <c:tickLblPos val="nextTo"/>
        <c:crossAx val="718935375"/>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873AC0"/>
              </a:solidFill>
              <a:ln>
                <a:noFill/>
              </a:ln>
              <a:effectLst/>
            </c:spPr>
            <c:extLst>
              <c:ext xmlns:c16="http://schemas.microsoft.com/office/drawing/2014/chart" uri="{C3380CC4-5D6E-409C-BE32-E72D297353CC}">
                <c16:uniqueId val="{00000001-ED48-452A-BACF-D9FAC336B2C8}"/>
              </c:ext>
            </c:extLst>
          </c:dPt>
          <c:dPt>
            <c:idx val="1"/>
            <c:invertIfNegative val="0"/>
            <c:bubble3D val="0"/>
            <c:spPr>
              <a:solidFill>
                <a:srgbClr val="EB5B1D"/>
              </a:solidFill>
              <a:ln>
                <a:noFill/>
              </a:ln>
              <a:effectLst/>
            </c:spPr>
            <c:extLst>
              <c:ext xmlns:c16="http://schemas.microsoft.com/office/drawing/2014/chart" uri="{C3380CC4-5D6E-409C-BE32-E72D297353CC}">
                <c16:uniqueId val="{00000002-ED48-452A-BACF-D9FAC336B2C8}"/>
              </c:ext>
            </c:extLst>
          </c:dPt>
          <c:dPt>
            <c:idx val="2"/>
            <c:invertIfNegative val="0"/>
            <c:bubble3D val="0"/>
            <c:spPr>
              <a:solidFill>
                <a:schemeClr val="accent6">
                  <a:lumMod val="50000"/>
                </a:schemeClr>
              </a:solidFill>
              <a:ln>
                <a:noFill/>
              </a:ln>
              <a:effectLst/>
            </c:spPr>
            <c:extLst>
              <c:ext xmlns:c16="http://schemas.microsoft.com/office/drawing/2014/chart" uri="{C3380CC4-5D6E-409C-BE32-E72D297353CC}">
                <c16:uniqueId val="{00000003-ED48-452A-BACF-D9FAC336B2C8}"/>
              </c:ext>
            </c:extLst>
          </c:dPt>
          <c:dPt>
            <c:idx val="3"/>
            <c:invertIfNegative val="0"/>
            <c:bubble3D val="0"/>
            <c:spPr>
              <a:solidFill>
                <a:srgbClr val="107A40"/>
              </a:solidFill>
              <a:ln>
                <a:noFill/>
              </a:ln>
              <a:effectLst/>
            </c:spPr>
            <c:extLst>
              <c:ext xmlns:c16="http://schemas.microsoft.com/office/drawing/2014/chart" uri="{C3380CC4-5D6E-409C-BE32-E72D297353CC}">
                <c16:uniqueId val="{00000006-4E73-46BF-AB57-3B48945C5DBD}"/>
              </c:ext>
            </c:extLst>
          </c:dPt>
          <c:cat>
            <c:strRef>
              <c:f>'HE Terms'!$AF$3:$AF$6</c:f>
              <c:strCache>
                <c:ptCount val="4"/>
                <c:pt idx="0">
                  <c:v>SOCIAL FUNCTIONING</c:v>
                </c:pt>
                <c:pt idx="1">
                  <c:v>ADHERENCE</c:v>
                </c:pt>
                <c:pt idx="2">
                  <c:v>PANSS</c:v>
                </c:pt>
                <c:pt idx="3">
                  <c:v>TREATMENT OUTCOMES</c:v>
                </c:pt>
              </c:strCache>
            </c:strRef>
          </c:cat>
          <c:val>
            <c:numRef>
              <c:f>'HE Terms'!$AG$3:$AG$6</c:f>
              <c:numCache>
                <c:formatCode>General</c:formatCode>
                <c:ptCount val="4"/>
                <c:pt idx="0">
                  <c:v>744</c:v>
                </c:pt>
                <c:pt idx="1">
                  <c:v>972</c:v>
                </c:pt>
                <c:pt idx="2">
                  <c:v>996</c:v>
                </c:pt>
                <c:pt idx="3">
                  <c:v>1198</c:v>
                </c:pt>
              </c:numCache>
            </c:numRef>
          </c:val>
          <c:extLst>
            <c:ext xmlns:c16="http://schemas.microsoft.com/office/drawing/2014/chart" uri="{C3380CC4-5D6E-409C-BE32-E72D297353CC}">
              <c16:uniqueId val="{00000000-ED48-452A-BACF-D9FAC336B2C8}"/>
            </c:ext>
          </c:extLst>
        </c:ser>
        <c:dLbls>
          <c:showLegendKey val="0"/>
          <c:showVal val="0"/>
          <c:showCatName val="0"/>
          <c:showSerName val="0"/>
          <c:showPercent val="0"/>
          <c:showBubbleSize val="0"/>
        </c:dLbls>
        <c:gapWidth val="35"/>
        <c:axId val="718935375"/>
        <c:axId val="718938255"/>
      </c:barChart>
      <c:catAx>
        <c:axId val="718935375"/>
        <c:scaling>
          <c:orientation val="minMax"/>
        </c:scaling>
        <c:delete val="1"/>
        <c:axPos val="b"/>
        <c:numFmt formatCode="General" sourceLinked="1"/>
        <c:majorTickMark val="none"/>
        <c:minorTickMark val="none"/>
        <c:tickLblPos val="nextTo"/>
        <c:crossAx val="718938255"/>
        <c:crosses val="autoZero"/>
        <c:auto val="1"/>
        <c:lblAlgn val="ctr"/>
        <c:lblOffset val="100"/>
        <c:noMultiLvlLbl val="0"/>
      </c:catAx>
      <c:valAx>
        <c:axId val="718938255"/>
        <c:scaling>
          <c:orientation val="minMax"/>
        </c:scaling>
        <c:delete val="1"/>
        <c:axPos val="l"/>
        <c:numFmt formatCode="General" sourceLinked="1"/>
        <c:majorTickMark val="none"/>
        <c:minorTickMark val="none"/>
        <c:tickLblPos val="nextTo"/>
        <c:crossAx val="718935375"/>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'Clinical Trials'!$B$1</c:f>
              <c:strCache>
                <c:ptCount val="1"/>
                <c:pt idx="0">
                  <c:v>Total trials</c:v>
                </c:pt>
              </c:strCache>
            </c:strRef>
          </c:tx>
          <c:spPr>
            <a:solidFill>
              <a:schemeClr val="accent1"/>
            </a:solidFill>
            <a:ln>
              <a:noFill/>
            </a:ln>
            <a:effectLst/>
          </c:spPr>
          <c:invertIfNegative val="0"/>
          <c:dPt>
            <c:idx val="0"/>
            <c:invertIfNegative val="0"/>
            <c:bubble3D val="0"/>
            <c:spPr>
              <a:solidFill>
                <a:srgbClr val="107A40"/>
              </a:solidFill>
              <a:ln>
                <a:noFill/>
              </a:ln>
              <a:effectLst/>
            </c:spPr>
            <c:extLst>
              <c:ext xmlns:c16="http://schemas.microsoft.com/office/drawing/2014/chart" uri="{C3380CC4-5D6E-409C-BE32-E72D297353CC}">
                <c16:uniqueId val="{00000005-0D20-43FC-BE63-D1AAF95F52BD}"/>
              </c:ext>
            </c:extLst>
          </c:dPt>
          <c:dPt>
            <c:idx val="1"/>
            <c:invertIfNegative val="0"/>
            <c:bubble3D val="0"/>
            <c:spPr>
              <a:solidFill>
                <a:schemeClr val="tx2"/>
              </a:solidFill>
              <a:ln>
                <a:noFill/>
              </a:ln>
              <a:effectLst/>
            </c:spPr>
            <c:extLst>
              <c:ext xmlns:c16="http://schemas.microsoft.com/office/drawing/2014/chart" uri="{C3380CC4-5D6E-409C-BE32-E72D297353CC}">
                <c16:uniqueId val="{00000002-0D20-43FC-BE63-D1AAF95F52BD}"/>
              </c:ext>
            </c:extLst>
          </c:dPt>
          <c:dPt>
            <c:idx val="2"/>
            <c:invertIfNegative val="0"/>
            <c:bubble3D val="0"/>
            <c:spPr>
              <a:solidFill>
                <a:srgbClr val="873AC0"/>
              </a:solidFill>
              <a:ln>
                <a:noFill/>
              </a:ln>
              <a:effectLst/>
            </c:spPr>
            <c:extLst>
              <c:ext xmlns:c16="http://schemas.microsoft.com/office/drawing/2014/chart" uri="{C3380CC4-5D6E-409C-BE32-E72D297353CC}">
                <c16:uniqueId val="{00000003-0D20-43FC-BE63-D1AAF95F52BD}"/>
              </c:ext>
            </c:extLst>
          </c:dPt>
          <c:dPt>
            <c:idx val="3"/>
            <c:invertIfNegative val="0"/>
            <c:bubble3D val="0"/>
            <c:spPr>
              <a:solidFill>
                <a:schemeClr val="accent6">
                  <a:lumMod val="50000"/>
                </a:schemeClr>
              </a:solidFill>
              <a:ln>
                <a:noFill/>
              </a:ln>
              <a:effectLst/>
            </c:spPr>
            <c:extLst>
              <c:ext xmlns:c16="http://schemas.microsoft.com/office/drawing/2014/chart" uri="{C3380CC4-5D6E-409C-BE32-E72D297353CC}">
                <c16:uniqueId val="{00000004-0D20-43FC-BE63-D1AAF95F52BD}"/>
              </c:ext>
            </c:extLst>
          </c:dPt>
          <c:cat>
            <c:strRef>
              <c:f>'Clinical Trials'!$A$2:$A$5</c:f>
              <c:strCache>
                <c:ptCount val="4"/>
                <c:pt idx="0">
                  <c:v>a</c:v>
                </c:pt>
                <c:pt idx="1">
                  <c:v>b</c:v>
                </c:pt>
                <c:pt idx="2">
                  <c:v>c</c:v>
                </c:pt>
                <c:pt idx="3">
                  <c:v>d</c:v>
                </c:pt>
              </c:strCache>
            </c:strRef>
          </c:cat>
          <c:val>
            <c:numRef>
              <c:f>'Clinical Trials'!$B$2:$B$5</c:f>
              <c:numCache>
                <c:formatCode>General</c:formatCode>
                <c:ptCount val="4"/>
                <c:pt idx="0">
                  <c:v>22</c:v>
                </c:pt>
                <c:pt idx="1">
                  <c:v>21</c:v>
                </c:pt>
                <c:pt idx="2">
                  <c:v>17</c:v>
                </c:pt>
                <c:pt idx="3">
                  <c:v>14</c:v>
                </c:pt>
              </c:numCache>
            </c:numRef>
          </c:val>
          <c:extLst>
            <c:ext xmlns:c16="http://schemas.microsoft.com/office/drawing/2014/chart" uri="{C3380CC4-5D6E-409C-BE32-E72D297353CC}">
              <c16:uniqueId val="{00000000-0D20-43FC-BE63-D1AAF95F52BD}"/>
            </c:ext>
          </c:extLst>
        </c:ser>
        <c:dLbls>
          <c:showLegendKey val="0"/>
          <c:showVal val="0"/>
          <c:showCatName val="0"/>
          <c:showSerName val="0"/>
          <c:showPercent val="0"/>
          <c:showBubbleSize val="0"/>
        </c:dLbls>
        <c:gapWidth val="35"/>
        <c:overlap val="-27"/>
        <c:axId val="1274700031"/>
        <c:axId val="1274706751"/>
      </c:barChart>
      <c:lineChart>
        <c:grouping val="standard"/>
        <c:varyColors val="0"/>
        <c:ser>
          <c:idx val="1"/>
          <c:order val="1"/>
          <c:tx>
            <c:strRef>
              <c:f>'Clinical Trials'!$C$1</c:f>
              <c:strCache>
                <c:ptCount val="1"/>
                <c:pt idx="0">
                  <c:v>PI Trials</c:v>
                </c:pt>
              </c:strCache>
            </c:strRef>
          </c:tx>
          <c:spPr>
            <a:ln w="28575" cap="rnd">
              <a:solidFill>
                <a:schemeClr val="tx1"/>
              </a:solidFill>
              <a:round/>
            </a:ln>
            <a:effectLst/>
          </c:spPr>
          <c:marker>
            <c:symbol val="none"/>
          </c:marker>
          <c:cat>
            <c:strRef>
              <c:f>'Clinical Trials'!$A$2:$A$5</c:f>
              <c:strCache>
                <c:ptCount val="4"/>
                <c:pt idx="0">
                  <c:v>a</c:v>
                </c:pt>
                <c:pt idx="1">
                  <c:v>b</c:v>
                </c:pt>
                <c:pt idx="2">
                  <c:v>c</c:v>
                </c:pt>
                <c:pt idx="3">
                  <c:v>d</c:v>
                </c:pt>
              </c:strCache>
            </c:strRef>
          </c:cat>
          <c:val>
            <c:numRef>
              <c:f>'Clinical Trials'!$C$2:$C$5</c:f>
              <c:numCache>
                <c:formatCode>General</c:formatCode>
                <c:ptCount val="4"/>
                <c:pt idx="0">
                  <c:v>8</c:v>
                </c:pt>
                <c:pt idx="1">
                  <c:v>3</c:v>
                </c:pt>
                <c:pt idx="2">
                  <c:v>3</c:v>
                </c:pt>
                <c:pt idx="3">
                  <c:v>0</c:v>
                </c:pt>
              </c:numCache>
            </c:numRef>
          </c:val>
          <c:smooth val="0"/>
          <c:extLst>
            <c:ext xmlns:c16="http://schemas.microsoft.com/office/drawing/2014/chart" uri="{C3380CC4-5D6E-409C-BE32-E72D297353CC}">
              <c16:uniqueId val="{00000001-0D20-43FC-BE63-D1AAF95F52BD}"/>
            </c:ext>
          </c:extLst>
        </c:ser>
        <c:dLbls>
          <c:showLegendKey val="0"/>
          <c:showVal val="0"/>
          <c:showCatName val="0"/>
          <c:showSerName val="0"/>
          <c:showPercent val="0"/>
          <c:showBubbleSize val="0"/>
        </c:dLbls>
        <c:marker val="1"/>
        <c:smooth val="0"/>
        <c:axId val="1274700031"/>
        <c:axId val="1274706751"/>
      </c:lineChart>
      <c:catAx>
        <c:axId val="1274700031"/>
        <c:scaling>
          <c:orientation val="minMax"/>
        </c:scaling>
        <c:delete val="1"/>
        <c:axPos val="b"/>
        <c:numFmt formatCode="General" sourceLinked="1"/>
        <c:majorTickMark val="none"/>
        <c:minorTickMark val="none"/>
        <c:tickLblPos val="nextTo"/>
        <c:crossAx val="1274706751"/>
        <c:crosses val="autoZero"/>
        <c:auto val="1"/>
        <c:lblAlgn val="ctr"/>
        <c:lblOffset val="100"/>
        <c:noMultiLvlLbl val="0"/>
      </c:catAx>
      <c:valAx>
        <c:axId val="1274706751"/>
        <c:scaling>
          <c:orientation val="minMax"/>
        </c:scaling>
        <c:delete val="1"/>
        <c:axPos val="l"/>
        <c:numFmt formatCode="General" sourceLinked="1"/>
        <c:majorTickMark val="none"/>
        <c:minorTickMark val="none"/>
        <c:tickLblPos val="nextTo"/>
        <c:crossAx val="1274700031"/>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spPr>
            <a:solidFill>
              <a:schemeClr val="tx2"/>
            </a:solidFill>
          </c:spPr>
          <c:dPt>
            <c:idx val="0"/>
            <c:bubble3D val="0"/>
            <c:spPr>
              <a:solidFill>
                <a:schemeClr val="tx2"/>
              </a:solidFill>
              <a:ln w="19050">
                <a:solidFill>
                  <a:schemeClr val="lt1"/>
                </a:solidFill>
              </a:ln>
              <a:effectLst/>
            </c:spPr>
            <c:extLst>
              <c:ext xmlns:c16="http://schemas.microsoft.com/office/drawing/2014/chart" uri="{C3380CC4-5D6E-409C-BE32-E72D297353CC}">
                <c16:uniqueId val="{00000001-8015-4C34-9095-F7E20C92222C}"/>
              </c:ext>
            </c:extLst>
          </c:dPt>
          <c:dPt>
            <c:idx val="1"/>
            <c:bubble3D val="0"/>
            <c:spPr>
              <a:solidFill>
                <a:schemeClr val="accent1">
                  <a:lumMod val="90000"/>
                </a:schemeClr>
              </a:solidFill>
              <a:ln w="19050">
                <a:solidFill>
                  <a:schemeClr val="lt1"/>
                </a:solidFill>
              </a:ln>
              <a:effectLst/>
            </c:spPr>
            <c:extLst>
              <c:ext xmlns:c16="http://schemas.microsoft.com/office/drawing/2014/chart" uri="{C3380CC4-5D6E-409C-BE32-E72D297353CC}">
                <c16:uniqueId val="{00000003-8015-4C34-9095-F7E20C92222C}"/>
              </c:ext>
            </c:extLst>
          </c:dPt>
          <c:val>
            <c:numRef>
              <c:f>Congress!$O$3:$O$4</c:f>
              <c:numCache>
                <c:formatCode>General</c:formatCode>
                <c:ptCount val="2"/>
                <c:pt idx="0">
                  <c:v>27</c:v>
                </c:pt>
                <c:pt idx="1">
                  <c:v>73</c:v>
                </c:pt>
              </c:numCache>
            </c:numRef>
          </c:val>
          <c:extLst>
            <c:ext xmlns:c16="http://schemas.microsoft.com/office/drawing/2014/chart" uri="{C3380CC4-5D6E-409C-BE32-E72D297353CC}">
              <c16:uniqueId val="{00000004-8015-4C34-9095-F7E20C92222C}"/>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spPr>
            <a:solidFill>
              <a:schemeClr val="accent1">
                <a:lumMod val="90000"/>
              </a:schemeClr>
            </a:solidFill>
          </c:spPr>
          <c:dPt>
            <c:idx val="0"/>
            <c:bubble3D val="0"/>
            <c:spPr>
              <a:solidFill>
                <a:schemeClr val="accent2"/>
              </a:solidFill>
              <a:ln w="19050">
                <a:solidFill>
                  <a:schemeClr val="lt1"/>
                </a:solidFill>
              </a:ln>
              <a:effectLst/>
            </c:spPr>
            <c:extLst>
              <c:ext xmlns:c16="http://schemas.microsoft.com/office/drawing/2014/chart" uri="{C3380CC4-5D6E-409C-BE32-E72D297353CC}">
                <c16:uniqueId val="{00000001-B628-426A-91B8-C2454565101B}"/>
              </c:ext>
            </c:extLst>
          </c:dPt>
          <c:dPt>
            <c:idx val="1"/>
            <c:bubble3D val="0"/>
            <c:spPr>
              <a:solidFill>
                <a:schemeClr val="accent1">
                  <a:lumMod val="90000"/>
                </a:schemeClr>
              </a:solidFill>
              <a:ln w="19050">
                <a:solidFill>
                  <a:schemeClr val="lt1"/>
                </a:solidFill>
              </a:ln>
              <a:effectLst/>
            </c:spPr>
            <c:extLst>
              <c:ext xmlns:c16="http://schemas.microsoft.com/office/drawing/2014/chart" uri="{C3380CC4-5D6E-409C-BE32-E72D297353CC}">
                <c16:uniqueId val="{00000003-B628-426A-91B8-C2454565101B}"/>
              </c:ext>
            </c:extLst>
          </c:dPt>
          <c:val>
            <c:numRef>
              <c:f>Congress!$O$6:$O$7</c:f>
              <c:numCache>
                <c:formatCode>General</c:formatCode>
                <c:ptCount val="2"/>
                <c:pt idx="0">
                  <c:v>9</c:v>
                </c:pt>
                <c:pt idx="1">
                  <c:v>91</c:v>
                </c:pt>
              </c:numCache>
            </c:numRef>
          </c:val>
          <c:extLst>
            <c:ext xmlns:c16="http://schemas.microsoft.com/office/drawing/2014/chart" uri="{C3380CC4-5D6E-409C-BE32-E72D297353CC}">
              <c16:uniqueId val="{00000004-B628-426A-91B8-C2454565101B}"/>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dPt>
            <c:idx val="0"/>
            <c:bubble3D val="0"/>
            <c:spPr>
              <a:solidFill>
                <a:schemeClr val="accent2"/>
              </a:solidFill>
              <a:ln w="19050">
                <a:solidFill>
                  <a:schemeClr val="lt1"/>
                </a:solidFill>
              </a:ln>
              <a:effectLst/>
            </c:spPr>
            <c:extLst>
              <c:ext xmlns:c16="http://schemas.microsoft.com/office/drawing/2014/chart" uri="{C3380CC4-5D6E-409C-BE32-E72D297353CC}">
                <c16:uniqueId val="{00000001-F9B1-4397-A43F-6038FE87B1B1}"/>
              </c:ext>
            </c:extLst>
          </c:dPt>
          <c:dPt>
            <c:idx val="1"/>
            <c:bubble3D val="0"/>
            <c:spPr>
              <a:solidFill>
                <a:schemeClr val="accent1">
                  <a:lumMod val="90000"/>
                </a:schemeClr>
              </a:solidFill>
              <a:ln w="19050">
                <a:solidFill>
                  <a:schemeClr val="lt1"/>
                </a:solidFill>
              </a:ln>
              <a:effectLst/>
            </c:spPr>
            <c:extLst>
              <c:ext xmlns:c16="http://schemas.microsoft.com/office/drawing/2014/chart" uri="{C3380CC4-5D6E-409C-BE32-E72D297353CC}">
                <c16:uniqueId val="{00000003-F9B1-4397-A43F-6038FE87B1B1}"/>
              </c:ext>
            </c:extLst>
          </c:dPt>
          <c:val>
            <c:numRef>
              <c:f>Congress!$O$9:$O$10</c:f>
              <c:numCache>
                <c:formatCode>General</c:formatCode>
                <c:ptCount val="2"/>
                <c:pt idx="0">
                  <c:v>64</c:v>
                </c:pt>
                <c:pt idx="1">
                  <c:v>36</c:v>
                </c:pt>
              </c:numCache>
            </c:numRef>
          </c:val>
          <c:extLst>
            <c:ext xmlns:c16="http://schemas.microsoft.com/office/drawing/2014/chart" uri="{C3380CC4-5D6E-409C-BE32-E72D297353CC}">
              <c16:uniqueId val="{00000004-F9B1-4397-A43F-6038FE87B1B1}"/>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Congress!$B$10</c:f>
              <c:strCache>
                <c:ptCount val="1"/>
                <c:pt idx="0">
                  <c:v>KOLs</c:v>
                </c:pt>
              </c:strCache>
            </c:strRef>
          </c:tx>
          <c:spPr>
            <a:solidFill>
              <a:schemeClr val="accent2"/>
            </a:solidFill>
            <a:ln>
              <a:noFill/>
            </a:ln>
            <a:effectLst/>
          </c:spPr>
          <c:invertIfNegative val="0"/>
          <c:cat>
            <c:numRef>
              <c:f>Congress!$A$11:$A$16</c:f>
              <c:numCache>
                <c:formatCode>General</c:formatCode>
                <c:ptCount val="5"/>
                <c:pt idx="0">
                  <c:v>2020</c:v>
                </c:pt>
                <c:pt idx="1">
                  <c:v>2021</c:v>
                </c:pt>
                <c:pt idx="2">
                  <c:v>2022</c:v>
                </c:pt>
                <c:pt idx="3">
                  <c:v>2023</c:v>
                </c:pt>
                <c:pt idx="4">
                  <c:v>2024</c:v>
                </c:pt>
              </c:numCache>
              <c:extLst/>
            </c:numRef>
          </c:cat>
          <c:val>
            <c:numRef>
              <c:f>Congress!$B$11:$B$16</c:f>
              <c:numCache>
                <c:formatCode>General</c:formatCode>
                <c:ptCount val="5"/>
                <c:pt idx="0">
                  <c:v>730</c:v>
                </c:pt>
                <c:pt idx="1">
                  <c:v>805</c:v>
                </c:pt>
                <c:pt idx="2">
                  <c:v>823</c:v>
                </c:pt>
                <c:pt idx="3">
                  <c:v>1165</c:v>
                </c:pt>
                <c:pt idx="4">
                  <c:v>1290</c:v>
                </c:pt>
              </c:numCache>
              <c:extLst/>
            </c:numRef>
          </c:val>
          <c:extLst>
            <c:ext xmlns:c16="http://schemas.microsoft.com/office/drawing/2014/chart" uri="{C3380CC4-5D6E-409C-BE32-E72D297353CC}">
              <c16:uniqueId val="{00000000-C1BF-4451-9D25-4E940FC69C31}"/>
            </c:ext>
          </c:extLst>
        </c:ser>
        <c:ser>
          <c:idx val="1"/>
          <c:order val="1"/>
          <c:tx>
            <c:strRef>
              <c:f>Congress!$C$10</c:f>
              <c:strCache>
                <c:ptCount val="1"/>
                <c:pt idx="0">
                  <c:v>Stakeholders</c:v>
                </c:pt>
              </c:strCache>
            </c:strRef>
          </c:tx>
          <c:spPr>
            <a:solidFill>
              <a:schemeClr val="accent1">
                <a:lumMod val="90000"/>
              </a:schemeClr>
            </a:solidFill>
            <a:ln>
              <a:noFill/>
            </a:ln>
            <a:effectLst/>
          </c:spPr>
          <c:invertIfNegative val="0"/>
          <c:cat>
            <c:numRef>
              <c:f>Congress!$A$11:$A$16</c:f>
              <c:numCache>
                <c:formatCode>General</c:formatCode>
                <c:ptCount val="5"/>
                <c:pt idx="0">
                  <c:v>2020</c:v>
                </c:pt>
                <c:pt idx="1">
                  <c:v>2021</c:v>
                </c:pt>
                <c:pt idx="2">
                  <c:v>2022</c:v>
                </c:pt>
                <c:pt idx="3">
                  <c:v>2023</c:v>
                </c:pt>
                <c:pt idx="4">
                  <c:v>2024</c:v>
                </c:pt>
              </c:numCache>
              <c:extLst/>
            </c:numRef>
          </c:cat>
          <c:val>
            <c:numRef>
              <c:f>Congress!$C$11:$C$16</c:f>
              <c:numCache>
                <c:formatCode>General</c:formatCode>
                <c:ptCount val="5"/>
                <c:pt idx="0">
                  <c:v>2356</c:v>
                </c:pt>
                <c:pt idx="1">
                  <c:v>3086</c:v>
                </c:pt>
                <c:pt idx="2">
                  <c:v>4042</c:v>
                </c:pt>
                <c:pt idx="3">
                  <c:v>5750</c:v>
                </c:pt>
                <c:pt idx="4">
                  <c:v>6684</c:v>
                </c:pt>
              </c:numCache>
              <c:extLst/>
            </c:numRef>
          </c:val>
          <c:extLst>
            <c:ext xmlns:c16="http://schemas.microsoft.com/office/drawing/2014/chart" uri="{C3380CC4-5D6E-409C-BE32-E72D297353CC}">
              <c16:uniqueId val="{00000001-C1BF-4451-9D25-4E940FC69C31}"/>
            </c:ext>
          </c:extLst>
        </c:ser>
        <c:dLbls>
          <c:showLegendKey val="0"/>
          <c:showVal val="0"/>
          <c:showCatName val="0"/>
          <c:showSerName val="0"/>
          <c:showPercent val="0"/>
          <c:showBubbleSize val="0"/>
        </c:dLbls>
        <c:gapWidth val="150"/>
        <c:overlap val="100"/>
        <c:axId val="723587183"/>
        <c:axId val="723587663"/>
      </c:barChart>
      <c:catAx>
        <c:axId val="7235871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723587663"/>
        <c:crosses val="autoZero"/>
        <c:auto val="1"/>
        <c:lblAlgn val="ctr"/>
        <c:lblOffset val="100"/>
        <c:noMultiLvlLbl val="0"/>
      </c:catAx>
      <c:valAx>
        <c:axId val="723587663"/>
        <c:scaling>
          <c:orientation val="minMax"/>
        </c:scaling>
        <c:delete val="1"/>
        <c:axPos val="l"/>
        <c:numFmt formatCode="General" sourceLinked="1"/>
        <c:majorTickMark val="none"/>
        <c:minorTickMark val="none"/>
        <c:tickLblPos val="nextTo"/>
        <c:crossAx val="72358718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Map!$F$8:$F$85</cx:f>
        <cx:nf>Map!$F$7</cx:nf>
        <cx:lvl ptCount="78" name="Column1">
          <cx:pt idx="0">Liechtenstein</cx:pt>
          <cx:pt idx="1">United States of America</cx:pt>
          <cx:pt idx="2">Japan</cx:pt>
          <cx:pt idx="3">Germany</cx:pt>
          <cx:pt idx="4">United Kingdom</cx:pt>
          <cx:pt idx="5">Italy</cx:pt>
          <cx:pt idx="6">Canada</cx:pt>
          <cx:pt idx="7">France</cx:pt>
          <cx:pt idx="8">Spain</cx:pt>
          <cx:pt idx="9">China</cx:pt>
          <cx:pt idx="10">Australia</cx:pt>
          <cx:pt idx="11">Switzerland</cx:pt>
          <cx:pt idx="12">The Netherlands</cx:pt>
          <cx:pt idx="13">India</cx:pt>
          <cx:pt idx="14">Mexico</cx:pt>
          <cx:pt idx="15">Denmark</cx:pt>
          <cx:pt idx="16">Norway</cx:pt>
          <cx:pt idx="17">Brazil</cx:pt>
          <cx:pt idx="18">Austria</cx:pt>
          <cx:pt idx="19">Israel</cx:pt>
          <cx:pt idx="20">Sweden</cx:pt>
          <cx:pt idx="21">Belgium</cx:pt>
          <cx:pt idx="22">Hong Kong</cx:pt>
          <cx:pt idx="23">Ireland</cx:pt>
          <cx:pt idx="24">Greece</cx:pt>
          <cx:pt idx="25">Poland</cx:pt>
          <cx:pt idx="26">Portugal</cx:pt>
          <cx:pt idx="27">Turkey</cx:pt>
          <cx:pt idx="28">Taiwan</cx:pt>
          <cx:pt idx="29">Hungary</cx:pt>
          <cx:pt idx="30">Singapore</cx:pt>
          <cx:pt idx="31">South Korea</cx:pt>
          <cx:pt idx="32">South Africa</cx:pt>
          <cx:pt idx="33">Thailand</cx:pt>
          <cx:pt idx="34">Chile</cx:pt>
          <cx:pt idx="35">Colombia</cx:pt>
          <cx:pt idx="36">Czech Republic</cx:pt>
          <cx:pt idx="37">Egypt</cx:pt>
          <cx:pt idx="38">Finland</cx:pt>
          <cx:pt idx="39">Serbia</cx:pt>
          <cx:pt idx="40">Bulgaria</cx:pt>
          <cx:pt idx="41">Iran</cx:pt>
          <cx:pt idx="42">New Zealand</cx:pt>
          <cx:pt idx="43">Argentina</cx:pt>
          <cx:pt idx="44">Nigeria</cx:pt>
          <cx:pt idx="45">United Arab Emirates</cx:pt>
          <cx:pt idx="46">Bosnia and Herzegovina</cx:pt>
          <cx:pt idx="47">Croatia</cx:pt>
          <cx:pt idx="48">Kenya</cx:pt>
          <cx:pt idx="49">Lebanon</cx:pt>
          <cx:pt idx="50">Qatar</cx:pt>
          <cx:pt idx="51">Russia</cx:pt>
          <cx:pt idx="52">Bangladesh</cx:pt>
          <cx:pt idx="53">Georgia</cx:pt>
          <cx:pt idx="54">Guatemala</cx:pt>
          <cx:pt idx="55">Indonesia</cx:pt>
          <cx:pt idx="56">Lithuania</cx:pt>
          <cx:pt idx="57">Malaysia</cx:pt>
          <cx:pt idx="58">Peru</cx:pt>
          <cx:pt idx="59">Tunisia</cx:pt>
          <cx:pt idx="60">Armenia</cx:pt>
          <cx:pt idx="61">Cyprus</cx:pt>
          <cx:pt idx="62">Kazakhstan</cx:pt>
          <cx:pt idx="63">Luxembourg</cx:pt>
          <cx:pt idx="64">Morocco</cx:pt>
          <cx:pt idx="65">Oman</cx:pt>
          <cx:pt idx="66">Paraguay</cx:pt>
          <cx:pt idx="67">Philippines</cx:pt>
          <cx:pt idx="68">Puerto Rico</cx:pt>
          <cx:pt idx="69">Romania</cx:pt>
          <cx:pt idx="70">Saudi Arabia</cx:pt>
          <cx:pt idx="71">Senegal</cx:pt>
          <cx:pt idx="72">Slovenia</cx:pt>
          <cx:pt idx="73">Trinidad and Tobago</cx:pt>
          <cx:pt idx="74">Uganda</cx:pt>
          <cx:pt idx="75">Ukraine</cx:pt>
          <cx:pt idx="76">Zambia</cx:pt>
          <cx:pt idx="77">Zimbabwe</cx:pt>
        </cx:lvl>
      </cx:strDim>
      <cx:numDim type="colorVal">
        <cx:f>Map!$G$8:$G$85</cx:f>
        <cx:nf>Map!$G$7</cx:nf>
        <cx:lvl ptCount="78" formatCode="General" name="PiH_ID">
          <cx:pt idx="0">1200</cx:pt>
          <cx:pt idx="1">1189</cx:pt>
          <cx:pt idx="2">453</cx:pt>
          <cx:pt idx="3">320</cx:pt>
          <cx:pt idx="4">308</cx:pt>
          <cx:pt idx="5">230</cx:pt>
          <cx:pt idx="6">210</cx:pt>
          <cx:pt idx="7">175</cx:pt>
          <cx:pt idx="8">136</cx:pt>
          <cx:pt idx="9">104</cx:pt>
          <cx:pt idx="10">84</cx:pt>
          <cx:pt idx="11">66</cx:pt>
          <cx:pt idx="12">55</cx:pt>
          <cx:pt idx="13">35</cx:pt>
          <cx:pt idx="14">31</cx:pt>
          <cx:pt idx="15">30</cx:pt>
          <cx:pt idx="16">29</cx:pt>
          <cx:pt idx="17">27</cx:pt>
          <cx:pt idx="18">24</cx:pt>
          <cx:pt idx="19">21</cx:pt>
          <cx:pt idx="20">20</cx:pt>
          <cx:pt idx="21">16</cx:pt>
          <cx:pt idx="22">16</cx:pt>
          <cx:pt idx="23">16</cx:pt>
          <cx:pt idx="24">14</cx:pt>
          <cx:pt idx="25">13</cx:pt>
          <cx:pt idx="26">13</cx:pt>
          <cx:pt idx="27">11</cx:pt>
          <cx:pt idx="28">10</cx:pt>
          <cx:pt idx="29">9</cx:pt>
          <cx:pt idx="30">9</cx:pt>
          <cx:pt idx="31">9</cx:pt>
          <cx:pt idx="32">8</cx:pt>
          <cx:pt idx="33">8</cx:pt>
          <cx:pt idx="34">7</cx:pt>
          <cx:pt idx="35">6</cx:pt>
          <cx:pt idx="36">6</cx:pt>
          <cx:pt idx="37">6</cx:pt>
          <cx:pt idx="38">6</cx:pt>
          <cx:pt idx="39">6</cx:pt>
          <cx:pt idx="40">5</cx:pt>
          <cx:pt idx="41">5</cx:pt>
          <cx:pt idx="42">5</cx:pt>
          <cx:pt idx="43">4</cx:pt>
          <cx:pt idx="44">4</cx:pt>
          <cx:pt idx="45">4</cx:pt>
          <cx:pt idx="46">3</cx:pt>
          <cx:pt idx="47">3</cx:pt>
          <cx:pt idx="48">3</cx:pt>
          <cx:pt idx="49">3</cx:pt>
          <cx:pt idx="50">3</cx:pt>
          <cx:pt idx="51">3</cx:pt>
          <cx:pt idx="52">2</cx:pt>
          <cx:pt idx="53">2</cx:pt>
          <cx:pt idx="54">2</cx:pt>
          <cx:pt idx="55">2</cx:pt>
          <cx:pt idx="56">2</cx:pt>
          <cx:pt idx="57">2</cx:pt>
          <cx:pt idx="58">2</cx:pt>
          <cx:pt idx="59">2</cx:pt>
          <cx:pt idx="60">1</cx:pt>
          <cx:pt idx="61">1</cx:pt>
          <cx:pt idx="62">1</cx:pt>
          <cx:pt idx="63">1</cx:pt>
          <cx:pt idx="64">1</cx:pt>
          <cx:pt idx="65">1</cx:pt>
          <cx:pt idx="66">1</cx:pt>
          <cx:pt idx="67">1</cx:pt>
          <cx:pt idx="68">1</cx:pt>
          <cx:pt idx="69">1</cx:pt>
          <cx:pt idx="70">1</cx:pt>
          <cx:pt idx="71">1</cx:pt>
          <cx:pt idx="72">1</cx:pt>
          <cx:pt idx="73">1</cx:pt>
          <cx:pt idx="74">1</cx:pt>
          <cx:pt idx="75">1</cx:pt>
          <cx:pt idx="76">1</cx:pt>
          <cx:pt idx="77">1</cx:pt>
        </cx:lvl>
      </cx:numDim>
    </cx:data>
  </cx:chartData>
  <cx:chart>
    <cx:plotArea>
      <cx:plotAreaRegion>
        <cx:series layoutId="regionMap" uniqueId="{69ABA2FE-7D38-4BB3-8820-69E1D58ADC3A}">
          <cx:tx>
            <cx:txData>
              <cx:f>Map!$G$7</cx:f>
              <cx:v>PiH_ID</cx:v>
            </cx:txData>
          </cx:tx>
          <cx:dataId val="0"/>
          <cx:layoutPr>
            <cx:geography projectionType="miller" cultureLanguage="en-US" cultureRegion="GB" attribution="Powered by Bing">
              <cx:geoCache provider="{E9337A44-BEBE-4D9F-B70C-5C5E7DAFC167}">
                <cx:binary>BMFRCoAgDADQq4gHcBV9SXUXWTMFdeEG7fi9d6BFbJSms96GRLTTF9U3AggW6klCrzhZOGtA7sA5
VyS4Z/rqeGBb1h2wpKlk3sH1AwAA//8=</cx:binary>
              </cx:geoCache>
            </cx:geography>
          </cx:layoutPr>
          <cx:valueColors>
            <cx:minColor>
              <a:schemeClr val="tx2">
                <a:lumMod val="20000"/>
                <a:lumOff val="80000"/>
              </a:schemeClr>
            </cx:minColor>
            <cx:midColor>
              <a:schemeClr val="tx2"/>
            </cx:midColor>
            <cx:maxColor>
              <a:schemeClr val="tx2">
                <a:lumMod val="75000"/>
              </a:schemeClr>
            </cx:maxColor>
          </cx:valueColors>
          <cx:valueColorPositions count="3"/>
        </cx:series>
      </cx:plotAreaRegion>
    </cx:plotArea>
  </cx:chart>
</cx:chartSpace>
</file>

<file path=ppt/charts/chartEx2.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'Europe + Canada &amp; US'!$G$8:$G$35</cx:f>
        <cx:nf>'Europe + Canada &amp; US'!$G$7</cx:nf>
        <cx:lvl ptCount="28" name="Column1">
          <cx:pt idx="0">Germany</cx:pt>
          <cx:pt idx="1">United Kingdom</cx:pt>
          <cx:pt idx="2">Italy</cx:pt>
          <cx:pt idx="3">France</cx:pt>
          <cx:pt idx="4">Spain</cx:pt>
          <cx:pt idx="5">Switzerland</cx:pt>
          <cx:pt idx="6">The Netherlands</cx:pt>
          <cx:pt idx="7">Denmark</cx:pt>
          <cx:pt idx="8">Norway</cx:pt>
          <cx:pt idx="9">Austria</cx:pt>
          <cx:pt idx="10">Sweden</cx:pt>
          <cx:pt idx="11">Belgium</cx:pt>
          <cx:pt idx="12">Ireland</cx:pt>
          <cx:pt idx="13">Greece</cx:pt>
          <cx:pt idx="14">Poland</cx:pt>
          <cx:pt idx="15">Portugal</cx:pt>
          <cx:pt idx="16">Hungary</cx:pt>
          <cx:pt idx="17">Czech Republic</cx:pt>
          <cx:pt idx="18">Finland</cx:pt>
          <cx:pt idx="19">Serbia</cx:pt>
          <cx:pt idx="20">Bulgaria</cx:pt>
          <cx:pt idx="21">Bosnia and Herzegovina</cx:pt>
          <cx:pt idx="22">Croatia</cx:pt>
          <cx:pt idx="23">Lithuania</cx:pt>
          <cx:pt idx="24">Luxembourg</cx:pt>
          <cx:pt idx="25">Romania</cx:pt>
          <cx:pt idx="26">Slovenia</cx:pt>
          <cx:pt idx="27">Ukraine</cx:pt>
        </cx:lvl>
      </cx:strDim>
      <cx:numDim type="colorVal">
        <cx:f>'Europe + Canada &amp; US'!$H$8:$H$35</cx:f>
        <cx:nf>'Europe + Canada &amp; US'!$H$7</cx:nf>
        <cx:lvl ptCount="28" formatCode="General" name="PiH_ID">
          <cx:pt idx="0">186.04651162790697</cx:pt>
          <cx:pt idx="1">179.06976744186048</cx:pt>
          <cx:pt idx="2">133.72093023255815</cx:pt>
          <cx:pt idx="3">101.74418604651163</cx:pt>
          <cx:pt idx="4">79.069767441860463</cx:pt>
          <cx:pt idx="5">38.372093023255815</cx:pt>
          <cx:pt idx="6">31.976744186046513</cx:pt>
          <cx:pt idx="7">17.441860465116278</cx:pt>
          <cx:pt idx="8">16.86046511627907</cx:pt>
          <cx:pt idx="9">13.953488372093023</cx:pt>
          <cx:pt idx="10">11.627906976744185</cx:pt>
          <cx:pt idx="11">9.3023255813953494</cx:pt>
          <cx:pt idx="12">9.3023255813953494</cx:pt>
          <cx:pt idx="13">8.1395348837209305</cx:pt>
          <cx:pt idx="14">7.558139534883721</cx:pt>
          <cx:pt idx="15">7.558139534883721</cx:pt>
          <cx:pt idx="16">5.2325581395348841</cx:pt>
          <cx:pt idx="17">3.4883720930232558</cx:pt>
          <cx:pt idx="18">3.4883720930232558</cx:pt>
          <cx:pt idx="19">3.4883720930232558</cx:pt>
          <cx:pt idx="20">2.9069767441860463</cx:pt>
          <cx:pt idx="21">1.7441860465116279</cx:pt>
          <cx:pt idx="22">1.7441860465116279</cx:pt>
          <cx:pt idx="23">1.1627906976744187</cx:pt>
          <cx:pt idx="24">0.58139534883720934</cx:pt>
          <cx:pt idx="25">0.58139534883720934</cx:pt>
          <cx:pt idx="26">0.58139534883720934</cx:pt>
          <cx:pt idx="27">0.58139534883720934</cx:pt>
        </cx:lvl>
      </cx:numDim>
    </cx:data>
  </cx:chartData>
  <cx:chart>
    <cx:plotArea>
      <cx:plotAreaRegion>
        <cx:series layoutId="regionMap" uniqueId="{60EDF479-C021-474B-B5C0-C72E9CE921F9}">
          <cx:tx>
            <cx:txData>
              <cx:f>'Europe + Canada &amp; US'!$H$7</cx:f>
              <cx:v>PiH_ID</cx:v>
            </cx:txData>
          </cx:tx>
          <cx:dataId val="0"/>
          <cx:layoutPr>
            <cx:regionLabelLayout val="none"/>
            <cx:geography cultureLanguage="en-US" cultureRegion="GB" attribution="Powered by Bing">
              <cx:geoCache provider="{E9337A44-BEBE-4D9F-B70C-5C5E7DAFC167}">
                <cx:binary>BMFRCoAgDADQq4gHcBV9SXUXWTMFdeEG7fi9d6BFbJSms96GRLTTF9U3AggW6klCrzhZOGtA7sA5
VyS4Z/rqeGBb1h2wpKlk3sH1AwAA//8=</cx:binary>
              </cx:geoCache>
            </cx:geography>
          </cx:layoutPr>
          <cx:valueColors>
            <cx:minColor>
              <a:schemeClr val="tx2">
                <a:lumMod val="20000"/>
                <a:lumOff val="80000"/>
              </a:schemeClr>
            </cx:minColor>
            <cx:midColor>
              <a:schemeClr val="tx2"/>
            </cx:midColor>
            <cx:maxColor>
              <a:schemeClr val="tx2">
                <a:lumMod val="75000"/>
              </a:schemeClr>
            </cx:maxColor>
          </cx:valueColors>
          <cx:valueColorPositions count="3"/>
        </cx:series>
      </cx:plotAreaRegion>
    </cx:plotArea>
  </cx:chart>
</cx:chartSpace>
</file>

<file path=ppt/charts/chartEx3.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'Europe + Canada &amp; US'!$D$9:$D$60</cx:f>
        <cx:nf>'Europe + Canada &amp; US'!$D$8</cx:nf>
        <cx:lvl ptCount="52" name="Column1">
          <cx:pt idx="0">New York</cx:pt>
          <cx:pt idx="1">California</cx:pt>
          <cx:pt idx="2">Massachusetts</cx:pt>
          <cx:pt idx="3">Ontario</cx:pt>
          <cx:pt idx="4">Maryland</cx:pt>
          <cx:pt idx="5">Pennsylvania</cx:pt>
          <cx:pt idx="6">Connecticut</cx:pt>
          <cx:pt idx="7">Texas</cx:pt>
          <cx:pt idx="8">Quebec</cx:pt>
          <cx:pt idx="9">Minnesota</cx:pt>
          <cx:pt idx="10">Illinois</cx:pt>
          <cx:pt idx="11">Ohio</cx:pt>
          <cx:pt idx="12">Florida</cx:pt>
          <cx:pt idx="13">North Carolina</cx:pt>
          <cx:pt idx="14">New Jersey</cx:pt>
          <cx:pt idx="15">Alberta</cx:pt>
          <cx:pt idx="16">Georgia</cx:pt>
          <cx:pt idx="17">District of Columbia</cx:pt>
          <cx:pt idx="18">Virginia</cx:pt>
          <cx:pt idx="19">British Columbia</cx:pt>
          <cx:pt idx="20">Michigan</cx:pt>
          <cx:pt idx="21">Missouri</cx:pt>
          <cx:pt idx="22">Rhode Island</cx:pt>
          <cx:pt idx="23">Colorado</cx:pt>
          <cx:pt idx="24">Indiana</cx:pt>
          <cx:pt idx="25">Alabama</cx:pt>
          <cx:pt idx="26">Tennessee</cx:pt>
          <cx:pt idx="27">Iowa</cx:pt>
          <cx:pt idx="28">Wisconsin</cx:pt>
          <cx:pt idx="29">Arizona</cx:pt>
          <cx:pt idx="30">Nova Scotia</cx:pt>
          <cx:pt idx="31">South Carolina</cx:pt>
          <cx:pt idx="32">Vermont</cx:pt>
          <cx:pt idx="33">Washington</cx:pt>
          <cx:pt idx="34">Kentucky</cx:pt>
          <cx:pt idx="35">New Hampshire</cx:pt>
          <cx:pt idx="36">Oregon</cx:pt>
          <cx:pt idx="37">Arkansas</cx:pt>
          <cx:pt idx="38">Louisiana</cx:pt>
          <cx:pt idx="39">Utah</cx:pt>
          <cx:pt idx="40">Delaware</cx:pt>
          <cx:pt idx="41">Hawaii</cx:pt>
          <cx:pt idx="42">Maine</cx:pt>
          <cx:pt idx="43">Nebraska</cx:pt>
          <cx:pt idx="44">Nevada</cx:pt>
          <cx:pt idx="45">New Mexico</cx:pt>
          <cx:pt idx="46">Manitoba</cx:pt>
          <cx:pt idx="47">Mississippi</cx:pt>
          <cx:pt idx="48">Newfoundland and Labrador</cx:pt>
          <cx:pt idx="49">Oklahoma</cx:pt>
          <cx:pt idx="50">Kansas</cx:pt>
          <cx:pt idx="51">New Brunswick</cx:pt>
        </cx:lvl>
      </cx:strDim>
      <cx:numDim type="colorVal">
        <cx:f>'Europe + Canada &amp; US'!$E$9:$E$60</cx:f>
        <cx:nf>'Europe + Canada &amp; US'!$E$8</cx:nf>
        <cx:lvl ptCount="52" formatCode="General" name="PiH_ID">
          <cx:pt idx="0">187</cx:pt>
          <cx:pt idx="1">168</cx:pt>
          <cx:pt idx="2">152</cx:pt>
          <cx:pt idx="3">122</cx:pt>
          <cx:pt idx="4">79</cx:pt>
          <cx:pt idx="5">75</cx:pt>
          <cx:pt idx="6">54</cx:pt>
          <cx:pt idx="7">52</cx:pt>
          <cx:pt idx="8">36</cx:pt>
          <cx:pt idx="9">33</cx:pt>
          <cx:pt idx="10">31</cx:pt>
          <cx:pt idx="11">29</cx:pt>
          <cx:pt idx="12">28</cx:pt>
          <cx:pt idx="13">27</cx:pt>
          <cx:pt idx="14">24</cx:pt>
          <cx:pt idx="15">23</cx:pt>
          <cx:pt idx="16">23</cx:pt>
          <cx:pt idx="17">20</cx:pt>
          <cx:pt idx="18">20</cx:pt>
          <cx:pt idx="19">17</cx:pt>
          <cx:pt idx="20">15</cx:pt>
          <cx:pt idx="21">15</cx:pt>
          <cx:pt idx="22">15</cx:pt>
          <cx:pt idx="23">13</cx:pt>
          <cx:pt idx="24">13</cx:pt>
          <cx:pt idx="25">11</cx:pt>
          <cx:pt idx="26">10</cx:pt>
          <cx:pt idx="27">9</cx:pt>
          <cx:pt idx="28">9</cx:pt>
          <cx:pt idx="29">8</cx:pt>
          <cx:pt idx="30">7</cx:pt>
          <cx:pt idx="31">7</cx:pt>
          <cx:pt idx="32">6</cx:pt>
          <cx:pt idx="33">6</cx:pt>
          <cx:pt idx="34">5</cx:pt>
          <cx:pt idx="35">5</cx:pt>
          <cx:pt idx="36">5</cx:pt>
          <cx:pt idx="37">4</cx:pt>
          <cx:pt idx="38">4</cx:pt>
          <cx:pt idx="39">4</cx:pt>
          <cx:pt idx="40">3</cx:pt>
          <cx:pt idx="41">3</cx:pt>
          <cx:pt idx="42">3</cx:pt>
          <cx:pt idx="43">3</cx:pt>
          <cx:pt idx="44">3</cx:pt>
          <cx:pt idx="45">3</cx:pt>
          <cx:pt idx="46">2</cx:pt>
          <cx:pt idx="47">2</cx:pt>
          <cx:pt idx="48">2</cx:pt>
          <cx:pt idx="49">2</cx:pt>
          <cx:pt idx="50">1</cx:pt>
          <cx:pt idx="51">1</cx:pt>
        </cx:lvl>
      </cx:numDim>
    </cx:data>
  </cx:chartData>
  <cx:chart>
    <cx:plotArea>
      <cx:plotAreaRegion>
        <cx:series layoutId="regionMap" uniqueId="{0B61A8CB-84C8-4FCC-B3FE-F89514868D3B}">
          <cx:tx>
            <cx:txData>
              <cx:f>'Europe + Canada &amp; US'!$E$8</cx:f>
              <cx:v>PiH_ID</cx:v>
            </cx:txData>
          </cx:tx>
          <cx:dataId val="0"/>
          <cx:layoutPr>
            <cx:regionLabelLayout val="none"/>
            <cx:geography cultureLanguage="en-US" cultureRegion="GB" attribution="Powered by Bing">
              <cx:geoCache provider="{E9337A44-BEBE-4D9F-B70C-5C5E7DAFC167}">
                <cx:binary>BMFRCoAgDADQq4gHcBV9SXUXWTMFdeEG7fi9d6BFbJSms96GRLTTF9U3AggW6klCrzhZOGtA7sA5
VyS4Z/rqeGBb1h2wpKlk3sH1AwAA//8=</cx:binary>
              </cx:geoCache>
            </cx:geography>
          </cx:layoutPr>
          <cx:valueColors>
            <cx:minColor>
              <a:schemeClr val="tx2">
                <a:lumMod val="40000"/>
                <a:lumOff val="60000"/>
              </a:schemeClr>
            </cx:minColor>
            <cx:maxColor>
              <a:schemeClr val="tx2">
                <a:lumMod val="75000"/>
              </a:schemeClr>
            </cx:maxColor>
          </cx:valueColors>
          <cx:valueColorPositions count="3"/>
        </cx:series>
      </cx:plotAreaRegion>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494">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85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3175">
        <a:solidFill>
          <a:schemeClr val="bg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494">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85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3175">
        <a:solidFill>
          <a:schemeClr val="bg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494">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85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3175">
        <a:solidFill>
          <a:schemeClr val="bg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0.53224</cdr:x>
      <cdr:y>0.38117</cdr:y>
    </cdr:from>
    <cdr:to>
      <cdr:x>0.60199</cdr:x>
      <cdr:y>0.4314</cdr:y>
    </cdr:to>
    <cdr:sp macro="" textlink="">
      <cdr:nvSpPr>
        <cdr:cNvPr id="2" name="TextBox 5">
          <a:extLst xmlns:a="http://schemas.openxmlformats.org/drawingml/2006/main">
            <a:ext uri="{FF2B5EF4-FFF2-40B4-BE49-F238E27FC236}">
              <a16:creationId xmlns:a16="http://schemas.microsoft.com/office/drawing/2014/main" id="{E52B52D1-0DEA-147A-F2F6-BB078FE996B5}"/>
            </a:ext>
          </a:extLst>
        </cdr:cNvPr>
        <cdr:cNvSpPr txBox="1"/>
      </cdr:nvSpPr>
      <cdr:spPr>
        <a:xfrm xmlns:a="http://schemas.openxmlformats.org/drawingml/2006/main">
          <a:off x="7786847" y="2102229"/>
          <a:ext cx="1020471" cy="277028"/>
        </a:xfrm>
        <a:prstGeom xmlns:a="http://schemas.openxmlformats.org/drawingml/2006/main" prst="rect">
          <a:avLst/>
        </a:prstGeom>
        <a:noFill xmlns:a="http://schemas.openxmlformats.org/drawingml/2006/main"/>
      </cdr:spPr>
      <cdr:txBody>
        <a:bodyPr xmlns:a="http://schemas.openxmlformats.org/drawingml/2006/main" wrap="squar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GB" sz="1200" dirty="0"/>
            <a:t>2008</a:t>
          </a:r>
          <a:endParaRPr lang="en-GB" sz="1800" dirty="0"/>
        </a:p>
      </cdr:txBody>
    </cdr:sp>
  </cdr:relSizeAnchor>
  <cdr:relSizeAnchor xmlns:cdr="http://schemas.openxmlformats.org/drawingml/2006/chartDrawing">
    <cdr:from>
      <cdr:x>0.55169</cdr:x>
      <cdr:y>0.71744</cdr:y>
    </cdr:from>
    <cdr:to>
      <cdr:x>0.62144</cdr:x>
      <cdr:y>0.76767</cdr:y>
    </cdr:to>
    <cdr:sp macro="" textlink="">
      <cdr:nvSpPr>
        <cdr:cNvPr id="3" name="TextBox 5">
          <a:extLst xmlns:a="http://schemas.openxmlformats.org/drawingml/2006/main">
            <a:ext uri="{FF2B5EF4-FFF2-40B4-BE49-F238E27FC236}">
              <a16:creationId xmlns:a16="http://schemas.microsoft.com/office/drawing/2014/main" id="{E52B52D1-0DEA-147A-F2F6-BB078FE996B5}"/>
            </a:ext>
          </a:extLst>
        </cdr:cNvPr>
        <cdr:cNvSpPr txBox="1"/>
      </cdr:nvSpPr>
      <cdr:spPr>
        <a:xfrm xmlns:a="http://schemas.openxmlformats.org/drawingml/2006/main">
          <a:off x="7655417" y="3956846"/>
          <a:ext cx="967883" cy="276999"/>
        </a:xfrm>
        <a:prstGeom xmlns:a="http://schemas.openxmlformats.org/drawingml/2006/main" prst="rect">
          <a:avLst/>
        </a:prstGeom>
        <a:noFill xmlns:a="http://schemas.openxmlformats.org/drawingml/2006/main"/>
      </cdr:spPr>
      <cdr:txBody>
        <a:bodyPr xmlns:a="http://schemas.openxmlformats.org/drawingml/2006/main" wrap="squar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GB" sz="1200" dirty="0"/>
            <a:t>2009</a:t>
          </a:r>
          <a:endParaRPr lang="en-GB" sz="18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3C4A9A-F744-4794-9477-A7BA5476B281}" type="datetimeFigureOut">
              <a:rPr lang="en-GB" smtClean="0"/>
              <a:t>15/07/2025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F35722-FDFF-454B-9971-FA3F54B3B93F}" type="slidenum">
              <a:rPr lang="en-GB" smtClean="0"/>
              <a:t>‹#›</a:t>
            </a:fld>
            <a:endParaRPr lang="en-GB"/>
          </a:p>
        </p:txBody>
      </p:sp>
    </p:spTree>
    <p:extLst>
      <p:ext uri="{BB962C8B-B14F-4D97-AF65-F5344CB8AC3E}">
        <p14:creationId xmlns:p14="http://schemas.microsoft.com/office/powerpoint/2010/main" val="33989170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A1D266-049D-6AE6-7BFF-4CD3C831D4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F0A0AF-A40C-E413-6476-4EC6DBFF907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6A4C73E-36AE-243A-0A03-797FCDB4F7E7}"/>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23ABAF0D-E219-687D-07DA-ED80EFE1F96A}"/>
              </a:ext>
            </a:extLst>
          </p:cNvPr>
          <p:cNvSpPr>
            <a:spLocks noGrp="1"/>
          </p:cNvSpPr>
          <p:nvPr>
            <p:ph type="sldNum" sz="quarter" idx="5"/>
          </p:nvPr>
        </p:nvSpPr>
        <p:spPr/>
        <p:txBody>
          <a:bodyPr/>
          <a:lstStyle/>
          <a:p>
            <a:fld id="{8FF35722-FDFF-454B-9971-FA3F54B3B93F}" type="slidenum">
              <a:rPr lang="en-GB" smtClean="0"/>
              <a:t>4</a:t>
            </a:fld>
            <a:endParaRPr lang="en-GB"/>
          </a:p>
        </p:txBody>
      </p:sp>
    </p:spTree>
    <p:extLst>
      <p:ext uri="{BB962C8B-B14F-4D97-AF65-F5344CB8AC3E}">
        <p14:creationId xmlns:p14="http://schemas.microsoft.com/office/powerpoint/2010/main" val="1434613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178778-F67D-5E90-61DC-87D492FA31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E32685-E2EA-B2A5-086C-03FC9691A94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D0190E3-CDC7-996C-3FD6-791544846FF2}"/>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2BEE7056-817D-AB88-BC6A-114B1A360A06}"/>
              </a:ext>
            </a:extLst>
          </p:cNvPr>
          <p:cNvSpPr>
            <a:spLocks noGrp="1"/>
          </p:cNvSpPr>
          <p:nvPr>
            <p:ph type="sldNum" sz="quarter" idx="5"/>
          </p:nvPr>
        </p:nvSpPr>
        <p:spPr/>
        <p:txBody>
          <a:bodyPr/>
          <a:lstStyle/>
          <a:p>
            <a:fld id="{8FF35722-FDFF-454B-9971-FA3F54B3B93F}" type="slidenum">
              <a:rPr lang="en-GB" smtClean="0"/>
              <a:t>26</a:t>
            </a:fld>
            <a:endParaRPr lang="en-GB"/>
          </a:p>
        </p:txBody>
      </p:sp>
    </p:spTree>
    <p:extLst>
      <p:ext uri="{BB962C8B-B14F-4D97-AF65-F5344CB8AC3E}">
        <p14:creationId xmlns:p14="http://schemas.microsoft.com/office/powerpoint/2010/main" val="38860546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FF35722-FDFF-454B-9971-FA3F54B3B93F}" type="slidenum">
              <a:rPr lang="en-GB" smtClean="0"/>
              <a:t>29</a:t>
            </a:fld>
            <a:endParaRPr lang="en-GB"/>
          </a:p>
        </p:txBody>
      </p:sp>
    </p:spTree>
    <p:extLst>
      <p:ext uri="{BB962C8B-B14F-4D97-AF65-F5344CB8AC3E}">
        <p14:creationId xmlns:p14="http://schemas.microsoft.com/office/powerpoint/2010/main" val="28964228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FF35722-FDFF-454B-9971-FA3F54B3B93F}" type="slidenum">
              <a:rPr lang="en-GB" smtClean="0"/>
              <a:t>30</a:t>
            </a:fld>
            <a:endParaRPr lang="en-GB"/>
          </a:p>
        </p:txBody>
      </p:sp>
    </p:spTree>
    <p:extLst>
      <p:ext uri="{BB962C8B-B14F-4D97-AF65-F5344CB8AC3E}">
        <p14:creationId xmlns:p14="http://schemas.microsoft.com/office/powerpoint/2010/main" val="40766213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D35B02-C1F4-80CB-6610-81E32204FE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5E5FDB-6A74-C8AF-2B35-4B4346184BE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9019FC9-FE70-58F9-AC0E-66E0176F7DD6}"/>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51B4FA20-50E9-B073-380D-F0F7AC94E552}"/>
              </a:ext>
            </a:extLst>
          </p:cNvPr>
          <p:cNvSpPr>
            <a:spLocks noGrp="1"/>
          </p:cNvSpPr>
          <p:nvPr>
            <p:ph type="sldNum" sz="quarter" idx="5"/>
          </p:nvPr>
        </p:nvSpPr>
        <p:spPr/>
        <p:txBody>
          <a:bodyPr/>
          <a:lstStyle/>
          <a:p>
            <a:fld id="{8FF35722-FDFF-454B-9971-FA3F54B3B93F}" type="slidenum">
              <a:rPr lang="en-GB" smtClean="0"/>
              <a:t>36</a:t>
            </a:fld>
            <a:endParaRPr lang="en-GB"/>
          </a:p>
        </p:txBody>
      </p:sp>
    </p:spTree>
    <p:extLst>
      <p:ext uri="{BB962C8B-B14F-4D97-AF65-F5344CB8AC3E}">
        <p14:creationId xmlns:p14="http://schemas.microsoft.com/office/powerpoint/2010/main" val="4054083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FF35722-FDFF-454B-9971-FA3F54B3B93F}" type="slidenum">
              <a:rPr lang="en-GB" smtClean="0"/>
              <a:t>5</a:t>
            </a:fld>
            <a:endParaRPr lang="en-GB"/>
          </a:p>
        </p:txBody>
      </p:sp>
    </p:spTree>
    <p:extLst>
      <p:ext uri="{BB962C8B-B14F-4D97-AF65-F5344CB8AC3E}">
        <p14:creationId xmlns:p14="http://schemas.microsoft.com/office/powerpoint/2010/main" val="2490129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FF35722-FDFF-454B-9971-FA3F54B3B93F}" type="slidenum">
              <a:rPr lang="en-GB" smtClean="0"/>
              <a:t>8</a:t>
            </a:fld>
            <a:endParaRPr lang="en-GB"/>
          </a:p>
        </p:txBody>
      </p:sp>
    </p:spTree>
    <p:extLst>
      <p:ext uri="{BB962C8B-B14F-4D97-AF65-F5344CB8AC3E}">
        <p14:creationId xmlns:p14="http://schemas.microsoft.com/office/powerpoint/2010/main" val="42026038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B5AF17-AD6B-F222-0B39-C01B437330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5530CE-1F1C-7F0B-4C5E-544FC47DCF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441BAB0-5B91-D5A3-DA65-3AAAC1E80624}"/>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F35CC69C-9169-7E6B-F0EA-32AA8FF84A44}"/>
              </a:ext>
            </a:extLst>
          </p:cNvPr>
          <p:cNvSpPr>
            <a:spLocks noGrp="1"/>
          </p:cNvSpPr>
          <p:nvPr>
            <p:ph type="sldNum" sz="quarter" idx="5"/>
          </p:nvPr>
        </p:nvSpPr>
        <p:spPr/>
        <p:txBody>
          <a:bodyPr/>
          <a:lstStyle/>
          <a:p>
            <a:fld id="{8FF35722-FDFF-454B-9971-FA3F54B3B93F}" type="slidenum">
              <a:rPr lang="en-GB" smtClean="0"/>
              <a:t>10</a:t>
            </a:fld>
            <a:endParaRPr lang="en-GB"/>
          </a:p>
        </p:txBody>
      </p:sp>
    </p:spTree>
    <p:extLst>
      <p:ext uri="{BB962C8B-B14F-4D97-AF65-F5344CB8AC3E}">
        <p14:creationId xmlns:p14="http://schemas.microsoft.com/office/powerpoint/2010/main" val="169809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Lato Light" panose="020F0502020204030203" pitchFamily="34" charset="0"/>
                <a:ea typeface="Lato Light" panose="020F0502020204030203" pitchFamily="34" charset="0"/>
                <a:cs typeface="Lato Light" panose="020F0502020204030203" pitchFamily="34" charset="0"/>
              </a:rPr>
              <a:t>A total of 76,000 names were gathered during the research, reflecting varying activity levels. Among them, 3,818 demonstrated significant engagement, earning the title of “Key Opinion Leaders”.</a:t>
            </a:r>
            <a:endParaRPr lang="en-GB" sz="1200">
              <a:latin typeface="Lato Light" panose="020F0502020204030203" pitchFamily="34" charset="0"/>
              <a:ea typeface="Lato Light" panose="020F0502020204030203" pitchFamily="34" charset="0"/>
              <a:cs typeface="Lato Light" panose="020F0502020204030203" pitchFamily="34" charset="0"/>
            </a:endParaRPr>
          </a:p>
        </p:txBody>
      </p:sp>
      <p:sp>
        <p:nvSpPr>
          <p:cNvPr id="4" name="Slide Number Placeholder 3"/>
          <p:cNvSpPr>
            <a:spLocks noGrp="1"/>
          </p:cNvSpPr>
          <p:nvPr>
            <p:ph type="sldNum" sz="quarter" idx="5"/>
          </p:nvPr>
        </p:nvSpPr>
        <p:spPr/>
        <p:txBody>
          <a:bodyPr/>
          <a:lstStyle/>
          <a:p>
            <a:fld id="{8FF35722-FDFF-454B-9971-FA3F54B3B93F}" type="slidenum">
              <a:rPr lang="en-GB" smtClean="0"/>
              <a:t>12</a:t>
            </a:fld>
            <a:endParaRPr lang="en-GB"/>
          </a:p>
        </p:txBody>
      </p:sp>
    </p:spTree>
    <p:extLst>
      <p:ext uri="{BB962C8B-B14F-4D97-AF65-F5344CB8AC3E}">
        <p14:creationId xmlns:p14="http://schemas.microsoft.com/office/powerpoint/2010/main" val="25525080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Lato Light" panose="020F0502020204030203" pitchFamily="34" charset="0"/>
                <a:ea typeface="Lato Light" panose="020F0502020204030203" pitchFamily="34" charset="0"/>
                <a:cs typeface="Lato Light" panose="020F0502020204030203" pitchFamily="34" charset="0"/>
              </a:rPr>
              <a:t>KOLs constitute a larger proportion of all stakeholders identified in health economics, clinical trials, clinical terms, and treatment-related terms. In other areas, stakeholder names were recorded, but these instances were often isolated, preventing them from being classified as KOLs.</a:t>
            </a:r>
            <a:endParaRPr lang="en-GB" sz="1200">
              <a:latin typeface="Lato Light" panose="020F0502020204030203" pitchFamily="34" charset="0"/>
              <a:ea typeface="Lato Light" panose="020F0502020204030203" pitchFamily="34" charset="0"/>
              <a:cs typeface="Lato Light" panose="020F0502020204030203" pitchFamily="34" charset="0"/>
            </a:endParaRPr>
          </a:p>
        </p:txBody>
      </p:sp>
      <p:sp>
        <p:nvSpPr>
          <p:cNvPr id="4" name="Slide Number Placeholder 3"/>
          <p:cNvSpPr>
            <a:spLocks noGrp="1"/>
          </p:cNvSpPr>
          <p:nvPr>
            <p:ph type="sldNum" sz="quarter" idx="5"/>
          </p:nvPr>
        </p:nvSpPr>
        <p:spPr/>
        <p:txBody>
          <a:bodyPr/>
          <a:lstStyle/>
          <a:p>
            <a:fld id="{8FF35722-FDFF-454B-9971-FA3F54B3B93F}" type="slidenum">
              <a:rPr lang="en-GB" smtClean="0"/>
              <a:t>13</a:t>
            </a:fld>
            <a:endParaRPr lang="en-GB"/>
          </a:p>
        </p:txBody>
      </p:sp>
    </p:spTree>
    <p:extLst>
      <p:ext uri="{BB962C8B-B14F-4D97-AF65-F5344CB8AC3E}">
        <p14:creationId xmlns:p14="http://schemas.microsoft.com/office/powerpoint/2010/main" val="21560091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The Mann-Whitney U test revealed a significant difference in the overall scores between genders (W = 1,429,140, p-value = 6.095e-15), indicating that the distribution of the scores differs between males and females.</a:t>
            </a:r>
            <a:endParaRPr lang="en-GB" sz="120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endParaRPr>
          </a:p>
          <a:p>
            <a:endParaRPr lang="en-GB"/>
          </a:p>
        </p:txBody>
      </p:sp>
      <p:sp>
        <p:nvSpPr>
          <p:cNvPr id="4" name="Slide Number Placeholder 3"/>
          <p:cNvSpPr>
            <a:spLocks noGrp="1"/>
          </p:cNvSpPr>
          <p:nvPr>
            <p:ph type="sldNum" sz="quarter" idx="5"/>
          </p:nvPr>
        </p:nvSpPr>
        <p:spPr/>
        <p:txBody>
          <a:bodyPr/>
          <a:lstStyle/>
          <a:p>
            <a:fld id="{8FF35722-FDFF-454B-9971-FA3F54B3B93F}" type="slidenum">
              <a:rPr lang="en-GB" smtClean="0"/>
              <a:t>14</a:t>
            </a:fld>
            <a:endParaRPr lang="en-GB"/>
          </a:p>
        </p:txBody>
      </p:sp>
    </p:spTree>
    <p:extLst>
      <p:ext uri="{BB962C8B-B14F-4D97-AF65-F5344CB8AC3E}">
        <p14:creationId xmlns:p14="http://schemas.microsoft.com/office/powerpoint/2010/main" val="3320681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*Add statistics here</a:t>
            </a:r>
          </a:p>
        </p:txBody>
      </p:sp>
      <p:sp>
        <p:nvSpPr>
          <p:cNvPr id="4" name="Slide Number Placeholder 3"/>
          <p:cNvSpPr>
            <a:spLocks noGrp="1"/>
          </p:cNvSpPr>
          <p:nvPr>
            <p:ph type="sldNum" sz="quarter" idx="5"/>
          </p:nvPr>
        </p:nvSpPr>
        <p:spPr/>
        <p:txBody>
          <a:bodyPr/>
          <a:lstStyle/>
          <a:p>
            <a:fld id="{8FF35722-FDFF-454B-9971-FA3F54B3B93F}" type="slidenum">
              <a:rPr lang="en-GB" smtClean="0"/>
              <a:t>16</a:t>
            </a:fld>
            <a:endParaRPr lang="en-GB"/>
          </a:p>
        </p:txBody>
      </p:sp>
    </p:spTree>
    <p:extLst>
      <p:ext uri="{BB962C8B-B14F-4D97-AF65-F5344CB8AC3E}">
        <p14:creationId xmlns:p14="http://schemas.microsoft.com/office/powerpoint/2010/main" val="23242747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1F1805-37FE-907A-1821-9661EF0F86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EF505C-C425-1BCF-BAD7-E972F76618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9885B3-6AE2-BEDE-8B3C-FDC554DB6A22}"/>
              </a:ext>
            </a:extLst>
          </p:cNvPr>
          <p:cNvSpPr>
            <a:spLocks noGrp="1"/>
          </p:cNvSpPr>
          <p:nvPr>
            <p:ph type="body" idx="1"/>
          </p:nvPr>
        </p:nvSpPr>
        <p:spPr/>
        <p:txBody>
          <a:bodyPr/>
          <a:lstStyle/>
          <a:p>
            <a:r>
              <a:rPr lang="en-GB"/>
              <a:t>*Add statistics here</a:t>
            </a:r>
          </a:p>
        </p:txBody>
      </p:sp>
      <p:sp>
        <p:nvSpPr>
          <p:cNvPr id="4" name="Slide Number Placeholder 3">
            <a:extLst>
              <a:ext uri="{FF2B5EF4-FFF2-40B4-BE49-F238E27FC236}">
                <a16:creationId xmlns:a16="http://schemas.microsoft.com/office/drawing/2014/main" id="{F4802215-F014-9F89-3EC5-A5E9082960DB}"/>
              </a:ext>
            </a:extLst>
          </p:cNvPr>
          <p:cNvSpPr>
            <a:spLocks noGrp="1"/>
          </p:cNvSpPr>
          <p:nvPr>
            <p:ph type="sldNum" sz="quarter" idx="5"/>
          </p:nvPr>
        </p:nvSpPr>
        <p:spPr/>
        <p:txBody>
          <a:bodyPr/>
          <a:lstStyle/>
          <a:p>
            <a:fld id="{8FF35722-FDFF-454B-9971-FA3F54B3B93F}" type="slidenum">
              <a:rPr lang="en-GB" smtClean="0"/>
              <a:t>17</a:t>
            </a:fld>
            <a:endParaRPr lang="en-GB"/>
          </a:p>
        </p:txBody>
      </p:sp>
    </p:spTree>
    <p:extLst>
      <p:ext uri="{BB962C8B-B14F-4D97-AF65-F5344CB8AC3E}">
        <p14:creationId xmlns:p14="http://schemas.microsoft.com/office/powerpoint/2010/main" val="12427119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Bright)">
    <p:bg>
      <p:bgPr>
        <a:solidFill>
          <a:srgbClr val="EB5B1D"/>
        </a:solidFill>
        <a:effectLst/>
      </p:bgPr>
    </p:bg>
    <p:spTree>
      <p:nvGrpSpPr>
        <p:cNvPr id="1" name=""/>
        <p:cNvGrpSpPr/>
        <p:nvPr/>
      </p:nvGrpSpPr>
      <p:grpSpPr>
        <a:xfrm>
          <a:off x="0" y="0"/>
          <a:ext cx="0" cy="0"/>
          <a:chOff x="0" y="0"/>
          <a:chExt cx="0" cy="0"/>
        </a:xfrm>
      </p:grpSpPr>
      <p:sp>
        <p:nvSpPr>
          <p:cNvPr id="7" name="Orange Rectangle">
            <a:extLst>
              <a:ext uri="{FF2B5EF4-FFF2-40B4-BE49-F238E27FC236}">
                <a16:creationId xmlns:a16="http://schemas.microsoft.com/office/drawing/2014/main" id="{D3602FD7-E097-C552-8AA3-E839757F786B}"/>
              </a:ext>
              <a:ext uri="{C183D7F6-B498-43B3-948B-1728B52AA6E4}">
                <adec:decorative xmlns:adec="http://schemas.microsoft.com/office/drawing/2017/decorative" val="1"/>
              </a:ext>
            </a:extLst>
          </p:cNvPr>
          <p:cNvSpPr/>
          <p:nvPr userDrawn="1"/>
        </p:nvSpPr>
        <p:spPr bwMode="gray">
          <a:xfrm>
            <a:off x="0" y="5706000"/>
            <a:ext cx="9360000" cy="1152000"/>
          </a:xfrm>
          <a:prstGeom prst="rect">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
        <p:nvSpPr>
          <p:cNvPr id="2" name="Title 1">
            <a:extLst>
              <a:ext uri="{FF2B5EF4-FFF2-40B4-BE49-F238E27FC236}">
                <a16:creationId xmlns:a16="http://schemas.microsoft.com/office/drawing/2014/main" id="{BFD74D0A-7183-BF8A-8164-B163A08663DE}"/>
              </a:ext>
            </a:extLst>
          </p:cNvPr>
          <p:cNvSpPr>
            <a:spLocks noGrp="1"/>
          </p:cNvSpPr>
          <p:nvPr>
            <p:ph type="ctrTitle"/>
          </p:nvPr>
        </p:nvSpPr>
        <p:spPr>
          <a:xfrm>
            <a:off x="478800" y="1214192"/>
            <a:ext cx="9144000" cy="2387600"/>
          </a:xfrm>
          <a:prstGeom prst="rect">
            <a:avLst/>
          </a:prstGeom>
        </p:spPr>
        <p:txBody>
          <a:bodyPr anchor="b">
            <a:normAutofit/>
          </a:bodyPr>
          <a:lstStyle>
            <a:lvl1pPr algn="l">
              <a:defRPr sz="4800">
                <a:solidFill>
                  <a:srgbClr val="FFFFFF"/>
                </a:solidFill>
                <a:latin typeface="+mj-lt"/>
              </a:defRPr>
            </a:lvl1pPr>
          </a:lstStyle>
          <a:p>
            <a:endParaRPr lang="en-GB"/>
          </a:p>
        </p:txBody>
      </p:sp>
      <p:sp>
        <p:nvSpPr>
          <p:cNvPr id="14" name="Subtitle">
            <a:extLst>
              <a:ext uri="{FF2B5EF4-FFF2-40B4-BE49-F238E27FC236}">
                <a16:creationId xmlns:a16="http://schemas.microsoft.com/office/drawing/2014/main" id="{91FC3716-5408-8ED9-20E3-A8EC0FCE205F}"/>
              </a:ext>
            </a:extLst>
          </p:cNvPr>
          <p:cNvSpPr>
            <a:spLocks noGrp="1"/>
          </p:cNvSpPr>
          <p:nvPr>
            <p:ph type="subTitle" idx="1" hasCustomPrompt="1"/>
          </p:nvPr>
        </p:nvSpPr>
        <p:spPr bwMode="gray">
          <a:xfrm>
            <a:off x="479425" y="4437120"/>
            <a:ext cx="8281375" cy="936000"/>
          </a:xfrm>
        </p:spPr>
        <p:txBody>
          <a:bodyPr/>
          <a:lstStyle>
            <a:lvl1pPr marL="0" indent="0" algn="l">
              <a:lnSpc>
                <a:spcPct val="100000"/>
              </a:lnSpc>
              <a:spcBef>
                <a:spcPts val="0"/>
              </a:spcBef>
              <a:spcAft>
                <a:spcPts val="2400"/>
              </a:spcAft>
              <a:buFont typeface="Arial" panose="020B0604020202020204" pitchFamily="34" charset="0"/>
              <a:buNone/>
              <a:defRPr sz="2400" b="1">
                <a:solidFill>
                  <a:schemeClr val="bg1"/>
                </a:solidFill>
                <a:latin typeface="Lato" panose="020F0502020204030203" pitchFamily="34" charset="0"/>
              </a:defRPr>
            </a:lvl1pPr>
            <a:lvl2pPr marL="0" indent="0" algn="l">
              <a:lnSpc>
                <a:spcPct val="100000"/>
              </a:lnSpc>
              <a:spcBef>
                <a:spcPts val="0"/>
              </a:spcBef>
              <a:spcAft>
                <a:spcPts val="0"/>
              </a:spcAft>
              <a:buFont typeface="Arial" panose="020B0604020202020204" pitchFamily="34" charset="0"/>
              <a:buNone/>
              <a:defRPr sz="1600" b="0">
                <a:solidFill>
                  <a:schemeClr val="bg1"/>
                </a:solidFill>
                <a:latin typeface="Lato" panose="020F0502020204030203" pitchFamily="34" charset="0"/>
              </a:defRPr>
            </a:lvl2pPr>
            <a:lvl3pPr marL="0" indent="0" algn="l">
              <a:lnSpc>
                <a:spcPct val="100000"/>
              </a:lnSpc>
              <a:spcBef>
                <a:spcPts val="0"/>
              </a:spcBef>
              <a:spcAft>
                <a:spcPts val="0"/>
              </a:spcAft>
              <a:buFont typeface="Arial" panose="020B0604020202020204" pitchFamily="34" charset="0"/>
              <a:buNone/>
              <a:defRPr sz="1600" b="0">
                <a:solidFill>
                  <a:schemeClr val="bg1"/>
                </a:solidFill>
              </a:defRPr>
            </a:lvl3pPr>
            <a:lvl4pPr marL="0" indent="0" algn="l">
              <a:lnSpc>
                <a:spcPct val="100000"/>
              </a:lnSpc>
              <a:spcBef>
                <a:spcPts val="0"/>
              </a:spcBef>
              <a:spcAft>
                <a:spcPts val="0"/>
              </a:spcAft>
              <a:buFont typeface="Arial" panose="020B0604020202020204" pitchFamily="34" charset="0"/>
              <a:buNone/>
              <a:defRPr sz="1600" b="0">
                <a:solidFill>
                  <a:schemeClr val="bg1"/>
                </a:solidFill>
              </a:defRPr>
            </a:lvl4pPr>
            <a:lvl5pPr marL="0" indent="0" algn="l">
              <a:lnSpc>
                <a:spcPct val="100000"/>
              </a:lnSpc>
              <a:spcBef>
                <a:spcPts val="0"/>
              </a:spcBef>
              <a:spcAft>
                <a:spcPts val="0"/>
              </a:spcAft>
              <a:buFont typeface="Arial" panose="020B0604020202020204" pitchFamily="34" charset="0"/>
              <a:buNone/>
              <a:defRPr sz="1600" b="0">
                <a:solidFill>
                  <a:schemeClr val="bg1"/>
                </a:solidFill>
              </a:defRPr>
            </a:lvl5pPr>
            <a:lvl6pPr marL="0" indent="0" algn="l">
              <a:lnSpc>
                <a:spcPct val="100000"/>
              </a:lnSpc>
              <a:spcBef>
                <a:spcPts val="0"/>
              </a:spcBef>
              <a:spcAft>
                <a:spcPts val="0"/>
              </a:spcAft>
              <a:buFont typeface="Arial" panose="020B0604020202020204" pitchFamily="34" charset="0"/>
              <a:buNone/>
              <a:defRPr sz="1600" b="0">
                <a:solidFill>
                  <a:schemeClr val="bg1"/>
                </a:solidFill>
              </a:defRPr>
            </a:lvl6pPr>
            <a:lvl7pPr marL="0" indent="0" algn="l">
              <a:lnSpc>
                <a:spcPct val="100000"/>
              </a:lnSpc>
              <a:spcBef>
                <a:spcPts val="0"/>
              </a:spcBef>
              <a:spcAft>
                <a:spcPts val="0"/>
              </a:spcAft>
              <a:buFont typeface="Arial" panose="020B0604020202020204" pitchFamily="34" charset="0"/>
              <a:buNone/>
              <a:defRPr sz="1600" b="0">
                <a:solidFill>
                  <a:schemeClr val="bg1"/>
                </a:solidFill>
              </a:defRPr>
            </a:lvl7pPr>
            <a:lvl8pPr marL="0" indent="0" algn="l">
              <a:lnSpc>
                <a:spcPct val="100000"/>
              </a:lnSpc>
              <a:spcBef>
                <a:spcPts val="0"/>
              </a:spcBef>
              <a:spcAft>
                <a:spcPts val="0"/>
              </a:spcAft>
              <a:buFont typeface="Arial" panose="020B0604020202020204" pitchFamily="34" charset="0"/>
              <a:buNone/>
              <a:defRPr sz="1600" b="0">
                <a:solidFill>
                  <a:schemeClr val="bg1"/>
                </a:solidFill>
              </a:defRPr>
            </a:lvl8pPr>
            <a:lvl9pPr marL="0" indent="0" algn="l">
              <a:lnSpc>
                <a:spcPct val="100000"/>
              </a:lnSpc>
              <a:spcBef>
                <a:spcPts val="0"/>
              </a:spcBef>
              <a:spcAft>
                <a:spcPts val="0"/>
              </a:spcAft>
              <a:buFont typeface="Arial" panose="020B0604020202020204" pitchFamily="34" charset="0"/>
              <a:buNone/>
              <a:defRPr sz="1600" b="0">
                <a:solidFill>
                  <a:schemeClr val="bg1"/>
                </a:solidFill>
              </a:defRPr>
            </a:lvl9pPr>
          </a:lstStyle>
          <a:p>
            <a:r>
              <a:rPr lang="en-US"/>
              <a:t>Subtitle of the presentation</a:t>
            </a:r>
          </a:p>
          <a:p>
            <a:pPr lvl="1"/>
            <a:r>
              <a:rPr lang="en-US"/>
              <a:t>Author | Date | Place</a:t>
            </a:r>
          </a:p>
        </p:txBody>
      </p:sp>
      <p:pic>
        <p:nvPicPr>
          <p:cNvPr id="3" name="Pi Logo White">
            <a:extLst>
              <a:ext uri="{FF2B5EF4-FFF2-40B4-BE49-F238E27FC236}">
                <a16:creationId xmlns:a16="http://schemas.microsoft.com/office/drawing/2014/main" id="{3C788DD2-6BF3-3240-7121-344247F6FDBF}"/>
              </a:ext>
              <a:ext uri="{C183D7F6-B498-43B3-948B-1728B52AA6E4}">
                <adec:decorative xmlns:adec="http://schemas.microsoft.com/office/drawing/2017/decorative" val="1"/>
              </a:ext>
            </a:extLst>
          </p:cNvPr>
          <p:cNvPicPr/>
          <p:nvPr userDrawn="1"/>
        </p:nvPicPr>
        <p:blipFill>
          <a:blip r:embed="rId2">
            <a:extLst>
              <a:ext uri="{28A0092B-C50C-407E-A947-70E740481C1C}">
                <a14:useLocalDpi xmlns:a14="http://schemas.microsoft.com/office/drawing/2010/main" val="0"/>
              </a:ext>
            </a:extLst>
          </a:blip>
          <a:srcRect/>
          <a:stretch/>
        </p:blipFill>
        <p:spPr bwMode="gray">
          <a:xfrm>
            <a:off x="486474" y="487243"/>
            <a:ext cx="1629851" cy="302946"/>
          </a:xfrm>
          <a:prstGeom prst="rect">
            <a:avLst/>
          </a:prstGeom>
        </p:spPr>
      </p:pic>
    </p:spTree>
    <p:extLst>
      <p:ext uri="{BB962C8B-B14F-4D97-AF65-F5344CB8AC3E}">
        <p14:creationId xmlns:p14="http://schemas.microsoft.com/office/powerpoint/2010/main" val="326728500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pter Divider (Blue)">
    <p:bg>
      <p:bgPr>
        <a:solidFill>
          <a:srgbClr val="BFDBF7"/>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B947DDD-DDC6-EEF2-6041-6016EB5593D8}"/>
              </a:ext>
            </a:extLst>
          </p:cNvPr>
          <p:cNvSpPr/>
          <p:nvPr userDrawn="1"/>
        </p:nvSpPr>
        <p:spPr>
          <a:xfrm>
            <a:off x="195943" y="6055567"/>
            <a:ext cx="2080726" cy="802433"/>
          </a:xfrm>
          <a:prstGeom prst="rect">
            <a:avLst/>
          </a:prstGeom>
          <a:solidFill>
            <a:srgbClr val="BFDB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Subtitle">
            <a:extLst>
              <a:ext uri="{FF2B5EF4-FFF2-40B4-BE49-F238E27FC236}">
                <a16:creationId xmlns:a16="http://schemas.microsoft.com/office/drawing/2014/main" id="{4D136734-CCAE-F33D-C3A6-686F4E73EB82}"/>
              </a:ext>
            </a:extLst>
          </p:cNvPr>
          <p:cNvSpPr>
            <a:spLocks noGrp="1"/>
          </p:cNvSpPr>
          <p:nvPr>
            <p:ph type="subTitle" idx="14" hasCustomPrompt="1"/>
          </p:nvPr>
        </p:nvSpPr>
        <p:spPr bwMode="gray">
          <a:xfrm>
            <a:off x="479424" y="3573016"/>
            <a:ext cx="7632701" cy="792088"/>
          </a:xfrm>
        </p:spPr>
        <p:txBody>
          <a:bodyPr/>
          <a:lstStyle>
            <a:lvl1pPr marL="0" indent="0" algn="l">
              <a:lnSpc>
                <a:spcPct val="140000"/>
              </a:lnSpc>
              <a:spcBef>
                <a:spcPts val="0"/>
              </a:spcBef>
              <a:spcAft>
                <a:spcPts val="0"/>
              </a:spcAft>
              <a:buFont typeface="Arial" panose="020B0604020202020204" pitchFamily="34" charset="0"/>
              <a:buNone/>
              <a:defRPr sz="1600" b="0">
                <a:solidFill>
                  <a:srgbClr val="1E1E1C"/>
                </a:solidFill>
                <a:latin typeface="Lato" panose="020F0502020204030203" pitchFamily="34" charset="0"/>
              </a:defRPr>
            </a:lvl1pPr>
            <a:lvl2pPr marL="0" indent="0" algn="l">
              <a:lnSpc>
                <a:spcPct val="140000"/>
              </a:lnSpc>
              <a:spcBef>
                <a:spcPts val="0"/>
              </a:spcBef>
              <a:spcAft>
                <a:spcPts val="0"/>
              </a:spcAft>
              <a:buFont typeface="Arial" panose="020B0604020202020204" pitchFamily="34" charset="0"/>
              <a:buNone/>
              <a:defRPr sz="1600" b="0">
                <a:solidFill>
                  <a:schemeClr val="bg2"/>
                </a:solidFill>
                <a:latin typeface="+mn-lt"/>
              </a:defRPr>
            </a:lvl2pPr>
            <a:lvl3pPr marL="0" indent="0" algn="l">
              <a:lnSpc>
                <a:spcPct val="140000"/>
              </a:lnSpc>
              <a:spcBef>
                <a:spcPts val="0"/>
              </a:spcBef>
              <a:spcAft>
                <a:spcPts val="0"/>
              </a:spcAft>
              <a:buFont typeface="Arial" panose="020B0604020202020204" pitchFamily="34" charset="0"/>
              <a:buNone/>
              <a:defRPr sz="1600" b="0">
                <a:solidFill>
                  <a:schemeClr val="bg2"/>
                </a:solidFill>
                <a:latin typeface="+mn-lt"/>
              </a:defRPr>
            </a:lvl3pPr>
            <a:lvl4pPr marL="0" indent="0" algn="l">
              <a:lnSpc>
                <a:spcPct val="140000"/>
              </a:lnSpc>
              <a:spcBef>
                <a:spcPts val="0"/>
              </a:spcBef>
              <a:spcAft>
                <a:spcPts val="0"/>
              </a:spcAft>
              <a:buFont typeface="Arial" panose="020B0604020202020204" pitchFamily="34" charset="0"/>
              <a:buNone/>
              <a:defRPr sz="1600" b="0">
                <a:solidFill>
                  <a:schemeClr val="bg2"/>
                </a:solidFill>
                <a:latin typeface="+mn-lt"/>
              </a:defRPr>
            </a:lvl4pPr>
            <a:lvl5pPr marL="0" indent="0" algn="l">
              <a:lnSpc>
                <a:spcPct val="140000"/>
              </a:lnSpc>
              <a:spcBef>
                <a:spcPts val="0"/>
              </a:spcBef>
              <a:spcAft>
                <a:spcPts val="0"/>
              </a:spcAft>
              <a:buFont typeface="Arial" panose="020B0604020202020204" pitchFamily="34" charset="0"/>
              <a:buNone/>
              <a:defRPr sz="1600" b="0">
                <a:solidFill>
                  <a:schemeClr val="bg2"/>
                </a:solidFill>
                <a:latin typeface="+mn-lt"/>
              </a:defRPr>
            </a:lvl5pPr>
            <a:lvl6pPr marL="0" indent="0" algn="l">
              <a:lnSpc>
                <a:spcPct val="140000"/>
              </a:lnSpc>
              <a:spcBef>
                <a:spcPts val="0"/>
              </a:spcBef>
              <a:spcAft>
                <a:spcPts val="0"/>
              </a:spcAft>
              <a:buFont typeface="Arial" panose="020B0604020202020204" pitchFamily="34" charset="0"/>
              <a:buNone/>
              <a:defRPr sz="1600" b="0">
                <a:solidFill>
                  <a:schemeClr val="bg2"/>
                </a:solidFill>
                <a:latin typeface="+mn-lt"/>
              </a:defRPr>
            </a:lvl6pPr>
            <a:lvl7pPr marL="0" indent="0" algn="l">
              <a:lnSpc>
                <a:spcPct val="140000"/>
              </a:lnSpc>
              <a:spcBef>
                <a:spcPts val="0"/>
              </a:spcBef>
              <a:spcAft>
                <a:spcPts val="0"/>
              </a:spcAft>
              <a:buFont typeface="Arial" panose="020B0604020202020204" pitchFamily="34" charset="0"/>
              <a:buNone/>
              <a:defRPr sz="1600" b="0">
                <a:solidFill>
                  <a:schemeClr val="bg2"/>
                </a:solidFill>
                <a:latin typeface="+mn-lt"/>
              </a:defRPr>
            </a:lvl7pPr>
            <a:lvl8pPr marL="0" indent="0" algn="l">
              <a:lnSpc>
                <a:spcPct val="140000"/>
              </a:lnSpc>
              <a:spcBef>
                <a:spcPts val="0"/>
              </a:spcBef>
              <a:spcAft>
                <a:spcPts val="0"/>
              </a:spcAft>
              <a:buFont typeface="Arial" panose="020B0604020202020204" pitchFamily="34" charset="0"/>
              <a:buNone/>
              <a:defRPr sz="1600" b="0">
                <a:solidFill>
                  <a:schemeClr val="bg2"/>
                </a:solidFill>
                <a:latin typeface="+mn-lt"/>
              </a:defRPr>
            </a:lvl8pPr>
            <a:lvl9pPr marL="0" indent="0" algn="l">
              <a:lnSpc>
                <a:spcPct val="140000"/>
              </a:lnSpc>
              <a:spcBef>
                <a:spcPts val="0"/>
              </a:spcBef>
              <a:spcAft>
                <a:spcPts val="0"/>
              </a:spcAft>
              <a:buFont typeface="Arial" panose="020B0604020202020204" pitchFamily="34" charset="0"/>
              <a:buNone/>
              <a:defRPr sz="1600" b="0">
                <a:solidFill>
                  <a:schemeClr val="bg2"/>
                </a:solidFill>
                <a:latin typeface="+mn-lt"/>
              </a:defRPr>
            </a:lvl9pPr>
          </a:lstStyle>
          <a:p>
            <a:r>
              <a:rPr lang="en-US"/>
              <a:t>Optional short description</a:t>
            </a:r>
          </a:p>
        </p:txBody>
      </p:sp>
      <p:pic>
        <p:nvPicPr>
          <p:cNvPr id="8" name="Pi Logo Black">
            <a:extLst>
              <a:ext uri="{FF2B5EF4-FFF2-40B4-BE49-F238E27FC236}">
                <a16:creationId xmlns:a16="http://schemas.microsoft.com/office/drawing/2014/main" id="{C2DA63AF-6A35-20EA-D0E6-420BF25F785B}"/>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bwMode="gray">
          <a:xfrm>
            <a:off x="485686" y="6247189"/>
            <a:ext cx="1626596" cy="302341"/>
          </a:xfrm>
          <a:prstGeom prst="rect">
            <a:avLst/>
          </a:prstGeom>
        </p:spPr>
      </p:pic>
      <p:sp>
        <p:nvSpPr>
          <p:cNvPr id="2" name="Title">
            <a:extLst>
              <a:ext uri="{FF2B5EF4-FFF2-40B4-BE49-F238E27FC236}">
                <a16:creationId xmlns:a16="http://schemas.microsoft.com/office/drawing/2014/main" id="{44FCF8E3-CA48-251D-809C-7C39A023E9D3}"/>
              </a:ext>
            </a:extLst>
          </p:cNvPr>
          <p:cNvSpPr>
            <a:spLocks noGrp="1"/>
          </p:cNvSpPr>
          <p:nvPr>
            <p:ph type="title" hasCustomPrompt="1"/>
          </p:nvPr>
        </p:nvSpPr>
        <p:spPr bwMode="gray">
          <a:xfrm>
            <a:off x="479424" y="1412874"/>
            <a:ext cx="8604286" cy="1799861"/>
          </a:xfrm>
        </p:spPr>
        <p:txBody>
          <a:bodyPr anchor="b">
            <a:normAutofit/>
          </a:bodyPr>
          <a:lstStyle>
            <a:lvl1pPr>
              <a:defRPr sz="4800">
                <a:solidFill>
                  <a:schemeClr val="tx1"/>
                </a:solidFill>
                <a:latin typeface="+mj-lt"/>
              </a:defRPr>
            </a:lvl1pPr>
          </a:lstStyle>
          <a:p>
            <a:r>
              <a:rPr lang="en-US"/>
              <a:t>Name of the current chapter</a:t>
            </a:r>
          </a:p>
        </p:txBody>
      </p:sp>
    </p:spTree>
    <p:extLst>
      <p:ext uri="{BB962C8B-B14F-4D97-AF65-F5344CB8AC3E}">
        <p14:creationId xmlns:p14="http://schemas.microsoft.com/office/powerpoint/2010/main" val="17830174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hapter Divider with Image (Orange)">
    <p:bg>
      <p:bgPr>
        <a:solidFill>
          <a:srgbClr val="EB5B1D"/>
        </a:solidFill>
        <a:effectLst/>
      </p:bgPr>
    </p:bg>
    <p:spTree>
      <p:nvGrpSpPr>
        <p:cNvPr id="1" name=""/>
        <p:cNvGrpSpPr/>
        <p:nvPr/>
      </p:nvGrpSpPr>
      <p:grpSpPr>
        <a:xfrm>
          <a:off x="0" y="0"/>
          <a:ext cx="0" cy="0"/>
          <a:chOff x="0" y="0"/>
          <a:chExt cx="0" cy="0"/>
        </a:xfrm>
      </p:grpSpPr>
      <p:sp>
        <p:nvSpPr>
          <p:cNvPr id="7" name="Image">
            <a:extLst>
              <a:ext uri="{FF2B5EF4-FFF2-40B4-BE49-F238E27FC236}">
                <a16:creationId xmlns:a16="http://schemas.microsoft.com/office/drawing/2014/main" id="{21B7A803-DF46-4F43-E8AE-FFDD96D64C24}"/>
              </a:ext>
            </a:extLst>
          </p:cNvPr>
          <p:cNvSpPr>
            <a:spLocks noGrp="1"/>
          </p:cNvSpPr>
          <p:nvPr>
            <p:ph type="pic" sz="quarter" idx="14" hasCustomPrompt="1"/>
          </p:nvPr>
        </p:nvSpPr>
        <p:spPr bwMode="gray">
          <a:xfrm>
            <a:off x="6096000" y="0"/>
            <a:ext cx="6096000" cy="6858000"/>
          </a:xfrm>
          <a:solidFill>
            <a:srgbClr val="E5E3DE"/>
          </a:solidFill>
        </p:spPr>
        <p:txBody>
          <a:bodyPr tIns="720000" anchor="ctr" anchorCtr="0"/>
          <a:lstStyle>
            <a:lvl1pPr marL="0" indent="0" algn="ctr">
              <a:spcBef>
                <a:spcPts val="0"/>
              </a:spcBef>
              <a:spcAft>
                <a:spcPts val="0"/>
              </a:spcAft>
              <a:buFontTx/>
              <a:buNone/>
              <a:tabLst/>
              <a:defRPr sz="1200" b="0">
                <a:solidFill>
                  <a:schemeClr val="tx1"/>
                </a:solidFill>
              </a:defRPr>
            </a:lvl1pPr>
            <a:lvl2pPr marL="0" indent="0" algn="ctr">
              <a:spcBef>
                <a:spcPts val="0"/>
              </a:spcBef>
              <a:spcAft>
                <a:spcPts val="0"/>
              </a:spcAft>
              <a:buFontTx/>
              <a:buNone/>
              <a:tabLst/>
              <a:defRPr sz="1200" b="0"/>
            </a:lvl2pPr>
            <a:lvl3pPr marL="0" indent="0" algn="ctr">
              <a:spcBef>
                <a:spcPts val="0"/>
              </a:spcBef>
              <a:spcAft>
                <a:spcPts val="0"/>
              </a:spcAft>
              <a:buFontTx/>
              <a:buNone/>
              <a:tabLst/>
              <a:defRPr sz="1200" b="0"/>
            </a:lvl3pPr>
            <a:lvl4pPr marL="0" indent="0" algn="ctr">
              <a:spcBef>
                <a:spcPts val="0"/>
              </a:spcBef>
              <a:spcAft>
                <a:spcPts val="0"/>
              </a:spcAft>
              <a:buFontTx/>
              <a:buNone/>
              <a:tabLst/>
              <a:defRPr sz="1200" b="0"/>
            </a:lvl4pPr>
            <a:lvl5pPr marL="0" indent="0" algn="ctr">
              <a:spcBef>
                <a:spcPts val="0"/>
              </a:spcBef>
              <a:spcAft>
                <a:spcPts val="0"/>
              </a:spcAft>
              <a:buFontTx/>
              <a:buNone/>
              <a:tabLst/>
              <a:defRPr sz="1200" b="0"/>
            </a:lvl5pPr>
            <a:lvl6pPr marL="0" indent="0" algn="ctr">
              <a:spcBef>
                <a:spcPts val="0"/>
              </a:spcBef>
              <a:spcAft>
                <a:spcPts val="0"/>
              </a:spcAft>
              <a:buFontTx/>
              <a:buNone/>
              <a:tabLst/>
              <a:defRPr sz="1200" b="0"/>
            </a:lvl6pPr>
            <a:lvl7pPr marL="0" indent="0" algn="ctr">
              <a:spcBef>
                <a:spcPts val="0"/>
              </a:spcBef>
              <a:spcAft>
                <a:spcPts val="0"/>
              </a:spcAft>
              <a:buFontTx/>
              <a:buNone/>
              <a:tabLst/>
              <a:defRPr sz="1200" b="0"/>
            </a:lvl7pPr>
            <a:lvl8pPr marL="0" indent="0" algn="ctr">
              <a:spcBef>
                <a:spcPts val="0"/>
              </a:spcBef>
              <a:spcAft>
                <a:spcPts val="0"/>
              </a:spcAft>
              <a:buFontTx/>
              <a:buNone/>
              <a:tabLst/>
              <a:defRPr sz="1200" b="0"/>
            </a:lvl8pPr>
            <a:lvl9pPr marL="0" indent="0" algn="ctr">
              <a:spcBef>
                <a:spcPts val="0"/>
              </a:spcBef>
              <a:spcAft>
                <a:spcPts val="0"/>
              </a:spcAft>
              <a:buFontTx/>
              <a:buNone/>
              <a:tabLst/>
              <a:defRPr sz="1200" b="0"/>
            </a:lvl9pPr>
          </a:lstStyle>
          <a:p>
            <a:pPr lvl="0"/>
            <a:r>
              <a:rPr lang="en-US"/>
              <a:t>Add picture</a:t>
            </a:r>
          </a:p>
        </p:txBody>
      </p:sp>
      <p:sp>
        <p:nvSpPr>
          <p:cNvPr id="5" name="Rectangle 4">
            <a:extLst>
              <a:ext uri="{FF2B5EF4-FFF2-40B4-BE49-F238E27FC236}">
                <a16:creationId xmlns:a16="http://schemas.microsoft.com/office/drawing/2014/main" id="{5B947DDD-DDC6-EEF2-6041-6016EB5593D8}"/>
              </a:ext>
            </a:extLst>
          </p:cNvPr>
          <p:cNvSpPr/>
          <p:nvPr userDrawn="1"/>
        </p:nvSpPr>
        <p:spPr>
          <a:xfrm>
            <a:off x="195943" y="6055567"/>
            <a:ext cx="2080726" cy="802433"/>
          </a:xfrm>
          <a:prstGeom prst="rect">
            <a:avLst/>
          </a:prstGeom>
          <a:solidFill>
            <a:srgbClr val="EB5B1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 Logo Black">
            <a:extLst>
              <a:ext uri="{FF2B5EF4-FFF2-40B4-BE49-F238E27FC236}">
                <a16:creationId xmlns:a16="http://schemas.microsoft.com/office/drawing/2014/main" id="{C2DA63AF-6A35-20EA-D0E6-420BF25F785B}"/>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bwMode="gray">
          <a:xfrm>
            <a:off x="491732" y="6247189"/>
            <a:ext cx="1614503" cy="302341"/>
          </a:xfrm>
          <a:prstGeom prst="rect">
            <a:avLst/>
          </a:prstGeom>
        </p:spPr>
      </p:pic>
      <p:sp>
        <p:nvSpPr>
          <p:cNvPr id="12" name="Title">
            <a:extLst>
              <a:ext uri="{FF2B5EF4-FFF2-40B4-BE49-F238E27FC236}">
                <a16:creationId xmlns:a16="http://schemas.microsoft.com/office/drawing/2014/main" id="{6EC48695-E160-4949-777D-65F23CBA1773}"/>
              </a:ext>
            </a:extLst>
          </p:cNvPr>
          <p:cNvSpPr>
            <a:spLocks noGrp="1"/>
          </p:cNvSpPr>
          <p:nvPr>
            <p:ph type="title" hasCustomPrompt="1"/>
          </p:nvPr>
        </p:nvSpPr>
        <p:spPr bwMode="gray">
          <a:xfrm>
            <a:off x="479424" y="1412874"/>
            <a:ext cx="5329239" cy="1799861"/>
          </a:xfrm>
        </p:spPr>
        <p:txBody>
          <a:bodyPr anchor="b">
            <a:normAutofit/>
          </a:bodyPr>
          <a:lstStyle>
            <a:lvl1pPr>
              <a:defRPr sz="4800">
                <a:solidFill>
                  <a:schemeClr val="bg1"/>
                </a:solidFill>
                <a:latin typeface="+mj-lt"/>
              </a:defRPr>
            </a:lvl1pPr>
          </a:lstStyle>
          <a:p>
            <a:r>
              <a:rPr lang="en-US"/>
              <a:t>Name of the current chapter</a:t>
            </a:r>
          </a:p>
        </p:txBody>
      </p:sp>
      <p:sp>
        <p:nvSpPr>
          <p:cNvPr id="13" name="Sub Title">
            <a:extLst>
              <a:ext uri="{FF2B5EF4-FFF2-40B4-BE49-F238E27FC236}">
                <a16:creationId xmlns:a16="http://schemas.microsoft.com/office/drawing/2014/main" id="{D9C345D3-CAF7-1802-E7AB-EF7B297BEF7A}"/>
              </a:ext>
            </a:extLst>
          </p:cNvPr>
          <p:cNvSpPr>
            <a:spLocks noGrp="1"/>
          </p:cNvSpPr>
          <p:nvPr>
            <p:ph type="subTitle" idx="15" hasCustomPrompt="1"/>
          </p:nvPr>
        </p:nvSpPr>
        <p:spPr bwMode="gray">
          <a:xfrm>
            <a:off x="479424" y="3573016"/>
            <a:ext cx="5329239" cy="792088"/>
          </a:xfrm>
        </p:spPr>
        <p:txBody>
          <a:bodyPr/>
          <a:lstStyle>
            <a:lvl1pPr marL="0" indent="0" algn="l">
              <a:lnSpc>
                <a:spcPct val="140000"/>
              </a:lnSpc>
              <a:spcBef>
                <a:spcPts val="0"/>
              </a:spcBef>
              <a:spcAft>
                <a:spcPts val="0"/>
              </a:spcAft>
              <a:buFont typeface="Arial" panose="020B0604020202020204" pitchFamily="34" charset="0"/>
              <a:buNone/>
              <a:defRPr sz="1600" b="0">
                <a:solidFill>
                  <a:schemeClr val="bg1"/>
                </a:solidFill>
                <a:latin typeface="Lato" panose="020F0502020204030203" pitchFamily="34" charset="0"/>
              </a:defRPr>
            </a:lvl1pPr>
            <a:lvl2pPr marL="0" indent="0" algn="l">
              <a:lnSpc>
                <a:spcPct val="140000"/>
              </a:lnSpc>
              <a:spcBef>
                <a:spcPts val="0"/>
              </a:spcBef>
              <a:spcAft>
                <a:spcPts val="0"/>
              </a:spcAft>
              <a:buFont typeface="Arial" panose="020B0604020202020204" pitchFamily="34" charset="0"/>
              <a:buNone/>
              <a:defRPr sz="1600" b="0">
                <a:solidFill>
                  <a:schemeClr val="bg1"/>
                </a:solidFill>
                <a:latin typeface="+mn-lt"/>
              </a:defRPr>
            </a:lvl2pPr>
            <a:lvl3pPr marL="0" indent="0" algn="l">
              <a:lnSpc>
                <a:spcPct val="140000"/>
              </a:lnSpc>
              <a:spcBef>
                <a:spcPts val="0"/>
              </a:spcBef>
              <a:spcAft>
                <a:spcPts val="0"/>
              </a:spcAft>
              <a:buFont typeface="Arial" panose="020B0604020202020204" pitchFamily="34" charset="0"/>
              <a:buNone/>
              <a:defRPr sz="1600" b="0">
                <a:solidFill>
                  <a:schemeClr val="bg1"/>
                </a:solidFill>
                <a:latin typeface="+mn-lt"/>
              </a:defRPr>
            </a:lvl3pPr>
            <a:lvl4pPr marL="0" indent="0" algn="l">
              <a:lnSpc>
                <a:spcPct val="140000"/>
              </a:lnSpc>
              <a:spcBef>
                <a:spcPts val="0"/>
              </a:spcBef>
              <a:spcAft>
                <a:spcPts val="0"/>
              </a:spcAft>
              <a:buFont typeface="Arial" panose="020B0604020202020204" pitchFamily="34" charset="0"/>
              <a:buNone/>
              <a:defRPr sz="1600" b="0">
                <a:solidFill>
                  <a:schemeClr val="bg1"/>
                </a:solidFill>
                <a:latin typeface="+mn-lt"/>
              </a:defRPr>
            </a:lvl4pPr>
            <a:lvl5pPr marL="0" indent="0" algn="l">
              <a:lnSpc>
                <a:spcPct val="140000"/>
              </a:lnSpc>
              <a:spcBef>
                <a:spcPts val="0"/>
              </a:spcBef>
              <a:spcAft>
                <a:spcPts val="0"/>
              </a:spcAft>
              <a:buFont typeface="Arial" panose="020B0604020202020204" pitchFamily="34" charset="0"/>
              <a:buNone/>
              <a:defRPr sz="1600" b="0">
                <a:solidFill>
                  <a:schemeClr val="bg1"/>
                </a:solidFill>
                <a:latin typeface="+mn-lt"/>
              </a:defRPr>
            </a:lvl5pPr>
            <a:lvl6pPr marL="0" indent="0" algn="l">
              <a:lnSpc>
                <a:spcPct val="140000"/>
              </a:lnSpc>
              <a:spcBef>
                <a:spcPts val="0"/>
              </a:spcBef>
              <a:spcAft>
                <a:spcPts val="0"/>
              </a:spcAft>
              <a:buFont typeface="Arial" panose="020B0604020202020204" pitchFamily="34" charset="0"/>
              <a:buNone/>
              <a:defRPr sz="1600" b="0">
                <a:solidFill>
                  <a:schemeClr val="bg1"/>
                </a:solidFill>
                <a:latin typeface="+mn-lt"/>
              </a:defRPr>
            </a:lvl6pPr>
            <a:lvl7pPr marL="0" indent="0" algn="l">
              <a:lnSpc>
                <a:spcPct val="140000"/>
              </a:lnSpc>
              <a:spcBef>
                <a:spcPts val="0"/>
              </a:spcBef>
              <a:spcAft>
                <a:spcPts val="0"/>
              </a:spcAft>
              <a:buFont typeface="Arial" panose="020B0604020202020204" pitchFamily="34" charset="0"/>
              <a:buNone/>
              <a:defRPr sz="1600" b="0">
                <a:solidFill>
                  <a:schemeClr val="bg1"/>
                </a:solidFill>
                <a:latin typeface="+mn-lt"/>
              </a:defRPr>
            </a:lvl7pPr>
            <a:lvl8pPr marL="0" indent="0" algn="l">
              <a:lnSpc>
                <a:spcPct val="140000"/>
              </a:lnSpc>
              <a:spcBef>
                <a:spcPts val="0"/>
              </a:spcBef>
              <a:spcAft>
                <a:spcPts val="0"/>
              </a:spcAft>
              <a:buFont typeface="Arial" panose="020B0604020202020204" pitchFamily="34" charset="0"/>
              <a:buNone/>
              <a:defRPr sz="1600" b="0">
                <a:solidFill>
                  <a:schemeClr val="bg1"/>
                </a:solidFill>
                <a:latin typeface="+mn-lt"/>
              </a:defRPr>
            </a:lvl8pPr>
            <a:lvl9pPr marL="0" indent="0" algn="l">
              <a:lnSpc>
                <a:spcPct val="140000"/>
              </a:lnSpc>
              <a:spcBef>
                <a:spcPts val="0"/>
              </a:spcBef>
              <a:spcAft>
                <a:spcPts val="0"/>
              </a:spcAft>
              <a:buFont typeface="Arial" panose="020B0604020202020204" pitchFamily="34" charset="0"/>
              <a:buNone/>
              <a:defRPr sz="1600" b="0">
                <a:solidFill>
                  <a:schemeClr val="bg1"/>
                </a:solidFill>
                <a:latin typeface="+mn-lt"/>
              </a:defRPr>
            </a:lvl9pPr>
          </a:lstStyle>
          <a:p>
            <a:r>
              <a:rPr lang="en-US"/>
              <a:t>Optional short description</a:t>
            </a:r>
          </a:p>
        </p:txBody>
      </p:sp>
    </p:spTree>
    <p:extLst>
      <p:ext uri="{BB962C8B-B14F-4D97-AF65-F5344CB8AC3E}">
        <p14:creationId xmlns:p14="http://schemas.microsoft.com/office/powerpoint/2010/main" val="36690279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hapter Divider with Image (Dark)">
    <p:bg>
      <p:bgPr>
        <a:solidFill>
          <a:srgbClr val="1E1E1C"/>
        </a:solidFill>
        <a:effectLst/>
      </p:bgPr>
    </p:bg>
    <p:spTree>
      <p:nvGrpSpPr>
        <p:cNvPr id="1" name=""/>
        <p:cNvGrpSpPr/>
        <p:nvPr/>
      </p:nvGrpSpPr>
      <p:grpSpPr>
        <a:xfrm>
          <a:off x="0" y="0"/>
          <a:ext cx="0" cy="0"/>
          <a:chOff x="0" y="0"/>
          <a:chExt cx="0" cy="0"/>
        </a:xfrm>
      </p:grpSpPr>
      <p:sp>
        <p:nvSpPr>
          <p:cNvPr id="7" name="Image">
            <a:extLst>
              <a:ext uri="{FF2B5EF4-FFF2-40B4-BE49-F238E27FC236}">
                <a16:creationId xmlns:a16="http://schemas.microsoft.com/office/drawing/2014/main" id="{21B7A803-DF46-4F43-E8AE-FFDD96D64C24}"/>
              </a:ext>
            </a:extLst>
          </p:cNvPr>
          <p:cNvSpPr>
            <a:spLocks noGrp="1"/>
          </p:cNvSpPr>
          <p:nvPr>
            <p:ph type="pic" sz="quarter" idx="14" hasCustomPrompt="1"/>
          </p:nvPr>
        </p:nvSpPr>
        <p:spPr bwMode="gray">
          <a:xfrm>
            <a:off x="6096000" y="0"/>
            <a:ext cx="6096000" cy="6858000"/>
          </a:xfrm>
          <a:solidFill>
            <a:srgbClr val="E5E3DE"/>
          </a:solidFill>
        </p:spPr>
        <p:txBody>
          <a:bodyPr tIns="720000" anchor="ctr" anchorCtr="0"/>
          <a:lstStyle>
            <a:lvl1pPr marL="0" indent="0" algn="ctr">
              <a:spcBef>
                <a:spcPts val="0"/>
              </a:spcBef>
              <a:spcAft>
                <a:spcPts val="0"/>
              </a:spcAft>
              <a:buFontTx/>
              <a:buNone/>
              <a:tabLst/>
              <a:defRPr sz="1200" b="0">
                <a:solidFill>
                  <a:schemeClr val="tx1"/>
                </a:solidFill>
              </a:defRPr>
            </a:lvl1pPr>
            <a:lvl2pPr marL="0" indent="0" algn="ctr">
              <a:spcBef>
                <a:spcPts val="0"/>
              </a:spcBef>
              <a:spcAft>
                <a:spcPts val="0"/>
              </a:spcAft>
              <a:buFontTx/>
              <a:buNone/>
              <a:tabLst/>
              <a:defRPr sz="1200" b="0"/>
            </a:lvl2pPr>
            <a:lvl3pPr marL="0" indent="0" algn="ctr">
              <a:spcBef>
                <a:spcPts val="0"/>
              </a:spcBef>
              <a:spcAft>
                <a:spcPts val="0"/>
              </a:spcAft>
              <a:buFontTx/>
              <a:buNone/>
              <a:tabLst/>
              <a:defRPr sz="1200" b="0"/>
            </a:lvl3pPr>
            <a:lvl4pPr marL="0" indent="0" algn="ctr">
              <a:spcBef>
                <a:spcPts val="0"/>
              </a:spcBef>
              <a:spcAft>
                <a:spcPts val="0"/>
              </a:spcAft>
              <a:buFontTx/>
              <a:buNone/>
              <a:tabLst/>
              <a:defRPr sz="1200" b="0"/>
            </a:lvl4pPr>
            <a:lvl5pPr marL="0" indent="0" algn="ctr">
              <a:spcBef>
                <a:spcPts val="0"/>
              </a:spcBef>
              <a:spcAft>
                <a:spcPts val="0"/>
              </a:spcAft>
              <a:buFontTx/>
              <a:buNone/>
              <a:tabLst/>
              <a:defRPr sz="1200" b="0"/>
            </a:lvl5pPr>
            <a:lvl6pPr marL="0" indent="0" algn="ctr">
              <a:spcBef>
                <a:spcPts val="0"/>
              </a:spcBef>
              <a:spcAft>
                <a:spcPts val="0"/>
              </a:spcAft>
              <a:buFontTx/>
              <a:buNone/>
              <a:tabLst/>
              <a:defRPr sz="1200" b="0"/>
            </a:lvl6pPr>
            <a:lvl7pPr marL="0" indent="0" algn="ctr">
              <a:spcBef>
                <a:spcPts val="0"/>
              </a:spcBef>
              <a:spcAft>
                <a:spcPts val="0"/>
              </a:spcAft>
              <a:buFontTx/>
              <a:buNone/>
              <a:tabLst/>
              <a:defRPr sz="1200" b="0"/>
            </a:lvl7pPr>
            <a:lvl8pPr marL="0" indent="0" algn="ctr">
              <a:spcBef>
                <a:spcPts val="0"/>
              </a:spcBef>
              <a:spcAft>
                <a:spcPts val="0"/>
              </a:spcAft>
              <a:buFontTx/>
              <a:buNone/>
              <a:tabLst/>
              <a:defRPr sz="1200" b="0"/>
            </a:lvl8pPr>
            <a:lvl9pPr marL="0" indent="0" algn="ctr">
              <a:spcBef>
                <a:spcPts val="0"/>
              </a:spcBef>
              <a:spcAft>
                <a:spcPts val="0"/>
              </a:spcAft>
              <a:buFontTx/>
              <a:buNone/>
              <a:tabLst/>
              <a:defRPr sz="1200" b="0"/>
            </a:lvl9pPr>
          </a:lstStyle>
          <a:p>
            <a:pPr lvl="0"/>
            <a:r>
              <a:rPr lang="en-US"/>
              <a:t>Add picture</a:t>
            </a:r>
          </a:p>
        </p:txBody>
      </p:sp>
      <p:sp>
        <p:nvSpPr>
          <p:cNvPr id="5" name="Rectangle 4">
            <a:extLst>
              <a:ext uri="{FF2B5EF4-FFF2-40B4-BE49-F238E27FC236}">
                <a16:creationId xmlns:a16="http://schemas.microsoft.com/office/drawing/2014/main" id="{5B947DDD-DDC6-EEF2-6041-6016EB5593D8}"/>
              </a:ext>
            </a:extLst>
          </p:cNvPr>
          <p:cNvSpPr/>
          <p:nvPr userDrawn="1"/>
        </p:nvSpPr>
        <p:spPr>
          <a:xfrm>
            <a:off x="195943" y="6055567"/>
            <a:ext cx="2080726" cy="802433"/>
          </a:xfrm>
          <a:prstGeom prst="rect">
            <a:avLst/>
          </a:prstGeom>
          <a:solidFill>
            <a:srgbClr val="1E1E1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 Logo Black">
            <a:extLst>
              <a:ext uri="{FF2B5EF4-FFF2-40B4-BE49-F238E27FC236}">
                <a16:creationId xmlns:a16="http://schemas.microsoft.com/office/drawing/2014/main" id="{C2DA63AF-6A35-20EA-D0E6-420BF25F785B}"/>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bwMode="gray">
          <a:xfrm>
            <a:off x="491732" y="6247189"/>
            <a:ext cx="1614503" cy="302341"/>
          </a:xfrm>
          <a:prstGeom prst="rect">
            <a:avLst/>
          </a:prstGeom>
        </p:spPr>
      </p:pic>
      <p:sp>
        <p:nvSpPr>
          <p:cNvPr id="12" name="Title">
            <a:extLst>
              <a:ext uri="{FF2B5EF4-FFF2-40B4-BE49-F238E27FC236}">
                <a16:creationId xmlns:a16="http://schemas.microsoft.com/office/drawing/2014/main" id="{6EC48695-E160-4949-777D-65F23CBA1773}"/>
              </a:ext>
            </a:extLst>
          </p:cNvPr>
          <p:cNvSpPr>
            <a:spLocks noGrp="1"/>
          </p:cNvSpPr>
          <p:nvPr>
            <p:ph type="title" hasCustomPrompt="1"/>
          </p:nvPr>
        </p:nvSpPr>
        <p:spPr bwMode="gray">
          <a:xfrm>
            <a:off x="479424" y="1412874"/>
            <a:ext cx="5329239" cy="1799861"/>
          </a:xfrm>
        </p:spPr>
        <p:txBody>
          <a:bodyPr anchor="b">
            <a:normAutofit/>
          </a:bodyPr>
          <a:lstStyle>
            <a:lvl1pPr>
              <a:defRPr sz="4800">
                <a:solidFill>
                  <a:schemeClr val="bg1"/>
                </a:solidFill>
                <a:latin typeface="+mj-lt"/>
              </a:defRPr>
            </a:lvl1pPr>
          </a:lstStyle>
          <a:p>
            <a:r>
              <a:rPr lang="en-US"/>
              <a:t>Name of the current chapter</a:t>
            </a:r>
          </a:p>
        </p:txBody>
      </p:sp>
      <p:sp>
        <p:nvSpPr>
          <p:cNvPr id="13" name="Sub Title">
            <a:extLst>
              <a:ext uri="{FF2B5EF4-FFF2-40B4-BE49-F238E27FC236}">
                <a16:creationId xmlns:a16="http://schemas.microsoft.com/office/drawing/2014/main" id="{D9C345D3-CAF7-1802-E7AB-EF7B297BEF7A}"/>
              </a:ext>
            </a:extLst>
          </p:cNvPr>
          <p:cNvSpPr>
            <a:spLocks noGrp="1"/>
          </p:cNvSpPr>
          <p:nvPr>
            <p:ph type="subTitle" idx="15" hasCustomPrompt="1"/>
          </p:nvPr>
        </p:nvSpPr>
        <p:spPr bwMode="gray">
          <a:xfrm>
            <a:off x="479424" y="3573016"/>
            <a:ext cx="5329239" cy="792088"/>
          </a:xfrm>
        </p:spPr>
        <p:txBody>
          <a:bodyPr/>
          <a:lstStyle>
            <a:lvl1pPr marL="0" indent="0" algn="l">
              <a:lnSpc>
                <a:spcPct val="140000"/>
              </a:lnSpc>
              <a:spcBef>
                <a:spcPts val="0"/>
              </a:spcBef>
              <a:spcAft>
                <a:spcPts val="0"/>
              </a:spcAft>
              <a:buFont typeface="Arial" panose="020B0604020202020204" pitchFamily="34" charset="0"/>
              <a:buNone/>
              <a:defRPr sz="1600" b="0">
                <a:solidFill>
                  <a:schemeClr val="bg1"/>
                </a:solidFill>
                <a:latin typeface="Lato" panose="020F0502020204030203" pitchFamily="34" charset="0"/>
              </a:defRPr>
            </a:lvl1pPr>
            <a:lvl2pPr marL="0" indent="0" algn="l">
              <a:lnSpc>
                <a:spcPct val="140000"/>
              </a:lnSpc>
              <a:spcBef>
                <a:spcPts val="0"/>
              </a:spcBef>
              <a:spcAft>
                <a:spcPts val="0"/>
              </a:spcAft>
              <a:buFont typeface="Arial" panose="020B0604020202020204" pitchFamily="34" charset="0"/>
              <a:buNone/>
              <a:defRPr sz="1600" b="0">
                <a:solidFill>
                  <a:schemeClr val="bg1"/>
                </a:solidFill>
                <a:latin typeface="+mn-lt"/>
              </a:defRPr>
            </a:lvl2pPr>
            <a:lvl3pPr marL="0" indent="0" algn="l">
              <a:lnSpc>
                <a:spcPct val="140000"/>
              </a:lnSpc>
              <a:spcBef>
                <a:spcPts val="0"/>
              </a:spcBef>
              <a:spcAft>
                <a:spcPts val="0"/>
              </a:spcAft>
              <a:buFont typeface="Arial" panose="020B0604020202020204" pitchFamily="34" charset="0"/>
              <a:buNone/>
              <a:defRPr sz="1600" b="0">
                <a:solidFill>
                  <a:schemeClr val="bg1"/>
                </a:solidFill>
                <a:latin typeface="+mn-lt"/>
              </a:defRPr>
            </a:lvl3pPr>
            <a:lvl4pPr marL="0" indent="0" algn="l">
              <a:lnSpc>
                <a:spcPct val="140000"/>
              </a:lnSpc>
              <a:spcBef>
                <a:spcPts val="0"/>
              </a:spcBef>
              <a:spcAft>
                <a:spcPts val="0"/>
              </a:spcAft>
              <a:buFont typeface="Arial" panose="020B0604020202020204" pitchFamily="34" charset="0"/>
              <a:buNone/>
              <a:defRPr sz="1600" b="0">
                <a:solidFill>
                  <a:schemeClr val="bg1"/>
                </a:solidFill>
                <a:latin typeface="+mn-lt"/>
              </a:defRPr>
            </a:lvl4pPr>
            <a:lvl5pPr marL="0" indent="0" algn="l">
              <a:lnSpc>
                <a:spcPct val="140000"/>
              </a:lnSpc>
              <a:spcBef>
                <a:spcPts val="0"/>
              </a:spcBef>
              <a:spcAft>
                <a:spcPts val="0"/>
              </a:spcAft>
              <a:buFont typeface="Arial" panose="020B0604020202020204" pitchFamily="34" charset="0"/>
              <a:buNone/>
              <a:defRPr sz="1600" b="0">
                <a:solidFill>
                  <a:schemeClr val="bg1"/>
                </a:solidFill>
                <a:latin typeface="+mn-lt"/>
              </a:defRPr>
            </a:lvl5pPr>
            <a:lvl6pPr marL="0" indent="0" algn="l">
              <a:lnSpc>
                <a:spcPct val="140000"/>
              </a:lnSpc>
              <a:spcBef>
                <a:spcPts val="0"/>
              </a:spcBef>
              <a:spcAft>
                <a:spcPts val="0"/>
              </a:spcAft>
              <a:buFont typeface="Arial" panose="020B0604020202020204" pitchFamily="34" charset="0"/>
              <a:buNone/>
              <a:defRPr sz="1600" b="0">
                <a:solidFill>
                  <a:schemeClr val="bg1"/>
                </a:solidFill>
                <a:latin typeface="+mn-lt"/>
              </a:defRPr>
            </a:lvl6pPr>
            <a:lvl7pPr marL="0" indent="0" algn="l">
              <a:lnSpc>
                <a:spcPct val="140000"/>
              </a:lnSpc>
              <a:spcBef>
                <a:spcPts val="0"/>
              </a:spcBef>
              <a:spcAft>
                <a:spcPts val="0"/>
              </a:spcAft>
              <a:buFont typeface="Arial" panose="020B0604020202020204" pitchFamily="34" charset="0"/>
              <a:buNone/>
              <a:defRPr sz="1600" b="0">
                <a:solidFill>
                  <a:schemeClr val="bg1"/>
                </a:solidFill>
                <a:latin typeface="+mn-lt"/>
              </a:defRPr>
            </a:lvl7pPr>
            <a:lvl8pPr marL="0" indent="0" algn="l">
              <a:lnSpc>
                <a:spcPct val="140000"/>
              </a:lnSpc>
              <a:spcBef>
                <a:spcPts val="0"/>
              </a:spcBef>
              <a:spcAft>
                <a:spcPts val="0"/>
              </a:spcAft>
              <a:buFont typeface="Arial" panose="020B0604020202020204" pitchFamily="34" charset="0"/>
              <a:buNone/>
              <a:defRPr sz="1600" b="0">
                <a:solidFill>
                  <a:schemeClr val="bg1"/>
                </a:solidFill>
                <a:latin typeface="+mn-lt"/>
              </a:defRPr>
            </a:lvl8pPr>
            <a:lvl9pPr marL="0" indent="0" algn="l">
              <a:lnSpc>
                <a:spcPct val="140000"/>
              </a:lnSpc>
              <a:spcBef>
                <a:spcPts val="0"/>
              </a:spcBef>
              <a:spcAft>
                <a:spcPts val="0"/>
              </a:spcAft>
              <a:buFont typeface="Arial" panose="020B0604020202020204" pitchFamily="34" charset="0"/>
              <a:buNone/>
              <a:defRPr sz="1600" b="0">
                <a:solidFill>
                  <a:schemeClr val="bg1"/>
                </a:solidFill>
                <a:latin typeface="+mn-lt"/>
              </a:defRPr>
            </a:lvl9pPr>
          </a:lstStyle>
          <a:p>
            <a:r>
              <a:rPr lang="en-US"/>
              <a:t>Optional short description</a:t>
            </a:r>
          </a:p>
        </p:txBody>
      </p:sp>
    </p:spTree>
    <p:extLst>
      <p:ext uri="{BB962C8B-B14F-4D97-AF65-F5344CB8AC3E}">
        <p14:creationId xmlns:p14="http://schemas.microsoft.com/office/powerpoint/2010/main" val="11406607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ne Content">
    <p:bg>
      <p:bgRef idx="1001">
        <a:schemeClr val="bg1"/>
      </p:bgRef>
    </p:bg>
    <p:spTree>
      <p:nvGrpSpPr>
        <p:cNvPr id="1" name=""/>
        <p:cNvGrpSpPr/>
        <p:nvPr/>
      </p:nvGrpSpPr>
      <p:grpSpPr>
        <a:xfrm>
          <a:off x="0" y="0"/>
          <a:ext cx="0" cy="0"/>
          <a:chOff x="0" y="0"/>
          <a:chExt cx="0" cy="0"/>
        </a:xfrm>
      </p:grpSpPr>
      <p:sp>
        <p:nvSpPr>
          <p:cNvPr id="5" name="Rectangle 4" hidden="1">
            <a:extLst>
              <a:ext uri="{FF2B5EF4-FFF2-40B4-BE49-F238E27FC236}">
                <a16:creationId xmlns:a16="http://schemas.microsoft.com/office/drawing/2014/main" id="{5B947DDD-DDC6-EEF2-6041-6016EB5593D8}"/>
              </a:ext>
            </a:extLst>
          </p:cNvPr>
          <p:cNvSpPr/>
          <p:nvPr userDrawn="1"/>
        </p:nvSpPr>
        <p:spPr>
          <a:xfrm>
            <a:off x="195943" y="6055567"/>
            <a:ext cx="2080726" cy="802433"/>
          </a:xfrm>
          <a:prstGeom prst="rect">
            <a:avLst/>
          </a:prstGeom>
          <a:solidFill>
            <a:srgbClr val="1E1E1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 Logo Black" hidden="1">
            <a:extLst>
              <a:ext uri="{FF2B5EF4-FFF2-40B4-BE49-F238E27FC236}">
                <a16:creationId xmlns:a16="http://schemas.microsoft.com/office/drawing/2014/main" id="{C2DA63AF-6A35-20EA-D0E6-420BF25F785B}"/>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bwMode="gray">
          <a:xfrm>
            <a:off x="491732" y="6247189"/>
            <a:ext cx="1614503" cy="302341"/>
          </a:xfrm>
          <a:prstGeom prst="rect">
            <a:avLst/>
          </a:prstGeom>
        </p:spPr>
      </p:pic>
      <p:sp>
        <p:nvSpPr>
          <p:cNvPr id="11" name="Footer/Source">
            <a:extLst>
              <a:ext uri="{FF2B5EF4-FFF2-40B4-BE49-F238E27FC236}">
                <a16:creationId xmlns:a16="http://schemas.microsoft.com/office/drawing/2014/main" id="{30D23485-1050-ADBA-AAF7-F45240721C20}"/>
              </a:ext>
            </a:extLst>
          </p:cNvPr>
          <p:cNvSpPr>
            <a:spLocks noGrp="1"/>
          </p:cNvSpPr>
          <p:nvPr>
            <p:ph type="body" sz="quarter" idx="13" hasCustomPrompt="1"/>
          </p:nvPr>
        </p:nvSpPr>
        <p:spPr bwMode="gray">
          <a:xfrm>
            <a:off x="480000" y="5805280"/>
            <a:ext cx="5472000" cy="144000"/>
          </a:xfrm>
        </p:spPr>
        <p:txBody>
          <a:bodyPr anchor="b"/>
          <a:lstStyle>
            <a:lvl1pPr marL="0" indent="0">
              <a:lnSpc>
                <a:spcPct val="100000"/>
              </a:lnSpc>
              <a:spcBef>
                <a:spcPts val="0"/>
              </a:spcBef>
              <a:spcAft>
                <a:spcPts val="0"/>
              </a:spcAft>
              <a:buFont typeface="Arial" panose="020B0604020202020204" pitchFamily="34" charset="0"/>
              <a:buNone/>
              <a:defRPr sz="800" b="0">
                <a:solidFill>
                  <a:srgbClr val="1E1E1C"/>
                </a:solidFill>
              </a:defRPr>
            </a:lvl1pPr>
            <a:lvl2pPr marL="0" indent="0">
              <a:lnSpc>
                <a:spcPct val="100000"/>
              </a:lnSpc>
              <a:spcBef>
                <a:spcPts val="0"/>
              </a:spcBef>
              <a:spcAft>
                <a:spcPts val="0"/>
              </a:spcAft>
              <a:buFont typeface="Arial" panose="020B0604020202020204" pitchFamily="34" charset="0"/>
              <a:buNone/>
              <a:defRPr sz="800" b="0">
                <a:solidFill>
                  <a:schemeClr val="bg1"/>
                </a:solidFill>
              </a:defRPr>
            </a:lvl2pPr>
            <a:lvl3pPr marL="0" indent="0">
              <a:lnSpc>
                <a:spcPct val="100000"/>
              </a:lnSpc>
              <a:spcBef>
                <a:spcPts val="0"/>
              </a:spcBef>
              <a:spcAft>
                <a:spcPts val="0"/>
              </a:spcAft>
              <a:buNone/>
              <a:defRPr sz="800" b="0">
                <a:solidFill>
                  <a:schemeClr val="bg1"/>
                </a:solidFill>
              </a:defRPr>
            </a:lvl3pPr>
            <a:lvl4pPr marL="0" indent="0">
              <a:lnSpc>
                <a:spcPct val="100000"/>
              </a:lnSpc>
              <a:spcBef>
                <a:spcPts val="0"/>
              </a:spcBef>
              <a:spcAft>
                <a:spcPts val="0"/>
              </a:spcAft>
              <a:buNone/>
              <a:defRPr sz="800" b="0">
                <a:solidFill>
                  <a:schemeClr val="bg1"/>
                </a:solidFill>
              </a:defRPr>
            </a:lvl4pPr>
            <a:lvl5pPr marL="0" indent="0">
              <a:lnSpc>
                <a:spcPct val="100000"/>
              </a:lnSpc>
              <a:spcBef>
                <a:spcPts val="0"/>
              </a:spcBef>
              <a:spcAft>
                <a:spcPts val="0"/>
              </a:spcAft>
              <a:buNone/>
              <a:defRPr sz="800" b="0">
                <a:solidFill>
                  <a:schemeClr val="bg1"/>
                </a:solidFill>
              </a:defRPr>
            </a:lvl5pPr>
            <a:lvl6pPr marL="0" indent="0">
              <a:lnSpc>
                <a:spcPct val="100000"/>
              </a:lnSpc>
              <a:spcBef>
                <a:spcPts val="0"/>
              </a:spcBef>
              <a:spcAft>
                <a:spcPts val="0"/>
              </a:spcAft>
              <a:buNone/>
              <a:defRPr sz="800" b="0">
                <a:solidFill>
                  <a:schemeClr val="bg1"/>
                </a:solidFill>
              </a:defRPr>
            </a:lvl6pPr>
            <a:lvl7pPr marL="0" indent="0">
              <a:lnSpc>
                <a:spcPct val="100000"/>
              </a:lnSpc>
              <a:spcBef>
                <a:spcPts val="0"/>
              </a:spcBef>
              <a:spcAft>
                <a:spcPts val="0"/>
              </a:spcAft>
              <a:buNone/>
              <a:defRPr sz="800" b="0">
                <a:solidFill>
                  <a:schemeClr val="bg1"/>
                </a:solidFill>
              </a:defRPr>
            </a:lvl7pPr>
            <a:lvl8pPr marL="0" indent="0">
              <a:lnSpc>
                <a:spcPct val="100000"/>
              </a:lnSpc>
              <a:spcBef>
                <a:spcPts val="0"/>
              </a:spcBef>
              <a:spcAft>
                <a:spcPts val="0"/>
              </a:spcAft>
              <a:buNone/>
              <a:defRPr sz="800" b="0">
                <a:solidFill>
                  <a:schemeClr val="bg1"/>
                </a:solidFill>
              </a:defRPr>
            </a:lvl8pPr>
            <a:lvl9pPr marL="0" indent="0">
              <a:lnSpc>
                <a:spcPct val="100000"/>
              </a:lnSpc>
              <a:spcBef>
                <a:spcPts val="0"/>
              </a:spcBef>
              <a:spcAft>
                <a:spcPts val="0"/>
              </a:spcAft>
              <a:buNone/>
              <a:defRPr sz="800" b="0">
                <a:solidFill>
                  <a:schemeClr val="bg1"/>
                </a:solidFill>
              </a:defRPr>
            </a:lvl9pPr>
          </a:lstStyle>
          <a:p>
            <a:pPr lvl="0"/>
            <a:r>
              <a:rPr lang="en-US"/>
              <a:t>Footnote/Source</a:t>
            </a:r>
          </a:p>
        </p:txBody>
      </p:sp>
      <p:sp>
        <p:nvSpPr>
          <p:cNvPr id="7" name="Text BOX">
            <a:extLst>
              <a:ext uri="{FF2B5EF4-FFF2-40B4-BE49-F238E27FC236}">
                <a16:creationId xmlns:a16="http://schemas.microsoft.com/office/drawing/2014/main" id="{44C9F73C-19E5-55FC-BB2B-B901C15DF200}"/>
              </a:ext>
            </a:extLst>
          </p:cNvPr>
          <p:cNvSpPr>
            <a:spLocks noGrp="1"/>
          </p:cNvSpPr>
          <p:nvPr>
            <p:ph idx="1" hasCustomPrompt="1"/>
          </p:nvPr>
        </p:nvSpPr>
        <p:spPr bwMode="gray">
          <a:xfrm>
            <a:off x="479424" y="1412876"/>
            <a:ext cx="11233151" cy="4392000"/>
          </a:xfrm>
        </p:spPr>
        <p:txBody>
          <a:bodyPr/>
          <a:lstStyle>
            <a:lvl1pPr>
              <a:buClr>
                <a:schemeClr val="tx2"/>
              </a:buClr>
              <a:defRPr>
                <a:solidFill>
                  <a:srgbClr val="1E1E1C"/>
                </a:solidFill>
                <a:latin typeface="+mn-lt"/>
              </a:defRPr>
            </a:lvl1pPr>
            <a:lvl2pPr>
              <a:buClr>
                <a:schemeClr val="tx2"/>
              </a:buClr>
              <a:defRPr>
                <a:solidFill>
                  <a:srgbClr val="1E1E1C"/>
                </a:solidFill>
                <a:latin typeface="+mn-lt"/>
              </a:defRPr>
            </a:lvl2pPr>
            <a:lvl3pPr>
              <a:buClr>
                <a:schemeClr val="tx2"/>
              </a:buClr>
              <a:defRPr>
                <a:solidFill>
                  <a:srgbClr val="1E1E1C"/>
                </a:solidFill>
                <a:latin typeface="+mn-lt"/>
              </a:defRPr>
            </a:lvl3pPr>
            <a:lvl4pPr>
              <a:buClr>
                <a:schemeClr val="tx2"/>
              </a:buClr>
              <a:defRPr>
                <a:solidFill>
                  <a:srgbClr val="1E1E1C"/>
                </a:solidFill>
                <a:latin typeface="+mn-lt"/>
              </a:defRPr>
            </a:lvl4pPr>
            <a:lvl5pPr>
              <a:buClr>
                <a:schemeClr val="tx2"/>
              </a:buClr>
              <a:defRPr>
                <a:solidFill>
                  <a:srgbClr val="1E1E1C"/>
                </a:solidFill>
                <a:latin typeface="+mn-lt"/>
              </a:defRPr>
            </a:lvl5pPr>
            <a:lvl6pPr>
              <a:buClr>
                <a:schemeClr val="tx2"/>
              </a:buClr>
              <a:defRPr>
                <a:solidFill>
                  <a:srgbClr val="1E1E1C"/>
                </a:solidFill>
                <a:latin typeface="+mn-lt"/>
              </a:defRPr>
            </a:lvl6pPr>
            <a:lvl7pPr>
              <a:buClr>
                <a:schemeClr val="tx2"/>
              </a:buClr>
              <a:defRPr>
                <a:solidFill>
                  <a:srgbClr val="1E1E1C"/>
                </a:solidFill>
                <a:latin typeface="+mn-lt"/>
              </a:defRPr>
            </a:lvl7pPr>
            <a:lvl8pPr>
              <a:buClr>
                <a:schemeClr val="tx2"/>
              </a:buClr>
              <a:defRPr>
                <a:solidFill>
                  <a:srgbClr val="1E1E1C"/>
                </a:solidFill>
                <a:latin typeface="+mn-lt"/>
              </a:defRPr>
            </a:lvl8pPr>
            <a:lvl9pPr>
              <a:buClr>
                <a:schemeClr val="tx2"/>
              </a:buClr>
              <a:defRPr>
                <a:solidFill>
                  <a:srgbClr val="1E1E1C"/>
                </a:solidFill>
                <a:latin typeface="+mn-lt"/>
              </a:defRPr>
            </a:lvl9pPr>
          </a:lstStyle>
          <a:p>
            <a:pPr lvl="0"/>
            <a:r>
              <a:rPr lang="en-US"/>
              <a:t>Edit text by clicking. Use the "Increase/decrease list level" buttons on the Start tab to switch between the set up text levels. For an optional subheading, set the text in bold.</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6" name="Title">
            <a:extLst>
              <a:ext uri="{FF2B5EF4-FFF2-40B4-BE49-F238E27FC236}">
                <a16:creationId xmlns:a16="http://schemas.microsoft.com/office/drawing/2014/main" id="{EE3E4B19-4636-3A63-4DAB-78F3C6B8D467}"/>
              </a:ext>
            </a:extLst>
          </p:cNvPr>
          <p:cNvSpPr>
            <a:spLocks noGrp="1"/>
          </p:cNvSpPr>
          <p:nvPr>
            <p:ph type="title"/>
          </p:nvPr>
        </p:nvSpPr>
        <p:spPr bwMode="gray">
          <a:xfrm>
            <a:off x="479425" y="225425"/>
            <a:ext cx="11233150" cy="720000"/>
          </a:xfrm>
        </p:spPr>
        <p:txBody>
          <a:bodyPr/>
          <a:lstStyle>
            <a:lvl1pPr>
              <a:defRPr>
                <a:solidFill>
                  <a:srgbClr val="1E1E1C"/>
                </a:solidFill>
                <a:latin typeface="+mj-lt"/>
              </a:defRPr>
            </a:lvl1pPr>
          </a:lstStyle>
          <a:p>
            <a:endParaRPr lang="en-US"/>
          </a:p>
        </p:txBody>
      </p:sp>
    </p:spTree>
    <p:extLst>
      <p:ext uri="{BB962C8B-B14F-4D97-AF65-F5344CB8AC3E}">
        <p14:creationId xmlns:p14="http://schemas.microsoft.com/office/powerpoint/2010/main" val="4068475844"/>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ne Content (Dark)">
    <p:bg>
      <p:bgPr>
        <a:solidFill>
          <a:srgbClr val="1E1E1C"/>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B947DDD-DDC6-EEF2-6041-6016EB5593D8}"/>
              </a:ext>
            </a:extLst>
          </p:cNvPr>
          <p:cNvSpPr/>
          <p:nvPr userDrawn="1"/>
        </p:nvSpPr>
        <p:spPr>
          <a:xfrm>
            <a:off x="195943" y="6055567"/>
            <a:ext cx="2080726" cy="802433"/>
          </a:xfrm>
          <a:prstGeom prst="rect">
            <a:avLst/>
          </a:prstGeom>
          <a:solidFill>
            <a:srgbClr val="1E1E1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 Logo Black">
            <a:extLst>
              <a:ext uri="{FF2B5EF4-FFF2-40B4-BE49-F238E27FC236}">
                <a16:creationId xmlns:a16="http://schemas.microsoft.com/office/drawing/2014/main" id="{C2DA63AF-6A35-20EA-D0E6-420BF25F785B}"/>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bwMode="gray">
          <a:xfrm>
            <a:off x="491732" y="6247189"/>
            <a:ext cx="1614503" cy="302341"/>
          </a:xfrm>
          <a:prstGeom prst="rect">
            <a:avLst/>
          </a:prstGeom>
        </p:spPr>
      </p:pic>
      <p:sp>
        <p:nvSpPr>
          <p:cNvPr id="11" name="Footnote/ Source">
            <a:extLst>
              <a:ext uri="{FF2B5EF4-FFF2-40B4-BE49-F238E27FC236}">
                <a16:creationId xmlns:a16="http://schemas.microsoft.com/office/drawing/2014/main" id="{30D23485-1050-ADBA-AAF7-F45240721C20}"/>
              </a:ext>
            </a:extLst>
          </p:cNvPr>
          <p:cNvSpPr>
            <a:spLocks noGrp="1"/>
          </p:cNvSpPr>
          <p:nvPr>
            <p:ph type="body" sz="quarter" idx="13" hasCustomPrompt="1"/>
          </p:nvPr>
        </p:nvSpPr>
        <p:spPr bwMode="gray">
          <a:xfrm>
            <a:off x="480000" y="5805280"/>
            <a:ext cx="5472000" cy="144000"/>
          </a:xfrm>
        </p:spPr>
        <p:txBody>
          <a:bodyPr anchor="b"/>
          <a:lstStyle>
            <a:lvl1pPr marL="0" indent="0">
              <a:lnSpc>
                <a:spcPct val="100000"/>
              </a:lnSpc>
              <a:spcBef>
                <a:spcPts val="0"/>
              </a:spcBef>
              <a:spcAft>
                <a:spcPts val="0"/>
              </a:spcAft>
              <a:buFont typeface="Arial" panose="020B0604020202020204" pitchFamily="34" charset="0"/>
              <a:buNone/>
              <a:defRPr sz="800" b="0">
                <a:solidFill>
                  <a:schemeClr val="bg1"/>
                </a:solidFill>
              </a:defRPr>
            </a:lvl1pPr>
            <a:lvl2pPr marL="0" indent="0">
              <a:lnSpc>
                <a:spcPct val="100000"/>
              </a:lnSpc>
              <a:spcBef>
                <a:spcPts val="0"/>
              </a:spcBef>
              <a:spcAft>
                <a:spcPts val="0"/>
              </a:spcAft>
              <a:buFont typeface="Arial" panose="020B0604020202020204" pitchFamily="34" charset="0"/>
              <a:buNone/>
              <a:defRPr sz="800" b="0">
                <a:solidFill>
                  <a:schemeClr val="bg1"/>
                </a:solidFill>
              </a:defRPr>
            </a:lvl2pPr>
            <a:lvl3pPr marL="0" indent="0">
              <a:lnSpc>
                <a:spcPct val="100000"/>
              </a:lnSpc>
              <a:spcBef>
                <a:spcPts val="0"/>
              </a:spcBef>
              <a:spcAft>
                <a:spcPts val="0"/>
              </a:spcAft>
              <a:buNone/>
              <a:defRPr sz="800" b="0">
                <a:solidFill>
                  <a:schemeClr val="bg1"/>
                </a:solidFill>
              </a:defRPr>
            </a:lvl3pPr>
            <a:lvl4pPr marL="0" indent="0">
              <a:lnSpc>
                <a:spcPct val="100000"/>
              </a:lnSpc>
              <a:spcBef>
                <a:spcPts val="0"/>
              </a:spcBef>
              <a:spcAft>
                <a:spcPts val="0"/>
              </a:spcAft>
              <a:buNone/>
              <a:defRPr sz="800" b="0">
                <a:solidFill>
                  <a:schemeClr val="bg1"/>
                </a:solidFill>
              </a:defRPr>
            </a:lvl4pPr>
            <a:lvl5pPr marL="0" indent="0">
              <a:lnSpc>
                <a:spcPct val="100000"/>
              </a:lnSpc>
              <a:spcBef>
                <a:spcPts val="0"/>
              </a:spcBef>
              <a:spcAft>
                <a:spcPts val="0"/>
              </a:spcAft>
              <a:buNone/>
              <a:defRPr sz="800" b="0">
                <a:solidFill>
                  <a:schemeClr val="bg1"/>
                </a:solidFill>
              </a:defRPr>
            </a:lvl5pPr>
            <a:lvl6pPr marL="0" indent="0">
              <a:lnSpc>
                <a:spcPct val="100000"/>
              </a:lnSpc>
              <a:spcBef>
                <a:spcPts val="0"/>
              </a:spcBef>
              <a:spcAft>
                <a:spcPts val="0"/>
              </a:spcAft>
              <a:buNone/>
              <a:defRPr sz="800" b="0">
                <a:solidFill>
                  <a:schemeClr val="bg1"/>
                </a:solidFill>
              </a:defRPr>
            </a:lvl6pPr>
            <a:lvl7pPr marL="0" indent="0">
              <a:lnSpc>
                <a:spcPct val="100000"/>
              </a:lnSpc>
              <a:spcBef>
                <a:spcPts val="0"/>
              </a:spcBef>
              <a:spcAft>
                <a:spcPts val="0"/>
              </a:spcAft>
              <a:buNone/>
              <a:defRPr sz="800" b="0">
                <a:solidFill>
                  <a:schemeClr val="bg1"/>
                </a:solidFill>
              </a:defRPr>
            </a:lvl7pPr>
            <a:lvl8pPr marL="0" indent="0">
              <a:lnSpc>
                <a:spcPct val="100000"/>
              </a:lnSpc>
              <a:spcBef>
                <a:spcPts val="0"/>
              </a:spcBef>
              <a:spcAft>
                <a:spcPts val="0"/>
              </a:spcAft>
              <a:buNone/>
              <a:defRPr sz="800" b="0">
                <a:solidFill>
                  <a:schemeClr val="bg1"/>
                </a:solidFill>
              </a:defRPr>
            </a:lvl8pPr>
            <a:lvl9pPr marL="0" indent="0">
              <a:lnSpc>
                <a:spcPct val="100000"/>
              </a:lnSpc>
              <a:spcBef>
                <a:spcPts val="0"/>
              </a:spcBef>
              <a:spcAft>
                <a:spcPts val="0"/>
              </a:spcAft>
              <a:buNone/>
              <a:defRPr sz="800" b="0">
                <a:solidFill>
                  <a:schemeClr val="bg1"/>
                </a:solidFill>
              </a:defRPr>
            </a:lvl9pPr>
          </a:lstStyle>
          <a:p>
            <a:pPr lvl="0"/>
            <a:r>
              <a:rPr lang="en-US"/>
              <a:t>Footnote/Source</a:t>
            </a:r>
          </a:p>
        </p:txBody>
      </p:sp>
      <p:sp>
        <p:nvSpPr>
          <p:cNvPr id="7" name="Text BOX">
            <a:extLst>
              <a:ext uri="{FF2B5EF4-FFF2-40B4-BE49-F238E27FC236}">
                <a16:creationId xmlns:a16="http://schemas.microsoft.com/office/drawing/2014/main" id="{44C9F73C-19E5-55FC-BB2B-B901C15DF200}"/>
              </a:ext>
            </a:extLst>
          </p:cNvPr>
          <p:cNvSpPr>
            <a:spLocks noGrp="1"/>
          </p:cNvSpPr>
          <p:nvPr>
            <p:ph idx="1" hasCustomPrompt="1"/>
          </p:nvPr>
        </p:nvSpPr>
        <p:spPr bwMode="gray">
          <a:xfrm>
            <a:off x="479424" y="1412876"/>
            <a:ext cx="11233151" cy="4392000"/>
          </a:xfrm>
        </p:spPr>
        <p:txBody>
          <a:bodyPr/>
          <a:lstStyle>
            <a:lvl1pPr>
              <a:buClr>
                <a:schemeClr val="tx2"/>
              </a:buClr>
              <a:defRPr>
                <a:solidFill>
                  <a:schemeClr val="bg1"/>
                </a:solidFill>
              </a:defRPr>
            </a:lvl1pPr>
            <a:lvl2pPr>
              <a:buClr>
                <a:schemeClr val="tx2"/>
              </a:buClr>
              <a:defRPr>
                <a:solidFill>
                  <a:schemeClr val="bg1"/>
                </a:solidFill>
              </a:defRPr>
            </a:lvl2pPr>
            <a:lvl3pPr>
              <a:buClr>
                <a:schemeClr val="tx2"/>
              </a:buClr>
              <a:defRPr>
                <a:solidFill>
                  <a:schemeClr val="bg1"/>
                </a:solidFill>
              </a:defRPr>
            </a:lvl3pPr>
            <a:lvl4pPr>
              <a:buClr>
                <a:schemeClr val="tx2"/>
              </a:buClr>
              <a:defRPr>
                <a:solidFill>
                  <a:schemeClr val="bg1"/>
                </a:solidFill>
              </a:defRPr>
            </a:lvl4pPr>
            <a:lvl5pPr>
              <a:buClr>
                <a:schemeClr val="tx2"/>
              </a:buClr>
              <a:defRPr>
                <a:solidFill>
                  <a:schemeClr val="bg1"/>
                </a:solidFill>
              </a:defRPr>
            </a:lvl5pPr>
            <a:lvl6pPr>
              <a:buClr>
                <a:schemeClr val="tx2"/>
              </a:buClr>
              <a:defRPr>
                <a:solidFill>
                  <a:schemeClr val="bg1"/>
                </a:solidFill>
              </a:defRPr>
            </a:lvl6pPr>
            <a:lvl7pPr>
              <a:buClr>
                <a:schemeClr val="tx2"/>
              </a:buClr>
              <a:defRPr>
                <a:solidFill>
                  <a:schemeClr val="bg1"/>
                </a:solidFill>
              </a:defRPr>
            </a:lvl7pPr>
            <a:lvl8pPr>
              <a:buClr>
                <a:schemeClr val="tx2"/>
              </a:buClr>
              <a:defRPr>
                <a:solidFill>
                  <a:schemeClr val="bg1"/>
                </a:solidFill>
              </a:defRPr>
            </a:lvl8pPr>
            <a:lvl9pPr>
              <a:buClr>
                <a:schemeClr val="tx2"/>
              </a:buClr>
              <a:defRPr>
                <a:solidFill>
                  <a:schemeClr val="bg1"/>
                </a:solidFill>
              </a:defRPr>
            </a:lvl9pPr>
          </a:lstStyle>
          <a:p>
            <a:pPr lvl="0"/>
            <a:r>
              <a:rPr lang="en-US"/>
              <a:t>Edit text by clicking. Use the "Increase/decrease list level" buttons on the Start tab to switch between the set up text levels. For an optional subheading, set the text in bold.</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6" name="Title">
            <a:extLst>
              <a:ext uri="{FF2B5EF4-FFF2-40B4-BE49-F238E27FC236}">
                <a16:creationId xmlns:a16="http://schemas.microsoft.com/office/drawing/2014/main" id="{4C5952D1-13D9-8D60-2B6D-68DE880645BF}"/>
              </a:ext>
            </a:extLst>
          </p:cNvPr>
          <p:cNvSpPr>
            <a:spLocks noGrp="1"/>
          </p:cNvSpPr>
          <p:nvPr>
            <p:ph type="title"/>
          </p:nvPr>
        </p:nvSpPr>
        <p:spPr bwMode="gray">
          <a:xfrm>
            <a:off x="491732" y="225425"/>
            <a:ext cx="11233151" cy="720000"/>
          </a:xfrm>
        </p:spPr>
        <p:txBody>
          <a:bodyPr/>
          <a:lstStyle>
            <a:lvl1pPr>
              <a:defRPr>
                <a:solidFill>
                  <a:schemeClr val="bg1"/>
                </a:solidFill>
                <a:latin typeface="+mj-lt"/>
              </a:defRPr>
            </a:lvl1pPr>
          </a:lstStyle>
          <a:p>
            <a:endParaRPr lang="en-US"/>
          </a:p>
        </p:txBody>
      </p:sp>
    </p:spTree>
    <p:extLst>
      <p:ext uri="{BB962C8B-B14F-4D97-AF65-F5344CB8AC3E}">
        <p14:creationId xmlns:p14="http://schemas.microsoft.com/office/powerpoint/2010/main" val="11379795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Half Image">
    <p:bg>
      <p:bgRef idx="1001">
        <a:schemeClr val="bg1"/>
      </p:bgRef>
    </p:bg>
    <p:spTree>
      <p:nvGrpSpPr>
        <p:cNvPr id="1" name=""/>
        <p:cNvGrpSpPr/>
        <p:nvPr/>
      </p:nvGrpSpPr>
      <p:grpSpPr>
        <a:xfrm>
          <a:off x="0" y="0"/>
          <a:ext cx="0" cy="0"/>
          <a:chOff x="0" y="0"/>
          <a:chExt cx="0" cy="0"/>
        </a:xfrm>
      </p:grpSpPr>
      <p:sp>
        <p:nvSpPr>
          <p:cNvPr id="6" name="Image">
            <a:extLst>
              <a:ext uri="{FF2B5EF4-FFF2-40B4-BE49-F238E27FC236}">
                <a16:creationId xmlns:a16="http://schemas.microsoft.com/office/drawing/2014/main" id="{E1D82F29-0F62-7F7B-7C3B-8311FE849E51}"/>
              </a:ext>
            </a:extLst>
          </p:cNvPr>
          <p:cNvSpPr>
            <a:spLocks noGrp="1"/>
          </p:cNvSpPr>
          <p:nvPr>
            <p:ph type="pic" sz="quarter" idx="12" hasCustomPrompt="1"/>
          </p:nvPr>
        </p:nvSpPr>
        <p:spPr bwMode="gray">
          <a:xfrm>
            <a:off x="0" y="0"/>
            <a:ext cx="5951536" cy="6858000"/>
          </a:xfrm>
          <a:solidFill>
            <a:srgbClr val="E5E3DE"/>
          </a:solidFill>
        </p:spPr>
        <p:txBody>
          <a:bodyPr tIns="720000" anchor="ctr" anchorCtr="0"/>
          <a:lstStyle>
            <a:lvl1pPr marL="0" indent="0" algn="ctr">
              <a:spcBef>
                <a:spcPts val="0"/>
              </a:spcBef>
              <a:spcAft>
                <a:spcPts val="0"/>
              </a:spcAft>
              <a:buFontTx/>
              <a:buNone/>
              <a:tabLst/>
              <a:defRPr sz="1200" b="0">
                <a:solidFill>
                  <a:schemeClr val="tx1"/>
                </a:solidFill>
              </a:defRPr>
            </a:lvl1pPr>
            <a:lvl2pPr marL="0" indent="0" algn="ctr">
              <a:spcBef>
                <a:spcPts val="0"/>
              </a:spcBef>
              <a:spcAft>
                <a:spcPts val="0"/>
              </a:spcAft>
              <a:buFontTx/>
              <a:buNone/>
              <a:tabLst/>
              <a:defRPr sz="1200" b="0"/>
            </a:lvl2pPr>
            <a:lvl3pPr marL="0" indent="0" algn="ctr">
              <a:spcBef>
                <a:spcPts val="0"/>
              </a:spcBef>
              <a:spcAft>
                <a:spcPts val="0"/>
              </a:spcAft>
              <a:buFontTx/>
              <a:buNone/>
              <a:tabLst/>
              <a:defRPr sz="1200" b="0"/>
            </a:lvl3pPr>
            <a:lvl4pPr marL="0" indent="0" algn="ctr">
              <a:spcBef>
                <a:spcPts val="0"/>
              </a:spcBef>
              <a:spcAft>
                <a:spcPts val="0"/>
              </a:spcAft>
              <a:buFontTx/>
              <a:buNone/>
              <a:tabLst/>
              <a:defRPr sz="1200" b="0"/>
            </a:lvl4pPr>
            <a:lvl5pPr marL="0" indent="0" algn="ctr">
              <a:spcBef>
                <a:spcPts val="0"/>
              </a:spcBef>
              <a:spcAft>
                <a:spcPts val="0"/>
              </a:spcAft>
              <a:buFontTx/>
              <a:buNone/>
              <a:tabLst/>
              <a:defRPr sz="1200" b="0"/>
            </a:lvl5pPr>
            <a:lvl6pPr marL="0" indent="0" algn="ctr">
              <a:spcBef>
                <a:spcPts val="0"/>
              </a:spcBef>
              <a:spcAft>
                <a:spcPts val="0"/>
              </a:spcAft>
              <a:buFontTx/>
              <a:buNone/>
              <a:tabLst/>
              <a:defRPr sz="1200" b="0"/>
            </a:lvl6pPr>
            <a:lvl7pPr marL="0" indent="0" algn="ctr">
              <a:spcBef>
                <a:spcPts val="0"/>
              </a:spcBef>
              <a:spcAft>
                <a:spcPts val="0"/>
              </a:spcAft>
              <a:buFontTx/>
              <a:buNone/>
              <a:tabLst/>
              <a:defRPr sz="1200" b="0"/>
            </a:lvl7pPr>
            <a:lvl8pPr marL="0" indent="0" algn="ctr">
              <a:spcBef>
                <a:spcPts val="0"/>
              </a:spcBef>
              <a:spcAft>
                <a:spcPts val="0"/>
              </a:spcAft>
              <a:buFontTx/>
              <a:buNone/>
              <a:tabLst/>
              <a:defRPr sz="1200" b="0"/>
            </a:lvl8pPr>
            <a:lvl9pPr marL="0" indent="0" algn="ctr">
              <a:spcBef>
                <a:spcPts val="0"/>
              </a:spcBef>
              <a:spcAft>
                <a:spcPts val="0"/>
              </a:spcAft>
              <a:buFontTx/>
              <a:buNone/>
              <a:tabLst/>
              <a:defRPr sz="1200" b="0"/>
            </a:lvl9pPr>
          </a:lstStyle>
          <a:p>
            <a:pPr lvl="0"/>
            <a:r>
              <a:rPr lang="en-US"/>
              <a:t>Add picture</a:t>
            </a:r>
          </a:p>
        </p:txBody>
      </p:sp>
      <p:sp>
        <p:nvSpPr>
          <p:cNvPr id="5" name="Rectangle 4" hidden="1">
            <a:extLst>
              <a:ext uri="{FF2B5EF4-FFF2-40B4-BE49-F238E27FC236}">
                <a16:creationId xmlns:a16="http://schemas.microsoft.com/office/drawing/2014/main" id="{5B947DDD-DDC6-EEF2-6041-6016EB5593D8}"/>
              </a:ext>
            </a:extLst>
          </p:cNvPr>
          <p:cNvSpPr/>
          <p:nvPr userDrawn="1"/>
        </p:nvSpPr>
        <p:spPr>
          <a:xfrm>
            <a:off x="195943" y="6055567"/>
            <a:ext cx="2080726" cy="802433"/>
          </a:xfrm>
          <a:prstGeom prst="rect">
            <a:avLst/>
          </a:prstGeom>
          <a:solidFill>
            <a:srgbClr val="1E1E1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 box">
            <a:extLst>
              <a:ext uri="{FF2B5EF4-FFF2-40B4-BE49-F238E27FC236}">
                <a16:creationId xmlns:a16="http://schemas.microsoft.com/office/drawing/2014/main" id="{59734D68-2852-E13D-F9A9-CAA5AE7631FD}"/>
              </a:ext>
            </a:extLst>
          </p:cNvPr>
          <p:cNvSpPr>
            <a:spLocks noGrp="1"/>
          </p:cNvSpPr>
          <p:nvPr>
            <p:ph idx="1" hasCustomPrompt="1"/>
          </p:nvPr>
        </p:nvSpPr>
        <p:spPr bwMode="gray">
          <a:xfrm>
            <a:off x="6240464" y="1413280"/>
            <a:ext cx="5472113" cy="4392000"/>
          </a:xfrm>
        </p:spPr>
        <p:txBody>
          <a:bodyPr/>
          <a:lstStyle>
            <a:lvl1pPr>
              <a:buClr>
                <a:schemeClr val="tx2"/>
              </a:buClr>
              <a:defRPr>
                <a:solidFill>
                  <a:srgbClr val="1E1E1C"/>
                </a:solidFill>
                <a:latin typeface="+mn-lt"/>
              </a:defRPr>
            </a:lvl1pPr>
            <a:lvl2pPr>
              <a:buClr>
                <a:schemeClr val="tx2"/>
              </a:buClr>
              <a:defRPr>
                <a:solidFill>
                  <a:srgbClr val="1E1E1C"/>
                </a:solidFill>
              </a:defRPr>
            </a:lvl2pPr>
            <a:lvl3pPr>
              <a:buClr>
                <a:schemeClr val="tx2"/>
              </a:buClr>
              <a:defRPr>
                <a:solidFill>
                  <a:srgbClr val="1E1E1C"/>
                </a:solidFill>
              </a:defRPr>
            </a:lvl3pPr>
            <a:lvl4pPr>
              <a:buClr>
                <a:schemeClr val="tx2"/>
              </a:buClr>
              <a:defRPr>
                <a:solidFill>
                  <a:srgbClr val="1E1E1C"/>
                </a:solidFill>
              </a:defRPr>
            </a:lvl4pPr>
            <a:lvl5pPr>
              <a:buClr>
                <a:schemeClr val="tx2"/>
              </a:buClr>
              <a:defRPr>
                <a:solidFill>
                  <a:srgbClr val="1E1E1C"/>
                </a:solidFill>
              </a:defRPr>
            </a:lvl5pPr>
            <a:lvl6pPr>
              <a:buClr>
                <a:schemeClr val="tx2"/>
              </a:buClr>
              <a:defRPr>
                <a:solidFill>
                  <a:srgbClr val="1E1E1C"/>
                </a:solidFill>
              </a:defRPr>
            </a:lvl6pPr>
            <a:lvl7pPr>
              <a:buClr>
                <a:schemeClr val="tx2"/>
              </a:buClr>
              <a:defRPr>
                <a:solidFill>
                  <a:srgbClr val="1E1E1C"/>
                </a:solidFill>
              </a:defRPr>
            </a:lvl7pPr>
            <a:lvl8pPr>
              <a:buClr>
                <a:schemeClr val="tx2"/>
              </a:buClr>
              <a:defRPr>
                <a:solidFill>
                  <a:srgbClr val="1E1E1C"/>
                </a:solidFill>
              </a:defRPr>
            </a:lvl8pPr>
            <a:lvl9pPr>
              <a:buClr>
                <a:schemeClr val="tx2"/>
              </a:buClr>
              <a:defRPr>
                <a:solidFill>
                  <a:srgbClr val="1E1E1C"/>
                </a:solidFill>
              </a:defRPr>
            </a:lvl9pPr>
          </a:lstStyle>
          <a:p>
            <a:pPr lvl="0"/>
            <a:r>
              <a:rPr lang="en-US"/>
              <a:t>Edit text by clicking. Use the "Increase/decrease list level" buttons on the Start tab to switch between the set up text levels. For an optional subheading, set the text in bold.</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11" name="Footnote/ Source">
            <a:extLst>
              <a:ext uri="{FF2B5EF4-FFF2-40B4-BE49-F238E27FC236}">
                <a16:creationId xmlns:a16="http://schemas.microsoft.com/office/drawing/2014/main" id="{30D23485-1050-ADBA-AAF7-F45240721C20}"/>
              </a:ext>
            </a:extLst>
          </p:cNvPr>
          <p:cNvSpPr>
            <a:spLocks noGrp="1"/>
          </p:cNvSpPr>
          <p:nvPr>
            <p:ph type="body" sz="quarter" idx="13" hasCustomPrompt="1"/>
          </p:nvPr>
        </p:nvSpPr>
        <p:spPr bwMode="gray">
          <a:xfrm>
            <a:off x="6240577" y="5805280"/>
            <a:ext cx="5472000" cy="144000"/>
          </a:xfrm>
        </p:spPr>
        <p:txBody>
          <a:bodyPr anchor="b"/>
          <a:lstStyle>
            <a:lvl1pPr marL="0" indent="0">
              <a:lnSpc>
                <a:spcPct val="100000"/>
              </a:lnSpc>
              <a:spcBef>
                <a:spcPts val="0"/>
              </a:spcBef>
              <a:spcAft>
                <a:spcPts val="0"/>
              </a:spcAft>
              <a:buFont typeface="Arial" panose="020B0604020202020204" pitchFamily="34" charset="0"/>
              <a:buNone/>
              <a:defRPr sz="800" b="0">
                <a:solidFill>
                  <a:srgbClr val="1E1E1C"/>
                </a:solidFill>
              </a:defRPr>
            </a:lvl1pPr>
            <a:lvl2pPr marL="0" indent="0">
              <a:lnSpc>
                <a:spcPct val="100000"/>
              </a:lnSpc>
              <a:spcBef>
                <a:spcPts val="0"/>
              </a:spcBef>
              <a:spcAft>
                <a:spcPts val="0"/>
              </a:spcAft>
              <a:buFont typeface="Arial" panose="020B0604020202020204" pitchFamily="34" charset="0"/>
              <a:buNone/>
              <a:defRPr sz="800" b="0">
                <a:solidFill>
                  <a:schemeClr val="bg1"/>
                </a:solidFill>
              </a:defRPr>
            </a:lvl2pPr>
            <a:lvl3pPr marL="0" indent="0">
              <a:lnSpc>
                <a:spcPct val="100000"/>
              </a:lnSpc>
              <a:spcBef>
                <a:spcPts val="0"/>
              </a:spcBef>
              <a:spcAft>
                <a:spcPts val="0"/>
              </a:spcAft>
              <a:buNone/>
              <a:defRPr sz="800" b="0">
                <a:solidFill>
                  <a:schemeClr val="bg1"/>
                </a:solidFill>
              </a:defRPr>
            </a:lvl3pPr>
            <a:lvl4pPr marL="0" indent="0">
              <a:lnSpc>
                <a:spcPct val="100000"/>
              </a:lnSpc>
              <a:spcBef>
                <a:spcPts val="0"/>
              </a:spcBef>
              <a:spcAft>
                <a:spcPts val="0"/>
              </a:spcAft>
              <a:buNone/>
              <a:defRPr sz="800" b="0">
                <a:solidFill>
                  <a:schemeClr val="bg1"/>
                </a:solidFill>
              </a:defRPr>
            </a:lvl4pPr>
            <a:lvl5pPr marL="0" indent="0">
              <a:lnSpc>
                <a:spcPct val="100000"/>
              </a:lnSpc>
              <a:spcBef>
                <a:spcPts val="0"/>
              </a:spcBef>
              <a:spcAft>
                <a:spcPts val="0"/>
              </a:spcAft>
              <a:buNone/>
              <a:defRPr sz="800" b="0">
                <a:solidFill>
                  <a:schemeClr val="bg1"/>
                </a:solidFill>
              </a:defRPr>
            </a:lvl5pPr>
            <a:lvl6pPr marL="0" indent="0">
              <a:lnSpc>
                <a:spcPct val="100000"/>
              </a:lnSpc>
              <a:spcBef>
                <a:spcPts val="0"/>
              </a:spcBef>
              <a:spcAft>
                <a:spcPts val="0"/>
              </a:spcAft>
              <a:buNone/>
              <a:defRPr sz="800" b="0">
                <a:solidFill>
                  <a:schemeClr val="bg1"/>
                </a:solidFill>
              </a:defRPr>
            </a:lvl6pPr>
            <a:lvl7pPr marL="0" indent="0">
              <a:lnSpc>
                <a:spcPct val="100000"/>
              </a:lnSpc>
              <a:spcBef>
                <a:spcPts val="0"/>
              </a:spcBef>
              <a:spcAft>
                <a:spcPts val="0"/>
              </a:spcAft>
              <a:buNone/>
              <a:defRPr sz="800" b="0">
                <a:solidFill>
                  <a:schemeClr val="bg1"/>
                </a:solidFill>
              </a:defRPr>
            </a:lvl7pPr>
            <a:lvl8pPr marL="0" indent="0">
              <a:lnSpc>
                <a:spcPct val="100000"/>
              </a:lnSpc>
              <a:spcBef>
                <a:spcPts val="0"/>
              </a:spcBef>
              <a:spcAft>
                <a:spcPts val="0"/>
              </a:spcAft>
              <a:buNone/>
              <a:defRPr sz="800" b="0">
                <a:solidFill>
                  <a:schemeClr val="bg1"/>
                </a:solidFill>
              </a:defRPr>
            </a:lvl8pPr>
            <a:lvl9pPr marL="0" indent="0">
              <a:lnSpc>
                <a:spcPct val="100000"/>
              </a:lnSpc>
              <a:spcBef>
                <a:spcPts val="0"/>
              </a:spcBef>
              <a:spcAft>
                <a:spcPts val="0"/>
              </a:spcAft>
              <a:buNone/>
              <a:defRPr sz="800" b="0">
                <a:solidFill>
                  <a:schemeClr val="bg1"/>
                </a:solidFill>
              </a:defRPr>
            </a:lvl9pPr>
          </a:lstStyle>
          <a:p>
            <a:pPr lvl="0"/>
            <a:r>
              <a:rPr lang="en-US"/>
              <a:t>Footnote/Source</a:t>
            </a:r>
          </a:p>
        </p:txBody>
      </p:sp>
      <p:sp>
        <p:nvSpPr>
          <p:cNvPr id="8" name="Title">
            <a:extLst>
              <a:ext uri="{FF2B5EF4-FFF2-40B4-BE49-F238E27FC236}">
                <a16:creationId xmlns:a16="http://schemas.microsoft.com/office/drawing/2014/main" id="{2CE31E1A-26BA-F943-6E8E-EA212A5D60FA}"/>
              </a:ext>
            </a:extLst>
          </p:cNvPr>
          <p:cNvSpPr>
            <a:spLocks noGrp="1"/>
          </p:cNvSpPr>
          <p:nvPr>
            <p:ph type="title"/>
          </p:nvPr>
        </p:nvSpPr>
        <p:spPr bwMode="gray">
          <a:xfrm>
            <a:off x="6240464" y="225425"/>
            <a:ext cx="5460808" cy="720000"/>
          </a:xfrm>
        </p:spPr>
        <p:txBody>
          <a:bodyPr/>
          <a:lstStyle>
            <a:lvl1pPr>
              <a:defRPr>
                <a:solidFill>
                  <a:schemeClr val="tx1"/>
                </a:solidFill>
                <a:latin typeface="+mj-lt"/>
              </a:defRPr>
            </a:lvl1pPr>
          </a:lstStyle>
          <a:p>
            <a:endParaRPr lang="en-US"/>
          </a:p>
        </p:txBody>
      </p:sp>
      <p:pic>
        <p:nvPicPr>
          <p:cNvPr id="7" name="Pi Logo White" hidden="1">
            <a:extLst>
              <a:ext uri="{FF2B5EF4-FFF2-40B4-BE49-F238E27FC236}">
                <a16:creationId xmlns:a16="http://schemas.microsoft.com/office/drawing/2014/main" id="{E1510EC5-D125-CF3B-B75E-E1384D84EED7}"/>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bwMode="gray">
          <a:xfrm>
            <a:off x="491732" y="6247189"/>
            <a:ext cx="1614503" cy="302341"/>
          </a:xfrm>
          <a:prstGeom prst="rect">
            <a:avLst/>
          </a:prstGeom>
        </p:spPr>
      </p:pic>
    </p:spTree>
    <p:extLst>
      <p:ext uri="{BB962C8B-B14F-4D97-AF65-F5344CB8AC3E}">
        <p14:creationId xmlns:p14="http://schemas.microsoft.com/office/powerpoint/2010/main" val="2491633227"/>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 GRID image with text BOX black">
    <p:bg>
      <p:bgRef idx="1001">
        <a:schemeClr val="bg1"/>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B947DDD-DDC6-EEF2-6041-6016EB5593D8}"/>
              </a:ext>
            </a:extLst>
          </p:cNvPr>
          <p:cNvSpPr/>
          <p:nvPr userDrawn="1"/>
        </p:nvSpPr>
        <p:spPr>
          <a:xfrm>
            <a:off x="195943" y="6055567"/>
            <a:ext cx="2080726" cy="802433"/>
          </a:xfrm>
          <a:prstGeom prst="rect">
            <a:avLst/>
          </a:prstGeom>
          <a:solidFill>
            <a:srgbClr val="1E1E1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 box">
            <a:extLst>
              <a:ext uri="{FF2B5EF4-FFF2-40B4-BE49-F238E27FC236}">
                <a16:creationId xmlns:a16="http://schemas.microsoft.com/office/drawing/2014/main" id="{59734D68-2852-E13D-F9A9-CAA5AE7631FD}"/>
              </a:ext>
            </a:extLst>
          </p:cNvPr>
          <p:cNvSpPr>
            <a:spLocks noGrp="1"/>
          </p:cNvSpPr>
          <p:nvPr>
            <p:ph idx="1" hasCustomPrompt="1"/>
          </p:nvPr>
        </p:nvSpPr>
        <p:spPr bwMode="gray">
          <a:xfrm>
            <a:off x="6249526" y="1413280"/>
            <a:ext cx="5463051" cy="4392000"/>
          </a:xfrm>
        </p:spPr>
        <p:txBody>
          <a:bodyPr/>
          <a:lstStyle>
            <a:lvl1pPr>
              <a:buClr>
                <a:schemeClr val="tx2"/>
              </a:buClr>
              <a:defRPr>
                <a:solidFill>
                  <a:srgbClr val="1E1E1C"/>
                </a:solidFill>
                <a:latin typeface="+mn-lt"/>
              </a:defRPr>
            </a:lvl1pPr>
            <a:lvl2pPr>
              <a:buClr>
                <a:schemeClr val="tx2"/>
              </a:buClr>
              <a:defRPr>
                <a:solidFill>
                  <a:srgbClr val="1E1E1C"/>
                </a:solidFill>
              </a:defRPr>
            </a:lvl2pPr>
            <a:lvl3pPr>
              <a:buClr>
                <a:schemeClr val="tx2"/>
              </a:buClr>
              <a:defRPr>
                <a:solidFill>
                  <a:srgbClr val="1E1E1C"/>
                </a:solidFill>
              </a:defRPr>
            </a:lvl3pPr>
            <a:lvl4pPr>
              <a:buClr>
                <a:schemeClr val="tx2"/>
              </a:buClr>
              <a:defRPr>
                <a:solidFill>
                  <a:srgbClr val="1E1E1C"/>
                </a:solidFill>
              </a:defRPr>
            </a:lvl4pPr>
            <a:lvl5pPr>
              <a:buClr>
                <a:schemeClr val="tx2"/>
              </a:buClr>
              <a:defRPr>
                <a:solidFill>
                  <a:srgbClr val="1E1E1C"/>
                </a:solidFill>
              </a:defRPr>
            </a:lvl5pPr>
            <a:lvl6pPr>
              <a:buClr>
                <a:schemeClr val="tx2"/>
              </a:buClr>
              <a:defRPr>
                <a:solidFill>
                  <a:srgbClr val="1E1E1C"/>
                </a:solidFill>
              </a:defRPr>
            </a:lvl6pPr>
            <a:lvl7pPr>
              <a:buClr>
                <a:schemeClr val="tx2"/>
              </a:buClr>
              <a:defRPr>
                <a:solidFill>
                  <a:srgbClr val="1E1E1C"/>
                </a:solidFill>
              </a:defRPr>
            </a:lvl7pPr>
            <a:lvl8pPr>
              <a:buClr>
                <a:schemeClr val="tx2"/>
              </a:buClr>
              <a:defRPr>
                <a:solidFill>
                  <a:srgbClr val="1E1E1C"/>
                </a:solidFill>
              </a:defRPr>
            </a:lvl8pPr>
            <a:lvl9pPr>
              <a:buClr>
                <a:schemeClr val="tx2"/>
              </a:buClr>
              <a:defRPr>
                <a:solidFill>
                  <a:srgbClr val="1E1E1C"/>
                </a:solidFill>
              </a:defRPr>
            </a:lvl9pPr>
          </a:lstStyle>
          <a:p>
            <a:pPr lvl="0"/>
            <a:r>
              <a:rPr lang="en-US"/>
              <a:t>Edit text by clicking. Use the "Increase/decrease list level" buttons on the Start tab to switch between the set up text levels. For an optional subheading, set the text in bold.</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11" name="Footnote/ Source">
            <a:extLst>
              <a:ext uri="{FF2B5EF4-FFF2-40B4-BE49-F238E27FC236}">
                <a16:creationId xmlns:a16="http://schemas.microsoft.com/office/drawing/2014/main" id="{30D23485-1050-ADBA-AAF7-F45240721C20}"/>
              </a:ext>
            </a:extLst>
          </p:cNvPr>
          <p:cNvSpPr>
            <a:spLocks noGrp="1"/>
          </p:cNvSpPr>
          <p:nvPr>
            <p:ph type="body" sz="quarter" idx="13" hasCustomPrompt="1"/>
          </p:nvPr>
        </p:nvSpPr>
        <p:spPr bwMode="gray">
          <a:xfrm>
            <a:off x="6240577" y="5805280"/>
            <a:ext cx="5472000" cy="144000"/>
          </a:xfrm>
        </p:spPr>
        <p:txBody>
          <a:bodyPr anchor="b"/>
          <a:lstStyle>
            <a:lvl1pPr marL="0" indent="0">
              <a:lnSpc>
                <a:spcPct val="100000"/>
              </a:lnSpc>
              <a:spcBef>
                <a:spcPts val="0"/>
              </a:spcBef>
              <a:spcAft>
                <a:spcPts val="0"/>
              </a:spcAft>
              <a:buFont typeface="Arial" panose="020B0604020202020204" pitchFamily="34" charset="0"/>
              <a:buNone/>
              <a:defRPr sz="800" b="0">
                <a:solidFill>
                  <a:srgbClr val="1E1E1C"/>
                </a:solidFill>
              </a:defRPr>
            </a:lvl1pPr>
            <a:lvl2pPr marL="0" indent="0">
              <a:lnSpc>
                <a:spcPct val="100000"/>
              </a:lnSpc>
              <a:spcBef>
                <a:spcPts val="0"/>
              </a:spcBef>
              <a:spcAft>
                <a:spcPts val="0"/>
              </a:spcAft>
              <a:buFont typeface="Arial" panose="020B0604020202020204" pitchFamily="34" charset="0"/>
              <a:buNone/>
              <a:defRPr sz="800" b="0">
                <a:solidFill>
                  <a:schemeClr val="bg1"/>
                </a:solidFill>
              </a:defRPr>
            </a:lvl2pPr>
            <a:lvl3pPr marL="0" indent="0">
              <a:lnSpc>
                <a:spcPct val="100000"/>
              </a:lnSpc>
              <a:spcBef>
                <a:spcPts val="0"/>
              </a:spcBef>
              <a:spcAft>
                <a:spcPts val="0"/>
              </a:spcAft>
              <a:buNone/>
              <a:defRPr sz="800" b="0">
                <a:solidFill>
                  <a:schemeClr val="bg1"/>
                </a:solidFill>
              </a:defRPr>
            </a:lvl3pPr>
            <a:lvl4pPr marL="0" indent="0">
              <a:lnSpc>
                <a:spcPct val="100000"/>
              </a:lnSpc>
              <a:spcBef>
                <a:spcPts val="0"/>
              </a:spcBef>
              <a:spcAft>
                <a:spcPts val="0"/>
              </a:spcAft>
              <a:buNone/>
              <a:defRPr sz="800" b="0">
                <a:solidFill>
                  <a:schemeClr val="bg1"/>
                </a:solidFill>
              </a:defRPr>
            </a:lvl4pPr>
            <a:lvl5pPr marL="0" indent="0">
              <a:lnSpc>
                <a:spcPct val="100000"/>
              </a:lnSpc>
              <a:spcBef>
                <a:spcPts val="0"/>
              </a:spcBef>
              <a:spcAft>
                <a:spcPts val="0"/>
              </a:spcAft>
              <a:buNone/>
              <a:defRPr sz="800" b="0">
                <a:solidFill>
                  <a:schemeClr val="bg1"/>
                </a:solidFill>
              </a:defRPr>
            </a:lvl5pPr>
            <a:lvl6pPr marL="0" indent="0">
              <a:lnSpc>
                <a:spcPct val="100000"/>
              </a:lnSpc>
              <a:spcBef>
                <a:spcPts val="0"/>
              </a:spcBef>
              <a:spcAft>
                <a:spcPts val="0"/>
              </a:spcAft>
              <a:buNone/>
              <a:defRPr sz="800" b="0">
                <a:solidFill>
                  <a:schemeClr val="bg1"/>
                </a:solidFill>
              </a:defRPr>
            </a:lvl6pPr>
            <a:lvl7pPr marL="0" indent="0">
              <a:lnSpc>
                <a:spcPct val="100000"/>
              </a:lnSpc>
              <a:spcBef>
                <a:spcPts val="0"/>
              </a:spcBef>
              <a:spcAft>
                <a:spcPts val="0"/>
              </a:spcAft>
              <a:buNone/>
              <a:defRPr sz="800" b="0">
                <a:solidFill>
                  <a:schemeClr val="bg1"/>
                </a:solidFill>
              </a:defRPr>
            </a:lvl7pPr>
            <a:lvl8pPr marL="0" indent="0">
              <a:lnSpc>
                <a:spcPct val="100000"/>
              </a:lnSpc>
              <a:spcBef>
                <a:spcPts val="0"/>
              </a:spcBef>
              <a:spcAft>
                <a:spcPts val="0"/>
              </a:spcAft>
              <a:buNone/>
              <a:defRPr sz="800" b="0">
                <a:solidFill>
                  <a:schemeClr val="bg1"/>
                </a:solidFill>
              </a:defRPr>
            </a:lvl8pPr>
            <a:lvl9pPr marL="0" indent="0">
              <a:lnSpc>
                <a:spcPct val="100000"/>
              </a:lnSpc>
              <a:spcBef>
                <a:spcPts val="0"/>
              </a:spcBef>
              <a:spcAft>
                <a:spcPts val="0"/>
              </a:spcAft>
              <a:buNone/>
              <a:defRPr sz="800" b="0">
                <a:solidFill>
                  <a:schemeClr val="bg1"/>
                </a:solidFill>
              </a:defRPr>
            </a:lvl9pPr>
          </a:lstStyle>
          <a:p>
            <a:pPr lvl="0"/>
            <a:r>
              <a:rPr lang="en-US"/>
              <a:t>Footnote/Source</a:t>
            </a:r>
          </a:p>
        </p:txBody>
      </p:sp>
      <p:sp>
        <p:nvSpPr>
          <p:cNvPr id="2" name="Logo Placeholder" descr="Person and child sitting together" hidden="1">
            <a:extLst>
              <a:ext uri="{FF2B5EF4-FFF2-40B4-BE49-F238E27FC236}">
                <a16:creationId xmlns:a16="http://schemas.microsoft.com/office/drawing/2014/main" id="{F299AD56-05FC-AA8C-66D7-3C2C19A7F092}"/>
              </a:ext>
            </a:extLst>
          </p:cNvPr>
          <p:cNvSpPr>
            <a:spLocks noGrp="1"/>
          </p:cNvSpPr>
          <p:nvPr>
            <p:ph type="body" sz="quarter" idx="14" hasCustomPrompt="1"/>
          </p:nvPr>
        </p:nvSpPr>
        <p:spPr>
          <a:xfrm>
            <a:off x="484163" y="6246097"/>
            <a:ext cx="1639888" cy="302341"/>
          </a:xfrm>
          <a:blipFill dpi="0" rotWithShape="1">
            <a:blip r:embed="rId2">
              <a:extLst>
                <a:ext uri="{28A0092B-C50C-407E-A947-70E740481C1C}">
                  <a14:useLocalDpi xmlns:a14="http://schemas.microsoft.com/office/drawing/2010/main" val="0"/>
                </a:ext>
              </a:extLst>
            </a:blip>
            <a:srcRect/>
            <a:stretch>
              <a:fillRect/>
            </a:stretch>
          </a:blipFill>
        </p:spPr>
        <p:txBody>
          <a:bodyPr/>
          <a:lstStyle/>
          <a:p>
            <a:pPr lvl="0"/>
            <a:r>
              <a:rPr lang="en-GB"/>
              <a:t> </a:t>
            </a:r>
          </a:p>
        </p:txBody>
      </p:sp>
      <p:sp>
        <p:nvSpPr>
          <p:cNvPr id="8" name="Title">
            <a:extLst>
              <a:ext uri="{FF2B5EF4-FFF2-40B4-BE49-F238E27FC236}">
                <a16:creationId xmlns:a16="http://schemas.microsoft.com/office/drawing/2014/main" id="{2CE31E1A-26BA-F943-6E8E-EA212A5D60FA}"/>
              </a:ext>
            </a:extLst>
          </p:cNvPr>
          <p:cNvSpPr>
            <a:spLocks noGrp="1"/>
          </p:cNvSpPr>
          <p:nvPr>
            <p:ph type="title"/>
          </p:nvPr>
        </p:nvSpPr>
        <p:spPr bwMode="gray">
          <a:xfrm>
            <a:off x="6249526" y="225425"/>
            <a:ext cx="5451746" cy="720000"/>
          </a:xfrm>
        </p:spPr>
        <p:txBody>
          <a:bodyPr/>
          <a:lstStyle>
            <a:lvl1pPr>
              <a:defRPr>
                <a:solidFill>
                  <a:schemeClr val="tx1"/>
                </a:solidFill>
                <a:latin typeface="+mj-lt"/>
              </a:defRPr>
            </a:lvl1pPr>
          </a:lstStyle>
          <a:p>
            <a:endParaRPr lang="en-US"/>
          </a:p>
        </p:txBody>
      </p:sp>
      <p:pic>
        <p:nvPicPr>
          <p:cNvPr id="7" name="Pi Logo White">
            <a:extLst>
              <a:ext uri="{FF2B5EF4-FFF2-40B4-BE49-F238E27FC236}">
                <a16:creationId xmlns:a16="http://schemas.microsoft.com/office/drawing/2014/main" id="{E1510EC5-D125-CF3B-B75E-E1384D84EED7}"/>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bwMode="gray">
          <a:xfrm>
            <a:off x="491732" y="6247189"/>
            <a:ext cx="1614503" cy="302341"/>
          </a:xfrm>
          <a:prstGeom prst="rect">
            <a:avLst/>
          </a:prstGeom>
        </p:spPr>
      </p:pic>
      <p:graphicFrame>
        <p:nvGraphicFramePr>
          <p:cNvPr id="35" name="Table 34" hidden="1">
            <a:extLst>
              <a:ext uri="{FF2B5EF4-FFF2-40B4-BE49-F238E27FC236}">
                <a16:creationId xmlns:a16="http://schemas.microsoft.com/office/drawing/2014/main" id="{28DBC127-590A-9BEB-F935-1F762B821C34}"/>
              </a:ext>
            </a:extLst>
          </p:cNvPr>
          <p:cNvGraphicFramePr>
            <a:graphicFrameLocks noGrp="1"/>
          </p:cNvGraphicFramePr>
          <p:nvPr userDrawn="1">
            <p:extLst>
              <p:ext uri="{D42A27DB-BD31-4B8C-83A1-F6EECF244321}">
                <p14:modId xmlns:p14="http://schemas.microsoft.com/office/powerpoint/2010/main" val="100904412"/>
              </p:ext>
            </p:extLst>
          </p:nvPr>
        </p:nvGraphicFramePr>
        <p:xfrm>
          <a:off x="479423" y="225425"/>
          <a:ext cx="5761041" cy="5724525"/>
        </p:xfrm>
        <a:graphic>
          <a:graphicData uri="http://schemas.openxmlformats.org/drawingml/2006/table">
            <a:tbl>
              <a:tblPr firstRow="1" bandRow="1">
                <a:tableStyleId>{5C22544A-7EE6-4342-B048-85BDC9FD1C3A}</a:tableStyleId>
              </a:tblPr>
              <a:tblGrid>
                <a:gridCol w="1920347">
                  <a:extLst>
                    <a:ext uri="{9D8B030D-6E8A-4147-A177-3AD203B41FA5}">
                      <a16:colId xmlns:a16="http://schemas.microsoft.com/office/drawing/2014/main" val="4157300124"/>
                    </a:ext>
                  </a:extLst>
                </a:gridCol>
                <a:gridCol w="1920347">
                  <a:extLst>
                    <a:ext uri="{9D8B030D-6E8A-4147-A177-3AD203B41FA5}">
                      <a16:colId xmlns:a16="http://schemas.microsoft.com/office/drawing/2014/main" val="3193243773"/>
                    </a:ext>
                  </a:extLst>
                </a:gridCol>
                <a:gridCol w="1920347">
                  <a:extLst>
                    <a:ext uri="{9D8B030D-6E8A-4147-A177-3AD203B41FA5}">
                      <a16:colId xmlns:a16="http://schemas.microsoft.com/office/drawing/2014/main" val="3832022318"/>
                    </a:ext>
                  </a:extLst>
                </a:gridCol>
              </a:tblGrid>
              <a:tr h="1908175">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285539050"/>
                  </a:ext>
                </a:extLst>
              </a:tr>
              <a:tr h="1908175">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4123557677"/>
                  </a:ext>
                </a:extLst>
              </a:tr>
              <a:tr h="1908175">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3248115163"/>
                  </a:ext>
                </a:extLst>
              </a:tr>
            </a:tbl>
          </a:graphicData>
        </a:graphic>
      </p:graphicFrame>
      <p:sp>
        <p:nvSpPr>
          <p:cNvPr id="37" name="Picture Placeholder 36">
            <a:extLst>
              <a:ext uri="{FF2B5EF4-FFF2-40B4-BE49-F238E27FC236}">
                <a16:creationId xmlns:a16="http://schemas.microsoft.com/office/drawing/2014/main" id="{7792FA4B-5CCA-4BA1-A552-98ED36740496}"/>
              </a:ext>
            </a:extLst>
          </p:cNvPr>
          <p:cNvSpPr>
            <a:spLocks noGrp="1"/>
          </p:cNvSpPr>
          <p:nvPr>
            <p:ph type="pic" sz="quarter" idx="15"/>
          </p:nvPr>
        </p:nvSpPr>
        <p:spPr>
          <a:xfrm>
            <a:off x="479310" y="225424"/>
            <a:ext cx="1914343" cy="1880961"/>
          </a:xfrm>
        </p:spPr>
        <p:txBody>
          <a:bodyPr/>
          <a:lstStyle/>
          <a:p>
            <a:endParaRPr lang="en-GB"/>
          </a:p>
        </p:txBody>
      </p:sp>
      <p:sp>
        <p:nvSpPr>
          <p:cNvPr id="40" name="Picture Placeholder 36">
            <a:extLst>
              <a:ext uri="{FF2B5EF4-FFF2-40B4-BE49-F238E27FC236}">
                <a16:creationId xmlns:a16="http://schemas.microsoft.com/office/drawing/2014/main" id="{ABB21EF9-3865-3E2C-A65B-CDF00476C643}"/>
              </a:ext>
            </a:extLst>
          </p:cNvPr>
          <p:cNvSpPr>
            <a:spLocks noGrp="1"/>
          </p:cNvSpPr>
          <p:nvPr>
            <p:ph type="pic" sz="quarter" idx="18"/>
          </p:nvPr>
        </p:nvSpPr>
        <p:spPr>
          <a:xfrm>
            <a:off x="479310" y="2106385"/>
            <a:ext cx="1914343" cy="1880961"/>
          </a:xfrm>
        </p:spPr>
        <p:txBody>
          <a:bodyPr/>
          <a:lstStyle/>
          <a:p>
            <a:endParaRPr lang="en-GB"/>
          </a:p>
        </p:txBody>
      </p:sp>
      <p:sp>
        <p:nvSpPr>
          <p:cNvPr id="43" name="Picture Placeholder 36">
            <a:extLst>
              <a:ext uri="{FF2B5EF4-FFF2-40B4-BE49-F238E27FC236}">
                <a16:creationId xmlns:a16="http://schemas.microsoft.com/office/drawing/2014/main" id="{5938CF18-D5CB-AEF9-76AD-8F81E458A9F5}"/>
              </a:ext>
            </a:extLst>
          </p:cNvPr>
          <p:cNvSpPr>
            <a:spLocks noGrp="1"/>
          </p:cNvSpPr>
          <p:nvPr>
            <p:ph type="pic" sz="quarter" idx="21"/>
          </p:nvPr>
        </p:nvSpPr>
        <p:spPr>
          <a:xfrm>
            <a:off x="479310" y="3987393"/>
            <a:ext cx="1914343" cy="1880961"/>
          </a:xfrm>
        </p:spPr>
        <p:txBody>
          <a:bodyPr/>
          <a:lstStyle/>
          <a:p>
            <a:endParaRPr lang="en-GB"/>
          </a:p>
        </p:txBody>
      </p:sp>
      <p:sp>
        <p:nvSpPr>
          <p:cNvPr id="46" name="Picture Placeholder 36">
            <a:extLst>
              <a:ext uri="{FF2B5EF4-FFF2-40B4-BE49-F238E27FC236}">
                <a16:creationId xmlns:a16="http://schemas.microsoft.com/office/drawing/2014/main" id="{0593C8F2-6544-9A67-F6D6-064853F0C3B8}"/>
              </a:ext>
            </a:extLst>
          </p:cNvPr>
          <p:cNvSpPr>
            <a:spLocks noGrp="1"/>
          </p:cNvSpPr>
          <p:nvPr>
            <p:ph type="pic" sz="quarter" idx="22"/>
          </p:nvPr>
        </p:nvSpPr>
        <p:spPr>
          <a:xfrm>
            <a:off x="2402659" y="228012"/>
            <a:ext cx="1914343" cy="1880961"/>
          </a:xfrm>
        </p:spPr>
        <p:txBody>
          <a:bodyPr/>
          <a:lstStyle/>
          <a:p>
            <a:endParaRPr lang="en-GB"/>
          </a:p>
        </p:txBody>
      </p:sp>
      <p:sp>
        <p:nvSpPr>
          <p:cNvPr id="47" name="Picture Placeholder 36">
            <a:extLst>
              <a:ext uri="{FF2B5EF4-FFF2-40B4-BE49-F238E27FC236}">
                <a16:creationId xmlns:a16="http://schemas.microsoft.com/office/drawing/2014/main" id="{1B587DE6-99C6-02F1-5845-858F6EE3091B}"/>
              </a:ext>
            </a:extLst>
          </p:cNvPr>
          <p:cNvSpPr>
            <a:spLocks noGrp="1"/>
          </p:cNvSpPr>
          <p:nvPr>
            <p:ph type="pic" sz="quarter" idx="23"/>
          </p:nvPr>
        </p:nvSpPr>
        <p:spPr>
          <a:xfrm>
            <a:off x="2402659" y="2108973"/>
            <a:ext cx="1914343" cy="1880961"/>
          </a:xfrm>
        </p:spPr>
        <p:txBody>
          <a:bodyPr/>
          <a:lstStyle/>
          <a:p>
            <a:endParaRPr lang="en-GB"/>
          </a:p>
        </p:txBody>
      </p:sp>
      <p:sp>
        <p:nvSpPr>
          <p:cNvPr id="48" name="Picture Placeholder 36">
            <a:extLst>
              <a:ext uri="{FF2B5EF4-FFF2-40B4-BE49-F238E27FC236}">
                <a16:creationId xmlns:a16="http://schemas.microsoft.com/office/drawing/2014/main" id="{A7B682B4-E93A-910C-E9F0-387273172F0E}"/>
              </a:ext>
            </a:extLst>
          </p:cNvPr>
          <p:cNvSpPr>
            <a:spLocks noGrp="1"/>
          </p:cNvSpPr>
          <p:nvPr>
            <p:ph type="pic" sz="quarter" idx="24"/>
          </p:nvPr>
        </p:nvSpPr>
        <p:spPr>
          <a:xfrm>
            <a:off x="2402659" y="3989981"/>
            <a:ext cx="1914343" cy="1880961"/>
          </a:xfrm>
        </p:spPr>
        <p:txBody>
          <a:bodyPr/>
          <a:lstStyle/>
          <a:p>
            <a:endParaRPr lang="en-GB"/>
          </a:p>
        </p:txBody>
      </p:sp>
      <p:sp>
        <p:nvSpPr>
          <p:cNvPr id="49" name="Picture Placeholder 36">
            <a:extLst>
              <a:ext uri="{FF2B5EF4-FFF2-40B4-BE49-F238E27FC236}">
                <a16:creationId xmlns:a16="http://schemas.microsoft.com/office/drawing/2014/main" id="{C619EF04-D8B1-EEA8-EB6A-3BAB68FED781}"/>
              </a:ext>
            </a:extLst>
          </p:cNvPr>
          <p:cNvSpPr>
            <a:spLocks noGrp="1"/>
          </p:cNvSpPr>
          <p:nvPr>
            <p:ph type="pic" sz="quarter" idx="25"/>
          </p:nvPr>
        </p:nvSpPr>
        <p:spPr>
          <a:xfrm>
            <a:off x="4326177" y="225424"/>
            <a:ext cx="1914343" cy="1880961"/>
          </a:xfrm>
        </p:spPr>
        <p:txBody>
          <a:bodyPr/>
          <a:lstStyle/>
          <a:p>
            <a:endParaRPr lang="en-GB"/>
          </a:p>
        </p:txBody>
      </p:sp>
      <p:sp>
        <p:nvSpPr>
          <p:cNvPr id="50" name="Picture Placeholder 36">
            <a:extLst>
              <a:ext uri="{FF2B5EF4-FFF2-40B4-BE49-F238E27FC236}">
                <a16:creationId xmlns:a16="http://schemas.microsoft.com/office/drawing/2014/main" id="{95BE1389-28AB-787C-D428-3965F090656B}"/>
              </a:ext>
            </a:extLst>
          </p:cNvPr>
          <p:cNvSpPr>
            <a:spLocks noGrp="1"/>
          </p:cNvSpPr>
          <p:nvPr>
            <p:ph type="pic" sz="quarter" idx="26"/>
          </p:nvPr>
        </p:nvSpPr>
        <p:spPr>
          <a:xfrm>
            <a:off x="4326177" y="2106385"/>
            <a:ext cx="1914343" cy="1880961"/>
          </a:xfrm>
        </p:spPr>
        <p:txBody>
          <a:bodyPr/>
          <a:lstStyle/>
          <a:p>
            <a:endParaRPr lang="en-GB"/>
          </a:p>
        </p:txBody>
      </p:sp>
      <p:sp>
        <p:nvSpPr>
          <p:cNvPr id="51" name="Picture Placeholder 36">
            <a:extLst>
              <a:ext uri="{FF2B5EF4-FFF2-40B4-BE49-F238E27FC236}">
                <a16:creationId xmlns:a16="http://schemas.microsoft.com/office/drawing/2014/main" id="{E575FEF4-4E45-4219-634F-9E0B44B20621}"/>
              </a:ext>
            </a:extLst>
          </p:cNvPr>
          <p:cNvSpPr>
            <a:spLocks noGrp="1"/>
          </p:cNvSpPr>
          <p:nvPr>
            <p:ph type="pic" sz="quarter" idx="27"/>
          </p:nvPr>
        </p:nvSpPr>
        <p:spPr>
          <a:xfrm>
            <a:off x="4326177" y="3987393"/>
            <a:ext cx="1914343" cy="1880961"/>
          </a:xfrm>
        </p:spPr>
        <p:txBody>
          <a:bodyPr/>
          <a:lstStyle/>
          <a:p>
            <a:endParaRPr lang="en-GB"/>
          </a:p>
        </p:txBody>
      </p:sp>
    </p:spTree>
    <p:extLst>
      <p:ext uri="{BB962C8B-B14F-4D97-AF65-F5344CB8AC3E}">
        <p14:creationId xmlns:p14="http://schemas.microsoft.com/office/powerpoint/2010/main" val="310205404"/>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 GRID image with text BOX">
    <p:bg>
      <p:bgRef idx="1001">
        <a:schemeClr val="bg1"/>
      </p:bgRef>
    </p:bg>
    <p:spTree>
      <p:nvGrpSpPr>
        <p:cNvPr id="1" name=""/>
        <p:cNvGrpSpPr/>
        <p:nvPr/>
      </p:nvGrpSpPr>
      <p:grpSpPr>
        <a:xfrm>
          <a:off x="0" y="0"/>
          <a:ext cx="0" cy="0"/>
          <a:chOff x="0" y="0"/>
          <a:chExt cx="0" cy="0"/>
        </a:xfrm>
      </p:grpSpPr>
      <p:sp>
        <p:nvSpPr>
          <p:cNvPr id="5" name="Rectangle 4" hidden="1">
            <a:extLst>
              <a:ext uri="{FF2B5EF4-FFF2-40B4-BE49-F238E27FC236}">
                <a16:creationId xmlns:a16="http://schemas.microsoft.com/office/drawing/2014/main" id="{5B947DDD-DDC6-EEF2-6041-6016EB5593D8}"/>
              </a:ext>
            </a:extLst>
          </p:cNvPr>
          <p:cNvSpPr/>
          <p:nvPr userDrawn="1"/>
        </p:nvSpPr>
        <p:spPr>
          <a:xfrm>
            <a:off x="195943" y="6055567"/>
            <a:ext cx="2080726" cy="802433"/>
          </a:xfrm>
          <a:prstGeom prst="rect">
            <a:avLst/>
          </a:prstGeom>
          <a:solidFill>
            <a:srgbClr val="1E1E1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 box">
            <a:extLst>
              <a:ext uri="{FF2B5EF4-FFF2-40B4-BE49-F238E27FC236}">
                <a16:creationId xmlns:a16="http://schemas.microsoft.com/office/drawing/2014/main" id="{59734D68-2852-E13D-F9A9-CAA5AE7631FD}"/>
              </a:ext>
            </a:extLst>
          </p:cNvPr>
          <p:cNvSpPr>
            <a:spLocks noGrp="1"/>
          </p:cNvSpPr>
          <p:nvPr>
            <p:ph idx="1" hasCustomPrompt="1"/>
          </p:nvPr>
        </p:nvSpPr>
        <p:spPr bwMode="gray">
          <a:xfrm>
            <a:off x="6249526" y="1413280"/>
            <a:ext cx="5463051" cy="4392000"/>
          </a:xfrm>
        </p:spPr>
        <p:txBody>
          <a:bodyPr/>
          <a:lstStyle>
            <a:lvl1pPr>
              <a:buClr>
                <a:schemeClr val="tx2"/>
              </a:buClr>
              <a:defRPr>
                <a:solidFill>
                  <a:srgbClr val="1E1E1C"/>
                </a:solidFill>
                <a:latin typeface="+mn-lt"/>
              </a:defRPr>
            </a:lvl1pPr>
            <a:lvl2pPr>
              <a:buClr>
                <a:schemeClr val="tx2"/>
              </a:buClr>
              <a:defRPr>
                <a:solidFill>
                  <a:srgbClr val="1E1E1C"/>
                </a:solidFill>
              </a:defRPr>
            </a:lvl2pPr>
            <a:lvl3pPr>
              <a:buClr>
                <a:schemeClr val="tx2"/>
              </a:buClr>
              <a:defRPr>
                <a:solidFill>
                  <a:srgbClr val="1E1E1C"/>
                </a:solidFill>
              </a:defRPr>
            </a:lvl3pPr>
            <a:lvl4pPr>
              <a:buClr>
                <a:schemeClr val="tx2"/>
              </a:buClr>
              <a:defRPr>
                <a:solidFill>
                  <a:srgbClr val="1E1E1C"/>
                </a:solidFill>
              </a:defRPr>
            </a:lvl4pPr>
            <a:lvl5pPr>
              <a:buClr>
                <a:schemeClr val="tx2"/>
              </a:buClr>
              <a:defRPr>
                <a:solidFill>
                  <a:srgbClr val="1E1E1C"/>
                </a:solidFill>
              </a:defRPr>
            </a:lvl5pPr>
            <a:lvl6pPr>
              <a:buClr>
                <a:schemeClr val="tx2"/>
              </a:buClr>
              <a:defRPr>
                <a:solidFill>
                  <a:srgbClr val="1E1E1C"/>
                </a:solidFill>
              </a:defRPr>
            </a:lvl6pPr>
            <a:lvl7pPr>
              <a:buClr>
                <a:schemeClr val="tx2"/>
              </a:buClr>
              <a:defRPr>
                <a:solidFill>
                  <a:srgbClr val="1E1E1C"/>
                </a:solidFill>
              </a:defRPr>
            </a:lvl7pPr>
            <a:lvl8pPr>
              <a:buClr>
                <a:schemeClr val="tx2"/>
              </a:buClr>
              <a:defRPr>
                <a:solidFill>
                  <a:srgbClr val="1E1E1C"/>
                </a:solidFill>
              </a:defRPr>
            </a:lvl8pPr>
            <a:lvl9pPr>
              <a:buClr>
                <a:schemeClr val="tx2"/>
              </a:buClr>
              <a:defRPr>
                <a:solidFill>
                  <a:srgbClr val="1E1E1C"/>
                </a:solidFill>
              </a:defRPr>
            </a:lvl9pPr>
          </a:lstStyle>
          <a:p>
            <a:pPr lvl="0"/>
            <a:r>
              <a:rPr lang="en-US"/>
              <a:t>Edit text by clicking. Use the "Increase/decrease list level" buttons on the Start tab to switch between the set up text levels. For an optional subheading, set the text in bold.</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11" name="Footnote/ Source">
            <a:extLst>
              <a:ext uri="{FF2B5EF4-FFF2-40B4-BE49-F238E27FC236}">
                <a16:creationId xmlns:a16="http://schemas.microsoft.com/office/drawing/2014/main" id="{30D23485-1050-ADBA-AAF7-F45240721C20}"/>
              </a:ext>
            </a:extLst>
          </p:cNvPr>
          <p:cNvSpPr>
            <a:spLocks noGrp="1"/>
          </p:cNvSpPr>
          <p:nvPr>
            <p:ph type="body" sz="quarter" idx="13" hasCustomPrompt="1"/>
          </p:nvPr>
        </p:nvSpPr>
        <p:spPr bwMode="gray">
          <a:xfrm>
            <a:off x="6240577" y="5805280"/>
            <a:ext cx="5472000" cy="144000"/>
          </a:xfrm>
        </p:spPr>
        <p:txBody>
          <a:bodyPr anchor="b"/>
          <a:lstStyle>
            <a:lvl1pPr marL="0" indent="0">
              <a:lnSpc>
                <a:spcPct val="100000"/>
              </a:lnSpc>
              <a:spcBef>
                <a:spcPts val="0"/>
              </a:spcBef>
              <a:spcAft>
                <a:spcPts val="0"/>
              </a:spcAft>
              <a:buFont typeface="Arial" panose="020B0604020202020204" pitchFamily="34" charset="0"/>
              <a:buNone/>
              <a:defRPr sz="800" b="0">
                <a:solidFill>
                  <a:srgbClr val="1E1E1C"/>
                </a:solidFill>
              </a:defRPr>
            </a:lvl1pPr>
            <a:lvl2pPr marL="0" indent="0">
              <a:lnSpc>
                <a:spcPct val="100000"/>
              </a:lnSpc>
              <a:spcBef>
                <a:spcPts val="0"/>
              </a:spcBef>
              <a:spcAft>
                <a:spcPts val="0"/>
              </a:spcAft>
              <a:buFont typeface="Arial" panose="020B0604020202020204" pitchFamily="34" charset="0"/>
              <a:buNone/>
              <a:defRPr sz="800" b="0">
                <a:solidFill>
                  <a:schemeClr val="bg1"/>
                </a:solidFill>
              </a:defRPr>
            </a:lvl2pPr>
            <a:lvl3pPr marL="0" indent="0">
              <a:lnSpc>
                <a:spcPct val="100000"/>
              </a:lnSpc>
              <a:spcBef>
                <a:spcPts val="0"/>
              </a:spcBef>
              <a:spcAft>
                <a:spcPts val="0"/>
              </a:spcAft>
              <a:buNone/>
              <a:defRPr sz="800" b="0">
                <a:solidFill>
                  <a:schemeClr val="bg1"/>
                </a:solidFill>
              </a:defRPr>
            </a:lvl3pPr>
            <a:lvl4pPr marL="0" indent="0">
              <a:lnSpc>
                <a:spcPct val="100000"/>
              </a:lnSpc>
              <a:spcBef>
                <a:spcPts val="0"/>
              </a:spcBef>
              <a:spcAft>
                <a:spcPts val="0"/>
              </a:spcAft>
              <a:buNone/>
              <a:defRPr sz="800" b="0">
                <a:solidFill>
                  <a:schemeClr val="bg1"/>
                </a:solidFill>
              </a:defRPr>
            </a:lvl4pPr>
            <a:lvl5pPr marL="0" indent="0">
              <a:lnSpc>
                <a:spcPct val="100000"/>
              </a:lnSpc>
              <a:spcBef>
                <a:spcPts val="0"/>
              </a:spcBef>
              <a:spcAft>
                <a:spcPts val="0"/>
              </a:spcAft>
              <a:buNone/>
              <a:defRPr sz="800" b="0">
                <a:solidFill>
                  <a:schemeClr val="bg1"/>
                </a:solidFill>
              </a:defRPr>
            </a:lvl5pPr>
            <a:lvl6pPr marL="0" indent="0">
              <a:lnSpc>
                <a:spcPct val="100000"/>
              </a:lnSpc>
              <a:spcBef>
                <a:spcPts val="0"/>
              </a:spcBef>
              <a:spcAft>
                <a:spcPts val="0"/>
              </a:spcAft>
              <a:buNone/>
              <a:defRPr sz="800" b="0">
                <a:solidFill>
                  <a:schemeClr val="bg1"/>
                </a:solidFill>
              </a:defRPr>
            </a:lvl6pPr>
            <a:lvl7pPr marL="0" indent="0">
              <a:lnSpc>
                <a:spcPct val="100000"/>
              </a:lnSpc>
              <a:spcBef>
                <a:spcPts val="0"/>
              </a:spcBef>
              <a:spcAft>
                <a:spcPts val="0"/>
              </a:spcAft>
              <a:buNone/>
              <a:defRPr sz="800" b="0">
                <a:solidFill>
                  <a:schemeClr val="bg1"/>
                </a:solidFill>
              </a:defRPr>
            </a:lvl7pPr>
            <a:lvl8pPr marL="0" indent="0">
              <a:lnSpc>
                <a:spcPct val="100000"/>
              </a:lnSpc>
              <a:spcBef>
                <a:spcPts val="0"/>
              </a:spcBef>
              <a:spcAft>
                <a:spcPts val="0"/>
              </a:spcAft>
              <a:buNone/>
              <a:defRPr sz="800" b="0">
                <a:solidFill>
                  <a:schemeClr val="bg1"/>
                </a:solidFill>
              </a:defRPr>
            </a:lvl8pPr>
            <a:lvl9pPr marL="0" indent="0">
              <a:lnSpc>
                <a:spcPct val="100000"/>
              </a:lnSpc>
              <a:spcBef>
                <a:spcPts val="0"/>
              </a:spcBef>
              <a:spcAft>
                <a:spcPts val="0"/>
              </a:spcAft>
              <a:buNone/>
              <a:defRPr sz="800" b="0">
                <a:solidFill>
                  <a:schemeClr val="bg1"/>
                </a:solidFill>
              </a:defRPr>
            </a:lvl9pPr>
          </a:lstStyle>
          <a:p>
            <a:pPr lvl="0"/>
            <a:r>
              <a:rPr lang="en-US"/>
              <a:t>Footnote/Source</a:t>
            </a:r>
          </a:p>
        </p:txBody>
      </p:sp>
      <p:sp>
        <p:nvSpPr>
          <p:cNvPr id="2" name="Logo Placeholder" descr="Person and child sitting together" hidden="1">
            <a:extLst>
              <a:ext uri="{FF2B5EF4-FFF2-40B4-BE49-F238E27FC236}">
                <a16:creationId xmlns:a16="http://schemas.microsoft.com/office/drawing/2014/main" id="{F299AD56-05FC-AA8C-66D7-3C2C19A7F092}"/>
              </a:ext>
            </a:extLst>
          </p:cNvPr>
          <p:cNvSpPr>
            <a:spLocks noGrp="1"/>
          </p:cNvSpPr>
          <p:nvPr>
            <p:ph type="body" sz="quarter" idx="14" hasCustomPrompt="1"/>
          </p:nvPr>
        </p:nvSpPr>
        <p:spPr>
          <a:xfrm>
            <a:off x="484163" y="6246097"/>
            <a:ext cx="1639888" cy="302341"/>
          </a:xfrm>
          <a:blipFill dpi="0" rotWithShape="1">
            <a:blip r:embed="rId2">
              <a:extLst>
                <a:ext uri="{28A0092B-C50C-407E-A947-70E740481C1C}">
                  <a14:useLocalDpi xmlns:a14="http://schemas.microsoft.com/office/drawing/2010/main" val="0"/>
                </a:ext>
              </a:extLst>
            </a:blip>
            <a:srcRect/>
            <a:stretch>
              <a:fillRect/>
            </a:stretch>
          </a:blipFill>
        </p:spPr>
        <p:txBody>
          <a:bodyPr/>
          <a:lstStyle/>
          <a:p>
            <a:pPr lvl="0"/>
            <a:r>
              <a:rPr lang="en-GB"/>
              <a:t> </a:t>
            </a:r>
          </a:p>
        </p:txBody>
      </p:sp>
      <p:sp>
        <p:nvSpPr>
          <p:cNvPr id="8" name="Title">
            <a:extLst>
              <a:ext uri="{FF2B5EF4-FFF2-40B4-BE49-F238E27FC236}">
                <a16:creationId xmlns:a16="http://schemas.microsoft.com/office/drawing/2014/main" id="{2CE31E1A-26BA-F943-6E8E-EA212A5D60FA}"/>
              </a:ext>
            </a:extLst>
          </p:cNvPr>
          <p:cNvSpPr>
            <a:spLocks noGrp="1"/>
          </p:cNvSpPr>
          <p:nvPr>
            <p:ph type="title"/>
          </p:nvPr>
        </p:nvSpPr>
        <p:spPr bwMode="gray">
          <a:xfrm>
            <a:off x="6249526" y="225425"/>
            <a:ext cx="5451746" cy="720000"/>
          </a:xfrm>
        </p:spPr>
        <p:txBody>
          <a:bodyPr/>
          <a:lstStyle>
            <a:lvl1pPr>
              <a:defRPr>
                <a:solidFill>
                  <a:schemeClr val="tx1"/>
                </a:solidFill>
                <a:latin typeface="+mj-lt"/>
              </a:defRPr>
            </a:lvl1pPr>
          </a:lstStyle>
          <a:p>
            <a:endParaRPr lang="en-US"/>
          </a:p>
        </p:txBody>
      </p:sp>
      <p:pic>
        <p:nvPicPr>
          <p:cNvPr id="7" name="Pi Logo White" hidden="1">
            <a:extLst>
              <a:ext uri="{FF2B5EF4-FFF2-40B4-BE49-F238E27FC236}">
                <a16:creationId xmlns:a16="http://schemas.microsoft.com/office/drawing/2014/main" id="{E1510EC5-D125-CF3B-B75E-E1384D84EED7}"/>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bwMode="gray">
          <a:xfrm>
            <a:off x="491732" y="6247189"/>
            <a:ext cx="1614503" cy="302341"/>
          </a:xfrm>
          <a:prstGeom prst="rect">
            <a:avLst/>
          </a:prstGeom>
        </p:spPr>
      </p:pic>
      <p:graphicFrame>
        <p:nvGraphicFramePr>
          <p:cNvPr id="35" name="Table 34" hidden="1">
            <a:extLst>
              <a:ext uri="{FF2B5EF4-FFF2-40B4-BE49-F238E27FC236}">
                <a16:creationId xmlns:a16="http://schemas.microsoft.com/office/drawing/2014/main" id="{28DBC127-590A-9BEB-F935-1F762B821C34}"/>
              </a:ext>
            </a:extLst>
          </p:cNvPr>
          <p:cNvGraphicFramePr>
            <a:graphicFrameLocks noGrp="1"/>
          </p:cNvGraphicFramePr>
          <p:nvPr userDrawn="1">
            <p:extLst>
              <p:ext uri="{D42A27DB-BD31-4B8C-83A1-F6EECF244321}">
                <p14:modId xmlns:p14="http://schemas.microsoft.com/office/powerpoint/2010/main" val="395520396"/>
              </p:ext>
            </p:extLst>
          </p:nvPr>
        </p:nvGraphicFramePr>
        <p:xfrm>
          <a:off x="479423" y="225425"/>
          <a:ext cx="5761041" cy="5724525"/>
        </p:xfrm>
        <a:graphic>
          <a:graphicData uri="http://schemas.openxmlformats.org/drawingml/2006/table">
            <a:tbl>
              <a:tblPr firstRow="1" bandRow="1">
                <a:tableStyleId>{5C22544A-7EE6-4342-B048-85BDC9FD1C3A}</a:tableStyleId>
              </a:tblPr>
              <a:tblGrid>
                <a:gridCol w="1920347">
                  <a:extLst>
                    <a:ext uri="{9D8B030D-6E8A-4147-A177-3AD203B41FA5}">
                      <a16:colId xmlns:a16="http://schemas.microsoft.com/office/drawing/2014/main" val="4157300124"/>
                    </a:ext>
                  </a:extLst>
                </a:gridCol>
                <a:gridCol w="1920347">
                  <a:extLst>
                    <a:ext uri="{9D8B030D-6E8A-4147-A177-3AD203B41FA5}">
                      <a16:colId xmlns:a16="http://schemas.microsoft.com/office/drawing/2014/main" val="3193243773"/>
                    </a:ext>
                  </a:extLst>
                </a:gridCol>
                <a:gridCol w="1920347">
                  <a:extLst>
                    <a:ext uri="{9D8B030D-6E8A-4147-A177-3AD203B41FA5}">
                      <a16:colId xmlns:a16="http://schemas.microsoft.com/office/drawing/2014/main" val="3832022318"/>
                    </a:ext>
                  </a:extLst>
                </a:gridCol>
              </a:tblGrid>
              <a:tr h="1908175">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285539050"/>
                  </a:ext>
                </a:extLst>
              </a:tr>
              <a:tr h="1908175">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4123557677"/>
                  </a:ext>
                </a:extLst>
              </a:tr>
              <a:tr h="1908175">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3248115163"/>
                  </a:ext>
                </a:extLst>
              </a:tr>
            </a:tbl>
          </a:graphicData>
        </a:graphic>
      </p:graphicFrame>
      <p:sp>
        <p:nvSpPr>
          <p:cNvPr id="37" name="Picture Placeholder 36">
            <a:extLst>
              <a:ext uri="{FF2B5EF4-FFF2-40B4-BE49-F238E27FC236}">
                <a16:creationId xmlns:a16="http://schemas.microsoft.com/office/drawing/2014/main" id="{7792FA4B-5CCA-4BA1-A552-98ED36740496}"/>
              </a:ext>
            </a:extLst>
          </p:cNvPr>
          <p:cNvSpPr>
            <a:spLocks noGrp="1"/>
          </p:cNvSpPr>
          <p:nvPr>
            <p:ph type="pic" sz="quarter" idx="15"/>
          </p:nvPr>
        </p:nvSpPr>
        <p:spPr>
          <a:xfrm>
            <a:off x="479310" y="225424"/>
            <a:ext cx="1914343" cy="1880961"/>
          </a:xfrm>
        </p:spPr>
        <p:txBody>
          <a:bodyPr/>
          <a:lstStyle/>
          <a:p>
            <a:endParaRPr lang="en-GB"/>
          </a:p>
        </p:txBody>
      </p:sp>
      <p:sp>
        <p:nvSpPr>
          <p:cNvPr id="40" name="Picture Placeholder 36">
            <a:extLst>
              <a:ext uri="{FF2B5EF4-FFF2-40B4-BE49-F238E27FC236}">
                <a16:creationId xmlns:a16="http://schemas.microsoft.com/office/drawing/2014/main" id="{ABB21EF9-3865-3E2C-A65B-CDF00476C643}"/>
              </a:ext>
            </a:extLst>
          </p:cNvPr>
          <p:cNvSpPr>
            <a:spLocks noGrp="1"/>
          </p:cNvSpPr>
          <p:nvPr>
            <p:ph type="pic" sz="quarter" idx="18"/>
          </p:nvPr>
        </p:nvSpPr>
        <p:spPr>
          <a:xfrm>
            <a:off x="479310" y="2106385"/>
            <a:ext cx="1914343" cy="1880961"/>
          </a:xfrm>
        </p:spPr>
        <p:txBody>
          <a:bodyPr/>
          <a:lstStyle/>
          <a:p>
            <a:endParaRPr lang="en-GB"/>
          </a:p>
        </p:txBody>
      </p:sp>
      <p:sp>
        <p:nvSpPr>
          <p:cNvPr id="43" name="Picture Placeholder 36">
            <a:extLst>
              <a:ext uri="{FF2B5EF4-FFF2-40B4-BE49-F238E27FC236}">
                <a16:creationId xmlns:a16="http://schemas.microsoft.com/office/drawing/2014/main" id="{5938CF18-D5CB-AEF9-76AD-8F81E458A9F5}"/>
              </a:ext>
            </a:extLst>
          </p:cNvPr>
          <p:cNvSpPr>
            <a:spLocks noGrp="1"/>
          </p:cNvSpPr>
          <p:nvPr>
            <p:ph type="pic" sz="quarter" idx="21"/>
          </p:nvPr>
        </p:nvSpPr>
        <p:spPr>
          <a:xfrm>
            <a:off x="479310" y="3987393"/>
            <a:ext cx="1914343" cy="1880961"/>
          </a:xfrm>
        </p:spPr>
        <p:txBody>
          <a:bodyPr/>
          <a:lstStyle/>
          <a:p>
            <a:endParaRPr lang="en-GB"/>
          </a:p>
        </p:txBody>
      </p:sp>
      <p:sp>
        <p:nvSpPr>
          <p:cNvPr id="46" name="Picture Placeholder 36">
            <a:extLst>
              <a:ext uri="{FF2B5EF4-FFF2-40B4-BE49-F238E27FC236}">
                <a16:creationId xmlns:a16="http://schemas.microsoft.com/office/drawing/2014/main" id="{0593C8F2-6544-9A67-F6D6-064853F0C3B8}"/>
              </a:ext>
            </a:extLst>
          </p:cNvPr>
          <p:cNvSpPr>
            <a:spLocks noGrp="1"/>
          </p:cNvSpPr>
          <p:nvPr>
            <p:ph type="pic" sz="quarter" idx="22"/>
          </p:nvPr>
        </p:nvSpPr>
        <p:spPr>
          <a:xfrm>
            <a:off x="2402659" y="228012"/>
            <a:ext cx="1914343" cy="1880961"/>
          </a:xfrm>
        </p:spPr>
        <p:txBody>
          <a:bodyPr/>
          <a:lstStyle/>
          <a:p>
            <a:endParaRPr lang="en-GB"/>
          </a:p>
        </p:txBody>
      </p:sp>
      <p:sp>
        <p:nvSpPr>
          <p:cNvPr id="47" name="Picture Placeholder 36">
            <a:extLst>
              <a:ext uri="{FF2B5EF4-FFF2-40B4-BE49-F238E27FC236}">
                <a16:creationId xmlns:a16="http://schemas.microsoft.com/office/drawing/2014/main" id="{1B587DE6-99C6-02F1-5845-858F6EE3091B}"/>
              </a:ext>
            </a:extLst>
          </p:cNvPr>
          <p:cNvSpPr>
            <a:spLocks noGrp="1"/>
          </p:cNvSpPr>
          <p:nvPr>
            <p:ph type="pic" sz="quarter" idx="23"/>
          </p:nvPr>
        </p:nvSpPr>
        <p:spPr>
          <a:xfrm>
            <a:off x="2402659" y="2108973"/>
            <a:ext cx="1914343" cy="1880961"/>
          </a:xfrm>
        </p:spPr>
        <p:txBody>
          <a:bodyPr/>
          <a:lstStyle/>
          <a:p>
            <a:endParaRPr lang="en-GB"/>
          </a:p>
        </p:txBody>
      </p:sp>
      <p:sp>
        <p:nvSpPr>
          <p:cNvPr id="48" name="Picture Placeholder 36">
            <a:extLst>
              <a:ext uri="{FF2B5EF4-FFF2-40B4-BE49-F238E27FC236}">
                <a16:creationId xmlns:a16="http://schemas.microsoft.com/office/drawing/2014/main" id="{A7B682B4-E93A-910C-E9F0-387273172F0E}"/>
              </a:ext>
            </a:extLst>
          </p:cNvPr>
          <p:cNvSpPr>
            <a:spLocks noGrp="1"/>
          </p:cNvSpPr>
          <p:nvPr>
            <p:ph type="pic" sz="quarter" idx="24"/>
          </p:nvPr>
        </p:nvSpPr>
        <p:spPr>
          <a:xfrm>
            <a:off x="2402659" y="3989981"/>
            <a:ext cx="1914343" cy="1880961"/>
          </a:xfrm>
        </p:spPr>
        <p:txBody>
          <a:bodyPr/>
          <a:lstStyle/>
          <a:p>
            <a:endParaRPr lang="en-GB"/>
          </a:p>
        </p:txBody>
      </p:sp>
      <p:sp>
        <p:nvSpPr>
          <p:cNvPr id="49" name="Picture Placeholder 36">
            <a:extLst>
              <a:ext uri="{FF2B5EF4-FFF2-40B4-BE49-F238E27FC236}">
                <a16:creationId xmlns:a16="http://schemas.microsoft.com/office/drawing/2014/main" id="{C619EF04-D8B1-EEA8-EB6A-3BAB68FED781}"/>
              </a:ext>
            </a:extLst>
          </p:cNvPr>
          <p:cNvSpPr>
            <a:spLocks noGrp="1"/>
          </p:cNvSpPr>
          <p:nvPr>
            <p:ph type="pic" sz="quarter" idx="25"/>
          </p:nvPr>
        </p:nvSpPr>
        <p:spPr>
          <a:xfrm>
            <a:off x="4326177" y="225424"/>
            <a:ext cx="1914343" cy="1880961"/>
          </a:xfrm>
        </p:spPr>
        <p:txBody>
          <a:bodyPr/>
          <a:lstStyle/>
          <a:p>
            <a:endParaRPr lang="en-GB"/>
          </a:p>
        </p:txBody>
      </p:sp>
      <p:sp>
        <p:nvSpPr>
          <p:cNvPr id="50" name="Picture Placeholder 36">
            <a:extLst>
              <a:ext uri="{FF2B5EF4-FFF2-40B4-BE49-F238E27FC236}">
                <a16:creationId xmlns:a16="http://schemas.microsoft.com/office/drawing/2014/main" id="{95BE1389-28AB-787C-D428-3965F090656B}"/>
              </a:ext>
            </a:extLst>
          </p:cNvPr>
          <p:cNvSpPr>
            <a:spLocks noGrp="1"/>
          </p:cNvSpPr>
          <p:nvPr>
            <p:ph type="pic" sz="quarter" idx="26"/>
          </p:nvPr>
        </p:nvSpPr>
        <p:spPr>
          <a:xfrm>
            <a:off x="4326177" y="2106385"/>
            <a:ext cx="1914343" cy="1880961"/>
          </a:xfrm>
        </p:spPr>
        <p:txBody>
          <a:bodyPr/>
          <a:lstStyle/>
          <a:p>
            <a:endParaRPr lang="en-GB"/>
          </a:p>
        </p:txBody>
      </p:sp>
      <p:sp>
        <p:nvSpPr>
          <p:cNvPr id="51" name="Picture Placeholder 36">
            <a:extLst>
              <a:ext uri="{FF2B5EF4-FFF2-40B4-BE49-F238E27FC236}">
                <a16:creationId xmlns:a16="http://schemas.microsoft.com/office/drawing/2014/main" id="{E575FEF4-4E45-4219-634F-9E0B44B20621}"/>
              </a:ext>
            </a:extLst>
          </p:cNvPr>
          <p:cNvSpPr>
            <a:spLocks noGrp="1"/>
          </p:cNvSpPr>
          <p:nvPr>
            <p:ph type="pic" sz="quarter" idx="27"/>
          </p:nvPr>
        </p:nvSpPr>
        <p:spPr>
          <a:xfrm>
            <a:off x="4326177" y="3987393"/>
            <a:ext cx="1914343" cy="1880961"/>
          </a:xfrm>
        </p:spPr>
        <p:txBody>
          <a:bodyPr/>
          <a:lstStyle/>
          <a:p>
            <a:endParaRPr lang="en-GB"/>
          </a:p>
        </p:txBody>
      </p:sp>
    </p:spTree>
    <p:extLst>
      <p:ext uri="{BB962C8B-B14F-4D97-AF65-F5344CB8AC3E}">
        <p14:creationId xmlns:p14="http://schemas.microsoft.com/office/powerpoint/2010/main" val="2937859233"/>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with Half Image (Dark)">
    <p:bg>
      <p:bgRef idx="1001">
        <a:schemeClr val="bg1"/>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B947DDD-DDC6-EEF2-6041-6016EB5593D8}"/>
              </a:ext>
            </a:extLst>
          </p:cNvPr>
          <p:cNvSpPr/>
          <p:nvPr userDrawn="1"/>
        </p:nvSpPr>
        <p:spPr>
          <a:xfrm>
            <a:off x="195943" y="6055567"/>
            <a:ext cx="2080726" cy="802433"/>
          </a:xfrm>
          <a:prstGeom prst="rect">
            <a:avLst/>
          </a:prstGeom>
          <a:solidFill>
            <a:srgbClr val="1E1E1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 Logo Black">
            <a:extLst>
              <a:ext uri="{FF2B5EF4-FFF2-40B4-BE49-F238E27FC236}">
                <a16:creationId xmlns:a16="http://schemas.microsoft.com/office/drawing/2014/main" id="{82C25CBA-B5FA-886A-87D8-3E0A8B80DCCC}"/>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bwMode="gray">
          <a:xfrm>
            <a:off x="491732" y="6247189"/>
            <a:ext cx="1614503" cy="302341"/>
          </a:xfrm>
          <a:prstGeom prst="rect">
            <a:avLst/>
          </a:prstGeom>
        </p:spPr>
      </p:pic>
      <p:sp>
        <p:nvSpPr>
          <p:cNvPr id="6" name="Image">
            <a:extLst>
              <a:ext uri="{FF2B5EF4-FFF2-40B4-BE49-F238E27FC236}">
                <a16:creationId xmlns:a16="http://schemas.microsoft.com/office/drawing/2014/main" id="{E1D82F29-0F62-7F7B-7C3B-8311FE849E51}"/>
              </a:ext>
            </a:extLst>
          </p:cNvPr>
          <p:cNvSpPr>
            <a:spLocks noGrp="1"/>
          </p:cNvSpPr>
          <p:nvPr>
            <p:ph type="pic" sz="quarter" idx="12" hasCustomPrompt="1"/>
          </p:nvPr>
        </p:nvSpPr>
        <p:spPr bwMode="gray">
          <a:xfrm>
            <a:off x="0" y="0"/>
            <a:ext cx="5951536" cy="6858000"/>
          </a:xfrm>
          <a:solidFill>
            <a:srgbClr val="1E1E1C"/>
          </a:solidFill>
        </p:spPr>
        <p:txBody>
          <a:bodyPr tIns="720000" anchor="ctr" anchorCtr="0"/>
          <a:lstStyle>
            <a:lvl1pPr marL="0" indent="0" algn="ctr">
              <a:spcBef>
                <a:spcPts val="0"/>
              </a:spcBef>
              <a:spcAft>
                <a:spcPts val="0"/>
              </a:spcAft>
              <a:buFontTx/>
              <a:buNone/>
              <a:tabLst/>
              <a:defRPr sz="1200" b="0">
                <a:solidFill>
                  <a:schemeClr val="tx1"/>
                </a:solidFill>
              </a:defRPr>
            </a:lvl1pPr>
            <a:lvl2pPr marL="0" indent="0" algn="ctr">
              <a:spcBef>
                <a:spcPts val="0"/>
              </a:spcBef>
              <a:spcAft>
                <a:spcPts val="0"/>
              </a:spcAft>
              <a:buFontTx/>
              <a:buNone/>
              <a:tabLst/>
              <a:defRPr sz="1200" b="0"/>
            </a:lvl2pPr>
            <a:lvl3pPr marL="0" indent="0" algn="ctr">
              <a:spcBef>
                <a:spcPts val="0"/>
              </a:spcBef>
              <a:spcAft>
                <a:spcPts val="0"/>
              </a:spcAft>
              <a:buFontTx/>
              <a:buNone/>
              <a:tabLst/>
              <a:defRPr sz="1200" b="0"/>
            </a:lvl3pPr>
            <a:lvl4pPr marL="0" indent="0" algn="ctr">
              <a:spcBef>
                <a:spcPts val="0"/>
              </a:spcBef>
              <a:spcAft>
                <a:spcPts val="0"/>
              </a:spcAft>
              <a:buFontTx/>
              <a:buNone/>
              <a:tabLst/>
              <a:defRPr sz="1200" b="0"/>
            </a:lvl4pPr>
            <a:lvl5pPr marL="0" indent="0" algn="ctr">
              <a:spcBef>
                <a:spcPts val="0"/>
              </a:spcBef>
              <a:spcAft>
                <a:spcPts val="0"/>
              </a:spcAft>
              <a:buFontTx/>
              <a:buNone/>
              <a:tabLst/>
              <a:defRPr sz="1200" b="0"/>
            </a:lvl5pPr>
            <a:lvl6pPr marL="0" indent="0" algn="ctr">
              <a:spcBef>
                <a:spcPts val="0"/>
              </a:spcBef>
              <a:spcAft>
                <a:spcPts val="0"/>
              </a:spcAft>
              <a:buFontTx/>
              <a:buNone/>
              <a:tabLst/>
              <a:defRPr sz="1200" b="0"/>
            </a:lvl6pPr>
            <a:lvl7pPr marL="0" indent="0" algn="ctr">
              <a:spcBef>
                <a:spcPts val="0"/>
              </a:spcBef>
              <a:spcAft>
                <a:spcPts val="0"/>
              </a:spcAft>
              <a:buFontTx/>
              <a:buNone/>
              <a:tabLst/>
              <a:defRPr sz="1200" b="0"/>
            </a:lvl7pPr>
            <a:lvl8pPr marL="0" indent="0" algn="ctr">
              <a:spcBef>
                <a:spcPts val="0"/>
              </a:spcBef>
              <a:spcAft>
                <a:spcPts val="0"/>
              </a:spcAft>
              <a:buFontTx/>
              <a:buNone/>
              <a:tabLst/>
              <a:defRPr sz="1200" b="0"/>
            </a:lvl8pPr>
            <a:lvl9pPr marL="0" indent="0" algn="ctr">
              <a:spcBef>
                <a:spcPts val="0"/>
              </a:spcBef>
              <a:spcAft>
                <a:spcPts val="0"/>
              </a:spcAft>
              <a:buFontTx/>
              <a:buNone/>
              <a:tabLst/>
              <a:defRPr sz="1200" b="0"/>
            </a:lvl9pPr>
          </a:lstStyle>
          <a:p>
            <a:pPr lvl="0"/>
            <a:r>
              <a:rPr lang="en-US"/>
              <a:t>Add picture</a:t>
            </a:r>
          </a:p>
        </p:txBody>
      </p:sp>
      <p:sp>
        <p:nvSpPr>
          <p:cNvPr id="10" name="Text box">
            <a:extLst>
              <a:ext uri="{FF2B5EF4-FFF2-40B4-BE49-F238E27FC236}">
                <a16:creationId xmlns:a16="http://schemas.microsoft.com/office/drawing/2014/main" id="{59734D68-2852-E13D-F9A9-CAA5AE7631FD}"/>
              </a:ext>
            </a:extLst>
          </p:cNvPr>
          <p:cNvSpPr>
            <a:spLocks noGrp="1"/>
          </p:cNvSpPr>
          <p:nvPr>
            <p:ph idx="1" hasCustomPrompt="1"/>
          </p:nvPr>
        </p:nvSpPr>
        <p:spPr bwMode="gray">
          <a:xfrm>
            <a:off x="6240464" y="1413280"/>
            <a:ext cx="5472113" cy="4392000"/>
          </a:xfrm>
        </p:spPr>
        <p:txBody>
          <a:bodyPr/>
          <a:lstStyle>
            <a:lvl1pPr>
              <a:buClr>
                <a:schemeClr val="tx2"/>
              </a:buClr>
              <a:defRPr>
                <a:solidFill>
                  <a:schemeClr val="tx1"/>
                </a:solidFill>
                <a:latin typeface="+mn-lt"/>
              </a:defRPr>
            </a:lvl1pPr>
            <a:lvl2pPr>
              <a:buClr>
                <a:schemeClr val="tx2"/>
              </a:buClr>
              <a:defRPr>
                <a:solidFill>
                  <a:schemeClr val="tx1"/>
                </a:solidFill>
                <a:latin typeface="+mn-lt"/>
              </a:defRPr>
            </a:lvl2pPr>
            <a:lvl3pPr>
              <a:buClr>
                <a:schemeClr val="tx2"/>
              </a:buClr>
              <a:defRPr>
                <a:solidFill>
                  <a:schemeClr val="tx1"/>
                </a:solidFill>
                <a:latin typeface="+mn-lt"/>
              </a:defRPr>
            </a:lvl3pPr>
            <a:lvl4pPr>
              <a:buClr>
                <a:schemeClr val="tx2"/>
              </a:buClr>
              <a:defRPr>
                <a:solidFill>
                  <a:schemeClr val="tx1"/>
                </a:solidFill>
                <a:latin typeface="+mn-lt"/>
              </a:defRPr>
            </a:lvl4pPr>
            <a:lvl5pPr>
              <a:buClr>
                <a:schemeClr val="tx2"/>
              </a:buClr>
              <a:defRPr>
                <a:solidFill>
                  <a:schemeClr val="tx1"/>
                </a:solidFill>
                <a:latin typeface="+mn-lt"/>
              </a:defRPr>
            </a:lvl5pPr>
            <a:lvl6pPr>
              <a:buClr>
                <a:schemeClr val="tx2"/>
              </a:buClr>
              <a:defRPr>
                <a:solidFill>
                  <a:schemeClr val="tx1"/>
                </a:solidFill>
                <a:latin typeface="+mn-lt"/>
              </a:defRPr>
            </a:lvl6pPr>
            <a:lvl7pPr>
              <a:buClr>
                <a:schemeClr val="tx2"/>
              </a:buClr>
              <a:defRPr>
                <a:solidFill>
                  <a:schemeClr val="tx1"/>
                </a:solidFill>
                <a:latin typeface="+mn-lt"/>
              </a:defRPr>
            </a:lvl7pPr>
            <a:lvl8pPr>
              <a:buClr>
                <a:schemeClr val="tx2"/>
              </a:buClr>
              <a:defRPr>
                <a:solidFill>
                  <a:schemeClr val="tx1"/>
                </a:solidFill>
                <a:latin typeface="+mn-lt"/>
              </a:defRPr>
            </a:lvl8pPr>
            <a:lvl9pPr>
              <a:buClr>
                <a:schemeClr val="tx2"/>
              </a:buClr>
              <a:defRPr>
                <a:solidFill>
                  <a:schemeClr val="tx1"/>
                </a:solidFill>
                <a:latin typeface="+mn-lt"/>
              </a:defRPr>
            </a:lvl9pPr>
          </a:lstStyle>
          <a:p>
            <a:pPr lvl="0"/>
            <a:r>
              <a:rPr lang="en-US"/>
              <a:t>Edit text by clicking. Use the "Increase/decrease list level" buttons on the Start tab to switch between the set up text levels. For an optional subheading, set the text in bold.</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11" name="Footnote/ Source">
            <a:extLst>
              <a:ext uri="{FF2B5EF4-FFF2-40B4-BE49-F238E27FC236}">
                <a16:creationId xmlns:a16="http://schemas.microsoft.com/office/drawing/2014/main" id="{30D23485-1050-ADBA-AAF7-F45240721C20}"/>
              </a:ext>
            </a:extLst>
          </p:cNvPr>
          <p:cNvSpPr>
            <a:spLocks noGrp="1"/>
          </p:cNvSpPr>
          <p:nvPr>
            <p:ph type="body" sz="quarter" idx="13" hasCustomPrompt="1"/>
          </p:nvPr>
        </p:nvSpPr>
        <p:spPr bwMode="gray">
          <a:xfrm>
            <a:off x="6240577" y="5805280"/>
            <a:ext cx="5472000" cy="144000"/>
          </a:xfrm>
        </p:spPr>
        <p:txBody>
          <a:bodyPr anchor="b"/>
          <a:lstStyle>
            <a:lvl1pPr marL="0" indent="0">
              <a:lnSpc>
                <a:spcPct val="100000"/>
              </a:lnSpc>
              <a:spcBef>
                <a:spcPts val="0"/>
              </a:spcBef>
              <a:spcAft>
                <a:spcPts val="0"/>
              </a:spcAft>
              <a:buFont typeface="Arial" panose="020B0604020202020204" pitchFamily="34" charset="0"/>
              <a:buNone/>
              <a:defRPr sz="800" b="0">
                <a:solidFill>
                  <a:schemeClr val="tx1"/>
                </a:solidFill>
              </a:defRPr>
            </a:lvl1pPr>
            <a:lvl2pPr marL="0" indent="0">
              <a:lnSpc>
                <a:spcPct val="100000"/>
              </a:lnSpc>
              <a:spcBef>
                <a:spcPts val="0"/>
              </a:spcBef>
              <a:spcAft>
                <a:spcPts val="0"/>
              </a:spcAft>
              <a:buFont typeface="Arial" panose="020B0604020202020204" pitchFamily="34" charset="0"/>
              <a:buNone/>
              <a:defRPr sz="800" b="0">
                <a:solidFill>
                  <a:schemeClr val="bg1"/>
                </a:solidFill>
              </a:defRPr>
            </a:lvl2pPr>
            <a:lvl3pPr marL="0" indent="0">
              <a:lnSpc>
                <a:spcPct val="100000"/>
              </a:lnSpc>
              <a:spcBef>
                <a:spcPts val="0"/>
              </a:spcBef>
              <a:spcAft>
                <a:spcPts val="0"/>
              </a:spcAft>
              <a:buNone/>
              <a:defRPr sz="800" b="0">
                <a:solidFill>
                  <a:schemeClr val="bg1"/>
                </a:solidFill>
              </a:defRPr>
            </a:lvl3pPr>
            <a:lvl4pPr marL="0" indent="0">
              <a:lnSpc>
                <a:spcPct val="100000"/>
              </a:lnSpc>
              <a:spcBef>
                <a:spcPts val="0"/>
              </a:spcBef>
              <a:spcAft>
                <a:spcPts val="0"/>
              </a:spcAft>
              <a:buNone/>
              <a:defRPr sz="800" b="0">
                <a:solidFill>
                  <a:schemeClr val="bg1"/>
                </a:solidFill>
              </a:defRPr>
            </a:lvl4pPr>
            <a:lvl5pPr marL="0" indent="0">
              <a:lnSpc>
                <a:spcPct val="100000"/>
              </a:lnSpc>
              <a:spcBef>
                <a:spcPts val="0"/>
              </a:spcBef>
              <a:spcAft>
                <a:spcPts val="0"/>
              </a:spcAft>
              <a:buNone/>
              <a:defRPr sz="800" b="0">
                <a:solidFill>
                  <a:schemeClr val="bg1"/>
                </a:solidFill>
              </a:defRPr>
            </a:lvl5pPr>
            <a:lvl6pPr marL="0" indent="0">
              <a:lnSpc>
                <a:spcPct val="100000"/>
              </a:lnSpc>
              <a:spcBef>
                <a:spcPts val="0"/>
              </a:spcBef>
              <a:spcAft>
                <a:spcPts val="0"/>
              </a:spcAft>
              <a:buNone/>
              <a:defRPr sz="800" b="0">
                <a:solidFill>
                  <a:schemeClr val="bg1"/>
                </a:solidFill>
              </a:defRPr>
            </a:lvl6pPr>
            <a:lvl7pPr marL="0" indent="0">
              <a:lnSpc>
                <a:spcPct val="100000"/>
              </a:lnSpc>
              <a:spcBef>
                <a:spcPts val="0"/>
              </a:spcBef>
              <a:spcAft>
                <a:spcPts val="0"/>
              </a:spcAft>
              <a:buNone/>
              <a:defRPr sz="800" b="0">
                <a:solidFill>
                  <a:schemeClr val="bg1"/>
                </a:solidFill>
              </a:defRPr>
            </a:lvl7pPr>
            <a:lvl8pPr marL="0" indent="0">
              <a:lnSpc>
                <a:spcPct val="100000"/>
              </a:lnSpc>
              <a:spcBef>
                <a:spcPts val="0"/>
              </a:spcBef>
              <a:spcAft>
                <a:spcPts val="0"/>
              </a:spcAft>
              <a:buNone/>
              <a:defRPr sz="800" b="0">
                <a:solidFill>
                  <a:schemeClr val="bg1"/>
                </a:solidFill>
              </a:defRPr>
            </a:lvl8pPr>
            <a:lvl9pPr marL="0" indent="0">
              <a:lnSpc>
                <a:spcPct val="100000"/>
              </a:lnSpc>
              <a:spcBef>
                <a:spcPts val="0"/>
              </a:spcBef>
              <a:spcAft>
                <a:spcPts val="0"/>
              </a:spcAft>
              <a:buNone/>
              <a:defRPr sz="800" b="0">
                <a:solidFill>
                  <a:schemeClr val="bg1"/>
                </a:solidFill>
              </a:defRPr>
            </a:lvl9pPr>
          </a:lstStyle>
          <a:p>
            <a:pPr lvl="0"/>
            <a:r>
              <a:rPr lang="en-US"/>
              <a:t>Footnote/Source</a:t>
            </a:r>
          </a:p>
        </p:txBody>
      </p:sp>
      <p:sp>
        <p:nvSpPr>
          <p:cNvPr id="7" name="Title">
            <a:extLst>
              <a:ext uri="{FF2B5EF4-FFF2-40B4-BE49-F238E27FC236}">
                <a16:creationId xmlns:a16="http://schemas.microsoft.com/office/drawing/2014/main" id="{26C31F3C-04DD-10FA-E7BD-AE594E64684C}"/>
              </a:ext>
            </a:extLst>
          </p:cNvPr>
          <p:cNvSpPr>
            <a:spLocks noGrp="1"/>
          </p:cNvSpPr>
          <p:nvPr>
            <p:ph type="title"/>
          </p:nvPr>
        </p:nvSpPr>
        <p:spPr bwMode="gray">
          <a:xfrm>
            <a:off x="6240464" y="225425"/>
            <a:ext cx="5460808" cy="720000"/>
          </a:xfrm>
        </p:spPr>
        <p:txBody>
          <a:bodyPr/>
          <a:lstStyle>
            <a:lvl1pPr>
              <a:defRPr>
                <a:solidFill>
                  <a:schemeClr val="tx1"/>
                </a:solidFill>
                <a:latin typeface="+mj-lt"/>
              </a:defRPr>
            </a:lvl1pPr>
          </a:lstStyle>
          <a:p>
            <a:endParaRPr lang="en-US"/>
          </a:p>
        </p:txBody>
      </p:sp>
    </p:spTree>
    <p:extLst>
      <p:ext uri="{BB962C8B-B14F-4D97-AF65-F5344CB8AC3E}">
        <p14:creationId xmlns:p14="http://schemas.microsoft.com/office/powerpoint/2010/main" val="3970382079"/>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Half Image (Dark) (R)">
    <p:bg>
      <p:bgRef idx="1001">
        <a:schemeClr val="bg1"/>
      </p:bgRef>
    </p:bg>
    <p:spTree>
      <p:nvGrpSpPr>
        <p:cNvPr id="1" name=""/>
        <p:cNvGrpSpPr/>
        <p:nvPr/>
      </p:nvGrpSpPr>
      <p:grpSpPr>
        <a:xfrm>
          <a:off x="0" y="0"/>
          <a:ext cx="0" cy="0"/>
          <a:chOff x="0" y="0"/>
          <a:chExt cx="0" cy="0"/>
        </a:xfrm>
      </p:grpSpPr>
      <p:sp>
        <p:nvSpPr>
          <p:cNvPr id="6" name="Image">
            <a:extLst>
              <a:ext uri="{FF2B5EF4-FFF2-40B4-BE49-F238E27FC236}">
                <a16:creationId xmlns:a16="http://schemas.microsoft.com/office/drawing/2014/main" id="{E1D82F29-0F62-7F7B-7C3B-8311FE849E51}"/>
              </a:ext>
            </a:extLst>
          </p:cNvPr>
          <p:cNvSpPr>
            <a:spLocks noGrp="1"/>
          </p:cNvSpPr>
          <p:nvPr>
            <p:ph type="pic" sz="quarter" idx="12" hasCustomPrompt="1"/>
          </p:nvPr>
        </p:nvSpPr>
        <p:spPr bwMode="gray">
          <a:xfrm>
            <a:off x="6240463" y="0"/>
            <a:ext cx="5951536" cy="6858000"/>
          </a:xfrm>
          <a:solidFill>
            <a:srgbClr val="1E1E1C"/>
          </a:solidFill>
        </p:spPr>
        <p:txBody>
          <a:bodyPr tIns="720000" anchor="ctr" anchorCtr="0"/>
          <a:lstStyle>
            <a:lvl1pPr marL="0" indent="0" algn="ctr">
              <a:spcBef>
                <a:spcPts val="0"/>
              </a:spcBef>
              <a:spcAft>
                <a:spcPts val="0"/>
              </a:spcAft>
              <a:buFontTx/>
              <a:buNone/>
              <a:tabLst/>
              <a:defRPr sz="1200" b="0">
                <a:solidFill>
                  <a:schemeClr val="tx1"/>
                </a:solidFill>
              </a:defRPr>
            </a:lvl1pPr>
            <a:lvl2pPr marL="0" indent="0" algn="ctr">
              <a:spcBef>
                <a:spcPts val="0"/>
              </a:spcBef>
              <a:spcAft>
                <a:spcPts val="0"/>
              </a:spcAft>
              <a:buFontTx/>
              <a:buNone/>
              <a:tabLst/>
              <a:defRPr sz="1200" b="0"/>
            </a:lvl2pPr>
            <a:lvl3pPr marL="0" indent="0" algn="ctr">
              <a:spcBef>
                <a:spcPts val="0"/>
              </a:spcBef>
              <a:spcAft>
                <a:spcPts val="0"/>
              </a:spcAft>
              <a:buFontTx/>
              <a:buNone/>
              <a:tabLst/>
              <a:defRPr sz="1200" b="0"/>
            </a:lvl3pPr>
            <a:lvl4pPr marL="0" indent="0" algn="ctr">
              <a:spcBef>
                <a:spcPts val="0"/>
              </a:spcBef>
              <a:spcAft>
                <a:spcPts val="0"/>
              </a:spcAft>
              <a:buFontTx/>
              <a:buNone/>
              <a:tabLst/>
              <a:defRPr sz="1200" b="0"/>
            </a:lvl4pPr>
            <a:lvl5pPr marL="0" indent="0" algn="ctr">
              <a:spcBef>
                <a:spcPts val="0"/>
              </a:spcBef>
              <a:spcAft>
                <a:spcPts val="0"/>
              </a:spcAft>
              <a:buFontTx/>
              <a:buNone/>
              <a:tabLst/>
              <a:defRPr sz="1200" b="0"/>
            </a:lvl5pPr>
            <a:lvl6pPr marL="0" indent="0" algn="ctr">
              <a:spcBef>
                <a:spcPts val="0"/>
              </a:spcBef>
              <a:spcAft>
                <a:spcPts val="0"/>
              </a:spcAft>
              <a:buFontTx/>
              <a:buNone/>
              <a:tabLst/>
              <a:defRPr sz="1200" b="0"/>
            </a:lvl6pPr>
            <a:lvl7pPr marL="0" indent="0" algn="ctr">
              <a:spcBef>
                <a:spcPts val="0"/>
              </a:spcBef>
              <a:spcAft>
                <a:spcPts val="0"/>
              </a:spcAft>
              <a:buFontTx/>
              <a:buNone/>
              <a:tabLst/>
              <a:defRPr sz="1200" b="0"/>
            </a:lvl7pPr>
            <a:lvl8pPr marL="0" indent="0" algn="ctr">
              <a:spcBef>
                <a:spcPts val="0"/>
              </a:spcBef>
              <a:spcAft>
                <a:spcPts val="0"/>
              </a:spcAft>
              <a:buFontTx/>
              <a:buNone/>
              <a:tabLst/>
              <a:defRPr sz="1200" b="0"/>
            </a:lvl8pPr>
            <a:lvl9pPr marL="0" indent="0" algn="ctr">
              <a:spcBef>
                <a:spcPts val="0"/>
              </a:spcBef>
              <a:spcAft>
                <a:spcPts val="0"/>
              </a:spcAft>
              <a:buFontTx/>
              <a:buNone/>
              <a:tabLst/>
              <a:defRPr sz="1200" b="0"/>
            </a:lvl9pPr>
          </a:lstStyle>
          <a:p>
            <a:pPr lvl="0"/>
            <a:r>
              <a:rPr lang="en-US"/>
              <a:t>Add picture</a:t>
            </a:r>
          </a:p>
        </p:txBody>
      </p:sp>
      <p:sp>
        <p:nvSpPr>
          <p:cNvPr id="5" name="Rectangle 4">
            <a:extLst>
              <a:ext uri="{FF2B5EF4-FFF2-40B4-BE49-F238E27FC236}">
                <a16:creationId xmlns:a16="http://schemas.microsoft.com/office/drawing/2014/main" id="{5B947DDD-DDC6-EEF2-6041-6016EB5593D8}"/>
              </a:ext>
            </a:extLst>
          </p:cNvPr>
          <p:cNvSpPr/>
          <p:nvPr userDrawn="1"/>
        </p:nvSpPr>
        <p:spPr>
          <a:xfrm>
            <a:off x="195943" y="6055567"/>
            <a:ext cx="2080726" cy="802433"/>
          </a:xfrm>
          <a:prstGeom prst="rect">
            <a:avLst/>
          </a:prstGeom>
          <a:solidFill>
            <a:srgbClr val="1E1E1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 Logo Black">
            <a:extLst>
              <a:ext uri="{FF2B5EF4-FFF2-40B4-BE49-F238E27FC236}">
                <a16:creationId xmlns:a16="http://schemas.microsoft.com/office/drawing/2014/main" id="{C2DA63AF-6A35-20EA-D0E6-420BF25F785B}"/>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bwMode="gray">
          <a:xfrm>
            <a:off x="491732" y="6247189"/>
            <a:ext cx="1614503" cy="302341"/>
          </a:xfrm>
          <a:prstGeom prst="rect">
            <a:avLst/>
          </a:prstGeom>
        </p:spPr>
      </p:pic>
      <p:sp>
        <p:nvSpPr>
          <p:cNvPr id="10" name="Text box">
            <a:extLst>
              <a:ext uri="{FF2B5EF4-FFF2-40B4-BE49-F238E27FC236}">
                <a16:creationId xmlns:a16="http://schemas.microsoft.com/office/drawing/2014/main" id="{59734D68-2852-E13D-F9A9-CAA5AE7631FD}"/>
              </a:ext>
            </a:extLst>
          </p:cNvPr>
          <p:cNvSpPr>
            <a:spLocks noGrp="1"/>
          </p:cNvSpPr>
          <p:nvPr>
            <p:ph idx="1" hasCustomPrompt="1"/>
          </p:nvPr>
        </p:nvSpPr>
        <p:spPr bwMode="gray">
          <a:xfrm>
            <a:off x="479424" y="1412876"/>
            <a:ext cx="5472113" cy="4392000"/>
          </a:xfrm>
        </p:spPr>
        <p:txBody>
          <a:bodyPr/>
          <a:lstStyle>
            <a:lvl1pPr>
              <a:buClr>
                <a:schemeClr val="tx2"/>
              </a:buClr>
              <a:defRPr>
                <a:solidFill>
                  <a:schemeClr val="tx1"/>
                </a:solidFill>
                <a:latin typeface="+mn-lt"/>
              </a:defRPr>
            </a:lvl1pPr>
            <a:lvl2pPr>
              <a:buClr>
                <a:schemeClr val="tx2"/>
              </a:buClr>
              <a:defRPr>
                <a:solidFill>
                  <a:schemeClr val="tx1"/>
                </a:solidFill>
                <a:latin typeface="+mn-lt"/>
              </a:defRPr>
            </a:lvl2pPr>
            <a:lvl3pPr>
              <a:buClr>
                <a:schemeClr val="tx2"/>
              </a:buClr>
              <a:defRPr>
                <a:solidFill>
                  <a:schemeClr val="tx1"/>
                </a:solidFill>
                <a:latin typeface="+mn-lt"/>
              </a:defRPr>
            </a:lvl3pPr>
            <a:lvl4pPr>
              <a:buClr>
                <a:schemeClr val="tx2"/>
              </a:buClr>
              <a:defRPr>
                <a:solidFill>
                  <a:schemeClr val="tx1"/>
                </a:solidFill>
                <a:latin typeface="+mn-lt"/>
              </a:defRPr>
            </a:lvl4pPr>
            <a:lvl5pPr>
              <a:buClr>
                <a:schemeClr val="tx2"/>
              </a:buClr>
              <a:defRPr>
                <a:solidFill>
                  <a:schemeClr val="tx1"/>
                </a:solidFill>
                <a:latin typeface="+mn-lt"/>
              </a:defRPr>
            </a:lvl5pPr>
            <a:lvl6pPr>
              <a:buClr>
                <a:schemeClr val="tx2"/>
              </a:buClr>
              <a:defRPr>
                <a:solidFill>
                  <a:schemeClr val="tx1"/>
                </a:solidFill>
                <a:latin typeface="+mn-lt"/>
              </a:defRPr>
            </a:lvl6pPr>
            <a:lvl7pPr>
              <a:buClr>
                <a:schemeClr val="tx2"/>
              </a:buClr>
              <a:defRPr>
                <a:solidFill>
                  <a:schemeClr val="tx1"/>
                </a:solidFill>
                <a:latin typeface="+mn-lt"/>
              </a:defRPr>
            </a:lvl7pPr>
            <a:lvl8pPr>
              <a:buClr>
                <a:schemeClr val="tx2"/>
              </a:buClr>
              <a:defRPr>
                <a:solidFill>
                  <a:schemeClr val="tx1"/>
                </a:solidFill>
                <a:latin typeface="+mn-lt"/>
              </a:defRPr>
            </a:lvl8pPr>
            <a:lvl9pPr>
              <a:buClr>
                <a:schemeClr val="tx2"/>
              </a:buClr>
              <a:defRPr>
                <a:solidFill>
                  <a:schemeClr val="tx1"/>
                </a:solidFill>
                <a:latin typeface="+mn-lt"/>
              </a:defRPr>
            </a:lvl9pPr>
          </a:lstStyle>
          <a:p>
            <a:pPr lvl="0"/>
            <a:r>
              <a:rPr lang="en-US"/>
              <a:t>Edit text by clicking. Use the "Increase/decrease list level" buttons on the Start tab to switch between the set up text levels. For an optional subheading, set the text in bold.</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11" name="Footnote/ Source">
            <a:extLst>
              <a:ext uri="{FF2B5EF4-FFF2-40B4-BE49-F238E27FC236}">
                <a16:creationId xmlns:a16="http://schemas.microsoft.com/office/drawing/2014/main" id="{30D23485-1050-ADBA-AAF7-F45240721C20}"/>
              </a:ext>
            </a:extLst>
          </p:cNvPr>
          <p:cNvSpPr>
            <a:spLocks noGrp="1"/>
          </p:cNvSpPr>
          <p:nvPr>
            <p:ph type="body" sz="quarter" idx="13" hasCustomPrompt="1"/>
          </p:nvPr>
        </p:nvSpPr>
        <p:spPr bwMode="gray">
          <a:xfrm>
            <a:off x="480000" y="5805280"/>
            <a:ext cx="5472000" cy="144000"/>
          </a:xfrm>
        </p:spPr>
        <p:txBody>
          <a:bodyPr anchor="b"/>
          <a:lstStyle>
            <a:lvl1pPr marL="0" indent="0">
              <a:lnSpc>
                <a:spcPct val="100000"/>
              </a:lnSpc>
              <a:spcBef>
                <a:spcPts val="0"/>
              </a:spcBef>
              <a:spcAft>
                <a:spcPts val="0"/>
              </a:spcAft>
              <a:buFont typeface="Arial" panose="020B0604020202020204" pitchFamily="34" charset="0"/>
              <a:buNone/>
              <a:defRPr sz="800" b="0">
                <a:solidFill>
                  <a:schemeClr val="tx1"/>
                </a:solidFill>
              </a:defRPr>
            </a:lvl1pPr>
            <a:lvl2pPr marL="0" indent="0">
              <a:lnSpc>
                <a:spcPct val="100000"/>
              </a:lnSpc>
              <a:spcBef>
                <a:spcPts val="0"/>
              </a:spcBef>
              <a:spcAft>
                <a:spcPts val="0"/>
              </a:spcAft>
              <a:buFont typeface="Arial" panose="020B0604020202020204" pitchFamily="34" charset="0"/>
              <a:buNone/>
              <a:defRPr sz="800" b="0">
                <a:solidFill>
                  <a:schemeClr val="bg1"/>
                </a:solidFill>
              </a:defRPr>
            </a:lvl2pPr>
            <a:lvl3pPr marL="0" indent="0">
              <a:lnSpc>
                <a:spcPct val="100000"/>
              </a:lnSpc>
              <a:spcBef>
                <a:spcPts val="0"/>
              </a:spcBef>
              <a:spcAft>
                <a:spcPts val="0"/>
              </a:spcAft>
              <a:buNone/>
              <a:defRPr sz="800" b="0">
                <a:solidFill>
                  <a:schemeClr val="bg1"/>
                </a:solidFill>
              </a:defRPr>
            </a:lvl3pPr>
            <a:lvl4pPr marL="0" indent="0">
              <a:lnSpc>
                <a:spcPct val="100000"/>
              </a:lnSpc>
              <a:spcBef>
                <a:spcPts val="0"/>
              </a:spcBef>
              <a:spcAft>
                <a:spcPts val="0"/>
              </a:spcAft>
              <a:buNone/>
              <a:defRPr sz="800" b="0">
                <a:solidFill>
                  <a:schemeClr val="bg1"/>
                </a:solidFill>
              </a:defRPr>
            </a:lvl4pPr>
            <a:lvl5pPr marL="0" indent="0">
              <a:lnSpc>
                <a:spcPct val="100000"/>
              </a:lnSpc>
              <a:spcBef>
                <a:spcPts val="0"/>
              </a:spcBef>
              <a:spcAft>
                <a:spcPts val="0"/>
              </a:spcAft>
              <a:buNone/>
              <a:defRPr sz="800" b="0">
                <a:solidFill>
                  <a:schemeClr val="bg1"/>
                </a:solidFill>
              </a:defRPr>
            </a:lvl5pPr>
            <a:lvl6pPr marL="0" indent="0">
              <a:lnSpc>
                <a:spcPct val="100000"/>
              </a:lnSpc>
              <a:spcBef>
                <a:spcPts val="0"/>
              </a:spcBef>
              <a:spcAft>
                <a:spcPts val="0"/>
              </a:spcAft>
              <a:buNone/>
              <a:defRPr sz="800" b="0">
                <a:solidFill>
                  <a:schemeClr val="bg1"/>
                </a:solidFill>
              </a:defRPr>
            </a:lvl6pPr>
            <a:lvl7pPr marL="0" indent="0">
              <a:lnSpc>
                <a:spcPct val="100000"/>
              </a:lnSpc>
              <a:spcBef>
                <a:spcPts val="0"/>
              </a:spcBef>
              <a:spcAft>
                <a:spcPts val="0"/>
              </a:spcAft>
              <a:buNone/>
              <a:defRPr sz="800" b="0">
                <a:solidFill>
                  <a:schemeClr val="bg1"/>
                </a:solidFill>
              </a:defRPr>
            </a:lvl7pPr>
            <a:lvl8pPr marL="0" indent="0">
              <a:lnSpc>
                <a:spcPct val="100000"/>
              </a:lnSpc>
              <a:spcBef>
                <a:spcPts val="0"/>
              </a:spcBef>
              <a:spcAft>
                <a:spcPts val="0"/>
              </a:spcAft>
              <a:buNone/>
              <a:defRPr sz="800" b="0">
                <a:solidFill>
                  <a:schemeClr val="bg1"/>
                </a:solidFill>
              </a:defRPr>
            </a:lvl8pPr>
            <a:lvl9pPr marL="0" indent="0">
              <a:lnSpc>
                <a:spcPct val="100000"/>
              </a:lnSpc>
              <a:spcBef>
                <a:spcPts val="0"/>
              </a:spcBef>
              <a:spcAft>
                <a:spcPts val="0"/>
              </a:spcAft>
              <a:buNone/>
              <a:defRPr sz="800" b="0">
                <a:solidFill>
                  <a:schemeClr val="bg1"/>
                </a:solidFill>
              </a:defRPr>
            </a:lvl9pPr>
          </a:lstStyle>
          <a:p>
            <a:pPr lvl="0"/>
            <a:r>
              <a:rPr lang="en-US"/>
              <a:t>Footnote/Source</a:t>
            </a:r>
          </a:p>
        </p:txBody>
      </p:sp>
      <p:sp>
        <p:nvSpPr>
          <p:cNvPr id="2" name="Title">
            <a:extLst>
              <a:ext uri="{FF2B5EF4-FFF2-40B4-BE49-F238E27FC236}">
                <a16:creationId xmlns:a16="http://schemas.microsoft.com/office/drawing/2014/main" id="{A5BA420C-6A00-B9DC-DABF-B92B57DDBCD8}"/>
              </a:ext>
            </a:extLst>
          </p:cNvPr>
          <p:cNvSpPr>
            <a:spLocks noGrp="1"/>
          </p:cNvSpPr>
          <p:nvPr>
            <p:ph type="title"/>
          </p:nvPr>
        </p:nvSpPr>
        <p:spPr bwMode="gray">
          <a:xfrm>
            <a:off x="479423" y="225425"/>
            <a:ext cx="11233151" cy="720000"/>
          </a:xfrm>
        </p:spPr>
        <p:txBody>
          <a:bodyPr/>
          <a:lstStyle>
            <a:lvl1pPr>
              <a:defRPr>
                <a:solidFill>
                  <a:schemeClr val="tx1"/>
                </a:solidFill>
                <a:latin typeface="+mj-lt"/>
              </a:defRPr>
            </a:lvl1pPr>
          </a:lstStyle>
          <a:p>
            <a:endParaRPr lang="en-US"/>
          </a:p>
        </p:txBody>
      </p:sp>
    </p:spTree>
    <p:extLst>
      <p:ext uri="{BB962C8B-B14F-4D97-AF65-F5344CB8AC3E}">
        <p14:creationId xmlns:p14="http://schemas.microsoft.com/office/powerpoint/2010/main" val="1400345711"/>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Bright)">
    <p:bg>
      <p:bgPr>
        <a:solidFill>
          <a:srgbClr val="EB5B1D"/>
        </a:solidFill>
        <a:effectLst/>
      </p:bgPr>
    </p:bg>
    <p:spTree>
      <p:nvGrpSpPr>
        <p:cNvPr id="1" name=""/>
        <p:cNvGrpSpPr/>
        <p:nvPr/>
      </p:nvGrpSpPr>
      <p:grpSpPr>
        <a:xfrm>
          <a:off x="0" y="0"/>
          <a:ext cx="0" cy="0"/>
          <a:chOff x="0" y="0"/>
          <a:chExt cx="0" cy="0"/>
        </a:xfrm>
      </p:grpSpPr>
      <p:sp>
        <p:nvSpPr>
          <p:cNvPr id="7" name="Orange Rectangle">
            <a:extLst>
              <a:ext uri="{FF2B5EF4-FFF2-40B4-BE49-F238E27FC236}">
                <a16:creationId xmlns:a16="http://schemas.microsoft.com/office/drawing/2014/main" id="{D3602FD7-E097-C552-8AA3-E839757F786B}"/>
              </a:ext>
              <a:ext uri="{C183D7F6-B498-43B3-948B-1728B52AA6E4}">
                <adec:decorative xmlns:adec="http://schemas.microsoft.com/office/drawing/2017/decorative" val="1"/>
              </a:ext>
            </a:extLst>
          </p:cNvPr>
          <p:cNvSpPr/>
          <p:nvPr userDrawn="1"/>
        </p:nvSpPr>
        <p:spPr bwMode="gray">
          <a:xfrm>
            <a:off x="0" y="5706000"/>
            <a:ext cx="9360000" cy="1152000"/>
          </a:xfrm>
          <a:prstGeom prst="rect">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
        <p:nvSpPr>
          <p:cNvPr id="2" name="Title 1">
            <a:extLst>
              <a:ext uri="{FF2B5EF4-FFF2-40B4-BE49-F238E27FC236}">
                <a16:creationId xmlns:a16="http://schemas.microsoft.com/office/drawing/2014/main" id="{BFD74D0A-7183-BF8A-8164-B163A08663DE}"/>
              </a:ext>
            </a:extLst>
          </p:cNvPr>
          <p:cNvSpPr>
            <a:spLocks noGrp="1"/>
          </p:cNvSpPr>
          <p:nvPr>
            <p:ph type="ctrTitle" hasCustomPrompt="1"/>
          </p:nvPr>
        </p:nvSpPr>
        <p:spPr>
          <a:xfrm>
            <a:off x="478800" y="2286000"/>
            <a:ext cx="9144000" cy="1483112"/>
          </a:xfrm>
          <a:prstGeom prst="rect">
            <a:avLst/>
          </a:prstGeom>
        </p:spPr>
        <p:txBody>
          <a:bodyPr anchor="b">
            <a:normAutofit/>
          </a:bodyPr>
          <a:lstStyle>
            <a:lvl1pPr algn="l">
              <a:defRPr sz="4800">
                <a:solidFill>
                  <a:srgbClr val="FFFFFF"/>
                </a:solidFill>
                <a:latin typeface="+mj-lt"/>
              </a:defRPr>
            </a:lvl1pPr>
          </a:lstStyle>
          <a:p>
            <a:r>
              <a:rPr lang="en-GB"/>
              <a:t>Thank You!</a:t>
            </a:r>
          </a:p>
        </p:txBody>
      </p:sp>
      <p:cxnSp>
        <p:nvCxnSpPr>
          <p:cNvPr id="6" name="Straight Connector 5">
            <a:extLst>
              <a:ext uri="{FF2B5EF4-FFF2-40B4-BE49-F238E27FC236}">
                <a16:creationId xmlns:a16="http://schemas.microsoft.com/office/drawing/2014/main" id="{3E06D55C-4F5E-64A3-1D98-66DAC98E2564}"/>
              </a:ext>
            </a:extLst>
          </p:cNvPr>
          <p:cNvCxnSpPr>
            <a:cxnSpLocks/>
          </p:cNvCxnSpPr>
          <p:nvPr userDrawn="1"/>
        </p:nvCxnSpPr>
        <p:spPr>
          <a:xfrm>
            <a:off x="9695945" y="2401735"/>
            <a:ext cx="0" cy="2054530"/>
          </a:xfrm>
          <a:prstGeom prst="line">
            <a:avLst/>
          </a:prstGeom>
          <a:ln w="38100">
            <a:solidFill>
              <a:srgbClr val="FFFFFF"/>
            </a:solidFill>
          </a:ln>
        </p:spPr>
        <p:style>
          <a:lnRef idx="2">
            <a:schemeClr val="accent1"/>
          </a:lnRef>
          <a:fillRef idx="0">
            <a:schemeClr val="accent1"/>
          </a:fillRef>
          <a:effectRef idx="1">
            <a:schemeClr val="accent1"/>
          </a:effectRef>
          <a:fontRef idx="minor">
            <a:schemeClr val="tx1"/>
          </a:fontRef>
        </p:style>
      </p:cxnSp>
      <p:sp>
        <p:nvSpPr>
          <p:cNvPr id="11" name="Picture">
            <a:extLst>
              <a:ext uri="{FF2B5EF4-FFF2-40B4-BE49-F238E27FC236}">
                <a16:creationId xmlns:a16="http://schemas.microsoft.com/office/drawing/2014/main" id="{A7D036B3-B119-9360-C7A7-498DA2C38849}"/>
              </a:ext>
            </a:extLst>
          </p:cNvPr>
          <p:cNvSpPr>
            <a:spLocks noGrp="1"/>
          </p:cNvSpPr>
          <p:nvPr>
            <p:ph type="pic" sz="quarter" idx="25" hasCustomPrompt="1"/>
          </p:nvPr>
        </p:nvSpPr>
        <p:spPr bwMode="gray">
          <a:xfrm>
            <a:off x="8260786" y="2841934"/>
            <a:ext cx="1190116" cy="1174132"/>
          </a:xfrm>
          <a:solidFill>
            <a:srgbClr val="E5E3DE"/>
          </a:solidFill>
        </p:spPr>
        <p:txBody>
          <a:bodyPr tIns="720000" anchor="ctr" anchorCtr="0"/>
          <a:lstStyle>
            <a:lvl1pPr marL="0" indent="0" algn="ctr">
              <a:spcBef>
                <a:spcPts val="0"/>
              </a:spcBef>
              <a:spcAft>
                <a:spcPts val="0"/>
              </a:spcAft>
              <a:buFontTx/>
              <a:buNone/>
              <a:tabLst/>
              <a:defRPr sz="1200" b="0">
                <a:solidFill>
                  <a:schemeClr val="tx1"/>
                </a:solidFill>
              </a:defRPr>
            </a:lvl1pPr>
            <a:lvl2pPr marL="0" indent="0" algn="ctr">
              <a:spcBef>
                <a:spcPts val="0"/>
              </a:spcBef>
              <a:spcAft>
                <a:spcPts val="0"/>
              </a:spcAft>
              <a:buFontTx/>
              <a:buNone/>
              <a:tabLst/>
              <a:defRPr sz="1200" b="0"/>
            </a:lvl2pPr>
            <a:lvl3pPr marL="0" indent="0" algn="ctr">
              <a:spcBef>
                <a:spcPts val="0"/>
              </a:spcBef>
              <a:spcAft>
                <a:spcPts val="0"/>
              </a:spcAft>
              <a:buFontTx/>
              <a:buNone/>
              <a:tabLst/>
              <a:defRPr sz="1200" b="0"/>
            </a:lvl3pPr>
            <a:lvl4pPr marL="0" indent="0" algn="ctr">
              <a:spcBef>
                <a:spcPts val="0"/>
              </a:spcBef>
              <a:spcAft>
                <a:spcPts val="0"/>
              </a:spcAft>
              <a:buFontTx/>
              <a:buNone/>
              <a:tabLst/>
              <a:defRPr sz="1200" b="0"/>
            </a:lvl4pPr>
            <a:lvl5pPr marL="0" indent="0" algn="ctr">
              <a:spcBef>
                <a:spcPts val="0"/>
              </a:spcBef>
              <a:spcAft>
                <a:spcPts val="0"/>
              </a:spcAft>
              <a:buFontTx/>
              <a:buNone/>
              <a:tabLst/>
              <a:defRPr sz="1200" b="0"/>
            </a:lvl5pPr>
            <a:lvl6pPr marL="0" indent="0" algn="ctr">
              <a:spcBef>
                <a:spcPts val="0"/>
              </a:spcBef>
              <a:spcAft>
                <a:spcPts val="0"/>
              </a:spcAft>
              <a:buFontTx/>
              <a:buNone/>
              <a:tabLst/>
              <a:defRPr sz="1200" b="0"/>
            </a:lvl6pPr>
            <a:lvl7pPr marL="0" indent="0" algn="ctr">
              <a:spcBef>
                <a:spcPts val="0"/>
              </a:spcBef>
              <a:spcAft>
                <a:spcPts val="0"/>
              </a:spcAft>
              <a:buFontTx/>
              <a:buNone/>
              <a:tabLst/>
              <a:defRPr sz="1200" b="0"/>
            </a:lvl7pPr>
            <a:lvl8pPr marL="0" indent="0" algn="ctr">
              <a:spcBef>
                <a:spcPts val="0"/>
              </a:spcBef>
              <a:spcAft>
                <a:spcPts val="0"/>
              </a:spcAft>
              <a:buFontTx/>
              <a:buNone/>
              <a:tabLst/>
              <a:defRPr sz="1200" b="0"/>
            </a:lvl8pPr>
            <a:lvl9pPr marL="0" indent="0" algn="ctr">
              <a:spcBef>
                <a:spcPts val="0"/>
              </a:spcBef>
              <a:spcAft>
                <a:spcPts val="0"/>
              </a:spcAft>
              <a:buFontTx/>
              <a:buNone/>
              <a:tabLst/>
              <a:defRPr sz="1200" b="0"/>
            </a:lvl9pPr>
          </a:lstStyle>
          <a:p>
            <a:pPr lvl="0"/>
            <a:r>
              <a:rPr lang="en-US"/>
              <a:t>Add picture </a:t>
            </a:r>
          </a:p>
        </p:txBody>
      </p:sp>
      <p:pic>
        <p:nvPicPr>
          <p:cNvPr id="16" name="Graphic 15">
            <a:extLst>
              <a:ext uri="{FF2B5EF4-FFF2-40B4-BE49-F238E27FC236}">
                <a16:creationId xmlns:a16="http://schemas.microsoft.com/office/drawing/2014/main" id="{D1494945-B085-FEB5-CCE5-7993EADA3E4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940989" y="2841932"/>
            <a:ext cx="1174133" cy="1174133"/>
          </a:xfrm>
          <a:prstGeom prst="rect">
            <a:avLst/>
          </a:prstGeom>
        </p:spPr>
      </p:pic>
    </p:spTree>
    <p:extLst>
      <p:ext uri="{BB962C8B-B14F-4D97-AF65-F5344CB8AC3E}">
        <p14:creationId xmlns:p14="http://schemas.microsoft.com/office/powerpoint/2010/main" val="4084778433"/>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with Half Image (R)">
    <p:bg>
      <p:bgRef idx="1001">
        <a:schemeClr val="bg1"/>
      </p:bgRef>
    </p:bg>
    <p:spTree>
      <p:nvGrpSpPr>
        <p:cNvPr id="1" name=""/>
        <p:cNvGrpSpPr/>
        <p:nvPr/>
      </p:nvGrpSpPr>
      <p:grpSpPr>
        <a:xfrm>
          <a:off x="0" y="0"/>
          <a:ext cx="0" cy="0"/>
          <a:chOff x="0" y="0"/>
          <a:chExt cx="0" cy="0"/>
        </a:xfrm>
      </p:grpSpPr>
      <p:sp>
        <p:nvSpPr>
          <p:cNvPr id="6" name="Image">
            <a:extLst>
              <a:ext uri="{FF2B5EF4-FFF2-40B4-BE49-F238E27FC236}">
                <a16:creationId xmlns:a16="http://schemas.microsoft.com/office/drawing/2014/main" id="{E1D82F29-0F62-7F7B-7C3B-8311FE849E51}"/>
              </a:ext>
            </a:extLst>
          </p:cNvPr>
          <p:cNvSpPr>
            <a:spLocks noGrp="1"/>
          </p:cNvSpPr>
          <p:nvPr>
            <p:ph type="pic" sz="quarter" idx="12" hasCustomPrompt="1"/>
          </p:nvPr>
        </p:nvSpPr>
        <p:spPr bwMode="gray">
          <a:xfrm>
            <a:off x="6240463" y="0"/>
            <a:ext cx="5951536" cy="6858000"/>
          </a:xfrm>
          <a:solidFill>
            <a:srgbClr val="E5E3DE"/>
          </a:solidFill>
        </p:spPr>
        <p:txBody>
          <a:bodyPr tIns="720000" anchor="ctr" anchorCtr="0"/>
          <a:lstStyle>
            <a:lvl1pPr marL="0" indent="0" algn="ctr">
              <a:spcBef>
                <a:spcPts val="0"/>
              </a:spcBef>
              <a:spcAft>
                <a:spcPts val="0"/>
              </a:spcAft>
              <a:buFontTx/>
              <a:buNone/>
              <a:tabLst/>
              <a:defRPr sz="1200" b="0">
                <a:solidFill>
                  <a:schemeClr val="tx1"/>
                </a:solidFill>
              </a:defRPr>
            </a:lvl1pPr>
            <a:lvl2pPr marL="0" indent="0" algn="ctr">
              <a:spcBef>
                <a:spcPts val="0"/>
              </a:spcBef>
              <a:spcAft>
                <a:spcPts val="0"/>
              </a:spcAft>
              <a:buFontTx/>
              <a:buNone/>
              <a:tabLst/>
              <a:defRPr sz="1200" b="0"/>
            </a:lvl2pPr>
            <a:lvl3pPr marL="0" indent="0" algn="ctr">
              <a:spcBef>
                <a:spcPts val="0"/>
              </a:spcBef>
              <a:spcAft>
                <a:spcPts val="0"/>
              </a:spcAft>
              <a:buFontTx/>
              <a:buNone/>
              <a:tabLst/>
              <a:defRPr sz="1200" b="0"/>
            </a:lvl3pPr>
            <a:lvl4pPr marL="0" indent="0" algn="ctr">
              <a:spcBef>
                <a:spcPts val="0"/>
              </a:spcBef>
              <a:spcAft>
                <a:spcPts val="0"/>
              </a:spcAft>
              <a:buFontTx/>
              <a:buNone/>
              <a:tabLst/>
              <a:defRPr sz="1200" b="0"/>
            </a:lvl4pPr>
            <a:lvl5pPr marL="0" indent="0" algn="ctr">
              <a:spcBef>
                <a:spcPts val="0"/>
              </a:spcBef>
              <a:spcAft>
                <a:spcPts val="0"/>
              </a:spcAft>
              <a:buFontTx/>
              <a:buNone/>
              <a:tabLst/>
              <a:defRPr sz="1200" b="0"/>
            </a:lvl5pPr>
            <a:lvl6pPr marL="0" indent="0" algn="ctr">
              <a:spcBef>
                <a:spcPts val="0"/>
              </a:spcBef>
              <a:spcAft>
                <a:spcPts val="0"/>
              </a:spcAft>
              <a:buFontTx/>
              <a:buNone/>
              <a:tabLst/>
              <a:defRPr sz="1200" b="0"/>
            </a:lvl6pPr>
            <a:lvl7pPr marL="0" indent="0" algn="ctr">
              <a:spcBef>
                <a:spcPts val="0"/>
              </a:spcBef>
              <a:spcAft>
                <a:spcPts val="0"/>
              </a:spcAft>
              <a:buFontTx/>
              <a:buNone/>
              <a:tabLst/>
              <a:defRPr sz="1200" b="0"/>
            </a:lvl7pPr>
            <a:lvl8pPr marL="0" indent="0" algn="ctr">
              <a:spcBef>
                <a:spcPts val="0"/>
              </a:spcBef>
              <a:spcAft>
                <a:spcPts val="0"/>
              </a:spcAft>
              <a:buFontTx/>
              <a:buNone/>
              <a:tabLst/>
              <a:defRPr sz="1200" b="0"/>
            </a:lvl8pPr>
            <a:lvl9pPr marL="0" indent="0" algn="ctr">
              <a:spcBef>
                <a:spcPts val="0"/>
              </a:spcBef>
              <a:spcAft>
                <a:spcPts val="0"/>
              </a:spcAft>
              <a:buFontTx/>
              <a:buNone/>
              <a:tabLst/>
              <a:defRPr sz="1200" b="0"/>
            </a:lvl9pPr>
          </a:lstStyle>
          <a:p>
            <a:pPr lvl="0"/>
            <a:r>
              <a:rPr lang="en-US"/>
              <a:t>Add picture</a:t>
            </a:r>
          </a:p>
        </p:txBody>
      </p:sp>
      <p:sp>
        <p:nvSpPr>
          <p:cNvPr id="5" name="Rectangle 4" hidden="1">
            <a:extLst>
              <a:ext uri="{FF2B5EF4-FFF2-40B4-BE49-F238E27FC236}">
                <a16:creationId xmlns:a16="http://schemas.microsoft.com/office/drawing/2014/main" id="{5B947DDD-DDC6-EEF2-6041-6016EB5593D8}"/>
              </a:ext>
            </a:extLst>
          </p:cNvPr>
          <p:cNvSpPr/>
          <p:nvPr userDrawn="1"/>
        </p:nvSpPr>
        <p:spPr>
          <a:xfrm>
            <a:off x="195943" y="6055567"/>
            <a:ext cx="2080726" cy="802433"/>
          </a:xfrm>
          <a:prstGeom prst="rect">
            <a:avLst/>
          </a:prstGeom>
          <a:solidFill>
            <a:srgbClr val="1E1E1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 Logo Black" hidden="1">
            <a:extLst>
              <a:ext uri="{FF2B5EF4-FFF2-40B4-BE49-F238E27FC236}">
                <a16:creationId xmlns:a16="http://schemas.microsoft.com/office/drawing/2014/main" id="{C2DA63AF-6A35-20EA-D0E6-420BF25F785B}"/>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bwMode="gray">
          <a:xfrm>
            <a:off x="491732" y="6247189"/>
            <a:ext cx="1614503" cy="302341"/>
          </a:xfrm>
          <a:prstGeom prst="rect">
            <a:avLst/>
          </a:prstGeom>
        </p:spPr>
      </p:pic>
      <p:sp>
        <p:nvSpPr>
          <p:cNvPr id="10" name="Text box">
            <a:extLst>
              <a:ext uri="{FF2B5EF4-FFF2-40B4-BE49-F238E27FC236}">
                <a16:creationId xmlns:a16="http://schemas.microsoft.com/office/drawing/2014/main" id="{59734D68-2852-E13D-F9A9-CAA5AE7631FD}"/>
              </a:ext>
            </a:extLst>
          </p:cNvPr>
          <p:cNvSpPr>
            <a:spLocks noGrp="1"/>
          </p:cNvSpPr>
          <p:nvPr>
            <p:ph idx="1" hasCustomPrompt="1"/>
          </p:nvPr>
        </p:nvSpPr>
        <p:spPr bwMode="gray">
          <a:xfrm>
            <a:off x="479424" y="1412876"/>
            <a:ext cx="5472113" cy="4392000"/>
          </a:xfrm>
        </p:spPr>
        <p:txBody>
          <a:bodyPr/>
          <a:lstStyle>
            <a:lvl1pPr>
              <a:buClr>
                <a:schemeClr val="tx2"/>
              </a:buClr>
              <a:defRPr>
                <a:solidFill>
                  <a:srgbClr val="1E1E1C"/>
                </a:solidFill>
                <a:latin typeface="+mn-lt"/>
              </a:defRPr>
            </a:lvl1pPr>
            <a:lvl2pPr>
              <a:buClr>
                <a:schemeClr val="tx2"/>
              </a:buClr>
              <a:defRPr>
                <a:solidFill>
                  <a:srgbClr val="1E1E1C"/>
                </a:solidFill>
                <a:latin typeface="+mn-lt"/>
              </a:defRPr>
            </a:lvl2pPr>
            <a:lvl3pPr>
              <a:buClr>
                <a:schemeClr val="tx2"/>
              </a:buClr>
              <a:defRPr>
                <a:solidFill>
                  <a:srgbClr val="1E1E1C"/>
                </a:solidFill>
                <a:latin typeface="+mn-lt"/>
              </a:defRPr>
            </a:lvl3pPr>
            <a:lvl4pPr>
              <a:buClr>
                <a:schemeClr val="tx2"/>
              </a:buClr>
              <a:defRPr>
                <a:solidFill>
                  <a:srgbClr val="1E1E1C"/>
                </a:solidFill>
                <a:latin typeface="+mn-lt"/>
              </a:defRPr>
            </a:lvl4pPr>
            <a:lvl5pPr>
              <a:buClr>
                <a:schemeClr val="tx2"/>
              </a:buClr>
              <a:defRPr>
                <a:solidFill>
                  <a:srgbClr val="1E1E1C"/>
                </a:solidFill>
                <a:latin typeface="+mn-lt"/>
              </a:defRPr>
            </a:lvl5pPr>
            <a:lvl6pPr>
              <a:buClr>
                <a:schemeClr val="tx2"/>
              </a:buClr>
              <a:defRPr>
                <a:solidFill>
                  <a:srgbClr val="1E1E1C"/>
                </a:solidFill>
                <a:latin typeface="+mn-lt"/>
              </a:defRPr>
            </a:lvl6pPr>
            <a:lvl7pPr>
              <a:buClr>
                <a:schemeClr val="tx2"/>
              </a:buClr>
              <a:defRPr>
                <a:solidFill>
                  <a:srgbClr val="1E1E1C"/>
                </a:solidFill>
                <a:latin typeface="+mn-lt"/>
              </a:defRPr>
            </a:lvl7pPr>
            <a:lvl8pPr>
              <a:buClr>
                <a:schemeClr val="tx2"/>
              </a:buClr>
              <a:defRPr>
                <a:solidFill>
                  <a:srgbClr val="1E1E1C"/>
                </a:solidFill>
                <a:latin typeface="+mn-lt"/>
              </a:defRPr>
            </a:lvl8pPr>
            <a:lvl9pPr>
              <a:buClr>
                <a:schemeClr val="tx2"/>
              </a:buClr>
              <a:defRPr>
                <a:solidFill>
                  <a:srgbClr val="1E1E1C"/>
                </a:solidFill>
                <a:latin typeface="+mn-lt"/>
              </a:defRPr>
            </a:lvl9pPr>
          </a:lstStyle>
          <a:p>
            <a:pPr lvl="0"/>
            <a:r>
              <a:rPr lang="en-US"/>
              <a:t>Edit text by clicking. Use the "Increase/decrease list level" buttons on the Start tab to switch between the set up text levels. For an optional subheading, set the text in bold.</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11" name="Footnote/ Source">
            <a:extLst>
              <a:ext uri="{FF2B5EF4-FFF2-40B4-BE49-F238E27FC236}">
                <a16:creationId xmlns:a16="http://schemas.microsoft.com/office/drawing/2014/main" id="{30D23485-1050-ADBA-AAF7-F45240721C20}"/>
              </a:ext>
            </a:extLst>
          </p:cNvPr>
          <p:cNvSpPr>
            <a:spLocks noGrp="1"/>
          </p:cNvSpPr>
          <p:nvPr>
            <p:ph type="body" sz="quarter" idx="13" hasCustomPrompt="1"/>
          </p:nvPr>
        </p:nvSpPr>
        <p:spPr bwMode="gray">
          <a:xfrm>
            <a:off x="480000" y="5805280"/>
            <a:ext cx="5472000" cy="144000"/>
          </a:xfrm>
        </p:spPr>
        <p:txBody>
          <a:bodyPr anchor="b"/>
          <a:lstStyle>
            <a:lvl1pPr marL="0" indent="0">
              <a:lnSpc>
                <a:spcPct val="100000"/>
              </a:lnSpc>
              <a:spcBef>
                <a:spcPts val="0"/>
              </a:spcBef>
              <a:spcAft>
                <a:spcPts val="0"/>
              </a:spcAft>
              <a:buFont typeface="Arial" panose="020B0604020202020204" pitchFamily="34" charset="0"/>
              <a:buNone/>
              <a:defRPr sz="800" b="0">
                <a:solidFill>
                  <a:srgbClr val="1E1E1C"/>
                </a:solidFill>
              </a:defRPr>
            </a:lvl1pPr>
            <a:lvl2pPr marL="0" indent="0">
              <a:lnSpc>
                <a:spcPct val="100000"/>
              </a:lnSpc>
              <a:spcBef>
                <a:spcPts val="0"/>
              </a:spcBef>
              <a:spcAft>
                <a:spcPts val="0"/>
              </a:spcAft>
              <a:buFont typeface="Arial" panose="020B0604020202020204" pitchFamily="34" charset="0"/>
              <a:buNone/>
              <a:defRPr sz="800" b="0">
                <a:solidFill>
                  <a:schemeClr val="bg1"/>
                </a:solidFill>
              </a:defRPr>
            </a:lvl2pPr>
            <a:lvl3pPr marL="0" indent="0">
              <a:lnSpc>
                <a:spcPct val="100000"/>
              </a:lnSpc>
              <a:spcBef>
                <a:spcPts val="0"/>
              </a:spcBef>
              <a:spcAft>
                <a:spcPts val="0"/>
              </a:spcAft>
              <a:buNone/>
              <a:defRPr sz="800" b="0">
                <a:solidFill>
                  <a:schemeClr val="bg1"/>
                </a:solidFill>
              </a:defRPr>
            </a:lvl3pPr>
            <a:lvl4pPr marL="0" indent="0">
              <a:lnSpc>
                <a:spcPct val="100000"/>
              </a:lnSpc>
              <a:spcBef>
                <a:spcPts val="0"/>
              </a:spcBef>
              <a:spcAft>
                <a:spcPts val="0"/>
              </a:spcAft>
              <a:buNone/>
              <a:defRPr sz="800" b="0">
                <a:solidFill>
                  <a:schemeClr val="bg1"/>
                </a:solidFill>
              </a:defRPr>
            </a:lvl4pPr>
            <a:lvl5pPr marL="0" indent="0">
              <a:lnSpc>
                <a:spcPct val="100000"/>
              </a:lnSpc>
              <a:spcBef>
                <a:spcPts val="0"/>
              </a:spcBef>
              <a:spcAft>
                <a:spcPts val="0"/>
              </a:spcAft>
              <a:buNone/>
              <a:defRPr sz="800" b="0">
                <a:solidFill>
                  <a:schemeClr val="bg1"/>
                </a:solidFill>
              </a:defRPr>
            </a:lvl5pPr>
            <a:lvl6pPr marL="0" indent="0">
              <a:lnSpc>
                <a:spcPct val="100000"/>
              </a:lnSpc>
              <a:spcBef>
                <a:spcPts val="0"/>
              </a:spcBef>
              <a:spcAft>
                <a:spcPts val="0"/>
              </a:spcAft>
              <a:buNone/>
              <a:defRPr sz="800" b="0">
                <a:solidFill>
                  <a:schemeClr val="bg1"/>
                </a:solidFill>
              </a:defRPr>
            </a:lvl6pPr>
            <a:lvl7pPr marL="0" indent="0">
              <a:lnSpc>
                <a:spcPct val="100000"/>
              </a:lnSpc>
              <a:spcBef>
                <a:spcPts val="0"/>
              </a:spcBef>
              <a:spcAft>
                <a:spcPts val="0"/>
              </a:spcAft>
              <a:buNone/>
              <a:defRPr sz="800" b="0">
                <a:solidFill>
                  <a:schemeClr val="bg1"/>
                </a:solidFill>
              </a:defRPr>
            </a:lvl7pPr>
            <a:lvl8pPr marL="0" indent="0">
              <a:lnSpc>
                <a:spcPct val="100000"/>
              </a:lnSpc>
              <a:spcBef>
                <a:spcPts val="0"/>
              </a:spcBef>
              <a:spcAft>
                <a:spcPts val="0"/>
              </a:spcAft>
              <a:buNone/>
              <a:defRPr sz="800" b="0">
                <a:solidFill>
                  <a:schemeClr val="bg1"/>
                </a:solidFill>
              </a:defRPr>
            </a:lvl8pPr>
            <a:lvl9pPr marL="0" indent="0">
              <a:lnSpc>
                <a:spcPct val="100000"/>
              </a:lnSpc>
              <a:spcBef>
                <a:spcPts val="0"/>
              </a:spcBef>
              <a:spcAft>
                <a:spcPts val="0"/>
              </a:spcAft>
              <a:buNone/>
              <a:defRPr sz="800" b="0">
                <a:solidFill>
                  <a:schemeClr val="bg1"/>
                </a:solidFill>
              </a:defRPr>
            </a:lvl9pPr>
          </a:lstStyle>
          <a:p>
            <a:pPr lvl="0"/>
            <a:r>
              <a:rPr lang="en-US"/>
              <a:t>Footnote/Source</a:t>
            </a:r>
          </a:p>
        </p:txBody>
      </p:sp>
      <p:sp>
        <p:nvSpPr>
          <p:cNvPr id="2" name="Title">
            <a:extLst>
              <a:ext uri="{FF2B5EF4-FFF2-40B4-BE49-F238E27FC236}">
                <a16:creationId xmlns:a16="http://schemas.microsoft.com/office/drawing/2014/main" id="{1DB1233A-87D2-B44B-A751-8D48E6AC477A}"/>
              </a:ext>
            </a:extLst>
          </p:cNvPr>
          <p:cNvSpPr>
            <a:spLocks noGrp="1"/>
          </p:cNvSpPr>
          <p:nvPr>
            <p:ph type="title"/>
          </p:nvPr>
        </p:nvSpPr>
        <p:spPr bwMode="gray">
          <a:xfrm>
            <a:off x="479423" y="225425"/>
            <a:ext cx="11233151" cy="720000"/>
          </a:xfrm>
        </p:spPr>
        <p:txBody>
          <a:bodyPr/>
          <a:lstStyle>
            <a:lvl1pPr>
              <a:defRPr>
                <a:solidFill>
                  <a:schemeClr val="tx1"/>
                </a:solidFill>
                <a:latin typeface="+mj-lt"/>
              </a:defRPr>
            </a:lvl1pPr>
          </a:lstStyle>
          <a:p>
            <a:endParaRPr lang="en-US"/>
          </a:p>
        </p:txBody>
      </p:sp>
    </p:spTree>
    <p:extLst>
      <p:ext uri="{BB962C8B-B14F-4D97-AF65-F5344CB8AC3E}">
        <p14:creationId xmlns:p14="http://schemas.microsoft.com/office/powerpoint/2010/main" val="2397481793"/>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One Content Grey Column (L)">
    <p:bg>
      <p:bgRef idx="1001">
        <a:schemeClr val="bg1"/>
      </p:bgRef>
    </p:bg>
    <p:spTree>
      <p:nvGrpSpPr>
        <p:cNvPr id="1" name=""/>
        <p:cNvGrpSpPr/>
        <p:nvPr/>
      </p:nvGrpSpPr>
      <p:grpSpPr>
        <a:xfrm>
          <a:off x="0" y="0"/>
          <a:ext cx="0" cy="0"/>
          <a:chOff x="0" y="0"/>
          <a:chExt cx="0" cy="0"/>
        </a:xfrm>
      </p:grpSpPr>
      <p:sp>
        <p:nvSpPr>
          <p:cNvPr id="4" name="Rectangle GREY">
            <a:extLst>
              <a:ext uri="{FF2B5EF4-FFF2-40B4-BE49-F238E27FC236}">
                <a16:creationId xmlns:a16="http://schemas.microsoft.com/office/drawing/2014/main" id="{9BE531C0-9E1B-B614-9791-D42981D7472D}"/>
              </a:ext>
              <a:ext uri="{C183D7F6-B498-43B3-948B-1728B52AA6E4}">
                <adec:decorative xmlns:adec="http://schemas.microsoft.com/office/drawing/2017/decorative" val="1"/>
              </a:ext>
            </a:extLst>
          </p:cNvPr>
          <p:cNvSpPr/>
          <p:nvPr userDrawn="1"/>
        </p:nvSpPr>
        <p:spPr bwMode="gray">
          <a:xfrm>
            <a:off x="0" y="0"/>
            <a:ext cx="3574800" cy="6858000"/>
          </a:xfrm>
          <a:prstGeom prst="rect">
            <a:avLst/>
          </a:prstGeom>
          <a:solidFill>
            <a:srgbClr val="E5E3D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
        <p:nvSpPr>
          <p:cNvPr id="5" name="Rectangle 4" hidden="1">
            <a:extLst>
              <a:ext uri="{FF2B5EF4-FFF2-40B4-BE49-F238E27FC236}">
                <a16:creationId xmlns:a16="http://schemas.microsoft.com/office/drawing/2014/main" id="{5B947DDD-DDC6-EEF2-6041-6016EB5593D8}"/>
              </a:ext>
            </a:extLst>
          </p:cNvPr>
          <p:cNvSpPr/>
          <p:nvPr userDrawn="1"/>
        </p:nvSpPr>
        <p:spPr>
          <a:xfrm>
            <a:off x="195943" y="6055567"/>
            <a:ext cx="2080726" cy="802433"/>
          </a:xfrm>
          <a:prstGeom prst="rect">
            <a:avLst/>
          </a:prstGeom>
          <a:solidFill>
            <a:srgbClr val="1E1E1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 BOX Left">
            <a:extLst>
              <a:ext uri="{FF2B5EF4-FFF2-40B4-BE49-F238E27FC236}">
                <a16:creationId xmlns:a16="http://schemas.microsoft.com/office/drawing/2014/main" id="{C821E538-21FA-0437-83FF-416C2BBF0590}"/>
              </a:ext>
            </a:extLst>
          </p:cNvPr>
          <p:cNvSpPr>
            <a:spLocks noGrp="1"/>
          </p:cNvSpPr>
          <p:nvPr>
            <p:ph idx="16" hasCustomPrompt="1"/>
          </p:nvPr>
        </p:nvSpPr>
        <p:spPr bwMode="gray">
          <a:xfrm>
            <a:off x="479376" y="476670"/>
            <a:ext cx="2808000" cy="5472000"/>
          </a:xfrm>
          <a:noFill/>
        </p:spPr>
        <p:txBody>
          <a:bodyPr lIns="0" tIns="0" rIns="0"/>
          <a:lstStyle>
            <a:lvl1pPr>
              <a:defRPr sz="1200">
                <a:solidFill>
                  <a:schemeClr val="bg2"/>
                </a:solidFill>
                <a:latin typeface="+mn-lt"/>
              </a:defRPr>
            </a:lvl1pPr>
            <a:lvl2pPr>
              <a:defRPr sz="1200">
                <a:solidFill>
                  <a:schemeClr val="bg2"/>
                </a:solidFill>
                <a:latin typeface="+mn-lt"/>
              </a:defRPr>
            </a:lvl2pPr>
            <a:lvl3pPr>
              <a:defRPr sz="1200">
                <a:solidFill>
                  <a:schemeClr val="bg2"/>
                </a:solidFill>
                <a:latin typeface="+mn-lt"/>
              </a:defRPr>
            </a:lvl3pPr>
            <a:lvl4pPr>
              <a:defRPr sz="1200">
                <a:solidFill>
                  <a:schemeClr val="bg2"/>
                </a:solidFill>
                <a:latin typeface="+mn-lt"/>
              </a:defRPr>
            </a:lvl4pPr>
            <a:lvl5pPr marL="792000" indent="-216000">
              <a:defRPr sz="1200">
                <a:solidFill>
                  <a:schemeClr val="bg2"/>
                </a:solidFill>
                <a:latin typeface="+mn-lt"/>
              </a:defRPr>
            </a:lvl5pPr>
            <a:lvl6pPr marL="792000" indent="-216000">
              <a:defRPr sz="1200">
                <a:solidFill>
                  <a:schemeClr val="bg2"/>
                </a:solidFill>
                <a:latin typeface="+mn-lt"/>
              </a:defRPr>
            </a:lvl6pPr>
            <a:lvl7pPr marL="792000" indent="-216000">
              <a:defRPr sz="1200">
                <a:solidFill>
                  <a:schemeClr val="bg2"/>
                </a:solidFill>
                <a:latin typeface="+mn-lt"/>
              </a:defRPr>
            </a:lvl7pPr>
            <a:lvl8pPr marL="792000" indent="-216000">
              <a:defRPr sz="1200">
                <a:solidFill>
                  <a:schemeClr val="bg2"/>
                </a:solidFill>
                <a:latin typeface="+mn-lt"/>
              </a:defRPr>
            </a:lvl8pPr>
            <a:lvl9pPr marL="792000" indent="-216000">
              <a:defRPr sz="1200">
                <a:solidFill>
                  <a:schemeClr val="bg2"/>
                </a:solidFill>
                <a:latin typeface="+mn-lt"/>
              </a:defRPr>
            </a:lvl9pPr>
          </a:lstStyle>
          <a:p>
            <a:pPr lvl="0"/>
            <a:r>
              <a:rPr lang="en-US"/>
              <a:t>Edit text by clicking. Use the "Increase/decrease list level" buttons on the Start tab to switch between the set up text levels. For an optional subheading, set the text in bold.</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pic>
        <p:nvPicPr>
          <p:cNvPr id="7" name="Pi Logo BLACK">
            <a:extLst>
              <a:ext uri="{FF2B5EF4-FFF2-40B4-BE49-F238E27FC236}">
                <a16:creationId xmlns:a16="http://schemas.microsoft.com/office/drawing/2014/main" id="{FE880EF8-38D2-9CD7-DA7B-DC3BA9AB27FD}"/>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bwMode="gray">
          <a:xfrm>
            <a:off x="485686" y="6247189"/>
            <a:ext cx="1626596" cy="302341"/>
          </a:xfrm>
          <a:prstGeom prst="rect">
            <a:avLst/>
          </a:prstGeom>
        </p:spPr>
      </p:pic>
      <p:sp>
        <p:nvSpPr>
          <p:cNvPr id="9" name="Text BOX">
            <a:extLst>
              <a:ext uri="{FF2B5EF4-FFF2-40B4-BE49-F238E27FC236}">
                <a16:creationId xmlns:a16="http://schemas.microsoft.com/office/drawing/2014/main" id="{C57BB714-2DD8-E3D7-186F-9F7B993EE7BD}"/>
              </a:ext>
            </a:extLst>
          </p:cNvPr>
          <p:cNvSpPr>
            <a:spLocks noGrp="1"/>
          </p:cNvSpPr>
          <p:nvPr>
            <p:ph idx="1" hasCustomPrompt="1"/>
          </p:nvPr>
        </p:nvSpPr>
        <p:spPr bwMode="gray">
          <a:xfrm>
            <a:off x="4008437" y="1412874"/>
            <a:ext cx="7704138" cy="4392000"/>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vl6pPr>
              <a:defRPr>
                <a:latin typeface="+mn-lt"/>
              </a:defRPr>
            </a:lvl6pPr>
            <a:lvl7pPr>
              <a:defRPr>
                <a:latin typeface="+mn-lt"/>
              </a:defRPr>
            </a:lvl7pPr>
            <a:lvl8pPr>
              <a:defRPr>
                <a:latin typeface="+mn-lt"/>
              </a:defRPr>
            </a:lvl8pPr>
            <a:lvl9pPr>
              <a:defRPr>
                <a:latin typeface="+mn-lt"/>
              </a:defRPr>
            </a:lvl9pPr>
          </a:lstStyle>
          <a:p>
            <a:pPr lvl="0"/>
            <a:r>
              <a:rPr lang="en-US"/>
              <a:t>Edit text by clicking. Use the "Increase/decrease list level" buttons on the Start tab to switch between the set up text levels. For an optional subheading, set the text in bold.</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11" name="Footnote/Source">
            <a:extLst>
              <a:ext uri="{FF2B5EF4-FFF2-40B4-BE49-F238E27FC236}">
                <a16:creationId xmlns:a16="http://schemas.microsoft.com/office/drawing/2014/main" id="{686AB8B8-A4C6-83B1-A67D-C3CF4678F1C6}"/>
              </a:ext>
            </a:extLst>
          </p:cNvPr>
          <p:cNvSpPr>
            <a:spLocks noGrp="1"/>
          </p:cNvSpPr>
          <p:nvPr>
            <p:ph type="body" sz="quarter" idx="13" hasCustomPrompt="1"/>
          </p:nvPr>
        </p:nvSpPr>
        <p:spPr bwMode="gray">
          <a:xfrm>
            <a:off x="4008437" y="5805280"/>
            <a:ext cx="7704000" cy="144000"/>
          </a:xfrm>
        </p:spPr>
        <p:txBody>
          <a:bodyPr anchor="b"/>
          <a:lstStyle>
            <a:lvl1pPr marL="0" indent="0">
              <a:lnSpc>
                <a:spcPct val="100000"/>
              </a:lnSpc>
              <a:spcBef>
                <a:spcPts val="0"/>
              </a:spcBef>
              <a:spcAft>
                <a:spcPts val="0"/>
              </a:spcAft>
              <a:buFont typeface="Arial" panose="020B0604020202020204" pitchFamily="34" charset="0"/>
              <a:buNone/>
              <a:defRPr sz="800" b="0"/>
            </a:lvl1pPr>
            <a:lvl2pPr marL="0" indent="0">
              <a:lnSpc>
                <a:spcPct val="100000"/>
              </a:lnSpc>
              <a:spcBef>
                <a:spcPts val="0"/>
              </a:spcBef>
              <a:spcAft>
                <a:spcPts val="0"/>
              </a:spcAft>
              <a:buFont typeface="Arial" panose="020B0604020202020204" pitchFamily="34" charset="0"/>
              <a:buNone/>
              <a:defRPr sz="800" b="0"/>
            </a:lvl2pPr>
            <a:lvl3pPr marL="0" indent="0">
              <a:lnSpc>
                <a:spcPct val="100000"/>
              </a:lnSpc>
              <a:spcBef>
                <a:spcPts val="0"/>
              </a:spcBef>
              <a:spcAft>
                <a:spcPts val="0"/>
              </a:spcAft>
              <a:buNone/>
              <a:defRPr sz="800" b="0"/>
            </a:lvl3pPr>
            <a:lvl4pPr marL="0" indent="0">
              <a:lnSpc>
                <a:spcPct val="100000"/>
              </a:lnSpc>
              <a:spcBef>
                <a:spcPts val="0"/>
              </a:spcBef>
              <a:spcAft>
                <a:spcPts val="0"/>
              </a:spcAft>
              <a:buNone/>
              <a:defRPr sz="800" b="0"/>
            </a:lvl4pPr>
            <a:lvl5pPr marL="0" indent="0">
              <a:lnSpc>
                <a:spcPct val="100000"/>
              </a:lnSpc>
              <a:spcBef>
                <a:spcPts val="0"/>
              </a:spcBef>
              <a:spcAft>
                <a:spcPts val="0"/>
              </a:spcAft>
              <a:buNone/>
              <a:defRPr sz="800" b="0"/>
            </a:lvl5pPr>
            <a:lvl6pPr marL="0" indent="0">
              <a:lnSpc>
                <a:spcPct val="100000"/>
              </a:lnSpc>
              <a:spcBef>
                <a:spcPts val="0"/>
              </a:spcBef>
              <a:spcAft>
                <a:spcPts val="0"/>
              </a:spcAft>
              <a:buNone/>
              <a:defRPr sz="800" b="0"/>
            </a:lvl6pPr>
            <a:lvl7pPr marL="0" indent="0">
              <a:lnSpc>
                <a:spcPct val="100000"/>
              </a:lnSpc>
              <a:spcBef>
                <a:spcPts val="0"/>
              </a:spcBef>
              <a:spcAft>
                <a:spcPts val="0"/>
              </a:spcAft>
              <a:buNone/>
              <a:defRPr sz="800" b="0"/>
            </a:lvl7pPr>
            <a:lvl8pPr marL="0" indent="0">
              <a:lnSpc>
                <a:spcPct val="100000"/>
              </a:lnSpc>
              <a:spcBef>
                <a:spcPts val="0"/>
              </a:spcBef>
              <a:spcAft>
                <a:spcPts val="0"/>
              </a:spcAft>
              <a:buNone/>
              <a:defRPr sz="800" b="0"/>
            </a:lvl8pPr>
            <a:lvl9pPr marL="0" indent="0">
              <a:lnSpc>
                <a:spcPct val="100000"/>
              </a:lnSpc>
              <a:spcBef>
                <a:spcPts val="0"/>
              </a:spcBef>
              <a:spcAft>
                <a:spcPts val="0"/>
              </a:spcAft>
              <a:buNone/>
              <a:defRPr sz="800" b="0"/>
            </a:lvl9pPr>
          </a:lstStyle>
          <a:p>
            <a:pPr lvl="0"/>
            <a:r>
              <a:rPr lang="en-US"/>
              <a:t>Footnote/Source</a:t>
            </a:r>
          </a:p>
        </p:txBody>
      </p:sp>
      <p:sp>
        <p:nvSpPr>
          <p:cNvPr id="3" name="Logo Placeholder" descr="Person and child sitting together">
            <a:extLst>
              <a:ext uri="{FF2B5EF4-FFF2-40B4-BE49-F238E27FC236}">
                <a16:creationId xmlns:a16="http://schemas.microsoft.com/office/drawing/2014/main" id="{4477BAF4-6528-8A80-9C35-CE9F26FF9D8C}"/>
              </a:ext>
            </a:extLst>
          </p:cNvPr>
          <p:cNvSpPr>
            <a:spLocks noGrp="1"/>
          </p:cNvSpPr>
          <p:nvPr>
            <p:ph type="body" sz="quarter" idx="14" hasCustomPrompt="1"/>
          </p:nvPr>
        </p:nvSpPr>
        <p:spPr>
          <a:xfrm>
            <a:off x="484163" y="6246097"/>
            <a:ext cx="1639888" cy="302341"/>
          </a:xfrm>
          <a:blipFill dpi="0" rotWithShape="1">
            <a:blip r:embed="rId3">
              <a:extLst>
                <a:ext uri="{28A0092B-C50C-407E-A947-70E740481C1C}">
                  <a14:useLocalDpi xmlns:a14="http://schemas.microsoft.com/office/drawing/2010/main" val="0"/>
                </a:ext>
              </a:extLst>
            </a:blip>
            <a:srcRect/>
            <a:stretch>
              <a:fillRect/>
            </a:stretch>
          </a:blipFill>
        </p:spPr>
        <p:txBody>
          <a:bodyPr/>
          <a:lstStyle/>
          <a:p>
            <a:pPr lvl="0"/>
            <a:r>
              <a:rPr lang="en-GB"/>
              <a:t> </a:t>
            </a:r>
          </a:p>
        </p:txBody>
      </p:sp>
      <p:sp>
        <p:nvSpPr>
          <p:cNvPr id="2" name="Title">
            <a:extLst>
              <a:ext uri="{FF2B5EF4-FFF2-40B4-BE49-F238E27FC236}">
                <a16:creationId xmlns:a16="http://schemas.microsoft.com/office/drawing/2014/main" id="{605E23CF-ACCC-1E76-3795-9B177ED67426}"/>
              </a:ext>
            </a:extLst>
          </p:cNvPr>
          <p:cNvSpPr>
            <a:spLocks noGrp="1"/>
          </p:cNvSpPr>
          <p:nvPr>
            <p:ph type="title"/>
          </p:nvPr>
        </p:nvSpPr>
        <p:spPr bwMode="gray">
          <a:xfrm>
            <a:off x="4008436" y="225425"/>
            <a:ext cx="7704138" cy="720000"/>
          </a:xfrm>
        </p:spPr>
        <p:txBody>
          <a:bodyPr/>
          <a:lstStyle>
            <a:lvl1pPr>
              <a:defRPr>
                <a:solidFill>
                  <a:schemeClr val="tx1"/>
                </a:solidFill>
                <a:latin typeface="+mj-lt"/>
              </a:defRPr>
            </a:lvl1pPr>
          </a:lstStyle>
          <a:p>
            <a:endParaRPr lang="en-US"/>
          </a:p>
        </p:txBody>
      </p:sp>
    </p:spTree>
    <p:extLst>
      <p:ext uri="{BB962C8B-B14F-4D97-AF65-F5344CB8AC3E}">
        <p14:creationId xmlns:p14="http://schemas.microsoft.com/office/powerpoint/2010/main" val="1215543067"/>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One Content Grey Column (R)">
    <p:bg>
      <p:bgRef idx="1001">
        <a:schemeClr val="bg1"/>
      </p:bgRef>
    </p:bg>
    <p:spTree>
      <p:nvGrpSpPr>
        <p:cNvPr id="1" name=""/>
        <p:cNvGrpSpPr/>
        <p:nvPr/>
      </p:nvGrpSpPr>
      <p:grpSpPr>
        <a:xfrm>
          <a:off x="0" y="0"/>
          <a:ext cx="0" cy="0"/>
          <a:chOff x="0" y="0"/>
          <a:chExt cx="0" cy="0"/>
        </a:xfrm>
      </p:grpSpPr>
      <p:sp>
        <p:nvSpPr>
          <p:cNvPr id="2" name="Rectangle Right">
            <a:extLst>
              <a:ext uri="{FF2B5EF4-FFF2-40B4-BE49-F238E27FC236}">
                <a16:creationId xmlns:a16="http://schemas.microsoft.com/office/drawing/2014/main" id="{B72FEC39-171A-E87D-9B51-554A6C8B3312}"/>
              </a:ext>
              <a:ext uri="{C183D7F6-B498-43B3-948B-1728B52AA6E4}">
                <adec:decorative xmlns:adec="http://schemas.microsoft.com/office/drawing/2017/decorative" val="1"/>
              </a:ext>
            </a:extLst>
          </p:cNvPr>
          <p:cNvSpPr/>
          <p:nvPr userDrawn="1"/>
        </p:nvSpPr>
        <p:spPr bwMode="gray">
          <a:xfrm>
            <a:off x="8617200" y="0"/>
            <a:ext cx="3574800" cy="6858000"/>
          </a:xfrm>
          <a:prstGeom prst="rect">
            <a:avLst/>
          </a:prstGeom>
          <a:solidFill>
            <a:srgbClr val="E5E3D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
        <p:nvSpPr>
          <p:cNvPr id="5" name="Rectangle 4" hidden="1">
            <a:extLst>
              <a:ext uri="{FF2B5EF4-FFF2-40B4-BE49-F238E27FC236}">
                <a16:creationId xmlns:a16="http://schemas.microsoft.com/office/drawing/2014/main" id="{5B947DDD-DDC6-EEF2-6041-6016EB5593D8}"/>
              </a:ext>
            </a:extLst>
          </p:cNvPr>
          <p:cNvSpPr/>
          <p:nvPr userDrawn="1"/>
        </p:nvSpPr>
        <p:spPr>
          <a:xfrm>
            <a:off x="195943" y="6055567"/>
            <a:ext cx="2080726" cy="802433"/>
          </a:xfrm>
          <a:prstGeom prst="rect">
            <a:avLst/>
          </a:prstGeom>
          <a:solidFill>
            <a:srgbClr val="1E1E1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 BOX Centre">
            <a:extLst>
              <a:ext uri="{FF2B5EF4-FFF2-40B4-BE49-F238E27FC236}">
                <a16:creationId xmlns:a16="http://schemas.microsoft.com/office/drawing/2014/main" id="{EE93CC2D-614F-15C5-01E7-47611B3440FD}"/>
              </a:ext>
            </a:extLst>
          </p:cNvPr>
          <p:cNvSpPr>
            <a:spLocks noGrp="1"/>
          </p:cNvSpPr>
          <p:nvPr>
            <p:ph idx="1" hasCustomPrompt="1"/>
          </p:nvPr>
        </p:nvSpPr>
        <p:spPr bwMode="gray">
          <a:xfrm>
            <a:off x="479425" y="1412874"/>
            <a:ext cx="7380288" cy="4392000"/>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vl6pPr>
              <a:defRPr>
                <a:latin typeface="+mn-lt"/>
              </a:defRPr>
            </a:lvl6pPr>
            <a:lvl7pPr>
              <a:defRPr>
                <a:latin typeface="+mn-lt"/>
              </a:defRPr>
            </a:lvl7pPr>
            <a:lvl8pPr>
              <a:defRPr>
                <a:latin typeface="+mn-lt"/>
              </a:defRPr>
            </a:lvl8pPr>
            <a:lvl9pPr>
              <a:defRPr>
                <a:latin typeface="+mn-lt"/>
              </a:defRPr>
            </a:lvl9pPr>
          </a:lstStyle>
          <a:p>
            <a:pPr lvl="0"/>
            <a:r>
              <a:rPr lang="en-US"/>
              <a:t>Edit text by clicking. Use the "Increase/decrease list level" buttons on the Start tab to switch between the set up text levels. For an optional subheading, set the text in bold.</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13" name="Footnote/Source">
            <a:extLst>
              <a:ext uri="{FF2B5EF4-FFF2-40B4-BE49-F238E27FC236}">
                <a16:creationId xmlns:a16="http://schemas.microsoft.com/office/drawing/2014/main" id="{E845FB42-7B96-6F96-989A-2AA0B5DE3025}"/>
              </a:ext>
            </a:extLst>
          </p:cNvPr>
          <p:cNvSpPr>
            <a:spLocks noGrp="1"/>
          </p:cNvSpPr>
          <p:nvPr>
            <p:ph type="body" sz="quarter" idx="13" hasCustomPrompt="1"/>
          </p:nvPr>
        </p:nvSpPr>
        <p:spPr bwMode="gray">
          <a:xfrm>
            <a:off x="480000" y="5805280"/>
            <a:ext cx="7380000" cy="144000"/>
          </a:xfrm>
        </p:spPr>
        <p:txBody>
          <a:bodyPr anchor="b"/>
          <a:lstStyle>
            <a:lvl1pPr marL="0" indent="0">
              <a:lnSpc>
                <a:spcPct val="100000"/>
              </a:lnSpc>
              <a:spcBef>
                <a:spcPts val="0"/>
              </a:spcBef>
              <a:spcAft>
                <a:spcPts val="0"/>
              </a:spcAft>
              <a:buFont typeface="Arial" panose="020B0604020202020204" pitchFamily="34" charset="0"/>
              <a:buNone/>
              <a:defRPr sz="800" b="0"/>
            </a:lvl1pPr>
            <a:lvl2pPr marL="0" indent="0">
              <a:lnSpc>
                <a:spcPct val="100000"/>
              </a:lnSpc>
              <a:spcBef>
                <a:spcPts val="0"/>
              </a:spcBef>
              <a:spcAft>
                <a:spcPts val="0"/>
              </a:spcAft>
              <a:buFont typeface="Arial" panose="020B0604020202020204" pitchFamily="34" charset="0"/>
              <a:buNone/>
              <a:defRPr sz="800" b="0"/>
            </a:lvl2pPr>
            <a:lvl3pPr marL="0" indent="0">
              <a:lnSpc>
                <a:spcPct val="100000"/>
              </a:lnSpc>
              <a:spcBef>
                <a:spcPts val="0"/>
              </a:spcBef>
              <a:spcAft>
                <a:spcPts val="0"/>
              </a:spcAft>
              <a:buNone/>
              <a:defRPr sz="800" b="0"/>
            </a:lvl3pPr>
            <a:lvl4pPr marL="0" indent="0">
              <a:lnSpc>
                <a:spcPct val="100000"/>
              </a:lnSpc>
              <a:spcBef>
                <a:spcPts val="0"/>
              </a:spcBef>
              <a:spcAft>
                <a:spcPts val="0"/>
              </a:spcAft>
              <a:buNone/>
              <a:defRPr sz="800" b="0"/>
            </a:lvl4pPr>
            <a:lvl5pPr marL="0" indent="0">
              <a:lnSpc>
                <a:spcPct val="100000"/>
              </a:lnSpc>
              <a:spcBef>
                <a:spcPts val="0"/>
              </a:spcBef>
              <a:spcAft>
                <a:spcPts val="0"/>
              </a:spcAft>
              <a:buNone/>
              <a:defRPr sz="800" b="0"/>
            </a:lvl5pPr>
            <a:lvl6pPr marL="0" indent="0">
              <a:lnSpc>
                <a:spcPct val="100000"/>
              </a:lnSpc>
              <a:spcBef>
                <a:spcPts val="0"/>
              </a:spcBef>
              <a:spcAft>
                <a:spcPts val="0"/>
              </a:spcAft>
              <a:buNone/>
              <a:defRPr sz="800" b="0"/>
            </a:lvl6pPr>
            <a:lvl7pPr marL="0" indent="0">
              <a:lnSpc>
                <a:spcPct val="100000"/>
              </a:lnSpc>
              <a:spcBef>
                <a:spcPts val="0"/>
              </a:spcBef>
              <a:spcAft>
                <a:spcPts val="0"/>
              </a:spcAft>
              <a:buNone/>
              <a:defRPr sz="800" b="0"/>
            </a:lvl7pPr>
            <a:lvl8pPr marL="0" indent="0">
              <a:lnSpc>
                <a:spcPct val="100000"/>
              </a:lnSpc>
              <a:spcBef>
                <a:spcPts val="0"/>
              </a:spcBef>
              <a:spcAft>
                <a:spcPts val="0"/>
              </a:spcAft>
              <a:buNone/>
              <a:defRPr sz="800" b="0"/>
            </a:lvl8pPr>
            <a:lvl9pPr marL="0" indent="0">
              <a:lnSpc>
                <a:spcPct val="100000"/>
              </a:lnSpc>
              <a:spcBef>
                <a:spcPts val="0"/>
              </a:spcBef>
              <a:spcAft>
                <a:spcPts val="0"/>
              </a:spcAft>
              <a:buNone/>
              <a:defRPr sz="800" b="0"/>
            </a:lvl9pPr>
          </a:lstStyle>
          <a:p>
            <a:pPr lvl="0"/>
            <a:r>
              <a:rPr lang="en-US"/>
              <a:t>Footnote/Source</a:t>
            </a:r>
          </a:p>
        </p:txBody>
      </p:sp>
      <p:sp>
        <p:nvSpPr>
          <p:cNvPr id="14" name="Text BOX Right">
            <a:extLst>
              <a:ext uri="{FF2B5EF4-FFF2-40B4-BE49-F238E27FC236}">
                <a16:creationId xmlns:a16="http://schemas.microsoft.com/office/drawing/2014/main" id="{E197815E-2AA9-1AD8-254D-DFBCFACC4881}"/>
              </a:ext>
            </a:extLst>
          </p:cNvPr>
          <p:cNvSpPr>
            <a:spLocks noGrp="1"/>
          </p:cNvSpPr>
          <p:nvPr>
            <p:ph idx="16" hasCustomPrompt="1"/>
          </p:nvPr>
        </p:nvSpPr>
        <p:spPr bwMode="gray">
          <a:xfrm>
            <a:off x="8904624" y="476670"/>
            <a:ext cx="2808000" cy="5472000"/>
          </a:xfrm>
          <a:noFill/>
        </p:spPr>
        <p:txBody>
          <a:bodyPr lIns="0" tIns="0" rIns="0"/>
          <a:lstStyle>
            <a:lvl1pPr>
              <a:defRPr sz="1200">
                <a:solidFill>
                  <a:schemeClr val="bg2"/>
                </a:solidFill>
                <a:latin typeface="+mn-lt"/>
              </a:defRPr>
            </a:lvl1pPr>
            <a:lvl2pPr>
              <a:defRPr sz="1200">
                <a:solidFill>
                  <a:schemeClr val="bg2"/>
                </a:solidFill>
                <a:latin typeface="+mn-lt"/>
              </a:defRPr>
            </a:lvl2pPr>
            <a:lvl3pPr>
              <a:defRPr sz="1200">
                <a:solidFill>
                  <a:schemeClr val="bg2"/>
                </a:solidFill>
                <a:latin typeface="+mn-lt"/>
              </a:defRPr>
            </a:lvl3pPr>
            <a:lvl4pPr>
              <a:defRPr sz="1200">
                <a:solidFill>
                  <a:schemeClr val="bg2"/>
                </a:solidFill>
                <a:latin typeface="+mn-lt"/>
              </a:defRPr>
            </a:lvl4pPr>
            <a:lvl5pPr marL="792000" indent="-216000">
              <a:defRPr sz="1200">
                <a:solidFill>
                  <a:schemeClr val="bg2"/>
                </a:solidFill>
                <a:latin typeface="+mn-lt"/>
              </a:defRPr>
            </a:lvl5pPr>
            <a:lvl6pPr marL="792000" indent="-216000">
              <a:defRPr sz="1200">
                <a:solidFill>
                  <a:schemeClr val="bg2"/>
                </a:solidFill>
                <a:latin typeface="+mn-lt"/>
              </a:defRPr>
            </a:lvl6pPr>
            <a:lvl7pPr marL="792000" indent="-216000">
              <a:defRPr sz="1200">
                <a:solidFill>
                  <a:schemeClr val="bg2"/>
                </a:solidFill>
                <a:latin typeface="+mn-lt"/>
              </a:defRPr>
            </a:lvl7pPr>
            <a:lvl8pPr marL="792000" indent="-216000">
              <a:defRPr sz="1200">
                <a:solidFill>
                  <a:schemeClr val="bg2"/>
                </a:solidFill>
                <a:latin typeface="+mn-lt"/>
              </a:defRPr>
            </a:lvl8pPr>
            <a:lvl9pPr marL="792000" indent="-216000">
              <a:defRPr sz="1200">
                <a:solidFill>
                  <a:schemeClr val="bg2"/>
                </a:solidFill>
                <a:latin typeface="+mn-lt"/>
              </a:defRPr>
            </a:lvl9pPr>
          </a:lstStyle>
          <a:p>
            <a:pPr lvl="0"/>
            <a:r>
              <a:rPr lang="en-US"/>
              <a:t>Edit text by clicking. Use the "Increase/decrease list level" buttons on the Start tab to switch between the set up text levels. For an optional subheading, set the text in bold.</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4" name="Title">
            <a:extLst>
              <a:ext uri="{FF2B5EF4-FFF2-40B4-BE49-F238E27FC236}">
                <a16:creationId xmlns:a16="http://schemas.microsoft.com/office/drawing/2014/main" id="{25C0B27C-675F-B395-3A0F-C8077D51C075}"/>
              </a:ext>
            </a:extLst>
          </p:cNvPr>
          <p:cNvSpPr>
            <a:spLocks noGrp="1"/>
          </p:cNvSpPr>
          <p:nvPr>
            <p:ph type="title"/>
          </p:nvPr>
        </p:nvSpPr>
        <p:spPr bwMode="gray">
          <a:xfrm>
            <a:off x="479423" y="225425"/>
            <a:ext cx="8137777" cy="720000"/>
          </a:xfrm>
        </p:spPr>
        <p:txBody>
          <a:bodyPr/>
          <a:lstStyle>
            <a:lvl1pPr>
              <a:defRPr>
                <a:solidFill>
                  <a:schemeClr val="tx1"/>
                </a:solidFill>
                <a:latin typeface="+mj-lt"/>
              </a:defRPr>
            </a:lvl1pPr>
          </a:lstStyle>
          <a:p>
            <a:endParaRPr lang="en-US"/>
          </a:p>
        </p:txBody>
      </p:sp>
    </p:spTree>
    <p:extLst>
      <p:ext uri="{BB962C8B-B14F-4D97-AF65-F5344CB8AC3E}">
        <p14:creationId xmlns:p14="http://schemas.microsoft.com/office/powerpoint/2010/main" val="3084520237"/>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One Content Dark Column (L)">
    <p:bg>
      <p:bgRef idx="1001">
        <a:schemeClr val="bg1"/>
      </p:bgRef>
    </p:bg>
    <p:spTree>
      <p:nvGrpSpPr>
        <p:cNvPr id="1" name=""/>
        <p:cNvGrpSpPr/>
        <p:nvPr/>
      </p:nvGrpSpPr>
      <p:grpSpPr>
        <a:xfrm>
          <a:off x="0" y="0"/>
          <a:ext cx="0" cy="0"/>
          <a:chOff x="0" y="0"/>
          <a:chExt cx="0" cy="0"/>
        </a:xfrm>
      </p:grpSpPr>
      <p:sp>
        <p:nvSpPr>
          <p:cNvPr id="4" name="Rectangle LEFT">
            <a:extLst>
              <a:ext uri="{FF2B5EF4-FFF2-40B4-BE49-F238E27FC236}">
                <a16:creationId xmlns:a16="http://schemas.microsoft.com/office/drawing/2014/main" id="{45CDBF88-6146-4E96-6D0C-6D0A94D9C374}"/>
              </a:ext>
              <a:ext uri="{C183D7F6-B498-43B3-948B-1728B52AA6E4}">
                <adec:decorative xmlns:adec="http://schemas.microsoft.com/office/drawing/2017/decorative" val="1"/>
              </a:ext>
            </a:extLst>
          </p:cNvPr>
          <p:cNvSpPr/>
          <p:nvPr userDrawn="1"/>
        </p:nvSpPr>
        <p:spPr bwMode="ltGray">
          <a:xfrm>
            <a:off x="0" y="0"/>
            <a:ext cx="3574800" cy="6858000"/>
          </a:xfrm>
          <a:prstGeom prst="rect">
            <a:avLst/>
          </a:prstGeom>
          <a:solidFill>
            <a:srgbClr val="1E1E1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
        <p:nvSpPr>
          <p:cNvPr id="5" name="Rectangle 4" hidden="1">
            <a:extLst>
              <a:ext uri="{FF2B5EF4-FFF2-40B4-BE49-F238E27FC236}">
                <a16:creationId xmlns:a16="http://schemas.microsoft.com/office/drawing/2014/main" id="{5B947DDD-DDC6-EEF2-6041-6016EB5593D8}"/>
              </a:ext>
            </a:extLst>
          </p:cNvPr>
          <p:cNvSpPr/>
          <p:nvPr userDrawn="1"/>
        </p:nvSpPr>
        <p:spPr>
          <a:xfrm>
            <a:off x="195943" y="6055567"/>
            <a:ext cx="2080726" cy="802433"/>
          </a:xfrm>
          <a:prstGeom prst="rect">
            <a:avLst/>
          </a:prstGeom>
          <a:solidFill>
            <a:srgbClr val="1E1E1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 Logo White">
            <a:extLst>
              <a:ext uri="{FF2B5EF4-FFF2-40B4-BE49-F238E27FC236}">
                <a16:creationId xmlns:a16="http://schemas.microsoft.com/office/drawing/2014/main" id="{C2DA63AF-6A35-20EA-D0E6-420BF25F785B}"/>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bwMode="gray">
          <a:xfrm>
            <a:off x="491732" y="6247189"/>
            <a:ext cx="1614503" cy="302341"/>
          </a:xfrm>
          <a:prstGeom prst="rect">
            <a:avLst/>
          </a:prstGeom>
        </p:spPr>
      </p:pic>
      <p:sp>
        <p:nvSpPr>
          <p:cNvPr id="6" name="Footnote/Source">
            <a:extLst>
              <a:ext uri="{FF2B5EF4-FFF2-40B4-BE49-F238E27FC236}">
                <a16:creationId xmlns:a16="http://schemas.microsoft.com/office/drawing/2014/main" id="{961C2A1E-D021-3574-D810-6D58D2AFAA79}"/>
              </a:ext>
            </a:extLst>
          </p:cNvPr>
          <p:cNvSpPr>
            <a:spLocks noGrp="1"/>
          </p:cNvSpPr>
          <p:nvPr>
            <p:ph type="body" sz="quarter" idx="13" hasCustomPrompt="1"/>
          </p:nvPr>
        </p:nvSpPr>
        <p:spPr bwMode="gray">
          <a:xfrm>
            <a:off x="4008437" y="5805280"/>
            <a:ext cx="7704000" cy="144000"/>
          </a:xfrm>
        </p:spPr>
        <p:txBody>
          <a:bodyPr anchor="b"/>
          <a:lstStyle>
            <a:lvl1pPr marL="0" indent="0">
              <a:lnSpc>
                <a:spcPct val="100000"/>
              </a:lnSpc>
              <a:spcBef>
                <a:spcPts val="0"/>
              </a:spcBef>
              <a:spcAft>
                <a:spcPts val="0"/>
              </a:spcAft>
              <a:buFont typeface="Arial" panose="020B0604020202020204" pitchFamily="34" charset="0"/>
              <a:buNone/>
              <a:defRPr sz="800" b="0"/>
            </a:lvl1pPr>
            <a:lvl2pPr marL="0" indent="0">
              <a:lnSpc>
                <a:spcPct val="100000"/>
              </a:lnSpc>
              <a:spcBef>
                <a:spcPts val="0"/>
              </a:spcBef>
              <a:spcAft>
                <a:spcPts val="0"/>
              </a:spcAft>
              <a:buFont typeface="Arial" panose="020B0604020202020204" pitchFamily="34" charset="0"/>
              <a:buNone/>
              <a:defRPr sz="800" b="0"/>
            </a:lvl2pPr>
            <a:lvl3pPr marL="0" indent="0">
              <a:lnSpc>
                <a:spcPct val="100000"/>
              </a:lnSpc>
              <a:spcBef>
                <a:spcPts val="0"/>
              </a:spcBef>
              <a:spcAft>
                <a:spcPts val="0"/>
              </a:spcAft>
              <a:buNone/>
              <a:defRPr sz="800" b="0"/>
            </a:lvl3pPr>
            <a:lvl4pPr marL="0" indent="0">
              <a:lnSpc>
                <a:spcPct val="100000"/>
              </a:lnSpc>
              <a:spcBef>
                <a:spcPts val="0"/>
              </a:spcBef>
              <a:spcAft>
                <a:spcPts val="0"/>
              </a:spcAft>
              <a:buNone/>
              <a:defRPr sz="800" b="0"/>
            </a:lvl4pPr>
            <a:lvl5pPr marL="0" indent="0">
              <a:lnSpc>
                <a:spcPct val="100000"/>
              </a:lnSpc>
              <a:spcBef>
                <a:spcPts val="0"/>
              </a:spcBef>
              <a:spcAft>
                <a:spcPts val="0"/>
              </a:spcAft>
              <a:buNone/>
              <a:defRPr sz="800" b="0"/>
            </a:lvl5pPr>
            <a:lvl6pPr marL="0" indent="0">
              <a:lnSpc>
                <a:spcPct val="100000"/>
              </a:lnSpc>
              <a:spcBef>
                <a:spcPts val="0"/>
              </a:spcBef>
              <a:spcAft>
                <a:spcPts val="0"/>
              </a:spcAft>
              <a:buNone/>
              <a:defRPr sz="800" b="0"/>
            </a:lvl6pPr>
            <a:lvl7pPr marL="0" indent="0">
              <a:lnSpc>
                <a:spcPct val="100000"/>
              </a:lnSpc>
              <a:spcBef>
                <a:spcPts val="0"/>
              </a:spcBef>
              <a:spcAft>
                <a:spcPts val="0"/>
              </a:spcAft>
              <a:buNone/>
              <a:defRPr sz="800" b="0"/>
            </a:lvl7pPr>
            <a:lvl8pPr marL="0" indent="0">
              <a:lnSpc>
                <a:spcPct val="100000"/>
              </a:lnSpc>
              <a:spcBef>
                <a:spcPts val="0"/>
              </a:spcBef>
              <a:spcAft>
                <a:spcPts val="0"/>
              </a:spcAft>
              <a:buNone/>
              <a:defRPr sz="800" b="0"/>
            </a:lvl8pPr>
            <a:lvl9pPr marL="0" indent="0">
              <a:lnSpc>
                <a:spcPct val="100000"/>
              </a:lnSpc>
              <a:spcBef>
                <a:spcPts val="0"/>
              </a:spcBef>
              <a:spcAft>
                <a:spcPts val="0"/>
              </a:spcAft>
              <a:buNone/>
              <a:defRPr sz="800" b="0"/>
            </a:lvl9pPr>
          </a:lstStyle>
          <a:p>
            <a:pPr lvl="0"/>
            <a:r>
              <a:rPr lang="en-US"/>
              <a:t>Footnote/Source</a:t>
            </a:r>
          </a:p>
        </p:txBody>
      </p:sp>
      <p:sp>
        <p:nvSpPr>
          <p:cNvPr id="7" name="Text BOX LEFT">
            <a:extLst>
              <a:ext uri="{FF2B5EF4-FFF2-40B4-BE49-F238E27FC236}">
                <a16:creationId xmlns:a16="http://schemas.microsoft.com/office/drawing/2014/main" id="{235680E6-B530-BB0A-3083-929161448F8E}"/>
              </a:ext>
            </a:extLst>
          </p:cNvPr>
          <p:cNvSpPr>
            <a:spLocks noGrp="1"/>
          </p:cNvSpPr>
          <p:nvPr>
            <p:ph idx="16" hasCustomPrompt="1"/>
          </p:nvPr>
        </p:nvSpPr>
        <p:spPr bwMode="white">
          <a:xfrm>
            <a:off x="479376" y="476670"/>
            <a:ext cx="2808000" cy="5472000"/>
          </a:xfrm>
          <a:noFill/>
        </p:spPr>
        <p:txBody>
          <a:bodyPr lIns="0" tIns="0" rIns="0"/>
          <a:lstStyle>
            <a:lvl1pPr>
              <a:defRPr sz="1200">
                <a:solidFill>
                  <a:schemeClr val="bg1"/>
                </a:solidFill>
                <a:latin typeface="+mn-lt"/>
              </a:defRPr>
            </a:lvl1pPr>
            <a:lvl2pPr>
              <a:defRPr sz="1200">
                <a:solidFill>
                  <a:schemeClr val="bg1"/>
                </a:solidFill>
                <a:latin typeface="+mn-lt"/>
              </a:defRPr>
            </a:lvl2pPr>
            <a:lvl3pPr>
              <a:defRPr sz="1200">
                <a:solidFill>
                  <a:schemeClr val="bg1"/>
                </a:solidFill>
                <a:latin typeface="+mn-lt"/>
              </a:defRPr>
            </a:lvl3pPr>
            <a:lvl4pPr>
              <a:defRPr sz="1200">
                <a:solidFill>
                  <a:schemeClr val="bg1"/>
                </a:solidFill>
                <a:latin typeface="+mn-lt"/>
              </a:defRPr>
            </a:lvl4pPr>
            <a:lvl5pPr marL="792000" indent="-216000">
              <a:defRPr sz="1200">
                <a:solidFill>
                  <a:schemeClr val="bg1"/>
                </a:solidFill>
                <a:latin typeface="+mn-lt"/>
              </a:defRPr>
            </a:lvl5pPr>
            <a:lvl6pPr marL="792000" indent="-216000">
              <a:defRPr sz="1200">
                <a:solidFill>
                  <a:schemeClr val="bg1"/>
                </a:solidFill>
                <a:latin typeface="+mn-lt"/>
              </a:defRPr>
            </a:lvl6pPr>
            <a:lvl7pPr marL="792000" indent="-216000">
              <a:defRPr sz="1200">
                <a:solidFill>
                  <a:schemeClr val="bg1"/>
                </a:solidFill>
                <a:latin typeface="+mn-lt"/>
              </a:defRPr>
            </a:lvl7pPr>
            <a:lvl8pPr marL="792000" indent="-216000">
              <a:defRPr sz="1200">
                <a:solidFill>
                  <a:schemeClr val="bg1"/>
                </a:solidFill>
                <a:latin typeface="+mn-lt"/>
              </a:defRPr>
            </a:lvl8pPr>
            <a:lvl9pPr marL="792000" indent="-216000">
              <a:defRPr sz="1200">
                <a:solidFill>
                  <a:schemeClr val="bg1"/>
                </a:solidFill>
                <a:latin typeface="+mn-lt"/>
              </a:defRPr>
            </a:lvl9pPr>
          </a:lstStyle>
          <a:p>
            <a:pPr lvl="0"/>
            <a:r>
              <a:rPr lang="en-US"/>
              <a:t>Edit text by clicking. Use the "Increase/decrease list level" buttons on the Start tab to switch between the set up text levels. For an optional subheading, set the text in bold.</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11" name="Text BOX">
            <a:extLst>
              <a:ext uri="{FF2B5EF4-FFF2-40B4-BE49-F238E27FC236}">
                <a16:creationId xmlns:a16="http://schemas.microsoft.com/office/drawing/2014/main" id="{4233422B-AF92-2D04-2B22-0C9F6827F06A}"/>
              </a:ext>
            </a:extLst>
          </p:cNvPr>
          <p:cNvSpPr>
            <a:spLocks noGrp="1"/>
          </p:cNvSpPr>
          <p:nvPr>
            <p:ph idx="1" hasCustomPrompt="1"/>
          </p:nvPr>
        </p:nvSpPr>
        <p:spPr bwMode="gray">
          <a:xfrm>
            <a:off x="4008437" y="1412874"/>
            <a:ext cx="7704138" cy="4392000"/>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vl6pPr>
              <a:defRPr>
                <a:latin typeface="+mn-lt"/>
              </a:defRPr>
            </a:lvl6pPr>
            <a:lvl7pPr>
              <a:defRPr>
                <a:latin typeface="+mn-lt"/>
              </a:defRPr>
            </a:lvl7pPr>
            <a:lvl8pPr>
              <a:defRPr>
                <a:latin typeface="+mn-lt"/>
              </a:defRPr>
            </a:lvl8pPr>
            <a:lvl9pPr>
              <a:defRPr>
                <a:latin typeface="+mn-lt"/>
              </a:defRPr>
            </a:lvl9pPr>
          </a:lstStyle>
          <a:p>
            <a:pPr lvl="0"/>
            <a:r>
              <a:rPr lang="en-US"/>
              <a:t>Edit text by clicking. Use the "Increase/decrease list level" buttons on the Start tab to switch between the set up text levels. For an optional subheading, set the text in bold.</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2" name="Title">
            <a:extLst>
              <a:ext uri="{FF2B5EF4-FFF2-40B4-BE49-F238E27FC236}">
                <a16:creationId xmlns:a16="http://schemas.microsoft.com/office/drawing/2014/main" id="{5978E152-FA0E-F33B-00BD-E1DD2898D57C}"/>
              </a:ext>
            </a:extLst>
          </p:cNvPr>
          <p:cNvSpPr>
            <a:spLocks noGrp="1"/>
          </p:cNvSpPr>
          <p:nvPr>
            <p:ph type="title"/>
          </p:nvPr>
        </p:nvSpPr>
        <p:spPr bwMode="gray">
          <a:xfrm>
            <a:off x="4008436" y="225425"/>
            <a:ext cx="7704138" cy="720000"/>
          </a:xfrm>
        </p:spPr>
        <p:txBody>
          <a:bodyPr/>
          <a:lstStyle>
            <a:lvl1pPr>
              <a:defRPr>
                <a:solidFill>
                  <a:schemeClr val="tx1"/>
                </a:solidFill>
                <a:latin typeface="+mj-lt"/>
              </a:defRPr>
            </a:lvl1pPr>
          </a:lstStyle>
          <a:p>
            <a:endParaRPr lang="en-US"/>
          </a:p>
        </p:txBody>
      </p:sp>
    </p:spTree>
    <p:extLst>
      <p:ext uri="{BB962C8B-B14F-4D97-AF65-F5344CB8AC3E}">
        <p14:creationId xmlns:p14="http://schemas.microsoft.com/office/powerpoint/2010/main" val="3534359737"/>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One Content Dark Column (R)">
    <p:bg>
      <p:bgRef idx="1001">
        <a:schemeClr val="bg1"/>
      </p:bgRef>
    </p:bg>
    <p:spTree>
      <p:nvGrpSpPr>
        <p:cNvPr id="1" name=""/>
        <p:cNvGrpSpPr/>
        <p:nvPr/>
      </p:nvGrpSpPr>
      <p:grpSpPr>
        <a:xfrm>
          <a:off x="0" y="0"/>
          <a:ext cx="0" cy="0"/>
          <a:chOff x="0" y="0"/>
          <a:chExt cx="0" cy="0"/>
        </a:xfrm>
      </p:grpSpPr>
      <p:sp>
        <p:nvSpPr>
          <p:cNvPr id="5" name="Rectangle 4" hidden="1">
            <a:extLst>
              <a:ext uri="{FF2B5EF4-FFF2-40B4-BE49-F238E27FC236}">
                <a16:creationId xmlns:a16="http://schemas.microsoft.com/office/drawing/2014/main" id="{5B947DDD-DDC6-EEF2-6041-6016EB5593D8}"/>
              </a:ext>
            </a:extLst>
          </p:cNvPr>
          <p:cNvSpPr/>
          <p:nvPr userDrawn="1"/>
        </p:nvSpPr>
        <p:spPr>
          <a:xfrm>
            <a:off x="195943" y="6055567"/>
            <a:ext cx="2080726" cy="802433"/>
          </a:xfrm>
          <a:prstGeom prst="rect">
            <a:avLst/>
          </a:prstGeom>
          <a:solidFill>
            <a:srgbClr val="1E1E1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 Logo Black" hidden="1">
            <a:extLst>
              <a:ext uri="{FF2B5EF4-FFF2-40B4-BE49-F238E27FC236}">
                <a16:creationId xmlns:a16="http://schemas.microsoft.com/office/drawing/2014/main" id="{C2DA63AF-6A35-20EA-D0E6-420BF25F785B}"/>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bwMode="gray">
          <a:xfrm>
            <a:off x="491732" y="6247189"/>
            <a:ext cx="1614503" cy="302341"/>
          </a:xfrm>
          <a:prstGeom prst="rect">
            <a:avLst/>
          </a:prstGeom>
        </p:spPr>
      </p:pic>
      <p:sp>
        <p:nvSpPr>
          <p:cNvPr id="3" name="Text BOX">
            <a:extLst>
              <a:ext uri="{FF2B5EF4-FFF2-40B4-BE49-F238E27FC236}">
                <a16:creationId xmlns:a16="http://schemas.microsoft.com/office/drawing/2014/main" id="{F940568F-4401-C24D-DA75-CB33FB90F9A0}"/>
              </a:ext>
            </a:extLst>
          </p:cNvPr>
          <p:cNvSpPr>
            <a:spLocks noGrp="1"/>
          </p:cNvSpPr>
          <p:nvPr>
            <p:ph idx="1" hasCustomPrompt="1"/>
          </p:nvPr>
        </p:nvSpPr>
        <p:spPr bwMode="gray">
          <a:xfrm>
            <a:off x="479712" y="1412875"/>
            <a:ext cx="7380288" cy="4392000"/>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vl6pPr>
              <a:defRPr>
                <a:latin typeface="+mn-lt"/>
              </a:defRPr>
            </a:lvl6pPr>
            <a:lvl7pPr>
              <a:defRPr>
                <a:latin typeface="+mn-lt"/>
              </a:defRPr>
            </a:lvl7pPr>
            <a:lvl8pPr>
              <a:defRPr>
                <a:latin typeface="+mn-lt"/>
              </a:defRPr>
            </a:lvl8pPr>
            <a:lvl9pPr>
              <a:defRPr>
                <a:latin typeface="+mn-lt"/>
              </a:defRPr>
            </a:lvl9pPr>
          </a:lstStyle>
          <a:p>
            <a:pPr lvl="0"/>
            <a:r>
              <a:rPr lang="en-US"/>
              <a:t>Edit text by clicking. Use the "Increase/decrease list level" buttons on the Start tab to switch between the set up text levels. For an optional subheading, set the text in bold.</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13" name="Black Box">
            <a:extLst>
              <a:ext uri="{FF2B5EF4-FFF2-40B4-BE49-F238E27FC236}">
                <a16:creationId xmlns:a16="http://schemas.microsoft.com/office/drawing/2014/main" id="{98CCDAF0-DB53-CFD0-5139-A8E13EDFE422}"/>
              </a:ext>
              <a:ext uri="{C183D7F6-B498-43B3-948B-1728B52AA6E4}">
                <adec:decorative xmlns:adec="http://schemas.microsoft.com/office/drawing/2017/decorative" val="1"/>
              </a:ext>
            </a:extLst>
          </p:cNvPr>
          <p:cNvSpPr/>
          <p:nvPr userDrawn="1"/>
        </p:nvSpPr>
        <p:spPr bwMode="ltGray">
          <a:xfrm>
            <a:off x="8617200" y="0"/>
            <a:ext cx="3574800" cy="6858000"/>
          </a:xfrm>
          <a:prstGeom prst="rect">
            <a:avLst/>
          </a:prstGeom>
          <a:solidFill>
            <a:srgbClr val="1E1E1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
        <p:nvSpPr>
          <p:cNvPr id="14" name="Text BOX right">
            <a:extLst>
              <a:ext uri="{FF2B5EF4-FFF2-40B4-BE49-F238E27FC236}">
                <a16:creationId xmlns:a16="http://schemas.microsoft.com/office/drawing/2014/main" id="{37B18390-A608-76F5-17A9-90963B130103}"/>
              </a:ext>
            </a:extLst>
          </p:cNvPr>
          <p:cNvSpPr>
            <a:spLocks noGrp="1"/>
          </p:cNvSpPr>
          <p:nvPr>
            <p:ph idx="17" hasCustomPrompt="1"/>
          </p:nvPr>
        </p:nvSpPr>
        <p:spPr bwMode="white">
          <a:xfrm>
            <a:off x="8904624" y="476670"/>
            <a:ext cx="2808000" cy="5472000"/>
          </a:xfrm>
          <a:noFill/>
        </p:spPr>
        <p:txBody>
          <a:bodyPr lIns="0" tIns="0" rIns="0"/>
          <a:lstStyle>
            <a:lvl1pPr>
              <a:defRPr sz="1200">
                <a:solidFill>
                  <a:schemeClr val="bg1"/>
                </a:solidFill>
                <a:latin typeface="+mn-lt"/>
              </a:defRPr>
            </a:lvl1pPr>
            <a:lvl2pPr>
              <a:defRPr sz="1200">
                <a:solidFill>
                  <a:schemeClr val="bg1"/>
                </a:solidFill>
              </a:defRPr>
            </a:lvl2pPr>
            <a:lvl3pPr>
              <a:defRPr sz="1200">
                <a:solidFill>
                  <a:schemeClr val="bg1"/>
                </a:solidFill>
              </a:defRPr>
            </a:lvl3pPr>
            <a:lvl4pPr>
              <a:defRPr sz="1200">
                <a:solidFill>
                  <a:schemeClr val="bg1"/>
                </a:solidFill>
              </a:defRPr>
            </a:lvl4pPr>
            <a:lvl5pPr marL="792000" indent="-216000">
              <a:defRPr sz="1200">
                <a:solidFill>
                  <a:schemeClr val="bg1"/>
                </a:solidFill>
              </a:defRPr>
            </a:lvl5pPr>
            <a:lvl6pPr marL="792000" indent="-216000">
              <a:defRPr sz="1200">
                <a:solidFill>
                  <a:schemeClr val="bg1"/>
                </a:solidFill>
              </a:defRPr>
            </a:lvl6pPr>
            <a:lvl7pPr marL="792000" indent="-216000">
              <a:defRPr sz="1200">
                <a:solidFill>
                  <a:schemeClr val="bg1"/>
                </a:solidFill>
              </a:defRPr>
            </a:lvl7pPr>
            <a:lvl8pPr marL="792000" indent="-216000">
              <a:defRPr sz="1200">
                <a:solidFill>
                  <a:schemeClr val="bg1"/>
                </a:solidFill>
              </a:defRPr>
            </a:lvl8pPr>
            <a:lvl9pPr marL="792000" indent="-216000">
              <a:defRPr sz="1200">
                <a:solidFill>
                  <a:schemeClr val="bg1"/>
                </a:solidFill>
              </a:defRPr>
            </a:lvl9pPr>
          </a:lstStyle>
          <a:p>
            <a:pPr lvl="0"/>
            <a:r>
              <a:rPr lang="en-US"/>
              <a:t>Edit text by clicking. Use the "Increase/decrease list level" buttons on the Start tab to switch between the set up text levels. For an optional subheading, set the text in bold.</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17" name="Footnote/Source">
            <a:extLst>
              <a:ext uri="{FF2B5EF4-FFF2-40B4-BE49-F238E27FC236}">
                <a16:creationId xmlns:a16="http://schemas.microsoft.com/office/drawing/2014/main" id="{B882251D-8173-53EB-3FFD-1D3E47F58474}"/>
              </a:ext>
            </a:extLst>
          </p:cNvPr>
          <p:cNvSpPr>
            <a:spLocks noGrp="1"/>
          </p:cNvSpPr>
          <p:nvPr>
            <p:ph type="body" sz="quarter" idx="13" hasCustomPrompt="1"/>
          </p:nvPr>
        </p:nvSpPr>
        <p:spPr bwMode="gray">
          <a:xfrm>
            <a:off x="480000" y="5805280"/>
            <a:ext cx="7380000" cy="144000"/>
          </a:xfrm>
        </p:spPr>
        <p:txBody>
          <a:bodyPr anchor="b"/>
          <a:lstStyle>
            <a:lvl1pPr marL="0" indent="0">
              <a:lnSpc>
                <a:spcPct val="100000"/>
              </a:lnSpc>
              <a:spcBef>
                <a:spcPts val="0"/>
              </a:spcBef>
              <a:spcAft>
                <a:spcPts val="0"/>
              </a:spcAft>
              <a:buFont typeface="Arial" panose="020B0604020202020204" pitchFamily="34" charset="0"/>
              <a:buNone/>
              <a:defRPr sz="800" b="0"/>
            </a:lvl1pPr>
            <a:lvl2pPr marL="0" indent="0">
              <a:lnSpc>
                <a:spcPct val="100000"/>
              </a:lnSpc>
              <a:spcBef>
                <a:spcPts val="0"/>
              </a:spcBef>
              <a:spcAft>
                <a:spcPts val="0"/>
              </a:spcAft>
              <a:buFont typeface="Arial" panose="020B0604020202020204" pitchFamily="34" charset="0"/>
              <a:buNone/>
              <a:defRPr sz="800" b="0"/>
            </a:lvl2pPr>
            <a:lvl3pPr marL="0" indent="0">
              <a:lnSpc>
                <a:spcPct val="100000"/>
              </a:lnSpc>
              <a:spcBef>
                <a:spcPts val="0"/>
              </a:spcBef>
              <a:spcAft>
                <a:spcPts val="0"/>
              </a:spcAft>
              <a:buNone/>
              <a:defRPr sz="800" b="0"/>
            </a:lvl3pPr>
            <a:lvl4pPr marL="0" indent="0">
              <a:lnSpc>
                <a:spcPct val="100000"/>
              </a:lnSpc>
              <a:spcBef>
                <a:spcPts val="0"/>
              </a:spcBef>
              <a:spcAft>
                <a:spcPts val="0"/>
              </a:spcAft>
              <a:buNone/>
              <a:defRPr sz="800" b="0"/>
            </a:lvl4pPr>
            <a:lvl5pPr marL="0" indent="0">
              <a:lnSpc>
                <a:spcPct val="100000"/>
              </a:lnSpc>
              <a:spcBef>
                <a:spcPts val="0"/>
              </a:spcBef>
              <a:spcAft>
                <a:spcPts val="0"/>
              </a:spcAft>
              <a:buNone/>
              <a:defRPr sz="800" b="0"/>
            </a:lvl5pPr>
            <a:lvl6pPr marL="0" indent="0">
              <a:lnSpc>
                <a:spcPct val="100000"/>
              </a:lnSpc>
              <a:spcBef>
                <a:spcPts val="0"/>
              </a:spcBef>
              <a:spcAft>
                <a:spcPts val="0"/>
              </a:spcAft>
              <a:buNone/>
              <a:defRPr sz="800" b="0"/>
            </a:lvl6pPr>
            <a:lvl7pPr marL="0" indent="0">
              <a:lnSpc>
                <a:spcPct val="100000"/>
              </a:lnSpc>
              <a:spcBef>
                <a:spcPts val="0"/>
              </a:spcBef>
              <a:spcAft>
                <a:spcPts val="0"/>
              </a:spcAft>
              <a:buNone/>
              <a:defRPr sz="800" b="0"/>
            </a:lvl7pPr>
            <a:lvl8pPr marL="0" indent="0">
              <a:lnSpc>
                <a:spcPct val="100000"/>
              </a:lnSpc>
              <a:spcBef>
                <a:spcPts val="0"/>
              </a:spcBef>
              <a:spcAft>
                <a:spcPts val="0"/>
              </a:spcAft>
              <a:buNone/>
              <a:defRPr sz="800" b="0"/>
            </a:lvl8pPr>
            <a:lvl9pPr marL="0" indent="0">
              <a:lnSpc>
                <a:spcPct val="100000"/>
              </a:lnSpc>
              <a:spcBef>
                <a:spcPts val="0"/>
              </a:spcBef>
              <a:spcAft>
                <a:spcPts val="0"/>
              </a:spcAft>
              <a:buNone/>
              <a:defRPr sz="800" b="0"/>
            </a:lvl9pPr>
          </a:lstStyle>
          <a:p>
            <a:pPr lvl="0"/>
            <a:r>
              <a:rPr lang="en-US"/>
              <a:t>Footnote/Source</a:t>
            </a:r>
          </a:p>
        </p:txBody>
      </p:sp>
      <p:sp>
        <p:nvSpPr>
          <p:cNvPr id="4" name="Title">
            <a:extLst>
              <a:ext uri="{FF2B5EF4-FFF2-40B4-BE49-F238E27FC236}">
                <a16:creationId xmlns:a16="http://schemas.microsoft.com/office/drawing/2014/main" id="{5EBCD575-7B7C-E9AC-93BB-631521D7B16C}"/>
              </a:ext>
            </a:extLst>
          </p:cNvPr>
          <p:cNvSpPr>
            <a:spLocks noGrp="1"/>
          </p:cNvSpPr>
          <p:nvPr>
            <p:ph type="title"/>
          </p:nvPr>
        </p:nvSpPr>
        <p:spPr bwMode="gray">
          <a:xfrm>
            <a:off x="479423" y="225425"/>
            <a:ext cx="8137777" cy="720000"/>
          </a:xfrm>
        </p:spPr>
        <p:txBody>
          <a:bodyPr/>
          <a:lstStyle>
            <a:lvl1pPr>
              <a:defRPr>
                <a:solidFill>
                  <a:schemeClr val="tx1"/>
                </a:solidFill>
                <a:latin typeface="+mj-lt"/>
              </a:defRPr>
            </a:lvl1pPr>
          </a:lstStyle>
          <a:p>
            <a:endParaRPr lang="en-US"/>
          </a:p>
        </p:txBody>
      </p:sp>
    </p:spTree>
    <p:extLst>
      <p:ext uri="{BB962C8B-B14F-4D97-AF65-F5344CB8AC3E}">
        <p14:creationId xmlns:p14="http://schemas.microsoft.com/office/powerpoint/2010/main" val="60200989"/>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One Content Orange Column (L)">
    <p:bg>
      <p:bgRef idx="1001">
        <a:schemeClr val="bg1"/>
      </p:bgRef>
    </p:bg>
    <p:spTree>
      <p:nvGrpSpPr>
        <p:cNvPr id="1" name=""/>
        <p:cNvGrpSpPr/>
        <p:nvPr/>
      </p:nvGrpSpPr>
      <p:grpSpPr>
        <a:xfrm>
          <a:off x="0" y="0"/>
          <a:ext cx="0" cy="0"/>
          <a:chOff x="0" y="0"/>
          <a:chExt cx="0" cy="0"/>
        </a:xfrm>
      </p:grpSpPr>
      <p:sp>
        <p:nvSpPr>
          <p:cNvPr id="4" name="Rectangle LEFT">
            <a:extLst>
              <a:ext uri="{FF2B5EF4-FFF2-40B4-BE49-F238E27FC236}">
                <a16:creationId xmlns:a16="http://schemas.microsoft.com/office/drawing/2014/main" id="{45CDBF88-6146-4E96-6D0C-6D0A94D9C374}"/>
              </a:ext>
              <a:ext uri="{C183D7F6-B498-43B3-948B-1728B52AA6E4}">
                <adec:decorative xmlns:adec="http://schemas.microsoft.com/office/drawing/2017/decorative" val="1"/>
              </a:ext>
            </a:extLst>
          </p:cNvPr>
          <p:cNvSpPr/>
          <p:nvPr userDrawn="1"/>
        </p:nvSpPr>
        <p:spPr bwMode="ltGray">
          <a:xfrm>
            <a:off x="0" y="0"/>
            <a:ext cx="3574800" cy="6858000"/>
          </a:xfrm>
          <a:prstGeom prst="rect">
            <a:avLst/>
          </a:prstGeom>
          <a:solidFill>
            <a:srgbClr val="EB5B1D"/>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
        <p:nvSpPr>
          <p:cNvPr id="5" name="Rectangle 4" hidden="1">
            <a:extLst>
              <a:ext uri="{FF2B5EF4-FFF2-40B4-BE49-F238E27FC236}">
                <a16:creationId xmlns:a16="http://schemas.microsoft.com/office/drawing/2014/main" id="{5B947DDD-DDC6-EEF2-6041-6016EB5593D8}"/>
              </a:ext>
            </a:extLst>
          </p:cNvPr>
          <p:cNvSpPr/>
          <p:nvPr userDrawn="1"/>
        </p:nvSpPr>
        <p:spPr>
          <a:xfrm>
            <a:off x="195943" y="6055567"/>
            <a:ext cx="2080726" cy="802433"/>
          </a:xfrm>
          <a:prstGeom prst="rect">
            <a:avLst/>
          </a:prstGeom>
          <a:solidFill>
            <a:srgbClr val="1E1E1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 Logo White">
            <a:extLst>
              <a:ext uri="{FF2B5EF4-FFF2-40B4-BE49-F238E27FC236}">
                <a16:creationId xmlns:a16="http://schemas.microsoft.com/office/drawing/2014/main" id="{C2DA63AF-6A35-20EA-D0E6-420BF25F785B}"/>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bwMode="gray">
          <a:xfrm>
            <a:off x="491732" y="6247189"/>
            <a:ext cx="1614503" cy="302341"/>
          </a:xfrm>
          <a:prstGeom prst="rect">
            <a:avLst/>
          </a:prstGeom>
        </p:spPr>
      </p:pic>
      <p:sp>
        <p:nvSpPr>
          <p:cNvPr id="6" name="Footnote/Source">
            <a:extLst>
              <a:ext uri="{FF2B5EF4-FFF2-40B4-BE49-F238E27FC236}">
                <a16:creationId xmlns:a16="http://schemas.microsoft.com/office/drawing/2014/main" id="{961C2A1E-D021-3574-D810-6D58D2AFAA79}"/>
              </a:ext>
            </a:extLst>
          </p:cNvPr>
          <p:cNvSpPr>
            <a:spLocks noGrp="1"/>
          </p:cNvSpPr>
          <p:nvPr>
            <p:ph type="body" sz="quarter" idx="13" hasCustomPrompt="1"/>
          </p:nvPr>
        </p:nvSpPr>
        <p:spPr bwMode="gray">
          <a:xfrm>
            <a:off x="4008437" y="5805280"/>
            <a:ext cx="7704000" cy="144000"/>
          </a:xfrm>
        </p:spPr>
        <p:txBody>
          <a:bodyPr anchor="b"/>
          <a:lstStyle>
            <a:lvl1pPr marL="0" indent="0">
              <a:lnSpc>
                <a:spcPct val="100000"/>
              </a:lnSpc>
              <a:spcBef>
                <a:spcPts val="0"/>
              </a:spcBef>
              <a:spcAft>
                <a:spcPts val="0"/>
              </a:spcAft>
              <a:buFont typeface="Arial" panose="020B0604020202020204" pitchFamily="34" charset="0"/>
              <a:buNone/>
              <a:defRPr sz="800" b="0"/>
            </a:lvl1pPr>
            <a:lvl2pPr marL="0" indent="0">
              <a:lnSpc>
                <a:spcPct val="100000"/>
              </a:lnSpc>
              <a:spcBef>
                <a:spcPts val="0"/>
              </a:spcBef>
              <a:spcAft>
                <a:spcPts val="0"/>
              </a:spcAft>
              <a:buFont typeface="Arial" panose="020B0604020202020204" pitchFamily="34" charset="0"/>
              <a:buNone/>
              <a:defRPr sz="800" b="0"/>
            </a:lvl2pPr>
            <a:lvl3pPr marL="0" indent="0">
              <a:lnSpc>
                <a:spcPct val="100000"/>
              </a:lnSpc>
              <a:spcBef>
                <a:spcPts val="0"/>
              </a:spcBef>
              <a:spcAft>
                <a:spcPts val="0"/>
              </a:spcAft>
              <a:buNone/>
              <a:defRPr sz="800" b="0"/>
            </a:lvl3pPr>
            <a:lvl4pPr marL="0" indent="0">
              <a:lnSpc>
                <a:spcPct val="100000"/>
              </a:lnSpc>
              <a:spcBef>
                <a:spcPts val="0"/>
              </a:spcBef>
              <a:spcAft>
                <a:spcPts val="0"/>
              </a:spcAft>
              <a:buNone/>
              <a:defRPr sz="800" b="0"/>
            </a:lvl4pPr>
            <a:lvl5pPr marL="0" indent="0">
              <a:lnSpc>
                <a:spcPct val="100000"/>
              </a:lnSpc>
              <a:spcBef>
                <a:spcPts val="0"/>
              </a:spcBef>
              <a:spcAft>
                <a:spcPts val="0"/>
              </a:spcAft>
              <a:buNone/>
              <a:defRPr sz="800" b="0"/>
            </a:lvl5pPr>
            <a:lvl6pPr marL="0" indent="0">
              <a:lnSpc>
                <a:spcPct val="100000"/>
              </a:lnSpc>
              <a:spcBef>
                <a:spcPts val="0"/>
              </a:spcBef>
              <a:spcAft>
                <a:spcPts val="0"/>
              </a:spcAft>
              <a:buNone/>
              <a:defRPr sz="800" b="0"/>
            </a:lvl6pPr>
            <a:lvl7pPr marL="0" indent="0">
              <a:lnSpc>
                <a:spcPct val="100000"/>
              </a:lnSpc>
              <a:spcBef>
                <a:spcPts val="0"/>
              </a:spcBef>
              <a:spcAft>
                <a:spcPts val="0"/>
              </a:spcAft>
              <a:buNone/>
              <a:defRPr sz="800" b="0"/>
            </a:lvl7pPr>
            <a:lvl8pPr marL="0" indent="0">
              <a:lnSpc>
                <a:spcPct val="100000"/>
              </a:lnSpc>
              <a:spcBef>
                <a:spcPts val="0"/>
              </a:spcBef>
              <a:spcAft>
                <a:spcPts val="0"/>
              </a:spcAft>
              <a:buNone/>
              <a:defRPr sz="800" b="0"/>
            </a:lvl8pPr>
            <a:lvl9pPr marL="0" indent="0">
              <a:lnSpc>
                <a:spcPct val="100000"/>
              </a:lnSpc>
              <a:spcBef>
                <a:spcPts val="0"/>
              </a:spcBef>
              <a:spcAft>
                <a:spcPts val="0"/>
              </a:spcAft>
              <a:buNone/>
              <a:defRPr sz="800" b="0"/>
            </a:lvl9pPr>
          </a:lstStyle>
          <a:p>
            <a:pPr lvl="0"/>
            <a:r>
              <a:rPr lang="en-US"/>
              <a:t>Footnote/Source</a:t>
            </a:r>
          </a:p>
        </p:txBody>
      </p:sp>
      <p:sp>
        <p:nvSpPr>
          <p:cNvPr id="7" name="Text BOX LEFT">
            <a:extLst>
              <a:ext uri="{FF2B5EF4-FFF2-40B4-BE49-F238E27FC236}">
                <a16:creationId xmlns:a16="http://schemas.microsoft.com/office/drawing/2014/main" id="{235680E6-B530-BB0A-3083-929161448F8E}"/>
              </a:ext>
            </a:extLst>
          </p:cNvPr>
          <p:cNvSpPr>
            <a:spLocks noGrp="1"/>
          </p:cNvSpPr>
          <p:nvPr>
            <p:ph idx="16" hasCustomPrompt="1"/>
          </p:nvPr>
        </p:nvSpPr>
        <p:spPr bwMode="white">
          <a:xfrm>
            <a:off x="479376" y="476670"/>
            <a:ext cx="2808000" cy="5472000"/>
          </a:xfrm>
          <a:noFill/>
        </p:spPr>
        <p:txBody>
          <a:bodyPr lIns="0" tIns="0" rIns="0"/>
          <a:lstStyle>
            <a:lvl1pPr>
              <a:defRPr sz="1200">
                <a:solidFill>
                  <a:schemeClr val="bg1"/>
                </a:solidFill>
                <a:latin typeface="+mn-lt"/>
              </a:defRPr>
            </a:lvl1pPr>
            <a:lvl2pPr>
              <a:defRPr sz="1200">
                <a:solidFill>
                  <a:schemeClr val="bg1"/>
                </a:solidFill>
                <a:latin typeface="+mn-lt"/>
              </a:defRPr>
            </a:lvl2pPr>
            <a:lvl3pPr>
              <a:defRPr sz="1200">
                <a:solidFill>
                  <a:schemeClr val="bg1"/>
                </a:solidFill>
                <a:latin typeface="+mn-lt"/>
              </a:defRPr>
            </a:lvl3pPr>
            <a:lvl4pPr>
              <a:defRPr sz="1200">
                <a:solidFill>
                  <a:schemeClr val="bg1"/>
                </a:solidFill>
                <a:latin typeface="+mn-lt"/>
              </a:defRPr>
            </a:lvl4pPr>
            <a:lvl5pPr marL="792000" indent="-216000">
              <a:defRPr sz="1200">
                <a:solidFill>
                  <a:schemeClr val="bg1"/>
                </a:solidFill>
                <a:latin typeface="+mn-lt"/>
              </a:defRPr>
            </a:lvl5pPr>
            <a:lvl6pPr marL="792000" indent="-216000">
              <a:defRPr sz="1200">
                <a:solidFill>
                  <a:schemeClr val="bg1"/>
                </a:solidFill>
                <a:latin typeface="+mn-lt"/>
              </a:defRPr>
            </a:lvl6pPr>
            <a:lvl7pPr marL="792000" indent="-216000">
              <a:defRPr sz="1200">
                <a:solidFill>
                  <a:schemeClr val="bg1"/>
                </a:solidFill>
                <a:latin typeface="+mn-lt"/>
              </a:defRPr>
            </a:lvl7pPr>
            <a:lvl8pPr marL="792000" indent="-216000">
              <a:defRPr sz="1200">
                <a:solidFill>
                  <a:schemeClr val="bg1"/>
                </a:solidFill>
                <a:latin typeface="+mn-lt"/>
              </a:defRPr>
            </a:lvl8pPr>
            <a:lvl9pPr marL="792000" indent="-216000">
              <a:defRPr sz="1200">
                <a:solidFill>
                  <a:schemeClr val="bg1"/>
                </a:solidFill>
                <a:latin typeface="+mn-lt"/>
              </a:defRPr>
            </a:lvl9pPr>
          </a:lstStyle>
          <a:p>
            <a:pPr lvl="0"/>
            <a:r>
              <a:rPr lang="en-US"/>
              <a:t>Edit text by clicking. Use the "Increase/decrease list level" buttons on the Start tab to switch between the set up text levels. For an optional subheading, set the text in bold.</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11" name="Text BOX">
            <a:extLst>
              <a:ext uri="{FF2B5EF4-FFF2-40B4-BE49-F238E27FC236}">
                <a16:creationId xmlns:a16="http://schemas.microsoft.com/office/drawing/2014/main" id="{4233422B-AF92-2D04-2B22-0C9F6827F06A}"/>
              </a:ext>
            </a:extLst>
          </p:cNvPr>
          <p:cNvSpPr>
            <a:spLocks noGrp="1"/>
          </p:cNvSpPr>
          <p:nvPr>
            <p:ph idx="1" hasCustomPrompt="1"/>
          </p:nvPr>
        </p:nvSpPr>
        <p:spPr bwMode="gray">
          <a:xfrm>
            <a:off x="4008437" y="1412874"/>
            <a:ext cx="7704138" cy="4392000"/>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vl6pPr>
              <a:defRPr>
                <a:latin typeface="+mn-lt"/>
              </a:defRPr>
            </a:lvl6pPr>
            <a:lvl7pPr>
              <a:defRPr>
                <a:latin typeface="+mn-lt"/>
              </a:defRPr>
            </a:lvl7pPr>
            <a:lvl8pPr>
              <a:defRPr>
                <a:latin typeface="+mn-lt"/>
              </a:defRPr>
            </a:lvl8pPr>
            <a:lvl9pPr>
              <a:defRPr>
                <a:latin typeface="+mn-lt"/>
              </a:defRPr>
            </a:lvl9pPr>
          </a:lstStyle>
          <a:p>
            <a:pPr lvl="0"/>
            <a:r>
              <a:rPr lang="en-US"/>
              <a:t>Edit text by clicking. Use the "Increase/decrease list level" buttons on the Start tab to switch between the set up text levels. For an optional subheading, set the text in bold.</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2" name="Title">
            <a:extLst>
              <a:ext uri="{FF2B5EF4-FFF2-40B4-BE49-F238E27FC236}">
                <a16:creationId xmlns:a16="http://schemas.microsoft.com/office/drawing/2014/main" id="{5978E152-FA0E-F33B-00BD-E1DD2898D57C}"/>
              </a:ext>
            </a:extLst>
          </p:cNvPr>
          <p:cNvSpPr>
            <a:spLocks noGrp="1"/>
          </p:cNvSpPr>
          <p:nvPr>
            <p:ph type="title"/>
          </p:nvPr>
        </p:nvSpPr>
        <p:spPr bwMode="gray">
          <a:xfrm>
            <a:off x="4008436" y="225425"/>
            <a:ext cx="7704138" cy="720000"/>
          </a:xfrm>
        </p:spPr>
        <p:txBody>
          <a:bodyPr/>
          <a:lstStyle>
            <a:lvl1pPr>
              <a:defRPr>
                <a:solidFill>
                  <a:schemeClr val="tx1"/>
                </a:solidFill>
                <a:latin typeface="+mj-lt"/>
              </a:defRPr>
            </a:lvl1pPr>
          </a:lstStyle>
          <a:p>
            <a:endParaRPr lang="en-US"/>
          </a:p>
        </p:txBody>
      </p:sp>
    </p:spTree>
    <p:extLst>
      <p:ext uri="{BB962C8B-B14F-4D97-AF65-F5344CB8AC3E}">
        <p14:creationId xmlns:p14="http://schemas.microsoft.com/office/powerpoint/2010/main" val="2777398896"/>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One Content Orange Column (L)">
    <p:bg>
      <p:bgRef idx="1001">
        <a:schemeClr val="bg1"/>
      </p:bgRef>
    </p:bg>
    <p:spTree>
      <p:nvGrpSpPr>
        <p:cNvPr id="1" name=""/>
        <p:cNvGrpSpPr/>
        <p:nvPr/>
      </p:nvGrpSpPr>
      <p:grpSpPr>
        <a:xfrm>
          <a:off x="0" y="0"/>
          <a:ext cx="0" cy="0"/>
          <a:chOff x="0" y="0"/>
          <a:chExt cx="0" cy="0"/>
        </a:xfrm>
      </p:grpSpPr>
      <p:sp>
        <p:nvSpPr>
          <p:cNvPr id="3" name="Rectangle LEFT">
            <a:extLst>
              <a:ext uri="{FF2B5EF4-FFF2-40B4-BE49-F238E27FC236}">
                <a16:creationId xmlns:a16="http://schemas.microsoft.com/office/drawing/2014/main" id="{BCA6C4A4-B282-06BF-FB32-D2FFA53AD286}"/>
              </a:ext>
            </a:extLst>
          </p:cNvPr>
          <p:cNvSpPr/>
          <p:nvPr userDrawn="1"/>
        </p:nvSpPr>
        <p:spPr>
          <a:xfrm>
            <a:off x="0" y="-1"/>
            <a:ext cx="3574800" cy="6858001"/>
          </a:xfrm>
          <a:prstGeom prst="rect">
            <a:avLst/>
          </a:prstGeom>
          <a:solidFill>
            <a:srgbClr val="BFDB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hidden="1">
            <a:extLst>
              <a:ext uri="{FF2B5EF4-FFF2-40B4-BE49-F238E27FC236}">
                <a16:creationId xmlns:a16="http://schemas.microsoft.com/office/drawing/2014/main" id="{5B947DDD-DDC6-EEF2-6041-6016EB5593D8}"/>
              </a:ext>
            </a:extLst>
          </p:cNvPr>
          <p:cNvSpPr/>
          <p:nvPr userDrawn="1"/>
        </p:nvSpPr>
        <p:spPr>
          <a:xfrm>
            <a:off x="195943" y="6055567"/>
            <a:ext cx="2080726" cy="802433"/>
          </a:xfrm>
          <a:prstGeom prst="rect">
            <a:avLst/>
          </a:prstGeom>
          <a:solidFill>
            <a:srgbClr val="1E1E1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Footnote/Source">
            <a:extLst>
              <a:ext uri="{FF2B5EF4-FFF2-40B4-BE49-F238E27FC236}">
                <a16:creationId xmlns:a16="http://schemas.microsoft.com/office/drawing/2014/main" id="{961C2A1E-D021-3574-D810-6D58D2AFAA79}"/>
              </a:ext>
            </a:extLst>
          </p:cNvPr>
          <p:cNvSpPr>
            <a:spLocks noGrp="1"/>
          </p:cNvSpPr>
          <p:nvPr>
            <p:ph type="body" sz="quarter" idx="13" hasCustomPrompt="1"/>
          </p:nvPr>
        </p:nvSpPr>
        <p:spPr bwMode="gray">
          <a:xfrm>
            <a:off x="4008437" y="5805280"/>
            <a:ext cx="7704000" cy="144000"/>
          </a:xfrm>
        </p:spPr>
        <p:txBody>
          <a:bodyPr anchor="b"/>
          <a:lstStyle>
            <a:lvl1pPr marL="0" indent="0">
              <a:lnSpc>
                <a:spcPct val="100000"/>
              </a:lnSpc>
              <a:spcBef>
                <a:spcPts val="0"/>
              </a:spcBef>
              <a:spcAft>
                <a:spcPts val="0"/>
              </a:spcAft>
              <a:buFont typeface="Arial" panose="020B0604020202020204" pitchFamily="34" charset="0"/>
              <a:buNone/>
              <a:defRPr sz="800" b="0"/>
            </a:lvl1pPr>
            <a:lvl2pPr marL="0" indent="0">
              <a:lnSpc>
                <a:spcPct val="100000"/>
              </a:lnSpc>
              <a:spcBef>
                <a:spcPts val="0"/>
              </a:spcBef>
              <a:spcAft>
                <a:spcPts val="0"/>
              </a:spcAft>
              <a:buFont typeface="Arial" panose="020B0604020202020204" pitchFamily="34" charset="0"/>
              <a:buNone/>
              <a:defRPr sz="800" b="0"/>
            </a:lvl2pPr>
            <a:lvl3pPr marL="0" indent="0">
              <a:lnSpc>
                <a:spcPct val="100000"/>
              </a:lnSpc>
              <a:spcBef>
                <a:spcPts val="0"/>
              </a:spcBef>
              <a:spcAft>
                <a:spcPts val="0"/>
              </a:spcAft>
              <a:buNone/>
              <a:defRPr sz="800" b="0"/>
            </a:lvl3pPr>
            <a:lvl4pPr marL="0" indent="0">
              <a:lnSpc>
                <a:spcPct val="100000"/>
              </a:lnSpc>
              <a:spcBef>
                <a:spcPts val="0"/>
              </a:spcBef>
              <a:spcAft>
                <a:spcPts val="0"/>
              </a:spcAft>
              <a:buNone/>
              <a:defRPr sz="800" b="0"/>
            </a:lvl4pPr>
            <a:lvl5pPr marL="0" indent="0">
              <a:lnSpc>
                <a:spcPct val="100000"/>
              </a:lnSpc>
              <a:spcBef>
                <a:spcPts val="0"/>
              </a:spcBef>
              <a:spcAft>
                <a:spcPts val="0"/>
              </a:spcAft>
              <a:buNone/>
              <a:defRPr sz="800" b="0"/>
            </a:lvl5pPr>
            <a:lvl6pPr marL="0" indent="0">
              <a:lnSpc>
                <a:spcPct val="100000"/>
              </a:lnSpc>
              <a:spcBef>
                <a:spcPts val="0"/>
              </a:spcBef>
              <a:spcAft>
                <a:spcPts val="0"/>
              </a:spcAft>
              <a:buNone/>
              <a:defRPr sz="800" b="0"/>
            </a:lvl6pPr>
            <a:lvl7pPr marL="0" indent="0">
              <a:lnSpc>
                <a:spcPct val="100000"/>
              </a:lnSpc>
              <a:spcBef>
                <a:spcPts val="0"/>
              </a:spcBef>
              <a:spcAft>
                <a:spcPts val="0"/>
              </a:spcAft>
              <a:buNone/>
              <a:defRPr sz="800" b="0"/>
            </a:lvl7pPr>
            <a:lvl8pPr marL="0" indent="0">
              <a:lnSpc>
                <a:spcPct val="100000"/>
              </a:lnSpc>
              <a:spcBef>
                <a:spcPts val="0"/>
              </a:spcBef>
              <a:spcAft>
                <a:spcPts val="0"/>
              </a:spcAft>
              <a:buNone/>
              <a:defRPr sz="800" b="0"/>
            </a:lvl8pPr>
            <a:lvl9pPr marL="0" indent="0">
              <a:lnSpc>
                <a:spcPct val="100000"/>
              </a:lnSpc>
              <a:spcBef>
                <a:spcPts val="0"/>
              </a:spcBef>
              <a:spcAft>
                <a:spcPts val="0"/>
              </a:spcAft>
              <a:buNone/>
              <a:defRPr sz="800" b="0"/>
            </a:lvl9pPr>
          </a:lstStyle>
          <a:p>
            <a:pPr lvl="0"/>
            <a:r>
              <a:rPr lang="en-US"/>
              <a:t>Footnote/Source</a:t>
            </a:r>
          </a:p>
        </p:txBody>
      </p:sp>
      <p:sp>
        <p:nvSpPr>
          <p:cNvPr id="7" name="Text BOX LEFT">
            <a:extLst>
              <a:ext uri="{FF2B5EF4-FFF2-40B4-BE49-F238E27FC236}">
                <a16:creationId xmlns:a16="http://schemas.microsoft.com/office/drawing/2014/main" id="{235680E6-B530-BB0A-3083-929161448F8E}"/>
              </a:ext>
            </a:extLst>
          </p:cNvPr>
          <p:cNvSpPr>
            <a:spLocks noGrp="1"/>
          </p:cNvSpPr>
          <p:nvPr>
            <p:ph idx="16" hasCustomPrompt="1"/>
          </p:nvPr>
        </p:nvSpPr>
        <p:spPr bwMode="white">
          <a:xfrm>
            <a:off x="479376" y="476670"/>
            <a:ext cx="2808000" cy="5472000"/>
          </a:xfrm>
          <a:noFill/>
        </p:spPr>
        <p:txBody>
          <a:bodyPr lIns="0" tIns="0" rIns="0"/>
          <a:lstStyle>
            <a:lvl1pPr>
              <a:defRPr sz="1200">
                <a:solidFill>
                  <a:schemeClr val="bg1"/>
                </a:solidFill>
                <a:latin typeface="+mn-lt"/>
              </a:defRPr>
            </a:lvl1pPr>
            <a:lvl2pPr>
              <a:defRPr sz="1200">
                <a:solidFill>
                  <a:schemeClr val="bg1"/>
                </a:solidFill>
                <a:latin typeface="+mn-lt"/>
              </a:defRPr>
            </a:lvl2pPr>
            <a:lvl3pPr>
              <a:defRPr sz="1200">
                <a:solidFill>
                  <a:schemeClr val="bg1"/>
                </a:solidFill>
                <a:latin typeface="+mn-lt"/>
              </a:defRPr>
            </a:lvl3pPr>
            <a:lvl4pPr>
              <a:defRPr sz="1200">
                <a:solidFill>
                  <a:schemeClr val="bg1"/>
                </a:solidFill>
                <a:latin typeface="+mn-lt"/>
              </a:defRPr>
            </a:lvl4pPr>
            <a:lvl5pPr marL="792000" indent="-216000">
              <a:defRPr sz="1200">
                <a:solidFill>
                  <a:schemeClr val="bg1"/>
                </a:solidFill>
                <a:latin typeface="+mn-lt"/>
              </a:defRPr>
            </a:lvl5pPr>
            <a:lvl6pPr marL="792000" indent="-216000">
              <a:defRPr sz="1200">
                <a:solidFill>
                  <a:schemeClr val="bg1"/>
                </a:solidFill>
                <a:latin typeface="+mn-lt"/>
              </a:defRPr>
            </a:lvl6pPr>
            <a:lvl7pPr marL="792000" indent="-216000">
              <a:defRPr sz="1200">
                <a:solidFill>
                  <a:schemeClr val="bg1"/>
                </a:solidFill>
                <a:latin typeface="+mn-lt"/>
              </a:defRPr>
            </a:lvl7pPr>
            <a:lvl8pPr marL="792000" indent="-216000">
              <a:defRPr sz="1200">
                <a:solidFill>
                  <a:schemeClr val="bg1"/>
                </a:solidFill>
                <a:latin typeface="+mn-lt"/>
              </a:defRPr>
            </a:lvl8pPr>
            <a:lvl9pPr marL="792000" indent="-216000">
              <a:defRPr sz="1200">
                <a:solidFill>
                  <a:schemeClr val="bg1"/>
                </a:solidFill>
                <a:latin typeface="+mn-lt"/>
              </a:defRPr>
            </a:lvl9pPr>
          </a:lstStyle>
          <a:p>
            <a:pPr lvl="0"/>
            <a:r>
              <a:rPr lang="en-US"/>
              <a:t>Edit text by clicking. Use the "Increase/decrease list level" buttons on the Start tab to switch between the set up text levels. For an optional subheading, set the text in bold.</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11" name="Text BOX">
            <a:extLst>
              <a:ext uri="{FF2B5EF4-FFF2-40B4-BE49-F238E27FC236}">
                <a16:creationId xmlns:a16="http://schemas.microsoft.com/office/drawing/2014/main" id="{4233422B-AF92-2D04-2B22-0C9F6827F06A}"/>
              </a:ext>
            </a:extLst>
          </p:cNvPr>
          <p:cNvSpPr>
            <a:spLocks noGrp="1"/>
          </p:cNvSpPr>
          <p:nvPr>
            <p:ph idx="1" hasCustomPrompt="1"/>
          </p:nvPr>
        </p:nvSpPr>
        <p:spPr bwMode="gray">
          <a:xfrm>
            <a:off x="4008437" y="1412874"/>
            <a:ext cx="7704138" cy="4392000"/>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vl6pPr>
              <a:defRPr>
                <a:latin typeface="+mn-lt"/>
              </a:defRPr>
            </a:lvl6pPr>
            <a:lvl7pPr>
              <a:defRPr>
                <a:latin typeface="+mn-lt"/>
              </a:defRPr>
            </a:lvl7pPr>
            <a:lvl8pPr>
              <a:defRPr>
                <a:latin typeface="+mn-lt"/>
              </a:defRPr>
            </a:lvl8pPr>
            <a:lvl9pPr>
              <a:defRPr>
                <a:latin typeface="+mn-lt"/>
              </a:defRPr>
            </a:lvl9pPr>
          </a:lstStyle>
          <a:p>
            <a:pPr lvl="0"/>
            <a:r>
              <a:rPr lang="en-US"/>
              <a:t>Edit text by clicking. Use the "Increase/decrease list level" buttons on the Start tab to switch between the set up text levels. For an optional subheading, set the text in bold.</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2" name="Title">
            <a:extLst>
              <a:ext uri="{FF2B5EF4-FFF2-40B4-BE49-F238E27FC236}">
                <a16:creationId xmlns:a16="http://schemas.microsoft.com/office/drawing/2014/main" id="{5978E152-FA0E-F33B-00BD-E1DD2898D57C}"/>
              </a:ext>
            </a:extLst>
          </p:cNvPr>
          <p:cNvSpPr>
            <a:spLocks noGrp="1"/>
          </p:cNvSpPr>
          <p:nvPr>
            <p:ph type="title"/>
          </p:nvPr>
        </p:nvSpPr>
        <p:spPr bwMode="gray">
          <a:xfrm>
            <a:off x="4008436" y="225425"/>
            <a:ext cx="7704138" cy="720000"/>
          </a:xfrm>
        </p:spPr>
        <p:txBody>
          <a:bodyPr/>
          <a:lstStyle>
            <a:lvl1pPr>
              <a:defRPr>
                <a:solidFill>
                  <a:schemeClr val="tx1"/>
                </a:solidFill>
                <a:latin typeface="+mj-lt"/>
              </a:defRPr>
            </a:lvl1pPr>
          </a:lstStyle>
          <a:p>
            <a:endParaRPr lang="en-US"/>
          </a:p>
        </p:txBody>
      </p:sp>
      <p:pic>
        <p:nvPicPr>
          <p:cNvPr id="4" name="Pi Logo Black">
            <a:extLst>
              <a:ext uri="{FF2B5EF4-FFF2-40B4-BE49-F238E27FC236}">
                <a16:creationId xmlns:a16="http://schemas.microsoft.com/office/drawing/2014/main" id="{992BA9FE-0E43-1E03-5629-37A2F39EFAF5}"/>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bwMode="gray">
          <a:xfrm>
            <a:off x="485686" y="6247189"/>
            <a:ext cx="1626596" cy="302341"/>
          </a:xfrm>
          <a:prstGeom prst="rect">
            <a:avLst/>
          </a:prstGeom>
        </p:spPr>
      </p:pic>
    </p:spTree>
    <p:extLst>
      <p:ext uri="{BB962C8B-B14F-4D97-AF65-F5344CB8AC3E}">
        <p14:creationId xmlns:p14="http://schemas.microsoft.com/office/powerpoint/2010/main" val="3531430011"/>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One Content Orange Column (R)">
    <p:bg>
      <p:bgRef idx="1001">
        <a:schemeClr val="bg1"/>
      </p:bgRef>
    </p:bg>
    <p:spTree>
      <p:nvGrpSpPr>
        <p:cNvPr id="1" name=""/>
        <p:cNvGrpSpPr/>
        <p:nvPr/>
      </p:nvGrpSpPr>
      <p:grpSpPr>
        <a:xfrm>
          <a:off x="0" y="0"/>
          <a:ext cx="0" cy="0"/>
          <a:chOff x="0" y="0"/>
          <a:chExt cx="0" cy="0"/>
        </a:xfrm>
      </p:grpSpPr>
      <p:sp>
        <p:nvSpPr>
          <p:cNvPr id="5" name="Rectangle 4" hidden="1">
            <a:extLst>
              <a:ext uri="{FF2B5EF4-FFF2-40B4-BE49-F238E27FC236}">
                <a16:creationId xmlns:a16="http://schemas.microsoft.com/office/drawing/2014/main" id="{5B947DDD-DDC6-EEF2-6041-6016EB5593D8}"/>
              </a:ext>
            </a:extLst>
          </p:cNvPr>
          <p:cNvSpPr/>
          <p:nvPr userDrawn="1"/>
        </p:nvSpPr>
        <p:spPr>
          <a:xfrm>
            <a:off x="195943" y="6055567"/>
            <a:ext cx="2080726" cy="802433"/>
          </a:xfrm>
          <a:prstGeom prst="rect">
            <a:avLst/>
          </a:prstGeom>
          <a:solidFill>
            <a:srgbClr val="1E1E1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 Logo Black" hidden="1">
            <a:extLst>
              <a:ext uri="{FF2B5EF4-FFF2-40B4-BE49-F238E27FC236}">
                <a16:creationId xmlns:a16="http://schemas.microsoft.com/office/drawing/2014/main" id="{C2DA63AF-6A35-20EA-D0E6-420BF25F785B}"/>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bwMode="gray">
          <a:xfrm>
            <a:off x="491732" y="6247189"/>
            <a:ext cx="1614503" cy="302341"/>
          </a:xfrm>
          <a:prstGeom prst="rect">
            <a:avLst/>
          </a:prstGeom>
        </p:spPr>
      </p:pic>
      <p:sp>
        <p:nvSpPr>
          <p:cNvPr id="3" name="Text BOX">
            <a:extLst>
              <a:ext uri="{FF2B5EF4-FFF2-40B4-BE49-F238E27FC236}">
                <a16:creationId xmlns:a16="http://schemas.microsoft.com/office/drawing/2014/main" id="{F940568F-4401-C24D-DA75-CB33FB90F9A0}"/>
              </a:ext>
            </a:extLst>
          </p:cNvPr>
          <p:cNvSpPr>
            <a:spLocks noGrp="1"/>
          </p:cNvSpPr>
          <p:nvPr>
            <p:ph idx="1" hasCustomPrompt="1"/>
          </p:nvPr>
        </p:nvSpPr>
        <p:spPr bwMode="gray">
          <a:xfrm>
            <a:off x="479425" y="1412874"/>
            <a:ext cx="7380288" cy="4392000"/>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vl6pPr>
              <a:defRPr>
                <a:latin typeface="+mn-lt"/>
              </a:defRPr>
            </a:lvl6pPr>
            <a:lvl7pPr>
              <a:defRPr>
                <a:latin typeface="+mn-lt"/>
              </a:defRPr>
            </a:lvl7pPr>
            <a:lvl8pPr>
              <a:defRPr>
                <a:latin typeface="+mn-lt"/>
              </a:defRPr>
            </a:lvl8pPr>
            <a:lvl9pPr>
              <a:defRPr>
                <a:latin typeface="+mn-lt"/>
              </a:defRPr>
            </a:lvl9pPr>
          </a:lstStyle>
          <a:p>
            <a:pPr lvl="0"/>
            <a:r>
              <a:rPr lang="en-US"/>
              <a:t>Edit text by clicking. Use the "Increase/decrease list level" buttons on the Start tab to switch between the set up text levels. For an optional subheading, set the text in bold.</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13" name="Black Box">
            <a:extLst>
              <a:ext uri="{FF2B5EF4-FFF2-40B4-BE49-F238E27FC236}">
                <a16:creationId xmlns:a16="http://schemas.microsoft.com/office/drawing/2014/main" id="{98CCDAF0-DB53-CFD0-5139-A8E13EDFE422}"/>
              </a:ext>
              <a:ext uri="{C183D7F6-B498-43B3-948B-1728B52AA6E4}">
                <adec:decorative xmlns:adec="http://schemas.microsoft.com/office/drawing/2017/decorative" val="1"/>
              </a:ext>
            </a:extLst>
          </p:cNvPr>
          <p:cNvSpPr/>
          <p:nvPr userDrawn="1"/>
        </p:nvSpPr>
        <p:spPr bwMode="ltGray">
          <a:xfrm>
            <a:off x="8617200" y="0"/>
            <a:ext cx="3574800" cy="6858000"/>
          </a:xfrm>
          <a:prstGeom prst="rect">
            <a:avLst/>
          </a:prstGeom>
          <a:solidFill>
            <a:srgbClr val="EB5B1D"/>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
        <p:nvSpPr>
          <p:cNvPr id="14" name="Text BOX right">
            <a:extLst>
              <a:ext uri="{FF2B5EF4-FFF2-40B4-BE49-F238E27FC236}">
                <a16:creationId xmlns:a16="http://schemas.microsoft.com/office/drawing/2014/main" id="{37B18390-A608-76F5-17A9-90963B130103}"/>
              </a:ext>
            </a:extLst>
          </p:cNvPr>
          <p:cNvSpPr>
            <a:spLocks noGrp="1"/>
          </p:cNvSpPr>
          <p:nvPr>
            <p:ph idx="17" hasCustomPrompt="1"/>
          </p:nvPr>
        </p:nvSpPr>
        <p:spPr bwMode="white">
          <a:xfrm>
            <a:off x="8904624" y="476670"/>
            <a:ext cx="2808000" cy="5472000"/>
          </a:xfrm>
          <a:noFill/>
        </p:spPr>
        <p:txBody>
          <a:bodyPr lIns="0" tIns="0" rIns="0"/>
          <a:lstStyle>
            <a:lvl1pPr>
              <a:defRPr sz="1200">
                <a:solidFill>
                  <a:schemeClr val="bg1"/>
                </a:solidFill>
                <a:latin typeface="+mn-lt"/>
              </a:defRPr>
            </a:lvl1pPr>
            <a:lvl2pPr>
              <a:defRPr sz="1200">
                <a:solidFill>
                  <a:schemeClr val="bg1"/>
                </a:solidFill>
              </a:defRPr>
            </a:lvl2pPr>
            <a:lvl3pPr>
              <a:defRPr sz="1200">
                <a:solidFill>
                  <a:schemeClr val="bg1"/>
                </a:solidFill>
              </a:defRPr>
            </a:lvl3pPr>
            <a:lvl4pPr>
              <a:defRPr sz="1200">
                <a:solidFill>
                  <a:schemeClr val="bg1"/>
                </a:solidFill>
              </a:defRPr>
            </a:lvl4pPr>
            <a:lvl5pPr marL="792000" indent="-216000">
              <a:defRPr sz="1200">
                <a:solidFill>
                  <a:schemeClr val="bg1"/>
                </a:solidFill>
              </a:defRPr>
            </a:lvl5pPr>
            <a:lvl6pPr marL="792000" indent="-216000">
              <a:defRPr sz="1200">
                <a:solidFill>
                  <a:schemeClr val="bg1"/>
                </a:solidFill>
              </a:defRPr>
            </a:lvl6pPr>
            <a:lvl7pPr marL="792000" indent="-216000">
              <a:defRPr sz="1200">
                <a:solidFill>
                  <a:schemeClr val="bg1"/>
                </a:solidFill>
              </a:defRPr>
            </a:lvl7pPr>
            <a:lvl8pPr marL="792000" indent="-216000">
              <a:defRPr sz="1200">
                <a:solidFill>
                  <a:schemeClr val="bg1"/>
                </a:solidFill>
              </a:defRPr>
            </a:lvl8pPr>
            <a:lvl9pPr marL="792000" indent="-216000">
              <a:defRPr sz="1200">
                <a:solidFill>
                  <a:schemeClr val="bg1"/>
                </a:solidFill>
              </a:defRPr>
            </a:lvl9pPr>
          </a:lstStyle>
          <a:p>
            <a:pPr lvl="0"/>
            <a:r>
              <a:rPr lang="en-US"/>
              <a:t>Edit text by clicking. Use the "Increase/decrease list level" buttons on the Start tab to switch between the set up text levels. For an optional subheading, set the text in bold.</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17" name="Footnote/Source">
            <a:extLst>
              <a:ext uri="{FF2B5EF4-FFF2-40B4-BE49-F238E27FC236}">
                <a16:creationId xmlns:a16="http://schemas.microsoft.com/office/drawing/2014/main" id="{B882251D-8173-53EB-3FFD-1D3E47F58474}"/>
              </a:ext>
            </a:extLst>
          </p:cNvPr>
          <p:cNvSpPr>
            <a:spLocks noGrp="1"/>
          </p:cNvSpPr>
          <p:nvPr>
            <p:ph type="body" sz="quarter" idx="13" hasCustomPrompt="1"/>
          </p:nvPr>
        </p:nvSpPr>
        <p:spPr bwMode="gray">
          <a:xfrm>
            <a:off x="480000" y="5805280"/>
            <a:ext cx="7380000" cy="144000"/>
          </a:xfrm>
        </p:spPr>
        <p:txBody>
          <a:bodyPr anchor="b"/>
          <a:lstStyle>
            <a:lvl1pPr marL="0" indent="0">
              <a:lnSpc>
                <a:spcPct val="100000"/>
              </a:lnSpc>
              <a:spcBef>
                <a:spcPts val="0"/>
              </a:spcBef>
              <a:spcAft>
                <a:spcPts val="0"/>
              </a:spcAft>
              <a:buFont typeface="Arial" panose="020B0604020202020204" pitchFamily="34" charset="0"/>
              <a:buNone/>
              <a:defRPr sz="800" b="0"/>
            </a:lvl1pPr>
            <a:lvl2pPr marL="0" indent="0">
              <a:lnSpc>
                <a:spcPct val="100000"/>
              </a:lnSpc>
              <a:spcBef>
                <a:spcPts val="0"/>
              </a:spcBef>
              <a:spcAft>
                <a:spcPts val="0"/>
              </a:spcAft>
              <a:buFont typeface="Arial" panose="020B0604020202020204" pitchFamily="34" charset="0"/>
              <a:buNone/>
              <a:defRPr sz="800" b="0"/>
            </a:lvl2pPr>
            <a:lvl3pPr marL="0" indent="0">
              <a:lnSpc>
                <a:spcPct val="100000"/>
              </a:lnSpc>
              <a:spcBef>
                <a:spcPts val="0"/>
              </a:spcBef>
              <a:spcAft>
                <a:spcPts val="0"/>
              </a:spcAft>
              <a:buNone/>
              <a:defRPr sz="800" b="0"/>
            </a:lvl3pPr>
            <a:lvl4pPr marL="0" indent="0">
              <a:lnSpc>
                <a:spcPct val="100000"/>
              </a:lnSpc>
              <a:spcBef>
                <a:spcPts val="0"/>
              </a:spcBef>
              <a:spcAft>
                <a:spcPts val="0"/>
              </a:spcAft>
              <a:buNone/>
              <a:defRPr sz="800" b="0"/>
            </a:lvl4pPr>
            <a:lvl5pPr marL="0" indent="0">
              <a:lnSpc>
                <a:spcPct val="100000"/>
              </a:lnSpc>
              <a:spcBef>
                <a:spcPts val="0"/>
              </a:spcBef>
              <a:spcAft>
                <a:spcPts val="0"/>
              </a:spcAft>
              <a:buNone/>
              <a:defRPr sz="800" b="0"/>
            </a:lvl5pPr>
            <a:lvl6pPr marL="0" indent="0">
              <a:lnSpc>
                <a:spcPct val="100000"/>
              </a:lnSpc>
              <a:spcBef>
                <a:spcPts val="0"/>
              </a:spcBef>
              <a:spcAft>
                <a:spcPts val="0"/>
              </a:spcAft>
              <a:buNone/>
              <a:defRPr sz="800" b="0"/>
            </a:lvl6pPr>
            <a:lvl7pPr marL="0" indent="0">
              <a:lnSpc>
                <a:spcPct val="100000"/>
              </a:lnSpc>
              <a:spcBef>
                <a:spcPts val="0"/>
              </a:spcBef>
              <a:spcAft>
                <a:spcPts val="0"/>
              </a:spcAft>
              <a:buNone/>
              <a:defRPr sz="800" b="0"/>
            </a:lvl7pPr>
            <a:lvl8pPr marL="0" indent="0">
              <a:lnSpc>
                <a:spcPct val="100000"/>
              </a:lnSpc>
              <a:spcBef>
                <a:spcPts val="0"/>
              </a:spcBef>
              <a:spcAft>
                <a:spcPts val="0"/>
              </a:spcAft>
              <a:buNone/>
              <a:defRPr sz="800" b="0"/>
            </a:lvl8pPr>
            <a:lvl9pPr marL="0" indent="0">
              <a:lnSpc>
                <a:spcPct val="100000"/>
              </a:lnSpc>
              <a:spcBef>
                <a:spcPts val="0"/>
              </a:spcBef>
              <a:spcAft>
                <a:spcPts val="0"/>
              </a:spcAft>
              <a:buNone/>
              <a:defRPr sz="800" b="0"/>
            </a:lvl9pPr>
          </a:lstStyle>
          <a:p>
            <a:pPr lvl="0"/>
            <a:r>
              <a:rPr lang="en-US"/>
              <a:t>Footnote/Source</a:t>
            </a:r>
          </a:p>
        </p:txBody>
      </p:sp>
      <p:sp>
        <p:nvSpPr>
          <p:cNvPr id="4" name="Title">
            <a:extLst>
              <a:ext uri="{FF2B5EF4-FFF2-40B4-BE49-F238E27FC236}">
                <a16:creationId xmlns:a16="http://schemas.microsoft.com/office/drawing/2014/main" id="{5EBCD575-7B7C-E9AC-93BB-631521D7B16C}"/>
              </a:ext>
            </a:extLst>
          </p:cNvPr>
          <p:cNvSpPr>
            <a:spLocks noGrp="1"/>
          </p:cNvSpPr>
          <p:nvPr>
            <p:ph type="title"/>
          </p:nvPr>
        </p:nvSpPr>
        <p:spPr bwMode="gray">
          <a:xfrm>
            <a:off x="479423" y="225425"/>
            <a:ext cx="8137777" cy="720000"/>
          </a:xfrm>
        </p:spPr>
        <p:txBody>
          <a:bodyPr/>
          <a:lstStyle>
            <a:lvl1pPr>
              <a:defRPr>
                <a:solidFill>
                  <a:schemeClr val="tx1"/>
                </a:solidFill>
                <a:latin typeface="+mj-lt"/>
              </a:defRPr>
            </a:lvl1pPr>
          </a:lstStyle>
          <a:p>
            <a:endParaRPr lang="en-US"/>
          </a:p>
        </p:txBody>
      </p:sp>
    </p:spTree>
    <p:extLst>
      <p:ext uri="{BB962C8B-B14F-4D97-AF65-F5344CB8AC3E}">
        <p14:creationId xmlns:p14="http://schemas.microsoft.com/office/powerpoint/2010/main" val="309735658"/>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One Content Orange Column (R)">
    <p:bg>
      <p:bgRef idx="1001">
        <a:schemeClr val="bg1"/>
      </p:bgRef>
    </p:bg>
    <p:spTree>
      <p:nvGrpSpPr>
        <p:cNvPr id="1" name=""/>
        <p:cNvGrpSpPr/>
        <p:nvPr/>
      </p:nvGrpSpPr>
      <p:grpSpPr>
        <a:xfrm>
          <a:off x="0" y="0"/>
          <a:ext cx="0" cy="0"/>
          <a:chOff x="0" y="0"/>
          <a:chExt cx="0" cy="0"/>
        </a:xfrm>
      </p:grpSpPr>
      <p:sp>
        <p:nvSpPr>
          <p:cNvPr id="5" name="Rectangle 4" hidden="1">
            <a:extLst>
              <a:ext uri="{FF2B5EF4-FFF2-40B4-BE49-F238E27FC236}">
                <a16:creationId xmlns:a16="http://schemas.microsoft.com/office/drawing/2014/main" id="{5B947DDD-DDC6-EEF2-6041-6016EB5593D8}"/>
              </a:ext>
            </a:extLst>
          </p:cNvPr>
          <p:cNvSpPr/>
          <p:nvPr userDrawn="1"/>
        </p:nvSpPr>
        <p:spPr>
          <a:xfrm>
            <a:off x="195943" y="6055567"/>
            <a:ext cx="2080726" cy="802433"/>
          </a:xfrm>
          <a:prstGeom prst="rect">
            <a:avLst/>
          </a:prstGeom>
          <a:solidFill>
            <a:srgbClr val="1E1E1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 Logo Black" hidden="1">
            <a:extLst>
              <a:ext uri="{FF2B5EF4-FFF2-40B4-BE49-F238E27FC236}">
                <a16:creationId xmlns:a16="http://schemas.microsoft.com/office/drawing/2014/main" id="{C2DA63AF-6A35-20EA-D0E6-420BF25F785B}"/>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bwMode="gray">
          <a:xfrm>
            <a:off x="491732" y="6247189"/>
            <a:ext cx="1614503" cy="302341"/>
          </a:xfrm>
          <a:prstGeom prst="rect">
            <a:avLst/>
          </a:prstGeom>
        </p:spPr>
      </p:pic>
      <p:sp>
        <p:nvSpPr>
          <p:cNvPr id="3" name="Text BOX">
            <a:extLst>
              <a:ext uri="{FF2B5EF4-FFF2-40B4-BE49-F238E27FC236}">
                <a16:creationId xmlns:a16="http://schemas.microsoft.com/office/drawing/2014/main" id="{F940568F-4401-C24D-DA75-CB33FB90F9A0}"/>
              </a:ext>
            </a:extLst>
          </p:cNvPr>
          <p:cNvSpPr>
            <a:spLocks noGrp="1"/>
          </p:cNvSpPr>
          <p:nvPr>
            <p:ph idx="1" hasCustomPrompt="1"/>
          </p:nvPr>
        </p:nvSpPr>
        <p:spPr bwMode="gray">
          <a:xfrm>
            <a:off x="479425" y="1412874"/>
            <a:ext cx="7380288" cy="4392000"/>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vl6pPr>
              <a:defRPr>
                <a:latin typeface="+mn-lt"/>
              </a:defRPr>
            </a:lvl6pPr>
            <a:lvl7pPr>
              <a:defRPr>
                <a:latin typeface="+mn-lt"/>
              </a:defRPr>
            </a:lvl7pPr>
            <a:lvl8pPr>
              <a:defRPr>
                <a:latin typeface="+mn-lt"/>
              </a:defRPr>
            </a:lvl8pPr>
            <a:lvl9pPr>
              <a:defRPr>
                <a:latin typeface="+mn-lt"/>
              </a:defRPr>
            </a:lvl9pPr>
          </a:lstStyle>
          <a:p>
            <a:pPr lvl="0"/>
            <a:r>
              <a:rPr lang="en-US"/>
              <a:t>Edit text by clicking. Use the "Increase/decrease list level" buttons on the Start tab to switch between the set up text levels. For an optional subheading, set the text in bold.</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13" name="Black Box">
            <a:extLst>
              <a:ext uri="{FF2B5EF4-FFF2-40B4-BE49-F238E27FC236}">
                <a16:creationId xmlns:a16="http://schemas.microsoft.com/office/drawing/2014/main" id="{98CCDAF0-DB53-CFD0-5139-A8E13EDFE422}"/>
              </a:ext>
              <a:ext uri="{C183D7F6-B498-43B3-948B-1728B52AA6E4}">
                <adec:decorative xmlns:adec="http://schemas.microsoft.com/office/drawing/2017/decorative" val="1"/>
              </a:ext>
            </a:extLst>
          </p:cNvPr>
          <p:cNvSpPr/>
          <p:nvPr userDrawn="1"/>
        </p:nvSpPr>
        <p:spPr bwMode="ltGray">
          <a:xfrm>
            <a:off x="8617200" y="0"/>
            <a:ext cx="3574800" cy="6858000"/>
          </a:xfrm>
          <a:prstGeom prst="rect">
            <a:avLst/>
          </a:prstGeom>
          <a:solidFill>
            <a:srgbClr val="EB5B1D"/>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
        <p:nvSpPr>
          <p:cNvPr id="2" name="Rectangle LEFT">
            <a:extLst>
              <a:ext uri="{FF2B5EF4-FFF2-40B4-BE49-F238E27FC236}">
                <a16:creationId xmlns:a16="http://schemas.microsoft.com/office/drawing/2014/main" id="{604FC7D0-652A-20A0-3332-9E9F5CD21D53}"/>
              </a:ext>
            </a:extLst>
          </p:cNvPr>
          <p:cNvSpPr/>
          <p:nvPr userDrawn="1"/>
        </p:nvSpPr>
        <p:spPr>
          <a:xfrm>
            <a:off x="8617200" y="0"/>
            <a:ext cx="3574800" cy="6858001"/>
          </a:xfrm>
          <a:prstGeom prst="rect">
            <a:avLst/>
          </a:prstGeom>
          <a:solidFill>
            <a:srgbClr val="BFDB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 BOX right">
            <a:extLst>
              <a:ext uri="{FF2B5EF4-FFF2-40B4-BE49-F238E27FC236}">
                <a16:creationId xmlns:a16="http://schemas.microsoft.com/office/drawing/2014/main" id="{37B18390-A608-76F5-17A9-90963B130103}"/>
              </a:ext>
            </a:extLst>
          </p:cNvPr>
          <p:cNvSpPr>
            <a:spLocks noGrp="1"/>
          </p:cNvSpPr>
          <p:nvPr>
            <p:ph idx="17" hasCustomPrompt="1"/>
          </p:nvPr>
        </p:nvSpPr>
        <p:spPr bwMode="white">
          <a:xfrm>
            <a:off x="8904624" y="476670"/>
            <a:ext cx="2808000" cy="5472000"/>
          </a:xfrm>
          <a:noFill/>
        </p:spPr>
        <p:txBody>
          <a:bodyPr lIns="0" tIns="0" rIns="0"/>
          <a:lstStyle>
            <a:lvl1pPr>
              <a:defRPr sz="1200">
                <a:solidFill>
                  <a:schemeClr val="bg1"/>
                </a:solidFill>
                <a:latin typeface="+mn-lt"/>
              </a:defRPr>
            </a:lvl1pPr>
            <a:lvl2pPr>
              <a:defRPr sz="1200">
                <a:solidFill>
                  <a:schemeClr val="bg1"/>
                </a:solidFill>
              </a:defRPr>
            </a:lvl2pPr>
            <a:lvl3pPr>
              <a:defRPr sz="1200">
                <a:solidFill>
                  <a:schemeClr val="bg1"/>
                </a:solidFill>
              </a:defRPr>
            </a:lvl3pPr>
            <a:lvl4pPr>
              <a:defRPr sz="1200">
                <a:solidFill>
                  <a:schemeClr val="bg1"/>
                </a:solidFill>
              </a:defRPr>
            </a:lvl4pPr>
            <a:lvl5pPr marL="792000" indent="-216000">
              <a:defRPr sz="1200">
                <a:solidFill>
                  <a:schemeClr val="bg1"/>
                </a:solidFill>
              </a:defRPr>
            </a:lvl5pPr>
            <a:lvl6pPr marL="792000" indent="-216000">
              <a:defRPr sz="1200">
                <a:solidFill>
                  <a:schemeClr val="bg1"/>
                </a:solidFill>
              </a:defRPr>
            </a:lvl6pPr>
            <a:lvl7pPr marL="792000" indent="-216000">
              <a:defRPr sz="1200">
                <a:solidFill>
                  <a:schemeClr val="bg1"/>
                </a:solidFill>
              </a:defRPr>
            </a:lvl7pPr>
            <a:lvl8pPr marL="792000" indent="-216000">
              <a:defRPr sz="1200">
                <a:solidFill>
                  <a:schemeClr val="bg1"/>
                </a:solidFill>
              </a:defRPr>
            </a:lvl8pPr>
            <a:lvl9pPr marL="792000" indent="-216000">
              <a:defRPr sz="1200">
                <a:solidFill>
                  <a:schemeClr val="bg1"/>
                </a:solidFill>
              </a:defRPr>
            </a:lvl9pPr>
          </a:lstStyle>
          <a:p>
            <a:pPr lvl="0"/>
            <a:r>
              <a:rPr lang="en-US"/>
              <a:t>Edit text by clicking. Use the "Increase/decrease list level" buttons on the Start tab to switch between the set up text levels. For an optional subheading, set the text in bold.</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17" name="Footnote/Source">
            <a:extLst>
              <a:ext uri="{FF2B5EF4-FFF2-40B4-BE49-F238E27FC236}">
                <a16:creationId xmlns:a16="http://schemas.microsoft.com/office/drawing/2014/main" id="{B882251D-8173-53EB-3FFD-1D3E47F58474}"/>
              </a:ext>
            </a:extLst>
          </p:cNvPr>
          <p:cNvSpPr>
            <a:spLocks noGrp="1"/>
          </p:cNvSpPr>
          <p:nvPr>
            <p:ph type="body" sz="quarter" idx="13" hasCustomPrompt="1"/>
          </p:nvPr>
        </p:nvSpPr>
        <p:spPr bwMode="gray">
          <a:xfrm>
            <a:off x="480000" y="5805280"/>
            <a:ext cx="7380000" cy="144000"/>
          </a:xfrm>
        </p:spPr>
        <p:txBody>
          <a:bodyPr anchor="b"/>
          <a:lstStyle>
            <a:lvl1pPr marL="0" indent="0">
              <a:lnSpc>
                <a:spcPct val="100000"/>
              </a:lnSpc>
              <a:spcBef>
                <a:spcPts val="0"/>
              </a:spcBef>
              <a:spcAft>
                <a:spcPts val="0"/>
              </a:spcAft>
              <a:buFont typeface="Arial" panose="020B0604020202020204" pitchFamily="34" charset="0"/>
              <a:buNone/>
              <a:defRPr sz="800" b="0"/>
            </a:lvl1pPr>
            <a:lvl2pPr marL="0" indent="0">
              <a:lnSpc>
                <a:spcPct val="100000"/>
              </a:lnSpc>
              <a:spcBef>
                <a:spcPts val="0"/>
              </a:spcBef>
              <a:spcAft>
                <a:spcPts val="0"/>
              </a:spcAft>
              <a:buFont typeface="Arial" panose="020B0604020202020204" pitchFamily="34" charset="0"/>
              <a:buNone/>
              <a:defRPr sz="800" b="0"/>
            </a:lvl2pPr>
            <a:lvl3pPr marL="0" indent="0">
              <a:lnSpc>
                <a:spcPct val="100000"/>
              </a:lnSpc>
              <a:spcBef>
                <a:spcPts val="0"/>
              </a:spcBef>
              <a:spcAft>
                <a:spcPts val="0"/>
              </a:spcAft>
              <a:buNone/>
              <a:defRPr sz="800" b="0"/>
            </a:lvl3pPr>
            <a:lvl4pPr marL="0" indent="0">
              <a:lnSpc>
                <a:spcPct val="100000"/>
              </a:lnSpc>
              <a:spcBef>
                <a:spcPts val="0"/>
              </a:spcBef>
              <a:spcAft>
                <a:spcPts val="0"/>
              </a:spcAft>
              <a:buNone/>
              <a:defRPr sz="800" b="0"/>
            </a:lvl4pPr>
            <a:lvl5pPr marL="0" indent="0">
              <a:lnSpc>
                <a:spcPct val="100000"/>
              </a:lnSpc>
              <a:spcBef>
                <a:spcPts val="0"/>
              </a:spcBef>
              <a:spcAft>
                <a:spcPts val="0"/>
              </a:spcAft>
              <a:buNone/>
              <a:defRPr sz="800" b="0"/>
            </a:lvl5pPr>
            <a:lvl6pPr marL="0" indent="0">
              <a:lnSpc>
                <a:spcPct val="100000"/>
              </a:lnSpc>
              <a:spcBef>
                <a:spcPts val="0"/>
              </a:spcBef>
              <a:spcAft>
                <a:spcPts val="0"/>
              </a:spcAft>
              <a:buNone/>
              <a:defRPr sz="800" b="0"/>
            </a:lvl6pPr>
            <a:lvl7pPr marL="0" indent="0">
              <a:lnSpc>
                <a:spcPct val="100000"/>
              </a:lnSpc>
              <a:spcBef>
                <a:spcPts val="0"/>
              </a:spcBef>
              <a:spcAft>
                <a:spcPts val="0"/>
              </a:spcAft>
              <a:buNone/>
              <a:defRPr sz="800" b="0"/>
            </a:lvl7pPr>
            <a:lvl8pPr marL="0" indent="0">
              <a:lnSpc>
                <a:spcPct val="100000"/>
              </a:lnSpc>
              <a:spcBef>
                <a:spcPts val="0"/>
              </a:spcBef>
              <a:spcAft>
                <a:spcPts val="0"/>
              </a:spcAft>
              <a:buNone/>
              <a:defRPr sz="800" b="0"/>
            </a:lvl8pPr>
            <a:lvl9pPr marL="0" indent="0">
              <a:lnSpc>
                <a:spcPct val="100000"/>
              </a:lnSpc>
              <a:spcBef>
                <a:spcPts val="0"/>
              </a:spcBef>
              <a:spcAft>
                <a:spcPts val="0"/>
              </a:spcAft>
              <a:buNone/>
              <a:defRPr sz="800" b="0"/>
            </a:lvl9pPr>
          </a:lstStyle>
          <a:p>
            <a:pPr lvl="0"/>
            <a:r>
              <a:rPr lang="en-US"/>
              <a:t>Footnote/Source</a:t>
            </a:r>
          </a:p>
        </p:txBody>
      </p:sp>
      <p:sp>
        <p:nvSpPr>
          <p:cNvPr id="4" name="Title">
            <a:extLst>
              <a:ext uri="{FF2B5EF4-FFF2-40B4-BE49-F238E27FC236}">
                <a16:creationId xmlns:a16="http://schemas.microsoft.com/office/drawing/2014/main" id="{5EBCD575-7B7C-E9AC-93BB-631521D7B16C}"/>
              </a:ext>
            </a:extLst>
          </p:cNvPr>
          <p:cNvSpPr>
            <a:spLocks noGrp="1"/>
          </p:cNvSpPr>
          <p:nvPr>
            <p:ph type="title"/>
          </p:nvPr>
        </p:nvSpPr>
        <p:spPr bwMode="gray">
          <a:xfrm>
            <a:off x="479423" y="225425"/>
            <a:ext cx="8137777" cy="720000"/>
          </a:xfrm>
        </p:spPr>
        <p:txBody>
          <a:bodyPr/>
          <a:lstStyle>
            <a:lvl1pPr>
              <a:defRPr>
                <a:solidFill>
                  <a:schemeClr val="tx1"/>
                </a:solidFill>
                <a:latin typeface="+mj-lt"/>
              </a:defRPr>
            </a:lvl1pPr>
          </a:lstStyle>
          <a:p>
            <a:endParaRPr lang="en-US"/>
          </a:p>
        </p:txBody>
      </p:sp>
    </p:spTree>
    <p:extLst>
      <p:ext uri="{BB962C8B-B14F-4D97-AF65-F5344CB8AC3E}">
        <p14:creationId xmlns:p14="http://schemas.microsoft.com/office/powerpoint/2010/main" val="2289172253"/>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ntent">
    <p:bg>
      <p:bgRef idx="1001">
        <a:schemeClr val="bg1"/>
      </p:bgRef>
    </p:bg>
    <p:spTree>
      <p:nvGrpSpPr>
        <p:cNvPr id="1" name=""/>
        <p:cNvGrpSpPr/>
        <p:nvPr/>
      </p:nvGrpSpPr>
      <p:grpSpPr>
        <a:xfrm>
          <a:off x="0" y="0"/>
          <a:ext cx="0" cy="0"/>
          <a:chOff x="0" y="0"/>
          <a:chExt cx="0" cy="0"/>
        </a:xfrm>
      </p:grpSpPr>
      <p:sp>
        <p:nvSpPr>
          <p:cNvPr id="5" name="Rectangle 4" hidden="1">
            <a:extLst>
              <a:ext uri="{FF2B5EF4-FFF2-40B4-BE49-F238E27FC236}">
                <a16:creationId xmlns:a16="http://schemas.microsoft.com/office/drawing/2014/main" id="{5B947DDD-DDC6-EEF2-6041-6016EB5593D8}"/>
              </a:ext>
            </a:extLst>
          </p:cNvPr>
          <p:cNvSpPr/>
          <p:nvPr userDrawn="1"/>
        </p:nvSpPr>
        <p:spPr>
          <a:xfrm>
            <a:off x="195943" y="6055567"/>
            <a:ext cx="2080726" cy="802433"/>
          </a:xfrm>
          <a:prstGeom prst="rect">
            <a:avLst/>
          </a:prstGeom>
          <a:solidFill>
            <a:srgbClr val="1E1E1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 Logo Black" hidden="1">
            <a:extLst>
              <a:ext uri="{FF2B5EF4-FFF2-40B4-BE49-F238E27FC236}">
                <a16:creationId xmlns:a16="http://schemas.microsoft.com/office/drawing/2014/main" id="{C2DA63AF-6A35-20EA-D0E6-420BF25F785B}"/>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bwMode="gray">
          <a:xfrm>
            <a:off x="491732" y="6247189"/>
            <a:ext cx="1614503" cy="302341"/>
          </a:xfrm>
          <a:prstGeom prst="rect">
            <a:avLst/>
          </a:prstGeom>
        </p:spPr>
      </p:pic>
      <p:sp>
        <p:nvSpPr>
          <p:cNvPr id="6" name="Footnote/Source">
            <a:extLst>
              <a:ext uri="{FF2B5EF4-FFF2-40B4-BE49-F238E27FC236}">
                <a16:creationId xmlns:a16="http://schemas.microsoft.com/office/drawing/2014/main" id="{5A64C92E-05AF-A3F9-84DB-15FCBE28BAFF}"/>
              </a:ext>
            </a:extLst>
          </p:cNvPr>
          <p:cNvSpPr>
            <a:spLocks noGrp="1"/>
          </p:cNvSpPr>
          <p:nvPr>
            <p:ph type="body" sz="quarter" idx="13" hasCustomPrompt="1"/>
          </p:nvPr>
        </p:nvSpPr>
        <p:spPr bwMode="gray">
          <a:xfrm>
            <a:off x="480000" y="5805280"/>
            <a:ext cx="11232000" cy="144000"/>
          </a:xfrm>
        </p:spPr>
        <p:txBody>
          <a:bodyPr anchor="b"/>
          <a:lstStyle>
            <a:lvl1pPr marL="0" indent="0">
              <a:lnSpc>
                <a:spcPct val="100000"/>
              </a:lnSpc>
              <a:spcBef>
                <a:spcPts val="0"/>
              </a:spcBef>
              <a:spcAft>
                <a:spcPts val="0"/>
              </a:spcAft>
              <a:buFont typeface="Arial" panose="020B0604020202020204" pitchFamily="34" charset="0"/>
              <a:buNone/>
              <a:defRPr sz="800" b="0"/>
            </a:lvl1pPr>
            <a:lvl2pPr marL="0" indent="0">
              <a:lnSpc>
                <a:spcPct val="100000"/>
              </a:lnSpc>
              <a:spcBef>
                <a:spcPts val="0"/>
              </a:spcBef>
              <a:spcAft>
                <a:spcPts val="0"/>
              </a:spcAft>
              <a:buFont typeface="Arial" panose="020B0604020202020204" pitchFamily="34" charset="0"/>
              <a:buNone/>
              <a:defRPr sz="800" b="0"/>
            </a:lvl2pPr>
            <a:lvl3pPr marL="0" indent="0">
              <a:lnSpc>
                <a:spcPct val="100000"/>
              </a:lnSpc>
              <a:spcBef>
                <a:spcPts val="0"/>
              </a:spcBef>
              <a:spcAft>
                <a:spcPts val="0"/>
              </a:spcAft>
              <a:buNone/>
              <a:defRPr sz="800" b="0"/>
            </a:lvl3pPr>
            <a:lvl4pPr marL="0" indent="0">
              <a:lnSpc>
                <a:spcPct val="100000"/>
              </a:lnSpc>
              <a:spcBef>
                <a:spcPts val="0"/>
              </a:spcBef>
              <a:spcAft>
                <a:spcPts val="0"/>
              </a:spcAft>
              <a:buNone/>
              <a:defRPr sz="800" b="0"/>
            </a:lvl4pPr>
            <a:lvl5pPr marL="0" indent="0">
              <a:lnSpc>
                <a:spcPct val="100000"/>
              </a:lnSpc>
              <a:spcBef>
                <a:spcPts val="0"/>
              </a:spcBef>
              <a:spcAft>
                <a:spcPts val="0"/>
              </a:spcAft>
              <a:buNone/>
              <a:defRPr sz="800" b="0"/>
            </a:lvl5pPr>
            <a:lvl6pPr marL="0" indent="0">
              <a:lnSpc>
                <a:spcPct val="100000"/>
              </a:lnSpc>
              <a:spcBef>
                <a:spcPts val="0"/>
              </a:spcBef>
              <a:spcAft>
                <a:spcPts val="0"/>
              </a:spcAft>
              <a:buNone/>
              <a:defRPr sz="800" b="0"/>
            </a:lvl6pPr>
            <a:lvl7pPr marL="0" indent="0">
              <a:lnSpc>
                <a:spcPct val="100000"/>
              </a:lnSpc>
              <a:spcBef>
                <a:spcPts val="0"/>
              </a:spcBef>
              <a:spcAft>
                <a:spcPts val="0"/>
              </a:spcAft>
              <a:buNone/>
              <a:defRPr sz="800" b="0"/>
            </a:lvl7pPr>
            <a:lvl8pPr marL="0" indent="0">
              <a:lnSpc>
                <a:spcPct val="100000"/>
              </a:lnSpc>
              <a:spcBef>
                <a:spcPts val="0"/>
              </a:spcBef>
              <a:spcAft>
                <a:spcPts val="0"/>
              </a:spcAft>
              <a:buNone/>
              <a:defRPr sz="800" b="0"/>
            </a:lvl8pPr>
            <a:lvl9pPr marL="0" indent="0">
              <a:lnSpc>
                <a:spcPct val="100000"/>
              </a:lnSpc>
              <a:spcBef>
                <a:spcPts val="0"/>
              </a:spcBef>
              <a:spcAft>
                <a:spcPts val="0"/>
              </a:spcAft>
              <a:buNone/>
              <a:defRPr sz="800" b="0"/>
            </a:lvl9pPr>
          </a:lstStyle>
          <a:p>
            <a:pPr lvl="0"/>
            <a:r>
              <a:rPr lang="en-US"/>
              <a:t>Footnote/Source</a:t>
            </a:r>
          </a:p>
        </p:txBody>
      </p:sp>
      <p:sp>
        <p:nvSpPr>
          <p:cNvPr id="7" name="Text BOX LEFT">
            <a:extLst>
              <a:ext uri="{FF2B5EF4-FFF2-40B4-BE49-F238E27FC236}">
                <a16:creationId xmlns:a16="http://schemas.microsoft.com/office/drawing/2014/main" id="{47DB5F10-6892-FD58-99EC-6E891EE71A72}"/>
              </a:ext>
            </a:extLst>
          </p:cNvPr>
          <p:cNvSpPr>
            <a:spLocks noGrp="1"/>
          </p:cNvSpPr>
          <p:nvPr>
            <p:ph idx="1" hasCustomPrompt="1"/>
          </p:nvPr>
        </p:nvSpPr>
        <p:spPr bwMode="gray">
          <a:xfrm>
            <a:off x="479425" y="1412876"/>
            <a:ext cx="5472114" cy="4392000"/>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vl6pPr>
              <a:defRPr>
                <a:latin typeface="+mn-lt"/>
              </a:defRPr>
            </a:lvl6pPr>
            <a:lvl7pPr>
              <a:defRPr>
                <a:latin typeface="+mn-lt"/>
              </a:defRPr>
            </a:lvl7pPr>
            <a:lvl8pPr>
              <a:defRPr>
                <a:latin typeface="+mn-lt"/>
              </a:defRPr>
            </a:lvl8pPr>
            <a:lvl9pPr>
              <a:defRPr>
                <a:latin typeface="+mn-lt"/>
              </a:defRPr>
            </a:lvl9pPr>
          </a:lstStyle>
          <a:p>
            <a:pPr lvl="0"/>
            <a:r>
              <a:rPr lang="en-US"/>
              <a:t>Edit text by clicking. Use the "Increase/decrease list level" buttons on the Start tab to switch between the set up text levels. For an optional subheading, set the text in bold.</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9" name="Text BOX RIGHT">
            <a:extLst>
              <a:ext uri="{FF2B5EF4-FFF2-40B4-BE49-F238E27FC236}">
                <a16:creationId xmlns:a16="http://schemas.microsoft.com/office/drawing/2014/main" id="{199705E7-C098-40E7-8E59-54DFBF572D9A}"/>
              </a:ext>
            </a:extLst>
          </p:cNvPr>
          <p:cNvSpPr>
            <a:spLocks noGrp="1"/>
          </p:cNvSpPr>
          <p:nvPr>
            <p:ph idx="17" hasCustomPrompt="1"/>
          </p:nvPr>
        </p:nvSpPr>
        <p:spPr bwMode="gray">
          <a:xfrm>
            <a:off x="6240461" y="1412876"/>
            <a:ext cx="5472114" cy="4392000"/>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vl6pPr>
              <a:defRPr>
                <a:latin typeface="+mn-lt"/>
              </a:defRPr>
            </a:lvl6pPr>
            <a:lvl7pPr>
              <a:defRPr>
                <a:latin typeface="+mn-lt"/>
              </a:defRPr>
            </a:lvl7pPr>
            <a:lvl8pPr>
              <a:defRPr>
                <a:latin typeface="+mn-lt"/>
              </a:defRPr>
            </a:lvl8pPr>
            <a:lvl9pPr>
              <a:defRPr>
                <a:latin typeface="+mn-lt"/>
              </a:defRPr>
            </a:lvl9pPr>
          </a:lstStyle>
          <a:p>
            <a:pPr lvl="0"/>
            <a:r>
              <a:rPr lang="en-US"/>
              <a:t>Edit text by clicking. Use the "Increase/decrease list level" buttons on the Start tab to switch between the set up text levels. For an optional subheading, set the text in bold.</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12" name="Title">
            <a:extLst>
              <a:ext uri="{FF2B5EF4-FFF2-40B4-BE49-F238E27FC236}">
                <a16:creationId xmlns:a16="http://schemas.microsoft.com/office/drawing/2014/main" id="{9354C147-3D73-38EF-30B6-2870CEA6ACF7}"/>
              </a:ext>
            </a:extLst>
          </p:cNvPr>
          <p:cNvSpPr>
            <a:spLocks noGrp="1"/>
          </p:cNvSpPr>
          <p:nvPr>
            <p:ph type="title"/>
          </p:nvPr>
        </p:nvSpPr>
        <p:spPr bwMode="gray">
          <a:xfrm>
            <a:off x="479425" y="225425"/>
            <a:ext cx="11233151" cy="720000"/>
          </a:xfrm>
        </p:spPr>
        <p:txBody>
          <a:bodyPr/>
          <a:lstStyle>
            <a:lvl1pPr>
              <a:defRPr>
                <a:solidFill>
                  <a:srgbClr val="1E1E1C"/>
                </a:solidFill>
                <a:latin typeface="+mj-lt"/>
              </a:defRPr>
            </a:lvl1pPr>
          </a:lstStyle>
          <a:p>
            <a:endParaRPr lang="en-US"/>
          </a:p>
        </p:txBody>
      </p:sp>
    </p:spTree>
    <p:extLst>
      <p:ext uri="{BB962C8B-B14F-4D97-AF65-F5344CB8AC3E}">
        <p14:creationId xmlns:p14="http://schemas.microsoft.com/office/powerpoint/2010/main" val="3946252095"/>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Title Slide (Brigh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74D0A-7183-BF8A-8164-B163A08663DE}"/>
              </a:ext>
            </a:extLst>
          </p:cNvPr>
          <p:cNvSpPr>
            <a:spLocks noGrp="1"/>
          </p:cNvSpPr>
          <p:nvPr>
            <p:ph type="ctrTitle" hasCustomPrompt="1"/>
          </p:nvPr>
        </p:nvSpPr>
        <p:spPr>
          <a:xfrm>
            <a:off x="478800" y="2286000"/>
            <a:ext cx="3725210" cy="1483112"/>
          </a:xfrm>
          <a:prstGeom prst="rect">
            <a:avLst/>
          </a:prstGeom>
        </p:spPr>
        <p:txBody>
          <a:bodyPr anchor="b">
            <a:normAutofit/>
          </a:bodyPr>
          <a:lstStyle>
            <a:lvl1pPr algn="l">
              <a:defRPr sz="4800">
                <a:solidFill>
                  <a:srgbClr val="FFFFFF"/>
                </a:solidFill>
                <a:latin typeface="+mj-lt"/>
              </a:defRPr>
            </a:lvl1pPr>
          </a:lstStyle>
          <a:p>
            <a:r>
              <a:rPr lang="en-GB"/>
              <a:t>Thank You!</a:t>
            </a:r>
          </a:p>
        </p:txBody>
      </p:sp>
      <p:sp>
        <p:nvSpPr>
          <p:cNvPr id="5" name="Footer Placeholder 4">
            <a:extLst>
              <a:ext uri="{FF2B5EF4-FFF2-40B4-BE49-F238E27FC236}">
                <a16:creationId xmlns:a16="http://schemas.microsoft.com/office/drawing/2014/main" id="{B4D90B47-EB02-4484-A998-BC620B84F65C}"/>
              </a:ext>
            </a:extLst>
          </p:cNvPr>
          <p:cNvSpPr>
            <a:spLocks noGrp="1"/>
          </p:cNvSpPr>
          <p:nvPr>
            <p:ph type="ftr" sz="quarter" idx="11"/>
          </p:nvPr>
        </p:nvSpPr>
        <p:spPr>
          <a:xfrm>
            <a:off x="1049903" y="5037663"/>
            <a:ext cx="4114800" cy="365125"/>
          </a:xfrm>
          <a:prstGeom prst="rect">
            <a:avLst/>
          </a:prstGeom>
        </p:spPr>
        <p:txBody>
          <a:bodyPr/>
          <a:lstStyle>
            <a:lvl1pPr>
              <a:defRPr>
                <a:solidFill>
                  <a:schemeClr val="bg1"/>
                </a:solidFill>
              </a:defRPr>
            </a:lvl1pPr>
          </a:lstStyle>
          <a:p>
            <a:pPr algn="l"/>
            <a:r>
              <a:rPr lang="en-GB"/>
              <a:t>Presentation title    |    ONLY FOR INTERNAL USE   |    MAP MONITOR ENGAGE</a:t>
            </a:r>
          </a:p>
        </p:txBody>
      </p:sp>
      <p:cxnSp>
        <p:nvCxnSpPr>
          <p:cNvPr id="6" name="Straight Connector 5">
            <a:extLst>
              <a:ext uri="{FF2B5EF4-FFF2-40B4-BE49-F238E27FC236}">
                <a16:creationId xmlns:a16="http://schemas.microsoft.com/office/drawing/2014/main" id="{3E06D55C-4F5E-64A3-1D98-66DAC98E2564}"/>
              </a:ext>
            </a:extLst>
          </p:cNvPr>
          <p:cNvCxnSpPr>
            <a:cxnSpLocks/>
          </p:cNvCxnSpPr>
          <p:nvPr userDrawn="1"/>
        </p:nvCxnSpPr>
        <p:spPr>
          <a:xfrm>
            <a:off x="9695945" y="2401735"/>
            <a:ext cx="0" cy="2054530"/>
          </a:xfrm>
          <a:prstGeom prst="line">
            <a:avLst/>
          </a:prstGeom>
          <a:ln w="38100">
            <a:solidFill>
              <a:srgbClr val="FFFFFF"/>
            </a:solidFill>
          </a:ln>
        </p:spPr>
        <p:style>
          <a:lnRef idx="2">
            <a:schemeClr val="accent1"/>
          </a:lnRef>
          <a:fillRef idx="0">
            <a:schemeClr val="accent1"/>
          </a:fillRef>
          <a:effectRef idx="1">
            <a:schemeClr val="accent1"/>
          </a:effectRef>
          <a:fontRef idx="minor">
            <a:schemeClr val="tx1"/>
          </a:fontRef>
        </p:style>
      </p:cxnSp>
      <p:sp>
        <p:nvSpPr>
          <p:cNvPr id="11" name="Picture">
            <a:extLst>
              <a:ext uri="{FF2B5EF4-FFF2-40B4-BE49-F238E27FC236}">
                <a16:creationId xmlns:a16="http://schemas.microsoft.com/office/drawing/2014/main" id="{A7D036B3-B119-9360-C7A7-498DA2C38849}"/>
              </a:ext>
            </a:extLst>
          </p:cNvPr>
          <p:cNvSpPr>
            <a:spLocks noGrp="1"/>
          </p:cNvSpPr>
          <p:nvPr>
            <p:ph type="pic" sz="quarter" idx="25" hasCustomPrompt="1"/>
          </p:nvPr>
        </p:nvSpPr>
        <p:spPr bwMode="gray">
          <a:xfrm>
            <a:off x="8260786" y="2841934"/>
            <a:ext cx="1190116" cy="1174132"/>
          </a:xfrm>
          <a:solidFill>
            <a:srgbClr val="E5E3DE"/>
          </a:solidFill>
        </p:spPr>
        <p:txBody>
          <a:bodyPr tIns="720000" anchor="ctr" anchorCtr="0"/>
          <a:lstStyle>
            <a:lvl1pPr marL="0" indent="0" algn="ctr">
              <a:spcBef>
                <a:spcPts val="0"/>
              </a:spcBef>
              <a:spcAft>
                <a:spcPts val="0"/>
              </a:spcAft>
              <a:buFontTx/>
              <a:buNone/>
              <a:tabLst/>
              <a:defRPr sz="1200" b="0">
                <a:solidFill>
                  <a:schemeClr val="tx1"/>
                </a:solidFill>
              </a:defRPr>
            </a:lvl1pPr>
            <a:lvl2pPr marL="0" indent="0" algn="ctr">
              <a:spcBef>
                <a:spcPts val="0"/>
              </a:spcBef>
              <a:spcAft>
                <a:spcPts val="0"/>
              </a:spcAft>
              <a:buFontTx/>
              <a:buNone/>
              <a:tabLst/>
              <a:defRPr sz="1200" b="0"/>
            </a:lvl2pPr>
            <a:lvl3pPr marL="0" indent="0" algn="ctr">
              <a:spcBef>
                <a:spcPts val="0"/>
              </a:spcBef>
              <a:spcAft>
                <a:spcPts val="0"/>
              </a:spcAft>
              <a:buFontTx/>
              <a:buNone/>
              <a:tabLst/>
              <a:defRPr sz="1200" b="0"/>
            </a:lvl3pPr>
            <a:lvl4pPr marL="0" indent="0" algn="ctr">
              <a:spcBef>
                <a:spcPts val="0"/>
              </a:spcBef>
              <a:spcAft>
                <a:spcPts val="0"/>
              </a:spcAft>
              <a:buFontTx/>
              <a:buNone/>
              <a:tabLst/>
              <a:defRPr sz="1200" b="0"/>
            </a:lvl4pPr>
            <a:lvl5pPr marL="0" indent="0" algn="ctr">
              <a:spcBef>
                <a:spcPts val="0"/>
              </a:spcBef>
              <a:spcAft>
                <a:spcPts val="0"/>
              </a:spcAft>
              <a:buFontTx/>
              <a:buNone/>
              <a:tabLst/>
              <a:defRPr sz="1200" b="0"/>
            </a:lvl5pPr>
            <a:lvl6pPr marL="0" indent="0" algn="ctr">
              <a:spcBef>
                <a:spcPts val="0"/>
              </a:spcBef>
              <a:spcAft>
                <a:spcPts val="0"/>
              </a:spcAft>
              <a:buFontTx/>
              <a:buNone/>
              <a:tabLst/>
              <a:defRPr sz="1200" b="0"/>
            </a:lvl6pPr>
            <a:lvl7pPr marL="0" indent="0" algn="ctr">
              <a:spcBef>
                <a:spcPts val="0"/>
              </a:spcBef>
              <a:spcAft>
                <a:spcPts val="0"/>
              </a:spcAft>
              <a:buFontTx/>
              <a:buNone/>
              <a:tabLst/>
              <a:defRPr sz="1200" b="0"/>
            </a:lvl7pPr>
            <a:lvl8pPr marL="0" indent="0" algn="ctr">
              <a:spcBef>
                <a:spcPts val="0"/>
              </a:spcBef>
              <a:spcAft>
                <a:spcPts val="0"/>
              </a:spcAft>
              <a:buFontTx/>
              <a:buNone/>
              <a:tabLst/>
              <a:defRPr sz="1200" b="0"/>
            </a:lvl8pPr>
            <a:lvl9pPr marL="0" indent="0" algn="ctr">
              <a:spcBef>
                <a:spcPts val="0"/>
              </a:spcBef>
              <a:spcAft>
                <a:spcPts val="0"/>
              </a:spcAft>
              <a:buFontTx/>
              <a:buNone/>
              <a:tabLst/>
              <a:defRPr sz="1200" b="0"/>
            </a:lvl9pPr>
          </a:lstStyle>
          <a:p>
            <a:pPr lvl="0"/>
            <a:r>
              <a:rPr lang="en-US"/>
              <a:t>Add picture </a:t>
            </a:r>
          </a:p>
        </p:txBody>
      </p:sp>
      <p:pic>
        <p:nvPicPr>
          <p:cNvPr id="16" name="Graphic 15">
            <a:extLst>
              <a:ext uri="{FF2B5EF4-FFF2-40B4-BE49-F238E27FC236}">
                <a16:creationId xmlns:a16="http://schemas.microsoft.com/office/drawing/2014/main" id="{D1494945-B085-FEB5-CCE5-7993EADA3E4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940989" y="2841932"/>
            <a:ext cx="1174133" cy="1174133"/>
          </a:xfrm>
          <a:prstGeom prst="rect">
            <a:avLst/>
          </a:prstGeom>
        </p:spPr>
      </p:pic>
      <p:pic>
        <p:nvPicPr>
          <p:cNvPr id="4" name="Pi Logo Black">
            <a:extLst>
              <a:ext uri="{FF2B5EF4-FFF2-40B4-BE49-F238E27FC236}">
                <a16:creationId xmlns:a16="http://schemas.microsoft.com/office/drawing/2014/main" id="{65D5DEF7-1A0B-36AE-6947-8CC1DEFECB8A}"/>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bwMode="gray">
          <a:xfrm>
            <a:off x="491732" y="6247189"/>
            <a:ext cx="1614503" cy="302341"/>
          </a:xfrm>
          <a:prstGeom prst="rect">
            <a:avLst/>
          </a:prstGeom>
        </p:spPr>
      </p:pic>
    </p:spTree>
    <p:extLst>
      <p:ext uri="{BB962C8B-B14F-4D97-AF65-F5344CB8AC3E}">
        <p14:creationId xmlns:p14="http://schemas.microsoft.com/office/powerpoint/2010/main" val="298811529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Content (Dark)">
    <p:bg>
      <p:bgPr>
        <a:solidFill>
          <a:srgbClr val="1E1E1C"/>
        </a:solidFill>
        <a:effectLst/>
      </p:bgPr>
    </p:bg>
    <p:spTree>
      <p:nvGrpSpPr>
        <p:cNvPr id="1" name=""/>
        <p:cNvGrpSpPr/>
        <p:nvPr/>
      </p:nvGrpSpPr>
      <p:grpSpPr>
        <a:xfrm>
          <a:off x="0" y="0"/>
          <a:ext cx="0" cy="0"/>
          <a:chOff x="0" y="0"/>
          <a:chExt cx="0" cy="0"/>
        </a:xfrm>
      </p:grpSpPr>
      <p:sp>
        <p:nvSpPr>
          <p:cNvPr id="5" name="Rectangle 4" hidden="1">
            <a:extLst>
              <a:ext uri="{FF2B5EF4-FFF2-40B4-BE49-F238E27FC236}">
                <a16:creationId xmlns:a16="http://schemas.microsoft.com/office/drawing/2014/main" id="{5B947DDD-DDC6-EEF2-6041-6016EB5593D8}"/>
              </a:ext>
            </a:extLst>
          </p:cNvPr>
          <p:cNvSpPr/>
          <p:nvPr userDrawn="1"/>
        </p:nvSpPr>
        <p:spPr>
          <a:xfrm>
            <a:off x="195943" y="6055567"/>
            <a:ext cx="2080726" cy="802433"/>
          </a:xfrm>
          <a:prstGeom prst="rect">
            <a:avLst/>
          </a:prstGeom>
          <a:solidFill>
            <a:srgbClr val="1E1E1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 Logo Black" hidden="1">
            <a:extLst>
              <a:ext uri="{FF2B5EF4-FFF2-40B4-BE49-F238E27FC236}">
                <a16:creationId xmlns:a16="http://schemas.microsoft.com/office/drawing/2014/main" id="{C2DA63AF-6A35-20EA-D0E6-420BF25F785B}"/>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bwMode="gray">
          <a:xfrm>
            <a:off x="491732" y="6247189"/>
            <a:ext cx="1614503" cy="302341"/>
          </a:xfrm>
          <a:prstGeom prst="rect">
            <a:avLst/>
          </a:prstGeom>
        </p:spPr>
      </p:pic>
      <p:sp>
        <p:nvSpPr>
          <p:cNvPr id="6" name="Footnote/Source">
            <a:extLst>
              <a:ext uri="{FF2B5EF4-FFF2-40B4-BE49-F238E27FC236}">
                <a16:creationId xmlns:a16="http://schemas.microsoft.com/office/drawing/2014/main" id="{5A64C92E-05AF-A3F9-84DB-15FCBE28BAFF}"/>
              </a:ext>
            </a:extLst>
          </p:cNvPr>
          <p:cNvSpPr>
            <a:spLocks noGrp="1"/>
          </p:cNvSpPr>
          <p:nvPr>
            <p:ph type="body" sz="quarter" idx="13" hasCustomPrompt="1"/>
          </p:nvPr>
        </p:nvSpPr>
        <p:spPr bwMode="gray">
          <a:xfrm>
            <a:off x="480000" y="5805280"/>
            <a:ext cx="11232000" cy="144000"/>
          </a:xfrm>
        </p:spPr>
        <p:txBody>
          <a:bodyPr anchor="b"/>
          <a:lstStyle>
            <a:lvl1pPr marL="0" indent="0">
              <a:lnSpc>
                <a:spcPct val="100000"/>
              </a:lnSpc>
              <a:spcBef>
                <a:spcPts val="0"/>
              </a:spcBef>
              <a:spcAft>
                <a:spcPts val="0"/>
              </a:spcAft>
              <a:buFont typeface="Arial" panose="020B0604020202020204" pitchFamily="34" charset="0"/>
              <a:buNone/>
              <a:defRPr sz="800" b="0">
                <a:solidFill>
                  <a:srgbClr val="FFFFFF"/>
                </a:solidFill>
              </a:defRPr>
            </a:lvl1pPr>
            <a:lvl2pPr marL="0" indent="0">
              <a:lnSpc>
                <a:spcPct val="100000"/>
              </a:lnSpc>
              <a:spcBef>
                <a:spcPts val="0"/>
              </a:spcBef>
              <a:spcAft>
                <a:spcPts val="0"/>
              </a:spcAft>
              <a:buFont typeface="Arial" panose="020B0604020202020204" pitchFamily="34" charset="0"/>
              <a:buNone/>
              <a:defRPr sz="800" b="0"/>
            </a:lvl2pPr>
            <a:lvl3pPr marL="0" indent="0">
              <a:lnSpc>
                <a:spcPct val="100000"/>
              </a:lnSpc>
              <a:spcBef>
                <a:spcPts val="0"/>
              </a:spcBef>
              <a:spcAft>
                <a:spcPts val="0"/>
              </a:spcAft>
              <a:buNone/>
              <a:defRPr sz="800" b="0"/>
            </a:lvl3pPr>
            <a:lvl4pPr marL="0" indent="0">
              <a:lnSpc>
                <a:spcPct val="100000"/>
              </a:lnSpc>
              <a:spcBef>
                <a:spcPts val="0"/>
              </a:spcBef>
              <a:spcAft>
                <a:spcPts val="0"/>
              </a:spcAft>
              <a:buNone/>
              <a:defRPr sz="800" b="0"/>
            </a:lvl4pPr>
            <a:lvl5pPr marL="0" indent="0">
              <a:lnSpc>
                <a:spcPct val="100000"/>
              </a:lnSpc>
              <a:spcBef>
                <a:spcPts val="0"/>
              </a:spcBef>
              <a:spcAft>
                <a:spcPts val="0"/>
              </a:spcAft>
              <a:buNone/>
              <a:defRPr sz="800" b="0"/>
            </a:lvl5pPr>
            <a:lvl6pPr marL="0" indent="0">
              <a:lnSpc>
                <a:spcPct val="100000"/>
              </a:lnSpc>
              <a:spcBef>
                <a:spcPts val="0"/>
              </a:spcBef>
              <a:spcAft>
                <a:spcPts val="0"/>
              </a:spcAft>
              <a:buNone/>
              <a:defRPr sz="800" b="0"/>
            </a:lvl6pPr>
            <a:lvl7pPr marL="0" indent="0">
              <a:lnSpc>
                <a:spcPct val="100000"/>
              </a:lnSpc>
              <a:spcBef>
                <a:spcPts val="0"/>
              </a:spcBef>
              <a:spcAft>
                <a:spcPts val="0"/>
              </a:spcAft>
              <a:buNone/>
              <a:defRPr sz="800" b="0"/>
            </a:lvl7pPr>
            <a:lvl8pPr marL="0" indent="0">
              <a:lnSpc>
                <a:spcPct val="100000"/>
              </a:lnSpc>
              <a:spcBef>
                <a:spcPts val="0"/>
              </a:spcBef>
              <a:spcAft>
                <a:spcPts val="0"/>
              </a:spcAft>
              <a:buNone/>
              <a:defRPr sz="800" b="0"/>
            </a:lvl8pPr>
            <a:lvl9pPr marL="0" indent="0">
              <a:lnSpc>
                <a:spcPct val="100000"/>
              </a:lnSpc>
              <a:spcBef>
                <a:spcPts val="0"/>
              </a:spcBef>
              <a:spcAft>
                <a:spcPts val="0"/>
              </a:spcAft>
              <a:buNone/>
              <a:defRPr sz="800" b="0"/>
            </a:lvl9pPr>
          </a:lstStyle>
          <a:p>
            <a:pPr lvl="0"/>
            <a:r>
              <a:rPr lang="en-US"/>
              <a:t>Footnote/Source</a:t>
            </a:r>
          </a:p>
        </p:txBody>
      </p:sp>
      <p:sp>
        <p:nvSpPr>
          <p:cNvPr id="7" name="Text BOX LEFT">
            <a:extLst>
              <a:ext uri="{FF2B5EF4-FFF2-40B4-BE49-F238E27FC236}">
                <a16:creationId xmlns:a16="http://schemas.microsoft.com/office/drawing/2014/main" id="{47DB5F10-6892-FD58-99EC-6E891EE71A72}"/>
              </a:ext>
            </a:extLst>
          </p:cNvPr>
          <p:cNvSpPr>
            <a:spLocks noGrp="1"/>
          </p:cNvSpPr>
          <p:nvPr>
            <p:ph idx="1" hasCustomPrompt="1"/>
          </p:nvPr>
        </p:nvSpPr>
        <p:spPr bwMode="gray">
          <a:xfrm>
            <a:off x="479425" y="1412876"/>
            <a:ext cx="5472114" cy="4392000"/>
          </a:xfrm>
        </p:spPr>
        <p:txBody>
          <a:bodyPr/>
          <a:lstStyle>
            <a:lvl1pPr>
              <a:defRPr>
                <a:solidFill>
                  <a:srgbClr val="FFFFFF"/>
                </a:solidFill>
                <a:latin typeface="+mn-lt"/>
              </a:defRPr>
            </a:lvl1pPr>
            <a:lvl2pPr>
              <a:defRPr>
                <a:solidFill>
                  <a:srgbClr val="FFFFFF"/>
                </a:solidFill>
                <a:latin typeface="+mn-lt"/>
              </a:defRPr>
            </a:lvl2pPr>
            <a:lvl3pPr>
              <a:defRPr>
                <a:solidFill>
                  <a:srgbClr val="FFFFFF"/>
                </a:solidFill>
                <a:latin typeface="+mn-lt"/>
              </a:defRPr>
            </a:lvl3pPr>
            <a:lvl4pPr>
              <a:defRPr>
                <a:solidFill>
                  <a:srgbClr val="FFFFFF"/>
                </a:solidFill>
                <a:latin typeface="+mn-lt"/>
              </a:defRPr>
            </a:lvl4pPr>
            <a:lvl5pPr>
              <a:defRPr>
                <a:solidFill>
                  <a:srgbClr val="FFFFFF"/>
                </a:solidFill>
                <a:latin typeface="+mn-lt"/>
              </a:defRPr>
            </a:lvl5pPr>
            <a:lvl6pPr>
              <a:defRPr>
                <a:solidFill>
                  <a:srgbClr val="FFFFFF"/>
                </a:solidFill>
                <a:latin typeface="+mn-lt"/>
              </a:defRPr>
            </a:lvl6pPr>
            <a:lvl7pPr>
              <a:defRPr>
                <a:solidFill>
                  <a:srgbClr val="FFFFFF"/>
                </a:solidFill>
                <a:latin typeface="+mn-lt"/>
              </a:defRPr>
            </a:lvl7pPr>
            <a:lvl8pPr>
              <a:defRPr>
                <a:solidFill>
                  <a:srgbClr val="FFFFFF"/>
                </a:solidFill>
                <a:latin typeface="+mn-lt"/>
              </a:defRPr>
            </a:lvl8pPr>
            <a:lvl9pPr>
              <a:defRPr>
                <a:solidFill>
                  <a:srgbClr val="FFFFFF"/>
                </a:solidFill>
                <a:latin typeface="+mn-lt"/>
              </a:defRPr>
            </a:lvl9pPr>
          </a:lstStyle>
          <a:p>
            <a:pPr lvl="0"/>
            <a:r>
              <a:rPr lang="en-US"/>
              <a:t>Edit text by clicking. Use the "Increase/decrease list level" buttons on the Start tab to switch between the set up text levels. For an optional subheading, set the text in bold.</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9" name="Text BOX RIGHT">
            <a:extLst>
              <a:ext uri="{FF2B5EF4-FFF2-40B4-BE49-F238E27FC236}">
                <a16:creationId xmlns:a16="http://schemas.microsoft.com/office/drawing/2014/main" id="{199705E7-C098-40E7-8E59-54DFBF572D9A}"/>
              </a:ext>
            </a:extLst>
          </p:cNvPr>
          <p:cNvSpPr>
            <a:spLocks noGrp="1"/>
          </p:cNvSpPr>
          <p:nvPr>
            <p:ph idx="17" hasCustomPrompt="1"/>
          </p:nvPr>
        </p:nvSpPr>
        <p:spPr bwMode="gray">
          <a:xfrm>
            <a:off x="6240461" y="1412876"/>
            <a:ext cx="5472114" cy="4392000"/>
          </a:xfrm>
        </p:spPr>
        <p:txBody>
          <a:bodyPr/>
          <a:lstStyle>
            <a:lvl1pPr>
              <a:defRPr>
                <a:solidFill>
                  <a:srgbClr val="FFFFFF"/>
                </a:solidFill>
                <a:latin typeface="+mn-lt"/>
              </a:defRPr>
            </a:lvl1pPr>
            <a:lvl2pPr>
              <a:defRPr>
                <a:solidFill>
                  <a:srgbClr val="FFFFFF"/>
                </a:solidFill>
                <a:latin typeface="+mn-lt"/>
              </a:defRPr>
            </a:lvl2pPr>
            <a:lvl3pPr>
              <a:defRPr>
                <a:solidFill>
                  <a:srgbClr val="FFFFFF"/>
                </a:solidFill>
                <a:latin typeface="+mn-lt"/>
              </a:defRPr>
            </a:lvl3pPr>
            <a:lvl4pPr>
              <a:defRPr>
                <a:solidFill>
                  <a:srgbClr val="FFFFFF"/>
                </a:solidFill>
                <a:latin typeface="+mn-lt"/>
              </a:defRPr>
            </a:lvl4pPr>
            <a:lvl5pPr>
              <a:defRPr>
                <a:solidFill>
                  <a:srgbClr val="FFFFFF"/>
                </a:solidFill>
                <a:latin typeface="+mn-lt"/>
              </a:defRPr>
            </a:lvl5pPr>
            <a:lvl6pPr>
              <a:defRPr>
                <a:solidFill>
                  <a:srgbClr val="FFFFFF"/>
                </a:solidFill>
                <a:latin typeface="+mn-lt"/>
              </a:defRPr>
            </a:lvl6pPr>
            <a:lvl7pPr>
              <a:defRPr>
                <a:solidFill>
                  <a:srgbClr val="FFFFFF"/>
                </a:solidFill>
                <a:latin typeface="+mn-lt"/>
              </a:defRPr>
            </a:lvl7pPr>
            <a:lvl8pPr>
              <a:defRPr>
                <a:solidFill>
                  <a:srgbClr val="FFFFFF"/>
                </a:solidFill>
                <a:latin typeface="+mn-lt"/>
              </a:defRPr>
            </a:lvl8pPr>
            <a:lvl9pPr>
              <a:defRPr>
                <a:solidFill>
                  <a:srgbClr val="FFFFFF"/>
                </a:solidFill>
                <a:latin typeface="+mn-lt"/>
              </a:defRPr>
            </a:lvl9pPr>
          </a:lstStyle>
          <a:p>
            <a:pPr lvl="0"/>
            <a:r>
              <a:rPr lang="en-US"/>
              <a:t>Edit text by clicking. Use the "Increase/decrease list level" buttons on the Start tab to switch between the set up text levels. For an optional subheading, set the text in bold.</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2" name="Rectangle LEFT">
            <a:extLst>
              <a:ext uri="{FF2B5EF4-FFF2-40B4-BE49-F238E27FC236}">
                <a16:creationId xmlns:a16="http://schemas.microsoft.com/office/drawing/2014/main" id="{9C989963-14AD-80C5-403A-8DDEEB262D05}"/>
              </a:ext>
              <a:ext uri="{C183D7F6-B498-43B3-948B-1728B52AA6E4}">
                <adec:decorative xmlns:adec="http://schemas.microsoft.com/office/drawing/2017/decorative" val="1"/>
              </a:ext>
            </a:extLst>
          </p:cNvPr>
          <p:cNvSpPr/>
          <p:nvPr userDrawn="1"/>
        </p:nvSpPr>
        <p:spPr bwMode="ltGray">
          <a:xfrm>
            <a:off x="0" y="6020752"/>
            <a:ext cx="3574800" cy="837248"/>
          </a:xfrm>
          <a:prstGeom prst="rect">
            <a:avLst/>
          </a:prstGeom>
          <a:solidFill>
            <a:srgbClr val="1E1E1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pic>
        <p:nvPicPr>
          <p:cNvPr id="3" name="Pi Logo White">
            <a:extLst>
              <a:ext uri="{FF2B5EF4-FFF2-40B4-BE49-F238E27FC236}">
                <a16:creationId xmlns:a16="http://schemas.microsoft.com/office/drawing/2014/main" id="{C0E672AF-5827-1D2E-CF6E-01F76E35A90A}"/>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bwMode="gray">
          <a:xfrm>
            <a:off x="491732" y="6247189"/>
            <a:ext cx="1614503" cy="302341"/>
          </a:xfrm>
          <a:prstGeom prst="rect">
            <a:avLst/>
          </a:prstGeom>
        </p:spPr>
      </p:pic>
      <p:sp>
        <p:nvSpPr>
          <p:cNvPr id="4" name="Title">
            <a:extLst>
              <a:ext uri="{FF2B5EF4-FFF2-40B4-BE49-F238E27FC236}">
                <a16:creationId xmlns:a16="http://schemas.microsoft.com/office/drawing/2014/main" id="{D5AC1CED-10C9-A728-6E74-3A2A14E0B2BE}"/>
              </a:ext>
            </a:extLst>
          </p:cNvPr>
          <p:cNvSpPr>
            <a:spLocks noGrp="1"/>
          </p:cNvSpPr>
          <p:nvPr>
            <p:ph type="title"/>
          </p:nvPr>
        </p:nvSpPr>
        <p:spPr bwMode="gray">
          <a:xfrm>
            <a:off x="479423" y="225425"/>
            <a:ext cx="11233151" cy="720000"/>
          </a:xfrm>
        </p:spPr>
        <p:txBody>
          <a:bodyPr/>
          <a:lstStyle>
            <a:lvl1pPr>
              <a:defRPr>
                <a:solidFill>
                  <a:schemeClr val="bg1"/>
                </a:solidFill>
                <a:latin typeface="+mj-lt"/>
              </a:defRPr>
            </a:lvl1pPr>
          </a:lstStyle>
          <a:p>
            <a:endParaRPr lang="en-US"/>
          </a:p>
        </p:txBody>
      </p:sp>
    </p:spTree>
    <p:extLst>
      <p:ext uri="{BB962C8B-B14F-4D97-AF65-F5344CB8AC3E}">
        <p14:creationId xmlns:p14="http://schemas.microsoft.com/office/powerpoint/2010/main" val="2383718348"/>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 BOX Content">
    <p:bg>
      <p:bgRef idx="1001">
        <a:schemeClr val="bg1"/>
      </p:bgRef>
    </p:bg>
    <p:spTree>
      <p:nvGrpSpPr>
        <p:cNvPr id="1" name=""/>
        <p:cNvGrpSpPr/>
        <p:nvPr/>
      </p:nvGrpSpPr>
      <p:grpSpPr>
        <a:xfrm>
          <a:off x="0" y="0"/>
          <a:ext cx="0" cy="0"/>
          <a:chOff x="0" y="0"/>
          <a:chExt cx="0" cy="0"/>
        </a:xfrm>
      </p:grpSpPr>
      <p:sp>
        <p:nvSpPr>
          <p:cNvPr id="5" name="Rectangle 4" hidden="1">
            <a:extLst>
              <a:ext uri="{FF2B5EF4-FFF2-40B4-BE49-F238E27FC236}">
                <a16:creationId xmlns:a16="http://schemas.microsoft.com/office/drawing/2014/main" id="{5B947DDD-DDC6-EEF2-6041-6016EB5593D8}"/>
              </a:ext>
            </a:extLst>
          </p:cNvPr>
          <p:cNvSpPr/>
          <p:nvPr userDrawn="1"/>
        </p:nvSpPr>
        <p:spPr>
          <a:xfrm>
            <a:off x="195943" y="6055567"/>
            <a:ext cx="2080726" cy="802433"/>
          </a:xfrm>
          <a:prstGeom prst="rect">
            <a:avLst/>
          </a:prstGeom>
          <a:solidFill>
            <a:srgbClr val="1E1E1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 Logo Black" hidden="1">
            <a:extLst>
              <a:ext uri="{FF2B5EF4-FFF2-40B4-BE49-F238E27FC236}">
                <a16:creationId xmlns:a16="http://schemas.microsoft.com/office/drawing/2014/main" id="{C2DA63AF-6A35-20EA-D0E6-420BF25F785B}"/>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bwMode="gray">
          <a:xfrm>
            <a:off x="491732" y="6247189"/>
            <a:ext cx="1614503" cy="302341"/>
          </a:xfrm>
          <a:prstGeom prst="rect">
            <a:avLst/>
          </a:prstGeom>
        </p:spPr>
      </p:pic>
      <p:sp>
        <p:nvSpPr>
          <p:cNvPr id="14" name="Title">
            <a:extLst>
              <a:ext uri="{FF2B5EF4-FFF2-40B4-BE49-F238E27FC236}">
                <a16:creationId xmlns:a16="http://schemas.microsoft.com/office/drawing/2014/main" id="{513A82B0-2B93-C160-F122-8CB8CE8AC43F}"/>
              </a:ext>
            </a:extLst>
          </p:cNvPr>
          <p:cNvSpPr>
            <a:spLocks noGrp="1"/>
          </p:cNvSpPr>
          <p:nvPr>
            <p:ph type="title"/>
          </p:nvPr>
        </p:nvSpPr>
        <p:spPr bwMode="gray">
          <a:xfrm>
            <a:off x="479424" y="225425"/>
            <a:ext cx="11233151" cy="720000"/>
          </a:xfrm>
        </p:spPr>
        <p:txBody>
          <a:bodyPr/>
          <a:lstStyle>
            <a:lvl1pPr>
              <a:defRPr>
                <a:solidFill>
                  <a:srgbClr val="1E1E1C"/>
                </a:solidFill>
                <a:latin typeface="+mj-lt"/>
              </a:defRPr>
            </a:lvl1pPr>
          </a:lstStyle>
          <a:p>
            <a:endParaRPr lang="en-US"/>
          </a:p>
        </p:txBody>
      </p:sp>
      <p:sp>
        <p:nvSpPr>
          <p:cNvPr id="2" name="Text BOX LEFT">
            <a:extLst>
              <a:ext uri="{FF2B5EF4-FFF2-40B4-BE49-F238E27FC236}">
                <a16:creationId xmlns:a16="http://schemas.microsoft.com/office/drawing/2014/main" id="{6DC075A9-D4E8-0E82-9CEA-E5EA01663C4F}"/>
              </a:ext>
            </a:extLst>
          </p:cNvPr>
          <p:cNvSpPr>
            <a:spLocks noGrp="1"/>
          </p:cNvSpPr>
          <p:nvPr>
            <p:ph idx="1" hasCustomPrompt="1"/>
          </p:nvPr>
        </p:nvSpPr>
        <p:spPr bwMode="gray">
          <a:xfrm>
            <a:off x="479834" y="1413222"/>
            <a:ext cx="3563938" cy="4392000"/>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vl6pPr>
              <a:defRPr>
                <a:latin typeface="+mn-lt"/>
              </a:defRPr>
            </a:lvl6pPr>
            <a:lvl7pPr>
              <a:defRPr>
                <a:latin typeface="+mn-lt"/>
              </a:defRPr>
            </a:lvl7pPr>
            <a:lvl8pPr>
              <a:defRPr/>
            </a:lvl8pPr>
            <a:lvl9pPr>
              <a:defRPr/>
            </a:lvl9pPr>
          </a:lstStyle>
          <a:p>
            <a:pPr lvl="0"/>
            <a:r>
              <a:rPr lang="en-US"/>
              <a:t>Edit text by clicking. Use the "Increase/decrease list level" buttons on the Start tab to switch between the set up text levels. For an optional subheading, set the text in bold.</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p:txBody>
      </p:sp>
      <p:sp>
        <p:nvSpPr>
          <p:cNvPr id="3" name="Text BOX MIDDLE">
            <a:extLst>
              <a:ext uri="{FF2B5EF4-FFF2-40B4-BE49-F238E27FC236}">
                <a16:creationId xmlns:a16="http://schemas.microsoft.com/office/drawing/2014/main" id="{C19FA0EE-BF50-9E43-720E-4C46D2C5EC8E}"/>
              </a:ext>
            </a:extLst>
          </p:cNvPr>
          <p:cNvSpPr>
            <a:spLocks noGrp="1"/>
          </p:cNvSpPr>
          <p:nvPr>
            <p:ph idx="17" hasCustomPrompt="1"/>
          </p:nvPr>
        </p:nvSpPr>
        <p:spPr bwMode="gray">
          <a:xfrm>
            <a:off x="4332288" y="1412876"/>
            <a:ext cx="3527425" cy="4392000"/>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vl6pPr>
              <a:defRPr>
                <a:latin typeface="+mn-lt"/>
              </a:defRPr>
            </a:lvl6pPr>
            <a:lvl7pPr>
              <a:defRPr>
                <a:latin typeface="+mn-lt"/>
              </a:defRPr>
            </a:lvl7pPr>
            <a:lvl8pPr>
              <a:defRPr/>
            </a:lvl8pPr>
            <a:lvl9pPr>
              <a:defRPr/>
            </a:lvl9pPr>
          </a:lstStyle>
          <a:p>
            <a:pPr lvl="0"/>
            <a:r>
              <a:rPr lang="en-US"/>
              <a:t>Edit text by clicking. Use the "Increase/decrease list level" buttons on the Start tab to switch between the set up text levels. For an optional subheading, set the text in bold.</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p:txBody>
      </p:sp>
      <p:sp>
        <p:nvSpPr>
          <p:cNvPr id="4" name="Text BOX RIGHT">
            <a:extLst>
              <a:ext uri="{FF2B5EF4-FFF2-40B4-BE49-F238E27FC236}">
                <a16:creationId xmlns:a16="http://schemas.microsoft.com/office/drawing/2014/main" id="{12B9E8FC-E6EE-3110-8578-A7F8EE84B625}"/>
              </a:ext>
            </a:extLst>
          </p:cNvPr>
          <p:cNvSpPr>
            <a:spLocks noGrp="1"/>
          </p:cNvSpPr>
          <p:nvPr>
            <p:ph idx="18" hasCustomPrompt="1"/>
          </p:nvPr>
        </p:nvSpPr>
        <p:spPr bwMode="gray">
          <a:xfrm>
            <a:off x="8148638" y="1412876"/>
            <a:ext cx="3563937" cy="4392000"/>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vl6pPr>
              <a:defRPr>
                <a:latin typeface="+mn-lt"/>
              </a:defRPr>
            </a:lvl6pPr>
            <a:lvl7pPr>
              <a:defRPr>
                <a:latin typeface="+mn-lt"/>
              </a:defRPr>
            </a:lvl7pPr>
            <a:lvl8pPr>
              <a:defRPr/>
            </a:lvl8pPr>
            <a:lvl9pPr>
              <a:defRPr/>
            </a:lvl9pPr>
          </a:lstStyle>
          <a:p>
            <a:pPr lvl="0"/>
            <a:r>
              <a:rPr lang="en-US"/>
              <a:t>Edit text by clicking. Use the "Increase/decrease list level" buttons on the Start tab to switch between the set up text levels. For an optional subheading, set the text in bold.</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p:txBody>
      </p:sp>
      <p:sp>
        <p:nvSpPr>
          <p:cNvPr id="6" name="Footnote/Source">
            <a:extLst>
              <a:ext uri="{FF2B5EF4-FFF2-40B4-BE49-F238E27FC236}">
                <a16:creationId xmlns:a16="http://schemas.microsoft.com/office/drawing/2014/main" id="{5A64C92E-05AF-A3F9-84DB-15FCBE28BAFF}"/>
              </a:ext>
            </a:extLst>
          </p:cNvPr>
          <p:cNvSpPr>
            <a:spLocks noGrp="1"/>
          </p:cNvSpPr>
          <p:nvPr>
            <p:ph type="body" sz="quarter" idx="13" hasCustomPrompt="1"/>
          </p:nvPr>
        </p:nvSpPr>
        <p:spPr bwMode="gray">
          <a:xfrm>
            <a:off x="480000" y="5805280"/>
            <a:ext cx="11232000" cy="144000"/>
          </a:xfrm>
        </p:spPr>
        <p:txBody>
          <a:bodyPr anchor="b"/>
          <a:lstStyle>
            <a:lvl1pPr marL="0" indent="0">
              <a:lnSpc>
                <a:spcPct val="100000"/>
              </a:lnSpc>
              <a:spcBef>
                <a:spcPts val="0"/>
              </a:spcBef>
              <a:spcAft>
                <a:spcPts val="0"/>
              </a:spcAft>
              <a:buFont typeface="Arial" panose="020B0604020202020204" pitchFamily="34" charset="0"/>
              <a:buNone/>
              <a:defRPr sz="800" b="0"/>
            </a:lvl1pPr>
            <a:lvl2pPr marL="0" indent="0">
              <a:lnSpc>
                <a:spcPct val="100000"/>
              </a:lnSpc>
              <a:spcBef>
                <a:spcPts val="0"/>
              </a:spcBef>
              <a:spcAft>
                <a:spcPts val="0"/>
              </a:spcAft>
              <a:buFont typeface="Arial" panose="020B0604020202020204" pitchFamily="34" charset="0"/>
              <a:buNone/>
              <a:defRPr sz="800" b="0"/>
            </a:lvl2pPr>
            <a:lvl3pPr marL="0" indent="0">
              <a:lnSpc>
                <a:spcPct val="100000"/>
              </a:lnSpc>
              <a:spcBef>
                <a:spcPts val="0"/>
              </a:spcBef>
              <a:spcAft>
                <a:spcPts val="0"/>
              </a:spcAft>
              <a:buNone/>
              <a:defRPr sz="800" b="0"/>
            </a:lvl3pPr>
            <a:lvl4pPr marL="0" indent="0">
              <a:lnSpc>
                <a:spcPct val="100000"/>
              </a:lnSpc>
              <a:spcBef>
                <a:spcPts val="0"/>
              </a:spcBef>
              <a:spcAft>
                <a:spcPts val="0"/>
              </a:spcAft>
              <a:buNone/>
              <a:defRPr sz="800" b="0"/>
            </a:lvl4pPr>
            <a:lvl5pPr marL="0" indent="0">
              <a:lnSpc>
                <a:spcPct val="100000"/>
              </a:lnSpc>
              <a:spcBef>
                <a:spcPts val="0"/>
              </a:spcBef>
              <a:spcAft>
                <a:spcPts val="0"/>
              </a:spcAft>
              <a:buNone/>
              <a:defRPr sz="800" b="0"/>
            </a:lvl5pPr>
            <a:lvl6pPr marL="0" indent="0">
              <a:lnSpc>
                <a:spcPct val="100000"/>
              </a:lnSpc>
              <a:spcBef>
                <a:spcPts val="0"/>
              </a:spcBef>
              <a:spcAft>
                <a:spcPts val="0"/>
              </a:spcAft>
              <a:buNone/>
              <a:defRPr sz="800" b="0"/>
            </a:lvl6pPr>
            <a:lvl7pPr marL="0" indent="0">
              <a:lnSpc>
                <a:spcPct val="100000"/>
              </a:lnSpc>
              <a:spcBef>
                <a:spcPts val="0"/>
              </a:spcBef>
              <a:spcAft>
                <a:spcPts val="0"/>
              </a:spcAft>
              <a:buNone/>
              <a:defRPr sz="800" b="0"/>
            </a:lvl7pPr>
            <a:lvl8pPr marL="0" indent="0">
              <a:lnSpc>
                <a:spcPct val="100000"/>
              </a:lnSpc>
              <a:spcBef>
                <a:spcPts val="0"/>
              </a:spcBef>
              <a:spcAft>
                <a:spcPts val="0"/>
              </a:spcAft>
              <a:buNone/>
              <a:defRPr sz="800" b="0"/>
            </a:lvl8pPr>
            <a:lvl9pPr marL="0" indent="0">
              <a:lnSpc>
                <a:spcPct val="100000"/>
              </a:lnSpc>
              <a:spcBef>
                <a:spcPts val="0"/>
              </a:spcBef>
              <a:spcAft>
                <a:spcPts val="0"/>
              </a:spcAft>
              <a:buNone/>
              <a:defRPr sz="800" b="0"/>
            </a:lvl9pPr>
          </a:lstStyle>
          <a:p>
            <a:pPr lvl="0"/>
            <a:r>
              <a:rPr lang="en-US"/>
              <a:t>Footnote/Source</a:t>
            </a:r>
          </a:p>
        </p:txBody>
      </p:sp>
    </p:spTree>
    <p:extLst>
      <p:ext uri="{BB962C8B-B14F-4D97-AF65-F5344CB8AC3E}">
        <p14:creationId xmlns:p14="http://schemas.microsoft.com/office/powerpoint/2010/main" val="3366009745"/>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 BOX Content (Dark)">
    <p:bg>
      <p:bgPr>
        <a:solidFill>
          <a:srgbClr val="1E1E1C"/>
        </a:solidFill>
        <a:effectLst/>
      </p:bgPr>
    </p:bg>
    <p:spTree>
      <p:nvGrpSpPr>
        <p:cNvPr id="1" name=""/>
        <p:cNvGrpSpPr/>
        <p:nvPr/>
      </p:nvGrpSpPr>
      <p:grpSpPr>
        <a:xfrm>
          <a:off x="0" y="0"/>
          <a:ext cx="0" cy="0"/>
          <a:chOff x="0" y="0"/>
          <a:chExt cx="0" cy="0"/>
        </a:xfrm>
      </p:grpSpPr>
      <p:sp>
        <p:nvSpPr>
          <p:cNvPr id="5" name="Rectangle 4" hidden="1">
            <a:extLst>
              <a:ext uri="{FF2B5EF4-FFF2-40B4-BE49-F238E27FC236}">
                <a16:creationId xmlns:a16="http://schemas.microsoft.com/office/drawing/2014/main" id="{5B947DDD-DDC6-EEF2-6041-6016EB5593D8}"/>
              </a:ext>
            </a:extLst>
          </p:cNvPr>
          <p:cNvSpPr/>
          <p:nvPr userDrawn="1"/>
        </p:nvSpPr>
        <p:spPr>
          <a:xfrm>
            <a:off x="195943" y="6055567"/>
            <a:ext cx="2080726" cy="802433"/>
          </a:xfrm>
          <a:prstGeom prst="rect">
            <a:avLst/>
          </a:prstGeom>
          <a:solidFill>
            <a:srgbClr val="1E1E1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 Logo Black" hidden="1">
            <a:extLst>
              <a:ext uri="{FF2B5EF4-FFF2-40B4-BE49-F238E27FC236}">
                <a16:creationId xmlns:a16="http://schemas.microsoft.com/office/drawing/2014/main" id="{C2DA63AF-6A35-20EA-D0E6-420BF25F785B}"/>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bwMode="gray">
          <a:xfrm>
            <a:off x="491732" y="6247189"/>
            <a:ext cx="1614503" cy="302341"/>
          </a:xfrm>
          <a:prstGeom prst="rect">
            <a:avLst/>
          </a:prstGeom>
        </p:spPr>
      </p:pic>
      <p:sp>
        <p:nvSpPr>
          <p:cNvPr id="14" name="Title">
            <a:extLst>
              <a:ext uri="{FF2B5EF4-FFF2-40B4-BE49-F238E27FC236}">
                <a16:creationId xmlns:a16="http://schemas.microsoft.com/office/drawing/2014/main" id="{513A82B0-2B93-C160-F122-8CB8CE8AC43F}"/>
              </a:ext>
            </a:extLst>
          </p:cNvPr>
          <p:cNvSpPr>
            <a:spLocks noGrp="1"/>
          </p:cNvSpPr>
          <p:nvPr>
            <p:ph type="title"/>
          </p:nvPr>
        </p:nvSpPr>
        <p:spPr bwMode="gray">
          <a:xfrm>
            <a:off x="479424" y="225425"/>
            <a:ext cx="11233151" cy="720000"/>
          </a:xfrm>
        </p:spPr>
        <p:txBody>
          <a:bodyPr/>
          <a:lstStyle>
            <a:lvl1pPr>
              <a:defRPr>
                <a:solidFill>
                  <a:srgbClr val="FFFFFF"/>
                </a:solidFill>
                <a:latin typeface="+mj-lt"/>
              </a:defRPr>
            </a:lvl1pPr>
          </a:lstStyle>
          <a:p>
            <a:endParaRPr lang="en-US"/>
          </a:p>
        </p:txBody>
      </p:sp>
      <p:sp>
        <p:nvSpPr>
          <p:cNvPr id="2" name="Text BOX LEFT">
            <a:extLst>
              <a:ext uri="{FF2B5EF4-FFF2-40B4-BE49-F238E27FC236}">
                <a16:creationId xmlns:a16="http://schemas.microsoft.com/office/drawing/2014/main" id="{6DC075A9-D4E8-0E82-9CEA-E5EA01663C4F}"/>
              </a:ext>
            </a:extLst>
          </p:cNvPr>
          <p:cNvSpPr>
            <a:spLocks noGrp="1"/>
          </p:cNvSpPr>
          <p:nvPr>
            <p:ph idx="1" hasCustomPrompt="1"/>
          </p:nvPr>
        </p:nvSpPr>
        <p:spPr bwMode="gray">
          <a:xfrm>
            <a:off x="479834" y="1413222"/>
            <a:ext cx="3563938" cy="4392000"/>
          </a:xfrm>
        </p:spPr>
        <p:txBody>
          <a:bodyPr/>
          <a:lstStyle>
            <a:lvl1pPr>
              <a:defRPr>
                <a:solidFill>
                  <a:srgbClr val="FFFFFF"/>
                </a:solidFill>
                <a:latin typeface="+mn-lt"/>
              </a:defRPr>
            </a:lvl1pPr>
            <a:lvl2pPr>
              <a:defRPr>
                <a:solidFill>
                  <a:srgbClr val="FFFFFF"/>
                </a:solidFill>
                <a:latin typeface="+mn-lt"/>
              </a:defRPr>
            </a:lvl2pPr>
            <a:lvl3pPr>
              <a:defRPr>
                <a:solidFill>
                  <a:srgbClr val="FFFFFF"/>
                </a:solidFill>
                <a:latin typeface="+mn-lt"/>
              </a:defRPr>
            </a:lvl3pPr>
            <a:lvl4pPr>
              <a:defRPr>
                <a:solidFill>
                  <a:srgbClr val="FFFFFF"/>
                </a:solidFill>
                <a:latin typeface="+mn-lt"/>
              </a:defRPr>
            </a:lvl4pPr>
            <a:lvl5pPr>
              <a:defRPr>
                <a:solidFill>
                  <a:srgbClr val="FFFFFF"/>
                </a:solidFill>
                <a:latin typeface="+mn-lt"/>
              </a:defRPr>
            </a:lvl5pPr>
            <a:lvl6pPr>
              <a:defRPr>
                <a:solidFill>
                  <a:srgbClr val="FFFFFF"/>
                </a:solidFill>
                <a:latin typeface="+mn-lt"/>
              </a:defRPr>
            </a:lvl6pPr>
            <a:lvl7pPr>
              <a:defRPr>
                <a:solidFill>
                  <a:srgbClr val="FFFFFF"/>
                </a:solidFill>
                <a:latin typeface="+mn-lt"/>
              </a:defRPr>
            </a:lvl7pPr>
            <a:lvl8pPr>
              <a:defRPr/>
            </a:lvl8pPr>
            <a:lvl9pPr>
              <a:defRPr/>
            </a:lvl9pPr>
          </a:lstStyle>
          <a:p>
            <a:pPr lvl="0"/>
            <a:r>
              <a:rPr lang="en-US"/>
              <a:t>Edit text by clicking. Use the "Increase/decrease list level" buttons on the Start tab to switch between the set up text levels. For an optional subheading, set the text in bold.</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p:txBody>
      </p:sp>
      <p:sp>
        <p:nvSpPr>
          <p:cNvPr id="3" name="Text BOX MIDDLE">
            <a:extLst>
              <a:ext uri="{FF2B5EF4-FFF2-40B4-BE49-F238E27FC236}">
                <a16:creationId xmlns:a16="http://schemas.microsoft.com/office/drawing/2014/main" id="{C19FA0EE-BF50-9E43-720E-4C46D2C5EC8E}"/>
              </a:ext>
            </a:extLst>
          </p:cNvPr>
          <p:cNvSpPr>
            <a:spLocks noGrp="1"/>
          </p:cNvSpPr>
          <p:nvPr>
            <p:ph idx="17" hasCustomPrompt="1"/>
          </p:nvPr>
        </p:nvSpPr>
        <p:spPr bwMode="gray">
          <a:xfrm>
            <a:off x="4332288" y="1412876"/>
            <a:ext cx="3527425" cy="4392000"/>
          </a:xfrm>
        </p:spPr>
        <p:txBody>
          <a:bodyPr/>
          <a:lstStyle>
            <a:lvl1pPr>
              <a:defRPr>
                <a:solidFill>
                  <a:srgbClr val="FFFFFF"/>
                </a:solidFill>
                <a:latin typeface="+mn-lt"/>
              </a:defRPr>
            </a:lvl1pPr>
            <a:lvl2pPr>
              <a:defRPr>
                <a:solidFill>
                  <a:srgbClr val="FFFFFF"/>
                </a:solidFill>
                <a:latin typeface="+mn-lt"/>
              </a:defRPr>
            </a:lvl2pPr>
            <a:lvl3pPr>
              <a:defRPr>
                <a:solidFill>
                  <a:srgbClr val="FFFFFF"/>
                </a:solidFill>
                <a:latin typeface="+mn-lt"/>
              </a:defRPr>
            </a:lvl3pPr>
            <a:lvl4pPr>
              <a:defRPr>
                <a:solidFill>
                  <a:srgbClr val="FFFFFF"/>
                </a:solidFill>
                <a:latin typeface="+mn-lt"/>
              </a:defRPr>
            </a:lvl4pPr>
            <a:lvl5pPr>
              <a:defRPr>
                <a:solidFill>
                  <a:srgbClr val="FFFFFF"/>
                </a:solidFill>
                <a:latin typeface="+mn-lt"/>
              </a:defRPr>
            </a:lvl5pPr>
            <a:lvl6pPr>
              <a:defRPr>
                <a:solidFill>
                  <a:srgbClr val="FFFFFF"/>
                </a:solidFill>
                <a:latin typeface="+mn-lt"/>
              </a:defRPr>
            </a:lvl6pPr>
            <a:lvl7pPr>
              <a:defRPr>
                <a:solidFill>
                  <a:srgbClr val="FFFFFF"/>
                </a:solidFill>
                <a:latin typeface="+mn-lt"/>
              </a:defRPr>
            </a:lvl7pPr>
            <a:lvl8pPr>
              <a:defRPr/>
            </a:lvl8pPr>
            <a:lvl9pPr>
              <a:defRPr/>
            </a:lvl9pPr>
          </a:lstStyle>
          <a:p>
            <a:pPr lvl="0"/>
            <a:r>
              <a:rPr lang="en-US"/>
              <a:t>Edit text by clicking. Use the "Increase/decrease list level" buttons on the Start tab to switch between the set up text levels. For an optional subheading, set the text in bold.</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p:txBody>
      </p:sp>
      <p:sp>
        <p:nvSpPr>
          <p:cNvPr id="4" name="Text BOX RIGHT">
            <a:extLst>
              <a:ext uri="{FF2B5EF4-FFF2-40B4-BE49-F238E27FC236}">
                <a16:creationId xmlns:a16="http://schemas.microsoft.com/office/drawing/2014/main" id="{12B9E8FC-E6EE-3110-8578-A7F8EE84B625}"/>
              </a:ext>
            </a:extLst>
          </p:cNvPr>
          <p:cNvSpPr>
            <a:spLocks noGrp="1"/>
          </p:cNvSpPr>
          <p:nvPr>
            <p:ph idx="18" hasCustomPrompt="1"/>
          </p:nvPr>
        </p:nvSpPr>
        <p:spPr bwMode="gray">
          <a:xfrm>
            <a:off x="8148638" y="1412876"/>
            <a:ext cx="3563937" cy="4392000"/>
          </a:xfrm>
        </p:spPr>
        <p:txBody>
          <a:bodyPr/>
          <a:lstStyle>
            <a:lvl1pPr>
              <a:defRPr>
                <a:solidFill>
                  <a:srgbClr val="FFFFFF"/>
                </a:solidFill>
                <a:latin typeface="+mn-lt"/>
              </a:defRPr>
            </a:lvl1pPr>
            <a:lvl2pPr>
              <a:defRPr>
                <a:solidFill>
                  <a:srgbClr val="FFFFFF"/>
                </a:solidFill>
                <a:latin typeface="+mn-lt"/>
              </a:defRPr>
            </a:lvl2pPr>
            <a:lvl3pPr>
              <a:defRPr>
                <a:solidFill>
                  <a:srgbClr val="FFFFFF"/>
                </a:solidFill>
                <a:latin typeface="+mn-lt"/>
              </a:defRPr>
            </a:lvl3pPr>
            <a:lvl4pPr>
              <a:defRPr>
                <a:solidFill>
                  <a:srgbClr val="FFFFFF"/>
                </a:solidFill>
                <a:latin typeface="+mn-lt"/>
              </a:defRPr>
            </a:lvl4pPr>
            <a:lvl5pPr>
              <a:defRPr>
                <a:solidFill>
                  <a:srgbClr val="FFFFFF"/>
                </a:solidFill>
                <a:latin typeface="+mn-lt"/>
              </a:defRPr>
            </a:lvl5pPr>
            <a:lvl6pPr>
              <a:defRPr>
                <a:solidFill>
                  <a:srgbClr val="FFFFFF"/>
                </a:solidFill>
                <a:latin typeface="+mn-lt"/>
              </a:defRPr>
            </a:lvl6pPr>
            <a:lvl7pPr>
              <a:defRPr>
                <a:solidFill>
                  <a:srgbClr val="FFFFFF"/>
                </a:solidFill>
                <a:latin typeface="+mn-lt"/>
              </a:defRPr>
            </a:lvl7pPr>
            <a:lvl8pPr>
              <a:defRPr/>
            </a:lvl8pPr>
            <a:lvl9pPr>
              <a:defRPr/>
            </a:lvl9pPr>
          </a:lstStyle>
          <a:p>
            <a:pPr lvl="0"/>
            <a:r>
              <a:rPr lang="en-US"/>
              <a:t>Edit text by clicking. Use the "Increase/decrease list level" buttons on the Start tab to switch between the set up text levels. For an optional subheading, set the text in bold.</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p:txBody>
      </p:sp>
      <p:sp>
        <p:nvSpPr>
          <p:cNvPr id="6" name="Footnote/Source">
            <a:extLst>
              <a:ext uri="{FF2B5EF4-FFF2-40B4-BE49-F238E27FC236}">
                <a16:creationId xmlns:a16="http://schemas.microsoft.com/office/drawing/2014/main" id="{5A64C92E-05AF-A3F9-84DB-15FCBE28BAFF}"/>
              </a:ext>
            </a:extLst>
          </p:cNvPr>
          <p:cNvSpPr>
            <a:spLocks noGrp="1"/>
          </p:cNvSpPr>
          <p:nvPr>
            <p:ph type="body" sz="quarter" idx="13" hasCustomPrompt="1"/>
          </p:nvPr>
        </p:nvSpPr>
        <p:spPr bwMode="gray">
          <a:xfrm>
            <a:off x="480000" y="5805280"/>
            <a:ext cx="11232000" cy="144000"/>
          </a:xfrm>
        </p:spPr>
        <p:txBody>
          <a:bodyPr anchor="b"/>
          <a:lstStyle>
            <a:lvl1pPr marL="0" indent="0">
              <a:lnSpc>
                <a:spcPct val="100000"/>
              </a:lnSpc>
              <a:spcBef>
                <a:spcPts val="0"/>
              </a:spcBef>
              <a:spcAft>
                <a:spcPts val="0"/>
              </a:spcAft>
              <a:buFont typeface="Arial" panose="020B0604020202020204" pitchFamily="34" charset="0"/>
              <a:buNone/>
              <a:defRPr sz="800" b="0">
                <a:solidFill>
                  <a:srgbClr val="FFFFFF"/>
                </a:solidFill>
              </a:defRPr>
            </a:lvl1pPr>
            <a:lvl2pPr marL="0" indent="0">
              <a:lnSpc>
                <a:spcPct val="100000"/>
              </a:lnSpc>
              <a:spcBef>
                <a:spcPts val="0"/>
              </a:spcBef>
              <a:spcAft>
                <a:spcPts val="0"/>
              </a:spcAft>
              <a:buFont typeface="Arial" panose="020B0604020202020204" pitchFamily="34" charset="0"/>
              <a:buNone/>
              <a:defRPr sz="800" b="0"/>
            </a:lvl2pPr>
            <a:lvl3pPr marL="0" indent="0">
              <a:lnSpc>
                <a:spcPct val="100000"/>
              </a:lnSpc>
              <a:spcBef>
                <a:spcPts val="0"/>
              </a:spcBef>
              <a:spcAft>
                <a:spcPts val="0"/>
              </a:spcAft>
              <a:buNone/>
              <a:defRPr sz="800" b="0"/>
            </a:lvl3pPr>
            <a:lvl4pPr marL="0" indent="0">
              <a:lnSpc>
                <a:spcPct val="100000"/>
              </a:lnSpc>
              <a:spcBef>
                <a:spcPts val="0"/>
              </a:spcBef>
              <a:spcAft>
                <a:spcPts val="0"/>
              </a:spcAft>
              <a:buNone/>
              <a:defRPr sz="800" b="0"/>
            </a:lvl4pPr>
            <a:lvl5pPr marL="0" indent="0">
              <a:lnSpc>
                <a:spcPct val="100000"/>
              </a:lnSpc>
              <a:spcBef>
                <a:spcPts val="0"/>
              </a:spcBef>
              <a:spcAft>
                <a:spcPts val="0"/>
              </a:spcAft>
              <a:buNone/>
              <a:defRPr sz="800" b="0"/>
            </a:lvl5pPr>
            <a:lvl6pPr marL="0" indent="0">
              <a:lnSpc>
                <a:spcPct val="100000"/>
              </a:lnSpc>
              <a:spcBef>
                <a:spcPts val="0"/>
              </a:spcBef>
              <a:spcAft>
                <a:spcPts val="0"/>
              </a:spcAft>
              <a:buNone/>
              <a:defRPr sz="800" b="0"/>
            </a:lvl6pPr>
            <a:lvl7pPr marL="0" indent="0">
              <a:lnSpc>
                <a:spcPct val="100000"/>
              </a:lnSpc>
              <a:spcBef>
                <a:spcPts val="0"/>
              </a:spcBef>
              <a:spcAft>
                <a:spcPts val="0"/>
              </a:spcAft>
              <a:buNone/>
              <a:defRPr sz="800" b="0"/>
            </a:lvl7pPr>
            <a:lvl8pPr marL="0" indent="0">
              <a:lnSpc>
                <a:spcPct val="100000"/>
              </a:lnSpc>
              <a:spcBef>
                <a:spcPts val="0"/>
              </a:spcBef>
              <a:spcAft>
                <a:spcPts val="0"/>
              </a:spcAft>
              <a:buNone/>
              <a:defRPr sz="800" b="0"/>
            </a:lvl8pPr>
            <a:lvl9pPr marL="0" indent="0">
              <a:lnSpc>
                <a:spcPct val="100000"/>
              </a:lnSpc>
              <a:spcBef>
                <a:spcPts val="0"/>
              </a:spcBef>
              <a:spcAft>
                <a:spcPts val="0"/>
              </a:spcAft>
              <a:buNone/>
              <a:defRPr sz="800" b="0"/>
            </a:lvl9pPr>
          </a:lstStyle>
          <a:p>
            <a:pPr lvl="0"/>
            <a:r>
              <a:rPr lang="en-US"/>
              <a:t>Footnote/Source</a:t>
            </a:r>
          </a:p>
        </p:txBody>
      </p:sp>
      <p:sp>
        <p:nvSpPr>
          <p:cNvPr id="7" name="Rectangle LEFT">
            <a:extLst>
              <a:ext uri="{FF2B5EF4-FFF2-40B4-BE49-F238E27FC236}">
                <a16:creationId xmlns:a16="http://schemas.microsoft.com/office/drawing/2014/main" id="{21E242DF-3494-B839-F45C-159E12C2D44C}"/>
              </a:ext>
              <a:ext uri="{C183D7F6-B498-43B3-948B-1728B52AA6E4}">
                <adec:decorative xmlns:adec="http://schemas.microsoft.com/office/drawing/2017/decorative" val="1"/>
              </a:ext>
            </a:extLst>
          </p:cNvPr>
          <p:cNvSpPr/>
          <p:nvPr userDrawn="1"/>
        </p:nvSpPr>
        <p:spPr bwMode="ltGray">
          <a:xfrm>
            <a:off x="0" y="6138000"/>
            <a:ext cx="3574800" cy="720000"/>
          </a:xfrm>
          <a:prstGeom prst="rect">
            <a:avLst/>
          </a:prstGeom>
          <a:solidFill>
            <a:srgbClr val="1E1E1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pic>
        <p:nvPicPr>
          <p:cNvPr id="9" name="Pi Logo White">
            <a:extLst>
              <a:ext uri="{FF2B5EF4-FFF2-40B4-BE49-F238E27FC236}">
                <a16:creationId xmlns:a16="http://schemas.microsoft.com/office/drawing/2014/main" id="{F804ACB0-3B59-23EC-A7E7-4C9EC22A3050}"/>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bwMode="gray">
          <a:xfrm>
            <a:off x="491732" y="6247189"/>
            <a:ext cx="1614503" cy="302341"/>
          </a:xfrm>
          <a:prstGeom prst="rect">
            <a:avLst/>
          </a:prstGeom>
        </p:spPr>
      </p:pic>
    </p:spTree>
    <p:extLst>
      <p:ext uri="{BB962C8B-B14F-4D97-AF65-F5344CB8AC3E}">
        <p14:creationId xmlns:p14="http://schemas.microsoft.com/office/powerpoint/2010/main" val="4285843716"/>
      </p:ext>
    </p:extLst>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5 Profile Slide variation 2">
    <p:bg>
      <p:bgRef idx="1001">
        <a:schemeClr val="bg1"/>
      </p:bgRef>
    </p:bg>
    <p:spTree>
      <p:nvGrpSpPr>
        <p:cNvPr id="1" name=""/>
        <p:cNvGrpSpPr/>
        <p:nvPr/>
      </p:nvGrpSpPr>
      <p:grpSpPr>
        <a:xfrm>
          <a:off x="0" y="0"/>
          <a:ext cx="0" cy="0"/>
          <a:chOff x="0" y="0"/>
          <a:chExt cx="0" cy="0"/>
        </a:xfrm>
      </p:grpSpPr>
      <p:sp>
        <p:nvSpPr>
          <p:cNvPr id="5" name="Rectangle 4" hidden="1">
            <a:extLst>
              <a:ext uri="{FF2B5EF4-FFF2-40B4-BE49-F238E27FC236}">
                <a16:creationId xmlns:a16="http://schemas.microsoft.com/office/drawing/2014/main" id="{5B947DDD-DDC6-EEF2-6041-6016EB5593D8}"/>
              </a:ext>
            </a:extLst>
          </p:cNvPr>
          <p:cNvSpPr/>
          <p:nvPr userDrawn="1"/>
        </p:nvSpPr>
        <p:spPr>
          <a:xfrm>
            <a:off x="195943" y="6055567"/>
            <a:ext cx="2080726" cy="802433"/>
          </a:xfrm>
          <a:prstGeom prst="rect">
            <a:avLst/>
          </a:prstGeom>
          <a:solidFill>
            <a:srgbClr val="1E1E1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 Logo Black" hidden="1">
            <a:extLst>
              <a:ext uri="{FF2B5EF4-FFF2-40B4-BE49-F238E27FC236}">
                <a16:creationId xmlns:a16="http://schemas.microsoft.com/office/drawing/2014/main" id="{C2DA63AF-6A35-20EA-D0E6-420BF25F785B}"/>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bwMode="gray">
          <a:xfrm>
            <a:off x="491732" y="6247189"/>
            <a:ext cx="1614503" cy="302341"/>
          </a:xfrm>
          <a:prstGeom prst="rect">
            <a:avLst/>
          </a:prstGeom>
        </p:spPr>
      </p:pic>
      <p:sp>
        <p:nvSpPr>
          <p:cNvPr id="2" name="Text BOX LEFT">
            <a:extLst>
              <a:ext uri="{FF2B5EF4-FFF2-40B4-BE49-F238E27FC236}">
                <a16:creationId xmlns:a16="http://schemas.microsoft.com/office/drawing/2014/main" id="{6DC075A9-D4E8-0E82-9CEA-E5EA01663C4F}"/>
              </a:ext>
            </a:extLst>
          </p:cNvPr>
          <p:cNvSpPr>
            <a:spLocks noGrp="1"/>
          </p:cNvSpPr>
          <p:nvPr>
            <p:ph idx="1" hasCustomPrompt="1"/>
          </p:nvPr>
        </p:nvSpPr>
        <p:spPr bwMode="gray">
          <a:xfrm>
            <a:off x="479835" y="3643943"/>
            <a:ext cx="2048372" cy="1417577"/>
          </a:xfrm>
        </p:spPr>
        <p:txBody>
          <a:bodyPr/>
          <a:lstStyle>
            <a:lvl1pPr>
              <a:defRPr>
                <a:latin typeface="+mn-lt"/>
              </a:defRPr>
            </a:lvl1pPr>
            <a:lvl2pPr>
              <a:defRPr>
                <a:latin typeface="+mn-lt"/>
              </a:defRPr>
            </a:lvl2pPr>
            <a:lvl3pPr>
              <a:defRPr>
                <a:latin typeface="+mn-lt"/>
              </a:defRPr>
            </a:lvl3pPr>
            <a:lvl4pPr>
              <a:defRPr/>
            </a:lvl4pPr>
            <a:lvl5pPr>
              <a:defRPr/>
            </a:lvl5pPr>
            <a:lvl6pPr>
              <a:defRPr/>
            </a:lvl6pPr>
            <a:lvl7pPr>
              <a:defRPr/>
            </a:lvl7pPr>
            <a:lvl8pPr>
              <a:defRPr/>
            </a:lvl8pPr>
            <a:lvl9pPr>
              <a:defRPr/>
            </a:lvl9pPr>
          </a:lstStyle>
          <a:p>
            <a:pPr lvl="0"/>
            <a:r>
              <a:rPr lang="en-US"/>
              <a:t>Edit text by clicking. Use the "Increase/decrease list level" buttons on the Start tab to switch between the set up text levels. For an optional subheading, set the text in bold.</a:t>
            </a:r>
          </a:p>
          <a:p>
            <a:pPr lvl="1"/>
            <a:r>
              <a:rPr lang="en-US"/>
              <a:t>Second level</a:t>
            </a:r>
          </a:p>
          <a:p>
            <a:pPr lvl="2"/>
            <a:endParaRPr lang="en-US"/>
          </a:p>
        </p:txBody>
      </p:sp>
      <p:sp>
        <p:nvSpPr>
          <p:cNvPr id="6" name="Footnote/Source">
            <a:extLst>
              <a:ext uri="{FF2B5EF4-FFF2-40B4-BE49-F238E27FC236}">
                <a16:creationId xmlns:a16="http://schemas.microsoft.com/office/drawing/2014/main" id="{5A64C92E-05AF-A3F9-84DB-15FCBE28BAFF}"/>
              </a:ext>
            </a:extLst>
          </p:cNvPr>
          <p:cNvSpPr>
            <a:spLocks noGrp="1"/>
          </p:cNvSpPr>
          <p:nvPr>
            <p:ph type="body" sz="quarter" idx="13" hasCustomPrompt="1"/>
          </p:nvPr>
        </p:nvSpPr>
        <p:spPr bwMode="gray">
          <a:xfrm>
            <a:off x="480000" y="5805280"/>
            <a:ext cx="11232000" cy="144000"/>
          </a:xfrm>
        </p:spPr>
        <p:txBody>
          <a:bodyPr anchor="b"/>
          <a:lstStyle>
            <a:lvl1pPr marL="0" indent="0">
              <a:lnSpc>
                <a:spcPct val="100000"/>
              </a:lnSpc>
              <a:spcBef>
                <a:spcPts val="0"/>
              </a:spcBef>
              <a:spcAft>
                <a:spcPts val="0"/>
              </a:spcAft>
              <a:buFont typeface="Arial" panose="020B0604020202020204" pitchFamily="34" charset="0"/>
              <a:buNone/>
              <a:defRPr sz="800" b="0"/>
            </a:lvl1pPr>
            <a:lvl2pPr marL="0" indent="0">
              <a:lnSpc>
                <a:spcPct val="100000"/>
              </a:lnSpc>
              <a:spcBef>
                <a:spcPts val="0"/>
              </a:spcBef>
              <a:spcAft>
                <a:spcPts val="0"/>
              </a:spcAft>
              <a:buFont typeface="Arial" panose="020B0604020202020204" pitchFamily="34" charset="0"/>
              <a:buNone/>
              <a:defRPr sz="800" b="0"/>
            </a:lvl2pPr>
            <a:lvl3pPr marL="0" indent="0">
              <a:lnSpc>
                <a:spcPct val="100000"/>
              </a:lnSpc>
              <a:spcBef>
                <a:spcPts val="0"/>
              </a:spcBef>
              <a:spcAft>
                <a:spcPts val="0"/>
              </a:spcAft>
              <a:buNone/>
              <a:defRPr sz="800" b="0"/>
            </a:lvl3pPr>
            <a:lvl4pPr marL="0" indent="0">
              <a:lnSpc>
                <a:spcPct val="100000"/>
              </a:lnSpc>
              <a:spcBef>
                <a:spcPts val="0"/>
              </a:spcBef>
              <a:spcAft>
                <a:spcPts val="0"/>
              </a:spcAft>
              <a:buNone/>
              <a:defRPr sz="800" b="0"/>
            </a:lvl4pPr>
            <a:lvl5pPr marL="0" indent="0">
              <a:lnSpc>
                <a:spcPct val="100000"/>
              </a:lnSpc>
              <a:spcBef>
                <a:spcPts val="0"/>
              </a:spcBef>
              <a:spcAft>
                <a:spcPts val="0"/>
              </a:spcAft>
              <a:buNone/>
              <a:defRPr sz="800" b="0"/>
            </a:lvl5pPr>
            <a:lvl6pPr marL="0" indent="0">
              <a:lnSpc>
                <a:spcPct val="100000"/>
              </a:lnSpc>
              <a:spcBef>
                <a:spcPts val="0"/>
              </a:spcBef>
              <a:spcAft>
                <a:spcPts val="0"/>
              </a:spcAft>
              <a:buNone/>
              <a:defRPr sz="800" b="0"/>
            </a:lvl6pPr>
            <a:lvl7pPr marL="0" indent="0">
              <a:lnSpc>
                <a:spcPct val="100000"/>
              </a:lnSpc>
              <a:spcBef>
                <a:spcPts val="0"/>
              </a:spcBef>
              <a:spcAft>
                <a:spcPts val="0"/>
              </a:spcAft>
              <a:buNone/>
              <a:defRPr sz="800" b="0"/>
            </a:lvl7pPr>
            <a:lvl8pPr marL="0" indent="0">
              <a:lnSpc>
                <a:spcPct val="100000"/>
              </a:lnSpc>
              <a:spcBef>
                <a:spcPts val="0"/>
              </a:spcBef>
              <a:spcAft>
                <a:spcPts val="0"/>
              </a:spcAft>
              <a:buNone/>
              <a:defRPr sz="800" b="0"/>
            </a:lvl8pPr>
            <a:lvl9pPr marL="0" indent="0">
              <a:lnSpc>
                <a:spcPct val="100000"/>
              </a:lnSpc>
              <a:spcBef>
                <a:spcPts val="0"/>
              </a:spcBef>
              <a:spcAft>
                <a:spcPts val="0"/>
              </a:spcAft>
              <a:buNone/>
              <a:defRPr sz="800" b="0"/>
            </a:lvl9pPr>
          </a:lstStyle>
          <a:p>
            <a:pPr lvl="0"/>
            <a:r>
              <a:rPr lang="en-US"/>
              <a:t>Footnote/Source</a:t>
            </a:r>
          </a:p>
        </p:txBody>
      </p:sp>
      <p:sp>
        <p:nvSpPr>
          <p:cNvPr id="20" name="Picture">
            <a:extLst>
              <a:ext uri="{FF2B5EF4-FFF2-40B4-BE49-F238E27FC236}">
                <a16:creationId xmlns:a16="http://schemas.microsoft.com/office/drawing/2014/main" id="{A62ACE62-A7F2-9E8A-70F3-AA664E013181}"/>
              </a:ext>
            </a:extLst>
          </p:cNvPr>
          <p:cNvSpPr>
            <a:spLocks noGrp="1"/>
          </p:cNvSpPr>
          <p:nvPr>
            <p:ph type="pic" sz="quarter" idx="10" hasCustomPrompt="1"/>
          </p:nvPr>
        </p:nvSpPr>
        <p:spPr bwMode="gray">
          <a:xfrm>
            <a:off x="860156" y="2364213"/>
            <a:ext cx="1287731" cy="1027160"/>
          </a:xfrm>
          <a:solidFill>
            <a:srgbClr val="E5E3DE"/>
          </a:solidFill>
        </p:spPr>
        <p:txBody>
          <a:bodyPr tIns="720000" anchor="ctr" anchorCtr="0"/>
          <a:lstStyle>
            <a:lvl1pPr marL="0" indent="0" algn="ctr">
              <a:spcBef>
                <a:spcPts val="0"/>
              </a:spcBef>
              <a:spcAft>
                <a:spcPts val="0"/>
              </a:spcAft>
              <a:buFontTx/>
              <a:buNone/>
              <a:tabLst/>
              <a:defRPr sz="1200" b="0">
                <a:solidFill>
                  <a:schemeClr val="tx1"/>
                </a:solidFill>
              </a:defRPr>
            </a:lvl1pPr>
            <a:lvl2pPr marL="0" indent="0" algn="ctr">
              <a:spcBef>
                <a:spcPts val="0"/>
              </a:spcBef>
              <a:spcAft>
                <a:spcPts val="0"/>
              </a:spcAft>
              <a:buFontTx/>
              <a:buNone/>
              <a:tabLst/>
              <a:defRPr sz="1200" b="0"/>
            </a:lvl2pPr>
            <a:lvl3pPr marL="0" indent="0" algn="ctr">
              <a:spcBef>
                <a:spcPts val="0"/>
              </a:spcBef>
              <a:spcAft>
                <a:spcPts val="0"/>
              </a:spcAft>
              <a:buFontTx/>
              <a:buNone/>
              <a:tabLst/>
              <a:defRPr sz="1200" b="0"/>
            </a:lvl3pPr>
            <a:lvl4pPr marL="0" indent="0" algn="ctr">
              <a:spcBef>
                <a:spcPts val="0"/>
              </a:spcBef>
              <a:spcAft>
                <a:spcPts val="0"/>
              </a:spcAft>
              <a:buFontTx/>
              <a:buNone/>
              <a:tabLst/>
              <a:defRPr sz="1200" b="0"/>
            </a:lvl4pPr>
            <a:lvl5pPr marL="0" indent="0" algn="ctr">
              <a:spcBef>
                <a:spcPts val="0"/>
              </a:spcBef>
              <a:spcAft>
                <a:spcPts val="0"/>
              </a:spcAft>
              <a:buFontTx/>
              <a:buNone/>
              <a:tabLst/>
              <a:defRPr sz="1200" b="0"/>
            </a:lvl5pPr>
            <a:lvl6pPr marL="0" indent="0" algn="ctr">
              <a:spcBef>
                <a:spcPts val="0"/>
              </a:spcBef>
              <a:spcAft>
                <a:spcPts val="0"/>
              </a:spcAft>
              <a:buFontTx/>
              <a:buNone/>
              <a:tabLst/>
              <a:defRPr sz="1200" b="0"/>
            </a:lvl6pPr>
            <a:lvl7pPr marL="0" indent="0" algn="ctr">
              <a:spcBef>
                <a:spcPts val="0"/>
              </a:spcBef>
              <a:spcAft>
                <a:spcPts val="0"/>
              </a:spcAft>
              <a:buFontTx/>
              <a:buNone/>
              <a:tabLst/>
              <a:defRPr sz="1200" b="0"/>
            </a:lvl7pPr>
            <a:lvl8pPr marL="0" indent="0" algn="ctr">
              <a:spcBef>
                <a:spcPts val="0"/>
              </a:spcBef>
              <a:spcAft>
                <a:spcPts val="0"/>
              </a:spcAft>
              <a:buFontTx/>
              <a:buNone/>
              <a:tabLst/>
              <a:defRPr sz="1200" b="0"/>
            </a:lvl8pPr>
            <a:lvl9pPr marL="0" indent="0" algn="ctr">
              <a:spcBef>
                <a:spcPts val="0"/>
              </a:spcBef>
              <a:spcAft>
                <a:spcPts val="0"/>
              </a:spcAft>
              <a:buFontTx/>
              <a:buNone/>
              <a:tabLst/>
              <a:defRPr sz="1200" b="0"/>
            </a:lvl9pPr>
          </a:lstStyle>
          <a:p>
            <a:pPr lvl="0"/>
            <a:r>
              <a:rPr lang="en-US"/>
              <a:t>Add picture</a:t>
            </a:r>
          </a:p>
        </p:txBody>
      </p:sp>
      <p:sp>
        <p:nvSpPr>
          <p:cNvPr id="7" name="Title">
            <a:extLst>
              <a:ext uri="{FF2B5EF4-FFF2-40B4-BE49-F238E27FC236}">
                <a16:creationId xmlns:a16="http://schemas.microsoft.com/office/drawing/2014/main" id="{B646ECA0-86EF-662D-987F-63C7879D70BE}"/>
              </a:ext>
            </a:extLst>
          </p:cNvPr>
          <p:cNvSpPr>
            <a:spLocks noGrp="1"/>
          </p:cNvSpPr>
          <p:nvPr>
            <p:ph type="title"/>
          </p:nvPr>
        </p:nvSpPr>
        <p:spPr bwMode="gray">
          <a:xfrm>
            <a:off x="479423" y="225425"/>
            <a:ext cx="11233151" cy="720000"/>
          </a:xfrm>
        </p:spPr>
        <p:txBody>
          <a:bodyPr/>
          <a:lstStyle>
            <a:lvl1pPr>
              <a:defRPr>
                <a:solidFill>
                  <a:schemeClr val="tx1"/>
                </a:solidFill>
                <a:latin typeface="+mj-lt"/>
              </a:defRPr>
            </a:lvl1pPr>
          </a:lstStyle>
          <a:p>
            <a:endParaRPr lang="en-US"/>
          </a:p>
        </p:txBody>
      </p:sp>
      <p:sp>
        <p:nvSpPr>
          <p:cNvPr id="15" name="Picture">
            <a:extLst>
              <a:ext uri="{FF2B5EF4-FFF2-40B4-BE49-F238E27FC236}">
                <a16:creationId xmlns:a16="http://schemas.microsoft.com/office/drawing/2014/main" id="{69CF780D-01D6-AD9F-3580-FEFA73406ABA}"/>
              </a:ext>
            </a:extLst>
          </p:cNvPr>
          <p:cNvSpPr>
            <a:spLocks noGrp="1"/>
          </p:cNvSpPr>
          <p:nvPr>
            <p:ph type="pic" sz="quarter" idx="18" hasCustomPrompt="1"/>
          </p:nvPr>
        </p:nvSpPr>
        <p:spPr bwMode="gray">
          <a:xfrm>
            <a:off x="3120252" y="2364213"/>
            <a:ext cx="1287731" cy="1027160"/>
          </a:xfrm>
          <a:solidFill>
            <a:srgbClr val="E5E3DE"/>
          </a:solidFill>
        </p:spPr>
        <p:txBody>
          <a:bodyPr tIns="720000" anchor="ctr" anchorCtr="0"/>
          <a:lstStyle>
            <a:lvl1pPr marL="0" indent="0" algn="ctr">
              <a:spcBef>
                <a:spcPts val="0"/>
              </a:spcBef>
              <a:spcAft>
                <a:spcPts val="0"/>
              </a:spcAft>
              <a:buFontTx/>
              <a:buNone/>
              <a:tabLst/>
              <a:defRPr sz="1200" b="0">
                <a:solidFill>
                  <a:schemeClr val="tx1"/>
                </a:solidFill>
              </a:defRPr>
            </a:lvl1pPr>
            <a:lvl2pPr marL="0" indent="0" algn="ctr">
              <a:spcBef>
                <a:spcPts val="0"/>
              </a:spcBef>
              <a:spcAft>
                <a:spcPts val="0"/>
              </a:spcAft>
              <a:buFontTx/>
              <a:buNone/>
              <a:tabLst/>
              <a:defRPr sz="1200" b="0"/>
            </a:lvl2pPr>
            <a:lvl3pPr marL="0" indent="0" algn="ctr">
              <a:spcBef>
                <a:spcPts val="0"/>
              </a:spcBef>
              <a:spcAft>
                <a:spcPts val="0"/>
              </a:spcAft>
              <a:buFontTx/>
              <a:buNone/>
              <a:tabLst/>
              <a:defRPr sz="1200" b="0"/>
            </a:lvl3pPr>
            <a:lvl4pPr marL="0" indent="0" algn="ctr">
              <a:spcBef>
                <a:spcPts val="0"/>
              </a:spcBef>
              <a:spcAft>
                <a:spcPts val="0"/>
              </a:spcAft>
              <a:buFontTx/>
              <a:buNone/>
              <a:tabLst/>
              <a:defRPr sz="1200" b="0"/>
            </a:lvl4pPr>
            <a:lvl5pPr marL="0" indent="0" algn="ctr">
              <a:spcBef>
                <a:spcPts val="0"/>
              </a:spcBef>
              <a:spcAft>
                <a:spcPts val="0"/>
              </a:spcAft>
              <a:buFontTx/>
              <a:buNone/>
              <a:tabLst/>
              <a:defRPr sz="1200" b="0"/>
            </a:lvl5pPr>
            <a:lvl6pPr marL="0" indent="0" algn="ctr">
              <a:spcBef>
                <a:spcPts val="0"/>
              </a:spcBef>
              <a:spcAft>
                <a:spcPts val="0"/>
              </a:spcAft>
              <a:buFontTx/>
              <a:buNone/>
              <a:tabLst/>
              <a:defRPr sz="1200" b="0"/>
            </a:lvl6pPr>
            <a:lvl7pPr marL="0" indent="0" algn="ctr">
              <a:spcBef>
                <a:spcPts val="0"/>
              </a:spcBef>
              <a:spcAft>
                <a:spcPts val="0"/>
              </a:spcAft>
              <a:buFontTx/>
              <a:buNone/>
              <a:tabLst/>
              <a:defRPr sz="1200" b="0"/>
            </a:lvl7pPr>
            <a:lvl8pPr marL="0" indent="0" algn="ctr">
              <a:spcBef>
                <a:spcPts val="0"/>
              </a:spcBef>
              <a:spcAft>
                <a:spcPts val="0"/>
              </a:spcAft>
              <a:buFontTx/>
              <a:buNone/>
              <a:tabLst/>
              <a:defRPr sz="1200" b="0"/>
            </a:lvl8pPr>
            <a:lvl9pPr marL="0" indent="0" algn="ctr">
              <a:spcBef>
                <a:spcPts val="0"/>
              </a:spcBef>
              <a:spcAft>
                <a:spcPts val="0"/>
              </a:spcAft>
              <a:buFontTx/>
              <a:buNone/>
              <a:tabLst/>
              <a:defRPr sz="1200" b="0"/>
            </a:lvl9pPr>
          </a:lstStyle>
          <a:p>
            <a:pPr lvl="0"/>
            <a:r>
              <a:rPr lang="en-US"/>
              <a:t>Add picture</a:t>
            </a:r>
          </a:p>
        </p:txBody>
      </p:sp>
      <p:sp>
        <p:nvSpPr>
          <p:cNvPr id="19" name="Text BOX LEFT">
            <a:extLst>
              <a:ext uri="{FF2B5EF4-FFF2-40B4-BE49-F238E27FC236}">
                <a16:creationId xmlns:a16="http://schemas.microsoft.com/office/drawing/2014/main" id="{C41E1C98-EAEA-EF9F-FFE2-69A9A06C94F2}"/>
              </a:ext>
            </a:extLst>
          </p:cNvPr>
          <p:cNvSpPr>
            <a:spLocks noGrp="1"/>
          </p:cNvSpPr>
          <p:nvPr>
            <p:ph idx="19" hasCustomPrompt="1"/>
          </p:nvPr>
        </p:nvSpPr>
        <p:spPr bwMode="gray">
          <a:xfrm>
            <a:off x="2739931" y="3643943"/>
            <a:ext cx="2048372" cy="1417577"/>
          </a:xfrm>
        </p:spPr>
        <p:txBody>
          <a:bodyPr/>
          <a:lstStyle>
            <a:lvl1pPr>
              <a:defRPr>
                <a:latin typeface="+mn-lt"/>
              </a:defRPr>
            </a:lvl1pPr>
            <a:lvl2pPr>
              <a:defRPr>
                <a:latin typeface="+mn-lt"/>
              </a:defRPr>
            </a:lvl2pPr>
            <a:lvl3pPr>
              <a:defRPr/>
            </a:lvl3pPr>
            <a:lvl4pPr>
              <a:defRPr/>
            </a:lvl4pPr>
            <a:lvl5pPr>
              <a:defRPr/>
            </a:lvl5pPr>
            <a:lvl6pPr>
              <a:defRPr/>
            </a:lvl6pPr>
            <a:lvl7pPr>
              <a:defRPr/>
            </a:lvl7pPr>
            <a:lvl8pPr>
              <a:defRPr/>
            </a:lvl8pPr>
            <a:lvl9pPr>
              <a:defRPr/>
            </a:lvl9pPr>
          </a:lstStyle>
          <a:p>
            <a:pPr lvl="0"/>
            <a:r>
              <a:rPr lang="en-US"/>
              <a:t>Edit text by clicking. Use the "Increase/decrease list level" buttons on the Start tab to switch between the set up text levels. For an optional subheading, set the text in bold.</a:t>
            </a:r>
          </a:p>
          <a:p>
            <a:pPr lvl="1"/>
            <a:r>
              <a:rPr lang="en-US"/>
              <a:t>Second level</a:t>
            </a:r>
          </a:p>
        </p:txBody>
      </p:sp>
      <p:sp>
        <p:nvSpPr>
          <p:cNvPr id="22" name="Text BOX LEFT">
            <a:extLst>
              <a:ext uri="{FF2B5EF4-FFF2-40B4-BE49-F238E27FC236}">
                <a16:creationId xmlns:a16="http://schemas.microsoft.com/office/drawing/2014/main" id="{80429D52-4FBC-DCC9-59B1-18937E2A140C}"/>
              </a:ext>
            </a:extLst>
          </p:cNvPr>
          <p:cNvSpPr>
            <a:spLocks noGrp="1"/>
          </p:cNvSpPr>
          <p:nvPr>
            <p:ph idx="20" hasCustomPrompt="1"/>
          </p:nvPr>
        </p:nvSpPr>
        <p:spPr bwMode="gray">
          <a:xfrm>
            <a:off x="5000027" y="3643943"/>
            <a:ext cx="2048372" cy="1417577"/>
          </a:xfrm>
        </p:spPr>
        <p:txBody>
          <a:bodyPr/>
          <a:lstStyle>
            <a:lvl1pPr>
              <a:defRPr>
                <a:latin typeface="+mn-lt"/>
              </a:defRPr>
            </a:lvl1pPr>
            <a:lvl2pPr>
              <a:defRPr>
                <a:latin typeface="+mn-lt"/>
              </a:defRPr>
            </a:lvl2pPr>
            <a:lvl3pPr>
              <a:defRPr/>
            </a:lvl3pPr>
            <a:lvl4pPr>
              <a:defRPr/>
            </a:lvl4pPr>
            <a:lvl5pPr>
              <a:defRPr/>
            </a:lvl5pPr>
            <a:lvl6pPr>
              <a:defRPr/>
            </a:lvl6pPr>
            <a:lvl7pPr>
              <a:defRPr/>
            </a:lvl7pPr>
            <a:lvl8pPr>
              <a:defRPr/>
            </a:lvl8pPr>
            <a:lvl9pPr>
              <a:defRPr/>
            </a:lvl9pPr>
          </a:lstStyle>
          <a:p>
            <a:pPr lvl="0"/>
            <a:r>
              <a:rPr lang="en-US"/>
              <a:t>Edit text by clicking. Use the "Increase/decrease list level" buttons on the Start tab to switch between the set up text levels. For an optional subheading, set the text in bold.</a:t>
            </a:r>
          </a:p>
          <a:p>
            <a:pPr lvl="1"/>
            <a:r>
              <a:rPr lang="en-US"/>
              <a:t>Second level</a:t>
            </a:r>
          </a:p>
        </p:txBody>
      </p:sp>
      <p:sp>
        <p:nvSpPr>
          <p:cNvPr id="23" name="Text BOX LEFT">
            <a:extLst>
              <a:ext uri="{FF2B5EF4-FFF2-40B4-BE49-F238E27FC236}">
                <a16:creationId xmlns:a16="http://schemas.microsoft.com/office/drawing/2014/main" id="{D70F419E-AB90-B4CD-1025-6F6221271CF3}"/>
              </a:ext>
            </a:extLst>
          </p:cNvPr>
          <p:cNvSpPr>
            <a:spLocks noGrp="1"/>
          </p:cNvSpPr>
          <p:nvPr>
            <p:ph idx="21" hasCustomPrompt="1"/>
          </p:nvPr>
        </p:nvSpPr>
        <p:spPr bwMode="gray">
          <a:xfrm>
            <a:off x="7260123" y="3643943"/>
            <a:ext cx="2048372" cy="1417577"/>
          </a:xfrm>
        </p:spPr>
        <p:txBody>
          <a:bodyPr/>
          <a:lstStyle>
            <a:lvl1pPr>
              <a:defRPr>
                <a:latin typeface="+mn-lt"/>
              </a:defRPr>
            </a:lvl1pPr>
            <a:lvl2pPr>
              <a:defRPr>
                <a:latin typeface="+mn-lt"/>
              </a:defRPr>
            </a:lvl2pPr>
            <a:lvl3pPr>
              <a:defRPr/>
            </a:lvl3pPr>
            <a:lvl4pPr>
              <a:defRPr/>
            </a:lvl4pPr>
            <a:lvl5pPr>
              <a:defRPr/>
            </a:lvl5pPr>
            <a:lvl6pPr>
              <a:defRPr/>
            </a:lvl6pPr>
            <a:lvl7pPr>
              <a:defRPr/>
            </a:lvl7pPr>
            <a:lvl8pPr>
              <a:defRPr/>
            </a:lvl8pPr>
            <a:lvl9pPr>
              <a:defRPr/>
            </a:lvl9pPr>
          </a:lstStyle>
          <a:p>
            <a:pPr lvl="0"/>
            <a:r>
              <a:rPr lang="en-US"/>
              <a:t>Edit text by clicking. Use the "Increase/decrease list level" buttons on the Start tab to switch between the set up text levels. For an optional subheading, set the text in bold.</a:t>
            </a:r>
          </a:p>
          <a:p>
            <a:pPr lvl="1"/>
            <a:r>
              <a:rPr lang="en-US"/>
              <a:t>Second level</a:t>
            </a:r>
          </a:p>
        </p:txBody>
      </p:sp>
      <p:sp>
        <p:nvSpPr>
          <p:cNvPr id="24" name="Text BOX LEFT">
            <a:extLst>
              <a:ext uri="{FF2B5EF4-FFF2-40B4-BE49-F238E27FC236}">
                <a16:creationId xmlns:a16="http://schemas.microsoft.com/office/drawing/2014/main" id="{503BA269-A6CA-3C3B-B39F-FFAAC25075AE}"/>
              </a:ext>
            </a:extLst>
          </p:cNvPr>
          <p:cNvSpPr>
            <a:spLocks noGrp="1"/>
          </p:cNvSpPr>
          <p:nvPr>
            <p:ph idx="22" hasCustomPrompt="1"/>
          </p:nvPr>
        </p:nvSpPr>
        <p:spPr bwMode="gray">
          <a:xfrm>
            <a:off x="9520220" y="3643944"/>
            <a:ext cx="2048372" cy="1442528"/>
          </a:xfrm>
        </p:spPr>
        <p:txBody>
          <a:bodyPr/>
          <a:lstStyle>
            <a:lvl1pPr>
              <a:defRPr>
                <a:latin typeface="+mn-lt"/>
              </a:defRPr>
            </a:lvl1pPr>
            <a:lvl2pPr>
              <a:defRPr>
                <a:latin typeface="+mn-lt"/>
              </a:defRPr>
            </a:lvl2pPr>
            <a:lvl3pPr>
              <a:defRPr/>
            </a:lvl3pPr>
            <a:lvl4pPr>
              <a:defRPr/>
            </a:lvl4pPr>
            <a:lvl5pPr>
              <a:defRPr/>
            </a:lvl5pPr>
            <a:lvl6pPr>
              <a:defRPr/>
            </a:lvl6pPr>
            <a:lvl7pPr>
              <a:defRPr/>
            </a:lvl7pPr>
            <a:lvl8pPr>
              <a:defRPr/>
            </a:lvl8pPr>
            <a:lvl9pPr>
              <a:defRPr/>
            </a:lvl9pPr>
          </a:lstStyle>
          <a:p>
            <a:pPr lvl="0"/>
            <a:r>
              <a:rPr lang="en-US"/>
              <a:t>Edit text by clicking. Use the "Increase/decrease list level" buttons on the Start tab to switch between the set up text levels. For an optional subheading, set the text in bold.</a:t>
            </a:r>
          </a:p>
          <a:p>
            <a:pPr lvl="1"/>
            <a:r>
              <a:rPr lang="en-US"/>
              <a:t>Second level</a:t>
            </a:r>
          </a:p>
        </p:txBody>
      </p:sp>
      <p:sp>
        <p:nvSpPr>
          <p:cNvPr id="25" name="Picture">
            <a:extLst>
              <a:ext uri="{FF2B5EF4-FFF2-40B4-BE49-F238E27FC236}">
                <a16:creationId xmlns:a16="http://schemas.microsoft.com/office/drawing/2014/main" id="{43FDE642-1F06-F5C9-D18A-F135D55BC9AF}"/>
              </a:ext>
            </a:extLst>
          </p:cNvPr>
          <p:cNvSpPr>
            <a:spLocks noGrp="1"/>
          </p:cNvSpPr>
          <p:nvPr>
            <p:ph type="pic" sz="quarter" idx="23" hasCustomPrompt="1"/>
          </p:nvPr>
        </p:nvSpPr>
        <p:spPr bwMode="gray">
          <a:xfrm>
            <a:off x="5380347" y="2364213"/>
            <a:ext cx="1287731" cy="1027160"/>
          </a:xfrm>
          <a:solidFill>
            <a:srgbClr val="E5E3DE"/>
          </a:solidFill>
        </p:spPr>
        <p:txBody>
          <a:bodyPr tIns="720000" anchor="ctr" anchorCtr="0"/>
          <a:lstStyle>
            <a:lvl1pPr marL="0" indent="0" algn="ctr">
              <a:spcBef>
                <a:spcPts val="0"/>
              </a:spcBef>
              <a:spcAft>
                <a:spcPts val="0"/>
              </a:spcAft>
              <a:buFontTx/>
              <a:buNone/>
              <a:tabLst/>
              <a:defRPr sz="1200" b="0">
                <a:solidFill>
                  <a:schemeClr val="tx1"/>
                </a:solidFill>
              </a:defRPr>
            </a:lvl1pPr>
            <a:lvl2pPr marL="0" indent="0" algn="ctr">
              <a:spcBef>
                <a:spcPts val="0"/>
              </a:spcBef>
              <a:spcAft>
                <a:spcPts val="0"/>
              </a:spcAft>
              <a:buFontTx/>
              <a:buNone/>
              <a:tabLst/>
              <a:defRPr sz="1200" b="0"/>
            </a:lvl2pPr>
            <a:lvl3pPr marL="0" indent="0" algn="ctr">
              <a:spcBef>
                <a:spcPts val="0"/>
              </a:spcBef>
              <a:spcAft>
                <a:spcPts val="0"/>
              </a:spcAft>
              <a:buFontTx/>
              <a:buNone/>
              <a:tabLst/>
              <a:defRPr sz="1200" b="0"/>
            </a:lvl3pPr>
            <a:lvl4pPr marL="0" indent="0" algn="ctr">
              <a:spcBef>
                <a:spcPts val="0"/>
              </a:spcBef>
              <a:spcAft>
                <a:spcPts val="0"/>
              </a:spcAft>
              <a:buFontTx/>
              <a:buNone/>
              <a:tabLst/>
              <a:defRPr sz="1200" b="0"/>
            </a:lvl4pPr>
            <a:lvl5pPr marL="0" indent="0" algn="ctr">
              <a:spcBef>
                <a:spcPts val="0"/>
              </a:spcBef>
              <a:spcAft>
                <a:spcPts val="0"/>
              </a:spcAft>
              <a:buFontTx/>
              <a:buNone/>
              <a:tabLst/>
              <a:defRPr sz="1200" b="0"/>
            </a:lvl5pPr>
            <a:lvl6pPr marL="0" indent="0" algn="ctr">
              <a:spcBef>
                <a:spcPts val="0"/>
              </a:spcBef>
              <a:spcAft>
                <a:spcPts val="0"/>
              </a:spcAft>
              <a:buFontTx/>
              <a:buNone/>
              <a:tabLst/>
              <a:defRPr sz="1200" b="0"/>
            </a:lvl6pPr>
            <a:lvl7pPr marL="0" indent="0" algn="ctr">
              <a:spcBef>
                <a:spcPts val="0"/>
              </a:spcBef>
              <a:spcAft>
                <a:spcPts val="0"/>
              </a:spcAft>
              <a:buFontTx/>
              <a:buNone/>
              <a:tabLst/>
              <a:defRPr sz="1200" b="0"/>
            </a:lvl7pPr>
            <a:lvl8pPr marL="0" indent="0" algn="ctr">
              <a:spcBef>
                <a:spcPts val="0"/>
              </a:spcBef>
              <a:spcAft>
                <a:spcPts val="0"/>
              </a:spcAft>
              <a:buFontTx/>
              <a:buNone/>
              <a:tabLst/>
              <a:defRPr sz="1200" b="0"/>
            </a:lvl8pPr>
            <a:lvl9pPr marL="0" indent="0" algn="ctr">
              <a:spcBef>
                <a:spcPts val="0"/>
              </a:spcBef>
              <a:spcAft>
                <a:spcPts val="0"/>
              </a:spcAft>
              <a:buFontTx/>
              <a:buNone/>
              <a:tabLst/>
              <a:defRPr sz="1200" b="0"/>
            </a:lvl9pPr>
          </a:lstStyle>
          <a:p>
            <a:pPr lvl="0"/>
            <a:r>
              <a:rPr lang="en-US"/>
              <a:t>Add picture</a:t>
            </a:r>
          </a:p>
        </p:txBody>
      </p:sp>
      <p:sp>
        <p:nvSpPr>
          <p:cNvPr id="26" name="Picture">
            <a:extLst>
              <a:ext uri="{FF2B5EF4-FFF2-40B4-BE49-F238E27FC236}">
                <a16:creationId xmlns:a16="http://schemas.microsoft.com/office/drawing/2014/main" id="{03D36038-353B-371D-C478-6C2BA3AEC870}"/>
              </a:ext>
            </a:extLst>
          </p:cNvPr>
          <p:cNvSpPr>
            <a:spLocks noGrp="1"/>
          </p:cNvSpPr>
          <p:nvPr>
            <p:ph type="pic" sz="quarter" idx="24" hasCustomPrompt="1"/>
          </p:nvPr>
        </p:nvSpPr>
        <p:spPr bwMode="gray">
          <a:xfrm>
            <a:off x="7640443" y="2364213"/>
            <a:ext cx="1287731" cy="1027160"/>
          </a:xfrm>
          <a:solidFill>
            <a:srgbClr val="E5E3DE"/>
          </a:solidFill>
        </p:spPr>
        <p:txBody>
          <a:bodyPr tIns="720000" anchor="ctr" anchorCtr="0"/>
          <a:lstStyle>
            <a:lvl1pPr marL="0" indent="0" algn="ctr">
              <a:spcBef>
                <a:spcPts val="0"/>
              </a:spcBef>
              <a:spcAft>
                <a:spcPts val="0"/>
              </a:spcAft>
              <a:buFontTx/>
              <a:buNone/>
              <a:tabLst/>
              <a:defRPr sz="1200" b="0">
                <a:solidFill>
                  <a:schemeClr val="tx1"/>
                </a:solidFill>
              </a:defRPr>
            </a:lvl1pPr>
            <a:lvl2pPr marL="0" indent="0" algn="ctr">
              <a:spcBef>
                <a:spcPts val="0"/>
              </a:spcBef>
              <a:spcAft>
                <a:spcPts val="0"/>
              </a:spcAft>
              <a:buFontTx/>
              <a:buNone/>
              <a:tabLst/>
              <a:defRPr sz="1200" b="0"/>
            </a:lvl2pPr>
            <a:lvl3pPr marL="0" indent="0" algn="ctr">
              <a:spcBef>
                <a:spcPts val="0"/>
              </a:spcBef>
              <a:spcAft>
                <a:spcPts val="0"/>
              </a:spcAft>
              <a:buFontTx/>
              <a:buNone/>
              <a:tabLst/>
              <a:defRPr sz="1200" b="0"/>
            </a:lvl3pPr>
            <a:lvl4pPr marL="0" indent="0" algn="ctr">
              <a:spcBef>
                <a:spcPts val="0"/>
              </a:spcBef>
              <a:spcAft>
                <a:spcPts val="0"/>
              </a:spcAft>
              <a:buFontTx/>
              <a:buNone/>
              <a:tabLst/>
              <a:defRPr sz="1200" b="0"/>
            </a:lvl4pPr>
            <a:lvl5pPr marL="0" indent="0" algn="ctr">
              <a:spcBef>
                <a:spcPts val="0"/>
              </a:spcBef>
              <a:spcAft>
                <a:spcPts val="0"/>
              </a:spcAft>
              <a:buFontTx/>
              <a:buNone/>
              <a:tabLst/>
              <a:defRPr sz="1200" b="0"/>
            </a:lvl5pPr>
            <a:lvl6pPr marL="0" indent="0" algn="ctr">
              <a:spcBef>
                <a:spcPts val="0"/>
              </a:spcBef>
              <a:spcAft>
                <a:spcPts val="0"/>
              </a:spcAft>
              <a:buFontTx/>
              <a:buNone/>
              <a:tabLst/>
              <a:defRPr sz="1200" b="0"/>
            </a:lvl6pPr>
            <a:lvl7pPr marL="0" indent="0" algn="ctr">
              <a:spcBef>
                <a:spcPts val="0"/>
              </a:spcBef>
              <a:spcAft>
                <a:spcPts val="0"/>
              </a:spcAft>
              <a:buFontTx/>
              <a:buNone/>
              <a:tabLst/>
              <a:defRPr sz="1200" b="0"/>
            </a:lvl7pPr>
            <a:lvl8pPr marL="0" indent="0" algn="ctr">
              <a:spcBef>
                <a:spcPts val="0"/>
              </a:spcBef>
              <a:spcAft>
                <a:spcPts val="0"/>
              </a:spcAft>
              <a:buFontTx/>
              <a:buNone/>
              <a:tabLst/>
              <a:defRPr sz="1200" b="0"/>
            </a:lvl8pPr>
            <a:lvl9pPr marL="0" indent="0" algn="ctr">
              <a:spcBef>
                <a:spcPts val="0"/>
              </a:spcBef>
              <a:spcAft>
                <a:spcPts val="0"/>
              </a:spcAft>
              <a:buFontTx/>
              <a:buNone/>
              <a:tabLst/>
              <a:defRPr sz="1200" b="0"/>
            </a:lvl9pPr>
          </a:lstStyle>
          <a:p>
            <a:pPr lvl="0"/>
            <a:r>
              <a:rPr lang="en-US"/>
              <a:t>Add picture</a:t>
            </a:r>
          </a:p>
        </p:txBody>
      </p:sp>
      <p:sp>
        <p:nvSpPr>
          <p:cNvPr id="27" name="Picture">
            <a:extLst>
              <a:ext uri="{FF2B5EF4-FFF2-40B4-BE49-F238E27FC236}">
                <a16:creationId xmlns:a16="http://schemas.microsoft.com/office/drawing/2014/main" id="{64746149-3423-CAC1-9275-5FFCEFC2B276}"/>
              </a:ext>
            </a:extLst>
          </p:cNvPr>
          <p:cNvSpPr>
            <a:spLocks noGrp="1"/>
          </p:cNvSpPr>
          <p:nvPr>
            <p:ph type="pic" sz="quarter" idx="25" hasCustomPrompt="1"/>
          </p:nvPr>
        </p:nvSpPr>
        <p:spPr bwMode="gray">
          <a:xfrm>
            <a:off x="9900538" y="2364213"/>
            <a:ext cx="1287731" cy="1027160"/>
          </a:xfrm>
          <a:solidFill>
            <a:srgbClr val="E5E3DE"/>
          </a:solidFill>
        </p:spPr>
        <p:txBody>
          <a:bodyPr tIns="720000" anchor="ctr" anchorCtr="0"/>
          <a:lstStyle>
            <a:lvl1pPr marL="0" indent="0" algn="ctr">
              <a:spcBef>
                <a:spcPts val="0"/>
              </a:spcBef>
              <a:spcAft>
                <a:spcPts val="0"/>
              </a:spcAft>
              <a:buFontTx/>
              <a:buNone/>
              <a:tabLst/>
              <a:defRPr sz="1200" b="0">
                <a:solidFill>
                  <a:schemeClr val="tx1"/>
                </a:solidFill>
              </a:defRPr>
            </a:lvl1pPr>
            <a:lvl2pPr marL="0" indent="0" algn="ctr">
              <a:spcBef>
                <a:spcPts val="0"/>
              </a:spcBef>
              <a:spcAft>
                <a:spcPts val="0"/>
              </a:spcAft>
              <a:buFontTx/>
              <a:buNone/>
              <a:tabLst/>
              <a:defRPr sz="1200" b="0"/>
            </a:lvl2pPr>
            <a:lvl3pPr marL="0" indent="0" algn="ctr">
              <a:spcBef>
                <a:spcPts val="0"/>
              </a:spcBef>
              <a:spcAft>
                <a:spcPts val="0"/>
              </a:spcAft>
              <a:buFontTx/>
              <a:buNone/>
              <a:tabLst/>
              <a:defRPr sz="1200" b="0"/>
            </a:lvl3pPr>
            <a:lvl4pPr marL="0" indent="0" algn="ctr">
              <a:spcBef>
                <a:spcPts val="0"/>
              </a:spcBef>
              <a:spcAft>
                <a:spcPts val="0"/>
              </a:spcAft>
              <a:buFontTx/>
              <a:buNone/>
              <a:tabLst/>
              <a:defRPr sz="1200" b="0"/>
            </a:lvl4pPr>
            <a:lvl5pPr marL="0" indent="0" algn="ctr">
              <a:spcBef>
                <a:spcPts val="0"/>
              </a:spcBef>
              <a:spcAft>
                <a:spcPts val="0"/>
              </a:spcAft>
              <a:buFontTx/>
              <a:buNone/>
              <a:tabLst/>
              <a:defRPr sz="1200" b="0"/>
            </a:lvl5pPr>
            <a:lvl6pPr marL="0" indent="0" algn="ctr">
              <a:spcBef>
                <a:spcPts val="0"/>
              </a:spcBef>
              <a:spcAft>
                <a:spcPts val="0"/>
              </a:spcAft>
              <a:buFontTx/>
              <a:buNone/>
              <a:tabLst/>
              <a:defRPr sz="1200" b="0"/>
            </a:lvl6pPr>
            <a:lvl7pPr marL="0" indent="0" algn="ctr">
              <a:spcBef>
                <a:spcPts val="0"/>
              </a:spcBef>
              <a:spcAft>
                <a:spcPts val="0"/>
              </a:spcAft>
              <a:buFontTx/>
              <a:buNone/>
              <a:tabLst/>
              <a:defRPr sz="1200" b="0"/>
            </a:lvl7pPr>
            <a:lvl8pPr marL="0" indent="0" algn="ctr">
              <a:spcBef>
                <a:spcPts val="0"/>
              </a:spcBef>
              <a:spcAft>
                <a:spcPts val="0"/>
              </a:spcAft>
              <a:buFontTx/>
              <a:buNone/>
              <a:tabLst/>
              <a:defRPr sz="1200" b="0"/>
            </a:lvl8pPr>
            <a:lvl9pPr marL="0" indent="0" algn="ctr">
              <a:spcBef>
                <a:spcPts val="0"/>
              </a:spcBef>
              <a:spcAft>
                <a:spcPts val="0"/>
              </a:spcAft>
              <a:buFontTx/>
              <a:buNone/>
              <a:tabLst/>
              <a:defRPr sz="1200" b="0"/>
            </a:lvl9pPr>
          </a:lstStyle>
          <a:p>
            <a:pPr lvl="0"/>
            <a:r>
              <a:rPr lang="en-US"/>
              <a:t>Add picture</a:t>
            </a:r>
          </a:p>
        </p:txBody>
      </p:sp>
      <p:sp>
        <p:nvSpPr>
          <p:cNvPr id="3" name="Text BOX LEFT">
            <a:extLst>
              <a:ext uri="{FF2B5EF4-FFF2-40B4-BE49-F238E27FC236}">
                <a16:creationId xmlns:a16="http://schemas.microsoft.com/office/drawing/2014/main" id="{3E3F4432-16BD-7CDC-A60A-FCD4EE9251C0}"/>
              </a:ext>
            </a:extLst>
          </p:cNvPr>
          <p:cNvSpPr>
            <a:spLocks noGrp="1"/>
          </p:cNvSpPr>
          <p:nvPr>
            <p:ph idx="26" hasCustomPrompt="1"/>
          </p:nvPr>
        </p:nvSpPr>
        <p:spPr bwMode="gray">
          <a:xfrm>
            <a:off x="479835" y="1699490"/>
            <a:ext cx="2048372" cy="505278"/>
          </a:xfrm>
        </p:spPr>
        <p:txBody>
          <a:bodyPr/>
          <a:lstStyle>
            <a:lvl1pPr>
              <a:defRPr>
                <a:latin typeface="+mn-lt"/>
              </a:defRPr>
            </a:lvl1pPr>
            <a:lvl2pPr marL="457200" indent="0">
              <a:buNone/>
              <a:defRPr>
                <a:latin typeface="+mn-lt"/>
              </a:defRPr>
            </a:lvl2pPr>
            <a:lvl3pPr>
              <a:defRPr>
                <a:latin typeface="+mn-lt"/>
              </a:defRPr>
            </a:lvl3pPr>
            <a:lvl4pPr>
              <a:defRPr/>
            </a:lvl4pPr>
            <a:lvl5pPr>
              <a:defRPr/>
            </a:lvl5pPr>
            <a:lvl6pPr>
              <a:defRPr/>
            </a:lvl6pPr>
            <a:lvl7pPr>
              <a:defRPr/>
            </a:lvl7pPr>
            <a:lvl8pPr>
              <a:defRPr/>
            </a:lvl8pPr>
            <a:lvl9pPr>
              <a:defRPr/>
            </a:lvl9pPr>
          </a:lstStyle>
          <a:p>
            <a:pPr lvl="0"/>
            <a:r>
              <a:rPr lang="en-US"/>
              <a:t>Edit text by clicking. Use the "In</a:t>
            </a:r>
          </a:p>
          <a:p>
            <a:pPr lvl="2"/>
            <a:endParaRPr lang="en-US"/>
          </a:p>
        </p:txBody>
      </p:sp>
      <p:sp>
        <p:nvSpPr>
          <p:cNvPr id="4" name="Text BOX LEFT">
            <a:extLst>
              <a:ext uri="{FF2B5EF4-FFF2-40B4-BE49-F238E27FC236}">
                <a16:creationId xmlns:a16="http://schemas.microsoft.com/office/drawing/2014/main" id="{E61BD73B-4343-7C99-4953-F7BF5FB391B5}"/>
              </a:ext>
            </a:extLst>
          </p:cNvPr>
          <p:cNvSpPr>
            <a:spLocks noGrp="1"/>
          </p:cNvSpPr>
          <p:nvPr>
            <p:ph idx="27" hasCustomPrompt="1"/>
          </p:nvPr>
        </p:nvSpPr>
        <p:spPr bwMode="gray">
          <a:xfrm>
            <a:off x="2739931" y="1699490"/>
            <a:ext cx="2048372" cy="505278"/>
          </a:xfrm>
        </p:spPr>
        <p:txBody>
          <a:bodyPr/>
          <a:lstStyle>
            <a:lvl1pPr>
              <a:defRPr>
                <a:latin typeface="+mn-lt"/>
              </a:defRPr>
            </a:lvl1pPr>
            <a:lvl2pPr marL="457200" indent="0">
              <a:buNone/>
              <a:defRPr>
                <a:latin typeface="+mn-lt"/>
              </a:defRPr>
            </a:lvl2pPr>
            <a:lvl3pPr>
              <a:defRPr>
                <a:latin typeface="+mn-lt"/>
              </a:defRPr>
            </a:lvl3pPr>
            <a:lvl4pPr>
              <a:defRPr/>
            </a:lvl4pPr>
            <a:lvl5pPr>
              <a:defRPr/>
            </a:lvl5pPr>
            <a:lvl6pPr>
              <a:defRPr/>
            </a:lvl6pPr>
            <a:lvl7pPr>
              <a:defRPr/>
            </a:lvl7pPr>
            <a:lvl8pPr>
              <a:defRPr/>
            </a:lvl8pPr>
            <a:lvl9pPr>
              <a:defRPr/>
            </a:lvl9pPr>
          </a:lstStyle>
          <a:p>
            <a:pPr lvl="0"/>
            <a:r>
              <a:rPr lang="en-US"/>
              <a:t>Edit text by clicking. Use the "In</a:t>
            </a:r>
          </a:p>
          <a:p>
            <a:pPr lvl="2"/>
            <a:endParaRPr lang="en-US"/>
          </a:p>
        </p:txBody>
      </p:sp>
      <p:sp>
        <p:nvSpPr>
          <p:cNvPr id="9" name="Text BOX LEFT">
            <a:extLst>
              <a:ext uri="{FF2B5EF4-FFF2-40B4-BE49-F238E27FC236}">
                <a16:creationId xmlns:a16="http://schemas.microsoft.com/office/drawing/2014/main" id="{8798428A-D6DE-9D4A-4E51-AC2EF1C91640}"/>
              </a:ext>
            </a:extLst>
          </p:cNvPr>
          <p:cNvSpPr>
            <a:spLocks noGrp="1"/>
          </p:cNvSpPr>
          <p:nvPr>
            <p:ph idx="28" hasCustomPrompt="1"/>
          </p:nvPr>
        </p:nvSpPr>
        <p:spPr bwMode="gray">
          <a:xfrm>
            <a:off x="5000027" y="1697266"/>
            <a:ext cx="2048372" cy="505278"/>
          </a:xfrm>
        </p:spPr>
        <p:txBody>
          <a:bodyPr/>
          <a:lstStyle>
            <a:lvl1pPr>
              <a:defRPr>
                <a:latin typeface="+mn-lt"/>
              </a:defRPr>
            </a:lvl1pPr>
            <a:lvl2pPr marL="457200" indent="0">
              <a:buNone/>
              <a:defRPr>
                <a:latin typeface="+mn-lt"/>
              </a:defRPr>
            </a:lvl2pPr>
            <a:lvl3pPr>
              <a:defRPr>
                <a:latin typeface="+mn-lt"/>
              </a:defRPr>
            </a:lvl3pPr>
            <a:lvl4pPr>
              <a:defRPr/>
            </a:lvl4pPr>
            <a:lvl5pPr>
              <a:defRPr/>
            </a:lvl5pPr>
            <a:lvl6pPr>
              <a:defRPr/>
            </a:lvl6pPr>
            <a:lvl7pPr>
              <a:defRPr/>
            </a:lvl7pPr>
            <a:lvl8pPr>
              <a:defRPr/>
            </a:lvl8pPr>
            <a:lvl9pPr>
              <a:defRPr/>
            </a:lvl9pPr>
          </a:lstStyle>
          <a:p>
            <a:pPr lvl="0"/>
            <a:r>
              <a:rPr lang="en-US"/>
              <a:t>Edit text by clicking. Use the "In</a:t>
            </a:r>
          </a:p>
          <a:p>
            <a:pPr lvl="2"/>
            <a:endParaRPr lang="en-US"/>
          </a:p>
        </p:txBody>
      </p:sp>
      <p:sp>
        <p:nvSpPr>
          <p:cNvPr id="12" name="Text BOX LEFT">
            <a:extLst>
              <a:ext uri="{FF2B5EF4-FFF2-40B4-BE49-F238E27FC236}">
                <a16:creationId xmlns:a16="http://schemas.microsoft.com/office/drawing/2014/main" id="{C442F113-57A8-55F0-37E1-CB8BEC601E6F}"/>
              </a:ext>
            </a:extLst>
          </p:cNvPr>
          <p:cNvSpPr>
            <a:spLocks noGrp="1"/>
          </p:cNvSpPr>
          <p:nvPr>
            <p:ph idx="29" hasCustomPrompt="1"/>
          </p:nvPr>
        </p:nvSpPr>
        <p:spPr bwMode="gray">
          <a:xfrm>
            <a:off x="7260122" y="1711966"/>
            <a:ext cx="2048372" cy="505278"/>
          </a:xfrm>
        </p:spPr>
        <p:txBody>
          <a:bodyPr/>
          <a:lstStyle>
            <a:lvl1pPr>
              <a:defRPr>
                <a:latin typeface="+mn-lt"/>
              </a:defRPr>
            </a:lvl1pPr>
            <a:lvl2pPr marL="457200" indent="0">
              <a:buNone/>
              <a:defRPr>
                <a:latin typeface="+mn-lt"/>
              </a:defRPr>
            </a:lvl2pPr>
            <a:lvl3pPr>
              <a:defRPr>
                <a:latin typeface="+mn-lt"/>
              </a:defRPr>
            </a:lvl3pPr>
            <a:lvl4pPr>
              <a:defRPr/>
            </a:lvl4pPr>
            <a:lvl5pPr>
              <a:defRPr/>
            </a:lvl5pPr>
            <a:lvl6pPr>
              <a:defRPr/>
            </a:lvl6pPr>
            <a:lvl7pPr>
              <a:defRPr/>
            </a:lvl7pPr>
            <a:lvl8pPr>
              <a:defRPr/>
            </a:lvl8pPr>
            <a:lvl9pPr>
              <a:defRPr/>
            </a:lvl9pPr>
          </a:lstStyle>
          <a:p>
            <a:pPr lvl="0"/>
            <a:r>
              <a:rPr lang="en-US"/>
              <a:t>Edit text by clicking. Use the "In</a:t>
            </a:r>
          </a:p>
          <a:p>
            <a:pPr lvl="2"/>
            <a:endParaRPr lang="en-US"/>
          </a:p>
        </p:txBody>
      </p:sp>
      <p:sp>
        <p:nvSpPr>
          <p:cNvPr id="13" name="Text BOX LEFT">
            <a:extLst>
              <a:ext uri="{FF2B5EF4-FFF2-40B4-BE49-F238E27FC236}">
                <a16:creationId xmlns:a16="http://schemas.microsoft.com/office/drawing/2014/main" id="{FCB2BD75-5449-2209-DEB5-CBBA010D4C20}"/>
              </a:ext>
            </a:extLst>
          </p:cNvPr>
          <p:cNvSpPr>
            <a:spLocks noGrp="1"/>
          </p:cNvSpPr>
          <p:nvPr>
            <p:ph idx="30" hasCustomPrompt="1"/>
          </p:nvPr>
        </p:nvSpPr>
        <p:spPr bwMode="gray">
          <a:xfrm>
            <a:off x="9520217" y="1711966"/>
            <a:ext cx="2048372" cy="505278"/>
          </a:xfrm>
        </p:spPr>
        <p:txBody>
          <a:bodyPr/>
          <a:lstStyle>
            <a:lvl1pPr>
              <a:defRPr>
                <a:latin typeface="+mn-lt"/>
              </a:defRPr>
            </a:lvl1pPr>
            <a:lvl2pPr marL="457200" indent="0">
              <a:buNone/>
              <a:defRPr>
                <a:latin typeface="+mn-lt"/>
              </a:defRPr>
            </a:lvl2pPr>
            <a:lvl3pPr>
              <a:defRPr>
                <a:latin typeface="+mn-lt"/>
              </a:defRPr>
            </a:lvl3pPr>
            <a:lvl4pPr>
              <a:defRPr/>
            </a:lvl4pPr>
            <a:lvl5pPr>
              <a:defRPr/>
            </a:lvl5pPr>
            <a:lvl6pPr>
              <a:defRPr/>
            </a:lvl6pPr>
            <a:lvl7pPr>
              <a:defRPr/>
            </a:lvl7pPr>
            <a:lvl8pPr>
              <a:defRPr/>
            </a:lvl8pPr>
            <a:lvl9pPr>
              <a:defRPr/>
            </a:lvl9pPr>
          </a:lstStyle>
          <a:p>
            <a:pPr lvl="0"/>
            <a:r>
              <a:rPr lang="en-US"/>
              <a:t>Edit text by clicking. Use the "In</a:t>
            </a:r>
          </a:p>
          <a:p>
            <a:pPr lvl="2"/>
            <a:endParaRPr lang="en-US"/>
          </a:p>
        </p:txBody>
      </p:sp>
      <p:sp>
        <p:nvSpPr>
          <p:cNvPr id="16" name="Text BOX LEFT">
            <a:extLst>
              <a:ext uri="{FF2B5EF4-FFF2-40B4-BE49-F238E27FC236}">
                <a16:creationId xmlns:a16="http://schemas.microsoft.com/office/drawing/2014/main" id="{D493B0BC-54E8-5384-A702-22793CD925F5}"/>
              </a:ext>
            </a:extLst>
          </p:cNvPr>
          <p:cNvSpPr>
            <a:spLocks noGrp="1"/>
          </p:cNvSpPr>
          <p:nvPr>
            <p:ph idx="31" hasCustomPrompt="1"/>
          </p:nvPr>
        </p:nvSpPr>
        <p:spPr bwMode="gray">
          <a:xfrm>
            <a:off x="473218" y="941642"/>
            <a:ext cx="11231999" cy="458068"/>
          </a:xfrm>
        </p:spPr>
        <p:txBody>
          <a:bodyPr/>
          <a:lstStyle>
            <a:lvl1pPr>
              <a:defRPr>
                <a:latin typeface="+mn-lt"/>
              </a:defRPr>
            </a:lvl1pPr>
            <a:lvl2pPr marL="457200" indent="0">
              <a:buNone/>
              <a:defRPr>
                <a:latin typeface="+mn-lt"/>
              </a:defRPr>
            </a:lvl2pPr>
            <a:lvl3pPr>
              <a:defRPr>
                <a:latin typeface="+mn-lt"/>
              </a:defRPr>
            </a:lvl3pPr>
            <a:lvl4pPr>
              <a:defRPr/>
            </a:lvl4pPr>
            <a:lvl5pPr>
              <a:defRPr/>
            </a:lvl5pPr>
            <a:lvl6pPr>
              <a:defRPr/>
            </a:lvl6pPr>
            <a:lvl7pPr>
              <a:defRPr/>
            </a:lvl7pPr>
            <a:lvl8pPr>
              <a:defRPr/>
            </a:lvl8pPr>
            <a:lvl9pPr>
              <a:defRPr/>
            </a:lvl9pPr>
          </a:lstStyle>
          <a:p>
            <a:pPr lvl="0"/>
            <a:r>
              <a:rPr lang="en-US"/>
              <a:t>Edit text by clicking. Use the "In</a:t>
            </a:r>
          </a:p>
          <a:p>
            <a:pPr lvl="2"/>
            <a:endParaRPr lang="en-US"/>
          </a:p>
        </p:txBody>
      </p:sp>
    </p:spTree>
    <p:extLst>
      <p:ext uri="{BB962C8B-B14F-4D97-AF65-F5344CB8AC3E}">
        <p14:creationId xmlns:p14="http://schemas.microsoft.com/office/powerpoint/2010/main" val="1241948254"/>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 Profile Slide variation 3">
    <p:bg>
      <p:bgRef idx="1001">
        <a:schemeClr val="bg1"/>
      </p:bgRef>
    </p:bg>
    <p:spTree>
      <p:nvGrpSpPr>
        <p:cNvPr id="1" name=""/>
        <p:cNvGrpSpPr/>
        <p:nvPr/>
      </p:nvGrpSpPr>
      <p:grpSpPr>
        <a:xfrm>
          <a:off x="0" y="0"/>
          <a:ext cx="0" cy="0"/>
          <a:chOff x="0" y="0"/>
          <a:chExt cx="0" cy="0"/>
        </a:xfrm>
      </p:grpSpPr>
      <p:sp>
        <p:nvSpPr>
          <p:cNvPr id="5" name="Rectangle 4" hidden="1">
            <a:extLst>
              <a:ext uri="{FF2B5EF4-FFF2-40B4-BE49-F238E27FC236}">
                <a16:creationId xmlns:a16="http://schemas.microsoft.com/office/drawing/2014/main" id="{5B947DDD-DDC6-EEF2-6041-6016EB5593D8}"/>
              </a:ext>
            </a:extLst>
          </p:cNvPr>
          <p:cNvSpPr/>
          <p:nvPr userDrawn="1"/>
        </p:nvSpPr>
        <p:spPr>
          <a:xfrm>
            <a:off x="195943" y="6055567"/>
            <a:ext cx="2080726" cy="802433"/>
          </a:xfrm>
          <a:prstGeom prst="rect">
            <a:avLst/>
          </a:prstGeom>
          <a:solidFill>
            <a:srgbClr val="1E1E1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 Logo Black" hidden="1">
            <a:extLst>
              <a:ext uri="{FF2B5EF4-FFF2-40B4-BE49-F238E27FC236}">
                <a16:creationId xmlns:a16="http://schemas.microsoft.com/office/drawing/2014/main" id="{C2DA63AF-6A35-20EA-D0E6-420BF25F785B}"/>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bwMode="gray">
          <a:xfrm>
            <a:off x="491732" y="6247189"/>
            <a:ext cx="1614503" cy="302341"/>
          </a:xfrm>
          <a:prstGeom prst="rect">
            <a:avLst/>
          </a:prstGeom>
        </p:spPr>
      </p:pic>
      <p:sp>
        <p:nvSpPr>
          <p:cNvPr id="2" name="Text BOX LEFT">
            <a:extLst>
              <a:ext uri="{FF2B5EF4-FFF2-40B4-BE49-F238E27FC236}">
                <a16:creationId xmlns:a16="http://schemas.microsoft.com/office/drawing/2014/main" id="{6DC075A9-D4E8-0E82-9CEA-E5EA01663C4F}"/>
              </a:ext>
            </a:extLst>
          </p:cNvPr>
          <p:cNvSpPr>
            <a:spLocks noGrp="1"/>
          </p:cNvSpPr>
          <p:nvPr>
            <p:ph idx="1" hasCustomPrompt="1"/>
          </p:nvPr>
        </p:nvSpPr>
        <p:spPr bwMode="gray">
          <a:xfrm>
            <a:off x="479835" y="3643943"/>
            <a:ext cx="2048372" cy="1417577"/>
          </a:xfrm>
        </p:spPr>
        <p:txBody>
          <a:bodyPr/>
          <a:lstStyle>
            <a:lvl1pPr>
              <a:defRPr>
                <a:latin typeface="+mn-lt"/>
              </a:defRPr>
            </a:lvl1pPr>
            <a:lvl2pPr>
              <a:defRPr>
                <a:latin typeface="+mn-lt"/>
              </a:defRPr>
            </a:lvl2pPr>
            <a:lvl3pPr>
              <a:defRPr>
                <a:latin typeface="+mn-lt"/>
              </a:defRPr>
            </a:lvl3pPr>
            <a:lvl4pPr>
              <a:defRPr/>
            </a:lvl4pPr>
            <a:lvl5pPr>
              <a:defRPr/>
            </a:lvl5pPr>
            <a:lvl6pPr>
              <a:defRPr/>
            </a:lvl6pPr>
            <a:lvl7pPr>
              <a:defRPr/>
            </a:lvl7pPr>
            <a:lvl8pPr>
              <a:defRPr/>
            </a:lvl8pPr>
            <a:lvl9pPr>
              <a:defRPr/>
            </a:lvl9pPr>
          </a:lstStyle>
          <a:p>
            <a:pPr lvl="0"/>
            <a:r>
              <a:rPr lang="en-US"/>
              <a:t>Edit text by clicking. Use the "Increase/decrease list level" buttons on the Start tab to switch between the set up text levels. For an optional subheading, set the text in bold.</a:t>
            </a:r>
          </a:p>
          <a:p>
            <a:pPr lvl="1"/>
            <a:r>
              <a:rPr lang="en-US"/>
              <a:t>Second level</a:t>
            </a:r>
          </a:p>
          <a:p>
            <a:pPr lvl="2"/>
            <a:endParaRPr lang="en-US"/>
          </a:p>
        </p:txBody>
      </p:sp>
      <p:sp>
        <p:nvSpPr>
          <p:cNvPr id="6" name="Footnote/Source">
            <a:extLst>
              <a:ext uri="{FF2B5EF4-FFF2-40B4-BE49-F238E27FC236}">
                <a16:creationId xmlns:a16="http://schemas.microsoft.com/office/drawing/2014/main" id="{5A64C92E-05AF-A3F9-84DB-15FCBE28BAFF}"/>
              </a:ext>
            </a:extLst>
          </p:cNvPr>
          <p:cNvSpPr>
            <a:spLocks noGrp="1"/>
          </p:cNvSpPr>
          <p:nvPr>
            <p:ph type="body" sz="quarter" idx="13" hasCustomPrompt="1"/>
          </p:nvPr>
        </p:nvSpPr>
        <p:spPr bwMode="gray">
          <a:xfrm>
            <a:off x="480000" y="5805280"/>
            <a:ext cx="11232000" cy="144000"/>
          </a:xfrm>
        </p:spPr>
        <p:txBody>
          <a:bodyPr anchor="b"/>
          <a:lstStyle>
            <a:lvl1pPr marL="0" indent="0">
              <a:lnSpc>
                <a:spcPct val="100000"/>
              </a:lnSpc>
              <a:spcBef>
                <a:spcPts val="0"/>
              </a:spcBef>
              <a:spcAft>
                <a:spcPts val="0"/>
              </a:spcAft>
              <a:buFont typeface="Arial" panose="020B0604020202020204" pitchFamily="34" charset="0"/>
              <a:buNone/>
              <a:defRPr sz="800" b="0"/>
            </a:lvl1pPr>
            <a:lvl2pPr marL="0" indent="0">
              <a:lnSpc>
                <a:spcPct val="100000"/>
              </a:lnSpc>
              <a:spcBef>
                <a:spcPts val="0"/>
              </a:spcBef>
              <a:spcAft>
                <a:spcPts val="0"/>
              </a:spcAft>
              <a:buFont typeface="Arial" panose="020B0604020202020204" pitchFamily="34" charset="0"/>
              <a:buNone/>
              <a:defRPr sz="800" b="0"/>
            </a:lvl2pPr>
            <a:lvl3pPr marL="0" indent="0">
              <a:lnSpc>
                <a:spcPct val="100000"/>
              </a:lnSpc>
              <a:spcBef>
                <a:spcPts val="0"/>
              </a:spcBef>
              <a:spcAft>
                <a:spcPts val="0"/>
              </a:spcAft>
              <a:buNone/>
              <a:defRPr sz="800" b="0"/>
            </a:lvl3pPr>
            <a:lvl4pPr marL="0" indent="0">
              <a:lnSpc>
                <a:spcPct val="100000"/>
              </a:lnSpc>
              <a:spcBef>
                <a:spcPts val="0"/>
              </a:spcBef>
              <a:spcAft>
                <a:spcPts val="0"/>
              </a:spcAft>
              <a:buNone/>
              <a:defRPr sz="800" b="0"/>
            </a:lvl4pPr>
            <a:lvl5pPr marL="0" indent="0">
              <a:lnSpc>
                <a:spcPct val="100000"/>
              </a:lnSpc>
              <a:spcBef>
                <a:spcPts val="0"/>
              </a:spcBef>
              <a:spcAft>
                <a:spcPts val="0"/>
              </a:spcAft>
              <a:buNone/>
              <a:defRPr sz="800" b="0"/>
            </a:lvl5pPr>
            <a:lvl6pPr marL="0" indent="0">
              <a:lnSpc>
                <a:spcPct val="100000"/>
              </a:lnSpc>
              <a:spcBef>
                <a:spcPts val="0"/>
              </a:spcBef>
              <a:spcAft>
                <a:spcPts val="0"/>
              </a:spcAft>
              <a:buNone/>
              <a:defRPr sz="800" b="0"/>
            </a:lvl6pPr>
            <a:lvl7pPr marL="0" indent="0">
              <a:lnSpc>
                <a:spcPct val="100000"/>
              </a:lnSpc>
              <a:spcBef>
                <a:spcPts val="0"/>
              </a:spcBef>
              <a:spcAft>
                <a:spcPts val="0"/>
              </a:spcAft>
              <a:buNone/>
              <a:defRPr sz="800" b="0"/>
            </a:lvl7pPr>
            <a:lvl8pPr marL="0" indent="0">
              <a:lnSpc>
                <a:spcPct val="100000"/>
              </a:lnSpc>
              <a:spcBef>
                <a:spcPts val="0"/>
              </a:spcBef>
              <a:spcAft>
                <a:spcPts val="0"/>
              </a:spcAft>
              <a:buNone/>
              <a:defRPr sz="800" b="0"/>
            </a:lvl8pPr>
            <a:lvl9pPr marL="0" indent="0">
              <a:lnSpc>
                <a:spcPct val="100000"/>
              </a:lnSpc>
              <a:spcBef>
                <a:spcPts val="0"/>
              </a:spcBef>
              <a:spcAft>
                <a:spcPts val="0"/>
              </a:spcAft>
              <a:buNone/>
              <a:defRPr sz="800" b="0"/>
            </a:lvl9pPr>
          </a:lstStyle>
          <a:p>
            <a:pPr lvl="0"/>
            <a:r>
              <a:rPr lang="en-US"/>
              <a:t>Footnote/Source</a:t>
            </a:r>
          </a:p>
        </p:txBody>
      </p:sp>
      <p:sp>
        <p:nvSpPr>
          <p:cNvPr id="20" name="Picture">
            <a:extLst>
              <a:ext uri="{FF2B5EF4-FFF2-40B4-BE49-F238E27FC236}">
                <a16:creationId xmlns:a16="http://schemas.microsoft.com/office/drawing/2014/main" id="{A62ACE62-A7F2-9E8A-70F3-AA664E013181}"/>
              </a:ext>
            </a:extLst>
          </p:cNvPr>
          <p:cNvSpPr>
            <a:spLocks noGrp="1"/>
          </p:cNvSpPr>
          <p:nvPr>
            <p:ph type="pic" sz="quarter" idx="10" hasCustomPrompt="1"/>
          </p:nvPr>
        </p:nvSpPr>
        <p:spPr bwMode="gray">
          <a:xfrm>
            <a:off x="860156" y="2364213"/>
            <a:ext cx="1287731" cy="1027160"/>
          </a:xfrm>
          <a:solidFill>
            <a:srgbClr val="E5E3DE"/>
          </a:solidFill>
        </p:spPr>
        <p:txBody>
          <a:bodyPr tIns="720000" anchor="ctr" anchorCtr="0"/>
          <a:lstStyle>
            <a:lvl1pPr marL="0" indent="0" algn="ctr">
              <a:spcBef>
                <a:spcPts val="0"/>
              </a:spcBef>
              <a:spcAft>
                <a:spcPts val="0"/>
              </a:spcAft>
              <a:buFontTx/>
              <a:buNone/>
              <a:tabLst/>
              <a:defRPr sz="1200" b="0">
                <a:solidFill>
                  <a:schemeClr val="tx1"/>
                </a:solidFill>
              </a:defRPr>
            </a:lvl1pPr>
            <a:lvl2pPr marL="0" indent="0" algn="ctr">
              <a:spcBef>
                <a:spcPts val="0"/>
              </a:spcBef>
              <a:spcAft>
                <a:spcPts val="0"/>
              </a:spcAft>
              <a:buFontTx/>
              <a:buNone/>
              <a:tabLst/>
              <a:defRPr sz="1200" b="0"/>
            </a:lvl2pPr>
            <a:lvl3pPr marL="0" indent="0" algn="ctr">
              <a:spcBef>
                <a:spcPts val="0"/>
              </a:spcBef>
              <a:spcAft>
                <a:spcPts val="0"/>
              </a:spcAft>
              <a:buFontTx/>
              <a:buNone/>
              <a:tabLst/>
              <a:defRPr sz="1200" b="0"/>
            </a:lvl3pPr>
            <a:lvl4pPr marL="0" indent="0" algn="ctr">
              <a:spcBef>
                <a:spcPts val="0"/>
              </a:spcBef>
              <a:spcAft>
                <a:spcPts val="0"/>
              </a:spcAft>
              <a:buFontTx/>
              <a:buNone/>
              <a:tabLst/>
              <a:defRPr sz="1200" b="0"/>
            </a:lvl4pPr>
            <a:lvl5pPr marL="0" indent="0" algn="ctr">
              <a:spcBef>
                <a:spcPts val="0"/>
              </a:spcBef>
              <a:spcAft>
                <a:spcPts val="0"/>
              </a:spcAft>
              <a:buFontTx/>
              <a:buNone/>
              <a:tabLst/>
              <a:defRPr sz="1200" b="0"/>
            </a:lvl5pPr>
            <a:lvl6pPr marL="0" indent="0" algn="ctr">
              <a:spcBef>
                <a:spcPts val="0"/>
              </a:spcBef>
              <a:spcAft>
                <a:spcPts val="0"/>
              </a:spcAft>
              <a:buFontTx/>
              <a:buNone/>
              <a:tabLst/>
              <a:defRPr sz="1200" b="0"/>
            </a:lvl6pPr>
            <a:lvl7pPr marL="0" indent="0" algn="ctr">
              <a:spcBef>
                <a:spcPts val="0"/>
              </a:spcBef>
              <a:spcAft>
                <a:spcPts val="0"/>
              </a:spcAft>
              <a:buFontTx/>
              <a:buNone/>
              <a:tabLst/>
              <a:defRPr sz="1200" b="0"/>
            </a:lvl7pPr>
            <a:lvl8pPr marL="0" indent="0" algn="ctr">
              <a:spcBef>
                <a:spcPts val="0"/>
              </a:spcBef>
              <a:spcAft>
                <a:spcPts val="0"/>
              </a:spcAft>
              <a:buFontTx/>
              <a:buNone/>
              <a:tabLst/>
              <a:defRPr sz="1200" b="0"/>
            </a:lvl8pPr>
            <a:lvl9pPr marL="0" indent="0" algn="ctr">
              <a:spcBef>
                <a:spcPts val="0"/>
              </a:spcBef>
              <a:spcAft>
                <a:spcPts val="0"/>
              </a:spcAft>
              <a:buFontTx/>
              <a:buNone/>
              <a:tabLst/>
              <a:defRPr sz="1200" b="0"/>
            </a:lvl9pPr>
          </a:lstStyle>
          <a:p>
            <a:pPr lvl="0"/>
            <a:r>
              <a:rPr lang="en-US"/>
              <a:t>Add picture</a:t>
            </a:r>
          </a:p>
        </p:txBody>
      </p:sp>
      <p:sp>
        <p:nvSpPr>
          <p:cNvPr id="7" name="Title">
            <a:extLst>
              <a:ext uri="{FF2B5EF4-FFF2-40B4-BE49-F238E27FC236}">
                <a16:creationId xmlns:a16="http://schemas.microsoft.com/office/drawing/2014/main" id="{B646ECA0-86EF-662D-987F-63C7879D70BE}"/>
              </a:ext>
            </a:extLst>
          </p:cNvPr>
          <p:cNvSpPr>
            <a:spLocks noGrp="1"/>
          </p:cNvSpPr>
          <p:nvPr>
            <p:ph type="title"/>
          </p:nvPr>
        </p:nvSpPr>
        <p:spPr bwMode="gray">
          <a:xfrm>
            <a:off x="479423" y="225425"/>
            <a:ext cx="11233151" cy="720000"/>
          </a:xfrm>
        </p:spPr>
        <p:txBody>
          <a:bodyPr/>
          <a:lstStyle>
            <a:lvl1pPr>
              <a:tabLst>
                <a:tab pos="4664075" algn="l"/>
              </a:tabLst>
              <a:defRPr>
                <a:solidFill>
                  <a:schemeClr val="tx1"/>
                </a:solidFill>
                <a:latin typeface="+mj-lt"/>
              </a:defRPr>
            </a:lvl1pPr>
          </a:lstStyle>
          <a:p>
            <a:endParaRPr lang="en-US"/>
          </a:p>
        </p:txBody>
      </p:sp>
      <p:sp>
        <p:nvSpPr>
          <p:cNvPr id="15" name="Picture">
            <a:extLst>
              <a:ext uri="{FF2B5EF4-FFF2-40B4-BE49-F238E27FC236}">
                <a16:creationId xmlns:a16="http://schemas.microsoft.com/office/drawing/2014/main" id="{69CF780D-01D6-AD9F-3580-FEFA73406ABA}"/>
              </a:ext>
            </a:extLst>
          </p:cNvPr>
          <p:cNvSpPr>
            <a:spLocks noGrp="1"/>
          </p:cNvSpPr>
          <p:nvPr>
            <p:ph type="pic" sz="quarter" idx="18" hasCustomPrompt="1"/>
          </p:nvPr>
        </p:nvSpPr>
        <p:spPr bwMode="gray">
          <a:xfrm>
            <a:off x="3920737" y="2364213"/>
            <a:ext cx="1287731" cy="1027160"/>
          </a:xfrm>
          <a:solidFill>
            <a:srgbClr val="E5E3DE"/>
          </a:solidFill>
        </p:spPr>
        <p:txBody>
          <a:bodyPr tIns="720000" anchor="ctr" anchorCtr="0"/>
          <a:lstStyle>
            <a:lvl1pPr marL="0" indent="0" algn="ctr">
              <a:spcBef>
                <a:spcPts val="0"/>
              </a:spcBef>
              <a:spcAft>
                <a:spcPts val="0"/>
              </a:spcAft>
              <a:buFontTx/>
              <a:buNone/>
              <a:tabLst/>
              <a:defRPr sz="1200" b="0">
                <a:solidFill>
                  <a:schemeClr val="tx1"/>
                </a:solidFill>
              </a:defRPr>
            </a:lvl1pPr>
            <a:lvl2pPr marL="0" indent="0" algn="ctr">
              <a:spcBef>
                <a:spcPts val="0"/>
              </a:spcBef>
              <a:spcAft>
                <a:spcPts val="0"/>
              </a:spcAft>
              <a:buFontTx/>
              <a:buNone/>
              <a:tabLst/>
              <a:defRPr sz="1200" b="0"/>
            </a:lvl2pPr>
            <a:lvl3pPr marL="0" indent="0" algn="ctr">
              <a:spcBef>
                <a:spcPts val="0"/>
              </a:spcBef>
              <a:spcAft>
                <a:spcPts val="0"/>
              </a:spcAft>
              <a:buFontTx/>
              <a:buNone/>
              <a:tabLst/>
              <a:defRPr sz="1200" b="0"/>
            </a:lvl3pPr>
            <a:lvl4pPr marL="0" indent="0" algn="ctr">
              <a:spcBef>
                <a:spcPts val="0"/>
              </a:spcBef>
              <a:spcAft>
                <a:spcPts val="0"/>
              </a:spcAft>
              <a:buFontTx/>
              <a:buNone/>
              <a:tabLst/>
              <a:defRPr sz="1200" b="0"/>
            </a:lvl4pPr>
            <a:lvl5pPr marL="0" indent="0" algn="ctr">
              <a:spcBef>
                <a:spcPts val="0"/>
              </a:spcBef>
              <a:spcAft>
                <a:spcPts val="0"/>
              </a:spcAft>
              <a:buFontTx/>
              <a:buNone/>
              <a:tabLst/>
              <a:defRPr sz="1200" b="0"/>
            </a:lvl5pPr>
            <a:lvl6pPr marL="0" indent="0" algn="ctr">
              <a:spcBef>
                <a:spcPts val="0"/>
              </a:spcBef>
              <a:spcAft>
                <a:spcPts val="0"/>
              </a:spcAft>
              <a:buFontTx/>
              <a:buNone/>
              <a:tabLst/>
              <a:defRPr sz="1200" b="0"/>
            </a:lvl6pPr>
            <a:lvl7pPr marL="0" indent="0" algn="ctr">
              <a:spcBef>
                <a:spcPts val="0"/>
              </a:spcBef>
              <a:spcAft>
                <a:spcPts val="0"/>
              </a:spcAft>
              <a:buFontTx/>
              <a:buNone/>
              <a:tabLst/>
              <a:defRPr sz="1200" b="0"/>
            </a:lvl7pPr>
            <a:lvl8pPr marL="0" indent="0" algn="ctr">
              <a:spcBef>
                <a:spcPts val="0"/>
              </a:spcBef>
              <a:spcAft>
                <a:spcPts val="0"/>
              </a:spcAft>
              <a:buFontTx/>
              <a:buNone/>
              <a:tabLst/>
              <a:defRPr sz="1200" b="0"/>
            </a:lvl8pPr>
            <a:lvl9pPr marL="0" indent="0" algn="ctr">
              <a:spcBef>
                <a:spcPts val="0"/>
              </a:spcBef>
              <a:spcAft>
                <a:spcPts val="0"/>
              </a:spcAft>
              <a:buFontTx/>
              <a:buNone/>
              <a:tabLst/>
              <a:defRPr sz="1200" b="0"/>
            </a:lvl9pPr>
          </a:lstStyle>
          <a:p>
            <a:pPr lvl="0"/>
            <a:r>
              <a:rPr lang="en-US"/>
              <a:t>Add picture</a:t>
            </a:r>
          </a:p>
        </p:txBody>
      </p:sp>
      <p:sp>
        <p:nvSpPr>
          <p:cNvPr id="19" name="Text BOX LEFT">
            <a:extLst>
              <a:ext uri="{FF2B5EF4-FFF2-40B4-BE49-F238E27FC236}">
                <a16:creationId xmlns:a16="http://schemas.microsoft.com/office/drawing/2014/main" id="{C41E1C98-EAEA-EF9F-FFE2-69A9A06C94F2}"/>
              </a:ext>
            </a:extLst>
          </p:cNvPr>
          <p:cNvSpPr>
            <a:spLocks noGrp="1"/>
          </p:cNvSpPr>
          <p:nvPr>
            <p:ph idx="19" hasCustomPrompt="1"/>
          </p:nvPr>
        </p:nvSpPr>
        <p:spPr bwMode="gray">
          <a:xfrm>
            <a:off x="3540416" y="3643943"/>
            <a:ext cx="2048372" cy="1417577"/>
          </a:xfrm>
        </p:spPr>
        <p:txBody>
          <a:bodyPr/>
          <a:lstStyle>
            <a:lvl1pPr>
              <a:defRPr>
                <a:latin typeface="+mn-lt"/>
              </a:defRPr>
            </a:lvl1pPr>
            <a:lvl2pPr>
              <a:defRPr>
                <a:latin typeface="+mn-lt"/>
              </a:defRPr>
            </a:lvl2pPr>
            <a:lvl3pPr>
              <a:defRPr/>
            </a:lvl3pPr>
            <a:lvl4pPr>
              <a:defRPr/>
            </a:lvl4pPr>
            <a:lvl5pPr>
              <a:defRPr/>
            </a:lvl5pPr>
            <a:lvl6pPr>
              <a:defRPr/>
            </a:lvl6pPr>
            <a:lvl7pPr>
              <a:defRPr/>
            </a:lvl7pPr>
            <a:lvl8pPr>
              <a:defRPr/>
            </a:lvl8pPr>
            <a:lvl9pPr>
              <a:defRPr/>
            </a:lvl9pPr>
          </a:lstStyle>
          <a:p>
            <a:pPr lvl="0"/>
            <a:r>
              <a:rPr lang="en-US"/>
              <a:t>Edit text by clicking. Use the "Increase/decrease list level" buttons on the Start tab to switch between the set up text levels. For an optional subheading, set the text in bold.</a:t>
            </a:r>
          </a:p>
          <a:p>
            <a:pPr lvl="1"/>
            <a:r>
              <a:rPr lang="en-US"/>
              <a:t>Second level</a:t>
            </a:r>
          </a:p>
        </p:txBody>
      </p:sp>
      <p:sp>
        <p:nvSpPr>
          <p:cNvPr id="22" name="Text BOX LEFT">
            <a:extLst>
              <a:ext uri="{FF2B5EF4-FFF2-40B4-BE49-F238E27FC236}">
                <a16:creationId xmlns:a16="http://schemas.microsoft.com/office/drawing/2014/main" id="{80429D52-4FBC-DCC9-59B1-18937E2A140C}"/>
              </a:ext>
            </a:extLst>
          </p:cNvPr>
          <p:cNvSpPr>
            <a:spLocks noGrp="1"/>
          </p:cNvSpPr>
          <p:nvPr>
            <p:ph idx="20" hasCustomPrompt="1"/>
          </p:nvPr>
        </p:nvSpPr>
        <p:spPr bwMode="gray">
          <a:xfrm>
            <a:off x="6600997" y="3643943"/>
            <a:ext cx="2048372" cy="1417577"/>
          </a:xfrm>
        </p:spPr>
        <p:txBody>
          <a:bodyPr/>
          <a:lstStyle>
            <a:lvl1pPr>
              <a:defRPr>
                <a:latin typeface="+mn-lt"/>
              </a:defRPr>
            </a:lvl1pPr>
            <a:lvl2pPr>
              <a:defRPr>
                <a:latin typeface="+mn-lt"/>
              </a:defRPr>
            </a:lvl2pPr>
            <a:lvl3pPr>
              <a:defRPr/>
            </a:lvl3pPr>
            <a:lvl4pPr>
              <a:defRPr/>
            </a:lvl4pPr>
            <a:lvl5pPr>
              <a:defRPr/>
            </a:lvl5pPr>
            <a:lvl6pPr>
              <a:defRPr/>
            </a:lvl6pPr>
            <a:lvl7pPr>
              <a:defRPr/>
            </a:lvl7pPr>
            <a:lvl8pPr>
              <a:defRPr/>
            </a:lvl8pPr>
            <a:lvl9pPr>
              <a:defRPr/>
            </a:lvl9pPr>
          </a:lstStyle>
          <a:p>
            <a:pPr lvl="0"/>
            <a:r>
              <a:rPr lang="en-US"/>
              <a:t>Edit text by clicking. Use the "Increase/decrease list level" buttons on the Start tab to switch between the set up text levels. For an optional subheading, set the text in bold.</a:t>
            </a:r>
          </a:p>
          <a:p>
            <a:pPr lvl="1"/>
            <a:r>
              <a:rPr lang="en-US"/>
              <a:t>Second level</a:t>
            </a:r>
          </a:p>
        </p:txBody>
      </p:sp>
      <p:sp>
        <p:nvSpPr>
          <p:cNvPr id="23" name="Text BOX LEFT">
            <a:extLst>
              <a:ext uri="{FF2B5EF4-FFF2-40B4-BE49-F238E27FC236}">
                <a16:creationId xmlns:a16="http://schemas.microsoft.com/office/drawing/2014/main" id="{D70F419E-AB90-B4CD-1025-6F6221271CF3}"/>
              </a:ext>
            </a:extLst>
          </p:cNvPr>
          <p:cNvSpPr>
            <a:spLocks noGrp="1"/>
          </p:cNvSpPr>
          <p:nvPr>
            <p:ph idx="21" hasCustomPrompt="1"/>
          </p:nvPr>
        </p:nvSpPr>
        <p:spPr bwMode="gray">
          <a:xfrm>
            <a:off x="9661579" y="3643943"/>
            <a:ext cx="2048372" cy="1417577"/>
          </a:xfrm>
        </p:spPr>
        <p:txBody>
          <a:bodyPr/>
          <a:lstStyle>
            <a:lvl1pPr>
              <a:defRPr>
                <a:latin typeface="+mn-lt"/>
              </a:defRPr>
            </a:lvl1pPr>
            <a:lvl2pPr>
              <a:defRPr>
                <a:latin typeface="+mn-lt"/>
              </a:defRPr>
            </a:lvl2pPr>
            <a:lvl3pPr>
              <a:defRPr/>
            </a:lvl3pPr>
            <a:lvl4pPr>
              <a:defRPr/>
            </a:lvl4pPr>
            <a:lvl5pPr>
              <a:defRPr/>
            </a:lvl5pPr>
            <a:lvl6pPr>
              <a:defRPr/>
            </a:lvl6pPr>
            <a:lvl7pPr>
              <a:defRPr/>
            </a:lvl7pPr>
            <a:lvl8pPr>
              <a:defRPr/>
            </a:lvl8pPr>
            <a:lvl9pPr>
              <a:defRPr/>
            </a:lvl9pPr>
          </a:lstStyle>
          <a:p>
            <a:pPr lvl="0"/>
            <a:r>
              <a:rPr lang="en-US"/>
              <a:t>Edit text by clicking. Use the "Increase/decrease list level" buttons on the Start tab to switch between the set up text levels. For an optional subheading, set the text in bold.</a:t>
            </a:r>
          </a:p>
          <a:p>
            <a:pPr lvl="1"/>
            <a:r>
              <a:rPr lang="en-US"/>
              <a:t>Second level</a:t>
            </a:r>
          </a:p>
        </p:txBody>
      </p:sp>
      <p:sp>
        <p:nvSpPr>
          <p:cNvPr id="25" name="Picture">
            <a:extLst>
              <a:ext uri="{FF2B5EF4-FFF2-40B4-BE49-F238E27FC236}">
                <a16:creationId xmlns:a16="http://schemas.microsoft.com/office/drawing/2014/main" id="{43FDE642-1F06-F5C9-D18A-F135D55BC9AF}"/>
              </a:ext>
            </a:extLst>
          </p:cNvPr>
          <p:cNvSpPr>
            <a:spLocks noGrp="1"/>
          </p:cNvSpPr>
          <p:nvPr>
            <p:ph type="pic" sz="quarter" idx="23" hasCustomPrompt="1"/>
          </p:nvPr>
        </p:nvSpPr>
        <p:spPr bwMode="gray">
          <a:xfrm>
            <a:off x="6981318" y="2364213"/>
            <a:ext cx="1287731" cy="1027160"/>
          </a:xfrm>
          <a:solidFill>
            <a:srgbClr val="E5E3DE"/>
          </a:solidFill>
        </p:spPr>
        <p:txBody>
          <a:bodyPr tIns="720000" anchor="ctr" anchorCtr="0"/>
          <a:lstStyle>
            <a:lvl1pPr marL="0" indent="0" algn="ctr">
              <a:spcBef>
                <a:spcPts val="0"/>
              </a:spcBef>
              <a:spcAft>
                <a:spcPts val="0"/>
              </a:spcAft>
              <a:buFontTx/>
              <a:buNone/>
              <a:tabLst/>
              <a:defRPr sz="1200" b="0">
                <a:solidFill>
                  <a:schemeClr val="tx1"/>
                </a:solidFill>
              </a:defRPr>
            </a:lvl1pPr>
            <a:lvl2pPr marL="0" indent="0" algn="ctr">
              <a:spcBef>
                <a:spcPts val="0"/>
              </a:spcBef>
              <a:spcAft>
                <a:spcPts val="0"/>
              </a:spcAft>
              <a:buFontTx/>
              <a:buNone/>
              <a:tabLst/>
              <a:defRPr sz="1200" b="0"/>
            </a:lvl2pPr>
            <a:lvl3pPr marL="0" indent="0" algn="ctr">
              <a:spcBef>
                <a:spcPts val="0"/>
              </a:spcBef>
              <a:spcAft>
                <a:spcPts val="0"/>
              </a:spcAft>
              <a:buFontTx/>
              <a:buNone/>
              <a:tabLst/>
              <a:defRPr sz="1200" b="0"/>
            </a:lvl3pPr>
            <a:lvl4pPr marL="0" indent="0" algn="ctr">
              <a:spcBef>
                <a:spcPts val="0"/>
              </a:spcBef>
              <a:spcAft>
                <a:spcPts val="0"/>
              </a:spcAft>
              <a:buFontTx/>
              <a:buNone/>
              <a:tabLst/>
              <a:defRPr sz="1200" b="0"/>
            </a:lvl4pPr>
            <a:lvl5pPr marL="0" indent="0" algn="ctr">
              <a:spcBef>
                <a:spcPts val="0"/>
              </a:spcBef>
              <a:spcAft>
                <a:spcPts val="0"/>
              </a:spcAft>
              <a:buFontTx/>
              <a:buNone/>
              <a:tabLst/>
              <a:defRPr sz="1200" b="0"/>
            </a:lvl5pPr>
            <a:lvl6pPr marL="0" indent="0" algn="ctr">
              <a:spcBef>
                <a:spcPts val="0"/>
              </a:spcBef>
              <a:spcAft>
                <a:spcPts val="0"/>
              </a:spcAft>
              <a:buFontTx/>
              <a:buNone/>
              <a:tabLst/>
              <a:defRPr sz="1200" b="0"/>
            </a:lvl6pPr>
            <a:lvl7pPr marL="0" indent="0" algn="ctr">
              <a:spcBef>
                <a:spcPts val="0"/>
              </a:spcBef>
              <a:spcAft>
                <a:spcPts val="0"/>
              </a:spcAft>
              <a:buFontTx/>
              <a:buNone/>
              <a:tabLst/>
              <a:defRPr sz="1200" b="0"/>
            </a:lvl7pPr>
            <a:lvl8pPr marL="0" indent="0" algn="ctr">
              <a:spcBef>
                <a:spcPts val="0"/>
              </a:spcBef>
              <a:spcAft>
                <a:spcPts val="0"/>
              </a:spcAft>
              <a:buFontTx/>
              <a:buNone/>
              <a:tabLst/>
              <a:defRPr sz="1200" b="0"/>
            </a:lvl8pPr>
            <a:lvl9pPr marL="0" indent="0" algn="ctr">
              <a:spcBef>
                <a:spcPts val="0"/>
              </a:spcBef>
              <a:spcAft>
                <a:spcPts val="0"/>
              </a:spcAft>
              <a:buFontTx/>
              <a:buNone/>
              <a:tabLst/>
              <a:defRPr sz="1200" b="0"/>
            </a:lvl9pPr>
          </a:lstStyle>
          <a:p>
            <a:pPr lvl="0"/>
            <a:r>
              <a:rPr lang="en-US"/>
              <a:t>Add picture</a:t>
            </a:r>
          </a:p>
        </p:txBody>
      </p:sp>
      <p:sp>
        <p:nvSpPr>
          <p:cNvPr id="26" name="Picture">
            <a:extLst>
              <a:ext uri="{FF2B5EF4-FFF2-40B4-BE49-F238E27FC236}">
                <a16:creationId xmlns:a16="http://schemas.microsoft.com/office/drawing/2014/main" id="{03D36038-353B-371D-C478-6C2BA3AEC870}"/>
              </a:ext>
            </a:extLst>
          </p:cNvPr>
          <p:cNvSpPr>
            <a:spLocks noGrp="1"/>
          </p:cNvSpPr>
          <p:nvPr>
            <p:ph type="pic" sz="quarter" idx="24" hasCustomPrompt="1"/>
          </p:nvPr>
        </p:nvSpPr>
        <p:spPr bwMode="gray">
          <a:xfrm>
            <a:off x="10041900" y="2364213"/>
            <a:ext cx="1287731" cy="1027160"/>
          </a:xfrm>
          <a:solidFill>
            <a:srgbClr val="E5E3DE"/>
          </a:solidFill>
        </p:spPr>
        <p:txBody>
          <a:bodyPr tIns="720000" anchor="ctr" anchorCtr="0"/>
          <a:lstStyle>
            <a:lvl1pPr marL="0" indent="0" algn="ctr">
              <a:spcBef>
                <a:spcPts val="0"/>
              </a:spcBef>
              <a:spcAft>
                <a:spcPts val="0"/>
              </a:spcAft>
              <a:buFontTx/>
              <a:buNone/>
              <a:tabLst/>
              <a:defRPr sz="1200" b="0">
                <a:solidFill>
                  <a:schemeClr val="tx1"/>
                </a:solidFill>
              </a:defRPr>
            </a:lvl1pPr>
            <a:lvl2pPr marL="0" indent="0" algn="ctr">
              <a:spcBef>
                <a:spcPts val="0"/>
              </a:spcBef>
              <a:spcAft>
                <a:spcPts val="0"/>
              </a:spcAft>
              <a:buFontTx/>
              <a:buNone/>
              <a:tabLst/>
              <a:defRPr sz="1200" b="0"/>
            </a:lvl2pPr>
            <a:lvl3pPr marL="0" indent="0" algn="ctr">
              <a:spcBef>
                <a:spcPts val="0"/>
              </a:spcBef>
              <a:spcAft>
                <a:spcPts val="0"/>
              </a:spcAft>
              <a:buFontTx/>
              <a:buNone/>
              <a:tabLst/>
              <a:defRPr sz="1200" b="0"/>
            </a:lvl3pPr>
            <a:lvl4pPr marL="0" indent="0" algn="ctr">
              <a:spcBef>
                <a:spcPts val="0"/>
              </a:spcBef>
              <a:spcAft>
                <a:spcPts val="0"/>
              </a:spcAft>
              <a:buFontTx/>
              <a:buNone/>
              <a:tabLst/>
              <a:defRPr sz="1200" b="0"/>
            </a:lvl4pPr>
            <a:lvl5pPr marL="0" indent="0" algn="ctr">
              <a:spcBef>
                <a:spcPts val="0"/>
              </a:spcBef>
              <a:spcAft>
                <a:spcPts val="0"/>
              </a:spcAft>
              <a:buFontTx/>
              <a:buNone/>
              <a:tabLst/>
              <a:defRPr sz="1200" b="0"/>
            </a:lvl5pPr>
            <a:lvl6pPr marL="0" indent="0" algn="ctr">
              <a:spcBef>
                <a:spcPts val="0"/>
              </a:spcBef>
              <a:spcAft>
                <a:spcPts val="0"/>
              </a:spcAft>
              <a:buFontTx/>
              <a:buNone/>
              <a:tabLst/>
              <a:defRPr sz="1200" b="0"/>
            </a:lvl6pPr>
            <a:lvl7pPr marL="0" indent="0" algn="ctr">
              <a:spcBef>
                <a:spcPts val="0"/>
              </a:spcBef>
              <a:spcAft>
                <a:spcPts val="0"/>
              </a:spcAft>
              <a:buFontTx/>
              <a:buNone/>
              <a:tabLst/>
              <a:defRPr sz="1200" b="0"/>
            </a:lvl7pPr>
            <a:lvl8pPr marL="0" indent="0" algn="ctr">
              <a:spcBef>
                <a:spcPts val="0"/>
              </a:spcBef>
              <a:spcAft>
                <a:spcPts val="0"/>
              </a:spcAft>
              <a:buFontTx/>
              <a:buNone/>
              <a:tabLst/>
              <a:defRPr sz="1200" b="0"/>
            </a:lvl8pPr>
            <a:lvl9pPr marL="0" indent="0" algn="ctr">
              <a:spcBef>
                <a:spcPts val="0"/>
              </a:spcBef>
              <a:spcAft>
                <a:spcPts val="0"/>
              </a:spcAft>
              <a:buFontTx/>
              <a:buNone/>
              <a:tabLst/>
              <a:defRPr sz="1200" b="0"/>
            </a:lvl9pPr>
          </a:lstStyle>
          <a:p>
            <a:pPr lvl="0"/>
            <a:r>
              <a:rPr lang="en-US"/>
              <a:t>Add picture</a:t>
            </a:r>
          </a:p>
        </p:txBody>
      </p:sp>
      <p:sp>
        <p:nvSpPr>
          <p:cNvPr id="3" name="Text BOX LEFT">
            <a:extLst>
              <a:ext uri="{FF2B5EF4-FFF2-40B4-BE49-F238E27FC236}">
                <a16:creationId xmlns:a16="http://schemas.microsoft.com/office/drawing/2014/main" id="{3E3F4432-16BD-7CDC-A60A-FCD4EE9251C0}"/>
              </a:ext>
            </a:extLst>
          </p:cNvPr>
          <p:cNvSpPr>
            <a:spLocks noGrp="1"/>
          </p:cNvSpPr>
          <p:nvPr>
            <p:ph idx="26" hasCustomPrompt="1"/>
          </p:nvPr>
        </p:nvSpPr>
        <p:spPr bwMode="gray">
          <a:xfrm>
            <a:off x="479835" y="1699490"/>
            <a:ext cx="2048372" cy="505278"/>
          </a:xfrm>
        </p:spPr>
        <p:txBody>
          <a:bodyPr/>
          <a:lstStyle>
            <a:lvl1pPr>
              <a:defRPr>
                <a:latin typeface="+mn-lt"/>
              </a:defRPr>
            </a:lvl1pPr>
            <a:lvl2pPr marL="457200" indent="0">
              <a:buNone/>
              <a:defRPr>
                <a:latin typeface="+mn-lt"/>
              </a:defRPr>
            </a:lvl2pPr>
            <a:lvl3pPr>
              <a:defRPr>
                <a:latin typeface="+mn-lt"/>
              </a:defRPr>
            </a:lvl3pPr>
            <a:lvl4pPr>
              <a:defRPr/>
            </a:lvl4pPr>
            <a:lvl5pPr>
              <a:defRPr/>
            </a:lvl5pPr>
            <a:lvl6pPr>
              <a:defRPr/>
            </a:lvl6pPr>
            <a:lvl7pPr>
              <a:defRPr/>
            </a:lvl7pPr>
            <a:lvl8pPr>
              <a:defRPr/>
            </a:lvl8pPr>
            <a:lvl9pPr>
              <a:defRPr/>
            </a:lvl9pPr>
          </a:lstStyle>
          <a:p>
            <a:pPr lvl="0"/>
            <a:r>
              <a:rPr lang="en-US"/>
              <a:t>Edit text by clicking. Use the "In</a:t>
            </a:r>
          </a:p>
          <a:p>
            <a:pPr lvl="2"/>
            <a:endParaRPr lang="en-US"/>
          </a:p>
        </p:txBody>
      </p:sp>
      <p:sp>
        <p:nvSpPr>
          <p:cNvPr id="4" name="Text BOX LEFT">
            <a:extLst>
              <a:ext uri="{FF2B5EF4-FFF2-40B4-BE49-F238E27FC236}">
                <a16:creationId xmlns:a16="http://schemas.microsoft.com/office/drawing/2014/main" id="{E61BD73B-4343-7C99-4953-F7BF5FB391B5}"/>
              </a:ext>
            </a:extLst>
          </p:cNvPr>
          <p:cNvSpPr>
            <a:spLocks noGrp="1"/>
          </p:cNvSpPr>
          <p:nvPr>
            <p:ph idx="27" hasCustomPrompt="1"/>
          </p:nvPr>
        </p:nvSpPr>
        <p:spPr bwMode="gray">
          <a:xfrm>
            <a:off x="3540416" y="1699490"/>
            <a:ext cx="2048372" cy="505278"/>
          </a:xfrm>
        </p:spPr>
        <p:txBody>
          <a:bodyPr/>
          <a:lstStyle>
            <a:lvl1pPr>
              <a:defRPr>
                <a:latin typeface="+mn-lt"/>
              </a:defRPr>
            </a:lvl1pPr>
            <a:lvl2pPr marL="457200" indent="0">
              <a:buNone/>
              <a:defRPr>
                <a:latin typeface="+mn-lt"/>
              </a:defRPr>
            </a:lvl2pPr>
            <a:lvl3pPr>
              <a:defRPr>
                <a:latin typeface="+mn-lt"/>
              </a:defRPr>
            </a:lvl3pPr>
            <a:lvl4pPr>
              <a:defRPr/>
            </a:lvl4pPr>
            <a:lvl5pPr>
              <a:defRPr/>
            </a:lvl5pPr>
            <a:lvl6pPr>
              <a:defRPr/>
            </a:lvl6pPr>
            <a:lvl7pPr>
              <a:defRPr/>
            </a:lvl7pPr>
            <a:lvl8pPr>
              <a:defRPr/>
            </a:lvl8pPr>
            <a:lvl9pPr>
              <a:defRPr/>
            </a:lvl9pPr>
          </a:lstStyle>
          <a:p>
            <a:pPr lvl="0"/>
            <a:r>
              <a:rPr lang="en-US"/>
              <a:t>Edit text by clicking. Use the "In</a:t>
            </a:r>
          </a:p>
          <a:p>
            <a:pPr lvl="2"/>
            <a:endParaRPr lang="en-US"/>
          </a:p>
        </p:txBody>
      </p:sp>
      <p:sp>
        <p:nvSpPr>
          <p:cNvPr id="9" name="Text BOX LEFT">
            <a:extLst>
              <a:ext uri="{FF2B5EF4-FFF2-40B4-BE49-F238E27FC236}">
                <a16:creationId xmlns:a16="http://schemas.microsoft.com/office/drawing/2014/main" id="{8798428A-D6DE-9D4A-4E51-AC2EF1C91640}"/>
              </a:ext>
            </a:extLst>
          </p:cNvPr>
          <p:cNvSpPr>
            <a:spLocks noGrp="1"/>
          </p:cNvSpPr>
          <p:nvPr>
            <p:ph idx="28" hasCustomPrompt="1"/>
          </p:nvPr>
        </p:nvSpPr>
        <p:spPr bwMode="gray">
          <a:xfrm>
            <a:off x="6600997" y="1697266"/>
            <a:ext cx="2048372" cy="505278"/>
          </a:xfrm>
        </p:spPr>
        <p:txBody>
          <a:bodyPr/>
          <a:lstStyle>
            <a:lvl1pPr>
              <a:defRPr>
                <a:latin typeface="+mn-lt"/>
              </a:defRPr>
            </a:lvl1pPr>
            <a:lvl2pPr marL="457200" indent="0">
              <a:buNone/>
              <a:defRPr>
                <a:latin typeface="+mn-lt"/>
              </a:defRPr>
            </a:lvl2pPr>
            <a:lvl3pPr>
              <a:defRPr>
                <a:latin typeface="+mn-lt"/>
              </a:defRPr>
            </a:lvl3pPr>
            <a:lvl4pPr>
              <a:defRPr/>
            </a:lvl4pPr>
            <a:lvl5pPr>
              <a:defRPr/>
            </a:lvl5pPr>
            <a:lvl6pPr>
              <a:defRPr/>
            </a:lvl6pPr>
            <a:lvl7pPr>
              <a:defRPr/>
            </a:lvl7pPr>
            <a:lvl8pPr>
              <a:defRPr/>
            </a:lvl8pPr>
            <a:lvl9pPr>
              <a:defRPr/>
            </a:lvl9pPr>
          </a:lstStyle>
          <a:p>
            <a:pPr lvl="0"/>
            <a:r>
              <a:rPr lang="en-US"/>
              <a:t>Edit text by clicking. Use the "In</a:t>
            </a:r>
          </a:p>
          <a:p>
            <a:pPr lvl="2"/>
            <a:endParaRPr lang="en-US"/>
          </a:p>
        </p:txBody>
      </p:sp>
      <p:sp>
        <p:nvSpPr>
          <p:cNvPr id="12" name="Text BOX LEFT">
            <a:extLst>
              <a:ext uri="{FF2B5EF4-FFF2-40B4-BE49-F238E27FC236}">
                <a16:creationId xmlns:a16="http://schemas.microsoft.com/office/drawing/2014/main" id="{C442F113-57A8-55F0-37E1-CB8BEC601E6F}"/>
              </a:ext>
            </a:extLst>
          </p:cNvPr>
          <p:cNvSpPr>
            <a:spLocks noGrp="1"/>
          </p:cNvSpPr>
          <p:nvPr>
            <p:ph idx="29" hasCustomPrompt="1"/>
          </p:nvPr>
        </p:nvSpPr>
        <p:spPr bwMode="gray">
          <a:xfrm>
            <a:off x="9661579" y="1711966"/>
            <a:ext cx="2048372" cy="505278"/>
          </a:xfrm>
        </p:spPr>
        <p:txBody>
          <a:bodyPr/>
          <a:lstStyle>
            <a:lvl1pPr>
              <a:defRPr>
                <a:latin typeface="+mn-lt"/>
              </a:defRPr>
            </a:lvl1pPr>
            <a:lvl2pPr marL="457200" indent="0">
              <a:buNone/>
              <a:defRPr>
                <a:latin typeface="+mn-lt"/>
              </a:defRPr>
            </a:lvl2pPr>
            <a:lvl3pPr>
              <a:defRPr>
                <a:latin typeface="+mn-lt"/>
              </a:defRPr>
            </a:lvl3pPr>
            <a:lvl4pPr>
              <a:defRPr/>
            </a:lvl4pPr>
            <a:lvl5pPr>
              <a:defRPr/>
            </a:lvl5pPr>
            <a:lvl6pPr>
              <a:defRPr/>
            </a:lvl6pPr>
            <a:lvl7pPr>
              <a:defRPr/>
            </a:lvl7pPr>
            <a:lvl8pPr>
              <a:defRPr/>
            </a:lvl8pPr>
            <a:lvl9pPr>
              <a:defRPr/>
            </a:lvl9pPr>
          </a:lstStyle>
          <a:p>
            <a:pPr lvl="0"/>
            <a:r>
              <a:rPr lang="en-US"/>
              <a:t>Edit text by clicking. Use the "In</a:t>
            </a:r>
          </a:p>
          <a:p>
            <a:pPr lvl="2"/>
            <a:endParaRPr lang="en-US"/>
          </a:p>
        </p:txBody>
      </p:sp>
      <p:sp>
        <p:nvSpPr>
          <p:cNvPr id="16" name="Text BOX LEFT">
            <a:extLst>
              <a:ext uri="{FF2B5EF4-FFF2-40B4-BE49-F238E27FC236}">
                <a16:creationId xmlns:a16="http://schemas.microsoft.com/office/drawing/2014/main" id="{D493B0BC-54E8-5384-A702-22793CD925F5}"/>
              </a:ext>
            </a:extLst>
          </p:cNvPr>
          <p:cNvSpPr>
            <a:spLocks noGrp="1"/>
          </p:cNvSpPr>
          <p:nvPr>
            <p:ph idx="31" hasCustomPrompt="1"/>
          </p:nvPr>
        </p:nvSpPr>
        <p:spPr bwMode="gray">
          <a:xfrm>
            <a:off x="473218" y="941642"/>
            <a:ext cx="11231999" cy="458068"/>
          </a:xfrm>
        </p:spPr>
        <p:txBody>
          <a:bodyPr/>
          <a:lstStyle>
            <a:lvl1pPr>
              <a:defRPr>
                <a:latin typeface="+mn-lt"/>
              </a:defRPr>
            </a:lvl1pPr>
            <a:lvl2pPr marL="457200" indent="0">
              <a:buNone/>
              <a:defRPr>
                <a:latin typeface="+mn-lt"/>
              </a:defRPr>
            </a:lvl2pPr>
            <a:lvl3pPr>
              <a:defRPr>
                <a:latin typeface="+mn-lt"/>
              </a:defRPr>
            </a:lvl3pPr>
            <a:lvl4pPr>
              <a:defRPr/>
            </a:lvl4pPr>
            <a:lvl5pPr>
              <a:defRPr/>
            </a:lvl5pPr>
            <a:lvl6pPr>
              <a:defRPr/>
            </a:lvl6pPr>
            <a:lvl7pPr>
              <a:defRPr/>
            </a:lvl7pPr>
            <a:lvl8pPr>
              <a:defRPr/>
            </a:lvl8pPr>
            <a:lvl9pPr>
              <a:defRPr/>
            </a:lvl9pPr>
          </a:lstStyle>
          <a:p>
            <a:pPr lvl="0"/>
            <a:r>
              <a:rPr lang="en-US"/>
              <a:t>Edit text by clicking. Use the "In</a:t>
            </a:r>
          </a:p>
          <a:p>
            <a:pPr lvl="2"/>
            <a:endParaRPr lang="en-US"/>
          </a:p>
        </p:txBody>
      </p:sp>
    </p:spTree>
    <p:extLst>
      <p:ext uri="{BB962C8B-B14F-4D97-AF65-F5344CB8AC3E}">
        <p14:creationId xmlns:p14="http://schemas.microsoft.com/office/powerpoint/2010/main" val="4028707242"/>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4 Profile Slide">
    <p:bg>
      <p:bgRef idx="1001">
        <a:schemeClr val="bg1"/>
      </p:bgRef>
    </p:bg>
    <p:spTree>
      <p:nvGrpSpPr>
        <p:cNvPr id="1" name=""/>
        <p:cNvGrpSpPr/>
        <p:nvPr/>
      </p:nvGrpSpPr>
      <p:grpSpPr>
        <a:xfrm>
          <a:off x="0" y="0"/>
          <a:ext cx="0" cy="0"/>
          <a:chOff x="0" y="0"/>
          <a:chExt cx="0" cy="0"/>
        </a:xfrm>
      </p:grpSpPr>
      <p:sp>
        <p:nvSpPr>
          <p:cNvPr id="5" name="Rectangle 4" hidden="1">
            <a:extLst>
              <a:ext uri="{FF2B5EF4-FFF2-40B4-BE49-F238E27FC236}">
                <a16:creationId xmlns:a16="http://schemas.microsoft.com/office/drawing/2014/main" id="{5B947DDD-DDC6-EEF2-6041-6016EB5593D8}"/>
              </a:ext>
            </a:extLst>
          </p:cNvPr>
          <p:cNvSpPr/>
          <p:nvPr userDrawn="1"/>
        </p:nvSpPr>
        <p:spPr>
          <a:xfrm>
            <a:off x="195943" y="6055567"/>
            <a:ext cx="2080726" cy="802433"/>
          </a:xfrm>
          <a:prstGeom prst="rect">
            <a:avLst/>
          </a:prstGeom>
          <a:solidFill>
            <a:srgbClr val="1E1E1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 Logo Black" hidden="1">
            <a:extLst>
              <a:ext uri="{FF2B5EF4-FFF2-40B4-BE49-F238E27FC236}">
                <a16:creationId xmlns:a16="http://schemas.microsoft.com/office/drawing/2014/main" id="{C2DA63AF-6A35-20EA-D0E6-420BF25F785B}"/>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bwMode="gray">
          <a:xfrm>
            <a:off x="491732" y="6247189"/>
            <a:ext cx="1614503" cy="302341"/>
          </a:xfrm>
          <a:prstGeom prst="rect">
            <a:avLst/>
          </a:prstGeom>
        </p:spPr>
      </p:pic>
      <p:sp>
        <p:nvSpPr>
          <p:cNvPr id="2" name="Text BOX LEFT">
            <a:extLst>
              <a:ext uri="{FF2B5EF4-FFF2-40B4-BE49-F238E27FC236}">
                <a16:creationId xmlns:a16="http://schemas.microsoft.com/office/drawing/2014/main" id="{6DC075A9-D4E8-0E82-9CEA-E5EA01663C4F}"/>
              </a:ext>
            </a:extLst>
          </p:cNvPr>
          <p:cNvSpPr>
            <a:spLocks noGrp="1"/>
          </p:cNvSpPr>
          <p:nvPr>
            <p:ph idx="1" hasCustomPrompt="1"/>
          </p:nvPr>
        </p:nvSpPr>
        <p:spPr bwMode="gray">
          <a:xfrm>
            <a:off x="479835" y="2692605"/>
            <a:ext cx="2048372" cy="3103119"/>
          </a:xfrm>
        </p:spPr>
        <p:txBody>
          <a:bodyPr/>
          <a:lstStyle>
            <a:lvl1pPr>
              <a:defRPr>
                <a:latin typeface="+mn-lt"/>
              </a:defRPr>
            </a:lvl1pPr>
            <a:lvl2pPr>
              <a:defRPr>
                <a:latin typeface="+mn-lt"/>
              </a:defRPr>
            </a:lvl2pPr>
            <a:lvl3pPr>
              <a:defRPr>
                <a:latin typeface="+mn-lt"/>
              </a:defRPr>
            </a:lvl3pPr>
            <a:lvl4pPr>
              <a:defRPr/>
            </a:lvl4pPr>
            <a:lvl5pPr>
              <a:defRPr/>
            </a:lvl5pPr>
            <a:lvl6pPr>
              <a:defRPr/>
            </a:lvl6pPr>
            <a:lvl7pPr>
              <a:defRPr/>
            </a:lvl7pPr>
            <a:lvl8pPr>
              <a:defRPr/>
            </a:lvl8pPr>
            <a:lvl9pPr>
              <a:defRPr/>
            </a:lvl9pPr>
          </a:lstStyle>
          <a:p>
            <a:pPr lvl="0"/>
            <a:r>
              <a:rPr lang="en-US"/>
              <a:t>Edit text by clicking. Use the "Increase/decrease list level" buttons on the Start tab to switch between the set up text levels. For an optional subheading, set the text in bold.</a:t>
            </a:r>
          </a:p>
          <a:p>
            <a:pPr lvl="1"/>
            <a:r>
              <a:rPr lang="en-US"/>
              <a:t>Second level</a:t>
            </a:r>
          </a:p>
          <a:p>
            <a:pPr lvl="2"/>
            <a:endParaRPr lang="en-US"/>
          </a:p>
        </p:txBody>
      </p:sp>
      <p:sp>
        <p:nvSpPr>
          <p:cNvPr id="6" name="Footnote/Source">
            <a:extLst>
              <a:ext uri="{FF2B5EF4-FFF2-40B4-BE49-F238E27FC236}">
                <a16:creationId xmlns:a16="http://schemas.microsoft.com/office/drawing/2014/main" id="{5A64C92E-05AF-A3F9-84DB-15FCBE28BAFF}"/>
              </a:ext>
            </a:extLst>
          </p:cNvPr>
          <p:cNvSpPr>
            <a:spLocks noGrp="1"/>
          </p:cNvSpPr>
          <p:nvPr>
            <p:ph type="body" sz="quarter" idx="13" hasCustomPrompt="1"/>
          </p:nvPr>
        </p:nvSpPr>
        <p:spPr bwMode="gray">
          <a:xfrm>
            <a:off x="480000" y="5805280"/>
            <a:ext cx="11232000" cy="144000"/>
          </a:xfrm>
        </p:spPr>
        <p:txBody>
          <a:bodyPr anchor="b"/>
          <a:lstStyle>
            <a:lvl1pPr marL="0" indent="0">
              <a:lnSpc>
                <a:spcPct val="100000"/>
              </a:lnSpc>
              <a:spcBef>
                <a:spcPts val="0"/>
              </a:spcBef>
              <a:spcAft>
                <a:spcPts val="0"/>
              </a:spcAft>
              <a:buFont typeface="Arial" panose="020B0604020202020204" pitchFamily="34" charset="0"/>
              <a:buNone/>
              <a:defRPr sz="800" b="0"/>
            </a:lvl1pPr>
            <a:lvl2pPr marL="0" indent="0">
              <a:lnSpc>
                <a:spcPct val="100000"/>
              </a:lnSpc>
              <a:spcBef>
                <a:spcPts val="0"/>
              </a:spcBef>
              <a:spcAft>
                <a:spcPts val="0"/>
              </a:spcAft>
              <a:buFont typeface="Arial" panose="020B0604020202020204" pitchFamily="34" charset="0"/>
              <a:buNone/>
              <a:defRPr sz="800" b="0"/>
            </a:lvl2pPr>
            <a:lvl3pPr marL="0" indent="0">
              <a:lnSpc>
                <a:spcPct val="100000"/>
              </a:lnSpc>
              <a:spcBef>
                <a:spcPts val="0"/>
              </a:spcBef>
              <a:spcAft>
                <a:spcPts val="0"/>
              </a:spcAft>
              <a:buNone/>
              <a:defRPr sz="800" b="0"/>
            </a:lvl3pPr>
            <a:lvl4pPr marL="0" indent="0">
              <a:lnSpc>
                <a:spcPct val="100000"/>
              </a:lnSpc>
              <a:spcBef>
                <a:spcPts val="0"/>
              </a:spcBef>
              <a:spcAft>
                <a:spcPts val="0"/>
              </a:spcAft>
              <a:buNone/>
              <a:defRPr sz="800" b="0"/>
            </a:lvl4pPr>
            <a:lvl5pPr marL="0" indent="0">
              <a:lnSpc>
                <a:spcPct val="100000"/>
              </a:lnSpc>
              <a:spcBef>
                <a:spcPts val="0"/>
              </a:spcBef>
              <a:spcAft>
                <a:spcPts val="0"/>
              </a:spcAft>
              <a:buNone/>
              <a:defRPr sz="800" b="0"/>
            </a:lvl5pPr>
            <a:lvl6pPr marL="0" indent="0">
              <a:lnSpc>
                <a:spcPct val="100000"/>
              </a:lnSpc>
              <a:spcBef>
                <a:spcPts val="0"/>
              </a:spcBef>
              <a:spcAft>
                <a:spcPts val="0"/>
              </a:spcAft>
              <a:buNone/>
              <a:defRPr sz="800" b="0"/>
            </a:lvl6pPr>
            <a:lvl7pPr marL="0" indent="0">
              <a:lnSpc>
                <a:spcPct val="100000"/>
              </a:lnSpc>
              <a:spcBef>
                <a:spcPts val="0"/>
              </a:spcBef>
              <a:spcAft>
                <a:spcPts val="0"/>
              </a:spcAft>
              <a:buNone/>
              <a:defRPr sz="800" b="0"/>
            </a:lvl7pPr>
            <a:lvl8pPr marL="0" indent="0">
              <a:lnSpc>
                <a:spcPct val="100000"/>
              </a:lnSpc>
              <a:spcBef>
                <a:spcPts val="0"/>
              </a:spcBef>
              <a:spcAft>
                <a:spcPts val="0"/>
              </a:spcAft>
              <a:buNone/>
              <a:defRPr sz="800" b="0"/>
            </a:lvl8pPr>
            <a:lvl9pPr marL="0" indent="0">
              <a:lnSpc>
                <a:spcPct val="100000"/>
              </a:lnSpc>
              <a:spcBef>
                <a:spcPts val="0"/>
              </a:spcBef>
              <a:spcAft>
                <a:spcPts val="0"/>
              </a:spcAft>
              <a:buNone/>
              <a:defRPr sz="800" b="0"/>
            </a:lvl9pPr>
          </a:lstStyle>
          <a:p>
            <a:pPr lvl="0"/>
            <a:r>
              <a:rPr lang="en-US"/>
              <a:t>Footnote/Source</a:t>
            </a:r>
          </a:p>
        </p:txBody>
      </p:sp>
      <p:sp>
        <p:nvSpPr>
          <p:cNvPr id="20" name="Picture">
            <a:extLst>
              <a:ext uri="{FF2B5EF4-FFF2-40B4-BE49-F238E27FC236}">
                <a16:creationId xmlns:a16="http://schemas.microsoft.com/office/drawing/2014/main" id="{A62ACE62-A7F2-9E8A-70F3-AA664E013181}"/>
              </a:ext>
            </a:extLst>
          </p:cNvPr>
          <p:cNvSpPr>
            <a:spLocks noGrp="1"/>
          </p:cNvSpPr>
          <p:nvPr>
            <p:ph type="pic" sz="quarter" idx="10" hasCustomPrompt="1"/>
          </p:nvPr>
        </p:nvSpPr>
        <p:spPr bwMode="gray">
          <a:xfrm>
            <a:off x="860156" y="1412875"/>
            <a:ext cx="1287731" cy="1027160"/>
          </a:xfrm>
          <a:solidFill>
            <a:srgbClr val="E5E3DE"/>
          </a:solidFill>
        </p:spPr>
        <p:txBody>
          <a:bodyPr tIns="720000" anchor="ctr" anchorCtr="0"/>
          <a:lstStyle>
            <a:lvl1pPr marL="0" indent="0" algn="ctr">
              <a:spcBef>
                <a:spcPts val="0"/>
              </a:spcBef>
              <a:spcAft>
                <a:spcPts val="0"/>
              </a:spcAft>
              <a:buFontTx/>
              <a:buNone/>
              <a:tabLst/>
              <a:defRPr sz="1200" b="0">
                <a:solidFill>
                  <a:schemeClr val="tx1"/>
                </a:solidFill>
              </a:defRPr>
            </a:lvl1pPr>
            <a:lvl2pPr marL="0" indent="0" algn="ctr">
              <a:spcBef>
                <a:spcPts val="0"/>
              </a:spcBef>
              <a:spcAft>
                <a:spcPts val="0"/>
              </a:spcAft>
              <a:buFontTx/>
              <a:buNone/>
              <a:tabLst/>
              <a:defRPr sz="1200" b="0"/>
            </a:lvl2pPr>
            <a:lvl3pPr marL="0" indent="0" algn="ctr">
              <a:spcBef>
                <a:spcPts val="0"/>
              </a:spcBef>
              <a:spcAft>
                <a:spcPts val="0"/>
              </a:spcAft>
              <a:buFontTx/>
              <a:buNone/>
              <a:tabLst/>
              <a:defRPr sz="1200" b="0"/>
            </a:lvl3pPr>
            <a:lvl4pPr marL="0" indent="0" algn="ctr">
              <a:spcBef>
                <a:spcPts val="0"/>
              </a:spcBef>
              <a:spcAft>
                <a:spcPts val="0"/>
              </a:spcAft>
              <a:buFontTx/>
              <a:buNone/>
              <a:tabLst/>
              <a:defRPr sz="1200" b="0"/>
            </a:lvl4pPr>
            <a:lvl5pPr marL="0" indent="0" algn="ctr">
              <a:spcBef>
                <a:spcPts val="0"/>
              </a:spcBef>
              <a:spcAft>
                <a:spcPts val="0"/>
              </a:spcAft>
              <a:buFontTx/>
              <a:buNone/>
              <a:tabLst/>
              <a:defRPr sz="1200" b="0"/>
            </a:lvl5pPr>
            <a:lvl6pPr marL="0" indent="0" algn="ctr">
              <a:spcBef>
                <a:spcPts val="0"/>
              </a:spcBef>
              <a:spcAft>
                <a:spcPts val="0"/>
              </a:spcAft>
              <a:buFontTx/>
              <a:buNone/>
              <a:tabLst/>
              <a:defRPr sz="1200" b="0"/>
            </a:lvl6pPr>
            <a:lvl7pPr marL="0" indent="0" algn="ctr">
              <a:spcBef>
                <a:spcPts val="0"/>
              </a:spcBef>
              <a:spcAft>
                <a:spcPts val="0"/>
              </a:spcAft>
              <a:buFontTx/>
              <a:buNone/>
              <a:tabLst/>
              <a:defRPr sz="1200" b="0"/>
            </a:lvl7pPr>
            <a:lvl8pPr marL="0" indent="0" algn="ctr">
              <a:spcBef>
                <a:spcPts val="0"/>
              </a:spcBef>
              <a:spcAft>
                <a:spcPts val="0"/>
              </a:spcAft>
              <a:buFontTx/>
              <a:buNone/>
              <a:tabLst/>
              <a:defRPr sz="1200" b="0"/>
            </a:lvl8pPr>
            <a:lvl9pPr marL="0" indent="0" algn="ctr">
              <a:spcBef>
                <a:spcPts val="0"/>
              </a:spcBef>
              <a:spcAft>
                <a:spcPts val="0"/>
              </a:spcAft>
              <a:buFontTx/>
              <a:buNone/>
              <a:tabLst/>
              <a:defRPr sz="1200" b="0"/>
            </a:lvl9pPr>
          </a:lstStyle>
          <a:p>
            <a:pPr lvl="0"/>
            <a:r>
              <a:rPr lang="en-US"/>
              <a:t>Add picture</a:t>
            </a:r>
          </a:p>
        </p:txBody>
      </p:sp>
      <p:sp>
        <p:nvSpPr>
          <p:cNvPr id="7" name="Title">
            <a:extLst>
              <a:ext uri="{FF2B5EF4-FFF2-40B4-BE49-F238E27FC236}">
                <a16:creationId xmlns:a16="http://schemas.microsoft.com/office/drawing/2014/main" id="{B646ECA0-86EF-662D-987F-63C7879D70BE}"/>
              </a:ext>
            </a:extLst>
          </p:cNvPr>
          <p:cNvSpPr>
            <a:spLocks noGrp="1"/>
          </p:cNvSpPr>
          <p:nvPr>
            <p:ph type="title"/>
          </p:nvPr>
        </p:nvSpPr>
        <p:spPr bwMode="gray">
          <a:xfrm>
            <a:off x="479423" y="225425"/>
            <a:ext cx="11233151" cy="720000"/>
          </a:xfrm>
        </p:spPr>
        <p:txBody>
          <a:bodyPr/>
          <a:lstStyle>
            <a:lvl1pPr>
              <a:defRPr>
                <a:solidFill>
                  <a:schemeClr val="tx1"/>
                </a:solidFill>
                <a:latin typeface="+mj-lt"/>
              </a:defRPr>
            </a:lvl1pPr>
          </a:lstStyle>
          <a:p>
            <a:endParaRPr lang="en-US"/>
          </a:p>
        </p:txBody>
      </p:sp>
      <p:sp>
        <p:nvSpPr>
          <p:cNvPr id="15" name="Picture">
            <a:extLst>
              <a:ext uri="{FF2B5EF4-FFF2-40B4-BE49-F238E27FC236}">
                <a16:creationId xmlns:a16="http://schemas.microsoft.com/office/drawing/2014/main" id="{69CF780D-01D6-AD9F-3580-FEFA73406ABA}"/>
              </a:ext>
            </a:extLst>
          </p:cNvPr>
          <p:cNvSpPr>
            <a:spLocks noGrp="1"/>
          </p:cNvSpPr>
          <p:nvPr>
            <p:ph type="pic" sz="quarter" idx="18" hasCustomPrompt="1"/>
          </p:nvPr>
        </p:nvSpPr>
        <p:spPr bwMode="gray">
          <a:xfrm>
            <a:off x="3120252" y="1412875"/>
            <a:ext cx="1287731" cy="1027160"/>
          </a:xfrm>
          <a:solidFill>
            <a:srgbClr val="E5E3DE"/>
          </a:solidFill>
        </p:spPr>
        <p:txBody>
          <a:bodyPr tIns="720000" anchor="ctr" anchorCtr="0"/>
          <a:lstStyle>
            <a:lvl1pPr marL="0" indent="0" algn="ctr">
              <a:spcBef>
                <a:spcPts val="0"/>
              </a:spcBef>
              <a:spcAft>
                <a:spcPts val="0"/>
              </a:spcAft>
              <a:buFontTx/>
              <a:buNone/>
              <a:tabLst/>
              <a:defRPr sz="1200" b="0">
                <a:solidFill>
                  <a:schemeClr val="tx1"/>
                </a:solidFill>
              </a:defRPr>
            </a:lvl1pPr>
            <a:lvl2pPr marL="0" indent="0" algn="ctr">
              <a:spcBef>
                <a:spcPts val="0"/>
              </a:spcBef>
              <a:spcAft>
                <a:spcPts val="0"/>
              </a:spcAft>
              <a:buFontTx/>
              <a:buNone/>
              <a:tabLst/>
              <a:defRPr sz="1200" b="0"/>
            </a:lvl2pPr>
            <a:lvl3pPr marL="0" indent="0" algn="ctr">
              <a:spcBef>
                <a:spcPts val="0"/>
              </a:spcBef>
              <a:spcAft>
                <a:spcPts val="0"/>
              </a:spcAft>
              <a:buFontTx/>
              <a:buNone/>
              <a:tabLst/>
              <a:defRPr sz="1200" b="0"/>
            </a:lvl3pPr>
            <a:lvl4pPr marL="0" indent="0" algn="ctr">
              <a:spcBef>
                <a:spcPts val="0"/>
              </a:spcBef>
              <a:spcAft>
                <a:spcPts val="0"/>
              </a:spcAft>
              <a:buFontTx/>
              <a:buNone/>
              <a:tabLst/>
              <a:defRPr sz="1200" b="0"/>
            </a:lvl4pPr>
            <a:lvl5pPr marL="0" indent="0" algn="ctr">
              <a:spcBef>
                <a:spcPts val="0"/>
              </a:spcBef>
              <a:spcAft>
                <a:spcPts val="0"/>
              </a:spcAft>
              <a:buFontTx/>
              <a:buNone/>
              <a:tabLst/>
              <a:defRPr sz="1200" b="0"/>
            </a:lvl5pPr>
            <a:lvl6pPr marL="0" indent="0" algn="ctr">
              <a:spcBef>
                <a:spcPts val="0"/>
              </a:spcBef>
              <a:spcAft>
                <a:spcPts val="0"/>
              </a:spcAft>
              <a:buFontTx/>
              <a:buNone/>
              <a:tabLst/>
              <a:defRPr sz="1200" b="0"/>
            </a:lvl6pPr>
            <a:lvl7pPr marL="0" indent="0" algn="ctr">
              <a:spcBef>
                <a:spcPts val="0"/>
              </a:spcBef>
              <a:spcAft>
                <a:spcPts val="0"/>
              </a:spcAft>
              <a:buFontTx/>
              <a:buNone/>
              <a:tabLst/>
              <a:defRPr sz="1200" b="0"/>
            </a:lvl7pPr>
            <a:lvl8pPr marL="0" indent="0" algn="ctr">
              <a:spcBef>
                <a:spcPts val="0"/>
              </a:spcBef>
              <a:spcAft>
                <a:spcPts val="0"/>
              </a:spcAft>
              <a:buFontTx/>
              <a:buNone/>
              <a:tabLst/>
              <a:defRPr sz="1200" b="0"/>
            </a:lvl8pPr>
            <a:lvl9pPr marL="0" indent="0" algn="ctr">
              <a:spcBef>
                <a:spcPts val="0"/>
              </a:spcBef>
              <a:spcAft>
                <a:spcPts val="0"/>
              </a:spcAft>
              <a:buFontTx/>
              <a:buNone/>
              <a:tabLst/>
              <a:defRPr sz="1200" b="0"/>
            </a:lvl9pPr>
          </a:lstStyle>
          <a:p>
            <a:pPr lvl="0"/>
            <a:r>
              <a:rPr lang="en-US"/>
              <a:t>Add picture</a:t>
            </a:r>
          </a:p>
        </p:txBody>
      </p:sp>
      <p:sp>
        <p:nvSpPr>
          <p:cNvPr id="19" name="Text BOX LEFT">
            <a:extLst>
              <a:ext uri="{FF2B5EF4-FFF2-40B4-BE49-F238E27FC236}">
                <a16:creationId xmlns:a16="http://schemas.microsoft.com/office/drawing/2014/main" id="{C41E1C98-EAEA-EF9F-FFE2-69A9A06C94F2}"/>
              </a:ext>
            </a:extLst>
          </p:cNvPr>
          <p:cNvSpPr>
            <a:spLocks noGrp="1"/>
          </p:cNvSpPr>
          <p:nvPr>
            <p:ph idx="19" hasCustomPrompt="1"/>
          </p:nvPr>
        </p:nvSpPr>
        <p:spPr bwMode="gray">
          <a:xfrm>
            <a:off x="2739931" y="2692605"/>
            <a:ext cx="2048372" cy="3103119"/>
          </a:xfrm>
        </p:spPr>
        <p:txBody>
          <a:bodyPr/>
          <a:lstStyle>
            <a:lvl1pPr>
              <a:defRPr>
                <a:latin typeface="+mn-lt"/>
              </a:defRPr>
            </a:lvl1pPr>
            <a:lvl2pPr>
              <a:defRPr>
                <a:latin typeface="+mn-lt"/>
              </a:defRPr>
            </a:lvl2pPr>
            <a:lvl3pPr>
              <a:defRPr/>
            </a:lvl3pPr>
            <a:lvl4pPr>
              <a:defRPr/>
            </a:lvl4pPr>
            <a:lvl5pPr>
              <a:defRPr/>
            </a:lvl5pPr>
            <a:lvl6pPr>
              <a:defRPr/>
            </a:lvl6pPr>
            <a:lvl7pPr>
              <a:defRPr/>
            </a:lvl7pPr>
            <a:lvl8pPr>
              <a:defRPr/>
            </a:lvl8pPr>
            <a:lvl9pPr>
              <a:defRPr/>
            </a:lvl9pPr>
          </a:lstStyle>
          <a:p>
            <a:pPr lvl="0"/>
            <a:r>
              <a:rPr lang="en-US"/>
              <a:t>Edit text by clicking. Use the "Increase/decrease list level" buttons on the Start tab to switch between the set up text levels. For an optional subheading, set the text in bold.</a:t>
            </a:r>
          </a:p>
          <a:p>
            <a:pPr lvl="1"/>
            <a:r>
              <a:rPr lang="en-US"/>
              <a:t>Second level</a:t>
            </a:r>
          </a:p>
        </p:txBody>
      </p:sp>
      <p:sp>
        <p:nvSpPr>
          <p:cNvPr id="22" name="Text BOX LEFT">
            <a:extLst>
              <a:ext uri="{FF2B5EF4-FFF2-40B4-BE49-F238E27FC236}">
                <a16:creationId xmlns:a16="http://schemas.microsoft.com/office/drawing/2014/main" id="{80429D52-4FBC-DCC9-59B1-18937E2A140C}"/>
              </a:ext>
            </a:extLst>
          </p:cNvPr>
          <p:cNvSpPr>
            <a:spLocks noGrp="1"/>
          </p:cNvSpPr>
          <p:nvPr>
            <p:ph idx="20" hasCustomPrompt="1"/>
          </p:nvPr>
        </p:nvSpPr>
        <p:spPr bwMode="gray">
          <a:xfrm>
            <a:off x="5000027" y="2692605"/>
            <a:ext cx="2048372" cy="3103119"/>
          </a:xfrm>
        </p:spPr>
        <p:txBody>
          <a:bodyPr/>
          <a:lstStyle>
            <a:lvl1pPr>
              <a:defRPr>
                <a:latin typeface="+mn-lt"/>
              </a:defRPr>
            </a:lvl1pPr>
            <a:lvl2pPr>
              <a:defRPr>
                <a:latin typeface="+mn-lt"/>
              </a:defRPr>
            </a:lvl2pPr>
            <a:lvl3pPr>
              <a:defRPr/>
            </a:lvl3pPr>
            <a:lvl4pPr>
              <a:defRPr/>
            </a:lvl4pPr>
            <a:lvl5pPr>
              <a:defRPr/>
            </a:lvl5pPr>
            <a:lvl6pPr>
              <a:defRPr/>
            </a:lvl6pPr>
            <a:lvl7pPr>
              <a:defRPr/>
            </a:lvl7pPr>
            <a:lvl8pPr>
              <a:defRPr/>
            </a:lvl8pPr>
            <a:lvl9pPr>
              <a:defRPr/>
            </a:lvl9pPr>
          </a:lstStyle>
          <a:p>
            <a:pPr lvl="0"/>
            <a:r>
              <a:rPr lang="en-US"/>
              <a:t>Edit text by clicking. Use the "Increase/decrease list level" buttons on the Start tab to switch between the set up text levels. For an optional subheading, set the text in bold.</a:t>
            </a:r>
          </a:p>
          <a:p>
            <a:pPr lvl="1"/>
            <a:r>
              <a:rPr lang="en-US"/>
              <a:t>Second level</a:t>
            </a:r>
          </a:p>
        </p:txBody>
      </p:sp>
      <p:sp>
        <p:nvSpPr>
          <p:cNvPr id="23" name="Text BOX LEFT">
            <a:extLst>
              <a:ext uri="{FF2B5EF4-FFF2-40B4-BE49-F238E27FC236}">
                <a16:creationId xmlns:a16="http://schemas.microsoft.com/office/drawing/2014/main" id="{D70F419E-AB90-B4CD-1025-6F6221271CF3}"/>
              </a:ext>
            </a:extLst>
          </p:cNvPr>
          <p:cNvSpPr>
            <a:spLocks noGrp="1"/>
          </p:cNvSpPr>
          <p:nvPr>
            <p:ph idx="21" hasCustomPrompt="1"/>
          </p:nvPr>
        </p:nvSpPr>
        <p:spPr bwMode="gray">
          <a:xfrm>
            <a:off x="7260123" y="2692605"/>
            <a:ext cx="2048372" cy="3103119"/>
          </a:xfrm>
        </p:spPr>
        <p:txBody>
          <a:bodyPr/>
          <a:lstStyle>
            <a:lvl1pPr>
              <a:defRPr>
                <a:latin typeface="+mn-lt"/>
              </a:defRPr>
            </a:lvl1pPr>
            <a:lvl2pPr>
              <a:defRPr>
                <a:latin typeface="+mn-lt"/>
              </a:defRPr>
            </a:lvl2pPr>
            <a:lvl3pPr>
              <a:defRPr/>
            </a:lvl3pPr>
            <a:lvl4pPr>
              <a:defRPr/>
            </a:lvl4pPr>
            <a:lvl5pPr>
              <a:defRPr/>
            </a:lvl5pPr>
            <a:lvl6pPr>
              <a:defRPr/>
            </a:lvl6pPr>
            <a:lvl7pPr>
              <a:defRPr/>
            </a:lvl7pPr>
            <a:lvl8pPr>
              <a:defRPr/>
            </a:lvl8pPr>
            <a:lvl9pPr>
              <a:defRPr/>
            </a:lvl9pPr>
          </a:lstStyle>
          <a:p>
            <a:pPr lvl="0"/>
            <a:r>
              <a:rPr lang="en-US"/>
              <a:t>Edit text by clicking. Use the "Increase/decrease list level" buttons on the Start tab to switch between the set up text levels. For an optional subheading, set the text in bold.</a:t>
            </a:r>
          </a:p>
          <a:p>
            <a:pPr lvl="1"/>
            <a:r>
              <a:rPr lang="en-US"/>
              <a:t>Second level</a:t>
            </a:r>
          </a:p>
        </p:txBody>
      </p:sp>
      <p:sp>
        <p:nvSpPr>
          <p:cNvPr id="24" name="Text BOX LEFT">
            <a:extLst>
              <a:ext uri="{FF2B5EF4-FFF2-40B4-BE49-F238E27FC236}">
                <a16:creationId xmlns:a16="http://schemas.microsoft.com/office/drawing/2014/main" id="{503BA269-A6CA-3C3B-B39F-FFAAC25075AE}"/>
              </a:ext>
            </a:extLst>
          </p:cNvPr>
          <p:cNvSpPr>
            <a:spLocks noGrp="1"/>
          </p:cNvSpPr>
          <p:nvPr>
            <p:ph idx="22" hasCustomPrompt="1"/>
          </p:nvPr>
        </p:nvSpPr>
        <p:spPr bwMode="gray">
          <a:xfrm>
            <a:off x="9520220" y="2692605"/>
            <a:ext cx="2048372" cy="3103119"/>
          </a:xfrm>
        </p:spPr>
        <p:txBody>
          <a:bodyPr/>
          <a:lstStyle>
            <a:lvl1pPr>
              <a:defRPr>
                <a:latin typeface="+mn-lt"/>
              </a:defRPr>
            </a:lvl1pPr>
            <a:lvl2pPr>
              <a:defRPr>
                <a:latin typeface="+mn-lt"/>
              </a:defRPr>
            </a:lvl2pPr>
            <a:lvl3pPr>
              <a:defRPr/>
            </a:lvl3pPr>
            <a:lvl4pPr>
              <a:defRPr/>
            </a:lvl4pPr>
            <a:lvl5pPr>
              <a:defRPr/>
            </a:lvl5pPr>
            <a:lvl6pPr>
              <a:defRPr/>
            </a:lvl6pPr>
            <a:lvl7pPr>
              <a:defRPr/>
            </a:lvl7pPr>
            <a:lvl8pPr>
              <a:defRPr/>
            </a:lvl8pPr>
            <a:lvl9pPr>
              <a:defRPr/>
            </a:lvl9pPr>
          </a:lstStyle>
          <a:p>
            <a:pPr lvl="0"/>
            <a:r>
              <a:rPr lang="en-US"/>
              <a:t>Edit text by clicking. Use the "Increase/decrease list level" buttons on the Start tab to switch between the set up text levels. For an optional subheading, set the text in bold.</a:t>
            </a:r>
          </a:p>
          <a:p>
            <a:pPr lvl="1"/>
            <a:r>
              <a:rPr lang="en-US"/>
              <a:t>Second level</a:t>
            </a:r>
          </a:p>
        </p:txBody>
      </p:sp>
      <p:sp>
        <p:nvSpPr>
          <p:cNvPr id="25" name="Picture">
            <a:extLst>
              <a:ext uri="{FF2B5EF4-FFF2-40B4-BE49-F238E27FC236}">
                <a16:creationId xmlns:a16="http://schemas.microsoft.com/office/drawing/2014/main" id="{43FDE642-1F06-F5C9-D18A-F135D55BC9AF}"/>
              </a:ext>
            </a:extLst>
          </p:cNvPr>
          <p:cNvSpPr>
            <a:spLocks noGrp="1"/>
          </p:cNvSpPr>
          <p:nvPr>
            <p:ph type="pic" sz="quarter" idx="23" hasCustomPrompt="1"/>
          </p:nvPr>
        </p:nvSpPr>
        <p:spPr bwMode="gray">
          <a:xfrm>
            <a:off x="5380347" y="1412875"/>
            <a:ext cx="1287731" cy="1027160"/>
          </a:xfrm>
          <a:solidFill>
            <a:srgbClr val="E5E3DE"/>
          </a:solidFill>
        </p:spPr>
        <p:txBody>
          <a:bodyPr tIns="720000" anchor="ctr" anchorCtr="0"/>
          <a:lstStyle>
            <a:lvl1pPr marL="0" indent="0" algn="ctr">
              <a:spcBef>
                <a:spcPts val="0"/>
              </a:spcBef>
              <a:spcAft>
                <a:spcPts val="0"/>
              </a:spcAft>
              <a:buFontTx/>
              <a:buNone/>
              <a:tabLst/>
              <a:defRPr sz="1200" b="0">
                <a:solidFill>
                  <a:schemeClr val="tx1"/>
                </a:solidFill>
              </a:defRPr>
            </a:lvl1pPr>
            <a:lvl2pPr marL="0" indent="0" algn="ctr">
              <a:spcBef>
                <a:spcPts val="0"/>
              </a:spcBef>
              <a:spcAft>
                <a:spcPts val="0"/>
              </a:spcAft>
              <a:buFontTx/>
              <a:buNone/>
              <a:tabLst/>
              <a:defRPr sz="1200" b="0"/>
            </a:lvl2pPr>
            <a:lvl3pPr marL="0" indent="0" algn="ctr">
              <a:spcBef>
                <a:spcPts val="0"/>
              </a:spcBef>
              <a:spcAft>
                <a:spcPts val="0"/>
              </a:spcAft>
              <a:buFontTx/>
              <a:buNone/>
              <a:tabLst/>
              <a:defRPr sz="1200" b="0"/>
            </a:lvl3pPr>
            <a:lvl4pPr marL="0" indent="0" algn="ctr">
              <a:spcBef>
                <a:spcPts val="0"/>
              </a:spcBef>
              <a:spcAft>
                <a:spcPts val="0"/>
              </a:spcAft>
              <a:buFontTx/>
              <a:buNone/>
              <a:tabLst/>
              <a:defRPr sz="1200" b="0"/>
            </a:lvl4pPr>
            <a:lvl5pPr marL="0" indent="0" algn="ctr">
              <a:spcBef>
                <a:spcPts val="0"/>
              </a:spcBef>
              <a:spcAft>
                <a:spcPts val="0"/>
              </a:spcAft>
              <a:buFontTx/>
              <a:buNone/>
              <a:tabLst/>
              <a:defRPr sz="1200" b="0"/>
            </a:lvl5pPr>
            <a:lvl6pPr marL="0" indent="0" algn="ctr">
              <a:spcBef>
                <a:spcPts val="0"/>
              </a:spcBef>
              <a:spcAft>
                <a:spcPts val="0"/>
              </a:spcAft>
              <a:buFontTx/>
              <a:buNone/>
              <a:tabLst/>
              <a:defRPr sz="1200" b="0"/>
            </a:lvl6pPr>
            <a:lvl7pPr marL="0" indent="0" algn="ctr">
              <a:spcBef>
                <a:spcPts val="0"/>
              </a:spcBef>
              <a:spcAft>
                <a:spcPts val="0"/>
              </a:spcAft>
              <a:buFontTx/>
              <a:buNone/>
              <a:tabLst/>
              <a:defRPr sz="1200" b="0"/>
            </a:lvl7pPr>
            <a:lvl8pPr marL="0" indent="0" algn="ctr">
              <a:spcBef>
                <a:spcPts val="0"/>
              </a:spcBef>
              <a:spcAft>
                <a:spcPts val="0"/>
              </a:spcAft>
              <a:buFontTx/>
              <a:buNone/>
              <a:tabLst/>
              <a:defRPr sz="1200" b="0"/>
            </a:lvl8pPr>
            <a:lvl9pPr marL="0" indent="0" algn="ctr">
              <a:spcBef>
                <a:spcPts val="0"/>
              </a:spcBef>
              <a:spcAft>
                <a:spcPts val="0"/>
              </a:spcAft>
              <a:buFontTx/>
              <a:buNone/>
              <a:tabLst/>
              <a:defRPr sz="1200" b="0"/>
            </a:lvl9pPr>
          </a:lstStyle>
          <a:p>
            <a:pPr lvl="0"/>
            <a:r>
              <a:rPr lang="en-US"/>
              <a:t>Add picture</a:t>
            </a:r>
          </a:p>
        </p:txBody>
      </p:sp>
      <p:sp>
        <p:nvSpPr>
          <p:cNvPr id="26" name="Picture">
            <a:extLst>
              <a:ext uri="{FF2B5EF4-FFF2-40B4-BE49-F238E27FC236}">
                <a16:creationId xmlns:a16="http://schemas.microsoft.com/office/drawing/2014/main" id="{03D36038-353B-371D-C478-6C2BA3AEC870}"/>
              </a:ext>
            </a:extLst>
          </p:cNvPr>
          <p:cNvSpPr>
            <a:spLocks noGrp="1"/>
          </p:cNvSpPr>
          <p:nvPr>
            <p:ph type="pic" sz="quarter" idx="24" hasCustomPrompt="1"/>
          </p:nvPr>
        </p:nvSpPr>
        <p:spPr bwMode="gray">
          <a:xfrm>
            <a:off x="7640443" y="1412875"/>
            <a:ext cx="1287731" cy="1027160"/>
          </a:xfrm>
          <a:solidFill>
            <a:srgbClr val="E5E3DE"/>
          </a:solidFill>
        </p:spPr>
        <p:txBody>
          <a:bodyPr tIns="720000" anchor="ctr" anchorCtr="0"/>
          <a:lstStyle>
            <a:lvl1pPr marL="0" indent="0" algn="ctr">
              <a:spcBef>
                <a:spcPts val="0"/>
              </a:spcBef>
              <a:spcAft>
                <a:spcPts val="0"/>
              </a:spcAft>
              <a:buFontTx/>
              <a:buNone/>
              <a:tabLst/>
              <a:defRPr sz="1200" b="0">
                <a:solidFill>
                  <a:schemeClr val="tx1"/>
                </a:solidFill>
              </a:defRPr>
            </a:lvl1pPr>
            <a:lvl2pPr marL="0" indent="0" algn="ctr">
              <a:spcBef>
                <a:spcPts val="0"/>
              </a:spcBef>
              <a:spcAft>
                <a:spcPts val="0"/>
              </a:spcAft>
              <a:buFontTx/>
              <a:buNone/>
              <a:tabLst/>
              <a:defRPr sz="1200" b="0"/>
            </a:lvl2pPr>
            <a:lvl3pPr marL="0" indent="0" algn="ctr">
              <a:spcBef>
                <a:spcPts val="0"/>
              </a:spcBef>
              <a:spcAft>
                <a:spcPts val="0"/>
              </a:spcAft>
              <a:buFontTx/>
              <a:buNone/>
              <a:tabLst/>
              <a:defRPr sz="1200" b="0"/>
            </a:lvl3pPr>
            <a:lvl4pPr marL="0" indent="0" algn="ctr">
              <a:spcBef>
                <a:spcPts val="0"/>
              </a:spcBef>
              <a:spcAft>
                <a:spcPts val="0"/>
              </a:spcAft>
              <a:buFontTx/>
              <a:buNone/>
              <a:tabLst/>
              <a:defRPr sz="1200" b="0"/>
            </a:lvl4pPr>
            <a:lvl5pPr marL="0" indent="0" algn="ctr">
              <a:spcBef>
                <a:spcPts val="0"/>
              </a:spcBef>
              <a:spcAft>
                <a:spcPts val="0"/>
              </a:spcAft>
              <a:buFontTx/>
              <a:buNone/>
              <a:tabLst/>
              <a:defRPr sz="1200" b="0"/>
            </a:lvl5pPr>
            <a:lvl6pPr marL="0" indent="0" algn="ctr">
              <a:spcBef>
                <a:spcPts val="0"/>
              </a:spcBef>
              <a:spcAft>
                <a:spcPts val="0"/>
              </a:spcAft>
              <a:buFontTx/>
              <a:buNone/>
              <a:tabLst/>
              <a:defRPr sz="1200" b="0"/>
            </a:lvl6pPr>
            <a:lvl7pPr marL="0" indent="0" algn="ctr">
              <a:spcBef>
                <a:spcPts val="0"/>
              </a:spcBef>
              <a:spcAft>
                <a:spcPts val="0"/>
              </a:spcAft>
              <a:buFontTx/>
              <a:buNone/>
              <a:tabLst/>
              <a:defRPr sz="1200" b="0"/>
            </a:lvl7pPr>
            <a:lvl8pPr marL="0" indent="0" algn="ctr">
              <a:spcBef>
                <a:spcPts val="0"/>
              </a:spcBef>
              <a:spcAft>
                <a:spcPts val="0"/>
              </a:spcAft>
              <a:buFontTx/>
              <a:buNone/>
              <a:tabLst/>
              <a:defRPr sz="1200" b="0"/>
            </a:lvl8pPr>
            <a:lvl9pPr marL="0" indent="0" algn="ctr">
              <a:spcBef>
                <a:spcPts val="0"/>
              </a:spcBef>
              <a:spcAft>
                <a:spcPts val="0"/>
              </a:spcAft>
              <a:buFontTx/>
              <a:buNone/>
              <a:tabLst/>
              <a:defRPr sz="1200" b="0"/>
            </a:lvl9pPr>
          </a:lstStyle>
          <a:p>
            <a:pPr lvl="0"/>
            <a:r>
              <a:rPr lang="en-US"/>
              <a:t>Add picture</a:t>
            </a:r>
          </a:p>
        </p:txBody>
      </p:sp>
      <p:sp>
        <p:nvSpPr>
          <p:cNvPr id="27" name="Picture">
            <a:extLst>
              <a:ext uri="{FF2B5EF4-FFF2-40B4-BE49-F238E27FC236}">
                <a16:creationId xmlns:a16="http://schemas.microsoft.com/office/drawing/2014/main" id="{64746149-3423-CAC1-9275-5FFCEFC2B276}"/>
              </a:ext>
            </a:extLst>
          </p:cNvPr>
          <p:cNvSpPr>
            <a:spLocks noGrp="1"/>
          </p:cNvSpPr>
          <p:nvPr>
            <p:ph type="pic" sz="quarter" idx="25" hasCustomPrompt="1"/>
          </p:nvPr>
        </p:nvSpPr>
        <p:spPr bwMode="gray">
          <a:xfrm>
            <a:off x="9900538" y="1412875"/>
            <a:ext cx="1287731" cy="1027160"/>
          </a:xfrm>
          <a:solidFill>
            <a:srgbClr val="E5E3DE"/>
          </a:solidFill>
        </p:spPr>
        <p:txBody>
          <a:bodyPr tIns="720000" anchor="ctr" anchorCtr="0"/>
          <a:lstStyle>
            <a:lvl1pPr marL="0" indent="0" algn="ctr">
              <a:spcBef>
                <a:spcPts val="0"/>
              </a:spcBef>
              <a:spcAft>
                <a:spcPts val="0"/>
              </a:spcAft>
              <a:buFontTx/>
              <a:buNone/>
              <a:tabLst/>
              <a:defRPr sz="1200" b="0">
                <a:solidFill>
                  <a:schemeClr val="tx1"/>
                </a:solidFill>
              </a:defRPr>
            </a:lvl1pPr>
            <a:lvl2pPr marL="0" indent="0" algn="ctr">
              <a:spcBef>
                <a:spcPts val="0"/>
              </a:spcBef>
              <a:spcAft>
                <a:spcPts val="0"/>
              </a:spcAft>
              <a:buFontTx/>
              <a:buNone/>
              <a:tabLst/>
              <a:defRPr sz="1200" b="0"/>
            </a:lvl2pPr>
            <a:lvl3pPr marL="0" indent="0" algn="ctr">
              <a:spcBef>
                <a:spcPts val="0"/>
              </a:spcBef>
              <a:spcAft>
                <a:spcPts val="0"/>
              </a:spcAft>
              <a:buFontTx/>
              <a:buNone/>
              <a:tabLst/>
              <a:defRPr sz="1200" b="0"/>
            </a:lvl3pPr>
            <a:lvl4pPr marL="0" indent="0" algn="ctr">
              <a:spcBef>
                <a:spcPts val="0"/>
              </a:spcBef>
              <a:spcAft>
                <a:spcPts val="0"/>
              </a:spcAft>
              <a:buFontTx/>
              <a:buNone/>
              <a:tabLst/>
              <a:defRPr sz="1200" b="0"/>
            </a:lvl4pPr>
            <a:lvl5pPr marL="0" indent="0" algn="ctr">
              <a:spcBef>
                <a:spcPts val="0"/>
              </a:spcBef>
              <a:spcAft>
                <a:spcPts val="0"/>
              </a:spcAft>
              <a:buFontTx/>
              <a:buNone/>
              <a:tabLst/>
              <a:defRPr sz="1200" b="0"/>
            </a:lvl5pPr>
            <a:lvl6pPr marL="0" indent="0" algn="ctr">
              <a:spcBef>
                <a:spcPts val="0"/>
              </a:spcBef>
              <a:spcAft>
                <a:spcPts val="0"/>
              </a:spcAft>
              <a:buFontTx/>
              <a:buNone/>
              <a:tabLst/>
              <a:defRPr sz="1200" b="0"/>
            </a:lvl6pPr>
            <a:lvl7pPr marL="0" indent="0" algn="ctr">
              <a:spcBef>
                <a:spcPts val="0"/>
              </a:spcBef>
              <a:spcAft>
                <a:spcPts val="0"/>
              </a:spcAft>
              <a:buFontTx/>
              <a:buNone/>
              <a:tabLst/>
              <a:defRPr sz="1200" b="0"/>
            </a:lvl7pPr>
            <a:lvl8pPr marL="0" indent="0" algn="ctr">
              <a:spcBef>
                <a:spcPts val="0"/>
              </a:spcBef>
              <a:spcAft>
                <a:spcPts val="0"/>
              </a:spcAft>
              <a:buFontTx/>
              <a:buNone/>
              <a:tabLst/>
              <a:defRPr sz="1200" b="0"/>
            </a:lvl8pPr>
            <a:lvl9pPr marL="0" indent="0" algn="ctr">
              <a:spcBef>
                <a:spcPts val="0"/>
              </a:spcBef>
              <a:spcAft>
                <a:spcPts val="0"/>
              </a:spcAft>
              <a:buFontTx/>
              <a:buNone/>
              <a:tabLst/>
              <a:defRPr sz="1200" b="0"/>
            </a:lvl9pPr>
          </a:lstStyle>
          <a:p>
            <a:pPr lvl="0"/>
            <a:r>
              <a:rPr lang="en-US"/>
              <a:t>Add picture</a:t>
            </a:r>
          </a:p>
        </p:txBody>
      </p:sp>
    </p:spTree>
    <p:extLst>
      <p:ext uri="{BB962C8B-B14F-4D97-AF65-F5344CB8AC3E}">
        <p14:creationId xmlns:p14="http://schemas.microsoft.com/office/powerpoint/2010/main" val="4120029302"/>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 Profile Slide">
    <p:bg>
      <p:bgRef idx="1001">
        <a:schemeClr val="bg1"/>
      </p:bgRef>
    </p:bg>
    <p:spTree>
      <p:nvGrpSpPr>
        <p:cNvPr id="1" name=""/>
        <p:cNvGrpSpPr/>
        <p:nvPr/>
      </p:nvGrpSpPr>
      <p:grpSpPr>
        <a:xfrm>
          <a:off x="0" y="0"/>
          <a:ext cx="0" cy="0"/>
          <a:chOff x="0" y="0"/>
          <a:chExt cx="0" cy="0"/>
        </a:xfrm>
      </p:grpSpPr>
      <p:sp>
        <p:nvSpPr>
          <p:cNvPr id="5" name="Rectangle 4" hidden="1">
            <a:extLst>
              <a:ext uri="{FF2B5EF4-FFF2-40B4-BE49-F238E27FC236}">
                <a16:creationId xmlns:a16="http://schemas.microsoft.com/office/drawing/2014/main" id="{5B947DDD-DDC6-EEF2-6041-6016EB5593D8}"/>
              </a:ext>
            </a:extLst>
          </p:cNvPr>
          <p:cNvSpPr/>
          <p:nvPr userDrawn="1"/>
        </p:nvSpPr>
        <p:spPr>
          <a:xfrm>
            <a:off x="195943" y="6055567"/>
            <a:ext cx="2080726" cy="802433"/>
          </a:xfrm>
          <a:prstGeom prst="rect">
            <a:avLst/>
          </a:prstGeom>
          <a:solidFill>
            <a:srgbClr val="1E1E1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 Logo Black" hidden="1">
            <a:extLst>
              <a:ext uri="{FF2B5EF4-FFF2-40B4-BE49-F238E27FC236}">
                <a16:creationId xmlns:a16="http://schemas.microsoft.com/office/drawing/2014/main" id="{C2DA63AF-6A35-20EA-D0E6-420BF25F785B}"/>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bwMode="gray">
          <a:xfrm>
            <a:off x="491732" y="6247189"/>
            <a:ext cx="1614503" cy="302341"/>
          </a:xfrm>
          <a:prstGeom prst="rect">
            <a:avLst/>
          </a:prstGeom>
        </p:spPr>
      </p:pic>
      <p:sp>
        <p:nvSpPr>
          <p:cNvPr id="2" name="Text BOX LEFT">
            <a:extLst>
              <a:ext uri="{FF2B5EF4-FFF2-40B4-BE49-F238E27FC236}">
                <a16:creationId xmlns:a16="http://schemas.microsoft.com/office/drawing/2014/main" id="{6DC075A9-D4E8-0E82-9CEA-E5EA01663C4F}"/>
              </a:ext>
            </a:extLst>
          </p:cNvPr>
          <p:cNvSpPr>
            <a:spLocks noGrp="1"/>
          </p:cNvSpPr>
          <p:nvPr>
            <p:ph idx="1" hasCustomPrompt="1"/>
          </p:nvPr>
        </p:nvSpPr>
        <p:spPr bwMode="gray">
          <a:xfrm>
            <a:off x="479834" y="2702102"/>
            <a:ext cx="2427753" cy="3103119"/>
          </a:xfrm>
        </p:spPr>
        <p:txBody>
          <a:bodyPr/>
          <a:lstStyle>
            <a:lvl1pPr>
              <a:defRPr>
                <a:latin typeface="+mn-lt"/>
              </a:defRPr>
            </a:lvl1pPr>
            <a:lvl2pPr>
              <a:defRPr>
                <a:latin typeface="+mn-lt"/>
              </a:defRPr>
            </a:lvl2pPr>
            <a:lvl3pPr>
              <a:defRPr>
                <a:latin typeface="+mn-lt"/>
              </a:defRPr>
            </a:lvl3pPr>
            <a:lvl4pPr>
              <a:defRPr/>
            </a:lvl4pPr>
            <a:lvl5pPr>
              <a:defRPr/>
            </a:lvl5pPr>
            <a:lvl6pPr>
              <a:defRPr/>
            </a:lvl6pPr>
            <a:lvl7pPr>
              <a:defRPr/>
            </a:lvl7pPr>
            <a:lvl8pPr>
              <a:defRPr/>
            </a:lvl8pPr>
            <a:lvl9pPr>
              <a:defRPr/>
            </a:lvl9pPr>
          </a:lstStyle>
          <a:p>
            <a:pPr lvl="0"/>
            <a:r>
              <a:rPr lang="en-US"/>
              <a:t>Edit text by clicking. Use the "Increase/decrease list level" buttons on the Start tab to switch between the set up text levels. For an optional subheading, set the text in bold.</a:t>
            </a:r>
          </a:p>
          <a:p>
            <a:pPr lvl="1"/>
            <a:r>
              <a:rPr lang="en-US"/>
              <a:t>Second level</a:t>
            </a:r>
          </a:p>
          <a:p>
            <a:pPr lvl="2"/>
            <a:r>
              <a:rPr lang="en-US"/>
              <a:t>Third level</a:t>
            </a:r>
          </a:p>
        </p:txBody>
      </p:sp>
      <p:sp>
        <p:nvSpPr>
          <p:cNvPr id="6" name="Footnote/Source">
            <a:extLst>
              <a:ext uri="{FF2B5EF4-FFF2-40B4-BE49-F238E27FC236}">
                <a16:creationId xmlns:a16="http://schemas.microsoft.com/office/drawing/2014/main" id="{5A64C92E-05AF-A3F9-84DB-15FCBE28BAFF}"/>
              </a:ext>
            </a:extLst>
          </p:cNvPr>
          <p:cNvSpPr>
            <a:spLocks noGrp="1"/>
          </p:cNvSpPr>
          <p:nvPr>
            <p:ph type="body" sz="quarter" idx="13" hasCustomPrompt="1"/>
          </p:nvPr>
        </p:nvSpPr>
        <p:spPr bwMode="gray">
          <a:xfrm>
            <a:off x="480000" y="5805280"/>
            <a:ext cx="11232000" cy="144000"/>
          </a:xfrm>
        </p:spPr>
        <p:txBody>
          <a:bodyPr anchor="b"/>
          <a:lstStyle>
            <a:lvl1pPr marL="0" indent="0">
              <a:lnSpc>
                <a:spcPct val="100000"/>
              </a:lnSpc>
              <a:spcBef>
                <a:spcPts val="0"/>
              </a:spcBef>
              <a:spcAft>
                <a:spcPts val="0"/>
              </a:spcAft>
              <a:buFont typeface="Arial" panose="020B0604020202020204" pitchFamily="34" charset="0"/>
              <a:buNone/>
              <a:defRPr sz="800" b="0"/>
            </a:lvl1pPr>
            <a:lvl2pPr marL="0" indent="0">
              <a:lnSpc>
                <a:spcPct val="100000"/>
              </a:lnSpc>
              <a:spcBef>
                <a:spcPts val="0"/>
              </a:spcBef>
              <a:spcAft>
                <a:spcPts val="0"/>
              </a:spcAft>
              <a:buFont typeface="Arial" panose="020B0604020202020204" pitchFamily="34" charset="0"/>
              <a:buNone/>
              <a:defRPr sz="800" b="0"/>
            </a:lvl2pPr>
            <a:lvl3pPr marL="0" indent="0">
              <a:lnSpc>
                <a:spcPct val="100000"/>
              </a:lnSpc>
              <a:spcBef>
                <a:spcPts val="0"/>
              </a:spcBef>
              <a:spcAft>
                <a:spcPts val="0"/>
              </a:spcAft>
              <a:buNone/>
              <a:defRPr sz="800" b="0"/>
            </a:lvl3pPr>
            <a:lvl4pPr marL="0" indent="0">
              <a:lnSpc>
                <a:spcPct val="100000"/>
              </a:lnSpc>
              <a:spcBef>
                <a:spcPts val="0"/>
              </a:spcBef>
              <a:spcAft>
                <a:spcPts val="0"/>
              </a:spcAft>
              <a:buNone/>
              <a:defRPr sz="800" b="0"/>
            </a:lvl4pPr>
            <a:lvl5pPr marL="0" indent="0">
              <a:lnSpc>
                <a:spcPct val="100000"/>
              </a:lnSpc>
              <a:spcBef>
                <a:spcPts val="0"/>
              </a:spcBef>
              <a:spcAft>
                <a:spcPts val="0"/>
              </a:spcAft>
              <a:buNone/>
              <a:defRPr sz="800" b="0"/>
            </a:lvl5pPr>
            <a:lvl6pPr marL="0" indent="0">
              <a:lnSpc>
                <a:spcPct val="100000"/>
              </a:lnSpc>
              <a:spcBef>
                <a:spcPts val="0"/>
              </a:spcBef>
              <a:spcAft>
                <a:spcPts val="0"/>
              </a:spcAft>
              <a:buNone/>
              <a:defRPr sz="800" b="0"/>
            </a:lvl6pPr>
            <a:lvl7pPr marL="0" indent="0">
              <a:lnSpc>
                <a:spcPct val="100000"/>
              </a:lnSpc>
              <a:spcBef>
                <a:spcPts val="0"/>
              </a:spcBef>
              <a:spcAft>
                <a:spcPts val="0"/>
              </a:spcAft>
              <a:buNone/>
              <a:defRPr sz="800" b="0"/>
            </a:lvl7pPr>
            <a:lvl8pPr marL="0" indent="0">
              <a:lnSpc>
                <a:spcPct val="100000"/>
              </a:lnSpc>
              <a:spcBef>
                <a:spcPts val="0"/>
              </a:spcBef>
              <a:spcAft>
                <a:spcPts val="0"/>
              </a:spcAft>
              <a:buNone/>
              <a:defRPr sz="800" b="0"/>
            </a:lvl8pPr>
            <a:lvl9pPr marL="0" indent="0">
              <a:lnSpc>
                <a:spcPct val="100000"/>
              </a:lnSpc>
              <a:spcBef>
                <a:spcPts val="0"/>
              </a:spcBef>
              <a:spcAft>
                <a:spcPts val="0"/>
              </a:spcAft>
              <a:buNone/>
              <a:defRPr sz="800" b="0"/>
            </a:lvl9pPr>
          </a:lstStyle>
          <a:p>
            <a:pPr lvl="0"/>
            <a:r>
              <a:rPr lang="en-US"/>
              <a:t>Footnote/Source</a:t>
            </a:r>
          </a:p>
        </p:txBody>
      </p:sp>
      <p:sp>
        <p:nvSpPr>
          <p:cNvPr id="9" name="Text BOX LEFT">
            <a:extLst>
              <a:ext uri="{FF2B5EF4-FFF2-40B4-BE49-F238E27FC236}">
                <a16:creationId xmlns:a16="http://schemas.microsoft.com/office/drawing/2014/main" id="{C0C41ECF-5421-6519-2C3C-34488D032920}"/>
              </a:ext>
            </a:extLst>
          </p:cNvPr>
          <p:cNvSpPr>
            <a:spLocks noGrp="1"/>
          </p:cNvSpPr>
          <p:nvPr>
            <p:ph idx="17" hasCustomPrompt="1"/>
          </p:nvPr>
        </p:nvSpPr>
        <p:spPr bwMode="gray">
          <a:xfrm>
            <a:off x="3414638" y="2702102"/>
            <a:ext cx="2427753" cy="3103119"/>
          </a:xfrm>
        </p:spPr>
        <p:txBody>
          <a:bodyPr/>
          <a:lstStyle>
            <a:lvl1pPr>
              <a:defRPr>
                <a:latin typeface="+mn-lt"/>
              </a:defRPr>
            </a:lvl1pPr>
            <a:lvl2pPr>
              <a:defRPr>
                <a:latin typeface="+mn-lt"/>
              </a:defRPr>
            </a:lvl2pPr>
            <a:lvl3pPr>
              <a:defRPr>
                <a:latin typeface="+mn-lt"/>
              </a:defRPr>
            </a:lvl3pPr>
            <a:lvl4pPr>
              <a:defRPr>
                <a:latin typeface="+mn-lt"/>
              </a:defRPr>
            </a:lvl4pPr>
            <a:lvl5pPr>
              <a:defRPr/>
            </a:lvl5pPr>
            <a:lvl6pPr>
              <a:defRPr/>
            </a:lvl6pPr>
            <a:lvl7pPr>
              <a:defRPr/>
            </a:lvl7pPr>
            <a:lvl8pPr>
              <a:defRPr/>
            </a:lvl8pPr>
            <a:lvl9pPr>
              <a:defRPr/>
            </a:lvl9pPr>
          </a:lstStyle>
          <a:p>
            <a:pPr lvl="0"/>
            <a:r>
              <a:rPr lang="en-US"/>
              <a:t>Edit text by clicking. Use the "Increase/decrease list level" buttons on the Start tab to switch between the set up text levels. For an optional subheading, set the text in bold.</a:t>
            </a:r>
          </a:p>
          <a:p>
            <a:pPr lvl="1"/>
            <a:r>
              <a:rPr lang="en-US"/>
              <a:t>Second level</a:t>
            </a:r>
          </a:p>
          <a:p>
            <a:pPr lvl="2"/>
            <a:r>
              <a:rPr lang="en-US"/>
              <a:t>Third level</a:t>
            </a:r>
          </a:p>
          <a:p>
            <a:pPr lvl="3"/>
            <a:endParaRPr lang="en-US"/>
          </a:p>
        </p:txBody>
      </p:sp>
      <p:sp>
        <p:nvSpPr>
          <p:cNvPr id="12" name="Text BOX LEFT">
            <a:extLst>
              <a:ext uri="{FF2B5EF4-FFF2-40B4-BE49-F238E27FC236}">
                <a16:creationId xmlns:a16="http://schemas.microsoft.com/office/drawing/2014/main" id="{A793E954-DFB3-7271-FC03-BF12484F5B72}"/>
              </a:ext>
            </a:extLst>
          </p:cNvPr>
          <p:cNvSpPr>
            <a:spLocks noGrp="1"/>
          </p:cNvSpPr>
          <p:nvPr>
            <p:ph idx="18" hasCustomPrompt="1"/>
          </p:nvPr>
        </p:nvSpPr>
        <p:spPr bwMode="gray">
          <a:xfrm>
            <a:off x="6349442" y="2702102"/>
            <a:ext cx="2427753" cy="3103119"/>
          </a:xfrm>
        </p:spPr>
        <p:txBody>
          <a:bodyPr/>
          <a:lstStyle>
            <a:lvl1pPr>
              <a:defRPr>
                <a:latin typeface="+mn-lt"/>
              </a:defRPr>
            </a:lvl1pPr>
            <a:lvl2pPr>
              <a:defRPr>
                <a:latin typeface="+mn-lt"/>
              </a:defRPr>
            </a:lvl2pPr>
            <a:lvl3pPr>
              <a:defRPr>
                <a:latin typeface="+mn-lt"/>
              </a:defRPr>
            </a:lvl3pPr>
            <a:lvl4pPr marL="1371600" indent="0">
              <a:buNone/>
              <a:defRPr>
                <a:latin typeface="+mn-lt"/>
              </a:defRPr>
            </a:lvl4pPr>
            <a:lvl5pPr>
              <a:defRPr/>
            </a:lvl5pPr>
            <a:lvl6pPr>
              <a:defRPr/>
            </a:lvl6pPr>
            <a:lvl7pPr>
              <a:defRPr/>
            </a:lvl7pPr>
            <a:lvl8pPr>
              <a:defRPr/>
            </a:lvl8pPr>
            <a:lvl9pPr>
              <a:defRPr/>
            </a:lvl9pPr>
          </a:lstStyle>
          <a:p>
            <a:pPr lvl="0"/>
            <a:r>
              <a:rPr lang="en-US"/>
              <a:t>Edit text by clicking. Use the "Increase/decrease list level" buttons on the Start tab to switch between the set up text levels. For an optional subheading, set the text in bold.</a:t>
            </a:r>
          </a:p>
          <a:p>
            <a:pPr lvl="1"/>
            <a:r>
              <a:rPr lang="en-US"/>
              <a:t>Second level</a:t>
            </a:r>
          </a:p>
          <a:p>
            <a:pPr lvl="2"/>
            <a:r>
              <a:rPr lang="en-US"/>
              <a:t>Third level</a:t>
            </a:r>
          </a:p>
        </p:txBody>
      </p:sp>
      <p:sp>
        <p:nvSpPr>
          <p:cNvPr id="13" name="Text BOX LEFT">
            <a:extLst>
              <a:ext uri="{FF2B5EF4-FFF2-40B4-BE49-F238E27FC236}">
                <a16:creationId xmlns:a16="http://schemas.microsoft.com/office/drawing/2014/main" id="{8A122283-E06C-A1A0-49F2-1B1C9FF2282B}"/>
              </a:ext>
            </a:extLst>
          </p:cNvPr>
          <p:cNvSpPr>
            <a:spLocks noGrp="1"/>
          </p:cNvSpPr>
          <p:nvPr>
            <p:ph idx="19" hasCustomPrompt="1"/>
          </p:nvPr>
        </p:nvSpPr>
        <p:spPr bwMode="gray">
          <a:xfrm>
            <a:off x="9284247" y="2702102"/>
            <a:ext cx="2427753" cy="3103119"/>
          </a:xfrm>
        </p:spPr>
        <p:txBody>
          <a:bodyPr/>
          <a:lstStyle>
            <a:lvl1pPr>
              <a:defRPr>
                <a:latin typeface="+mn-lt"/>
              </a:defRPr>
            </a:lvl1pPr>
            <a:lvl2pPr>
              <a:defRPr>
                <a:latin typeface="+mn-lt"/>
              </a:defRPr>
            </a:lvl2pPr>
            <a:lvl3pPr>
              <a:defRPr>
                <a:latin typeface="+mn-lt"/>
              </a:defRPr>
            </a:lvl3pPr>
            <a:lvl4pPr marL="1371600" indent="0">
              <a:buNone/>
              <a:defRPr>
                <a:latin typeface="+mn-lt"/>
              </a:defRPr>
            </a:lvl4pPr>
            <a:lvl5pPr>
              <a:defRPr/>
            </a:lvl5pPr>
            <a:lvl6pPr>
              <a:defRPr/>
            </a:lvl6pPr>
            <a:lvl7pPr>
              <a:defRPr/>
            </a:lvl7pPr>
            <a:lvl8pPr>
              <a:defRPr/>
            </a:lvl8pPr>
            <a:lvl9pPr>
              <a:defRPr/>
            </a:lvl9pPr>
          </a:lstStyle>
          <a:p>
            <a:pPr lvl="0"/>
            <a:r>
              <a:rPr lang="en-US"/>
              <a:t>Edit text by clicking. Use the "Increase/decrease list level" buttons on the Start tab to switch between the set up text levels. For an optional subheading, set the text in bold.</a:t>
            </a:r>
          </a:p>
          <a:p>
            <a:pPr lvl="1"/>
            <a:r>
              <a:rPr lang="en-US"/>
              <a:t>Second level</a:t>
            </a:r>
          </a:p>
          <a:p>
            <a:pPr lvl="2"/>
            <a:r>
              <a:rPr lang="en-US"/>
              <a:t>Third level</a:t>
            </a:r>
          </a:p>
        </p:txBody>
      </p:sp>
      <p:sp>
        <p:nvSpPr>
          <p:cNvPr id="20" name="Picture">
            <a:extLst>
              <a:ext uri="{FF2B5EF4-FFF2-40B4-BE49-F238E27FC236}">
                <a16:creationId xmlns:a16="http://schemas.microsoft.com/office/drawing/2014/main" id="{A62ACE62-A7F2-9E8A-70F3-AA664E013181}"/>
              </a:ext>
            </a:extLst>
          </p:cNvPr>
          <p:cNvSpPr>
            <a:spLocks noGrp="1"/>
          </p:cNvSpPr>
          <p:nvPr>
            <p:ph type="pic" sz="quarter" idx="10" hasCustomPrompt="1"/>
          </p:nvPr>
        </p:nvSpPr>
        <p:spPr bwMode="gray">
          <a:xfrm>
            <a:off x="1049844" y="1420516"/>
            <a:ext cx="1287731" cy="1027160"/>
          </a:xfrm>
          <a:solidFill>
            <a:srgbClr val="E5E3DE"/>
          </a:solidFill>
        </p:spPr>
        <p:txBody>
          <a:bodyPr tIns="720000" anchor="ctr" anchorCtr="0"/>
          <a:lstStyle>
            <a:lvl1pPr marL="0" indent="0" algn="ctr">
              <a:spcBef>
                <a:spcPts val="0"/>
              </a:spcBef>
              <a:spcAft>
                <a:spcPts val="0"/>
              </a:spcAft>
              <a:buFontTx/>
              <a:buNone/>
              <a:tabLst/>
              <a:defRPr sz="1200" b="0">
                <a:solidFill>
                  <a:schemeClr val="tx1"/>
                </a:solidFill>
              </a:defRPr>
            </a:lvl1pPr>
            <a:lvl2pPr marL="0" indent="0" algn="ctr">
              <a:spcBef>
                <a:spcPts val="0"/>
              </a:spcBef>
              <a:spcAft>
                <a:spcPts val="0"/>
              </a:spcAft>
              <a:buFontTx/>
              <a:buNone/>
              <a:tabLst/>
              <a:defRPr sz="1200" b="0"/>
            </a:lvl2pPr>
            <a:lvl3pPr marL="0" indent="0" algn="ctr">
              <a:spcBef>
                <a:spcPts val="0"/>
              </a:spcBef>
              <a:spcAft>
                <a:spcPts val="0"/>
              </a:spcAft>
              <a:buFontTx/>
              <a:buNone/>
              <a:tabLst/>
              <a:defRPr sz="1200" b="0"/>
            </a:lvl3pPr>
            <a:lvl4pPr marL="0" indent="0" algn="ctr">
              <a:spcBef>
                <a:spcPts val="0"/>
              </a:spcBef>
              <a:spcAft>
                <a:spcPts val="0"/>
              </a:spcAft>
              <a:buFontTx/>
              <a:buNone/>
              <a:tabLst/>
              <a:defRPr sz="1200" b="0"/>
            </a:lvl4pPr>
            <a:lvl5pPr marL="0" indent="0" algn="ctr">
              <a:spcBef>
                <a:spcPts val="0"/>
              </a:spcBef>
              <a:spcAft>
                <a:spcPts val="0"/>
              </a:spcAft>
              <a:buFontTx/>
              <a:buNone/>
              <a:tabLst/>
              <a:defRPr sz="1200" b="0"/>
            </a:lvl5pPr>
            <a:lvl6pPr marL="0" indent="0" algn="ctr">
              <a:spcBef>
                <a:spcPts val="0"/>
              </a:spcBef>
              <a:spcAft>
                <a:spcPts val="0"/>
              </a:spcAft>
              <a:buFontTx/>
              <a:buNone/>
              <a:tabLst/>
              <a:defRPr sz="1200" b="0"/>
            </a:lvl6pPr>
            <a:lvl7pPr marL="0" indent="0" algn="ctr">
              <a:spcBef>
                <a:spcPts val="0"/>
              </a:spcBef>
              <a:spcAft>
                <a:spcPts val="0"/>
              </a:spcAft>
              <a:buFontTx/>
              <a:buNone/>
              <a:tabLst/>
              <a:defRPr sz="1200" b="0"/>
            </a:lvl7pPr>
            <a:lvl8pPr marL="0" indent="0" algn="ctr">
              <a:spcBef>
                <a:spcPts val="0"/>
              </a:spcBef>
              <a:spcAft>
                <a:spcPts val="0"/>
              </a:spcAft>
              <a:buFontTx/>
              <a:buNone/>
              <a:tabLst/>
              <a:defRPr sz="1200" b="0"/>
            </a:lvl8pPr>
            <a:lvl9pPr marL="0" indent="0" algn="ctr">
              <a:spcBef>
                <a:spcPts val="0"/>
              </a:spcBef>
              <a:spcAft>
                <a:spcPts val="0"/>
              </a:spcAft>
              <a:buFontTx/>
              <a:buNone/>
              <a:tabLst/>
              <a:defRPr sz="1200" b="0"/>
            </a:lvl9pPr>
          </a:lstStyle>
          <a:p>
            <a:pPr lvl="0"/>
            <a:r>
              <a:rPr lang="en-US"/>
              <a:t>Add picture</a:t>
            </a:r>
          </a:p>
        </p:txBody>
      </p:sp>
      <p:sp>
        <p:nvSpPr>
          <p:cNvPr id="21" name="Picture">
            <a:extLst>
              <a:ext uri="{FF2B5EF4-FFF2-40B4-BE49-F238E27FC236}">
                <a16:creationId xmlns:a16="http://schemas.microsoft.com/office/drawing/2014/main" id="{083899FA-AB42-1DF4-371B-BCF14AA17DD8}"/>
              </a:ext>
            </a:extLst>
          </p:cNvPr>
          <p:cNvSpPr>
            <a:spLocks noGrp="1"/>
          </p:cNvSpPr>
          <p:nvPr>
            <p:ph type="pic" sz="quarter" idx="20" hasCustomPrompt="1"/>
          </p:nvPr>
        </p:nvSpPr>
        <p:spPr bwMode="gray">
          <a:xfrm>
            <a:off x="3984648" y="1420516"/>
            <a:ext cx="1287731" cy="1027160"/>
          </a:xfrm>
          <a:solidFill>
            <a:srgbClr val="E5E3DE"/>
          </a:solidFill>
        </p:spPr>
        <p:txBody>
          <a:bodyPr tIns="720000" anchor="ctr" anchorCtr="0"/>
          <a:lstStyle>
            <a:lvl1pPr marL="0" indent="0" algn="ctr">
              <a:spcBef>
                <a:spcPts val="0"/>
              </a:spcBef>
              <a:spcAft>
                <a:spcPts val="0"/>
              </a:spcAft>
              <a:buFontTx/>
              <a:buNone/>
              <a:tabLst/>
              <a:defRPr sz="1200" b="0">
                <a:solidFill>
                  <a:schemeClr val="tx1"/>
                </a:solidFill>
              </a:defRPr>
            </a:lvl1pPr>
            <a:lvl2pPr marL="0" indent="0" algn="ctr">
              <a:spcBef>
                <a:spcPts val="0"/>
              </a:spcBef>
              <a:spcAft>
                <a:spcPts val="0"/>
              </a:spcAft>
              <a:buFontTx/>
              <a:buNone/>
              <a:tabLst/>
              <a:defRPr sz="1200" b="0"/>
            </a:lvl2pPr>
            <a:lvl3pPr marL="0" indent="0" algn="ctr">
              <a:spcBef>
                <a:spcPts val="0"/>
              </a:spcBef>
              <a:spcAft>
                <a:spcPts val="0"/>
              </a:spcAft>
              <a:buFontTx/>
              <a:buNone/>
              <a:tabLst/>
              <a:defRPr sz="1200" b="0"/>
            </a:lvl3pPr>
            <a:lvl4pPr marL="0" indent="0" algn="ctr">
              <a:spcBef>
                <a:spcPts val="0"/>
              </a:spcBef>
              <a:spcAft>
                <a:spcPts val="0"/>
              </a:spcAft>
              <a:buFontTx/>
              <a:buNone/>
              <a:tabLst/>
              <a:defRPr sz="1200" b="0"/>
            </a:lvl4pPr>
            <a:lvl5pPr marL="0" indent="0" algn="ctr">
              <a:spcBef>
                <a:spcPts val="0"/>
              </a:spcBef>
              <a:spcAft>
                <a:spcPts val="0"/>
              </a:spcAft>
              <a:buFontTx/>
              <a:buNone/>
              <a:tabLst/>
              <a:defRPr sz="1200" b="0"/>
            </a:lvl5pPr>
            <a:lvl6pPr marL="0" indent="0" algn="ctr">
              <a:spcBef>
                <a:spcPts val="0"/>
              </a:spcBef>
              <a:spcAft>
                <a:spcPts val="0"/>
              </a:spcAft>
              <a:buFontTx/>
              <a:buNone/>
              <a:tabLst/>
              <a:defRPr sz="1200" b="0"/>
            </a:lvl6pPr>
            <a:lvl7pPr marL="0" indent="0" algn="ctr">
              <a:spcBef>
                <a:spcPts val="0"/>
              </a:spcBef>
              <a:spcAft>
                <a:spcPts val="0"/>
              </a:spcAft>
              <a:buFontTx/>
              <a:buNone/>
              <a:tabLst/>
              <a:defRPr sz="1200" b="0"/>
            </a:lvl7pPr>
            <a:lvl8pPr marL="0" indent="0" algn="ctr">
              <a:spcBef>
                <a:spcPts val="0"/>
              </a:spcBef>
              <a:spcAft>
                <a:spcPts val="0"/>
              </a:spcAft>
              <a:buFontTx/>
              <a:buNone/>
              <a:tabLst/>
              <a:defRPr sz="1200" b="0"/>
            </a:lvl8pPr>
            <a:lvl9pPr marL="0" indent="0" algn="ctr">
              <a:spcBef>
                <a:spcPts val="0"/>
              </a:spcBef>
              <a:spcAft>
                <a:spcPts val="0"/>
              </a:spcAft>
              <a:buFontTx/>
              <a:buNone/>
              <a:tabLst/>
              <a:defRPr sz="1200" b="0"/>
            </a:lvl9pPr>
          </a:lstStyle>
          <a:p>
            <a:pPr lvl="0"/>
            <a:r>
              <a:rPr lang="en-US"/>
              <a:t>Add picture</a:t>
            </a:r>
          </a:p>
        </p:txBody>
      </p:sp>
      <p:sp>
        <p:nvSpPr>
          <p:cNvPr id="3" name="Picture">
            <a:extLst>
              <a:ext uri="{FF2B5EF4-FFF2-40B4-BE49-F238E27FC236}">
                <a16:creationId xmlns:a16="http://schemas.microsoft.com/office/drawing/2014/main" id="{1BFE9923-96C5-1941-AD3F-DB35FDDAA9C7}"/>
              </a:ext>
            </a:extLst>
          </p:cNvPr>
          <p:cNvSpPr>
            <a:spLocks noGrp="1"/>
          </p:cNvSpPr>
          <p:nvPr>
            <p:ph type="pic" sz="quarter" idx="21" hasCustomPrompt="1"/>
          </p:nvPr>
        </p:nvSpPr>
        <p:spPr bwMode="gray">
          <a:xfrm>
            <a:off x="6919452" y="1420516"/>
            <a:ext cx="1287731" cy="1027160"/>
          </a:xfrm>
          <a:solidFill>
            <a:srgbClr val="E5E3DE"/>
          </a:solidFill>
        </p:spPr>
        <p:txBody>
          <a:bodyPr tIns="720000" anchor="ctr" anchorCtr="0"/>
          <a:lstStyle>
            <a:lvl1pPr marL="0" indent="0" algn="ctr">
              <a:spcBef>
                <a:spcPts val="0"/>
              </a:spcBef>
              <a:spcAft>
                <a:spcPts val="0"/>
              </a:spcAft>
              <a:buFontTx/>
              <a:buNone/>
              <a:tabLst/>
              <a:defRPr sz="1200" b="0">
                <a:solidFill>
                  <a:schemeClr val="tx1"/>
                </a:solidFill>
              </a:defRPr>
            </a:lvl1pPr>
            <a:lvl2pPr marL="0" indent="0" algn="ctr">
              <a:spcBef>
                <a:spcPts val="0"/>
              </a:spcBef>
              <a:spcAft>
                <a:spcPts val="0"/>
              </a:spcAft>
              <a:buFontTx/>
              <a:buNone/>
              <a:tabLst/>
              <a:defRPr sz="1200" b="0"/>
            </a:lvl2pPr>
            <a:lvl3pPr marL="0" indent="0" algn="ctr">
              <a:spcBef>
                <a:spcPts val="0"/>
              </a:spcBef>
              <a:spcAft>
                <a:spcPts val="0"/>
              </a:spcAft>
              <a:buFontTx/>
              <a:buNone/>
              <a:tabLst/>
              <a:defRPr sz="1200" b="0"/>
            </a:lvl3pPr>
            <a:lvl4pPr marL="0" indent="0" algn="ctr">
              <a:spcBef>
                <a:spcPts val="0"/>
              </a:spcBef>
              <a:spcAft>
                <a:spcPts val="0"/>
              </a:spcAft>
              <a:buFontTx/>
              <a:buNone/>
              <a:tabLst/>
              <a:defRPr sz="1200" b="0"/>
            </a:lvl4pPr>
            <a:lvl5pPr marL="0" indent="0" algn="ctr">
              <a:spcBef>
                <a:spcPts val="0"/>
              </a:spcBef>
              <a:spcAft>
                <a:spcPts val="0"/>
              </a:spcAft>
              <a:buFontTx/>
              <a:buNone/>
              <a:tabLst/>
              <a:defRPr sz="1200" b="0"/>
            </a:lvl5pPr>
            <a:lvl6pPr marL="0" indent="0" algn="ctr">
              <a:spcBef>
                <a:spcPts val="0"/>
              </a:spcBef>
              <a:spcAft>
                <a:spcPts val="0"/>
              </a:spcAft>
              <a:buFontTx/>
              <a:buNone/>
              <a:tabLst/>
              <a:defRPr sz="1200" b="0"/>
            </a:lvl6pPr>
            <a:lvl7pPr marL="0" indent="0" algn="ctr">
              <a:spcBef>
                <a:spcPts val="0"/>
              </a:spcBef>
              <a:spcAft>
                <a:spcPts val="0"/>
              </a:spcAft>
              <a:buFontTx/>
              <a:buNone/>
              <a:tabLst/>
              <a:defRPr sz="1200" b="0"/>
            </a:lvl7pPr>
            <a:lvl8pPr marL="0" indent="0" algn="ctr">
              <a:spcBef>
                <a:spcPts val="0"/>
              </a:spcBef>
              <a:spcAft>
                <a:spcPts val="0"/>
              </a:spcAft>
              <a:buFontTx/>
              <a:buNone/>
              <a:tabLst/>
              <a:defRPr sz="1200" b="0"/>
            </a:lvl8pPr>
            <a:lvl9pPr marL="0" indent="0" algn="ctr">
              <a:spcBef>
                <a:spcPts val="0"/>
              </a:spcBef>
              <a:spcAft>
                <a:spcPts val="0"/>
              </a:spcAft>
              <a:buFontTx/>
              <a:buNone/>
              <a:tabLst/>
              <a:defRPr sz="1200" b="0"/>
            </a:lvl9pPr>
          </a:lstStyle>
          <a:p>
            <a:pPr lvl="0"/>
            <a:r>
              <a:rPr lang="en-US"/>
              <a:t>Add picture</a:t>
            </a:r>
          </a:p>
        </p:txBody>
      </p:sp>
      <p:sp>
        <p:nvSpPr>
          <p:cNvPr id="4" name="Picture">
            <a:extLst>
              <a:ext uri="{FF2B5EF4-FFF2-40B4-BE49-F238E27FC236}">
                <a16:creationId xmlns:a16="http://schemas.microsoft.com/office/drawing/2014/main" id="{6ED94B8A-DBB6-03EC-25FB-8EDD367ECB30}"/>
              </a:ext>
            </a:extLst>
          </p:cNvPr>
          <p:cNvSpPr>
            <a:spLocks noGrp="1"/>
          </p:cNvSpPr>
          <p:nvPr>
            <p:ph type="pic" sz="quarter" idx="22" hasCustomPrompt="1"/>
          </p:nvPr>
        </p:nvSpPr>
        <p:spPr bwMode="gray">
          <a:xfrm>
            <a:off x="9854425" y="1420516"/>
            <a:ext cx="1287731" cy="1027160"/>
          </a:xfrm>
          <a:solidFill>
            <a:srgbClr val="E5E3DE"/>
          </a:solidFill>
        </p:spPr>
        <p:txBody>
          <a:bodyPr tIns="720000" anchor="ctr" anchorCtr="0"/>
          <a:lstStyle>
            <a:lvl1pPr marL="0" indent="0" algn="ctr">
              <a:spcBef>
                <a:spcPts val="0"/>
              </a:spcBef>
              <a:spcAft>
                <a:spcPts val="0"/>
              </a:spcAft>
              <a:buFontTx/>
              <a:buNone/>
              <a:tabLst/>
              <a:defRPr sz="1200" b="0">
                <a:solidFill>
                  <a:schemeClr val="tx1"/>
                </a:solidFill>
              </a:defRPr>
            </a:lvl1pPr>
            <a:lvl2pPr marL="0" indent="0" algn="ctr">
              <a:spcBef>
                <a:spcPts val="0"/>
              </a:spcBef>
              <a:spcAft>
                <a:spcPts val="0"/>
              </a:spcAft>
              <a:buFontTx/>
              <a:buNone/>
              <a:tabLst/>
              <a:defRPr sz="1200" b="0"/>
            </a:lvl2pPr>
            <a:lvl3pPr marL="0" indent="0" algn="ctr">
              <a:spcBef>
                <a:spcPts val="0"/>
              </a:spcBef>
              <a:spcAft>
                <a:spcPts val="0"/>
              </a:spcAft>
              <a:buFontTx/>
              <a:buNone/>
              <a:tabLst/>
              <a:defRPr sz="1200" b="0"/>
            </a:lvl3pPr>
            <a:lvl4pPr marL="0" indent="0" algn="ctr">
              <a:spcBef>
                <a:spcPts val="0"/>
              </a:spcBef>
              <a:spcAft>
                <a:spcPts val="0"/>
              </a:spcAft>
              <a:buFontTx/>
              <a:buNone/>
              <a:tabLst/>
              <a:defRPr sz="1200" b="0"/>
            </a:lvl4pPr>
            <a:lvl5pPr marL="0" indent="0" algn="ctr">
              <a:spcBef>
                <a:spcPts val="0"/>
              </a:spcBef>
              <a:spcAft>
                <a:spcPts val="0"/>
              </a:spcAft>
              <a:buFontTx/>
              <a:buNone/>
              <a:tabLst/>
              <a:defRPr sz="1200" b="0"/>
            </a:lvl5pPr>
            <a:lvl6pPr marL="0" indent="0" algn="ctr">
              <a:spcBef>
                <a:spcPts val="0"/>
              </a:spcBef>
              <a:spcAft>
                <a:spcPts val="0"/>
              </a:spcAft>
              <a:buFontTx/>
              <a:buNone/>
              <a:tabLst/>
              <a:defRPr sz="1200" b="0"/>
            </a:lvl6pPr>
            <a:lvl7pPr marL="0" indent="0" algn="ctr">
              <a:spcBef>
                <a:spcPts val="0"/>
              </a:spcBef>
              <a:spcAft>
                <a:spcPts val="0"/>
              </a:spcAft>
              <a:buFontTx/>
              <a:buNone/>
              <a:tabLst/>
              <a:defRPr sz="1200" b="0"/>
            </a:lvl7pPr>
            <a:lvl8pPr marL="0" indent="0" algn="ctr">
              <a:spcBef>
                <a:spcPts val="0"/>
              </a:spcBef>
              <a:spcAft>
                <a:spcPts val="0"/>
              </a:spcAft>
              <a:buFontTx/>
              <a:buNone/>
              <a:tabLst/>
              <a:defRPr sz="1200" b="0"/>
            </a:lvl8pPr>
            <a:lvl9pPr marL="0" indent="0" algn="ctr">
              <a:spcBef>
                <a:spcPts val="0"/>
              </a:spcBef>
              <a:spcAft>
                <a:spcPts val="0"/>
              </a:spcAft>
              <a:buFontTx/>
              <a:buNone/>
              <a:tabLst/>
              <a:defRPr sz="1200" b="0"/>
            </a:lvl9pPr>
          </a:lstStyle>
          <a:p>
            <a:pPr lvl="0"/>
            <a:r>
              <a:rPr lang="en-US"/>
              <a:t>Add picture</a:t>
            </a:r>
          </a:p>
        </p:txBody>
      </p:sp>
      <p:sp>
        <p:nvSpPr>
          <p:cNvPr id="7" name="Title">
            <a:extLst>
              <a:ext uri="{FF2B5EF4-FFF2-40B4-BE49-F238E27FC236}">
                <a16:creationId xmlns:a16="http://schemas.microsoft.com/office/drawing/2014/main" id="{B646ECA0-86EF-662D-987F-63C7879D70BE}"/>
              </a:ext>
            </a:extLst>
          </p:cNvPr>
          <p:cNvSpPr>
            <a:spLocks noGrp="1"/>
          </p:cNvSpPr>
          <p:nvPr>
            <p:ph type="title"/>
          </p:nvPr>
        </p:nvSpPr>
        <p:spPr bwMode="gray">
          <a:xfrm>
            <a:off x="479423" y="225425"/>
            <a:ext cx="11233151" cy="720000"/>
          </a:xfrm>
        </p:spPr>
        <p:txBody>
          <a:bodyPr/>
          <a:lstStyle>
            <a:lvl1pPr>
              <a:defRPr>
                <a:solidFill>
                  <a:schemeClr val="tx1"/>
                </a:solidFill>
                <a:latin typeface="+mj-lt"/>
              </a:defRPr>
            </a:lvl1pPr>
          </a:lstStyle>
          <a:p>
            <a:endParaRPr lang="en-US"/>
          </a:p>
        </p:txBody>
      </p:sp>
    </p:spTree>
    <p:extLst>
      <p:ext uri="{BB962C8B-B14F-4D97-AF65-F5344CB8AC3E}">
        <p14:creationId xmlns:p14="http://schemas.microsoft.com/office/powerpoint/2010/main" val="63082856"/>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 Profile Slide Dark">
    <p:bg>
      <p:bgRef idx="1001">
        <a:schemeClr val="bg1"/>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B947DDD-DDC6-EEF2-6041-6016EB5593D8}"/>
              </a:ext>
            </a:extLst>
          </p:cNvPr>
          <p:cNvSpPr/>
          <p:nvPr userDrawn="1"/>
        </p:nvSpPr>
        <p:spPr>
          <a:xfrm>
            <a:off x="195943" y="6055567"/>
            <a:ext cx="2080726" cy="802433"/>
          </a:xfrm>
          <a:prstGeom prst="rect">
            <a:avLst/>
          </a:prstGeom>
          <a:solidFill>
            <a:srgbClr val="1E1E1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 Logo Black">
            <a:extLst>
              <a:ext uri="{FF2B5EF4-FFF2-40B4-BE49-F238E27FC236}">
                <a16:creationId xmlns:a16="http://schemas.microsoft.com/office/drawing/2014/main" id="{C2DA63AF-6A35-20EA-D0E6-420BF25F785B}"/>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bwMode="gray">
          <a:xfrm>
            <a:off x="491732" y="6247189"/>
            <a:ext cx="1614503" cy="302341"/>
          </a:xfrm>
          <a:prstGeom prst="rect">
            <a:avLst/>
          </a:prstGeom>
        </p:spPr>
      </p:pic>
      <p:sp>
        <p:nvSpPr>
          <p:cNvPr id="2" name="Text BOX LEFT">
            <a:extLst>
              <a:ext uri="{FF2B5EF4-FFF2-40B4-BE49-F238E27FC236}">
                <a16:creationId xmlns:a16="http://schemas.microsoft.com/office/drawing/2014/main" id="{6DC075A9-D4E8-0E82-9CEA-E5EA01663C4F}"/>
              </a:ext>
            </a:extLst>
          </p:cNvPr>
          <p:cNvSpPr>
            <a:spLocks noGrp="1"/>
          </p:cNvSpPr>
          <p:nvPr>
            <p:ph idx="1" hasCustomPrompt="1"/>
          </p:nvPr>
        </p:nvSpPr>
        <p:spPr bwMode="gray">
          <a:xfrm>
            <a:off x="479834" y="2702102"/>
            <a:ext cx="2427753" cy="3103119"/>
          </a:xfrm>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defRPr>
            </a:lvl5pPr>
            <a:lvl6pPr>
              <a:defRPr>
                <a:solidFill>
                  <a:schemeClr val="tx1"/>
                </a:solidFill>
              </a:defRPr>
            </a:lvl6pPr>
            <a:lvl7pPr>
              <a:defRPr>
                <a:solidFill>
                  <a:schemeClr val="tx1"/>
                </a:solidFill>
              </a:defRPr>
            </a:lvl7pPr>
            <a:lvl8pPr>
              <a:defRPr/>
            </a:lvl8pPr>
            <a:lvl9pPr>
              <a:defRPr/>
            </a:lvl9pPr>
          </a:lstStyle>
          <a:p>
            <a:pPr lvl="0"/>
            <a:r>
              <a:rPr lang="en-US"/>
              <a:t>Edit text by clicking. Use the "Increase/decrease list level" buttons on the Start tab to switch between the set up text levels. For an optional subheading, set the text in bold.</a:t>
            </a:r>
          </a:p>
          <a:p>
            <a:pPr lvl="1"/>
            <a:r>
              <a:rPr lang="en-US"/>
              <a:t>Second level</a:t>
            </a:r>
          </a:p>
          <a:p>
            <a:pPr lvl="2"/>
            <a:r>
              <a:rPr lang="en-US"/>
              <a:t>Third level</a:t>
            </a:r>
          </a:p>
          <a:p>
            <a:pPr lvl="3"/>
            <a:endParaRPr lang="en-US"/>
          </a:p>
        </p:txBody>
      </p:sp>
      <p:sp>
        <p:nvSpPr>
          <p:cNvPr id="6" name="Footnote/Source">
            <a:extLst>
              <a:ext uri="{FF2B5EF4-FFF2-40B4-BE49-F238E27FC236}">
                <a16:creationId xmlns:a16="http://schemas.microsoft.com/office/drawing/2014/main" id="{5A64C92E-05AF-A3F9-84DB-15FCBE28BAFF}"/>
              </a:ext>
            </a:extLst>
          </p:cNvPr>
          <p:cNvSpPr>
            <a:spLocks noGrp="1"/>
          </p:cNvSpPr>
          <p:nvPr>
            <p:ph type="body" sz="quarter" idx="13" hasCustomPrompt="1"/>
          </p:nvPr>
        </p:nvSpPr>
        <p:spPr bwMode="gray">
          <a:xfrm>
            <a:off x="480000" y="5805280"/>
            <a:ext cx="11232000" cy="144000"/>
          </a:xfrm>
        </p:spPr>
        <p:txBody>
          <a:bodyPr anchor="b"/>
          <a:lstStyle>
            <a:lvl1pPr marL="0" indent="0">
              <a:lnSpc>
                <a:spcPct val="100000"/>
              </a:lnSpc>
              <a:spcBef>
                <a:spcPts val="0"/>
              </a:spcBef>
              <a:spcAft>
                <a:spcPts val="0"/>
              </a:spcAft>
              <a:buFont typeface="Arial" panose="020B0604020202020204" pitchFamily="34" charset="0"/>
              <a:buNone/>
              <a:defRPr sz="800" b="0"/>
            </a:lvl1pPr>
            <a:lvl2pPr marL="0" indent="0">
              <a:lnSpc>
                <a:spcPct val="100000"/>
              </a:lnSpc>
              <a:spcBef>
                <a:spcPts val="0"/>
              </a:spcBef>
              <a:spcAft>
                <a:spcPts val="0"/>
              </a:spcAft>
              <a:buFont typeface="Arial" panose="020B0604020202020204" pitchFamily="34" charset="0"/>
              <a:buNone/>
              <a:defRPr sz="800" b="0"/>
            </a:lvl2pPr>
            <a:lvl3pPr marL="0" indent="0">
              <a:lnSpc>
                <a:spcPct val="100000"/>
              </a:lnSpc>
              <a:spcBef>
                <a:spcPts val="0"/>
              </a:spcBef>
              <a:spcAft>
                <a:spcPts val="0"/>
              </a:spcAft>
              <a:buNone/>
              <a:defRPr sz="800" b="0"/>
            </a:lvl3pPr>
            <a:lvl4pPr marL="0" indent="0">
              <a:lnSpc>
                <a:spcPct val="100000"/>
              </a:lnSpc>
              <a:spcBef>
                <a:spcPts val="0"/>
              </a:spcBef>
              <a:spcAft>
                <a:spcPts val="0"/>
              </a:spcAft>
              <a:buNone/>
              <a:defRPr sz="800" b="0"/>
            </a:lvl4pPr>
            <a:lvl5pPr marL="0" indent="0">
              <a:lnSpc>
                <a:spcPct val="100000"/>
              </a:lnSpc>
              <a:spcBef>
                <a:spcPts val="0"/>
              </a:spcBef>
              <a:spcAft>
                <a:spcPts val="0"/>
              </a:spcAft>
              <a:buNone/>
              <a:defRPr sz="800" b="0"/>
            </a:lvl5pPr>
            <a:lvl6pPr marL="0" indent="0">
              <a:lnSpc>
                <a:spcPct val="100000"/>
              </a:lnSpc>
              <a:spcBef>
                <a:spcPts val="0"/>
              </a:spcBef>
              <a:spcAft>
                <a:spcPts val="0"/>
              </a:spcAft>
              <a:buNone/>
              <a:defRPr sz="800" b="0"/>
            </a:lvl6pPr>
            <a:lvl7pPr marL="0" indent="0">
              <a:lnSpc>
                <a:spcPct val="100000"/>
              </a:lnSpc>
              <a:spcBef>
                <a:spcPts val="0"/>
              </a:spcBef>
              <a:spcAft>
                <a:spcPts val="0"/>
              </a:spcAft>
              <a:buNone/>
              <a:defRPr sz="800" b="0"/>
            </a:lvl7pPr>
            <a:lvl8pPr marL="0" indent="0">
              <a:lnSpc>
                <a:spcPct val="100000"/>
              </a:lnSpc>
              <a:spcBef>
                <a:spcPts val="0"/>
              </a:spcBef>
              <a:spcAft>
                <a:spcPts val="0"/>
              </a:spcAft>
              <a:buNone/>
              <a:defRPr sz="800" b="0"/>
            </a:lvl8pPr>
            <a:lvl9pPr marL="0" indent="0">
              <a:lnSpc>
                <a:spcPct val="100000"/>
              </a:lnSpc>
              <a:spcBef>
                <a:spcPts val="0"/>
              </a:spcBef>
              <a:spcAft>
                <a:spcPts val="0"/>
              </a:spcAft>
              <a:buNone/>
              <a:defRPr sz="800" b="0"/>
            </a:lvl9pPr>
          </a:lstStyle>
          <a:p>
            <a:pPr lvl="0"/>
            <a:r>
              <a:rPr lang="en-US"/>
              <a:t>Footnote/Source</a:t>
            </a:r>
          </a:p>
        </p:txBody>
      </p:sp>
      <p:sp>
        <p:nvSpPr>
          <p:cNvPr id="9" name="Text BOX LEFT">
            <a:extLst>
              <a:ext uri="{FF2B5EF4-FFF2-40B4-BE49-F238E27FC236}">
                <a16:creationId xmlns:a16="http://schemas.microsoft.com/office/drawing/2014/main" id="{C0C41ECF-5421-6519-2C3C-34488D032920}"/>
              </a:ext>
            </a:extLst>
          </p:cNvPr>
          <p:cNvSpPr>
            <a:spLocks noGrp="1"/>
          </p:cNvSpPr>
          <p:nvPr>
            <p:ph idx="17" hasCustomPrompt="1"/>
          </p:nvPr>
        </p:nvSpPr>
        <p:spPr bwMode="gray">
          <a:xfrm>
            <a:off x="3414638" y="2702102"/>
            <a:ext cx="2427753" cy="3103119"/>
          </a:xfrm>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defRPr>
            </a:lvl5pPr>
            <a:lvl6pPr>
              <a:defRPr>
                <a:solidFill>
                  <a:schemeClr val="tx1"/>
                </a:solidFill>
              </a:defRPr>
            </a:lvl6pPr>
            <a:lvl7pPr>
              <a:defRPr>
                <a:solidFill>
                  <a:schemeClr val="tx1"/>
                </a:solidFill>
              </a:defRPr>
            </a:lvl7pPr>
            <a:lvl8pPr>
              <a:defRPr/>
            </a:lvl8pPr>
            <a:lvl9pPr>
              <a:defRPr/>
            </a:lvl9pPr>
          </a:lstStyle>
          <a:p>
            <a:pPr lvl="0"/>
            <a:r>
              <a:rPr lang="en-US"/>
              <a:t>Edit text by clicking. Use the "Increase/decrease list level" buttons on the Start tab to switch between the set up text levels. For an optional subheading, set the text in bold.</a:t>
            </a:r>
          </a:p>
          <a:p>
            <a:pPr lvl="1"/>
            <a:r>
              <a:rPr lang="en-US"/>
              <a:t>Second level</a:t>
            </a:r>
          </a:p>
          <a:p>
            <a:pPr lvl="2"/>
            <a:r>
              <a:rPr lang="en-US"/>
              <a:t>Third level</a:t>
            </a:r>
          </a:p>
          <a:p>
            <a:pPr lvl="3"/>
            <a:endParaRPr lang="en-US"/>
          </a:p>
        </p:txBody>
      </p:sp>
      <p:sp>
        <p:nvSpPr>
          <p:cNvPr id="12" name="Text BOX LEFT">
            <a:extLst>
              <a:ext uri="{FF2B5EF4-FFF2-40B4-BE49-F238E27FC236}">
                <a16:creationId xmlns:a16="http://schemas.microsoft.com/office/drawing/2014/main" id="{A793E954-DFB3-7271-FC03-BF12484F5B72}"/>
              </a:ext>
            </a:extLst>
          </p:cNvPr>
          <p:cNvSpPr>
            <a:spLocks noGrp="1"/>
          </p:cNvSpPr>
          <p:nvPr>
            <p:ph idx="18" hasCustomPrompt="1"/>
          </p:nvPr>
        </p:nvSpPr>
        <p:spPr bwMode="gray">
          <a:xfrm>
            <a:off x="6349442" y="2702102"/>
            <a:ext cx="2427753" cy="3103119"/>
          </a:xfrm>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defRPr>
            </a:lvl5pPr>
            <a:lvl6pPr>
              <a:defRPr>
                <a:solidFill>
                  <a:schemeClr val="tx1"/>
                </a:solidFill>
              </a:defRPr>
            </a:lvl6pPr>
            <a:lvl7pPr>
              <a:defRPr>
                <a:solidFill>
                  <a:schemeClr val="tx1"/>
                </a:solidFill>
              </a:defRPr>
            </a:lvl7pPr>
            <a:lvl8pPr>
              <a:defRPr/>
            </a:lvl8pPr>
            <a:lvl9pPr>
              <a:defRPr/>
            </a:lvl9pPr>
          </a:lstStyle>
          <a:p>
            <a:pPr lvl="0"/>
            <a:r>
              <a:rPr lang="en-US"/>
              <a:t>Edit text by clicking. Use the "Increase/decrease list level" buttons on the Start tab to switch between the set up text levels. For an optional subheading, set the text in bold.</a:t>
            </a:r>
          </a:p>
          <a:p>
            <a:pPr lvl="1"/>
            <a:r>
              <a:rPr lang="en-US"/>
              <a:t>Second level</a:t>
            </a:r>
          </a:p>
          <a:p>
            <a:pPr lvl="2"/>
            <a:r>
              <a:rPr lang="en-US"/>
              <a:t>Third level</a:t>
            </a:r>
          </a:p>
          <a:p>
            <a:pPr lvl="3"/>
            <a:endParaRPr lang="en-US"/>
          </a:p>
        </p:txBody>
      </p:sp>
      <p:sp>
        <p:nvSpPr>
          <p:cNvPr id="13" name="Text BOX LEFT">
            <a:extLst>
              <a:ext uri="{FF2B5EF4-FFF2-40B4-BE49-F238E27FC236}">
                <a16:creationId xmlns:a16="http://schemas.microsoft.com/office/drawing/2014/main" id="{8A122283-E06C-A1A0-49F2-1B1C9FF2282B}"/>
              </a:ext>
            </a:extLst>
          </p:cNvPr>
          <p:cNvSpPr>
            <a:spLocks noGrp="1"/>
          </p:cNvSpPr>
          <p:nvPr>
            <p:ph idx="19" hasCustomPrompt="1"/>
          </p:nvPr>
        </p:nvSpPr>
        <p:spPr bwMode="gray">
          <a:xfrm>
            <a:off x="9284247" y="2702102"/>
            <a:ext cx="2427753" cy="3103119"/>
          </a:xfrm>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defRPr>
            </a:lvl5pPr>
            <a:lvl6pPr>
              <a:defRPr>
                <a:solidFill>
                  <a:schemeClr val="tx1"/>
                </a:solidFill>
              </a:defRPr>
            </a:lvl6pPr>
            <a:lvl7pPr>
              <a:defRPr>
                <a:solidFill>
                  <a:schemeClr val="tx1"/>
                </a:solidFill>
              </a:defRPr>
            </a:lvl7pPr>
            <a:lvl8pPr>
              <a:defRPr/>
            </a:lvl8pPr>
            <a:lvl9pPr>
              <a:defRPr/>
            </a:lvl9pPr>
          </a:lstStyle>
          <a:p>
            <a:pPr lvl="0"/>
            <a:r>
              <a:rPr lang="en-US"/>
              <a:t>Edit text by clicking. Use the "Increase/decrease list level" buttons on the Start tab to switch between the set up text levels. For an optional subheading, set the text in bold.</a:t>
            </a:r>
          </a:p>
          <a:p>
            <a:pPr lvl="1"/>
            <a:r>
              <a:rPr lang="en-US"/>
              <a:t>Second level</a:t>
            </a:r>
          </a:p>
          <a:p>
            <a:pPr lvl="2"/>
            <a:r>
              <a:rPr lang="en-US"/>
              <a:t>Third level</a:t>
            </a:r>
          </a:p>
          <a:p>
            <a:pPr lvl="3"/>
            <a:endParaRPr lang="en-US"/>
          </a:p>
        </p:txBody>
      </p:sp>
      <p:sp>
        <p:nvSpPr>
          <p:cNvPr id="20" name="Picture">
            <a:extLst>
              <a:ext uri="{FF2B5EF4-FFF2-40B4-BE49-F238E27FC236}">
                <a16:creationId xmlns:a16="http://schemas.microsoft.com/office/drawing/2014/main" id="{A62ACE62-A7F2-9E8A-70F3-AA664E013181}"/>
              </a:ext>
            </a:extLst>
          </p:cNvPr>
          <p:cNvSpPr>
            <a:spLocks noGrp="1"/>
          </p:cNvSpPr>
          <p:nvPr>
            <p:ph type="pic" sz="quarter" idx="10" hasCustomPrompt="1"/>
          </p:nvPr>
        </p:nvSpPr>
        <p:spPr bwMode="gray">
          <a:xfrm>
            <a:off x="1049844" y="1420516"/>
            <a:ext cx="1287731" cy="1027160"/>
          </a:xfrm>
          <a:solidFill>
            <a:srgbClr val="E5E3DE"/>
          </a:solidFill>
        </p:spPr>
        <p:txBody>
          <a:bodyPr tIns="720000" anchor="ctr" anchorCtr="0"/>
          <a:lstStyle>
            <a:lvl1pPr marL="0" indent="0" algn="ctr">
              <a:spcBef>
                <a:spcPts val="0"/>
              </a:spcBef>
              <a:spcAft>
                <a:spcPts val="0"/>
              </a:spcAft>
              <a:buFontTx/>
              <a:buNone/>
              <a:tabLst/>
              <a:defRPr sz="1200" b="0">
                <a:solidFill>
                  <a:schemeClr val="tx1"/>
                </a:solidFill>
              </a:defRPr>
            </a:lvl1pPr>
            <a:lvl2pPr marL="0" indent="0" algn="ctr">
              <a:spcBef>
                <a:spcPts val="0"/>
              </a:spcBef>
              <a:spcAft>
                <a:spcPts val="0"/>
              </a:spcAft>
              <a:buFontTx/>
              <a:buNone/>
              <a:tabLst/>
              <a:defRPr sz="1200" b="0"/>
            </a:lvl2pPr>
            <a:lvl3pPr marL="0" indent="0" algn="ctr">
              <a:spcBef>
                <a:spcPts val="0"/>
              </a:spcBef>
              <a:spcAft>
                <a:spcPts val="0"/>
              </a:spcAft>
              <a:buFontTx/>
              <a:buNone/>
              <a:tabLst/>
              <a:defRPr sz="1200" b="0"/>
            </a:lvl3pPr>
            <a:lvl4pPr marL="0" indent="0" algn="ctr">
              <a:spcBef>
                <a:spcPts val="0"/>
              </a:spcBef>
              <a:spcAft>
                <a:spcPts val="0"/>
              </a:spcAft>
              <a:buFontTx/>
              <a:buNone/>
              <a:tabLst/>
              <a:defRPr sz="1200" b="0"/>
            </a:lvl4pPr>
            <a:lvl5pPr marL="0" indent="0" algn="ctr">
              <a:spcBef>
                <a:spcPts val="0"/>
              </a:spcBef>
              <a:spcAft>
                <a:spcPts val="0"/>
              </a:spcAft>
              <a:buFontTx/>
              <a:buNone/>
              <a:tabLst/>
              <a:defRPr sz="1200" b="0"/>
            </a:lvl5pPr>
            <a:lvl6pPr marL="0" indent="0" algn="ctr">
              <a:spcBef>
                <a:spcPts val="0"/>
              </a:spcBef>
              <a:spcAft>
                <a:spcPts val="0"/>
              </a:spcAft>
              <a:buFontTx/>
              <a:buNone/>
              <a:tabLst/>
              <a:defRPr sz="1200" b="0"/>
            </a:lvl6pPr>
            <a:lvl7pPr marL="0" indent="0" algn="ctr">
              <a:spcBef>
                <a:spcPts val="0"/>
              </a:spcBef>
              <a:spcAft>
                <a:spcPts val="0"/>
              </a:spcAft>
              <a:buFontTx/>
              <a:buNone/>
              <a:tabLst/>
              <a:defRPr sz="1200" b="0"/>
            </a:lvl7pPr>
            <a:lvl8pPr marL="0" indent="0" algn="ctr">
              <a:spcBef>
                <a:spcPts val="0"/>
              </a:spcBef>
              <a:spcAft>
                <a:spcPts val="0"/>
              </a:spcAft>
              <a:buFontTx/>
              <a:buNone/>
              <a:tabLst/>
              <a:defRPr sz="1200" b="0"/>
            </a:lvl8pPr>
            <a:lvl9pPr marL="0" indent="0" algn="ctr">
              <a:spcBef>
                <a:spcPts val="0"/>
              </a:spcBef>
              <a:spcAft>
                <a:spcPts val="0"/>
              </a:spcAft>
              <a:buFontTx/>
              <a:buNone/>
              <a:tabLst/>
              <a:defRPr sz="1200" b="0"/>
            </a:lvl9pPr>
          </a:lstStyle>
          <a:p>
            <a:pPr lvl="0"/>
            <a:r>
              <a:rPr lang="en-US"/>
              <a:t>Add picture</a:t>
            </a:r>
          </a:p>
        </p:txBody>
      </p:sp>
      <p:sp>
        <p:nvSpPr>
          <p:cNvPr id="21" name="Picture">
            <a:extLst>
              <a:ext uri="{FF2B5EF4-FFF2-40B4-BE49-F238E27FC236}">
                <a16:creationId xmlns:a16="http://schemas.microsoft.com/office/drawing/2014/main" id="{083899FA-AB42-1DF4-371B-BCF14AA17DD8}"/>
              </a:ext>
            </a:extLst>
          </p:cNvPr>
          <p:cNvSpPr>
            <a:spLocks noGrp="1"/>
          </p:cNvSpPr>
          <p:nvPr>
            <p:ph type="pic" sz="quarter" idx="20" hasCustomPrompt="1"/>
          </p:nvPr>
        </p:nvSpPr>
        <p:spPr bwMode="gray">
          <a:xfrm>
            <a:off x="3984648" y="1420516"/>
            <a:ext cx="1287731" cy="1027160"/>
          </a:xfrm>
          <a:solidFill>
            <a:srgbClr val="E5E3DE"/>
          </a:solidFill>
        </p:spPr>
        <p:txBody>
          <a:bodyPr tIns="720000" anchor="ctr" anchorCtr="0"/>
          <a:lstStyle>
            <a:lvl1pPr marL="0" indent="0" algn="ctr">
              <a:spcBef>
                <a:spcPts val="0"/>
              </a:spcBef>
              <a:spcAft>
                <a:spcPts val="0"/>
              </a:spcAft>
              <a:buFontTx/>
              <a:buNone/>
              <a:tabLst/>
              <a:defRPr sz="1200" b="0">
                <a:solidFill>
                  <a:schemeClr val="tx1"/>
                </a:solidFill>
              </a:defRPr>
            </a:lvl1pPr>
            <a:lvl2pPr marL="0" indent="0" algn="ctr">
              <a:spcBef>
                <a:spcPts val="0"/>
              </a:spcBef>
              <a:spcAft>
                <a:spcPts val="0"/>
              </a:spcAft>
              <a:buFontTx/>
              <a:buNone/>
              <a:tabLst/>
              <a:defRPr sz="1200" b="0"/>
            </a:lvl2pPr>
            <a:lvl3pPr marL="0" indent="0" algn="ctr">
              <a:spcBef>
                <a:spcPts val="0"/>
              </a:spcBef>
              <a:spcAft>
                <a:spcPts val="0"/>
              </a:spcAft>
              <a:buFontTx/>
              <a:buNone/>
              <a:tabLst/>
              <a:defRPr sz="1200" b="0"/>
            </a:lvl3pPr>
            <a:lvl4pPr marL="0" indent="0" algn="ctr">
              <a:spcBef>
                <a:spcPts val="0"/>
              </a:spcBef>
              <a:spcAft>
                <a:spcPts val="0"/>
              </a:spcAft>
              <a:buFontTx/>
              <a:buNone/>
              <a:tabLst/>
              <a:defRPr sz="1200" b="0"/>
            </a:lvl4pPr>
            <a:lvl5pPr marL="0" indent="0" algn="ctr">
              <a:spcBef>
                <a:spcPts val="0"/>
              </a:spcBef>
              <a:spcAft>
                <a:spcPts val="0"/>
              </a:spcAft>
              <a:buFontTx/>
              <a:buNone/>
              <a:tabLst/>
              <a:defRPr sz="1200" b="0"/>
            </a:lvl5pPr>
            <a:lvl6pPr marL="0" indent="0" algn="ctr">
              <a:spcBef>
                <a:spcPts val="0"/>
              </a:spcBef>
              <a:spcAft>
                <a:spcPts val="0"/>
              </a:spcAft>
              <a:buFontTx/>
              <a:buNone/>
              <a:tabLst/>
              <a:defRPr sz="1200" b="0"/>
            </a:lvl6pPr>
            <a:lvl7pPr marL="0" indent="0" algn="ctr">
              <a:spcBef>
                <a:spcPts val="0"/>
              </a:spcBef>
              <a:spcAft>
                <a:spcPts val="0"/>
              </a:spcAft>
              <a:buFontTx/>
              <a:buNone/>
              <a:tabLst/>
              <a:defRPr sz="1200" b="0"/>
            </a:lvl7pPr>
            <a:lvl8pPr marL="0" indent="0" algn="ctr">
              <a:spcBef>
                <a:spcPts val="0"/>
              </a:spcBef>
              <a:spcAft>
                <a:spcPts val="0"/>
              </a:spcAft>
              <a:buFontTx/>
              <a:buNone/>
              <a:tabLst/>
              <a:defRPr sz="1200" b="0"/>
            </a:lvl8pPr>
            <a:lvl9pPr marL="0" indent="0" algn="ctr">
              <a:spcBef>
                <a:spcPts val="0"/>
              </a:spcBef>
              <a:spcAft>
                <a:spcPts val="0"/>
              </a:spcAft>
              <a:buFontTx/>
              <a:buNone/>
              <a:tabLst/>
              <a:defRPr sz="1200" b="0"/>
            </a:lvl9pPr>
          </a:lstStyle>
          <a:p>
            <a:pPr lvl="0"/>
            <a:r>
              <a:rPr lang="en-US"/>
              <a:t>Add picture</a:t>
            </a:r>
          </a:p>
        </p:txBody>
      </p:sp>
      <p:sp>
        <p:nvSpPr>
          <p:cNvPr id="3" name="Picture">
            <a:extLst>
              <a:ext uri="{FF2B5EF4-FFF2-40B4-BE49-F238E27FC236}">
                <a16:creationId xmlns:a16="http://schemas.microsoft.com/office/drawing/2014/main" id="{1BFE9923-96C5-1941-AD3F-DB35FDDAA9C7}"/>
              </a:ext>
            </a:extLst>
          </p:cNvPr>
          <p:cNvSpPr>
            <a:spLocks noGrp="1"/>
          </p:cNvSpPr>
          <p:nvPr>
            <p:ph type="pic" sz="quarter" idx="21" hasCustomPrompt="1"/>
          </p:nvPr>
        </p:nvSpPr>
        <p:spPr bwMode="gray">
          <a:xfrm>
            <a:off x="6919452" y="1420516"/>
            <a:ext cx="1287731" cy="1027160"/>
          </a:xfrm>
          <a:solidFill>
            <a:srgbClr val="E5E3DE"/>
          </a:solidFill>
        </p:spPr>
        <p:txBody>
          <a:bodyPr tIns="720000" anchor="ctr" anchorCtr="0"/>
          <a:lstStyle>
            <a:lvl1pPr marL="0" indent="0" algn="ctr">
              <a:spcBef>
                <a:spcPts val="0"/>
              </a:spcBef>
              <a:spcAft>
                <a:spcPts val="0"/>
              </a:spcAft>
              <a:buFontTx/>
              <a:buNone/>
              <a:tabLst/>
              <a:defRPr sz="1200" b="0">
                <a:solidFill>
                  <a:schemeClr val="tx1"/>
                </a:solidFill>
              </a:defRPr>
            </a:lvl1pPr>
            <a:lvl2pPr marL="0" indent="0" algn="ctr">
              <a:spcBef>
                <a:spcPts val="0"/>
              </a:spcBef>
              <a:spcAft>
                <a:spcPts val="0"/>
              </a:spcAft>
              <a:buFontTx/>
              <a:buNone/>
              <a:tabLst/>
              <a:defRPr sz="1200" b="0"/>
            </a:lvl2pPr>
            <a:lvl3pPr marL="0" indent="0" algn="ctr">
              <a:spcBef>
                <a:spcPts val="0"/>
              </a:spcBef>
              <a:spcAft>
                <a:spcPts val="0"/>
              </a:spcAft>
              <a:buFontTx/>
              <a:buNone/>
              <a:tabLst/>
              <a:defRPr sz="1200" b="0"/>
            </a:lvl3pPr>
            <a:lvl4pPr marL="0" indent="0" algn="ctr">
              <a:spcBef>
                <a:spcPts val="0"/>
              </a:spcBef>
              <a:spcAft>
                <a:spcPts val="0"/>
              </a:spcAft>
              <a:buFontTx/>
              <a:buNone/>
              <a:tabLst/>
              <a:defRPr sz="1200" b="0"/>
            </a:lvl4pPr>
            <a:lvl5pPr marL="0" indent="0" algn="ctr">
              <a:spcBef>
                <a:spcPts val="0"/>
              </a:spcBef>
              <a:spcAft>
                <a:spcPts val="0"/>
              </a:spcAft>
              <a:buFontTx/>
              <a:buNone/>
              <a:tabLst/>
              <a:defRPr sz="1200" b="0"/>
            </a:lvl5pPr>
            <a:lvl6pPr marL="0" indent="0" algn="ctr">
              <a:spcBef>
                <a:spcPts val="0"/>
              </a:spcBef>
              <a:spcAft>
                <a:spcPts val="0"/>
              </a:spcAft>
              <a:buFontTx/>
              <a:buNone/>
              <a:tabLst/>
              <a:defRPr sz="1200" b="0"/>
            </a:lvl6pPr>
            <a:lvl7pPr marL="0" indent="0" algn="ctr">
              <a:spcBef>
                <a:spcPts val="0"/>
              </a:spcBef>
              <a:spcAft>
                <a:spcPts val="0"/>
              </a:spcAft>
              <a:buFontTx/>
              <a:buNone/>
              <a:tabLst/>
              <a:defRPr sz="1200" b="0"/>
            </a:lvl7pPr>
            <a:lvl8pPr marL="0" indent="0" algn="ctr">
              <a:spcBef>
                <a:spcPts val="0"/>
              </a:spcBef>
              <a:spcAft>
                <a:spcPts val="0"/>
              </a:spcAft>
              <a:buFontTx/>
              <a:buNone/>
              <a:tabLst/>
              <a:defRPr sz="1200" b="0"/>
            </a:lvl8pPr>
            <a:lvl9pPr marL="0" indent="0" algn="ctr">
              <a:spcBef>
                <a:spcPts val="0"/>
              </a:spcBef>
              <a:spcAft>
                <a:spcPts val="0"/>
              </a:spcAft>
              <a:buFontTx/>
              <a:buNone/>
              <a:tabLst/>
              <a:defRPr sz="1200" b="0"/>
            </a:lvl9pPr>
          </a:lstStyle>
          <a:p>
            <a:pPr lvl="0"/>
            <a:r>
              <a:rPr lang="en-US"/>
              <a:t>Add picture</a:t>
            </a:r>
          </a:p>
        </p:txBody>
      </p:sp>
      <p:sp>
        <p:nvSpPr>
          <p:cNvPr id="4" name="Picture">
            <a:extLst>
              <a:ext uri="{FF2B5EF4-FFF2-40B4-BE49-F238E27FC236}">
                <a16:creationId xmlns:a16="http://schemas.microsoft.com/office/drawing/2014/main" id="{6ED94B8A-DBB6-03EC-25FB-8EDD367ECB30}"/>
              </a:ext>
            </a:extLst>
          </p:cNvPr>
          <p:cNvSpPr>
            <a:spLocks noGrp="1"/>
          </p:cNvSpPr>
          <p:nvPr>
            <p:ph type="pic" sz="quarter" idx="22" hasCustomPrompt="1"/>
          </p:nvPr>
        </p:nvSpPr>
        <p:spPr bwMode="gray">
          <a:xfrm>
            <a:off x="9854425" y="1420516"/>
            <a:ext cx="1287731" cy="1027160"/>
          </a:xfrm>
          <a:solidFill>
            <a:srgbClr val="E5E3DE"/>
          </a:solidFill>
        </p:spPr>
        <p:txBody>
          <a:bodyPr tIns="720000" anchor="ctr" anchorCtr="0"/>
          <a:lstStyle>
            <a:lvl1pPr marL="0" indent="0" algn="ctr">
              <a:spcBef>
                <a:spcPts val="0"/>
              </a:spcBef>
              <a:spcAft>
                <a:spcPts val="0"/>
              </a:spcAft>
              <a:buFontTx/>
              <a:buNone/>
              <a:tabLst/>
              <a:defRPr sz="1200" b="0">
                <a:solidFill>
                  <a:schemeClr val="tx1"/>
                </a:solidFill>
              </a:defRPr>
            </a:lvl1pPr>
            <a:lvl2pPr marL="0" indent="0" algn="ctr">
              <a:spcBef>
                <a:spcPts val="0"/>
              </a:spcBef>
              <a:spcAft>
                <a:spcPts val="0"/>
              </a:spcAft>
              <a:buFontTx/>
              <a:buNone/>
              <a:tabLst/>
              <a:defRPr sz="1200" b="0"/>
            </a:lvl2pPr>
            <a:lvl3pPr marL="0" indent="0" algn="ctr">
              <a:spcBef>
                <a:spcPts val="0"/>
              </a:spcBef>
              <a:spcAft>
                <a:spcPts val="0"/>
              </a:spcAft>
              <a:buFontTx/>
              <a:buNone/>
              <a:tabLst/>
              <a:defRPr sz="1200" b="0"/>
            </a:lvl3pPr>
            <a:lvl4pPr marL="0" indent="0" algn="ctr">
              <a:spcBef>
                <a:spcPts val="0"/>
              </a:spcBef>
              <a:spcAft>
                <a:spcPts val="0"/>
              </a:spcAft>
              <a:buFontTx/>
              <a:buNone/>
              <a:tabLst/>
              <a:defRPr sz="1200" b="0"/>
            </a:lvl4pPr>
            <a:lvl5pPr marL="0" indent="0" algn="ctr">
              <a:spcBef>
                <a:spcPts val="0"/>
              </a:spcBef>
              <a:spcAft>
                <a:spcPts val="0"/>
              </a:spcAft>
              <a:buFontTx/>
              <a:buNone/>
              <a:tabLst/>
              <a:defRPr sz="1200" b="0"/>
            </a:lvl5pPr>
            <a:lvl6pPr marL="0" indent="0" algn="ctr">
              <a:spcBef>
                <a:spcPts val="0"/>
              </a:spcBef>
              <a:spcAft>
                <a:spcPts val="0"/>
              </a:spcAft>
              <a:buFontTx/>
              <a:buNone/>
              <a:tabLst/>
              <a:defRPr sz="1200" b="0"/>
            </a:lvl6pPr>
            <a:lvl7pPr marL="0" indent="0" algn="ctr">
              <a:spcBef>
                <a:spcPts val="0"/>
              </a:spcBef>
              <a:spcAft>
                <a:spcPts val="0"/>
              </a:spcAft>
              <a:buFontTx/>
              <a:buNone/>
              <a:tabLst/>
              <a:defRPr sz="1200" b="0"/>
            </a:lvl7pPr>
            <a:lvl8pPr marL="0" indent="0" algn="ctr">
              <a:spcBef>
                <a:spcPts val="0"/>
              </a:spcBef>
              <a:spcAft>
                <a:spcPts val="0"/>
              </a:spcAft>
              <a:buFontTx/>
              <a:buNone/>
              <a:tabLst/>
              <a:defRPr sz="1200" b="0"/>
            </a:lvl8pPr>
            <a:lvl9pPr marL="0" indent="0" algn="ctr">
              <a:spcBef>
                <a:spcPts val="0"/>
              </a:spcBef>
              <a:spcAft>
                <a:spcPts val="0"/>
              </a:spcAft>
              <a:buFontTx/>
              <a:buNone/>
              <a:tabLst/>
              <a:defRPr sz="1200" b="0"/>
            </a:lvl9pPr>
          </a:lstStyle>
          <a:p>
            <a:pPr lvl="0"/>
            <a:r>
              <a:rPr lang="en-US"/>
              <a:t>Add picture</a:t>
            </a:r>
          </a:p>
        </p:txBody>
      </p:sp>
      <p:sp>
        <p:nvSpPr>
          <p:cNvPr id="17" name="Title">
            <a:extLst>
              <a:ext uri="{FF2B5EF4-FFF2-40B4-BE49-F238E27FC236}">
                <a16:creationId xmlns:a16="http://schemas.microsoft.com/office/drawing/2014/main" id="{724C0783-964F-3052-864A-2BCE036D3B73}"/>
              </a:ext>
            </a:extLst>
          </p:cNvPr>
          <p:cNvSpPr>
            <a:spLocks noGrp="1"/>
          </p:cNvSpPr>
          <p:nvPr>
            <p:ph type="title"/>
          </p:nvPr>
        </p:nvSpPr>
        <p:spPr bwMode="gray">
          <a:xfrm>
            <a:off x="491732" y="225425"/>
            <a:ext cx="11233151" cy="720000"/>
          </a:xfrm>
        </p:spPr>
        <p:txBody>
          <a:bodyPr/>
          <a:lstStyle>
            <a:lvl1pPr>
              <a:defRPr>
                <a:solidFill>
                  <a:schemeClr val="tx1"/>
                </a:solidFill>
                <a:latin typeface="+mj-lt"/>
              </a:defRPr>
            </a:lvl1pPr>
          </a:lstStyle>
          <a:p>
            <a:endParaRPr lang="en-US"/>
          </a:p>
        </p:txBody>
      </p:sp>
    </p:spTree>
    <p:extLst>
      <p:ext uri="{BB962C8B-B14F-4D97-AF65-F5344CB8AC3E}">
        <p14:creationId xmlns:p14="http://schemas.microsoft.com/office/powerpoint/2010/main" val="4063986315"/>
      </p:ext>
    </p:extLst>
  </p:cSld>
  <p:clrMapOvr>
    <a:overrideClrMapping bg1="dk1" tx1="lt1" bg2="dk2" tx2="lt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 BOX Content">
    <p:bg>
      <p:bgRef idx="1001">
        <a:schemeClr val="bg1"/>
      </p:bgRef>
    </p:bg>
    <p:spTree>
      <p:nvGrpSpPr>
        <p:cNvPr id="1" name=""/>
        <p:cNvGrpSpPr/>
        <p:nvPr/>
      </p:nvGrpSpPr>
      <p:grpSpPr>
        <a:xfrm>
          <a:off x="0" y="0"/>
          <a:ext cx="0" cy="0"/>
          <a:chOff x="0" y="0"/>
          <a:chExt cx="0" cy="0"/>
        </a:xfrm>
      </p:grpSpPr>
      <p:sp>
        <p:nvSpPr>
          <p:cNvPr id="5" name="Rectangle 4" hidden="1">
            <a:extLst>
              <a:ext uri="{FF2B5EF4-FFF2-40B4-BE49-F238E27FC236}">
                <a16:creationId xmlns:a16="http://schemas.microsoft.com/office/drawing/2014/main" id="{5B947DDD-DDC6-EEF2-6041-6016EB5593D8}"/>
              </a:ext>
            </a:extLst>
          </p:cNvPr>
          <p:cNvSpPr/>
          <p:nvPr userDrawn="1"/>
        </p:nvSpPr>
        <p:spPr>
          <a:xfrm>
            <a:off x="195943" y="6055567"/>
            <a:ext cx="2080726" cy="802433"/>
          </a:xfrm>
          <a:prstGeom prst="rect">
            <a:avLst/>
          </a:prstGeom>
          <a:solidFill>
            <a:srgbClr val="1E1E1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 Logo Black" hidden="1">
            <a:extLst>
              <a:ext uri="{FF2B5EF4-FFF2-40B4-BE49-F238E27FC236}">
                <a16:creationId xmlns:a16="http://schemas.microsoft.com/office/drawing/2014/main" id="{C2DA63AF-6A35-20EA-D0E6-420BF25F785B}"/>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bwMode="gray">
          <a:xfrm>
            <a:off x="491732" y="6247189"/>
            <a:ext cx="1614503" cy="302341"/>
          </a:xfrm>
          <a:prstGeom prst="rect">
            <a:avLst/>
          </a:prstGeom>
        </p:spPr>
      </p:pic>
      <p:sp>
        <p:nvSpPr>
          <p:cNvPr id="2" name="Text BOX LEFT">
            <a:extLst>
              <a:ext uri="{FF2B5EF4-FFF2-40B4-BE49-F238E27FC236}">
                <a16:creationId xmlns:a16="http://schemas.microsoft.com/office/drawing/2014/main" id="{6DC075A9-D4E8-0E82-9CEA-E5EA01663C4F}"/>
              </a:ext>
            </a:extLst>
          </p:cNvPr>
          <p:cNvSpPr>
            <a:spLocks noGrp="1"/>
          </p:cNvSpPr>
          <p:nvPr>
            <p:ph idx="1" hasCustomPrompt="1"/>
          </p:nvPr>
        </p:nvSpPr>
        <p:spPr bwMode="gray">
          <a:xfrm>
            <a:off x="479834" y="1762891"/>
            <a:ext cx="2427753" cy="3472988"/>
          </a:xfrm>
        </p:spPr>
        <p:txBody>
          <a:bodyPr/>
          <a:lstStyle>
            <a:lvl1pPr>
              <a:defRPr>
                <a:latin typeface="+mn-lt"/>
              </a:defRPr>
            </a:lvl1pPr>
            <a:lvl2pPr>
              <a:defRPr>
                <a:latin typeface="+mn-lt"/>
              </a:defRPr>
            </a:lvl2pPr>
            <a:lvl3pPr>
              <a:defRPr>
                <a:latin typeface="+mn-lt"/>
              </a:defRPr>
            </a:lvl3pPr>
            <a:lvl4pPr>
              <a:defRPr>
                <a:latin typeface="+mn-lt"/>
              </a:defRPr>
            </a:lvl4pPr>
            <a:lvl5pPr>
              <a:defRPr/>
            </a:lvl5pPr>
            <a:lvl6pPr>
              <a:defRPr/>
            </a:lvl6pPr>
            <a:lvl7pPr>
              <a:defRPr/>
            </a:lvl7pPr>
            <a:lvl8pPr>
              <a:defRPr/>
            </a:lvl8pPr>
            <a:lvl9pPr>
              <a:defRPr/>
            </a:lvl9pPr>
          </a:lstStyle>
          <a:p>
            <a:pPr lvl="0"/>
            <a:r>
              <a:rPr lang="en-US"/>
              <a:t>Edit text by clicking. Use the "Increase/decrease list level" buttons on the Start tab to switch between the set up text levels. For an optional subheading, set the text in bold.</a:t>
            </a:r>
          </a:p>
          <a:p>
            <a:pPr lvl="1"/>
            <a:r>
              <a:rPr lang="en-US"/>
              <a:t>Second level</a:t>
            </a:r>
          </a:p>
          <a:p>
            <a:pPr lvl="2"/>
            <a:r>
              <a:rPr lang="en-US"/>
              <a:t>Third level</a:t>
            </a:r>
          </a:p>
          <a:p>
            <a:pPr lvl="3"/>
            <a:endParaRPr lang="en-US"/>
          </a:p>
        </p:txBody>
      </p:sp>
      <p:sp>
        <p:nvSpPr>
          <p:cNvPr id="6" name="Footnote/Source">
            <a:extLst>
              <a:ext uri="{FF2B5EF4-FFF2-40B4-BE49-F238E27FC236}">
                <a16:creationId xmlns:a16="http://schemas.microsoft.com/office/drawing/2014/main" id="{5A64C92E-05AF-A3F9-84DB-15FCBE28BAFF}"/>
              </a:ext>
            </a:extLst>
          </p:cNvPr>
          <p:cNvSpPr>
            <a:spLocks noGrp="1"/>
          </p:cNvSpPr>
          <p:nvPr>
            <p:ph type="body" sz="quarter" idx="13" hasCustomPrompt="1"/>
          </p:nvPr>
        </p:nvSpPr>
        <p:spPr bwMode="gray">
          <a:xfrm>
            <a:off x="480000" y="5805280"/>
            <a:ext cx="11232000" cy="144000"/>
          </a:xfrm>
        </p:spPr>
        <p:txBody>
          <a:bodyPr anchor="b"/>
          <a:lstStyle>
            <a:lvl1pPr marL="0" indent="0">
              <a:lnSpc>
                <a:spcPct val="100000"/>
              </a:lnSpc>
              <a:spcBef>
                <a:spcPts val="0"/>
              </a:spcBef>
              <a:spcAft>
                <a:spcPts val="0"/>
              </a:spcAft>
              <a:buFont typeface="Arial" panose="020B0604020202020204" pitchFamily="34" charset="0"/>
              <a:buNone/>
              <a:defRPr sz="800" b="0"/>
            </a:lvl1pPr>
            <a:lvl2pPr marL="0" indent="0">
              <a:lnSpc>
                <a:spcPct val="100000"/>
              </a:lnSpc>
              <a:spcBef>
                <a:spcPts val="0"/>
              </a:spcBef>
              <a:spcAft>
                <a:spcPts val="0"/>
              </a:spcAft>
              <a:buFont typeface="Arial" panose="020B0604020202020204" pitchFamily="34" charset="0"/>
              <a:buNone/>
              <a:defRPr sz="800" b="0"/>
            </a:lvl2pPr>
            <a:lvl3pPr marL="0" indent="0">
              <a:lnSpc>
                <a:spcPct val="100000"/>
              </a:lnSpc>
              <a:spcBef>
                <a:spcPts val="0"/>
              </a:spcBef>
              <a:spcAft>
                <a:spcPts val="0"/>
              </a:spcAft>
              <a:buNone/>
              <a:defRPr sz="800" b="0"/>
            </a:lvl3pPr>
            <a:lvl4pPr marL="0" indent="0">
              <a:lnSpc>
                <a:spcPct val="100000"/>
              </a:lnSpc>
              <a:spcBef>
                <a:spcPts val="0"/>
              </a:spcBef>
              <a:spcAft>
                <a:spcPts val="0"/>
              </a:spcAft>
              <a:buNone/>
              <a:defRPr sz="800" b="0"/>
            </a:lvl4pPr>
            <a:lvl5pPr marL="0" indent="0">
              <a:lnSpc>
                <a:spcPct val="100000"/>
              </a:lnSpc>
              <a:spcBef>
                <a:spcPts val="0"/>
              </a:spcBef>
              <a:spcAft>
                <a:spcPts val="0"/>
              </a:spcAft>
              <a:buNone/>
              <a:defRPr sz="800" b="0"/>
            </a:lvl5pPr>
            <a:lvl6pPr marL="0" indent="0">
              <a:lnSpc>
                <a:spcPct val="100000"/>
              </a:lnSpc>
              <a:spcBef>
                <a:spcPts val="0"/>
              </a:spcBef>
              <a:spcAft>
                <a:spcPts val="0"/>
              </a:spcAft>
              <a:buNone/>
              <a:defRPr sz="800" b="0"/>
            </a:lvl6pPr>
            <a:lvl7pPr marL="0" indent="0">
              <a:lnSpc>
                <a:spcPct val="100000"/>
              </a:lnSpc>
              <a:spcBef>
                <a:spcPts val="0"/>
              </a:spcBef>
              <a:spcAft>
                <a:spcPts val="0"/>
              </a:spcAft>
              <a:buNone/>
              <a:defRPr sz="800" b="0"/>
            </a:lvl7pPr>
            <a:lvl8pPr marL="0" indent="0">
              <a:lnSpc>
                <a:spcPct val="100000"/>
              </a:lnSpc>
              <a:spcBef>
                <a:spcPts val="0"/>
              </a:spcBef>
              <a:spcAft>
                <a:spcPts val="0"/>
              </a:spcAft>
              <a:buNone/>
              <a:defRPr sz="800" b="0"/>
            </a:lvl8pPr>
            <a:lvl9pPr marL="0" indent="0">
              <a:lnSpc>
                <a:spcPct val="100000"/>
              </a:lnSpc>
              <a:spcBef>
                <a:spcPts val="0"/>
              </a:spcBef>
              <a:spcAft>
                <a:spcPts val="0"/>
              </a:spcAft>
              <a:buNone/>
              <a:defRPr sz="800" b="0"/>
            </a:lvl9pPr>
          </a:lstStyle>
          <a:p>
            <a:pPr lvl="0"/>
            <a:r>
              <a:rPr lang="en-US"/>
              <a:t>Footnote/Source</a:t>
            </a:r>
          </a:p>
        </p:txBody>
      </p:sp>
      <p:sp>
        <p:nvSpPr>
          <p:cNvPr id="9" name="Text BOX LEFT">
            <a:extLst>
              <a:ext uri="{FF2B5EF4-FFF2-40B4-BE49-F238E27FC236}">
                <a16:creationId xmlns:a16="http://schemas.microsoft.com/office/drawing/2014/main" id="{C0C41ECF-5421-6519-2C3C-34488D032920}"/>
              </a:ext>
            </a:extLst>
          </p:cNvPr>
          <p:cNvSpPr>
            <a:spLocks noGrp="1"/>
          </p:cNvSpPr>
          <p:nvPr>
            <p:ph idx="17" hasCustomPrompt="1"/>
          </p:nvPr>
        </p:nvSpPr>
        <p:spPr bwMode="gray">
          <a:xfrm>
            <a:off x="3414638" y="1762891"/>
            <a:ext cx="2427753" cy="3472988"/>
          </a:xfrm>
        </p:spPr>
        <p:txBody>
          <a:bodyPr/>
          <a:lstStyle>
            <a:lvl1pPr>
              <a:defRPr>
                <a:latin typeface="+mn-lt"/>
              </a:defRPr>
            </a:lvl1pPr>
            <a:lvl2pPr>
              <a:defRPr>
                <a:latin typeface="+mn-lt"/>
              </a:defRPr>
            </a:lvl2pPr>
            <a:lvl3pPr>
              <a:defRPr>
                <a:latin typeface="+mn-lt"/>
              </a:defRPr>
            </a:lvl3pPr>
            <a:lvl4pPr>
              <a:defRPr>
                <a:latin typeface="+mn-lt"/>
              </a:defRPr>
            </a:lvl4pPr>
            <a:lvl5pPr>
              <a:defRPr/>
            </a:lvl5pPr>
            <a:lvl6pPr>
              <a:defRPr/>
            </a:lvl6pPr>
            <a:lvl7pPr>
              <a:defRPr/>
            </a:lvl7pPr>
            <a:lvl8pPr>
              <a:defRPr/>
            </a:lvl8pPr>
            <a:lvl9pPr>
              <a:defRPr/>
            </a:lvl9pPr>
          </a:lstStyle>
          <a:p>
            <a:pPr lvl="0"/>
            <a:r>
              <a:rPr lang="en-US"/>
              <a:t>Edit text by clicking. Use the "Increase/decrease list level" buttons on the Start tab to switch between the set up text levels. For an optional subheading, set the text in bold.</a:t>
            </a:r>
          </a:p>
          <a:p>
            <a:pPr lvl="1"/>
            <a:r>
              <a:rPr lang="en-US"/>
              <a:t>Second level</a:t>
            </a:r>
          </a:p>
          <a:p>
            <a:pPr lvl="2"/>
            <a:r>
              <a:rPr lang="en-US"/>
              <a:t>Third level</a:t>
            </a:r>
          </a:p>
          <a:p>
            <a:pPr lvl="3"/>
            <a:endParaRPr lang="en-US"/>
          </a:p>
        </p:txBody>
      </p:sp>
      <p:sp>
        <p:nvSpPr>
          <p:cNvPr id="12" name="Text BOX LEFT">
            <a:extLst>
              <a:ext uri="{FF2B5EF4-FFF2-40B4-BE49-F238E27FC236}">
                <a16:creationId xmlns:a16="http://schemas.microsoft.com/office/drawing/2014/main" id="{A793E954-DFB3-7271-FC03-BF12484F5B72}"/>
              </a:ext>
            </a:extLst>
          </p:cNvPr>
          <p:cNvSpPr>
            <a:spLocks noGrp="1"/>
          </p:cNvSpPr>
          <p:nvPr>
            <p:ph idx="18" hasCustomPrompt="1"/>
          </p:nvPr>
        </p:nvSpPr>
        <p:spPr bwMode="gray">
          <a:xfrm>
            <a:off x="6349442" y="1762891"/>
            <a:ext cx="2427753" cy="3472988"/>
          </a:xfrm>
        </p:spPr>
        <p:txBody>
          <a:bodyPr/>
          <a:lstStyle>
            <a:lvl1pPr>
              <a:defRPr>
                <a:latin typeface="+mn-lt"/>
              </a:defRPr>
            </a:lvl1pPr>
            <a:lvl2pPr>
              <a:defRPr>
                <a:latin typeface="+mn-lt"/>
              </a:defRPr>
            </a:lvl2pPr>
            <a:lvl3pPr>
              <a:defRPr>
                <a:latin typeface="+mn-lt"/>
              </a:defRPr>
            </a:lvl3pPr>
            <a:lvl4pPr>
              <a:defRPr>
                <a:latin typeface="+mn-lt"/>
              </a:defRPr>
            </a:lvl4pPr>
            <a:lvl5pPr>
              <a:defRPr/>
            </a:lvl5pPr>
            <a:lvl6pPr>
              <a:defRPr/>
            </a:lvl6pPr>
            <a:lvl7pPr>
              <a:defRPr/>
            </a:lvl7pPr>
            <a:lvl8pPr>
              <a:defRPr/>
            </a:lvl8pPr>
            <a:lvl9pPr>
              <a:defRPr/>
            </a:lvl9pPr>
          </a:lstStyle>
          <a:p>
            <a:pPr lvl="0"/>
            <a:r>
              <a:rPr lang="en-US"/>
              <a:t>Edit text by clicking. Use the "Increase/decrease list level" buttons on the Start tab to switch between the set up text levels. For an optional subheading, set the text in bold.</a:t>
            </a:r>
          </a:p>
          <a:p>
            <a:pPr lvl="1"/>
            <a:r>
              <a:rPr lang="en-US"/>
              <a:t>Second level</a:t>
            </a:r>
          </a:p>
          <a:p>
            <a:pPr lvl="2"/>
            <a:r>
              <a:rPr lang="en-US"/>
              <a:t>Third level</a:t>
            </a:r>
          </a:p>
          <a:p>
            <a:pPr lvl="3"/>
            <a:endParaRPr lang="en-US"/>
          </a:p>
        </p:txBody>
      </p:sp>
      <p:sp>
        <p:nvSpPr>
          <p:cNvPr id="13" name="Text BOX LEFT">
            <a:extLst>
              <a:ext uri="{FF2B5EF4-FFF2-40B4-BE49-F238E27FC236}">
                <a16:creationId xmlns:a16="http://schemas.microsoft.com/office/drawing/2014/main" id="{8A122283-E06C-A1A0-49F2-1B1C9FF2282B}"/>
              </a:ext>
            </a:extLst>
          </p:cNvPr>
          <p:cNvSpPr>
            <a:spLocks noGrp="1"/>
          </p:cNvSpPr>
          <p:nvPr>
            <p:ph idx="19" hasCustomPrompt="1"/>
          </p:nvPr>
        </p:nvSpPr>
        <p:spPr bwMode="gray">
          <a:xfrm>
            <a:off x="9284247" y="1762891"/>
            <a:ext cx="2427753" cy="3472988"/>
          </a:xfrm>
        </p:spPr>
        <p:txBody>
          <a:bodyPr/>
          <a:lstStyle>
            <a:lvl1pPr>
              <a:defRPr>
                <a:latin typeface="+mn-lt"/>
              </a:defRPr>
            </a:lvl1pPr>
            <a:lvl2pPr>
              <a:defRPr>
                <a:latin typeface="+mn-lt"/>
              </a:defRPr>
            </a:lvl2pPr>
            <a:lvl3pPr>
              <a:defRPr>
                <a:latin typeface="+mn-lt"/>
              </a:defRPr>
            </a:lvl3pPr>
            <a:lvl4pPr>
              <a:defRPr/>
            </a:lvl4pPr>
            <a:lvl5pPr>
              <a:defRPr/>
            </a:lvl5pPr>
            <a:lvl6pPr>
              <a:defRPr/>
            </a:lvl6pPr>
            <a:lvl7pPr>
              <a:defRPr/>
            </a:lvl7pPr>
            <a:lvl8pPr>
              <a:defRPr/>
            </a:lvl8pPr>
            <a:lvl9pPr>
              <a:defRPr/>
            </a:lvl9pPr>
          </a:lstStyle>
          <a:p>
            <a:pPr lvl="0"/>
            <a:r>
              <a:rPr lang="en-US"/>
              <a:t>Edit text by clicking. Use the "Increase/decrease list level" buttons on the Start tab to switch between the set up text levels. For an optional subheading, set the text in bold.</a:t>
            </a:r>
          </a:p>
          <a:p>
            <a:pPr lvl="1"/>
            <a:r>
              <a:rPr lang="en-US"/>
              <a:t>Second level</a:t>
            </a:r>
          </a:p>
          <a:p>
            <a:pPr lvl="2"/>
            <a:r>
              <a:rPr lang="en-US"/>
              <a:t>Third level</a:t>
            </a:r>
          </a:p>
        </p:txBody>
      </p:sp>
      <p:sp>
        <p:nvSpPr>
          <p:cNvPr id="4" name="Title">
            <a:extLst>
              <a:ext uri="{FF2B5EF4-FFF2-40B4-BE49-F238E27FC236}">
                <a16:creationId xmlns:a16="http://schemas.microsoft.com/office/drawing/2014/main" id="{6A837C51-59CA-FBFA-88F2-514F5FAC48A1}"/>
              </a:ext>
            </a:extLst>
          </p:cNvPr>
          <p:cNvSpPr>
            <a:spLocks noGrp="1"/>
          </p:cNvSpPr>
          <p:nvPr>
            <p:ph type="title"/>
          </p:nvPr>
        </p:nvSpPr>
        <p:spPr bwMode="gray">
          <a:xfrm>
            <a:off x="479425" y="225425"/>
            <a:ext cx="11233150" cy="720000"/>
          </a:xfrm>
        </p:spPr>
        <p:txBody>
          <a:bodyPr/>
          <a:lstStyle>
            <a:lvl1pPr>
              <a:defRPr>
                <a:solidFill>
                  <a:srgbClr val="1E1E1C"/>
                </a:solidFill>
                <a:latin typeface="+mj-lt"/>
              </a:defRPr>
            </a:lvl1pPr>
          </a:lstStyle>
          <a:p>
            <a:endParaRPr lang="en-US"/>
          </a:p>
        </p:txBody>
      </p:sp>
    </p:spTree>
    <p:extLst>
      <p:ext uri="{BB962C8B-B14F-4D97-AF65-F5344CB8AC3E}">
        <p14:creationId xmlns:p14="http://schemas.microsoft.com/office/powerpoint/2010/main" val="960633603"/>
      </p:ext>
    </p:extLst>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4 BOX Content Dark">
    <p:bg>
      <p:bgRef idx="1001">
        <a:schemeClr val="bg1"/>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B947DDD-DDC6-EEF2-6041-6016EB5593D8}"/>
              </a:ext>
            </a:extLst>
          </p:cNvPr>
          <p:cNvSpPr/>
          <p:nvPr userDrawn="1"/>
        </p:nvSpPr>
        <p:spPr>
          <a:xfrm>
            <a:off x="195943" y="6055567"/>
            <a:ext cx="2080726" cy="802433"/>
          </a:xfrm>
          <a:prstGeom prst="rect">
            <a:avLst/>
          </a:prstGeom>
          <a:solidFill>
            <a:srgbClr val="1E1E1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 Logo Black">
            <a:extLst>
              <a:ext uri="{FF2B5EF4-FFF2-40B4-BE49-F238E27FC236}">
                <a16:creationId xmlns:a16="http://schemas.microsoft.com/office/drawing/2014/main" id="{C2DA63AF-6A35-20EA-D0E6-420BF25F785B}"/>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bwMode="gray">
          <a:xfrm>
            <a:off x="491732" y="6247189"/>
            <a:ext cx="1614503" cy="302341"/>
          </a:xfrm>
          <a:prstGeom prst="rect">
            <a:avLst/>
          </a:prstGeom>
        </p:spPr>
      </p:pic>
      <p:sp>
        <p:nvSpPr>
          <p:cNvPr id="2" name="Text BOX LEFT">
            <a:extLst>
              <a:ext uri="{FF2B5EF4-FFF2-40B4-BE49-F238E27FC236}">
                <a16:creationId xmlns:a16="http://schemas.microsoft.com/office/drawing/2014/main" id="{6DC075A9-D4E8-0E82-9CEA-E5EA01663C4F}"/>
              </a:ext>
            </a:extLst>
          </p:cNvPr>
          <p:cNvSpPr>
            <a:spLocks noGrp="1"/>
          </p:cNvSpPr>
          <p:nvPr>
            <p:ph idx="1" hasCustomPrompt="1"/>
          </p:nvPr>
        </p:nvSpPr>
        <p:spPr bwMode="gray">
          <a:xfrm>
            <a:off x="479834" y="1762891"/>
            <a:ext cx="2427753" cy="3472988"/>
          </a:xfrm>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lvl8pPr>
            <a:lvl9pPr>
              <a:defRPr/>
            </a:lvl9pPr>
          </a:lstStyle>
          <a:p>
            <a:pPr lvl="0"/>
            <a:r>
              <a:rPr lang="en-US"/>
              <a:t>Edit text by clicking. Use the "Increase/decrease list level" buttons on the Start tab to switch between the set up text levels. For an optional subheading, set the text in bold.</a:t>
            </a:r>
          </a:p>
          <a:p>
            <a:pPr lvl="1"/>
            <a:r>
              <a:rPr lang="en-US"/>
              <a:t>Second level</a:t>
            </a:r>
          </a:p>
          <a:p>
            <a:pPr lvl="2"/>
            <a:r>
              <a:rPr lang="en-US"/>
              <a:t>Third level</a:t>
            </a:r>
          </a:p>
        </p:txBody>
      </p:sp>
      <p:sp>
        <p:nvSpPr>
          <p:cNvPr id="6" name="Footnote/Source">
            <a:extLst>
              <a:ext uri="{FF2B5EF4-FFF2-40B4-BE49-F238E27FC236}">
                <a16:creationId xmlns:a16="http://schemas.microsoft.com/office/drawing/2014/main" id="{5A64C92E-05AF-A3F9-84DB-15FCBE28BAFF}"/>
              </a:ext>
            </a:extLst>
          </p:cNvPr>
          <p:cNvSpPr>
            <a:spLocks noGrp="1"/>
          </p:cNvSpPr>
          <p:nvPr>
            <p:ph type="body" sz="quarter" idx="13" hasCustomPrompt="1"/>
          </p:nvPr>
        </p:nvSpPr>
        <p:spPr bwMode="gray">
          <a:xfrm>
            <a:off x="480000" y="5805280"/>
            <a:ext cx="11232000" cy="144000"/>
          </a:xfrm>
        </p:spPr>
        <p:txBody>
          <a:bodyPr anchor="b"/>
          <a:lstStyle>
            <a:lvl1pPr marL="0" indent="0">
              <a:lnSpc>
                <a:spcPct val="100000"/>
              </a:lnSpc>
              <a:spcBef>
                <a:spcPts val="0"/>
              </a:spcBef>
              <a:spcAft>
                <a:spcPts val="0"/>
              </a:spcAft>
              <a:buFont typeface="Arial" panose="020B0604020202020204" pitchFamily="34" charset="0"/>
              <a:buNone/>
              <a:defRPr sz="800" b="0">
                <a:solidFill>
                  <a:schemeClr val="tx1"/>
                </a:solidFill>
              </a:defRPr>
            </a:lvl1pPr>
            <a:lvl2pPr marL="0" indent="0">
              <a:lnSpc>
                <a:spcPct val="100000"/>
              </a:lnSpc>
              <a:spcBef>
                <a:spcPts val="0"/>
              </a:spcBef>
              <a:spcAft>
                <a:spcPts val="0"/>
              </a:spcAft>
              <a:buFont typeface="Arial" panose="020B0604020202020204" pitchFamily="34" charset="0"/>
              <a:buNone/>
              <a:defRPr sz="800" b="0"/>
            </a:lvl2pPr>
            <a:lvl3pPr marL="0" indent="0">
              <a:lnSpc>
                <a:spcPct val="100000"/>
              </a:lnSpc>
              <a:spcBef>
                <a:spcPts val="0"/>
              </a:spcBef>
              <a:spcAft>
                <a:spcPts val="0"/>
              </a:spcAft>
              <a:buNone/>
              <a:defRPr sz="800" b="0"/>
            </a:lvl3pPr>
            <a:lvl4pPr marL="0" indent="0">
              <a:lnSpc>
                <a:spcPct val="100000"/>
              </a:lnSpc>
              <a:spcBef>
                <a:spcPts val="0"/>
              </a:spcBef>
              <a:spcAft>
                <a:spcPts val="0"/>
              </a:spcAft>
              <a:buNone/>
              <a:defRPr sz="800" b="0"/>
            </a:lvl4pPr>
            <a:lvl5pPr marL="0" indent="0">
              <a:lnSpc>
                <a:spcPct val="100000"/>
              </a:lnSpc>
              <a:spcBef>
                <a:spcPts val="0"/>
              </a:spcBef>
              <a:spcAft>
                <a:spcPts val="0"/>
              </a:spcAft>
              <a:buNone/>
              <a:defRPr sz="800" b="0"/>
            </a:lvl5pPr>
            <a:lvl6pPr marL="0" indent="0">
              <a:lnSpc>
                <a:spcPct val="100000"/>
              </a:lnSpc>
              <a:spcBef>
                <a:spcPts val="0"/>
              </a:spcBef>
              <a:spcAft>
                <a:spcPts val="0"/>
              </a:spcAft>
              <a:buNone/>
              <a:defRPr sz="800" b="0"/>
            </a:lvl6pPr>
            <a:lvl7pPr marL="0" indent="0">
              <a:lnSpc>
                <a:spcPct val="100000"/>
              </a:lnSpc>
              <a:spcBef>
                <a:spcPts val="0"/>
              </a:spcBef>
              <a:spcAft>
                <a:spcPts val="0"/>
              </a:spcAft>
              <a:buNone/>
              <a:defRPr sz="800" b="0"/>
            </a:lvl7pPr>
            <a:lvl8pPr marL="0" indent="0">
              <a:lnSpc>
                <a:spcPct val="100000"/>
              </a:lnSpc>
              <a:spcBef>
                <a:spcPts val="0"/>
              </a:spcBef>
              <a:spcAft>
                <a:spcPts val="0"/>
              </a:spcAft>
              <a:buNone/>
              <a:defRPr sz="800" b="0"/>
            </a:lvl8pPr>
            <a:lvl9pPr marL="0" indent="0">
              <a:lnSpc>
                <a:spcPct val="100000"/>
              </a:lnSpc>
              <a:spcBef>
                <a:spcPts val="0"/>
              </a:spcBef>
              <a:spcAft>
                <a:spcPts val="0"/>
              </a:spcAft>
              <a:buNone/>
              <a:defRPr sz="800" b="0"/>
            </a:lvl9pPr>
          </a:lstStyle>
          <a:p>
            <a:pPr lvl="0"/>
            <a:r>
              <a:rPr lang="en-US"/>
              <a:t>Footnote/Source</a:t>
            </a:r>
          </a:p>
        </p:txBody>
      </p:sp>
      <p:sp>
        <p:nvSpPr>
          <p:cNvPr id="9" name="Text BOX LEFT">
            <a:extLst>
              <a:ext uri="{FF2B5EF4-FFF2-40B4-BE49-F238E27FC236}">
                <a16:creationId xmlns:a16="http://schemas.microsoft.com/office/drawing/2014/main" id="{C0C41ECF-5421-6519-2C3C-34488D032920}"/>
              </a:ext>
            </a:extLst>
          </p:cNvPr>
          <p:cNvSpPr>
            <a:spLocks noGrp="1"/>
          </p:cNvSpPr>
          <p:nvPr>
            <p:ph idx="17" hasCustomPrompt="1"/>
          </p:nvPr>
        </p:nvSpPr>
        <p:spPr bwMode="gray">
          <a:xfrm>
            <a:off x="3414638" y="1762891"/>
            <a:ext cx="2427753" cy="3472988"/>
          </a:xfrm>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lvl8pPr>
            <a:lvl9pPr>
              <a:defRPr/>
            </a:lvl9pPr>
          </a:lstStyle>
          <a:p>
            <a:pPr lvl="0"/>
            <a:r>
              <a:rPr lang="en-US"/>
              <a:t>Edit text by clicking. Use the "Increase/decrease list level" buttons on the Start tab to switch between the set up text levels. For an optional subheading, set the text in bold.</a:t>
            </a:r>
          </a:p>
          <a:p>
            <a:pPr lvl="1"/>
            <a:r>
              <a:rPr lang="en-US"/>
              <a:t>Second level</a:t>
            </a:r>
          </a:p>
          <a:p>
            <a:pPr lvl="2"/>
            <a:r>
              <a:rPr lang="en-US"/>
              <a:t>Third level</a:t>
            </a:r>
          </a:p>
        </p:txBody>
      </p:sp>
      <p:sp>
        <p:nvSpPr>
          <p:cNvPr id="12" name="Text BOX LEFT">
            <a:extLst>
              <a:ext uri="{FF2B5EF4-FFF2-40B4-BE49-F238E27FC236}">
                <a16:creationId xmlns:a16="http://schemas.microsoft.com/office/drawing/2014/main" id="{A793E954-DFB3-7271-FC03-BF12484F5B72}"/>
              </a:ext>
            </a:extLst>
          </p:cNvPr>
          <p:cNvSpPr>
            <a:spLocks noGrp="1"/>
          </p:cNvSpPr>
          <p:nvPr>
            <p:ph idx="18" hasCustomPrompt="1"/>
          </p:nvPr>
        </p:nvSpPr>
        <p:spPr bwMode="gray">
          <a:xfrm>
            <a:off x="6349442" y="1762891"/>
            <a:ext cx="2427753" cy="3472988"/>
          </a:xfrm>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defRPr>
            </a:lvl5pPr>
            <a:lvl6pPr>
              <a:defRPr>
                <a:solidFill>
                  <a:schemeClr val="tx1"/>
                </a:solidFill>
              </a:defRPr>
            </a:lvl6pPr>
            <a:lvl7pPr>
              <a:defRPr>
                <a:solidFill>
                  <a:schemeClr val="tx1"/>
                </a:solidFill>
              </a:defRPr>
            </a:lvl7pPr>
            <a:lvl8pPr>
              <a:defRPr/>
            </a:lvl8pPr>
            <a:lvl9pPr>
              <a:defRPr/>
            </a:lvl9pPr>
          </a:lstStyle>
          <a:p>
            <a:pPr lvl="0"/>
            <a:r>
              <a:rPr lang="en-US"/>
              <a:t>Edit text by clicking. Use the "Increase/decrease list level" buttons on the Start tab to switch between the set up text levels. For an optional subheading, set the text in bold.</a:t>
            </a:r>
          </a:p>
          <a:p>
            <a:pPr lvl="1"/>
            <a:r>
              <a:rPr lang="en-US"/>
              <a:t>Second level</a:t>
            </a:r>
          </a:p>
          <a:p>
            <a:pPr lvl="2"/>
            <a:r>
              <a:rPr lang="en-US"/>
              <a:t>Third level</a:t>
            </a:r>
          </a:p>
          <a:p>
            <a:pPr lvl="3"/>
            <a:endParaRPr lang="en-US"/>
          </a:p>
        </p:txBody>
      </p:sp>
      <p:sp>
        <p:nvSpPr>
          <p:cNvPr id="13" name="Text BOX LEFT">
            <a:extLst>
              <a:ext uri="{FF2B5EF4-FFF2-40B4-BE49-F238E27FC236}">
                <a16:creationId xmlns:a16="http://schemas.microsoft.com/office/drawing/2014/main" id="{8A122283-E06C-A1A0-49F2-1B1C9FF2282B}"/>
              </a:ext>
            </a:extLst>
          </p:cNvPr>
          <p:cNvSpPr>
            <a:spLocks noGrp="1"/>
          </p:cNvSpPr>
          <p:nvPr>
            <p:ph idx="19" hasCustomPrompt="1"/>
          </p:nvPr>
        </p:nvSpPr>
        <p:spPr bwMode="gray">
          <a:xfrm>
            <a:off x="9284247" y="1762891"/>
            <a:ext cx="2427753" cy="3472988"/>
          </a:xfrm>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defRPr>
            </a:lvl5pPr>
            <a:lvl6pPr>
              <a:defRPr>
                <a:solidFill>
                  <a:schemeClr val="tx1"/>
                </a:solidFill>
              </a:defRPr>
            </a:lvl6pPr>
            <a:lvl7pPr>
              <a:defRPr>
                <a:solidFill>
                  <a:schemeClr val="tx1"/>
                </a:solidFill>
              </a:defRPr>
            </a:lvl7pPr>
            <a:lvl8pPr>
              <a:defRPr/>
            </a:lvl8pPr>
            <a:lvl9pPr>
              <a:defRPr/>
            </a:lvl9pPr>
          </a:lstStyle>
          <a:p>
            <a:pPr lvl="0"/>
            <a:r>
              <a:rPr lang="en-US"/>
              <a:t>Edit text by clicking. Use the "Increase/decrease list level" buttons on the Start tab to switch between the set up text levels. For an optional subheading, set the text in bold.</a:t>
            </a:r>
          </a:p>
          <a:p>
            <a:pPr lvl="1"/>
            <a:r>
              <a:rPr lang="en-US"/>
              <a:t>Second level</a:t>
            </a:r>
          </a:p>
          <a:p>
            <a:pPr lvl="2"/>
            <a:r>
              <a:rPr lang="en-US"/>
              <a:t>Third level</a:t>
            </a:r>
          </a:p>
          <a:p>
            <a:pPr lvl="3"/>
            <a:endParaRPr lang="en-US"/>
          </a:p>
        </p:txBody>
      </p:sp>
      <p:sp>
        <p:nvSpPr>
          <p:cNvPr id="4" name="Title">
            <a:extLst>
              <a:ext uri="{FF2B5EF4-FFF2-40B4-BE49-F238E27FC236}">
                <a16:creationId xmlns:a16="http://schemas.microsoft.com/office/drawing/2014/main" id="{8EF0AD0E-5E02-171E-B266-6FBF7E1D4584}"/>
              </a:ext>
            </a:extLst>
          </p:cNvPr>
          <p:cNvSpPr>
            <a:spLocks noGrp="1"/>
          </p:cNvSpPr>
          <p:nvPr>
            <p:ph type="title"/>
          </p:nvPr>
        </p:nvSpPr>
        <p:spPr bwMode="gray">
          <a:xfrm>
            <a:off x="479425" y="225425"/>
            <a:ext cx="11233150" cy="720000"/>
          </a:xfrm>
        </p:spPr>
        <p:txBody>
          <a:bodyPr/>
          <a:lstStyle>
            <a:lvl1pPr>
              <a:defRPr>
                <a:solidFill>
                  <a:schemeClr val="tx1"/>
                </a:solidFill>
                <a:latin typeface="+mj-lt"/>
              </a:defRPr>
            </a:lvl1pPr>
          </a:lstStyle>
          <a:p>
            <a:endParaRPr lang="en-US"/>
          </a:p>
        </p:txBody>
      </p:sp>
    </p:spTree>
    <p:extLst>
      <p:ext uri="{BB962C8B-B14F-4D97-AF65-F5344CB8AC3E}">
        <p14:creationId xmlns:p14="http://schemas.microsoft.com/office/powerpoint/2010/main" val="4072395286"/>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Dark)">
    <p:bg>
      <p:bgPr>
        <a:solidFill>
          <a:srgbClr val="1E1E1C"/>
        </a:solidFill>
        <a:effectLst/>
      </p:bgPr>
    </p:bg>
    <p:spTree>
      <p:nvGrpSpPr>
        <p:cNvPr id="1" name=""/>
        <p:cNvGrpSpPr/>
        <p:nvPr/>
      </p:nvGrpSpPr>
      <p:grpSpPr>
        <a:xfrm>
          <a:off x="0" y="0"/>
          <a:ext cx="0" cy="0"/>
          <a:chOff x="0" y="0"/>
          <a:chExt cx="0" cy="0"/>
        </a:xfrm>
      </p:grpSpPr>
      <p:sp>
        <p:nvSpPr>
          <p:cNvPr id="7" name="Orange Rectangle">
            <a:extLst>
              <a:ext uri="{FF2B5EF4-FFF2-40B4-BE49-F238E27FC236}">
                <a16:creationId xmlns:a16="http://schemas.microsoft.com/office/drawing/2014/main" id="{D3602FD7-E097-C552-8AA3-E839757F786B}"/>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bwMode="gray">
          <a:xfrm>
            <a:off x="0" y="5706000"/>
            <a:ext cx="9360000" cy="1152000"/>
          </a:xfrm>
          <a:prstGeom prst="rect">
            <a:avLst/>
          </a:prstGeom>
          <a:solidFill>
            <a:srgbClr val="1E1E1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
        <p:nvSpPr>
          <p:cNvPr id="2" name="Title 1">
            <a:extLst>
              <a:ext uri="{FF2B5EF4-FFF2-40B4-BE49-F238E27FC236}">
                <a16:creationId xmlns:a16="http://schemas.microsoft.com/office/drawing/2014/main" id="{BFD74D0A-7183-BF8A-8164-B163A08663DE}"/>
              </a:ext>
            </a:extLst>
          </p:cNvPr>
          <p:cNvSpPr>
            <a:spLocks noGrp="1"/>
          </p:cNvSpPr>
          <p:nvPr>
            <p:ph type="ctrTitle"/>
          </p:nvPr>
        </p:nvSpPr>
        <p:spPr>
          <a:xfrm>
            <a:off x="478800" y="1214192"/>
            <a:ext cx="9144000" cy="2387600"/>
          </a:xfrm>
          <a:prstGeom prst="rect">
            <a:avLst/>
          </a:prstGeom>
        </p:spPr>
        <p:txBody>
          <a:bodyPr anchor="b">
            <a:normAutofit/>
          </a:bodyPr>
          <a:lstStyle>
            <a:lvl1pPr algn="l">
              <a:defRPr sz="4800">
                <a:solidFill>
                  <a:srgbClr val="FFFFFF"/>
                </a:solidFill>
                <a:latin typeface="+mj-lt"/>
              </a:defRPr>
            </a:lvl1pPr>
          </a:lstStyle>
          <a:p>
            <a:endParaRPr lang="en-GB"/>
          </a:p>
        </p:txBody>
      </p:sp>
      <p:pic>
        <p:nvPicPr>
          <p:cNvPr id="8" name="Pi Logo White">
            <a:extLst>
              <a:ext uri="{FF2B5EF4-FFF2-40B4-BE49-F238E27FC236}">
                <a16:creationId xmlns:a16="http://schemas.microsoft.com/office/drawing/2014/main" id="{19F1ABBD-F554-6485-C69D-FA51D190B9B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rcRect/>
          <a:stretch/>
        </p:blipFill>
        <p:spPr bwMode="gray">
          <a:xfrm>
            <a:off x="486474" y="487243"/>
            <a:ext cx="1629851" cy="302946"/>
          </a:xfrm>
          <a:prstGeom prst="rect">
            <a:avLst/>
          </a:prstGeom>
        </p:spPr>
      </p:pic>
      <p:sp>
        <p:nvSpPr>
          <p:cNvPr id="4" name="Subtitle">
            <a:extLst>
              <a:ext uri="{FF2B5EF4-FFF2-40B4-BE49-F238E27FC236}">
                <a16:creationId xmlns:a16="http://schemas.microsoft.com/office/drawing/2014/main" id="{08006DA3-90B2-ABB7-BFA1-4009929C993E}"/>
              </a:ext>
            </a:extLst>
          </p:cNvPr>
          <p:cNvSpPr>
            <a:spLocks noGrp="1"/>
          </p:cNvSpPr>
          <p:nvPr>
            <p:ph type="subTitle" idx="1" hasCustomPrompt="1"/>
          </p:nvPr>
        </p:nvSpPr>
        <p:spPr bwMode="gray">
          <a:xfrm>
            <a:off x="479425" y="4437120"/>
            <a:ext cx="8281375" cy="936000"/>
          </a:xfrm>
        </p:spPr>
        <p:txBody>
          <a:bodyPr/>
          <a:lstStyle>
            <a:lvl1pPr marL="0" indent="0" algn="l">
              <a:lnSpc>
                <a:spcPct val="100000"/>
              </a:lnSpc>
              <a:spcBef>
                <a:spcPts val="0"/>
              </a:spcBef>
              <a:spcAft>
                <a:spcPts val="2400"/>
              </a:spcAft>
              <a:buFont typeface="Arial" panose="020B0604020202020204" pitchFamily="34" charset="0"/>
              <a:buNone/>
              <a:defRPr sz="2400" b="1">
                <a:solidFill>
                  <a:schemeClr val="bg1"/>
                </a:solidFill>
                <a:latin typeface="Lato" panose="020F0502020204030203" pitchFamily="34" charset="0"/>
              </a:defRPr>
            </a:lvl1pPr>
            <a:lvl2pPr marL="0" indent="0" algn="l">
              <a:lnSpc>
                <a:spcPct val="100000"/>
              </a:lnSpc>
              <a:spcBef>
                <a:spcPts val="0"/>
              </a:spcBef>
              <a:spcAft>
                <a:spcPts val="0"/>
              </a:spcAft>
              <a:buFont typeface="Arial" panose="020B0604020202020204" pitchFamily="34" charset="0"/>
              <a:buNone/>
              <a:defRPr sz="1600" b="0">
                <a:solidFill>
                  <a:schemeClr val="bg1"/>
                </a:solidFill>
                <a:latin typeface="Lato" panose="020F0502020204030203" pitchFamily="34" charset="0"/>
              </a:defRPr>
            </a:lvl2pPr>
            <a:lvl3pPr marL="0" indent="0" algn="l">
              <a:lnSpc>
                <a:spcPct val="100000"/>
              </a:lnSpc>
              <a:spcBef>
                <a:spcPts val="0"/>
              </a:spcBef>
              <a:spcAft>
                <a:spcPts val="0"/>
              </a:spcAft>
              <a:buFont typeface="Arial" panose="020B0604020202020204" pitchFamily="34" charset="0"/>
              <a:buNone/>
              <a:defRPr sz="1600" b="0">
                <a:solidFill>
                  <a:schemeClr val="bg1"/>
                </a:solidFill>
              </a:defRPr>
            </a:lvl3pPr>
            <a:lvl4pPr marL="0" indent="0" algn="l">
              <a:lnSpc>
                <a:spcPct val="100000"/>
              </a:lnSpc>
              <a:spcBef>
                <a:spcPts val="0"/>
              </a:spcBef>
              <a:spcAft>
                <a:spcPts val="0"/>
              </a:spcAft>
              <a:buFont typeface="Arial" panose="020B0604020202020204" pitchFamily="34" charset="0"/>
              <a:buNone/>
              <a:defRPr sz="1600" b="0">
                <a:solidFill>
                  <a:schemeClr val="bg1"/>
                </a:solidFill>
              </a:defRPr>
            </a:lvl4pPr>
            <a:lvl5pPr marL="0" indent="0" algn="l">
              <a:lnSpc>
                <a:spcPct val="100000"/>
              </a:lnSpc>
              <a:spcBef>
                <a:spcPts val="0"/>
              </a:spcBef>
              <a:spcAft>
                <a:spcPts val="0"/>
              </a:spcAft>
              <a:buFont typeface="Arial" panose="020B0604020202020204" pitchFamily="34" charset="0"/>
              <a:buNone/>
              <a:defRPr sz="1600" b="0">
                <a:solidFill>
                  <a:schemeClr val="bg1"/>
                </a:solidFill>
              </a:defRPr>
            </a:lvl5pPr>
            <a:lvl6pPr marL="0" indent="0" algn="l">
              <a:lnSpc>
                <a:spcPct val="100000"/>
              </a:lnSpc>
              <a:spcBef>
                <a:spcPts val="0"/>
              </a:spcBef>
              <a:spcAft>
                <a:spcPts val="0"/>
              </a:spcAft>
              <a:buFont typeface="Arial" panose="020B0604020202020204" pitchFamily="34" charset="0"/>
              <a:buNone/>
              <a:defRPr sz="1600" b="0">
                <a:solidFill>
                  <a:schemeClr val="bg1"/>
                </a:solidFill>
              </a:defRPr>
            </a:lvl6pPr>
            <a:lvl7pPr marL="0" indent="0" algn="l">
              <a:lnSpc>
                <a:spcPct val="100000"/>
              </a:lnSpc>
              <a:spcBef>
                <a:spcPts val="0"/>
              </a:spcBef>
              <a:spcAft>
                <a:spcPts val="0"/>
              </a:spcAft>
              <a:buFont typeface="Arial" panose="020B0604020202020204" pitchFamily="34" charset="0"/>
              <a:buNone/>
              <a:defRPr sz="1600" b="0">
                <a:solidFill>
                  <a:schemeClr val="bg1"/>
                </a:solidFill>
              </a:defRPr>
            </a:lvl7pPr>
            <a:lvl8pPr marL="0" indent="0" algn="l">
              <a:lnSpc>
                <a:spcPct val="100000"/>
              </a:lnSpc>
              <a:spcBef>
                <a:spcPts val="0"/>
              </a:spcBef>
              <a:spcAft>
                <a:spcPts val="0"/>
              </a:spcAft>
              <a:buFont typeface="Arial" panose="020B0604020202020204" pitchFamily="34" charset="0"/>
              <a:buNone/>
              <a:defRPr sz="1600" b="0">
                <a:solidFill>
                  <a:schemeClr val="bg1"/>
                </a:solidFill>
              </a:defRPr>
            </a:lvl8pPr>
            <a:lvl9pPr marL="0" indent="0" algn="l">
              <a:lnSpc>
                <a:spcPct val="100000"/>
              </a:lnSpc>
              <a:spcBef>
                <a:spcPts val="0"/>
              </a:spcBef>
              <a:spcAft>
                <a:spcPts val="0"/>
              </a:spcAft>
              <a:buFont typeface="Arial" panose="020B0604020202020204" pitchFamily="34" charset="0"/>
              <a:buNone/>
              <a:defRPr sz="1600" b="0">
                <a:solidFill>
                  <a:schemeClr val="bg1"/>
                </a:solidFill>
              </a:defRPr>
            </a:lvl9pPr>
          </a:lstStyle>
          <a:p>
            <a:r>
              <a:rPr lang="en-US"/>
              <a:t>Subtitle of the presentation</a:t>
            </a:r>
          </a:p>
          <a:p>
            <a:pPr lvl="1"/>
            <a:r>
              <a:rPr lang="en-US"/>
              <a:t>Author | Date | Place</a:t>
            </a:r>
          </a:p>
        </p:txBody>
      </p:sp>
    </p:spTree>
    <p:extLst>
      <p:ext uri="{BB962C8B-B14F-4D97-AF65-F5344CB8AC3E}">
        <p14:creationId xmlns:p14="http://schemas.microsoft.com/office/powerpoint/2010/main" val="1480281688"/>
      </p:ext>
    </p:extLst>
  </p:cSld>
  <p:clrMapOvr>
    <a:masterClrMapping/>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One Content Large image ">
    <p:bg>
      <p:bgRef idx="1001">
        <a:schemeClr val="bg1"/>
      </p:bgRef>
    </p:bg>
    <p:spTree>
      <p:nvGrpSpPr>
        <p:cNvPr id="1" name=""/>
        <p:cNvGrpSpPr/>
        <p:nvPr/>
      </p:nvGrpSpPr>
      <p:grpSpPr>
        <a:xfrm>
          <a:off x="0" y="0"/>
          <a:ext cx="0" cy="0"/>
          <a:chOff x="0" y="0"/>
          <a:chExt cx="0" cy="0"/>
        </a:xfrm>
      </p:grpSpPr>
      <p:sp>
        <p:nvSpPr>
          <p:cNvPr id="5" name="Rectangle 4" hidden="1">
            <a:extLst>
              <a:ext uri="{FF2B5EF4-FFF2-40B4-BE49-F238E27FC236}">
                <a16:creationId xmlns:a16="http://schemas.microsoft.com/office/drawing/2014/main" id="{5B947DDD-DDC6-EEF2-6041-6016EB5593D8}"/>
              </a:ext>
            </a:extLst>
          </p:cNvPr>
          <p:cNvSpPr/>
          <p:nvPr userDrawn="1"/>
        </p:nvSpPr>
        <p:spPr>
          <a:xfrm>
            <a:off x="195943" y="6055567"/>
            <a:ext cx="2080726" cy="802433"/>
          </a:xfrm>
          <a:prstGeom prst="rect">
            <a:avLst/>
          </a:prstGeom>
          <a:solidFill>
            <a:srgbClr val="1E1E1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 Logo Black" hidden="1">
            <a:extLst>
              <a:ext uri="{FF2B5EF4-FFF2-40B4-BE49-F238E27FC236}">
                <a16:creationId xmlns:a16="http://schemas.microsoft.com/office/drawing/2014/main" id="{C2DA63AF-6A35-20EA-D0E6-420BF25F785B}"/>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bwMode="gray">
          <a:xfrm>
            <a:off x="491732" y="6247189"/>
            <a:ext cx="1614503" cy="302341"/>
          </a:xfrm>
          <a:prstGeom prst="rect">
            <a:avLst/>
          </a:prstGeom>
        </p:spPr>
      </p:pic>
      <p:sp>
        <p:nvSpPr>
          <p:cNvPr id="15" name="Text BOX LEFT">
            <a:extLst>
              <a:ext uri="{FF2B5EF4-FFF2-40B4-BE49-F238E27FC236}">
                <a16:creationId xmlns:a16="http://schemas.microsoft.com/office/drawing/2014/main" id="{AEF297DF-F2B8-C737-79B5-83CA93539071}"/>
              </a:ext>
            </a:extLst>
          </p:cNvPr>
          <p:cNvSpPr>
            <a:spLocks noGrp="1"/>
          </p:cNvSpPr>
          <p:nvPr>
            <p:ph idx="1" hasCustomPrompt="1"/>
          </p:nvPr>
        </p:nvSpPr>
        <p:spPr bwMode="gray">
          <a:xfrm>
            <a:off x="479425" y="1412876"/>
            <a:ext cx="3563938" cy="4392000"/>
          </a:xfrm>
        </p:spPr>
        <p:txBody>
          <a:bodyPr/>
          <a:lstStyle>
            <a:lvl1pPr>
              <a:defRPr>
                <a:latin typeface="+mn-lt"/>
              </a:defRPr>
            </a:lvl1pPr>
            <a:lvl2pPr>
              <a:defRPr>
                <a:latin typeface="+mn-lt"/>
              </a:defRPr>
            </a:lvl2pPr>
            <a:lvl3pPr>
              <a:defRPr>
                <a:latin typeface="+mn-lt"/>
              </a:defRPr>
            </a:lvl3pPr>
            <a:lvl4pPr>
              <a:defRPr>
                <a:latin typeface="+mn-lt"/>
              </a:defRPr>
            </a:lvl4pPr>
            <a:lvl5pPr>
              <a:defRPr/>
            </a:lvl5pPr>
            <a:lvl6pPr>
              <a:defRPr/>
            </a:lvl6pPr>
            <a:lvl7pPr>
              <a:defRPr/>
            </a:lvl7pPr>
            <a:lvl8pPr>
              <a:defRPr/>
            </a:lvl8pPr>
            <a:lvl9pPr>
              <a:defRPr/>
            </a:lvl9pPr>
          </a:lstStyle>
          <a:p>
            <a:pPr lvl="0"/>
            <a:r>
              <a:rPr lang="en-US"/>
              <a:t>Edit text by clicking. Use the "Increase/decrease list level" buttons on the Start tab to switch between the set up text levels. For an optional subheading, set the text in bold.</a:t>
            </a:r>
          </a:p>
          <a:p>
            <a:pPr lvl="1"/>
            <a:r>
              <a:rPr lang="en-US"/>
              <a:t>Second level</a:t>
            </a:r>
          </a:p>
          <a:p>
            <a:pPr lvl="2"/>
            <a:r>
              <a:rPr lang="en-US"/>
              <a:t>Third level</a:t>
            </a:r>
          </a:p>
          <a:p>
            <a:pPr lvl="3"/>
            <a:r>
              <a:rPr lang="en-US"/>
              <a:t>Fourth level</a:t>
            </a:r>
          </a:p>
        </p:txBody>
      </p:sp>
      <p:sp>
        <p:nvSpPr>
          <p:cNvPr id="17" name="Footnote/Source">
            <a:extLst>
              <a:ext uri="{FF2B5EF4-FFF2-40B4-BE49-F238E27FC236}">
                <a16:creationId xmlns:a16="http://schemas.microsoft.com/office/drawing/2014/main" id="{6AA06D98-25A1-041E-2BDB-B6080063763F}"/>
              </a:ext>
            </a:extLst>
          </p:cNvPr>
          <p:cNvSpPr>
            <a:spLocks noGrp="1"/>
          </p:cNvSpPr>
          <p:nvPr>
            <p:ph type="body" sz="quarter" idx="13" hasCustomPrompt="1"/>
          </p:nvPr>
        </p:nvSpPr>
        <p:spPr bwMode="gray">
          <a:xfrm>
            <a:off x="480000" y="5805280"/>
            <a:ext cx="3564000" cy="144000"/>
          </a:xfrm>
        </p:spPr>
        <p:txBody>
          <a:bodyPr anchor="b"/>
          <a:lstStyle>
            <a:lvl1pPr marL="0" indent="0">
              <a:lnSpc>
                <a:spcPct val="100000"/>
              </a:lnSpc>
              <a:spcBef>
                <a:spcPts val="0"/>
              </a:spcBef>
              <a:spcAft>
                <a:spcPts val="0"/>
              </a:spcAft>
              <a:buFont typeface="Arial" panose="020B0604020202020204" pitchFamily="34" charset="0"/>
              <a:buNone/>
              <a:defRPr sz="800" b="0"/>
            </a:lvl1pPr>
            <a:lvl2pPr marL="0" indent="0">
              <a:lnSpc>
                <a:spcPct val="100000"/>
              </a:lnSpc>
              <a:spcBef>
                <a:spcPts val="0"/>
              </a:spcBef>
              <a:spcAft>
                <a:spcPts val="0"/>
              </a:spcAft>
              <a:buFont typeface="Arial" panose="020B0604020202020204" pitchFamily="34" charset="0"/>
              <a:buNone/>
              <a:defRPr sz="800" b="0"/>
            </a:lvl2pPr>
            <a:lvl3pPr marL="0" indent="0">
              <a:lnSpc>
                <a:spcPct val="100000"/>
              </a:lnSpc>
              <a:spcBef>
                <a:spcPts val="0"/>
              </a:spcBef>
              <a:spcAft>
                <a:spcPts val="0"/>
              </a:spcAft>
              <a:buNone/>
              <a:defRPr sz="800" b="0"/>
            </a:lvl3pPr>
            <a:lvl4pPr marL="0" indent="0">
              <a:lnSpc>
                <a:spcPct val="100000"/>
              </a:lnSpc>
              <a:spcBef>
                <a:spcPts val="0"/>
              </a:spcBef>
              <a:spcAft>
                <a:spcPts val="0"/>
              </a:spcAft>
              <a:buNone/>
              <a:defRPr sz="800" b="0"/>
            </a:lvl4pPr>
            <a:lvl5pPr marL="0" indent="0">
              <a:lnSpc>
                <a:spcPct val="100000"/>
              </a:lnSpc>
              <a:spcBef>
                <a:spcPts val="0"/>
              </a:spcBef>
              <a:spcAft>
                <a:spcPts val="0"/>
              </a:spcAft>
              <a:buNone/>
              <a:defRPr sz="800" b="0"/>
            </a:lvl5pPr>
            <a:lvl6pPr marL="0" indent="0">
              <a:lnSpc>
                <a:spcPct val="100000"/>
              </a:lnSpc>
              <a:spcBef>
                <a:spcPts val="0"/>
              </a:spcBef>
              <a:spcAft>
                <a:spcPts val="0"/>
              </a:spcAft>
              <a:buNone/>
              <a:defRPr sz="800" b="0"/>
            </a:lvl6pPr>
            <a:lvl7pPr marL="0" indent="0">
              <a:lnSpc>
                <a:spcPct val="100000"/>
              </a:lnSpc>
              <a:spcBef>
                <a:spcPts val="0"/>
              </a:spcBef>
              <a:spcAft>
                <a:spcPts val="0"/>
              </a:spcAft>
              <a:buNone/>
              <a:defRPr sz="800" b="0"/>
            </a:lvl7pPr>
            <a:lvl8pPr marL="0" indent="0">
              <a:lnSpc>
                <a:spcPct val="100000"/>
              </a:lnSpc>
              <a:spcBef>
                <a:spcPts val="0"/>
              </a:spcBef>
              <a:spcAft>
                <a:spcPts val="0"/>
              </a:spcAft>
              <a:buNone/>
              <a:defRPr sz="800" b="0"/>
            </a:lvl8pPr>
            <a:lvl9pPr marL="0" indent="0">
              <a:lnSpc>
                <a:spcPct val="100000"/>
              </a:lnSpc>
              <a:spcBef>
                <a:spcPts val="0"/>
              </a:spcBef>
              <a:spcAft>
                <a:spcPts val="0"/>
              </a:spcAft>
              <a:buNone/>
              <a:defRPr sz="800" b="0"/>
            </a:lvl9pPr>
          </a:lstStyle>
          <a:p>
            <a:pPr lvl="0"/>
            <a:r>
              <a:rPr lang="en-US"/>
              <a:t>Footnote/Source</a:t>
            </a:r>
          </a:p>
        </p:txBody>
      </p:sp>
      <p:sp>
        <p:nvSpPr>
          <p:cNvPr id="4" name="Content Placeholder 3">
            <a:extLst>
              <a:ext uri="{FF2B5EF4-FFF2-40B4-BE49-F238E27FC236}">
                <a16:creationId xmlns:a16="http://schemas.microsoft.com/office/drawing/2014/main" id="{EA07F7BB-24A8-F952-DA43-5C285C3DA55C}"/>
              </a:ext>
            </a:extLst>
          </p:cNvPr>
          <p:cNvSpPr>
            <a:spLocks noGrp="1"/>
          </p:cNvSpPr>
          <p:nvPr>
            <p:ph sz="quarter" idx="17"/>
          </p:nvPr>
        </p:nvSpPr>
        <p:spPr>
          <a:xfrm>
            <a:off x="4321175" y="1412875"/>
            <a:ext cx="7391400" cy="4537075"/>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itle">
            <a:extLst>
              <a:ext uri="{FF2B5EF4-FFF2-40B4-BE49-F238E27FC236}">
                <a16:creationId xmlns:a16="http://schemas.microsoft.com/office/drawing/2014/main" id="{5DF7E3F2-6628-8CE5-E1C0-1AAF04DA42D8}"/>
              </a:ext>
            </a:extLst>
          </p:cNvPr>
          <p:cNvSpPr>
            <a:spLocks noGrp="1"/>
          </p:cNvSpPr>
          <p:nvPr>
            <p:ph type="title"/>
          </p:nvPr>
        </p:nvSpPr>
        <p:spPr bwMode="gray">
          <a:xfrm>
            <a:off x="479423" y="225425"/>
            <a:ext cx="11233151" cy="720000"/>
          </a:xfrm>
        </p:spPr>
        <p:txBody>
          <a:bodyPr/>
          <a:lstStyle>
            <a:lvl1pPr>
              <a:defRPr>
                <a:solidFill>
                  <a:schemeClr val="tx1"/>
                </a:solidFill>
                <a:latin typeface="+mj-lt"/>
              </a:defRPr>
            </a:lvl1pPr>
          </a:lstStyle>
          <a:p>
            <a:endParaRPr lang="en-US"/>
          </a:p>
        </p:txBody>
      </p:sp>
    </p:spTree>
    <p:extLst>
      <p:ext uri="{BB962C8B-B14F-4D97-AF65-F5344CB8AC3E}">
        <p14:creationId xmlns:p14="http://schemas.microsoft.com/office/powerpoint/2010/main" val="1399047911"/>
      </p:ext>
    </p:extLst>
  </p:cSld>
  <p:clrMapOvr>
    <a:overrideClrMapping bg1="lt1" tx1="dk1" bg2="lt2" tx2="dk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One Content 1/2 Image (L) (Dark)">
    <p:bg>
      <p:bgRef idx="1001">
        <a:schemeClr val="bg1"/>
      </p:bgRef>
    </p:bg>
    <p:spTree>
      <p:nvGrpSpPr>
        <p:cNvPr id="1" name=""/>
        <p:cNvGrpSpPr/>
        <p:nvPr/>
      </p:nvGrpSpPr>
      <p:grpSpPr>
        <a:xfrm>
          <a:off x="0" y="0"/>
          <a:ext cx="0" cy="0"/>
          <a:chOff x="0" y="0"/>
          <a:chExt cx="0" cy="0"/>
        </a:xfrm>
      </p:grpSpPr>
      <p:sp>
        <p:nvSpPr>
          <p:cNvPr id="2" name="Image">
            <a:extLst>
              <a:ext uri="{FF2B5EF4-FFF2-40B4-BE49-F238E27FC236}">
                <a16:creationId xmlns:a16="http://schemas.microsoft.com/office/drawing/2014/main" id="{8E88DB83-D7EE-ADBE-6837-3582F3D1B219}"/>
              </a:ext>
            </a:extLst>
          </p:cNvPr>
          <p:cNvSpPr>
            <a:spLocks noGrp="1"/>
          </p:cNvSpPr>
          <p:nvPr>
            <p:ph type="pic" sz="quarter" idx="14" hasCustomPrompt="1"/>
          </p:nvPr>
        </p:nvSpPr>
        <p:spPr bwMode="gray">
          <a:xfrm>
            <a:off x="0" y="0"/>
            <a:ext cx="4043361" cy="6858000"/>
          </a:xfrm>
          <a:solidFill>
            <a:srgbClr val="E5E3DE"/>
          </a:solidFill>
        </p:spPr>
        <p:txBody>
          <a:bodyPr tIns="720000" anchor="ctr" anchorCtr="0"/>
          <a:lstStyle>
            <a:lvl1pPr marL="0" indent="0" algn="ctr">
              <a:spcBef>
                <a:spcPts val="0"/>
              </a:spcBef>
              <a:spcAft>
                <a:spcPts val="0"/>
              </a:spcAft>
              <a:buFontTx/>
              <a:buNone/>
              <a:tabLst/>
              <a:defRPr sz="1200" b="0">
                <a:solidFill>
                  <a:schemeClr val="tx1"/>
                </a:solidFill>
              </a:defRPr>
            </a:lvl1pPr>
            <a:lvl2pPr marL="0" indent="0" algn="ctr">
              <a:spcBef>
                <a:spcPts val="0"/>
              </a:spcBef>
              <a:spcAft>
                <a:spcPts val="0"/>
              </a:spcAft>
              <a:buFontTx/>
              <a:buNone/>
              <a:tabLst/>
              <a:defRPr sz="1200" b="0"/>
            </a:lvl2pPr>
            <a:lvl3pPr marL="0" indent="0" algn="ctr">
              <a:spcBef>
                <a:spcPts val="0"/>
              </a:spcBef>
              <a:spcAft>
                <a:spcPts val="0"/>
              </a:spcAft>
              <a:buFontTx/>
              <a:buNone/>
              <a:tabLst/>
              <a:defRPr sz="1200" b="0"/>
            </a:lvl3pPr>
            <a:lvl4pPr marL="0" indent="0" algn="ctr">
              <a:spcBef>
                <a:spcPts val="0"/>
              </a:spcBef>
              <a:spcAft>
                <a:spcPts val="0"/>
              </a:spcAft>
              <a:buFontTx/>
              <a:buNone/>
              <a:tabLst/>
              <a:defRPr sz="1200" b="0"/>
            </a:lvl4pPr>
            <a:lvl5pPr marL="0" indent="0" algn="ctr">
              <a:spcBef>
                <a:spcPts val="0"/>
              </a:spcBef>
              <a:spcAft>
                <a:spcPts val="0"/>
              </a:spcAft>
              <a:buFontTx/>
              <a:buNone/>
              <a:tabLst/>
              <a:defRPr sz="1200" b="0"/>
            </a:lvl5pPr>
            <a:lvl6pPr marL="0" indent="0" algn="ctr">
              <a:spcBef>
                <a:spcPts val="0"/>
              </a:spcBef>
              <a:spcAft>
                <a:spcPts val="0"/>
              </a:spcAft>
              <a:buFontTx/>
              <a:buNone/>
              <a:tabLst/>
              <a:defRPr sz="1200" b="0"/>
            </a:lvl6pPr>
            <a:lvl7pPr marL="0" indent="0" algn="ctr">
              <a:spcBef>
                <a:spcPts val="0"/>
              </a:spcBef>
              <a:spcAft>
                <a:spcPts val="0"/>
              </a:spcAft>
              <a:buFontTx/>
              <a:buNone/>
              <a:tabLst/>
              <a:defRPr sz="1200" b="0"/>
            </a:lvl7pPr>
            <a:lvl8pPr marL="0" indent="0" algn="ctr">
              <a:spcBef>
                <a:spcPts val="0"/>
              </a:spcBef>
              <a:spcAft>
                <a:spcPts val="0"/>
              </a:spcAft>
              <a:buFontTx/>
              <a:buNone/>
              <a:tabLst/>
              <a:defRPr sz="1200" b="0"/>
            </a:lvl8pPr>
            <a:lvl9pPr marL="0" indent="0" algn="ctr">
              <a:spcBef>
                <a:spcPts val="0"/>
              </a:spcBef>
              <a:spcAft>
                <a:spcPts val="0"/>
              </a:spcAft>
              <a:buFontTx/>
              <a:buNone/>
              <a:tabLst/>
              <a:defRPr sz="1200" b="0"/>
            </a:lvl9pPr>
          </a:lstStyle>
          <a:p>
            <a:pPr lvl="0"/>
            <a:r>
              <a:rPr lang="en-US"/>
              <a:t>Add picture</a:t>
            </a:r>
          </a:p>
        </p:txBody>
      </p:sp>
      <p:sp>
        <p:nvSpPr>
          <p:cNvPr id="13" name="Footnote/Source">
            <a:extLst>
              <a:ext uri="{FF2B5EF4-FFF2-40B4-BE49-F238E27FC236}">
                <a16:creationId xmlns:a16="http://schemas.microsoft.com/office/drawing/2014/main" id="{6E33574A-FF00-B2A0-828F-22F297F7AE53}"/>
              </a:ext>
            </a:extLst>
          </p:cNvPr>
          <p:cNvSpPr>
            <a:spLocks noGrp="1"/>
          </p:cNvSpPr>
          <p:nvPr>
            <p:ph type="body" sz="quarter" idx="13" hasCustomPrompt="1"/>
          </p:nvPr>
        </p:nvSpPr>
        <p:spPr bwMode="gray">
          <a:xfrm>
            <a:off x="4501034" y="5805264"/>
            <a:ext cx="7200238" cy="144000"/>
          </a:xfrm>
        </p:spPr>
        <p:txBody>
          <a:bodyPr anchor="b"/>
          <a:lstStyle>
            <a:lvl1pPr marL="0" indent="0">
              <a:lnSpc>
                <a:spcPct val="100000"/>
              </a:lnSpc>
              <a:spcBef>
                <a:spcPts val="0"/>
              </a:spcBef>
              <a:spcAft>
                <a:spcPts val="0"/>
              </a:spcAft>
              <a:buFont typeface="Arial" panose="020B0604020202020204" pitchFamily="34" charset="0"/>
              <a:buNone/>
              <a:defRPr sz="800" b="0">
                <a:solidFill>
                  <a:schemeClr val="tx1"/>
                </a:solidFill>
              </a:defRPr>
            </a:lvl1pPr>
            <a:lvl2pPr marL="0" indent="0">
              <a:lnSpc>
                <a:spcPct val="100000"/>
              </a:lnSpc>
              <a:spcBef>
                <a:spcPts val="0"/>
              </a:spcBef>
              <a:spcAft>
                <a:spcPts val="0"/>
              </a:spcAft>
              <a:buFont typeface="Arial" panose="020B0604020202020204" pitchFamily="34" charset="0"/>
              <a:buNone/>
              <a:defRPr sz="800" b="0">
                <a:solidFill>
                  <a:schemeClr val="bg1"/>
                </a:solidFill>
              </a:defRPr>
            </a:lvl2pPr>
            <a:lvl3pPr marL="0" indent="0">
              <a:lnSpc>
                <a:spcPct val="100000"/>
              </a:lnSpc>
              <a:spcBef>
                <a:spcPts val="0"/>
              </a:spcBef>
              <a:spcAft>
                <a:spcPts val="0"/>
              </a:spcAft>
              <a:buNone/>
              <a:defRPr sz="800" b="0">
                <a:solidFill>
                  <a:schemeClr val="bg1"/>
                </a:solidFill>
              </a:defRPr>
            </a:lvl3pPr>
            <a:lvl4pPr marL="0" indent="0">
              <a:lnSpc>
                <a:spcPct val="100000"/>
              </a:lnSpc>
              <a:spcBef>
                <a:spcPts val="0"/>
              </a:spcBef>
              <a:spcAft>
                <a:spcPts val="0"/>
              </a:spcAft>
              <a:buNone/>
              <a:defRPr sz="800" b="0">
                <a:solidFill>
                  <a:schemeClr val="bg1"/>
                </a:solidFill>
              </a:defRPr>
            </a:lvl4pPr>
            <a:lvl5pPr marL="0" indent="0">
              <a:lnSpc>
                <a:spcPct val="100000"/>
              </a:lnSpc>
              <a:spcBef>
                <a:spcPts val="0"/>
              </a:spcBef>
              <a:spcAft>
                <a:spcPts val="0"/>
              </a:spcAft>
              <a:buNone/>
              <a:defRPr sz="800" b="0">
                <a:solidFill>
                  <a:schemeClr val="bg1"/>
                </a:solidFill>
              </a:defRPr>
            </a:lvl5pPr>
            <a:lvl6pPr marL="0" indent="0">
              <a:lnSpc>
                <a:spcPct val="100000"/>
              </a:lnSpc>
              <a:spcBef>
                <a:spcPts val="0"/>
              </a:spcBef>
              <a:spcAft>
                <a:spcPts val="0"/>
              </a:spcAft>
              <a:buNone/>
              <a:defRPr sz="800" b="0">
                <a:solidFill>
                  <a:schemeClr val="bg1"/>
                </a:solidFill>
              </a:defRPr>
            </a:lvl6pPr>
            <a:lvl7pPr marL="0" indent="0">
              <a:lnSpc>
                <a:spcPct val="100000"/>
              </a:lnSpc>
              <a:spcBef>
                <a:spcPts val="0"/>
              </a:spcBef>
              <a:spcAft>
                <a:spcPts val="0"/>
              </a:spcAft>
              <a:buNone/>
              <a:defRPr sz="800" b="0">
                <a:solidFill>
                  <a:schemeClr val="bg1"/>
                </a:solidFill>
              </a:defRPr>
            </a:lvl7pPr>
            <a:lvl8pPr marL="0" indent="0">
              <a:lnSpc>
                <a:spcPct val="100000"/>
              </a:lnSpc>
              <a:spcBef>
                <a:spcPts val="0"/>
              </a:spcBef>
              <a:spcAft>
                <a:spcPts val="0"/>
              </a:spcAft>
              <a:buNone/>
              <a:defRPr sz="800" b="0">
                <a:solidFill>
                  <a:schemeClr val="bg1"/>
                </a:solidFill>
              </a:defRPr>
            </a:lvl8pPr>
            <a:lvl9pPr marL="0" indent="0">
              <a:lnSpc>
                <a:spcPct val="100000"/>
              </a:lnSpc>
              <a:spcBef>
                <a:spcPts val="0"/>
              </a:spcBef>
              <a:spcAft>
                <a:spcPts val="0"/>
              </a:spcAft>
              <a:buNone/>
              <a:defRPr sz="800" b="0">
                <a:solidFill>
                  <a:schemeClr val="bg1"/>
                </a:solidFill>
              </a:defRPr>
            </a:lvl9pPr>
          </a:lstStyle>
          <a:p>
            <a:pPr lvl="0"/>
            <a:r>
              <a:rPr lang="en-US"/>
              <a:t>Footnote/Source</a:t>
            </a:r>
          </a:p>
        </p:txBody>
      </p:sp>
      <p:sp>
        <p:nvSpPr>
          <p:cNvPr id="5" name="Rectangle 4" hidden="1">
            <a:extLst>
              <a:ext uri="{FF2B5EF4-FFF2-40B4-BE49-F238E27FC236}">
                <a16:creationId xmlns:a16="http://schemas.microsoft.com/office/drawing/2014/main" id="{5B947DDD-DDC6-EEF2-6041-6016EB5593D8}"/>
              </a:ext>
            </a:extLst>
          </p:cNvPr>
          <p:cNvSpPr/>
          <p:nvPr userDrawn="1"/>
        </p:nvSpPr>
        <p:spPr>
          <a:xfrm>
            <a:off x="195943" y="6055567"/>
            <a:ext cx="2080726" cy="802433"/>
          </a:xfrm>
          <a:prstGeom prst="rect">
            <a:avLst/>
          </a:prstGeom>
          <a:solidFill>
            <a:srgbClr val="1E1E1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 box">
            <a:extLst>
              <a:ext uri="{FF2B5EF4-FFF2-40B4-BE49-F238E27FC236}">
                <a16:creationId xmlns:a16="http://schemas.microsoft.com/office/drawing/2014/main" id="{01ED7671-C874-9149-A396-1C5BE9976D4C}"/>
              </a:ext>
            </a:extLst>
          </p:cNvPr>
          <p:cNvSpPr>
            <a:spLocks noGrp="1"/>
          </p:cNvSpPr>
          <p:nvPr>
            <p:ph idx="1" hasCustomPrompt="1"/>
          </p:nvPr>
        </p:nvSpPr>
        <p:spPr bwMode="gray">
          <a:xfrm>
            <a:off x="4501034" y="1412876"/>
            <a:ext cx="7200238" cy="4392000"/>
          </a:xfrm>
        </p:spPr>
        <p:txBody>
          <a:bodyPr/>
          <a:lstStyle>
            <a:lvl1pPr>
              <a:buClr>
                <a:schemeClr val="tx2"/>
              </a:buClr>
              <a:defRPr>
                <a:solidFill>
                  <a:schemeClr val="tx1"/>
                </a:solidFill>
                <a:latin typeface="+mn-lt"/>
              </a:defRPr>
            </a:lvl1pPr>
            <a:lvl2pPr>
              <a:buClr>
                <a:schemeClr val="tx2"/>
              </a:buClr>
              <a:defRPr>
                <a:solidFill>
                  <a:schemeClr val="tx1"/>
                </a:solidFill>
                <a:latin typeface="+mn-lt"/>
              </a:defRPr>
            </a:lvl2pPr>
            <a:lvl3pPr>
              <a:buClr>
                <a:schemeClr val="tx2"/>
              </a:buClr>
              <a:defRPr>
                <a:solidFill>
                  <a:schemeClr val="tx1"/>
                </a:solidFill>
                <a:latin typeface="+mn-lt"/>
              </a:defRPr>
            </a:lvl3pPr>
            <a:lvl4pPr>
              <a:buClr>
                <a:schemeClr val="tx2"/>
              </a:buClr>
              <a:defRPr>
                <a:solidFill>
                  <a:schemeClr val="tx1"/>
                </a:solidFill>
                <a:latin typeface="+mn-lt"/>
              </a:defRPr>
            </a:lvl4pPr>
            <a:lvl5pPr>
              <a:buClr>
                <a:schemeClr val="tx2"/>
              </a:buClr>
              <a:defRPr>
                <a:solidFill>
                  <a:schemeClr val="tx1"/>
                </a:solidFill>
                <a:latin typeface="+mn-lt"/>
              </a:defRPr>
            </a:lvl5pPr>
            <a:lvl6pPr>
              <a:buClr>
                <a:schemeClr val="tx2"/>
              </a:buClr>
              <a:defRPr>
                <a:solidFill>
                  <a:schemeClr val="tx1"/>
                </a:solidFill>
                <a:latin typeface="+mn-lt"/>
              </a:defRPr>
            </a:lvl6pPr>
            <a:lvl7pPr>
              <a:buClr>
                <a:schemeClr val="tx2"/>
              </a:buClr>
              <a:defRPr>
                <a:solidFill>
                  <a:schemeClr val="tx1"/>
                </a:solidFill>
                <a:latin typeface="+mn-lt"/>
              </a:defRPr>
            </a:lvl7pPr>
            <a:lvl8pPr>
              <a:buClr>
                <a:schemeClr val="tx2"/>
              </a:buClr>
              <a:defRPr>
                <a:solidFill>
                  <a:schemeClr val="tx1"/>
                </a:solidFill>
                <a:latin typeface="+mn-lt"/>
              </a:defRPr>
            </a:lvl8pPr>
            <a:lvl9pPr>
              <a:buClr>
                <a:schemeClr val="tx2"/>
              </a:buClr>
              <a:defRPr>
                <a:solidFill>
                  <a:schemeClr val="tx1"/>
                </a:solidFill>
                <a:latin typeface="+mn-lt"/>
              </a:defRPr>
            </a:lvl9pPr>
          </a:lstStyle>
          <a:p>
            <a:pPr lvl="0"/>
            <a:r>
              <a:rPr lang="en-US"/>
              <a:t>Edit text by clicking. Use the "Increase/decrease list level" buttons on the Start tab to switch between the set up text levels. For an optional subheading, set the text in bold.</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7" name="Title">
            <a:extLst>
              <a:ext uri="{FF2B5EF4-FFF2-40B4-BE49-F238E27FC236}">
                <a16:creationId xmlns:a16="http://schemas.microsoft.com/office/drawing/2014/main" id="{098C18BA-9E1C-8F78-6E6B-E6BEEBB7BE48}"/>
              </a:ext>
            </a:extLst>
          </p:cNvPr>
          <p:cNvSpPr>
            <a:spLocks noGrp="1"/>
          </p:cNvSpPr>
          <p:nvPr>
            <p:ph type="title"/>
          </p:nvPr>
        </p:nvSpPr>
        <p:spPr bwMode="gray">
          <a:xfrm>
            <a:off x="4501034" y="225425"/>
            <a:ext cx="7211540" cy="720000"/>
          </a:xfrm>
        </p:spPr>
        <p:txBody>
          <a:bodyPr/>
          <a:lstStyle>
            <a:lvl1pPr>
              <a:defRPr>
                <a:solidFill>
                  <a:schemeClr val="tx1"/>
                </a:solidFill>
                <a:latin typeface="+mj-lt"/>
              </a:defRPr>
            </a:lvl1pPr>
          </a:lstStyle>
          <a:p>
            <a:endParaRPr lang="en-US"/>
          </a:p>
        </p:txBody>
      </p:sp>
    </p:spTree>
    <p:extLst>
      <p:ext uri="{BB962C8B-B14F-4D97-AF65-F5344CB8AC3E}">
        <p14:creationId xmlns:p14="http://schemas.microsoft.com/office/powerpoint/2010/main" val="1946394469"/>
      </p:ext>
    </p:extLst>
  </p:cSld>
  <p:clrMapOvr>
    <a:overrideClrMapping bg1="dk1" tx1="lt1" bg2="dk2" tx2="lt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One Content 1/3 Image (R) (Dark)">
    <p:bg>
      <p:bgPr>
        <a:solidFill>
          <a:srgbClr val="1E1E1C"/>
        </a:solidFill>
        <a:effectLst/>
      </p:bgPr>
    </p:bg>
    <p:spTree>
      <p:nvGrpSpPr>
        <p:cNvPr id="1" name=""/>
        <p:cNvGrpSpPr/>
        <p:nvPr/>
      </p:nvGrpSpPr>
      <p:grpSpPr>
        <a:xfrm>
          <a:off x="0" y="0"/>
          <a:ext cx="0" cy="0"/>
          <a:chOff x="0" y="0"/>
          <a:chExt cx="0" cy="0"/>
        </a:xfrm>
      </p:grpSpPr>
      <p:sp>
        <p:nvSpPr>
          <p:cNvPr id="2" name="Image">
            <a:extLst>
              <a:ext uri="{FF2B5EF4-FFF2-40B4-BE49-F238E27FC236}">
                <a16:creationId xmlns:a16="http://schemas.microsoft.com/office/drawing/2014/main" id="{8E88DB83-D7EE-ADBE-6837-3582F3D1B219}"/>
              </a:ext>
            </a:extLst>
          </p:cNvPr>
          <p:cNvSpPr>
            <a:spLocks noGrp="1" noRot="1" noMove="1" noResize="1" noEditPoints="1" noAdjustHandles="1" noChangeArrowheads="1" noChangeShapeType="1"/>
          </p:cNvSpPr>
          <p:nvPr>
            <p:ph type="pic" sz="quarter" idx="14" hasCustomPrompt="1"/>
          </p:nvPr>
        </p:nvSpPr>
        <p:spPr bwMode="gray">
          <a:xfrm>
            <a:off x="8148637" y="0"/>
            <a:ext cx="4043361" cy="6858000"/>
          </a:xfrm>
          <a:solidFill>
            <a:srgbClr val="E5E3DE"/>
          </a:solidFill>
        </p:spPr>
        <p:txBody>
          <a:bodyPr tIns="720000" anchor="ctr" anchorCtr="0"/>
          <a:lstStyle>
            <a:lvl1pPr marL="0" indent="0" algn="ctr">
              <a:spcBef>
                <a:spcPts val="0"/>
              </a:spcBef>
              <a:spcAft>
                <a:spcPts val="0"/>
              </a:spcAft>
              <a:buFontTx/>
              <a:buNone/>
              <a:tabLst/>
              <a:defRPr sz="1200" b="0">
                <a:solidFill>
                  <a:schemeClr val="tx1"/>
                </a:solidFill>
              </a:defRPr>
            </a:lvl1pPr>
            <a:lvl2pPr marL="0" indent="0" algn="ctr">
              <a:spcBef>
                <a:spcPts val="0"/>
              </a:spcBef>
              <a:spcAft>
                <a:spcPts val="0"/>
              </a:spcAft>
              <a:buFontTx/>
              <a:buNone/>
              <a:tabLst/>
              <a:defRPr sz="1200" b="0"/>
            </a:lvl2pPr>
            <a:lvl3pPr marL="0" indent="0" algn="ctr">
              <a:spcBef>
                <a:spcPts val="0"/>
              </a:spcBef>
              <a:spcAft>
                <a:spcPts val="0"/>
              </a:spcAft>
              <a:buFontTx/>
              <a:buNone/>
              <a:tabLst/>
              <a:defRPr sz="1200" b="0"/>
            </a:lvl3pPr>
            <a:lvl4pPr marL="0" indent="0" algn="ctr">
              <a:spcBef>
                <a:spcPts val="0"/>
              </a:spcBef>
              <a:spcAft>
                <a:spcPts val="0"/>
              </a:spcAft>
              <a:buFontTx/>
              <a:buNone/>
              <a:tabLst/>
              <a:defRPr sz="1200" b="0"/>
            </a:lvl4pPr>
            <a:lvl5pPr marL="0" indent="0" algn="ctr">
              <a:spcBef>
                <a:spcPts val="0"/>
              </a:spcBef>
              <a:spcAft>
                <a:spcPts val="0"/>
              </a:spcAft>
              <a:buFontTx/>
              <a:buNone/>
              <a:tabLst/>
              <a:defRPr sz="1200" b="0"/>
            </a:lvl5pPr>
            <a:lvl6pPr marL="0" indent="0" algn="ctr">
              <a:spcBef>
                <a:spcPts val="0"/>
              </a:spcBef>
              <a:spcAft>
                <a:spcPts val="0"/>
              </a:spcAft>
              <a:buFontTx/>
              <a:buNone/>
              <a:tabLst/>
              <a:defRPr sz="1200" b="0"/>
            </a:lvl6pPr>
            <a:lvl7pPr marL="0" indent="0" algn="ctr">
              <a:spcBef>
                <a:spcPts val="0"/>
              </a:spcBef>
              <a:spcAft>
                <a:spcPts val="0"/>
              </a:spcAft>
              <a:buFontTx/>
              <a:buNone/>
              <a:tabLst/>
              <a:defRPr sz="1200" b="0"/>
            </a:lvl7pPr>
            <a:lvl8pPr marL="0" indent="0" algn="ctr">
              <a:spcBef>
                <a:spcPts val="0"/>
              </a:spcBef>
              <a:spcAft>
                <a:spcPts val="0"/>
              </a:spcAft>
              <a:buFontTx/>
              <a:buNone/>
              <a:tabLst/>
              <a:defRPr sz="1200" b="0"/>
            </a:lvl8pPr>
            <a:lvl9pPr marL="0" indent="0" algn="ctr">
              <a:spcBef>
                <a:spcPts val="0"/>
              </a:spcBef>
              <a:spcAft>
                <a:spcPts val="0"/>
              </a:spcAft>
              <a:buFontTx/>
              <a:buNone/>
              <a:tabLst/>
              <a:defRPr sz="1200" b="0"/>
            </a:lvl9pPr>
          </a:lstStyle>
          <a:p>
            <a:pPr lvl="0"/>
            <a:r>
              <a:rPr lang="en-US"/>
              <a:t>Add picture</a:t>
            </a:r>
          </a:p>
        </p:txBody>
      </p:sp>
      <p:sp>
        <p:nvSpPr>
          <p:cNvPr id="13" name="Footnote/Source">
            <a:extLst>
              <a:ext uri="{FF2B5EF4-FFF2-40B4-BE49-F238E27FC236}">
                <a16:creationId xmlns:a16="http://schemas.microsoft.com/office/drawing/2014/main" id="{6E33574A-FF00-B2A0-828F-22F297F7AE53}"/>
              </a:ext>
            </a:extLst>
          </p:cNvPr>
          <p:cNvSpPr>
            <a:spLocks noGrp="1"/>
          </p:cNvSpPr>
          <p:nvPr>
            <p:ph type="body" sz="quarter" idx="13" hasCustomPrompt="1"/>
          </p:nvPr>
        </p:nvSpPr>
        <p:spPr bwMode="gray">
          <a:xfrm>
            <a:off x="479999" y="5805264"/>
            <a:ext cx="7379713" cy="144000"/>
          </a:xfrm>
        </p:spPr>
        <p:txBody>
          <a:bodyPr anchor="b"/>
          <a:lstStyle>
            <a:lvl1pPr marL="0" indent="0">
              <a:lnSpc>
                <a:spcPct val="100000"/>
              </a:lnSpc>
              <a:spcBef>
                <a:spcPts val="0"/>
              </a:spcBef>
              <a:spcAft>
                <a:spcPts val="0"/>
              </a:spcAft>
              <a:buFont typeface="Arial" panose="020B0604020202020204" pitchFamily="34" charset="0"/>
              <a:buNone/>
              <a:defRPr sz="800" b="0">
                <a:solidFill>
                  <a:schemeClr val="bg1"/>
                </a:solidFill>
              </a:defRPr>
            </a:lvl1pPr>
            <a:lvl2pPr marL="0" indent="0">
              <a:lnSpc>
                <a:spcPct val="100000"/>
              </a:lnSpc>
              <a:spcBef>
                <a:spcPts val="0"/>
              </a:spcBef>
              <a:spcAft>
                <a:spcPts val="0"/>
              </a:spcAft>
              <a:buFont typeface="Arial" panose="020B0604020202020204" pitchFamily="34" charset="0"/>
              <a:buNone/>
              <a:defRPr sz="800" b="0">
                <a:solidFill>
                  <a:schemeClr val="bg1"/>
                </a:solidFill>
              </a:defRPr>
            </a:lvl2pPr>
            <a:lvl3pPr marL="0" indent="0">
              <a:lnSpc>
                <a:spcPct val="100000"/>
              </a:lnSpc>
              <a:spcBef>
                <a:spcPts val="0"/>
              </a:spcBef>
              <a:spcAft>
                <a:spcPts val="0"/>
              </a:spcAft>
              <a:buNone/>
              <a:defRPr sz="800" b="0">
                <a:solidFill>
                  <a:schemeClr val="bg1"/>
                </a:solidFill>
              </a:defRPr>
            </a:lvl3pPr>
            <a:lvl4pPr marL="0" indent="0">
              <a:lnSpc>
                <a:spcPct val="100000"/>
              </a:lnSpc>
              <a:spcBef>
                <a:spcPts val="0"/>
              </a:spcBef>
              <a:spcAft>
                <a:spcPts val="0"/>
              </a:spcAft>
              <a:buNone/>
              <a:defRPr sz="800" b="0">
                <a:solidFill>
                  <a:schemeClr val="bg1"/>
                </a:solidFill>
              </a:defRPr>
            </a:lvl4pPr>
            <a:lvl5pPr marL="0" indent="0">
              <a:lnSpc>
                <a:spcPct val="100000"/>
              </a:lnSpc>
              <a:spcBef>
                <a:spcPts val="0"/>
              </a:spcBef>
              <a:spcAft>
                <a:spcPts val="0"/>
              </a:spcAft>
              <a:buNone/>
              <a:defRPr sz="800" b="0">
                <a:solidFill>
                  <a:schemeClr val="bg1"/>
                </a:solidFill>
              </a:defRPr>
            </a:lvl5pPr>
            <a:lvl6pPr marL="0" indent="0">
              <a:lnSpc>
                <a:spcPct val="100000"/>
              </a:lnSpc>
              <a:spcBef>
                <a:spcPts val="0"/>
              </a:spcBef>
              <a:spcAft>
                <a:spcPts val="0"/>
              </a:spcAft>
              <a:buNone/>
              <a:defRPr sz="800" b="0">
                <a:solidFill>
                  <a:schemeClr val="bg1"/>
                </a:solidFill>
              </a:defRPr>
            </a:lvl6pPr>
            <a:lvl7pPr marL="0" indent="0">
              <a:lnSpc>
                <a:spcPct val="100000"/>
              </a:lnSpc>
              <a:spcBef>
                <a:spcPts val="0"/>
              </a:spcBef>
              <a:spcAft>
                <a:spcPts val="0"/>
              </a:spcAft>
              <a:buNone/>
              <a:defRPr sz="800" b="0">
                <a:solidFill>
                  <a:schemeClr val="bg1"/>
                </a:solidFill>
              </a:defRPr>
            </a:lvl7pPr>
            <a:lvl8pPr marL="0" indent="0">
              <a:lnSpc>
                <a:spcPct val="100000"/>
              </a:lnSpc>
              <a:spcBef>
                <a:spcPts val="0"/>
              </a:spcBef>
              <a:spcAft>
                <a:spcPts val="0"/>
              </a:spcAft>
              <a:buNone/>
              <a:defRPr sz="800" b="0">
                <a:solidFill>
                  <a:schemeClr val="bg1"/>
                </a:solidFill>
              </a:defRPr>
            </a:lvl8pPr>
            <a:lvl9pPr marL="0" indent="0">
              <a:lnSpc>
                <a:spcPct val="100000"/>
              </a:lnSpc>
              <a:spcBef>
                <a:spcPts val="0"/>
              </a:spcBef>
              <a:spcAft>
                <a:spcPts val="0"/>
              </a:spcAft>
              <a:buNone/>
              <a:defRPr sz="800" b="0">
                <a:solidFill>
                  <a:schemeClr val="bg1"/>
                </a:solidFill>
              </a:defRPr>
            </a:lvl9pPr>
          </a:lstStyle>
          <a:p>
            <a:pPr lvl="0"/>
            <a:r>
              <a:rPr lang="en-US"/>
              <a:t>Footnote/Source</a:t>
            </a:r>
          </a:p>
        </p:txBody>
      </p:sp>
      <p:sp>
        <p:nvSpPr>
          <p:cNvPr id="5" name="Rectangle 4">
            <a:extLst>
              <a:ext uri="{FF2B5EF4-FFF2-40B4-BE49-F238E27FC236}">
                <a16:creationId xmlns:a16="http://schemas.microsoft.com/office/drawing/2014/main" id="{5B947DDD-DDC6-EEF2-6041-6016EB5593D8}"/>
              </a:ext>
            </a:extLst>
          </p:cNvPr>
          <p:cNvSpPr/>
          <p:nvPr userDrawn="1"/>
        </p:nvSpPr>
        <p:spPr>
          <a:xfrm>
            <a:off x="195943" y="6055567"/>
            <a:ext cx="2080726" cy="802433"/>
          </a:xfrm>
          <a:prstGeom prst="rect">
            <a:avLst/>
          </a:prstGeom>
          <a:solidFill>
            <a:srgbClr val="1E1E1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 Logo Black">
            <a:extLst>
              <a:ext uri="{FF2B5EF4-FFF2-40B4-BE49-F238E27FC236}">
                <a16:creationId xmlns:a16="http://schemas.microsoft.com/office/drawing/2014/main" id="{C2DA63AF-6A35-20EA-D0E6-420BF25F785B}"/>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bwMode="gray">
          <a:xfrm>
            <a:off x="491732" y="6247189"/>
            <a:ext cx="1614503" cy="302341"/>
          </a:xfrm>
          <a:prstGeom prst="rect">
            <a:avLst/>
          </a:prstGeom>
        </p:spPr>
      </p:pic>
      <p:sp>
        <p:nvSpPr>
          <p:cNvPr id="12" name="text box">
            <a:extLst>
              <a:ext uri="{FF2B5EF4-FFF2-40B4-BE49-F238E27FC236}">
                <a16:creationId xmlns:a16="http://schemas.microsoft.com/office/drawing/2014/main" id="{01ED7671-C874-9149-A396-1C5BE9976D4C}"/>
              </a:ext>
            </a:extLst>
          </p:cNvPr>
          <p:cNvSpPr>
            <a:spLocks noGrp="1"/>
          </p:cNvSpPr>
          <p:nvPr>
            <p:ph idx="1" hasCustomPrompt="1"/>
          </p:nvPr>
        </p:nvSpPr>
        <p:spPr bwMode="gray">
          <a:xfrm>
            <a:off x="479424" y="1412876"/>
            <a:ext cx="7380289" cy="4392000"/>
          </a:xfrm>
        </p:spPr>
        <p:txBody>
          <a:bodyPr/>
          <a:lstStyle>
            <a:lvl1pPr>
              <a:buClr>
                <a:schemeClr val="tx2"/>
              </a:buClr>
              <a:defRPr>
                <a:solidFill>
                  <a:schemeClr val="bg1"/>
                </a:solidFill>
                <a:latin typeface="+mn-lt"/>
              </a:defRPr>
            </a:lvl1pPr>
            <a:lvl2pPr>
              <a:buClr>
                <a:schemeClr val="tx2"/>
              </a:buClr>
              <a:defRPr>
                <a:solidFill>
                  <a:schemeClr val="bg1"/>
                </a:solidFill>
                <a:latin typeface="+mn-lt"/>
              </a:defRPr>
            </a:lvl2pPr>
            <a:lvl3pPr>
              <a:buClr>
                <a:schemeClr val="tx2"/>
              </a:buClr>
              <a:defRPr>
                <a:solidFill>
                  <a:schemeClr val="bg1"/>
                </a:solidFill>
                <a:latin typeface="+mn-lt"/>
              </a:defRPr>
            </a:lvl3pPr>
            <a:lvl4pPr>
              <a:buClr>
                <a:schemeClr val="tx2"/>
              </a:buClr>
              <a:defRPr>
                <a:solidFill>
                  <a:schemeClr val="bg1"/>
                </a:solidFill>
                <a:latin typeface="+mn-lt"/>
              </a:defRPr>
            </a:lvl4pPr>
            <a:lvl5pPr>
              <a:buClr>
                <a:schemeClr val="tx2"/>
              </a:buClr>
              <a:defRPr>
                <a:solidFill>
                  <a:schemeClr val="bg1"/>
                </a:solidFill>
                <a:latin typeface="+mn-lt"/>
              </a:defRPr>
            </a:lvl5pPr>
            <a:lvl6pPr>
              <a:buClr>
                <a:schemeClr val="tx2"/>
              </a:buClr>
              <a:defRPr>
                <a:solidFill>
                  <a:schemeClr val="bg1"/>
                </a:solidFill>
                <a:latin typeface="+mn-lt"/>
              </a:defRPr>
            </a:lvl6pPr>
            <a:lvl7pPr>
              <a:buClr>
                <a:schemeClr val="tx2"/>
              </a:buClr>
              <a:defRPr>
                <a:solidFill>
                  <a:schemeClr val="bg1"/>
                </a:solidFill>
                <a:latin typeface="+mn-lt"/>
              </a:defRPr>
            </a:lvl7pPr>
            <a:lvl8pPr>
              <a:buClr>
                <a:schemeClr val="tx2"/>
              </a:buClr>
              <a:defRPr>
                <a:solidFill>
                  <a:schemeClr val="bg1"/>
                </a:solidFill>
                <a:latin typeface="+mn-lt"/>
              </a:defRPr>
            </a:lvl8pPr>
            <a:lvl9pPr>
              <a:buClr>
                <a:schemeClr val="tx2"/>
              </a:buClr>
              <a:defRPr>
                <a:solidFill>
                  <a:schemeClr val="bg1"/>
                </a:solidFill>
                <a:latin typeface="+mn-lt"/>
              </a:defRPr>
            </a:lvl9pPr>
          </a:lstStyle>
          <a:p>
            <a:pPr lvl="0"/>
            <a:r>
              <a:rPr lang="en-US"/>
              <a:t>Edit text by clicking. Use the "Increase/decrease list level" buttons on the Start tab to switch between the set up text levels. For an optional subheading, set the text in bold.</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7" name="Title">
            <a:extLst>
              <a:ext uri="{FF2B5EF4-FFF2-40B4-BE49-F238E27FC236}">
                <a16:creationId xmlns:a16="http://schemas.microsoft.com/office/drawing/2014/main" id="{C8BF56F8-B7BF-E813-F9CF-B6F37354527A}"/>
              </a:ext>
            </a:extLst>
          </p:cNvPr>
          <p:cNvSpPr>
            <a:spLocks noGrp="1"/>
          </p:cNvSpPr>
          <p:nvPr>
            <p:ph type="title"/>
          </p:nvPr>
        </p:nvSpPr>
        <p:spPr bwMode="gray">
          <a:xfrm>
            <a:off x="479424" y="225425"/>
            <a:ext cx="7669214" cy="720000"/>
          </a:xfrm>
        </p:spPr>
        <p:txBody>
          <a:bodyPr/>
          <a:lstStyle>
            <a:lvl1pPr>
              <a:defRPr>
                <a:solidFill>
                  <a:schemeClr val="bg1"/>
                </a:solidFill>
                <a:latin typeface="+mj-lt"/>
              </a:defRPr>
            </a:lvl1pPr>
          </a:lstStyle>
          <a:p>
            <a:endParaRPr lang="en-US"/>
          </a:p>
        </p:txBody>
      </p:sp>
    </p:spTree>
    <p:extLst>
      <p:ext uri="{BB962C8B-B14F-4D97-AF65-F5344CB8AC3E}">
        <p14:creationId xmlns:p14="http://schemas.microsoft.com/office/powerpoint/2010/main" val="210867735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One Content 1/2 Image (R) (Dark)">
    <p:bg>
      <p:bgPr>
        <a:solidFill>
          <a:srgbClr val="1E1E1C"/>
        </a:solidFill>
        <a:effectLst/>
      </p:bgPr>
    </p:bg>
    <p:spTree>
      <p:nvGrpSpPr>
        <p:cNvPr id="1" name=""/>
        <p:cNvGrpSpPr/>
        <p:nvPr/>
      </p:nvGrpSpPr>
      <p:grpSpPr>
        <a:xfrm>
          <a:off x="0" y="0"/>
          <a:ext cx="0" cy="0"/>
          <a:chOff x="0" y="0"/>
          <a:chExt cx="0" cy="0"/>
        </a:xfrm>
      </p:grpSpPr>
      <p:sp>
        <p:nvSpPr>
          <p:cNvPr id="6" name="Image">
            <a:extLst>
              <a:ext uri="{FF2B5EF4-FFF2-40B4-BE49-F238E27FC236}">
                <a16:creationId xmlns:a16="http://schemas.microsoft.com/office/drawing/2014/main" id="{E1D82F29-0F62-7F7B-7C3B-8311FE849E51}"/>
              </a:ext>
            </a:extLst>
          </p:cNvPr>
          <p:cNvSpPr>
            <a:spLocks noGrp="1"/>
          </p:cNvSpPr>
          <p:nvPr>
            <p:ph type="pic" sz="quarter" idx="12" hasCustomPrompt="1"/>
          </p:nvPr>
        </p:nvSpPr>
        <p:spPr bwMode="gray">
          <a:xfrm>
            <a:off x="6240463" y="0"/>
            <a:ext cx="5951536" cy="6858000"/>
          </a:xfrm>
          <a:solidFill>
            <a:srgbClr val="E5E3DE"/>
          </a:solidFill>
        </p:spPr>
        <p:txBody>
          <a:bodyPr tIns="720000" anchor="ctr" anchorCtr="0"/>
          <a:lstStyle>
            <a:lvl1pPr marL="0" indent="0" algn="ctr">
              <a:spcBef>
                <a:spcPts val="0"/>
              </a:spcBef>
              <a:spcAft>
                <a:spcPts val="0"/>
              </a:spcAft>
              <a:buFontTx/>
              <a:buNone/>
              <a:tabLst/>
              <a:defRPr sz="1200" b="0">
                <a:solidFill>
                  <a:schemeClr val="tx1"/>
                </a:solidFill>
              </a:defRPr>
            </a:lvl1pPr>
            <a:lvl2pPr marL="0" indent="0" algn="ctr">
              <a:spcBef>
                <a:spcPts val="0"/>
              </a:spcBef>
              <a:spcAft>
                <a:spcPts val="0"/>
              </a:spcAft>
              <a:buFontTx/>
              <a:buNone/>
              <a:tabLst/>
              <a:defRPr sz="1200" b="0"/>
            </a:lvl2pPr>
            <a:lvl3pPr marL="0" indent="0" algn="ctr">
              <a:spcBef>
                <a:spcPts val="0"/>
              </a:spcBef>
              <a:spcAft>
                <a:spcPts val="0"/>
              </a:spcAft>
              <a:buFontTx/>
              <a:buNone/>
              <a:tabLst/>
              <a:defRPr sz="1200" b="0"/>
            </a:lvl3pPr>
            <a:lvl4pPr marL="0" indent="0" algn="ctr">
              <a:spcBef>
                <a:spcPts val="0"/>
              </a:spcBef>
              <a:spcAft>
                <a:spcPts val="0"/>
              </a:spcAft>
              <a:buFontTx/>
              <a:buNone/>
              <a:tabLst/>
              <a:defRPr sz="1200" b="0"/>
            </a:lvl4pPr>
            <a:lvl5pPr marL="0" indent="0" algn="ctr">
              <a:spcBef>
                <a:spcPts val="0"/>
              </a:spcBef>
              <a:spcAft>
                <a:spcPts val="0"/>
              </a:spcAft>
              <a:buFontTx/>
              <a:buNone/>
              <a:tabLst/>
              <a:defRPr sz="1200" b="0"/>
            </a:lvl5pPr>
            <a:lvl6pPr marL="0" indent="0" algn="ctr">
              <a:spcBef>
                <a:spcPts val="0"/>
              </a:spcBef>
              <a:spcAft>
                <a:spcPts val="0"/>
              </a:spcAft>
              <a:buFontTx/>
              <a:buNone/>
              <a:tabLst/>
              <a:defRPr sz="1200" b="0"/>
            </a:lvl6pPr>
            <a:lvl7pPr marL="0" indent="0" algn="ctr">
              <a:spcBef>
                <a:spcPts val="0"/>
              </a:spcBef>
              <a:spcAft>
                <a:spcPts val="0"/>
              </a:spcAft>
              <a:buFontTx/>
              <a:buNone/>
              <a:tabLst/>
              <a:defRPr sz="1200" b="0"/>
            </a:lvl7pPr>
            <a:lvl8pPr marL="0" indent="0" algn="ctr">
              <a:spcBef>
                <a:spcPts val="0"/>
              </a:spcBef>
              <a:spcAft>
                <a:spcPts val="0"/>
              </a:spcAft>
              <a:buFontTx/>
              <a:buNone/>
              <a:tabLst/>
              <a:defRPr sz="1200" b="0"/>
            </a:lvl8pPr>
            <a:lvl9pPr marL="0" indent="0" algn="ctr">
              <a:spcBef>
                <a:spcPts val="0"/>
              </a:spcBef>
              <a:spcAft>
                <a:spcPts val="0"/>
              </a:spcAft>
              <a:buFontTx/>
              <a:buNone/>
              <a:tabLst/>
              <a:defRPr sz="1200" b="0"/>
            </a:lvl9pPr>
          </a:lstStyle>
          <a:p>
            <a:pPr lvl="0"/>
            <a:r>
              <a:rPr lang="en-US"/>
              <a:t>Add picture</a:t>
            </a:r>
          </a:p>
        </p:txBody>
      </p:sp>
      <p:sp>
        <p:nvSpPr>
          <p:cNvPr id="5" name="Rectangle 4">
            <a:extLst>
              <a:ext uri="{FF2B5EF4-FFF2-40B4-BE49-F238E27FC236}">
                <a16:creationId xmlns:a16="http://schemas.microsoft.com/office/drawing/2014/main" id="{5B947DDD-DDC6-EEF2-6041-6016EB5593D8}"/>
              </a:ext>
            </a:extLst>
          </p:cNvPr>
          <p:cNvSpPr/>
          <p:nvPr userDrawn="1"/>
        </p:nvSpPr>
        <p:spPr>
          <a:xfrm>
            <a:off x="195943" y="6055567"/>
            <a:ext cx="2080726" cy="802433"/>
          </a:xfrm>
          <a:prstGeom prst="rect">
            <a:avLst/>
          </a:prstGeom>
          <a:solidFill>
            <a:srgbClr val="1E1E1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 Logo White">
            <a:extLst>
              <a:ext uri="{FF2B5EF4-FFF2-40B4-BE49-F238E27FC236}">
                <a16:creationId xmlns:a16="http://schemas.microsoft.com/office/drawing/2014/main" id="{C2DA63AF-6A35-20EA-D0E6-420BF25F785B}"/>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bwMode="gray">
          <a:xfrm>
            <a:off x="491732" y="6247189"/>
            <a:ext cx="1614503" cy="302341"/>
          </a:xfrm>
          <a:prstGeom prst="rect">
            <a:avLst/>
          </a:prstGeom>
        </p:spPr>
      </p:pic>
      <p:sp>
        <p:nvSpPr>
          <p:cNvPr id="10" name="Text BOX">
            <a:extLst>
              <a:ext uri="{FF2B5EF4-FFF2-40B4-BE49-F238E27FC236}">
                <a16:creationId xmlns:a16="http://schemas.microsoft.com/office/drawing/2014/main" id="{59734D68-2852-E13D-F9A9-CAA5AE7631FD}"/>
              </a:ext>
            </a:extLst>
          </p:cNvPr>
          <p:cNvSpPr>
            <a:spLocks noGrp="1"/>
          </p:cNvSpPr>
          <p:nvPr>
            <p:ph idx="1" hasCustomPrompt="1"/>
          </p:nvPr>
        </p:nvSpPr>
        <p:spPr bwMode="gray">
          <a:xfrm>
            <a:off x="479424" y="1412876"/>
            <a:ext cx="5472113" cy="4392000"/>
          </a:xfrm>
        </p:spPr>
        <p:txBody>
          <a:bodyPr/>
          <a:lstStyle>
            <a:lvl1pPr>
              <a:buClr>
                <a:schemeClr val="tx2"/>
              </a:buClr>
              <a:defRPr>
                <a:solidFill>
                  <a:schemeClr val="bg1"/>
                </a:solidFill>
                <a:latin typeface="+mn-lt"/>
              </a:defRPr>
            </a:lvl1pPr>
            <a:lvl2pPr>
              <a:buClr>
                <a:schemeClr val="tx2"/>
              </a:buClr>
              <a:defRPr>
                <a:solidFill>
                  <a:schemeClr val="bg1"/>
                </a:solidFill>
                <a:latin typeface="+mn-lt"/>
              </a:defRPr>
            </a:lvl2pPr>
            <a:lvl3pPr>
              <a:buClr>
                <a:schemeClr val="tx2"/>
              </a:buClr>
              <a:defRPr>
                <a:solidFill>
                  <a:schemeClr val="bg1"/>
                </a:solidFill>
                <a:latin typeface="+mn-lt"/>
              </a:defRPr>
            </a:lvl3pPr>
            <a:lvl4pPr>
              <a:buClr>
                <a:schemeClr val="tx2"/>
              </a:buClr>
              <a:defRPr>
                <a:solidFill>
                  <a:schemeClr val="bg1"/>
                </a:solidFill>
                <a:latin typeface="+mn-lt"/>
              </a:defRPr>
            </a:lvl4pPr>
            <a:lvl5pPr>
              <a:buClr>
                <a:schemeClr val="tx2"/>
              </a:buClr>
              <a:defRPr>
                <a:solidFill>
                  <a:schemeClr val="bg1"/>
                </a:solidFill>
                <a:latin typeface="+mn-lt"/>
              </a:defRPr>
            </a:lvl5pPr>
            <a:lvl6pPr>
              <a:buClr>
                <a:schemeClr val="tx2"/>
              </a:buClr>
              <a:defRPr>
                <a:solidFill>
                  <a:schemeClr val="bg1"/>
                </a:solidFill>
                <a:latin typeface="+mn-lt"/>
              </a:defRPr>
            </a:lvl6pPr>
            <a:lvl7pPr>
              <a:buClr>
                <a:schemeClr val="tx2"/>
              </a:buClr>
              <a:defRPr>
                <a:solidFill>
                  <a:schemeClr val="bg1"/>
                </a:solidFill>
                <a:latin typeface="+mn-lt"/>
              </a:defRPr>
            </a:lvl7pPr>
            <a:lvl8pPr>
              <a:buClr>
                <a:schemeClr val="tx2"/>
              </a:buClr>
              <a:defRPr>
                <a:solidFill>
                  <a:schemeClr val="bg1"/>
                </a:solidFill>
                <a:latin typeface="+mn-lt"/>
              </a:defRPr>
            </a:lvl8pPr>
            <a:lvl9pPr>
              <a:buClr>
                <a:schemeClr val="tx2"/>
              </a:buClr>
              <a:defRPr>
                <a:solidFill>
                  <a:schemeClr val="bg1"/>
                </a:solidFill>
                <a:latin typeface="+mn-lt"/>
              </a:defRPr>
            </a:lvl9pPr>
          </a:lstStyle>
          <a:p>
            <a:pPr lvl="0"/>
            <a:r>
              <a:rPr lang="en-US"/>
              <a:t>Edit text by clicking. Use the "Increase/decrease list level" buttons on the Start tab to switch between the set up text levels. For an optional subheading, set the text in bold.</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11" name="Footnote/ Source">
            <a:extLst>
              <a:ext uri="{FF2B5EF4-FFF2-40B4-BE49-F238E27FC236}">
                <a16:creationId xmlns:a16="http://schemas.microsoft.com/office/drawing/2014/main" id="{30D23485-1050-ADBA-AAF7-F45240721C20}"/>
              </a:ext>
            </a:extLst>
          </p:cNvPr>
          <p:cNvSpPr>
            <a:spLocks noGrp="1"/>
          </p:cNvSpPr>
          <p:nvPr>
            <p:ph type="body" sz="quarter" idx="13" hasCustomPrompt="1"/>
          </p:nvPr>
        </p:nvSpPr>
        <p:spPr bwMode="gray">
          <a:xfrm>
            <a:off x="480000" y="5805280"/>
            <a:ext cx="5472000" cy="144000"/>
          </a:xfrm>
        </p:spPr>
        <p:txBody>
          <a:bodyPr anchor="b"/>
          <a:lstStyle>
            <a:lvl1pPr marL="0" indent="0">
              <a:lnSpc>
                <a:spcPct val="100000"/>
              </a:lnSpc>
              <a:spcBef>
                <a:spcPts val="0"/>
              </a:spcBef>
              <a:spcAft>
                <a:spcPts val="0"/>
              </a:spcAft>
              <a:buFont typeface="Arial" panose="020B0604020202020204" pitchFamily="34" charset="0"/>
              <a:buNone/>
              <a:defRPr sz="800" b="0">
                <a:solidFill>
                  <a:schemeClr val="bg1"/>
                </a:solidFill>
              </a:defRPr>
            </a:lvl1pPr>
            <a:lvl2pPr marL="0" indent="0">
              <a:lnSpc>
                <a:spcPct val="100000"/>
              </a:lnSpc>
              <a:spcBef>
                <a:spcPts val="0"/>
              </a:spcBef>
              <a:spcAft>
                <a:spcPts val="0"/>
              </a:spcAft>
              <a:buFont typeface="Arial" panose="020B0604020202020204" pitchFamily="34" charset="0"/>
              <a:buNone/>
              <a:defRPr sz="800" b="0">
                <a:solidFill>
                  <a:schemeClr val="bg1"/>
                </a:solidFill>
              </a:defRPr>
            </a:lvl2pPr>
            <a:lvl3pPr marL="0" indent="0">
              <a:lnSpc>
                <a:spcPct val="100000"/>
              </a:lnSpc>
              <a:spcBef>
                <a:spcPts val="0"/>
              </a:spcBef>
              <a:spcAft>
                <a:spcPts val="0"/>
              </a:spcAft>
              <a:buNone/>
              <a:defRPr sz="800" b="0">
                <a:solidFill>
                  <a:schemeClr val="bg1"/>
                </a:solidFill>
              </a:defRPr>
            </a:lvl3pPr>
            <a:lvl4pPr marL="0" indent="0">
              <a:lnSpc>
                <a:spcPct val="100000"/>
              </a:lnSpc>
              <a:spcBef>
                <a:spcPts val="0"/>
              </a:spcBef>
              <a:spcAft>
                <a:spcPts val="0"/>
              </a:spcAft>
              <a:buNone/>
              <a:defRPr sz="800" b="0">
                <a:solidFill>
                  <a:schemeClr val="bg1"/>
                </a:solidFill>
              </a:defRPr>
            </a:lvl4pPr>
            <a:lvl5pPr marL="0" indent="0">
              <a:lnSpc>
                <a:spcPct val="100000"/>
              </a:lnSpc>
              <a:spcBef>
                <a:spcPts val="0"/>
              </a:spcBef>
              <a:spcAft>
                <a:spcPts val="0"/>
              </a:spcAft>
              <a:buNone/>
              <a:defRPr sz="800" b="0">
                <a:solidFill>
                  <a:schemeClr val="bg1"/>
                </a:solidFill>
              </a:defRPr>
            </a:lvl5pPr>
            <a:lvl6pPr marL="0" indent="0">
              <a:lnSpc>
                <a:spcPct val="100000"/>
              </a:lnSpc>
              <a:spcBef>
                <a:spcPts val="0"/>
              </a:spcBef>
              <a:spcAft>
                <a:spcPts val="0"/>
              </a:spcAft>
              <a:buNone/>
              <a:defRPr sz="800" b="0">
                <a:solidFill>
                  <a:schemeClr val="bg1"/>
                </a:solidFill>
              </a:defRPr>
            </a:lvl6pPr>
            <a:lvl7pPr marL="0" indent="0">
              <a:lnSpc>
                <a:spcPct val="100000"/>
              </a:lnSpc>
              <a:spcBef>
                <a:spcPts val="0"/>
              </a:spcBef>
              <a:spcAft>
                <a:spcPts val="0"/>
              </a:spcAft>
              <a:buNone/>
              <a:defRPr sz="800" b="0">
                <a:solidFill>
                  <a:schemeClr val="bg1"/>
                </a:solidFill>
              </a:defRPr>
            </a:lvl7pPr>
            <a:lvl8pPr marL="0" indent="0">
              <a:lnSpc>
                <a:spcPct val="100000"/>
              </a:lnSpc>
              <a:spcBef>
                <a:spcPts val="0"/>
              </a:spcBef>
              <a:spcAft>
                <a:spcPts val="0"/>
              </a:spcAft>
              <a:buNone/>
              <a:defRPr sz="800" b="0">
                <a:solidFill>
                  <a:schemeClr val="bg1"/>
                </a:solidFill>
              </a:defRPr>
            </a:lvl8pPr>
            <a:lvl9pPr marL="0" indent="0">
              <a:lnSpc>
                <a:spcPct val="100000"/>
              </a:lnSpc>
              <a:spcBef>
                <a:spcPts val="0"/>
              </a:spcBef>
              <a:spcAft>
                <a:spcPts val="0"/>
              </a:spcAft>
              <a:buNone/>
              <a:defRPr sz="800" b="0">
                <a:solidFill>
                  <a:schemeClr val="bg1"/>
                </a:solidFill>
              </a:defRPr>
            </a:lvl9pPr>
          </a:lstStyle>
          <a:p>
            <a:pPr lvl="0"/>
            <a:r>
              <a:rPr lang="en-US"/>
              <a:t>Footnote/Source</a:t>
            </a:r>
          </a:p>
        </p:txBody>
      </p:sp>
      <p:sp>
        <p:nvSpPr>
          <p:cNvPr id="7" name="Title">
            <a:extLst>
              <a:ext uri="{FF2B5EF4-FFF2-40B4-BE49-F238E27FC236}">
                <a16:creationId xmlns:a16="http://schemas.microsoft.com/office/drawing/2014/main" id="{01407060-6EAB-F122-179D-41BF90D4C7EE}"/>
              </a:ext>
            </a:extLst>
          </p:cNvPr>
          <p:cNvSpPr>
            <a:spLocks noGrp="1"/>
          </p:cNvSpPr>
          <p:nvPr>
            <p:ph type="title"/>
          </p:nvPr>
        </p:nvSpPr>
        <p:spPr bwMode="gray">
          <a:xfrm>
            <a:off x="479424" y="225425"/>
            <a:ext cx="5761040" cy="720000"/>
          </a:xfrm>
        </p:spPr>
        <p:txBody>
          <a:bodyPr/>
          <a:lstStyle>
            <a:lvl1pPr>
              <a:defRPr>
                <a:solidFill>
                  <a:schemeClr val="bg1"/>
                </a:solidFill>
                <a:latin typeface="+mj-lt"/>
              </a:defRPr>
            </a:lvl1pPr>
          </a:lstStyle>
          <a:p>
            <a:endParaRPr lang="en-US"/>
          </a:p>
        </p:txBody>
      </p:sp>
    </p:spTree>
    <p:extLst>
      <p:ext uri="{BB962C8B-B14F-4D97-AF65-F5344CB8AC3E}">
        <p14:creationId xmlns:p14="http://schemas.microsoft.com/office/powerpoint/2010/main" val="255256918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One Content with Image Slice (R)">
    <p:bg>
      <p:bgRef idx="1001">
        <a:schemeClr val="bg1"/>
      </p:bgRef>
    </p:bg>
    <p:spTree>
      <p:nvGrpSpPr>
        <p:cNvPr id="1" name=""/>
        <p:cNvGrpSpPr/>
        <p:nvPr/>
      </p:nvGrpSpPr>
      <p:grpSpPr>
        <a:xfrm>
          <a:off x="0" y="0"/>
          <a:ext cx="0" cy="0"/>
          <a:chOff x="0" y="0"/>
          <a:chExt cx="0" cy="0"/>
        </a:xfrm>
      </p:grpSpPr>
      <p:sp>
        <p:nvSpPr>
          <p:cNvPr id="6" name="Image">
            <a:extLst>
              <a:ext uri="{FF2B5EF4-FFF2-40B4-BE49-F238E27FC236}">
                <a16:creationId xmlns:a16="http://schemas.microsoft.com/office/drawing/2014/main" id="{6F15896E-BF74-3BE4-0982-00A263BAB92C}"/>
              </a:ext>
            </a:extLst>
          </p:cNvPr>
          <p:cNvSpPr>
            <a:spLocks noGrp="1"/>
          </p:cNvSpPr>
          <p:nvPr>
            <p:ph type="pic" sz="quarter" idx="12" hasCustomPrompt="1"/>
          </p:nvPr>
        </p:nvSpPr>
        <p:spPr bwMode="gray">
          <a:xfrm>
            <a:off x="10164762" y="0"/>
            <a:ext cx="2027238" cy="6858000"/>
          </a:xfrm>
          <a:solidFill>
            <a:srgbClr val="E5E3DE"/>
          </a:solidFill>
        </p:spPr>
        <p:txBody>
          <a:bodyPr tIns="720000" anchor="ctr" anchorCtr="0"/>
          <a:lstStyle>
            <a:lvl1pPr marL="0" indent="0" algn="ctr">
              <a:spcBef>
                <a:spcPts val="0"/>
              </a:spcBef>
              <a:spcAft>
                <a:spcPts val="0"/>
              </a:spcAft>
              <a:buFontTx/>
              <a:buNone/>
              <a:tabLst/>
              <a:defRPr sz="1200" b="0">
                <a:solidFill>
                  <a:schemeClr val="tx1"/>
                </a:solidFill>
              </a:defRPr>
            </a:lvl1pPr>
            <a:lvl2pPr marL="0" indent="0" algn="ctr">
              <a:spcBef>
                <a:spcPts val="0"/>
              </a:spcBef>
              <a:spcAft>
                <a:spcPts val="0"/>
              </a:spcAft>
              <a:buFontTx/>
              <a:buNone/>
              <a:tabLst/>
              <a:defRPr sz="1200" b="0"/>
            </a:lvl2pPr>
            <a:lvl3pPr marL="0" indent="0" algn="ctr">
              <a:spcBef>
                <a:spcPts val="0"/>
              </a:spcBef>
              <a:spcAft>
                <a:spcPts val="0"/>
              </a:spcAft>
              <a:buFontTx/>
              <a:buNone/>
              <a:tabLst/>
              <a:defRPr sz="1200" b="0"/>
            </a:lvl3pPr>
            <a:lvl4pPr marL="0" indent="0" algn="ctr">
              <a:spcBef>
                <a:spcPts val="0"/>
              </a:spcBef>
              <a:spcAft>
                <a:spcPts val="0"/>
              </a:spcAft>
              <a:buFontTx/>
              <a:buNone/>
              <a:tabLst/>
              <a:defRPr sz="1200" b="0"/>
            </a:lvl4pPr>
            <a:lvl5pPr marL="0" indent="0" algn="ctr">
              <a:spcBef>
                <a:spcPts val="0"/>
              </a:spcBef>
              <a:spcAft>
                <a:spcPts val="0"/>
              </a:spcAft>
              <a:buFontTx/>
              <a:buNone/>
              <a:tabLst/>
              <a:defRPr sz="1200" b="0"/>
            </a:lvl5pPr>
            <a:lvl6pPr marL="0" indent="0" algn="ctr">
              <a:spcBef>
                <a:spcPts val="0"/>
              </a:spcBef>
              <a:spcAft>
                <a:spcPts val="0"/>
              </a:spcAft>
              <a:buFontTx/>
              <a:buNone/>
              <a:tabLst/>
              <a:defRPr sz="1200" b="0"/>
            </a:lvl6pPr>
            <a:lvl7pPr marL="0" indent="0" algn="ctr">
              <a:spcBef>
                <a:spcPts val="0"/>
              </a:spcBef>
              <a:spcAft>
                <a:spcPts val="0"/>
              </a:spcAft>
              <a:buFontTx/>
              <a:buNone/>
              <a:tabLst/>
              <a:defRPr sz="1200" b="0"/>
            </a:lvl7pPr>
            <a:lvl8pPr marL="0" indent="0" algn="ctr">
              <a:spcBef>
                <a:spcPts val="0"/>
              </a:spcBef>
              <a:spcAft>
                <a:spcPts val="0"/>
              </a:spcAft>
              <a:buFontTx/>
              <a:buNone/>
              <a:tabLst/>
              <a:defRPr sz="1200" b="0"/>
            </a:lvl8pPr>
            <a:lvl9pPr marL="0" indent="0" algn="ctr">
              <a:spcBef>
                <a:spcPts val="0"/>
              </a:spcBef>
              <a:spcAft>
                <a:spcPts val="0"/>
              </a:spcAft>
              <a:buFontTx/>
              <a:buNone/>
              <a:tabLst/>
              <a:defRPr sz="1200" b="0"/>
            </a:lvl9pPr>
          </a:lstStyle>
          <a:p>
            <a:pPr lvl="0"/>
            <a:r>
              <a:rPr lang="en-US"/>
              <a:t>Add picture</a:t>
            </a:r>
          </a:p>
        </p:txBody>
      </p:sp>
      <p:sp>
        <p:nvSpPr>
          <p:cNvPr id="5" name="Rectangle 4" hidden="1">
            <a:extLst>
              <a:ext uri="{FF2B5EF4-FFF2-40B4-BE49-F238E27FC236}">
                <a16:creationId xmlns:a16="http://schemas.microsoft.com/office/drawing/2014/main" id="{5B947DDD-DDC6-EEF2-6041-6016EB5593D8}"/>
              </a:ext>
            </a:extLst>
          </p:cNvPr>
          <p:cNvSpPr/>
          <p:nvPr userDrawn="1"/>
        </p:nvSpPr>
        <p:spPr>
          <a:xfrm>
            <a:off x="195943" y="6055567"/>
            <a:ext cx="2080726" cy="802433"/>
          </a:xfrm>
          <a:prstGeom prst="rect">
            <a:avLst/>
          </a:prstGeom>
          <a:solidFill>
            <a:srgbClr val="1E1E1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 Box">
            <a:extLst>
              <a:ext uri="{FF2B5EF4-FFF2-40B4-BE49-F238E27FC236}">
                <a16:creationId xmlns:a16="http://schemas.microsoft.com/office/drawing/2014/main" id="{E9CCAA76-9A1E-A062-2A07-8A5F2ABCEEC9}"/>
              </a:ext>
            </a:extLst>
          </p:cNvPr>
          <p:cNvSpPr>
            <a:spLocks noGrp="1"/>
          </p:cNvSpPr>
          <p:nvPr>
            <p:ph idx="1" hasCustomPrompt="1"/>
          </p:nvPr>
        </p:nvSpPr>
        <p:spPr bwMode="gray">
          <a:xfrm>
            <a:off x="491732" y="1412876"/>
            <a:ext cx="9396414" cy="4392000"/>
          </a:xfrm>
        </p:spPr>
        <p:txBody>
          <a:bodyPr/>
          <a:lstStyle>
            <a:lvl1pPr>
              <a:buClr>
                <a:schemeClr val="tx2"/>
              </a:buClr>
              <a:defRPr sz="1400">
                <a:solidFill>
                  <a:srgbClr val="1E1E1C"/>
                </a:solidFill>
                <a:latin typeface="+mn-lt"/>
              </a:defRPr>
            </a:lvl1pPr>
            <a:lvl2pPr marL="457200" indent="0">
              <a:buClr>
                <a:schemeClr val="tx2"/>
              </a:buClr>
              <a:buFont typeface="Arial" panose="020B0604020202020204" pitchFamily="34" charset="0"/>
              <a:buNone/>
              <a:defRPr sz="1400">
                <a:solidFill>
                  <a:srgbClr val="1E1E1C"/>
                </a:solidFill>
              </a:defRPr>
            </a:lvl2pPr>
            <a:lvl3pPr marL="914400" indent="0">
              <a:buClr>
                <a:schemeClr val="tx2"/>
              </a:buClr>
              <a:buFont typeface="Arial" panose="020B0604020202020204" pitchFamily="34" charset="0"/>
              <a:buNone/>
              <a:defRPr sz="1400">
                <a:solidFill>
                  <a:srgbClr val="1E1E1C"/>
                </a:solidFill>
              </a:defRPr>
            </a:lvl3pPr>
            <a:lvl4pPr marL="1371600" indent="0">
              <a:buClr>
                <a:schemeClr val="tx2"/>
              </a:buClr>
              <a:buFont typeface="Arial" panose="020B0604020202020204" pitchFamily="34" charset="0"/>
              <a:buNone/>
              <a:defRPr sz="1400">
                <a:solidFill>
                  <a:srgbClr val="1E1E1C"/>
                </a:solidFill>
              </a:defRPr>
            </a:lvl4pPr>
            <a:lvl5pPr marL="1828800" indent="0">
              <a:buClr>
                <a:schemeClr val="tx2"/>
              </a:buClr>
              <a:buFont typeface="Arial" panose="020B0604020202020204" pitchFamily="34" charset="0"/>
              <a:buNone/>
              <a:defRPr sz="1400">
                <a:solidFill>
                  <a:srgbClr val="1E1E1C"/>
                </a:solidFill>
              </a:defRPr>
            </a:lvl5pPr>
            <a:lvl6pPr marL="2286000" indent="0">
              <a:buClr>
                <a:schemeClr val="tx2"/>
              </a:buClr>
              <a:buFont typeface="Arial" panose="020B0604020202020204" pitchFamily="34" charset="0"/>
              <a:buNone/>
              <a:defRPr>
                <a:solidFill>
                  <a:schemeClr val="bg1"/>
                </a:solidFill>
              </a:defRPr>
            </a:lvl6pPr>
            <a:lvl7pPr marL="2743200" indent="0">
              <a:buClr>
                <a:schemeClr val="tx2"/>
              </a:buClr>
              <a:buFont typeface="Arial" panose="020B0604020202020204" pitchFamily="34" charset="0"/>
              <a:buNone/>
              <a:defRPr>
                <a:solidFill>
                  <a:schemeClr val="bg1"/>
                </a:solidFill>
              </a:defRPr>
            </a:lvl7pPr>
            <a:lvl8pPr marL="3200400" indent="0">
              <a:buClr>
                <a:schemeClr val="tx2"/>
              </a:buClr>
              <a:buFont typeface="Arial" panose="020B0604020202020204" pitchFamily="34" charset="0"/>
              <a:buNone/>
              <a:defRPr>
                <a:solidFill>
                  <a:schemeClr val="bg1"/>
                </a:solidFill>
              </a:defRPr>
            </a:lvl8pPr>
            <a:lvl9pPr marL="3657600" indent="0">
              <a:buClr>
                <a:schemeClr val="tx2"/>
              </a:buClr>
              <a:buFont typeface="Arial" panose="020B0604020202020204" pitchFamily="34" charset="0"/>
              <a:buNone/>
              <a:defRPr>
                <a:solidFill>
                  <a:schemeClr val="bg1"/>
                </a:solidFill>
              </a:defRPr>
            </a:lvl9pPr>
          </a:lstStyle>
          <a:p>
            <a:pPr lvl="0"/>
            <a:r>
              <a:rPr lang="en-US"/>
              <a:t>Edit text by clicking. Use the "Increase/decrease list level" buttons on the Start tab to switch between the set up text levels. For an optional subheading, set the text in bold.</a:t>
            </a:r>
          </a:p>
          <a:p>
            <a:pPr lvl="0"/>
            <a:r>
              <a:rPr lang="en-US"/>
              <a:t>Second level</a:t>
            </a:r>
          </a:p>
          <a:p>
            <a:pPr lvl="1"/>
            <a:r>
              <a:rPr lang="en-US"/>
              <a:t>Third level</a:t>
            </a:r>
          </a:p>
          <a:p>
            <a:pPr lvl="2"/>
            <a:r>
              <a:rPr lang="en-US"/>
              <a:t>Fourth level</a:t>
            </a:r>
          </a:p>
          <a:p>
            <a:pPr lvl="0"/>
            <a:r>
              <a:rPr lang="en-US"/>
              <a:t>Fifth level</a:t>
            </a:r>
          </a:p>
          <a:p>
            <a:pPr lvl="1"/>
            <a:r>
              <a:rPr lang="en-US"/>
              <a:t>Sixth level</a:t>
            </a:r>
          </a:p>
          <a:p>
            <a:pPr lvl="2"/>
            <a:r>
              <a:rPr lang="en-US"/>
              <a:t>Seventh level</a:t>
            </a:r>
          </a:p>
          <a:p>
            <a:pPr lvl="3"/>
            <a:r>
              <a:rPr lang="en-US"/>
              <a:t>Eighth level</a:t>
            </a:r>
          </a:p>
          <a:p>
            <a:pPr lvl="4"/>
            <a:r>
              <a:rPr lang="en-US"/>
              <a:t>Ninth level</a:t>
            </a:r>
          </a:p>
        </p:txBody>
      </p:sp>
      <p:sp>
        <p:nvSpPr>
          <p:cNvPr id="11" name="FootNote/Source">
            <a:extLst>
              <a:ext uri="{FF2B5EF4-FFF2-40B4-BE49-F238E27FC236}">
                <a16:creationId xmlns:a16="http://schemas.microsoft.com/office/drawing/2014/main" id="{4E74AE48-D9B6-EAED-E769-23112BB5D3C4}"/>
              </a:ext>
            </a:extLst>
          </p:cNvPr>
          <p:cNvSpPr>
            <a:spLocks noGrp="1"/>
          </p:cNvSpPr>
          <p:nvPr>
            <p:ph type="body" sz="quarter" idx="13" hasCustomPrompt="1"/>
          </p:nvPr>
        </p:nvSpPr>
        <p:spPr bwMode="gray">
          <a:xfrm>
            <a:off x="491732" y="5805280"/>
            <a:ext cx="9396000" cy="144000"/>
          </a:xfrm>
        </p:spPr>
        <p:txBody>
          <a:bodyPr anchor="b"/>
          <a:lstStyle>
            <a:lvl1pPr marL="0" indent="0">
              <a:lnSpc>
                <a:spcPct val="100000"/>
              </a:lnSpc>
              <a:spcBef>
                <a:spcPts val="0"/>
              </a:spcBef>
              <a:spcAft>
                <a:spcPts val="0"/>
              </a:spcAft>
              <a:buFont typeface="Arial" panose="020B0604020202020204" pitchFamily="34" charset="0"/>
              <a:buNone/>
              <a:defRPr sz="800" b="0">
                <a:solidFill>
                  <a:srgbClr val="1E1E1C"/>
                </a:solidFill>
              </a:defRPr>
            </a:lvl1pPr>
            <a:lvl2pPr marL="0" indent="0">
              <a:lnSpc>
                <a:spcPct val="100000"/>
              </a:lnSpc>
              <a:spcBef>
                <a:spcPts val="0"/>
              </a:spcBef>
              <a:spcAft>
                <a:spcPts val="0"/>
              </a:spcAft>
              <a:buFont typeface="Arial" panose="020B0604020202020204" pitchFamily="34" charset="0"/>
              <a:buNone/>
              <a:defRPr sz="800" b="0">
                <a:solidFill>
                  <a:schemeClr val="bg1"/>
                </a:solidFill>
              </a:defRPr>
            </a:lvl2pPr>
            <a:lvl3pPr marL="0" indent="0">
              <a:lnSpc>
                <a:spcPct val="100000"/>
              </a:lnSpc>
              <a:spcBef>
                <a:spcPts val="0"/>
              </a:spcBef>
              <a:spcAft>
                <a:spcPts val="0"/>
              </a:spcAft>
              <a:buNone/>
              <a:defRPr sz="800" b="0">
                <a:solidFill>
                  <a:schemeClr val="bg1"/>
                </a:solidFill>
              </a:defRPr>
            </a:lvl3pPr>
            <a:lvl4pPr marL="0" indent="0">
              <a:lnSpc>
                <a:spcPct val="100000"/>
              </a:lnSpc>
              <a:spcBef>
                <a:spcPts val="0"/>
              </a:spcBef>
              <a:spcAft>
                <a:spcPts val="0"/>
              </a:spcAft>
              <a:buNone/>
              <a:defRPr sz="800" b="0">
                <a:solidFill>
                  <a:schemeClr val="bg1"/>
                </a:solidFill>
              </a:defRPr>
            </a:lvl4pPr>
            <a:lvl5pPr marL="0" indent="0">
              <a:lnSpc>
                <a:spcPct val="100000"/>
              </a:lnSpc>
              <a:spcBef>
                <a:spcPts val="0"/>
              </a:spcBef>
              <a:spcAft>
                <a:spcPts val="0"/>
              </a:spcAft>
              <a:buNone/>
              <a:defRPr sz="800" b="0">
                <a:solidFill>
                  <a:schemeClr val="bg1"/>
                </a:solidFill>
              </a:defRPr>
            </a:lvl5pPr>
            <a:lvl6pPr marL="0" indent="0">
              <a:lnSpc>
                <a:spcPct val="100000"/>
              </a:lnSpc>
              <a:spcBef>
                <a:spcPts val="0"/>
              </a:spcBef>
              <a:spcAft>
                <a:spcPts val="0"/>
              </a:spcAft>
              <a:buNone/>
              <a:defRPr sz="800" b="0">
                <a:solidFill>
                  <a:schemeClr val="bg1"/>
                </a:solidFill>
              </a:defRPr>
            </a:lvl6pPr>
            <a:lvl7pPr marL="0" indent="0">
              <a:lnSpc>
                <a:spcPct val="100000"/>
              </a:lnSpc>
              <a:spcBef>
                <a:spcPts val="0"/>
              </a:spcBef>
              <a:spcAft>
                <a:spcPts val="0"/>
              </a:spcAft>
              <a:buNone/>
              <a:defRPr sz="800" b="0">
                <a:solidFill>
                  <a:schemeClr val="bg1"/>
                </a:solidFill>
              </a:defRPr>
            </a:lvl7pPr>
            <a:lvl8pPr marL="0" indent="0">
              <a:lnSpc>
                <a:spcPct val="100000"/>
              </a:lnSpc>
              <a:spcBef>
                <a:spcPts val="0"/>
              </a:spcBef>
              <a:spcAft>
                <a:spcPts val="0"/>
              </a:spcAft>
              <a:buNone/>
              <a:defRPr sz="800" b="0">
                <a:solidFill>
                  <a:schemeClr val="bg1"/>
                </a:solidFill>
              </a:defRPr>
            </a:lvl8pPr>
            <a:lvl9pPr marL="0" indent="0">
              <a:lnSpc>
                <a:spcPct val="100000"/>
              </a:lnSpc>
              <a:spcBef>
                <a:spcPts val="0"/>
              </a:spcBef>
              <a:spcAft>
                <a:spcPts val="0"/>
              </a:spcAft>
              <a:buClr>
                <a:schemeClr val="tx2"/>
              </a:buClr>
              <a:buNone/>
              <a:defRPr sz="800" b="0">
                <a:solidFill>
                  <a:schemeClr val="bg1"/>
                </a:solidFill>
              </a:defRPr>
            </a:lvl9pPr>
          </a:lstStyle>
          <a:p>
            <a:pPr lvl="0"/>
            <a:r>
              <a:rPr lang="en-US"/>
              <a:t>Footnote/Source</a:t>
            </a:r>
          </a:p>
        </p:txBody>
      </p:sp>
      <p:sp>
        <p:nvSpPr>
          <p:cNvPr id="7" name="Title">
            <a:extLst>
              <a:ext uri="{FF2B5EF4-FFF2-40B4-BE49-F238E27FC236}">
                <a16:creationId xmlns:a16="http://schemas.microsoft.com/office/drawing/2014/main" id="{2C7E2D72-12F8-AEF1-9917-E3C4BB689E3D}"/>
              </a:ext>
            </a:extLst>
          </p:cNvPr>
          <p:cNvSpPr>
            <a:spLocks noGrp="1"/>
          </p:cNvSpPr>
          <p:nvPr>
            <p:ph type="title"/>
          </p:nvPr>
        </p:nvSpPr>
        <p:spPr bwMode="gray">
          <a:xfrm>
            <a:off x="479423" y="225425"/>
            <a:ext cx="9408309" cy="720000"/>
          </a:xfrm>
        </p:spPr>
        <p:txBody>
          <a:bodyPr/>
          <a:lstStyle>
            <a:lvl1pPr>
              <a:defRPr>
                <a:solidFill>
                  <a:schemeClr val="tx1"/>
                </a:solidFill>
                <a:latin typeface="+mj-lt"/>
              </a:defRPr>
            </a:lvl1pPr>
          </a:lstStyle>
          <a:p>
            <a:endParaRPr lang="en-US"/>
          </a:p>
        </p:txBody>
      </p:sp>
    </p:spTree>
    <p:extLst>
      <p:ext uri="{BB962C8B-B14F-4D97-AF65-F5344CB8AC3E}">
        <p14:creationId xmlns:p14="http://schemas.microsoft.com/office/powerpoint/2010/main" val="516990307"/>
      </p:ext>
    </p:extLst>
  </p:cSld>
  <p:clrMapOvr>
    <a:overrideClrMapping bg1="lt1" tx1="dk1" bg2="lt2" tx2="dk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One Content with Image Slice (L)">
    <p:bg>
      <p:bgRef idx="1001">
        <a:schemeClr val="bg1"/>
      </p:bgRef>
    </p:bg>
    <p:spTree>
      <p:nvGrpSpPr>
        <p:cNvPr id="1" name=""/>
        <p:cNvGrpSpPr/>
        <p:nvPr/>
      </p:nvGrpSpPr>
      <p:grpSpPr>
        <a:xfrm>
          <a:off x="0" y="0"/>
          <a:ext cx="0" cy="0"/>
          <a:chOff x="0" y="0"/>
          <a:chExt cx="0" cy="0"/>
        </a:xfrm>
      </p:grpSpPr>
      <p:sp>
        <p:nvSpPr>
          <p:cNvPr id="6" name="Image">
            <a:extLst>
              <a:ext uri="{FF2B5EF4-FFF2-40B4-BE49-F238E27FC236}">
                <a16:creationId xmlns:a16="http://schemas.microsoft.com/office/drawing/2014/main" id="{6F15896E-BF74-3BE4-0982-00A263BAB92C}"/>
              </a:ext>
            </a:extLst>
          </p:cNvPr>
          <p:cNvSpPr>
            <a:spLocks noGrp="1"/>
          </p:cNvSpPr>
          <p:nvPr>
            <p:ph type="pic" sz="quarter" idx="12" hasCustomPrompt="1"/>
          </p:nvPr>
        </p:nvSpPr>
        <p:spPr bwMode="gray">
          <a:xfrm>
            <a:off x="0" y="0"/>
            <a:ext cx="2027238" cy="6858000"/>
          </a:xfrm>
          <a:solidFill>
            <a:srgbClr val="E5E3DE"/>
          </a:solidFill>
        </p:spPr>
        <p:txBody>
          <a:bodyPr tIns="720000" anchor="ctr" anchorCtr="0"/>
          <a:lstStyle>
            <a:lvl1pPr marL="0" indent="0" algn="ctr">
              <a:spcBef>
                <a:spcPts val="0"/>
              </a:spcBef>
              <a:spcAft>
                <a:spcPts val="0"/>
              </a:spcAft>
              <a:buFontTx/>
              <a:buNone/>
              <a:tabLst/>
              <a:defRPr sz="1200" b="0">
                <a:solidFill>
                  <a:schemeClr val="tx1"/>
                </a:solidFill>
              </a:defRPr>
            </a:lvl1pPr>
            <a:lvl2pPr marL="0" indent="0" algn="ctr">
              <a:spcBef>
                <a:spcPts val="0"/>
              </a:spcBef>
              <a:spcAft>
                <a:spcPts val="0"/>
              </a:spcAft>
              <a:buFontTx/>
              <a:buNone/>
              <a:tabLst/>
              <a:defRPr sz="1200" b="0"/>
            </a:lvl2pPr>
            <a:lvl3pPr marL="0" indent="0" algn="ctr">
              <a:spcBef>
                <a:spcPts val="0"/>
              </a:spcBef>
              <a:spcAft>
                <a:spcPts val="0"/>
              </a:spcAft>
              <a:buFontTx/>
              <a:buNone/>
              <a:tabLst/>
              <a:defRPr sz="1200" b="0"/>
            </a:lvl3pPr>
            <a:lvl4pPr marL="0" indent="0" algn="ctr">
              <a:spcBef>
                <a:spcPts val="0"/>
              </a:spcBef>
              <a:spcAft>
                <a:spcPts val="0"/>
              </a:spcAft>
              <a:buFontTx/>
              <a:buNone/>
              <a:tabLst/>
              <a:defRPr sz="1200" b="0"/>
            </a:lvl4pPr>
            <a:lvl5pPr marL="0" indent="0" algn="ctr">
              <a:spcBef>
                <a:spcPts val="0"/>
              </a:spcBef>
              <a:spcAft>
                <a:spcPts val="0"/>
              </a:spcAft>
              <a:buFontTx/>
              <a:buNone/>
              <a:tabLst/>
              <a:defRPr sz="1200" b="0"/>
            </a:lvl5pPr>
            <a:lvl6pPr marL="0" indent="0" algn="ctr">
              <a:spcBef>
                <a:spcPts val="0"/>
              </a:spcBef>
              <a:spcAft>
                <a:spcPts val="0"/>
              </a:spcAft>
              <a:buFontTx/>
              <a:buNone/>
              <a:tabLst/>
              <a:defRPr sz="1200" b="0"/>
            </a:lvl6pPr>
            <a:lvl7pPr marL="0" indent="0" algn="ctr">
              <a:spcBef>
                <a:spcPts val="0"/>
              </a:spcBef>
              <a:spcAft>
                <a:spcPts val="0"/>
              </a:spcAft>
              <a:buFontTx/>
              <a:buNone/>
              <a:tabLst/>
              <a:defRPr sz="1200" b="0"/>
            </a:lvl7pPr>
            <a:lvl8pPr marL="0" indent="0" algn="ctr">
              <a:spcBef>
                <a:spcPts val="0"/>
              </a:spcBef>
              <a:spcAft>
                <a:spcPts val="0"/>
              </a:spcAft>
              <a:buFontTx/>
              <a:buNone/>
              <a:tabLst/>
              <a:defRPr sz="1200" b="0"/>
            </a:lvl8pPr>
            <a:lvl9pPr marL="0" indent="0" algn="ctr">
              <a:spcBef>
                <a:spcPts val="0"/>
              </a:spcBef>
              <a:spcAft>
                <a:spcPts val="0"/>
              </a:spcAft>
              <a:buFontTx/>
              <a:buNone/>
              <a:tabLst/>
              <a:defRPr sz="1200" b="0"/>
            </a:lvl9pPr>
          </a:lstStyle>
          <a:p>
            <a:pPr lvl="0"/>
            <a:r>
              <a:rPr lang="en-US"/>
              <a:t>Add picture</a:t>
            </a:r>
          </a:p>
        </p:txBody>
      </p:sp>
      <p:sp>
        <p:nvSpPr>
          <p:cNvPr id="5" name="Rectangle 4" hidden="1">
            <a:extLst>
              <a:ext uri="{FF2B5EF4-FFF2-40B4-BE49-F238E27FC236}">
                <a16:creationId xmlns:a16="http://schemas.microsoft.com/office/drawing/2014/main" id="{5B947DDD-DDC6-EEF2-6041-6016EB5593D8}"/>
              </a:ext>
            </a:extLst>
          </p:cNvPr>
          <p:cNvSpPr/>
          <p:nvPr userDrawn="1"/>
        </p:nvSpPr>
        <p:spPr>
          <a:xfrm>
            <a:off x="195943" y="6055567"/>
            <a:ext cx="2080726" cy="802433"/>
          </a:xfrm>
          <a:prstGeom prst="rect">
            <a:avLst/>
          </a:prstGeom>
          <a:solidFill>
            <a:srgbClr val="1E1E1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 Box">
            <a:extLst>
              <a:ext uri="{FF2B5EF4-FFF2-40B4-BE49-F238E27FC236}">
                <a16:creationId xmlns:a16="http://schemas.microsoft.com/office/drawing/2014/main" id="{E9CCAA76-9A1E-A062-2A07-8A5F2ABCEEC9}"/>
              </a:ext>
            </a:extLst>
          </p:cNvPr>
          <p:cNvSpPr>
            <a:spLocks noGrp="1"/>
          </p:cNvSpPr>
          <p:nvPr>
            <p:ph idx="1" hasCustomPrompt="1"/>
          </p:nvPr>
        </p:nvSpPr>
        <p:spPr bwMode="gray">
          <a:xfrm>
            <a:off x="2316209" y="1412876"/>
            <a:ext cx="9396414" cy="4392000"/>
          </a:xfrm>
        </p:spPr>
        <p:txBody>
          <a:bodyPr/>
          <a:lstStyle>
            <a:lvl1pPr>
              <a:buClr>
                <a:schemeClr val="tx2"/>
              </a:buClr>
              <a:defRPr sz="1400">
                <a:solidFill>
                  <a:srgbClr val="1E1E1C"/>
                </a:solidFill>
                <a:latin typeface="+mn-lt"/>
              </a:defRPr>
            </a:lvl1pPr>
            <a:lvl2pPr marL="457200" indent="0">
              <a:buClr>
                <a:schemeClr val="tx2"/>
              </a:buClr>
              <a:buFont typeface="Arial" panose="020B0604020202020204" pitchFamily="34" charset="0"/>
              <a:buNone/>
              <a:defRPr sz="1400">
                <a:solidFill>
                  <a:srgbClr val="1E1E1C"/>
                </a:solidFill>
              </a:defRPr>
            </a:lvl2pPr>
            <a:lvl3pPr marL="914400" indent="0">
              <a:buClr>
                <a:schemeClr val="tx2"/>
              </a:buClr>
              <a:buFont typeface="Arial" panose="020B0604020202020204" pitchFamily="34" charset="0"/>
              <a:buNone/>
              <a:defRPr sz="1400">
                <a:solidFill>
                  <a:srgbClr val="1E1E1C"/>
                </a:solidFill>
              </a:defRPr>
            </a:lvl3pPr>
            <a:lvl4pPr marL="1371600" indent="0">
              <a:buClr>
                <a:schemeClr val="tx2"/>
              </a:buClr>
              <a:buFont typeface="Arial" panose="020B0604020202020204" pitchFamily="34" charset="0"/>
              <a:buNone/>
              <a:defRPr sz="1400">
                <a:solidFill>
                  <a:srgbClr val="1E1E1C"/>
                </a:solidFill>
              </a:defRPr>
            </a:lvl4pPr>
            <a:lvl5pPr marL="1828800" indent="0">
              <a:buClr>
                <a:schemeClr val="tx2"/>
              </a:buClr>
              <a:buFont typeface="Arial" panose="020B0604020202020204" pitchFamily="34" charset="0"/>
              <a:buNone/>
              <a:defRPr sz="1400">
                <a:solidFill>
                  <a:srgbClr val="1E1E1C"/>
                </a:solidFill>
              </a:defRPr>
            </a:lvl5pPr>
            <a:lvl6pPr marL="2286000" indent="0">
              <a:buClr>
                <a:schemeClr val="tx2"/>
              </a:buClr>
              <a:buFont typeface="Arial" panose="020B0604020202020204" pitchFamily="34" charset="0"/>
              <a:buNone/>
              <a:defRPr>
                <a:solidFill>
                  <a:schemeClr val="bg1"/>
                </a:solidFill>
              </a:defRPr>
            </a:lvl6pPr>
            <a:lvl7pPr marL="2743200" indent="0">
              <a:buClr>
                <a:schemeClr val="tx2"/>
              </a:buClr>
              <a:buFont typeface="Arial" panose="020B0604020202020204" pitchFamily="34" charset="0"/>
              <a:buNone/>
              <a:defRPr>
                <a:solidFill>
                  <a:schemeClr val="bg1"/>
                </a:solidFill>
              </a:defRPr>
            </a:lvl7pPr>
            <a:lvl8pPr marL="3200400" indent="0">
              <a:buClr>
                <a:schemeClr val="tx2"/>
              </a:buClr>
              <a:buFont typeface="Arial" panose="020B0604020202020204" pitchFamily="34" charset="0"/>
              <a:buNone/>
              <a:defRPr>
                <a:solidFill>
                  <a:schemeClr val="bg1"/>
                </a:solidFill>
              </a:defRPr>
            </a:lvl8pPr>
            <a:lvl9pPr marL="3657600" indent="0">
              <a:buClr>
                <a:schemeClr val="tx2"/>
              </a:buClr>
              <a:buFont typeface="Arial" panose="020B0604020202020204" pitchFamily="34" charset="0"/>
              <a:buNone/>
              <a:defRPr>
                <a:solidFill>
                  <a:schemeClr val="bg1"/>
                </a:solidFill>
              </a:defRPr>
            </a:lvl9pPr>
          </a:lstStyle>
          <a:p>
            <a:pPr lvl="0"/>
            <a:r>
              <a:rPr lang="en-US"/>
              <a:t>Edit text by clicking. Use the "Increase/decrease list level" buttons on the Start tab to switch between the set up text levels. For an optional subheading, set the text in bold.</a:t>
            </a:r>
          </a:p>
          <a:p>
            <a:pPr lvl="0"/>
            <a:r>
              <a:rPr lang="en-US"/>
              <a:t>Second level</a:t>
            </a:r>
          </a:p>
          <a:p>
            <a:pPr lvl="1"/>
            <a:r>
              <a:rPr lang="en-US"/>
              <a:t>Third level</a:t>
            </a:r>
          </a:p>
          <a:p>
            <a:pPr lvl="2"/>
            <a:r>
              <a:rPr lang="en-US"/>
              <a:t>Fourth level</a:t>
            </a:r>
          </a:p>
          <a:p>
            <a:pPr lvl="0"/>
            <a:r>
              <a:rPr lang="en-US"/>
              <a:t>Fifth level</a:t>
            </a:r>
          </a:p>
          <a:p>
            <a:pPr lvl="1"/>
            <a:r>
              <a:rPr lang="en-US"/>
              <a:t>Sixth level</a:t>
            </a:r>
          </a:p>
          <a:p>
            <a:pPr lvl="2"/>
            <a:r>
              <a:rPr lang="en-US"/>
              <a:t>Seventh level</a:t>
            </a:r>
          </a:p>
          <a:p>
            <a:pPr lvl="3"/>
            <a:r>
              <a:rPr lang="en-US"/>
              <a:t>Eighth level</a:t>
            </a:r>
          </a:p>
          <a:p>
            <a:pPr lvl="4"/>
            <a:r>
              <a:rPr lang="en-US"/>
              <a:t>Ninth level</a:t>
            </a:r>
          </a:p>
        </p:txBody>
      </p:sp>
      <p:sp>
        <p:nvSpPr>
          <p:cNvPr id="11" name="FootNote/Source">
            <a:extLst>
              <a:ext uri="{FF2B5EF4-FFF2-40B4-BE49-F238E27FC236}">
                <a16:creationId xmlns:a16="http://schemas.microsoft.com/office/drawing/2014/main" id="{4E74AE48-D9B6-EAED-E769-23112BB5D3C4}"/>
              </a:ext>
            </a:extLst>
          </p:cNvPr>
          <p:cNvSpPr>
            <a:spLocks noGrp="1"/>
          </p:cNvSpPr>
          <p:nvPr>
            <p:ph type="body" sz="quarter" idx="13" hasCustomPrompt="1"/>
          </p:nvPr>
        </p:nvSpPr>
        <p:spPr bwMode="gray">
          <a:xfrm>
            <a:off x="2316783" y="5805280"/>
            <a:ext cx="9396000" cy="144000"/>
          </a:xfrm>
        </p:spPr>
        <p:txBody>
          <a:bodyPr anchor="b"/>
          <a:lstStyle>
            <a:lvl1pPr marL="0" indent="0">
              <a:lnSpc>
                <a:spcPct val="100000"/>
              </a:lnSpc>
              <a:spcBef>
                <a:spcPts val="0"/>
              </a:spcBef>
              <a:spcAft>
                <a:spcPts val="0"/>
              </a:spcAft>
              <a:buFont typeface="Arial" panose="020B0604020202020204" pitchFamily="34" charset="0"/>
              <a:buNone/>
              <a:defRPr sz="800" b="0">
                <a:solidFill>
                  <a:srgbClr val="1E1E1C"/>
                </a:solidFill>
              </a:defRPr>
            </a:lvl1pPr>
            <a:lvl2pPr marL="0" indent="0">
              <a:lnSpc>
                <a:spcPct val="100000"/>
              </a:lnSpc>
              <a:spcBef>
                <a:spcPts val="0"/>
              </a:spcBef>
              <a:spcAft>
                <a:spcPts val="0"/>
              </a:spcAft>
              <a:buFont typeface="Arial" panose="020B0604020202020204" pitchFamily="34" charset="0"/>
              <a:buNone/>
              <a:defRPr sz="800" b="0">
                <a:solidFill>
                  <a:schemeClr val="bg1"/>
                </a:solidFill>
              </a:defRPr>
            </a:lvl2pPr>
            <a:lvl3pPr marL="0" indent="0">
              <a:lnSpc>
                <a:spcPct val="100000"/>
              </a:lnSpc>
              <a:spcBef>
                <a:spcPts val="0"/>
              </a:spcBef>
              <a:spcAft>
                <a:spcPts val="0"/>
              </a:spcAft>
              <a:buNone/>
              <a:defRPr sz="800" b="0">
                <a:solidFill>
                  <a:schemeClr val="bg1"/>
                </a:solidFill>
              </a:defRPr>
            </a:lvl3pPr>
            <a:lvl4pPr marL="0" indent="0">
              <a:lnSpc>
                <a:spcPct val="100000"/>
              </a:lnSpc>
              <a:spcBef>
                <a:spcPts val="0"/>
              </a:spcBef>
              <a:spcAft>
                <a:spcPts val="0"/>
              </a:spcAft>
              <a:buNone/>
              <a:defRPr sz="800" b="0">
                <a:solidFill>
                  <a:schemeClr val="bg1"/>
                </a:solidFill>
              </a:defRPr>
            </a:lvl4pPr>
            <a:lvl5pPr marL="0" indent="0">
              <a:lnSpc>
                <a:spcPct val="100000"/>
              </a:lnSpc>
              <a:spcBef>
                <a:spcPts val="0"/>
              </a:spcBef>
              <a:spcAft>
                <a:spcPts val="0"/>
              </a:spcAft>
              <a:buNone/>
              <a:defRPr sz="800" b="0">
                <a:solidFill>
                  <a:schemeClr val="bg1"/>
                </a:solidFill>
              </a:defRPr>
            </a:lvl5pPr>
            <a:lvl6pPr marL="0" indent="0">
              <a:lnSpc>
                <a:spcPct val="100000"/>
              </a:lnSpc>
              <a:spcBef>
                <a:spcPts val="0"/>
              </a:spcBef>
              <a:spcAft>
                <a:spcPts val="0"/>
              </a:spcAft>
              <a:buNone/>
              <a:defRPr sz="800" b="0">
                <a:solidFill>
                  <a:schemeClr val="bg1"/>
                </a:solidFill>
              </a:defRPr>
            </a:lvl6pPr>
            <a:lvl7pPr marL="0" indent="0">
              <a:lnSpc>
                <a:spcPct val="100000"/>
              </a:lnSpc>
              <a:spcBef>
                <a:spcPts val="0"/>
              </a:spcBef>
              <a:spcAft>
                <a:spcPts val="0"/>
              </a:spcAft>
              <a:buNone/>
              <a:defRPr sz="800" b="0">
                <a:solidFill>
                  <a:schemeClr val="bg1"/>
                </a:solidFill>
              </a:defRPr>
            </a:lvl7pPr>
            <a:lvl8pPr marL="0" indent="0">
              <a:lnSpc>
                <a:spcPct val="100000"/>
              </a:lnSpc>
              <a:spcBef>
                <a:spcPts val="0"/>
              </a:spcBef>
              <a:spcAft>
                <a:spcPts val="0"/>
              </a:spcAft>
              <a:buNone/>
              <a:defRPr sz="800" b="0">
                <a:solidFill>
                  <a:schemeClr val="bg1"/>
                </a:solidFill>
              </a:defRPr>
            </a:lvl8pPr>
            <a:lvl9pPr marL="0" indent="0">
              <a:lnSpc>
                <a:spcPct val="100000"/>
              </a:lnSpc>
              <a:spcBef>
                <a:spcPts val="0"/>
              </a:spcBef>
              <a:spcAft>
                <a:spcPts val="0"/>
              </a:spcAft>
              <a:buClr>
                <a:schemeClr val="tx2"/>
              </a:buClr>
              <a:buNone/>
              <a:defRPr sz="800" b="0">
                <a:solidFill>
                  <a:schemeClr val="bg1"/>
                </a:solidFill>
              </a:defRPr>
            </a:lvl9pPr>
          </a:lstStyle>
          <a:p>
            <a:pPr lvl="0"/>
            <a:r>
              <a:rPr lang="en-US"/>
              <a:t>Footnote/Source</a:t>
            </a:r>
          </a:p>
        </p:txBody>
      </p:sp>
      <p:sp>
        <p:nvSpPr>
          <p:cNvPr id="9" name="Title">
            <a:extLst>
              <a:ext uri="{FF2B5EF4-FFF2-40B4-BE49-F238E27FC236}">
                <a16:creationId xmlns:a16="http://schemas.microsoft.com/office/drawing/2014/main" id="{442D3387-1D60-8D39-867F-84E251A8ECAA}"/>
              </a:ext>
            </a:extLst>
          </p:cNvPr>
          <p:cNvSpPr>
            <a:spLocks noGrp="1"/>
          </p:cNvSpPr>
          <p:nvPr>
            <p:ph type="title"/>
          </p:nvPr>
        </p:nvSpPr>
        <p:spPr bwMode="gray">
          <a:xfrm>
            <a:off x="2316160" y="225425"/>
            <a:ext cx="9396414" cy="720000"/>
          </a:xfrm>
        </p:spPr>
        <p:txBody>
          <a:bodyPr/>
          <a:lstStyle>
            <a:lvl1pPr>
              <a:defRPr>
                <a:solidFill>
                  <a:schemeClr val="tx1"/>
                </a:solidFill>
                <a:latin typeface="+mj-lt"/>
              </a:defRPr>
            </a:lvl1pPr>
          </a:lstStyle>
          <a:p>
            <a:endParaRPr lang="en-US"/>
          </a:p>
        </p:txBody>
      </p:sp>
    </p:spTree>
    <p:extLst>
      <p:ext uri="{BB962C8B-B14F-4D97-AF65-F5344CB8AC3E}">
        <p14:creationId xmlns:p14="http://schemas.microsoft.com/office/powerpoint/2010/main" val="3356265250"/>
      </p:ext>
    </p:extLst>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One Content with Image Slice (Dark) (R)">
    <p:bg>
      <p:bgPr>
        <a:solidFill>
          <a:srgbClr val="1E1E1C"/>
        </a:solidFill>
        <a:effectLst/>
      </p:bgPr>
    </p:bg>
    <p:spTree>
      <p:nvGrpSpPr>
        <p:cNvPr id="1" name=""/>
        <p:cNvGrpSpPr/>
        <p:nvPr/>
      </p:nvGrpSpPr>
      <p:grpSpPr>
        <a:xfrm>
          <a:off x="0" y="0"/>
          <a:ext cx="0" cy="0"/>
          <a:chOff x="0" y="0"/>
          <a:chExt cx="0" cy="0"/>
        </a:xfrm>
      </p:grpSpPr>
      <p:sp>
        <p:nvSpPr>
          <p:cNvPr id="6" name="Image">
            <a:extLst>
              <a:ext uri="{FF2B5EF4-FFF2-40B4-BE49-F238E27FC236}">
                <a16:creationId xmlns:a16="http://schemas.microsoft.com/office/drawing/2014/main" id="{6F15896E-BF74-3BE4-0982-00A263BAB92C}"/>
              </a:ext>
            </a:extLst>
          </p:cNvPr>
          <p:cNvSpPr>
            <a:spLocks noGrp="1"/>
          </p:cNvSpPr>
          <p:nvPr>
            <p:ph type="pic" sz="quarter" idx="12" hasCustomPrompt="1"/>
          </p:nvPr>
        </p:nvSpPr>
        <p:spPr bwMode="gray">
          <a:xfrm>
            <a:off x="0" y="0"/>
            <a:ext cx="2027238" cy="6858000"/>
          </a:xfrm>
          <a:solidFill>
            <a:srgbClr val="E5E3DE"/>
          </a:solidFill>
        </p:spPr>
        <p:txBody>
          <a:bodyPr tIns="720000" anchor="ctr" anchorCtr="0"/>
          <a:lstStyle>
            <a:lvl1pPr marL="0" indent="0" algn="ctr">
              <a:spcBef>
                <a:spcPts val="0"/>
              </a:spcBef>
              <a:spcAft>
                <a:spcPts val="0"/>
              </a:spcAft>
              <a:buFontTx/>
              <a:buNone/>
              <a:tabLst/>
              <a:defRPr sz="1200" b="0">
                <a:solidFill>
                  <a:schemeClr val="tx1"/>
                </a:solidFill>
              </a:defRPr>
            </a:lvl1pPr>
            <a:lvl2pPr marL="0" indent="0" algn="ctr">
              <a:spcBef>
                <a:spcPts val="0"/>
              </a:spcBef>
              <a:spcAft>
                <a:spcPts val="0"/>
              </a:spcAft>
              <a:buFontTx/>
              <a:buNone/>
              <a:tabLst/>
              <a:defRPr sz="1200" b="0"/>
            </a:lvl2pPr>
            <a:lvl3pPr marL="0" indent="0" algn="ctr">
              <a:spcBef>
                <a:spcPts val="0"/>
              </a:spcBef>
              <a:spcAft>
                <a:spcPts val="0"/>
              </a:spcAft>
              <a:buFontTx/>
              <a:buNone/>
              <a:tabLst/>
              <a:defRPr sz="1200" b="0"/>
            </a:lvl3pPr>
            <a:lvl4pPr marL="0" indent="0" algn="ctr">
              <a:spcBef>
                <a:spcPts val="0"/>
              </a:spcBef>
              <a:spcAft>
                <a:spcPts val="0"/>
              </a:spcAft>
              <a:buFontTx/>
              <a:buNone/>
              <a:tabLst/>
              <a:defRPr sz="1200" b="0"/>
            </a:lvl4pPr>
            <a:lvl5pPr marL="0" indent="0" algn="ctr">
              <a:spcBef>
                <a:spcPts val="0"/>
              </a:spcBef>
              <a:spcAft>
                <a:spcPts val="0"/>
              </a:spcAft>
              <a:buFontTx/>
              <a:buNone/>
              <a:tabLst/>
              <a:defRPr sz="1200" b="0"/>
            </a:lvl5pPr>
            <a:lvl6pPr marL="0" indent="0" algn="ctr">
              <a:spcBef>
                <a:spcPts val="0"/>
              </a:spcBef>
              <a:spcAft>
                <a:spcPts val="0"/>
              </a:spcAft>
              <a:buFontTx/>
              <a:buNone/>
              <a:tabLst/>
              <a:defRPr sz="1200" b="0"/>
            </a:lvl6pPr>
            <a:lvl7pPr marL="0" indent="0" algn="ctr">
              <a:spcBef>
                <a:spcPts val="0"/>
              </a:spcBef>
              <a:spcAft>
                <a:spcPts val="0"/>
              </a:spcAft>
              <a:buFontTx/>
              <a:buNone/>
              <a:tabLst/>
              <a:defRPr sz="1200" b="0"/>
            </a:lvl7pPr>
            <a:lvl8pPr marL="0" indent="0" algn="ctr">
              <a:spcBef>
                <a:spcPts val="0"/>
              </a:spcBef>
              <a:spcAft>
                <a:spcPts val="0"/>
              </a:spcAft>
              <a:buFontTx/>
              <a:buNone/>
              <a:tabLst/>
              <a:defRPr sz="1200" b="0"/>
            </a:lvl8pPr>
            <a:lvl9pPr marL="0" indent="0" algn="ctr">
              <a:spcBef>
                <a:spcPts val="0"/>
              </a:spcBef>
              <a:spcAft>
                <a:spcPts val="0"/>
              </a:spcAft>
              <a:buFontTx/>
              <a:buNone/>
              <a:tabLst/>
              <a:defRPr sz="1200" b="0"/>
            </a:lvl9pPr>
          </a:lstStyle>
          <a:p>
            <a:pPr lvl="0"/>
            <a:r>
              <a:rPr lang="en-US"/>
              <a:t>Add picture</a:t>
            </a:r>
          </a:p>
        </p:txBody>
      </p:sp>
      <p:sp>
        <p:nvSpPr>
          <p:cNvPr id="5" name="Rectangle 4" hidden="1">
            <a:extLst>
              <a:ext uri="{FF2B5EF4-FFF2-40B4-BE49-F238E27FC236}">
                <a16:creationId xmlns:a16="http://schemas.microsoft.com/office/drawing/2014/main" id="{5B947DDD-DDC6-EEF2-6041-6016EB5593D8}"/>
              </a:ext>
            </a:extLst>
          </p:cNvPr>
          <p:cNvSpPr/>
          <p:nvPr userDrawn="1"/>
        </p:nvSpPr>
        <p:spPr>
          <a:xfrm>
            <a:off x="195943" y="6055567"/>
            <a:ext cx="2080726" cy="802433"/>
          </a:xfrm>
          <a:prstGeom prst="rect">
            <a:avLst/>
          </a:prstGeom>
          <a:solidFill>
            <a:srgbClr val="1E1E1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 Box">
            <a:extLst>
              <a:ext uri="{FF2B5EF4-FFF2-40B4-BE49-F238E27FC236}">
                <a16:creationId xmlns:a16="http://schemas.microsoft.com/office/drawing/2014/main" id="{E9CCAA76-9A1E-A062-2A07-8A5F2ABCEEC9}"/>
              </a:ext>
            </a:extLst>
          </p:cNvPr>
          <p:cNvSpPr>
            <a:spLocks noGrp="1"/>
          </p:cNvSpPr>
          <p:nvPr>
            <p:ph idx="1" hasCustomPrompt="1"/>
          </p:nvPr>
        </p:nvSpPr>
        <p:spPr bwMode="gray">
          <a:xfrm>
            <a:off x="2316209" y="1412876"/>
            <a:ext cx="9396414" cy="4392000"/>
          </a:xfrm>
        </p:spPr>
        <p:txBody>
          <a:bodyPr/>
          <a:lstStyle>
            <a:lvl1pPr>
              <a:buClr>
                <a:schemeClr val="tx2"/>
              </a:buClr>
              <a:defRPr sz="1400">
                <a:solidFill>
                  <a:schemeClr val="bg1"/>
                </a:solidFill>
                <a:latin typeface="+mn-lt"/>
              </a:defRPr>
            </a:lvl1pPr>
            <a:lvl2pPr marL="457200" indent="0">
              <a:buClr>
                <a:schemeClr val="tx2"/>
              </a:buClr>
              <a:buFont typeface="Arial" panose="020B0604020202020204" pitchFamily="34" charset="0"/>
              <a:buNone/>
              <a:defRPr sz="1400">
                <a:solidFill>
                  <a:schemeClr val="bg1"/>
                </a:solidFill>
              </a:defRPr>
            </a:lvl2pPr>
            <a:lvl3pPr marL="914400" indent="0">
              <a:buClr>
                <a:schemeClr val="tx2"/>
              </a:buClr>
              <a:buFont typeface="Arial" panose="020B0604020202020204" pitchFamily="34" charset="0"/>
              <a:buNone/>
              <a:defRPr sz="1400">
                <a:solidFill>
                  <a:schemeClr val="bg1"/>
                </a:solidFill>
              </a:defRPr>
            </a:lvl3pPr>
            <a:lvl4pPr marL="1371600" indent="0">
              <a:buClr>
                <a:schemeClr val="tx2"/>
              </a:buClr>
              <a:buFont typeface="Arial" panose="020B0604020202020204" pitchFamily="34" charset="0"/>
              <a:buNone/>
              <a:defRPr sz="1400">
                <a:solidFill>
                  <a:schemeClr val="bg1"/>
                </a:solidFill>
              </a:defRPr>
            </a:lvl4pPr>
            <a:lvl5pPr marL="1828800" indent="0">
              <a:buClr>
                <a:schemeClr val="tx2"/>
              </a:buClr>
              <a:buFont typeface="Arial" panose="020B0604020202020204" pitchFamily="34" charset="0"/>
              <a:buNone/>
              <a:defRPr sz="1400">
                <a:solidFill>
                  <a:schemeClr val="bg1"/>
                </a:solidFill>
              </a:defRPr>
            </a:lvl5pPr>
            <a:lvl6pPr marL="2286000" indent="0">
              <a:buClr>
                <a:schemeClr val="tx2"/>
              </a:buClr>
              <a:buFont typeface="Arial" panose="020B0604020202020204" pitchFamily="34" charset="0"/>
              <a:buNone/>
              <a:defRPr>
                <a:solidFill>
                  <a:schemeClr val="bg1"/>
                </a:solidFill>
              </a:defRPr>
            </a:lvl6pPr>
            <a:lvl7pPr marL="2743200" indent="0">
              <a:buClr>
                <a:schemeClr val="tx2"/>
              </a:buClr>
              <a:buFont typeface="Arial" panose="020B0604020202020204" pitchFamily="34" charset="0"/>
              <a:buNone/>
              <a:defRPr>
                <a:solidFill>
                  <a:schemeClr val="bg1"/>
                </a:solidFill>
              </a:defRPr>
            </a:lvl7pPr>
            <a:lvl8pPr marL="3200400" indent="0">
              <a:buClr>
                <a:schemeClr val="tx2"/>
              </a:buClr>
              <a:buFont typeface="Arial" panose="020B0604020202020204" pitchFamily="34" charset="0"/>
              <a:buNone/>
              <a:defRPr>
                <a:solidFill>
                  <a:schemeClr val="bg1"/>
                </a:solidFill>
              </a:defRPr>
            </a:lvl8pPr>
            <a:lvl9pPr marL="3657600" indent="0">
              <a:buClr>
                <a:schemeClr val="tx2"/>
              </a:buClr>
              <a:buFont typeface="Arial" panose="020B0604020202020204" pitchFamily="34" charset="0"/>
              <a:buNone/>
              <a:defRPr>
                <a:solidFill>
                  <a:schemeClr val="bg1"/>
                </a:solidFill>
              </a:defRPr>
            </a:lvl9pPr>
          </a:lstStyle>
          <a:p>
            <a:pPr lvl="0"/>
            <a:r>
              <a:rPr lang="en-US"/>
              <a:t>Edit text by clicking. Use the "Increase/decrease list level" buttons on the Start tab to switch between the set up text levels. For an optional subheading, set the text in bold.</a:t>
            </a:r>
          </a:p>
          <a:p>
            <a:pPr lvl="0"/>
            <a:r>
              <a:rPr lang="en-US"/>
              <a:t>Second level</a:t>
            </a:r>
          </a:p>
          <a:p>
            <a:pPr lvl="1"/>
            <a:r>
              <a:rPr lang="en-US"/>
              <a:t>Third level</a:t>
            </a:r>
          </a:p>
          <a:p>
            <a:pPr lvl="2"/>
            <a:r>
              <a:rPr lang="en-US"/>
              <a:t>Fourth level</a:t>
            </a:r>
          </a:p>
          <a:p>
            <a:pPr lvl="0"/>
            <a:r>
              <a:rPr lang="en-US"/>
              <a:t>Fifth level</a:t>
            </a:r>
          </a:p>
          <a:p>
            <a:pPr lvl="1"/>
            <a:r>
              <a:rPr lang="en-US"/>
              <a:t>Sixth level</a:t>
            </a:r>
          </a:p>
          <a:p>
            <a:pPr lvl="2"/>
            <a:r>
              <a:rPr lang="en-US"/>
              <a:t>Seventh level</a:t>
            </a:r>
          </a:p>
          <a:p>
            <a:pPr lvl="3"/>
            <a:r>
              <a:rPr lang="en-US"/>
              <a:t>Eighth level</a:t>
            </a:r>
          </a:p>
          <a:p>
            <a:pPr lvl="4"/>
            <a:r>
              <a:rPr lang="en-US"/>
              <a:t>Ninth level</a:t>
            </a:r>
          </a:p>
        </p:txBody>
      </p:sp>
      <p:sp>
        <p:nvSpPr>
          <p:cNvPr id="11" name="FootNote/Source">
            <a:extLst>
              <a:ext uri="{FF2B5EF4-FFF2-40B4-BE49-F238E27FC236}">
                <a16:creationId xmlns:a16="http://schemas.microsoft.com/office/drawing/2014/main" id="{4E74AE48-D9B6-EAED-E769-23112BB5D3C4}"/>
              </a:ext>
            </a:extLst>
          </p:cNvPr>
          <p:cNvSpPr>
            <a:spLocks noGrp="1"/>
          </p:cNvSpPr>
          <p:nvPr>
            <p:ph type="body" sz="quarter" idx="13" hasCustomPrompt="1"/>
          </p:nvPr>
        </p:nvSpPr>
        <p:spPr bwMode="gray">
          <a:xfrm>
            <a:off x="2316783" y="5805280"/>
            <a:ext cx="9396000" cy="144000"/>
          </a:xfrm>
        </p:spPr>
        <p:txBody>
          <a:bodyPr anchor="b"/>
          <a:lstStyle>
            <a:lvl1pPr marL="0" indent="0">
              <a:lnSpc>
                <a:spcPct val="100000"/>
              </a:lnSpc>
              <a:spcBef>
                <a:spcPts val="0"/>
              </a:spcBef>
              <a:spcAft>
                <a:spcPts val="0"/>
              </a:spcAft>
              <a:buFont typeface="Arial" panose="020B0604020202020204" pitchFamily="34" charset="0"/>
              <a:buNone/>
              <a:defRPr sz="800" b="0">
                <a:solidFill>
                  <a:schemeClr val="bg1"/>
                </a:solidFill>
              </a:defRPr>
            </a:lvl1pPr>
            <a:lvl2pPr marL="0" indent="0">
              <a:lnSpc>
                <a:spcPct val="100000"/>
              </a:lnSpc>
              <a:spcBef>
                <a:spcPts val="0"/>
              </a:spcBef>
              <a:spcAft>
                <a:spcPts val="0"/>
              </a:spcAft>
              <a:buFont typeface="Arial" panose="020B0604020202020204" pitchFamily="34" charset="0"/>
              <a:buNone/>
              <a:defRPr sz="800" b="0">
                <a:solidFill>
                  <a:schemeClr val="bg1"/>
                </a:solidFill>
              </a:defRPr>
            </a:lvl2pPr>
            <a:lvl3pPr marL="0" indent="0">
              <a:lnSpc>
                <a:spcPct val="100000"/>
              </a:lnSpc>
              <a:spcBef>
                <a:spcPts val="0"/>
              </a:spcBef>
              <a:spcAft>
                <a:spcPts val="0"/>
              </a:spcAft>
              <a:buNone/>
              <a:defRPr sz="800" b="0">
                <a:solidFill>
                  <a:schemeClr val="bg1"/>
                </a:solidFill>
              </a:defRPr>
            </a:lvl3pPr>
            <a:lvl4pPr marL="0" indent="0">
              <a:lnSpc>
                <a:spcPct val="100000"/>
              </a:lnSpc>
              <a:spcBef>
                <a:spcPts val="0"/>
              </a:spcBef>
              <a:spcAft>
                <a:spcPts val="0"/>
              </a:spcAft>
              <a:buNone/>
              <a:defRPr sz="800" b="0">
                <a:solidFill>
                  <a:schemeClr val="bg1"/>
                </a:solidFill>
              </a:defRPr>
            </a:lvl4pPr>
            <a:lvl5pPr marL="0" indent="0">
              <a:lnSpc>
                <a:spcPct val="100000"/>
              </a:lnSpc>
              <a:spcBef>
                <a:spcPts val="0"/>
              </a:spcBef>
              <a:spcAft>
                <a:spcPts val="0"/>
              </a:spcAft>
              <a:buNone/>
              <a:defRPr sz="800" b="0">
                <a:solidFill>
                  <a:schemeClr val="bg1"/>
                </a:solidFill>
              </a:defRPr>
            </a:lvl5pPr>
            <a:lvl6pPr marL="0" indent="0">
              <a:lnSpc>
                <a:spcPct val="100000"/>
              </a:lnSpc>
              <a:spcBef>
                <a:spcPts val="0"/>
              </a:spcBef>
              <a:spcAft>
                <a:spcPts val="0"/>
              </a:spcAft>
              <a:buNone/>
              <a:defRPr sz="800" b="0">
                <a:solidFill>
                  <a:schemeClr val="bg1"/>
                </a:solidFill>
              </a:defRPr>
            </a:lvl6pPr>
            <a:lvl7pPr marL="0" indent="0">
              <a:lnSpc>
                <a:spcPct val="100000"/>
              </a:lnSpc>
              <a:spcBef>
                <a:spcPts val="0"/>
              </a:spcBef>
              <a:spcAft>
                <a:spcPts val="0"/>
              </a:spcAft>
              <a:buNone/>
              <a:defRPr sz="800" b="0">
                <a:solidFill>
                  <a:schemeClr val="bg1"/>
                </a:solidFill>
              </a:defRPr>
            </a:lvl7pPr>
            <a:lvl8pPr marL="0" indent="0">
              <a:lnSpc>
                <a:spcPct val="100000"/>
              </a:lnSpc>
              <a:spcBef>
                <a:spcPts val="0"/>
              </a:spcBef>
              <a:spcAft>
                <a:spcPts val="0"/>
              </a:spcAft>
              <a:buNone/>
              <a:defRPr sz="800" b="0">
                <a:solidFill>
                  <a:schemeClr val="bg1"/>
                </a:solidFill>
              </a:defRPr>
            </a:lvl8pPr>
            <a:lvl9pPr marL="0" indent="0">
              <a:lnSpc>
                <a:spcPct val="100000"/>
              </a:lnSpc>
              <a:spcBef>
                <a:spcPts val="0"/>
              </a:spcBef>
              <a:spcAft>
                <a:spcPts val="0"/>
              </a:spcAft>
              <a:buClr>
                <a:schemeClr val="tx2"/>
              </a:buClr>
              <a:buNone/>
              <a:defRPr sz="800" b="0">
                <a:solidFill>
                  <a:schemeClr val="bg1"/>
                </a:solidFill>
              </a:defRPr>
            </a:lvl9pPr>
          </a:lstStyle>
          <a:p>
            <a:pPr lvl="0"/>
            <a:r>
              <a:rPr lang="en-US"/>
              <a:t>Footnote/Source</a:t>
            </a:r>
          </a:p>
        </p:txBody>
      </p:sp>
      <p:sp>
        <p:nvSpPr>
          <p:cNvPr id="9" name="Title">
            <a:extLst>
              <a:ext uri="{FF2B5EF4-FFF2-40B4-BE49-F238E27FC236}">
                <a16:creationId xmlns:a16="http://schemas.microsoft.com/office/drawing/2014/main" id="{0CAA731D-0386-081A-FE00-A4030113E2B0}"/>
              </a:ext>
            </a:extLst>
          </p:cNvPr>
          <p:cNvSpPr>
            <a:spLocks noGrp="1"/>
          </p:cNvSpPr>
          <p:nvPr>
            <p:ph type="title"/>
          </p:nvPr>
        </p:nvSpPr>
        <p:spPr bwMode="gray">
          <a:xfrm>
            <a:off x="2316160" y="225425"/>
            <a:ext cx="9396414" cy="720000"/>
          </a:xfrm>
        </p:spPr>
        <p:txBody>
          <a:bodyPr/>
          <a:lstStyle>
            <a:lvl1pPr>
              <a:defRPr>
                <a:solidFill>
                  <a:schemeClr val="bg1"/>
                </a:solidFill>
                <a:latin typeface="+mj-lt"/>
              </a:defRPr>
            </a:lvl1pPr>
          </a:lstStyle>
          <a:p>
            <a:endParaRPr lang="en-US"/>
          </a:p>
        </p:txBody>
      </p:sp>
    </p:spTree>
    <p:extLst>
      <p:ext uri="{BB962C8B-B14F-4D97-AF65-F5344CB8AC3E}">
        <p14:creationId xmlns:p14="http://schemas.microsoft.com/office/powerpoint/2010/main" val="49779857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wo Content with Image Slice (R)">
    <p:bg>
      <p:bgRef idx="1001">
        <a:schemeClr val="bg1"/>
      </p:bgRef>
    </p:bg>
    <p:spTree>
      <p:nvGrpSpPr>
        <p:cNvPr id="1" name=""/>
        <p:cNvGrpSpPr/>
        <p:nvPr/>
      </p:nvGrpSpPr>
      <p:grpSpPr>
        <a:xfrm>
          <a:off x="0" y="0"/>
          <a:ext cx="0" cy="0"/>
          <a:chOff x="0" y="0"/>
          <a:chExt cx="0" cy="0"/>
        </a:xfrm>
      </p:grpSpPr>
      <p:sp>
        <p:nvSpPr>
          <p:cNvPr id="6" name="Image">
            <a:extLst>
              <a:ext uri="{FF2B5EF4-FFF2-40B4-BE49-F238E27FC236}">
                <a16:creationId xmlns:a16="http://schemas.microsoft.com/office/drawing/2014/main" id="{6F15896E-BF74-3BE4-0982-00A263BAB92C}"/>
              </a:ext>
            </a:extLst>
          </p:cNvPr>
          <p:cNvSpPr>
            <a:spLocks noGrp="1"/>
          </p:cNvSpPr>
          <p:nvPr>
            <p:ph type="pic" sz="quarter" idx="12" hasCustomPrompt="1"/>
          </p:nvPr>
        </p:nvSpPr>
        <p:spPr bwMode="gray">
          <a:xfrm>
            <a:off x="10164761" y="0"/>
            <a:ext cx="2027238" cy="6858000"/>
          </a:xfrm>
          <a:solidFill>
            <a:srgbClr val="E5E3DE"/>
          </a:solidFill>
        </p:spPr>
        <p:txBody>
          <a:bodyPr tIns="720000" anchor="ctr" anchorCtr="0"/>
          <a:lstStyle>
            <a:lvl1pPr marL="0" indent="0" algn="ctr">
              <a:spcBef>
                <a:spcPts val="0"/>
              </a:spcBef>
              <a:spcAft>
                <a:spcPts val="0"/>
              </a:spcAft>
              <a:buFontTx/>
              <a:buNone/>
              <a:tabLst/>
              <a:defRPr sz="1200" b="0">
                <a:solidFill>
                  <a:schemeClr val="tx1"/>
                </a:solidFill>
              </a:defRPr>
            </a:lvl1pPr>
            <a:lvl2pPr marL="0" indent="0" algn="ctr">
              <a:spcBef>
                <a:spcPts val="0"/>
              </a:spcBef>
              <a:spcAft>
                <a:spcPts val="0"/>
              </a:spcAft>
              <a:buFontTx/>
              <a:buNone/>
              <a:tabLst/>
              <a:defRPr sz="1200" b="0"/>
            </a:lvl2pPr>
            <a:lvl3pPr marL="0" indent="0" algn="ctr">
              <a:spcBef>
                <a:spcPts val="0"/>
              </a:spcBef>
              <a:spcAft>
                <a:spcPts val="0"/>
              </a:spcAft>
              <a:buFontTx/>
              <a:buNone/>
              <a:tabLst/>
              <a:defRPr sz="1200" b="0"/>
            </a:lvl3pPr>
            <a:lvl4pPr marL="0" indent="0" algn="ctr">
              <a:spcBef>
                <a:spcPts val="0"/>
              </a:spcBef>
              <a:spcAft>
                <a:spcPts val="0"/>
              </a:spcAft>
              <a:buFontTx/>
              <a:buNone/>
              <a:tabLst/>
              <a:defRPr sz="1200" b="0"/>
            </a:lvl4pPr>
            <a:lvl5pPr marL="0" indent="0" algn="ctr">
              <a:spcBef>
                <a:spcPts val="0"/>
              </a:spcBef>
              <a:spcAft>
                <a:spcPts val="0"/>
              </a:spcAft>
              <a:buFontTx/>
              <a:buNone/>
              <a:tabLst/>
              <a:defRPr sz="1200" b="0"/>
            </a:lvl5pPr>
            <a:lvl6pPr marL="0" indent="0" algn="ctr">
              <a:spcBef>
                <a:spcPts val="0"/>
              </a:spcBef>
              <a:spcAft>
                <a:spcPts val="0"/>
              </a:spcAft>
              <a:buFontTx/>
              <a:buNone/>
              <a:tabLst/>
              <a:defRPr sz="1200" b="0"/>
            </a:lvl6pPr>
            <a:lvl7pPr marL="0" indent="0" algn="ctr">
              <a:spcBef>
                <a:spcPts val="0"/>
              </a:spcBef>
              <a:spcAft>
                <a:spcPts val="0"/>
              </a:spcAft>
              <a:buFontTx/>
              <a:buNone/>
              <a:tabLst/>
              <a:defRPr sz="1200" b="0"/>
            </a:lvl7pPr>
            <a:lvl8pPr marL="0" indent="0" algn="ctr">
              <a:spcBef>
                <a:spcPts val="0"/>
              </a:spcBef>
              <a:spcAft>
                <a:spcPts val="0"/>
              </a:spcAft>
              <a:buFontTx/>
              <a:buNone/>
              <a:tabLst/>
              <a:defRPr sz="1200" b="0"/>
            </a:lvl8pPr>
            <a:lvl9pPr marL="0" indent="0" algn="ctr">
              <a:spcBef>
                <a:spcPts val="0"/>
              </a:spcBef>
              <a:spcAft>
                <a:spcPts val="0"/>
              </a:spcAft>
              <a:buFontTx/>
              <a:buNone/>
              <a:tabLst/>
              <a:defRPr sz="1200" b="0"/>
            </a:lvl9pPr>
          </a:lstStyle>
          <a:p>
            <a:pPr lvl="0"/>
            <a:r>
              <a:rPr lang="en-US"/>
              <a:t>Add picture</a:t>
            </a:r>
          </a:p>
        </p:txBody>
      </p:sp>
      <p:sp>
        <p:nvSpPr>
          <p:cNvPr id="5" name="Rectangle 4" hidden="1">
            <a:extLst>
              <a:ext uri="{FF2B5EF4-FFF2-40B4-BE49-F238E27FC236}">
                <a16:creationId xmlns:a16="http://schemas.microsoft.com/office/drawing/2014/main" id="{5B947DDD-DDC6-EEF2-6041-6016EB5593D8}"/>
              </a:ext>
            </a:extLst>
          </p:cNvPr>
          <p:cNvSpPr/>
          <p:nvPr userDrawn="1"/>
        </p:nvSpPr>
        <p:spPr>
          <a:xfrm>
            <a:off x="195943" y="6055567"/>
            <a:ext cx="2080726" cy="802433"/>
          </a:xfrm>
          <a:prstGeom prst="rect">
            <a:avLst/>
          </a:prstGeom>
          <a:solidFill>
            <a:srgbClr val="1E1E1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 Box">
            <a:extLst>
              <a:ext uri="{FF2B5EF4-FFF2-40B4-BE49-F238E27FC236}">
                <a16:creationId xmlns:a16="http://schemas.microsoft.com/office/drawing/2014/main" id="{E9CCAA76-9A1E-A062-2A07-8A5F2ABCEEC9}"/>
              </a:ext>
            </a:extLst>
          </p:cNvPr>
          <p:cNvSpPr>
            <a:spLocks noGrp="1"/>
          </p:cNvSpPr>
          <p:nvPr>
            <p:ph idx="1" hasCustomPrompt="1"/>
          </p:nvPr>
        </p:nvSpPr>
        <p:spPr bwMode="gray">
          <a:xfrm>
            <a:off x="478801" y="1413280"/>
            <a:ext cx="4543534" cy="4392000"/>
          </a:xfrm>
        </p:spPr>
        <p:txBody>
          <a:bodyPr/>
          <a:lstStyle>
            <a:lvl1pPr>
              <a:buClr>
                <a:schemeClr val="tx2"/>
              </a:buClr>
              <a:defRPr sz="1400">
                <a:solidFill>
                  <a:schemeClr val="tx1"/>
                </a:solidFill>
                <a:latin typeface="+mn-lt"/>
              </a:defRPr>
            </a:lvl1pPr>
            <a:lvl2pPr marL="457200" indent="0">
              <a:buClr>
                <a:schemeClr val="tx2"/>
              </a:buClr>
              <a:buFont typeface="Arial" panose="020B0604020202020204" pitchFamily="34" charset="0"/>
              <a:buNone/>
              <a:defRPr sz="1400">
                <a:solidFill>
                  <a:schemeClr val="tx1"/>
                </a:solidFill>
              </a:defRPr>
            </a:lvl2pPr>
            <a:lvl3pPr marL="914400" indent="0">
              <a:buClr>
                <a:schemeClr val="tx2"/>
              </a:buClr>
              <a:buFont typeface="Arial" panose="020B0604020202020204" pitchFamily="34" charset="0"/>
              <a:buNone/>
              <a:defRPr sz="1400">
                <a:solidFill>
                  <a:schemeClr val="tx1"/>
                </a:solidFill>
              </a:defRPr>
            </a:lvl3pPr>
            <a:lvl4pPr marL="1371600" indent="0">
              <a:buClr>
                <a:schemeClr val="tx2"/>
              </a:buClr>
              <a:buFont typeface="Arial" panose="020B0604020202020204" pitchFamily="34" charset="0"/>
              <a:buNone/>
              <a:defRPr sz="1400">
                <a:solidFill>
                  <a:schemeClr val="tx1"/>
                </a:solidFill>
              </a:defRPr>
            </a:lvl4pPr>
            <a:lvl5pPr marL="1828800" indent="0">
              <a:buClr>
                <a:schemeClr val="tx2"/>
              </a:buClr>
              <a:buFont typeface="Arial" panose="020B0604020202020204" pitchFamily="34" charset="0"/>
              <a:buNone/>
              <a:defRPr sz="1400">
                <a:solidFill>
                  <a:schemeClr val="tx1"/>
                </a:solidFill>
              </a:defRPr>
            </a:lvl5pPr>
            <a:lvl6pPr marL="2286000" indent="0">
              <a:buClr>
                <a:schemeClr val="tx2"/>
              </a:buClr>
              <a:buFont typeface="Arial" panose="020B0604020202020204" pitchFamily="34" charset="0"/>
              <a:buNone/>
              <a:defRPr>
                <a:solidFill>
                  <a:schemeClr val="bg1"/>
                </a:solidFill>
              </a:defRPr>
            </a:lvl6pPr>
            <a:lvl7pPr marL="2743200" indent="0">
              <a:buClr>
                <a:schemeClr val="tx2"/>
              </a:buClr>
              <a:buFont typeface="Arial" panose="020B0604020202020204" pitchFamily="34" charset="0"/>
              <a:buNone/>
              <a:defRPr>
                <a:solidFill>
                  <a:schemeClr val="bg1"/>
                </a:solidFill>
              </a:defRPr>
            </a:lvl7pPr>
            <a:lvl8pPr marL="3200400" indent="0">
              <a:buClr>
                <a:schemeClr val="tx2"/>
              </a:buClr>
              <a:buFont typeface="Arial" panose="020B0604020202020204" pitchFamily="34" charset="0"/>
              <a:buNone/>
              <a:defRPr>
                <a:solidFill>
                  <a:schemeClr val="bg1"/>
                </a:solidFill>
              </a:defRPr>
            </a:lvl8pPr>
            <a:lvl9pPr marL="3657600" indent="0">
              <a:buClr>
                <a:schemeClr val="tx2"/>
              </a:buClr>
              <a:buFont typeface="Arial" panose="020B0604020202020204" pitchFamily="34" charset="0"/>
              <a:buNone/>
              <a:defRPr>
                <a:solidFill>
                  <a:schemeClr val="bg1"/>
                </a:solidFill>
              </a:defRPr>
            </a:lvl9pPr>
          </a:lstStyle>
          <a:p>
            <a:pPr lvl="0"/>
            <a:r>
              <a:rPr lang="en-US"/>
              <a:t>Edit text by clicking. Use the "Increase/decrease list level" buttons on the Start tab to switch between the set up text levels. For an optional subheading, set the text in bold.</a:t>
            </a:r>
          </a:p>
          <a:p>
            <a:pPr lvl="0"/>
            <a:r>
              <a:rPr lang="en-US"/>
              <a:t>Second level</a:t>
            </a:r>
          </a:p>
          <a:p>
            <a:pPr lvl="1"/>
            <a:r>
              <a:rPr lang="en-US"/>
              <a:t>Third level</a:t>
            </a:r>
          </a:p>
          <a:p>
            <a:pPr lvl="2"/>
            <a:r>
              <a:rPr lang="en-US"/>
              <a:t>Fourth level</a:t>
            </a:r>
          </a:p>
          <a:p>
            <a:pPr lvl="0"/>
            <a:r>
              <a:rPr lang="en-US"/>
              <a:t>Fifth level</a:t>
            </a:r>
          </a:p>
          <a:p>
            <a:pPr lvl="1"/>
            <a:r>
              <a:rPr lang="en-US"/>
              <a:t>Sixth level</a:t>
            </a:r>
          </a:p>
          <a:p>
            <a:pPr lvl="2"/>
            <a:r>
              <a:rPr lang="en-US"/>
              <a:t>Seventh level</a:t>
            </a:r>
          </a:p>
          <a:p>
            <a:pPr lvl="3"/>
            <a:r>
              <a:rPr lang="en-US"/>
              <a:t>Eighth level</a:t>
            </a:r>
          </a:p>
          <a:p>
            <a:pPr lvl="4"/>
            <a:r>
              <a:rPr lang="en-US"/>
              <a:t>Ninth level</a:t>
            </a:r>
          </a:p>
        </p:txBody>
      </p:sp>
      <p:sp>
        <p:nvSpPr>
          <p:cNvPr id="11" name="FootNote/Source">
            <a:extLst>
              <a:ext uri="{FF2B5EF4-FFF2-40B4-BE49-F238E27FC236}">
                <a16:creationId xmlns:a16="http://schemas.microsoft.com/office/drawing/2014/main" id="{4E74AE48-D9B6-EAED-E769-23112BB5D3C4}"/>
              </a:ext>
            </a:extLst>
          </p:cNvPr>
          <p:cNvSpPr>
            <a:spLocks noGrp="1"/>
          </p:cNvSpPr>
          <p:nvPr>
            <p:ph type="body" sz="quarter" idx="13" hasCustomPrompt="1"/>
          </p:nvPr>
        </p:nvSpPr>
        <p:spPr bwMode="gray">
          <a:xfrm>
            <a:off x="478801" y="5805280"/>
            <a:ext cx="9396000" cy="144000"/>
          </a:xfrm>
        </p:spPr>
        <p:txBody>
          <a:bodyPr anchor="b"/>
          <a:lstStyle>
            <a:lvl1pPr marL="0" indent="0">
              <a:lnSpc>
                <a:spcPct val="100000"/>
              </a:lnSpc>
              <a:spcBef>
                <a:spcPts val="0"/>
              </a:spcBef>
              <a:spcAft>
                <a:spcPts val="0"/>
              </a:spcAft>
              <a:buFont typeface="Arial" panose="020B0604020202020204" pitchFamily="34" charset="0"/>
              <a:buNone/>
              <a:defRPr sz="800" b="0">
                <a:solidFill>
                  <a:srgbClr val="1E1E1C"/>
                </a:solidFill>
              </a:defRPr>
            </a:lvl1pPr>
            <a:lvl2pPr marL="0" indent="0">
              <a:lnSpc>
                <a:spcPct val="100000"/>
              </a:lnSpc>
              <a:spcBef>
                <a:spcPts val="0"/>
              </a:spcBef>
              <a:spcAft>
                <a:spcPts val="0"/>
              </a:spcAft>
              <a:buFont typeface="Arial" panose="020B0604020202020204" pitchFamily="34" charset="0"/>
              <a:buNone/>
              <a:defRPr sz="800" b="0">
                <a:solidFill>
                  <a:schemeClr val="bg1"/>
                </a:solidFill>
              </a:defRPr>
            </a:lvl2pPr>
            <a:lvl3pPr marL="0" indent="0">
              <a:lnSpc>
                <a:spcPct val="100000"/>
              </a:lnSpc>
              <a:spcBef>
                <a:spcPts val="0"/>
              </a:spcBef>
              <a:spcAft>
                <a:spcPts val="0"/>
              </a:spcAft>
              <a:buNone/>
              <a:defRPr sz="800" b="0">
                <a:solidFill>
                  <a:schemeClr val="bg1"/>
                </a:solidFill>
              </a:defRPr>
            </a:lvl3pPr>
            <a:lvl4pPr marL="0" indent="0">
              <a:lnSpc>
                <a:spcPct val="100000"/>
              </a:lnSpc>
              <a:spcBef>
                <a:spcPts val="0"/>
              </a:spcBef>
              <a:spcAft>
                <a:spcPts val="0"/>
              </a:spcAft>
              <a:buNone/>
              <a:defRPr sz="800" b="0">
                <a:solidFill>
                  <a:schemeClr val="bg1"/>
                </a:solidFill>
              </a:defRPr>
            </a:lvl4pPr>
            <a:lvl5pPr marL="0" indent="0">
              <a:lnSpc>
                <a:spcPct val="100000"/>
              </a:lnSpc>
              <a:spcBef>
                <a:spcPts val="0"/>
              </a:spcBef>
              <a:spcAft>
                <a:spcPts val="0"/>
              </a:spcAft>
              <a:buNone/>
              <a:defRPr sz="800" b="0">
                <a:solidFill>
                  <a:schemeClr val="bg1"/>
                </a:solidFill>
              </a:defRPr>
            </a:lvl5pPr>
            <a:lvl6pPr marL="0" indent="0">
              <a:lnSpc>
                <a:spcPct val="100000"/>
              </a:lnSpc>
              <a:spcBef>
                <a:spcPts val="0"/>
              </a:spcBef>
              <a:spcAft>
                <a:spcPts val="0"/>
              </a:spcAft>
              <a:buNone/>
              <a:defRPr sz="800" b="0">
                <a:solidFill>
                  <a:schemeClr val="bg1"/>
                </a:solidFill>
              </a:defRPr>
            </a:lvl6pPr>
            <a:lvl7pPr marL="0" indent="0">
              <a:lnSpc>
                <a:spcPct val="100000"/>
              </a:lnSpc>
              <a:spcBef>
                <a:spcPts val="0"/>
              </a:spcBef>
              <a:spcAft>
                <a:spcPts val="0"/>
              </a:spcAft>
              <a:buNone/>
              <a:defRPr sz="800" b="0">
                <a:solidFill>
                  <a:schemeClr val="bg1"/>
                </a:solidFill>
              </a:defRPr>
            </a:lvl7pPr>
            <a:lvl8pPr marL="0" indent="0">
              <a:lnSpc>
                <a:spcPct val="100000"/>
              </a:lnSpc>
              <a:spcBef>
                <a:spcPts val="0"/>
              </a:spcBef>
              <a:spcAft>
                <a:spcPts val="0"/>
              </a:spcAft>
              <a:buNone/>
              <a:defRPr sz="800" b="0">
                <a:solidFill>
                  <a:schemeClr val="bg1"/>
                </a:solidFill>
              </a:defRPr>
            </a:lvl8pPr>
            <a:lvl9pPr marL="0" indent="0">
              <a:lnSpc>
                <a:spcPct val="100000"/>
              </a:lnSpc>
              <a:spcBef>
                <a:spcPts val="0"/>
              </a:spcBef>
              <a:spcAft>
                <a:spcPts val="0"/>
              </a:spcAft>
              <a:buClr>
                <a:schemeClr val="tx2"/>
              </a:buClr>
              <a:buNone/>
              <a:defRPr sz="800" b="0">
                <a:solidFill>
                  <a:schemeClr val="bg1"/>
                </a:solidFill>
              </a:defRPr>
            </a:lvl9pPr>
          </a:lstStyle>
          <a:p>
            <a:pPr lvl="0"/>
            <a:r>
              <a:rPr lang="en-US"/>
              <a:t>Footnote/Source</a:t>
            </a:r>
          </a:p>
        </p:txBody>
      </p:sp>
      <p:sp>
        <p:nvSpPr>
          <p:cNvPr id="13" name="Text Box">
            <a:extLst>
              <a:ext uri="{FF2B5EF4-FFF2-40B4-BE49-F238E27FC236}">
                <a16:creationId xmlns:a16="http://schemas.microsoft.com/office/drawing/2014/main" id="{E2039665-2A0A-B25F-048C-E2C0637E9DAD}"/>
              </a:ext>
            </a:extLst>
          </p:cNvPr>
          <p:cNvSpPr>
            <a:spLocks noGrp="1"/>
          </p:cNvSpPr>
          <p:nvPr>
            <p:ph idx="14" hasCustomPrompt="1"/>
          </p:nvPr>
        </p:nvSpPr>
        <p:spPr bwMode="gray">
          <a:xfrm>
            <a:off x="5331686" y="1413280"/>
            <a:ext cx="4532180" cy="4392000"/>
          </a:xfrm>
        </p:spPr>
        <p:txBody>
          <a:bodyPr/>
          <a:lstStyle>
            <a:lvl1pPr>
              <a:buClr>
                <a:schemeClr val="tx2"/>
              </a:buClr>
              <a:defRPr sz="1400">
                <a:solidFill>
                  <a:schemeClr val="tx1"/>
                </a:solidFill>
                <a:latin typeface="+mn-lt"/>
              </a:defRPr>
            </a:lvl1pPr>
            <a:lvl2pPr marL="457200" indent="0">
              <a:buClr>
                <a:schemeClr val="tx2"/>
              </a:buClr>
              <a:buFont typeface="Arial" panose="020B0604020202020204" pitchFamily="34" charset="0"/>
              <a:buNone/>
              <a:defRPr sz="1400">
                <a:solidFill>
                  <a:schemeClr val="tx1"/>
                </a:solidFill>
              </a:defRPr>
            </a:lvl2pPr>
            <a:lvl3pPr marL="914400" indent="0">
              <a:buClr>
                <a:schemeClr val="tx2"/>
              </a:buClr>
              <a:buFont typeface="Arial" panose="020B0604020202020204" pitchFamily="34" charset="0"/>
              <a:buNone/>
              <a:defRPr sz="1400">
                <a:solidFill>
                  <a:schemeClr val="tx1"/>
                </a:solidFill>
              </a:defRPr>
            </a:lvl3pPr>
            <a:lvl4pPr marL="1371600" indent="0">
              <a:buClr>
                <a:schemeClr val="tx2"/>
              </a:buClr>
              <a:buFont typeface="Arial" panose="020B0604020202020204" pitchFamily="34" charset="0"/>
              <a:buNone/>
              <a:defRPr sz="1400">
                <a:solidFill>
                  <a:schemeClr val="tx1"/>
                </a:solidFill>
              </a:defRPr>
            </a:lvl4pPr>
            <a:lvl5pPr marL="1828800" indent="0">
              <a:buClr>
                <a:schemeClr val="tx2"/>
              </a:buClr>
              <a:buFont typeface="Arial" panose="020B0604020202020204" pitchFamily="34" charset="0"/>
              <a:buNone/>
              <a:defRPr sz="1400">
                <a:solidFill>
                  <a:schemeClr val="tx1"/>
                </a:solidFill>
              </a:defRPr>
            </a:lvl5pPr>
            <a:lvl6pPr marL="2286000" indent="0">
              <a:buClr>
                <a:schemeClr val="tx2"/>
              </a:buClr>
              <a:buFont typeface="Arial" panose="020B0604020202020204" pitchFamily="34" charset="0"/>
              <a:buNone/>
              <a:defRPr>
                <a:solidFill>
                  <a:schemeClr val="bg1"/>
                </a:solidFill>
              </a:defRPr>
            </a:lvl6pPr>
            <a:lvl7pPr marL="2743200" indent="0">
              <a:buClr>
                <a:schemeClr val="tx2"/>
              </a:buClr>
              <a:buFont typeface="Arial" panose="020B0604020202020204" pitchFamily="34" charset="0"/>
              <a:buNone/>
              <a:defRPr>
                <a:solidFill>
                  <a:schemeClr val="bg1"/>
                </a:solidFill>
              </a:defRPr>
            </a:lvl7pPr>
            <a:lvl8pPr marL="3200400" indent="0">
              <a:buClr>
                <a:schemeClr val="tx2"/>
              </a:buClr>
              <a:buFont typeface="Arial" panose="020B0604020202020204" pitchFamily="34" charset="0"/>
              <a:buNone/>
              <a:defRPr>
                <a:solidFill>
                  <a:schemeClr val="bg1"/>
                </a:solidFill>
              </a:defRPr>
            </a:lvl8pPr>
            <a:lvl9pPr marL="3657600" indent="0">
              <a:buClr>
                <a:schemeClr val="tx2"/>
              </a:buClr>
              <a:buFont typeface="Arial" panose="020B0604020202020204" pitchFamily="34" charset="0"/>
              <a:buNone/>
              <a:defRPr>
                <a:solidFill>
                  <a:schemeClr val="bg1"/>
                </a:solidFill>
              </a:defRPr>
            </a:lvl9pPr>
          </a:lstStyle>
          <a:p>
            <a:pPr lvl="0"/>
            <a:r>
              <a:rPr lang="en-US"/>
              <a:t>Edit text by clicking. Use the "Increase/decrease list level" buttons on the Start tab to switch between the set up text levels. For an optional subheading, set the text in bold.</a:t>
            </a:r>
          </a:p>
          <a:p>
            <a:pPr lvl="0"/>
            <a:r>
              <a:rPr lang="en-US"/>
              <a:t>Second level</a:t>
            </a:r>
          </a:p>
          <a:p>
            <a:pPr lvl="1"/>
            <a:r>
              <a:rPr lang="en-US"/>
              <a:t>Third level</a:t>
            </a:r>
          </a:p>
          <a:p>
            <a:pPr lvl="2"/>
            <a:r>
              <a:rPr lang="en-US"/>
              <a:t>Fourth level</a:t>
            </a:r>
          </a:p>
          <a:p>
            <a:pPr lvl="0"/>
            <a:r>
              <a:rPr lang="en-US"/>
              <a:t>Fifth level</a:t>
            </a:r>
          </a:p>
          <a:p>
            <a:pPr lvl="1"/>
            <a:r>
              <a:rPr lang="en-US"/>
              <a:t>Sixth level</a:t>
            </a:r>
          </a:p>
          <a:p>
            <a:pPr lvl="2"/>
            <a:r>
              <a:rPr lang="en-US"/>
              <a:t>Seventh level</a:t>
            </a:r>
          </a:p>
          <a:p>
            <a:pPr lvl="3"/>
            <a:r>
              <a:rPr lang="en-US"/>
              <a:t>Eighth level</a:t>
            </a:r>
          </a:p>
          <a:p>
            <a:pPr lvl="4"/>
            <a:r>
              <a:rPr lang="en-US"/>
              <a:t>Ninth level</a:t>
            </a:r>
          </a:p>
        </p:txBody>
      </p:sp>
      <p:sp>
        <p:nvSpPr>
          <p:cNvPr id="8" name="Title">
            <a:extLst>
              <a:ext uri="{FF2B5EF4-FFF2-40B4-BE49-F238E27FC236}">
                <a16:creationId xmlns:a16="http://schemas.microsoft.com/office/drawing/2014/main" id="{153F2070-DA64-FDEA-1CEB-E4FCA257E487}"/>
              </a:ext>
            </a:extLst>
          </p:cNvPr>
          <p:cNvSpPr>
            <a:spLocks noGrp="1"/>
          </p:cNvSpPr>
          <p:nvPr>
            <p:ph type="title"/>
          </p:nvPr>
        </p:nvSpPr>
        <p:spPr bwMode="gray">
          <a:xfrm>
            <a:off x="479424" y="225425"/>
            <a:ext cx="9395378" cy="720000"/>
          </a:xfrm>
        </p:spPr>
        <p:txBody>
          <a:bodyPr/>
          <a:lstStyle>
            <a:lvl1pPr>
              <a:defRPr>
                <a:solidFill>
                  <a:schemeClr val="tx1"/>
                </a:solidFill>
                <a:latin typeface="+mj-lt"/>
              </a:defRPr>
            </a:lvl1pPr>
          </a:lstStyle>
          <a:p>
            <a:endParaRPr lang="en-US"/>
          </a:p>
        </p:txBody>
      </p:sp>
    </p:spTree>
    <p:extLst>
      <p:ext uri="{BB962C8B-B14F-4D97-AF65-F5344CB8AC3E}">
        <p14:creationId xmlns:p14="http://schemas.microsoft.com/office/powerpoint/2010/main" val="273552113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wo Content with Image Slice (L)">
    <p:bg>
      <p:bgRef idx="1001">
        <a:schemeClr val="bg1"/>
      </p:bgRef>
    </p:bg>
    <p:spTree>
      <p:nvGrpSpPr>
        <p:cNvPr id="1" name=""/>
        <p:cNvGrpSpPr/>
        <p:nvPr/>
      </p:nvGrpSpPr>
      <p:grpSpPr>
        <a:xfrm>
          <a:off x="0" y="0"/>
          <a:ext cx="0" cy="0"/>
          <a:chOff x="0" y="0"/>
          <a:chExt cx="0" cy="0"/>
        </a:xfrm>
      </p:grpSpPr>
      <p:sp>
        <p:nvSpPr>
          <p:cNvPr id="6" name="Image">
            <a:extLst>
              <a:ext uri="{FF2B5EF4-FFF2-40B4-BE49-F238E27FC236}">
                <a16:creationId xmlns:a16="http://schemas.microsoft.com/office/drawing/2014/main" id="{6F15896E-BF74-3BE4-0982-00A263BAB92C}"/>
              </a:ext>
            </a:extLst>
          </p:cNvPr>
          <p:cNvSpPr>
            <a:spLocks noGrp="1"/>
          </p:cNvSpPr>
          <p:nvPr>
            <p:ph type="pic" sz="quarter" idx="12" hasCustomPrompt="1"/>
          </p:nvPr>
        </p:nvSpPr>
        <p:spPr bwMode="gray">
          <a:xfrm>
            <a:off x="0" y="0"/>
            <a:ext cx="2027238" cy="6858000"/>
          </a:xfrm>
          <a:solidFill>
            <a:srgbClr val="E5E3DE"/>
          </a:solidFill>
        </p:spPr>
        <p:txBody>
          <a:bodyPr tIns="720000" anchor="ctr" anchorCtr="0"/>
          <a:lstStyle>
            <a:lvl1pPr marL="0" indent="0" algn="ctr">
              <a:spcBef>
                <a:spcPts val="0"/>
              </a:spcBef>
              <a:spcAft>
                <a:spcPts val="0"/>
              </a:spcAft>
              <a:buFontTx/>
              <a:buNone/>
              <a:tabLst/>
              <a:defRPr sz="1200" b="0">
                <a:solidFill>
                  <a:schemeClr val="tx1"/>
                </a:solidFill>
              </a:defRPr>
            </a:lvl1pPr>
            <a:lvl2pPr marL="0" indent="0" algn="ctr">
              <a:spcBef>
                <a:spcPts val="0"/>
              </a:spcBef>
              <a:spcAft>
                <a:spcPts val="0"/>
              </a:spcAft>
              <a:buFontTx/>
              <a:buNone/>
              <a:tabLst/>
              <a:defRPr sz="1200" b="0"/>
            </a:lvl2pPr>
            <a:lvl3pPr marL="0" indent="0" algn="ctr">
              <a:spcBef>
                <a:spcPts val="0"/>
              </a:spcBef>
              <a:spcAft>
                <a:spcPts val="0"/>
              </a:spcAft>
              <a:buFontTx/>
              <a:buNone/>
              <a:tabLst/>
              <a:defRPr sz="1200" b="0"/>
            </a:lvl3pPr>
            <a:lvl4pPr marL="0" indent="0" algn="ctr">
              <a:spcBef>
                <a:spcPts val="0"/>
              </a:spcBef>
              <a:spcAft>
                <a:spcPts val="0"/>
              </a:spcAft>
              <a:buFontTx/>
              <a:buNone/>
              <a:tabLst/>
              <a:defRPr sz="1200" b="0"/>
            </a:lvl4pPr>
            <a:lvl5pPr marL="0" indent="0" algn="ctr">
              <a:spcBef>
                <a:spcPts val="0"/>
              </a:spcBef>
              <a:spcAft>
                <a:spcPts val="0"/>
              </a:spcAft>
              <a:buFontTx/>
              <a:buNone/>
              <a:tabLst/>
              <a:defRPr sz="1200" b="0"/>
            </a:lvl5pPr>
            <a:lvl6pPr marL="0" indent="0" algn="ctr">
              <a:spcBef>
                <a:spcPts val="0"/>
              </a:spcBef>
              <a:spcAft>
                <a:spcPts val="0"/>
              </a:spcAft>
              <a:buFontTx/>
              <a:buNone/>
              <a:tabLst/>
              <a:defRPr sz="1200" b="0"/>
            </a:lvl6pPr>
            <a:lvl7pPr marL="0" indent="0" algn="ctr">
              <a:spcBef>
                <a:spcPts val="0"/>
              </a:spcBef>
              <a:spcAft>
                <a:spcPts val="0"/>
              </a:spcAft>
              <a:buFontTx/>
              <a:buNone/>
              <a:tabLst/>
              <a:defRPr sz="1200" b="0"/>
            </a:lvl7pPr>
            <a:lvl8pPr marL="0" indent="0" algn="ctr">
              <a:spcBef>
                <a:spcPts val="0"/>
              </a:spcBef>
              <a:spcAft>
                <a:spcPts val="0"/>
              </a:spcAft>
              <a:buFontTx/>
              <a:buNone/>
              <a:tabLst/>
              <a:defRPr sz="1200" b="0"/>
            </a:lvl8pPr>
            <a:lvl9pPr marL="0" indent="0" algn="ctr">
              <a:spcBef>
                <a:spcPts val="0"/>
              </a:spcBef>
              <a:spcAft>
                <a:spcPts val="0"/>
              </a:spcAft>
              <a:buFontTx/>
              <a:buNone/>
              <a:tabLst/>
              <a:defRPr sz="1200" b="0"/>
            </a:lvl9pPr>
          </a:lstStyle>
          <a:p>
            <a:pPr lvl="0"/>
            <a:r>
              <a:rPr lang="en-US"/>
              <a:t>Add picture</a:t>
            </a:r>
          </a:p>
        </p:txBody>
      </p:sp>
      <p:sp>
        <p:nvSpPr>
          <p:cNvPr id="5" name="Rectangle 4" hidden="1">
            <a:extLst>
              <a:ext uri="{FF2B5EF4-FFF2-40B4-BE49-F238E27FC236}">
                <a16:creationId xmlns:a16="http://schemas.microsoft.com/office/drawing/2014/main" id="{5B947DDD-DDC6-EEF2-6041-6016EB5593D8}"/>
              </a:ext>
            </a:extLst>
          </p:cNvPr>
          <p:cNvSpPr/>
          <p:nvPr userDrawn="1"/>
        </p:nvSpPr>
        <p:spPr>
          <a:xfrm>
            <a:off x="195943" y="6055567"/>
            <a:ext cx="2080726" cy="802433"/>
          </a:xfrm>
          <a:prstGeom prst="rect">
            <a:avLst/>
          </a:prstGeom>
          <a:solidFill>
            <a:srgbClr val="1E1E1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 Box">
            <a:extLst>
              <a:ext uri="{FF2B5EF4-FFF2-40B4-BE49-F238E27FC236}">
                <a16:creationId xmlns:a16="http://schemas.microsoft.com/office/drawing/2014/main" id="{E9CCAA76-9A1E-A062-2A07-8A5F2ABCEEC9}"/>
              </a:ext>
            </a:extLst>
          </p:cNvPr>
          <p:cNvSpPr>
            <a:spLocks noGrp="1"/>
          </p:cNvSpPr>
          <p:nvPr>
            <p:ph idx="1" hasCustomPrompt="1"/>
          </p:nvPr>
        </p:nvSpPr>
        <p:spPr bwMode="gray">
          <a:xfrm>
            <a:off x="2316208" y="1412876"/>
            <a:ext cx="4543534" cy="4392000"/>
          </a:xfrm>
        </p:spPr>
        <p:txBody>
          <a:bodyPr/>
          <a:lstStyle>
            <a:lvl1pPr>
              <a:buClr>
                <a:schemeClr val="tx2"/>
              </a:buClr>
              <a:defRPr sz="1400">
                <a:solidFill>
                  <a:schemeClr val="tx1"/>
                </a:solidFill>
                <a:latin typeface="+mn-lt"/>
              </a:defRPr>
            </a:lvl1pPr>
            <a:lvl2pPr marL="457200" indent="0">
              <a:buClr>
                <a:schemeClr val="tx2"/>
              </a:buClr>
              <a:buFont typeface="Arial" panose="020B0604020202020204" pitchFamily="34" charset="0"/>
              <a:buNone/>
              <a:defRPr sz="1400">
                <a:solidFill>
                  <a:schemeClr val="tx1"/>
                </a:solidFill>
              </a:defRPr>
            </a:lvl2pPr>
            <a:lvl3pPr marL="914400" indent="0">
              <a:buClr>
                <a:schemeClr val="tx2"/>
              </a:buClr>
              <a:buFont typeface="Arial" panose="020B0604020202020204" pitchFamily="34" charset="0"/>
              <a:buNone/>
              <a:defRPr sz="1400">
                <a:solidFill>
                  <a:schemeClr val="tx1"/>
                </a:solidFill>
              </a:defRPr>
            </a:lvl3pPr>
            <a:lvl4pPr marL="1371600" indent="0">
              <a:buClr>
                <a:schemeClr val="tx2"/>
              </a:buClr>
              <a:buFont typeface="Arial" panose="020B0604020202020204" pitchFamily="34" charset="0"/>
              <a:buNone/>
              <a:defRPr sz="1400">
                <a:solidFill>
                  <a:schemeClr val="tx1"/>
                </a:solidFill>
              </a:defRPr>
            </a:lvl4pPr>
            <a:lvl5pPr marL="1828800" indent="0">
              <a:buClr>
                <a:schemeClr val="tx2"/>
              </a:buClr>
              <a:buFont typeface="Arial" panose="020B0604020202020204" pitchFamily="34" charset="0"/>
              <a:buNone/>
              <a:defRPr sz="1400">
                <a:solidFill>
                  <a:schemeClr val="tx1"/>
                </a:solidFill>
              </a:defRPr>
            </a:lvl5pPr>
            <a:lvl6pPr marL="2286000" indent="0">
              <a:buClr>
                <a:schemeClr val="tx2"/>
              </a:buClr>
              <a:buFont typeface="Arial" panose="020B0604020202020204" pitchFamily="34" charset="0"/>
              <a:buNone/>
              <a:defRPr>
                <a:solidFill>
                  <a:schemeClr val="bg1"/>
                </a:solidFill>
              </a:defRPr>
            </a:lvl6pPr>
            <a:lvl7pPr marL="2743200" indent="0">
              <a:buClr>
                <a:schemeClr val="tx2"/>
              </a:buClr>
              <a:buFont typeface="Arial" panose="020B0604020202020204" pitchFamily="34" charset="0"/>
              <a:buNone/>
              <a:defRPr>
                <a:solidFill>
                  <a:schemeClr val="bg1"/>
                </a:solidFill>
              </a:defRPr>
            </a:lvl7pPr>
            <a:lvl8pPr marL="3200400" indent="0">
              <a:buClr>
                <a:schemeClr val="tx2"/>
              </a:buClr>
              <a:buFont typeface="Arial" panose="020B0604020202020204" pitchFamily="34" charset="0"/>
              <a:buNone/>
              <a:defRPr>
                <a:solidFill>
                  <a:schemeClr val="bg1"/>
                </a:solidFill>
              </a:defRPr>
            </a:lvl8pPr>
            <a:lvl9pPr marL="3657600" indent="0">
              <a:buClr>
                <a:schemeClr val="tx2"/>
              </a:buClr>
              <a:buFont typeface="Arial" panose="020B0604020202020204" pitchFamily="34" charset="0"/>
              <a:buNone/>
              <a:defRPr>
                <a:solidFill>
                  <a:schemeClr val="bg1"/>
                </a:solidFill>
              </a:defRPr>
            </a:lvl9pPr>
          </a:lstStyle>
          <a:p>
            <a:pPr lvl="0"/>
            <a:r>
              <a:rPr lang="en-US"/>
              <a:t>Edit text by clicking. Use the "Increase/decrease list level" buttons on the Start tab to switch between the set up text levels. For an optional subheading, set the text in bold.</a:t>
            </a:r>
          </a:p>
          <a:p>
            <a:pPr lvl="0"/>
            <a:r>
              <a:rPr lang="en-US"/>
              <a:t>Second level</a:t>
            </a:r>
          </a:p>
          <a:p>
            <a:pPr lvl="1"/>
            <a:r>
              <a:rPr lang="en-US"/>
              <a:t>Third level</a:t>
            </a:r>
          </a:p>
          <a:p>
            <a:pPr lvl="2"/>
            <a:r>
              <a:rPr lang="en-US"/>
              <a:t>Fourth level</a:t>
            </a:r>
          </a:p>
          <a:p>
            <a:pPr lvl="0"/>
            <a:r>
              <a:rPr lang="en-US"/>
              <a:t>Fifth level</a:t>
            </a:r>
          </a:p>
          <a:p>
            <a:pPr lvl="1"/>
            <a:r>
              <a:rPr lang="en-US"/>
              <a:t>Sixth level</a:t>
            </a:r>
          </a:p>
          <a:p>
            <a:pPr lvl="2"/>
            <a:r>
              <a:rPr lang="en-US"/>
              <a:t>Seventh level</a:t>
            </a:r>
          </a:p>
          <a:p>
            <a:pPr lvl="3"/>
            <a:r>
              <a:rPr lang="en-US"/>
              <a:t>Eighth level</a:t>
            </a:r>
          </a:p>
          <a:p>
            <a:pPr lvl="4"/>
            <a:r>
              <a:rPr lang="en-US"/>
              <a:t>Ninth level</a:t>
            </a:r>
          </a:p>
        </p:txBody>
      </p:sp>
      <p:sp>
        <p:nvSpPr>
          <p:cNvPr id="11" name="FootNote/Source">
            <a:extLst>
              <a:ext uri="{FF2B5EF4-FFF2-40B4-BE49-F238E27FC236}">
                <a16:creationId xmlns:a16="http://schemas.microsoft.com/office/drawing/2014/main" id="{4E74AE48-D9B6-EAED-E769-23112BB5D3C4}"/>
              </a:ext>
            </a:extLst>
          </p:cNvPr>
          <p:cNvSpPr>
            <a:spLocks noGrp="1"/>
          </p:cNvSpPr>
          <p:nvPr>
            <p:ph type="body" sz="quarter" idx="13" hasCustomPrompt="1"/>
          </p:nvPr>
        </p:nvSpPr>
        <p:spPr bwMode="gray">
          <a:xfrm>
            <a:off x="2316783" y="5805280"/>
            <a:ext cx="9396000" cy="144000"/>
          </a:xfrm>
        </p:spPr>
        <p:txBody>
          <a:bodyPr anchor="b"/>
          <a:lstStyle>
            <a:lvl1pPr marL="0" indent="0">
              <a:lnSpc>
                <a:spcPct val="100000"/>
              </a:lnSpc>
              <a:spcBef>
                <a:spcPts val="0"/>
              </a:spcBef>
              <a:spcAft>
                <a:spcPts val="0"/>
              </a:spcAft>
              <a:buFont typeface="Arial" panose="020B0604020202020204" pitchFamily="34" charset="0"/>
              <a:buNone/>
              <a:defRPr sz="800" b="0">
                <a:solidFill>
                  <a:schemeClr val="bg1"/>
                </a:solidFill>
              </a:defRPr>
            </a:lvl1pPr>
            <a:lvl2pPr marL="0" indent="0">
              <a:lnSpc>
                <a:spcPct val="100000"/>
              </a:lnSpc>
              <a:spcBef>
                <a:spcPts val="0"/>
              </a:spcBef>
              <a:spcAft>
                <a:spcPts val="0"/>
              </a:spcAft>
              <a:buFont typeface="Arial" panose="020B0604020202020204" pitchFamily="34" charset="0"/>
              <a:buNone/>
              <a:defRPr sz="800" b="0">
                <a:solidFill>
                  <a:schemeClr val="bg1"/>
                </a:solidFill>
              </a:defRPr>
            </a:lvl2pPr>
            <a:lvl3pPr marL="0" indent="0">
              <a:lnSpc>
                <a:spcPct val="100000"/>
              </a:lnSpc>
              <a:spcBef>
                <a:spcPts val="0"/>
              </a:spcBef>
              <a:spcAft>
                <a:spcPts val="0"/>
              </a:spcAft>
              <a:buNone/>
              <a:defRPr sz="800" b="0">
                <a:solidFill>
                  <a:schemeClr val="bg1"/>
                </a:solidFill>
              </a:defRPr>
            </a:lvl3pPr>
            <a:lvl4pPr marL="0" indent="0">
              <a:lnSpc>
                <a:spcPct val="100000"/>
              </a:lnSpc>
              <a:spcBef>
                <a:spcPts val="0"/>
              </a:spcBef>
              <a:spcAft>
                <a:spcPts val="0"/>
              </a:spcAft>
              <a:buNone/>
              <a:defRPr sz="800" b="0">
                <a:solidFill>
                  <a:schemeClr val="bg1"/>
                </a:solidFill>
              </a:defRPr>
            </a:lvl4pPr>
            <a:lvl5pPr marL="0" indent="0">
              <a:lnSpc>
                <a:spcPct val="100000"/>
              </a:lnSpc>
              <a:spcBef>
                <a:spcPts val="0"/>
              </a:spcBef>
              <a:spcAft>
                <a:spcPts val="0"/>
              </a:spcAft>
              <a:buNone/>
              <a:defRPr sz="800" b="0">
                <a:solidFill>
                  <a:schemeClr val="bg1"/>
                </a:solidFill>
              </a:defRPr>
            </a:lvl5pPr>
            <a:lvl6pPr marL="0" indent="0">
              <a:lnSpc>
                <a:spcPct val="100000"/>
              </a:lnSpc>
              <a:spcBef>
                <a:spcPts val="0"/>
              </a:spcBef>
              <a:spcAft>
                <a:spcPts val="0"/>
              </a:spcAft>
              <a:buNone/>
              <a:defRPr sz="800" b="0">
                <a:solidFill>
                  <a:schemeClr val="bg1"/>
                </a:solidFill>
              </a:defRPr>
            </a:lvl6pPr>
            <a:lvl7pPr marL="0" indent="0">
              <a:lnSpc>
                <a:spcPct val="100000"/>
              </a:lnSpc>
              <a:spcBef>
                <a:spcPts val="0"/>
              </a:spcBef>
              <a:spcAft>
                <a:spcPts val="0"/>
              </a:spcAft>
              <a:buNone/>
              <a:defRPr sz="800" b="0">
                <a:solidFill>
                  <a:schemeClr val="bg1"/>
                </a:solidFill>
              </a:defRPr>
            </a:lvl7pPr>
            <a:lvl8pPr marL="0" indent="0">
              <a:lnSpc>
                <a:spcPct val="100000"/>
              </a:lnSpc>
              <a:spcBef>
                <a:spcPts val="0"/>
              </a:spcBef>
              <a:spcAft>
                <a:spcPts val="0"/>
              </a:spcAft>
              <a:buNone/>
              <a:defRPr sz="800" b="0">
                <a:solidFill>
                  <a:schemeClr val="bg1"/>
                </a:solidFill>
              </a:defRPr>
            </a:lvl8pPr>
            <a:lvl9pPr marL="0" indent="0">
              <a:lnSpc>
                <a:spcPct val="100000"/>
              </a:lnSpc>
              <a:spcBef>
                <a:spcPts val="0"/>
              </a:spcBef>
              <a:spcAft>
                <a:spcPts val="0"/>
              </a:spcAft>
              <a:buClr>
                <a:schemeClr val="tx2"/>
              </a:buClr>
              <a:buNone/>
              <a:defRPr sz="800" b="0">
                <a:solidFill>
                  <a:schemeClr val="bg1"/>
                </a:solidFill>
              </a:defRPr>
            </a:lvl9pPr>
          </a:lstStyle>
          <a:p>
            <a:pPr lvl="0"/>
            <a:r>
              <a:rPr lang="en-US"/>
              <a:t>Footnote/Source</a:t>
            </a:r>
          </a:p>
        </p:txBody>
      </p:sp>
      <p:sp>
        <p:nvSpPr>
          <p:cNvPr id="13" name="Text Box">
            <a:extLst>
              <a:ext uri="{FF2B5EF4-FFF2-40B4-BE49-F238E27FC236}">
                <a16:creationId xmlns:a16="http://schemas.microsoft.com/office/drawing/2014/main" id="{E2039665-2A0A-B25F-048C-E2C0637E9DAD}"/>
              </a:ext>
            </a:extLst>
          </p:cNvPr>
          <p:cNvSpPr>
            <a:spLocks noGrp="1"/>
          </p:cNvSpPr>
          <p:nvPr>
            <p:ph idx="14" hasCustomPrompt="1"/>
          </p:nvPr>
        </p:nvSpPr>
        <p:spPr bwMode="gray">
          <a:xfrm>
            <a:off x="7169093" y="1412876"/>
            <a:ext cx="4532180" cy="4392000"/>
          </a:xfrm>
        </p:spPr>
        <p:txBody>
          <a:bodyPr/>
          <a:lstStyle>
            <a:lvl1pPr>
              <a:buClr>
                <a:schemeClr val="tx2"/>
              </a:buClr>
              <a:defRPr sz="1400">
                <a:solidFill>
                  <a:schemeClr val="tx1"/>
                </a:solidFill>
                <a:latin typeface="+mn-lt"/>
              </a:defRPr>
            </a:lvl1pPr>
            <a:lvl2pPr marL="457200" indent="0">
              <a:buClr>
                <a:schemeClr val="tx2"/>
              </a:buClr>
              <a:buFont typeface="Arial" panose="020B0604020202020204" pitchFamily="34" charset="0"/>
              <a:buNone/>
              <a:defRPr sz="1400">
                <a:solidFill>
                  <a:schemeClr val="tx1"/>
                </a:solidFill>
              </a:defRPr>
            </a:lvl2pPr>
            <a:lvl3pPr marL="914400" indent="0">
              <a:buClr>
                <a:schemeClr val="tx2"/>
              </a:buClr>
              <a:buFont typeface="Arial" panose="020B0604020202020204" pitchFamily="34" charset="0"/>
              <a:buNone/>
              <a:defRPr sz="1400">
                <a:solidFill>
                  <a:schemeClr val="tx1"/>
                </a:solidFill>
              </a:defRPr>
            </a:lvl3pPr>
            <a:lvl4pPr marL="1371600" indent="0">
              <a:buClr>
                <a:schemeClr val="tx2"/>
              </a:buClr>
              <a:buFont typeface="Arial" panose="020B0604020202020204" pitchFamily="34" charset="0"/>
              <a:buNone/>
              <a:defRPr sz="1400">
                <a:solidFill>
                  <a:schemeClr val="tx1"/>
                </a:solidFill>
              </a:defRPr>
            </a:lvl4pPr>
            <a:lvl5pPr marL="1828800" indent="0">
              <a:buClr>
                <a:schemeClr val="tx2"/>
              </a:buClr>
              <a:buFont typeface="Arial" panose="020B0604020202020204" pitchFamily="34" charset="0"/>
              <a:buNone/>
              <a:defRPr sz="1400">
                <a:solidFill>
                  <a:schemeClr val="tx1"/>
                </a:solidFill>
              </a:defRPr>
            </a:lvl5pPr>
            <a:lvl6pPr marL="2286000" indent="0">
              <a:buClr>
                <a:schemeClr val="tx2"/>
              </a:buClr>
              <a:buFont typeface="Arial" panose="020B0604020202020204" pitchFamily="34" charset="0"/>
              <a:buNone/>
              <a:defRPr>
                <a:solidFill>
                  <a:schemeClr val="bg1"/>
                </a:solidFill>
              </a:defRPr>
            </a:lvl6pPr>
            <a:lvl7pPr marL="2743200" indent="0">
              <a:buClr>
                <a:schemeClr val="tx2"/>
              </a:buClr>
              <a:buFont typeface="Arial" panose="020B0604020202020204" pitchFamily="34" charset="0"/>
              <a:buNone/>
              <a:defRPr>
                <a:solidFill>
                  <a:schemeClr val="bg1"/>
                </a:solidFill>
              </a:defRPr>
            </a:lvl7pPr>
            <a:lvl8pPr marL="3200400" indent="0">
              <a:buClr>
                <a:schemeClr val="tx2"/>
              </a:buClr>
              <a:buFont typeface="Arial" panose="020B0604020202020204" pitchFamily="34" charset="0"/>
              <a:buNone/>
              <a:defRPr>
                <a:solidFill>
                  <a:schemeClr val="bg1"/>
                </a:solidFill>
              </a:defRPr>
            </a:lvl8pPr>
            <a:lvl9pPr marL="3657600" indent="0">
              <a:buClr>
                <a:schemeClr val="tx2"/>
              </a:buClr>
              <a:buFont typeface="Arial" panose="020B0604020202020204" pitchFamily="34" charset="0"/>
              <a:buNone/>
              <a:defRPr>
                <a:solidFill>
                  <a:schemeClr val="bg1"/>
                </a:solidFill>
              </a:defRPr>
            </a:lvl9pPr>
          </a:lstStyle>
          <a:p>
            <a:pPr lvl="0"/>
            <a:r>
              <a:rPr lang="en-US"/>
              <a:t>Edit text by clicking. Use the "Increase/decrease list level" buttons on the Start tab to switch between the set up text levels. For an optional subheading, set the text in bold.</a:t>
            </a:r>
          </a:p>
          <a:p>
            <a:pPr lvl="0"/>
            <a:r>
              <a:rPr lang="en-US"/>
              <a:t>Second level</a:t>
            </a:r>
          </a:p>
          <a:p>
            <a:pPr lvl="1"/>
            <a:r>
              <a:rPr lang="en-US"/>
              <a:t>Third level</a:t>
            </a:r>
          </a:p>
          <a:p>
            <a:pPr lvl="2"/>
            <a:r>
              <a:rPr lang="en-US"/>
              <a:t>Fourth level</a:t>
            </a:r>
          </a:p>
          <a:p>
            <a:pPr lvl="0"/>
            <a:r>
              <a:rPr lang="en-US"/>
              <a:t>Fifth level</a:t>
            </a:r>
          </a:p>
          <a:p>
            <a:pPr lvl="1"/>
            <a:r>
              <a:rPr lang="en-US"/>
              <a:t>Sixth level</a:t>
            </a:r>
          </a:p>
          <a:p>
            <a:pPr lvl="2"/>
            <a:r>
              <a:rPr lang="en-US"/>
              <a:t>Seventh level</a:t>
            </a:r>
          </a:p>
          <a:p>
            <a:pPr lvl="3"/>
            <a:r>
              <a:rPr lang="en-US"/>
              <a:t>Eighth level</a:t>
            </a:r>
          </a:p>
          <a:p>
            <a:pPr lvl="4"/>
            <a:r>
              <a:rPr lang="en-US"/>
              <a:t>Ninth level</a:t>
            </a:r>
          </a:p>
        </p:txBody>
      </p:sp>
      <p:sp>
        <p:nvSpPr>
          <p:cNvPr id="9" name="Title">
            <a:extLst>
              <a:ext uri="{FF2B5EF4-FFF2-40B4-BE49-F238E27FC236}">
                <a16:creationId xmlns:a16="http://schemas.microsoft.com/office/drawing/2014/main" id="{F074E145-AD7E-685C-AA16-04FC904A3EF7}"/>
              </a:ext>
            </a:extLst>
          </p:cNvPr>
          <p:cNvSpPr>
            <a:spLocks noGrp="1"/>
          </p:cNvSpPr>
          <p:nvPr>
            <p:ph type="title"/>
          </p:nvPr>
        </p:nvSpPr>
        <p:spPr bwMode="gray">
          <a:xfrm>
            <a:off x="2316208" y="225425"/>
            <a:ext cx="9396366" cy="720000"/>
          </a:xfrm>
        </p:spPr>
        <p:txBody>
          <a:bodyPr/>
          <a:lstStyle>
            <a:lvl1pPr>
              <a:defRPr>
                <a:solidFill>
                  <a:schemeClr val="tx1"/>
                </a:solidFill>
                <a:latin typeface="+mj-lt"/>
              </a:defRPr>
            </a:lvl1pPr>
          </a:lstStyle>
          <a:p>
            <a:endParaRPr lang="en-US"/>
          </a:p>
        </p:txBody>
      </p:sp>
    </p:spTree>
    <p:extLst>
      <p:ext uri="{BB962C8B-B14F-4D97-AF65-F5344CB8AC3E}">
        <p14:creationId xmlns:p14="http://schemas.microsoft.com/office/powerpoint/2010/main" val="99691298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wo Content with Image Slice (Dark) (R)">
    <p:bg>
      <p:bgPr>
        <a:solidFill>
          <a:srgbClr val="1E1E1C"/>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E63C49C-EB90-A06B-C474-4A296EAD71A6}"/>
              </a:ext>
            </a:extLst>
          </p:cNvPr>
          <p:cNvSpPr/>
          <p:nvPr userDrawn="1"/>
        </p:nvSpPr>
        <p:spPr>
          <a:xfrm>
            <a:off x="362139" y="6165410"/>
            <a:ext cx="1548142" cy="455481"/>
          </a:xfrm>
          <a:prstGeom prst="rect">
            <a:avLst/>
          </a:prstGeom>
          <a:solidFill>
            <a:srgbClr val="1E1E1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Image">
            <a:extLst>
              <a:ext uri="{FF2B5EF4-FFF2-40B4-BE49-F238E27FC236}">
                <a16:creationId xmlns:a16="http://schemas.microsoft.com/office/drawing/2014/main" id="{6F15896E-BF74-3BE4-0982-00A263BAB92C}"/>
              </a:ext>
            </a:extLst>
          </p:cNvPr>
          <p:cNvSpPr>
            <a:spLocks noGrp="1"/>
          </p:cNvSpPr>
          <p:nvPr>
            <p:ph type="pic" sz="quarter" idx="12" hasCustomPrompt="1"/>
          </p:nvPr>
        </p:nvSpPr>
        <p:spPr bwMode="gray">
          <a:xfrm>
            <a:off x="10164761" y="0"/>
            <a:ext cx="2027238" cy="6858000"/>
          </a:xfrm>
          <a:solidFill>
            <a:srgbClr val="E5E3DE"/>
          </a:solidFill>
        </p:spPr>
        <p:txBody>
          <a:bodyPr tIns="720000" anchor="ctr" anchorCtr="0"/>
          <a:lstStyle>
            <a:lvl1pPr marL="0" indent="0" algn="ctr">
              <a:spcBef>
                <a:spcPts val="0"/>
              </a:spcBef>
              <a:spcAft>
                <a:spcPts val="0"/>
              </a:spcAft>
              <a:buFontTx/>
              <a:buNone/>
              <a:tabLst/>
              <a:defRPr sz="1200" b="0">
                <a:solidFill>
                  <a:schemeClr val="tx1"/>
                </a:solidFill>
              </a:defRPr>
            </a:lvl1pPr>
            <a:lvl2pPr marL="0" indent="0" algn="ctr">
              <a:spcBef>
                <a:spcPts val="0"/>
              </a:spcBef>
              <a:spcAft>
                <a:spcPts val="0"/>
              </a:spcAft>
              <a:buFontTx/>
              <a:buNone/>
              <a:tabLst/>
              <a:defRPr sz="1200" b="0"/>
            </a:lvl2pPr>
            <a:lvl3pPr marL="0" indent="0" algn="ctr">
              <a:spcBef>
                <a:spcPts val="0"/>
              </a:spcBef>
              <a:spcAft>
                <a:spcPts val="0"/>
              </a:spcAft>
              <a:buFontTx/>
              <a:buNone/>
              <a:tabLst/>
              <a:defRPr sz="1200" b="0"/>
            </a:lvl3pPr>
            <a:lvl4pPr marL="0" indent="0" algn="ctr">
              <a:spcBef>
                <a:spcPts val="0"/>
              </a:spcBef>
              <a:spcAft>
                <a:spcPts val="0"/>
              </a:spcAft>
              <a:buFontTx/>
              <a:buNone/>
              <a:tabLst/>
              <a:defRPr sz="1200" b="0"/>
            </a:lvl4pPr>
            <a:lvl5pPr marL="0" indent="0" algn="ctr">
              <a:spcBef>
                <a:spcPts val="0"/>
              </a:spcBef>
              <a:spcAft>
                <a:spcPts val="0"/>
              </a:spcAft>
              <a:buFontTx/>
              <a:buNone/>
              <a:tabLst/>
              <a:defRPr sz="1200" b="0"/>
            </a:lvl5pPr>
            <a:lvl6pPr marL="0" indent="0" algn="ctr">
              <a:spcBef>
                <a:spcPts val="0"/>
              </a:spcBef>
              <a:spcAft>
                <a:spcPts val="0"/>
              </a:spcAft>
              <a:buFontTx/>
              <a:buNone/>
              <a:tabLst/>
              <a:defRPr sz="1200" b="0"/>
            </a:lvl6pPr>
            <a:lvl7pPr marL="0" indent="0" algn="ctr">
              <a:spcBef>
                <a:spcPts val="0"/>
              </a:spcBef>
              <a:spcAft>
                <a:spcPts val="0"/>
              </a:spcAft>
              <a:buFontTx/>
              <a:buNone/>
              <a:tabLst/>
              <a:defRPr sz="1200" b="0"/>
            </a:lvl7pPr>
            <a:lvl8pPr marL="0" indent="0" algn="ctr">
              <a:spcBef>
                <a:spcPts val="0"/>
              </a:spcBef>
              <a:spcAft>
                <a:spcPts val="0"/>
              </a:spcAft>
              <a:buFontTx/>
              <a:buNone/>
              <a:tabLst/>
              <a:defRPr sz="1200" b="0"/>
            </a:lvl8pPr>
            <a:lvl9pPr marL="0" indent="0" algn="ctr">
              <a:spcBef>
                <a:spcPts val="0"/>
              </a:spcBef>
              <a:spcAft>
                <a:spcPts val="0"/>
              </a:spcAft>
              <a:buFontTx/>
              <a:buNone/>
              <a:tabLst/>
              <a:defRPr sz="1200" b="0"/>
            </a:lvl9pPr>
          </a:lstStyle>
          <a:p>
            <a:pPr lvl="0"/>
            <a:r>
              <a:rPr lang="en-US"/>
              <a:t>Add picture</a:t>
            </a:r>
          </a:p>
        </p:txBody>
      </p:sp>
      <p:sp>
        <p:nvSpPr>
          <p:cNvPr id="5" name="Rectangle 4" hidden="1">
            <a:extLst>
              <a:ext uri="{FF2B5EF4-FFF2-40B4-BE49-F238E27FC236}">
                <a16:creationId xmlns:a16="http://schemas.microsoft.com/office/drawing/2014/main" id="{5B947DDD-DDC6-EEF2-6041-6016EB5593D8}"/>
              </a:ext>
            </a:extLst>
          </p:cNvPr>
          <p:cNvSpPr/>
          <p:nvPr userDrawn="1"/>
        </p:nvSpPr>
        <p:spPr>
          <a:xfrm>
            <a:off x="195943" y="6055567"/>
            <a:ext cx="2080726" cy="802433"/>
          </a:xfrm>
          <a:prstGeom prst="rect">
            <a:avLst/>
          </a:prstGeom>
          <a:solidFill>
            <a:srgbClr val="1E1E1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 Box">
            <a:extLst>
              <a:ext uri="{FF2B5EF4-FFF2-40B4-BE49-F238E27FC236}">
                <a16:creationId xmlns:a16="http://schemas.microsoft.com/office/drawing/2014/main" id="{E9CCAA76-9A1E-A062-2A07-8A5F2ABCEEC9}"/>
              </a:ext>
            </a:extLst>
          </p:cNvPr>
          <p:cNvSpPr>
            <a:spLocks noGrp="1"/>
          </p:cNvSpPr>
          <p:nvPr>
            <p:ph idx="1" hasCustomPrompt="1"/>
          </p:nvPr>
        </p:nvSpPr>
        <p:spPr bwMode="gray">
          <a:xfrm>
            <a:off x="478801" y="1413280"/>
            <a:ext cx="4543534" cy="4392000"/>
          </a:xfrm>
        </p:spPr>
        <p:txBody>
          <a:bodyPr/>
          <a:lstStyle>
            <a:lvl1pPr>
              <a:buClr>
                <a:schemeClr val="tx2"/>
              </a:buClr>
              <a:defRPr sz="1400">
                <a:solidFill>
                  <a:schemeClr val="bg1"/>
                </a:solidFill>
                <a:latin typeface="+mn-lt"/>
              </a:defRPr>
            </a:lvl1pPr>
            <a:lvl2pPr marL="457200" indent="0">
              <a:buClr>
                <a:schemeClr val="tx2"/>
              </a:buClr>
              <a:buFont typeface="Arial" panose="020B0604020202020204" pitchFamily="34" charset="0"/>
              <a:buNone/>
              <a:defRPr sz="1400">
                <a:solidFill>
                  <a:schemeClr val="bg1"/>
                </a:solidFill>
              </a:defRPr>
            </a:lvl2pPr>
            <a:lvl3pPr marL="914400" indent="0">
              <a:buClr>
                <a:schemeClr val="tx2"/>
              </a:buClr>
              <a:buFont typeface="Arial" panose="020B0604020202020204" pitchFamily="34" charset="0"/>
              <a:buNone/>
              <a:defRPr sz="1400">
                <a:solidFill>
                  <a:schemeClr val="bg1"/>
                </a:solidFill>
              </a:defRPr>
            </a:lvl3pPr>
            <a:lvl4pPr marL="1371600" indent="0">
              <a:buClr>
                <a:schemeClr val="tx2"/>
              </a:buClr>
              <a:buFont typeface="Arial" panose="020B0604020202020204" pitchFamily="34" charset="0"/>
              <a:buNone/>
              <a:defRPr sz="1400">
                <a:solidFill>
                  <a:schemeClr val="bg1"/>
                </a:solidFill>
              </a:defRPr>
            </a:lvl4pPr>
            <a:lvl5pPr marL="1828800" indent="0">
              <a:buClr>
                <a:schemeClr val="tx2"/>
              </a:buClr>
              <a:buFont typeface="Arial" panose="020B0604020202020204" pitchFamily="34" charset="0"/>
              <a:buNone/>
              <a:defRPr sz="1400">
                <a:solidFill>
                  <a:schemeClr val="bg1"/>
                </a:solidFill>
              </a:defRPr>
            </a:lvl5pPr>
            <a:lvl6pPr marL="2286000" indent="0">
              <a:buClr>
                <a:schemeClr val="tx2"/>
              </a:buClr>
              <a:buFont typeface="Arial" panose="020B0604020202020204" pitchFamily="34" charset="0"/>
              <a:buNone/>
              <a:defRPr>
                <a:solidFill>
                  <a:schemeClr val="bg1"/>
                </a:solidFill>
              </a:defRPr>
            </a:lvl6pPr>
            <a:lvl7pPr marL="2743200" indent="0">
              <a:buClr>
                <a:schemeClr val="tx2"/>
              </a:buClr>
              <a:buFont typeface="Arial" panose="020B0604020202020204" pitchFamily="34" charset="0"/>
              <a:buNone/>
              <a:defRPr>
                <a:solidFill>
                  <a:schemeClr val="bg1"/>
                </a:solidFill>
              </a:defRPr>
            </a:lvl7pPr>
            <a:lvl8pPr marL="3200400" indent="0">
              <a:buClr>
                <a:schemeClr val="tx2"/>
              </a:buClr>
              <a:buFont typeface="Arial" panose="020B0604020202020204" pitchFamily="34" charset="0"/>
              <a:buNone/>
              <a:defRPr>
                <a:solidFill>
                  <a:schemeClr val="bg1"/>
                </a:solidFill>
              </a:defRPr>
            </a:lvl8pPr>
            <a:lvl9pPr marL="3657600" indent="0">
              <a:buClr>
                <a:schemeClr val="tx2"/>
              </a:buClr>
              <a:buFont typeface="Arial" panose="020B0604020202020204" pitchFamily="34" charset="0"/>
              <a:buNone/>
              <a:defRPr>
                <a:solidFill>
                  <a:schemeClr val="bg1"/>
                </a:solidFill>
              </a:defRPr>
            </a:lvl9pPr>
          </a:lstStyle>
          <a:p>
            <a:pPr lvl="0"/>
            <a:r>
              <a:rPr lang="en-US"/>
              <a:t>Edit text by clicking. Use the "Increase/decrease list level" buttons on the Start tab to switch between the set up text levels. For an optional subheading, set the text in bold.</a:t>
            </a:r>
          </a:p>
          <a:p>
            <a:pPr lvl="0"/>
            <a:r>
              <a:rPr lang="en-US"/>
              <a:t>Second level</a:t>
            </a:r>
          </a:p>
          <a:p>
            <a:pPr lvl="1"/>
            <a:r>
              <a:rPr lang="en-US"/>
              <a:t>Third level</a:t>
            </a:r>
          </a:p>
          <a:p>
            <a:pPr lvl="2"/>
            <a:r>
              <a:rPr lang="en-US"/>
              <a:t>Fourth level</a:t>
            </a:r>
          </a:p>
          <a:p>
            <a:pPr lvl="0"/>
            <a:r>
              <a:rPr lang="en-US"/>
              <a:t>Fifth level</a:t>
            </a:r>
          </a:p>
          <a:p>
            <a:pPr lvl="1"/>
            <a:r>
              <a:rPr lang="en-US"/>
              <a:t>Sixth level</a:t>
            </a:r>
          </a:p>
          <a:p>
            <a:pPr lvl="2"/>
            <a:r>
              <a:rPr lang="en-US"/>
              <a:t>Seventh level</a:t>
            </a:r>
          </a:p>
          <a:p>
            <a:pPr lvl="3"/>
            <a:r>
              <a:rPr lang="en-US"/>
              <a:t>Eighth level</a:t>
            </a:r>
          </a:p>
          <a:p>
            <a:pPr lvl="4"/>
            <a:r>
              <a:rPr lang="en-US"/>
              <a:t>Ninth level</a:t>
            </a:r>
          </a:p>
        </p:txBody>
      </p:sp>
      <p:sp>
        <p:nvSpPr>
          <p:cNvPr id="11" name="FootNote/Source">
            <a:extLst>
              <a:ext uri="{FF2B5EF4-FFF2-40B4-BE49-F238E27FC236}">
                <a16:creationId xmlns:a16="http://schemas.microsoft.com/office/drawing/2014/main" id="{4E74AE48-D9B6-EAED-E769-23112BB5D3C4}"/>
              </a:ext>
            </a:extLst>
          </p:cNvPr>
          <p:cNvSpPr>
            <a:spLocks noGrp="1"/>
          </p:cNvSpPr>
          <p:nvPr>
            <p:ph type="body" sz="quarter" idx="13" hasCustomPrompt="1"/>
          </p:nvPr>
        </p:nvSpPr>
        <p:spPr bwMode="gray">
          <a:xfrm>
            <a:off x="478801" y="5805280"/>
            <a:ext cx="9396000" cy="144000"/>
          </a:xfrm>
        </p:spPr>
        <p:txBody>
          <a:bodyPr anchor="b"/>
          <a:lstStyle>
            <a:lvl1pPr marL="0" indent="0">
              <a:lnSpc>
                <a:spcPct val="100000"/>
              </a:lnSpc>
              <a:spcBef>
                <a:spcPts val="0"/>
              </a:spcBef>
              <a:spcAft>
                <a:spcPts val="0"/>
              </a:spcAft>
              <a:buFont typeface="Arial" panose="020B0604020202020204" pitchFamily="34" charset="0"/>
              <a:buNone/>
              <a:defRPr sz="800" b="0">
                <a:solidFill>
                  <a:schemeClr val="bg1"/>
                </a:solidFill>
              </a:defRPr>
            </a:lvl1pPr>
            <a:lvl2pPr marL="0" indent="0">
              <a:lnSpc>
                <a:spcPct val="100000"/>
              </a:lnSpc>
              <a:spcBef>
                <a:spcPts val="0"/>
              </a:spcBef>
              <a:spcAft>
                <a:spcPts val="0"/>
              </a:spcAft>
              <a:buFont typeface="Arial" panose="020B0604020202020204" pitchFamily="34" charset="0"/>
              <a:buNone/>
              <a:defRPr sz="800" b="0">
                <a:solidFill>
                  <a:schemeClr val="bg1"/>
                </a:solidFill>
              </a:defRPr>
            </a:lvl2pPr>
            <a:lvl3pPr marL="0" indent="0">
              <a:lnSpc>
                <a:spcPct val="100000"/>
              </a:lnSpc>
              <a:spcBef>
                <a:spcPts val="0"/>
              </a:spcBef>
              <a:spcAft>
                <a:spcPts val="0"/>
              </a:spcAft>
              <a:buNone/>
              <a:defRPr sz="800" b="0">
                <a:solidFill>
                  <a:schemeClr val="bg1"/>
                </a:solidFill>
              </a:defRPr>
            </a:lvl3pPr>
            <a:lvl4pPr marL="0" indent="0">
              <a:lnSpc>
                <a:spcPct val="100000"/>
              </a:lnSpc>
              <a:spcBef>
                <a:spcPts val="0"/>
              </a:spcBef>
              <a:spcAft>
                <a:spcPts val="0"/>
              </a:spcAft>
              <a:buNone/>
              <a:defRPr sz="800" b="0">
                <a:solidFill>
                  <a:schemeClr val="bg1"/>
                </a:solidFill>
              </a:defRPr>
            </a:lvl4pPr>
            <a:lvl5pPr marL="0" indent="0">
              <a:lnSpc>
                <a:spcPct val="100000"/>
              </a:lnSpc>
              <a:spcBef>
                <a:spcPts val="0"/>
              </a:spcBef>
              <a:spcAft>
                <a:spcPts val="0"/>
              </a:spcAft>
              <a:buNone/>
              <a:defRPr sz="800" b="0">
                <a:solidFill>
                  <a:schemeClr val="bg1"/>
                </a:solidFill>
              </a:defRPr>
            </a:lvl5pPr>
            <a:lvl6pPr marL="0" indent="0">
              <a:lnSpc>
                <a:spcPct val="100000"/>
              </a:lnSpc>
              <a:spcBef>
                <a:spcPts val="0"/>
              </a:spcBef>
              <a:spcAft>
                <a:spcPts val="0"/>
              </a:spcAft>
              <a:buNone/>
              <a:defRPr sz="800" b="0">
                <a:solidFill>
                  <a:schemeClr val="bg1"/>
                </a:solidFill>
              </a:defRPr>
            </a:lvl6pPr>
            <a:lvl7pPr marL="0" indent="0">
              <a:lnSpc>
                <a:spcPct val="100000"/>
              </a:lnSpc>
              <a:spcBef>
                <a:spcPts val="0"/>
              </a:spcBef>
              <a:spcAft>
                <a:spcPts val="0"/>
              </a:spcAft>
              <a:buNone/>
              <a:defRPr sz="800" b="0">
                <a:solidFill>
                  <a:schemeClr val="bg1"/>
                </a:solidFill>
              </a:defRPr>
            </a:lvl7pPr>
            <a:lvl8pPr marL="0" indent="0">
              <a:lnSpc>
                <a:spcPct val="100000"/>
              </a:lnSpc>
              <a:spcBef>
                <a:spcPts val="0"/>
              </a:spcBef>
              <a:spcAft>
                <a:spcPts val="0"/>
              </a:spcAft>
              <a:buNone/>
              <a:defRPr sz="800" b="0">
                <a:solidFill>
                  <a:schemeClr val="bg1"/>
                </a:solidFill>
              </a:defRPr>
            </a:lvl8pPr>
            <a:lvl9pPr marL="0" indent="0">
              <a:lnSpc>
                <a:spcPct val="100000"/>
              </a:lnSpc>
              <a:spcBef>
                <a:spcPts val="0"/>
              </a:spcBef>
              <a:spcAft>
                <a:spcPts val="0"/>
              </a:spcAft>
              <a:buClr>
                <a:schemeClr val="tx2"/>
              </a:buClr>
              <a:buNone/>
              <a:defRPr sz="800" b="0">
                <a:solidFill>
                  <a:schemeClr val="bg1"/>
                </a:solidFill>
              </a:defRPr>
            </a:lvl9pPr>
          </a:lstStyle>
          <a:p>
            <a:pPr lvl="0"/>
            <a:r>
              <a:rPr lang="en-US"/>
              <a:t>Footnote/Source</a:t>
            </a:r>
          </a:p>
        </p:txBody>
      </p:sp>
      <p:sp>
        <p:nvSpPr>
          <p:cNvPr id="13" name="Text Box">
            <a:extLst>
              <a:ext uri="{FF2B5EF4-FFF2-40B4-BE49-F238E27FC236}">
                <a16:creationId xmlns:a16="http://schemas.microsoft.com/office/drawing/2014/main" id="{E2039665-2A0A-B25F-048C-E2C0637E9DAD}"/>
              </a:ext>
            </a:extLst>
          </p:cNvPr>
          <p:cNvSpPr>
            <a:spLocks noGrp="1"/>
          </p:cNvSpPr>
          <p:nvPr>
            <p:ph idx="14" hasCustomPrompt="1"/>
          </p:nvPr>
        </p:nvSpPr>
        <p:spPr bwMode="gray">
          <a:xfrm>
            <a:off x="5331686" y="1413280"/>
            <a:ext cx="4532180" cy="4392000"/>
          </a:xfrm>
        </p:spPr>
        <p:txBody>
          <a:bodyPr/>
          <a:lstStyle>
            <a:lvl1pPr>
              <a:buClr>
                <a:schemeClr val="tx2"/>
              </a:buClr>
              <a:defRPr sz="1400">
                <a:solidFill>
                  <a:schemeClr val="bg1"/>
                </a:solidFill>
                <a:latin typeface="+mn-lt"/>
              </a:defRPr>
            </a:lvl1pPr>
            <a:lvl2pPr marL="457200" indent="0">
              <a:buClr>
                <a:schemeClr val="tx2"/>
              </a:buClr>
              <a:buFont typeface="Arial" panose="020B0604020202020204" pitchFamily="34" charset="0"/>
              <a:buNone/>
              <a:defRPr sz="1400">
                <a:solidFill>
                  <a:schemeClr val="bg1"/>
                </a:solidFill>
              </a:defRPr>
            </a:lvl2pPr>
            <a:lvl3pPr marL="914400" indent="0">
              <a:buClr>
                <a:schemeClr val="tx2"/>
              </a:buClr>
              <a:buFont typeface="Arial" panose="020B0604020202020204" pitchFamily="34" charset="0"/>
              <a:buNone/>
              <a:defRPr sz="1400">
                <a:solidFill>
                  <a:schemeClr val="bg1"/>
                </a:solidFill>
              </a:defRPr>
            </a:lvl3pPr>
            <a:lvl4pPr marL="1371600" indent="0">
              <a:buClr>
                <a:schemeClr val="tx2"/>
              </a:buClr>
              <a:buFont typeface="Arial" panose="020B0604020202020204" pitchFamily="34" charset="0"/>
              <a:buNone/>
              <a:defRPr sz="1400">
                <a:solidFill>
                  <a:schemeClr val="bg1"/>
                </a:solidFill>
              </a:defRPr>
            </a:lvl4pPr>
            <a:lvl5pPr marL="1828800" indent="0">
              <a:buClr>
                <a:schemeClr val="tx2"/>
              </a:buClr>
              <a:buFont typeface="Arial" panose="020B0604020202020204" pitchFamily="34" charset="0"/>
              <a:buNone/>
              <a:defRPr sz="1400">
                <a:solidFill>
                  <a:schemeClr val="bg1"/>
                </a:solidFill>
              </a:defRPr>
            </a:lvl5pPr>
            <a:lvl6pPr marL="2286000" indent="0">
              <a:buClr>
                <a:schemeClr val="tx2"/>
              </a:buClr>
              <a:buFont typeface="Arial" panose="020B0604020202020204" pitchFamily="34" charset="0"/>
              <a:buNone/>
              <a:defRPr>
                <a:solidFill>
                  <a:schemeClr val="bg1"/>
                </a:solidFill>
              </a:defRPr>
            </a:lvl6pPr>
            <a:lvl7pPr marL="2743200" indent="0">
              <a:buClr>
                <a:schemeClr val="tx2"/>
              </a:buClr>
              <a:buFont typeface="Arial" panose="020B0604020202020204" pitchFamily="34" charset="0"/>
              <a:buNone/>
              <a:defRPr>
                <a:solidFill>
                  <a:schemeClr val="bg1"/>
                </a:solidFill>
              </a:defRPr>
            </a:lvl7pPr>
            <a:lvl8pPr marL="3200400" indent="0">
              <a:buClr>
                <a:schemeClr val="tx2"/>
              </a:buClr>
              <a:buFont typeface="Arial" panose="020B0604020202020204" pitchFamily="34" charset="0"/>
              <a:buNone/>
              <a:defRPr>
                <a:solidFill>
                  <a:schemeClr val="bg1"/>
                </a:solidFill>
              </a:defRPr>
            </a:lvl8pPr>
            <a:lvl9pPr marL="3657600" indent="0">
              <a:buClr>
                <a:schemeClr val="tx2"/>
              </a:buClr>
              <a:buFont typeface="Arial" panose="020B0604020202020204" pitchFamily="34" charset="0"/>
              <a:buNone/>
              <a:defRPr>
                <a:solidFill>
                  <a:schemeClr val="bg1"/>
                </a:solidFill>
              </a:defRPr>
            </a:lvl9pPr>
          </a:lstStyle>
          <a:p>
            <a:pPr lvl="0"/>
            <a:r>
              <a:rPr lang="en-US"/>
              <a:t>Edit text by clicking. Use the "Increase/decrease list level" buttons on the Start tab to switch between the set up text levels. For an optional subheading, set the text in bold.</a:t>
            </a:r>
          </a:p>
          <a:p>
            <a:pPr lvl="0"/>
            <a:r>
              <a:rPr lang="en-US"/>
              <a:t>Second level</a:t>
            </a:r>
          </a:p>
          <a:p>
            <a:pPr lvl="1"/>
            <a:r>
              <a:rPr lang="en-US"/>
              <a:t>Third level</a:t>
            </a:r>
          </a:p>
          <a:p>
            <a:pPr lvl="2"/>
            <a:r>
              <a:rPr lang="en-US"/>
              <a:t>Fourth level</a:t>
            </a:r>
          </a:p>
          <a:p>
            <a:pPr lvl="0"/>
            <a:r>
              <a:rPr lang="en-US"/>
              <a:t>Fifth level</a:t>
            </a:r>
          </a:p>
          <a:p>
            <a:pPr lvl="1"/>
            <a:r>
              <a:rPr lang="en-US"/>
              <a:t>Sixth level</a:t>
            </a:r>
          </a:p>
          <a:p>
            <a:pPr lvl="2"/>
            <a:r>
              <a:rPr lang="en-US"/>
              <a:t>Seventh level</a:t>
            </a:r>
          </a:p>
          <a:p>
            <a:pPr lvl="3"/>
            <a:r>
              <a:rPr lang="en-US"/>
              <a:t>Eighth level</a:t>
            </a:r>
          </a:p>
          <a:p>
            <a:pPr lvl="4"/>
            <a:r>
              <a:rPr lang="en-US"/>
              <a:t>Ninth level</a:t>
            </a:r>
          </a:p>
        </p:txBody>
      </p:sp>
      <p:pic>
        <p:nvPicPr>
          <p:cNvPr id="2" name="Pi Logo WHITE">
            <a:extLst>
              <a:ext uri="{FF2B5EF4-FFF2-40B4-BE49-F238E27FC236}">
                <a16:creationId xmlns:a16="http://schemas.microsoft.com/office/drawing/2014/main" id="{0B6702D1-F29D-962B-0785-2CB6397B4F03}"/>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bwMode="gray">
          <a:xfrm>
            <a:off x="479424" y="6247189"/>
            <a:ext cx="1639121" cy="302341"/>
          </a:xfrm>
          <a:prstGeom prst="rect">
            <a:avLst/>
          </a:prstGeom>
        </p:spPr>
      </p:pic>
      <p:sp>
        <p:nvSpPr>
          <p:cNvPr id="12" name="Title">
            <a:extLst>
              <a:ext uri="{FF2B5EF4-FFF2-40B4-BE49-F238E27FC236}">
                <a16:creationId xmlns:a16="http://schemas.microsoft.com/office/drawing/2014/main" id="{AFCA0692-DBE1-EC64-9547-338DF7855DCE}"/>
              </a:ext>
            </a:extLst>
          </p:cNvPr>
          <p:cNvSpPr>
            <a:spLocks noGrp="1"/>
          </p:cNvSpPr>
          <p:nvPr>
            <p:ph type="title"/>
          </p:nvPr>
        </p:nvSpPr>
        <p:spPr bwMode="gray">
          <a:xfrm>
            <a:off x="479424" y="225425"/>
            <a:ext cx="9685338" cy="720000"/>
          </a:xfrm>
        </p:spPr>
        <p:txBody>
          <a:bodyPr/>
          <a:lstStyle>
            <a:lvl1pPr>
              <a:defRPr>
                <a:solidFill>
                  <a:schemeClr val="bg1"/>
                </a:solidFill>
                <a:latin typeface="+mj-lt"/>
              </a:defRPr>
            </a:lvl1pPr>
          </a:lstStyle>
          <a:p>
            <a:endParaRPr lang="en-US"/>
          </a:p>
        </p:txBody>
      </p:sp>
    </p:spTree>
    <p:extLst>
      <p:ext uri="{BB962C8B-B14F-4D97-AF65-F5344CB8AC3E}">
        <p14:creationId xmlns:p14="http://schemas.microsoft.com/office/powerpoint/2010/main" val="881322370"/>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Image (small dark)">
    <p:bg>
      <p:bgPr>
        <a:solidFill>
          <a:srgbClr val="1E1E1C"/>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788A54C-75C5-141C-1907-D213B7ACD916}"/>
              </a:ext>
            </a:extLst>
          </p:cNvPr>
          <p:cNvSpPr/>
          <p:nvPr userDrawn="1"/>
        </p:nvSpPr>
        <p:spPr>
          <a:xfrm>
            <a:off x="195943" y="6055567"/>
            <a:ext cx="2080726" cy="802433"/>
          </a:xfrm>
          <a:prstGeom prst="rect">
            <a:avLst/>
          </a:prstGeom>
          <a:solidFill>
            <a:srgbClr val="1E1E1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Slide Number Placeholder 3">
            <a:extLst>
              <a:ext uri="{FF2B5EF4-FFF2-40B4-BE49-F238E27FC236}">
                <a16:creationId xmlns:a16="http://schemas.microsoft.com/office/drawing/2014/main" id="{702BCC8E-16F2-0ADD-C8F0-E3B0D1050227}"/>
              </a:ext>
            </a:extLst>
          </p:cNvPr>
          <p:cNvSpPr>
            <a:spLocks noGrp="1"/>
          </p:cNvSpPr>
          <p:nvPr>
            <p:ph type="sldNum" sz="quarter" idx="11"/>
          </p:nvPr>
        </p:nvSpPr>
        <p:spPr>
          <a:xfrm>
            <a:off x="11353800" y="6255766"/>
            <a:ext cx="347472" cy="365125"/>
          </a:xfrm>
          <a:prstGeom prst="rect">
            <a:avLst/>
          </a:prstGeom>
        </p:spPr>
        <p:txBody>
          <a:bodyPr/>
          <a:lstStyle/>
          <a:p>
            <a:fld id="{55F9AA65-4F6A-40E9-9C00-3F2BC996F7D7}" type="slidenum">
              <a:rPr lang="en-GB" smtClean="0"/>
              <a:pPr/>
              <a:t>‹#›</a:t>
            </a:fld>
            <a:endParaRPr lang="en-GB"/>
          </a:p>
        </p:txBody>
      </p:sp>
      <p:sp>
        <p:nvSpPr>
          <p:cNvPr id="5" name="Image Place Holder">
            <a:extLst>
              <a:ext uri="{FF2B5EF4-FFF2-40B4-BE49-F238E27FC236}">
                <a16:creationId xmlns:a16="http://schemas.microsoft.com/office/drawing/2014/main" id="{3C27336A-BCDE-862C-2B2D-7AD942B049C9}"/>
              </a:ext>
            </a:extLst>
          </p:cNvPr>
          <p:cNvSpPr>
            <a:spLocks noGrp="1"/>
          </p:cNvSpPr>
          <p:nvPr>
            <p:ph type="pic" sz="quarter" idx="12" hasCustomPrompt="1"/>
          </p:nvPr>
        </p:nvSpPr>
        <p:spPr bwMode="gray">
          <a:xfrm>
            <a:off x="8156448" y="0"/>
            <a:ext cx="4035552" cy="6858000"/>
          </a:xfrm>
          <a:solidFill>
            <a:srgbClr val="E5E3DE"/>
          </a:solidFill>
        </p:spPr>
        <p:txBody>
          <a:bodyPr tIns="720000" anchor="ctr" anchorCtr="0"/>
          <a:lstStyle>
            <a:lvl1pPr marL="0" indent="0" algn="ctr">
              <a:spcBef>
                <a:spcPts val="0"/>
              </a:spcBef>
              <a:spcAft>
                <a:spcPts val="0"/>
              </a:spcAft>
              <a:buFontTx/>
              <a:buNone/>
              <a:tabLst/>
              <a:defRPr sz="1200" b="0"/>
            </a:lvl1pPr>
            <a:lvl2pPr marL="0" indent="0" algn="ctr">
              <a:spcBef>
                <a:spcPts val="0"/>
              </a:spcBef>
              <a:spcAft>
                <a:spcPts val="0"/>
              </a:spcAft>
              <a:buFontTx/>
              <a:buNone/>
              <a:tabLst/>
              <a:defRPr sz="1200" b="0"/>
            </a:lvl2pPr>
            <a:lvl3pPr marL="0" indent="0" algn="ctr">
              <a:spcBef>
                <a:spcPts val="0"/>
              </a:spcBef>
              <a:spcAft>
                <a:spcPts val="0"/>
              </a:spcAft>
              <a:buFontTx/>
              <a:buNone/>
              <a:tabLst/>
              <a:defRPr sz="1200" b="0"/>
            </a:lvl3pPr>
            <a:lvl4pPr marL="0" indent="0" algn="ctr">
              <a:spcBef>
                <a:spcPts val="0"/>
              </a:spcBef>
              <a:spcAft>
                <a:spcPts val="0"/>
              </a:spcAft>
              <a:buFontTx/>
              <a:buNone/>
              <a:tabLst/>
              <a:defRPr sz="1200" b="0"/>
            </a:lvl4pPr>
            <a:lvl5pPr marL="0" indent="0" algn="ctr">
              <a:spcBef>
                <a:spcPts val="0"/>
              </a:spcBef>
              <a:spcAft>
                <a:spcPts val="0"/>
              </a:spcAft>
              <a:buFontTx/>
              <a:buNone/>
              <a:tabLst/>
              <a:defRPr sz="1200" b="0"/>
            </a:lvl5pPr>
            <a:lvl6pPr marL="0" indent="0" algn="ctr">
              <a:spcBef>
                <a:spcPts val="0"/>
              </a:spcBef>
              <a:spcAft>
                <a:spcPts val="0"/>
              </a:spcAft>
              <a:buFontTx/>
              <a:buNone/>
              <a:tabLst/>
              <a:defRPr sz="1200" b="0"/>
            </a:lvl6pPr>
            <a:lvl7pPr marL="0" indent="0" algn="ctr">
              <a:spcBef>
                <a:spcPts val="0"/>
              </a:spcBef>
              <a:spcAft>
                <a:spcPts val="0"/>
              </a:spcAft>
              <a:buFontTx/>
              <a:buNone/>
              <a:tabLst/>
              <a:defRPr sz="1200" b="0"/>
            </a:lvl7pPr>
            <a:lvl8pPr marL="0" indent="0" algn="ctr">
              <a:spcBef>
                <a:spcPts val="0"/>
              </a:spcBef>
              <a:spcAft>
                <a:spcPts val="0"/>
              </a:spcAft>
              <a:buFontTx/>
              <a:buNone/>
              <a:tabLst/>
              <a:defRPr sz="1200" b="0"/>
            </a:lvl8pPr>
            <a:lvl9pPr marL="0" indent="0" algn="ctr">
              <a:spcBef>
                <a:spcPts val="0"/>
              </a:spcBef>
              <a:spcAft>
                <a:spcPts val="0"/>
              </a:spcAft>
              <a:buFontTx/>
              <a:buNone/>
              <a:tabLst/>
              <a:defRPr sz="1200" b="0"/>
            </a:lvl9pPr>
          </a:lstStyle>
          <a:p>
            <a:r>
              <a:rPr lang="en-US"/>
              <a:t>Add picture</a:t>
            </a:r>
          </a:p>
        </p:txBody>
      </p:sp>
      <p:sp>
        <p:nvSpPr>
          <p:cNvPr id="6" name="Title">
            <a:extLst>
              <a:ext uri="{FF2B5EF4-FFF2-40B4-BE49-F238E27FC236}">
                <a16:creationId xmlns:a16="http://schemas.microsoft.com/office/drawing/2014/main" id="{54ADA409-7872-A641-9ADF-B4374F7CD0F6}"/>
              </a:ext>
            </a:extLst>
          </p:cNvPr>
          <p:cNvSpPr>
            <a:spLocks noGrp="1"/>
          </p:cNvSpPr>
          <p:nvPr>
            <p:ph type="ctrTitle"/>
          </p:nvPr>
        </p:nvSpPr>
        <p:spPr>
          <a:xfrm>
            <a:off x="478799" y="1214192"/>
            <a:ext cx="7380913" cy="2387600"/>
          </a:xfrm>
          <a:prstGeom prst="rect">
            <a:avLst/>
          </a:prstGeom>
        </p:spPr>
        <p:txBody>
          <a:bodyPr anchor="b">
            <a:normAutofit/>
          </a:bodyPr>
          <a:lstStyle>
            <a:lvl1pPr algn="l">
              <a:defRPr sz="4800">
                <a:solidFill>
                  <a:srgbClr val="FFFFFF"/>
                </a:solidFill>
                <a:latin typeface="+mj-lt"/>
              </a:defRPr>
            </a:lvl1pPr>
          </a:lstStyle>
          <a:p>
            <a:endParaRPr lang="en-GB"/>
          </a:p>
        </p:txBody>
      </p:sp>
      <p:pic>
        <p:nvPicPr>
          <p:cNvPr id="8" name="Pi Logo White">
            <a:extLst>
              <a:ext uri="{FF2B5EF4-FFF2-40B4-BE49-F238E27FC236}">
                <a16:creationId xmlns:a16="http://schemas.microsoft.com/office/drawing/2014/main" id="{3BF145BB-57A9-EC2B-CA75-C9B478E2F9C8}"/>
              </a:ext>
              <a:ext uri="{C183D7F6-B498-43B3-948B-1728B52AA6E4}">
                <adec:decorative xmlns:adec="http://schemas.microsoft.com/office/drawing/2017/decorative" val="1"/>
              </a:ext>
            </a:extLst>
          </p:cNvPr>
          <p:cNvPicPr/>
          <p:nvPr userDrawn="1"/>
        </p:nvPicPr>
        <p:blipFill>
          <a:blip r:embed="rId2">
            <a:extLst>
              <a:ext uri="{28A0092B-C50C-407E-A947-70E740481C1C}">
                <a14:useLocalDpi xmlns:a14="http://schemas.microsoft.com/office/drawing/2010/main" val="0"/>
              </a:ext>
            </a:extLst>
          </a:blip>
          <a:srcRect/>
          <a:stretch/>
        </p:blipFill>
        <p:spPr bwMode="gray">
          <a:xfrm>
            <a:off x="486474" y="487243"/>
            <a:ext cx="1629851" cy="302946"/>
          </a:xfrm>
          <a:prstGeom prst="rect">
            <a:avLst/>
          </a:prstGeom>
        </p:spPr>
      </p:pic>
      <p:sp>
        <p:nvSpPr>
          <p:cNvPr id="9" name="Subtitle">
            <a:extLst>
              <a:ext uri="{FF2B5EF4-FFF2-40B4-BE49-F238E27FC236}">
                <a16:creationId xmlns:a16="http://schemas.microsoft.com/office/drawing/2014/main" id="{978D4074-9997-682C-1590-2947CA3C12B3}"/>
              </a:ext>
            </a:extLst>
          </p:cNvPr>
          <p:cNvSpPr>
            <a:spLocks noGrp="1"/>
          </p:cNvSpPr>
          <p:nvPr>
            <p:ph type="subTitle" idx="1" hasCustomPrompt="1"/>
          </p:nvPr>
        </p:nvSpPr>
        <p:spPr bwMode="gray">
          <a:xfrm>
            <a:off x="479425" y="4437120"/>
            <a:ext cx="7356983" cy="936000"/>
          </a:xfrm>
        </p:spPr>
        <p:txBody>
          <a:bodyPr/>
          <a:lstStyle>
            <a:lvl1pPr marL="0" indent="0" algn="l">
              <a:lnSpc>
                <a:spcPct val="100000"/>
              </a:lnSpc>
              <a:spcBef>
                <a:spcPts val="0"/>
              </a:spcBef>
              <a:spcAft>
                <a:spcPts val="2400"/>
              </a:spcAft>
              <a:buFont typeface="Arial" panose="020B0604020202020204" pitchFamily="34" charset="0"/>
              <a:buNone/>
              <a:defRPr sz="2400" b="1">
                <a:solidFill>
                  <a:schemeClr val="bg1"/>
                </a:solidFill>
                <a:latin typeface="+mj-lt"/>
              </a:defRPr>
            </a:lvl1pPr>
            <a:lvl2pPr marL="0" indent="0" algn="l">
              <a:lnSpc>
                <a:spcPct val="100000"/>
              </a:lnSpc>
              <a:spcBef>
                <a:spcPts val="0"/>
              </a:spcBef>
              <a:spcAft>
                <a:spcPts val="0"/>
              </a:spcAft>
              <a:buFont typeface="Arial" panose="020B0604020202020204" pitchFamily="34" charset="0"/>
              <a:buNone/>
              <a:defRPr sz="1600" b="0">
                <a:solidFill>
                  <a:schemeClr val="bg1"/>
                </a:solidFill>
                <a:latin typeface="Lato" panose="020F0502020204030203" pitchFamily="34" charset="0"/>
              </a:defRPr>
            </a:lvl2pPr>
            <a:lvl3pPr marL="0" indent="0" algn="l">
              <a:lnSpc>
                <a:spcPct val="100000"/>
              </a:lnSpc>
              <a:spcBef>
                <a:spcPts val="0"/>
              </a:spcBef>
              <a:spcAft>
                <a:spcPts val="0"/>
              </a:spcAft>
              <a:buFont typeface="Arial" panose="020B0604020202020204" pitchFamily="34" charset="0"/>
              <a:buNone/>
              <a:defRPr sz="1600" b="0">
                <a:solidFill>
                  <a:schemeClr val="bg1"/>
                </a:solidFill>
              </a:defRPr>
            </a:lvl3pPr>
            <a:lvl4pPr marL="0" indent="0" algn="l">
              <a:lnSpc>
                <a:spcPct val="100000"/>
              </a:lnSpc>
              <a:spcBef>
                <a:spcPts val="0"/>
              </a:spcBef>
              <a:spcAft>
                <a:spcPts val="0"/>
              </a:spcAft>
              <a:buFont typeface="Arial" panose="020B0604020202020204" pitchFamily="34" charset="0"/>
              <a:buNone/>
              <a:defRPr sz="1600" b="0">
                <a:solidFill>
                  <a:schemeClr val="bg1"/>
                </a:solidFill>
              </a:defRPr>
            </a:lvl4pPr>
            <a:lvl5pPr marL="0" indent="0" algn="l">
              <a:lnSpc>
                <a:spcPct val="100000"/>
              </a:lnSpc>
              <a:spcBef>
                <a:spcPts val="0"/>
              </a:spcBef>
              <a:spcAft>
                <a:spcPts val="0"/>
              </a:spcAft>
              <a:buFont typeface="Arial" panose="020B0604020202020204" pitchFamily="34" charset="0"/>
              <a:buNone/>
              <a:defRPr sz="1600" b="0">
                <a:solidFill>
                  <a:schemeClr val="bg1"/>
                </a:solidFill>
              </a:defRPr>
            </a:lvl5pPr>
            <a:lvl6pPr marL="0" indent="0" algn="l">
              <a:lnSpc>
                <a:spcPct val="100000"/>
              </a:lnSpc>
              <a:spcBef>
                <a:spcPts val="0"/>
              </a:spcBef>
              <a:spcAft>
                <a:spcPts val="0"/>
              </a:spcAft>
              <a:buFont typeface="Arial" panose="020B0604020202020204" pitchFamily="34" charset="0"/>
              <a:buNone/>
              <a:defRPr sz="1600" b="0">
                <a:solidFill>
                  <a:schemeClr val="bg1"/>
                </a:solidFill>
              </a:defRPr>
            </a:lvl6pPr>
            <a:lvl7pPr marL="0" indent="0" algn="l">
              <a:lnSpc>
                <a:spcPct val="100000"/>
              </a:lnSpc>
              <a:spcBef>
                <a:spcPts val="0"/>
              </a:spcBef>
              <a:spcAft>
                <a:spcPts val="0"/>
              </a:spcAft>
              <a:buFont typeface="Arial" panose="020B0604020202020204" pitchFamily="34" charset="0"/>
              <a:buNone/>
              <a:defRPr sz="1600" b="0">
                <a:solidFill>
                  <a:schemeClr val="bg1"/>
                </a:solidFill>
              </a:defRPr>
            </a:lvl7pPr>
            <a:lvl8pPr marL="0" indent="0" algn="l">
              <a:lnSpc>
                <a:spcPct val="100000"/>
              </a:lnSpc>
              <a:spcBef>
                <a:spcPts val="0"/>
              </a:spcBef>
              <a:spcAft>
                <a:spcPts val="0"/>
              </a:spcAft>
              <a:buFont typeface="Arial" panose="020B0604020202020204" pitchFamily="34" charset="0"/>
              <a:buNone/>
              <a:defRPr sz="1600" b="0">
                <a:solidFill>
                  <a:schemeClr val="bg1"/>
                </a:solidFill>
              </a:defRPr>
            </a:lvl8pPr>
            <a:lvl9pPr marL="0" indent="0" algn="l">
              <a:lnSpc>
                <a:spcPct val="100000"/>
              </a:lnSpc>
              <a:spcBef>
                <a:spcPts val="0"/>
              </a:spcBef>
              <a:spcAft>
                <a:spcPts val="0"/>
              </a:spcAft>
              <a:buFont typeface="Arial" panose="020B0604020202020204" pitchFamily="34" charset="0"/>
              <a:buNone/>
              <a:defRPr sz="1600" b="0">
                <a:solidFill>
                  <a:schemeClr val="bg1"/>
                </a:solidFill>
              </a:defRPr>
            </a:lvl9pPr>
          </a:lstStyle>
          <a:p>
            <a:r>
              <a:rPr lang="en-US"/>
              <a:t>Subtitle of the presentation</a:t>
            </a:r>
          </a:p>
          <a:p>
            <a:pPr lvl="1"/>
            <a:r>
              <a:rPr lang="en-US"/>
              <a:t>Author | Date | Place</a:t>
            </a:r>
          </a:p>
        </p:txBody>
      </p:sp>
    </p:spTree>
    <p:extLst>
      <p:ext uri="{BB962C8B-B14F-4D97-AF65-F5344CB8AC3E}">
        <p14:creationId xmlns:p14="http://schemas.microsoft.com/office/powerpoint/2010/main" val="2094490200"/>
      </p:ext>
    </p:extLst>
  </p:cSld>
  <p:clrMapOvr>
    <a:masterClrMapping/>
  </p:clrMapOvr>
  <p:extLst>
    <p:ext uri="{DCECCB84-F9BA-43D5-87BE-67443E8EF086}">
      <p15:sldGuideLst xmlns:p15="http://schemas.microsoft.com/office/powerpoint/2012/main">
        <p15:guide id="1" pos="5133" userDrawn="1">
          <p15:clr>
            <a:srgbClr val="FBAE40"/>
          </p15:clr>
        </p15:guide>
        <p15:guide id="2" pos="4951"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wo Content with Image Slice (Dark) (L)">
    <p:bg>
      <p:bgPr>
        <a:solidFill>
          <a:srgbClr val="1E1E1C"/>
        </a:solidFill>
        <a:effectLst/>
      </p:bgPr>
    </p:bg>
    <p:spTree>
      <p:nvGrpSpPr>
        <p:cNvPr id="1" name=""/>
        <p:cNvGrpSpPr/>
        <p:nvPr/>
      </p:nvGrpSpPr>
      <p:grpSpPr>
        <a:xfrm>
          <a:off x="0" y="0"/>
          <a:ext cx="0" cy="0"/>
          <a:chOff x="0" y="0"/>
          <a:chExt cx="0" cy="0"/>
        </a:xfrm>
      </p:grpSpPr>
      <p:sp>
        <p:nvSpPr>
          <p:cNvPr id="6" name="Image">
            <a:extLst>
              <a:ext uri="{FF2B5EF4-FFF2-40B4-BE49-F238E27FC236}">
                <a16:creationId xmlns:a16="http://schemas.microsoft.com/office/drawing/2014/main" id="{6F15896E-BF74-3BE4-0982-00A263BAB92C}"/>
              </a:ext>
            </a:extLst>
          </p:cNvPr>
          <p:cNvSpPr>
            <a:spLocks noGrp="1"/>
          </p:cNvSpPr>
          <p:nvPr>
            <p:ph type="pic" sz="quarter" idx="12" hasCustomPrompt="1"/>
          </p:nvPr>
        </p:nvSpPr>
        <p:spPr bwMode="gray">
          <a:xfrm>
            <a:off x="0" y="0"/>
            <a:ext cx="2027238" cy="6858000"/>
          </a:xfrm>
          <a:solidFill>
            <a:srgbClr val="E5E3DE"/>
          </a:solidFill>
        </p:spPr>
        <p:txBody>
          <a:bodyPr tIns="720000" anchor="ctr" anchorCtr="0"/>
          <a:lstStyle>
            <a:lvl1pPr marL="0" indent="0" algn="ctr">
              <a:spcBef>
                <a:spcPts val="0"/>
              </a:spcBef>
              <a:spcAft>
                <a:spcPts val="0"/>
              </a:spcAft>
              <a:buFontTx/>
              <a:buNone/>
              <a:tabLst/>
              <a:defRPr sz="1200" b="0">
                <a:solidFill>
                  <a:schemeClr val="tx1"/>
                </a:solidFill>
              </a:defRPr>
            </a:lvl1pPr>
            <a:lvl2pPr marL="0" indent="0" algn="ctr">
              <a:spcBef>
                <a:spcPts val="0"/>
              </a:spcBef>
              <a:spcAft>
                <a:spcPts val="0"/>
              </a:spcAft>
              <a:buFontTx/>
              <a:buNone/>
              <a:tabLst/>
              <a:defRPr sz="1200" b="0"/>
            </a:lvl2pPr>
            <a:lvl3pPr marL="0" indent="0" algn="ctr">
              <a:spcBef>
                <a:spcPts val="0"/>
              </a:spcBef>
              <a:spcAft>
                <a:spcPts val="0"/>
              </a:spcAft>
              <a:buFontTx/>
              <a:buNone/>
              <a:tabLst/>
              <a:defRPr sz="1200" b="0"/>
            </a:lvl3pPr>
            <a:lvl4pPr marL="0" indent="0" algn="ctr">
              <a:spcBef>
                <a:spcPts val="0"/>
              </a:spcBef>
              <a:spcAft>
                <a:spcPts val="0"/>
              </a:spcAft>
              <a:buFontTx/>
              <a:buNone/>
              <a:tabLst/>
              <a:defRPr sz="1200" b="0"/>
            </a:lvl4pPr>
            <a:lvl5pPr marL="0" indent="0" algn="ctr">
              <a:spcBef>
                <a:spcPts val="0"/>
              </a:spcBef>
              <a:spcAft>
                <a:spcPts val="0"/>
              </a:spcAft>
              <a:buFontTx/>
              <a:buNone/>
              <a:tabLst/>
              <a:defRPr sz="1200" b="0"/>
            </a:lvl5pPr>
            <a:lvl6pPr marL="0" indent="0" algn="ctr">
              <a:spcBef>
                <a:spcPts val="0"/>
              </a:spcBef>
              <a:spcAft>
                <a:spcPts val="0"/>
              </a:spcAft>
              <a:buFontTx/>
              <a:buNone/>
              <a:tabLst/>
              <a:defRPr sz="1200" b="0"/>
            </a:lvl6pPr>
            <a:lvl7pPr marL="0" indent="0" algn="ctr">
              <a:spcBef>
                <a:spcPts val="0"/>
              </a:spcBef>
              <a:spcAft>
                <a:spcPts val="0"/>
              </a:spcAft>
              <a:buFontTx/>
              <a:buNone/>
              <a:tabLst/>
              <a:defRPr sz="1200" b="0"/>
            </a:lvl7pPr>
            <a:lvl8pPr marL="0" indent="0" algn="ctr">
              <a:spcBef>
                <a:spcPts val="0"/>
              </a:spcBef>
              <a:spcAft>
                <a:spcPts val="0"/>
              </a:spcAft>
              <a:buFontTx/>
              <a:buNone/>
              <a:tabLst/>
              <a:defRPr sz="1200" b="0"/>
            </a:lvl8pPr>
            <a:lvl9pPr marL="0" indent="0" algn="ctr">
              <a:spcBef>
                <a:spcPts val="0"/>
              </a:spcBef>
              <a:spcAft>
                <a:spcPts val="0"/>
              </a:spcAft>
              <a:buFontTx/>
              <a:buNone/>
              <a:tabLst/>
              <a:defRPr sz="1200" b="0"/>
            </a:lvl9pPr>
          </a:lstStyle>
          <a:p>
            <a:pPr lvl="0"/>
            <a:r>
              <a:rPr lang="en-US"/>
              <a:t>Add picture</a:t>
            </a:r>
          </a:p>
        </p:txBody>
      </p:sp>
      <p:sp>
        <p:nvSpPr>
          <p:cNvPr id="5" name="Rectangle 4" hidden="1">
            <a:extLst>
              <a:ext uri="{FF2B5EF4-FFF2-40B4-BE49-F238E27FC236}">
                <a16:creationId xmlns:a16="http://schemas.microsoft.com/office/drawing/2014/main" id="{5B947DDD-DDC6-EEF2-6041-6016EB5593D8}"/>
              </a:ext>
            </a:extLst>
          </p:cNvPr>
          <p:cNvSpPr/>
          <p:nvPr userDrawn="1"/>
        </p:nvSpPr>
        <p:spPr>
          <a:xfrm>
            <a:off x="195943" y="6055567"/>
            <a:ext cx="2080726" cy="802433"/>
          </a:xfrm>
          <a:prstGeom prst="rect">
            <a:avLst/>
          </a:prstGeom>
          <a:solidFill>
            <a:srgbClr val="1E1E1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 Box">
            <a:extLst>
              <a:ext uri="{FF2B5EF4-FFF2-40B4-BE49-F238E27FC236}">
                <a16:creationId xmlns:a16="http://schemas.microsoft.com/office/drawing/2014/main" id="{E9CCAA76-9A1E-A062-2A07-8A5F2ABCEEC9}"/>
              </a:ext>
            </a:extLst>
          </p:cNvPr>
          <p:cNvSpPr>
            <a:spLocks noGrp="1"/>
          </p:cNvSpPr>
          <p:nvPr>
            <p:ph idx="1" hasCustomPrompt="1"/>
          </p:nvPr>
        </p:nvSpPr>
        <p:spPr bwMode="gray">
          <a:xfrm>
            <a:off x="2316208" y="1412876"/>
            <a:ext cx="4543534" cy="4392000"/>
          </a:xfrm>
        </p:spPr>
        <p:txBody>
          <a:bodyPr/>
          <a:lstStyle>
            <a:lvl1pPr>
              <a:buClr>
                <a:schemeClr val="tx2"/>
              </a:buClr>
              <a:defRPr sz="1400">
                <a:solidFill>
                  <a:schemeClr val="bg1"/>
                </a:solidFill>
                <a:latin typeface="+mn-lt"/>
              </a:defRPr>
            </a:lvl1pPr>
            <a:lvl2pPr marL="457200" indent="0">
              <a:buClr>
                <a:schemeClr val="tx2"/>
              </a:buClr>
              <a:buFont typeface="Arial" panose="020B0604020202020204" pitchFamily="34" charset="0"/>
              <a:buNone/>
              <a:defRPr sz="1400">
                <a:solidFill>
                  <a:schemeClr val="bg1"/>
                </a:solidFill>
              </a:defRPr>
            </a:lvl2pPr>
            <a:lvl3pPr marL="914400" indent="0">
              <a:buClr>
                <a:schemeClr val="tx2"/>
              </a:buClr>
              <a:buFont typeface="Arial" panose="020B0604020202020204" pitchFamily="34" charset="0"/>
              <a:buNone/>
              <a:defRPr sz="1400">
                <a:solidFill>
                  <a:schemeClr val="bg1"/>
                </a:solidFill>
              </a:defRPr>
            </a:lvl3pPr>
            <a:lvl4pPr marL="1371600" indent="0">
              <a:buClr>
                <a:schemeClr val="tx2"/>
              </a:buClr>
              <a:buFont typeface="Arial" panose="020B0604020202020204" pitchFamily="34" charset="0"/>
              <a:buNone/>
              <a:defRPr sz="1400">
                <a:solidFill>
                  <a:schemeClr val="bg1"/>
                </a:solidFill>
              </a:defRPr>
            </a:lvl4pPr>
            <a:lvl5pPr marL="1828800" indent="0">
              <a:buClr>
                <a:schemeClr val="tx2"/>
              </a:buClr>
              <a:buFont typeface="Arial" panose="020B0604020202020204" pitchFamily="34" charset="0"/>
              <a:buNone/>
              <a:defRPr sz="1400">
                <a:solidFill>
                  <a:schemeClr val="bg1"/>
                </a:solidFill>
              </a:defRPr>
            </a:lvl5pPr>
            <a:lvl6pPr marL="2286000" indent="0">
              <a:buClr>
                <a:schemeClr val="tx2"/>
              </a:buClr>
              <a:buFont typeface="Arial" panose="020B0604020202020204" pitchFamily="34" charset="0"/>
              <a:buNone/>
              <a:defRPr>
                <a:solidFill>
                  <a:schemeClr val="bg1"/>
                </a:solidFill>
              </a:defRPr>
            </a:lvl6pPr>
            <a:lvl7pPr marL="2743200" indent="0">
              <a:buClr>
                <a:schemeClr val="tx2"/>
              </a:buClr>
              <a:buFont typeface="Arial" panose="020B0604020202020204" pitchFamily="34" charset="0"/>
              <a:buNone/>
              <a:defRPr>
                <a:solidFill>
                  <a:schemeClr val="bg1"/>
                </a:solidFill>
              </a:defRPr>
            </a:lvl7pPr>
            <a:lvl8pPr marL="3200400" indent="0">
              <a:buClr>
                <a:schemeClr val="tx2"/>
              </a:buClr>
              <a:buFont typeface="Arial" panose="020B0604020202020204" pitchFamily="34" charset="0"/>
              <a:buNone/>
              <a:defRPr>
                <a:solidFill>
                  <a:schemeClr val="bg1"/>
                </a:solidFill>
              </a:defRPr>
            </a:lvl8pPr>
            <a:lvl9pPr marL="3657600" indent="0">
              <a:buClr>
                <a:schemeClr val="tx2"/>
              </a:buClr>
              <a:buFont typeface="Arial" panose="020B0604020202020204" pitchFamily="34" charset="0"/>
              <a:buNone/>
              <a:defRPr>
                <a:solidFill>
                  <a:schemeClr val="bg1"/>
                </a:solidFill>
              </a:defRPr>
            </a:lvl9pPr>
          </a:lstStyle>
          <a:p>
            <a:pPr lvl="0"/>
            <a:r>
              <a:rPr lang="en-US"/>
              <a:t>Edit text by clicking. Use the "Increase/decrease list level" buttons on the Start tab to switch between the set up text levels. For an optional subheading, set the text in bold.</a:t>
            </a:r>
          </a:p>
          <a:p>
            <a:pPr lvl="0"/>
            <a:r>
              <a:rPr lang="en-US"/>
              <a:t>Second level</a:t>
            </a:r>
          </a:p>
          <a:p>
            <a:pPr lvl="1"/>
            <a:r>
              <a:rPr lang="en-US"/>
              <a:t>Third level</a:t>
            </a:r>
          </a:p>
          <a:p>
            <a:pPr lvl="2"/>
            <a:r>
              <a:rPr lang="en-US"/>
              <a:t>Fourth level</a:t>
            </a:r>
          </a:p>
          <a:p>
            <a:pPr lvl="0"/>
            <a:r>
              <a:rPr lang="en-US"/>
              <a:t>Fifth level</a:t>
            </a:r>
          </a:p>
          <a:p>
            <a:pPr lvl="1"/>
            <a:r>
              <a:rPr lang="en-US"/>
              <a:t>Sixth level</a:t>
            </a:r>
          </a:p>
          <a:p>
            <a:pPr lvl="2"/>
            <a:r>
              <a:rPr lang="en-US"/>
              <a:t>Seventh level</a:t>
            </a:r>
          </a:p>
          <a:p>
            <a:pPr lvl="3"/>
            <a:r>
              <a:rPr lang="en-US"/>
              <a:t>Eighth level</a:t>
            </a:r>
          </a:p>
          <a:p>
            <a:pPr lvl="4"/>
            <a:r>
              <a:rPr lang="en-US"/>
              <a:t>Ninth level</a:t>
            </a:r>
          </a:p>
        </p:txBody>
      </p:sp>
      <p:sp>
        <p:nvSpPr>
          <p:cNvPr id="11" name="FootNote/Source">
            <a:extLst>
              <a:ext uri="{FF2B5EF4-FFF2-40B4-BE49-F238E27FC236}">
                <a16:creationId xmlns:a16="http://schemas.microsoft.com/office/drawing/2014/main" id="{4E74AE48-D9B6-EAED-E769-23112BB5D3C4}"/>
              </a:ext>
            </a:extLst>
          </p:cNvPr>
          <p:cNvSpPr>
            <a:spLocks noGrp="1"/>
          </p:cNvSpPr>
          <p:nvPr>
            <p:ph type="body" sz="quarter" idx="13" hasCustomPrompt="1"/>
          </p:nvPr>
        </p:nvSpPr>
        <p:spPr bwMode="gray">
          <a:xfrm>
            <a:off x="2316783" y="5805280"/>
            <a:ext cx="9396000" cy="144000"/>
          </a:xfrm>
        </p:spPr>
        <p:txBody>
          <a:bodyPr anchor="b"/>
          <a:lstStyle>
            <a:lvl1pPr marL="0" indent="0">
              <a:lnSpc>
                <a:spcPct val="100000"/>
              </a:lnSpc>
              <a:spcBef>
                <a:spcPts val="0"/>
              </a:spcBef>
              <a:spcAft>
                <a:spcPts val="0"/>
              </a:spcAft>
              <a:buFont typeface="Arial" panose="020B0604020202020204" pitchFamily="34" charset="0"/>
              <a:buNone/>
              <a:defRPr sz="800" b="0">
                <a:solidFill>
                  <a:schemeClr val="bg1"/>
                </a:solidFill>
              </a:defRPr>
            </a:lvl1pPr>
            <a:lvl2pPr marL="0" indent="0">
              <a:lnSpc>
                <a:spcPct val="100000"/>
              </a:lnSpc>
              <a:spcBef>
                <a:spcPts val="0"/>
              </a:spcBef>
              <a:spcAft>
                <a:spcPts val="0"/>
              </a:spcAft>
              <a:buFont typeface="Arial" panose="020B0604020202020204" pitchFamily="34" charset="0"/>
              <a:buNone/>
              <a:defRPr sz="800" b="0">
                <a:solidFill>
                  <a:schemeClr val="bg1"/>
                </a:solidFill>
              </a:defRPr>
            </a:lvl2pPr>
            <a:lvl3pPr marL="0" indent="0">
              <a:lnSpc>
                <a:spcPct val="100000"/>
              </a:lnSpc>
              <a:spcBef>
                <a:spcPts val="0"/>
              </a:spcBef>
              <a:spcAft>
                <a:spcPts val="0"/>
              </a:spcAft>
              <a:buNone/>
              <a:defRPr sz="800" b="0">
                <a:solidFill>
                  <a:schemeClr val="bg1"/>
                </a:solidFill>
              </a:defRPr>
            </a:lvl3pPr>
            <a:lvl4pPr marL="0" indent="0">
              <a:lnSpc>
                <a:spcPct val="100000"/>
              </a:lnSpc>
              <a:spcBef>
                <a:spcPts val="0"/>
              </a:spcBef>
              <a:spcAft>
                <a:spcPts val="0"/>
              </a:spcAft>
              <a:buNone/>
              <a:defRPr sz="800" b="0">
                <a:solidFill>
                  <a:schemeClr val="bg1"/>
                </a:solidFill>
              </a:defRPr>
            </a:lvl4pPr>
            <a:lvl5pPr marL="0" indent="0">
              <a:lnSpc>
                <a:spcPct val="100000"/>
              </a:lnSpc>
              <a:spcBef>
                <a:spcPts val="0"/>
              </a:spcBef>
              <a:spcAft>
                <a:spcPts val="0"/>
              </a:spcAft>
              <a:buNone/>
              <a:defRPr sz="800" b="0">
                <a:solidFill>
                  <a:schemeClr val="bg1"/>
                </a:solidFill>
              </a:defRPr>
            </a:lvl5pPr>
            <a:lvl6pPr marL="0" indent="0">
              <a:lnSpc>
                <a:spcPct val="100000"/>
              </a:lnSpc>
              <a:spcBef>
                <a:spcPts val="0"/>
              </a:spcBef>
              <a:spcAft>
                <a:spcPts val="0"/>
              </a:spcAft>
              <a:buNone/>
              <a:defRPr sz="800" b="0">
                <a:solidFill>
                  <a:schemeClr val="bg1"/>
                </a:solidFill>
              </a:defRPr>
            </a:lvl6pPr>
            <a:lvl7pPr marL="0" indent="0">
              <a:lnSpc>
                <a:spcPct val="100000"/>
              </a:lnSpc>
              <a:spcBef>
                <a:spcPts val="0"/>
              </a:spcBef>
              <a:spcAft>
                <a:spcPts val="0"/>
              </a:spcAft>
              <a:buNone/>
              <a:defRPr sz="800" b="0">
                <a:solidFill>
                  <a:schemeClr val="bg1"/>
                </a:solidFill>
              </a:defRPr>
            </a:lvl7pPr>
            <a:lvl8pPr marL="0" indent="0">
              <a:lnSpc>
                <a:spcPct val="100000"/>
              </a:lnSpc>
              <a:spcBef>
                <a:spcPts val="0"/>
              </a:spcBef>
              <a:spcAft>
                <a:spcPts val="0"/>
              </a:spcAft>
              <a:buNone/>
              <a:defRPr sz="800" b="0">
                <a:solidFill>
                  <a:schemeClr val="bg1"/>
                </a:solidFill>
              </a:defRPr>
            </a:lvl8pPr>
            <a:lvl9pPr marL="0" indent="0">
              <a:lnSpc>
                <a:spcPct val="100000"/>
              </a:lnSpc>
              <a:spcBef>
                <a:spcPts val="0"/>
              </a:spcBef>
              <a:spcAft>
                <a:spcPts val="0"/>
              </a:spcAft>
              <a:buClr>
                <a:schemeClr val="tx2"/>
              </a:buClr>
              <a:buNone/>
              <a:defRPr sz="800" b="0">
                <a:solidFill>
                  <a:schemeClr val="bg1"/>
                </a:solidFill>
              </a:defRPr>
            </a:lvl9pPr>
          </a:lstStyle>
          <a:p>
            <a:pPr lvl="0"/>
            <a:r>
              <a:rPr lang="en-US"/>
              <a:t>Footnote/Source</a:t>
            </a:r>
          </a:p>
        </p:txBody>
      </p:sp>
      <p:sp>
        <p:nvSpPr>
          <p:cNvPr id="13" name="Text Box">
            <a:extLst>
              <a:ext uri="{FF2B5EF4-FFF2-40B4-BE49-F238E27FC236}">
                <a16:creationId xmlns:a16="http://schemas.microsoft.com/office/drawing/2014/main" id="{E2039665-2A0A-B25F-048C-E2C0637E9DAD}"/>
              </a:ext>
            </a:extLst>
          </p:cNvPr>
          <p:cNvSpPr>
            <a:spLocks noGrp="1"/>
          </p:cNvSpPr>
          <p:nvPr>
            <p:ph idx="14" hasCustomPrompt="1"/>
          </p:nvPr>
        </p:nvSpPr>
        <p:spPr bwMode="gray">
          <a:xfrm>
            <a:off x="7169093" y="1412876"/>
            <a:ext cx="4532180" cy="4392000"/>
          </a:xfrm>
        </p:spPr>
        <p:txBody>
          <a:bodyPr/>
          <a:lstStyle>
            <a:lvl1pPr>
              <a:buClr>
                <a:schemeClr val="tx2"/>
              </a:buClr>
              <a:defRPr sz="1400">
                <a:solidFill>
                  <a:schemeClr val="bg1"/>
                </a:solidFill>
                <a:latin typeface="+mn-lt"/>
              </a:defRPr>
            </a:lvl1pPr>
            <a:lvl2pPr marL="457200" indent="0">
              <a:buClr>
                <a:schemeClr val="tx2"/>
              </a:buClr>
              <a:buFont typeface="Arial" panose="020B0604020202020204" pitchFamily="34" charset="0"/>
              <a:buNone/>
              <a:defRPr sz="1400">
                <a:solidFill>
                  <a:schemeClr val="bg1"/>
                </a:solidFill>
              </a:defRPr>
            </a:lvl2pPr>
            <a:lvl3pPr marL="914400" indent="0">
              <a:buClr>
                <a:schemeClr val="tx2"/>
              </a:buClr>
              <a:buFont typeface="Arial" panose="020B0604020202020204" pitchFamily="34" charset="0"/>
              <a:buNone/>
              <a:defRPr sz="1400">
                <a:solidFill>
                  <a:schemeClr val="bg1"/>
                </a:solidFill>
              </a:defRPr>
            </a:lvl3pPr>
            <a:lvl4pPr marL="1371600" indent="0">
              <a:buClr>
                <a:schemeClr val="tx2"/>
              </a:buClr>
              <a:buFont typeface="Arial" panose="020B0604020202020204" pitchFamily="34" charset="0"/>
              <a:buNone/>
              <a:defRPr sz="1400">
                <a:solidFill>
                  <a:schemeClr val="bg1"/>
                </a:solidFill>
              </a:defRPr>
            </a:lvl4pPr>
            <a:lvl5pPr marL="1828800" indent="0">
              <a:buClr>
                <a:schemeClr val="tx2"/>
              </a:buClr>
              <a:buFont typeface="Arial" panose="020B0604020202020204" pitchFamily="34" charset="0"/>
              <a:buNone/>
              <a:defRPr sz="1400">
                <a:solidFill>
                  <a:schemeClr val="bg1"/>
                </a:solidFill>
              </a:defRPr>
            </a:lvl5pPr>
            <a:lvl6pPr marL="2286000" indent="0">
              <a:buClr>
                <a:schemeClr val="tx2"/>
              </a:buClr>
              <a:buFont typeface="Arial" panose="020B0604020202020204" pitchFamily="34" charset="0"/>
              <a:buNone/>
              <a:defRPr>
                <a:solidFill>
                  <a:schemeClr val="bg1"/>
                </a:solidFill>
              </a:defRPr>
            </a:lvl6pPr>
            <a:lvl7pPr marL="2743200" indent="0">
              <a:buClr>
                <a:schemeClr val="tx2"/>
              </a:buClr>
              <a:buFont typeface="Arial" panose="020B0604020202020204" pitchFamily="34" charset="0"/>
              <a:buNone/>
              <a:defRPr>
                <a:solidFill>
                  <a:schemeClr val="bg1"/>
                </a:solidFill>
              </a:defRPr>
            </a:lvl7pPr>
            <a:lvl8pPr marL="3200400" indent="0">
              <a:buClr>
                <a:schemeClr val="tx2"/>
              </a:buClr>
              <a:buFont typeface="Arial" panose="020B0604020202020204" pitchFamily="34" charset="0"/>
              <a:buNone/>
              <a:defRPr>
                <a:solidFill>
                  <a:schemeClr val="bg1"/>
                </a:solidFill>
              </a:defRPr>
            </a:lvl8pPr>
            <a:lvl9pPr marL="3657600" indent="0">
              <a:buClr>
                <a:schemeClr val="tx2"/>
              </a:buClr>
              <a:buFont typeface="Arial" panose="020B0604020202020204" pitchFamily="34" charset="0"/>
              <a:buNone/>
              <a:defRPr>
                <a:solidFill>
                  <a:schemeClr val="bg1"/>
                </a:solidFill>
              </a:defRPr>
            </a:lvl9pPr>
          </a:lstStyle>
          <a:p>
            <a:pPr lvl="0"/>
            <a:r>
              <a:rPr lang="en-US"/>
              <a:t>Edit text by clicking. Use the "Increase/decrease list level" buttons on the Start tab to switch between the set up text levels. For an optional subheading, set the text in bold.</a:t>
            </a:r>
          </a:p>
          <a:p>
            <a:pPr lvl="0"/>
            <a:r>
              <a:rPr lang="en-US"/>
              <a:t>Second level</a:t>
            </a:r>
          </a:p>
          <a:p>
            <a:pPr lvl="1"/>
            <a:r>
              <a:rPr lang="en-US"/>
              <a:t>Third level</a:t>
            </a:r>
          </a:p>
          <a:p>
            <a:pPr lvl="2"/>
            <a:r>
              <a:rPr lang="en-US"/>
              <a:t>Fourth level</a:t>
            </a:r>
          </a:p>
          <a:p>
            <a:pPr lvl="0"/>
            <a:r>
              <a:rPr lang="en-US"/>
              <a:t>Fifth level</a:t>
            </a:r>
          </a:p>
          <a:p>
            <a:pPr lvl="1"/>
            <a:r>
              <a:rPr lang="en-US"/>
              <a:t>Sixth level</a:t>
            </a:r>
          </a:p>
          <a:p>
            <a:pPr lvl="2"/>
            <a:r>
              <a:rPr lang="en-US"/>
              <a:t>Seventh level</a:t>
            </a:r>
          </a:p>
          <a:p>
            <a:pPr lvl="3"/>
            <a:r>
              <a:rPr lang="en-US"/>
              <a:t>Eighth level</a:t>
            </a:r>
          </a:p>
          <a:p>
            <a:pPr lvl="4"/>
            <a:r>
              <a:rPr lang="en-US"/>
              <a:t>Ninth level</a:t>
            </a:r>
          </a:p>
        </p:txBody>
      </p:sp>
      <p:sp>
        <p:nvSpPr>
          <p:cNvPr id="9" name="Title">
            <a:extLst>
              <a:ext uri="{FF2B5EF4-FFF2-40B4-BE49-F238E27FC236}">
                <a16:creationId xmlns:a16="http://schemas.microsoft.com/office/drawing/2014/main" id="{1A211846-6F24-41CC-65E7-DC0B6827C8EF}"/>
              </a:ext>
            </a:extLst>
          </p:cNvPr>
          <p:cNvSpPr>
            <a:spLocks noGrp="1"/>
          </p:cNvSpPr>
          <p:nvPr>
            <p:ph type="title"/>
          </p:nvPr>
        </p:nvSpPr>
        <p:spPr bwMode="gray">
          <a:xfrm>
            <a:off x="2316208" y="225425"/>
            <a:ext cx="9396366" cy="720000"/>
          </a:xfrm>
        </p:spPr>
        <p:txBody>
          <a:bodyPr/>
          <a:lstStyle>
            <a:lvl1pPr>
              <a:defRPr>
                <a:solidFill>
                  <a:schemeClr val="bg1"/>
                </a:solidFill>
                <a:latin typeface="+mj-lt"/>
              </a:defRPr>
            </a:lvl1pPr>
          </a:lstStyle>
          <a:p>
            <a:endParaRPr lang="en-US"/>
          </a:p>
        </p:txBody>
      </p:sp>
    </p:spTree>
    <p:extLst>
      <p:ext uri="{BB962C8B-B14F-4D97-AF65-F5344CB8AC3E}">
        <p14:creationId xmlns:p14="http://schemas.microsoft.com/office/powerpoint/2010/main" val="1315386723"/>
      </p:ext>
    </p:extLst>
  </p:cSld>
  <p:clrMapOvr>
    <a:masterClrMapping/>
  </p:clrMapOvr>
  <p:extLst>
    <p:ext uri="{DCECCB84-F9BA-43D5-87BE-67443E8EF086}">
      <p15:sldGuideLst xmlns:p15="http://schemas.microsoft.com/office/powerpoint/2012/main"/>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Key Message Orange">
    <p:bg>
      <p:bgRef idx="1001">
        <a:schemeClr val="bg2"/>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6771AE2-F5C2-FB10-6B67-F991F497B96C}"/>
              </a:ext>
            </a:extLst>
          </p:cNvPr>
          <p:cNvSpPr/>
          <p:nvPr userDrawn="1"/>
        </p:nvSpPr>
        <p:spPr>
          <a:xfrm>
            <a:off x="285750" y="6103620"/>
            <a:ext cx="1954530" cy="617220"/>
          </a:xfrm>
          <a:prstGeom prst="rect">
            <a:avLst/>
          </a:prstGeom>
          <a:solidFill>
            <a:srgbClr val="EB5B1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n>
                <a:noFill/>
              </a:ln>
            </a:endParaRPr>
          </a:p>
        </p:txBody>
      </p:sp>
      <p:sp>
        <p:nvSpPr>
          <p:cNvPr id="2" name="Footnote/Source">
            <a:extLst>
              <a:ext uri="{FF2B5EF4-FFF2-40B4-BE49-F238E27FC236}">
                <a16:creationId xmlns:a16="http://schemas.microsoft.com/office/drawing/2014/main" id="{C6E698E7-5EC3-E30D-514C-5307DDB043F3}"/>
              </a:ext>
            </a:extLst>
          </p:cNvPr>
          <p:cNvSpPr>
            <a:spLocks noGrp="1"/>
          </p:cNvSpPr>
          <p:nvPr>
            <p:ph type="body" sz="quarter" idx="13" hasCustomPrompt="1"/>
          </p:nvPr>
        </p:nvSpPr>
        <p:spPr bwMode="gray">
          <a:xfrm>
            <a:off x="479998" y="5805280"/>
            <a:ext cx="11232000" cy="144000"/>
          </a:xfrm>
        </p:spPr>
        <p:txBody>
          <a:bodyPr anchor="b"/>
          <a:lstStyle>
            <a:lvl1pPr marL="0" indent="0">
              <a:lnSpc>
                <a:spcPct val="100000"/>
              </a:lnSpc>
              <a:spcBef>
                <a:spcPts val="0"/>
              </a:spcBef>
              <a:spcAft>
                <a:spcPts val="0"/>
              </a:spcAft>
              <a:buFont typeface="Arial" panose="020B0604020202020204" pitchFamily="34" charset="0"/>
              <a:buNone/>
              <a:defRPr sz="800" b="0"/>
            </a:lvl1pPr>
            <a:lvl2pPr marL="0" indent="0">
              <a:lnSpc>
                <a:spcPct val="100000"/>
              </a:lnSpc>
              <a:spcBef>
                <a:spcPts val="0"/>
              </a:spcBef>
              <a:spcAft>
                <a:spcPts val="0"/>
              </a:spcAft>
              <a:buFont typeface="Arial" panose="020B0604020202020204" pitchFamily="34" charset="0"/>
              <a:buNone/>
              <a:defRPr sz="800" b="0"/>
            </a:lvl2pPr>
            <a:lvl3pPr marL="0" indent="0">
              <a:lnSpc>
                <a:spcPct val="100000"/>
              </a:lnSpc>
              <a:spcBef>
                <a:spcPts val="0"/>
              </a:spcBef>
              <a:spcAft>
                <a:spcPts val="0"/>
              </a:spcAft>
              <a:buNone/>
              <a:defRPr sz="800" b="0"/>
            </a:lvl3pPr>
            <a:lvl4pPr marL="0" indent="0">
              <a:lnSpc>
                <a:spcPct val="100000"/>
              </a:lnSpc>
              <a:spcBef>
                <a:spcPts val="0"/>
              </a:spcBef>
              <a:spcAft>
                <a:spcPts val="0"/>
              </a:spcAft>
              <a:buNone/>
              <a:defRPr sz="800" b="0"/>
            </a:lvl4pPr>
            <a:lvl5pPr marL="0" indent="0">
              <a:lnSpc>
                <a:spcPct val="100000"/>
              </a:lnSpc>
              <a:spcBef>
                <a:spcPts val="0"/>
              </a:spcBef>
              <a:spcAft>
                <a:spcPts val="0"/>
              </a:spcAft>
              <a:buNone/>
              <a:defRPr sz="800" b="0"/>
            </a:lvl5pPr>
            <a:lvl6pPr marL="0" indent="0">
              <a:lnSpc>
                <a:spcPct val="100000"/>
              </a:lnSpc>
              <a:spcBef>
                <a:spcPts val="0"/>
              </a:spcBef>
              <a:spcAft>
                <a:spcPts val="0"/>
              </a:spcAft>
              <a:buNone/>
              <a:defRPr sz="800" b="0"/>
            </a:lvl6pPr>
            <a:lvl7pPr marL="0" indent="0">
              <a:lnSpc>
                <a:spcPct val="100000"/>
              </a:lnSpc>
              <a:spcBef>
                <a:spcPts val="0"/>
              </a:spcBef>
              <a:spcAft>
                <a:spcPts val="0"/>
              </a:spcAft>
              <a:buNone/>
              <a:defRPr sz="800" b="0"/>
            </a:lvl7pPr>
            <a:lvl8pPr marL="0" indent="0">
              <a:lnSpc>
                <a:spcPct val="100000"/>
              </a:lnSpc>
              <a:spcBef>
                <a:spcPts val="0"/>
              </a:spcBef>
              <a:spcAft>
                <a:spcPts val="0"/>
              </a:spcAft>
              <a:buNone/>
              <a:defRPr sz="800" b="0"/>
            </a:lvl8pPr>
            <a:lvl9pPr marL="0" indent="0">
              <a:lnSpc>
                <a:spcPct val="100000"/>
              </a:lnSpc>
              <a:spcBef>
                <a:spcPts val="0"/>
              </a:spcBef>
              <a:spcAft>
                <a:spcPts val="0"/>
              </a:spcAft>
              <a:buNone/>
              <a:defRPr sz="800" b="0"/>
            </a:lvl9pPr>
          </a:lstStyle>
          <a:p>
            <a:pPr lvl="0"/>
            <a:r>
              <a:rPr lang="en-US"/>
              <a:t>Footnote/Source</a:t>
            </a:r>
          </a:p>
        </p:txBody>
      </p:sp>
      <p:sp>
        <p:nvSpPr>
          <p:cNvPr id="4" name="Text">
            <a:extLst>
              <a:ext uri="{FF2B5EF4-FFF2-40B4-BE49-F238E27FC236}">
                <a16:creationId xmlns:a16="http://schemas.microsoft.com/office/drawing/2014/main" id="{86944C19-DCC9-DF30-4E95-A29D43178B23}"/>
              </a:ext>
            </a:extLst>
          </p:cNvPr>
          <p:cNvSpPr>
            <a:spLocks noGrp="1"/>
          </p:cNvSpPr>
          <p:nvPr>
            <p:ph type="body" sz="quarter" idx="18" hasCustomPrompt="1"/>
          </p:nvPr>
        </p:nvSpPr>
        <p:spPr bwMode="gray">
          <a:xfrm>
            <a:off x="479376" y="1412874"/>
            <a:ext cx="11233149" cy="4392000"/>
          </a:xfrm>
        </p:spPr>
        <p:txBody>
          <a:bodyPr/>
          <a:lstStyle>
            <a:lvl1pPr marL="0" indent="0">
              <a:lnSpc>
                <a:spcPct val="120000"/>
              </a:lnSpc>
              <a:spcAft>
                <a:spcPts val="0"/>
              </a:spcAft>
              <a:buNone/>
              <a:defRPr sz="4000" b="1">
                <a:solidFill>
                  <a:schemeClr val="tx1"/>
                </a:solidFill>
                <a:latin typeface="+mj-lt"/>
              </a:defRPr>
            </a:lvl1pPr>
            <a:lvl2pPr marL="0" indent="0">
              <a:lnSpc>
                <a:spcPct val="120000"/>
              </a:lnSpc>
              <a:spcAft>
                <a:spcPts val="0"/>
              </a:spcAft>
              <a:buNone/>
              <a:defRPr sz="4000" b="1">
                <a:solidFill>
                  <a:srgbClr val="1E1E1C"/>
                </a:solidFill>
                <a:latin typeface="+mj-lt"/>
              </a:defRPr>
            </a:lvl2pPr>
            <a:lvl3pPr marL="0" indent="0">
              <a:lnSpc>
                <a:spcPct val="120000"/>
              </a:lnSpc>
              <a:spcAft>
                <a:spcPts val="0"/>
              </a:spcAft>
              <a:buNone/>
              <a:defRPr sz="4000" b="1">
                <a:solidFill>
                  <a:schemeClr val="tx2"/>
                </a:solidFill>
                <a:latin typeface="+mj-lt"/>
              </a:defRPr>
            </a:lvl3pPr>
            <a:lvl4pPr marL="0" indent="0">
              <a:lnSpc>
                <a:spcPct val="120000"/>
              </a:lnSpc>
              <a:spcAft>
                <a:spcPts val="0"/>
              </a:spcAft>
              <a:buNone/>
              <a:defRPr sz="4000" b="1">
                <a:solidFill>
                  <a:schemeClr val="tx2"/>
                </a:solidFill>
                <a:latin typeface="+mj-lt"/>
              </a:defRPr>
            </a:lvl4pPr>
            <a:lvl5pPr marL="0" indent="0">
              <a:lnSpc>
                <a:spcPct val="120000"/>
              </a:lnSpc>
              <a:spcAft>
                <a:spcPts val="0"/>
              </a:spcAft>
              <a:buNone/>
              <a:defRPr sz="4000" b="1">
                <a:solidFill>
                  <a:schemeClr val="tx2"/>
                </a:solidFill>
                <a:latin typeface="+mj-lt"/>
              </a:defRPr>
            </a:lvl5pPr>
            <a:lvl6pPr marL="0" indent="0">
              <a:lnSpc>
                <a:spcPct val="120000"/>
              </a:lnSpc>
              <a:spcAft>
                <a:spcPts val="0"/>
              </a:spcAft>
              <a:buNone/>
              <a:defRPr sz="4000" b="1">
                <a:solidFill>
                  <a:schemeClr val="tx2"/>
                </a:solidFill>
                <a:latin typeface="+mj-lt"/>
              </a:defRPr>
            </a:lvl6pPr>
            <a:lvl7pPr marL="0" indent="0">
              <a:lnSpc>
                <a:spcPct val="120000"/>
              </a:lnSpc>
              <a:spcAft>
                <a:spcPts val="0"/>
              </a:spcAft>
              <a:buNone/>
              <a:defRPr sz="4000" b="1">
                <a:solidFill>
                  <a:schemeClr val="tx2"/>
                </a:solidFill>
                <a:latin typeface="+mj-lt"/>
              </a:defRPr>
            </a:lvl7pPr>
            <a:lvl8pPr marL="0" indent="0">
              <a:lnSpc>
                <a:spcPct val="120000"/>
              </a:lnSpc>
              <a:spcAft>
                <a:spcPts val="0"/>
              </a:spcAft>
              <a:buNone/>
              <a:defRPr sz="4000" b="1">
                <a:solidFill>
                  <a:schemeClr val="tx2"/>
                </a:solidFill>
                <a:latin typeface="+mj-lt"/>
              </a:defRPr>
            </a:lvl8pPr>
            <a:lvl9pPr marL="0" indent="0">
              <a:lnSpc>
                <a:spcPct val="120000"/>
              </a:lnSpc>
              <a:spcAft>
                <a:spcPts val="0"/>
              </a:spcAft>
              <a:buNone/>
              <a:defRPr sz="4000" b="1">
                <a:solidFill>
                  <a:schemeClr val="tx2"/>
                </a:solidFill>
                <a:latin typeface="+mj-lt"/>
              </a:defRPr>
            </a:lvl9pPr>
          </a:lstStyle>
          <a:p>
            <a:pPr lvl="0"/>
            <a:r>
              <a:rPr lang="en-US"/>
              <a:t>Edit text by clicking. Use the "Increase/decrease list level" buttons on the Start tab to switch between the set up text levels.</a:t>
            </a:r>
          </a:p>
          <a:p>
            <a:pPr lvl="1"/>
            <a:r>
              <a:rPr lang="en-US"/>
              <a:t>Second level</a:t>
            </a:r>
          </a:p>
        </p:txBody>
      </p:sp>
      <p:pic>
        <p:nvPicPr>
          <p:cNvPr id="3" name="Pi Logo Black">
            <a:extLst>
              <a:ext uri="{FF2B5EF4-FFF2-40B4-BE49-F238E27FC236}">
                <a16:creationId xmlns:a16="http://schemas.microsoft.com/office/drawing/2014/main" id="{8504E48F-EA7D-9225-6026-404CFFE6F41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bwMode="gray">
          <a:xfrm>
            <a:off x="491732" y="6247189"/>
            <a:ext cx="1614503" cy="302341"/>
          </a:xfrm>
          <a:prstGeom prst="rect">
            <a:avLst/>
          </a:prstGeom>
        </p:spPr>
      </p:pic>
    </p:spTree>
    <p:extLst>
      <p:ext uri="{BB962C8B-B14F-4D97-AF65-F5344CB8AC3E}">
        <p14:creationId xmlns:p14="http://schemas.microsoft.com/office/powerpoint/2010/main" val="185175098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749">
          <p15:clr>
            <a:srgbClr val="FBAE40"/>
          </p15:clr>
        </p15:guide>
        <p15:guide id="3" pos="3931">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Key Message (Dark)">
    <p:bg>
      <p:bgPr>
        <a:solidFill>
          <a:srgbClr val="1E1E1C"/>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AFC5AB2-27AA-F9AA-DAE7-F9D8F8A4C7D4}"/>
              </a:ext>
            </a:extLst>
          </p:cNvPr>
          <p:cNvSpPr/>
          <p:nvPr userDrawn="1"/>
        </p:nvSpPr>
        <p:spPr>
          <a:xfrm>
            <a:off x="403859" y="6120882"/>
            <a:ext cx="1614503" cy="737118"/>
          </a:xfrm>
          <a:prstGeom prst="rect">
            <a:avLst/>
          </a:prstGeom>
          <a:solidFill>
            <a:srgbClr val="1E1E1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Image">
            <a:extLst>
              <a:ext uri="{FF2B5EF4-FFF2-40B4-BE49-F238E27FC236}">
                <a16:creationId xmlns:a16="http://schemas.microsoft.com/office/drawing/2014/main" id="{69B5A0E1-1265-F663-117D-124C7CC0F496}"/>
              </a:ext>
            </a:extLst>
          </p:cNvPr>
          <p:cNvSpPr>
            <a:spLocks noGrp="1"/>
          </p:cNvSpPr>
          <p:nvPr>
            <p:ph type="pic" sz="quarter" idx="19" hasCustomPrompt="1"/>
          </p:nvPr>
        </p:nvSpPr>
        <p:spPr bwMode="ltGray">
          <a:xfrm>
            <a:off x="-50" y="0"/>
            <a:ext cx="12192000" cy="6858000"/>
          </a:xfrm>
          <a:solidFill>
            <a:srgbClr val="1E1E1C"/>
          </a:solidFill>
        </p:spPr>
        <p:txBody>
          <a:bodyPr tIns="720000" anchor="ctr" anchorCtr="0"/>
          <a:lstStyle>
            <a:lvl1pPr marL="0" indent="0" algn="ctr">
              <a:spcBef>
                <a:spcPts val="0"/>
              </a:spcBef>
              <a:spcAft>
                <a:spcPts val="0"/>
              </a:spcAft>
              <a:buFontTx/>
              <a:buNone/>
              <a:tabLst/>
              <a:defRPr sz="1200" b="0">
                <a:solidFill>
                  <a:schemeClr val="bg1"/>
                </a:solidFill>
              </a:defRPr>
            </a:lvl1pPr>
            <a:lvl2pPr marL="0" indent="0" algn="ctr">
              <a:spcBef>
                <a:spcPts val="0"/>
              </a:spcBef>
              <a:spcAft>
                <a:spcPts val="0"/>
              </a:spcAft>
              <a:buFontTx/>
              <a:buNone/>
              <a:tabLst/>
              <a:defRPr sz="1200" b="0"/>
            </a:lvl2pPr>
            <a:lvl3pPr marL="0" indent="0" algn="ctr">
              <a:spcBef>
                <a:spcPts val="0"/>
              </a:spcBef>
              <a:spcAft>
                <a:spcPts val="0"/>
              </a:spcAft>
              <a:buFontTx/>
              <a:buNone/>
              <a:tabLst/>
              <a:defRPr sz="1200" b="0"/>
            </a:lvl3pPr>
            <a:lvl4pPr marL="0" indent="0" algn="ctr">
              <a:spcBef>
                <a:spcPts val="0"/>
              </a:spcBef>
              <a:spcAft>
                <a:spcPts val="0"/>
              </a:spcAft>
              <a:buFontTx/>
              <a:buNone/>
              <a:tabLst/>
              <a:defRPr sz="1200" b="0"/>
            </a:lvl4pPr>
            <a:lvl5pPr marL="0" indent="0" algn="ctr">
              <a:spcBef>
                <a:spcPts val="0"/>
              </a:spcBef>
              <a:spcAft>
                <a:spcPts val="0"/>
              </a:spcAft>
              <a:buFontTx/>
              <a:buNone/>
              <a:tabLst/>
              <a:defRPr sz="1200" b="0"/>
            </a:lvl5pPr>
            <a:lvl6pPr marL="0" indent="0" algn="ctr">
              <a:spcBef>
                <a:spcPts val="0"/>
              </a:spcBef>
              <a:spcAft>
                <a:spcPts val="0"/>
              </a:spcAft>
              <a:buFontTx/>
              <a:buNone/>
              <a:tabLst/>
              <a:defRPr sz="1200" b="0"/>
            </a:lvl6pPr>
            <a:lvl7pPr marL="0" indent="0" algn="ctr">
              <a:spcBef>
                <a:spcPts val="0"/>
              </a:spcBef>
              <a:spcAft>
                <a:spcPts val="0"/>
              </a:spcAft>
              <a:buFontTx/>
              <a:buNone/>
              <a:tabLst/>
              <a:defRPr sz="1200" b="0"/>
            </a:lvl7pPr>
            <a:lvl8pPr marL="0" indent="0" algn="ctr">
              <a:spcBef>
                <a:spcPts val="0"/>
              </a:spcBef>
              <a:spcAft>
                <a:spcPts val="0"/>
              </a:spcAft>
              <a:buFontTx/>
              <a:buNone/>
              <a:tabLst/>
              <a:defRPr sz="1200" b="0"/>
            </a:lvl8pPr>
            <a:lvl9pPr marL="0" indent="0" algn="ctr">
              <a:spcBef>
                <a:spcPts val="0"/>
              </a:spcBef>
              <a:spcAft>
                <a:spcPts val="0"/>
              </a:spcAft>
              <a:buFontTx/>
              <a:buNone/>
              <a:tabLst/>
              <a:defRPr sz="1200" b="0"/>
            </a:lvl9pPr>
          </a:lstStyle>
          <a:p>
            <a:pPr lvl="0"/>
            <a:r>
              <a:rPr lang="en-US"/>
              <a:t>Add picture</a:t>
            </a:r>
          </a:p>
        </p:txBody>
      </p:sp>
      <p:sp>
        <p:nvSpPr>
          <p:cNvPr id="10" name="Footnote/Source">
            <a:extLst>
              <a:ext uri="{FF2B5EF4-FFF2-40B4-BE49-F238E27FC236}">
                <a16:creationId xmlns:a16="http://schemas.microsoft.com/office/drawing/2014/main" id="{8D85527C-99B6-BADE-A863-17F1996DA1F1}"/>
              </a:ext>
            </a:extLst>
          </p:cNvPr>
          <p:cNvSpPr>
            <a:spLocks noGrp="1"/>
          </p:cNvSpPr>
          <p:nvPr>
            <p:ph type="body" sz="quarter" idx="13" hasCustomPrompt="1"/>
          </p:nvPr>
        </p:nvSpPr>
        <p:spPr bwMode="gray">
          <a:xfrm>
            <a:off x="480000" y="5805264"/>
            <a:ext cx="11232000" cy="144000"/>
          </a:xfrm>
        </p:spPr>
        <p:txBody>
          <a:bodyPr anchor="b"/>
          <a:lstStyle>
            <a:lvl1pPr marL="0" indent="0">
              <a:lnSpc>
                <a:spcPct val="100000"/>
              </a:lnSpc>
              <a:spcBef>
                <a:spcPts val="0"/>
              </a:spcBef>
              <a:spcAft>
                <a:spcPts val="0"/>
              </a:spcAft>
              <a:buFont typeface="Arial" panose="020B0604020202020204" pitchFamily="34" charset="0"/>
              <a:buNone/>
              <a:defRPr sz="800" b="0">
                <a:solidFill>
                  <a:schemeClr val="bg1"/>
                </a:solidFill>
              </a:defRPr>
            </a:lvl1pPr>
            <a:lvl2pPr marL="0" indent="0">
              <a:lnSpc>
                <a:spcPct val="100000"/>
              </a:lnSpc>
              <a:spcBef>
                <a:spcPts val="0"/>
              </a:spcBef>
              <a:spcAft>
                <a:spcPts val="0"/>
              </a:spcAft>
              <a:buFont typeface="Arial" panose="020B0604020202020204" pitchFamily="34" charset="0"/>
              <a:buNone/>
              <a:defRPr sz="800" b="0">
                <a:solidFill>
                  <a:schemeClr val="bg1"/>
                </a:solidFill>
              </a:defRPr>
            </a:lvl2pPr>
            <a:lvl3pPr marL="0" indent="0">
              <a:lnSpc>
                <a:spcPct val="100000"/>
              </a:lnSpc>
              <a:spcBef>
                <a:spcPts val="0"/>
              </a:spcBef>
              <a:spcAft>
                <a:spcPts val="0"/>
              </a:spcAft>
              <a:buNone/>
              <a:defRPr sz="800" b="0">
                <a:solidFill>
                  <a:schemeClr val="bg1"/>
                </a:solidFill>
              </a:defRPr>
            </a:lvl3pPr>
            <a:lvl4pPr marL="0" indent="0">
              <a:lnSpc>
                <a:spcPct val="100000"/>
              </a:lnSpc>
              <a:spcBef>
                <a:spcPts val="0"/>
              </a:spcBef>
              <a:spcAft>
                <a:spcPts val="0"/>
              </a:spcAft>
              <a:buNone/>
              <a:defRPr sz="800" b="0">
                <a:solidFill>
                  <a:schemeClr val="bg1"/>
                </a:solidFill>
              </a:defRPr>
            </a:lvl4pPr>
            <a:lvl5pPr marL="0" indent="0">
              <a:lnSpc>
                <a:spcPct val="100000"/>
              </a:lnSpc>
              <a:spcBef>
                <a:spcPts val="0"/>
              </a:spcBef>
              <a:spcAft>
                <a:spcPts val="0"/>
              </a:spcAft>
              <a:buNone/>
              <a:defRPr sz="800" b="0">
                <a:solidFill>
                  <a:schemeClr val="bg1"/>
                </a:solidFill>
              </a:defRPr>
            </a:lvl5pPr>
            <a:lvl6pPr marL="0" indent="0">
              <a:lnSpc>
                <a:spcPct val="100000"/>
              </a:lnSpc>
              <a:spcBef>
                <a:spcPts val="0"/>
              </a:spcBef>
              <a:spcAft>
                <a:spcPts val="0"/>
              </a:spcAft>
              <a:buNone/>
              <a:defRPr sz="800" b="0">
                <a:solidFill>
                  <a:schemeClr val="bg1"/>
                </a:solidFill>
              </a:defRPr>
            </a:lvl6pPr>
            <a:lvl7pPr marL="0" indent="0">
              <a:lnSpc>
                <a:spcPct val="100000"/>
              </a:lnSpc>
              <a:spcBef>
                <a:spcPts val="0"/>
              </a:spcBef>
              <a:spcAft>
                <a:spcPts val="0"/>
              </a:spcAft>
              <a:buNone/>
              <a:defRPr sz="800" b="0">
                <a:solidFill>
                  <a:schemeClr val="bg1"/>
                </a:solidFill>
              </a:defRPr>
            </a:lvl7pPr>
            <a:lvl8pPr marL="0" indent="0">
              <a:lnSpc>
                <a:spcPct val="100000"/>
              </a:lnSpc>
              <a:spcBef>
                <a:spcPts val="0"/>
              </a:spcBef>
              <a:spcAft>
                <a:spcPts val="0"/>
              </a:spcAft>
              <a:buNone/>
              <a:defRPr sz="800" b="0">
                <a:solidFill>
                  <a:schemeClr val="bg1"/>
                </a:solidFill>
              </a:defRPr>
            </a:lvl8pPr>
            <a:lvl9pPr marL="0" indent="0">
              <a:lnSpc>
                <a:spcPct val="100000"/>
              </a:lnSpc>
              <a:spcBef>
                <a:spcPts val="0"/>
              </a:spcBef>
              <a:spcAft>
                <a:spcPts val="0"/>
              </a:spcAft>
              <a:buNone/>
              <a:defRPr sz="800" b="0">
                <a:solidFill>
                  <a:schemeClr val="bg1"/>
                </a:solidFill>
              </a:defRPr>
            </a:lvl9pPr>
          </a:lstStyle>
          <a:p>
            <a:pPr lvl="0"/>
            <a:r>
              <a:rPr lang="en-US"/>
              <a:t>Footnote/Source</a:t>
            </a:r>
          </a:p>
        </p:txBody>
      </p:sp>
      <p:pic>
        <p:nvPicPr>
          <p:cNvPr id="8" name="Pi Logo Black">
            <a:extLst>
              <a:ext uri="{FF2B5EF4-FFF2-40B4-BE49-F238E27FC236}">
                <a16:creationId xmlns:a16="http://schemas.microsoft.com/office/drawing/2014/main" id="{C2DA63AF-6A35-20EA-D0E6-420BF25F785B}"/>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bwMode="gray">
          <a:xfrm>
            <a:off x="491732" y="6247189"/>
            <a:ext cx="1614503" cy="302341"/>
          </a:xfrm>
          <a:prstGeom prst="rect">
            <a:avLst/>
          </a:prstGeom>
        </p:spPr>
      </p:pic>
      <p:sp>
        <p:nvSpPr>
          <p:cNvPr id="6" name="Text">
            <a:extLst>
              <a:ext uri="{FF2B5EF4-FFF2-40B4-BE49-F238E27FC236}">
                <a16:creationId xmlns:a16="http://schemas.microsoft.com/office/drawing/2014/main" id="{9DA0E6B7-3D37-7C89-13C3-1C3D4B6F7E92}"/>
              </a:ext>
            </a:extLst>
          </p:cNvPr>
          <p:cNvSpPr>
            <a:spLocks noGrp="1"/>
          </p:cNvSpPr>
          <p:nvPr>
            <p:ph type="body" sz="quarter" idx="18" hasCustomPrompt="1"/>
          </p:nvPr>
        </p:nvSpPr>
        <p:spPr bwMode="gray">
          <a:xfrm>
            <a:off x="479376" y="1412874"/>
            <a:ext cx="11233149" cy="4392000"/>
          </a:xfrm>
        </p:spPr>
        <p:txBody>
          <a:bodyPr/>
          <a:lstStyle>
            <a:lvl1pPr marL="0" indent="0">
              <a:lnSpc>
                <a:spcPct val="120000"/>
              </a:lnSpc>
              <a:spcAft>
                <a:spcPts val="0"/>
              </a:spcAft>
              <a:buNone/>
              <a:defRPr sz="4000" b="1">
                <a:solidFill>
                  <a:schemeClr val="bg1"/>
                </a:solidFill>
                <a:latin typeface="+mj-lt"/>
              </a:defRPr>
            </a:lvl1pPr>
            <a:lvl2pPr marL="0" indent="0">
              <a:lnSpc>
                <a:spcPct val="120000"/>
              </a:lnSpc>
              <a:spcAft>
                <a:spcPts val="0"/>
              </a:spcAft>
              <a:buNone/>
              <a:defRPr sz="4000" b="1">
                <a:solidFill>
                  <a:schemeClr val="tx2"/>
                </a:solidFill>
                <a:latin typeface="+mj-lt"/>
              </a:defRPr>
            </a:lvl2pPr>
            <a:lvl3pPr marL="0" indent="0">
              <a:lnSpc>
                <a:spcPct val="120000"/>
              </a:lnSpc>
              <a:spcAft>
                <a:spcPts val="0"/>
              </a:spcAft>
              <a:buNone/>
              <a:defRPr sz="4000" b="1">
                <a:solidFill>
                  <a:schemeClr val="tx2"/>
                </a:solidFill>
                <a:latin typeface="+mj-lt"/>
              </a:defRPr>
            </a:lvl3pPr>
            <a:lvl4pPr marL="0" indent="0">
              <a:lnSpc>
                <a:spcPct val="120000"/>
              </a:lnSpc>
              <a:spcAft>
                <a:spcPts val="0"/>
              </a:spcAft>
              <a:buNone/>
              <a:defRPr sz="4000" b="1">
                <a:solidFill>
                  <a:schemeClr val="tx2"/>
                </a:solidFill>
                <a:latin typeface="+mj-lt"/>
              </a:defRPr>
            </a:lvl4pPr>
            <a:lvl5pPr marL="0" indent="0">
              <a:lnSpc>
                <a:spcPct val="120000"/>
              </a:lnSpc>
              <a:spcAft>
                <a:spcPts val="0"/>
              </a:spcAft>
              <a:buNone/>
              <a:defRPr sz="4000" b="1">
                <a:solidFill>
                  <a:schemeClr val="tx2"/>
                </a:solidFill>
                <a:latin typeface="+mj-lt"/>
              </a:defRPr>
            </a:lvl5pPr>
            <a:lvl6pPr marL="0" indent="0">
              <a:lnSpc>
                <a:spcPct val="120000"/>
              </a:lnSpc>
              <a:spcAft>
                <a:spcPts val="0"/>
              </a:spcAft>
              <a:buNone/>
              <a:defRPr sz="4000" b="1">
                <a:solidFill>
                  <a:schemeClr val="tx2"/>
                </a:solidFill>
                <a:latin typeface="+mj-lt"/>
              </a:defRPr>
            </a:lvl6pPr>
            <a:lvl7pPr marL="0" indent="0">
              <a:lnSpc>
                <a:spcPct val="120000"/>
              </a:lnSpc>
              <a:spcAft>
                <a:spcPts val="0"/>
              </a:spcAft>
              <a:buNone/>
              <a:defRPr sz="4000" b="1">
                <a:solidFill>
                  <a:schemeClr val="tx2"/>
                </a:solidFill>
                <a:latin typeface="+mj-lt"/>
              </a:defRPr>
            </a:lvl7pPr>
            <a:lvl8pPr marL="0" indent="0">
              <a:lnSpc>
                <a:spcPct val="120000"/>
              </a:lnSpc>
              <a:spcAft>
                <a:spcPts val="0"/>
              </a:spcAft>
              <a:buNone/>
              <a:defRPr sz="4000" b="1">
                <a:solidFill>
                  <a:schemeClr val="tx2"/>
                </a:solidFill>
                <a:latin typeface="+mj-lt"/>
              </a:defRPr>
            </a:lvl8pPr>
            <a:lvl9pPr marL="0" indent="0">
              <a:lnSpc>
                <a:spcPct val="120000"/>
              </a:lnSpc>
              <a:spcAft>
                <a:spcPts val="0"/>
              </a:spcAft>
              <a:buNone/>
              <a:defRPr sz="4000" b="1">
                <a:solidFill>
                  <a:schemeClr val="tx2"/>
                </a:solidFill>
                <a:latin typeface="+mj-lt"/>
              </a:defRPr>
            </a:lvl9pPr>
          </a:lstStyle>
          <a:p>
            <a:pPr lvl="0"/>
            <a:r>
              <a:rPr lang="en-US"/>
              <a:t>Edit text by clicking. Use the "Increase/decrease list level" buttons on the Start tab to switch between the set up text levels.</a:t>
            </a:r>
          </a:p>
          <a:p>
            <a:pPr lvl="1"/>
            <a:r>
              <a:rPr lang="en-US"/>
              <a:t>Second level</a:t>
            </a:r>
          </a:p>
        </p:txBody>
      </p:sp>
    </p:spTree>
    <p:extLst>
      <p:ext uri="{BB962C8B-B14F-4D97-AF65-F5344CB8AC3E}">
        <p14:creationId xmlns:p14="http://schemas.microsoft.com/office/powerpoint/2010/main" val="91532109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Key Message (Blue)">
    <p:bg>
      <p:bgPr>
        <a:solidFill>
          <a:srgbClr val="BFDBF7"/>
        </a:solidFill>
        <a:effectLst/>
      </p:bgPr>
    </p:bg>
    <p:spTree>
      <p:nvGrpSpPr>
        <p:cNvPr id="1" name=""/>
        <p:cNvGrpSpPr/>
        <p:nvPr/>
      </p:nvGrpSpPr>
      <p:grpSpPr>
        <a:xfrm>
          <a:off x="0" y="0"/>
          <a:ext cx="0" cy="0"/>
          <a:chOff x="0" y="0"/>
          <a:chExt cx="0" cy="0"/>
        </a:xfrm>
      </p:grpSpPr>
      <p:sp>
        <p:nvSpPr>
          <p:cNvPr id="2" name="Footnote/Source">
            <a:extLst>
              <a:ext uri="{FF2B5EF4-FFF2-40B4-BE49-F238E27FC236}">
                <a16:creationId xmlns:a16="http://schemas.microsoft.com/office/drawing/2014/main" id="{C6E698E7-5EC3-E30D-514C-5307DDB043F3}"/>
              </a:ext>
            </a:extLst>
          </p:cNvPr>
          <p:cNvSpPr>
            <a:spLocks noGrp="1"/>
          </p:cNvSpPr>
          <p:nvPr>
            <p:ph type="body" sz="quarter" idx="13" hasCustomPrompt="1"/>
          </p:nvPr>
        </p:nvSpPr>
        <p:spPr bwMode="gray">
          <a:xfrm>
            <a:off x="479998" y="5805280"/>
            <a:ext cx="11232000" cy="144000"/>
          </a:xfrm>
        </p:spPr>
        <p:txBody>
          <a:bodyPr anchor="b"/>
          <a:lstStyle>
            <a:lvl1pPr marL="0" indent="0">
              <a:lnSpc>
                <a:spcPct val="100000"/>
              </a:lnSpc>
              <a:spcBef>
                <a:spcPts val="0"/>
              </a:spcBef>
              <a:spcAft>
                <a:spcPts val="0"/>
              </a:spcAft>
              <a:buFont typeface="Arial" panose="020B0604020202020204" pitchFamily="34" charset="0"/>
              <a:buNone/>
              <a:defRPr sz="800" b="0"/>
            </a:lvl1pPr>
            <a:lvl2pPr marL="0" indent="0">
              <a:lnSpc>
                <a:spcPct val="100000"/>
              </a:lnSpc>
              <a:spcBef>
                <a:spcPts val="0"/>
              </a:spcBef>
              <a:spcAft>
                <a:spcPts val="0"/>
              </a:spcAft>
              <a:buFont typeface="Arial" panose="020B0604020202020204" pitchFamily="34" charset="0"/>
              <a:buNone/>
              <a:defRPr sz="800" b="0"/>
            </a:lvl2pPr>
            <a:lvl3pPr marL="0" indent="0">
              <a:lnSpc>
                <a:spcPct val="100000"/>
              </a:lnSpc>
              <a:spcBef>
                <a:spcPts val="0"/>
              </a:spcBef>
              <a:spcAft>
                <a:spcPts val="0"/>
              </a:spcAft>
              <a:buNone/>
              <a:defRPr sz="800" b="0"/>
            </a:lvl3pPr>
            <a:lvl4pPr marL="0" indent="0">
              <a:lnSpc>
                <a:spcPct val="100000"/>
              </a:lnSpc>
              <a:spcBef>
                <a:spcPts val="0"/>
              </a:spcBef>
              <a:spcAft>
                <a:spcPts val="0"/>
              </a:spcAft>
              <a:buNone/>
              <a:defRPr sz="800" b="0"/>
            </a:lvl4pPr>
            <a:lvl5pPr marL="0" indent="0">
              <a:lnSpc>
                <a:spcPct val="100000"/>
              </a:lnSpc>
              <a:spcBef>
                <a:spcPts val="0"/>
              </a:spcBef>
              <a:spcAft>
                <a:spcPts val="0"/>
              </a:spcAft>
              <a:buNone/>
              <a:defRPr sz="800" b="0"/>
            </a:lvl5pPr>
            <a:lvl6pPr marL="0" indent="0">
              <a:lnSpc>
                <a:spcPct val="100000"/>
              </a:lnSpc>
              <a:spcBef>
                <a:spcPts val="0"/>
              </a:spcBef>
              <a:spcAft>
                <a:spcPts val="0"/>
              </a:spcAft>
              <a:buNone/>
              <a:defRPr sz="800" b="0"/>
            </a:lvl6pPr>
            <a:lvl7pPr marL="0" indent="0">
              <a:lnSpc>
                <a:spcPct val="100000"/>
              </a:lnSpc>
              <a:spcBef>
                <a:spcPts val="0"/>
              </a:spcBef>
              <a:spcAft>
                <a:spcPts val="0"/>
              </a:spcAft>
              <a:buNone/>
              <a:defRPr sz="800" b="0"/>
            </a:lvl7pPr>
            <a:lvl8pPr marL="0" indent="0">
              <a:lnSpc>
                <a:spcPct val="100000"/>
              </a:lnSpc>
              <a:spcBef>
                <a:spcPts val="0"/>
              </a:spcBef>
              <a:spcAft>
                <a:spcPts val="0"/>
              </a:spcAft>
              <a:buNone/>
              <a:defRPr sz="800" b="0"/>
            </a:lvl8pPr>
            <a:lvl9pPr marL="0" indent="0">
              <a:lnSpc>
                <a:spcPct val="100000"/>
              </a:lnSpc>
              <a:spcBef>
                <a:spcPts val="0"/>
              </a:spcBef>
              <a:spcAft>
                <a:spcPts val="0"/>
              </a:spcAft>
              <a:buNone/>
              <a:defRPr sz="800" b="0"/>
            </a:lvl9pPr>
          </a:lstStyle>
          <a:p>
            <a:pPr lvl="0"/>
            <a:r>
              <a:rPr lang="en-US"/>
              <a:t>Footnote/Source</a:t>
            </a:r>
          </a:p>
        </p:txBody>
      </p:sp>
      <p:sp>
        <p:nvSpPr>
          <p:cNvPr id="4" name="Text">
            <a:extLst>
              <a:ext uri="{FF2B5EF4-FFF2-40B4-BE49-F238E27FC236}">
                <a16:creationId xmlns:a16="http://schemas.microsoft.com/office/drawing/2014/main" id="{86944C19-DCC9-DF30-4E95-A29D43178B23}"/>
              </a:ext>
            </a:extLst>
          </p:cNvPr>
          <p:cNvSpPr>
            <a:spLocks noGrp="1"/>
          </p:cNvSpPr>
          <p:nvPr>
            <p:ph type="body" sz="quarter" idx="18" hasCustomPrompt="1"/>
          </p:nvPr>
        </p:nvSpPr>
        <p:spPr bwMode="gray">
          <a:xfrm>
            <a:off x="479376" y="1412874"/>
            <a:ext cx="11233149" cy="4392000"/>
          </a:xfrm>
        </p:spPr>
        <p:txBody>
          <a:bodyPr/>
          <a:lstStyle>
            <a:lvl1pPr marL="0" indent="0">
              <a:lnSpc>
                <a:spcPct val="120000"/>
              </a:lnSpc>
              <a:spcAft>
                <a:spcPts val="0"/>
              </a:spcAft>
              <a:buNone/>
              <a:defRPr sz="4000" b="1">
                <a:solidFill>
                  <a:srgbClr val="1E1E1C"/>
                </a:solidFill>
                <a:latin typeface="+mj-lt"/>
              </a:defRPr>
            </a:lvl1pPr>
            <a:lvl2pPr marL="0" indent="0">
              <a:lnSpc>
                <a:spcPct val="120000"/>
              </a:lnSpc>
              <a:spcAft>
                <a:spcPts val="0"/>
              </a:spcAft>
              <a:buNone/>
              <a:defRPr sz="4000" b="1">
                <a:solidFill>
                  <a:srgbClr val="EB5B1D"/>
                </a:solidFill>
                <a:latin typeface="+mj-lt"/>
              </a:defRPr>
            </a:lvl2pPr>
            <a:lvl3pPr marL="0" indent="0">
              <a:lnSpc>
                <a:spcPct val="120000"/>
              </a:lnSpc>
              <a:spcAft>
                <a:spcPts val="0"/>
              </a:spcAft>
              <a:buNone/>
              <a:defRPr sz="4000" b="1">
                <a:solidFill>
                  <a:schemeClr val="tx2"/>
                </a:solidFill>
                <a:latin typeface="+mj-lt"/>
              </a:defRPr>
            </a:lvl3pPr>
            <a:lvl4pPr marL="0" indent="0">
              <a:lnSpc>
                <a:spcPct val="120000"/>
              </a:lnSpc>
              <a:spcAft>
                <a:spcPts val="0"/>
              </a:spcAft>
              <a:buNone/>
              <a:defRPr sz="4000" b="1">
                <a:solidFill>
                  <a:schemeClr val="tx2"/>
                </a:solidFill>
                <a:latin typeface="+mj-lt"/>
              </a:defRPr>
            </a:lvl4pPr>
            <a:lvl5pPr marL="0" indent="0">
              <a:lnSpc>
                <a:spcPct val="120000"/>
              </a:lnSpc>
              <a:spcAft>
                <a:spcPts val="0"/>
              </a:spcAft>
              <a:buNone/>
              <a:defRPr sz="4000" b="1">
                <a:solidFill>
                  <a:schemeClr val="tx2"/>
                </a:solidFill>
                <a:latin typeface="+mj-lt"/>
              </a:defRPr>
            </a:lvl5pPr>
            <a:lvl6pPr marL="0" indent="0">
              <a:lnSpc>
                <a:spcPct val="120000"/>
              </a:lnSpc>
              <a:spcAft>
                <a:spcPts val="0"/>
              </a:spcAft>
              <a:buNone/>
              <a:defRPr sz="4000" b="1">
                <a:solidFill>
                  <a:schemeClr val="tx2"/>
                </a:solidFill>
                <a:latin typeface="+mj-lt"/>
              </a:defRPr>
            </a:lvl6pPr>
            <a:lvl7pPr marL="0" indent="0">
              <a:lnSpc>
                <a:spcPct val="120000"/>
              </a:lnSpc>
              <a:spcAft>
                <a:spcPts val="0"/>
              </a:spcAft>
              <a:buNone/>
              <a:defRPr sz="4000" b="1">
                <a:solidFill>
                  <a:schemeClr val="tx2"/>
                </a:solidFill>
                <a:latin typeface="+mj-lt"/>
              </a:defRPr>
            </a:lvl7pPr>
            <a:lvl8pPr marL="0" indent="0">
              <a:lnSpc>
                <a:spcPct val="120000"/>
              </a:lnSpc>
              <a:spcAft>
                <a:spcPts val="0"/>
              </a:spcAft>
              <a:buNone/>
              <a:defRPr sz="4000" b="1">
                <a:solidFill>
                  <a:schemeClr val="tx2"/>
                </a:solidFill>
                <a:latin typeface="+mj-lt"/>
              </a:defRPr>
            </a:lvl8pPr>
            <a:lvl9pPr marL="0" indent="0">
              <a:lnSpc>
                <a:spcPct val="120000"/>
              </a:lnSpc>
              <a:spcAft>
                <a:spcPts val="0"/>
              </a:spcAft>
              <a:buNone/>
              <a:defRPr sz="4000" b="1">
                <a:solidFill>
                  <a:schemeClr val="tx2"/>
                </a:solidFill>
                <a:latin typeface="+mj-lt"/>
              </a:defRPr>
            </a:lvl9pPr>
          </a:lstStyle>
          <a:p>
            <a:pPr lvl="0"/>
            <a:r>
              <a:rPr lang="en-US"/>
              <a:t>Edit text by clicking. Use the "Increase/decrease list level" buttons on the Start tab to switch between the set up text levels.</a:t>
            </a:r>
          </a:p>
          <a:p>
            <a:pPr lvl="1"/>
            <a:r>
              <a:rPr lang="en-US"/>
              <a:t>Second level</a:t>
            </a:r>
          </a:p>
        </p:txBody>
      </p:sp>
    </p:spTree>
    <p:extLst>
      <p:ext uri="{BB962C8B-B14F-4D97-AF65-F5344CB8AC3E}">
        <p14:creationId xmlns:p14="http://schemas.microsoft.com/office/powerpoint/2010/main" val="71653023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749">
          <p15:clr>
            <a:srgbClr val="FBAE40"/>
          </p15:clr>
        </p15:guide>
        <p15:guide id="3" pos="3931">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Key Message 1/2 Image">
    <p:bg>
      <p:bgPr>
        <a:solidFill>
          <a:schemeClr val="tx1"/>
        </a:solidFill>
        <a:effectLst/>
      </p:bgPr>
    </p:bg>
    <p:spTree>
      <p:nvGrpSpPr>
        <p:cNvPr id="1" name=""/>
        <p:cNvGrpSpPr/>
        <p:nvPr/>
      </p:nvGrpSpPr>
      <p:grpSpPr>
        <a:xfrm>
          <a:off x="0" y="0"/>
          <a:ext cx="0" cy="0"/>
          <a:chOff x="0" y="0"/>
          <a:chExt cx="0" cy="0"/>
        </a:xfrm>
      </p:grpSpPr>
      <p:sp>
        <p:nvSpPr>
          <p:cNvPr id="2" name="Image">
            <a:extLst>
              <a:ext uri="{FF2B5EF4-FFF2-40B4-BE49-F238E27FC236}">
                <a16:creationId xmlns:a16="http://schemas.microsoft.com/office/drawing/2014/main" id="{E9A0D0FD-004B-72B6-975D-B7A1FCEE819D}"/>
              </a:ext>
            </a:extLst>
          </p:cNvPr>
          <p:cNvSpPr>
            <a:spLocks noGrp="1"/>
          </p:cNvSpPr>
          <p:nvPr>
            <p:ph type="pic" sz="quarter" idx="10" hasCustomPrompt="1"/>
          </p:nvPr>
        </p:nvSpPr>
        <p:spPr bwMode="ltGray">
          <a:xfrm>
            <a:off x="1" y="0"/>
            <a:ext cx="6095999" cy="6858000"/>
          </a:xfrm>
          <a:solidFill>
            <a:srgbClr val="1E1E1C"/>
          </a:solidFill>
        </p:spPr>
        <p:txBody>
          <a:bodyPr tIns="1080000" anchor="ctr" anchorCtr="0"/>
          <a:lstStyle>
            <a:lvl1pPr marL="0" indent="0" algn="ctr">
              <a:spcBef>
                <a:spcPts val="0"/>
              </a:spcBef>
              <a:spcAft>
                <a:spcPts val="0"/>
              </a:spcAft>
              <a:buFontTx/>
              <a:buNone/>
              <a:tabLst/>
              <a:defRPr sz="1200" b="0">
                <a:solidFill>
                  <a:schemeClr val="bg1"/>
                </a:solidFill>
              </a:defRPr>
            </a:lvl1pPr>
            <a:lvl2pPr marL="0" indent="0" algn="ctr">
              <a:spcBef>
                <a:spcPts val="0"/>
              </a:spcBef>
              <a:spcAft>
                <a:spcPts val="0"/>
              </a:spcAft>
              <a:buFontTx/>
              <a:buNone/>
              <a:tabLst/>
              <a:defRPr sz="1200" b="0"/>
            </a:lvl2pPr>
            <a:lvl3pPr marL="0" indent="0" algn="ctr">
              <a:spcBef>
                <a:spcPts val="0"/>
              </a:spcBef>
              <a:spcAft>
                <a:spcPts val="0"/>
              </a:spcAft>
              <a:buFontTx/>
              <a:buNone/>
              <a:tabLst/>
              <a:defRPr sz="1200" b="0"/>
            </a:lvl3pPr>
            <a:lvl4pPr marL="0" indent="0" algn="ctr">
              <a:spcBef>
                <a:spcPts val="0"/>
              </a:spcBef>
              <a:spcAft>
                <a:spcPts val="0"/>
              </a:spcAft>
              <a:buFontTx/>
              <a:buNone/>
              <a:tabLst/>
              <a:defRPr sz="1200" b="0"/>
            </a:lvl4pPr>
            <a:lvl5pPr marL="0" indent="0" algn="ctr">
              <a:spcBef>
                <a:spcPts val="0"/>
              </a:spcBef>
              <a:spcAft>
                <a:spcPts val="0"/>
              </a:spcAft>
              <a:buFontTx/>
              <a:buNone/>
              <a:tabLst/>
              <a:defRPr sz="1200" b="0"/>
            </a:lvl5pPr>
            <a:lvl6pPr marL="0" indent="0" algn="ctr">
              <a:spcBef>
                <a:spcPts val="0"/>
              </a:spcBef>
              <a:spcAft>
                <a:spcPts val="0"/>
              </a:spcAft>
              <a:buFontTx/>
              <a:buNone/>
              <a:tabLst/>
              <a:defRPr sz="1200" b="0"/>
            </a:lvl6pPr>
            <a:lvl7pPr marL="0" indent="0" algn="ctr">
              <a:spcBef>
                <a:spcPts val="0"/>
              </a:spcBef>
              <a:spcAft>
                <a:spcPts val="0"/>
              </a:spcAft>
              <a:buFontTx/>
              <a:buNone/>
              <a:tabLst/>
              <a:defRPr sz="1200" b="0"/>
            </a:lvl7pPr>
            <a:lvl8pPr marL="0" indent="0" algn="ctr">
              <a:spcBef>
                <a:spcPts val="0"/>
              </a:spcBef>
              <a:spcAft>
                <a:spcPts val="0"/>
              </a:spcAft>
              <a:buFontTx/>
              <a:buNone/>
              <a:tabLst/>
              <a:defRPr sz="1200" b="0"/>
            </a:lvl8pPr>
            <a:lvl9pPr marL="0" indent="0" algn="ctr">
              <a:spcBef>
                <a:spcPts val="0"/>
              </a:spcBef>
              <a:spcAft>
                <a:spcPts val="0"/>
              </a:spcAft>
              <a:buFontTx/>
              <a:buNone/>
              <a:tabLst/>
              <a:defRPr sz="1200" b="0"/>
            </a:lvl9pPr>
          </a:lstStyle>
          <a:p>
            <a:pPr lvl="0"/>
            <a:r>
              <a:rPr lang="en-US"/>
              <a:t>Add picture</a:t>
            </a:r>
          </a:p>
        </p:txBody>
      </p:sp>
      <p:sp>
        <p:nvSpPr>
          <p:cNvPr id="3" name="Image 2">
            <a:extLst>
              <a:ext uri="{FF2B5EF4-FFF2-40B4-BE49-F238E27FC236}">
                <a16:creationId xmlns:a16="http://schemas.microsoft.com/office/drawing/2014/main" id="{7E396D0D-40C3-3345-A935-B2A6880F28F2}"/>
              </a:ext>
            </a:extLst>
          </p:cNvPr>
          <p:cNvSpPr>
            <a:spLocks noGrp="1"/>
          </p:cNvSpPr>
          <p:nvPr>
            <p:ph type="pic" sz="quarter" idx="21" hasCustomPrompt="1"/>
          </p:nvPr>
        </p:nvSpPr>
        <p:spPr bwMode="ltGray">
          <a:xfrm>
            <a:off x="6096000" y="0"/>
            <a:ext cx="6096000" cy="6858000"/>
          </a:xfrm>
          <a:solidFill>
            <a:srgbClr val="1E1E1C"/>
          </a:solidFill>
        </p:spPr>
        <p:txBody>
          <a:bodyPr tIns="720000" anchor="ctr" anchorCtr="0"/>
          <a:lstStyle>
            <a:lvl1pPr marL="0" indent="0" algn="ctr">
              <a:spcBef>
                <a:spcPts val="0"/>
              </a:spcBef>
              <a:spcAft>
                <a:spcPts val="0"/>
              </a:spcAft>
              <a:buFontTx/>
              <a:buNone/>
              <a:tabLst/>
              <a:defRPr sz="1200" b="0">
                <a:solidFill>
                  <a:schemeClr val="bg1"/>
                </a:solidFill>
              </a:defRPr>
            </a:lvl1pPr>
            <a:lvl2pPr marL="0" indent="0" algn="ctr">
              <a:spcBef>
                <a:spcPts val="0"/>
              </a:spcBef>
              <a:spcAft>
                <a:spcPts val="0"/>
              </a:spcAft>
              <a:buFontTx/>
              <a:buNone/>
              <a:tabLst/>
              <a:defRPr sz="1200" b="0">
                <a:solidFill>
                  <a:schemeClr val="bg1"/>
                </a:solidFill>
              </a:defRPr>
            </a:lvl2pPr>
            <a:lvl3pPr marL="0" indent="0" algn="ctr">
              <a:spcBef>
                <a:spcPts val="0"/>
              </a:spcBef>
              <a:spcAft>
                <a:spcPts val="0"/>
              </a:spcAft>
              <a:buFontTx/>
              <a:buNone/>
              <a:tabLst/>
              <a:defRPr sz="1200" b="0">
                <a:solidFill>
                  <a:schemeClr val="bg1"/>
                </a:solidFill>
              </a:defRPr>
            </a:lvl3pPr>
            <a:lvl4pPr marL="0" indent="0" algn="ctr">
              <a:spcBef>
                <a:spcPts val="0"/>
              </a:spcBef>
              <a:spcAft>
                <a:spcPts val="0"/>
              </a:spcAft>
              <a:buFontTx/>
              <a:buNone/>
              <a:tabLst/>
              <a:defRPr sz="1200" b="0">
                <a:solidFill>
                  <a:schemeClr val="bg1"/>
                </a:solidFill>
              </a:defRPr>
            </a:lvl4pPr>
            <a:lvl5pPr marL="0" indent="0" algn="ctr">
              <a:spcBef>
                <a:spcPts val="0"/>
              </a:spcBef>
              <a:spcAft>
                <a:spcPts val="0"/>
              </a:spcAft>
              <a:buFontTx/>
              <a:buNone/>
              <a:tabLst/>
              <a:defRPr sz="1200" b="0">
                <a:solidFill>
                  <a:schemeClr val="bg1"/>
                </a:solidFill>
              </a:defRPr>
            </a:lvl5pPr>
            <a:lvl6pPr marL="0" indent="0" algn="ctr">
              <a:spcBef>
                <a:spcPts val="0"/>
              </a:spcBef>
              <a:spcAft>
                <a:spcPts val="0"/>
              </a:spcAft>
              <a:buFontTx/>
              <a:buNone/>
              <a:tabLst/>
              <a:defRPr sz="1200" b="0">
                <a:solidFill>
                  <a:schemeClr val="bg1"/>
                </a:solidFill>
              </a:defRPr>
            </a:lvl6pPr>
            <a:lvl7pPr marL="0" indent="0" algn="ctr">
              <a:spcBef>
                <a:spcPts val="0"/>
              </a:spcBef>
              <a:spcAft>
                <a:spcPts val="0"/>
              </a:spcAft>
              <a:buFontTx/>
              <a:buNone/>
              <a:tabLst/>
              <a:defRPr sz="1200" b="0">
                <a:solidFill>
                  <a:schemeClr val="bg1"/>
                </a:solidFill>
              </a:defRPr>
            </a:lvl7pPr>
            <a:lvl8pPr marL="0" indent="0" algn="ctr">
              <a:spcBef>
                <a:spcPts val="0"/>
              </a:spcBef>
              <a:spcAft>
                <a:spcPts val="0"/>
              </a:spcAft>
              <a:buFontTx/>
              <a:buNone/>
              <a:tabLst/>
              <a:defRPr sz="1200" b="0">
                <a:solidFill>
                  <a:schemeClr val="bg1"/>
                </a:solidFill>
              </a:defRPr>
            </a:lvl8pPr>
            <a:lvl9pPr marL="0" indent="0" algn="ctr">
              <a:spcBef>
                <a:spcPts val="0"/>
              </a:spcBef>
              <a:spcAft>
                <a:spcPts val="0"/>
              </a:spcAft>
              <a:buFontTx/>
              <a:buNone/>
              <a:tabLst/>
              <a:defRPr sz="1200" b="0">
                <a:solidFill>
                  <a:schemeClr val="bg1"/>
                </a:solidFill>
              </a:defRPr>
            </a:lvl9pPr>
          </a:lstStyle>
          <a:p>
            <a:pPr lvl="0"/>
            <a:r>
              <a:rPr lang="en-US"/>
              <a:t>Add picture</a:t>
            </a:r>
          </a:p>
        </p:txBody>
      </p:sp>
      <p:pic>
        <p:nvPicPr>
          <p:cNvPr id="11" name="Pi Logo WHITE">
            <a:extLst>
              <a:ext uri="{FF2B5EF4-FFF2-40B4-BE49-F238E27FC236}">
                <a16:creationId xmlns:a16="http://schemas.microsoft.com/office/drawing/2014/main" id="{DDDD749F-9DDD-E037-EAC8-E4DD736CF8A8}"/>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bwMode="gray">
          <a:xfrm>
            <a:off x="479424" y="6247189"/>
            <a:ext cx="1639121" cy="302341"/>
          </a:xfrm>
          <a:prstGeom prst="rect">
            <a:avLst/>
          </a:prstGeom>
        </p:spPr>
      </p:pic>
      <p:sp>
        <p:nvSpPr>
          <p:cNvPr id="7" name="Text">
            <a:extLst>
              <a:ext uri="{FF2B5EF4-FFF2-40B4-BE49-F238E27FC236}">
                <a16:creationId xmlns:a16="http://schemas.microsoft.com/office/drawing/2014/main" id="{23785968-9213-2612-3F8D-89FD7A90769B}"/>
              </a:ext>
            </a:extLst>
          </p:cNvPr>
          <p:cNvSpPr>
            <a:spLocks noGrp="1"/>
          </p:cNvSpPr>
          <p:nvPr>
            <p:ph type="body" sz="quarter" idx="18" hasCustomPrompt="1"/>
          </p:nvPr>
        </p:nvSpPr>
        <p:spPr bwMode="gray">
          <a:xfrm>
            <a:off x="479425" y="1413280"/>
            <a:ext cx="5472113" cy="4392000"/>
          </a:xfrm>
        </p:spPr>
        <p:txBody>
          <a:bodyPr/>
          <a:lstStyle>
            <a:lvl1pPr marL="0" indent="0">
              <a:lnSpc>
                <a:spcPct val="120000"/>
              </a:lnSpc>
              <a:spcAft>
                <a:spcPts val="0"/>
              </a:spcAft>
              <a:buNone/>
              <a:defRPr sz="3200" b="1">
                <a:solidFill>
                  <a:schemeClr val="bg1"/>
                </a:solidFill>
                <a:latin typeface="+mj-lt"/>
              </a:defRPr>
            </a:lvl1pPr>
            <a:lvl2pPr marL="0" indent="0">
              <a:lnSpc>
                <a:spcPct val="120000"/>
              </a:lnSpc>
              <a:spcAft>
                <a:spcPts val="0"/>
              </a:spcAft>
              <a:buNone/>
              <a:defRPr sz="3200" b="1">
                <a:solidFill>
                  <a:schemeClr val="tx2"/>
                </a:solidFill>
                <a:latin typeface="+mj-lt"/>
              </a:defRPr>
            </a:lvl2pPr>
            <a:lvl3pPr marL="0" indent="0">
              <a:lnSpc>
                <a:spcPct val="120000"/>
              </a:lnSpc>
              <a:spcAft>
                <a:spcPts val="0"/>
              </a:spcAft>
              <a:buNone/>
              <a:defRPr sz="3200" b="1">
                <a:solidFill>
                  <a:schemeClr val="tx2"/>
                </a:solidFill>
                <a:latin typeface="+mj-lt"/>
              </a:defRPr>
            </a:lvl3pPr>
            <a:lvl4pPr marL="0" indent="0">
              <a:lnSpc>
                <a:spcPct val="120000"/>
              </a:lnSpc>
              <a:spcAft>
                <a:spcPts val="0"/>
              </a:spcAft>
              <a:buNone/>
              <a:defRPr sz="3200" b="1">
                <a:solidFill>
                  <a:schemeClr val="tx2"/>
                </a:solidFill>
                <a:latin typeface="+mj-lt"/>
              </a:defRPr>
            </a:lvl4pPr>
            <a:lvl5pPr marL="0" indent="0">
              <a:lnSpc>
                <a:spcPct val="120000"/>
              </a:lnSpc>
              <a:spcAft>
                <a:spcPts val="0"/>
              </a:spcAft>
              <a:buNone/>
              <a:defRPr sz="3200" b="1">
                <a:solidFill>
                  <a:schemeClr val="tx2"/>
                </a:solidFill>
                <a:latin typeface="+mj-lt"/>
              </a:defRPr>
            </a:lvl5pPr>
            <a:lvl6pPr marL="0" indent="0">
              <a:lnSpc>
                <a:spcPct val="120000"/>
              </a:lnSpc>
              <a:spcAft>
                <a:spcPts val="0"/>
              </a:spcAft>
              <a:buNone/>
              <a:defRPr sz="3200" b="1">
                <a:solidFill>
                  <a:schemeClr val="tx2"/>
                </a:solidFill>
                <a:latin typeface="+mj-lt"/>
              </a:defRPr>
            </a:lvl6pPr>
            <a:lvl7pPr marL="0" indent="0">
              <a:lnSpc>
                <a:spcPct val="120000"/>
              </a:lnSpc>
              <a:spcAft>
                <a:spcPts val="0"/>
              </a:spcAft>
              <a:buNone/>
              <a:defRPr sz="3200" b="1">
                <a:solidFill>
                  <a:schemeClr val="tx2"/>
                </a:solidFill>
                <a:latin typeface="+mj-lt"/>
              </a:defRPr>
            </a:lvl7pPr>
            <a:lvl8pPr marL="0" indent="0">
              <a:lnSpc>
                <a:spcPct val="120000"/>
              </a:lnSpc>
              <a:spcAft>
                <a:spcPts val="0"/>
              </a:spcAft>
              <a:buNone/>
              <a:defRPr sz="3200" b="1">
                <a:solidFill>
                  <a:schemeClr val="tx2"/>
                </a:solidFill>
                <a:latin typeface="+mj-lt"/>
              </a:defRPr>
            </a:lvl8pPr>
            <a:lvl9pPr marL="0" indent="0">
              <a:lnSpc>
                <a:spcPct val="120000"/>
              </a:lnSpc>
              <a:spcAft>
                <a:spcPts val="0"/>
              </a:spcAft>
              <a:buNone/>
              <a:defRPr sz="3200" b="1">
                <a:solidFill>
                  <a:schemeClr val="tx2"/>
                </a:solidFill>
                <a:latin typeface="+mj-lt"/>
              </a:defRPr>
            </a:lvl9pPr>
          </a:lstStyle>
          <a:p>
            <a:pPr lvl="0"/>
            <a:r>
              <a:rPr lang="en-US"/>
              <a:t>Edit text by clicking. Use the "Increase/decrease list level" buttons on the Start tab to switch between the set up text levels.</a:t>
            </a:r>
          </a:p>
          <a:p>
            <a:pPr lvl="1"/>
            <a:r>
              <a:rPr lang="en-US"/>
              <a:t>Second level</a:t>
            </a:r>
          </a:p>
        </p:txBody>
      </p:sp>
      <p:sp>
        <p:nvSpPr>
          <p:cNvPr id="8" name="Footnote/Source">
            <a:extLst>
              <a:ext uri="{FF2B5EF4-FFF2-40B4-BE49-F238E27FC236}">
                <a16:creationId xmlns:a16="http://schemas.microsoft.com/office/drawing/2014/main" id="{F969FFBC-DDEA-8C21-15CE-A414B17D1603}"/>
              </a:ext>
            </a:extLst>
          </p:cNvPr>
          <p:cNvSpPr>
            <a:spLocks noGrp="1"/>
          </p:cNvSpPr>
          <p:nvPr>
            <p:ph type="body" sz="quarter" idx="13" hasCustomPrompt="1"/>
          </p:nvPr>
        </p:nvSpPr>
        <p:spPr bwMode="gray">
          <a:xfrm>
            <a:off x="480000" y="5805264"/>
            <a:ext cx="5472000" cy="144000"/>
          </a:xfrm>
        </p:spPr>
        <p:txBody>
          <a:bodyPr anchor="b"/>
          <a:lstStyle>
            <a:lvl1pPr marL="0" indent="0">
              <a:lnSpc>
                <a:spcPct val="100000"/>
              </a:lnSpc>
              <a:spcBef>
                <a:spcPts val="0"/>
              </a:spcBef>
              <a:spcAft>
                <a:spcPts val="0"/>
              </a:spcAft>
              <a:buFont typeface="Arial" panose="020B0604020202020204" pitchFamily="34" charset="0"/>
              <a:buNone/>
              <a:defRPr sz="800" b="0">
                <a:solidFill>
                  <a:schemeClr val="bg1"/>
                </a:solidFill>
              </a:defRPr>
            </a:lvl1pPr>
            <a:lvl2pPr marL="0" indent="0">
              <a:lnSpc>
                <a:spcPct val="100000"/>
              </a:lnSpc>
              <a:spcBef>
                <a:spcPts val="0"/>
              </a:spcBef>
              <a:spcAft>
                <a:spcPts val="0"/>
              </a:spcAft>
              <a:buFont typeface="Arial" panose="020B0604020202020204" pitchFamily="34" charset="0"/>
              <a:buNone/>
              <a:defRPr sz="800" b="0">
                <a:solidFill>
                  <a:schemeClr val="bg1"/>
                </a:solidFill>
              </a:defRPr>
            </a:lvl2pPr>
            <a:lvl3pPr marL="0" indent="0">
              <a:lnSpc>
                <a:spcPct val="100000"/>
              </a:lnSpc>
              <a:spcBef>
                <a:spcPts val="0"/>
              </a:spcBef>
              <a:spcAft>
                <a:spcPts val="0"/>
              </a:spcAft>
              <a:buNone/>
              <a:defRPr sz="800" b="0">
                <a:solidFill>
                  <a:schemeClr val="bg1"/>
                </a:solidFill>
              </a:defRPr>
            </a:lvl3pPr>
            <a:lvl4pPr marL="0" indent="0">
              <a:lnSpc>
                <a:spcPct val="100000"/>
              </a:lnSpc>
              <a:spcBef>
                <a:spcPts val="0"/>
              </a:spcBef>
              <a:spcAft>
                <a:spcPts val="0"/>
              </a:spcAft>
              <a:buNone/>
              <a:defRPr sz="800" b="0">
                <a:solidFill>
                  <a:schemeClr val="bg1"/>
                </a:solidFill>
              </a:defRPr>
            </a:lvl4pPr>
            <a:lvl5pPr marL="0" indent="0">
              <a:lnSpc>
                <a:spcPct val="100000"/>
              </a:lnSpc>
              <a:spcBef>
                <a:spcPts val="0"/>
              </a:spcBef>
              <a:spcAft>
                <a:spcPts val="0"/>
              </a:spcAft>
              <a:buNone/>
              <a:defRPr sz="800" b="0">
                <a:solidFill>
                  <a:schemeClr val="bg1"/>
                </a:solidFill>
              </a:defRPr>
            </a:lvl5pPr>
            <a:lvl6pPr marL="0" indent="0">
              <a:lnSpc>
                <a:spcPct val="100000"/>
              </a:lnSpc>
              <a:spcBef>
                <a:spcPts val="0"/>
              </a:spcBef>
              <a:spcAft>
                <a:spcPts val="0"/>
              </a:spcAft>
              <a:buNone/>
              <a:defRPr sz="800" b="0">
                <a:solidFill>
                  <a:schemeClr val="bg1"/>
                </a:solidFill>
              </a:defRPr>
            </a:lvl6pPr>
            <a:lvl7pPr marL="0" indent="0">
              <a:lnSpc>
                <a:spcPct val="100000"/>
              </a:lnSpc>
              <a:spcBef>
                <a:spcPts val="0"/>
              </a:spcBef>
              <a:spcAft>
                <a:spcPts val="0"/>
              </a:spcAft>
              <a:buNone/>
              <a:defRPr sz="800" b="0">
                <a:solidFill>
                  <a:schemeClr val="bg1"/>
                </a:solidFill>
              </a:defRPr>
            </a:lvl7pPr>
            <a:lvl8pPr marL="0" indent="0">
              <a:lnSpc>
                <a:spcPct val="100000"/>
              </a:lnSpc>
              <a:spcBef>
                <a:spcPts val="0"/>
              </a:spcBef>
              <a:spcAft>
                <a:spcPts val="0"/>
              </a:spcAft>
              <a:buNone/>
              <a:defRPr sz="800" b="0">
                <a:solidFill>
                  <a:schemeClr val="bg1"/>
                </a:solidFill>
              </a:defRPr>
            </a:lvl8pPr>
            <a:lvl9pPr marL="0" indent="0">
              <a:lnSpc>
                <a:spcPct val="100000"/>
              </a:lnSpc>
              <a:spcBef>
                <a:spcPts val="0"/>
              </a:spcBef>
              <a:spcAft>
                <a:spcPts val="0"/>
              </a:spcAft>
              <a:buNone/>
              <a:defRPr sz="800" b="0">
                <a:solidFill>
                  <a:schemeClr val="bg1"/>
                </a:solidFill>
              </a:defRPr>
            </a:lvl9pPr>
          </a:lstStyle>
          <a:p>
            <a:pPr lvl="0"/>
            <a:r>
              <a:rPr lang="en-US"/>
              <a:t>Footnote/Source</a:t>
            </a:r>
          </a:p>
        </p:txBody>
      </p:sp>
    </p:spTree>
    <p:extLst>
      <p:ext uri="{BB962C8B-B14F-4D97-AF65-F5344CB8AC3E}">
        <p14:creationId xmlns:p14="http://schemas.microsoft.com/office/powerpoint/2010/main" val="3090191386"/>
      </p:ext>
    </p:extLst>
  </p:cSld>
  <p:clrMapOvr>
    <a:masterClrMapping/>
  </p:clrMapOvr>
  <p:extLst>
    <p:ext uri="{DCECCB84-F9BA-43D5-87BE-67443E8EF086}">
      <p15:sldGuideLst xmlns:p15="http://schemas.microsoft.com/office/powerpoint/2012/main">
        <p15:guide id="1" orient="horz" pos="2160">
          <p15:clr>
            <a:srgbClr val="FBAE40"/>
          </p15:clr>
        </p15:guide>
        <p15:guide id="2" pos="3749">
          <p15:clr>
            <a:srgbClr val="FBAE40"/>
          </p15:clr>
        </p15:guide>
        <p15:guide id="3" pos="3931">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Key Message 1/3 Image">
    <p:bg>
      <p:bgPr>
        <a:solidFill>
          <a:schemeClr val="tx1"/>
        </a:solidFill>
        <a:effectLst/>
      </p:bgPr>
    </p:bg>
    <p:spTree>
      <p:nvGrpSpPr>
        <p:cNvPr id="1" name=""/>
        <p:cNvGrpSpPr/>
        <p:nvPr/>
      </p:nvGrpSpPr>
      <p:grpSpPr>
        <a:xfrm>
          <a:off x="0" y="0"/>
          <a:ext cx="0" cy="0"/>
          <a:chOff x="0" y="0"/>
          <a:chExt cx="0" cy="0"/>
        </a:xfrm>
      </p:grpSpPr>
      <p:sp>
        <p:nvSpPr>
          <p:cNvPr id="17" name="Big Image">
            <a:extLst>
              <a:ext uri="{FF2B5EF4-FFF2-40B4-BE49-F238E27FC236}">
                <a16:creationId xmlns:a16="http://schemas.microsoft.com/office/drawing/2014/main" id="{A194E7D4-CDAB-304A-1B30-777C9C0CB118}"/>
              </a:ext>
            </a:extLst>
          </p:cNvPr>
          <p:cNvSpPr>
            <a:spLocks noGrp="1"/>
          </p:cNvSpPr>
          <p:nvPr>
            <p:ph type="pic" sz="quarter" idx="10" hasCustomPrompt="1"/>
          </p:nvPr>
        </p:nvSpPr>
        <p:spPr bwMode="ltGray">
          <a:xfrm>
            <a:off x="0" y="0"/>
            <a:ext cx="8148637" cy="6858000"/>
          </a:xfrm>
          <a:solidFill>
            <a:srgbClr val="1E1E1C"/>
          </a:solidFill>
        </p:spPr>
        <p:txBody>
          <a:bodyPr tIns="1080000" anchor="ctr" anchorCtr="0"/>
          <a:lstStyle>
            <a:lvl1pPr marL="0" indent="0" algn="ctr">
              <a:spcBef>
                <a:spcPts val="0"/>
              </a:spcBef>
              <a:spcAft>
                <a:spcPts val="0"/>
              </a:spcAft>
              <a:buFontTx/>
              <a:buNone/>
              <a:tabLst/>
              <a:defRPr sz="1200" b="0">
                <a:solidFill>
                  <a:schemeClr val="bg1"/>
                </a:solidFill>
              </a:defRPr>
            </a:lvl1pPr>
            <a:lvl2pPr marL="0" indent="0" algn="ctr">
              <a:spcBef>
                <a:spcPts val="0"/>
              </a:spcBef>
              <a:spcAft>
                <a:spcPts val="0"/>
              </a:spcAft>
              <a:buFontTx/>
              <a:buNone/>
              <a:tabLst/>
              <a:defRPr sz="1200" b="0"/>
            </a:lvl2pPr>
            <a:lvl3pPr marL="0" indent="0" algn="ctr">
              <a:spcBef>
                <a:spcPts val="0"/>
              </a:spcBef>
              <a:spcAft>
                <a:spcPts val="0"/>
              </a:spcAft>
              <a:buFontTx/>
              <a:buNone/>
              <a:tabLst/>
              <a:defRPr sz="1200" b="0"/>
            </a:lvl3pPr>
            <a:lvl4pPr marL="0" indent="0" algn="ctr">
              <a:spcBef>
                <a:spcPts val="0"/>
              </a:spcBef>
              <a:spcAft>
                <a:spcPts val="0"/>
              </a:spcAft>
              <a:buFontTx/>
              <a:buNone/>
              <a:tabLst/>
              <a:defRPr sz="1200" b="0"/>
            </a:lvl4pPr>
            <a:lvl5pPr marL="0" indent="0" algn="ctr">
              <a:spcBef>
                <a:spcPts val="0"/>
              </a:spcBef>
              <a:spcAft>
                <a:spcPts val="0"/>
              </a:spcAft>
              <a:buFontTx/>
              <a:buNone/>
              <a:tabLst/>
              <a:defRPr sz="1200" b="0"/>
            </a:lvl5pPr>
            <a:lvl6pPr marL="0" indent="0" algn="ctr">
              <a:spcBef>
                <a:spcPts val="0"/>
              </a:spcBef>
              <a:spcAft>
                <a:spcPts val="0"/>
              </a:spcAft>
              <a:buFontTx/>
              <a:buNone/>
              <a:tabLst/>
              <a:defRPr sz="1200" b="0"/>
            </a:lvl6pPr>
            <a:lvl7pPr marL="0" indent="0" algn="ctr">
              <a:spcBef>
                <a:spcPts val="0"/>
              </a:spcBef>
              <a:spcAft>
                <a:spcPts val="0"/>
              </a:spcAft>
              <a:buFontTx/>
              <a:buNone/>
              <a:tabLst/>
              <a:defRPr sz="1200" b="0"/>
            </a:lvl7pPr>
            <a:lvl8pPr marL="0" indent="0" algn="ctr">
              <a:spcBef>
                <a:spcPts val="0"/>
              </a:spcBef>
              <a:spcAft>
                <a:spcPts val="0"/>
              </a:spcAft>
              <a:buFontTx/>
              <a:buNone/>
              <a:tabLst/>
              <a:defRPr sz="1200" b="0"/>
            </a:lvl8pPr>
            <a:lvl9pPr marL="0" indent="0" algn="ctr">
              <a:spcBef>
                <a:spcPts val="0"/>
              </a:spcBef>
              <a:spcAft>
                <a:spcPts val="0"/>
              </a:spcAft>
              <a:buFontTx/>
              <a:buNone/>
              <a:tabLst/>
              <a:defRPr sz="1200" b="0"/>
            </a:lvl9pPr>
          </a:lstStyle>
          <a:p>
            <a:r>
              <a:rPr lang="en-US"/>
              <a:t>Add picture</a:t>
            </a:r>
          </a:p>
        </p:txBody>
      </p:sp>
      <p:sp>
        <p:nvSpPr>
          <p:cNvPr id="16" name="Image">
            <a:extLst>
              <a:ext uri="{FF2B5EF4-FFF2-40B4-BE49-F238E27FC236}">
                <a16:creationId xmlns:a16="http://schemas.microsoft.com/office/drawing/2014/main" id="{55562D0D-92CF-7D3E-3B86-D48477CFD9EB}"/>
              </a:ext>
            </a:extLst>
          </p:cNvPr>
          <p:cNvSpPr>
            <a:spLocks noGrp="1" noRot="1" noMove="1" noResize="1" noEditPoints="1" noAdjustHandles="1" noChangeArrowheads="1" noChangeShapeType="1"/>
          </p:cNvSpPr>
          <p:nvPr>
            <p:ph type="pic" sz="quarter" idx="23" hasCustomPrompt="1"/>
          </p:nvPr>
        </p:nvSpPr>
        <p:spPr bwMode="ltGray">
          <a:xfrm>
            <a:off x="8148638" y="0"/>
            <a:ext cx="4043362" cy="6858000"/>
          </a:xfrm>
          <a:solidFill>
            <a:srgbClr val="1E1E1C"/>
          </a:solidFill>
        </p:spPr>
        <p:txBody>
          <a:bodyPr tIns="720000" anchor="ctr" anchorCtr="0"/>
          <a:lstStyle>
            <a:lvl1pPr marL="0" indent="0" algn="ctr">
              <a:spcBef>
                <a:spcPts val="0"/>
              </a:spcBef>
              <a:spcAft>
                <a:spcPts val="0"/>
              </a:spcAft>
              <a:buFontTx/>
              <a:buNone/>
              <a:tabLst/>
              <a:defRPr sz="1200" b="0">
                <a:solidFill>
                  <a:schemeClr val="bg1"/>
                </a:solidFill>
              </a:defRPr>
            </a:lvl1pPr>
            <a:lvl2pPr marL="0" indent="0" algn="ctr">
              <a:spcBef>
                <a:spcPts val="0"/>
              </a:spcBef>
              <a:spcAft>
                <a:spcPts val="0"/>
              </a:spcAft>
              <a:buFontTx/>
              <a:buNone/>
              <a:tabLst/>
              <a:defRPr sz="1200" b="0">
                <a:solidFill>
                  <a:schemeClr val="bg1"/>
                </a:solidFill>
              </a:defRPr>
            </a:lvl2pPr>
            <a:lvl3pPr marL="0" indent="0" algn="ctr">
              <a:spcBef>
                <a:spcPts val="0"/>
              </a:spcBef>
              <a:spcAft>
                <a:spcPts val="0"/>
              </a:spcAft>
              <a:buFontTx/>
              <a:buNone/>
              <a:tabLst/>
              <a:defRPr sz="1200" b="0">
                <a:solidFill>
                  <a:schemeClr val="bg1"/>
                </a:solidFill>
              </a:defRPr>
            </a:lvl3pPr>
            <a:lvl4pPr marL="0" indent="0" algn="ctr">
              <a:spcBef>
                <a:spcPts val="0"/>
              </a:spcBef>
              <a:spcAft>
                <a:spcPts val="0"/>
              </a:spcAft>
              <a:buFontTx/>
              <a:buNone/>
              <a:tabLst/>
              <a:defRPr sz="1200" b="0">
                <a:solidFill>
                  <a:schemeClr val="bg1"/>
                </a:solidFill>
              </a:defRPr>
            </a:lvl4pPr>
            <a:lvl5pPr marL="0" indent="0" algn="ctr">
              <a:spcBef>
                <a:spcPts val="0"/>
              </a:spcBef>
              <a:spcAft>
                <a:spcPts val="0"/>
              </a:spcAft>
              <a:buFontTx/>
              <a:buNone/>
              <a:tabLst/>
              <a:defRPr sz="1200" b="0">
                <a:solidFill>
                  <a:schemeClr val="bg1"/>
                </a:solidFill>
              </a:defRPr>
            </a:lvl5pPr>
            <a:lvl6pPr marL="0" indent="0" algn="ctr">
              <a:spcBef>
                <a:spcPts val="0"/>
              </a:spcBef>
              <a:spcAft>
                <a:spcPts val="0"/>
              </a:spcAft>
              <a:buFontTx/>
              <a:buNone/>
              <a:tabLst/>
              <a:defRPr sz="1200" b="0">
                <a:solidFill>
                  <a:schemeClr val="bg1"/>
                </a:solidFill>
              </a:defRPr>
            </a:lvl6pPr>
            <a:lvl7pPr marL="0" indent="0" algn="ctr">
              <a:spcBef>
                <a:spcPts val="0"/>
              </a:spcBef>
              <a:spcAft>
                <a:spcPts val="0"/>
              </a:spcAft>
              <a:buFontTx/>
              <a:buNone/>
              <a:tabLst/>
              <a:defRPr sz="1200" b="0">
                <a:solidFill>
                  <a:schemeClr val="bg1"/>
                </a:solidFill>
              </a:defRPr>
            </a:lvl7pPr>
            <a:lvl8pPr marL="0" indent="0" algn="ctr">
              <a:spcBef>
                <a:spcPts val="0"/>
              </a:spcBef>
              <a:spcAft>
                <a:spcPts val="0"/>
              </a:spcAft>
              <a:buFontTx/>
              <a:buNone/>
              <a:tabLst/>
              <a:defRPr sz="1200" b="0">
                <a:solidFill>
                  <a:schemeClr val="bg1"/>
                </a:solidFill>
              </a:defRPr>
            </a:lvl8pPr>
            <a:lvl9pPr marL="0" indent="0" algn="ctr">
              <a:spcBef>
                <a:spcPts val="0"/>
              </a:spcBef>
              <a:spcAft>
                <a:spcPts val="0"/>
              </a:spcAft>
              <a:buFontTx/>
              <a:buNone/>
              <a:tabLst/>
              <a:defRPr sz="1200" b="0">
                <a:solidFill>
                  <a:schemeClr val="bg1"/>
                </a:solidFill>
              </a:defRPr>
            </a:lvl9pPr>
          </a:lstStyle>
          <a:p>
            <a:pPr lvl="0"/>
            <a:r>
              <a:rPr lang="en-US"/>
              <a:t>Add picture</a:t>
            </a:r>
          </a:p>
        </p:txBody>
      </p:sp>
      <p:pic>
        <p:nvPicPr>
          <p:cNvPr id="11" name="Pi Logo WHITE">
            <a:extLst>
              <a:ext uri="{FF2B5EF4-FFF2-40B4-BE49-F238E27FC236}">
                <a16:creationId xmlns:a16="http://schemas.microsoft.com/office/drawing/2014/main" id="{DDDD749F-9DDD-E037-EAC8-E4DD736CF8A8}"/>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bwMode="gray">
          <a:xfrm>
            <a:off x="479424" y="6247189"/>
            <a:ext cx="1639121" cy="302341"/>
          </a:xfrm>
          <a:prstGeom prst="rect">
            <a:avLst/>
          </a:prstGeom>
        </p:spPr>
      </p:pic>
      <p:sp>
        <p:nvSpPr>
          <p:cNvPr id="4" name="Footnote/Source">
            <a:extLst>
              <a:ext uri="{FF2B5EF4-FFF2-40B4-BE49-F238E27FC236}">
                <a16:creationId xmlns:a16="http://schemas.microsoft.com/office/drawing/2014/main" id="{E4EF744C-CF26-21B6-220A-61414BA96D80}"/>
              </a:ext>
            </a:extLst>
          </p:cNvPr>
          <p:cNvSpPr>
            <a:spLocks noGrp="1"/>
          </p:cNvSpPr>
          <p:nvPr>
            <p:ph type="body" sz="quarter" idx="13" hasCustomPrompt="1"/>
          </p:nvPr>
        </p:nvSpPr>
        <p:spPr bwMode="gray">
          <a:xfrm>
            <a:off x="479998" y="5805280"/>
            <a:ext cx="11232000" cy="144000"/>
          </a:xfrm>
        </p:spPr>
        <p:txBody>
          <a:bodyPr anchor="b"/>
          <a:lstStyle>
            <a:lvl1pPr marL="0" indent="0">
              <a:lnSpc>
                <a:spcPct val="100000"/>
              </a:lnSpc>
              <a:spcBef>
                <a:spcPts val="0"/>
              </a:spcBef>
              <a:spcAft>
                <a:spcPts val="0"/>
              </a:spcAft>
              <a:buFont typeface="Arial" panose="020B0604020202020204" pitchFamily="34" charset="0"/>
              <a:buNone/>
              <a:defRPr sz="800" b="0">
                <a:solidFill>
                  <a:schemeClr val="bg1"/>
                </a:solidFill>
              </a:defRPr>
            </a:lvl1pPr>
            <a:lvl2pPr marL="0" indent="0">
              <a:lnSpc>
                <a:spcPct val="100000"/>
              </a:lnSpc>
              <a:spcBef>
                <a:spcPts val="0"/>
              </a:spcBef>
              <a:spcAft>
                <a:spcPts val="0"/>
              </a:spcAft>
              <a:buFont typeface="Arial" panose="020B0604020202020204" pitchFamily="34" charset="0"/>
              <a:buNone/>
              <a:defRPr sz="800" b="0"/>
            </a:lvl2pPr>
            <a:lvl3pPr marL="0" indent="0">
              <a:lnSpc>
                <a:spcPct val="100000"/>
              </a:lnSpc>
              <a:spcBef>
                <a:spcPts val="0"/>
              </a:spcBef>
              <a:spcAft>
                <a:spcPts val="0"/>
              </a:spcAft>
              <a:buNone/>
              <a:defRPr sz="800" b="0"/>
            </a:lvl3pPr>
            <a:lvl4pPr marL="0" indent="0">
              <a:lnSpc>
                <a:spcPct val="100000"/>
              </a:lnSpc>
              <a:spcBef>
                <a:spcPts val="0"/>
              </a:spcBef>
              <a:spcAft>
                <a:spcPts val="0"/>
              </a:spcAft>
              <a:buNone/>
              <a:defRPr sz="800" b="0"/>
            </a:lvl4pPr>
            <a:lvl5pPr marL="0" indent="0">
              <a:lnSpc>
                <a:spcPct val="100000"/>
              </a:lnSpc>
              <a:spcBef>
                <a:spcPts val="0"/>
              </a:spcBef>
              <a:spcAft>
                <a:spcPts val="0"/>
              </a:spcAft>
              <a:buNone/>
              <a:defRPr sz="800" b="0"/>
            </a:lvl5pPr>
            <a:lvl6pPr marL="0" indent="0">
              <a:lnSpc>
                <a:spcPct val="100000"/>
              </a:lnSpc>
              <a:spcBef>
                <a:spcPts val="0"/>
              </a:spcBef>
              <a:spcAft>
                <a:spcPts val="0"/>
              </a:spcAft>
              <a:buNone/>
              <a:defRPr sz="800" b="0"/>
            </a:lvl6pPr>
            <a:lvl7pPr marL="0" indent="0">
              <a:lnSpc>
                <a:spcPct val="100000"/>
              </a:lnSpc>
              <a:spcBef>
                <a:spcPts val="0"/>
              </a:spcBef>
              <a:spcAft>
                <a:spcPts val="0"/>
              </a:spcAft>
              <a:buNone/>
              <a:defRPr sz="800" b="0"/>
            </a:lvl7pPr>
            <a:lvl8pPr marL="0" indent="0">
              <a:lnSpc>
                <a:spcPct val="100000"/>
              </a:lnSpc>
              <a:spcBef>
                <a:spcPts val="0"/>
              </a:spcBef>
              <a:spcAft>
                <a:spcPts val="0"/>
              </a:spcAft>
              <a:buNone/>
              <a:defRPr sz="800" b="0"/>
            </a:lvl8pPr>
            <a:lvl9pPr marL="0" indent="0">
              <a:lnSpc>
                <a:spcPct val="100000"/>
              </a:lnSpc>
              <a:spcBef>
                <a:spcPts val="0"/>
              </a:spcBef>
              <a:spcAft>
                <a:spcPts val="0"/>
              </a:spcAft>
              <a:buNone/>
              <a:defRPr sz="800" b="0"/>
            </a:lvl9pPr>
          </a:lstStyle>
          <a:p>
            <a:pPr lvl="0"/>
            <a:r>
              <a:rPr lang="en-US"/>
              <a:t>Footnote/Source</a:t>
            </a:r>
          </a:p>
        </p:txBody>
      </p:sp>
      <p:sp>
        <p:nvSpPr>
          <p:cNvPr id="14" name="Text">
            <a:extLst>
              <a:ext uri="{FF2B5EF4-FFF2-40B4-BE49-F238E27FC236}">
                <a16:creationId xmlns:a16="http://schemas.microsoft.com/office/drawing/2014/main" id="{1227019F-F9F3-73B3-B9D2-62C6D06BBB9B}"/>
              </a:ext>
            </a:extLst>
          </p:cNvPr>
          <p:cNvSpPr>
            <a:spLocks noGrp="1"/>
          </p:cNvSpPr>
          <p:nvPr>
            <p:ph type="body" sz="quarter" idx="22" hasCustomPrompt="1"/>
          </p:nvPr>
        </p:nvSpPr>
        <p:spPr bwMode="gray">
          <a:xfrm>
            <a:off x="479425" y="1412874"/>
            <a:ext cx="7380288" cy="4392000"/>
          </a:xfrm>
        </p:spPr>
        <p:txBody>
          <a:bodyPr/>
          <a:lstStyle>
            <a:lvl1pPr marL="0" indent="0">
              <a:lnSpc>
                <a:spcPct val="120000"/>
              </a:lnSpc>
              <a:spcAft>
                <a:spcPts val="0"/>
              </a:spcAft>
              <a:buNone/>
              <a:defRPr sz="3200" b="1">
                <a:solidFill>
                  <a:schemeClr val="bg1"/>
                </a:solidFill>
                <a:latin typeface="+mj-lt"/>
              </a:defRPr>
            </a:lvl1pPr>
            <a:lvl2pPr marL="0" indent="0">
              <a:lnSpc>
                <a:spcPct val="120000"/>
              </a:lnSpc>
              <a:spcAft>
                <a:spcPts val="0"/>
              </a:spcAft>
              <a:buNone/>
              <a:defRPr sz="3200" b="1">
                <a:solidFill>
                  <a:schemeClr val="tx2"/>
                </a:solidFill>
                <a:latin typeface="+mj-lt"/>
              </a:defRPr>
            </a:lvl2pPr>
            <a:lvl3pPr marL="0" indent="0">
              <a:lnSpc>
                <a:spcPct val="120000"/>
              </a:lnSpc>
              <a:spcAft>
                <a:spcPts val="0"/>
              </a:spcAft>
              <a:buNone/>
              <a:defRPr sz="3200" b="1">
                <a:solidFill>
                  <a:schemeClr val="tx2"/>
                </a:solidFill>
                <a:latin typeface="+mj-lt"/>
              </a:defRPr>
            </a:lvl3pPr>
            <a:lvl4pPr marL="0" indent="0">
              <a:lnSpc>
                <a:spcPct val="120000"/>
              </a:lnSpc>
              <a:spcAft>
                <a:spcPts val="0"/>
              </a:spcAft>
              <a:buNone/>
              <a:defRPr sz="3200" b="1">
                <a:solidFill>
                  <a:schemeClr val="tx2"/>
                </a:solidFill>
                <a:latin typeface="+mj-lt"/>
              </a:defRPr>
            </a:lvl4pPr>
            <a:lvl5pPr marL="0" indent="0">
              <a:lnSpc>
                <a:spcPct val="120000"/>
              </a:lnSpc>
              <a:spcAft>
                <a:spcPts val="0"/>
              </a:spcAft>
              <a:buNone/>
              <a:defRPr sz="3200" b="1">
                <a:solidFill>
                  <a:schemeClr val="tx2"/>
                </a:solidFill>
                <a:latin typeface="+mj-lt"/>
              </a:defRPr>
            </a:lvl5pPr>
            <a:lvl6pPr marL="0" indent="0">
              <a:lnSpc>
                <a:spcPct val="120000"/>
              </a:lnSpc>
              <a:spcAft>
                <a:spcPts val="0"/>
              </a:spcAft>
              <a:buNone/>
              <a:defRPr sz="3200" b="1">
                <a:solidFill>
                  <a:schemeClr val="tx2"/>
                </a:solidFill>
                <a:latin typeface="+mj-lt"/>
              </a:defRPr>
            </a:lvl6pPr>
            <a:lvl7pPr marL="0" indent="0">
              <a:lnSpc>
                <a:spcPct val="120000"/>
              </a:lnSpc>
              <a:spcAft>
                <a:spcPts val="0"/>
              </a:spcAft>
              <a:buNone/>
              <a:defRPr sz="3200" b="1">
                <a:solidFill>
                  <a:schemeClr val="tx2"/>
                </a:solidFill>
                <a:latin typeface="+mj-lt"/>
              </a:defRPr>
            </a:lvl7pPr>
            <a:lvl8pPr marL="0" indent="0">
              <a:lnSpc>
                <a:spcPct val="120000"/>
              </a:lnSpc>
              <a:spcAft>
                <a:spcPts val="0"/>
              </a:spcAft>
              <a:buNone/>
              <a:defRPr sz="3200" b="1">
                <a:solidFill>
                  <a:schemeClr val="tx2"/>
                </a:solidFill>
                <a:latin typeface="+mj-lt"/>
              </a:defRPr>
            </a:lvl8pPr>
            <a:lvl9pPr marL="0" indent="0">
              <a:lnSpc>
                <a:spcPct val="120000"/>
              </a:lnSpc>
              <a:spcAft>
                <a:spcPts val="0"/>
              </a:spcAft>
              <a:buNone/>
              <a:defRPr sz="3200" b="1">
                <a:solidFill>
                  <a:schemeClr val="tx2"/>
                </a:solidFill>
                <a:latin typeface="+mj-lt"/>
              </a:defRPr>
            </a:lvl9pPr>
          </a:lstStyle>
          <a:p>
            <a:pPr lvl="0"/>
            <a:r>
              <a:rPr lang="en-US"/>
              <a:t>Edit text by clicking. Use the "Increase/decrease list level" buttons on the Start tab to switch between the set up text levels.</a:t>
            </a:r>
          </a:p>
          <a:p>
            <a:pPr lvl="1"/>
            <a:r>
              <a:rPr lang="en-US"/>
              <a:t>Second level</a:t>
            </a:r>
          </a:p>
        </p:txBody>
      </p:sp>
      <p:sp>
        <p:nvSpPr>
          <p:cNvPr id="2" name="Footer Placeholder 4">
            <a:extLst>
              <a:ext uri="{FF2B5EF4-FFF2-40B4-BE49-F238E27FC236}">
                <a16:creationId xmlns:a16="http://schemas.microsoft.com/office/drawing/2014/main" id="{A36E547D-825D-B1D2-FC95-BAE484C57993}"/>
              </a:ext>
            </a:extLst>
          </p:cNvPr>
          <p:cNvSpPr txBox="1">
            <a:spLocks/>
          </p:cNvSpPr>
          <p:nvPr userDrawn="1"/>
        </p:nvSpPr>
        <p:spPr>
          <a:xfrm>
            <a:off x="7227570" y="6255766"/>
            <a:ext cx="4114800" cy="365125"/>
          </a:xfrm>
          <a:prstGeom prst="rect">
            <a:avLst/>
          </a:prstGeom>
        </p:spPr>
        <p:txBody>
          <a:bodyPr vert="horz" lIns="91440" tIns="45720" rIns="91440" bIns="45720" rtlCol="0" anchor="ctr"/>
          <a:lstStyle>
            <a:defPPr>
              <a:defRPr lang="en-US"/>
            </a:defPPr>
            <a:lvl1pPr marL="0" algn="r" defTabSz="914400" rtl="0" eaLnBrk="1" latinLnBrk="0" hangingPunct="1">
              <a:defRPr sz="8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solidFill>
                  <a:schemeClr val="bg1"/>
                </a:solidFill>
              </a:rPr>
              <a:t>Presentation Title | ONLY FOR INTERNAL USE</a:t>
            </a:r>
          </a:p>
        </p:txBody>
      </p:sp>
    </p:spTree>
    <p:extLst>
      <p:ext uri="{BB962C8B-B14F-4D97-AF65-F5344CB8AC3E}">
        <p14:creationId xmlns:p14="http://schemas.microsoft.com/office/powerpoint/2010/main" val="2286817724"/>
      </p:ext>
    </p:extLst>
  </p:cSld>
  <p:clrMapOvr>
    <a:masterClrMapping/>
  </p:clrMapOvr>
  <p:extLst>
    <p:ext uri="{DCECCB84-F9BA-43D5-87BE-67443E8EF086}">
      <p15:sldGuideLst xmlns:p15="http://schemas.microsoft.com/office/powerpoint/2012/main">
        <p15:guide id="1" orient="horz" pos="2160">
          <p15:clr>
            <a:srgbClr val="FBAE40"/>
          </p15:clr>
        </p15:guide>
        <p15:guide id="2" pos="3749">
          <p15:clr>
            <a:srgbClr val="FBAE40"/>
          </p15:clr>
        </p15:guide>
        <p15:guide id="3" pos="3931">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Key Message 1/5 Image">
    <p:bg>
      <p:bgPr>
        <a:solidFill>
          <a:schemeClr val="tx1"/>
        </a:solidFill>
        <a:effectLst/>
      </p:bgPr>
    </p:bg>
    <p:spTree>
      <p:nvGrpSpPr>
        <p:cNvPr id="1" name=""/>
        <p:cNvGrpSpPr/>
        <p:nvPr/>
      </p:nvGrpSpPr>
      <p:grpSpPr>
        <a:xfrm>
          <a:off x="0" y="0"/>
          <a:ext cx="0" cy="0"/>
          <a:chOff x="0" y="0"/>
          <a:chExt cx="0" cy="0"/>
        </a:xfrm>
      </p:grpSpPr>
      <p:sp>
        <p:nvSpPr>
          <p:cNvPr id="13" name="Background Image">
            <a:extLst>
              <a:ext uri="{FF2B5EF4-FFF2-40B4-BE49-F238E27FC236}">
                <a16:creationId xmlns:a16="http://schemas.microsoft.com/office/drawing/2014/main" id="{5127E118-6669-ABB1-D276-CF9654B42366}"/>
              </a:ext>
            </a:extLst>
          </p:cNvPr>
          <p:cNvSpPr>
            <a:spLocks noGrp="1"/>
          </p:cNvSpPr>
          <p:nvPr>
            <p:ph type="pic" sz="quarter" idx="10" hasCustomPrompt="1"/>
          </p:nvPr>
        </p:nvSpPr>
        <p:spPr bwMode="ltGray">
          <a:xfrm>
            <a:off x="1" y="0"/>
            <a:ext cx="10164762" cy="6858000"/>
          </a:xfrm>
          <a:solidFill>
            <a:srgbClr val="1E1E1C"/>
          </a:solidFill>
        </p:spPr>
        <p:txBody>
          <a:bodyPr tIns="1080000" anchor="ctr" anchorCtr="0"/>
          <a:lstStyle>
            <a:lvl1pPr marL="0" indent="0" algn="ctr">
              <a:spcBef>
                <a:spcPts val="0"/>
              </a:spcBef>
              <a:spcAft>
                <a:spcPts val="0"/>
              </a:spcAft>
              <a:buFontTx/>
              <a:buNone/>
              <a:tabLst/>
              <a:defRPr sz="1200" b="0">
                <a:solidFill>
                  <a:schemeClr val="bg1"/>
                </a:solidFill>
              </a:defRPr>
            </a:lvl1pPr>
            <a:lvl2pPr marL="0" indent="0" algn="ctr">
              <a:spcBef>
                <a:spcPts val="0"/>
              </a:spcBef>
              <a:spcAft>
                <a:spcPts val="0"/>
              </a:spcAft>
              <a:buFontTx/>
              <a:buNone/>
              <a:tabLst/>
              <a:defRPr sz="1200" b="0"/>
            </a:lvl2pPr>
            <a:lvl3pPr marL="0" indent="0" algn="ctr">
              <a:spcBef>
                <a:spcPts val="0"/>
              </a:spcBef>
              <a:spcAft>
                <a:spcPts val="0"/>
              </a:spcAft>
              <a:buFontTx/>
              <a:buNone/>
              <a:tabLst/>
              <a:defRPr sz="1200" b="0"/>
            </a:lvl3pPr>
            <a:lvl4pPr marL="0" indent="0" algn="ctr">
              <a:spcBef>
                <a:spcPts val="0"/>
              </a:spcBef>
              <a:spcAft>
                <a:spcPts val="0"/>
              </a:spcAft>
              <a:buFontTx/>
              <a:buNone/>
              <a:tabLst/>
              <a:defRPr sz="1200" b="0"/>
            </a:lvl4pPr>
            <a:lvl5pPr marL="0" indent="0" algn="ctr">
              <a:spcBef>
                <a:spcPts val="0"/>
              </a:spcBef>
              <a:spcAft>
                <a:spcPts val="0"/>
              </a:spcAft>
              <a:buFontTx/>
              <a:buNone/>
              <a:tabLst/>
              <a:defRPr sz="1200" b="0"/>
            </a:lvl5pPr>
            <a:lvl6pPr marL="0" indent="0" algn="ctr">
              <a:spcBef>
                <a:spcPts val="0"/>
              </a:spcBef>
              <a:spcAft>
                <a:spcPts val="0"/>
              </a:spcAft>
              <a:buFontTx/>
              <a:buNone/>
              <a:tabLst/>
              <a:defRPr sz="1200" b="0"/>
            </a:lvl6pPr>
            <a:lvl7pPr marL="0" indent="0" algn="ctr">
              <a:spcBef>
                <a:spcPts val="0"/>
              </a:spcBef>
              <a:spcAft>
                <a:spcPts val="0"/>
              </a:spcAft>
              <a:buFontTx/>
              <a:buNone/>
              <a:tabLst/>
              <a:defRPr sz="1200" b="0"/>
            </a:lvl7pPr>
            <a:lvl8pPr marL="0" indent="0" algn="ctr">
              <a:spcBef>
                <a:spcPts val="0"/>
              </a:spcBef>
              <a:spcAft>
                <a:spcPts val="0"/>
              </a:spcAft>
              <a:buFontTx/>
              <a:buNone/>
              <a:tabLst/>
              <a:defRPr sz="1200" b="0"/>
            </a:lvl8pPr>
            <a:lvl9pPr marL="0" indent="0" algn="ctr">
              <a:spcBef>
                <a:spcPts val="0"/>
              </a:spcBef>
              <a:spcAft>
                <a:spcPts val="0"/>
              </a:spcAft>
              <a:buFontTx/>
              <a:buNone/>
              <a:tabLst/>
              <a:defRPr sz="1200" b="0"/>
            </a:lvl9pPr>
          </a:lstStyle>
          <a:p>
            <a:r>
              <a:rPr lang="en-US"/>
              <a:t>Add picture</a:t>
            </a:r>
          </a:p>
        </p:txBody>
      </p:sp>
      <p:sp>
        <p:nvSpPr>
          <p:cNvPr id="6" name="Slide Number Placeholder 5">
            <a:extLst>
              <a:ext uri="{FF2B5EF4-FFF2-40B4-BE49-F238E27FC236}">
                <a16:creationId xmlns:a16="http://schemas.microsoft.com/office/drawing/2014/main" id="{9B1ED0B4-0AB1-C52C-D8B7-C1F3D2A2C4B6}"/>
              </a:ext>
            </a:extLst>
          </p:cNvPr>
          <p:cNvSpPr>
            <a:spLocks noGrp="1"/>
          </p:cNvSpPr>
          <p:nvPr>
            <p:ph type="sldNum" sz="quarter" idx="12"/>
          </p:nvPr>
        </p:nvSpPr>
        <p:spPr>
          <a:xfrm>
            <a:off x="11353800" y="6255766"/>
            <a:ext cx="347472" cy="365125"/>
          </a:xfrm>
          <a:prstGeom prst="rect">
            <a:avLst/>
          </a:prstGeom>
        </p:spPr>
        <p:txBody>
          <a:bodyPr/>
          <a:lstStyle/>
          <a:p>
            <a:fld id="{55F9AA65-4F6A-40E9-9C00-3F2BC996F7D7}" type="slidenum">
              <a:rPr lang="en-GB" smtClean="0"/>
              <a:t>‹#›</a:t>
            </a:fld>
            <a:endParaRPr lang="en-GB"/>
          </a:p>
        </p:txBody>
      </p:sp>
      <p:pic>
        <p:nvPicPr>
          <p:cNvPr id="11" name="Pi Logo WHITE">
            <a:extLst>
              <a:ext uri="{FF2B5EF4-FFF2-40B4-BE49-F238E27FC236}">
                <a16:creationId xmlns:a16="http://schemas.microsoft.com/office/drawing/2014/main" id="{DDDD749F-9DDD-E037-EAC8-E4DD736CF8A8}"/>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bwMode="gray">
          <a:xfrm>
            <a:off x="479424" y="6247189"/>
            <a:ext cx="1639121" cy="302341"/>
          </a:xfrm>
          <a:prstGeom prst="rect">
            <a:avLst/>
          </a:prstGeom>
        </p:spPr>
      </p:pic>
      <p:sp>
        <p:nvSpPr>
          <p:cNvPr id="4" name="Footnote/Source">
            <a:extLst>
              <a:ext uri="{FF2B5EF4-FFF2-40B4-BE49-F238E27FC236}">
                <a16:creationId xmlns:a16="http://schemas.microsoft.com/office/drawing/2014/main" id="{E4EF744C-CF26-21B6-220A-61414BA96D80}"/>
              </a:ext>
            </a:extLst>
          </p:cNvPr>
          <p:cNvSpPr>
            <a:spLocks noGrp="1"/>
          </p:cNvSpPr>
          <p:nvPr>
            <p:ph type="body" sz="quarter" idx="13" hasCustomPrompt="1"/>
          </p:nvPr>
        </p:nvSpPr>
        <p:spPr bwMode="gray">
          <a:xfrm>
            <a:off x="479998" y="5805280"/>
            <a:ext cx="11232000" cy="144000"/>
          </a:xfrm>
        </p:spPr>
        <p:txBody>
          <a:bodyPr anchor="b"/>
          <a:lstStyle>
            <a:lvl1pPr marL="0" indent="0">
              <a:lnSpc>
                <a:spcPct val="100000"/>
              </a:lnSpc>
              <a:spcBef>
                <a:spcPts val="0"/>
              </a:spcBef>
              <a:spcAft>
                <a:spcPts val="0"/>
              </a:spcAft>
              <a:buFont typeface="Arial" panose="020B0604020202020204" pitchFamily="34" charset="0"/>
              <a:buNone/>
              <a:defRPr sz="800" b="0">
                <a:solidFill>
                  <a:schemeClr val="bg1"/>
                </a:solidFill>
              </a:defRPr>
            </a:lvl1pPr>
            <a:lvl2pPr marL="0" indent="0">
              <a:lnSpc>
                <a:spcPct val="100000"/>
              </a:lnSpc>
              <a:spcBef>
                <a:spcPts val="0"/>
              </a:spcBef>
              <a:spcAft>
                <a:spcPts val="0"/>
              </a:spcAft>
              <a:buFont typeface="Arial" panose="020B0604020202020204" pitchFamily="34" charset="0"/>
              <a:buNone/>
              <a:defRPr sz="800" b="0"/>
            </a:lvl2pPr>
            <a:lvl3pPr marL="0" indent="0">
              <a:lnSpc>
                <a:spcPct val="100000"/>
              </a:lnSpc>
              <a:spcBef>
                <a:spcPts val="0"/>
              </a:spcBef>
              <a:spcAft>
                <a:spcPts val="0"/>
              </a:spcAft>
              <a:buNone/>
              <a:defRPr sz="800" b="0"/>
            </a:lvl3pPr>
            <a:lvl4pPr marL="0" indent="0">
              <a:lnSpc>
                <a:spcPct val="100000"/>
              </a:lnSpc>
              <a:spcBef>
                <a:spcPts val="0"/>
              </a:spcBef>
              <a:spcAft>
                <a:spcPts val="0"/>
              </a:spcAft>
              <a:buNone/>
              <a:defRPr sz="800" b="0"/>
            </a:lvl4pPr>
            <a:lvl5pPr marL="0" indent="0">
              <a:lnSpc>
                <a:spcPct val="100000"/>
              </a:lnSpc>
              <a:spcBef>
                <a:spcPts val="0"/>
              </a:spcBef>
              <a:spcAft>
                <a:spcPts val="0"/>
              </a:spcAft>
              <a:buNone/>
              <a:defRPr sz="800" b="0"/>
            </a:lvl5pPr>
            <a:lvl6pPr marL="0" indent="0">
              <a:lnSpc>
                <a:spcPct val="100000"/>
              </a:lnSpc>
              <a:spcBef>
                <a:spcPts val="0"/>
              </a:spcBef>
              <a:spcAft>
                <a:spcPts val="0"/>
              </a:spcAft>
              <a:buNone/>
              <a:defRPr sz="800" b="0"/>
            </a:lvl6pPr>
            <a:lvl7pPr marL="0" indent="0">
              <a:lnSpc>
                <a:spcPct val="100000"/>
              </a:lnSpc>
              <a:spcBef>
                <a:spcPts val="0"/>
              </a:spcBef>
              <a:spcAft>
                <a:spcPts val="0"/>
              </a:spcAft>
              <a:buNone/>
              <a:defRPr sz="800" b="0"/>
            </a:lvl7pPr>
            <a:lvl8pPr marL="0" indent="0">
              <a:lnSpc>
                <a:spcPct val="100000"/>
              </a:lnSpc>
              <a:spcBef>
                <a:spcPts val="0"/>
              </a:spcBef>
              <a:spcAft>
                <a:spcPts val="0"/>
              </a:spcAft>
              <a:buNone/>
              <a:defRPr sz="800" b="0"/>
            </a:lvl8pPr>
            <a:lvl9pPr marL="0" indent="0">
              <a:lnSpc>
                <a:spcPct val="100000"/>
              </a:lnSpc>
              <a:spcBef>
                <a:spcPts val="0"/>
              </a:spcBef>
              <a:spcAft>
                <a:spcPts val="0"/>
              </a:spcAft>
              <a:buNone/>
              <a:defRPr sz="800" b="0"/>
            </a:lvl9pPr>
          </a:lstStyle>
          <a:p>
            <a:pPr lvl="0"/>
            <a:r>
              <a:rPr lang="en-US"/>
              <a:t>Footnote/Source</a:t>
            </a:r>
          </a:p>
        </p:txBody>
      </p:sp>
      <p:sp>
        <p:nvSpPr>
          <p:cNvPr id="7" name="Text">
            <a:extLst>
              <a:ext uri="{FF2B5EF4-FFF2-40B4-BE49-F238E27FC236}">
                <a16:creationId xmlns:a16="http://schemas.microsoft.com/office/drawing/2014/main" id="{A5D9A51E-97EB-EB7B-12E1-71BD10024045}"/>
              </a:ext>
            </a:extLst>
          </p:cNvPr>
          <p:cNvSpPr>
            <a:spLocks noGrp="1"/>
          </p:cNvSpPr>
          <p:nvPr>
            <p:ph type="body" sz="quarter" idx="18" hasCustomPrompt="1"/>
          </p:nvPr>
        </p:nvSpPr>
        <p:spPr bwMode="gray">
          <a:xfrm>
            <a:off x="479424" y="1412874"/>
            <a:ext cx="9396413" cy="4392000"/>
          </a:xfrm>
        </p:spPr>
        <p:txBody>
          <a:bodyPr/>
          <a:lstStyle>
            <a:lvl1pPr marL="0" indent="0">
              <a:lnSpc>
                <a:spcPct val="120000"/>
              </a:lnSpc>
              <a:spcAft>
                <a:spcPts val="0"/>
              </a:spcAft>
              <a:buNone/>
              <a:defRPr sz="3200" b="1">
                <a:solidFill>
                  <a:schemeClr val="bg1"/>
                </a:solidFill>
                <a:latin typeface="+mj-lt"/>
              </a:defRPr>
            </a:lvl1pPr>
            <a:lvl2pPr marL="0" indent="0">
              <a:lnSpc>
                <a:spcPct val="120000"/>
              </a:lnSpc>
              <a:spcAft>
                <a:spcPts val="0"/>
              </a:spcAft>
              <a:buNone/>
              <a:defRPr sz="3200" b="1">
                <a:solidFill>
                  <a:schemeClr val="tx2"/>
                </a:solidFill>
                <a:latin typeface="+mj-lt"/>
              </a:defRPr>
            </a:lvl2pPr>
            <a:lvl3pPr marL="0" indent="0">
              <a:lnSpc>
                <a:spcPct val="120000"/>
              </a:lnSpc>
              <a:spcAft>
                <a:spcPts val="0"/>
              </a:spcAft>
              <a:buNone/>
              <a:defRPr sz="3200" b="1">
                <a:solidFill>
                  <a:schemeClr val="tx2"/>
                </a:solidFill>
                <a:latin typeface="+mj-lt"/>
              </a:defRPr>
            </a:lvl3pPr>
            <a:lvl4pPr marL="0" indent="0">
              <a:lnSpc>
                <a:spcPct val="120000"/>
              </a:lnSpc>
              <a:spcAft>
                <a:spcPts val="0"/>
              </a:spcAft>
              <a:buNone/>
              <a:defRPr sz="3200" b="1">
                <a:solidFill>
                  <a:schemeClr val="tx2"/>
                </a:solidFill>
                <a:latin typeface="+mj-lt"/>
              </a:defRPr>
            </a:lvl4pPr>
            <a:lvl5pPr marL="0" indent="0">
              <a:lnSpc>
                <a:spcPct val="120000"/>
              </a:lnSpc>
              <a:spcAft>
                <a:spcPts val="0"/>
              </a:spcAft>
              <a:buNone/>
              <a:defRPr sz="3200" b="1">
                <a:solidFill>
                  <a:schemeClr val="tx2"/>
                </a:solidFill>
                <a:latin typeface="+mj-lt"/>
              </a:defRPr>
            </a:lvl5pPr>
            <a:lvl6pPr marL="0" indent="0">
              <a:lnSpc>
                <a:spcPct val="120000"/>
              </a:lnSpc>
              <a:spcAft>
                <a:spcPts val="0"/>
              </a:spcAft>
              <a:buNone/>
              <a:defRPr sz="3200" b="1">
                <a:solidFill>
                  <a:schemeClr val="tx2"/>
                </a:solidFill>
                <a:latin typeface="+mj-lt"/>
              </a:defRPr>
            </a:lvl6pPr>
            <a:lvl7pPr marL="0" indent="0">
              <a:lnSpc>
                <a:spcPct val="120000"/>
              </a:lnSpc>
              <a:spcAft>
                <a:spcPts val="0"/>
              </a:spcAft>
              <a:buNone/>
              <a:defRPr sz="3200" b="1">
                <a:solidFill>
                  <a:schemeClr val="tx2"/>
                </a:solidFill>
                <a:latin typeface="+mj-lt"/>
              </a:defRPr>
            </a:lvl7pPr>
            <a:lvl8pPr marL="0" indent="0">
              <a:lnSpc>
                <a:spcPct val="120000"/>
              </a:lnSpc>
              <a:spcAft>
                <a:spcPts val="0"/>
              </a:spcAft>
              <a:buNone/>
              <a:defRPr sz="3200" b="1">
                <a:solidFill>
                  <a:schemeClr val="tx2"/>
                </a:solidFill>
                <a:latin typeface="+mj-lt"/>
              </a:defRPr>
            </a:lvl8pPr>
            <a:lvl9pPr marL="0" indent="0">
              <a:lnSpc>
                <a:spcPct val="120000"/>
              </a:lnSpc>
              <a:spcAft>
                <a:spcPts val="0"/>
              </a:spcAft>
              <a:buNone/>
              <a:defRPr sz="3200" b="1">
                <a:solidFill>
                  <a:schemeClr val="tx2"/>
                </a:solidFill>
                <a:latin typeface="+mj-lt"/>
              </a:defRPr>
            </a:lvl9pPr>
          </a:lstStyle>
          <a:p>
            <a:pPr lvl="0"/>
            <a:r>
              <a:rPr lang="en-US"/>
              <a:t>Edit text by clicking. Use the "Increase/decrease list level" buttons on the Start tab to switch between the set up text levels.</a:t>
            </a:r>
          </a:p>
          <a:p>
            <a:pPr lvl="1"/>
            <a:r>
              <a:rPr lang="en-US"/>
              <a:t>Second level</a:t>
            </a:r>
          </a:p>
        </p:txBody>
      </p:sp>
      <p:sp>
        <p:nvSpPr>
          <p:cNvPr id="9" name="image">
            <a:extLst>
              <a:ext uri="{FF2B5EF4-FFF2-40B4-BE49-F238E27FC236}">
                <a16:creationId xmlns:a16="http://schemas.microsoft.com/office/drawing/2014/main" id="{823F4DC1-E4EC-49E9-DC0F-F2FA8717CB2D}"/>
              </a:ext>
            </a:extLst>
          </p:cNvPr>
          <p:cNvSpPr>
            <a:spLocks noGrp="1"/>
          </p:cNvSpPr>
          <p:nvPr>
            <p:ph type="pic" sz="quarter" idx="21" hasCustomPrompt="1"/>
          </p:nvPr>
        </p:nvSpPr>
        <p:spPr bwMode="ltGray">
          <a:xfrm>
            <a:off x="10164763" y="0"/>
            <a:ext cx="2027236" cy="6858000"/>
          </a:xfrm>
          <a:solidFill>
            <a:srgbClr val="1E1E1C"/>
          </a:solidFill>
        </p:spPr>
        <p:txBody>
          <a:bodyPr tIns="720000" anchor="ctr" anchorCtr="0"/>
          <a:lstStyle>
            <a:lvl1pPr marL="0" indent="0" algn="ctr">
              <a:spcBef>
                <a:spcPts val="0"/>
              </a:spcBef>
              <a:spcAft>
                <a:spcPts val="0"/>
              </a:spcAft>
              <a:buFontTx/>
              <a:buNone/>
              <a:tabLst/>
              <a:defRPr sz="1200" b="0">
                <a:solidFill>
                  <a:schemeClr val="bg1"/>
                </a:solidFill>
              </a:defRPr>
            </a:lvl1pPr>
            <a:lvl2pPr marL="0" indent="0" algn="ctr">
              <a:spcBef>
                <a:spcPts val="0"/>
              </a:spcBef>
              <a:spcAft>
                <a:spcPts val="0"/>
              </a:spcAft>
              <a:buFontTx/>
              <a:buNone/>
              <a:tabLst/>
              <a:defRPr sz="1200" b="0">
                <a:solidFill>
                  <a:schemeClr val="bg1"/>
                </a:solidFill>
              </a:defRPr>
            </a:lvl2pPr>
            <a:lvl3pPr marL="0" indent="0" algn="ctr">
              <a:spcBef>
                <a:spcPts val="0"/>
              </a:spcBef>
              <a:spcAft>
                <a:spcPts val="0"/>
              </a:spcAft>
              <a:buFontTx/>
              <a:buNone/>
              <a:tabLst/>
              <a:defRPr sz="1200" b="0">
                <a:solidFill>
                  <a:schemeClr val="bg1"/>
                </a:solidFill>
              </a:defRPr>
            </a:lvl3pPr>
            <a:lvl4pPr marL="0" indent="0" algn="ctr">
              <a:spcBef>
                <a:spcPts val="0"/>
              </a:spcBef>
              <a:spcAft>
                <a:spcPts val="0"/>
              </a:spcAft>
              <a:buFontTx/>
              <a:buNone/>
              <a:tabLst/>
              <a:defRPr sz="1200" b="0">
                <a:solidFill>
                  <a:schemeClr val="bg1"/>
                </a:solidFill>
              </a:defRPr>
            </a:lvl4pPr>
            <a:lvl5pPr marL="0" indent="0" algn="ctr">
              <a:spcBef>
                <a:spcPts val="0"/>
              </a:spcBef>
              <a:spcAft>
                <a:spcPts val="0"/>
              </a:spcAft>
              <a:buFontTx/>
              <a:buNone/>
              <a:tabLst/>
              <a:defRPr sz="1200" b="0">
                <a:solidFill>
                  <a:schemeClr val="bg1"/>
                </a:solidFill>
              </a:defRPr>
            </a:lvl5pPr>
            <a:lvl6pPr marL="0" indent="0" algn="ctr">
              <a:spcBef>
                <a:spcPts val="0"/>
              </a:spcBef>
              <a:spcAft>
                <a:spcPts val="0"/>
              </a:spcAft>
              <a:buFontTx/>
              <a:buNone/>
              <a:tabLst/>
              <a:defRPr sz="1200" b="0">
                <a:solidFill>
                  <a:schemeClr val="bg1"/>
                </a:solidFill>
              </a:defRPr>
            </a:lvl6pPr>
            <a:lvl7pPr marL="0" indent="0" algn="ctr">
              <a:spcBef>
                <a:spcPts val="0"/>
              </a:spcBef>
              <a:spcAft>
                <a:spcPts val="0"/>
              </a:spcAft>
              <a:buFontTx/>
              <a:buNone/>
              <a:tabLst/>
              <a:defRPr sz="1200" b="0">
                <a:solidFill>
                  <a:schemeClr val="bg1"/>
                </a:solidFill>
              </a:defRPr>
            </a:lvl7pPr>
            <a:lvl8pPr marL="0" indent="0" algn="ctr">
              <a:spcBef>
                <a:spcPts val="0"/>
              </a:spcBef>
              <a:spcAft>
                <a:spcPts val="0"/>
              </a:spcAft>
              <a:buFontTx/>
              <a:buNone/>
              <a:tabLst/>
              <a:defRPr sz="1200" b="0">
                <a:solidFill>
                  <a:schemeClr val="bg1"/>
                </a:solidFill>
              </a:defRPr>
            </a:lvl8pPr>
            <a:lvl9pPr marL="0" indent="0" algn="ctr">
              <a:spcBef>
                <a:spcPts val="0"/>
              </a:spcBef>
              <a:spcAft>
                <a:spcPts val="0"/>
              </a:spcAft>
              <a:buFontTx/>
              <a:buNone/>
              <a:tabLst/>
              <a:defRPr sz="1200" b="0">
                <a:solidFill>
                  <a:schemeClr val="bg1"/>
                </a:solidFill>
              </a:defRPr>
            </a:lvl9pPr>
          </a:lstStyle>
          <a:p>
            <a:pPr lvl="0"/>
            <a:r>
              <a:rPr lang="en-US"/>
              <a:t>Add picture</a:t>
            </a:r>
          </a:p>
        </p:txBody>
      </p:sp>
    </p:spTree>
    <p:extLst>
      <p:ext uri="{BB962C8B-B14F-4D97-AF65-F5344CB8AC3E}">
        <p14:creationId xmlns:p14="http://schemas.microsoft.com/office/powerpoint/2010/main" val="4051519985"/>
      </p:ext>
    </p:extLst>
  </p:cSld>
  <p:clrMapOvr>
    <a:masterClrMapping/>
  </p:clrMapOvr>
  <p:extLst>
    <p:ext uri="{DCECCB84-F9BA-43D5-87BE-67443E8EF086}">
      <p15:sldGuideLst xmlns:p15="http://schemas.microsoft.com/office/powerpoint/2012/main">
        <p15:guide id="1" orient="horz" pos="2160">
          <p15:clr>
            <a:srgbClr val="FBAE40"/>
          </p15:clr>
        </p15:guide>
        <p15:guide id="2" pos="3749">
          <p15:clr>
            <a:srgbClr val="FBAE40"/>
          </p15:clr>
        </p15:guide>
        <p15:guide id="3" pos="3931">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Only">
    <p:bg>
      <p:bgRef idx="1001">
        <a:schemeClr val="bg1"/>
      </p:bgRef>
    </p:bg>
    <p:spTree>
      <p:nvGrpSpPr>
        <p:cNvPr id="1" name=""/>
        <p:cNvGrpSpPr/>
        <p:nvPr/>
      </p:nvGrpSpPr>
      <p:grpSpPr>
        <a:xfrm>
          <a:off x="0" y="0"/>
          <a:ext cx="0" cy="0"/>
          <a:chOff x="0" y="0"/>
          <a:chExt cx="0" cy="0"/>
        </a:xfrm>
      </p:grpSpPr>
      <p:sp>
        <p:nvSpPr>
          <p:cNvPr id="2" name="Footnote/Source">
            <a:extLst>
              <a:ext uri="{FF2B5EF4-FFF2-40B4-BE49-F238E27FC236}">
                <a16:creationId xmlns:a16="http://schemas.microsoft.com/office/drawing/2014/main" id="{C6E698E7-5EC3-E30D-514C-5307DDB043F3}"/>
              </a:ext>
            </a:extLst>
          </p:cNvPr>
          <p:cNvSpPr>
            <a:spLocks noGrp="1"/>
          </p:cNvSpPr>
          <p:nvPr>
            <p:ph type="body" sz="quarter" idx="13" hasCustomPrompt="1"/>
          </p:nvPr>
        </p:nvSpPr>
        <p:spPr bwMode="gray">
          <a:xfrm>
            <a:off x="479998" y="5805280"/>
            <a:ext cx="11232000" cy="144000"/>
          </a:xfrm>
        </p:spPr>
        <p:txBody>
          <a:bodyPr anchor="b"/>
          <a:lstStyle>
            <a:lvl1pPr marL="0" indent="0">
              <a:lnSpc>
                <a:spcPct val="100000"/>
              </a:lnSpc>
              <a:spcBef>
                <a:spcPts val="0"/>
              </a:spcBef>
              <a:spcAft>
                <a:spcPts val="0"/>
              </a:spcAft>
              <a:buFont typeface="Arial" panose="020B0604020202020204" pitchFamily="34" charset="0"/>
              <a:buNone/>
              <a:defRPr sz="800" b="0"/>
            </a:lvl1pPr>
            <a:lvl2pPr marL="0" indent="0">
              <a:lnSpc>
                <a:spcPct val="100000"/>
              </a:lnSpc>
              <a:spcBef>
                <a:spcPts val="0"/>
              </a:spcBef>
              <a:spcAft>
                <a:spcPts val="0"/>
              </a:spcAft>
              <a:buFont typeface="Arial" panose="020B0604020202020204" pitchFamily="34" charset="0"/>
              <a:buNone/>
              <a:defRPr sz="800" b="0"/>
            </a:lvl2pPr>
            <a:lvl3pPr marL="0" indent="0">
              <a:lnSpc>
                <a:spcPct val="100000"/>
              </a:lnSpc>
              <a:spcBef>
                <a:spcPts val="0"/>
              </a:spcBef>
              <a:spcAft>
                <a:spcPts val="0"/>
              </a:spcAft>
              <a:buNone/>
              <a:defRPr sz="800" b="0"/>
            </a:lvl3pPr>
            <a:lvl4pPr marL="0" indent="0">
              <a:lnSpc>
                <a:spcPct val="100000"/>
              </a:lnSpc>
              <a:spcBef>
                <a:spcPts val="0"/>
              </a:spcBef>
              <a:spcAft>
                <a:spcPts val="0"/>
              </a:spcAft>
              <a:buNone/>
              <a:defRPr sz="800" b="0"/>
            </a:lvl4pPr>
            <a:lvl5pPr marL="0" indent="0">
              <a:lnSpc>
                <a:spcPct val="100000"/>
              </a:lnSpc>
              <a:spcBef>
                <a:spcPts val="0"/>
              </a:spcBef>
              <a:spcAft>
                <a:spcPts val="0"/>
              </a:spcAft>
              <a:buNone/>
              <a:defRPr sz="800" b="0"/>
            </a:lvl5pPr>
            <a:lvl6pPr marL="0" indent="0">
              <a:lnSpc>
                <a:spcPct val="100000"/>
              </a:lnSpc>
              <a:spcBef>
                <a:spcPts val="0"/>
              </a:spcBef>
              <a:spcAft>
                <a:spcPts val="0"/>
              </a:spcAft>
              <a:buNone/>
              <a:defRPr sz="800" b="0"/>
            </a:lvl6pPr>
            <a:lvl7pPr marL="0" indent="0">
              <a:lnSpc>
                <a:spcPct val="100000"/>
              </a:lnSpc>
              <a:spcBef>
                <a:spcPts val="0"/>
              </a:spcBef>
              <a:spcAft>
                <a:spcPts val="0"/>
              </a:spcAft>
              <a:buNone/>
              <a:defRPr sz="800" b="0"/>
            </a:lvl7pPr>
            <a:lvl8pPr marL="0" indent="0">
              <a:lnSpc>
                <a:spcPct val="100000"/>
              </a:lnSpc>
              <a:spcBef>
                <a:spcPts val="0"/>
              </a:spcBef>
              <a:spcAft>
                <a:spcPts val="0"/>
              </a:spcAft>
              <a:buNone/>
              <a:defRPr sz="800" b="0"/>
            </a:lvl8pPr>
            <a:lvl9pPr marL="0" indent="0">
              <a:lnSpc>
                <a:spcPct val="100000"/>
              </a:lnSpc>
              <a:spcBef>
                <a:spcPts val="0"/>
              </a:spcBef>
              <a:spcAft>
                <a:spcPts val="0"/>
              </a:spcAft>
              <a:buNone/>
              <a:defRPr sz="800" b="0"/>
            </a:lvl9pPr>
          </a:lstStyle>
          <a:p>
            <a:pPr lvl="0"/>
            <a:r>
              <a:rPr lang="en-US"/>
              <a:t>Footnote/Source</a:t>
            </a:r>
          </a:p>
        </p:txBody>
      </p:sp>
      <p:sp>
        <p:nvSpPr>
          <p:cNvPr id="3" name="Title">
            <a:extLst>
              <a:ext uri="{FF2B5EF4-FFF2-40B4-BE49-F238E27FC236}">
                <a16:creationId xmlns:a16="http://schemas.microsoft.com/office/drawing/2014/main" id="{B403DDE7-F09A-FACF-46EF-52CC7B6387BC}"/>
              </a:ext>
            </a:extLst>
          </p:cNvPr>
          <p:cNvSpPr>
            <a:spLocks noGrp="1"/>
          </p:cNvSpPr>
          <p:nvPr>
            <p:ph type="title"/>
          </p:nvPr>
        </p:nvSpPr>
        <p:spPr bwMode="gray">
          <a:xfrm>
            <a:off x="479423" y="225425"/>
            <a:ext cx="11233151" cy="720000"/>
          </a:xfrm>
        </p:spPr>
        <p:txBody>
          <a:bodyPr/>
          <a:lstStyle>
            <a:lvl1pPr>
              <a:defRPr>
                <a:solidFill>
                  <a:schemeClr val="tx1"/>
                </a:solidFill>
                <a:latin typeface="+mj-lt"/>
              </a:defRPr>
            </a:lvl1pPr>
          </a:lstStyle>
          <a:p>
            <a:endParaRPr lang="en-US"/>
          </a:p>
        </p:txBody>
      </p:sp>
    </p:spTree>
    <p:extLst>
      <p:ext uri="{BB962C8B-B14F-4D97-AF65-F5344CB8AC3E}">
        <p14:creationId xmlns:p14="http://schemas.microsoft.com/office/powerpoint/2010/main" val="150988465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749">
          <p15:clr>
            <a:srgbClr val="FBAE40"/>
          </p15:clr>
        </p15:guide>
        <p15:guide id="3" pos="3931">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ontact Layout (White)">
    <p:bg>
      <p:bgRef idx="1001">
        <a:schemeClr val="bg1"/>
      </p:bgRef>
    </p:bg>
    <p:spTree>
      <p:nvGrpSpPr>
        <p:cNvPr id="1" name=""/>
        <p:cNvGrpSpPr/>
        <p:nvPr/>
      </p:nvGrpSpPr>
      <p:grpSpPr>
        <a:xfrm>
          <a:off x="0" y="0"/>
          <a:ext cx="0" cy="0"/>
          <a:chOff x="0" y="0"/>
          <a:chExt cx="0" cy="0"/>
        </a:xfrm>
      </p:grpSpPr>
      <p:sp>
        <p:nvSpPr>
          <p:cNvPr id="2" name="Logo Cover" hidden="1">
            <a:extLst>
              <a:ext uri="{FF2B5EF4-FFF2-40B4-BE49-F238E27FC236}">
                <a16:creationId xmlns:a16="http://schemas.microsoft.com/office/drawing/2014/main" id="{52855B35-0471-33CE-F4A0-5FEC1C3B41DC}"/>
              </a:ext>
            </a:extLst>
          </p:cNvPr>
          <p:cNvSpPr>
            <a:spLocks noGrp="1" noRot="1" noMove="1" noResize="1" noEditPoints="1" noAdjustHandles="1" noChangeArrowheads="1" noChangeShapeType="1"/>
          </p:cNvSpPr>
          <p:nvPr userDrawn="1"/>
        </p:nvSpPr>
        <p:spPr>
          <a:xfrm>
            <a:off x="338328" y="6108192"/>
            <a:ext cx="1780217" cy="512699"/>
          </a:xfrm>
          <a:prstGeom prst="rect">
            <a:avLst/>
          </a:prstGeom>
          <a:solidFill>
            <a:srgbClr val="1E1E1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 Placeholder 9">
            <a:extLst>
              <a:ext uri="{FF2B5EF4-FFF2-40B4-BE49-F238E27FC236}">
                <a16:creationId xmlns:a16="http://schemas.microsoft.com/office/drawing/2014/main" id="{1FBBA2EE-8333-DD4E-0604-A06A871D2D87}"/>
              </a:ext>
            </a:extLst>
          </p:cNvPr>
          <p:cNvSpPr>
            <a:spLocks noGrp="1"/>
          </p:cNvSpPr>
          <p:nvPr>
            <p:ph type="body" sz="quarter" idx="13"/>
          </p:nvPr>
        </p:nvSpPr>
        <p:spPr>
          <a:xfrm>
            <a:off x="479425" y="4429125"/>
            <a:ext cx="5472113" cy="1520825"/>
          </a:xfrm>
        </p:spPr>
        <p:txBody>
          <a:bodyPr/>
          <a:lstStyle>
            <a:lvl1pPr>
              <a:defRPr>
                <a:solidFill>
                  <a:schemeClr val="tx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endParaRPr lang="en-US"/>
          </a:p>
        </p:txBody>
      </p:sp>
      <p:sp>
        <p:nvSpPr>
          <p:cNvPr id="3" name="Text Placeholder 9">
            <a:extLst>
              <a:ext uri="{FF2B5EF4-FFF2-40B4-BE49-F238E27FC236}">
                <a16:creationId xmlns:a16="http://schemas.microsoft.com/office/drawing/2014/main" id="{541F6E5F-8E11-6637-3B63-469811F9FDA0}"/>
              </a:ext>
            </a:extLst>
          </p:cNvPr>
          <p:cNvSpPr>
            <a:spLocks noGrp="1"/>
          </p:cNvSpPr>
          <p:nvPr>
            <p:ph type="body" sz="quarter" idx="14"/>
          </p:nvPr>
        </p:nvSpPr>
        <p:spPr>
          <a:xfrm>
            <a:off x="6240464" y="4429125"/>
            <a:ext cx="5472113" cy="1520825"/>
          </a:xfrm>
        </p:spPr>
        <p:txBody>
          <a:bodyPr/>
          <a:lstStyle>
            <a:lvl1pPr>
              <a:defRPr>
                <a:solidFill>
                  <a:schemeClr val="tx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endParaRPr lang="en-US"/>
          </a:p>
        </p:txBody>
      </p:sp>
      <p:sp>
        <p:nvSpPr>
          <p:cNvPr id="8" name="Picture Placeholder 7">
            <a:extLst>
              <a:ext uri="{FF2B5EF4-FFF2-40B4-BE49-F238E27FC236}">
                <a16:creationId xmlns:a16="http://schemas.microsoft.com/office/drawing/2014/main" id="{BEDBD53D-8811-9535-B8FF-E14B207B6350}"/>
              </a:ext>
            </a:extLst>
          </p:cNvPr>
          <p:cNvSpPr>
            <a:spLocks noGrp="1"/>
          </p:cNvSpPr>
          <p:nvPr>
            <p:ph type="pic" sz="quarter" idx="15"/>
          </p:nvPr>
        </p:nvSpPr>
        <p:spPr>
          <a:xfrm>
            <a:off x="0" y="0"/>
            <a:ext cx="12192000" cy="3429000"/>
          </a:xfrm>
        </p:spPr>
        <p:txBody>
          <a:bodyPr/>
          <a:lstStyle/>
          <a:p>
            <a:endParaRPr lang="en-GB"/>
          </a:p>
        </p:txBody>
      </p:sp>
      <p:pic>
        <p:nvPicPr>
          <p:cNvPr id="11" name="Pi Logo WHITE" hidden="1">
            <a:extLst>
              <a:ext uri="{FF2B5EF4-FFF2-40B4-BE49-F238E27FC236}">
                <a16:creationId xmlns:a16="http://schemas.microsoft.com/office/drawing/2014/main" id="{DDDD749F-9DDD-E037-EAC8-E4DD736CF8A8}"/>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bwMode="gray">
          <a:xfrm>
            <a:off x="479424" y="6247189"/>
            <a:ext cx="1639121" cy="302341"/>
          </a:xfrm>
          <a:prstGeom prst="rect">
            <a:avLst/>
          </a:prstGeom>
        </p:spPr>
      </p:pic>
    </p:spTree>
    <p:extLst>
      <p:ext uri="{BB962C8B-B14F-4D97-AF65-F5344CB8AC3E}">
        <p14:creationId xmlns:p14="http://schemas.microsoft.com/office/powerpoint/2010/main" val="275837484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749">
          <p15:clr>
            <a:srgbClr val="FBAE40"/>
          </p15:clr>
        </p15:guide>
        <p15:guide id="3" pos="3931">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Empty Layou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911419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3840" userDrawn="1">
          <p15:clr>
            <a:srgbClr val="FBAE40"/>
          </p15:clr>
        </p15:guide>
        <p15:guide id="2" pos="4543" userDrawn="1">
          <p15:clr>
            <a:srgbClr val="FBAE40"/>
          </p15:clr>
        </p15:guide>
        <p15:guide id="3" pos="5246" userDrawn="1">
          <p15:clr>
            <a:srgbClr val="FBAE40"/>
          </p15:clr>
        </p15:guide>
        <p15:guide id="4" pos="5972" userDrawn="1">
          <p15:clr>
            <a:srgbClr val="FBAE40"/>
          </p15:clr>
        </p15:guide>
        <p15:guide id="5" pos="6675" userDrawn="1">
          <p15:clr>
            <a:srgbClr val="FBAE40"/>
          </p15:clr>
        </p15:guide>
        <p15:guide id="6" pos="3137" userDrawn="1">
          <p15:clr>
            <a:srgbClr val="FBAE40"/>
          </p15:clr>
        </p15:guide>
        <p15:guide id="7" pos="2434" userDrawn="1">
          <p15:clr>
            <a:srgbClr val="FBAE40"/>
          </p15:clr>
        </p15:guide>
        <p15:guide id="8" pos="1708" userDrawn="1">
          <p15:clr>
            <a:srgbClr val="FBAE40"/>
          </p15:clr>
        </p15:guide>
        <p15:guide id="9" pos="1005" userDrawn="1">
          <p15:clr>
            <a:srgbClr val="FBAE40"/>
          </p15:clr>
        </p15:guide>
        <p15:guide id="10" orient="horz" pos="1616" userDrawn="1">
          <p15:clr>
            <a:srgbClr val="FBAE40"/>
          </p15:clr>
        </p15:guide>
        <p15:guide id="11" orient="horz" pos="2319" userDrawn="1">
          <p15:clr>
            <a:srgbClr val="FBAE40"/>
          </p15:clr>
        </p15:guide>
        <p15:guide id="12" orient="horz" pos="3045"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Image (small orange)">
    <p:bg>
      <p:bgPr>
        <a:solidFill>
          <a:srgbClr val="EB5B1D"/>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788A54C-75C5-141C-1907-D213B7ACD916}"/>
              </a:ext>
            </a:extLst>
          </p:cNvPr>
          <p:cNvSpPr/>
          <p:nvPr userDrawn="1"/>
        </p:nvSpPr>
        <p:spPr>
          <a:xfrm>
            <a:off x="195943" y="6055567"/>
            <a:ext cx="2080726" cy="802433"/>
          </a:xfrm>
          <a:prstGeom prst="rect">
            <a:avLst/>
          </a:prstGeom>
          <a:solidFill>
            <a:srgbClr val="EB5B1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Slide Number Placeholder 3">
            <a:extLst>
              <a:ext uri="{FF2B5EF4-FFF2-40B4-BE49-F238E27FC236}">
                <a16:creationId xmlns:a16="http://schemas.microsoft.com/office/drawing/2014/main" id="{702BCC8E-16F2-0ADD-C8F0-E3B0D1050227}"/>
              </a:ext>
            </a:extLst>
          </p:cNvPr>
          <p:cNvSpPr>
            <a:spLocks noGrp="1"/>
          </p:cNvSpPr>
          <p:nvPr>
            <p:ph type="sldNum" sz="quarter" idx="11"/>
          </p:nvPr>
        </p:nvSpPr>
        <p:spPr>
          <a:xfrm>
            <a:off x="11353800" y="6255766"/>
            <a:ext cx="347472" cy="365125"/>
          </a:xfrm>
          <a:prstGeom prst="rect">
            <a:avLst/>
          </a:prstGeom>
        </p:spPr>
        <p:txBody>
          <a:bodyPr/>
          <a:lstStyle/>
          <a:p>
            <a:fld id="{55F9AA65-4F6A-40E9-9C00-3F2BC996F7D7}" type="slidenum">
              <a:rPr lang="en-GB" smtClean="0"/>
              <a:pPr/>
              <a:t>‹#›</a:t>
            </a:fld>
            <a:endParaRPr lang="en-GB"/>
          </a:p>
        </p:txBody>
      </p:sp>
      <p:sp>
        <p:nvSpPr>
          <p:cNvPr id="5" name="Image Place Holder">
            <a:extLst>
              <a:ext uri="{FF2B5EF4-FFF2-40B4-BE49-F238E27FC236}">
                <a16:creationId xmlns:a16="http://schemas.microsoft.com/office/drawing/2014/main" id="{3C27336A-BCDE-862C-2B2D-7AD942B049C9}"/>
              </a:ext>
            </a:extLst>
          </p:cNvPr>
          <p:cNvSpPr>
            <a:spLocks noGrp="1"/>
          </p:cNvSpPr>
          <p:nvPr>
            <p:ph type="pic" sz="quarter" idx="12" hasCustomPrompt="1"/>
          </p:nvPr>
        </p:nvSpPr>
        <p:spPr bwMode="gray">
          <a:xfrm>
            <a:off x="8156448" y="0"/>
            <a:ext cx="4035552" cy="6858000"/>
          </a:xfrm>
          <a:solidFill>
            <a:srgbClr val="E5E3DE"/>
          </a:solidFill>
        </p:spPr>
        <p:txBody>
          <a:bodyPr tIns="720000" anchor="ctr" anchorCtr="0"/>
          <a:lstStyle>
            <a:lvl1pPr marL="0" indent="0" algn="ctr">
              <a:spcBef>
                <a:spcPts val="0"/>
              </a:spcBef>
              <a:spcAft>
                <a:spcPts val="0"/>
              </a:spcAft>
              <a:buFontTx/>
              <a:buNone/>
              <a:tabLst/>
              <a:defRPr sz="1200" b="0"/>
            </a:lvl1pPr>
            <a:lvl2pPr marL="0" indent="0" algn="ctr">
              <a:spcBef>
                <a:spcPts val="0"/>
              </a:spcBef>
              <a:spcAft>
                <a:spcPts val="0"/>
              </a:spcAft>
              <a:buFontTx/>
              <a:buNone/>
              <a:tabLst/>
              <a:defRPr sz="1200" b="0"/>
            </a:lvl2pPr>
            <a:lvl3pPr marL="0" indent="0" algn="ctr">
              <a:spcBef>
                <a:spcPts val="0"/>
              </a:spcBef>
              <a:spcAft>
                <a:spcPts val="0"/>
              </a:spcAft>
              <a:buFontTx/>
              <a:buNone/>
              <a:tabLst/>
              <a:defRPr sz="1200" b="0"/>
            </a:lvl3pPr>
            <a:lvl4pPr marL="0" indent="0" algn="ctr">
              <a:spcBef>
                <a:spcPts val="0"/>
              </a:spcBef>
              <a:spcAft>
                <a:spcPts val="0"/>
              </a:spcAft>
              <a:buFontTx/>
              <a:buNone/>
              <a:tabLst/>
              <a:defRPr sz="1200" b="0"/>
            </a:lvl4pPr>
            <a:lvl5pPr marL="0" indent="0" algn="ctr">
              <a:spcBef>
                <a:spcPts val="0"/>
              </a:spcBef>
              <a:spcAft>
                <a:spcPts val="0"/>
              </a:spcAft>
              <a:buFontTx/>
              <a:buNone/>
              <a:tabLst/>
              <a:defRPr sz="1200" b="0"/>
            </a:lvl5pPr>
            <a:lvl6pPr marL="0" indent="0" algn="ctr">
              <a:spcBef>
                <a:spcPts val="0"/>
              </a:spcBef>
              <a:spcAft>
                <a:spcPts val="0"/>
              </a:spcAft>
              <a:buFontTx/>
              <a:buNone/>
              <a:tabLst/>
              <a:defRPr sz="1200" b="0"/>
            </a:lvl6pPr>
            <a:lvl7pPr marL="0" indent="0" algn="ctr">
              <a:spcBef>
                <a:spcPts val="0"/>
              </a:spcBef>
              <a:spcAft>
                <a:spcPts val="0"/>
              </a:spcAft>
              <a:buFontTx/>
              <a:buNone/>
              <a:tabLst/>
              <a:defRPr sz="1200" b="0"/>
            </a:lvl7pPr>
            <a:lvl8pPr marL="0" indent="0" algn="ctr">
              <a:spcBef>
                <a:spcPts val="0"/>
              </a:spcBef>
              <a:spcAft>
                <a:spcPts val="0"/>
              </a:spcAft>
              <a:buFontTx/>
              <a:buNone/>
              <a:tabLst/>
              <a:defRPr sz="1200" b="0"/>
            </a:lvl8pPr>
            <a:lvl9pPr marL="0" indent="0" algn="ctr">
              <a:spcBef>
                <a:spcPts val="0"/>
              </a:spcBef>
              <a:spcAft>
                <a:spcPts val="0"/>
              </a:spcAft>
              <a:buFontTx/>
              <a:buNone/>
              <a:tabLst/>
              <a:defRPr sz="1200" b="0"/>
            </a:lvl9pPr>
          </a:lstStyle>
          <a:p>
            <a:r>
              <a:rPr lang="en-US"/>
              <a:t>Add picture</a:t>
            </a:r>
          </a:p>
        </p:txBody>
      </p:sp>
      <p:sp>
        <p:nvSpPr>
          <p:cNvPr id="6" name="Title 1">
            <a:extLst>
              <a:ext uri="{FF2B5EF4-FFF2-40B4-BE49-F238E27FC236}">
                <a16:creationId xmlns:a16="http://schemas.microsoft.com/office/drawing/2014/main" id="{54ADA409-7872-A641-9ADF-B4374F7CD0F6}"/>
              </a:ext>
            </a:extLst>
          </p:cNvPr>
          <p:cNvSpPr>
            <a:spLocks noGrp="1"/>
          </p:cNvSpPr>
          <p:nvPr>
            <p:ph type="ctrTitle"/>
          </p:nvPr>
        </p:nvSpPr>
        <p:spPr>
          <a:xfrm>
            <a:off x="478799" y="1214192"/>
            <a:ext cx="7380913" cy="2387600"/>
          </a:xfrm>
          <a:prstGeom prst="rect">
            <a:avLst/>
          </a:prstGeom>
        </p:spPr>
        <p:txBody>
          <a:bodyPr anchor="b">
            <a:normAutofit/>
          </a:bodyPr>
          <a:lstStyle>
            <a:lvl1pPr algn="l">
              <a:defRPr sz="4800">
                <a:solidFill>
                  <a:srgbClr val="FFFFFF"/>
                </a:solidFill>
                <a:latin typeface="+mj-lt"/>
              </a:defRPr>
            </a:lvl1pPr>
          </a:lstStyle>
          <a:p>
            <a:endParaRPr lang="en-GB"/>
          </a:p>
        </p:txBody>
      </p:sp>
      <p:pic>
        <p:nvPicPr>
          <p:cNvPr id="8" name="Pi Logo White">
            <a:extLst>
              <a:ext uri="{FF2B5EF4-FFF2-40B4-BE49-F238E27FC236}">
                <a16:creationId xmlns:a16="http://schemas.microsoft.com/office/drawing/2014/main" id="{3BF145BB-57A9-EC2B-CA75-C9B478E2F9C8}"/>
              </a:ext>
              <a:ext uri="{C183D7F6-B498-43B3-948B-1728B52AA6E4}">
                <adec:decorative xmlns:adec="http://schemas.microsoft.com/office/drawing/2017/decorative" val="1"/>
              </a:ext>
            </a:extLst>
          </p:cNvPr>
          <p:cNvPicPr/>
          <p:nvPr userDrawn="1"/>
        </p:nvPicPr>
        <p:blipFill>
          <a:blip r:embed="rId2">
            <a:extLst>
              <a:ext uri="{28A0092B-C50C-407E-A947-70E740481C1C}">
                <a14:useLocalDpi xmlns:a14="http://schemas.microsoft.com/office/drawing/2010/main" val="0"/>
              </a:ext>
            </a:extLst>
          </a:blip>
          <a:srcRect/>
          <a:stretch/>
        </p:blipFill>
        <p:spPr bwMode="gray">
          <a:xfrm>
            <a:off x="486474" y="487243"/>
            <a:ext cx="1629851" cy="302946"/>
          </a:xfrm>
          <a:prstGeom prst="rect">
            <a:avLst/>
          </a:prstGeom>
        </p:spPr>
      </p:pic>
      <p:sp>
        <p:nvSpPr>
          <p:cNvPr id="9" name="Subtitle">
            <a:extLst>
              <a:ext uri="{FF2B5EF4-FFF2-40B4-BE49-F238E27FC236}">
                <a16:creationId xmlns:a16="http://schemas.microsoft.com/office/drawing/2014/main" id="{978D4074-9997-682C-1590-2947CA3C12B3}"/>
              </a:ext>
            </a:extLst>
          </p:cNvPr>
          <p:cNvSpPr>
            <a:spLocks noGrp="1"/>
          </p:cNvSpPr>
          <p:nvPr>
            <p:ph type="subTitle" idx="1" hasCustomPrompt="1"/>
          </p:nvPr>
        </p:nvSpPr>
        <p:spPr bwMode="gray">
          <a:xfrm>
            <a:off x="479425" y="4437120"/>
            <a:ext cx="7356983" cy="936000"/>
          </a:xfrm>
        </p:spPr>
        <p:txBody>
          <a:bodyPr/>
          <a:lstStyle>
            <a:lvl1pPr marL="0" indent="0" algn="l">
              <a:lnSpc>
                <a:spcPct val="100000"/>
              </a:lnSpc>
              <a:spcBef>
                <a:spcPts val="0"/>
              </a:spcBef>
              <a:spcAft>
                <a:spcPts val="2400"/>
              </a:spcAft>
              <a:buFont typeface="Arial" panose="020B0604020202020204" pitchFamily="34" charset="0"/>
              <a:buNone/>
              <a:defRPr sz="2400" b="1">
                <a:solidFill>
                  <a:schemeClr val="bg1"/>
                </a:solidFill>
                <a:latin typeface="+mj-lt"/>
              </a:defRPr>
            </a:lvl1pPr>
            <a:lvl2pPr marL="0" indent="0" algn="l">
              <a:lnSpc>
                <a:spcPct val="100000"/>
              </a:lnSpc>
              <a:spcBef>
                <a:spcPts val="0"/>
              </a:spcBef>
              <a:spcAft>
                <a:spcPts val="0"/>
              </a:spcAft>
              <a:buFont typeface="Arial" panose="020B0604020202020204" pitchFamily="34" charset="0"/>
              <a:buNone/>
              <a:defRPr sz="1600" b="0">
                <a:solidFill>
                  <a:schemeClr val="bg1"/>
                </a:solidFill>
                <a:latin typeface="Lato" panose="020F0502020204030203" pitchFamily="34" charset="0"/>
              </a:defRPr>
            </a:lvl2pPr>
            <a:lvl3pPr marL="0" indent="0" algn="l">
              <a:lnSpc>
                <a:spcPct val="100000"/>
              </a:lnSpc>
              <a:spcBef>
                <a:spcPts val="0"/>
              </a:spcBef>
              <a:spcAft>
                <a:spcPts val="0"/>
              </a:spcAft>
              <a:buFont typeface="Arial" panose="020B0604020202020204" pitchFamily="34" charset="0"/>
              <a:buNone/>
              <a:defRPr sz="1600" b="0">
                <a:solidFill>
                  <a:schemeClr val="bg1"/>
                </a:solidFill>
              </a:defRPr>
            </a:lvl3pPr>
            <a:lvl4pPr marL="0" indent="0" algn="l">
              <a:lnSpc>
                <a:spcPct val="100000"/>
              </a:lnSpc>
              <a:spcBef>
                <a:spcPts val="0"/>
              </a:spcBef>
              <a:spcAft>
                <a:spcPts val="0"/>
              </a:spcAft>
              <a:buFont typeface="Arial" panose="020B0604020202020204" pitchFamily="34" charset="0"/>
              <a:buNone/>
              <a:defRPr sz="1600" b="0">
                <a:solidFill>
                  <a:schemeClr val="bg1"/>
                </a:solidFill>
              </a:defRPr>
            </a:lvl4pPr>
            <a:lvl5pPr marL="0" indent="0" algn="l">
              <a:lnSpc>
                <a:spcPct val="100000"/>
              </a:lnSpc>
              <a:spcBef>
                <a:spcPts val="0"/>
              </a:spcBef>
              <a:spcAft>
                <a:spcPts val="0"/>
              </a:spcAft>
              <a:buFont typeface="Arial" panose="020B0604020202020204" pitchFamily="34" charset="0"/>
              <a:buNone/>
              <a:defRPr sz="1600" b="0">
                <a:solidFill>
                  <a:schemeClr val="bg1"/>
                </a:solidFill>
              </a:defRPr>
            </a:lvl5pPr>
            <a:lvl6pPr marL="0" indent="0" algn="l">
              <a:lnSpc>
                <a:spcPct val="100000"/>
              </a:lnSpc>
              <a:spcBef>
                <a:spcPts val="0"/>
              </a:spcBef>
              <a:spcAft>
                <a:spcPts val="0"/>
              </a:spcAft>
              <a:buFont typeface="Arial" panose="020B0604020202020204" pitchFamily="34" charset="0"/>
              <a:buNone/>
              <a:defRPr sz="1600" b="0">
                <a:solidFill>
                  <a:schemeClr val="bg1"/>
                </a:solidFill>
              </a:defRPr>
            </a:lvl6pPr>
            <a:lvl7pPr marL="0" indent="0" algn="l">
              <a:lnSpc>
                <a:spcPct val="100000"/>
              </a:lnSpc>
              <a:spcBef>
                <a:spcPts val="0"/>
              </a:spcBef>
              <a:spcAft>
                <a:spcPts val="0"/>
              </a:spcAft>
              <a:buFont typeface="Arial" panose="020B0604020202020204" pitchFamily="34" charset="0"/>
              <a:buNone/>
              <a:defRPr sz="1600" b="0">
                <a:solidFill>
                  <a:schemeClr val="bg1"/>
                </a:solidFill>
              </a:defRPr>
            </a:lvl7pPr>
            <a:lvl8pPr marL="0" indent="0" algn="l">
              <a:lnSpc>
                <a:spcPct val="100000"/>
              </a:lnSpc>
              <a:spcBef>
                <a:spcPts val="0"/>
              </a:spcBef>
              <a:spcAft>
                <a:spcPts val="0"/>
              </a:spcAft>
              <a:buFont typeface="Arial" panose="020B0604020202020204" pitchFamily="34" charset="0"/>
              <a:buNone/>
              <a:defRPr sz="1600" b="0">
                <a:solidFill>
                  <a:schemeClr val="bg1"/>
                </a:solidFill>
              </a:defRPr>
            </a:lvl8pPr>
            <a:lvl9pPr marL="0" indent="0" algn="l">
              <a:lnSpc>
                <a:spcPct val="100000"/>
              </a:lnSpc>
              <a:spcBef>
                <a:spcPts val="0"/>
              </a:spcBef>
              <a:spcAft>
                <a:spcPts val="0"/>
              </a:spcAft>
              <a:buFont typeface="Arial" panose="020B0604020202020204" pitchFamily="34" charset="0"/>
              <a:buNone/>
              <a:defRPr sz="1600" b="0">
                <a:solidFill>
                  <a:schemeClr val="bg1"/>
                </a:solidFill>
              </a:defRPr>
            </a:lvl9pPr>
          </a:lstStyle>
          <a:p>
            <a:r>
              <a:rPr lang="en-US"/>
              <a:t>Subtitle of the presentation</a:t>
            </a:r>
          </a:p>
          <a:p>
            <a:pPr lvl="1"/>
            <a:r>
              <a:rPr lang="en-US"/>
              <a:t>Author | Date | Place</a:t>
            </a:r>
          </a:p>
        </p:txBody>
      </p:sp>
    </p:spTree>
    <p:extLst>
      <p:ext uri="{BB962C8B-B14F-4D97-AF65-F5344CB8AC3E}">
        <p14:creationId xmlns:p14="http://schemas.microsoft.com/office/powerpoint/2010/main" val="2057323563"/>
      </p:ext>
    </p:extLst>
  </p:cSld>
  <p:clrMapOvr>
    <a:masterClrMapping/>
  </p:clrMapOvr>
  <p:extLst>
    <p:ext uri="{DCECCB84-F9BA-43D5-87BE-67443E8EF086}">
      <p15:sldGuideLst xmlns:p15="http://schemas.microsoft.com/office/powerpoint/2012/main">
        <p15:guide id="1" pos="5133" userDrawn="1">
          <p15:clr>
            <a:srgbClr val="FBAE40"/>
          </p15:clr>
        </p15:guide>
        <p15:guide id="2" pos="4951" userDrawn="1">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ontact Layout">
    <p:bg>
      <p:bgPr>
        <a:solidFill>
          <a:schemeClr val="tx1"/>
        </a:solidFill>
        <a:effectLst/>
      </p:bgPr>
    </p:bg>
    <p:spTree>
      <p:nvGrpSpPr>
        <p:cNvPr id="1" name=""/>
        <p:cNvGrpSpPr/>
        <p:nvPr/>
      </p:nvGrpSpPr>
      <p:grpSpPr>
        <a:xfrm>
          <a:off x="0" y="0"/>
          <a:ext cx="0" cy="0"/>
          <a:chOff x="0" y="0"/>
          <a:chExt cx="0" cy="0"/>
        </a:xfrm>
      </p:grpSpPr>
      <p:sp>
        <p:nvSpPr>
          <p:cNvPr id="2" name="Logo Cover">
            <a:extLst>
              <a:ext uri="{FF2B5EF4-FFF2-40B4-BE49-F238E27FC236}">
                <a16:creationId xmlns:a16="http://schemas.microsoft.com/office/drawing/2014/main" id="{52855B35-0471-33CE-F4A0-5FEC1C3B41DC}"/>
              </a:ext>
            </a:extLst>
          </p:cNvPr>
          <p:cNvSpPr>
            <a:spLocks/>
          </p:cNvSpPr>
          <p:nvPr userDrawn="1"/>
        </p:nvSpPr>
        <p:spPr>
          <a:xfrm>
            <a:off x="338328" y="6108192"/>
            <a:ext cx="1780217" cy="512699"/>
          </a:xfrm>
          <a:prstGeom prst="rect">
            <a:avLst/>
          </a:prstGeom>
          <a:solidFill>
            <a:srgbClr val="1E1E1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 Placeholder 9">
            <a:extLst>
              <a:ext uri="{FF2B5EF4-FFF2-40B4-BE49-F238E27FC236}">
                <a16:creationId xmlns:a16="http://schemas.microsoft.com/office/drawing/2014/main" id="{1FBBA2EE-8333-DD4E-0604-A06A871D2D87}"/>
              </a:ext>
            </a:extLst>
          </p:cNvPr>
          <p:cNvSpPr>
            <a:spLocks noGrp="1"/>
          </p:cNvSpPr>
          <p:nvPr>
            <p:ph type="body" sz="quarter" idx="13"/>
          </p:nvPr>
        </p:nvSpPr>
        <p:spPr>
          <a:xfrm>
            <a:off x="479425" y="4429125"/>
            <a:ext cx="5472113" cy="1520825"/>
          </a:xfrm>
        </p:spPr>
        <p:txBody>
          <a:bodyPr/>
          <a:lstStyle>
            <a:lvl1pPr>
              <a:defRPr>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endParaRPr lang="en-US"/>
          </a:p>
        </p:txBody>
      </p:sp>
      <p:sp>
        <p:nvSpPr>
          <p:cNvPr id="3" name="Text Placeholder 9">
            <a:extLst>
              <a:ext uri="{FF2B5EF4-FFF2-40B4-BE49-F238E27FC236}">
                <a16:creationId xmlns:a16="http://schemas.microsoft.com/office/drawing/2014/main" id="{541F6E5F-8E11-6637-3B63-469811F9FDA0}"/>
              </a:ext>
            </a:extLst>
          </p:cNvPr>
          <p:cNvSpPr>
            <a:spLocks noGrp="1"/>
          </p:cNvSpPr>
          <p:nvPr>
            <p:ph type="body" sz="quarter" idx="14"/>
          </p:nvPr>
        </p:nvSpPr>
        <p:spPr>
          <a:xfrm>
            <a:off x="6240464" y="4429125"/>
            <a:ext cx="5472113" cy="1520825"/>
          </a:xfrm>
        </p:spPr>
        <p:txBody>
          <a:bodyPr/>
          <a:lstStyle>
            <a:lvl1pPr>
              <a:defRPr>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endParaRPr lang="en-US"/>
          </a:p>
        </p:txBody>
      </p:sp>
      <p:sp>
        <p:nvSpPr>
          <p:cNvPr id="8" name="Picture Placeholder 7">
            <a:extLst>
              <a:ext uri="{FF2B5EF4-FFF2-40B4-BE49-F238E27FC236}">
                <a16:creationId xmlns:a16="http://schemas.microsoft.com/office/drawing/2014/main" id="{BEDBD53D-8811-9535-B8FF-E14B207B6350}"/>
              </a:ext>
            </a:extLst>
          </p:cNvPr>
          <p:cNvSpPr>
            <a:spLocks noGrp="1"/>
          </p:cNvSpPr>
          <p:nvPr>
            <p:ph type="pic" sz="quarter" idx="15"/>
          </p:nvPr>
        </p:nvSpPr>
        <p:spPr>
          <a:xfrm>
            <a:off x="0" y="0"/>
            <a:ext cx="12192000" cy="3429000"/>
          </a:xfrm>
        </p:spPr>
        <p:txBody>
          <a:bodyPr/>
          <a:lstStyle/>
          <a:p>
            <a:endParaRPr lang="en-GB"/>
          </a:p>
        </p:txBody>
      </p:sp>
      <p:pic>
        <p:nvPicPr>
          <p:cNvPr id="11" name="Pi Logo WHITE">
            <a:extLst>
              <a:ext uri="{FF2B5EF4-FFF2-40B4-BE49-F238E27FC236}">
                <a16:creationId xmlns:a16="http://schemas.microsoft.com/office/drawing/2014/main" id="{DDDD749F-9DDD-E037-EAC8-E4DD736CF8A8}"/>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bwMode="gray">
          <a:xfrm>
            <a:off x="479424" y="6247189"/>
            <a:ext cx="1639121" cy="302341"/>
          </a:xfrm>
          <a:prstGeom prst="rect">
            <a:avLst/>
          </a:prstGeom>
        </p:spPr>
      </p:pic>
    </p:spTree>
    <p:extLst>
      <p:ext uri="{BB962C8B-B14F-4D97-AF65-F5344CB8AC3E}">
        <p14:creationId xmlns:p14="http://schemas.microsoft.com/office/powerpoint/2010/main" val="194758258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749" userDrawn="1">
          <p15:clr>
            <a:srgbClr val="FBAE40"/>
          </p15:clr>
        </p15:guide>
        <p15:guide id="3" pos="3931" userDrawn="1">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Disclaimer (Bright)">
    <p:bg>
      <p:bgRef idx="1001">
        <a:schemeClr val="bg1"/>
      </p:bgRef>
    </p:bg>
    <p:spTree>
      <p:nvGrpSpPr>
        <p:cNvPr id="1" name=""/>
        <p:cNvGrpSpPr/>
        <p:nvPr/>
      </p:nvGrpSpPr>
      <p:grpSpPr>
        <a:xfrm>
          <a:off x="0" y="0"/>
          <a:ext cx="0" cy="0"/>
          <a:chOff x="0" y="0"/>
          <a:chExt cx="0" cy="0"/>
        </a:xfrm>
      </p:grpSpPr>
      <p:sp>
        <p:nvSpPr>
          <p:cNvPr id="4" name="Disclaimer">
            <a:extLst>
              <a:ext uri="{FF2B5EF4-FFF2-40B4-BE49-F238E27FC236}">
                <a16:creationId xmlns:a16="http://schemas.microsoft.com/office/drawing/2014/main" id="{ABC8BB1C-C086-1403-59AB-31274D2F656F}"/>
              </a:ext>
            </a:extLst>
          </p:cNvPr>
          <p:cNvSpPr/>
          <p:nvPr userDrawn="1"/>
        </p:nvSpPr>
        <p:spPr bwMode="gray">
          <a:xfrm>
            <a:off x="479425" y="234710"/>
            <a:ext cx="11233150" cy="720000"/>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l"/>
            <a:r>
              <a:rPr lang="en-US" sz="2500" b="1">
                <a:solidFill>
                  <a:schemeClr val="bg2"/>
                </a:solidFill>
                <a:latin typeface="+mj-lt"/>
              </a:rPr>
              <a:t>Disclaimer</a:t>
            </a:r>
          </a:p>
        </p:txBody>
      </p:sp>
      <p:sp>
        <p:nvSpPr>
          <p:cNvPr id="7" name="All rights reserved">
            <a:extLst>
              <a:ext uri="{FF2B5EF4-FFF2-40B4-BE49-F238E27FC236}">
                <a16:creationId xmlns:a16="http://schemas.microsoft.com/office/drawing/2014/main" id="{EB758E23-E9C8-04F9-46D7-9B5CE3818665}"/>
              </a:ext>
            </a:extLst>
          </p:cNvPr>
          <p:cNvSpPr txBox="1">
            <a:spLocks/>
          </p:cNvSpPr>
          <p:nvPr userDrawn="1"/>
        </p:nvSpPr>
        <p:spPr bwMode="gray">
          <a:xfrm>
            <a:off x="475503" y="1412875"/>
            <a:ext cx="5436555" cy="180020"/>
          </a:xfrm>
          <a:prstGeom prst="rect">
            <a:avLst/>
          </a:prstGeom>
        </p:spPr>
        <p:txBody>
          <a:bodyPr vert="horz" lIns="0" tIns="0" rIns="0" bIns="0" rtlCol="0" anchor="b" anchorCtr="0">
            <a:noAutofit/>
          </a:bodyPr>
          <a:lstStyle>
            <a:lvl1pPr marL="216000" indent="-216000" algn="l" defTabSz="914400" rtl="0" eaLnBrk="1" latinLnBrk="0" hangingPunct="1">
              <a:lnSpc>
                <a:spcPct val="11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1pPr>
            <a:lvl2pPr marL="432000" indent="-216000" algn="l" defTabSz="914400" rtl="0" eaLnBrk="1" latinLnBrk="0" hangingPunct="1">
              <a:lnSpc>
                <a:spcPct val="11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576000" indent="-216000" algn="l" defTabSz="914400" rtl="0" eaLnBrk="1" latinLnBrk="0" hangingPunct="1">
              <a:lnSpc>
                <a:spcPct val="11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792000" indent="-216000" algn="l" defTabSz="914400" rtl="0" eaLnBrk="1" latinLnBrk="0" hangingPunct="1">
              <a:lnSpc>
                <a:spcPct val="11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4pPr>
            <a:lvl5pPr marL="144000" indent="-144000" algn="l" defTabSz="914400" rtl="0" eaLnBrk="1" latinLnBrk="0" hangingPunct="1">
              <a:lnSpc>
                <a:spcPct val="11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288000" indent="-142875" algn="l" defTabSz="914400" rtl="0" eaLnBrk="1" latinLnBrk="0" hangingPunct="1">
              <a:lnSpc>
                <a:spcPct val="11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6pPr>
            <a:lvl7pPr marL="432000" indent="-144000" algn="l" defTabSz="914400" rtl="0" eaLnBrk="1" latinLnBrk="0" hangingPunct="1">
              <a:lnSpc>
                <a:spcPct val="11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7pPr>
            <a:lvl8pPr marL="576000" indent="-144000" algn="l" defTabSz="914400" rtl="0" eaLnBrk="1" latinLnBrk="0" hangingPunct="1">
              <a:lnSpc>
                <a:spcPct val="11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8pPr>
            <a:lvl9pPr marL="576000" indent="-144000" algn="l" defTabSz="914400" rtl="0" eaLnBrk="1" latinLnBrk="0" hangingPunct="1">
              <a:lnSpc>
                <a:spcPct val="11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9pPr>
          </a:lstStyle>
          <a:p>
            <a:pPr marL="0" indent="0" algn="l">
              <a:buFont typeface="Arial" panose="020B0604020202020204" pitchFamily="34" charset="0"/>
              <a:buNone/>
            </a:pPr>
            <a:r>
              <a:rPr lang="en-US" sz="900"/>
              <a:t>© </a:t>
            </a:r>
            <a:fld id="{2F99CDBD-C73A-474F-91D2-EC8081FF32A1}" type="datetimeyyyy">
              <a:rPr lang="en-US" sz="900" smtClean="0"/>
              <a:t>2025</a:t>
            </a:fld>
            <a:r>
              <a:rPr lang="en-US" sz="900"/>
              <a:t> Pi Healthcare LTD. All rights reserved.</a:t>
            </a:r>
          </a:p>
        </p:txBody>
      </p:sp>
      <p:sp>
        <p:nvSpPr>
          <p:cNvPr id="9" name="Text">
            <a:extLst>
              <a:ext uri="{FF2B5EF4-FFF2-40B4-BE49-F238E27FC236}">
                <a16:creationId xmlns:a16="http://schemas.microsoft.com/office/drawing/2014/main" id="{82FA0C16-E313-7A7A-6B50-6D1ABB1BC1F7}"/>
              </a:ext>
            </a:extLst>
          </p:cNvPr>
          <p:cNvSpPr txBox="1">
            <a:spLocks/>
          </p:cNvSpPr>
          <p:nvPr userDrawn="1"/>
        </p:nvSpPr>
        <p:spPr bwMode="gray">
          <a:xfrm>
            <a:off x="479425" y="1916832"/>
            <a:ext cx="5472113" cy="1340805"/>
          </a:xfrm>
          <a:prstGeom prst="rect">
            <a:avLst/>
          </a:prstGeom>
        </p:spPr>
        <p:txBody>
          <a:bodyPr vert="horz" lIns="0" tIns="0" rIns="0" bIns="0" numCol="1" spcCol="288000" rtlCol="0">
            <a:noAutofit/>
          </a:bodyPr>
          <a:lstStyle>
            <a:lvl1pPr marL="216000" indent="-216000" algn="l" defTabSz="914400" rtl="0" eaLnBrk="1" latinLnBrk="0" hangingPunct="1">
              <a:lnSpc>
                <a:spcPct val="11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1pPr>
            <a:lvl2pPr marL="432000" indent="-216000" algn="l" defTabSz="914400" rtl="0" eaLnBrk="1" latinLnBrk="0" hangingPunct="1">
              <a:lnSpc>
                <a:spcPct val="11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576000" indent="-216000" algn="l" defTabSz="914400" rtl="0" eaLnBrk="1" latinLnBrk="0" hangingPunct="1">
              <a:lnSpc>
                <a:spcPct val="11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792000" indent="-216000" algn="l" defTabSz="914400" rtl="0" eaLnBrk="1" latinLnBrk="0" hangingPunct="1">
              <a:lnSpc>
                <a:spcPct val="11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4pPr>
            <a:lvl5pPr marL="144000" indent="-144000" algn="l" defTabSz="914400" rtl="0" eaLnBrk="1" latinLnBrk="0" hangingPunct="1">
              <a:lnSpc>
                <a:spcPct val="11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288000" indent="-142875" algn="l" defTabSz="914400" rtl="0" eaLnBrk="1" latinLnBrk="0" hangingPunct="1">
              <a:lnSpc>
                <a:spcPct val="11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6pPr>
            <a:lvl7pPr marL="432000" indent="-144000" algn="l" defTabSz="914400" rtl="0" eaLnBrk="1" latinLnBrk="0" hangingPunct="1">
              <a:lnSpc>
                <a:spcPct val="11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7pPr>
            <a:lvl8pPr marL="576000" indent="-144000" algn="l" defTabSz="914400" rtl="0" eaLnBrk="1" latinLnBrk="0" hangingPunct="1">
              <a:lnSpc>
                <a:spcPct val="11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8pPr>
            <a:lvl9pPr marL="576000" indent="-144000" algn="l" defTabSz="914400" rtl="0" eaLnBrk="1" latinLnBrk="0" hangingPunct="1">
              <a:lnSpc>
                <a:spcPct val="11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9pPr>
          </a:lstStyle>
          <a:p>
            <a:pPr marL="0" indent="0" algn="l">
              <a:spcAft>
                <a:spcPts val="1200"/>
              </a:spcAft>
              <a:buFont typeface="Arial" panose="020B0604020202020204" pitchFamily="34" charset="0"/>
              <a:buNone/>
            </a:pPr>
            <a:r>
              <a:rPr lang="en-US" sz="1400"/>
              <a:t>This presentation and its contents are property of Pi Healthcare and are, inter alia, protected by copyright law. Complete or partial passing on to third parties as well as copying, reproduction, publication or any other use by third parties is not permitted.</a:t>
            </a:r>
          </a:p>
        </p:txBody>
      </p:sp>
    </p:spTree>
    <p:extLst>
      <p:ext uri="{BB962C8B-B14F-4D97-AF65-F5344CB8AC3E}">
        <p14:creationId xmlns:p14="http://schemas.microsoft.com/office/powerpoint/2010/main" val="299207297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749">
          <p15:clr>
            <a:srgbClr val="FBAE40"/>
          </p15:clr>
        </p15:guide>
        <p15:guide id="3" pos="3931">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Disclaimer (Black)">
    <p:bg>
      <p:bgRef idx="1001">
        <a:schemeClr val="bg1"/>
      </p:bgRef>
    </p:bg>
    <p:spTree>
      <p:nvGrpSpPr>
        <p:cNvPr id="1" name=""/>
        <p:cNvGrpSpPr/>
        <p:nvPr/>
      </p:nvGrpSpPr>
      <p:grpSpPr>
        <a:xfrm>
          <a:off x="0" y="0"/>
          <a:ext cx="0" cy="0"/>
          <a:chOff x="0" y="0"/>
          <a:chExt cx="0" cy="0"/>
        </a:xfrm>
      </p:grpSpPr>
      <p:sp>
        <p:nvSpPr>
          <p:cNvPr id="4" name="Disclaimer">
            <a:extLst>
              <a:ext uri="{FF2B5EF4-FFF2-40B4-BE49-F238E27FC236}">
                <a16:creationId xmlns:a16="http://schemas.microsoft.com/office/drawing/2014/main" id="{ABC8BB1C-C086-1403-59AB-31274D2F656F}"/>
              </a:ext>
            </a:extLst>
          </p:cNvPr>
          <p:cNvSpPr/>
          <p:nvPr userDrawn="1"/>
        </p:nvSpPr>
        <p:spPr bwMode="gray">
          <a:xfrm>
            <a:off x="479425" y="228873"/>
            <a:ext cx="11233150" cy="720000"/>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l"/>
            <a:r>
              <a:rPr lang="en-US" sz="2500" b="1">
                <a:solidFill>
                  <a:srgbClr val="FFFFFF"/>
                </a:solidFill>
                <a:latin typeface="+mj-lt"/>
              </a:rPr>
              <a:t>Disclaimer</a:t>
            </a:r>
          </a:p>
        </p:txBody>
      </p:sp>
      <p:sp>
        <p:nvSpPr>
          <p:cNvPr id="7" name="All rights reserved">
            <a:extLst>
              <a:ext uri="{FF2B5EF4-FFF2-40B4-BE49-F238E27FC236}">
                <a16:creationId xmlns:a16="http://schemas.microsoft.com/office/drawing/2014/main" id="{EB758E23-E9C8-04F9-46D7-9B5CE3818665}"/>
              </a:ext>
            </a:extLst>
          </p:cNvPr>
          <p:cNvSpPr txBox="1">
            <a:spLocks/>
          </p:cNvSpPr>
          <p:nvPr userDrawn="1"/>
        </p:nvSpPr>
        <p:spPr bwMode="gray">
          <a:xfrm>
            <a:off x="475503" y="1412875"/>
            <a:ext cx="5436555" cy="180020"/>
          </a:xfrm>
          <a:prstGeom prst="rect">
            <a:avLst/>
          </a:prstGeom>
        </p:spPr>
        <p:txBody>
          <a:bodyPr vert="horz" lIns="0" tIns="0" rIns="0" bIns="0" rtlCol="0" anchor="b" anchorCtr="0">
            <a:noAutofit/>
          </a:bodyPr>
          <a:lstStyle>
            <a:lvl1pPr marL="216000" indent="-216000" algn="l" defTabSz="914400" rtl="0" eaLnBrk="1" latinLnBrk="0" hangingPunct="1">
              <a:lnSpc>
                <a:spcPct val="11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1pPr>
            <a:lvl2pPr marL="432000" indent="-216000" algn="l" defTabSz="914400" rtl="0" eaLnBrk="1" latinLnBrk="0" hangingPunct="1">
              <a:lnSpc>
                <a:spcPct val="11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576000" indent="-216000" algn="l" defTabSz="914400" rtl="0" eaLnBrk="1" latinLnBrk="0" hangingPunct="1">
              <a:lnSpc>
                <a:spcPct val="11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792000" indent="-216000" algn="l" defTabSz="914400" rtl="0" eaLnBrk="1" latinLnBrk="0" hangingPunct="1">
              <a:lnSpc>
                <a:spcPct val="11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4pPr>
            <a:lvl5pPr marL="144000" indent="-144000" algn="l" defTabSz="914400" rtl="0" eaLnBrk="1" latinLnBrk="0" hangingPunct="1">
              <a:lnSpc>
                <a:spcPct val="11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288000" indent="-142875" algn="l" defTabSz="914400" rtl="0" eaLnBrk="1" latinLnBrk="0" hangingPunct="1">
              <a:lnSpc>
                <a:spcPct val="11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6pPr>
            <a:lvl7pPr marL="432000" indent="-144000" algn="l" defTabSz="914400" rtl="0" eaLnBrk="1" latinLnBrk="0" hangingPunct="1">
              <a:lnSpc>
                <a:spcPct val="11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7pPr>
            <a:lvl8pPr marL="576000" indent="-144000" algn="l" defTabSz="914400" rtl="0" eaLnBrk="1" latinLnBrk="0" hangingPunct="1">
              <a:lnSpc>
                <a:spcPct val="11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8pPr>
            <a:lvl9pPr marL="576000" indent="-144000" algn="l" defTabSz="914400" rtl="0" eaLnBrk="1" latinLnBrk="0" hangingPunct="1">
              <a:lnSpc>
                <a:spcPct val="11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9pPr>
          </a:lstStyle>
          <a:p>
            <a:pPr marL="0" indent="0" algn="l">
              <a:buFont typeface="Arial" panose="020B0604020202020204" pitchFamily="34" charset="0"/>
              <a:buNone/>
            </a:pPr>
            <a:r>
              <a:rPr lang="en-US" sz="900"/>
              <a:t>© </a:t>
            </a:r>
            <a:fld id="{2F99CDBD-C73A-474F-91D2-EC8081FF32A1}" type="datetimeyyyy">
              <a:rPr lang="en-US" sz="900" smtClean="0"/>
              <a:t>2025</a:t>
            </a:fld>
            <a:r>
              <a:rPr lang="en-US" sz="900"/>
              <a:t> Pi Healthcare LTD. All rights reserved.</a:t>
            </a:r>
          </a:p>
        </p:txBody>
      </p:sp>
      <p:sp>
        <p:nvSpPr>
          <p:cNvPr id="9" name="Text">
            <a:extLst>
              <a:ext uri="{FF2B5EF4-FFF2-40B4-BE49-F238E27FC236}">
                <a16:creationId xmlns:a16="http://schemas.microsoft.com/office/drawing/2014/main" id="{82FA0C16-E313-7A7A-6B50-6D1ABB1BC1F7}"/>
              </a:ext>
            </a:extLst>
          </p:cNvPr>
          <p:cNvSpPr txBox="1">
            <a:spLocks/>
          </p:cNvSpPr>
          <p:nvPr userDrawn="1"/>
        </p:nvSpPr>
        <p:spPr bwMode="gray">
          <a:xfrm>
            <a:off x="479425" y="1916832"/>
            <a:ext cx="5472113" cy="1340805"/>
          </a:xfrm>
          <a:prstGeom prst="rect">
            <a:avLst/>
          </a:prstGeom>
        </p:spPr>
        <p:txBody>
          <a:bodyPr vert="horz" lIns="0" tIns="0" rIns="0" bIns="0" numCol="1" spcCol="288000" rtlCol="0">
            <a:noAutofit/>
          </a:bodyPr>
          <a:lstStyle>
            <a:lvl1pPr marL="216000" indent="-216000" algn="l" defTabSz="914400" rtl="0" eaLnBrk="1" latinLnBrk="0" hangingPunct="1">
              <a:lnSpc>
                <a:spcPct val="11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1pPr>
            <a:lvl2pPr marL="432000" indent="-216000" algn="l" defTabSz="914400" rtl="0" eaLnBrk="1" latinLnBrk="0" hangingPunct="1">
              <a:lnSpc>
                <a:spcPct val="11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576000" indent="-216000" algn="l" defTabSz="914400" rtl="0" eaLnBrk="1" latinLnBrk="0" hangingPunct="1">
              <a:lnSpc>
                <a:spcPct val="11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792000" indent="-216000" algn="l" defTabSz="914400" rtl="0" eaLnBrk="1" latinLnBrk="0" hangingPunct="1">
              <a:lnSpc>
                <a:spcPct val="11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4pPr>
            <a:lvl5pPr marL="144000" indent="-144000" algn="l" defTabSz="914400" rtl="0" eaLnBrk="1" latinLnBrk="0" hangingPunct="1">
              <a:lnSpc>
                <a:spcPct val="11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288000" indent="-142875" algn="l" defTabSz="914400" rtl="0" eaLnBrk="1" latinLnBrk="0" hangingPunct="1">
              <a:lnSpc>
                <a:spcPct val="11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6pPr>
            <a:lvl7pPr marL="432000" indent="-144000" algn="l" defTabSz="914400" rtl="0" eaLnBrk="1" latinLnBrk="0" hangingPunct="1">
              <a:lnSpc>
                <a:spcPct val="11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7pPr>
            <a:lvl8pPr marL="576000" indent="-144000" algn="l" defTabSz="914400" rtl="0" eaLnBrk="1" latinLnBrk="0" hangingPunct="1">
              <a:lnSpc>
                <a:spcPct val="11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8pPr>
            <a:lvl9pPr marL="576000" indent="-144000" algn="l" defTabSz="914400" rtl="0" eaLnBrk="1" latinLnBrk="0" hangingPunct="1">
              <a:lnSpc>
                <a:spcPct val="11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9pPr>
          </a:lstStyle>
          <a:p>
            <a:pPr marL="0" indent="0" algn="l">
              <a:spcAft>
                <a:spcPts val="1200"/>
              </a:spcAft>
              <a:buFont typeface="Arial" panose="020B0604020202020204" pitchFamily="34" charset="0"/>
              <a:buNone/>
            </a:pPr>
            <a:r>
              <a:rPr lang="en-US" sz="1400"/>
              <a:t>This presentation and its contents are property of Pi Healthcare and are, inter alia, protected by copyright law. Complete or partial passing on to third parties as well as copying, reproduction, publication or any other use by third parties is not permitted.</a:t>
            </a:r>
          </a:p>
        </p:txBody>
      </p:sp>
      <p:sp>
        <p:nvSpPr>
          <p:cNvPr id="2" name="Logo Cover">
            <a:extLst>
              <a:ext uri="{FF2B5EF4-FFF2-40B4-BE49-F238E27FC236}">
                <a16:creationId xmlns:a16="http://schemas.microsoft.com/office/drawing/2014/main" id="{BB7C0C30-B2C1-636D-F91E-0D3C2357C62C}"/>
              </a:ext>
            </a:extLst>
          </p:cNvPr>
          <p:cNvSpPr>
            <a:spLocks/>
          </p:cNvSpPr>
          <p:nvPr userDrawn="1"/>
        </p:nvSpPr>
        <p:spPr>
          <a:xfrm>
            <a:off x="338328" y="6108192"/>
            <a:ext cx="1780217" cy="512699"/>
          </a:xfrm>
          <a:prstGeom prst="rect">
            <a:avLst/>
          </a:prstGeom>
          <a:solidFill>
            <a:srgbClr val="1E1E1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 Logo WHITE">
            <a:extLst>
              <a:ext uri="{FF2B5EF4-FFF2-40B4-BE49-F238E27FC236}">
                <a16:creationId xmlns:a16="http://schemas.microsoft.com/office/drawing/2014/main" id="{1867E00E-BFC5-3322-769E-4EFAA5AD0EDD}"/>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bwMode="gray">
          <a:xfrm>
            <a:off x="479424" y="6247189"/>
            <a:ext cx="1639121" cy="302341"/>
          </a:xfrm>
          <a:prstGeom prst="rect">
            <a:avLst/>
          </a:prstGeom>
        </p:spPr>
      </p:pic>
    </p:spTree>
    <p:extLst>
      <p:ext uri="{BB962C8B-B14F-4D97-AF65-F5344CB8AC3E}">
        <p14:creationId xmlns:p14="http://schemas.microsoft.com/office/powerpoint/2010/main" val="265088376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749">
          <p15:clr>
            <a:srgbClr val="FBAE40"/>
          </p15:clr>
        </p15:guide>
        <p15:guide id="3" pos="3931">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Bookend Slide (Dark)">
    <p:bg>
      <p:bgRef idx="1001">
        <a:schemeClr val="bg1"/>
      </p:bgRef>
    </p:bg>
    <p:spTree>
      <p:nvGrpSpPr>
        <p:cNvPr id="1" name=""/>
        <p:cNvGrpSpPr/>
        <p:nvPr/>
      </p:nvGrpSpPr>
      <p:grpSpPr>
        <a:xfrm>
          <a:off x="0" y="0"/>
          <a:ext cx="0" cy="0"/>
          <a:chOff x="0" y="0"/>
          <a:chExt cx="0" cy="0"/>
        </a:xfrm>
      </p:grpSpPr>
      <p:sp>
        <p:nvSpPr>
          <p:cNvPr id="2" name="Logo Cover">
            <a:extLst>
              <a:ext uri="{FF2B5EF4-FFF2-40B4-BE49-F238E27FC236}">
                <a16:creationId xmlns:a16="http://schemas.microsoft.com/office/drawing/2014/main" id="{BB7C0C30-B2C1-636D-F91E-0D3C2357C62C}"/>
              </a:ext>
            </a:extLst>
          </p:cNvPr>
          <p:cNvSpPr>
            <a:spLocks/>
          </p:cNvSpPr>
          <p:nvPr userDrawn="1"/>
        </p:nvSpPr>
        <p:spPr>
          <a:xfrm>
            <a:off x="338328" y="6108192"/>
            <a:ext cx="1780217" cy="512699"/>
          </a:xfrm>
          <a:prstGeom prst="rect">
            <a:avLst/>
          </a:prstGeom>
          <a:solidFill>
            <a:srgbClr val="1E1E1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 Logo WHITE">
            <a:extLst>
              <a:ext uri="{FF2B5EF4-FFF2-40B4-BE49-F238E27FC236}">
                <a16:creationId xmlns:a16="http://schemas.microsoft.com/office/drawing/2014/main" id="{1867E00E-BFC5-3322-769E-4EFAA5AD0EDD}"/>
              </a:ext>
              <a:ext uri="{C183D7F6-B498-43B3-948B-1728B52AA6E4}">
                <adec:decorative xmlns:adec="http://schemas.microsoft.com/office/drawing/2017/decorative" val="1"/>
              </a:ext>
            </a:extLst>
          </p:cNvPr>
          <p:cNvPicPr>
            <a:picLocks noChangeAspect="1"/>
          </p:cNvPicPr>
          <p:nvPr userDrawn="1"/>
        </p:nvPicPr>
        <p:blipFill rotWithShape="1">
          <a:blip r:embed="rId2"/>
          <a:srcRect l="-309" r="20440"/>
          <a:stretch/>
        </p:blipFill>
        <p:spPr bwMode="gray">
          <a:xfrm>
            <a:off x="3355674" y="2682607"/>
            <a:ext cx="4968815" cy="1147522"/>
          </a:xfrm>
          <a:prstGeom prst="rect">
            <a:avLst/>
          </a:prstGeom>
        </p:spPr>
      </p:pic>
    </p:spTree>
    <p:extLst>
      <p:ext uri="{BB962C8B-B14F-4D97-AF65-F5344CB8AC3E}">
        <p14:creationId xmlns:p14="http://schemas.microsoft.com/office/powerpoint/2010/main" val="383597999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749">
          <p15:clr>
            <a:srgbClr val="FBAE40"/>
          </p15:clr>
        </p15:guide>
        <p15:guide id="3" pos="3931">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Bookend (Orange)">
    <p:bg>
      <p:bgPr>
        <a:solidFill>
          <a:srgbClr val="EB5B1D"/>
        </a:solidFill>
        <a:effectLst/>
      </p:bgPr>
    </p:bg>
    <p:spTree>
      <p:nvGrpSpPr>
        <p:cNvPr id="1" name=""/>
        <p:cNvGrpSpPr/>
        <p:nvPr/>
      </p:nvGrpSpPr>
      <p:grpSpPr>
        <a:xfrm>
          <a:off x="0" y="0"/>
          <a:ext cx="0" cy="0"/>
          <a:chOff x="0" y="0"/>
          <a:chExt cx="0" cy="0"/>
        </a:xfrm>
      </p:grpSpPr>
      <p:sp>
        <p:nvSpPr>
          <p:cNvPr id="2" name="Logo Cover">
            <a:extLst>
              <a:ext uri="{FF2B5EF4-FFF2-40B4-BE49-F238E27FC236}">
                <a16:creationId xmlns:a16="http://schemas.microsoft.com/office/drawing/2014/main" id="{BB7C0C30-B2C1-636D-F91E-0D3C2357C62C}"/>
              </a:ext>
            </a:extLst>
          </p:cNvPr>
          <p:cNvSpPr>
            <a:spLocks/>
          </p:cNvSpPr>
          <p:nvPr userDrawn="1"/>
        </p:nvSpPr>
        <p:spPr>
          <a:xfrm>
            <a:off x="338328" y="6108192"/>
            <a:ext cx="1780217" cy="512699"/>
          </a:xfrm>
          <a:prstGeom prst="rect">
            <a:avLst/>
          </a:prstGeom>
          <a:solidFill>
            <a:srgbClr val="EB5B1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 Logo WHITE">
            <a:extLst>
              <a:ext uri="{FF2B5EF4-FFF2-40B4-BE49-F238E27FC236}">
                <a16:creationId xmlns:a16="http://schemas.microsoft.com/office/drawing/2014/main" id="{1867E00E-BFC5-3322-769E-4EFAA5AD0EDD}"/>
              </a:ext>
              <a:ext uri="{C183D7F6-B498-43B3-948B-1728B52AA6E4}">
                <adec:decorative xmlns:adec="http://schemas.microsoft.com/office/drawing/2017/decorative" val="1"/>
              </a:ext>
            </a:extLst>
          </p:cNvPr>
          <p:cNvPicPr>
            <a:picLocks noChangeAspect="1"/>
          </p:cNvPicPr>
          <p:nvPr userDrawn="1"/>
        </p:nvPicPr>
        <p:blipFill rotWithShape="1">
          <a:blip r:embed="rId2"/>
          <a:srcRect l="-309" r="20440"/>
          <a:stretch/>
        </p:blipFill>
        <p:spPr bwMode="gray">
          <a:xfrm>
            <a:off x="3355674" y="2682607"/>
            <a:ext cx="4968815" cy="1147522"/>
          </a:xfrm>
          <a:prstGeom prst="rect">
            <a:avLst/>
          </a:prstGeom>
        </p:spPr>
      </p:pic>
    </p:spTree>
    <p:extLst>
      <p:ext uri="{BB962C8B-B14F-4D97-AF65-F5344CB8AC3E}">
        <p14:creationId xmlns:p14="http://schemas.microsoft.com/office/powerpoint/2010/main" val="315302022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749">
          <p15:clr>
            <a:srgbClr val="FBAE40"/>
          </p15:clr>
        </p15:guide>
        <p15:guide id="3" pos="3931">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DE2D6D0-E677-422F-9105-2790621B2A77}"/>
              </a:ext>
            </a:extLst>
          </p:cNvPr>
          <p:cNvSpPr>
            <a:spLocks noGrp="1"/>
          </p:cNvSpPr>
          <p:nvPr>
            <p:ph type="dt" sz="half" idx="10"/>
          </p:nvPr>
        </p:nvSpPr>
        <p:spPr/>
        <p:txBody>
          <a:bodyPr/>
          <a:lstStyle/>
          <a:p>
            <a:endParaRPr lang="en-GB"/>
          </a:p>
        </p:txBody>
      </p:sp>
      <p:sp>
        <p:nvSpPr>
          <p:cNvPr id="4" name="Slide Number Placeholder 3">
            <a:extLst>
              <a:ext uri="{FF2B5EF4-FFF2-40B4-BE49-F238E27FC236}">
                <a16:creationId xmlns:a16="http://schemas.microsoft.com/office/drawing/2014/main" id="{3A1683A7-C464-4D22-BF8D-FEDEFB4B6A02}"/>
              </a:ext>
            </a:extLst>
          </p:cNvPr>
          <p:cNvSpPr>
            <a:spLocks noGrp="1"/>
          </p:cNvSpPr>
          <p:nvPr>
            <p:ph type="sldNum" sz="quarter" idx="12"/>
          </p:nvPr>
        </p:nvSpPr>
        <p:spPr/>
        <p:txBody>
          <a:bodyPr/>
          <a:lstStyle/>
          <a:p>
            <a:fld id="{64E389C2-8C07-41E6-82E3-7839361EF798}" type="slidenum">
              <a:rPr lang="en-GB" smtClean="0"/>
              <a:t>‹#›</a:t>
            </a:fld>
            <a:endParaRPr lang="en-GB"/>
          </a:p>
        </p:txBody>
      </p:sp>
    </p:spTree>
    <p:extLst>
      <p:ext uri="{BB962C8B-B14F-4D97-AF65-F5344CB8AC3E}">
        <p14:creationId xmlns:p14="http://schemas.microsoft.com/office/powerpoint/2010/main" val="80024193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B4B68-0655-41AB-AF97-258D80E8C5F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EBB2638-C4A0-4FB0-B321-D6577AD94936}"/>
              </a:ext>
            </a:extLst>
          </p:cNvPr>
          <p:cNvSpPr>
            <a:spLocks noGrp="1"/>
          </p:cNvSpPr>
          <p:nvPr>
            <p:ph type="dt" sz="half" idx="10"/>
          </p:nvPr>
        </p:nvSpPr>
        <p:spPr/>
        <p:txBody>
          <a:bodyPr/>
          <a:lstStyle/>
          <a:p>
            <a:fld id="{24A75753-6B61-4F9D-B655-50DA92196F58}" type="datetimeFigureOut">
              <a:rPr lang="en-GB" smtClean="0"/>
              <a:t>15/07/2025</a:t>
            </a:fld>
            <a:endParaRPr lang="en-GB"/>
          </a:p>
        </p:txBody>
      </p:sp>
      <p:sp>
        <p:nvSpPr>
          <p:cNvPr id="5" name="Slide Number Placeholder 4">
            <a:extLst>
              <a:ext uri="{FF2B5EF4-FFF2-40B4-BE49-F238E27FC236}">
                <a16:creationId xmlns:a16="http://schemas.microsoft.com/office/drawing/2014/main" id="{59C91B32-0015-44CA-9660-AC88B5FAB876}"/>
              </a:ext>
            </a:extLst>
          </p:cNvPr>
          <p:cNvSpPr>
            <a:spLocks noGrp="1"/>
          </p:cNvSpPr>
          <p:nvPr>
            <p:ph type="sldNum" sz="quarter" idx="12"/>
          </p:nvPr>
        </p:nvSpPr>
        <p:spPr/>
        <p:txBody>
          <a:bodyPr/>
          <a:lstStyle/>
          <a:p>
            <a:fld id="{64E389C2-8C07-41E6-82E3-7839361EF798}" type="slidenum">
              <a:rPr lang="en-GB" smtClean="0"/>
              <a:t>‹#›</a:t>
            </a:fld>
            <a:endParaRPr lang="en-GB"/>
          </a:p>
        </p:txBody>
      </p:sp>
    </p:spTree>
    <p:extLst>
      <p:ext uri="{BB962C8B-B14F-4D97-AF65-F5344CB8AC3E}">
        <p14:creationId xmlns:p14="http://schemas.microsoft.com/office/powerpoint/2010/main" val="342940911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Heading, sub-heading and content">
    <p:spTree>
      <p:nvGrpSpPr>
        <p:cNvPr id="1" name=""/>
        <p:cNvGrpSpPr/>
        <p:nvPr/>
      </p:nvGrpSpPr>
      <p:grpSpPr>
        <a:xfrm>
          <a:off x="0" y="0"/>
          <a:ext cx="0" cy="0"/>
          <a:chOff x="0" y="0"/>
          <a:chExt cx="0" cy="0"/>
        </a:xfrm>
      </p:grpSpPr>
      <p:sp>
        <p:nvSpPr>
          <p:cNvPr id="12" name="Title 3">
            <a:extLst>
              <a:ext uri="{FF2B5EF4-FFF2-40B4-BE49-F238E27FC236}">
                <a16:creationId xmlns:a16="http://schemas.microsoft.com/office/drawing/2014/main" id="{7D21CE83-406F-442D-8365-1BA16E2B1824}"/>
              </a:ext>
            </a:extLst>
          </p:cNvPr>
          <p:cNvSpPr>
            <a:spLocks noGrp="1"/>
          </p:cNvSpPr>
          <p:nvPr>
            <p:ph type="title" hasCustomPrompt="1"/>
          </p:nvPr>
        </p:nvSpPr>
        <p:spPr>
          <a:xfrm>
            <a:off x="648000" y="648001"/>
            <a:ext cx="10896000" cy="538378"/>
          </a:xfrm>
        </p:spPr>
        <p:txBody>
          <a:bodyPr anchor="t"/>
          <a:lstStyle>
            <a:lvl1pPr>
              <a:defRPr>
                <a:solidFill>
                  <a:schemeClr val="tx2"/>
                </a:solidFill>
              </a:defRPr>
            </a:lvl1pPr>
          </a:lstStyle>
          <a:p>
            <a:r>
              <a:rPr lang="en-US"/>
              <a:t>Insert heading</a:t>
            </a:r>
          </a:p>
        </p:txBody>
      </p:sp>
      <p:sp>
        <p:nvSpPr>
          <p:cNvPr id="11" name="Subtitle 2">
            <a:extLst>
              <a:ext uri="{FF2B5EF4-FFF2-40B4-BE49-F238E27FC236}">
                <a16:creationId xmlns:a16="http://schemas.microsoft.com/office/drawing/2014/main" id="{C12D8FA9-0A7C-405C-8329-D492551DE396}"/>
              </a:ext>
            </a:extLst>
          </p:cNvPr>
          <p:cNvSpPr>
            <a:spLocks noGrp="1"/>
          </p:cNvSpPr>
          <p:nvPr>
            <p:ph type="subTitle" idx="19" hasCustomPrompt="1"/>
          </p:nvPr>
        </p:nvSpPr>
        <p:spPr>
          <a:xfrm>
            <a:off x="648000" y="1209239"/>
            <a:ext cx="10896000" cy="506743"/>
          </a:xfrm>
        </p:spPr>
        <p:txBody>
          <a:bodyPr/>
          <a:lstStyle>
            <a:lvl1pPr marL="0" indent="0" algn="l">
              <a:spcBef>
                <a:spcPts val="0"/>
              </a:spcBef>
              <a:buFont typeface="Arial" panose="020B0604020202020204" pitchFamily="34" charset="0"/>
              <a:buChar char="​"/>
              <a:defRPr sz="2100"/>
            </a:lvl1pPr>
            <a:lvl2pPr marL="0" indent="0" algn="l">
              <a:buFont typeface="Arial" panose="020B0604020202020204" pitchFamily="34" charset="0"/>
              <a:buChar char="​"/>
              <a:defRPr sz="2000"/>
            </a:lvl2pPr>
            <a:lvl3pPr marL="0" indent="0" algn="l">
              <a:buFont typeface="Arial" panose="020B0604020202020204" pitchFamily="34" charset="0"/>
              <a:buChar char="​"/>
              <a:defRPr sz="2000"/>
            </a:lvl3pPr>
            <a:lvl4pPr marL="0" indent="0" algn="l">
              <a:buFont typeface="Arial" panose="020B0604020202020204" pitchFamily="34" charset="0"/>
              <a:buChar char="​"/>
              <a:defRPr sz="2000"/>
            </a:lvl4pPr>
            <a:lvl5pPr marL="0" indent="0" algn="l">
              <a:buFont typeface="Arial" panose="020B0604020202020204" pitchFamily="34" charset="0"/>
              <a:buChar char="​"/>
              <a:defRPr sz="2000"/>
            </a:lvl5pPr>
            <a:lvl6pPr marL="0" indent="0" algn="l">
              <a:buFont typeface="Arial" panose="020B0604020202020204" pitchFamily="34" charset="0"/>
              <a:buChar char="​"/>
              <a:defRPr sz="2000"/>
            </a:lvl6pPr>
            <a:lvl7pPr marL="0" indent="0" algn="l">
              <a:buFont typeface="Arial" panose="020B0604020202020204" pitchFamily="34" charset="0"/>
              <a:buChar char="​"/>
              <a:defRPr sz="2000"/>
            </a:lvl7pPr>
            <a:lvl8pPr marL="0" indent="0" algn="l">
              <a:buFont typeface="Arial" panose="020B0604020202020204" pitchFamily="34" charset="0"/>
              <a:buChar char="​"/>
              <a:defRPr sz="2000"/>
            </a:lvl8pPr>
            <a:lvl9pPr marL="0" indent="0" algn="l">
              <a:buFont typeface="Arial" panose="020B0604020202020204" pitchFamily="34" charset="0"/>
              <a:buChar char="​"/>
              <a:defRPr sz="2000"/>
            </a:lvl9pPr>
          </a:lstStyle>
          <a:p>
            <a:r>
              <a:rPr lang="en-US"/>
              <a:t>Insert sub-heading</a:t>
            </a:r>
          </a:p>
        </p:txBody>
      </p:sp>
      <p:sp>
        <p:nvSpPr>
          <p:cNvPr id="3" name="Content Placeholder 2"/>
          <p:cNvSpPr>
            <a:spLocks noGrp="1"/>
          </p:cNvSpPr>
          <p:nvPr>
            <p:ph idx="1" hasCustomPrompt="1"/>
          </p:nvPr>
        </p:nvSpPr>
        <p:spPr>
          <a:xfrm>
            <a:off x="648000" y="2093495"/>
            <a:ext cx="10895998" cy="3898781"/>
          </a:xfrm>
        </p:spPr>
        <p:txBody>
          <a:bodyPr/>
          <a:lstStyle>
            <a:lvl1pPr>
              <a:defRPr/>
            </a:lvl1pPr>
          </a:lstStyle>
          <a:p>
            <a:pPr lvl="0"/>
            <a:r>
              <a:rPr lang="en-US" noProof="0"/>
              <a:t>Click to add content</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Date Placeholder 7">
            <a:extLst>
              <a:ext uri="{FF2B5EF4-FFF2-40B4-BE49-F238E27FC236}">
                <a16:creationId xmlns:a16="http://schemas.microsoft.com/office/drawing/2014/main" id="{1745E6D3-BC1F-4EC9-AD5C-E8310FA65E84}"/>
              </a:ext>
            </a:extLst>
          </p:cNvPr>
          <p:cNvSpPr>
            <a:spLocks noGrp="1"/>
          </p:cNvSpPr>
          <p:nvPr>
            <p:ph type="dt" sz="half" idx="20"/>
          </p:nvPr>
        </p:nvSpPr>
        <p:spPr/>
        <p:txBody>
          <a:bodyPr/>
          <a:lstStyle/>
          <a:p>
            <a:fld id="{404A733E-26BD-430C-84C4-F6CBF0BA3FDF}" type="datetime3">
              <a:rPr lang="en-US" smtClean="0"/>
              <a:t>15 July 2025</a:t>
            </a:fld>
            <a:endParaRPr lang="en-US"/>
          </a:p>
        </p:txBody>
      </p:sp>
      <p:sp>
        <p:nvSpPr>
          <p:cNvPr id="10" name="Slide Number Placeholder 9">
            <a:extLst>
              <a:ext uri="{FF2B5EF4-FFF2-40B4-BE49-F238E27FC236}">
                <a16:creationId xmlns:a16="http://schemas.microsoft.com/office/drawing/2014/main" id="{BE3CFC13-418F-45B7-A3ED-16FF9D306933}"/>
              </a:ext>
            </a:extLst>
          </p:cNvPr>
          <p:cNvSpPr>
            <a:spLocks noGrp="1"/>
          </p:cNvSpPr>
          <p:nvPr>
            <p:ph type="sldNum" sz="quarter" idx="22"/>
          </p:nvPr>
        </p:nvSpPr>
        <p:spPr/>
        <p:txBody>
          <a:bodyPr/>
          <a:lstStyle/>
          <a:p>
            <a:fld id="{24C8C45C-947F-4981-8B3F-4F32E973C901}" type="slidenum">
              <a:rPr lang="en-US" smtClean="0"/>
              <a:pPr/>
              <a:t>‹#›</a:t>
            </a:fld>
            <a:endParaRPr lang="en-US"/>
          </a:p>
        </p:txBody>
      </p:sp>
    </p:spTree>
    <p:extLst>
      <p:ext uri="{BB962C8B-B14F-4D97-AF65-F5344CB8AC3E}">
        <p14:creationId xmlns:p14="http://schemas.microsoft.com/office/powerpoint/2010/main" val="14519473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Slide">
    <p:bg>
      <p:bgRef idx="1001">
        <a:schemeClr val="bg1"/>
      </p:bgRef>
    </p:bg>
    <p:spTree>
      <p:nvGrpSpPr>
        <p:cNvPr id="1" name=""/>
        <p:cNvGrpSpPr/>
        <p:nvPr/>
      </p:nvGrpSpPr>
      <p:grpSpPr>
        <a:xfrm>
          <a:off x="0" y="0"/>
          <a:ext cx="0" cy="0"/>
          <a:chOff x="0" y="0"/>
          <a:chExt cx="0" cy="0"/>
        </a:xfrm>
      </p:grpSpPr>
      <p:pic>
        <p:nvPicPr>
          <p:cNvPr id="26" name="Logo White" hidden="1">
            <a:extLst>
              <a:ext uri="{FF2B5EF4-FFF2-40B4-BE49-F238E27FC236}">
                <a16:creationId xmlns:a16="http://schemas.microsoft.com/office/drawing/2014/main" id="{55E80C37-3265-3EBD-0A84-98DE3C1C2C4B}"/>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bwMode="gray">
          <a:xfrm>
            <a:off x="479424" y="6247189"/>
            <a:ext cx="1639121" cy="302341"/>
          </a:xfrm>
          <a:prstGeom prst="rect">
            <a:avLst/>
          </a:prstGeom>
        </p:spPr>
      </p:pic>
      <p:sp>
        <p:nvSpPr>
          <p:cNvPr id="2" name="Title">
            <a:extLst>
              <a:ext uri="{FF2B5EF4-FFF2-40B4-BE49-F238E27FC236}">
                <a16:creationId xmlns:a16="http://schemas.microsoft.com/office/drawing/2014/main" id="{ADACB642-C21F-6E15-76B3-DC3A301F81F7}"/>
              </a:ext>
            </a:extLst>
          </p:cNvPr>
          <p:cNvSpPr>
            <a:spLocks noGrp="1"/>
          </p:cNvSpPr>
          <p:nvPr>
            <p:ph type="title" hasCustomPrompt="1"/>
          </p:nvPr>
        </p:nvSpPr>
        <p:spPr bwMode="gray">
          <a:xfrm>
            <a:off x="479424" y="235464"/>
            <a:ext cx="11233151" cy="720000"/>
          </a:xfrm>
        </p:spPr>
        <p:txBody>
          <a:bodyPr/>
          <a:lstStyle>
            <a:lvl1pPr>
              <a:defRPr>
                <a:solidFill>
                  <a:schemeClr val="tx1"/>
                </a:solidFill>
                <a:latin typeface="+mj-lt"/>
              </a:defRPr>
            </a:lvl1pPr>
          </a:lstStyle>
          <a:p>
            <a:r>
              <a:rPr lang="en-US"/>
              <a:t>Add agenda title</a:t>
            </a:r>
          </a:p>
        </p:txBody>
      </p:sp>
      <p:sp>
        <p:nvSpPr>
          <p:cNvPr id="3" name="Number">
            <a:extLst>
              <a:ext uri="{FF2B5EF4-FFF2-40B4-BE49-F238E27FC236}">
                <a16:creationId xmlns:a16="http://schemas.microsoft.com/office/drawing/2014/main" id="{86FAB4C5-575C-E2DA-66D6-3C5B609BDB39}"/>
              </a:ext>
            </a:extLst>
          </p:cNvPr>
          <p:cNvSpPr>
            <a:spLocks noGrp="1"/>
          </p:cNvSpPr>
          <p:nvPr>
            <p:ph type="body" sz="quarter" idx="48" hasCustomPrompt="1"/>
          </p:nvPr>
        </p:nvSpPr>
        <p:spPr bwMode="white">
          <a:xfrm>
            <a:off x="479480" y="1412776"/>
            <a:ext cx="792000" cy="540000"/>
          </a:xfrm>
          <a:noFill/>
          <a:effectLst/>
        </p:spPr>
        <p:txBody>
          <a:bodyPr wrap="none" rIns="0" bIns="72000" anchor="ctr" anchorCtr="0"/>
          <a:lstStyle>
            <a:lvl1pPr marL="0" indent="0" algn="l">
              <a:buFontTx/>
              <a:buNone/>
              <a:defRPr sz="4400" b="1">
                <a:solidFill>
                  <a:srgbClr val="EB5B1D"/>
                </a:solidFill>
                <a:latin typeface="Lato" panose="020F0502020204030203" pitchFamily="34" charset="0"/>
              </a:defRPr>
            </a:lvl1pPr>
            <a:lvl2pPr marL="0" indent="0">
              <a:buFontTx/>
              <a:buNone/>
              <a:defRPr sz="4400" b="1">
                <a:solidFill>
                  <a:schemeClr val="tx2"/>
                </a:solidFill>
                <a:latin typeface="+mj-lt"/>
              </a:defRPr>
            </a:lvl2pPr>
            <a:lvl3pPr marL="0" indent="0">
              <a:buFontTx/>
              <a:buNone/>
              <a:defRPr sz="4400" b="1">
                <a:solidFill>
                  <a:schemeClr val="tx2"/>
                </a:solidFill>
                <a:latin typeface="+mj-lt"/>
              </a:defRPr>
            </a:lvl3pPr>
            <a:lvl4pPr marL="0" indent="0">
              <a:buFontTx/>
              <a:buNone/>
              <a:defRPr sz="4400" b="1">
                <a:solidFill>
                  <a:schemeClr val="tx2"/>
                </a:solidFill>
                <a:latin typeface="+mj-lt"/>
              </a:defRPr>
            </a:lvl4pPr>
            <a:lvl5pPr marL="0" indent="0">
              <a:buFontTx/>
              <a:buNone/>
              <a:defRPr sz="4400" b="1">
                <a:solidFill>
                  <a:schemeClr val="tx2"/>
                </a:solidFill>
                <a:latin typeface="+mj-lt"/>
              </a:defRPr>
            </a:lvl5pPr>
            <a:lvl6pPr marL="0" indent="0">
              <a:buFontTx/>
              <a:buNone/>
              <a:defRPr sz="4400" b="1">
                <a:solidFill>
                  <a:schemeClr val="tx2"/>
                </a:solidFill>
                <a:latin typeface="+mj-lt"/>
              </a:defRPr>
            </a:lvl6pPr>
            <a:lvl7pPr marL="0" indent="0">
              <a:buFontTx/>
              <a:buNone/>
              <a:defRPr sz="4400" b="1">
                <a:solidFill>
                  <a:schemeClr val="tx2"/>
                </a:solidFill>
                <a:latin typeface="+mj-lt"/>
              </a:defRPr>
            </a:lvl7pPr>
            <a:lvl8pPr marL="0" indent="0">
              <a:buFontTx/>
              <a:buNone/>
              <a:defRPr sz="4400" b="1">
                <a:solidFill>
                  <a:schemeClr val="tx2"/>
                </a:solidFill>
                <a:latin typeface="+mj-lt"/>
              </a:defRPr>
            </a:lvl8pPr>
            <a:lvl9pPr marL="0" indent="0">
              <a:buFontTx/>
              <a:buNone/>
              <a:defRPr sz="4400" b="1">
                <a:solidFill>
                  <a:schemeClr val="tx2"/>
                </a:solidFill>
                <a:latin typeface="+mj-lt"/>
              </a:defRPr>
            </a:lvl9pPr>
          </a:lstStyle>
          <a:p>
            <a:pPr lvl="0"/>
            <a:r>
              <a:rPr lang="en-US"/>
              <a:t>00</a:t>
            </a:r>
          </a:p>
        </p:txBody>
      </p:sp>
      <p:sp>
        <p:nvSpPr>
          <p:cNvPr id="11" name="Number">
            <a:extLst>
              <a:ext uri="{FF2B5EF4-FFF2-40B4-BE49-F238E27FC236}">
                <a16:creationId xmlns:a16="http://schemas.microsoft.com/office/drawing/2014/main" id="{4B93A517-9619-BC3E-69D5-1C5F8877C765}"/>
              </a:ext>
            </a:extLst>
          </p:cNvPr>
          <p:cNvSpPr>
            <a:spLocks noGrp="1"/>
          </p:cNvSpPr>
          <p:nvPr>
            <p:ph type="body" sz="quarter" idx="18" hasCustomPrompt="1"/>
          </p:nvPr>
        </p:nvSpPr>
        <p:spPr bwMode="gray">
          <a:xfrm>
            <a:off x="1485714" y="1412776"/>
            <a:ext cx="4464000" cy="864000"/>
          </a:xfrm>
        </p:spPr>
        <p:txBody>
          <a:bodyPr/>
          <a:lstStyle>
            <a:lvl1pPr marL="0" indent="0">
              <a:spcAft>
                <a:spcPts val="0"/>
              </a:spcAft>
              <a:buFontTx/>
              <a:buNone/>
              <a:defRPr sz="1600" b="1">
                <a:solidFill>
                  <a:schemeClr val="tx1"/>
                </a:solidFill>
              </a:defRPr>
            </a:lvl1pPr>
            <a:lvl2pPr marL="0" indent="0">
              <a:spcAft>
                <a:spcPts val="0"/>
              </a:spcAft>
              <a:buFontTx/>
              <a:buNone/>
              <a:defRPr sz="1600">
                <a:solidFill>
                  <a:schemeClr val="tx1"/>
                </a:solidFill>
              </a:defRPr>
            </a:lvl2pPr>
            <a:lvl3pPr marL="0" indent="0">
              <a:spcAft>
                <a:spcPts val="0"/>
              </a:spcAft>
              <a:buFontTx/>
              <a:buNone/>
              <a:defRPr sz="1600">
                <a:solidFill>
                  <a:schemeClr val="bg1"/>
                </a:solidFill>
              </a:defRPr>
            </a:lvl3pPr>
            <a:lvl4pPr marL="0" indent="0">
              <a:spcAft>
                <a:spcPts val="0"/>
              </a:spcAft>
              <a:buFontTx/>
              <a:buNone/>
              <a:defRPr sz="1600">
                <a:solidFill>
                  <a:schemeClr val="bg1"/>
                </a:solidFill>
              </a:defRPr>
            </a:lvl4pPr>
            <a:lvl5pPr marL="0" indent="0">
              <a:spcAft>
                <a:spcPts val="0"/>
              </a:spcAft>
              <a:buFontTx/>
              <a:buNone/>
              <a:defRPr sz="1600">
                <a:solidFill>
                  <a:schemeClr val="bg1"/>
                </a:solidFill>
              </a:defRPr>
            </a:lvl5pPr>
            <a:lvl6pPr marL="0" indent="0">
              <a:spcAft>
                <a:spcPts val="0"/>
              </a:spcAft>
              <a:buFontTx/>
              <a:buNone/>
              <a:defRPr sz="1600">
                <a:solidFill>
                  <a:schemeClr val="bg1"/>
                </a:solidFill>
              </a:defRPr>
            </a:lvl6pPr>
            <a:lvl7pPr marL="0" indent="0">
              <a:spcAft>
                <a:spcPts val="0"/>
              </a:spcAft>
              <a:buFontTx/>
              <a:buNone/>
              <a:defRPr sz="1600">
                <a:solidFill>
                  <a:schemeClr val="bg1"/>
                </a:solidFill>
              </a:defRPr>
            </a:lvl7pPr>
            <a:lvl8pPr marL="0" indent="0">
              <a:spcAft>
                <a:spcPts val="0"/>
              </a:spcAft>
              <a:buFontTx/>
              <a:buNone/>
              <a:defRPr sz="1600">
                <a:solidFill>
                  <a:schemeClr val="bg1"/>
                </a:solidFill>
              </a:defRPr>
            </a:lvl8pPr>
            <a:lvl9pPr marL="0" indent="0">
              <a:spcAft>
                <a:spcPts val="0"/>
              </a:spcAft>
              <a:buFontTx/>
              <a:buNone/>
              <a:defRPr sz="1600">
                <a:solidFill>
                  <a:schemeClr val="bg1"/>
                </a:solidFill>
              </a:defRPr>
            </a:lvl9pPr>
          </a:lstStyle>
          <a:p>
            <a:pPr lvl="0"/>
            <a:r>
              <a:rPr lang="en-US"/>
              <a:t>First level</a:t>
            </a:r>
          </a:p>
          <a:p>
            <a:pPr lvl="1"/>
            <a:r>
              <a:rPr lang="en-US"/>
              <a:t>Second level</a:t>
            </a:r>
          </a:p>
        </p:txBody>
      </p:sp>
      <p:sp>
        <p:nvSpPr>
          <p:cNvPr id="12" name="Number">
            <a:extLst>
              <a:ext uri="{FF2B5EF4-FFF2-40B4-BE49-F238E27FC236}">
                <a16:creationId xmlns:a16="http://schemas.microsoft.com/office/drawing/2014/main" id="{EDE32A79-81AA-750B-901F-E4BE87D57F10}"/>
              </a:ext>
            </a:extLst>
          </p:cNvPr>
          <p:cNvSpPr>
            <a:spLocks noGrp="1"/>
          </p:cNvSpPr>
          <p:nvPr>
            <p:ph type="body" sz="quarter" idx="30" hasCustomPrompt="1"/>
          </p:nvPr>
        </p:nvSpPr>
        <p:spPr bwMode="white">
          <a:xfrm>
            <a:off x="479480" y="2529950"/>
            <a:ext cx="792000" cy="540000"/>
          </a:xfrm>
          <a:noFill/>
          <a:effectLst/>
        </p:spPr>
        <p:txBody>
          <a:bodyPr wrap="none" rIns="0" bIns="72000" anchor="ctr" anchorCtr="0"/>
          <a:lstStyle>
            <a:lvl1pPr marL="0" indent="0" algn="l">
              <a:buFontTx/>
              <a:buNone/>
              <a:defRPr sz="4400" b="1">
                <a:solidFill>
                  <a:srgbClr val="EB5B1D"/>
                </a:solidFill>
                <a:latin typeface="Lato" panose="020F0502020204030203" pitchFamily="34" charset="0"/>
              </a:defRPr>
            </a:lvl1pPr>
            <a:lvl2pPr marL="0" indent="0">
              <a:buFontTx/>
              <a:buNone/>
              <a:defRPr sz="4400" b="1">
                <a:solidFill>
                  <a:schemeClr val="tx2"/>
                </a:solidFill>
                <a:latin typeface="+mj-lt"/>
              </a:defRPr>
            </a:lvl2pPr>
            <a:lvl3pPr marL="0" indent="0">
              <a:buFontTx/>
              <a:buNone/>
              <a:defRPr sz="4400" b="1">
                <a:solidFill>
                  <a:schemeClr val="tx2"/>
                </a:solidFill>
                <a:latin typeface="+mj-lt"/>
              </a:defRPr>
            </a:lvl3pPr>
            <a:lvl4pPr marL="0" indent="0">
              <a:buFontTx/>
              <a:buNone/>
              <a:defRPr sz="4400" b="1">
                <a:solidFill>
                  <a:schemeClr val="tx2"/>
                </a:solidFill>
                <a:latin typeface="+mj-lt"/>
              </a:defRPr>
            </a:lvl4pPr>
            <a:lvl5pPr marL="0" indent="0">
              <a:buFontTx/>
              <a:buNone/>
              <a:defRPr sz="4400" b="1">
                <a:solidFill>
                  <a:schemeClr val="tx2"/>
                </a:solidFill>
                <a:latin typeface="+mj-lt"/>
              </a:defRPr>
            </a:lvl5pPr>
            <a:lvl6pPr marL="0" indent="0">
              <a:buFontTx/>
              <a:buNone/>
              <a:defRPr sz="4400" b="1">
                <a:solidFill>
                  <a:schemeClr val="tx2"/>
                </a:solidFill>
                <a:latin typeface="+mj-lt"/>
              </a:defRPr>
            </a:lvl6pPr>
            <a:lvl7pPr marL="0" indent="0">
              <a:buFontTx/>
              <a:buNone/>
              <a:defRPr sz="4400" b="1">
                <a:solidFill>
                  <a:schemeClr val="tx2"/>
                </a:solidFill>
                <a:latin typeface="+mj-lt"/>
              </a:defRPr>
            </a:lvl7pPr>
            <a:lvl8pPr marL="0" indent="0">
              <a:buFontTx/>
              <a:buNone/>
              <a:defRPr sz="4400" b="1">
                <a:solidFill>
                  <a:schemeClr val="tx2"/>
                </a:solidFill>
                <a:latin typeface="+mj-lt"/>
              </a:defRPr>
            </a:lvl8pPr>
            <a:lvl9pPr marL="0" indent="0">
              <a:buFontTx/>
              <a:buNone/>
              <a:defRPr sz="4400" b="1">
                <a:solidFill>
                  <a:schemeClr val="tx2"/>
                </a:solidFill>
                <a:latin typeface="+mj-lt"/>
              </a:defRPr>
            </a:lvl9pPr>
          </a:lstStyle>
          <a:p>
            <a:pPr lvl="0"/>
            <a:r>
              <a:rPr lang="en-US"/>
              <a:t>00</a:t>
            </a:r>
          </a:p>
        </p:txBody>
      </p:sp>
      <p:sp>
        <p:nvSpPr>
          <p:cNvPr id="13" name="Number">
            <a:extLst>
              <a:ext uri="{FF2B5EF4-FFF2-40B4-BE49-F238E27FC236}">
                <a16:creationId xmlns:a16="http://schemas.microsoft.com/office/drawing/2014/main" id="{7BC9D86A-3E2C-6586-B75D-17CBCE0D1FCA}"/>
              </a:ext>
            </a:extLst>
          </p:cNvPr>
          <p:cNvSpPr>
            <a:spLocks noGrp="1"/>
          </p:cNvSpPr>
          <p:nvPr>
            <p:ph type="body" sz="quarter" idx="31" hasCustomPrompt="1"/>
          </p:nvPr>
        </p:nvSpPr>
        <p:spPr bwMode="white">
          <a:xfrm>
            <a:off x="479376" y="3646074"/>
            <a:ext cx="792000" cy="540000"/>
          </a:xfrm>
          <a:noFill/>
          <a:effectLst/>
        </p:spPr>
        <p:txBody>
          <a:bodyPr wrap="none" rIns="0" bIns="72000" anchor="ctr" anchorCtr="0"/>
          <a:lstStyle>
            <a:lvl1pPr marL="0" indent="0" algn="l">
              <a:buFontTx/>
              <a:buNone/>
              <a:defRPr sz="4400" b="1">
                <a:solidFill>
                  <a:srgbClr val="EB5B1D"/>
                </a:solidFill>
                <a:latin typeface="Lato" panose="020F0502020204030203" pitchFamily="34" charset="0"/>
              </a:defRPr>
            </a:lvl1pPr>
            <a:lvl2pPr marL="0" indent="0">
              <a:buFontTx/>
              <a:buNone/>
              <a:defRPr sz="4400" b="1">
                <a:solidFill>
                  <a:schemeClr val="tx2"/>
                </a:solidFill>
                <a:latin typeface="+mj-lt"/>
              </a:defRPr>
            </a:lvl2pPr>
            <a:lvl3pPr marL="0" indent="0">
              <a:buFontTx/>
              <a:buNone/>
              <a:defRPr sz="4400" b="1">
                <a:solidFill>
                  <a:schemeClr val="tx2"/>
                </a:solidFill>
                <a:latin typeface="+mj-lt"/>
              </a:defRPr>
            </a:lvl3pPr>
            <a:lvl4pPr marL="0" indent="0">
              <a:buFontTx/>
              <a:buNone/>
              <a:defRPr sz="4400" b="1">
                <a:solidFill>
                  <a:schemeClr val="tx2"/>
                </a:solidFill>
                <a:latin typeface="+mj-lt"/>
              </a:defRPr>
            </a:lvl4pPr>
            <a:lvl5pPr marL="0" indent="0">
              <a:buFontTx/>
              <a:buNone/>
              <a:defRPr sz="4400" b="1">
                <a:solidFill>
                  <a:schemeClr val="tx2"/>
                </a:solidFill>
                <a:latin typeface="+mj-lt"/>
              </a:defRPr>
            </a:lvl5pPr>
            <a:lvl6pPr marL="0" indent="0">
              <a:buFontTx/>
              <a:buNone/>
              <a:defRPr sz="4400" b="1">
                <a:solidFill>
                  <a:schemeClr val="tx2"/>
                </a:solidFill>
                <a:latin typeface="+mj-lt"/>
              </a:defRPr>
            </a:lvl6pPr>
            <a:lvl7pPr marL="0" indent="0">
              <a:buFontTx/>
              <a:buNone/>
              <a:defRPr sz="4400" b="1">
                <a:solidFill>
                  <a:schemeClr val="tx2"/>
                </a:solidFill>
                <a:latin typeface="+mj-lt"/>
              </a:defRPr>
            </a:lvl7pPr>
            <a:lvl8pPr marL="0" indent="0">
              <a:buFontTx/>
              <a:buNone/>
              <a:defRPr sz="4400" b="1">
                <a:solidFill>
                  <a:schemeClr val="tx2"/>
                </a:solidFill>
                <a:latin typeface="+mj-lt"/>
              </a:defRPr>
            </a:lvl8pPr>
            <a:lvl9pPr marL="0" indent="0">
              <a:buFontTx/>
              <a:buNone/>
              <a:defRPr sz="4400" b="1">
                <a:solidFill>
                  <a:schemeClr val="tx2"/>
                </a:solidFill>
                <a:latin typeface="+mj-lt"/>
              </a:defRPr>
            </a:lvl9pPr>
          </a:lstStyle>
          <a:p>
            <a:pPr lvl="0"/>
            <a:r>
              <a:rPr lang="en-US"/>
              <a:t>00</a:t>
            </a:r>
          </a:p>
        </p:txBody>
      </p:sp>
      <p:sp>
        <p:nvSpPr>
          <p:cNvPr id="14" name="Number">
            <a:extLst>
              <a:ext uri="{FF2B5EF4-FFF2-40B4-BE49-F238E27FC236}">
                <a16:creationId xmlns:a16="http://schemas.microsoft.com/office/drawing/2014/main" id="{B09270FA-7FAA-E83B-9807-103835AAB0E2}"/>
              </a:ext>
            </a:extLst>
          </p:cNvPr>
          <p:cNvSpPr>
            <a:spLocks noGrp="1"/>
          </p:cNvSpPr>
          <p:nvPr>
            <p:ph type="body" sz="quarter" idx="32" hasCustomPrompt="1"/>
          </p:nvPr>
        </p:nvSpPr>
        <p:spPr bwMode="white">
          <a:xfrm>
            <a:off x="479376" y="4762198"/>
            <a:ext cx="792000" cy="540000"/>
          </a:xfrm>
          <a:noFill/>
          <a:effectLst/>
        </p:spPr>
        <p:txBody>
          <a:bodyPr wrap="none" rIns="0" bIns="72000" anchor="ctr" anchorCtr="0"/>
          <a:lstStyle>
            <a:lvl1pPr marL="0" indent="0" algn="l">
              <a:buFontTx/>
              <a:buNone/>
              <a:defRPr sz="4400" b="1">
                <a:solidFill>
                  <a:srgbClr val="EB5B1D"/>
                </a:solidFill>
                <a:latin typeface="Lato" panose="020F0502020204030203" pitchFamily="34" charset="0"/>
              </a:defRPr>
            </a:lvl1pPr>
            <a:lvl2pPr marL="0" indent="0">
              <a:buFontTx/>
              <a:buNone/>
              <a:defRPr sz="4400" b="1">
                <a:solidFill>
                  <a:schemeClr val="tx2"/>
                </a:solidFill>
                <a:latin typeface="+mj-lt"/>
              </a:defRPr>
            </a:lvl2pPr>
            <a:lvl3pPr marL="0" indent="0">
              <a:buFontTx/>
              <a:buNone/>
              <a:defRPr sz="4400" b="1">
                <a:solidFill>
                  <a:schemeClr val="tx2"/>
                </a:solidFill>
                <a:latin typeface="+mj-lt"/>
              </a:defRPr>
            </a:lvl3pPr>
            <a:lvl4pPr marL="0" indent="0">
              <a:buFontTx/>
              <a:buNone/>
              <a:defRPr sz="4400" b="1">
                <a:solidFill>
                  <a:schemeClr val="tx2"/>
                </a:solidFill>
                <a:latin typeface="+mj-lt"/>
              </a:defRPr>
            </a:lvl4pPr>
            <a:lvl5pPr marL="0" indent="0">
              <a:buFontTx/>
              <a:buNone/>
              <a:defRPr sz="4400" b="1">
                <a:solidFill>
                  <a:schemeClr val="tx2"/>
                </a:solidFill>
                <a:latin typeface="+mj-lt"/>
              </a:defRPr>
            </a:lvl5pPr>
            <a:lvl6pPr marL="0" indent="0">
              <a:buFontTx/>
              <a:buNone/>
              <a:defRPr sz="4400" b="1">
                <a:solidFill>
                  <a:schemeClr val="tx2"/>
                </a:solidFill>
                <a:latin typeface="+mj-lt"/>
              </a:defRPr>
            </a:lvl6pPr>
            <a:lvl7pPr marL="0" indent="0">
              <a:buFontTx/>
              <a:buNone/>
              <a:defRPr sz="4400" b="1">
                <a:solidFill>
                  <a:schemeClr val="tx2"/>
                </a:solidFill>
                <a:latin typeface="+mj-lt"/>
              </a:defRPr>
            </a:lvl7pPr>
            <a:lvl8pPr marL="0" indent="0">
              <a:buFontTx/>
              <a:buNone/>
              <a:defRPr sz="4400" b="1">
                <a:solidFill>
                  <a:schemeClr val="tx2"/>
                </a:solidFill>
                <a:latin typeface="+mj-lt"/>
              </a:defRPr>
            </a:lvl8pPr>
            <a:lvl9pPr marL="0" indent="0">
              <a:buFontTx/>
              <a:buNone/>
              <a:defRPr sz="4400" b="1">
                <a:solidFill>
                  <a:schemeClr val="tx2"/>
                </a:solidFill>
                <a:latin typeface="+mj-lt"/>
              </a:defRPr>
            </a:lvl9pPr>
          </a:lstStyle>
          <a:p>
            <a:pPr lvl="0"/>
            <a:r>
              <a:rPr lang="en-US"/>
              <a:t>00</a:t>
            </a:r>
          </a:p>
        </p:txBody>
      </p:sp>
      <p:sp>
        <p:nvSpPr>
          <p:cNvPr id="15" name="Number">
            <a:extLst>
              <a:ext uri="{FF2B5EF4-FFF2-40B4-BE49-F238E27FC236}">
                <a16:creationId xmlns:a16="http://schemas.microsoft.com/office/drawing/2014/main" id="{B9C41529-7BA0-C5D5-23F9-E6272B17CCAF}"/>
              </a:ext>
            </a:extLst>
          </p:cNvPr>
          <p:cNvSpPr>
            <a:spLocks noGrp="1"/>
          </p:cNvSpPr>
          <p:nvPr>
            <p:ph type="body" sz="quarter" idx="34" hasCustomPrompt="1"/>
          </p:nvPr>
        </p:nvSpPr>
        <p:spPr bwMode="white">
          <a:xfrm>
            <a:off x="6252635" y="1412776"/>
            <a:ext cx="792000" cy="540000"/>
          </a:xfrm>
          <a:noFill/>
          <a:effectLst/>
        </p:spPr>
        <p:txBody>
          <a:bodyPr wrap="none" rIns="0" bIns="72000" anchor="ctr" anchorCtr="0"/>
          <a:lstStyle>
            <a:lvl1pPr marL="0" indent="0" algn="l">
              <a:buFontTx/>
              <a:buNone/>
              <a:defRPr sz="4400" b="1">
                <a:solidFill>
                  <a:srgbClr val="EB5B1D"/>
                </a:solidFill>
                <a:latin typeface="Lato" panose="020F0502020204030203" pitchFamily="34" charset="0"/>
              </a:defRPr>
            </a:lvl1pPr>
            <a:lvl2pPr marL="0" indent="0">
              <a:buFontTx/>
              <a:buNone/>
              <a:defRPr sz="4400" b="1">
                <a:solidFill>
                  <a:schemeClr val="tx2"/>
                </a:solidFill>
                <a:latin typeface="+mj-lt"/>
              </a:defRPr>
            </a:lvl2pPr>
            <a:lvl3pPr marL="0" indent="0">
              <a:buFontTx/>
              <a:buNone/>
              <a:defRPr sz="4400" b="1">
                <a:solidFill>
                  <a:schemeClr val="tx2"/>
                </a:solidFill>
                <a:latin typeface="+mj-lt"/>
              </a:defRPr>
            </a:lvl3pPr>
            <a:lvl4pPr marL="0" indent="0">
              <a:buFontTx/>
              <a:buNone/>
              <a:defRPr sz="4400" b="1">
                <a:solidFill>
                  <a:schemeClr val="tx2"/>
                </a:solidFill>
                <a:latin typeface="+mj-lt"/>
              </a:defRPr>
            </a:lvl4pPr>
            <a:lvl5pPr marL="0" indent="0">
              <a:buFontTx/>
              <a:buNone/>
              <a:defRPr sz="4400" b="1">
                <a:solidFill>
                  <a:schemeClr val="tx2"/>
                </a:solidFill>
                <a:latin typeface="+mj-lt"/>
              </a:defRPr>
            </a:lvl5pPr>
            <a:lvl6pPr marL="0" indent="0">
              <a:buFontTx/>
              <a:buNone/>
              <a:defRPr sz="4400" b="1">
                <a:solidFill>
                  <a:schemeClr val="tx2"/>
                </a:solidFill>
                <a:latin typeface="+mj-lt"/>
              </a:defRPr>
            </a:lvl6pPr>
            <a:lvl7pPr marL="0" indent="0">
              <a:buFontTx/>
              <a:buNone/>
              <a:defRPr sz="4400" b="1">
                <a:solidFill>
                  <a:schemeClr val="tx2"/>
                </a:solidFill>
                <a:latin typeface="+mj-lt"/>
              </a:defRPr>
            </a:lvl7pPr>
            <a:lvl8pPr marL="0" indent="0">
              <a:buFontTx/>
              <a:buNone/>
              <a:defRPr sz="4400" b="1">
                <a:solidFill>
                  <a:schemeClr val="tx2"/>
                </a:solidFill>
                <a:latin typeface="+mj-lt"/>
              </a:defRPr>
            </a:lvl8pPr>
            <a:lvl9pPr marL="0" indent="0">
              <a:buFontTx/>
              <a:buNone/>
              <a:defRPr sz="4400" b="1">
                <a:solidFill>
                  <a:schemeClr val="tx2"/>
                </a:solidFill>
                <a:latin typeface="+mj-lt"/>
              </a:defRPr>
            </a:lvl9pPr>
          </a:lstStyle>
          <a:p>
            <a:pPr lvl="0"/>
            <a:r>
              <a:rPr lang="en-US"/>
              <a:t>00</a:t>
            </a:r>
          </a:p>
        </p:txBody>
      </p:sp>
      <p:sp>
        <p:nvSpPr>
          <p:cNvPr id="16" name="Number">
            <a:extLst>
              <a:ext uri="{FF2B5EF4-FFF2-40B4-BE49-F238E27FC236}">
                <a16:creationId xmlns:a16="http://schemas.microsoft.com/office/drawing/2014/main" id="{DA2C77F9-BD3A-BE74-1677-6902DC06F000}"/>
              </a:ext>
            </a:extLst>
          </p:cNvPr>
          <p:cNvSpPr>
            <a:spLocks noGrp="1"/>
          </p:cNvSpPr>
          <p:nvPr>
            <p:ph type="body" sz="quarter" idx="38" hasCustomPrompt="1"/>
          </p:nvPr>
        </p:nvSpPr>
        <p:spPr bwMode="white">
          <a:xfrm>
            <a:off x="6252531" y="2529950"/>
            <a:ext cx="792000" cy="540000"/>
          </a:xfrm>
          <a:noFill/>
          <a:effectLst/>
        </p:spPr>
        <p:txBody>
          <a:bodyPr wrap="none" rIns="0" bIns="72000" anchor="ctr" anchorCtr="0"/>
          <a:lstStyle>
            <a:lvl1pPr marL="0" indent="0" algn="l">
              <a:buFontTx/>
              <a:buNone/>
              <a:defRPr sz="4400" b="1">
                <a:solidFill>
                  <a:srgbClr val="EB5B1D"/>
                </a:solidFill>
                <a:latin typeface="Lato" panose="020F0502020204030203" pitchFamily="34" charset="0"/>
              </a:defRPr>
            </a:lvl1pPr>
            <a:lvl2pPr marL="0" indent="0">
              <a:buFontTx/>
              <a:buNone/>
              <a:defRPr sz="4400" b="1">
                <a:solidFill>
                  <a:schemeClr val="tx2"/>
                </a:solidFill>
                <a:latin typeface="+mj-lt"/>
              </a:defRPr>
            </a:lvl2pPr>
            <a:lvl3pPr marL="0" indent="0">
              <a:buFontTx/>
              <a:buNone/>
              <a:defRPr sz="4400" b="1">
                <a:solidFill>
                  <a:schemeClr val="tx2"/>
                </a:solidFill>
                <a:latin typeface="+mj-lt"/>
              </a:defRPr>
            </a:lvl3pPr>
            <a:lvl4pPr marL="0" indent="0">
              <a:buFontTx/>
              <a:buNone/>
              <a:defRPr sz="4400" b="1">
                <a:solidFill>
                  <a:schemeClr val="tx2"/>
                </a:solidFill>
                <a:latin typeface="+mj-lt"/>
              </a:defRPr>
            </a:lvl4pPr>
            <a:lvl5pPr marL="0" indent="0">
              <a:buFontTx/>
              <a:buNone/>
              <a:defRPr sz="4400" b="1">
                <a:solidFill>
                  <a:schemeClr val="tx2"/>
                </a:solidFill>
                <a:latin typeface="+mj-lt"/>
              </a:defRPr>
            </a:lvl5pPr>
            <a:lvl6pPr marL="0" indent="0">
              <a:buFontTx/>
              <a:buNone/>
              <a:defRPr sz="4400" b="1">
                <a:solidFill>
                  <a:schemeClr val="tx2"/>
                </a:solidFill>
                <a:latin typeface="+mj-lt"/>
              </a:defRPr>
            </a:lvl6pPr>
            <a:lvl7pPr marL="0" indent="0">
              <a:buFontTx/>
              <a:buNone/>
              <a:defRPr sz="4400" b="1">
                <a:solidFill>
                  <a:schemeClr val="tx2"/>
                </a:solidFill>
                <a:latin typeface="+mj-lt"/>
              </a:defRPr>
            </a:lvl7pPr>
            <a:lvl8pPr marL="0" indent="0">
              <a:buFontTx/>
              <a:buNone/>
              <a:defRPr sz="4400" b="1">
                <a:solidFill>
                  <a:schemeClr val="tx2"/>
                </a:solidFill>
                <a:latin typeface="+mj-lt"/>
              </a:defRPr>
            </a:lvl8pPr>
            <a:lvl9pPr marL="0" indent="0">
              <a:buFontTx/>
              <a:buNone/>
              <a:defRPr sz="4400" b="1">
                <a:solidFill>
                  <a:schemeClr val="tx2"/>
                </a:solidFill>
                <a:latin typeface="+mj-lt"/>
              </a:defRPr>
            </a:lvl9pPr>
          </a:lstStyle>
          <a:p>
            <a:pPr lvl="0"/>
            <a:r>
              <a:rPr lang="en-US"/>
              <a:t>00</a:t>
            </a:r>
          </a:p>
        </p:txBody>
      </p:sp>
      <p:sp>
        <p:nvSpPr>
          <p:cNvPr id="17" name="Number">
            <a:extLst>
              <a:ext uri="{FF2B5EF4-FFF2-40B4-BE49-F238E27FC236}">
                <a16:creationId xmlns:a16="http://schemas.microsoft.com/office/drawing/2014/main" id="{6838D8DE-6DF3-6DCC-73C1-E5F2B923B904}"/>
              </a:ext>
            </a:extLst>
          </p:cNvPr>
          <p:cNvSpPr>
            <a:spLocks noGrp="1"/>
          </p:cNvSpPr>
          <p:nvPr>
            <p:ph type="body" sz="quarter" idx="39" hasCustomPrompt="1"/>
          </p:nvPr>
        </p:nvSpPr>
        <p:spPr bwMode="white">
          <a:xfrm>
            <a:off x="6252427" y="3646074"/>
            <a:ext cx="792000" cy="540000"/>
          </a:xfrm>
          <a:noFill/>
          <a:effectLst/>
        </p:spPr>
        <p:txBody>
          <a:bodyPr wrap="none" rIns="0" bIns="72000" anchor="ctr" anchorCtr="0"/>
          <a:lstStyle>
            <a:lvl1pPr marL="0" indent="0" algn="l">
              <a:buFontTx/>
              <a:buNone/>
              <a:defRPr sz="4400" b="1">
                <a:solidFill>
                  <a:srgbClr val="EB5B1D"/>
                </a:solidFill>
                <a:latin typeface="Lato" panose="020F0502020204030203" pitchFamily="34" charset="0"/>
              </a:defRPr>
            </a:lvl1pPr>
            <a:lvl2pPr marL="0" indent="0">
              <a:buFontTx/>
              <a:buNone/>
              <a:defRPr sz="4400" b="1">
                <a:solidFill>
                  <a:schemeClr val="tx2"/>
                </a:solidFill>
                <a:latin typeface="+mj-lt"/>
              </a:defRPr>
            </a:lvl2pPr>
            <a:lvl3pPr marL="0" indent="0">
              <a:buFontTx/>
              <a:buNone/>
              <a:defRPr sz="4400" b="1">
                <a:solidFill>
                  <a:schemeClr val="tx2"/>
                </a:solidFill>
                <a:latin typeface="+mj-lt"/>
              </a:defRPr>
            </a:lvl3pPr>
            <a:lvl4pPr marL="0" indent="0">
              <a:buFontTx/>
              <a:buNone/>
              <a:defRPr sz="4400" b="1">
                <a:solidFill>
                  <a:schemeClr val="tx2"/>
                </a:solidFill>
                <a:latin typeface="+mj-lt"/>
              </a:defRPr>
            </a:lvl4pPr>
            <a:lvl5pPr marL="0" indent="0">
              <a:buFontTx/>
              <a:buNone/>
              <a:defRPr sz="4400" b="1">
                <a:solidFill>
                  <a:schemeClr val="tx2"/>
                </a:solidFill>
                <a:latin typeface="+mj-lt"/>
              </a:defRPr>
            </a:lvl5pPr>
            <a:lvl6pPr marL="0" indent="0">
              <a:buFontTx/>
              <a:buNone/>
              <a:defRPr sz="4400" b="1">
                <a:solidFill>
                  <a:schemeClr val="tx2"/>
                </a:solidFill>
                <a:latin typeface="+mj-lt"/>
              </a:defRPr>
            </a:lvl6pPr>
            <a:lvl7pPr marL="0" indent="0">
              <a:buFontTx/>
              <a:buNone/>
              <a:defRPr sz="4400" b="1">
                <a:solidFill>
                  <a:schemeClr val="tx2"/>
                </a:solidFill>
                <a:latin typeface="+mj-lt"/>
              </a:defRPr>
            </a:lvl7pPr>
            <a:lvl8pPr marL="0" indent="0">
              <a:buFontTx/>
              <a:buNone/>
              <a:defRPr sz="4400" b="1">
                <a:solidFill>
                  <a:schemeClr val="tx2"/>
                </a:solidFill>
                <a:latin typeface="+mj-lt"/>
              </a:defRPr>
            </a:lvl8pPr>
            <a:lvl9pPr marL="0" indent="0">
              <a:buFontTx/>
              <a:buNone/>
              <a:defRPr sz="4400" b="1">
                <a:solidFill>
                  <a:schemeClr val="tx2"/>
                </a:solidFill>
                <a:latin typeface="+mj-lt"/>
              </a:defRPr>
            </a:lvl9pPr>
          </a:lstStyle>
          <a:p>
            <a:pPr lvl="0"/>
            <a:r>
              <a:rPr lang="en-US"/>
              <a:t>00</a:t>
            </a:r>
          </a:p>
        </p:txBody>
      </p:sp>
      <p:sp>
        <p:nvSpPr>
          <p:cNvPr id="18" name="Number">
            <a:extLst>
              <a:ext uri="{FF2B5EF4-FFF2-40B4-BE49-F238E27FC236}">
                <a16:creationId xmlns:a16="http://schemas.microsoft.com/office/drawing/2014/main" id="{AFF262B2-E8F9-7B0C-F5A3-8CA562E7CB0A}"/>
              </a:ext>
            </a:extLst>
          </p:cNvPr>
          <p:cNvSpPr>
            <a:spLocks noGrp="1"/>
          </p:cNvSpPr>
          <p:nvPr>
            <p:ph type="body" sz="quarter" idx="40" hasCustomPrompt="1"/>
          </p:nvPr>
        </p:nvSpPr>
        <p:spPr bwMode="white">
          <a:xfrm>
            <a:off x="6252427" y="4762198"/>
            <a:ext cx="792000" cy="540000"/>
          </a:xfrm>
          <a:noFill/>
          <a:effectLst/>
        </p:spPr>
        <p:txBody>
          <a:bodyPr wrap="none" rIns="0" bIns="72000" anchor="ctr" anchorCtr="0"/>
          <a:lstStyle>
            <a:lvl1pPr marL="0" indent="0" algn="l">
              <a:buFontTx/>
              <a:buNone/>
              <a:defRPr sz="4400" b="1">
                <a:solidFill>
                  <a:srgbClr val="EB5B1D"/>
                </a:solidFill>
                <a:latin typeface="Lato" panose="020F0502020204030203" pitchFamily="34" charset="0"/>
              </a:defRPr>
            </a:lvl1pPr>
            <a:lvl2pPr marL="0" indent="0">
              <a:buFontTx/>
              <a:buNone/>
              <a:defRPr sz="4400" b="1">
                <a:solidFill>
                  <a:schemeClr val="tx2"/>
                </a:solidFill>
                <a:latin typeface="+mj-lt"/>
              </a:defRPr>
            </a:lvl2pPr>
            <a:lvl3pPr marL="0" indent="0">
              <a:buFontTx/>
              <a:buNone/>
              <a:defRPr sz="4400" b="1">
                <a:solidFill>
                  <a:schemeClr val="tx2"/>
                </a:solidFill>
                <a:latin typeface="+mj-lt"/>
              </a:defRPr>
            </a:lvl3pPr>
            <a:lvl4pPr marL="0" indent="0">
              <a:buFontTx/>
              <a:buNone/>
              <a:defRPr sz="4400" b="1">
                <a:solidFill>
                  <a:schemeClr val="tx2"/>
                </a:solidFill>
                <a:latin typeface="+mj-lt"/>
              </a:defRPr>
            </a:lvl4pPr>
            <a:lvl5pPr marL="0" indent="0">
              <a:buFontTx/>
              <a:buNone/>
              <a:defRPr sz="4400" b="1">
                <a:solidFill>
                  <a:schemeClr val="tx2"/>
                </a:solidFill>
                <a:latin typeface="+mj-lt"/>
              </a:defRPr>
            </a:lvl5pPr>
            <a:lvl6pPr marL="0" indent="0">
              <a:buFontTx/>
              <a:buNone/>
              <a:defRPr sz="4400" b="1">
                <a:solidFill>
                  <a:schemeClr val="tx2"/>
                </a:solidFill>
                <a:latin typeface="+mj-lt"/>
              </a:defRPr>
            </a:lvl6pPr>
            <a:lvl7pPr marL="0" indent="0">
              <a:buFontTx/>
              <a:buNone/>
              <a:defRPr sz="4400" b="1">
                <a:solidFill>
                  <a:schemeClr val="tx2"/>
                </a:solidFill>
                <a:latin typeface="+mj-lt"/>
              </a:defRPr>
            </a:lvl7pPr>
            <a:lvl8pPr marL="0" indent="0">
              <a:buFontTx/>
              <a:buNone/>
              <a:defRPr sz="4400" b="1">
                <a:solidFill>
                  <a:schemeClr val="tx2"/>
                </a:solidFill>
                <a:latin typeface="+mj-lt"/>
              </a:defRPr>
            </a:lvl8pPr>
            <a:lvl9pPr marL="0" indent="0">
              <a:buFontTx/>
              <a:buNone/>
              <a:defRPr sz="4400" b="1">
                <a:solidFill>
                  <a:schemeClr val="tx2"/>
                </a:solidFill>
                <a:latin typeface="+mj-lt"/>
              </a:defRPr>
            </a:lvl9pPr>
          </a:lstStyle>
          <a:p>
            <a:pPr lvl="0"/>
            <a:r>
              <a:rPr lang="en-US"/>
              <a:t>00</a:t>
            </a:r>
          </a:p>
        </p:txBody>
      </p:sp>
      <p:sp>
        <p:nvSpPr>
          <p:cNvPr id="19" name="Text">
            <a:extLst>
              <a:ext uri="{FF2B5EF4-FFF2-40B4-BE49-F238E27FC236}">
                <a16:creationId xmlns:a16="http://schemas.microsoft.com/office/drawing/2014/main" id="{E30A9916-3EFE-012E-8E2F-0BBF648824F4}"/>
              </a:ext>
            </a:extLst>
          </p:cNvPr>
          <p:cNvSpPr>
            <a:spLocks noGrp="1"/>
          </p:cNvSpPr>
          <p:nvPr>
            <p:ph type="body" sz="quarter" idx="41" hasCustomPrompt="1"/>
          </p:nvPr>
        </p:nvSpPr>
        <p:spPr bwMode="gray">
          <a:xfrm>
            <a:off x="1485714" y="2529314"/>
            <a:ext cx="4464000" cy="864000"/>
          </a:xfrm>
        </p:spPr>
        <p:txBody>
          <a:bodyPr/>
          <a:lstStyle>
            <a:lvl1pPr marL="0" indent="0">
              <a:spcAft>
                <a:spcPts val="0"/>
              </a:spcAft>
              <a:buFontTx/>
              <a:buNone/>
              <a:defRPr sz="1600" b="1">
                <a:solidFill>
                  <a:schemeClr val="tx1"/>
                </a:solidFill>
              </a:defRPr>
            </a:lvl1pPr>
            <a:lvl2pPr marL="0" indent="0">
              <a:spcAft>
                <a:spcPts val="0"/>
              </a:spcAft>
              <a:buFontTx/>
              <a:buNone/>
              <a:defRPr sz="1600">
                <a:solidFill>
                  <a:schemeClr val="tx1"/>
                </a:solidFill>
              </a:defRPr>
            </a:lvl2pPr>
            <a:lvl3pPr marL="0" indent="0">
              <a:spcAft>
                <a:spcPts val="0"/>
              </a:spcAft>
              <a:buFontTx/>
              <a:buNone/>
              <a:defRPr sz="1600">
                <a:solidFill>
                  <a:schemeClr val="bg1"/>
                </a:solidFill>
              </a:defRPr>
            </a:lvl3pPr>
            <a:lvl4pPr marL="0" indent="0">
              <a:spcAft>
                <a:spcPts val="0"/>
              </a:spcAft>
              <a:buFontTx/>
              <a:buNone/>
              <a:defRPr sz="1600">
                <a:solidFill>
                  <a:schemeClr val="bg1"/>
                </a:solidFill>
              </a:defRPr>
            </a:lvl4pPr>
            <a:lvl5pPr marL="0" indent="0">
              <a:spcAft>
                <a:spcPts val="0"/>
              </a:spcAft>
              <a:buFontTx/>
              <a:buNone/>
              <a:defRPr sz="1600">
                <a:solidFill>
                  <a:schemeClr val="bg1"/>
                </a:solidFill>
              </a:defRPr>
            </a:lvl5pPr>
            <a:lvl6pPr marL="0" indent="0">
              <a:spcAft>
                <a:spcPts val="0"/>
              </a:spcAft>
              <a:buFontTx/>
              <a:buNone/>
              <a:defRPr sz="1600">
                <a:solidFill>
                  <a:schemeClr val="bg1"/>
                </a:solidFill>
              </a:defRPr>
            </a:lvl6pPr>
            <a:lvl7pPr marL="0" indent="0">
              <a:spcAft>
                <a:spcPts val="0"/>
              </a:spcAft>
              <a:buFontTx/>
              <a:buNone/>
              <a:defRPr sz="1600">
                <a:solidFill>
                  <a:schemeClr val="bg1"/>
                </a:solidFill>
              </a:defRPr>
            </a:lvl7pPr>
            <a:lvl8pPr marL="0" indent="0">
              <a:spcAft>
                <a:spcPts val="0"/>
              </a:spcAft>
              <a:buFontTx/>
              <a:buNone/>
              <a:defRPr sz="1600">
                <a:solidFill>
                  <a:schemeClr val="bg1"/>
                </a:solidFill>
              </a:defRPr>
            </a:lvl8pPr>
            <a:lvl9pPr marL="0" indent="0">
              <a:spcAft>
                <a:spcPts val="0"/>
              </a:spcAft>
              <a:buFontTx/>
              <a:buNone/>
              <a:defRPr sz="1600">
                <a:solidFill>
                  <a:schemeClr val="bg1"/>
                </a:solidFill>
              </a:defRPr>
            </a:lvl9pPr>
          </a:lstStyle>
          <a:p>
            <a:pPr lvl="0"/>
            <a:r>
              <a:rPr lang="en-US"/>
              <a:t>First level</a:t>
            </a:r>
          </a:p>
          <a:p>
            <a:pPr lvl="1"/>
            <a:r>
              <a:rPr lang="en-US"/>
              <a:t>Second level</a:t>
            </a:r>
          </a:p>
        </p:txBody>
      </p:sp>
      <p:sp>
        <p:nvSpPr>
          <p:cNvPr id="20" name="Text">
            <a:extLst>
              <a:ext uri="{FF2B5EF4-FFF2-40B4-BE49-F238E27FC236}">
                <a16:creationId xmlns:a16="http://schemas.microsoft.com/office/drawing/2014/main" id="{472B79BF-4E37-1A9F-9CF9-487A1824A1C1}"/>
              </a:ext>
            </a:extLst>
          </p:cNvPr>
          <p:cNvSpPr>
            <a:spLocks noGrp="1"/>
          </p:cNvSpPr>
          <p:nvPr>
            <p:ph type="body" sz="quarter" idx="42" hasCustomPrompt="1"/>
          </p:nvPr>
        </p:nvSpPr>
        <p:spPr bwMode="gray">
          <a:xfrm>
            <a:off x="1485714" y="3645279"/>
            <a:ext cx="4464000" cy="864000"/>
          </a:xfrm>
        </p:spPr>
        <p:txBody>
          <a:bodyPr/>
          <a:lstStyle>
            <a:lvl1pPr marL="0" indent="0">
              <a:spcAft>
                <a:spcPts val="0"/>
              </a:spcAft>
              <a:buFontTx/>
              <a:buNone/>
              <a:defRPr sz="1600" b="1">
                <a:solidFill>
                  <a:schemeClr val="tx1"/>
                </a:solidFill>
              </a:defRPr>
            </a:lvl1pPr>
            <a:lvl2pPr marL="0" indent="0">
              <a:spcAft>
                <a:spcPts val="0"/>
              </a:spcAft>
              <a:buFontTx/>
              <a:buNone/>
              <a:defRPr sz="1600">
                <a:solidFill>
                  <a:schemeClr val="tx1"/>
                </a:solidFill>
              </a:defRPr>
            </a:lvl2pPr>
            <a:lvl3pPr marL="0" indent="0">
              <a:spcAft>
                <a:spcPts val="0"/>
              </a:spcAft>
              <a:buFontTx/>
              <a:buNone/>
              <a:defRPr sz="1600">
                <a:solidFill>
                  <a:schemeClr val="bg1"/>
                </a:solidFill>
              </a:defRPr>
            </a:lvl3pPr>
            <a:lvl4pPr marL="0" indent="0">
              <a:spcAft>
                <a:spcPts val="0"/>
              </a:spcAft>
              <a:buFontTx/>
              <a:buNone/>
              <a:defRPr sz="1600">
                <a:solidFill>
                  <a:schemeClr val="bg1"/>
                </a:solidFill>
              </a:defRPr>
            </a:lvl4pPr>
            <a:lvl5pPr marL="0" indent="0">
              <a:spcAft>
                <a:spcPts val="0"/>
              </a:spcAft>
              <a:buFontTx/>
              <a:buNone/>
              <a:defRPr sz="1600">
                <a:solidFill>
                  <a:schemeClr val="bg1"/>
                </a:solidFill>
              </a:defRPr>
            </a:lvl5pPr>
            <a:lvl6pPr marL="0" indent="0">
              <a:spcAft>
                <a:spcPts val="0"/>
              </a:spcAft>
              <a:buFontTx/>
              <a:buNone/>
              <a:defRPr sz="1600">
                <a:solidFill>
                  <a:schemeClr val="bg1"/>
                </a:solidFill>
              </a:defRPr>
            </a:lvl6pPr>
            <a:lvl7pPr marL="0" indent="0">
              <a:spcAft>
                <a:spcPts val="0"/>
              </a:spcAft>
              <a:buFontTx/>
              <a:buNone/>
              <a:defRPr sz="1600">
                <a:solidFill>
                  <a:schemeClr val="bg1"/>
                </a:solidFill>
              </a:defRPr>
            </a:lvl7pPr>
            <a:lvl8pPr marL="0" indent="0">
              <a:spcAft>
                <a:spcPts val="0"/>
              </a:spcAft>
              <a:buFontTx/>
              <a:buNone/>
              <a:defRPr sz="1600">
                <a:solidFill>
                  <a:schemeClr val="bg1"/>
                </a:solidFill>
              </a:defRPr>
            </a:lvl8pPr>
            <a:lvl9pPr marL="0" indent="0">
              <a:spcAft>
                <a:spcPts val="0"/>
              </a:spcAft>
              <a:buFontTx/>
              <a:buNone/>
              <a:defRPr sz="1600">
                <a:solidFill>
                  <a:schemeClr val="bg1"/>
                </a:solidFill>
              </a:defRPr>
            </a:lvl9pPr>
          </a:lstStyle>
          <a:p>
            <a:pPr lvl="0"/>
            <a:r>
              <a:rPr lang="en-US"/>
              <a:t>First level</a:t>
            </a:r>
          </a:p>
          <a:p>
            <a:pPr lvl="1"/>
            <a:r>
              <a:rPr lang="en-US"/>
              <a:t>Second level</a:t>
            </a:r>
          </a:p>
        </p:txBody>
      </p:sp>
      <p:sp>
        <p:nvSpPr>
          <p:cNvPr id="21" name="Text">
            <a:extLst>
              <a:ext uri="{FF2B5EF4-FFF2-40B4-BE49-F238E27FC236}">
                <a16:creationId xmlns:a16="http://schemas.microsoft.com/office/drawing/2014/main" id="{3C104D96-76F2-E49D-FB08-E9E1AD0D7896}"/>
              </a:ext>
            </a:extLst>
          </p:cNvPr>
          <p:cNvSpPr>
            <a:spLocks noGrp="1"/>
          </p:cNvSpPr>
          <p:nvPr>
            <p:ph type="body" sz="quarter" idx="43" hasCustomPrompt="1"/>
          </p:nvPr>
        </p:nvSpPr>
        <p:spPr bwMode="gray">
          <a:xfrm>
            <a:off x="1485714" y="4761244"/>
            <a:ext cx="4464000" cy="864000"/>
          </a:xfrm>
        </p:spPr>
        <p:txBody>
          <a:bodyPr/>
          <a:lstStyle>
            <a:lvl1pPr marL="0" indent="0">
              <a:spcAft>
                <a:spcPts val="0"/>
              </a:spcAft>
              <a:buFontTx/>
              <a:buNone/>
              <a:defRPr sz="1600" b="1">
                <a:solidFill>
                  <a:schemeClr val="tx1"/>
                </a:solidFill>
              </a:defRPr>
            </a:lvl1pPr>
            <a:lvl2pPr marL="0" indent="0">
              <a:spcAft>
                <a:spcPts val="0"/>
              </a:spcAft>
              <a:buFontTx/>
              <a:buNone/>
              <a:defRPr sz="1600">
                <a:solidFill>
                  <a:schemeClr val="tx1"/>
                </a:solidFill>
              </a:defRPr>
            </a:lvl2pPr>
            <a:lvl3pPr marL="0" indent="0">
              <a:spcAft>
                <a:spcPts val="0"/>
              </a:spcAft>
              <a:buFontTx/>
              <a:buNone/>
              <a:defRPr sz="1600">
                <a:solidFill>
                  <a:schemeClr val="bg1"/>
                </a:solidFill>
              </a:defRPr>
            </a:lvl3pPr>
            <a:lvl4pPr marL="0" indent="0">
              <a:spcAft>
                <a:spcPts val="0"/>
              </a:spcAft>
              <a:buFontTx/>
              <a:buNone/>
              <a:defRPr sz="1600">
                <a:solidFill>
                  <a:schemeClr val="bg1"/>
                </a:solidFill>
              </a:defRPr>
            </a:lvl4pPr>
            <a:lvl5pPr marL="0" indent="0">
              <a:spcAft>
                <a:spcPts val="0"/>
              </a:spcAft>
              <a:buFontTx/>
              <a:buNone/>
              <a:defRPr sz="1600">
                <a:solidFill>
                  <a:schemeClr val="bg1"/>
                </a:solidFill>
              </a:defRPr>
            </a:lvl5pPr>
            <a:lvl6pPr marL="0" indent="0">
              <a:spcAft>
                <a:spcPts val="0"/>
              </a:spcAft>
              <a:buFontTx/>
              <a:buNone/>
              <a:defRPr sz="1600">
                <a:solidFill>
                  <a:schemeClr val="bg1"/>
                </a:solidFill>
              </a:defRPr>
            </a:lvl6pPr>
            <a:lvl7pPr marL="0" indent="0">
              <a:spcAft>
                <a:spcPts val="0"/>
              </a:spcAft>
              <a:buFontTx/>
              <a:buNone/>
              <a:defRPr sz="1600">
                <a:solidFill>
                  <a:schemeClr val="bg1"/>
                </a:solidFill>
              </a:defRPr>
            </a:lvl7pPr>
            <a:lvl8pPr marL="0" indent="0">
              <a:spcAft>
                <a:spcPts val="0"/>
              </a:spcAft>
              <a:buFontTx/>
              <a:buNone/>
              <a:defRPr sz="1600">
                <a:solidFill>
                  <a:schemeClr val="bg1"/>
                </a:solidFill>
              </a:defRPr>
            </a:lvl8pPr>
            <a:lvl9pPr marL="0" indent="0">
              <a:spcAft>
                <a:spcPts val="0"/>
              </a:spcAft>
              <a:buFontTx/>
              <a:buNone/>
              <a:defRPr sz="1600">
                <a:solidFill>
                  <a:schemeClr val="bg1"/>
                </a:solidFill>
              </a:defRPr>
            </a:lvl9pPr>
          </a:lstStyle>
          <a:p>
            <a:pPr lvl="0"/>
            <a:r>
              <a:rPr lang="en-US"/>
              <a:t>First level</a:t>
            </a:r>
          </a:p>
          <a:p>
            <a:pPr lvl="1"/>
            <a:r>
              <a:rPr lang="en-US"/>
              <a:t>Second level</a:t>
            </a:r>
          </a:p>
        </p:txBody>
      </p:sp>
      <p:sp>
        <p:nvSpPr>
          <p:cNvPr id="22" name="Text">
            <a:extLst>
              <a:ext uri="{FF2B5EF4-FFF2-40B4-BE49-F238E27FC236}">
                <a16:creationId xmlns:a16="http://schemas.microsoft.com/office/drawing/2014/main" id="{53CB53CC-3552-AEF2-40A8-7DD02083C13D}"/>
              </a:ext>
            </a:extLst>
          </p:cNvPr>
          <p:cNvSpPr>
            <a:spLocks noGrp="1"/>
          </p:cNvSpPr>
          <p:nvPr>
            <p:ph type="body" sz="quarter" idx="44" hasCustomPrompt="1"/>
          </p:nvPr>
        </p:nvSpPr>
        <p:spPr bwMode="gray">
          <a:xfrm>
            <a:off x="7248624" y="1412776"/>
            <a:ext cx="4464000" cy="864000"/>
          </a:xfrm>
        </p:spPr>
        <p:txBody>
          <a:bodyPr/>
          <a:lstStyle>
            <a:lvl1pPr marL="0" indent="0">
              <a:spcAft>
                <a:spcPts val="0"/>
              </a:spcAft>
              <a:buFontTx/>
              <a:buNone/>
              <a:defRPr sz="1600" b="1">
                <a:solidFill>
                  <a:schemeClr val="tx1"/>
                </a:solidFill>
              </a:defRPr>
            </a:lvl1pPr>
            <a:lvl2pPr marL="0" indent="0">
              <a:spcAft>
                <a:spcPts val="0"/>
              </a:spcAft>
              <a:buFontTx/>
              <a:buNone/>
              <a:defRPr sz="1600">
                <a:solidFill>
                  <a:schemeClr val="tx1"/>
                </a:solidFill>
              </a:defRPr>
            </a:lvl2pPr>
            <a:lvl3pPr marL="0" indent="0">
              <a:spcAft>
                <a:spcPts val="0"/>
              </a:spcAft>
              <a:buFontTx/>
              <a:buNone/>
              <a:defRPr sz="1600">
                <a:solidFill>
                  <a:schemeClr val="bg1"/>
                </a:solidFill>
              </a:defRPr>
            </a:lvl3pPr>
            <a:lvl4pPr marL="0" indent="0">
              <a:spcAft>
                <a:spcPts val="0"/>
              </a:spcAft>
              <a:buFontTx/>
              <a:buNone/>
              <a:defRPr sz="1600">
                <a:solidFill>
                  <a:schemeClr val="bg1"/>
                </a:solidFill>
              </a:defRPr>
            </a:lvl4pPr>
            <a:lvl5pPr marL="0" indent="0">
              <a:spcAft>
                <a:spcPts val="0"/>
              </a:spcAft>
              <a:buFontTx/>
              <a:buNone/>
              <a:defRPr sz="1600">
                <a:solidFill>
                  <a:schemeClr val="bg1"/>
                </a:solidFill>
              </a:defRPr>
            </a:lvl5pPr>
            <a:lvl6pPr marL="0" indent="0">
              <a:spcAft>
                <a:spcPts val="0"/>
              </a:spcAft>
              <a:buFontTx/>
              <a:buNone/>
              <a:defRPr sz="1600">
                <a:solidFill>
                  <a:schemeClr val="bg1"/>
                </a:solidFill>
              </a:defRPr>
            </a:lvl6pPr>
            <a:lvl7pPr marL="0" indent="0">
              <a:spcAft>
                <a:spcPts val="0"/>
              </a:spcAft>
              <a:buFontTx/>
              <a:buNone/>
              <a:defRPr sz="1600">
                <a:solidFill>
                  <a:schemeClr val="bg1"/>
                </a:solidFill>
              </a:defRPr>
            </a:lvl7pPr>
            <a:lvl8pPr marL="0" indent="0">
              <a:spcAft>
                <a:spcPts val="0"/>
              </a:spcAft>
              <a:buFontTx/>
              <a:buNone/>
              <a:defRPr sz="1600">
                <a:solidFill>
                  <a:schemeClr val="bg1"/>
                </a:solidFill>
              </a:defRPr>
            </a:lvl8pPr>
            <a:lvl9pPr marL="0" indent="0">
              <a:spcAft>
                <a:spcPts val="0"/>
              </a:spcAft>
              <a:buFontTx/>
              <a:buNone/>
              <a:defRPr sz="1600">
                <a:solidFill>
                  <a:schemeClr val="bg1"/>
                </a:solidFill>
              </a:defRPr>
            </a:lvl9pPr>
          </a:lstStyle>
          <a:p>
            <a:pPr lvl="0"/>
            <a:r>
              <a:rPr lang="en-US"/>
              <a:t>First level</a:t>
            </a:r>
          </a:p>
          <a:p>
            <a:pPr lvl="1"/>
            <a:r>
              <a:rPr lang="en-US"/>
              <a:t>Second level</a:t>
            </a:r>
          </a:p>
        </p:txBody>
      </p:sp>
      <p:sp>
        <p:nvSpPr>
          <p:cNvPr id="23" name="Text">
            <a:extLst>
              <a:ext uri="{FF2B5EF4-FFF2-40B4-BE49-F238E27FC236}">
                <a16:creationId xmlns:a16="http://schemas.microsoft.com/office/drawing/2014/main" id="{49784D3E-D708-9393-9630-594ED22D87A0}"/>
              </a:ext>
            </a:extLst>
          </p:cNvPr>
          <p:cNvSpPr>
            <a:spLocks noGrp="1"/>
          </p:cNvSpPr>
          <p:nvPr>
            <p:ph type="body" sz="quarter" idx="45" hasCustomPrompt="1"/>
          </p:nvPr>
        </p:nvSpPr>
        <p:spPr bwMode="gray">
          <a:xfrm>
            <a:off x="7248624" y="2529314"/>
            <a:ext cx="4464000" cy="864000"/>
          </a:xfrm>
        </p:spPr>
        <p:txBody>
          <a:bodyPr/>
          <a:lstStyle>
            <a:lvl1pPr marL="0" indent="0">
              <a:spcAft>
                <a:spcPts val="0"/>
              </a:spcAft>
              <a:buFontTx/>
              <a:buNone/>
              <a:defRPr sz="1600" b="1">
                <a:solidFill>
                  <a:schemeClr val="tx1"/>
                </a:solidFill>
              </a:defRPr>
            </a:lvl1pPr>
            <a:lvl2pPr marL="0" indent="0">
              <a:spcAft>
                <a:spcPts val="0"/>
              </a:spcAft>
              <a:buFontTx/>
              <a:buNone/>
              <a:defRPr sz="1600">
                <a:solidFill>
                  <a:schemeClr val="tx1"/>
                </a:solidFill>
              </a:defRPr>
            </a:lvl2pPr>
            <a:lvl3pPr marL="0" indent="0">
              <a:spcAft>
                <a:spcPts val="0"/>
              </a:spcAft>
              <a:buFontTx/>
              <a:buNone/>
              <a:defRPr sz="1600">
                <a:solidFill>
                  <a:schemeClr val="bg1"/>
                </a:solidFill>
              </a:defRPr>
            </a:lvl3pPr>
            <a:lvl4pPr marL="0" indent="0">
              <a:spcAft>
                <a:spcPts val="0"/>
              </a:spcAft>
              <a:buFontTx/>
              <a:buNone/>
              <a:defRPr sz="1600">
                <a:solidFill>
                  <a:schemeClr val="bg1"/>
                </a:solidFill>
              </a:defRPr>
            </a:lvl4pPr>
            <a:lvl5pPr marL="0" indent="0">
              <a:spcAft>
                <a:spcPts val="0"/>
              </a:spcAft>
              <a:buFontTx/>
              <a:buNone/>
              <a:defRPr sz="1600">
                <a:solidFill>
                  <a:schemeClr val="bg1"/>
                </a:solidFill>
              </a:defRPr>
            </a:lvl5pPr>
            <a:lvl6pPr marL="0" indent="0">
              <a:spcAft>
                <a:spcPts val="0"/>
              </a:spcAft>
              <a:buFontTx/>
              <a:buNone/>
              <a:defRPr sz="1600">
                <a:solidFill>
                  <a:schemeClr val="bg1"/>
                </a:solidFill>
              </a:defRPr>
            </a:lvl6pPr>
            <a:lvl7pPr marL="0" indent="0">
              <a:spcAft>
                <a:spcPts val="0"/>
              </a:spcAft>
              <a:buFontTx/>
              <a:buNone/>
              <a:defRPr sz="1600">
                <a:solidFill>
                  <a:schemeClr val="bg1"/>
                </a:solidFill>
              </a:defRPr>
            </a:lvl7pPr>
            <a:lvl8pPr marL="0" indent="0">
              <a:spcAft>
                <a:spcPts val="0"/>
              </a:spcAft>
              <a:buFontTx/>
              <a:buNone/>
              <a:defRPr sz="1600">
                <a:solidFill>
                  <a:schemeClr val="bg1"/>
                </a:solidFill>
              </a:defRPr>
            </a:lvl8pPr>
            <a:lvl9pPr marL="0" indent="0">
              <a:spcAft>
                <a:spcPts val="0"/>
              </a:spcAft>
              <a:buFontTx/>
              <a:buNone/>
              <a:defRPr sz="1600">
                <a:solidFill>
                  <a:schemeClr val="bg1"/>
                </a:solidFill>
              </a:defRPr>
            </a:lvl9pPr>
          </a:lstStyle>
          <a:p>
            <a:pPr lvl="0"/>
            <a:r>
              <a:rPr lang="en-US"/>
              <a:t>First level</a:t>
            </a:r>
          </a:p>
          <a:p>
            <a:pPr lvl="1"/>
            <a:r>
              <a:rPr lang="en-US"/>
              <a:t>Second level</a:t>
            </a:r>
          </a:p>
        </p:txBody>
      </p:sp>
      <p:sp>
        <p:nvSpPr>
          <p:cNvPr id="24" name="Text">
            <a:extLst>
              <a:ext uri="{FF2B5EF4-FFF2-40B4-BE49-F238E27FC236}">
                <a16:creationId xmlns:a16="http://schemas.microsoft.com/office/drawing/2014/main" id="{DBEA4B49-B56F-D328-FFF7-7B6F7BD7F623}"/>
              </a:ext>
            </a:extLst>
          </p:cNvPr>
          <p:cNvSpPr>
            <a:spLocks noGrp="1"/>
          </p:cNvSpPr>
          <p:nvPr>
            <p:ph type="body" sz="quarter" idx="46" hasCustomPrompt="1"/>
          </p:nvPr>
        </p:nvSpPr>
        <p:spPr bwMode="gray">
          <a:xfrm>
            <a:off x="7248624" y="3645279"/>
            <a:ext cx="4464000" cy="864000"/>
          </a:xfrm>
        </p:spPr>
        <p:txBody>
          <a:bodyPr/>
          <a:lstStyle>
            <a:lvl1pPr marL="0" indent="0">
              <a:spcAft>
                <a:spcPts val="0"/>
              </a:spcAft>
              <a:buFontTx/>
              <a:buNone/>
              <a:defRPr sz="1600" b="1">
                <a:solidFill>
                  <a:schemeClr val="tx1"/>
                </a:solidFill>
              </a:defRPr>
            </a:lvl1pPr>
            <a:lvl2pPr marL="0" indent="0">
              <a:spcAft>
                <a:spcPts val="0"/>
              </a:spcAft>
              <a:buFontTx/>
              <a:buNone/>
              <a:defRPr sz="1600">
                <a:solidFill>
                  <a:schemeClr val="tx1"/>
                </a:solidFill>
              </a:defRPr>
            </a:lvl2pPr>
            <a:lvl3pPr marL="0" indent="0">
              <a:spcAft>
                <a:spcPts val="0"/>
              </a:spcAft>
              <a:buFontTx/>
              <a:buNone/>
              <a:defRPr sz="1600">
                <a:solidFill>
                  <a:schemeClr val="bg1"/>
                </a:solidFill>
              </a:defRPr>
            </a:lvl3pPr>
            <a:lvl4pPr marL="0" indent="0">
              <a:spcAft>
                <a:spcPts val="0"/>
              </a:spcAft>
              <a:buFontTx/>
              <a:buNone/>
              <a:defRPr sz="1600">
                <a:solidFill>
                  <a:schemeClr val="bg1"/>
                </a:solidFill>
              </a:defRPr>
            </a:lvl4pPr>
            <a:lvl5pPr marL="0" indent="0">
              <a:spcAft>
                <a:spcPts val="0"/>
              </a:spcAft>
              <a:buFontTx/>
              <a:buNone/>
              <a:defRPr sz="1600">
                <a:solidFill>
                  <a:schemeClr val="bg1"/>
                </a:solidFill>
              </a:defRPr>
            </a:lvl5pPr>
            <a:lvl6pPr marL="0" indent="0">
              <a:spcAft>
                <a:spcPts val="0"/>
              </a:spcAft>
              <a:buFontTx/>
              <a:buNone/>
              <a:defRPr sz="1600">
                <a:solidFill>
                  <a:schemeClr val="bg1"/>
                </a:solidFill>
              </a:defRPr>
            </a:lvl6pPr>
            <a:lvl7pPr marL="0" indent="0">
              <a:spcAft>
                <a:spcPts val="0"/>
              </a:spcAft>
              <a:buFontTx/>
              <a:buNone/>
              <a:defRPr sz="1600">
                <a:solidFill>
                  <a:schemeClr val="bg1"/>
                </a:solidFill>
              </a:defRPr>
            </a:lvl7pPr>
            <a:lvl8pPr marL="0" indent="0">
              <a:spcAft>
                <a:spcPts val="0"/>
              </a:spcAft>
              <a:buFontTx/>
              <a:buNone/>
              <a:defRPr sz="1600">
                <a:solidFill>
                  <a:schemeClr val="bg1"/>
                </a:solidFill>
              </a:defRPr>
            </a:lvl8pPr>
            <a:lvl9pPr marL="0" indent="0">
              <a:spcAft>
                <a:spcPts val="0"/>
              </a:spcAft>
              <a:buFontTx/>
              <a:buNone/>
              <a:defRPr sz="1600">
                <a:solidFill>
                  <a:schemeClr val="bg1"/>
                </a:solidFill>
              </a:defRPr>
            </a:lvl9pPr>
          </a:lstStyle>
          <a:p>
            <a:pPr lvl="0"/>
            <a:r>
              <a:rPr lang="en-US"/>
              <a:t>First level</a:t>
            </a:r>
          </a:p>
          <a:p>
            <a:pPr lvl="1"/>
            <a:r>
              <a:rPr lang="en-US"/>
              <a:t>Second level</a:t>
            </a:r>
          </a:p>
        </p:txBody>
      </p:sp>
      <p:sp>
        <p:nvSpPr>
          <p:cNvPr id="25" name="Text">
            <a:extLst>
              <a:ext uri="{FF2B5EF4-FFF2-40B4-BE49-F238E27FC236}">
                <a16:creationId xmlns:a16="http://schemas.microsoft.com/office/drawing/2014/main" id="{FC59FDDC-BEB5-36F3-052D-F9D0C6B383DC}"/>
              </a:ext>
            </a:extLst>
          </p:cNvPr>
          <p:cNvSpPr>
            <a:spLocks noGrp="1"/>
          </p:cNvSpPr>
          <p:nvPr>
            <p:ph type="body" sz="quarter" idx="47" hasCustomPrompt="1"/>
          </p:nvPr>
        </p:nvSpPr>
        <p:spPr bwMode="gray">
          <a:xfrm>
            <a:off x="7248624" y="4761244"/>
            <a:ext cx="4464000" cy="864000"/>
          </a:xfrm>
        </p:spPr>
        <p:txBody>
          <a:bodyPr/>
          <a:lstStyle>
            <a:lvl1pPr marL="0" indent="0">
              <a:spcAft>
                <a:spcPts val="0"/>
              </a:spcAft>
              <a:buFontTx/>
              <a:buNone/>
              <a:defRPr sz="1600" b="1">
                <a:solidFill>
                  <a:schemeClr val="tx1"/>
                </a:solidFill>
              </a:defRPr>
            </a:lvl1pPr>
            <a:lvl2pPr marL="0" indent="0">
              <a:spcAft>
                <a:spcPts val="0"/>
              </a:spcAft>
              <a:buFontTx/>
              <a:buNone/>
              <a:defRPr sz="1600">
                <a:solidFill>
                  <a:schemeClr val="tx1"/>
                </a:solidFill>
              </a:defRPr>
            </a:lvl2pPr>
            <a:lvl3pPr marL="0" indent="0">
              <a:spcAft>
                <a:spcPts val="0"/>
              </a:spcAft>
              <a:buFontTx/>
              <a:buNone/>
              <a:defRPr sz="1600">
                <a:solidFill>
                  <a:schemeClr val="bg1"/>
                </a:solidFill>
              </a:defRPr>
            </a:lvl3pPr>
            <a:lvl4pPr marL="0" indent="0">
              <a:spcAft>
                <a:spcPts val="0"/>
              </a:spcAft>
              <a:buFontTx/>
              <a:buNone/>
              <a:defRPr sz="1600">
                <a:solidFill>
                  <a:schemeClr val="bg1"/>
                </a:solidFill>
              </a:defRPr>
            </a:lvl4pPr>
            <a:lvl5pPr marL="0" indent="0">
              <a:spcAft>
                <a:spcPts val="0"/>
              </a:spcAft>
              <a:buFontTx/>
              <a:buNone/>
              <a:defRPr sz="1600">
                <a:solidFill>
                  <a:schemeClr val="bg1"/>
                </a:solidFill>
              </a:defRPr>
            </a:lvl5pPr>
            <a:lvl6pPr marL="0" indent="0">
              <a:spcAft>
                <a:spcPts val="0"/>
              </a:spcAft>
              <a:buFontTx/>
              <a:buNone/>
              <a:defRPr sz="1600">
                <a:solidFill>
                  <a:schemeClr val="bg1"/>
                </a:solidFill>
              </a:defRPr>
            </a:lvl6pPr>
            <a:lvl7pPr marL="0" indent="0">
              <a:spcAft>
                <a:spcPts val="0"/>
              </a:spcAft>
              <a:buFontTx/>
              <a:buNone/>
              <a:defRPr sz="1600">
                <a:solidFill>
                  <a:schemeClr val="bg1"/>
                </a:solidFill>
              </a:defRPr>
            </a:lvl7pPr>
            <a:lvl8pPr marL="0" indent="0">
              <a:spcAft>
                <a:spcPts val="0"/>
              </a:spcAft>
              <a:buFontTx/>
              <a:buNone/>
              <a:defRPr sz="1600">
                <a:solidFill>
                  <a:schemeClr val="bg1"/>
                </a:solidFill>
              </a:defRPr>
            </a:lvl8pPr>
            <a:lvl9pPr marL="0" indent="0">
              <a:spcAft>
                <a:spcPts val="0"/>
              </a:spcAft>
              <a:buFontTx/>
              <a:buNone/>
              <a:defRPr sz="1600">
                <a:solidFill>
                  <a:schemeClr val="bg1"/>
                </a:solidFill>
              </a:defRPr>
            </a:lvl9pPr>
          </a:lstStyle>
          <a:p>
            <a:pPr lvl="0"/>
            <a:r>
              <a:rPr lang="en-US"/>
              <a:t>First level</a:t>
            </a:r>
          </a:p>
          <a:p>
            <a:pPr lvl="1"/>
            <a:r>
              <a:rPr lang="en-US"/>
              <a:t>Second level</a:t>
            </a:r>
          </a:p>
        </p:txBody>
      </p:sp>
      <p:sp>
        <p:nvSpPr>
          <p:cNvPr id="6" name="Rectangle 5">
            <a:extLst>
              <a:ext uri="{FF2B5EF4-FFF2-40B4-BE49-F238E27FC236}">
                <a16:creationId xmlns:a16="http://schemas.microsoft.com/office/drawing/2014/main" id="{4D90351A-D478-2B5B-FBFB-2C2C4B86A7DD}"/>
              </a:ext>
            </a:extLst>
          </p:cNvPr>
          <p:cNvSpPr/>
          <p:nvPr userDrawn="1"/>
        </p:nvSpPr>
        <p:spPr>
          <a:xfrm>
            <a:off x="195943" y="6055567"/>
            <a:ext cx="2080726" cy="802433"/>
          </a:xfrm>
          <a:prstGeom prst="rect">
            <a:avLst/>
          </a:prstGeom>
          <a:solidFill>
            <a:srgbClr val="1E1E1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 Logo Black">
            <a:extLst>
              <a:ext uri="{FF2B5EF4-FFF2-40B4-BE49-F238E27FC236}">
                <a16:creationId xmlns:a16="http://schemas.microsoft.com/office/drawing/2014/main" id="{02E4EAAB-BDCF-7CB7-D8E6-7906FC1EDFC2}"/>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bwMode="gray">
          <a:xfrm>
            <a:off x="491732" y="6247189"/>
            <a:ext cx="1614503" cy="302341"/>
          </a:xfrm>
          <a:prstGeom prst="rect">
            <a:avLst/>
          </a:prstGeom>
        </p:spPr>
      </p:pic>
    </p:spTree>
    <p:extLst>
      <p:ext uri="{BB962C8B-B14F-4D97-AF65-F5344CB8AC3E}">
        <p14:creationId xmlns:p14="http://schemas.microsoft.com/office/powerpoint/2010/main" val="427200659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5133">
          <p15:clr>
            <a:srgbClr val="FBAE40"/>
          </p15:clr>
        </p15:guide>
        <p15:guide id="2" pos="495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pter Divider (Orange)">
    <p:bg>
      <p:bgPr>
        <a:solidFill>
          <a:srgbClr val="EB5B1D"/>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B947DDD-DDC6-EEF2-6041-6016EB5593D8}"/>
              </a:ext>
            </a:extLst>
          </p:cNvPr>
          <p:cNvSpPr/>
          <p:nvPr userDrawn="1"/>
        </p:nvSpPr>
        <p:spPr>
          <a:xfrm>
            <a:off x="195943" y="6055567"/>
            <a:ext cx="2080726" cy="802433"/>
          </a:xfrm>
          <a:prstGeom prst="rect">
            <a:avLst/>
          </a:prstGeom>
          <a:solidFill>
            <a:srgbClr val="EB5B1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Subtitle">
            <a:extLst>
              <a:ext uri="{FF2B5EF4-FFF2-40B4-BE49-F238E27FC236}">
                <a16:creationId xmlns:a16="http://schemas.microsoft.com/office/drawing/2014/main" id="{4D136734-CCAE-F33D-C3A6-686F4E73EB82}"/>
              </a:ext>
            </a:extLst>
          </p:cNvPr>
          <p:cNvSpPr>
            <a:spLocks noGrp="1"/>
          </p:cNvSpPr>
          <p:nvPr>
            <p:ph type="subTitle" idx="14" hasCustomPrompt="1"/>
          </p:nvPr>
        </p:nvSpPr>
        <p:spPr bwMode="gray">
          <a:xfrm>
            <a:off x="479424" y="3573016"/>
            <a:ext cx="7632701" cy="792088"/>
          </a:xfrm>
        </p:spPr>
        <p:txBody>
          <a:bodyPr/>
          <a:lstStyle>
            <a:lvl1pPr marL="0" indent="0" algn="l">
              <a:lnSpc>
                <a:spcPct val="140000"/>
              </a:lnSpc>
              <a:spcBef>
                <a:spcPts val="0"/>
              </a:spcBef>
              <a:spcAft>
                <a:spcPts val="0"/>
              </a:spcAft>
              <a:buFont typeface="Arial" panose="020B0604020202020204" pitchFamily="34" charset="0"/>
              <a:buNone/>
              <a:defRPr sz="1600" b="0">
                <a:solidFill>
                  <a:schemeClr val="bg1"/>
                </a:solidFill>
                <a:latin typeface="Lato" panose="020F0502020204030203" pitchFamily="34" charset="0"/>
              </a:defRPr>
            </a:lvl1pPr>
            <a:lvl2pPr marL="0" indent="0" algn="l">
              <a:lnSpc>
                <a:spcPct val="140000"/>
              </a:lnSpc>
              <a:spcBef>
                <a:spcPts val="0"/>
              </a:spcBef>
              <a:spcAft>
                <a:spcPts val="0"/>
              </a:spcAft>
              <a:buFont typeface="Arial" panose="020B0604020202020204" pitchFamily="34" charset="0"/>
              <a:buNone/>
              <a:defRPr sz="1600" b="0">
                <a:solidFill>
                  <a:schemeClr val="bg2"/>
                </a:solidFill>
                <a:latin typeface="+mn-lt"/>
              </a:defRPr>
            </a:lvl2pPr>
            <a:lvl3pPr marL="0" indent="0" algn="l">
              <a:lnSpc>
                <a:spcPct val="140000"/>
              </a:lnSpc>
              <a:spcBef>
                <a:spcPts val="0"/>
              </a:spcBef>
              <a:spcAft>
                <a:spcPts val="0"/>
              </a:spcAft>
              <a:buFont typeface="Arial" panose="020B0604020202020204" pitchFamily="34" charset="0"/>
              <a:buNone/>
              <a:defRPr sz="1600" b="0">
                <a:solidFill>
                  <a:schemeClr val="bg2"/>
                </a:solidFill>
                <a:latin typeface="+mn-lt"/>
              </a:defRPr>
            </a:lvl3pPr>
            <a:lvl4pPr marL="0" indent="0" algn="l">
              <a:lnSpc>
                <a:spcPct val="140000"/>
              </a:lnSpc>
              <a:spcBef>
                <a:spcPts val="0"/>
              </a:spcBef>
              <a:spcAft>
                <a:spcPts val="0"/>
              </a:spcAft>
              <a:buFont typeface="Arial" panose="020B0604020202020204" pitchFamily="34" charset="0"/>
              <a:buNone/>
              <a:defRPr sz="1600" b="0">
                <a:solidFill>
                  <a:schemeClr val="bg2"/>
                </a:solidFill>
                <a:latin typeface="+mn-lt"/>
              </a:defRPr>
            </a:lvl4pPr>
            <a:lvl5pPr marL="0" indent="0" algn="l">
              <a:lnSpc>
                <a:spcPct val="140000"/>
              </a:lnSpc>
              <a:spcBef>
                <a:spcPts val="0"/>
              </a:spcBef>
              <a:spcAft>
                <a:spcPts val="0"/>
              </a:spcAft>
              <a:buFont typeface="Arial" panose="020B0604020202020204" pitchFamily="34" charset="0"/>
              <a:buNone/>
              <a:defRPr sz="1600" b="0">
                <a:solidFill>
                  <a:schemeClr val="bg2"/>
                </a:solidFill>
                <a:latin typeface="+mn-lt"/>
              </a:defRPr>
            </a:lvl5pPr>
            <a:lvl6pPr marL="0" indent="0" algn="l">
              <a:lnSpc>
                <a:spcPct val="140000"/>
              </a:lnSpc>
              <a:spcBef>
                <a:spcPts val="0"/>
              </a:spcBef>
              <a:spcAft>
                <a:spcPts val="0"/>
              </a:spcAft>
              <a:buFont typeface="Arial" panose="020B0604020202020204" pitchFamily="34" charset="0"/>
              <a:buNone/>
              <a:defRPr sz="1600" b="0">
                <a:solidFill>
                  <a:schemeClr val="bg2"/>
                </a:solidFill>
                <a:latin typeface="+mn-lt"/>
              </a:defRPr>
            </a:lvl6pPr>
            <a:lvl7pPr marL="0" indent="0" algn="l">
              <a:lnSpc>
                <a:spcPct val="140000"/>
              </a:lnSpc>
              <a:spcBef>
                <a:spcPts val="0"/>
              </a:spcBef>
              <a:spcAft>
                <a:spcPts val="0"/>
              </a:spcAft>
              <a:buFont typeface="Arial" panose="020B0604020202020204" pitchFamily="34" charset="0"/>
              <a:buNone/>
              <a:defRPr sz="1600" b="0">
                <a:solidFill>
                  <a:schemeClr val="bg2"/>
                </a:solidFill>
                <a:latin typeface="+mn-lt"/>
              </a:defRPr>
            </a:lvl7pPr>
            <a:lvl8pPr marL="0" indent="0" algn="l">
              <a:lnSpc>
                <a:spcPct val="140000"/>
              </a:lnSpc>
              <a:spcBef>
                <a:spcPts val="0"/>
              </a:spcBef>
              <a:spcAft>
                <a:spcPts val="0"/>
              </a:spcAft>
              <a:buFont typeface="Arial" panose="020B0604020202020204" pitchFamily="34" charset="0"/>
              <a:buNone/>
              <a:defRPr sz="1600" b="0">
                <a:solidFill>
                  <a:schemeClr val="bg2"/>
                </a:solidFill>
                <a:latin typeface="+mn-lt"/>
              </a:defRPr>
            </a:lvl8pPr>
            <a:lvl9pPr marL="0" indent="0" algn="l">
              <a:lnSpc>
                <a:spcPct val="140000"/>
              </a:lnSpc>
              <a:spcBef>
                <a:spcPts val="0"/>
              </a:spcBef>
              <a:spcAft>
                <a:spcPts val="0"/>
              </a:spcAft>
              <a:buFont typeface="Arial" panose="020B0604020202020204" pitchFamily="34" charset="0"/>
              <a:buNone/>
              <a:defRPr sz="1600" b="0">
                <a:solidFill>
                  <a:schemeClr val="bg2"/>
                </a:solidFill>
                <a:latin typeface="+mn-lt"/>
              </a:defRPr>
            </a:lvl9pPr>
          </a:lstStyle>
          <a:p>
            <a:r>
              <a:rPr lang="en-US"/>
              <a:t>Optional short description</a:t>
            </a:r>
          </a:p>
        </p:txBody>
      </p:sp>
      <p:sp>
        <p:nvSpPr>
          <p:cNvPr id="2" name="Title">
            <a:extLst>
              <a:ext uri="{FF2B5EF4-FFF2-40B4-BE49-F238E27FC236}">
                <a16:creationId xmlns:a16="http://schemas.microsoft.com/office/drawing/2014/main" id="{44FCF8E3-CA48-251D-809C-7C39A023E9D3}"/>
              </a:ext>
            </a:extLst>
          </p:cNvPr>
          <p:cNvSpPr>
            <a:spLocks noGrp="1"/>
          </p:cNvSpPr>
          <p:nvPr>
            <p:ph type="title" hasCustomPrompt="1"/>
          </p:nvPr>
        </p:nvSpPr>
        <p:spPr bwMode="gray">
          <a:xfrm>
            <a:off x="479424" y="1412874"/>
            <a:ext cx="8111917" cy="1799861"/>
          </a:xfrm>
        </p:spPr>
        <p:txBody>
          <a:bodyPr anchor="b">
            <a:normAutofit/>
          </a:bodyPr>
          <a:lstStyle>
            <a:lvl1pPr>
              <a:defRPr sz="4800">
                <a:solidFill>
                  <a:schemeClr val="bg1"/>
                </a:solidFill>
                <a:latin typeface="+mj-lt"/>
              </a:defRPr>
            </a:lvl1pPr>
          </a:lstStyle>
          <a:p>
            <a:r>
              <a:rPr lang="en-US"/>
              <a:t>Name of the current chapter</a:t>
            </a:r>
          </a:p>
        </p:txBody>
      </p:sp>
      <p:pic>
        <p:nvPicPr>
          <p:cNvPr id="3" name="Pi Logo Black">
            <a:extLst>
              <a:ext uri="{FF2B5EF4-FFF2-40B4-BE49-F238E27FC236}">
                <a16:creationId xmlns:a16="http://schemas.microsoft.com/office/drawing/2014/main" id="{5EE100D8-E569-5B62-E676-76FC75D296EF}"/>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bwMode="gray">
          <a:xfrm>
            <a:off x="491732" y="6247189"/>
            <a:ext cx="1614503" cy="302341"/>
          </a:xfrm>
          <a:prstGeom prst="rect">
            <a:avLst/>
          </a:prstGeom>
        </p:spPr>
      </p:pic>
    </p:spTree>
    <p:extLst>
      <p:ext uri="{BB962C8B-B14F-4D97-AF65-F5344CB8AC3E}">
        <p14:creationId xmlns:p14="http://schemas.microsoft.com/office/powerpoint/2010/main" val="786601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pter Divider (Dark)">
    <p:bg>
      <p:bgPr>
        <a:solidFill>
          <a:srgbClr val="1E1E1C"/>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B947DDD-DDC6-EEF2-6041-6016EB5593D8}"/>
              </a:ext>
            </a:extLst>
          </p:cNvPr>
          <p:cNvSpPr/>
          <p:nvPr userDrawn="1"/>
        </p:nvSpPr>
        <p:spPr>
          <a:xfrm>
            <a:off x="195943" y="6055567"/>
            <a:ext cx="2080726" cy="802433"/>
          </a:xfrm>
          <a:prstGeom prst="rect">
            <a:avLst/>
          </a:prstGeom>
          <a:solidFill>
            <a:srgbClr val="1E1E1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Subtitle">
            <a:extLst>
              <a:ext uri="{FF2B5EF4-FFF2-40B4-BE49-F238E27FC236}">
                <a16:creationId xmlns:a16="http://schemas.microsoft.com/office/drawing/2014/main" id="{4D136734-CCAE-F33D-C3A6-686F4E73EB82}"/>
              </a:ext>
            </a:extLst>
          </p:cNvPr>
          <p:cNvSpPr>
            <a:spLocks noGrp="1"/>
          </p:cNvSpPr>
          <p:nvPr>
            <p:ph type="subTitle" idx="14" hasCustomPrompt="1"/>
          </p:nvPr>
        </p:nvSpPr>
        <p:spPr bwMode="gray">
          <a:xfrm>
            <a:off x="479424" y="3573016"/>
            <a:ext cx="7632701" cy="792088"/>
          </a:xfrm>
        </p:spPr>
        <p:txBody>
          <a:bodyPr/>
          <a:lstStyle>
            <a:lvl1pPr marL="0" indent="0" algn="l">
              <a:lnSpc>
                <a:spcPct val="140000"/>
              </a:lnSpc>
              <a:spcBef>
                <a:spcPts val="0"/>
              </a:spcBef>
              <a:spcAft>
                <a:spcPts val="0"/>
              </a:spcAft>
              <a:buFont typeface="Arial" panose="020B0604020202020204" pitchFamily="34" charset="0"/>
              <a:buNone/>
              <a:defRPr sz="1600" b="0">
                <a:solidFill>
                  <a:srgbClr val="FFFFFF"/>
                </a:solidFill>
                <a:latin typeface="Lato" panose="020F0502020204030203" pitchFamily="34" charset="0"/>
              </a:defRPr>
            </a:lvl1pPr>
            <a:lvl2pPr marL="0" indent="0" algn="l">
              <a:lnSpc>
                <a:spcPct val="140000"/>
              </a:lnSpc>
              <a:spcBef>
                <a:spcPts val="0"/>
              </a:spcBef>
              <a:spcAft>
                <a:spcPts val="0"/>
              </a:spcAft>
              <a:buFont typeface="Arial" panose="020B0604020202020204" pitchFamily="34" charset="0"/>
              <a:buNone/>
              <a:defRPr sz="1600" b="0">
                <a:solidFill>
                  <a:schemeClr val="bg2"/>
                </a:solidFill>
                <a:latin typeface="+mn-lt"/>
              </a:defRPr>
            </a:lvl2pPr>
            <a:lvl3pPr marL="0" indent="0" algn="l">
              <a:lnSpc>
                <a:spcPct val="140000"/>
              </a:lnSpc>
              <a:spcBef>
                <a:spcPts val="0"/>
              </a:spcBef>
              <a:spcAft>
                <a:spcPts val="0"/>
              </a:spcAft>
              <a:buFont typeface="Arial" panose="020B0604020202020204" pitchFamily="34" charset="0"/>
              <a:buNone/>
              <a:defRPr sz="1600" b="0">
                <a:solidFill>
                  <a:schemeClr val="bg2"/>
                </a:solidFill>
                <a:latin typeface="+mn-lt"/>
              </a:defRPr>
            </a:lvl3pPr>
            <a:lvl4pPr marL="0" indent="0" algn="l">
              <a:lnSpc>
                <a:spcPct val="140000"/>
              </a:lnSpc>
              <a:spcBef>
                <a:spcPts val="0"/>
              </a:spcBef>
              <a:spcAft>
                <a:spcPts val="0"/>
              </a:spcAft>
              <a:buFont typeface="Arial" panose="020B0604020202020204" pitchFamily="34" charset="0"/>
              <a:buNone/>
              <a:defRPr sz="1600" b="0">
                <a:solidFill>
                  <a:schemeClr val="bg2"/>
                </a:solidFill>
                <a:latin typeface="+mn-lt"/>
              </a:defRPr>
            </a:lvl4pPr>
            <a:lvl5pPr marL="0" indent="0" algn="l">
              <a:lnSpc>
                <a:spcPct val="140000"/>
              </a:lnSpc>
              <a:spcBef>
                <a:spcPts val="0"/>
              </a:spcBef>
              <a:spcAft>
                <a:spcPts val="0"/>
              </a:spcAft>
              <a:buFont typeface="Arial" panose="020B0604020202020204" pitchFamily="34" charset="0"/>
              <a:buNone/>
              <a:defRPr sz="1600" b="0">
                <a:solidFill>
                  <a:schemeClr val="bg2"/>
                </a:solidFill>
                <a:latin typeface="+mn-lt"/>
              </a:defRPr>
            </a:lvl5pPr>
            <a:lvl6pPr marL="0" indent="0" algn="l">
              <a:lnSpc>
                <a:spcPct val="140000"/>
              </a:lnSpc>
              <a:spcBef>
                <a:spcPts val="0"/>
              </a:spcBef>
              <a:spcAft>
                <a:spcPts val="0"/>
              </a:spcAft>
              <a:buFont typeface="Arial" panose="020B0604020202020204" pitchFamily="34" charset="0"/>
              <a:buNone/>
              <a:defRPr sz="1600" b="0">
                <a:solidFill>
                  <a:schemeClr val="bg2"/>
                </a:solidFill>
                <a:latin typeface="+mn-lt"/>
              </a:defRPr>
            </a:lvl6pPr>
            <a:lvl7pPr marL="0" indent="0" algn="l">
              <a:lnSpc>
                <a:spcPct val="140000"/>
              </a:lnSpc>
              <a:spcBef>
                <a:spcPts val="0"/>
              </a:spcBef>
              <a:spcAft>
                <a:spcPts val="0"/>
              </a:spcAft>
              <a:buFont typeface="Arial" panose="020B0604020202020204" pitchFamily="34" charset="0"/>
              <a:buNone/>
              <a:defRPr sz="1600" b="0">
                <a:solidFill>
                  <a:schemeClr val="bg2"/>
                </a:solidFill>
                <a:latin typeface="+mn-lt"/>
              </a:defRPr>
            </a:lvl7pPr>
            <a:lvl8pPr marL="0" indent="0" algn="l">
              <a:lnSpc>
                <a:spcPct val="140000"/>
              </a:lnSpc>
              <a:spcBef>
                <a:spcPts val="0"/>
              </a:spcBef>
              <a:spcAft>
                <a:spcPts val="0"/>
              </a:spcAft>
              <a:buFont typeface="Arial" panose="020B0604020202020204" pitchFamily="34" charset="0"/>
              <a:buNone/>
              <a:defRPr sz="1600" b="0">
                <a:solidFill>
                  <a:schemeClr val="bg2"/>
                </a:solidFill>
                <a:latin typeface="+mn-lt"/>
              </a:defRPr>
            </a:lvl8pPr>
            <a:lvl9pPr marL="0" indent="0" algn="l">
              <a:lnSpc>
                <a:spcPct val="140000"/>
              </a:lnSpc>
              <a:spcBef>
                <a:spcPts val="0"/>
              </a:spcBef>
              <a:spcAft>
                <a:spcPts val="0"/>
              </a:spcAft>
              <a:buFont typeface="Arial" panose="020B0604020202020204" pitchFamily="34" charset="0"/>
              <a:buNone/>
              <a:defRPr sz="1600" b="0">
                <a:solidFill>
                  <a:schemeClr val="bg2"/>
                </a:solidFill>
                <a:latin typeface="+mn-lt"/>
              </a:defRPr>
            </a:lvl9pPr>
          </a:lstStyle>
          <a:p>
            <a:r>
              <a:rPr lang="en-US"/>
              <a:t>Optional short description</a:t>
            </a:r>
          </a:p>
        </p:txBody>
      </p:sp>
      <p:pic>
        <p:nvPicPr>
          <p:cNvPr id="8" name="Pi Logo Black">
            <a:extLst>
              <a:ext uri="{FF2B5EF4-FFF2-40B4-BE49-F238E27FC236}">
                <a16:creationId xmlns:a16="http://schemas.microsoft.com/office/drawing/2014/main" id="{C2DA63AF-6A35-20EA-D0E6-420BF25F785B}"/>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bwMode="gray">
          <a:xfrm>
            <a:off x="491732" y="6247189"/>
            <a:ext cx="1614503" cy="302341"/>
          </a:xfrm>
          <a:prstGeom prst="rect">
            <a:avLst/>
          </a:prstGeom>
        </p:spPr>
      </p:pic>
      <p:sp>
        <p:nvSpPr>
          <p:cNvPr id="2" name="Title">
            <a:extLst>
              <a:ext uri="{FF2B5EF4-FFF2-40B4-BE49-F238E27FC236}">
                <a16:creationId xmlns:a16="http://schemas.microsoft.com/office/drawing/2014/main" id="{AE7CE2A5-D4F1-8ACE-215D-FC8D27E19AEB}"/>
              </a:ext>
            </a:extLst>
          </p:cNvPr>
          <p:cNvSpPr>
            <a:spLocks noGrp="1"/>
          </p:cNvSpPr>
          <p:nvPr>
            <p:ph type="title" hasCustomPrompt="1"/>
          </p:nvPr>
        </p:nvSpPr>
        <p:spPr bwMode="gray">
          <a:xfrm>
            <a:off x="479424" y="1412874"/>
            <a:ext cx="9468444" cy="1799861"/>
          </a:xfrm>
        </p:spPr>
        <p:txBody>
          <a:bodyPr anchor="b">
            <a:normAutofit/>
          </a:bodyPr>
          <a:lstStyle>
            <a:lvl1pPr>
              <a:defRPr sz="4800">
                <a:solidFill>
                  <a:schemeClr val="bg1"/>
                </a:solidFill>
                <a:latin typeface="+mj-lt"/>
              </a:defRPr>
            </a:lvl1pPr>
          </a:lstStyle>
          <a:p>
            <a:r>
              <a:rPr lang="en-US"/>
              <a:t>Name of the current chapter</a:t>
            </a:r>
          </a:p>
        </p:txBody>
      </p:sp>
    </p:spTree>
    <p:extLst>
      <p:ext uri="{BB962C8B-B14F-4D97-AF65-F5344CB8AC3E}">
        <p14:creationId xmlns:p14="http://schemas.microsoft.com/office/powerpoint/2010/main" val="2949836289"/>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image" Target="../media/image1.png"/><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Left Margin Marks">
            <a:extLst>
              <a:ext uri="{FF2B5EF4-FFF2-40B4-BE49-F238E27FC236}">
                <a16:creationId xmlns:a16="http://schemas.microsoft.com/office/drawing/2014/main" id="{8353D856-1429-2A30-1A47-7E5109DB8052}"/>
              </a:ext>
            </a:extLst>
          </p:cNvPr>
          <p:cNvGrpSpPr>
            <a:grpSpLocks noGrp="1" noUngrp="1" noRot="1" noMove="1" noResize="1"/>
          </p:cNvGrpSpPr>
          <p:nvPr userDrawn="1"/>
        </p:nvGrpSpPr>
        <p:grpSpPr bwMode="gray">
          <a:xfrm>
            <a:off x="-168688" y="1413000"/>
            <a:ext cx="72000" cy="4536000"/>
            <a:chOff x="-456728" y="1628800"/>
            <a:chExt cx="216000" cy="4536504"/>
          </a:xfrm>
        </p:grpSpPr>
        <p:cxnSp>
          <p:nvCxnSpPr>
            <p:cNvPr id="8" name="Notch 10">
              <a:extLst>
                <a:ext uri="{FF2B5EF4-FFF2-40B4-BE49-F238E27FC236}">
                  <a16:creationId xmlns:a16="http://schemas.microsoft.com/office/drawing/2014/main" id="{24D2E380-3E02-A39D-2DB0-B4CDEB423B7B}"/>
                </a:ext>
              </a:extLst>
            </p:cNvPr>
            <p:cNvCxnSpPr>
              <a:cxnSpLocks noGrp="1" noRot="1" noMove="1" noResize="1" noEditPoints="1" noAdjustHandles="1" noChangeArrowheads="1" noChangeShapeType="1"/>
            </p:cNvCxnSpPr>
            <p:nvPr userDrawn="1"/>
          </p:nvCxnSpPr>
          <p:spPr bwMode="gray">
            <a:xfrm>
              <a:off x="-456728" y="1628800"/>
              <a:ext cx="21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Notch 9">
              <a:extLst>
                <a:ext uri="{FF2B5EF4-FFF2-40B4-BE49-F238E27FC236}">
                  <a16:creationId xmlns:a16="http://schemas.microsoft.com/office/drawing/2014/main" id="{158BB758-57C3-5AB8-C210-1AC35D6776F4}"/>
                </a:ext>
              </a:extLst>
            </p:cNvPr>
            <p:cNvCxnSpPr>
              <a:cxnSpLocks noGrp="1" noRot="1" noMove="1" noResize="1" noEditPoints="1" noAdjustHandles="1" noChangeArrowheads="1" noChangeShapeType="1"/>
            </p:cNvCxnSpPr>
            <p:nvPr userDrawn="1"/>
          </p:nvCxnSpPr>
          <p:spPr bwMode="gray">
            <a:xfrm>
              <a:off x="-456728" y="6165304"/>
              <a:ext cx="21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 name="Top Margin Marks">
            <a:extLst>
              <a:ext uri="{FF2B5EF4-FFF2-40B4-BE49-F238E27FC236}">
                <a16:creationId xmlns:a16="http://schemas.microsoft.com/office/drawing/2014/main" id="{B815F39B-DC82-31E1-78A3-6CEDD6BAB8DC}"/>
              </a:ext>
            </a:extLst>
          </p:cNvPr>
          <p:cNvGrpSpPr>
            <a:grpSpLocks noGrp="1" noUngrp="1" noRot="1" noMove="1" noResize="1"/>
          </p:cNvGrpSpPr>
          <p:nvPr userDrawn="1"/>
        </p:nvGrpSpPr>
        <p:grpSpPr bwMode="gray">
          <a:xfrm>
            <a:off x="480000" y="-171400"/>
            <a:ext cx="11232624" cy="72000"/>
            <a:chOff x="480000" y="-171400"/>
            <a:chExt cx="11232624" cy="72000"/>
          </a:xfrm>
        </p:grpSpPr>
        <p:cxnSp>
          <p:nvCxnSpPr>
            <p:cNvPr id="11" name="Notch 8">
              <a:extLst>
                <a:ext uri="{FF2B5EF4-FFF2-40B4-BE49-F238E27FC236}">
                  <a16:creationId xmlns:a16="http://schemas.microsoft.com/office/drawing/2014/main" id="{13012680-157F-BE48-EAAD-E30FB017F118}"/>
                </a:ext>
              </a:extLst>
            </p:cNvPr>
            <p:cNvCxnSpPr>
              <a:cxnSpLocks noGrp="1" noRot="1" noMove="1" noResize="1" noEditPoints="1" noAdjustHandles="1" noChangeArrowheads="1" noChangeShapeType="1"/>
            </p:cNvCxnSpPr>
            <p:nvPr userDrawn="1"/>
          </p:nvCxnSpPr>
          <p:spPr bwMode="gray">
            <a:xfrm>
              <a:off x="480000" y="-171400"/>
              <a:ext cx="0" cy="72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Notch 7">
              <a:extLst>
                <a:ext uri="{FF2B5EF4-FFF2-40B4-BE49-F238E27FC236}">
                  <a16:creationId xmlns:a16="http://schemas.microsoft.com/office/drawing/2014/main" id="{A66377F7-D95A-A382-4338-33153AF12BCD}"/>
                </a:ext>
              </a:extLst>
            </p:cNvPr>
            <p:cNvCxnSpPr>
              <a:cxnSpLocks noGrp="1" noRot="1" noMove="1" noResize="1" noEditPoints="1" noAdjustHandles="1" noChangeArrowheads="1" noChangeShapeType="1"/>
            </p:cNvCxnSpPr>
            <p:nvPr userDrawn="1"/>
          </p:nvCxnSpPr>
          <p:spPr bwMode="gray">
            <a:xfrm>
              <a:off x="4043376" y="-171400"/>
              <a:ext cx="0" cy="72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Notch 6">
              <a:extLst>
                <a:ext uri="{FF2B5EF4-FFF2-40B4-BE49-F238E27FC236}">
                  <a16:creationId xmlns:a16="http://schemas.microsoft.com/office/drawing/2014/main" id="{3D46C62A-64F0-E2F0-3C26-A95A6655523E}"/>
                </a:ext>
              </a:extLst>
            </p:cNvPr>
            <p:cNvCxnSpPr>
              <a:cxnSpLocks noGrp="1" noRot="1" noMove="1" noResize="1" noEditPoints="1" noAdjustHandles="1" noChangeArrowheads="1" noChangeShapeType="1"/>
            </p:cNvCxnSpPr>
            <p:nvPr userDrawn="1"/>
          </p:nvCxnSpPr>
          <p:spPr bwMode="gray">
            <a:xfrm>
              <a:off x="4331688" y="-171400"/>
              <a:ext cx="0" cy="72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Notch 5">
              <a:extLst>
                <a:ext uri="{FF2B5EF4-FFF2-40B4-BE49-F238E27FC236}">
                  <a16:creationId xmlns:a16="http://schemas.microsoft.com/office/drawing/2014/main" id="{69A7C144-746C-2114-EED4-E833FEEB0DD9}"/>
                </a:ext>
              </a:extLst>
            </p:cNvPr>
            <p:cNvCxnSpPr>
              <a:cxnSpLocks noGrp="1" noRot="1" noMove="1" noResize="1" noEditPoints="1" noAdjustHandles="1" noChangeArrowheads="1" noChangeShapeType="1"/>
            </p:cNvCxnSpPr>
            <p:nvPr userDrawn="1"/>
          </p:nvCxnSpPr>
          <p:spPr bwMode="gray">
            <a:xfrm>
              <a:off x="5952000" y="-171400"/>
              <a:ext cx="0" cy="72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Notch 4">
              <a:extLst>
                <a:ext uri="{FF2B5EF4-FFF2-40B4-BE49-F238E27FC236}">
                  <a16:creationId xmlns:a16="http://schemas.microsoft.com/office/drawing/2014/main" id="{3550BEBB-FE78-2732-FCBC-13BFD378C3FA}"/>
                </a:ext>
              </a:extLst>
            </p:cNvPr>
            <p:cNvCxnSpPr>
              <a:cxnSpLocks noGrp="1" noRot="1" noMove="1" noResize="1" noEditPoints="1" noAdjustHandles="1" noChangeArrowheads="1" noChangeShapeType="1"/>
            </p:cNvCxnSpPr>
            <p:nvPr userDrawn="1"/>
          </p:nvCxnSpPr>
          <p:spPr bwMode="gray">
            <a:xfrm>
              <a:off x="6240000" y="-171400"/>
              <a:ext cx="0" cy="72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Notch 3">
              <a:extLst>
                <a:ext uri="{FF2B5EF4-FFF2-40B4-BE49-F238E27FC236}">
                  <a16:creationId xmlns:a16="http://schemas.microsoft.com/office/drawing/2014/main" id="{ABCD3F96-98C9-F137-0729-51A7F5E00C68}"/>
                </a:ext>
              </a:extLst>
            </p:cNvPr>
            <p:cNvCxnSpPr>
              <a:cxnSpLocks noGrp="1" noRot="1" noMove="1" noResize="1" noEditPoints="1" noAdjustHandles="1" noChangeArrowheads="1" noChangeShapeType="1"/>
            </p:cNvCxnSpPr>
            <p:nvPr userDrawn="1"/>
          </p:nvCxnSpPr>
          <p:spPr bwMode="gray">
            <a:xfrm>
              <a:off x="7859688" y="-171400"/>
              <a:ext cx="0" cy="72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Notch 2">
              <a:extLst>
                <a:ext uri="{FF2B5EF4-FFF2-40B4-BE49-F238E27FC236}">
                  <a16:creationId xmlns:a16="http://schemas.microsoft.com/office/drawing/2014/main" id="{F58AC84B-0DD4-1F5C-A9E5-EA8AC0BBC5E1}"/>
                </a:ext>
              </a:extLst>
            </p:cNvPr>
            <p:cNvCxnSpPr>
              <a:cxnSpLocks noGrp="1" noRot="1" noMove="1" noResize="1" noEditPoints="1" noAdjustHandles="1" noChangeArrowheads="1" noChangeShapeType="1"/>
            </p:cNvCxnSpPr>
            <p:nvPr userDrawn="1"/>
          </p:nvCxnSpPr>
          <p:spPr bwMode="gray">
            <a:xfrm>
              <a:off x="8148000" y="-171400"/>
              <a:ext cx="0" cy="72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Notch 1">
              <a:extLst>
                <a:ext uri="{FF2B5EF4-FFF2-40B4-BE49-F238E27FC236}">
                  <a16:creationId xmlns:a16="http://schemas.microsoft.com/office/drawing/2014/main" id="{1D9B3A04-8EB5-9C08-0230-544BAE8AAD47}"/>
                </a:ext>
              </a:extLst>
            </p:cNvPr>
            <p:cNvCxnSpPr>
              <a:cxnSpLocks noGrp="1" noRot="1" noMove="1" noResize="1" noEditPoints="1" noAdjustHandles="1" noChangeArrowheads="1" noChangeShapeType="1"/>
            </p:cNvCxnSpPr>
            <p:nvPr userDrawn="1"/>
          </p:nvCxnSpPr>
          <p:spPr bwMode="gray">
            <a:xfrm>
              <a:off x="11712624" y="-171400"/>
              <a:ext cx="0" cy="72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 name="Title Placeholder 20">
            <a:extLst>
              <a:ext uri="{FF2B5EF4-FFF2-40B4-BE49-F238E27FC236}">
                <a16:creationId xmlns:a16="http://schemas.microsoft.com/office/drawing/2014/main" id="{42B90938-CD2A-FEB7-92DD-887CE719F7C9}"/>
              </a:ext>
            </a:extLst>
          </p:cNvPr>
          <p:cNvSpPr>
            <a:spLocks noGrp="1"/>
          </p:cNvSpPr>
          <p:nvPr>
            <p:ph type="title"/>
          </p:nvPr>
        </p:nvSpPr>
        <p:spPr>
          <a:xfrm>
            <a:off x="479424" y="237109"/>
            <a:ext cx="10515600" cy="695334"/>
          </a:xfrm>
          <a:prstGeom prst="rect">
            <a:avLst/>
          </a:prstGeom>
        </p:spPr>
        <p:txBody>
          <a:bodyPr vert="horz" lIns="91440" tIns="45720" rIns="91440" bIns="45720" rtlCol="0" anchor="ctr">
            <a:normAutofit/>
          </a:bodyPr>
          <a:lstStyle/>
          <a:p>
            <a:endParaRPr lang="en-GB"/>
          </a:p>
        </p:txBody>
      </p:sp>
      <p:sp>
        <p:nvSpPr>
          <p:cNvPr id="23" name="Text Placeholder 22">
            <a:extLst>
              <a:ext uri="{FF2B5EF4-FFF2-40B4-BE49-F238E27FC236}">
                <a16:creationId xmlns:a16="http://schemas.microsoft.com/office/drawing/2014/main" id="{F5F225BB-B402-61F0-2897-8A597B476C06}"/>
              </a:ext>
            </a:extLst>
          </p:cNvPr>
          <p:cNvSpPr>
            <a:spLocks noGrp="1"/>
          </p:cNvSpPr>
          <p:nvPr>
            <p:ph type="body" idx="1"/>
          </p:nvPr>
        </p:nvSpPr>
        <p:spPr>
          <a:xfrm>
            <a:off x="485520" y="1413000"/>
            <a:ext cx="11227053" cy="45369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p:txBody>
      </p:sp>
      <p:pic>
        <p:nvPicPr>
          <p:cNvPr id="2" name="Pi Logo">
            <a:extLst>
              <a:ext uri="{FF2B5EF4-FFF2-40B4-BE49-F238E27FC236}">
                <a16:creationId xmlns:a16="http://schemas.microsoft.com/office/drawing/2014/main" id="{44E8223C-49C1-49CD-9D51-4C053ECE626D}"/>
              </a:ext>
              <a:ext uri="{C183D7F6-B498-43B3-948B-1728B52AA6E4}">
                <adec:decorative xmlns:adec="http://schemas.microsoft.com/office/drawing/2017/decorative" val="1"/>
              </a:ext>
            </a:extLst>
          </p:cNvPr>
          <p:cNvPicPr>
            <a:picLocks noChangeAspect="1"/>
          </p:cNvPicPr>
          <p:nvPr userDrawn="1"/>
        </p:nvPicPr>
        <p:blipFill>
          <a:blip r:embed="rId69"/>
          <a:srcRect/>
          <a:stretch/>
        </p:blipFill>
        <p:spPr bwMode="gray">
          <a:xfrm>
            <a:off x="479424" y="6246835"/>
            <a:ext cx="1639121" cy="303049"/>
          </a:xfrm>
          <a:prstGeom prst="rect">
            <a:avLst/>
          </a:prstGeom>
        </p:spPr>
      </p:pic>
    </p:spTree>
    <p:extLst>
      <p:ext uri="{BB962C8B-B14F-4D97-AF65-F5344CB8AC3E}">
        <p14:creationId xmlns:p14="http://schemas.microsoft.com/office/powerpoint/2010/main" val="1966432300"/>
      </p:ext>
    </p:extLst>
  </p:cSld>
  <p:clrMap bg1="lt1" tx1="dk1" bg2="lt2" tx2="dk2" accent1="accent1" accent2="accent2" accent3="accent3" accent4="accent4" accent5="accent5" accent6="accent6" hlink="hlink" folHlink="folHlink"/>
  <p:sldLayoutIdLst>
    <p:sldLayoutId id="2147483649" r:id="rId1"/>
    <p:sldLayoutId id="2147483717" r:id="rId2"/>
    <p:sldLayoutId id="2147483718" r:id="rId3"/>
    <p:sldLayoutId id="2147483655" r:id="rId4"/>
    <p:sldLayoutId id="2147483659" r:id="rId5"/>
    <p:sldLayoutId id="2147483660" r:id="rId6"/>
    <p:sldLayoutId id="2147483683" r:id="rId7"/>
    <p:sldLayoutId id="2147483661" r:id="rId8"/>
    <p:sldLayoutId id="2147483663" r:id="rId9"/>
    <p:sldLayoutId id="2147483666" r:id="rId10"/>
    <p:sldLayoutId id="2147483691" r:id="rId11"/>
    <p:sldLayoutId id="2147483682" r:id="rId12"/>
    <p:sldLayoutId id="2147483681" r:id="rId13"/>
    <p:sldLayoutId id="2147483680" r:id="rId14"/>
    <p:sldLayoutId id="2147483687" r:id="rId15"/>
    <p:sldLayoutId id="2147483723" r:id="rId16"/>
    <p:sldLayoutId id="2147483721" r:id="rId17"/>
    <p:sldLayoutId id="2147483688" r:id="rId18"/>
    <p:sldLayoutId id="2147483689" r:id="rId19"/>
    <p:sldLayoutId id="2147483673" r:id="rId20"/>
    <p:sldLayoutId id="2147483679" r:id="rId21"/>
    <p:sldLayoutId id="2147483678" r:id="rId22"/>
    <p:sldLayoutId id="2147483677" r:id="rId23"/>
    <p:sldLayoutId id="2147483676" r:id="rId24"/>
    <p:sldLayoutId id="2147483712" r:id="rId25"/>
    <p:sldLayoutId id="2147483724" r:id="rId26"/>
    <p:sldLayoutId id="2147483725" r:id="rId27"/>
    <p:sldLayoutId id="2147483713" r:id="rId28"/>
    <p:sldLayoutId id="2147483675" r:id="rId29"/>
    <p:sldLayoutId id="2147483705" r:id="rId30"/>
    <p:sldLayoutId id="2147483674" r:id="rId31"/>
    <p:sldLayoutId id="2147483706" r:id="rId32"/>
    <p:sldLayoutId id="2147483719" r:id="rId33"/>
    <p:sldLayoutId id="2147483720" r:id="rId34"/>
    <p:sldLayoutId id="2147483714" r:id="rId35"/>
    <p:sldLayoutId id="2147483707" r:id="rId36"/>
    <p:sldLayoutId id="2147483711" r:id="rId37"/>
    <p:sldLayoutId id="2147483708" r:id="rId38"/>
    <p:sldLayoutId id="2147483710" r:id="rId39"/>
    <p:sldLayoutId id="2147483672" r:id="rId40"/>
    <p:sldLayoutId id="2147483694" r:id="rId41"/>
    <p:sldLayoutId id="2147483667" r:id="rId42"/>
    <p:sldLayoutId id="2147483668" r:id="rId43"/>
    <p:sldLayoutId id="2147483695" r:id="rId44"/>
    <p:sldLayoutId id="2147483671" r:id="rId45"/>
    <p:sldLayoutId id="2147483665" r:id="rId46"/>
    <p:sldLayoutId id="2147483698" r:id="rId47"/>
    <p:sldLayoutId id="2147483704" r:id="rId48"/>
    <p:sldLayoutId id="2147483670" r:id="rId49"/>
    <p:sldLayoutId id="2147483669" r:id="rId50"/>
    <p:sldLayoutId id="2147483699" r:id="rId51"/>
    <p:sldLayoutId id="2147483664" r:id="rId52"/>
    <p:sldLayoutId id="2147483662" r:id="rId53"/>
    <p:sldLayoutId id="2147483658" r:id="rId54"/>
    <p:sldLayoutId id="2147483654" r:id="rId55"/>
    <p:sldLayoutId id="2147483656" r:id="rId56"/>
    <p:sldLayoutId id="2147483652" r:id="rId57"/>
    <p:sldLayoutId id="2147483702" r:id="rId58"/>
    <p:sldLayoutId id="2147483653" r:id="rId59"/>
    <p:sldLayoutId id="2147483650" r:id="rId60"/>
    <p:sldLayoutId id="2147483703" r:id="rId61"/>
    <p:sldLayoutId id="2147483651" r:id="rId62"/>
    <p:sldLayoutId id="2147483715" r:id="rId63"/>
    <p:sldLayoutId id="2147483716" r:id="rId64"/>
    <p:sldLayoutId id="2147483726" r:id="rId65"/>
    <p:sldLayoutId id="2147483728" r:id="rId66"/>
    <p:sldLayoutId id="2147483729" r:id="rId67"/>
  </p:sldLayoutIdLst>
  <p:hf sldNum="0" hdr="0" dt="0"/>
  <p:txStyles>
    <p:titleStyle>
      <a:lvl1pPr algn="l" defTabSz="914400" rtl="0" eaLnBrk="1" latinLnBrk="0" hangingPunct="1">
        <a:lnSpc>
          <a:spcPct val="90000"/>
        </a:lnSpc>
        <a:spcBef>
          <a:spcPct val="0"/>
        </a:spcBef>
        <a:buNone/>
        <a:defRPr sz="2500" b="1" kern="1200">
          <a:solidFill>
            <a:srgbClr val="1E1E1C"/>
          </a:solidFill>
          <a:latin typeface="Lato" panose="020F0502020204030203" pitchFamily="34" charset="0"/>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400" kern="1200">
          <a:solidFill>
            <a:srgbClr val="1E1E1C"/>
          </a:solidFill>
          <a:latin typeface="Lato" panose="020F050202020403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rgbClr val="1E1E1C"/>
          </a:solidFill>
          <a:latin typeface="Lato" panose="020F050202020403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E1E1C"/>
          </a:solidFill>
          <a:latin typeface="Lato" panose="020F050202020403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E1E1C"/>
          </a:solidFill>
          <a:latin typeface="Lato" panose="020F050202020403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Lato"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748" userDrawn="1">
          <p15:clr>
            <a:srgbClr val="F26B43"/>
          </p15:clr>
        </p15:guide>
        <p15:guide id="2" pos="302" userDrawn="1">
          <p15:clr>
            <a:srgbClr val="F26B43"/>
          </p15:clr>
        </p15:guide>
        <p15:guide id="3" orient="horz" pos="890" userDrawn="1">
          <p15:clr>
            <a:srgbClr val="F26B43"/>
          </p15:clr>
        </p15:guide>
        <p15:guide id="4" pos="7378" userDrawn="1">
          <p15:clr>
            <a:srgbClr val="F26B43"/>
          </p15:clr>
        </p15:guide>
        <p15:guide id="5" orient="horz" pos="14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8" Type="http://schemas.openxmlformats.org/officeDocument/2006/relationships/image" Target="../media/image66.svg"/><Relationship Id="rId3" Type="http://schemas.openxmlformats.org/officeDocument/2006/relationships/image" Target="../media/image61.png"/><Relationship Id="rId7" Type="http://schemas.openxmlformats.org/officeDocument/2006/relationships/image" Target="../media/image65.png"/><Relationship Id="rId12" Type="http://schemas.openxmlformats.org/officeDocument/2006/relationships/image" Target="../media/image70.sv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64.svg"/><Relationship Id="rId11" Type="http://schemas.openxmlformats.org/officeDocument/2006/relationships/image" Target="../media/image69.png"/><Relationship Id="rId5" Type="http://schemas.openxmlformats.org/officeDocument/2006/relationships/image" Target="../media/image63.png"/><Relationship Id="rId10" Type="http://schemas.openxmlformats.org/officeDocument/2006/relationships/image" Target="../media/image68.svg"/><Relationship Id="rId4" Type="http://schemas.openxmlformats.org/officeDocument/2006/relationships/image" Target="../media/image62.svg"/><Relationship Id="rId9" Type="http://schemas.openxmlformats.org/officeDocument/2006/relationships/image" Target="../media/image67.png"/></Relationships>
</file>

<file path=ppt/slides/_rels/slide13.xml.rels><?xml version="1.0" encoding="UTF-8" standalone="yes"?>
<Relationships xmlns="http://schemas.openxmlformats.org/package/2006/relationships"><Relationship Id="rId13" Type="http://schemas.openxmlformats.org/officeDocument/2006/relationships/image" Target="../media/image43.png"/><Relationship Id="rId18" Type="http://schemas.openxmlformats.org/officeDocument/2006/relationships/image" Target="../media/image82.svg"/><Relationship Id="rId26" Type="http://schemas.openxmlformats.org/officeDocument/2006/relationships/image" Target="../media/image88.svg"/><Relationship Id="rId39" Type="http://schemas.openxmlformats.org/officeDocument/2006/relationships/image" Target="../media/image98.png"/><Relationship Id="rId21" Type="http://schemas.openxmlformats.org/officeDocument/2006/relationships/image" Target="../media/image47.png"/><Relationship Id="rId34" Type="http://schemas.openxmlformats.org/officeDocument/2006/relationships/image" Target="../media/image94.svg"/><Relationship Id="rId42" Type="http://schemas.openxmlformats.org/officeDocument/2006/relationships/image" Target="../media/image100.svg"/><Relationship Id="rId7" Type="http://schemas.openxmlformats.org/officeDocument/2006/relationships/image" Target="../media/image74.png"/><Relationship Id="rId2" Type="http://schemas.openxmlformats.org/officeDocument/2006/relationships/notesSlide" Target="../notesSlides/notesSlide6.xml"/><Relationship Id="rId16" Type="http://schemas.openxmlformats.org/officeDocument/2006/relationships/image" Target="../media/image81.svg"/><Relationship Id="rId29" Type="http://schemas.openxmlformats.org/officeDocument/2006/relationships/image" Target="../media/image51.png"/><Relationship Id="rId1" Type="http://schemas.openxmlformats.org/officeDocument/2006/relationships/slideLayout" Target="../slideLayouts/slideLayout13.xml"/><Relationship Id="rId6" Type="http://schemas.openxmlformats.org/officeDocument/2006/relationships/image" Target="../media/image73.svg"/><Relationship Id="rId11" Type="http://schemas.openxmlformats.org/officeDocument/2006/relationships/image" Target="../media/image77.png"/><Relationship Id="rId24" Type="http://schemas.openxmlformats.org/officeDocument/2006/relationships/image" Target="../media/image87.svg"/><Relationship Id="rId32" Type="http://schemas.openxmlformats.org/officeDocument/2006/relationships/image" Target="../media/image93.svg"/><Relationship Id="rId37" Type="http://schemas.openxmlformats.org/officeDocument/2006/relationships/image" Target="../media/image55.png"/><Relationship Id="rId40" Type="http://schemas.openxmlformats.org/officeDocument/2006/relationships/image" Target="../media/image99.svg"/><Relationship Id="rId45" Type="http://schemas.openxmlformats.org/officeDocument/2006/relationships/image" Target="../media/image59.png"/><Relationship Id="rId5" Type="http://schemas.openxmlformats.org/officeDocument/2006/relationships/image" Target="../media/image39.png"/><Relationship Id="rId15" Type="http://schemas.openxmlformats.org/officeDocument/2006/relationships/image" Target="../media/image80.png"/><Relationship Id="rId23" Type="http://schemas.openxmlformats.org/officeDocument/2006/relationships/image" Target="../media/image86.png"/><Relationship Id="rId28" Type="http://schemas.openxmlformats.org/officeDocument/2006/relationships/image" Target="../media/image90.svg"/><Relationship Id="rId36" Type="http://schemas.openxmlformats.org/officeDocument/2006/relationships/image" Target="../media/image96.svg"/><Relationship Id="rId10" Type="http://schemas.openxmlformats.org/officeDocument/2006/relationships/image" Target="../media/image76.svg"/><Relationship Id="rId19" Type="http://schemas.openxmlformats.org/officeDocument/2006/relationships/image" Target="../media/image83.png"/><Relationship Id="rId31" Type="http://schemas.openxmlformats.org/officeDocument/2006/relationships/image" Target="../media/image92.png"/><Relationship Id="rId44" Type="http://schemas.openxmlformats.org/officeDocument/2006/relationships/image" Target="../media/image102.svg"/><Relationship Id="rId4" Type="http://schemas.openxmlformats.org/officeDocument/2006/relationships/image" Target="../media/image72.svg"/><Relationship Id="rId9" Type="http://schemas.openxmlformats.org/officeDocument/2006/relationships/image" Target="../media/image41.png"/><Relationship Id="rId14" Type="http://schemas.openxmlformats.org/officeDocument/2006/relationships/image" Target="../media/image79.svg"/><Relationship Id="rId22" Type="http://schemas.openxmlformats.org/officeDocument/2006/relationships/image" Target="../media/image85.svg"/><Relationship Id="rId27" Type="http://schemas.openxmlformats.org/officeDocument/2006/relationships/image" Target="../media/image89.png"/><Relationship Id="rId30" Type="http://schemas.openxmlformats.org/officeDocument/2006/relationships/image" Target="../media/image91.svg"/><Relationship Id="rId35" Type="http://schemas.openxmlformats.org/officeDocument/2006/relationships/image" Target="../media/image95.png"/><Relationship Id="rId43" Type="http://schemas.openxmlformats.org/officeDocument/2006/relationships/image" Target="../media/image101.png"/><Relationship Id="rId8" Type="http://schemas.openxmlformats.org/officeDocument/2006/relationships/image" Target="../media/image75.svg"/><Relationship Id="rId3" Type="http://schemas.openxmlformats.org/officeDocument/2006/relationships/image" Target="../media/image71.png"/><Relationship Id="rId12" Type="http://schemas.openxmlformats.org/officeDocument/2006/relationships/image" Target="../media/image78.svg"/><Relationship Id="rId17" Type="http://schemas.openxmlformats.org/officeDocument/2006/relationships/image" Target="../media/image45.png"/><Relationship Id="rId25" Type="http://schemas.openxmlformats.org/officeDocument/2006/relationships/image" Target="../media/image49.png"/><Relationship Id="rId33" Type="http://schemas.openxmlformats.org/officeDocument/2006/relationships/image" Target="../media/image53.png"/><Relationship Id="rId38" Type="http://schemas.openxmlformats.org/officeDocument/2006/relationships/image" Target="../media/image97.svg"/><Relationship Id="rId46" Type="http://schemas.openxmlformats.org/officeDocument/2006/relationships/image" Target="../media/image60.svg"/><Relationship Id="rId20" Type="http://schemas.openxmlformats.org/officeDocument/2006/relationships/image" Target="../media/image84.svg"/><Relationship Id="rId41" Type="http://schemas.openxmlformats.org/officeDocument/2006/relationships/image" Target="../media/image57.png"/></Relationships>
</file>

<file path=ppt/slides/_rels/slide14.xml.rels><?xml version="1.0" encoding="UTF-8" standalone="yes"?>
<Relationships xmlns="http://schemas.openxmlformats.org/package/2006/relationships"><Relationship Id="rId8" Type="http://schemas.openxmlformats.org/officeDocument/2006/relationships/image" Target="../media/image108.svg"/><Relationship Id="rId3" Type="http://schemas.openxmlformats.org/officeDocument/2006/relationships/image" Target="../media/image103.png"/><Relationship Id="rId7" Type="http://schemas.openxmlformats.org/officeDocument/2006/relationships/image" Target="../media/image107.pn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106.svg"/><Relationship Id="rId5" Type="http://schemas.openxmlformats.org/officeDocument/2006/relationships/image" Target="../media/image105.png"/><Relationship Id="rId10" Type="http://schemas.openxmlformats.org/officeDocument/2006/relationships/image" Target="../media/image110.svg"/><Relationship Id="rId4" Type="http://schemas.openxmlformats.org/officeDocument/2006/relationships/image" Target="../media/image104.svg"/><Relationship Id="rId9" Type="http://schemas.openxmlformats.org/officeDocument/2006/relationships/image" Target="../media/image109.png"/></Relationships>
</file>

<file path=ppt/slides/_rels/slide15.xml.rels><?xml version="1.0" encoding="UTF-8" standalone="yes"?>
<Relationships xmlns="http://schemas.openxmlformats.org/package/2006/relationships"><Relationship Id="rId8" Type="http://schemas.openxmlformats.org/officeDocument/2006/relationships/image" Target="../media/image117.png"/><Relationship Id="rId3" Type="http://schemas.openxmlformats.org/officeDocument/2006/relationships/image" Target="../media/image112.svg"/><Relationship Id="rId7" Type="http://schemas.openxmlformats.org/officeDocument/2006/relationships/image" Target="../media/image116.svg"/><Relationship Id="rId2" Type="http://schemas.openxmlformats.org/officeDocument/2006/relationships/image" Target="../media/image111.png"/><Relationship Id="rId1" Type="http://schemas.openxmlformats.org/officeDocument/2006/relationships/slideLayout" Target="../slideLayouts/slideLayout13.xml"/><Relationship Id="rId6" Type="http://schemas.openxmlformats.org/officeDocument/2006/relationships/image" Target="../media/image115.png"/><Relationship Id="rId11" Type="http://schemas.openxmlformats.org/officeDocument/2006/relationships/image" Target="../media/image120.svg"/><Relationship Id="rId5" Type="http://schemas.openxmlformats.org/officeDocument/2006/relationships/image" Target="../media/image114.svg"/><Relationship Id="rId10" Type="http://schemas.openxmlformats.org/officeDocument/2006/relationships/image" Target="../media/image119.png"/><Relationship Id="rId4" Type="http://schemas.openxmlformats.org/officeDocument/2006/relationships/image" Target="../media/image113.png"/><Relationship Id="rId9" Type="http://schemas.openxmlformats.org/officeDocument/2006/relationships/image" Target="../media/image118.svg"/></Relationships>
</file>

<file path=ppt/slides/_rels/slide16.xml.rels><?xml version="1.0" encoding="UTF-8" standalone="yes"?>
<Relationships xmlns="http://schemas.openxmlformats.org/package/2006/relationships"><Relationship Id="rId3" Type="http://schemas.microsoft.com/office/2014/relationships/chartEx" Target="../charts/chartEx1.xml"/><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121.png"/></Relationships>
</file>

<file path=ppt/slides/_rels/slide17.xml.rels><?xml version="1.0" encoding="UTF-8" standalone="yes"?>
<Relationships xmlns="http://schemas.openxmlformats.org/package/2006/relationships"><Relationship Id="rId3" Type="http://schemas.microsoft.com/office/2014/relationships/chartEx" Target="../charts/chartEx2.xml"/><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123.png"/><Relationship Id="rId5" Type="http://schemas.microsoft.com/office/2014/relationships/chartEx" Target="../charts/chartEx3.xml"/><Relationship Id="rId4" Type="http://schemas.openxmlformats.org/officeDocument/2006/relationships/image" Target="../media/image12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8" Type="http://schemas.openxmlformats.org/officeDocument/2006/relationships/image" Target="../media/image129.svg"/><Relationship Id="rId3" Type="http://schemas.openxmlformats.org/officeDocument/2006/relationships/image" Target="../media/image124.png"/><Relationship Id="rId7" Type="http://schemas.openxmlformats.org/officeDocument/2006/relationships/image" Target="../media/image128.png"/><Relationship Id="rId2" Type="http://schemas.openxmlformats.org/officeDocument/2006/relationships/chart" Target="../charts/chart2.xml"/><Relationship Id="rId1" Type="http://schemas.openxmlformats.org/officeDocument/2006/relationships/slideLayout" Target="../slideLayouts/slideLayout13.xml"/><Relationship Id="rId6" Type="http://schemas.openxmlformats.org/officeDocument/2006/relationships/image" Target="../media/image127.svg"/><Relationship Id="rId5" Type="http://schemas.openxmlformats.org/officeDocument/2006/relationships/image" Target="../media/image126.png"/><Relationship Id="rId10" Type="http://schemas.openxmlformats.org/officeDocument/2006/relationships/image" Target="../media/image131.svg"/><Relationship Id="rId4" Type="http://schemas.openxmlformats.org/officeDocument/2006/relationships/image" Target="../media/image125.svg"/><Relationship Id="rId9" Type="http://schemas.openxmlformats.org/officeDocument/2006/relationships/image" Target="../media/image13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20.xml.rels><?xml version="1.0" encoding="UTF-8" standalone="yes"?>
<Relationships xmlns="http://schemas.openxmlformats.org/package/2006/relationships"><Relationship Id="rId8" Type="http://schemas.openxmlformats.org/officeDocument/2006/relationships/image" Target="../media/image137.svg"/><Relationship Id="rId3" Type="http://schemas.openxmlformats.org/officeDocument/2006/relationships/image" Target="../media/image132.png"/><Relationship Id="rId7" Type="http://schemas.openxmlformats.org/officeDocument/2006/relationships/image" Target="../media/image136.png"/><Relationship Id="rId2" Type="http://schemas.openxmlformats.org/officeDocument/2006/relationships/chart" Target="../charts/chart3.xml"/><Relationship Id="rId1" Type="http://schemas.openxmlformats.org/officeDocument/2006/relationships/slideLayout" Target="../slideLayouts/slideLayout13.xml"/><Relationship Id="rId6" Type="http://schemas.openxmlformats.org/officeDocument/2006/relationships/image" Target="../media/image135.svg"/><Relationship Id="rId5" Type="http://schemas.openxmlformats.org/officeDocument/2006/relationships/image" Target="../media/image134.png"/><Relationship Id="rId10" Type="http://schemas.openxmlformats.org/officeDocument/2006/relationships/image" Target="../media/image139.svg"/><Relationship Id="rId4" Type="http://schemas.openxmlformats.org/officeDocument/2006/relationships/image" Target="../media/image133.svg"/><Relationship Id="rId9" Type="http://schemas.openxmlformats.org/officeDocument/2006/relationships/image" Target="../media/image138.png"/></Relationships>
</file>

<file path=ppt/slides/_rels/slide21.xml.rels><?xml version="1.0" encoding="UTF-8" standalone="yes"?>
<Relationships xmlns="http://schemas.openxmlformats.org/package/2006/relationships"><Relationship Id="rId8" Type="http://schemas.openxmlformats.org/officeDocument/2006/relationships/image" Target="../media/image146.png"/><Relationship Id="rId3" Type="http://schemas.openxmlformats.org/officeDocument/2006/relationships/image" Target="../media/image141.svg"/><Relationship Id="rId7" Type="http://schemas.openxmlformats.org/officeDocument/2006/relationships/image" Target="../media/image145.svg"/><Relationship Id="rId2" Type="http://schemas.openxmlformats.org/officeDocument/2006/relationships/image" Target="../media/image140.png"/><Relationship Id="rId1" Type="http://schemas.openxmlformats.org/officeDocument/2006/relationships/slideLayout" Target="../slideLayouts/slideLayout13.xml"/><Relationship Id="rId6" Type="http://schemas.openxmlformats.org/officeDocument/2006/relationships/image" Target="../media/image144.png"/><Relationship Id="rId5" Type="http://schemas.openxmlformats.org/officeDocument/2006/relationships/image" Target="../media/image143.svg"/><Relationship Id="rId10" Type="http://schemas.openxmlformats.org/officeDocument/2006/relationships/chart" Target="../charts/chart4.xml"/><Relationship Id="rId4" Type="http://schemas.openxmlformats.org/officeDocument/2006/relationships/image" Target="../media/image142.png"/><Relationship Id="rId9" Type="http://schemas.openxmlformats.org/officeDocument/2006/relationships/image" Target="../media/image147.svg"/></Relationships>
</file>

<file path=ppt/slides/_rels/slide22.xml.rels><?xml version="1.0" encoding="UTF-8" standalone="yes"?>
<Relationships xmlns="http://schemas.openxmlformats.org/package/2006/relationships"><Relationship Id="rId3" Type="http://schemas.openxmlformats.org/officeDocument/2006/relationships/image" Target="../media/image149.svg"/><Relationship Id="rId2" Type="http://schemas.openxmlformats.org/officeDocument/2006/relationships/image" Target="../media/image148.png"/><Relationship Id="rId1" Type="http://schemas.openxmlformats.org/officeDocument/2006/relationships/slideLayout" Target="../slideLayouts/slideLayout13.xml"/><Relationship Id="rId5" Type="http://schemas.openxmlformats.org/officeDocument/2006/relationships/image" Target="../media/image151.svg"/><Relationship Id="rId4" Type="http://schemas.openxmlformats.org/officeDocument/2006/relationships/image" Target="../media/image150.png"/></Relationships>
</file>

<file path=ppt/slides/_rels/slide23.xml.rels><?xml version="1.0" encoding="UTF-8" standalone="yes"?>
<Relationships xmlns="http://schemas.openxmlformats.org/package/2006/relationships"><Relationship Id="rId3" Type="http://schemas.openxmlformats.org/officeDocument/2006/relationships/image" Target="../media/image152.png"/><Relationship Id="rId2" Type="http://schemas.openxmlformats.org/officeDocument/2006/relationships/chart" Target="../charts/chart5.xml"/><Relationship Id="rId1" Type="http://schemas.openxmlformats.org/officeDocument/2006/relationships/slideLayout" Target="../slideLayouts/slideLayout13.xml"/><Relationship Id="rId4" Type="http://schemas.openxmlformats.org/officeDocument/2006/relationships/image" Target="../media/image153.svg"/></Relationships>
</file>

<file path=ppt/slides/_rels/slide24.xml.rels><?xml version="1.0" encoding="UTF-8" standalone="yes"?>
<Relationships xmlns="http://schemas.openxmlformats.org/package/2006/relationships"><Relationship Id="rId8" Type="http://schemas.openxmlformats.org/officeDocument/2006/relationships/image" Target="../media/image156.png"/><Relationship Id="rId3" Type="http://schemas.openxmlformats.org/officeDocument/2006/relationships/image" Target="../media/image155.svg"/><Relationship Id="rId7" Type="http://schemas.openxmlformats.org/officeDocument/2006/relationships/image" Target="../media/image70.svg"/><Relationship Id="rId12" Type="http://schemas.openxmlformats.org/officeDocument/2006/relationships/chart" Target="../charts/chart8.xml"/><Relationship Id="rId2" Type="http://schemas.openxmlformats.org/officeDocument/2006/relationships/image" Target="../media/image154.png"/><Relationship Id="rId1" Type="http://schemas.openxmlformats.org/officeDocument/2006/relationships/slideLayout" Target="../slideLayouts/slideLayout13.xml"/><Relationship Id="rId6" Type="http://schemas.openxmlformats.org/officeDocument/2006/relationships/image" Target="../media/image69.png"/><Relationship Id="rId11" Type="http://schemas.openxmlformats.org/officeDocument/2006/relationships/chart" Target="../charts/chart7.xml"/><Relationship Id="rId5" Type="http://schemas.openxmlformats.org/officeDocument/2006/relationships/image" Target="../media/image68.svg"/><Relationship Id="rId10" Type="http://schemas.openxmlformats.org/officeDocument/2006/relationships/chart" Target="../charts/chart6.xml"/><Relationship Id="rId4" Type="http://schemas.openxmlformats.org/officeDocument/2006/relationships/image" Target="../media/image67.png"/><Relationship Id="rId9" Type="http://schemas.openxmlformats.org/officeDocument/2006/relationships/image" Target="../media/image157.svg"/></Relationships>
</file>

<file path=ppt/slides/_rels/slide25.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8" Type="http://schemas.openxmlformats.org/officeDocument/2006/relationships/image" Target="../media/image161.svg"/><Relationship Id="rId3" Type="http://schemas.openxmlformats.org/officeDocument/2006/relationships/image" Target="../media/image41.png"/><Relationship Id="rId7" Type="http://schemas.openxmlformats.org/officeDocument/2006/relationships/image" Target="../media/image160.png"/><Relationship Id="rId12" Type="http://schemas.openxmlformats.org/officeDocument/2006/relationships/image" Target="../media/image165.svg"/><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159.svg"/><Relationship Id="rId11" Type="http://schemas.openxmlformats.org/officeDocument/2006/relationships/image" Target="../media/image164.png"/><Relationship Id="rId5" Type="http://schemas.openxmlformats.org/officeDocument/2006/relationships/image" Target="../media/image158.png"/><Relationship Id="rId10" Type="http://schemas.openxmlformats.org/officeDocument/2006/relationships/image" Target="../media/image163.svg"/><Relationship Id="rId4" Type="http://schemas.openxmlformats.org/officeDocument/2006/relationships/image" Target="../media/image42.svg"/><Relationship Id="rId9" Type="http://schemas.openxmlformats.org/officeDocument/2006/relationships/image" Target="../media/image16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8" Type="http://schemas.openxmlformats.org/officeDocument/2006/relationships/image" Target="../media/image161.svg"/><Relationship Id="rId3" Type="http://schemas.openxmlformats.org/officeDocument/2006/relationships/image" Target="../media/image59.png"/><Relationship Id="rId7" Type="http://schemas.openxmlformats.org/officeDocument/2006/relationships/image" Target="../media/image160.png"/><Relationship Id="rId12" Type="http://schemas.openxmlformats.org/officeDocument/2006/relationships/image" Target="../media/image165.sv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159.svg"/><Relationship Id="rId11" Type="http://schemas.openxmlformats.org/officeDocument/2006/relationships/image" Target="../media/image164.png"/><Relationship Id="rId5" Type="http://schemas.openxmlformats.org/officeDocument/2006/relationships/image" Target="../media/image158.png"/><Relationship Id="rId10" Type="http://schemas.openxmlformats.org/officeDocument/2006/relationships/image" Target="../media/image163.svg"/><Relationship Id="rId4" Type="http://schemas.openxmlformats.org/officeDocument/2006/relationships/image" Target="../media/image60.svg"/><Relationship Id="rId9" Type="http://schemas.openxmlformats.org/officeDocument/2006/relationships/image" Target="../media/image162.png"/></Relationships>
</file>

<file path=ppt/slides/_rels/slide31.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8" Type="http://schemas.openxmlformats.org/officeDocument/2006/relationships/image" Target="../media/image172.png"/><Relationship Id="rId3" Type="http://schemas.openxmlformats.org/officeDocument/2006/relationships/image" Target="../media/image167.svg"/><Relationship Id="rId7" Type="http://schemas.openxmlformats.org/officeDocument/2006/relationships/image" Target="../media/image171.svg"/><Relationship Id="rId2" Type="http://schemas.openxmlformats.org/officeDocument/2006/relationships/image" Target="../media/image166.png"/><Relationship Id="rId1" Type="http://schemas.openxmlformats.org/officeDocument/2006/relationships/slideLayout" Target="../slideLayouts/slideLayout13.xml"/><Relationship Id="rId6" Type="http://schemas.openxmlformats.org/officeDocument/2006/relationships/image" Target="../media/image170.png"/><Relationship Id="rId5" Type="http://schemas.openxmlformats.org/officeDocument/2006/relationships/image" Target="../media/image169.svg"/><Relationship Id="rId10" Type="http://schemas.openxmlformats.org/officeDocument/2006/relationships/chart" Target="../charts/chart14.xml"/><Relationship Id="rId4" Type="http://schemas.openxmlformats.org/officeDocument/2006/relationships/image" Target="../media/image168.png"/><Relationship Id="rId9" Type="http://schemas.openxmlformats.org/officeDocument/2006/relationships/image" Target="../media/image173.svg"/></Relationships>
</file>

<file path=ppt/slides/_rels/slide36.xml.rels><?xml version="1.0" encoding="UTF-8" standalone="yes"?>
<Relationships xmlns="http://schemas.openxmlformats.org/package/2006/relationships"><Relationship Id="rId8" Type="http://schemas.openxmlformats.org/officeDocument/2006/relationships/image" Target="../media/image177.svg"/><Relationship Id="rId3" Type="http://schemas.openxmlformats.org/officeDocument/2006/relationships/image" Target="../media/image174.png"/><Relationship Id="rId7" Type="http://schemas.openxmlformats.org/officeDocument/2006/relationships/image" Target="../media/image176.png"/><Relationship Id="rId2" Type="http://schemas.openxmlformats.org/officeDocument/2006/relationships/notesSlide" Target="../notesSlides/notesSlide13.xml"/><Relationship Id="rId1" Type="http://schemas.openxmlformats.org/officeDocument/2006/relationships/slideLayout" Target="../slideLayouts/slideLayout65.xml"/><Relationship Id="rId6" Type="http://schemas.openxmlformats.org/officeDocument/2006/relationships/image" Target="../media/image48.svg"/><Relationship Id="rId5" Type="http://schemas.openxmlformats.org/officeDocument/2006/relationships/image" Target="../media/image47.png"/><Relationship Id="rId10" Type="http://schemas.openxmlformats.org/officeDocument/2006/relationships/image" Target="../media/image60.svg"/><Relationship Id="rId4" Type="http://schemas.openxmlformats.org/officeDocument/2006/relationships/image" Target="../media/image175.svg"/><Relationship Id="rId9" Type="http://schemas.openxmlformats.org/officeDocument/2006/relationships/image" Target="../media/image59.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8" Type="http://schemas.openxmlformats.org/officeDocument/2006/relationships/image" Target="../media/image181.svg"/><Relationship Id="rId3" Type="http://schemas.openxmlformats.org/officeDocument/2006/relationships/image" Target="../media/image168.png"/><Relationship Id="rId7" Type="http://schemas.openxmlformats.org/officeDocument/2006/relationships/image" Target="../media/image180.png"/><Relationship Id="rId2" Type="http://schemas.openxmlformats.org/officeDocument/2006/relationships/chart" Target="../charts/chart15.xml"/><Relationship Id="rId1" Type="http://schemas.openxmlformats.org/officeDocument/2006/relationships/slideLayout" Target="../slideLayouts/slideLayout13.xml"/><Relationship Id="rId6" Type="http://schemas.openxmlformats.org/officeDocument/2006/relationships/image" Target="../media/image179.svg"/><Relationship Id="rId5" Type="http://schemas.openxmlformats.org/officeDocument/2006/relationships/image" Target="../media/image178.png"/><Relationship Id="rId4" Type="http://schemas.openxmlformats.org/officeDocument/2006/relationships/image" Target="../media/image169.sv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8" Type="http://schemas.openxmlformats.org/officeDocument/2006/relationships/image" Target="../media/image15.sv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svg"/><Relationship Id="rId2" Type="http://schemas.openxmlformats.org/officeDocument/2006/relationships/notesSlide" Target="../notesSlides/notesSlide1.xml"/><Relationship Id="rId1" Type="http://schemas.openxmlformats.org/officeDocument/2006/relationships/slideLayout" Target="../slideLayouts/slideLayout67.xml"/><Relationship Id="rId6" Type="http://schemas.openxmlformats.org/officeDocument/2006/relationships/image" Target="../media/image13.svg"/><Relationship Id="rId11" Type="http://schemas.openxmlformats.org/officeDocument/2006/relationships/image" Target="../media/image18.png"/><Relationship Id="rId5" Type="http://schemas.openxmlformats.org/officeDocument/2006/relationships/image" Target="../media/image12.svg"/><Relationship Id="rId15" Type="http://schemas.openxmlformats.org/officeDocument/2006/relationships/image" Target="../media/image22.sv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 Id="rId14" Type="http://schemas.openxmlformats.org/officeDocument/2006/relationships/image" Target="../media/image2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3" Type="http://schemas.openxmlformats.org/officeDocument/2006/relationships/image" Target="../media/image183.svg"/><Relationship Id="rId7" Type="http://schemas.openxmlformats.org/officeDocument/2006/relationships/image" Target="../media/image187.svg"/><Relationship Id="rId2" Type="http://schemas.openxmlformats.org/officeDocument/2006/relationships/image" Target="../media/image182.png"/><Relationship Id="rId1" Type="http://schemas.openxmlformats.org/officeDocument/2006/relationships/slideLayout" Target="../slideLayouts/slideLayout66.xml"/><Relationship Id="rId6" Type="http://schemas.openxmlformats.org/officeDocument/2006/relationships/image" Target="../media/image186.png"/><Relationship Id="rId5" Type="http://schemas.openxmlformats.org/officeDocument/2006/relationships/image" Target="../media/image185.svg"/><Relationship Id="rId4" Type="http://schemas.openxmlformats.org/officeDocument/2006/relationships/image" Target="../media/image184.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8" Type="http://schemas.openxmlformats.org/officeDocument/2006/relationships/image" Target="../media/image193.png"/><Relationship Id="rId3" Type="http://schemas.openxmlformats.org/officeDocument/2006/relationships/image" Target="../media/image189.svg"/><Relationship Id="rId7" Type="http://schemas.openxmlformats.org/officeDocument/2006/relationships/image" Target="../media/image192.svg"/><Relationship Id="rId2" Type="http://schemas.openxmlformats.org/officeDocument/2006/relationships/image" Target="../media/image188.png"/><Relationship Id="rId1" Type="http://schemas.openxmlformats.org/officeDocument/2006/relationships/slideLayout" Target="../slideLayouts/slideLayout66.xml"/><Relationship Id="rId6" Type="http://schemas.openxmlformats.org/officeDocument/2006/relationships/image" Target="../media/image172.png"/><Relationship Id="rId11" Type="http://schemas.openxmlformats.org/officeDocument/2006/relationships/image" Target="../media/image21.png"/><Relationship Id="rId5" Type="http://schemas.openxmlformats.org/officeDocument/2006/relationships/image" Target="../media/image191.svg"/><Relationship Id="rId10" Type="http://schemas.openxmlformats.org/officeDocument/2006/relationships/image" Target="../media/image20.png"/><Relationship Id="rId4" Type="http://schemas.openxmlformats.org/officeDocument/2006/relationships/image" Target="../media/image190.png"/><Relationship Id="rId9" Type="http://schemas.openxmlformats.org/officeDocument/2006/relationships/image" Target="../media/image194.svg"/></Relationships>
</file>

<file path=ppt/slides/_rels/slide44.xml.rels><?xml version="1.0" encoding="UTF-8" standalone="yes"?>
<Relationships xmlns="http://schemas.openxmlformats.org/package/2006/relationships"><Relationship Id="rId8" Type="http://schemas.openxmlformats.org/officeDocument/2006/relationships/hyperlink" Target="https://www.pi-healthcare.com/" TargetMode="External"/><Relationship Id="rId13" Type="http://schemas.openxmlformats.org/officeDocument/2006/relationships/image" Target="../media/image201.png"/><Relationship Id="rId3" Type="http://schemas.openxmlformats.org/officeDocument/2006/relationships/image" Target="../media/image196.svg"/><Relationship Id="rId7" Type="http://schemas.openxmlformats.org/officeDocument/2006/relationships/image" Target="../media/image199.png"/><Relationship Id="rId12" Type="http://schemas.openxmlformats.org/officeDocument/2006/relationships/hyperlink" Target="mailto:Sharon@pi-healthcare.com" TargetMode="External"/><Relationship Id="rId2" Type="http://schemas.openxmlformats.org/officeDocument/2006/relationships/image" Target="../media/image195.png"/><Relationship Id="rId1" Type="http://schemas.openxmlformats.org/officeDocument/2006/relationships/slideLayout" Target="../slideLayouts/slideLayout65.xml"/><Relationship Id="rId6" Type="http://schemas.openxmlformats.org/officeDocument/2006/relationships/image" Target="../media/image198.svg"/><Relationship Id="rId11" Type="http://schemas.openxmlformats.org/officeDocument/2006/relationships/hyperlink" Target="mailto:eddy@pi-healthcare.com" TargetMode="External"/><Relationship Id="rId5" Type="http://schemas.openxmlformats.org/officeDocument/2006/relationships/image" Target="../media/image197.png"/><Relationship Id="rId10" Type="http://schemas.openxmlformats.org/officeDocument/2006/relationships/hyperlink" Target="mailto:jo@pi-healthcare.com" TargetMode="External"/><Relationship Id="rId4" Type="http://schemas.openxmlformats.org/officeDocument/2006/relationships/hyperlink" Target="https://www.linkedin.com/company/pihealthcare" TargetMode="External"/><Relationship Id="rId9" Type="http://schemas.openxmlformats.org/officeDocument/2006/relationships/image" Target="../media/image200.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5.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65.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slides/_rels/slide6.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svg"/><Relationship Id="rId7" Type="http://schemas.openxmlformats.org/officeDocument/2006/relationships/image" Target="../media/image34.svg"/><Relationship Id="rId2" Type="http://schemas.openxmlformats.org/officeDocument/2006/relationships/image" Target="../media/image29.png"/><Relationship Id="rId1" Type="http://schemas.openxmlformats.org/officeDocument/2006/relationships/slideLayout" Target="../slideLayouts/slideLayout13.xml"/><Relationship Id="rId6" Type="http://schemas.openxmlformats.org/officeDocument/2006/relationships/image" Target="../media/image33.png"/><Relationship Id="rId11" Type="http://schemas.openxmlformats.org/officeDocument/2006/relationships/image" Target="../media/image38.svg"/><Relationship Id="rId5" Type="http://schemas.openxmlformats.org/officeDocument/2006/relationships/image" Target="../media/image32.sv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sv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8" Type="http://schemas.openxmlformats.org/officeDocument/2006/relationships/image" Target="../media/image44.svg"/><Relationship Id="rId13" Type="http://schemas.openxmlformats.org/officeDocument/2006/relationships/image" Target="../media/image49.png"/><Relationship Id="rId18" Type="http://schemas.openxmlformats.org/officeDocument/2006/relationships/image" Target="../media/image54.svg"/><Relationship Id="rId3" Type="http://schemas.openxmlformats.org/officeDocument/2006/relationships/image" Target="../media/image39.png"/><Relationship Id="rId21" Type="http://schemas.openxmlformats.org/officeDocument/2006/relationships/image" Target="../media/image57.png"/><Relationship Id="rId7" Type="http://schemas.openxmlformats.org/officeDocument/2006/relationships/image" Target="../media/image43.png"/><Relationship Id="rId12" Type="http://schemas.openxmlformats.org/officeDocument/2006/relationships/image" Target="../media/image48.svg"/><Relationship Id="rId17" Type="http://schemas.openxmlformats.org/officeDocument/2006/relationships/image" Target="../media/image53.png"/><Relationship Id="rId2" Type="http://schemas.openxmlformats.org/officeDocument/2006/relationships/notesSlide" Target="../notesSlides/notesSlide3.xml"/><Relationship Id="rId16" Type="http://schemas.openxmlformats.org/officeDocument/2006/relationships/image" Target="../media/image52.svg"/><Relationship Id="rId20" Type="http://schemas.openxmlformats.org/officeDocument/2006/relationships/image" Target="../media/image56.svg"/><Relationship Id="rId1" Type="http://schemas.openxmlformats.org/officeDocument/2006/relationships/slideLayout" Target="../slideLayouts/slideLayout13.xml"/><Relationship Id="rId6" Type="http://schemas.openxmlformats.org/officeDocument/2006/relationships/image" Target="../media/image42.svg"/><Relationship Id="rId11" Type="http://schemas.openxmlformats.org/officeDocument/2006/relationships/image" Target="../media/image47.png"/><Relationship Id="rId24" Type="http://schemas.openxmlformats.org/officeDocument/2006/relationships/image" Target="../media/image60.svg"/><Relationship Id="rId5" Type="http://schemas.openxmlformats.org/officeDocument/2006/relationships/image" Target="../media/image41.png"/><Relationship Id="rId15" Type="http://schemas.openxmlformats.org/officeDocument/2006/relationships/image" Target="../media/image51.png"/><Relationship Id="rId23" Type="http://schemas.openxmlformats.org/officeDocument/2006/relationships/image" Target="../media/image59.png"/><Relationship Id="rId10" Type="http://schemas.openxmlformats.org/officeDocument/2006/relationships/image" Target="../media/image46.svg"/><Relationship Id="rId19" Type="http://schemas.openxmlformats.org/officeDocument/2006/relationships/image" Target="../media/image55.png"/><Relationship Id="rId4" Type="http://schemas.openxmlformats.org/officeDocument/2006/relationships/image" Target="../media/image40.svg"/><Relationship Id="rId9" Type="http://schemas.openxmlformats.org/officeDocument/2006/relationships/image" Target="../media/image45.png"/><Relationship Id="rId14" Type="http://schemas.openxmlformats.org/officeDocument/2006/relationships/image" Target="../media/image50.svg"/><Relationship Id="rId22" Type="http://schemas.openxmlformats.org/officeDocument/2006/relationships/image" Target="../media/image58.sv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981E96-5240-FE7A-B158-A9AEA16474F6}"/>
            </a:ext>
          </a:extLst>
        </p:cNvPr>
        <p:cNvGrpSpPr/>
        <p:nvPr/>
      </p:nvGrpSpPr>
      <p:grpSpPr>
        <a:xfrm>
          <a:off x="0" y="0"/>
          <a:ext cx="0" cy="0"/>
          <a:chOff x="0" y="0"/>
          <a:chExt cx="0" cy="0"/>
        </a:xfrm>
      </p:grpSpPr>
      <p:pic>
        <p:nvPicPr>
          <p:cNvPr id="6" name="Picture 6">
            <a:extLst>
              <a:ext uri="{FF2B5EF4-FFF2-40B4-BE49-F238E27FC236}">
                <a16:creationId xmlns:a16="http://schemas.microsoft.com/office/drawing/2014/main" id="{75D8766F-B35F-38F0-EFA0-EAB9AF3FF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ph type="pic" sz="quarter" idx="25"/>
          </p:nvPr>
        </p:nvPicPr>
        <p:blipFill rotWithShape="1">
          <a:blip r:embed="rId2">
            <a:extLst>
              <a:ext uri="{28A0092B-C50C-407E-A947-70E740481C1C}">
                <a14:useLocalDpi xmlns:a14="http://schemas.microsoft.com/office/drawing/2010/main" val="0"/>
              </a:ext>
            </a:extLst>
          </a:blip>
          <a:srcRect l="-987" r="88648" b="-26250"/>
          <a:stretch/>
        </p:blipFill>
        <p:spPr bwMode="auto">
          <a:xfrm>
            <a:off x="8526650" y="2802797"/>
            <a:ext cx="1082170" cy="1529169"/>
          </a:xfrm>
          <a:prstGeom prst="rect">
            <a:avLst/>
          </a:prstGeom>
          <a:noFill/>
          <a:extLst>
            <a:ext uri="{909E8E84-426E-40DD-AFC4-6F175D3DCCD1}">
              <a14:hiddenFill xmlns:a14="http://schemas.microsoft.com/office/drawing/2010/main">
                <a:solidFill>
                  <a:srgbClr val="FFFFFF"/>
                </a:solidFill>
              </a14:hiddenFill>
            </a:ext>
          </a:extLst>
        </p:spPr>
      </p:pic>
      <p:sp>
        <p:nvSpPr>
          <p:cNvPr id="3" name="Title 5">
            <a:extLst>
              <a:ext uri="{FF2B5EF4-FFF2-40B4-BE49-F238E27FC236}">
                <a16:creationId xmlns:a16="http://schemas.microsoft.com/office/drawing/2014/main" id="{B5AAC957-2DA5-FB88-53E7-8E2AE92B99E6}"/>
              </a:ext>
            </a:extLst>
          </p:cNvPr>
          <p:cNvSpPr txBox="1">
            <a:spLocks noGrp="1" noRot="1" noMove="1" noResize="1" noEditPoints="1" noAdjustHandles="1" noChangeArrowheads="1" noChangeShapeType="1"/>
          </p:cNvSpPr>
          <p:nvPr/>
        </p:nvSpPr>
        <p:spPr>
          <a:xfrm>
            <a:off x="478800" y="1214192"/>
            <a:ext cx="9144000" cy="238760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800" b="1" kern="1200">
                <a:solidFill>
                  <a:srgbClr val="FFFFFF"/>
                </a:solidFill>
                <a:latin typeface="+mj-lt"/>
                <a:ea typeface="+mj-ea"/>
                <a:cs typeface="+mj-cs"/>
              </a:defRPr>
            </a:lvl1pPr>
          </a:lstStyle>
          <a:p>
            <a:r>
              <a:rPr lang="en-GB"/>
              <a:t>Schizophrenia and </a:t>
            </a:r>
            <a:br>
              <a:rPr lang="en-GB"/>
            </a:br>
            <a:r>
              <a:rPr lang="en-GB"/>
              <a:t>Alzheimer's Disease Psychosis Stakeholder Mapping</a:t>
            </a:r>
          </a:p>
        </p:txBody>
      </p:sp>
      <p:sp>
        <p:nvSpPr>
          <p:cNvPr id="5" name="Subtitle 6">
            <a:extLst>
              <a:ext uri="{FF2B5EF4-FFF2-40B4-BE49-F238E27FC236}">
                <a16:creationId xmlns:a16="http://schemas.microsoft.com/office/drawing/2014/main" id="{A751F8F1-3760-93A8-BD56-663819C1A03B}"/>
              </a:ext>
            </a:extLst>
          </p:cNvPr>
          <p:cNvSpPr txBox="1">
            <a:spLocks noGrp="1" noRot="1" noMove="1" noResize="1" noEditPoints="1" noAdjustHandles="1" noChangeArrowheads="1" noChangeShapeType="1"/>
          </p:cNvSpPr>
          <p:nvPr/>
        </p:nvSpPr>
        <p:spPr>
          <a:xfrm>
            <a:off x="479425" y="4437120"/>
            <a:ext cx="8281375" cy="93600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rgbClr val="1E1E1C"/>
                </a:solidFill>
                <a:latin typeface="Lato" panose="020F050202020403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rgbClr val="1E1E1C"/>
                </a:solidFill>
                <a:latin typeface="Lato" panose="020F050202020403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E1E1C"/>
                </a:solidFill>
                <a:latin typeface="Lato" panose="020F050202020403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E1E1C"/>
                </a:solidFill>
                <a:latin typeface="Lato" panose="020F050202020403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Lato"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a:solidFill>
                  <a:schemeClr val="bg1"/>
                </a:solidFill>
              </a:rPr>
              <a:t>Final Feedback Meeting</a:t>
            </a:r>
          </a:p>
          <a:p>
            <a:r>
              <a:rPr lang="en-GB" sz="2400">
                <a:solidFill>
                  <a:schemeClr val="bg1"/>
                </a:solidFill>
              </a:rPr>
              <a:t>July 2025</a:t>
            </a:r>
          </a:p>
        </p:txBody>
      </p:sp>
    </p:spTree>
    <p:extLst>
      <p:ext uri="{BB962C8B-B14F-4D97-AF65-F5344CB8AC3E}">
        <p14:creationId xmlns:p14="http://schemas.microsoft.com/office/powerpoint/2010/main" val="921581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914954-845B-1B04-A46E-934D25374F5C}"/>
            </a:ext>
          </a:extLst>
        </p:cNvPr>
        <p:cNvGrpSpPr/>
        <p:nvPr/>
      </p:nvGrpSpPr>
      <p:grpSpPr>
        <a:xfrm>
          <a:off x="0" y="0"/>
          <a:ext cx="0" cy="0"/>
          <a:chOff x="0" y="0"/>
          <a:chExt cx="0" cy="0"/>
        </a:xfrm>
      </p:grpSpPr>
      <p:graphicFrame>
        <p:nvGraphicFramePr>
          <p:cNvPr id="17" name="Chart 16">
            <a:extLst>
              <a:ext uri="{FF2B5EF4-FFF2-40B4-BE49-F238E27FC236}">
                <a16:creationId xmlns:a16="http://schemas.microsoft.com/office/drawing/2014/main" id="{88C9DF20-B585-E63A-1C2D-C69AAE97BCDF}"/>
              </a:ext>
            </a:extLst>
          </p:cNvPr>
          <p:cNvGraphicFramePr>
            <a:graphicFrameLocks/>
          </p:cNvGraphicFramePr>
          <p:nvPr>
            <p:extLst>
              <p:ext uri="{D42A27DB-BD31-4B8C-83A1-F6EECF244321}">
                <p14:modId xmlns:p14="http://schemas.microsoft.com/office/powerpoint/2010/main" val="3268185847"/>
              </p:ext>
            </p:extLst>
          </p:nvPr>
        </p:nvGraphicFramePr>
        <p:xfrm>
          <a:off x="481800" y="1452682"/>
          <a:ext cx="11228400" cy="4532400"/>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4">
            <a:extLst>
              <a:ext uri="{FF2B5EF4-FFF2-40B4-BE49-F238E27FC236}">
                <a16:creationId xmlns:a16="http://schemas.microsoft.com/office/drawing/2014/main" id="{F54E312A-C1C6-565B-A2BC-CC97F47C4952}"/>
              </a:ext>
            </a:extLst>
          </p:cNvPr>
          <p:cNvSpPr>
            <a:spLocks noGrp="1" noRot="1" noMove="1" noResize="1" noEditPoints="1" noAdjustHandles="1" noChangeArrowheads="1" noChangeShapeType="1"/>
          </p:cNvSpPr>
          <p:nvPr>
            <p:ph type="title"/>
          </p:nvPr>
        </p:nvSpPr>
        <p:spPr>
          <a:xfrm>
            <a:off x="479424" y="225425"/>
            <a:ext cx="11483975" cy="720000"/>
          </a:xfrm>
        </p:spPr>
        <p:txBody>
          <a:bodyPr>
            <a:noAutofit/>
          </a:bodyPr>
          <a:lstStyle/>
          <a:p>
            <a:r>
              <a:rPr lang="en-US" sz="2800" b="1">
                <a:solidFill>
                  <a:schemeClr val="tx1"/>
                </a:solidFill>
                <a:latin typeface="Lato ExtraBold" panose="020F0502020204030203" pitchFamily="34" charset="0"/>
                <a:ea typeface="Lato ExtraBold" panose="020F0502020204030203" pitchFamily="34" charset="0"/>
                <a:cs typeface="Lato ExtraBold" panose="020F0502020204030203" pitchFamily="34" charset="0"/>
              </a:rPr>
              <a:t>2,257 </a:t>
            </a:r>
            <a:r>
              <a:rPr lang="en-US" sz="2800">
                <a:solidFill>
                  <a:schemeClr val="tx1"/>
                </a:solidFill>
                <a:latin typeface="Lato ExtraBold" panose="020F0502020204030203" pitchFamily="34" charset="0"/>
                <a:ea typeface="Lato ExtraBold" panose="020F0502020204030203" pitchFamily="34" charset="0"/>
                <a:cs typeface="Lato ExtraBold" panose="020F0502020204030203" pitchFamily="34" charset="0"/>
              </a:rPr>
              <a:t>ACTIVITIES WERE CAPTURED IN THE DESK RESEARCH</a:t>
            </a:r>
          </a:p>
        </p:txBody>
      </p:sp>
      <p:sp>
        <p:nvSpPr>
          <p:cNvPr id="7" name="TextBox 1">
            <a:extLst>
              <a:ext uri="{FF2B5EF4-FFF2-40B4-BE49-F238E27FC236}">
                <a16:creationId xmlns:a16="http://schemas.microsoft.com/office/drawing/2014/main" id="{B0159587-7CDE-0551-480C-F7CEB0828064}"/>
              </a:ext>
            </a:extLst>
          </p:cNvPr>
          <p:cNvSpPr txBox="1">
            <a:spLocks noGrp="1" noRot="1" noMove="1" noResize="1" noEditPoints="1" noAdjustHandles="1" noChangeArrowheads="1" noChangeShapeType="1"/>
          </p:cNvSpPr>
          <p:nvPr/>
        </p:nvSpPr>
        <p:spPr>
          <a:xfrm>
            <a:off x="4668896" y="1446561"/>
            <a:ext cx="2514505" cy="323850"/>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200">
                <a:latin typeface="Lato Black" panose="020F0502020204030203" pitchFamily="34" charset="0"/>
                <a:ea typeface="Lato Black" panose="020F0502020204030203" pitchFamily="34" charset="0"/>
                <a:cs typeface="Lato Black" panose="020F0502020204030203" pitchFamily="34" charset="0"/>
              </a:rPr>
              <a:t>CLINICAL TRIALS</a:t>
            </a:r>
            <a:endParaRPr lang="en-GB" sz="1200" kern="1200">
              <a:latin typeface="Lato Black" panose="020F0502020204030203" pitchFamily="34" charset="0"/>
              <a:ea typeface="Lato Black" panose="020F0502020204030203" pitchFamily="34" charset="0"/>
              <a:cs typeface="Lato Black" panose="020F0502020204030203" pitchFamily="34" charset="0"/>
            </a:endParaRPr>
          </a:p>
        </p:txBody>
      </p:sp>
      <p:sp>
        <p:nvSpPr>
          <p:cNvPr id="8" name="TextBox 1">
            <a:extLst>
              <a:ext uri="{FF2B5EF4-FFF2-40B4-BE49-F238E27FC236}">
                <a16:creationId xmlns:a16="http://schemas.microsoft.com/office/drawing/2014/main" id="{40EBE0BA-E33A-9C3E-CA50-0DBA9A18F60A}"/>
              </a:ext>
            </a:extLst>
          </p:cNvPr>
          <p:cNvSpPr txBox="1">
            <a:spLocks noGrp="1" noRot="1" noMove="1" noResize="1" noEditPoints="1" noAdjustHandles="1" noChangeArrowheads="1" noChangeShapeType="1"/>
          </p:cNvSpPr>
          <p:nvPr/>
        </p:nvSpPr>
        <p:spPr>
          <a:xfrm>
            <a:off x="4883208" y="1979961"/>
            <a:ext cx="2085880" cy="202896"/>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200" kern="1200">
                <a:latin typeface="Lato Black" panose="020F0502020204030203" pitchFamily="34" charset="0"/>
                <a:ea typeface="Lato Black" panose="020F0502020204030203" pitchFamily="34" charset="0"/>
                <a:cs typeface="Lato Black" panose="020F0502020204030203" pitchFamily="34" charset="0"/>
              </a:rPr>
              <a:t>CONGRESSES</a:t>
            </a:r>
          </a:p>
        </p:txBody>
      </p:sp>
      <p:sp>
        <p:nvSpPr>
          <p:cNvPr id="9" name="TextBox 1">
            <a:extLst>
              <a:ext uri="{FF2B5EF4-FFF2-40B4-BE49-F238E27FC236}">
                <a16:creationId xmlns:a16="http://schemas.microsoft.com/office/drawing/2014/main" id="{D11E4AA6-D764-0767-DBC9-9908729D80B7}"/>
              </a:ext>
            </a:extLst>
          </p:cNvPr>
          <p:cNvSpPr txBox="1">
            <a:spLocks noGrp="1" noRot="1" noMove="1" noResize="1" noEditPoints="1" noAdjustHandles="1" noChangeArrowheads="1" noChangeShapeType="1"/>
          </p:cNvSpPr>
          <p:nvPr/>
        </p:nvSpPr>
        <p:spPr>
          <a:xfrm>
            <a:off x="4654608" y="2409663"/>
            <a:ext cx="2543080" cy="255495"/>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200" kern="1200">
                <a:latin typeface="Lato Black" panose="020F0502020204030203" pitchFamily="34" charset="0"/>
                <a:ea typeface="Lato Black" panose="020F0502020204030203" pitchFamily="34" charset="0"/>
                <a:cs typeface="Lato Black" panose="020F0502020204030203" pitchFamily="34" charset="0"/>
              </a:rPr>
              <a:t>JOURNALS</a:t>
            </a:r>
          </a:p>
        </p:txBody>
      </p:sp>
      <p:sp>
        <p:nvSpPr>
          <p:cNvPr id="10" name="TextBox 1">
            <a:extLst>
              <a:ext uri="{FF2B5EF4-FFF2-40B4-BE49-F238E27FC236}">
                <a16:creationId xmlns:a16="http://schemas.microsoft.com/office/drawing/2014/main" id="{18C42BCB-5B9B-7157-53E2-97D1F0860EA6}"/>
              </a:ext>
            </a:extLst>
          </p:cNvPr>
          <p:cNvSpPr txBox="1">
            <a:spLocks noGrp="1" noRot="1" noMove="1" noResize="1" noEditPoints="1" noAdjustHandles="1" noChangeArrowheads="1" noChangeShapeType="1"/>
          </p:cNvSpPr>
          <p:nvPr/>
        </p:nvSpPr>
        <p:spPr>
          <a:xfrm>
            <a:off x="4378359" y="3428771"/>
            <a:ext cx="3095578" cy="130665"/>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200" kern="1200">
                <a:latin typeface="Lato Black" panose="020F0502020204030203" pitchFamily="34" charset="0"/>
                <a:ea typeface="Lato Black" panose="020F0502020204030203" pitchFamily="34" charset="0"/>
                <a:cs typeface="Lato Black" panose="020F0502020204030203" pitchFamily="34" charset="0"/>
              </a:rPr>
              <a:t>PROFESSIONAL ORGANIZATIONS</a:t>
            </a:r>
          </a:p>
        </p:txBody>
      </p:sp>
      <p:sp>
        <p:nvSpPr>
          <p:cNvPr id="11" name="TextBox 1">
            <a:extLst>
              <a:ext uri="{FF2B5EF4-FFF2-40B4-BE49-F238E27FC236}">
                <a16:creationId xmlns:a16="http://schemas.microsoft.com/office/drawing/2014/main" id="{540F4B75-3B57-C20A-16F8-C6C108DBD2C2}"/>
              </a:ext>
            </a:extLst>
          </p:cNvPr>
          <p:cNvSpPr txBox="1">
            <a:spLocks noGrp="1" noRot="1" noMove="1" noResize="1" noEditPoints="1" noAdjustHandles="1" noChangeArrowheads="1" noChangeShapeType="1"/>
          </p:cNvSpPr>
          <p:nvPr/>
        </p:nvSpPr>
        <p:spPr>
          <a:xfrm>
            <a:off x="4402196" y="4345038"/>
            <a:ext cx="3047905" cy="199715"/>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200" kern="1200">
                <a:latin typeface="Lato Black" panose="020F0502020204030203" pitchFamily="34" charset="0"/>
                <a:ea typeface="Lato Black" panose="020F0502020204030203" pitchFamily="34" charset="0"/>
                <a:cs typeface="Lato Black" panose="020F0502020204030203" pitchFamily="34" charset="0"/>
              </a:rPr>
              <a:t>GUIDELINES</a:t>
            </a:r>
          </a:p>
        </p:txBody>
      </p:sp>
      <p:sp>
        <p:nvSpPr>
          <p:cNvPr id="12" name="TextBox 1">
            <a:extLst>
              <a:ext uri="{FF2B5EF4-FFF2-40B4-BE49-F238E27FC236}">
                <a16:creationId xmlns:a16="http://schemas.microsoft.com/office/drawing/2014/main" id="{57616F8F-17CF-6E23-F710-3774B71E484A}"/>
              </a:ext>
            </a:extLst>
          </p:cNvPr>
          <p:cNvSpPr txBox="1">
            <a:spLocks noGrp="1" noRot="1" noMove="1" noResize="1" noEditPoints="1" noAdjustHandles="1" noChangeArrowheads="1" noChangeShapeType="1"/>
          </p:cNvSpPr>
          <p:nvPr/>
        </p:nvSpPr>
        <p:spPr>
          <a:xfrm>
            <a:off x="4378359" y="3894236"/>
            <a:ext cx="3095578" cy="130665"/>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200" kern="1200">
                <a:latin typeface="Lato Black" panose="020F0502020204030203" pitchFamily="34" charset="0"/>
                <a:ea typeface="Lato Black" panose="020F0502020204030203" pitchFamily="34" charset="0"/>
                <a:cs typeface="Lato Black" panose="020F0502020204030203" pitchFamily="34" charset="0"/>
              </a:rPr>
              <a:t>PATIENT ORGANIZATIONS</a:t>
            </a:r>
          </a:p>
        </p:txBody>
      </p:sp>
      <p:sp>
        <p:nvSpPr>
          <p:cNvPr id="13" name="TextBox 1">
            <a:extLst>
              <a:ext uri="{FF2B5EF4-FFF2-40B4-BE49-F238E27FC236}">
                <a16:creationId xmlns:a16="http://schemas.microsoft.com/office/drawing/2014/main" id="{0A0BA9B0-2202-F2DC-6D58-43130CE27A8C}"/>
              </a:ext>
            </a:extLst>
          </p:cNvPr>
          <p:cNvSpPr txBox="1">
            <a:spLocks noGrp="1" noRot="1" noMove="1" noResize="1" noEditPoints="1" noAdjustHandles="1" noChangeArrowheads="1" noChangeShapeType="1"/>
          </p:cNvSpPr>
          <p:nvPr/>
        </p:nvSpPr>
        <p:spPr>
          <a:xfrm>
            <a:off x="4378359" y="4837657"/>
            <a:ext cx="3095578" cy="130665"/>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200" kern="1200">
                <a:latin typeface="Lato Black" panose="020F0502020204030203" pitchFamily="34" charset="0"/>
                <a:ea typeface="Lato Black" panose="020F0502020204030203" pitchFamily="34" charset="0"/>
                <a:cs typeface="Lato Black" panose="020F0502020204030203" pitchFamily="34" charset="0"/>
              </a:rPr>
              <a:t>REGULATORY AGENCIES</a:t>
            </a:r>
          </a:p>
        </p:txBody>
      </p:sp>
      <p:sp>
        <p:nvSpPr>
          <p:cNvPr id="14" name="TextBox 1">
            <a:extLst>
              <a:ext uri="{FF2B5EF4-FFF2-40B4-BE49-F238E27FC236}">
                <a16:creationId xmlns:a16="http://schemas.microsoft.com/office/drawing/2014/main" id="{D547F2EC-162C-1597-1D70-91663D794D52}"/>
              </a:ext>
            </a:extLst>
          </p:cNvPr>
          <p:cNvSpPr txBox="1">
            <a:spLocks noGrp="1" noRot="1" noMove="1" noResize="1" noEditPoints="1" noAdjustHandles="1" noChangeArrowheads="1" noChangeShapeType="1"/>
          </p:cNvSpPr>
          <p:nvPr/>
        </p:nvSpPr>
        <p:spPr>
          <a:xfrm>
            <a:off x="4378359" y="5317210"/>
            <a:ext cx="3095578" cy="130665"/>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200">
                <a:latin typeface="Lato Black" panose="020F0502020204030203" pitchFamily="34" charset="0"/>
                <a:ea typeface="Lato Black" panose="020F0502020204030203" pitchFamily="34" charset="0"/>
                <a:cs typeface="Lato Black" panose="020F0502020204030203" pitchFamily="34" charset="0"/>
              </a:rPr>
              <a:t>PAYOR DRUG EVALUATION GROUPS</a:t>
            </a:r>
            <a:endParaRPr lang="en-GB" sz="1200" kern="1200">
              <a:latin typeface="Lato Black" panose="020F0502020204030203" pitchFamily="34" charset="0"/>
              <a:ea typeface="Lato Black" panose="020F0502020204030203" pitchFamily="34" charset="0"/>
              <a:cs typeface="Lato Black" panose="020F0502020204030203" pitchFamily="34" charset="0"/>
            </a:endParaRPr>
          </a:p>
        </p:txBody>
      </p:sp>
      <p:sp>
        <p:nvSpPr>
          <p:cNvPr id="16" name="TextBox 1">
            <a:extLst>
              <a:ext uri="{FF2B5EF4-FFF2-40B4-BE49-F238E27FC236}">
                <a16:creationId xmlns:a16="http://schemas.microsoft.com/office/drawing/2014/main" id="{6DA792E9-6FEC-CDF4-4ABC-BA088AAB2FED}"/>
              </a:ext>
            </a:extLst>
          </p:cNvPr>
          <p:cNvSpPr txBox="1">
            <a:spLocks noGrp="1" noRot="1" noMove="1" noResize="1" noEditPoints="1" noAdjustHandles="1" noChangeArrowheads="1" noChangeShapeType="1"/>
          </p:cNvSpPr>
          <p:nvPr/>
        </p:nvSpPr>
        <p:spPr>
          <a:xfrm>
            <a:off x="4654608" y="2893800"/>
            <a:ext cx="2543080" cy="255495"/>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200" kern="1200">
                <a:latin typeface="Lato Black" panose="020F0502020204030203" pitchFamily="34" charset="0"/>
                <a:ea typeface="Lato Black" panose="020F0502020204030203" pitchFamily="34" charset="0"/>
                <a:cs typeface="Lato Black" panose="020F0502020204030203" pitchFamily="34" charset="0"/>
              </a:rPr>
              <a:t>PUBLICATIONS</a:t>
            </a:r>
          </a:p>
        </p:txBody>
      </p:sp>
      <p:grpSp>
        <p:nvGrpSpPr>
          <p:cNvPr id="26" name="Group 25">
            <a:extLst>
              <a:ext uri="{FF2B5EF4-FFF2-40B4-BE49-F238E27FC236}">
                <a16:creationId xmlns:a16="http://schemas.microsoft.com/office/drawing/2014/main" id="{452BDC43-402B-20D4-A870-BFAE6AED41B3}"/>
              </a:ext>
            </a:extLst>
          </p:cNvPr>
          <p:cNvGrpSpPr>
            <a:grpSpLocks noGrp="1" noUngrp="1" noRot="1" noMove="1" noResize="1"/>
          </p:cNvGrpSpPr>
          <p:nvPr/>
        </p:nvGrpSpPr>
        <p:grpSpPr>
          <a:xfrm>
            <a:off x="9544327" y="4866710"/>
            <a:ext cx="1655572" cy="899455"/>
            <a:chOff x="8963301" y="3894236"/>
            <a:chExt cx="2198796" cy="899455"/>
          </a:xfrm>
        </p:grpSpPr>
        <p:grpSp>
          <p:nvGrpSpPr>
            <p:cNvPr id="25" name="Group 24">
              <a:extLst>
                <a:ext uri="{FF2B5EF4-FFF2-40B4-BE49-F238E27FC236}">
                  <a16:creationId xmlns:a16="http://schemas.microsoft.com/office/drawing/2014/main" id="{5BEF020B-6E72-98A0-FB13-DEDB17E7FBA5}"/>
                </a:ext>
              </a:extLst>
            </p:cNvPr>
            <p:cNvGrpSpPr>
              <a:grpSpLocks noGrp="1" noUngrp="1" noRot="1" noMove="1" noResize="1"/>
            </p:cNvGrpSpPr>
            <p:nvPr/>
          </p:nvGrpSpPr>
          <p:grpSpPr>
            <a:xfrm>
              <a:off x="8963302" y="3894236"/>
              <a:ext cx="2198795" cy="373448"/>
              <a:chOff x="8963302" y="3894236"/>
              <a:chExt cx="2198795" cy="373448"/>
            </a:xfrm>
          </p:grpSpPr>
          <p:sp>
            <p:nvSpPr>
              <p:cNvPr id="6" name="Rectangle 5">
                <a:extLst>
                  <a:ext uri="{FF2B5EF4-FFF2-40B4-BE49-F238E27FC236}">
                    <a16:creationId xmlns:a16="http://schemas.microsoft.com/office/drawing/2014/main" id="{30602ABB-4CDC-3998-3A9E-F9BAB588B3E2}"/>
                  </a:ext>
                </a:extLst>
              </p:cNvPr>
              <p:cNvSpPr>
                <a:spLocks noGrp="1" noRot="1" noMove="1" noResize="1" noEditPoints="1" noAdjustHandles="1" noChangeArrowheads="1" noChangeShapeType="1"/>
              </p:cNvSpPr>
              <p:nvPr/>
            </p:nvSpPr>
            <p:spPr>
              <a:xfrm>
                <a:off x="9026467" y="4039250"/>
                <a:ext cx="95625" cy="72000"/>
              </a:xfrm>
              <a:prstGeom prst="rect">
                <a:avLst/>
              </a:prstGeom>
              <a:solidFill>
                <a:schemeClr val="tx2"/>
              </a:solidFill>
              <a:ln w="31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Georgia Pro Light" panose="02040302050405020303" pitchFamily="18" charset="0"/>
                  <a:ea typeface="Lato Light" panose="020F0502020204030203" pitchFamily="34" charset="0"/>
                  <a:cs typeface="Lato Light" panose="020F0502020204030203" pitchFamily="34" charset="0"/>
                </a:endParaRPr>
              </a:p>
            </p:txBody>
          </p:sp>
          <p:sp>
            <p:nvSpPr>
              <p:cNvPr id="20" name="Subtitle 2">
                <a:extLst>
                  <a:ext uri="{FF2B5EF4-FFF2-40B4-BE49-F238E27FC236}">
                    <a16:creationId xmlns:a16="http://schemas.microsoft.com/office/drawing/2014/main" id="{451E2090-4307-CCD3-FE69-AA6A2E2213D4}"/>
                  </a:ext>
                </a:extLst>
              </p:cNvPr>
              <p:cNvSpPr txBox="1">
                <a:spLocks noGrp="1" noRot="1" noMove="1" noResize="1" noEditPoints="1" noAdjustHandles="1" noChangeArrowheads="1" noChangeShapeType="1"/>
              </p:cNvSpPr>
              <p:nvPr/>
            </p:nvSpPr>
            <p:spPr>
              <a:xfrm>
                <a:off x="8963302" y="3894236"/>
                <a:ext cx="2198795" cy="373448"/>
              </a:xfrm>
              <a:prstGeom prst="rect">
                <a:avLst/>
              </a:prstGeom>
            </p:spPr>
            <p:txBody>
              <a:bodyPr vert="horz" wrap="square" lIns="217433" tIns="108718" rIns="217433" bIns="10871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1000">
                    <a:solidFill>
                      <a:schemeClr val="tx1"/>
                    </a:solidFill>
                    <a:latin typeface="Lato Light" panose="020F0502020204030203" pitchFamily="34" charset="0"/>
                    <a:ea typeface="Lato Light" panose="020F0502020204030203" pitchFamily="34" charset="0"/>
                    <a:cs typeface="Lato Light" panose="020F0502020204030203" pitchFamily="34" charset="0"/>
                  </a:rPr>
                  <a:t>ADP &amp; Alzheimer’s</a:t>
                </a:r>
              </a:p>
            </p:txBody>
          </p:sp>
        </p:grpSp>
        <p:grpSp>
          <p:nvGrpSpPr>
            <p:cNvPr id="24" name="Group 23">
              <a:extLst>
                <a:ext uri="{FF2B5EF4-FFF2-40B4-BE49-F238E27FC236}">
                  <a16:creationId xmlns:a16="http://schemas.microsoft.com/office/drawing/2014/main" id="{872492E8-72E8-FBBD-7988-41CCF03DA8A3}"/>
                </a:ext>
              </a:extLst>
            </p:cNvPr>
            <p:cNvGrpSpPr>
              <a:grpSpLocks noGrp="1" noUngrp="1" noRot="1" noMove="1" noResize="1"/>
            </p:cNvGrpSpPr>
            <p:nvPr/>
          </p:nvGrpSpPr>
          <p:grpSpPr>
            <a:xfrm>
              <a:off x="8963301" y="4157851"/>
              <a:ext cx="1851712" cy="373448"/>
              <a:chOff x="8963301" y="4157851"/>
              <a:chExt cx="1851712" cy="373448"/>
            </a:xfrm>
          </p:grpSpPr>
          <p:sp>
            <p:nvSpPr>
              <p:cNvPr id="18" name="Rectangle 17">
                <a:extLst>
                  <a:ext uri="{FF2B5EF4-FFF2-40B4-BE49-F238E27FC236}">
                    <a16:creationId xmlns:a16="http://schemas.microsoft.com/office/drawing/2014/main" id="{6B9D4FE2-AB00-DFAB-A74E-5C45135FE41A}"/>
                  </a:ext>
                </a:extLst>
              </p:cNvPr>
              <p:cNvSpPr>
                <a:spLocks noGrp="1" noRot="1" noMove="1" noResize="1" noEditPoints="1" noAdjustHandles="1" noChangeArrowheads="1" noChangeShapeType="1"/>
              </p:cNvSpPr>
              <p:nvPr/>
            </p:nvSpPr>
            <p:spPr>
              <a:xfrm>
                <a:off x="9026466" y="4302865"/>
                <a:ext cx="95625" cy="72000"/>
              </a:xfrm>
              <a:prstGeom prst="rect">
                <a:avLst/>
              </a:prstGeom>
              <a:solidFill>
                <a:schemeClr val="accent6">
                  <a:lumMod val="50000"/>
                </a:schemeClr>
              </a:solidFill>
              <a:ln w="3175">
                <a:solidFill>
                  <a:schemeClr val="accent5"/>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400">
                  <a:latin typeface="Georgia Pro Light" panose="02040302050405020303" pitchFamily="18" charset="0"/>
                  <a:ea typeface="Lato Light" panose="020F0502020204030203" pitchFamily="34" charset="0"/>
                  <a:cs typeface="Lato Light" panose="020F0502020204030203" pitchFamily="34" charset="0"/>
                </a:endParaRPr>
              </a:p>
            </p:txBody>
          </p:sp>
          <p:sp>
            <p:nvSpPr>
              <p:cNvPr id="21" name="Subtitle 2">
                <a:extLst>
                  <a:ext uri="{FF2B5EF4-FFF2-40B4-BE49-F238E27FC236}">
                    <a16:creationId xmlns:a16="http://schemas.microsoft.com/office/drawing/2014/main" id="{0756C8EE-87A9-40E2-8A43-EF05CB76E49B}"/>
                  </a:ext>
                </a:extLst>
              </p:cNvPr>
              <p:cNvSpPr txBox="1">
                <a:spLocks noGrp="1" noRot="1" noMove="1" noResize="1" noEditPoints="1" noAdjustHandles="1" noChangeArrowheads="1" noChangeShapeType="1"/>
              </p:cNvSpPr>
              <p:nvPr/>
            </p:nvSpPr>
            <p:spPr>
              <a:xfrm>
                <a:off x="8963301" y="4157851"/>
                <a:ext cx="1851712" cy="373448"/>
              </a:xfrm>
              <a:prstGeom prst="rect">
                <a:avLst/>
              </a:prstGeom>
            </p:spPr>
            <p:txBody>
              <a:bodyPr vert="horz" wrap="square" lIns="217433" tIns="108718" rIns="217433" bIns="10871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1000">
                    <a:solidFill>
                      <a:schemeClr val="tx1"/>
                    </a:solidFill>
                    <a:latin typeface="Lato Light" panose="020F0502020204030203" pitchFamily="34" charset="0"/>
                    <a:ea typeface="Lato Light" panose="020F0502020204030203" pitchFamily="34" charset="0"/>
                    <a:cs typeface="Lato Light" panose="020F0502020204030203" pitchFamily="34" charset="0"/>
                  </a:rPr>
                  <a:t>Schizophrenia</a:t>
                </a:r>
              </a:p>
            </p:txBody>
          </p:sp>
        </p:grpSp>
        <p:grpSp>
          <p:nvGrpSpPr>
            <p:cNvPr id="23" name="Group 22">
              <a:extLst>
                <a:ext uri="{FF2B5EF4-FFF2-40B4-BE49-F238E27FC236}">
                  <a16:creationId xmlns:a16="http://schemas.microsoft.com/office/drawing/2014/main" id="{EC153ECD-57C1-270C-FF58-28659D522F35}"/>
                </a:ext>
              </a:extLst>
            </p:cNvPr>
            <p:cNvGrpSpPr>
              <a:grpSpLocks noGrp="1" noUngrp="1" noRot="1" noMove="1" noResize="1"/>
            </p:cNvGrpSpPr>
            <p:nvPr/>
          </p:nvGrpSpPr>
          <p:grpSpPr>
            <a:xfrm>
              <a:off x="8963302" y="4420243"/>
              <a:ext cx="2123798" cy="373448"/>
              <a:chOff x="8963302" y="4420243"/>
              <a:chExt cx="2123798" cy="373448"/>
            </a:xfrm>
          </p:grpSpPr>
          <p:sp>
            <p:nvSpPr>
              <p:cNvPr id="19" name="Rectangle 18">
                <a:extLst>
                  <a:ext uri="{FF2B5EF4-FFF2-40B4-BE49-F238E27FC236}">
                    <a16:creationId xmlns:a16="http://schemas.microsoft.com/office/drawing/2014/main" id="{6326BA63-1D89-D1E7-D82B-C70EDD15D3E5}"/>
                  </a:ext>
                </a:extLst>
              </p:cNvPr>
              <p:cNvSpPr>
                <a:spLocks noGrp="1" noRot="1" noMove="1" noResize="1" noEditPoints="1" noAdjustHandles="1" noChangeArrowheads="1" noChangeShapeType="1"/>
              </p:cNvSpPr>
              <p:nvPr/>
            </p:nvSpPr>
            <p:spPr>
              <a:xfrm>
                <a:off x="9026467" y="4565257"/>
                <a:ext cx="95625" cy="72000"/>
              </a:xfrm>
              <a:prstGeom prst="rect">
                <a:avLst/>
              </a:prstGeom>
              <a:solidFill>
                <a:schemeClr val="bg2"/>
              </a:solidFill>
              <a:ln w="3175">
                <a:solidFill>
                  <a:schemeClr val="accent5"/>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400">
                  <a:latin typeface="Georgia Pro Light" panose="02040302050405020303" pitchFamily="18" charset="0"/>
                  <a:ea typeface="Lato Light" panose="020F0502020204030203" pitchFamily="34" charset="0"/>
                  <a:cs typeface="Lato Light" panose="020F0502020204030203" pitchFamily="34" charset="0"/>
                </a:endParaRPr>
              </a:p>
            </p:txBody>
          </p:sp>
          <p:sp>
            <p:nvSpPr>
              <p:cNvPr id="22" name="Subtitle 2">
                <a:extLst>
                  <a:ext uri="{FF2B5EF4-FFF2-40B4-BE49-F238E27FC236}">
                    <a16:creationId xmlns:a16="http://schemas.microsoft.com/office/drawing/2014/main" id="{00D9EBFB-16F2-4D34-2574-BD27900E8F7D}"/>
                  </a:ext>
                </a:extLst>
              </p:cNvPr>
              <p:cNvSpPr txBox="1">
                <a:spLocks noGrp="1" noRot="1" noMove="1" noResize="1" noEditPoints="1" noAdjustHandles="1" noChangeArrowheads="1" noChangeShapeType="1"/>
              </p:cNvSpPr>
              <p:nvPr/>
            </p:nvSpPr>
            <p:spPr>
              <a:xfrm>
                <a:off x="8963302" y="4420243"/>
                <a:ext cx="2123798" cy="373448"/>
              </a:xfrm>
              <a:prstGeom prst="rect">
                <a:avLst/>
              </a:prstGeom>
            </p:spPr>
            <p:txBody>
              <a:bodyPr vert="horz" wrap="square" lIns="217433" tIns="108718" rIns="217433" bIns="10871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1000">
                    <a:solidFill>
                      <a:schemeClr val="tx1"/>
                    </a:solidFill>
                    <a:latin typeface="Lato Light" panose="020F0502020204030203" pitchFamily="34" charset="0"/>
                    <a:ea typeface="Lato Light" panose="020F0502020204030203" pitchFamily="34" charset="0"/>
                    <a:cs typeface="Lato Light" panose="020F0502020204030203" pitchFamily="34" charset="0"/>
                  </a:rPr>
                  <a:t>General &amp; Psychiatry</a:t>
                </a:r>
              </a:p>
            </p:txBody>
          </p:sp>
        </p:grpSp>
      </p:grpSp>
    </p:spTree>
    <p:extLst>
      <p:ext uri="{BB962C8B-B14F-4D97-AF65-F5344CB8AC3E}">
        <p14:creationId xmlns:p14="http://schemas.microsoft.com/office/powerpoint/2010/main" val="1265341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29AB068-1D72-D89F-675D-2F85C8198D04}"/>
              </a:ext>
            </a:extLst>
          </p:cNvPr>
          <p:cNvSpPr>
            <a:spLocks noGrp="1" noRot="1" noMove="1" noResize="1" noEditPoints="1" noAdjustHandles="1" noChangeArrowheads="1" noChangeShapeType="1"/>
          </p:cNvSpPr>
          <p:nvPr>
            <p:ph type="title"/>
          </p:nvPr>
        </p:nvSpPr>
        <p:spPr/>
        <p:txBody>
          <a:bodyPr/>
          <a:lstStyle/>
          <a:p>
            <a:r>
              <a:rPr lang="en-GB"/>
              <a:t>Data Insights</a:t>
            </a:r>
          </a:p>
        </p:txBody>
      </p:sp>
    </p:spTree>
    <p:extLst>
      <p:ext uri="{BB962C8B-B14F-4D97-AF65-F5344CB8AC3E}">
        <p14:creationId xmlns:p14="http://schemas.microsoft.com/office/powerpoint/2010/main" val="42684866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F7C25653-56C6-3E7C-62A8-E79748122799}"/>
              </a:ext>
            </a:extLst>
          </p:cNvPr>
          <p:cNvGrpSpPr>
            <a:grpSpLocks noGrp="1" noUngrp="1" noRot="1" noMove="1" noResize="1"/>
          </p:cNvGrpSpPr>
          <p:nvPr/>
        </p:nvGrpSpPr>
        <p:grpSpPr>
          <a:xfrm>
            <a:off x="2980190" y="1800603"/>
            <a:ext cx="6231621" cy="1948544"/>
            <a:chOff x="2980190" y="1800603"/>
            <a:chExt cx="6231621" cy="1948544"/>
          </a:xfrm>
        </p:grpSpPr>
        <p:pic>
          <p:nvPicPr>
            <p:cNvPr id="6" name="Graphic 5" descr="User with solid fill">
              <a:extLst>
                <a:ext uri="{FF2B5EF4-FFF2-40B4-BE49-F238E27FC236}">
                  <a16:creationId xmlns:a16="http://schemas.microsoft.com/office/drawing/2014/main" id="{643B3BAA-978C-EA6A-E88D-D66C8EAB3672}"/>
                </a:ext>
              </a:extLst>
            </p:cNvPr>
            <p:cNvPicPr>
              <a:picLocks noGrp="1" noRot="1" noChangeAspect="1" noMove="1" noResize="1" noEditPoints="1" noAdjustHandles="1" noChangeArrowheads="1" noChangeShapeType="1" noCrop="1"/>
            </p:cNvPicPr>
            <p:nvPr/>
          </p:nvPicPr>
          <p:blipFill>
            <a:blip r:embed="rId3">
              <a:alphaModFix amt="25000"/>
              <a:extLst>
                <a:ext uri="{96DAC541-7B7A-43D3-8B79-37D633B846F1}">
                  <asvg:svgBlip xmlns:asvg="http://schemas.microsoft.com/office/drawing/2016/SVG/main" r:embed="rId4"/>
                </a:ext>
              </a:extLst>
            </a:blip>
            <a:stretch>
              <a:fillRect/>
            </a:stretch>
          </p:blipFill>
          <p:spPr>
            <a:xfrm>
              <a:off x="2980190" y="1800603"/>
              <a:ext cx="383722" cy="383722"/>
            </a:xfrm>
            <a:prstGeom prst="rect">
              <a:avLst/>
            </a:prstGeom>
          </p:spPr>
        </p:pic>
        <p:pic>
          <p:nvPicPr>
            <p:cNvPr id="7" name="Graphic 6" descr="User with solid fill">
              <a:extLst>
                <a:ext uri="{FF2B5EF4-FFF2-40B4-BE49-F238E27FC236}">
                  <a16:creationId xmlns:a16="http://schemas.microsoft.com/office/drawing/2014/main" id="{2748EE98-F698-CABA-41DB-B8F519B0B2FF}"/>
                </a:ext>
              </a:extLst>
            </p:cNvPr>
            <p:cNvPicPr>
              <a:picLocks noGrp="1" noRot="1" noChangeAspect="1" noMove="1" noResize="1" noEditPoints="1" noAdjustHandles="1" noChangeArrowheads="1" noChangeShapeType="1" noCrop="1"/>
            </p:cNvPicPr>
            <p:nvPr/>
          </p:nvPicPr>
          <p:blipFill>
            <a:blip r:embed="rId3">
              <a:alphaModFix amt="25000"/>
              <a:extLst>
                <a:ext uri="{96DAC541-7B7A-43D3-8B79-37D633B846F1}">
                  <asvg:svgBlip xmlns:asvg="http://schemas.microsoft.com/office/drawing/2016/SVG/main" r:embed="rId4"/>
                </a:ext>
              </a:extLst>
            </a:blip>
            <a:stretch>
              <a:fillRect/>
            </a:stretch>
          </p:blipFill>
          <p:spPr>
            <a:xfrm>
              <a:off x="3287974" y="1800603"/>
              <a:ext cx="383722" cy="383722"/>
            </a:xfrm>
            <a:prstGeom prst="rect">
              <a:avLst/>
            </a:prstGeom>
          </p:spPr>
        </p:pic>
        <p:pic>
          <p:nvPicPr>
            <p:cNvPr id="8" name="Graphic 7" descr="User with solid fill">
              <a:extLst>
                <a:ext uri="{FF2B5EF4-FFF2-40B4-BE49-F238E27FC236}">
                  <a16:creationId xmlns:a16="http://schemas.microsoft.com/office/drawing/2014/main" id="{A1750779-908D-D815-F90C-E5DA168D9507}"/>
                </a:ext>
              </a:extLst>
            </p:cNvPr>
            <p:cNvPicPr>
              <a:picLocks noGrp="1" noRot="1" noChangeAspect="1" noMove="1" noResize="1" noEditPoints="1" noAdjustHandles="1" noChangeArrowheads="1" noChangeShapeType="1" noCrop="1"/>
            </p:cNvPicPr>
            <p:nvPr/>
          </p:nvPicPr>
          <p:blipFill>
            <a:blip r:embed="rId3">
              <a:alphaModFix amt="25000"/>
              <a:extLst>
                <a:ext uri="{96DAC541-7B7A-43D3-8B79-37D633B846F1}">
                  <asvg:svgBlip xmlns:asvg="http://schemas.microsoft.com/office/drawing/2016/SVG/main" r:embed="rId4"/>
                </a:ext>
              </a:extLst>
            </a:blip>
            <a:stretch>
              <a:fillRect/>
            </a:stretch>
          </p:blipFill>
          <p:spPr>
            <a:xfrm>
              <a:off x="3595758" y="1800603"/>
              <a:ext cx="383722" cy="383722"/>
            </a:xfrm>
            <a:prstGeom prst="rect">
              <a:avLst/>
            </a:prstGeom>
          </p:spPr>
        </p:pic>
        <p:pic>
          <p:nvPicPr>
            <p:cNvPr id="9" name="Graphic 8" descr="User with solid fill">
              <a:extLst>
                <a:ext uri="{FF2B5EF4-FFF2-40B4-BE49-F238E27FC236}">
                  <a16:creationId xmlns:a16="http://schemas.microsoft.com/office/drawing/2014/main" id="{C4F27B26-5E7C-6F96-566A-2DC7242063E8}"/>
                </a:ext>
              </a:extLst>
            </p:cNvPr>
            <p:cNvPicPr>
              <a:picLocks noGrp="1" noRot="1" noChangeAspect="1" noMove="1" noResize="1" noEditPoints="1" noAdjustHandles="1" noChangeArrowheads="1" noChangeShapeType="1" noCrop="1"/>
            </p:cNvPicPr>
            <p:nvPr/>
          </p:nvPicPr>
          <p:blipFill>
            <a:blip r:embed="rId3">
              <a:alphaModFix amt="25000"/>
              <a:extLst>
                <a:ext uri="{96DAC541-7B7A-43D3-8B79-37D633B846F1}">
                  <asvg:svgBlip xmlns:asvg="http://schemas.microsoft.com/office/drawing/2016/SVG/main" r:embed="rId4"/>
                </a:ext>
              </a:extLst>
            </a:blip>
            <a:stretch>
              <a:fillRect/>
            </a:stretch>
          </p:blipFill>
          <p:spPr>
            <a:xfrm>
              <a:off x="3903542" y="1800603"/>
              <a:ext cx="383722" cy="383722"/>
            </a:xfrm>
            <a:prstGeom prst="rect">
              <a:avLst/>
            </a:prstGeom>
          </p:spPr>
        </p:pic>
        <p:pic>
          <p:nvPicPr>
            <p:cNvPr id="10" name="Graphic 9" descr="User with solid fill">
              <a:extLst>
                <a:ext uri="{FF2B5EF4-FFF2-40B4-BE49-F238E27FC236}">
                  <a16:creationId xmlns:a16="http://schemas.microsoft.com/office/drawing/2014/main" id="{DE94BC94-9882-6DAD-1C65-1E03B424BDF0}"/>
                </a:ext>
              </a:extLst>
            </p:cNvPr>
            <p:cNvPicPr>
              <a:picLocks noGrp="1" noRot="1" noChangeAspect="1" noMove="1" noResize="1" noEditPoints="1" noAdjustHandles="1" noChangeArrowheads="1" noChangeShapeType="1" noCrop="1"/>
            </p:cNvPicPr>
            <p:nvPr/>
          </p:nvPicPr>
          <p:blipFill>
            <a:blip r:embed="rId3">
              <a:alphaModFix amt="25000"/>
              <a:extLst>
                <a:ext uri="{96DAC541-7B7A-43D3-8B79-37D633B846F1}">
                  <asvg:svgBlip xmlns:asvg="http://schemas.microsoft.com/office/drawing/2016/SVG/main" r:embed="rId4"/>
                </a:ext>
              </a:extLst>
            </a:blip>
            <a:stretch>
              <a:fillRect/>
            </a:stretch>
          </p:blipFill>
          <p:spPr>
            <a:xfrm>
              <a:off x="4211326" y="1800603"/>
              <a:ext cx="383722" cy="383722"/>
            </a:xfrm>
            <a:prstGeom prst="rect">
              <a:avLst/>
            </a:prstGeom>
          </p:spPr>
        </p:pic>
        <p:pic>
          <p:nvPicPr>
            <p:cNvPr id="11" name="Graphic 10" descr="User with solid fill">
              <a:extLst>
                <a:ext uri="{FF2B5EF4-FFF2-40B4-BE49-F238E27FC236}">
                  <a16:creationId xmlns:a16="http://schemas.microsoft.com/office/drawing/2014/main" id="{A6896AEE-E6BB-AB95-0518-A7377A1EB317}"/>
                </a:ext>
              </a:extLst>
            </p:cNvPr>
            <p:cNvPicPr>
              <a:picLocks noGrp="1" noRot="1" noChangeAspect="1" noMove="1" noResize="1" noEditPoints="1" noAdjustHandles="1" noChangeArrowheads="1" noChangeShapeType="1" noCrop="1"/>
            </p:cNvPicPr>
            <p:nvPr/>
          </p:nvPicPr>
          <p:blipFill>
            <a:blip r:embed="rId3">
              <a:alphaModFix amt="25000"/>
              <a:extLst>
                <a:ext uri="{96DAC541-7B7A-43D3-8B79-37D633B846F1}">
                  <asvg:svgBlip xmlns:asvg="http://schemas.microsoft.com/office/drawing/2016/SVG/main" r:embed="rId4"/>
                </a:ext>
              </a:extLst>
            </a:blip>
            <a:stretch>
              <a:fillRect/>
            </a:stretch>
          </p:blipFill>
          <p:spPr>
            <a:xfrm>
              <a:off x="4519110" y="1800603"/>
              <a:ext cx="383722" cy="383722"/>
            </a:xfrm>
            <a:prstGeom prst="rect">
              <a:avLst/>
            </a:prstGeom>
          </p:spPr>
        </p:pic>
        <p:pic>
          <p:nvPicPr>
            <p:cNvPr id="12" name="Graphic 11" descr="User with solid fill">
              <a:extLst>
                <a:ext uri="{FF2B5EF4-FFF2-40B4-BE49-F238E27FC236}">
                  <a16:creationId xmlns:a16="http://schemas.microsoft.com/office/drawing/2014/main" id="{B2450628-33B3-5964-94E5-0218EC745903}"/>
                </a:ext>
              </a:extLst>
            </p:cNvPr>
            <p:cNvPicPr>
              <a:picLocks noGrp="1" noRot="1" noChangeAspect="1" noMove="1" noResize="1" noEditPoints="1" noAdjustHandles="1" noChangeArrowheads="1" noChangeShapeType="1" noCrop="1"/>
            </p:cNvPicPr>
            <p:nvPr/>
          </p:nvPicPr>
          <p:blipFill>
            <a:blip r:embed="rId5">
              <a:extLst>
                <a:ext uri="{96DAC541-7B7A-43D3-8B79-37D633B846F1}">
                  <asvg:svgBlip xmlns:asvg="http://schemas.microsoft.com/office/drawing/2016/SVG/main" r:embed="rId6"/>
                </a:ext>
              </a:extLst>
            </a:blip>
            <a:stretch>
              <a:fillRect/>
            </a:stretch>
          </p:blipFill>
          <p:spPr>
            <a:xfrm>
              <a:off x="4826894" y="1800603"/>
              <a:ext cx="383722" cy="383722"/>
            </a:xfrm>
            <a:prstGeom prst="rect">
              <a:avLst/>
            </a:prstGeom>
          </p:spPr>
        </p:pic>
        <p:pic>
          <p:nvPicPr>
            <p:cNvPr id="24" name="Graphic 23" descr="User with solid fill">
              <a:extLst>
                <a:ext uri="{FF2B5EF4-FFF2-40B4-BE49-F238E27FC236}">
                  <a16:creationId xmlns:a16="http://schemas.microsoft.com/office/drawing/2014/main" id="{1F1CDD6D-3F60-D219-759D-E5FAF7703DAB}"/>
                </a:ext>
              </a:extLst>
            </p:cNvPr>
            <p:cNvPicPr>
              <a:picLocks noGrp="1" noRot="1" noChangeAspect="1" noMove="1" noResize="1" noEditPoints="1" noAdjustHandles="1" noChangeArrowheads="1" noChangeShapeType="1" noCrop="1"/>
            </p:cNvPicPr>
            <p:nvPr/>
          </p:nvPicPr>
          <p:blipFill>
            <a:blip r:embed="rId5">
              <a:extLst>
                <a:ext uri="{96DAC541-7B7A-43D3-8B79-37D633B846F1}">
                  <asvg:svgBlip xmlns:asvg="http://schemas.microsoft.com/office/drawing/2016/SVG/main" r:embed="rId6"/>
                </a:ext>
              </a:extLst>
            </a:blip>
            <a:stretch>
              <a:fillRect/>
            </a:stretch>
          </p:blipFill>
          <p:spPr>
            <a:xfrm>
              <a:off x="5134678" y="1800603"/>
              <a:ext cx="383722" cy="383722"/>
            </a:xfrm>
            <a:prstGeom prst="rect">
              <a:avLst/>
            </a:prstGeom>
          </p:spPr>
        </p:pic>
        <p:pic>
          <p:nvPicPr>
            <p:cNvPr id="25" name="Graphic 24" descr="User with solid fill">
              <a:extLst>
                <a:ext uri="{FF2B5EF4-FFF2-40B4-BE49-F238E27FC236}">
                  <a16:creationId xmlns:a16="http://schemas.microsoft.com/office/drawing/2014/main" id="{779D7057-67AD-74EE-1A45-6021D6890EB4}"/>
                </a:ext>
              </a:extLst>
            </p:cNvPr>
            <p:cNvPicPr>
              <a:picLocks noGrp="1" noRot="1" noChangeAspect="1" noMove="1" noResize="1" noEditPoints="1" noAdjustHandles="1" noChangeArrowheads="1" noChangeShapeType="1" noCrop="1"/>
            </p:cNvPicPr>
            <p:nvPr/>
          </p:nvPicPr>
          <p:blipFill>
            <a:blip r:embed="rId5">
              <a:extLst>
                <a:ext uri="{96DAC541-7B7A-43D3-8B79-37D633B846F1}">
                  <asvg:svgBlip xmlns:asvg="http://schemas.microsoft.com/office/drawing/2016/SVG/main" r:embed="rId6"/>
                </a:ext>
              </a:extLst>
            </a:blip>
            <a:stretch>
              <a:fillRect/>
            </a:stretch>
          </p:blipFill>
          <p:spPr>
            <a:xfrm>
              <a:off x="5442462" y="1800603"/>
              <a:ext cx="383722" cy="383722"/>
            </a:xfrm>
            <a:prstGeom prst="rect">
              <a:avLst/>
            </a:prstGeom>
          </p:spPr>
        </p:pic>
        <p:pic>
          <p:nvPicPr>
            <p:cNvPr id="26" name="Graphic 25" descr="User with solid fill">
              <a:extLst>
                <a:ext uri="{FF2B5EF4-FFF2-40B4-BE49-F238E27FC236}">
                  <a16:creationId xmlns:a16="http://schemas.microsoft.com/office/drawing/2014/main" id="{EB0AF07E-C1F5-8030-72AE-73E6ED44A1BA}"/>
                </a:ext>
              </a:extLst>
            </p:cNvPr>
            <p:cNvPicPr>
              <a:picLocks noGrp="1" noRot="1" noChangeAspect="1" noMove="1" noResize="1" noEditPoints="1" noAdjustHandles="1" noChangeArrowheads="1" noChangeShapeType="1" noCrop="1"/>
            </p:cNvPicPr>
            <p:nvPr/>
          </p:nvPicPr>
          <p:blipFill>
            <a:blip r:embed="rId5">
              <a:extLst>
                <a:ext uri="{96DAC541-7B7A-43D3-8B79-37D633B846F1}">
                  <asvg:svgBlip xmlns:asvg="http://schemas.microsoft.com/office/drawing/2016/SVG/main" r:embed="rId6"/>
                </a:ext>
              </a:extLst>
            </a:blip>
            <a:stretch>
              <a:fillRect/>
            </a:stretch>
          </p:blipFill>
          <p:spPr>
            <a:xfrm>
              <a:off x="5750246" y="1800603"/>
              <a:ext cx="383722" cy="383722"/>
            </a:xfrm>
            <a:prstGeom prst="rect">
              <a:avLst/>
            </a:prstGeom>
          </p:spPr>
        </p:pic>
        <p:pic>
          <p:nvPicPr>
            <p:cNvPr id="27" name="Graphic 26" descr="User with solid fill">
              <a:extLst>
                <a:ext uri="{FF2B5EF4-FFF2-40B4-BE49-F238E27FC236}">
                  <a16:creationId xmlns:a16="http://schemas.microsoft.com/office/drawing/2014/main" id="{E2527FA7-FD9A-0140-BA08-F4DB84175110}"/>
                </a:ext>
              </a:extLst>
            </p:cNvPr>
            <p:cNvPicPr>
              <a:picLocks noGrp="1" noRot="1" noChangeAspect="1" noMove="1" noResize="1" noEditPoints="1" noAdjustHandles="1" noChangeArrowheads="1" noChangeShapeType="1" noCrop="1"/>
            </p:cNvPicPr>
            <p:nvPr/>
          </p:nvPicPr>
          <p:blipFill>
            <a:blip r:embed="rId5">
              <a:extLst>
                <a:ext uri="{96DAC541-7B7A-43D3-8B79-37D633B846F1}">
                  <asvg:svgBlip xmlns:asvg="http://schemas.microsoft.com/office/drawing/2016/SVG/main" r:embed="rId6"/>
                </a:ext>
              </a:extLst>
            </a:blip>
            <a:stretch>
              <a:fillRect/>
            </a:stretch>
          </p:blipFill>
          <p:spPr>
            <a:xfrm>
              <a:off x="6058030" y="1800603"/>
              <a:ext cx="383722" cy="383722"/>
            </a:xfrm>
            <a:prstGeom prst="rect">
              <a:avLst/>
            </a:prstGeom>
          </p:spPr>
        </p:pic>
        <p:pic>
          <p:nvPicPr>
            <p:cNvPr id="28" name="Graphic 27" descr="User with solid fill">
              <a:extLst>
                <a:ext uri="{FF2B5EF4-FFF2-40B4-BE49-F238E27FC236}">
                  <a16:creationId xmlns:a16="http://schemas.microsoft.com/office/drawing/2014/main" id="{D309C160-84C5-721B-18E8-7CBBDB59413F}"/>
                </a:ext>
              </a:extLst>
            </p:cNvPr>
            <p:cNvPicPr>
              <a:picLocks noGrp="1" noRot="1" noChangeAspect="1" noMove="1" noResize="1" noEditPoints="1" noAdjustHandles="1" noChangeArrowheads="1" noChangeShapeType="1" noCrop="1"/>
            </p:cNvPicPr>
            <p:nvPr/>
          </p:nvPicPr>
          <p:blipFill>
            <a:blip r:embed="rId5">
              <a:extLst>
                <a:ext uri="{96DAC541-7B7A-43D3-8B79-37D633B846F1}">
                  <asvg:svgBlip xmlns:asvg="http://schemas.microsoft.com/office/drawing/2016/SVG/main" r:embed="rId6"/>
                </a:ext>
              </a:extLst>
            </a:blip>
            <a:stretch>
              <a:fillRect/>
            </a:stretch>
          </p:blipFill>
          <p:spPr>
            <a:xfrm>
              <a:off x="6365814" y="1800603"/>
              <a:ext cx="383722" cy="383722"/>
            </a:xfrm>
            <a:prstGeom prst="rect">
              <a:avLst/>
            </a:prstGeom>
          </p:spPr>
        </p:pic>
        <p:pic>
          <p:nvPicPr>
            <p:cNvPr id="29" name="Graphic 28" descr="User with solid fill">
              <a:extLst>
                <a:ext uri="{FF2B5EF4-FFF2-40B4-BE49-F238E27FC236}">
                  <a16:creationId xmlns:a16="http://schemas.microsoft.com/office/drawing/2014/main" id="{025A8E25-0DA8-C9ED-8BE9-30F584C89482}"/>
                </a:ext>
              </a:extLst>
            </p:cNvPr>
            <p:cNvPicPr>
              <a:picLocks noGrp="1" noRot="1" noChangeAspect="1" noMove="1" noResize="1" noEditPoints="1" noAdjustHandles="1" noChangeArrowheads="1" noChangeShapeType="1" noCrop="1"/>
            </p:cNvPicPr>
            <p:nvPr/>
          </p:nvPicPr>
          <p:blipFill>
            <a:blip r:embed="rId5">
              <a:extLst>
                <a:ext uri="{96DAC541-7B7A-43D3-8B79-37D633B846F1}">
                  <asvg:svgBlip xmlns:asvg="http://schemas.microsoft.com/office/drawing/2016/SVG/main" r:embed="rId6"/>
                </a:ext>
              </a:extLst>
            </a:blip>
            <a:stretch>
              <a:fillRect/>
            </a:stretch>
          </p:blipFill>
          <p:spPr>
            <a:xfrm>
              <a:off x="6673598" y="1800603"/>
              <a:ext cx="383722" cy="383722"/>
            </a:xfrm>
            <a:prstGeom prst="rect">
              <a:avLst/>
            </a:prstGeom>
          </p:spPr>
        </p:pic>
        <p:pic>
          <p:nvPicPr>
            <p:cNvPr id="30" name="Graphic 29" descr="User with solid fill">
              <a:extLst>
                <a:ext uri="{FF2B5EF4-FFF2-40B4-BE49-F238E27FC236}">
                  <a16:creationId xmlns:a16="http://schemas.microsoft.com/office/drawing/2014/main" id="{6373BF1C-6854-F9B7-F022-2F5A9363B656}"/>
                </a:ext>
              </a:extLst>
            </p:cNvPr>
            <p:cNvPicPr>
              <a:picLocks noGrp="1" noRot="1" noChangeAspect="1" noMove="1" noResize="1" noEditPoints="1" noAdjustHandles="1" noChangeArrowheads="1" noChangeShapeType="1" noCrop="1"/>
            </p:cNvPicPr>
            <p:nvPr/>
          </p:nvPicPr>
          <p:blipFill>
            <a:blip r:embed="rId5">
              <a:extLst>
                <a:ext uri="{96DAC541-7B7A-43D3-8B79-37D633B846F1}">
                  <asvg:svgBlip xmlns:asvg="http://schemas.microsoft.com/office/drawing/2016/SVG/main" r:embed="rId6"/>
                </a:ext>
              </a:extLst>
            </a:blip>
            <a:stretch>
              <a:fillRect/>
            </a:stretch>
          </p:blipFill>
          <p:spPr>
            <a:xfrm>
              <a:off x="6981382" y="1800603"/>
              <a:ext cx="383722" cy="383722"/>
            </a:xfrm>
            <a:prstGeom prst="rect">
              <a:avLst/>
            </a:prstGeom>
          </p:spPr>
        </p:pic>
        <p:pic>
          <p:nvPicPr>
            <p:cNvPr id="32" name="Graphic 31" descr="User with solid fill">
              <a:extLst>
                <a:ext uri="{FF2B5EF4-FFF2-40B4-BE49-F238E27FC236}">
                  <a16:creationId xmlns:a16="http://schemas.microsoft.com/office/drawing/2014/main" id="{2EEC372A-30BA-70FE-C3D9-1E3C5B9A89FB}"/>
                </a:ext>
              </a:extLst>
            </p:cNvPr>
            <p:cNvPicPr>
              <a:picLocks noGrp="1" noRot="1" noChangeAspect="1" noMove="1" noResize="1" noEditPoints="1" noAdjustHandles="1" noChangeArrowheads="1" noChangeShapeType="1" noCrop="1"/>
            </p:cNvPicPr>
            <p:nvPr/>
          </p:nvPicPr>
          <p:blipFill>
            <a:blip r:embed="rId5">
              <a:extLst>
                <a:ext uri="{96DAC541-7B7A-43D3-8B79-37D633B846F1}">
                  <asvg:svgBlip xmlns:asvg="http://schemas.microsoft.com/office/drawing/2016/SVG/main" r:embed="rId6"/>
                </a:ext>
              </a:extLst>
            </a:blip>
            <a:stretch>
              <a:fillRect/>
            </a:stretch>
          </p:blipFill>
          <p:spPr>
            <a:xfrm>
              <a:off x="7289166" y="1800603"/>
              <a:ext cx="383722" cy="383722"/>
            </a:xfrm>
            <a:prstGeom prst="rect">
              <a:avLst/>
            </a:prstGeom>
          </p:spPr>
        </p:pic>
        <p:pic>
          <p:nvPicPr>
            <p:cNvPr id="33" name="Graphic 32" descr="User with solid fill">
              <a:extLst>
                <a:ext uri="{FF2B5EF4-FFF2-40B4-BE49-F238E27FC236}">
                  <a16:creationId xmlns:a16="http://schemas.microsoft.com/office/drawing/2014/main" id="{22BB0C40-F68F-A925-AA2B-C2D34049A6F8}"/>
                </a:ext>
              </a:extLst>
            </p:cNvPr>
            <p:cNvPicPr>
              <a:picLocks noGrp="1" noRot="1" noChangeAspect="1" noMove="1" noResize="1" noEditPoints="1" noAdjustHandles="1" noChangeArrowheads="1" noChangeShapeType="1" noCrop="1"/>
            </p:cNvPicPr>
            <p:nvPr/>
          </p:nvPicPr>
          <p:blipFill>
            <a:blip r:embed="rId5">
              <a:extLst>
                <a:ext uri="{96DAC541-7B7A-43D3-8B79-37D633B846F1}">
                  <asvg:svgBlip xmlns:asvg="http://schemas.microsoft.com/office/drawing/2016/SVG/main" r:embed="rId6"/>
                </a:ext>
              </a:extLst>
            </a:blip>
            <a:stretch>
              <a:fillRect/>
            </a:stretch>
          </p:blipFill>
          <p:spPr>
            <a:xfrm>
              <a:off x="7596950" y="1800603"/>
              <a:ext cx="383722" cy="383722"/>
            </a:xfrm>
            <a:prstGeom prst="rect">
              <a:avLst/>
            </a:prstGeom>
          </p:spPr>
        </p:pic>
        <p:pic>
          <p:nvPicPr>
            <p:cNvPr id="34" name="Graphic 33" descr="User with solid fill">
              <a:extLst>
                <a:ext uri="{FF2B5EF4-FFF2-40B4-BE49-F238E27FC236}">
                  <a16:creationId xmlns:a16="http://schemas.microsoft.com/office/drawing/2014/main" id="{293D434D-4637-E0FF-590B-F8FC69F0665E}"/>
                </a:ext>
              </a:extLst>
            </p:cNvPr>
            <p:cNvPicPr>
              <a:picLocks noGrp="1" noRot="1" noChangeAspect="1" noMove="1" noResize="1" noEditPoints="1" noAdjustHandles="1" noChangeArrowheads="1" noChangeShapeType="1" noCrop="1"/>
            </p:cNvPicPr>
            <p:nvPr/>
          </p:nvPicPr>
          <p:blipFill>
            <a:blip r:embed="rId5">
              <a:extLst>
                <a:ext uri="{96DAC541-7B7A-43D3-8B79-37D633B846F1}">
                  <asvg:svgBlip xmlns:asvg="http://schemas.microsoft.com/office/drawing/2016/SVG/main" r:embed="rId6"/>
                </a:ext>
              </a:extLst>
            </a:blip>
            <a:stretch>
              <a:fillRect/>
            </a:stretch>
          </p:blipFill>
          <p:spPr>
            <a:xfrm>
              <a:off x="7904734" y="1800603"/>
              <a:ext cx="383722" cy="383722"/>
            </a:xfrm>
            <a:prstGeom prst="rect">
              <a:avLst/>
            </a:prstGeom>
          </p:spPr>
        </p:pic>
        <p:pic>
          <p:nvPicPr>
            <p:cNvPr id="35" name="Graphic 34" descr="User with solid fill">
              <a:extLst>
                <a:ext uri="{FF2B5EF4-FFF2-40B4-BE49-F238E27FC236}">
                  <a16:creationId xmlns:a16="http://schemas.microsoft.com/office/drawing/2014/main" id="{6DE3D6BE-9DCB-93CD-E3DA-67CA85569F5F}"/>
                </a:ext>
              </a:extLst>
            </p:cNvPr>
            <p:cNvPicPr>
              <a:picLocks noGrp="1" noRot="1" noChangeAspect="1" noMove="1" noResize="1" noEditPoints="1" noAdjustHandles="1" noChangeArrowheads="1" noChangeShapeType="1" noCrop="1"/>
            </p:cNvPicPr>
            <p:nvPr/>
          </p:nvPicPr>
          <p:blipFill>
            <a:blip r:embed="rId5">
              <a:extLst>
                <a:ext uri="{96DAC541-7B7A-43D3-8B79-37D633B846F1}">
                  <asvg:svgBlip xmlns:asvg="http://schemas.microsoft.com/office/drawing/2016/SVG/main" r:embed="rId6"/>
                </a:ext>
              </a:extLst>
            </a:blip>
            <a:stretch>
              <a:fillRect/>
            </a:stretch>
          </p:blipFill>
          <p:spPr>
            <a:xfrm>
              <a:off x="8212518" y="1800603"/>
              <a:ext cx="383722" cy="383722"/>
            </a:xfrm>
            <a:prstGeom prst="rect">
              <a:avLst/>
            </a:prstGeom>
          </p:spPr>
        </p:pic>
        <p:pic>
          <p:nvPicPr>
            <p:cNvPr id="36" name="Graphic 35" descr="User with solid fill">
              <a:extLst>
                <a:ext uri="{FF2B5EF4-FFF2-40B4-BE49-F238E27FC236}">
                  <a16:creationId xmlns:a16="http://schemas.microsoft.com/office/drawing/2014/main" id="{BB4F896E-87C0-375C-2DCB-015BB75DE729}"/>
                </a:ext>
              </a:extLst>
            </p:cNvPr>
            <p:cNvPicPr>
              <a:picLocks noGrp="1" noRot="1" noChangeAspect="1" noMove="1" noResize="1" noEditPoints="1" noAdjustHandles="1" noChangeArrowheads="1" noChangeShapeType="1" noCrop="1"/>
            </p:cNvPicPr>
            <p:nvPr/>
          </p:nvPicPr>
          <p:blipFill>
            <a:blip r:embed="rId5">
              <a:extLst>
                <a:ext uri="{96DAC541-7B7A-43D3-8B79-37D633B846F1}">
                  <asvg:svgBlip xmlns:asvg="http://schemas.microsoft.com/office/drawing/2016/SVG/main" r:embed="rId6"/>
                </a:ext>
              </a:extLst>
            </a:blip>
            <a:stretch>
              <a:fillRect/>
            </a:stretch>
          </p:blipFill>
          <p:spPr>
            <a:xfrm>
              <a:off x="8520302" y="1800603"/>
              <a:ext cx="383722" cy="383722"/>
            </a:xfrm>
            <a:prstGeom prst="rect">
              <a:avLst/>
            </a:prstGeom>
          </p:spPr>
        </p:pic>
        <p:pic>
          <p:nvPicPr>
            <p:cNvPr id="37" name="Graphic 36" descr="User with solid fill">
              <a:extLst>
                <a:ext uri="{FF2B5EF4-FFF2-40B4-BE49-F238E27FC236}">
                  <a16:creationId xmlns:a16="http://schemas.microsoft.com/office/drawing/2014/main" id="{8B16FA06-307C-680D-5C15-507695A05A38}"/>
                </a:ext>
              </a:extLst>
            </p:cNvPr>
            <p:cNvPicPr>
              <a:picLocks noGrp="1" noRot="1" noChangeAspect="1" noMove="1" noResize="1" noEditPoints="1" noAdjustHandles="1" noChangeArrowheads="1" noChangeShapeType="1" noCrop="1"/>
            </p:cNvPicPr>
            <p:nvPr/>
          </p:nvPicPr>
          <p:blipFill>
            <a:blip r:embed="rId5">
              <a:extLst>
                <a:ext uri="{96DAC541-7B7A-43D3-8B79-37D633B846F1}">
                  <asvg:svgBlip xmlns:asvg="http://schemas.microsoft.com/office/drawing/2016/SVG/main" r:embed="rId6"/>
                </a:ext>
              </a:extLst>
            </a:blip>
            <a:stretch>
              <a:fillRect/>
            </a:stretch>
          </p:blipFill>
          <p:spPr>
            <a:xfrm>
              <a:off x="8828089" y="1800603"/>
              <a:ext cx="383722" cy="383722"/>
            </a:xfrm>
            <a:prstGeom prst="rect">
              <a:avLst/>
            </a:prstGeom>
          </p:spPr>
        </p:pic>
        <p:pic>
          <p:nvPicPr>
            <p:cNvPr id="58" name="Graphic 57" descr="User with solid fill">
              <a:extLst>
                <a:ext uri="{FF2B5EF4-FFF2-40B4-BE49-F238E27FC236}">
                  <a16:creationId xmlns:a16="http://schemas.microsoft.com/office/drawing/2014/main" id="{4CAC27D6-14F3-B42D-C917-FA7AD77470E3}"/>
                </a:ext>
              </a:extLst>
            </p:cNvPr>
            <p:cNvPicPr>
              <a:picLocks noGrp="1" noRot="1" noChangeAspect="1" noMove="1" noResize="1" noEditPoints="1" noAdjustHandles="1" noChangeArrowheads="1" noChangeShapeType="1" noCrop="1"/>
            </p:cNvPicPr>
            <p:nvPr/>
          </p:nvPicPr>
          <p:blipFill>
            <a:blip r:embed="rId3">
              <a:alphaModFix amt="25000"/>
              <a:extLst>
                <a:ext uri="{96DAC541-7B7A-43D3-8B79-37D633B846F1}">
                  <asvg:svgBlip xmlns:asvg="http://schemas.microsoft.com/office/drawing/2016/SVG/main" r:embed="rId4"/>
                </a:ext>
              </a:extLst>
            </a:blip>
            <a:stretch>
              <a:fillRect/>
            </a:stretch>
          </p:blipFill>
          <p:spPr>
            <a:xfrm>
              <a:off x="2980190" y="2159152"/>
              <a:ext cx="383722" cy="383722"/>
            </a:xfrm>
            <a:prstGeom prst="rect">
              <a:avLst/>
            </a:prstGeom>
          </p:spPr>
        </p:pic>
        <p:pic>
          <p:nvPicPr>
            <p:cNvPr id="59" name="Graphic 58" descr="User with solid fill">
              <a:extLst>
                <a:ext uri="{FF2B5EF4-FFF2-40B4-BE49-F238E27FC236}">
                  <a16:creationId xmlns:a16="http://schemas.microsoft.com/office/drawing/2014/main" id="{1F58C4DB-6E7B-B9E9-52BD-2ACC117BA4D0}"/>
                </a:ext>
              </a:extLst>
            </p:cNvPr>
            <p:cNvPicPr>
              <a:picLocks noGrp="1" noRot="1" noChangeAspect="1" noMove="1" noResize="1" noEditPoints="1" noAdjustHandles="1" noChangeArrowheads="1" noChangeShapeType="1" noCrop="1"/>
            </p:cNvPicPr>
            <p:nvPr/>
          </p:nvPicPr>
          <p:blipFill>
            <a:blip r:embed="rId3">
              <a:alphaModFix amt="25000"/>
              <a:extLst>
                <a:ext uri="{96DAC541-7B7A-43D3-8B79-37D633B846F1}">
                  <asvg:svgBlip xmlns:asvg="http://schemas.microsoft.com/office/drawing/2016/SVG/main" r:embed="rId4"/>
                </a:ext>
              </a:extLst>
            </a:blip>
            <a:stretch>
              <a:fillRect/>
            </a:stretch>
          </p:blipFill>
          <p:spPr>
            <a:xfrm>
              <a:off x="3287974" y="2159152"/>
              <a:ext cx="383722" cy="383722"/>
            </a:xfrm>
            <a:prstGeom prst="rect">
              <a:avLst/>
            </a:prstGeom>
          </p:spPr>
        </p:pic>
        <p:pic>
          <p:nvPicPr>
            <p:cNvPr id="60" name="Graphic 59" descr="User with solid fill">
              <a:extLst>
                <a:ext uri="{FF2B5EF4-FFF2-40B4-BE49-F238E27FC236}">
                  <a16:creationId xmlns:a16="http://schemas.microsoft.com/office/drawing/2014/main" id="{E2B3C15A-0E49-9A20-283A-5CA5BB94E989}"/>
                </a:ext>
              </a:extLst>
            </p:cNvPr>
            <p:cNvPicPr>
              <a:picLocks noGrp="1" noRot="1" noChangeAspect="1" noMove="1" noResize="1" noEditPoints="1" noAdjustHandles="1" noChangeArrowheads="1" noChangeShapeType="1" noCrop="1"/>
            </p:cNvPicPr>
            <p:nvPr/>
          </p:nvPicPr>
          <p:blipFill>
            <a:blip r:embed="rId3">
              <a:alphaModFix amt="25000"/>
              <a:extLst>
                <a:ext uri="{96DAC541-7B7A-43D3-8B79-37D633B846F1}">
                  <asvg:svgBlip xmlns:asvg="http://schemas.microsoft.com/office/drawing/2016/SVG/main" r:embed="rId4"/>
                </a:ext>
              </a:extLst>
            </a:blip>
            <a:stretch>
              <a:fillRect/>
            </a:stretch>
          </p:blipFill>
          <p:spPr>
            <a:xfrm>
              <a:off x="3595758" y="2159152"/>
              <a:ext cx="383722" cy="383722"/>
            </a:xfrm>
            <a:prstGeom prst="rect">
              <a:avLst/>
            </a:prstGeom>
          </p:spPr>
        </p:pic>
        <p:pic>
          <p:nvPicPr>
            <p:cNvPr id="61" name="Graphic 60" descr="User with solid fill">
              <a:extLst>
                <a:ext uri="{FF2B5EF4-FFF2-40B4-BE49-F238E27FC236}">
                  <a16:creationId xmlns:a16="http://schemas.microsoft.com/office/drawing/2014/main" id="{A5B278BF-F7AE-3D47-F5D7-1ADDA3F49528}"/>
                </a:ext>
              </a:extLst>
            </p:cNvPr>
            <p:cNvPicPr>
              <a:picLocks noGrp="1" noRot="1" noChangeAspect="1" noMove="1" noResize="1" noEditPoints="1" noAdjustHandles="1" noChangeArrowheads="1" noChangeShapeType="1" noCrop="1"/>
            </p:cNvPicPr>
            <p:nvPr/>
          </p:nvPicPr>
          <p:blipFill>
            <a:blip r:embed="rId3">
              <a:alphaModFix amt="25000"/>
              <a:extLst>
                <a:ext uri="{96DAC541-7B7A-43D3-8B79-37D633B846F1}">
                  <asvg:svgBlip xmlns:asvg="http://schemas.microsoft.com/office/drawing/2016/SVG/main" r:embed="rId4"/>
                </a:ext>
              </a:extLst>
            </a:blip>
            <a:stretch>
              <a:fillRect/>
            </a:stretch>
          </p:blipFill>
          <p:spPr>
            <a:xfrm>
              <a:off x="3903542" y="2159152"/>
              <a:ext cx="383722" cy="383722"/>
            </a:xfrm>
            <a:prstGeom prst="rect">
              <a:avLst/>
            </a:prstGeom>
          </p:spPr>
        </p:pic>
        <p:pic>
          <p:nvPicPr>
            <p:cNvPr id="62" name="Graphic 61" descr="User with solid fill">
              <a:extLst>
                <a:ext uri="{FF2B5EF4-FFF2-40B4-BE49-F238E27FC236}">
                  <a16:creationId xmlns:a16="http://schemas.microsoft.com/office/drawing/2014/main" id="{0B9B688F-7270-3E59-2014-BB67FE995260}"/>
                </a:ext>
              </a:extLst>
            </p:cNvPr>
            <p:cNvPicPr>
              <a:picLocks noGrp="1" noRot="1" noChangeAspect="1" noMove="1" noResize="1" noEditPoints="1" noAdjustHandles="1" noChangeArrowheads="1" noChangeShapeType="1" noCrop="1"/>
            </p:cNvPicPr>
            <p:nvPr/>
          </p:nvPicPr>
          <p:blipFill>
            <a:blip r:embed="rId3">
              <a:alphaModFix amt="25000"/>
              <a:extLst>
                <a:ext uri="{96DAC541-7B7A-43D3-8B79-37D633B846F1}">
                  <asvg:svgBlip xmlns:asvg="http://schemas.microsoft.com/office/drawing/2016/SVG/main" r:embed="rId4"/>
                </a:ext>
              </a:extLst>
            </a:blip>
            <a:stretch>
              <a:fillRect/>
            </a:stretch>
          </p:blipFill>
          <p:spPr>
            <a:xfrm>
              <a:off x="4211326" y="2159152"/>
              <a:ext cx="383722" cy="383722"/>
            </a:xfrm>
            <a:prstGeom prst="rect">
              <a:avLst/>
            </a:prstGeom>
          </p:spPr>
        </p:pic>
        <p:pic>
          <p:nvPicPr>
            <p:cNvPr id="63" name="Graphic 62" descr="User with solid fill">
              <a:extLst>
                <a:ext uri="{FF2B5EF4-FFF2-40B4-BE49-F238E27FC236}">
                  <a16:creationId xmlns:a16="http://schemas.microsoft.com/office/drawing/2014/main" id="{FF089C0A-F9B2-705A-15A5-5D9A31822E21}"/>
                </a:ext>
              </a:extLst>
            </p:cNvPr>
            <p:cNvPicPr>
              <a:picLocks noGrp="1" noRot="1" noChangeAspect="1" noMove="1" noResize="1" noEditPoints="1" noAdjustHandles="1" noChangeArrowheads="1" noChangeShapeType="1" noCrop="1"/>
            </p:cNvPicPr>
            <p:nvPr/>
          </p:nvPicPr>
          <p:blipFill>
            <a:blip r:embed="rId3">
              <a:alphaModFix amt="25000"/>
              <a:extLst>
                <a:ext uri="{96DAC541-7B7A-43D3-8B79-37D633B846F1}">
                  <asvg:svgBlip xmlns:asvg="http://schemas.microsoft.com/office/drawing/2016/SVG/main" r:embed="rId4"/>
                </a:ext>
              </a:extLst>
            </a:blip>
            <a:stretch>
              <a:fillRect/>
            </a:stretch>
          </p:blipFill>
          <p:spPr>
            <a:xfrm>
              <a:off x="4519110" y="2159152"/>
              <a:ext cx="383722" cy="383722"/>
            </a:xfrm>
            <a:prstGeom prst="rect">
              <a:avLst/>
            </a:prstGeom>
          </p:spPr>
        </p:pic>
        <p:pic>
          <p:nvPicPr>
            <p:cNvPr id="64" name="Graphic 63" descr="User with solid fill">
              <a:extLst>
                <a:ext uri="{FF2B5EF4-FFF2-40B4-BE49-F238E27FC236}">
                  <a16:creationId xmlns:a16="http://schemas.microsoft.com/office/drawing/2014/main" id="{66FC1214-4CEE-9A15-F1EC-B142CABCAD7C}"/>
                </a:ext>
              </a:extLst>
            </p:cNvPr>
            <p:cNvPicPr>
              <a:picLocks noGrp="1" noRot="1" noChangeAspect="1" noMove="1" noResize="1" noEditPoints="1" noAdjustHandles="1" noChangeArrowheads="1" noChangeShapeType="1" noCrop="1"/>
            </p:cNvPicPr>
            <p:nvPr/>
          </p:nvPicPr>
          <p:blipFill>
            <a:blip r:embed="rId5">
              <a:extLst>
                <a:ext uri="{96DAC541-7B7A-43D3-8B79-37D633B846F1}">
                  <asvg:svgBlip xmlns:asvg="http://schemas.microsoft.com/office/drawing/2016/SVG/main" r:embed="rId6"/>
                </a:ext>
              </a:extLst>
            </a:blip>
            <a:stretch>
              <a:fillRect/>
            </a:stretch>
          </p:blipFill>
          <p:spPr>
            <a:xfrm>
              <a:off x="4826894" y="2159152"/>
              <a:ext cx="383722" cy="383722"/>
            </a:xfrm>
            <a:prstGeom prst="rect">
              <a:avLst/>
            </a:prstGeom>
          </p:spPr>
        </p:pic>
        <p:pic>
          <p:nvPicPr>
            <p:cNvPr id="51" name="Graphic 50" descr="User with solid fill">
              <a:extLst>
                <a:ext uri="{FF2B5EF4-FFF2-40B4-BE49-F238E27FC236}">
                  <a16:creationId xmlns:a16="http://schemas.microsoft.com/office/drawing/2014/main" id="{2135141C-ED65-2E37-A9B0-C4748E5EEEF7}"/>
                </a:ext>
              </a:extLst>
            </p:cNvPr>
            <p:cNvPicPr>
              <a:picLocks noGrp="1" noRot="1" noChangeAspect="1" noMove="1" noResize="1" noEditPoints="1" noAdjustHandles="1" noChangeArrowheads="1" noChangeShapeType="1" noCrop="1"/>
            </p:cNvPicPr>
            <p:nvPr/>
          </p:nvPicPr>
          <p:blipFill>
            <a:blip r:embed="rId5">
              <a:extLst>
                <a:ext uri="{96DAC541-7B7A-43D3-8B79-37D633B846F1}">
                  <asvg:svgBlip xmlns:asvg="http://schemas.microsoft.com/office/drawing/2016/SVG/main" r:embed="rId6"/>
                </a:ext>
              </a:extLst>
            </a:blip>
            <a:stretch>
              <a:fillRect/>
            </a:stretch>
          </p:blipFill>
          <p:spPr>
            <a:xfrm>
              <a:off x="5134678" y="2159152"/>
              <a:ext cx="383722" cy="383722"/>
            </a:xfrm>
            <a:prstGeom prst="rect">
              <a:avLst/>
            </a:prstGeom>
          </p:spPr>
        </p:pic>
        <p:pic>
          <p:nvPicPr>
            <p:cNvPr id="52" name="Graphic 51" descr="User with solid fill">
              <a:extLst>
                <a:ext uri="{FF2B5EF4-FFF2-40B4-BE49-F238E27FC236}">
                  <a16:creationId xmlns:a16="http://schemas.microsoft.com/office/drawing/2014/main" id="{01CC9858-175E-1396-701B-4B884887AD30}"/>
                </a:ext>
              </a:extLst>
            </p:cNvPr>
            <p:cNvPicPr>
              <a:picLocks noGrp="1" noRot="1" noChangeAspect="1" noMove="1" noResize="1" noEditPoints="1" noAdjustHandles="1" noChangeArrowheads="1" noChangeShapeType="1" noCrop="1"/>
            </p:cNvPicPr>
            <p:nvPr/>
          </p:nvPicPr>
          <p:blipFill>
            <a:blip r:embed="rId5">
              <a:extLst>
                <a:ext uri="{96DAC541-7B7A-43D3-8B79-37D633B846F1}">
                  <asvg:svgBlip xmlns:asvg="http://schemas.microsoft.com/office/drawing/2016/SVG/main" r:embed="rId6"/>
                </a:ext>
              </a:extLst>
            </a:blip>
            <a:stretch>
              <a:fillRect/>
            </a:stretch>
          </p:blipFill>
          <p:spPr>
            <a:xfrm>
              <a:off x="5442462" y="2159152"/>
              <a:ext cx="383722" cy="383722"/>
            </a:xfrm>
            <a:prstGeom prst="rect">
              <a:avLst/>
            </a:prstGeom>
          </p:spPr>
        </p:pic>
        <p:pic>
          <p:nvPicPr>
            <p:cNvPr id="53" name="Graphic 52" descr="User with solid fill">
              <a:extLst>
                <a:ext uri="{FF2B5EF4-FFF2-40B4-BE49-F238E27FC236}">
                  <a16:creationId xmlns:a16="http://schemas.microsoft.com/office/drawing/2014/main" id="{C50A59A1-5275-69AB-BC13-89F5FFA443B9}"/>
                </a:ext>
              </a:extLst>
            </p:cNvPr>
            <p:cNvPicPr>
              <a:picLocks noGrp="1" noRot="1" noChangeAspect="1" noMove="1" noResize="1" noEditPoints="1" noAdjustHandles="1" noChangeArrowheads="1" noChangeShapeType="1" noCrop="1"/>
            </p:cNvPicPr>
            <p:nvPr/>
          </p:nvPicPr>
          <p:blipFill>
            <a:blip r:embed="rId5">
              <a:extLst>
                <a:ext uri="{96DAC541-7B7A-43D3-8B79-37D633B846F1}">
                  <asvg:svgBlip xmlns:asvg="http://schemas.microsoft.com/office/drawing/2016/SVG/main" r:embed="rId6"/>
                </a:ext>
              </a:extLst>
            </a:blip>
            <a:stretch>
              <a:fillRect/>
            </a:stretch>
          </p:blipFill>
          <p:spPr>
            <a:xfrm>
              <a:off x="5750246" y="2159152"/>
              <a:ext cx="383722" cy="383722"/>
            </a:xfrm>
            <a:prstGeom prst="rect">
              <a:avLst/>
            </a:prstGeom>
          </p:spPr>
        </p:pic>
        <p:pic>
          <p:nvPicPr>
            <p:cNvPr id="54" name="Graphic 53" descr="User with solid fill">
              <a:extLst>
                <a:ext uri="{FF2B5EF4-FFF2-40B4-BE49-F238E27FC236}">
                  <a16:creationId xmlns:a16="http://schemas.microsoft.com/office/drawing/2014/main" id="{907B18BA-D9DA-9720-9E10-207F8CCC320D}"/>
                </a:ext>
              </a:extLst>
            </p:cNvPr>
            <p:cNvPicPr>
              <a:picLocks noGrp="1" noRot="1" noChangeAspect="1" noMove="1" noResize="1" noEditPoints="1" noAdjustHandles="1" noChangeArrowheads="1" noChangeShapeType="1" noCrop="1"/>
            </p:cNvPicPr>
            <p:nvPr/>
          </p:nvPicPr>
          <p:blipFill>
            <a:blip r:embed="rId5">
              <a:extLst>
                <a:ext uri="{96DAC541-7B7A-43D3-8B79-37D633B846F1}">
                  <asvg:svgBlip xmlns:asvg="http://schemas.microsoft.com/office/drawing/2016/SVG/main" r:embed="rId6"/>
                </a:ext>
              </a:extLst>
            </a:blip>
            <a:stretch>
              <a:fillRect/>
            </a:stretch>
          </p:blipFill>
          <p:spPr>
            <a:xfrm>
              <a:off x="6058030" y="2159152"/>
              <a:ext cx="383722" cy="383722"/>
            </a:xfrm>
            <a:prstGeom prst="rect">
              <a:avLst/>
            </a:prstGeom>
          </p:spPr>
        </p:pic>
        <p:pic>
          <p:nvPicPr>
            <p:cNvPr id="55" name="Graphic 54" descr="User with solid fill">
              <a:extLst>
                <a:ext uri="{FF2B5EF4-FFF2-40B4-BE49-F238E27FC236}">
                  <a16:creationId xmlns:a16="http://schemas.microsoft.com/office/drawing/2014/main" id="{54137C8F-A208-2034-AB2F-95E770254B71}"/>
                </a:ext>
              </a:extLst>
            </p:cNvPr>
            <p:cNvPicPr>
              <a:picLocks noGrp="1" noRot="1" noChangeAspect="1" noMove="1" noResize="1" noEditPoints="1" noAdjustHandles="1" noChangeArrowheads="1" noChangeShapeType="1" noCrop="1"/>
            </p:cNvPicPr>
            <p:nvPr/>
          </p:nvPicPr>
          <p:blipFill>
            <a:blip r:embed="rId5">
              <a:extLst>
                <a:ext uri="{96DAC541-7B7A-43D3-8B79-37D633B846F1}">
                  <asvg:svgBlip xmlns:asvg="http://schemas.microsoft.com/office/drawing/2016/SVG/main" r:embed="rId6"/>
                </a:ext>
              </a:extLst>
            </a:blip>
            <a:stretch>
              <a:fillRect/>
            </a:stretch>
          </p:blipFill>
          <p:spPr>
            <a:xfrm>
              <a:off x="6365814" y="2159152"/>
              <a:ext cx="383722" cy="383722"/>
            </a:xfrm>
            <a:prstGeom prst="rect">
              <a:avLst/>
            </a:prstGeom>
          </p:spPr>
        </p:pic>
        <p:pic>
          <p:nvPicPr>
            <p:cNvPr id="56" name="Graphic 55" descr="User with solid fill">
              <a:extLst>
                <a:ext uri="{FF2B5EF4-FFF2-40B4-BE49-F238E27FC236}">
                  <a16:creationId xmlns:a16="http://schemas.microsoft.com/office/drawing/2014/main" id="{5E2D6EE0-B314-5739-4C4E-F12CBA10D102}"/>
                </a:ext>
              </a:extLst>
            </p:cNvPr>
            <p:cNvPicPr>
              <a:picLocks noGrp="1" noRot="1" noChangeAspect="1" noMove="1" noResize="1" noEditPoints="1" noAdjustHandles="1" noChangeArrowheads="1" noChangeShapeType="1" noCrop="1"/>
            </p:cNvPicPr>
            <p:nvPr/>
          </p:nvPicPr>
          <p:blipFill>
            <a:blip r:embed="rId5">
              <a:extLst>
                <a:ext uri="{96DAC541-7B7A-43D3-8B79-37D633B846F1}">
                  <asvg:svgBlip xmlns:asvg="http://schemas.microsoft.com/office/drawing/2016/SVG/main" r:embed="rId6"/>
                </a:ext>
              </a:extLst>
            </a:blip>
            <a:stretch>
              <a:fillRect/>
            </a:stretch>
          </p:blipFill>
          <p:spPr>
            <a:xfrm>
              <a:off x="6673598" y="2159152"/>
              <a:ext cx="383722" cy="383722"/>
            </a:xfrm>
            <a:prstGeom prst="rect">
              <a:avLst/>
            </a:prstGeom>
          </p:spPr>
        </p:pic>
        <p:pic>
          <p:nvPicPr>
            <p:cNvPr id="57" name="Graphic 56" descr="User with solid fill">
              <a:extLst>
                <a:ext uri="{FF2B5EF4-FFF2-40B4-BE49-F238E27FC236}">
                  <a16:creationId xmlns:a16="http://schemas.microsoft.com/office/drawing/2014/main" id="{55C35F66-7FE9-3285-BAAE-44C4A0429718}"/>
                </a:ext>
              </a:extLst>
            </p:cNvPr>
            <p:cNvPicPr>
              <a:picLocks noGrp="1" noRot="1" noChangeAspect="1" noMove="1" noResize="1" noEditPoints="1" noAdjustHandles="1" noChangeArrowheads="1" noChangeShapeType="1" noCrop="1"/>
            </p:cNvPicPr>
            <p:nvPr/>
          </p:nvPicPr>
          <p:blipFill>
            <a:blip r:embed="rId5">
              <a:extLst>
                <a:ext uri="{96DAC541-7B7A-43D3-8B79-37D633B846F1}">
                  <asvg:svgBlip xmlns:asvg="http://schemas.microsoft.com/office/drawing/2016/SVG/main" r:embed="rId6"/>
                </a:ext>
              </a:extLst>
            </a:blip>
            <a:stretch>
              <a:fillRect/>
            </a:stretch>
          </p:blipFill>
          <p:spPr>
            <a:xfrm>
              <a:off x="6981382" y="2159152"/>
              <a:ext cx="383722" cy="383722"/>
            </a:xfrm>
            <a:prstGeom prst="rect">
              <a:avLst/>
            </a:prstGeom>
          </p:spPr>
        </p:pic>
        <p:pic>
          <p:nvPicPr>
            <p:cNvPr id="44" name="Graphic 43" descr="User with solid fill">
              <a:extLst>
                <a:ext uri="{FF2B5EF4-FFF2-40B4-BE49-F238E27FC236}">
                  <a16:creationId xmlns:a16="http://schemas.microsoft.com/office/drawing/2014/main" id="{4A87EF12-3B8F-309B-CA3A-806F755091A6}"/>
                </a:ext>
              </a:extLst>
            </p:cNvPr>
            <p:cNvPicPr>
              <a:picLocks noGrp="1" noRot="1" noChangeAspect="1" noMove="1" noResize="1" noEditPoints="1" noAdjustHandles="1" noChangeArrowheads="1" noChangeShapeType="1" noCrop="1"/>
            </p:cNvPicPr>
            <p:nvPr/>
          </p:nvPicPr>
          <p:blipFill>
            <a:blip r:embed="rId5">
              <a:extLst>
                <a:ext uri="{96DAC541-7B7A-43D3-8B79-37D633B846F1}">
                  <asvg:svgBlip xmlns:asvg="http://schemas.microsoft.com/office/drawing/2016/SVG/main" r:embed="rId6"/>
                </a:ext>
              </a:extLst>
            </a:blip>
            <a:stretch>
              <a:fillRect/>
            </a:stretch>
          </p:blipFill>
          <p:spPr>
            <a:xfrm>
              <a:off x="7289166" y="2159152"/>
              <a:ext cx="383722" cy="383722"/>
            </a:xfrm>
            <a:prstGeom prst="rect">
              <a:avLst/>
            </a:prstGeom>
          </p:spPr>
        </p:pic>
        <p:pic>
          <p:nvPicPr>
            <p:cNvPr id="45" name="Graphic 44" descr="User with solid fill">
              <a:extLst>
                <a:ext uri="{FF2B5EF4-FFF2-40B4-BE49-F238E27FC236}">
                  <a16:creationId xmlns:a16="http://schemas.microsoft.com/office/drawing/2014/main" id="{7E1D9EC0-8190-DFCC-79CC-979DC84DA2FF}"/>
                </a:ext>
              </a:extLst>
            </p:cNvPr>
            <p:cNvPicPr>
              <a:picLocks noGrp="1" noRot="1" noChangeAspect="1" noMove="1" noResize="1" noEditPoints="1" noAdjustHandles="1" noChangeArrowheads="1" noChangeShapeType="1" noCrop="1"/>
            </p:cNvPicPr>
            <p:nvPr/>
          </p:nvPicPr>
          <p:blipFill>
            <a:blip r:embed="rId5">
              <a:extLst>
                <a:ext uri="{96DAC541-7B7A-43D3-8B79-37D633B846F1}">
                  <asvg:svgBlip xmlns:asvg="http://schemas.microsoft.com/office/drawing/2016/SVG/main" r:embed="rId6"/>
                </a:ext>
              </a:extLst>
            </a:blip>
            <a:stretch>
              <a:fillRect/>
            </a:stretch>
          </p:blipFill>
          <p:spPr>
            <a:xfrm>
              <a:off x="7596950" y="2159152"/>
              <a:ext cx="383722" cy="383722"/>
            </a:xfrm>
            <a:prstGeom prst="rect">
              <a:avLst/>
            </a:prstGeom>
          </p:spPr>
        </p:pic>
        <p:pic>
          <p:nvPicPr>
            <p:cNvPr id="46" name="Graphic 45" descr="User with solid fill">
              <a:extLst>
                <a:ext uri="{FF2B5EF4-FFF2-40B4-BE49-F238E27FC236}">
                  <a16:creationId xmlns:a16="http://schemas.microsoft.com/office/drawing/2014/main" id="{CBA6C19D-5BD6-B703-7C53-8698A4AEC889}"/>
                </a:ext>
              </a:extLst>
            </p:cNvPr>
            <p:cNvPicPr>
              <a:picLocks noGrp="1" noRot="1" noChangeAspect="1" noMove="1" noResize="1" noEditPoints="1" noAdjustHandles="1" noChangeArrowheads="1" noChangeShapeType="1" noCrop="1"/>
            </p:cNvPicPr>
            <p:nvPr/>
          </p:nvPicPr>
          <p:blipFill>
            <a:blip r:embed="rId5">
              <a:extLst>
                <a:ext uri="{96DAC541-7B7A-43D3-8B79-37D633B846F1}">
                  <asvg:svgBlip xmlns:asvg="http://schemas.microsoft.com/office/drawing/2016/SVG/main" r:embed="rId6"/>
                </a:ext>
              </a:extLst>
            </a:blip>
            <a:stretch>
              <a:fillRect/>
            </a:stretch>
          </p:blipFill>
          <p:spPr>
            <a:xfrm>
              <a:off x="7904734" y="2159152"/>
              <a:ext cx="383722" cy="383722"/>
            </a:xfrm>
            <a:prstGeom prst="rect">
              <a:avLst/>
            </a:prstGeom>
          </p:spPr>
        </p:pic>
        <p:pic>
          <p:nvPicPr>
            <p:cNvPr id="47" name="Graphic 46" descr="User with solid fill">
              <a:extLst>
                <a:ext uri="{FF2B5EF4-FFF2-40B4-BE49-F238E27FC236}">
                  <a16:creationId xmlns:a16="http://schemas.microsoft.com/office/drawing/2014/main" id="{F7F3D170-E734-0EBD-E615-9A29AF26F68C}"/>
                </a:ext>
              </a:extLst>
            </p:cNvPr>
            <p:cNvPicPr>
              <a:picLocks noGrp="1" noRot="1" noChangeAspect="1" noMove="1" noResize="1" noEditPoints="1" noAdjustHandles="1" noChangeArrowheads="1" noChangeShapeType="1" noCrop="1"/>
            </p:cNvPicPr>
            <p:nvPr/>
          </p:nvPicPr>
          <p:blipFill>
            <a:blip r:embed="rId5">
              <a:extLst>
                <a:ext uri="{96DAC541-7B7A-43D3-8B79-37D633B846F1}">
                  <asvg:svgBlip xmlns:asvg="http://schemas.microsoft.com/office/drawing/2016/SVG/main" r:embed="rId6"/>
                </a:ext>
              </a:extLst>
            </a:blip>
            <a:stretch>
              <a:fillRect/>
            </a:stretch>
          </p:blipFill>
          <p:spPr>
            <a:xfrm>
              <a:off x="8212518" y="2159152"/>
              <a:ext cx="383722" cy="383722"/>
            </a:xfrm>
            <a:prstGeom prst="rect">
              <a:avLst/>
            </a:prstGeom>
          </p:spPr>
        </p:pic>
        <p:pic>
          <p:nvPicPr>
            <p:cNvPr id="48" name="Graphic 47" descr="User with solid fill">
              <a:extLst>
                <a:ext uri="{FF2B5EF4-FFF2-40B4-BE49-F238E27FC236}">
                  <a16:creationId xmlns:a16="http://schemas.microsoft.com/office/drawing/2014/main" id="{C140A18D-D92A-EBEF-2F3C-E8D5F87A81CB}"/>
                </a:ext>
              </a:extLst>
            </p:cNvPr>
            <p:cNvPicPr>
              <a:picLocks noGrp="1" noRot="1" noChangeAspect="1" noMove="1" noResize="1" noEditPoints="1" noAdjustHandles="1" noChangeArrowheads="1" noChangeShapeType="1" noCrop="1"/>
            </p:cNvPicPr>
            <p:nvPr/>
          </p:nvPicPr>
          <p:blipFill>
            <a:blip r:embed="rId5">
              <a:extLst>
                <a:ext uri="{96DAC541-7B7A-43D3-8B79-37D633B846F1}">
                  <asvg:svgBlip xmlns:asvg="http://schemas.microsoft.com/office/drawing/2016/SVG/main" r:embed="rId6"/>
                </a:ext>
              </a:extLst>
            </a:blip>
            <a:stretch>
              <a:fillRect/>
            </a:stretch>
          </p:blipFill>
          <p:spPr>
            <a:xfrm>
              <a:off x="8520302" y="2159152"/>
              <a:ext cx="383722" cy="383722"/>
            </a:xfrm>
            <a:prstGeom prst="rect">
              <a:avLst/>
            </a:prstGeom>
          </p:spPr>
        </p:pic>
        <p:pic>
          <p:nvPicPr>
            <p:cNvPr id="49" name="Graphic 48" descr="User with solid fill">
              <a:extLst>
                <a:ext uri="{FF2B5EF4-FFF2-40B4-BE49-F238E27FC236}">
                  <a16:creationId xmlns:a16="http://schemas.microsoft.com/office/drawing/2014/main" id="{91DBF193-4A2D-2DAA-E629-64CD501092C0}"/>
                </a:ext>
              </a:extLst>
            </p:cNvPr>
            <p:cNvPicPr>
              <a:picLocks noGrp="1" noRot="1" noChangeAspect="1" noMove="1" noResize="1" noEditPoints="1" noAdjustHandles="1" noChangeArrowheads="1" noChangeShapeType="1" noCrop="1"/>
            </p:cNvPicPr>
            <p:nvPr/>
          </p:nvPicPr>
          <p:blipFill>
            <a:blip r:embed="rId5">
              <a:extLst>
                <a:ext uri="{96DAC541-7B7A-43D3-8B79-37D633B846F1}">
                  <asvg:svgBlip xmlns:asvg="http://schemas.microsoft.com/office/drawing/2016/SVG/main" r:embed="rId6"/>
                </a:ext>
              </a:extLst>
            </a:blip>
            <a:stretch>
              <a:fillRect/>
            </a:stretch>
          </p:blipFill>
          <p:spPr>
            <a:xfrm>
              <a:off x="8828089" y="2159152"/>
              <a:ext cx="383722" cy="383722"/>
            </a:xfrm>
            <a:prstGeom prst="rect">
              <a:avLst/>
            </a:prstGeom>
          </p:spPr>
        </p:pic>
        <p:pic>
          <p:nvPicPr>
            <p:cNvPr id="83" name="Graphic 82" descr="User with solid fill">
              <a:extLst>
                <a:ext uri="{FF2B5EF4-FFF2-40B4-BE49-F238E27FC236}">
                  <a16:creationId xmlns:a16="http://schemas.microsoft.com/office/drawing/2014/main" id="{3DE0E4E8-7EA5-0A0B-812C-135889EB8C70}"/>
                </a:ext>
              </a:extLst>
            </p:cNvPr>
            <p:cNvPicPr>
              <a:picLocks noGrp="1" noRot="1" noChangeAspect="1" noMove="1" noResize="1" noEditPoints="1" noAdjustHandles="1" noChangeArrowheads="1" noChangeShapeType="1" noCrop="1"/>
            </p:cNvPicPr>
            <p:nvPr/>
          </p:nvPicPr>
          <p:blipFill>
            <a:blip r:embed="rId3">
              <a:alphaModFix amt="25000"/>
              <a:extLst>
                <a:ext uri="{96DAC541-7B7A-43D3-8B79-37D633B846F1}">
                  <asvg:svgBlip xmlns:asvg="http://schemas.microsoft.com/office/drawing/2016/SVG/main" r:embed="rId4"/>
                </a:ext>
              </a:extLst>
            </a:blip>
            <a:stretch>
              <a:fillRect/>
            </a:stretch>
          </p:blipFill>
          <p:spPr>
            <a:xfrm>
              <a:off x="2980190" y="2583015"/>
              <a:ext cx="383722" cy="383722"/>
            </a:xfrm>
            <a:prstGeom prst="rect">
              <a:avLst/>
            </a:prstGeom>
          </p:spPr>
        </p:pic>
        <p:pic>
          <p:nvPicPr>
            <p:cNvPr id="84" name="Graphic 83" descr="User with solid fill">
              <a:extLst>
                <a:ext uri="{FF2B5EF4-FFF2-40B4-BE49-F238E27FC236}">
                  <a16:creationId xmlns:a16="http://schemas.microsoft.com/office/drawing/2014/main" id="{B9E64506-8601-26F7-715A-C8607D57CF5A}"/>
                </a:ext>
              </a:extLst>
            </p:cNvPr>
            <p:cNvPicPr>
              <a:picLocks noGrp="1" noRot="1" noChangeAspect="1" noMove="1" noResize="1" noEditPoints="1" noAdjustHandles="1" noChangeArrowheads="1" noChangeShapeType="1" noCrop="1"/>
            </p:cNvPicPr>
            <p:nvPr/>
          </p:nvPicPr>
          <p:blipFill>
            <a:blip r:embed="rId3">
              <a:alphaModFix amt="25000"/>
              <a:extLst>
                <a:ext uri="{96DAC541-7B7A-43D3-8B79-37D633B846F1}">
                  <asvg:svgBlip xmlns:asvg="http://schemas.microsoft.com/office/drawing/2016/SVG/main" r:embed="rId4"/>
                </a:ext>
              </a:extLst>
            </a:blip>
            <a:stretch>
              <a:fillRect/>
            </a:stretch>
          </p:blipFill>
          <p:spPr>
            <a:xfrm>
              <a:off x="3287974" y="2583015"/>
              <a:ext cx="383722" cy="383722"/>
            </a:xfrm>
            <a:prstGeom prst="rect">
              <a:avLst/>
            </a:prstGeom>
          </p:spPr>
        </p:pic>
        <p:pic>
          <p:nvPicPr>
            <p:cNvPr id="85" name="Graphic 84" descr="User with solid fill">
              <a:extLst>
                <a:ext uri="{FF2B5EF4-FFF2-40B4-BE49-F238E27FC236}">
                  <a16:creationId xmlns:a16="http://schemas.microsoft.com/office/drawing/2014/main" id="{DFA9A3FA-476B-570C-AB49-1933CD1B9DD4}"/>
                </a:ext>
              </a:extLst>
            </p:cNvPr>
            <p:cNvPicPr>
              <a:picLocks noGrp="1" noRot="1" noChangeAspect="1" noMove="1" noResize="1" noEditPoints="1" noAdjustHandles="1" noChangeArrowheads="1" noChangeShapeType="1" noCrop="1"/>
            </p:cNvPicPr>
            <p:nvPr/>
          </p:nvPicPr>
          <p:blipFill>
            <a:blip r:embed="rId3">
              <a:alphaModFix amt="25000"/>
              <a:extLst>
                <a:ext uri="{96DAC541-7B7A-43D3-8B79-37D633B846F1}">
                  <asvg:svgBlip xmlns:asvg="http://schemas.microsoft.com/office/drawing/2016/SVG/main" r:embed="rId4"/>
                </a:ext>
              </a:extLst>
            </a:blip>
            <a:stretch>
              <a:fillRect/>
            </a:stretch>
          </p:blipFill>
          <p:spPr>
            <a:xfrm>
              <a:off x="3595758" y="2583015"/>
              <a:ext cx="383722" cy="383722"/>
            </a:xfrm>
            <a:prstGeom prst="rect">
              <a:avLst/>
            </a:prstGeom>
          </p:spPr>
        </p:pic>
        <p:pic>
          <p:nvPicPr>
            <p:cNvPr id="86" name="Graphic 85" descr="User with solid fill">
              <a:extLst>
                <a:ext uri="{FF2B5EF4-FFF2-40B4-BE49-F238E27FC236}">
                  <a16:creationId xmlns:a16="http://schemas.microsoft.com/office/drawing/2014/main" id="{1F7C2424-B796-7242-C1D9-312D5DAAAB0F}"/>
                </a:ext>
              </a:extLst>
            </p:cNvPr>
            <p:cNvPicPr>
              <a:picLocks noGrp="1" noRot="1" noChangeAspect="1" noMove="1" noResize="1" noEditPoints="1" noAdjustHandles="1" noChangeArrowheads="1" noChangeShapeType="1" noCrop="1"/>
            </p:cNvPicPr>
            <p:nvPr/>
          </p:nvPicPr>
          <p:blipFill>
            <a:blip r:embed="rId3">
              <a:alphaModFix amt="25000"/>
              <a:extLst>
                <a:ext uri="{96DAC541-7B7A-43D3-8B79-37D633B846F1}">
                  <asvg:svgBlip xmlns:asvg="http://schemas.microsoft.com/office/drawing/2016/SVG/main" r:embed="rId4"/>
                </a:ext>
              </a:extLst>
            </a:blip>
            <a:stretch>
              <a:fillRect/>
            </a:stretch>
          </p:blipFill>
          <p:spPr>
            <a:xfrm>
              <a:off x="3903542" y="2583015"/>
              <a:ext cx="383722" cy="383722"/>
            </a:xfrm>
            <a:prstGeom prst="rect">
              <a:avLst/>
            </a:prstGeom>
          </p:spPr>
        </p:pic>
        <p:pic>
          <p:nvPicPr>
            <p:cNvPr id="87" name="Graphic 86" descr="User with solid fill">
              <a:extLst>
                <a:ext uri="{FF2B5EF4-FFF2-40B4-BE49-F238E27FC236}">
                  <a16:creationId xmlns:a16="http://schemas.microsoft.com/office/drawing/2014/main" id="{1640EB6D-0361-543F-1426-0CE234F6308B}"/>
                </a:ext>
              </a:extLst>
            </p:cNvPr>
            <p:cNvPicPr>
              <a:picLocks noGrp="1" noRot="1" noChangeAspect="1" noMove="1" noResize="1" noEditPoints="1" noAdjustHandles="1" noChangeArrowheads="1" noChangeShapeType="1" noCrop="1"/>
            </p:cNvPicPr>
            <p:nvPr/>
          </p:nvPicPr>
          <p:blipFill>
            <a:blip r:embed="rId3">
              <a:alphaModFix amt="25000"/>
              <a:extLst>
                <a:ext uri="{96DAC541-7B7A-43D3-8B79-37D633B846F1}">
                  <asvg:svgBlip xmlns:asvg="http://schemas.microsoft.com/office/drawing/2016/SVG/main" r:embed="rId4"/>
                </a:ext>
              </a:extLst>
            </a:blip>
            <a:stretch>
              <a:fillRect/>
            </a:stretch>
          </p:blipFill>
          <p:spPr>
            <a:xfrm>
              <a:off x="4211326" y="2583015"/>
              <a:ext cx="383722" cy="383722"/>
            </a:xfrm>
            <a:prstGeom prst="rect">
              <a:avLst/>
            </a:prstGeom>
          </p:spPr>
        </p:pic>
        <p:pic>
          <p:nvPicPr>
            <p:cNvPr id="88" name="Graphic 87" descr="User with solid fill">
              <a:extLst>
                <a:ext uri="{FF2B5EF4-FFF2-40B4-BE49-F238E27FC236}">
                  <a16:creationId xmlns:a16="http://schemas.microsoft.com/office/drawing/2014/main" id="{4B8E342C-0B48-5A5D-AC52-8FF429B18B76}"/>
                </a:ext>
              </a:extLst>
            </p:cNvPr>
            <p:cNvPicPr>
              <a:picLocks noGrp="1" noRot="1" noChangeAspect="1" noMove="1" noResize="1" noEditPoints="1" noAdjustHandles="1" noChangeArrowheads="1" noChangeShapeType="1" noCrop="1"/>
            </p:cNvPicPr>
            <p:nvPr/>
          </p:nvPicPr>
          <p:blipFill>
            <a:blip r:embed="rId3">
              <a:alphaModFix amt="25000"/>
              <a:extLst>
                <a:ext uri="{96DAC541-7B7A-43D3-8B79-37D633B846F1}">
                  <asvg:svgBlip xmlns:asvg="http://schemas.microsoft.com/office/drawing/2016/SVG/main" r:embed="rId4"/>
                </a:ext>
              </a:extLst>
            </a:blip>
            <a:stretch>
              <a:fillRect/>
            </a:stretch>
          </p:blipFill>
          <p:spPr>
            <a:xfrm>
              <a:off x="4519110" y="2583015"/>
              <a:ext cx="383722" cy="383722"/>
            </a:xfrm>
            <a:prstGeom prst="rect">
              <a:avLst/>
            </a:prstGeom>
          </p:spPr>
        </p:pic>
        <p:pic>
          <p:nvPicPr>
            <p:cNvPr id="89" name="Graphic 88" descr="User with solid fill">
              <a:extLst>
                <a:ext uri="{FF2B5EF4-FFF2-40B4-BE49-F238E27FC236}">
                  <a16:creationId xmlns:a16="http://schemas.microsoft.com/office/drawing/2014/main" id="{7D650D0C-0875-3195-BFCD-4168CB3EED86}"/>
                </a:ext>
              </a:extLst>
            </p:cNvPr>
            <p:cNvPicPr>
              <a:picLocks noGrp="1" noRot="1" noChangeAspect="1" noMove="1" noResize="1" noEditPoints="1" noAdjustHandles="1" noChangeArrowheads="1" noChangeShapeType="1" noCrop="1"/>
            </p:cNvPicPr>
            <p:nvPr/>
          </p:nvPicPr>
          <p:blipFill>
            <a:blip r:embed="rId5">
              <a:extLst>
                <a:ext uri="{96DAC541-7B7A-43D3-8B79-37D633B846F1}">
                  <asvg:svgBlip xmlns:asvg="http://schemas.microsoft.com/office/drawing/2016/SVG/main" r:embed="rId6"/>
                </a:ext>
              </a:extLst>
            </a:blip>
            <a:stretch>
              <a:fillRect/>
            </a:stretch>
          </p:blipFill>
          <p:spPr>
            <a:xfrm>
              <a:off x="4826894" y="2583015"/>
              <a:ext cx="383722" cy="383722"/>
            </a:xfrm>
            <a:prstGeom prst="rect">
              <a:avLst/>
            </a:prstGeom>
          </p:spPr>
        </p:pic>
        <p:pic>
          <p:nvPicPr>
            <p:cNvPr id="76" name="Graphic 75" descr="User with solid fill">
              <a:extLst>
                <a:ext uri="{FF2B5EF4-FFF2-40B4-BE49-F238E27FC236}">
                  <a16:creationId xmlns:a16="http://schemas.microsoft.com/office/drawing/2014/main" id="{06432445-CBCF-A9E9-29AE-64A9FDD85321}"/>
                </a:ext>
              </a:extLst>
            </p:cNvPr>
            <p:cNvPicPr>
              <a:picLocks noGrp="1" noRot="1" noChangeAspect="1" noMove="1" noResize="1" noEditPoints="1" noAdjustHandles="1" noChangeArrowheads="1" noChangeShapeType="1" noCrop="1"/>
            </p:cNvPicPr>
            <p:nvPr/>
          </p:nvPicPr>
          <p:blipFill>
            <a:blip r:embed="rId5">
              <a:extLst>
                <a:ext uri="{96DAC541-7B7A-43D3-8B79-37D633B846F1}">
                  <asvg:svgBlip xmlns:asvg="http://schemas.microsoft.com/office/drawing/2016/SVG/main" r:embed="rId6"/>
                </a:ext>
              </a:extLst>
            </a:blip>
            <a:stretch>
              <a:fillRect/>
            </a:stretch>
          </p:blipFill>
          <p:spPr>
            <a:xfrm>
              <a:off x="5134678" y="2583015"/>
              <a:ext cx="383722" cy="383722"/>
            </a:xfrm>
            <a:prstGeom prst="rect">
              <a:avLst/>
            </a:prstGeom>
          </p:spPr>
        </p:pic>
        <p:pic>
          <p:nvPicPr>
            <p:cNvPr id="77" name="Graphic 76" descr="User with solid fill">
              <a:extLst>
                <a:ext uri="{FF2B5EF4-FFF2-40B4-BE49-F238E27FC236}">
                  <a16:creationId xmlns:a16="http://schemas.microsoft.com/office/drawing/2014/main" id="{BBBE177A-C6F9-534A-13C0-E717CCB905D4}"/>
                </a:ext>
              </a:extLst>
            </p:cNvPr>
            <p:cNvPicPr>
              <a:picLocks noGrp="1" noRot="1" noChangeAspect="1" noMove="1" noResize="1" noEditPoints="1" noAdjustHandles="1" noChangeArrowheads="1" noChangeShapeType="1" noCrop="1"/>
            </p:cNvPicPr>
            <p:nvPr/>
          </p:nvPicPr>
          <p:blipFill>
            <a:blip r:embed="rId5">
              <a:extLst>
                <a:ext uri="{96DAC541-7B7A-43D3-8B79-37D633B846F1}">
                  <asvg:svgBlip xmlns:asvg="http://schemas.microsoft.com/office/drawing/2016/SVG/main" r:embed="rId6"/>
                </a:ext>
              </a:extLst>
            </a:blip>
            <a:stretch>
              <a:fillRect/>
            </a:stretch>
          </p:blipFill>
          <p:spPr>
            <a:xfrm>
              <a:off x="5442462" y="2583015"/>
              <a:ext cx="383722" cy="383722"/>
            </a:xfrm>
            <a:prstGeom prst="rect">
              <a:avLst/>
            </a:prstGeom>
          </p:spPr>
        </p:pic>
        <p:pic>
          <p:nvPicPr>
            <p:cNvPr id="78" name="Graphic 77" descr="User with solid fill">
              <a:extLst>
                <a:ext uri="{FF2B5EF4-FFF2-40B4-BE49-F238E27FC236}">
                  <a16:creationId xmlns:a16="http://schemas.microsoft.com/office/drawing/2014/main" id="{94C6644C-3E44-49E2-340F-FCDC8DB092BB}"/>
                </a:ext>
              </a:extLst>
            </p:cNvPr>
            <p:cNvPicPr>
              <a:picLocks noGrp="1" noRot="1" noChangeAspect="1" noMove="1" noResize="1" noEditPoints="1" noAdjustHandles="1" noChangeArrowheads="1" noChangeShapeType="1" noCrop="1"/>
            </p:cNvPicPr>
            <p:nvPr/>
          </p:nvPicPr>
          <p:blipFill>
            <a:blip r:embed="rId5">
              <a:extLst>
                <a:ext uri="{96DAC541-7B7A-43D3-8B79-37D633B846F1}">
                  <asvg:svgBlip xmlns:asvg="http://schemas.microsoft.com/office/drawing/2016/SVG/main" r:embed="rId6"/>
                </a:ext>
              </a:extLst>
            </a:blip>
            <a:stretch>
              <a:fillRect/>
            </a:stretch>
          </p:blipFill>
          <p:spPr>
            <a:xfrm>
              <a:off x="5750246" y="2583015"/>
              <a:ext cx="383722" cy="383722"/>
            </a:xfrm>
            <a:prstGeom prst="rect">
              <a:avLst/>
            </a:prstGeom>
          </p:spPr>
        </p:pic>
        <p:pic>
          <p:nvPicPr>
            <p:cNvPr id="79" name="Graphic 78" descr="User with solid fill">
              <a:extLst>
                <a:ext uri="{FF2B5EF4-FFF2-40B4-BE49-F238E27FC236}">
                  <a16:creationId xmlns:a16="http://schemas.microsoft.com/office/drawing/2014/main" id="{6262B19C-FA7A-F2BF-6B93-4C77F2E4460B}"/>
                </a:ext>
              </a:extLst>
            </p:cNvPr>
            <p:cNvPicPr>
              <a:picLocks noGrp="1" noRot="1" noChangeAspect="1" noMove="1" noResize="1" noEditPoints="1" noAdjustHandles="1" noChangeArrowheads="1" noChangeShapeType="1" noCrop="1"/>
            </p:cNvPicPr>
            <p:nvPr/>
          </p:nvPicPr>
          <p:blipFill>
            <a:blip r:embed="rId5">
              <a:extLst>
                <a:ext uri="{96DAC541-7B7A-43D3-8B79-37D633B846F1}">
                  <asvg:svgBlip xmlns:asvg="http://schemas.microsoft.com/office/drawing/2016/SVG/main" r:embed="rId6"/>
                </a:ext>
              </a:extLst>
            </a:blip>
            <a:stretch>
              <a:fillRect/>
            </a:stretch>
          </p:blipFill>
          <p:spPr>
            <a:xfrm>
              <a:off x="6058030" y="2583015"/>
              <a:ext cx="383722" cy="383722"/>
            </a:xfrm>
            <a:prstGeom prst="rect">
              <a:avLst/>
            </a:prstGeom>
          </p:spPr>
        </p:pic>
        <p:pic>
          <p:nvPicPr>
            <p:cNvPr id="80" name="Graphic 79" descr="User with solid fill">
              <a:extLst>
                <a:ext uri="{FF2B5EF4-FFF2-40B4-BE49-F238E27FC236}">
                  <a16:creationId xmlns:a16="http://schemas.microsoft.com/office/drawing/2014/main" id="{3F5AC447-F56A-5DD6-4FFF-94CA857B8CEA}"/>
                </a:ext>
              </a:extLst>
            </p:cNvPr>
            <p:cNvPicPr>
              <a:picLocks noGrp="1" noRot="1" noChangeAspect="1" noMove="1" noResize="1" noEditPoints="1" noAdjustHandles="1" noChangeArrowheads="1" noChangeShapeType="1" noCrop="1"/>
            </p:cNvPicPr>
            <p:nvPr/>
          </p:nvPicPr>
          <p:blipFill>
            <a:blip r:embed="rId5">
              <a:extLst>
                <a:ext uri="{96DAC541-7B7A-43D3-8B79-37D633B846F1}">
                  <asvg:svgBlip xmlns:asvg="http://schemas.microsoft.com/office/drawing/2016/SVG/main" r:embed="rId6"/>
                </a:ext>
              </a:extLst>
            </a:blip>
            <a:stretch>
              <a:fillRect/>
            </a:stretch>
          </p:blipFill>
          <p:spPr>
            <a:xfrm>
              <a:off x="6365814" y="2583015"/>
              <a:ext cx="383722" cy="383722"/>
            </a:xfrm>
            <a:prstGeom prst="rect">
              <a:avLst/>
            </a:prstGeom>
          </p:spPr>
        </p:pic>
        <p:pic>
          <p:nvPicPr>
            <p:cNvPr id="81" name="Graphic 80" descr="User with solid fill">
              <a:extLst>
                <a:ext uri="{FF2B5EF4-FFF2-40B4-BE49-F238E27FC236}">
                  <a16:creationId xmlns:a16="http://schemas.microsoft.com/office/drawing/2014/main" id="{0FC210A7-101C-7592-FF9D-5B2AE6F27C02}"/>
                </a:ext>
              </a:extLst>
            </p:cNvPr>
            <p:cNvPicPr>
              <a:picLocks noGrp="1" noRot="1" noChangeAspect="1" noMove="1" noResize="1" noEditPoints="1" noAdjustHandles="1" noChangeArrowheads="1" noChangeShapeType="1" noCrop="1"/>
            </p:cNvPicPr>
            <p:nvPr/>
          </p:nvPicPr>
          <p:blipFill>
            <a:blip r:embed="rId5">
              <a:extLst>
                <a:ext uri="{96DAC541-7B7A-43D3-8B79-37D633B846F1}">
                  <asvg:svgBlip xmlns:asvg="http://schemas.microsoft.com/office/drawing/2016/SVG/main" r:embed="rId6"/>
                </a:ext>
              </a:extLst>
            </a:blip>
            <a:stretch>
              <a:fillRect/>
            </a:stretch>
          </p:blipFill>
          <p:spPr>
            <a:xfrm>
              <a:off x="6673598" y="2583015"/>
              <a:ext cx="383722" cy="383722"/>
            </a:xfrm>
            <a:prstGeom prst="rect">
              <a:avLst/>
            </a:prstGeom>
          </p:spPr>
        </p:pic>
        <p:pic>
          <p:nvPicPr>
            <p:cNvPr id="82" name="Graphic 81" descr="User with solid fill">
              <a:extLst>
                <a:ext uri="{FF2B5EF4-FFF2-40B4-BE49-F238E27FC236}">
                  <a16:creationId xmlns:a16="http://schemas.microsoft.com/office/drawing/2014/main" id="{3F05808D-729C-382A-3594-830331219CA0}"/>
                </a:ext>
              </a:extLst>
            </p:cNvPr>
            <p:cNvPicPr>
              <a:picLocks noGrp="1" noRot="1" noChangeAspect="1" noMove="1" noResize="1" noEditPoints="1" noAdjustHandles="1" noChangeArrowheads="1" noChangeShapeType="1" noCrop="1"/>
            </p:cNvPicPr>
            <p:nvPr/>
          </p:nvPicPr>
          <p:blipFill>
            <a:blip r:embed="rId5">
              <a:extLst>
                <a:ext uri="{96DAC541-7B7A-43D3-8B79-37D633B846F1}">
                  <asvg:svgBlip xmlns:asvg="http://schemas.microsoft.com/office/drawing/2016/SVG/main" r:embed="rId6"/>
                </a:ext>
              </a:extLst>
            </a:blip>
            <a:stretch>
              <a:fillRect/>
            </a:stretch>
          </p:blipFill>
          <p:spPr>
            <a:xfrm>
              <a:off x="6981382" y="2583015"/>
              <a:ext cx="383722" cy="383722"/>
            </a:xfrm>
            <a:prstGeom prst="rect">
              <a:avLst/>
            </a:prstGeom>
          </p:spPr>
        </p:pic>
        <p:pic>
          <p:nvPicPr>
            <p:cNvPr id="69" name="Graphic 68" descr="User with solid fill">
              <a:extLst>
                <a:ext uri="{FF2B5EF4-FFF2-40B4-BE49-F238E27FC236}">
                  <a16:creationId xmlns:a16="http://schemas.microsoft.com/office/drawing/2014/main" id="{8F4FC89F-7A3C-628C-F2FD-69E4C3ED71FA}"/>
                </a:ext>
              </a:extLst>
            </p:cNvPr>
            <p:cNvPicPr>
              <a:picLocks noGrp="1" noRot="1" noChangeAspect="1" noMove="1" noResize="1" noEditPoints="1" noAdjustHandles="1" noChangeArrowheads="1" noChangeShapeType="1" noCrop="1"/>
            </p:cNvPicPr>
            <p:nvPr/>
          </p:nvPicPr>
          <p:blipFill>
            <a:blip r:embed="rId5">
              <a:extLst>
                <a:ext uri="{96DAC541-7B7A-43D3-8B79-37D633B846F1}">
                  <asvg:svgBlip xmlns:asvg="http://schemas.microsoft.com/office/drawing/2016/SVG/main" r:embed="rId6"/>
                </a:ext>
              </a:extLst>
            </a:blip>
            <a:stretch>
              <a:fillRect/>
            </a:stretch>
          </p:blipFill>
          <p:spPr>
            <a:xfrm>
              <a:off x="7289166" y="2583015"/>
              <a:ext cx="383722" cy="383722"/>
            </a:xfrm>
            <a:prstGeom prst="rect">
              <a:avLst/>
            </a:prstGeom>
          </p:spPr>
        </p:pic>
        <p:pic>
          <p:nvPicPr>
            <p:cNvPr id="70" name="Graphic 69" descr="User with solid fill">
              <a:extLst>
                <a:ext uri="{FF2B5EF4-FFF2-40B4-BE49-F238E27FC236}">
                  <a16:creationId xmlns:a16="http://schemas.microsoft.com/office/drawing/2014/main" id="{BA45017F-DED6-ABBD-78B5-1FAD46346848}"/>
                </a:ext>
              </a:extLst>
            </p:cNvPr>
            <p:cNvPicPr>
              <a:picLocks noGrp="1" noRot="1" noChangeAspect="1" noMove="1" noResize="1" noEditPoints="1" noAdjustHandles="1" noChangeArrowheads="1" noChangeShapeType="1" noCrop="1"/>
            </p:cNvPicPr>
            <p:nvPr/>
          </p:nvPicPr>
          <p:blipFill>
            <a:blip r:embed="rId5">
              <a:extLst>
                <a:ext uri="{96DAC541-7B7A-43D3-8B79-37D633B846F1}">
                  <asvg:svgBlip xmlns:asvg="http://schemas.microsoft.com/office/drawing/2016/SVG/main" r:embed="rId6"/>
                </a:ext>
              </a:extLst>
            </a:blip>
            <a:stretch>
              <a:fillRect/>
            </a:stretch>
          </p:blipFill>
          <p:spPr>
            <a:xfrm>
              <a:off x="7596950" y="2583015"/>
              <a:ext cx="383722" cy="383722"/>
            </a:xfrm>
            <a:prstGeom prst="rect">
              <a:avLst/>
            </a:prstGeom>
          </p:spPr>
        </p:pic>
        <p:pic>
          <p:nvPicPr>
            <p:cNvPr id="71" name="Graphic 70" descr="User with solid fill">
              <a:extLst>
                <a:ext uri="{FF2B5EF4-FFF2-40B4-BE49-F238E27FC236}">
                  <a16:creationId xmlns:a16="http://schemas.microsoft.com/office/drawing/2014/main" id="{610E4348-8430-830B-6857-B452F45421E7}"/>
                </a:ext>
              </a:extLst>
            </p:cNvPr>
            <p:cNvPicPr>
              <a:picLocks noGrp="1" noRot="1" noChangeAspect="1" noMove="1" noResize="1" noEditPoints="1" noAdjustHandles="1" noChangeArrowheads="1" noChangeShapeType="1" noCrop="1"/>
            </p:cNvPicPr>
            <p:nvPr/>
          </p:nvPicPr>
          <p:blipFill>
            <a:blip r:embed="rId5">
              <a:extLst>
                <a:ext uri="{96DAC541-7B7A-43D3-8B79-37D633B846F1}">
                  <asvg:svgBlip xmlns:asvg="http://schemas.microsoft.com/office/drawing/2016/SVG/main" r:embed="rId6"/>
                </a:ext>
              </a:extLst>
            </a:blip>
            <a:stretch>
              <a:fillRect/>
            </a:stretch>
          </p:blipFill>
          <p:spPr>
            <a:xfrm>
              <a:off x="7904734" y="2583015"/>
              <a:ext cx="383722" cy="383722"/>
            </a:xfrm>
            <a:prstGeom prst="rect">
              <a:avLst/>
            </a:prstGeom>
          </p:spPr>
        </p:pic>
        <p:pic>
          <p:nvPicPr>
            <p:cNvPr id="72" name="Graphic 71" descr="User with solid fill">
              <a:extLst>
                <a:ext uri="{FF2B5EF4-FFF2-40B4-BE49-F238E27FC236}">
                  <a16:creationId xmlns:a16="http://schemas.microsoft.com/office/drawing/2014/main" id="{4C9B0493-15C5-AB89-044E-9B6BB8398AEB}"/>
                </a:ext>
              </a:extLst>
            </p:cNvPr>
            <p:cNvPicPr>
              <a:picLocks noGrp="1" noRot="1" noChangeAspect="1" noMove="1" noResize="1" noEditPoints="1" noAdjustHandles="1" noChangeArrowheads="1" noChangeShapeType="1" noCrop="1"/>
            </p:cNvPicPr>
            <p:nvPr/>
          </p:nvPicPr>
          <p:blipFill>
            <a:blip r:embed="rId5">
              <a:extLst>
                <a:ext uri="{96DAC541-7B7A-43D3-8B79-37D633B846F1}">
                  <asvg:svgBlip xmlns:asvg="http://schemas.microsoft.com/office/drawing/2016/SVG/main" r:embed="rId6"/>
                </a:ext>
              </a:extLst>
            </a:blip>
            <a:stretch>
              <a:fillRect/>
            </a:stretch>
          </p:blipFill>
          <p:spPr>
            <a:xfrm>
              <a:off x="8212518" y="2583015"/>
              <a:ext cx="383722" cy="383722"/>
            </a:xfrm>
            <a:prstGeom prst="rect">
              <a:avLst/>
            </a:prstGeom>
          </p:spPr>
        </p:pic>
        <p:pic>
          <p:nvPicPr>
            <p:cNvPr id="73" name="Graphic 72" descr="User with solid fill">
              <a:extLst>
                <a:ext uri="{FF2B5EF4-FFF2-40B4-BE49-F238E27FC236}">
                  <a16:creationId xmlns:a16="http://schemas.microsoft.com/office/drawing/2014/main" id="{3E6300CF-4C3A-E64D-8D76-F0A0076C6882}"/>
                </a:ext>
              </a:extLst>
            </p:cNvPr>
            <p:cNvPicPr>
              <a:picLocks noGrp="1" noRot="1" noChangeAspect="1" noMove="1" noResize="1" noEditPoints="1" noAdjustHandles="1" noChangeArrowheads="1" noChangeShapeType="1" noCrop="1"/>
            </p:cNvPicPr>
            <p:nvPr/>
          </p:nvPicPr>
          <p:blipFill>
            <a:blip r:embed="rId5">
              <a:extLst>
                <a:ext uri="{96DAC541-7B7A-43D3-8B79-37D633B846F1}">
                  <asvg:svgBlip xmlns:asvg="http://schemas.microsoft.com/office/drawing/2016/SVG/main" r:embed="rId6"/>
                </a:ext>
              </a:extLst>
            </a:blip>
            <a:stretch>
              <a:fillRect/>
            </a:stretch>
          </p:blipFill>
          <p:spPr>
            <a:xfrm>
              <a:off x="8520302" y="2583015"/>
              <a:ext cx="383722" cy="383722"/>
            </a:xfrm>
            <a:prstGeom prst="rect">
              <a:avLst/>
            </a:prstGeom>
          </p:spPr>
        </p:pic>
        <p:pic>
          <p:nvPicPr>
            <p:cNvPr id="74" name="Graphic 73" descr="User with solid fill">
              <a:extLst>
                <a:ext uri="{FF2B5EF4-FFF2-40B4-BE49-F238E27FC236}">
                  <a16:creationId xmlns:a16="http://schemas.microsoft.com/office/drawing/2014/main" id="{B3EFE72C-7D22-3FA3-1E59-D3BBDFA2AA28}"/>
                </a:ext>
              </a:extLst>
            </p:cNvPr>
            <p:cNvPicPr>
              <a:picLocks noGrp="1" noRot="1" noChangeAspect="1" noMove="1" noResize="1" noEditPoints="1" noAdjustHandles="1" noChangeArrowheads="1" noChangeShapeType="1" noCrop="1"/>
            </p:cNvPicPr>
            <p:nvPr/>
          </p:nvPicPr>
          <p:blipFill>
            <a:blip r:embed="rId5">
              <a:extLst>
                <a:ext uri="{96DAC541-7B7A-43D3-8B79-37D633B846F1}">
                  <asvg:svgBlip xmlns:asvg="http://schemas.microsoft.com/office/drawing/2016/SVG/main" r:embed="rId6"/>
                </a:ext>
              </a:extLst>
            </a:blip>
            <a:stretch>
              <a:fillRect/>
            </a:stretch>
          </p:blipFill>
          <p:spPr>
            <a:xfrm>
              <a:off x="8828089" y="2583015"/>
              <a:ext cx="383722" cy="383722"/>
            </a:xfrm>
            <a:prstGeom prst="rect">
              <a:avLst/>
            </a:prstGeom>
          </p:spPr>
        </p:pic>
        <p:pic>
          <p:nvPicPr>
            <p:cNvPr id="108" name="Graphic 107" descr="User with solid fill">
              <a:extLst>
                <a:ext uri="{FF2B5EF4-FFF2-40B4-BE49-F238E27FC236}">
                  <a16:creationId xmlns:a16="http://schemas.microsoft.com/office/drawing/2014/main" id="{03503790-A210-ABB0-F0AD-36AE3F621D4A}"/>
                </a:ext>
              </a:extLst>
            </p:cNvPr>
            <p:cNvPicPr>
              <a:picLocks noGrp="1" noRot="1" noChangeAspect="1" noMove="1" noResize="1" noEditPoints="1" noAdjustHandles="1" noChangeArrowheads="1" noChangeShapeType="1" noCrop="1"/>
            </p:cNvPicPr>
            <p:nvPr/>
          </p:nvPicPr>
          <p:blipFill>
            <a:blip r:embed="rId7">
              <a:alphaModFix amt="25000"/>
              <a:extLst>
                <a:ext uri="{96DAC541-7B7A-43D3-8B79-37D633B846F1}">
                  <asvg:svgBlip xmlns:asvg="http://schemas.microsoft.com/office/drawing/2016/SVG/main" r:embed="rId8"/>
                </a:ext>
              </a:extLst>
            </a:blip>
            <a:stretch>
              <a:fillRect/>
            </a:stretch>
          </p:blipFill>
          <p:spPr>
            <a:xfrm>
              <a:off x="2980190" y="2974221"/>
              <a:ext cx="383722" cy="383722"/>
            </a:xfrm>
            <a:prstGeom prst="rect">
              <a:avLst/>
            </a:prstGeom>
          </p:spPr>
        </p:pic>
        <p:pic>
          <p:nvPicPr>
            <p:cNvPr id="109" name="Graphic 108" descr="User with solid fill">
              <a:extLst>
                <a:ext uri="{FF2B5EF4-FFF2-40B4-BE49-F238E27FC236}">
                  <a16:creationId xmlns:a16="http://schemas.microsoft.com/office/drawing/2014/main" id="{4EFAC816-ABD3-725C-CAF1-5B8D475C8886}"/>
                </a:ext>
              </a:extLst>
            </p:cNvPr>
            <p:cNvPicPr>
              <a:picLocks noGrp="1" noRot="1" noChangeAspect="1" noMove="1" noResize="1" noEditPoints="1" noAdjustHandles="1" noChangeArrowheads="1" noChangeShapeType="1" noCrop="1"/>
            </p:cNvPicPr>
            <p:nvPr/>
          </p:nvPicPr>
          <p:blipFill>
            <a:blip r:embed="rId7">
              <a:alphaModFix amt="25000"/>
              <a:extLst>
                <a:ext uri="{96DAC541-7B7A-43D3-8B79-37D633B846F1}">
                  <asvg:svgBlip xmlns:asvg="http://schemas.microsoft.com/office/drawing/2016/SVG/main" r:embed="rId8"/>
                </a:ext>
              </a:extLst>
            </a:blip>
            <a:stretch>
              <a:fillRect/>
            </a:stretch>
          </p:blipFill>
          <p:spPr>
            <a:xfrm>
              <a:off x="3287974" y="2974221"/>
              <a:ext cx="383722" cy="383722"/>
            </a:xfrm>
            <a:prstGeom prst="rect">
              <a:avLst/>
            </a:prstGeom>
          </p:spPr>
        </p:pic>
        <p:pic>
          <p:nvPicPr>
            <p:cNvPr id="110" name="Graphic 109" descr="User with solid fill">
              <a:extLst>
                <a:ext uri="{FF2B5EF4-FFF2-40B4-BE49-F238E27FC236}">
                  <a16:creationId xmlns:a16="http://schemas.microsoft.com/office/drawing/2014/main" id="{074EA30C-BD50-9E15-98BA-D2D5D655C46A}"/>
                </a:ext>
              </a:extLst>
            </p:cNvPr>
            <p:cNvPicPr>
              <a:picLocks noGrp="1" noRot="1" noChangeAspect="1" noMove="1" noResize="1" noEditPoints="1" noAdjustHandles="1" noChangeArrowheads="1" noChangeShapeType="1" noCrop="1"/>
            </p:cNvPicPr>
            <p:nvPr/>
          </p:nvPicPr>
          <p:blipFill>
            <a:blip r:embed="rId7">
              <a:alphaModFix amt="25000"/>
              <a:extLst>
                <a:ext uri="{96DAC541-7B7A-43D3-8B79-37D633B846F1}">
                  <asvg:svgBlip xmlns:asvg="http://schemas.microsoft.com/office/drawing/2016/SVG/main" r:embed="rId8"/>
                </a:ext>
              </a:extLst>
            </a:blip>
            <a:stretch>
              <a:fillRect/>
            </a:stretch>
          </p:blipFill>
          <p:spPr>
            <a:xfrm>
              <a:off x="3595758" y="2974221"/>
              <a:ext cx="383722" cy="383722"/>
            </a:xfrm>
            <a:prstGeom prst="rect">
              <a:avLst/>
            </a:prstGeom>
          </p:spPr>
        </p:pic>
        <p:pic>
          <p:nvPicPr>
            <p:cNvPr id="111" name="Graphic 110" descr="User with solid fill">
              <a:extLst>
                <a:ext uri="{FF2B5EF4-FFF2-40B4-BE49-F238E27FC236}">
                  <a16:creationId xmlns:a16="http://schemas.microsoft.com/office/drawing/2014/main" id="{91EE5B37-A0BC-2FCF-7334-A7AEF53D4272}"/>
                </a:ext>
              </a:extLst>
            </p:cNvPr>
            <p:cNvPicPr>
              <a:picLocks noGrp="1" noRot="1" noChangeAspect="1" noMove="1" noResize="1" noEditPoints="1" noAdjustHandles="1" noChangeArrowheads="1" noChangeShapeType="1" noCrop="1"/>
            </p:cNvPicPr>
            <p:nvPr/>
          </p:nvPicPr>
          <p:blipFill>
            <a:blip r:embed="rId7">
              <a:alphaModFix amt="25000"/>
              <a:extLst>
                <a:ext uri="{96DAC541-7B7A-43D3-8B79-37D633B846F1}">
                  <asvg:svgBlip xmlns:asvg="http://schemas.microsoft.com/office/drawing/2016/SVG/main" r:embed="rId8"/>
                </a:ext>
              </a:extLst>
            </a:blip>
            <a:stretch>
              <a:fillRect/>
            </a:stretch>
          </p:blipFill>
          <p:spPr>
            <a:xfrm>
              <a:off x="3903542" y="2974221"/>
              <a:ext cx="383722" cy="383722"/>
            </a:xfrm>
            <a:prstGeom prst="rect">
              <a:avLst/>
            </a:prstGeom>
          </p:spPr>
        </p:pic>
        <p:pic>
          <p:nvPicPr>
            <p:cNvPr id="112" name="Graphic 111" descr="User with solid fill">
              <a:extLst>
                <a:ext uri="{FF2B5EF4-FFF2-40B4-BE49-F238E27FC236}">
                  <a16:creationId xmlns:a16="http://schemas.microsoft.com/office/drawing/2014/main" id="{E905A62F-913B-F783-CD68-74909C0A53A2}"/>
                </a:ext>
              </a:extLst>
            </p:cNvPr>
            <p:cNvPicPr>
              <a:picLocks noGrp="1" noRot="1" noChangeAspect="1" noMove="1" noResize="1" noEditPoints="1" noAdjustHandles="1" noChangeArrowheads="1" noChangeShapeType="1" noCrop="1"/>
            </p:cNvPicPr>
            <p:nvPr/>
          </p:nvPicPr>
          <p:blipFill>
            <a:blip r:embed="rId7">
              <a:alphaModFix amt="25000"/>
              <a:extLst>
                <a:ext uri="{96DAC541-7B7A-43D3-8B79-37D633B846F1}">
                  <asvg:svgBlip xmlns:asvg="http://schemas.microsoft.com/office/drawing/2016/SVG/main" r:embed="rId8"/>
                </a:ext>
              </a:extLst>
            </a:blip>
            <a:stretch>
              <a:fillRect/>
            </a:stretch>
          </p:blipFill>
          <p:spPr>
            <a:xfrm>
              <a:off x="4211326" y="2974221"/>
              <a:ext cx="383722" cy="383722"/>
            </a:xfrm>
            <a:prstGeom prst="rect">
              <a:avLst/>
            </a:prstGeom>
          </p:spPr>
        </p:pic>
        <p:pic>
          <p:nvPicPr>
            <p:cNvPr id="113" name="Graphic 112" descr="User with solid fill">
              <a:extLst>
                <a:ext uri="{FF2B5EF4-FFF2-40B4-BE49-F238E27FC236}">
                  <a16:creationId xmlns:a16="http://schemas.microsoft.com/office/drawing/2014/main" id="{20295808-3A44-E4AD-ECA2-F2839985859B}"/>
                </a:ext>
              </a:extLst>
            </p:cNvPr>
            <p:cNvPicPr>
              <a:picLocks noGrp="1" noRot="1" noChangeAspect="1" noMove="1" noResize="1" noEditPoints="1" noAdjustHandles="1" noChangeArrowheads="1" noChangeShapeType="1" noCrop="1"/>
            </p:cNvPicPr>
            <p:nvPr/>
          </p:nvPicPr>
          <p:blipFill>
            <a:blip r:embed="rId7">
              <a:alphaModFix amt="25000"/>
              <a:extLst>
                <a:ext uri="{96DAC541-7B7A-43D3-8B79-37D633B846F1}">
                  <asvg:svgBlip xmlns:asvg="http://schemas.microsoft.com/office/drawing/2016/SVG/main" r:embed="rId8"/>
                </a:ext>
              </a:extLst>
            </a:blip>
            <a:stretch>
              <a:fillRect/>
            </a:stretch>
          </p:blipFill>
          <p:spPr>
            <a:xfrm>
              <a:off x="4519110" y="2974221"/>
              <a:ext cx="383722" cy="383722"/>
            </a:xfrm>
            <a:prstGeom prst="rect">
              <a:avLst/>
            </a:prstGeom>
          </p:spPr>
        </p:pic>
        <p:pic>
          <p:nvPicPr>
            <p:cNvPr id="114" name="Graphic 113" descr="User with solid fill">
              <a:extLst>
                <a:ext uri="{FF2B5EF4-FFF2-40B4-BE49-F238E27FC236}">
                  <a16:creationId xmlns:a16="http://schemas.microsoft.com/office/drawing/2014/main" id="{8F648C07-246C-F0C4-ADA0-8EEEBF1438B7}"/>
                </a:ext>
              </a:extLst>
            </p:cNvPr>
            <p:cNvPicPr>
              <a:picLocks noGrp="1" noRot="1" noChangeAspect="1" noMove="1" noResize="1" noEditPoints="1" noAdjustHandles="1" noChangeArrowheads="1" noChangeShapeType="1" noCrop="1"/>
            </p:cNvPicPr>
            <p:nvPr/>
          </p:nvPicPr>
          <p:blipFill>
            <a:blip r:embed="rId5">
              <a:extLst>
                <a:ext uri="{96DAC541-7B7A-43D3-8B79-37D633B846F1}">
                  <asvg:svgBlip xmlns:asvg="http://schemas.microsoft.com/office/drawing/2016/SVG/main" r:embed="rId6"/>
                </a:ext>
              </a:extLst>
            </a:blip>
            <a:stretch>
              <a:fillRect/>
            </a:stretch>
          </p:blipFill>
          <p:spPr>
            <a:xfrm>
              <a:off x="4826894" y="2974221"/>
              <a:ext cx="383722" cy="383722"/>
            </a:xfrm>
            <a:prstGeom prst="rect">
              <a:avLst/>
            </a:prstGeom>
          </p:spPr>
        </p:pic>
        <p:pic>
          <p:nvPicPr>
            <p:cNvPr id="101" name="Graphic 100" descr="User with solid fill">
              <a:extLst>
                <a:ext uri="{FF2B5EF4-FFF2-40B4-BE49-F238E27FC236}">
                  <a16:creationId xmlns:a16="http://schemas.microsoft.com/office/drawing/2014/main" id="{154B455F-81C5-1D6C-B652-4718D8FD62FA}"/>
                </a:ext>
              </a:extLst>
            </p:cNvPr>
            <p:cNvPicPr>
              <a:picLocks noGrp="1" noRot="1" noChangeAspect="1" noMove="1" noResize="1" noEditPoints="1" noAdjustHandles="1" noChangeArrowheads="1" noChangeShapeType="1" noCrop="1"/>
            </p:cNvPicPr>
            <p:nvPr/>
          </p:nvPicPr>
          <p:blipFill>
            <a:blip r:embed="rId5">
              <a:extLst>
                <a:ext uri="{96DAC541-7B7A-43D3-8B79-37D633B846F1}">
                  <asvg:svgBlip xmlns:asvg="http://schemas.microsoft.com/office/drawing/2016/SVG/main" r:embed="rId6"/>
                </a:ext>
              </a:extLst>
            </a:blip>
            <a:stretch>
              <a:fillRect/>
            </a:stretch>
          </p:blipFill>
          <p:spPr>
            <a:xfrm>
              <a:off x="5134678" y="2974221"/>
              <a:ext cx="383722" cy="383722"/>
            </a:xfrm>
            <a:prstGeom prst="rect">
              <a:avLst/>
            </a:prstGeom>
          </p:spPr>
        </p:pic>
        <p:pic>
          <p:nvPicPr>
            <p:cNvPr id="102" name="Graphic 101" descr="User with solid fill">
              <a:extLst>
                <a:ext uri="{FF2B5EF4-FFF2-40B4-BE49-F238E27FC236}">
                  <a16:creationId xmlns:a16="http://schemas.microsoft.com/office/drawing/2014/main" id="{7ABF1481-C11D-F4C5-770D-0053210867A8}"/>
                </a:ext>
              </a:extLst>
            </p:cNvPr>
            <p:cNvPicPr>
              <a:picLocks noGrp="1" noRot="1" noChangeAspect="1" noMove="1" noResize="1" noEditPoints="1" noAdjustHandles="1" noChangeArrowheads="1" noChangeShapeType="1" noCrop="1"/>
            </p:cNvPicPr>
            <p:nvPr/>
          </p:nvPicPr>
          <p:blipFill>
            <a:blip r:embed="rId5">
              <a:extLst>
                <a:ext uri="{96DAC541-7B7A-43D3-8B79-37D633B846F1}">
                  <asvg:svgBlip xmlns:asvg="http://schemas.microsoft.com/office/drawing/2016/SVG/main" r:embed="rId6"/>
                </a:ext>
              </a:extLst>
            </a:blip>
            <a:stretch>
              <a:fillRect/>
            </a:stretch>
          </p:blipFill>
          <p:spPr>
            <a:xfrm>
              <a:off x="5442462" y="2974221"/>
              <a:ext cx="383722" cy="383722"/>
            </a:xfrm>
            <a:prstGeom prst="rect">
              <a:avLst/>
            </a:prstGeom>
          </p:spPr>
        </p:pic>
        <p:pic>
          <p:nvPicPr>
            <p:cNvPr id="103" name="Graphic 102" descr="User with solid fill">
              <a:extLst>
                <a:ext uri="{FF2B5EF4-FFF2-40B4-BE49-F238E27FC236}">
                  <a16:creationId xmlns:a16="http://schemas.microsoft.com/office/drawing/2014/main" id="{101DEFB0-470F-B84A-CE69-8D6BA4C26BE4}"/>
                </a:ext>
              </a:extLst>
            </p:cNvPr>
            <p:cNvPicPr>
              <a:picLocks noGrp="1" noRot="1" noChangeAspect="1" noMove="1" noResize="1" noEditPoints="1" noAdjustHandles="1" noChangeArrowheads="1" noChangeShapeType="1" noCrop="1"/>
            </p:cNvPicPr>
            <p:nvPr/>
          </p:nvPicPr>
          <p:blipFill>
            <a:blip r:embed="rId5">
              <a:extLst>
                <a:ext uri="{96DAC541-7B7A-43D3-8B79-37D633B846F1}">
                  <asvg:svgBlip xmlns:asvg="http://schemas.microsoft.com/office/drawing/2016/SVG/main" r:embed="rId6"/>
                </a:ext>
              </a:extLst>
            </a:blip>
            <a:stretch>
              <a:fillRect/>
            </a:stretch>
          </p:blipFill>
          <p:spPr>
            <a:xfrm>
              <a:off x="5750246" y="2974221"/>
              <a:ext cx="383722" cy="383722"/>
            </a:xfrm>
            <a:prstGeom prst="rect">
              <a:avLst/>
            </a:prstGeom>
          </p:spPr>
        </p:pic>
        <p:pic>
          <p:nvPicPr>
            <p:cNvPr id="104" name="Graphic 103" descr="User with solid fill">
              <a:extLst>
                <a:ext uri="{FF2B5EF4-FFF2-40B4-BE49-F238E27FC236}">
                  <a16:creationId xmlns:a16="http://schemas.microsoft.com/office/drawing/2014/main" id="{A0807A34-FAA8-1FAE-9526-591632E2EF61}"/>
                </a:ext>
              </a:extLst>
            </p:cNvPr>
            <p:cNvPicPr>
              <a:picLocks noGrp="1" noRot="1" noChangeAspect="1" noMove="1" noResize="1" noEditPoints="1" noAdjustHandles="1" noChangeArrowheads="1" noChangeShapeType="1" noCrop="1"/>
            </p:cNvPicPr>
            <p:nvPr/>
          </p:nvPicPr>
          <p:blipFill>
            <a:blip r:embed="rId5">
              <a:extLst>
                <a:ext uri="{96DAC541-7B7A-43D3-8B79-37D633B846F1}">
                  <asvg:svgBlip xmlns:asvg="http://schemas.microsoft.com/office/drawing/2016/SVG/main" r:embed="rId6"/>
                </a:ext>
              </a:extLst>
            </a:blip>
            <a:stretch>
              <a:fillRect/>
            </a:stretch>
          </p:blipFill>
          <p:spPr>
            <a:xfrm>
              <a:off x="6058030" y="2974221"/>
              <a:ext cx="383722" cy="383722"/>
            </a:xfrm>
            <a:prstGeom prst="rect">
              <a:avLst/>
            </a:prstGeom>
          </p:spPr>
        </p:pic>
        <p:pic>
          <p:nvPicPr>
            <p:cNvPr id="105" name="Graphic 104" descr="User with solid fill">
              <a:extLst>
                <a:ext uri="{FF2B5EF4-FFF2-40B4-BE49-F238E27FC236}">
                  <a16:creationId xmlns:a16="http://schemas.microsoft.com/office/drawing/2014/main" id="{49A6D2E7-44F6-FF93-CC57-90DBCFCFB8CB}"/>
                </a:ext>
              </a:extLst>
            </p:cNvPr>
            <p:cNvPicPr>
              <a:picLocks noGrp="1" noRot="1" noChangeAspect="1" noMove="1" noResize="1" noEditPoints="1" noAdjustHandles="1" noChangeArrowheads="1" noChangeShapeType="1" noCrop="1"/>
            </p:cNvPicPr>
            <p:nvPr/>
          </p:nvPicPr>
          <p:blipFill>
            <a:blip r:embed="rId5">
              <a:extLst>
                <a:ext uri="{96DAC541-7B7A-43D3-8B79-37D633B846F1}">
                  <asvg:svgBlip xmlns:asvg="http://schemas.microsoft.com/office/drawing/2016/SVG/main" r:embed="rId6"/>
                </a:ext>
              </a:extLst>
            </a:blip>
            <a:stretch>
              <a:fillRect/>
            </a:stretch>
          </p:blipFill>
          <p:spPr>
            <a:xfrm>
              <a:off x="6365814" y="2974221"/>
              <a:ext cx="383722" cy="383722"/>
            </a:xfrm>
            <a:prstGeom prst="rect">
              <a:avLst/>
            </a:prstGeom>
          </p:spPr>
        </p:pic>
        <p:pic>
          <p:nvPicPr>
            <p:cNvPr id="106" name="Graphic 105" descr="User with solid fill">
              <a:extLst>
                <a:ext uri="{FF2B5EF4-FFF2-40B4-BE49-F238E27FC236}">
                  <a16:creationId xmlns:a16="http://schemas.microsoft.com/office/drawing/2014/main" id="{E8672D7B-41AF-D00C-C8E4-41220FFAE7E2}"/>
                </a:ext>
              </a:extLst>
            </p:cNvPr>
            <p:cNvPicPr>
              <a:picLocks noGrp="1" noRot="1" noChangeAspect="1" noMove="1" noResize="1" noEditPoints="1" noAdjustHandles="1" noChangeArrowheads="1" noChangeShapeType="1" noCrop="1"/>
            </p:cNvPicPr>
            <p:nvPr/>
          </p:nvPicPr>
          <p:blipFill>
            <a:blip r:embed="rId5">
              <a:extLst>
                <a:ext uri="{96DAC541-7B7A-43D3-8B79-37D633B846F1}">
                  <asvg:svgBlip xmlns:asvg="http://schemas.microsoft.com/office/drawing/2016/SVG/main" r:embed="rId6"/>
                </a:ext>
              </a:extLst>
            </a:blip>
            <a:stretch>
              <a:fillRect/>
            </a:stretch>
          </p:blipFill>
          <p:spPr>
            <a:xfrm>
              <a:off x="6673598" y="2974221"/>
              <a:ext cx="383722" cy="383722"/>
            </a:xfrm>
            <a:prstGeom prst="rect">
              <a:avLst/>
            </a:prstGeom>
          </p:spPr>
        </p:pic>
        <p:pic>
          <p:nvPicPr>
            <p:cNvPr id="107" name="Graphic 106" descr="User with solid fill">
              <a:extLst>
                <a:ext uri="{FF2B5EF4-FFF2-40B4-BE49-F238E27FC236}">
                  <a16:creationId xmlns:a16="http://schemas.microsoft.com/office/drawing/2014/main" id="{0BE2848C-3430-2375-2AB5-E2D732271BD4}"/>
                </a:ext>
              </a:extLst>
            </p:cNvPr>
            <p:cNvPicPr>
              <a:picLocks noGrp="1" noRot="1" noChangeAspect="1" noMove="1" noResize="1" noEditPoints="1" noAdjustHandles="1" noChangeArrowheads="1" noChangeShapeType="1" noCrop="1"/>
            </p:cNvPicPr>
            <p:nvPr/>
          </p:nvPicPr>
          <p:blipFill>
            <a:blip r:embed="rId5">
              <a:extLst>
                <a:ext uri="{96DAC541-7B7A-43D3-8B79-37D633B846F1}">
                  <asvg:svgBlip xmlns:asvg="http://schemas.microsoft.com/office/drawing/2016/SVG/main" r:embed="rId6"/>
                </a:ext>
              </a:extLst>
            </a:blip>
            <a:stretch>
              <a:fillRect/>
            </a:stretch>
          </p:blipFill>
          <p:spPr>
            <a:xfrm>
              <a:off x="6981382" y="2974221"/>
              <a:ext cx="383722" cy="383722"/>
            </a:xfrm>
            <a:prstGeom prst="rect">
              <a:avLst/>
            </a:prstGeom>
          </p:spPr>
        </p:pic>
        <p:pic>
          <p:nvPicPr>
            <p:cNvPr id="94" name="Graphic 93" descr="User with solid fill">
              <a:extLst>
                <a:ext uri="{FF2B5EF4-FFF2-40B4-BE49-F238E27FC236}">
                  <a16:creationId xmlns:a16="http://schemas.microsoft.com/office/drawing/2014/main" id="{4147CCED-9498-96BC-6467-9C8435EE08C7}"/>
                </a:ext>
              </a:extLst>
            </p:cNvPr>
            <p:cNvPicPr>
              <a:picLocks noGrp="1" noRot="1" noChangeAspect="1" noMove="1" noResize="1" noEditPoints="1" noAdjustHandles="1" noChangeArrowheads="1" noChangeShapeType="1" noCrop="1"/>
            </p:cNvPicPr>
            <p:nvPr/>
          </p:nvPicPr>
          <p:blipFill>
            <a:blip r:embed="rId5">
              <a:extLst>
                <a:ext uri="{96DAC541-7B7A-43D3-8B79-37D633B846F1}">
                  <asvg:svgBlip xmlns:asvg="http://schemas.microsoft.com/office/drawing/2016/SVG/main" r:embed="rId6"/>
                </a:ext>
              </a:extLst>
            </a:blip>
            <a:stretch>
              <a:fillRect/>
            </a:stretch>
          </p:blipFill>
          <p:spPr>
            <a:xfrm>
              <a:off x="7289166" y="2974221"/>
              <a:ext cx="383722" cy="383722"/>
            </a:xfrm>
            <a:prstGeom prst="rect">
              <a:avLst/>
            </a:prstGeom>
          </p:spPr>
        </p:pic>
        <p:pic>
          <p:nvPicPr>
            <p:cNvPr id="95" name="Graphic 94" descr="User with solid fill">
              <a:extLst>
                <a:ext uri="{FF2B5EF4-FFF2-40B4-BE49-F238E27FC236}">
                  <a16:creationId xmlns:a16="http://schemas.microsoft.com/office/drawing/2014/main" id="{9E797FD2-B899-F1AA-6A0E-52034B5F6D65}"/>
                </a:ext>
              </a:extLst>
            </p:cNvPr>
            <p:cNvPicPr>
              <a:picLocks noGrp="1" noRot="1" noChangeAspect="1" noMove="1" noResize="1" noEditPoints="1" noAdjustHandles="1" noChangeArrowheads="1" noChangeShapeType="1" noCrop="1"/>
            </p:cNvPicPr>
            <p:nvPr/>
          </p:nvPicPr>
          <p:blipFill>
            <a:blip r:embed="rId5">
              <a:extLst>
                <a:ext uri="{96DAC541-7B7A-43D3-8B79-37D633B846F1}">
                  <asvg:svgBlip xmlns:asvg="http://schemas.microsoft.com/office/drawing/2016/SVG/main" r:embed="rId6"/>
                </a:ext>
              </a:extLst>
            </a:blip>
            <a:stretch>
              <a:fillRect/>
            </a:stretch>
          </p:blipFill>
          <p:spPr>
            <a:xfrm>
              <a:off x="7596950" y="2974221"/>
              <a:ext cx="383722" cy="383722"/>
            </a:xfrm>
            <a:prstGeom prst="rect">
              <a:avLst/>
            </a:prstGeom>
          </p:spPr>
        </p:pic>
        <p:pic>
          <p:nvPicPr>
            <p:cNvPr id="96" name="Graphic 95" descr="User with solid fill">
              <a:extLst>
                <a:ext uri="{FF2B5EF4-FFF2-40B4-BE49-F238E27FC236}">
                  <a16:creationId xmlns:a16="http://schemas.microsoft.com/office/drawing/2014/main" id="{6DBD4452-0420-4E3D-37E9-87D2888716E3}"/>
                </a:ext>
              </a:extLst>
            </p:cNvPr>
            <p:cNvPicPr>
              <a:picLocks noGrp="1" noRot="1" noChangeAspect="1" noMove="1" noResize="1" noEditPoints="1" noAdjustHandles="1" noChangeArrowheads="1" noChangeShapeType="1" noCrop="1"/>
            </p:cNvPicPr>
            <p:nvPr/>
          </p:nvPicPr>
          <p:blipFill>
            <a:blip r:embed="rId5">
              <a:extLst>
                <a:ext uri="{96DAC541-7B7A-43D3-8B79-37D633B846F1}">
                  <asvg:svgBlip xmlns:asvg="http://schemas.microsoft.com/office/drawing/2016/SVG/main" r:embed="rId6"/>
                </a:ext>
              </a:extLst>
            </a:blip>
            <a:stretch>
              <a:fillRect/>
            </a:stretch>
          </p:blipFill>
          <p:spPr>
            <a:xfrm>
              <a:off x="7904734" y="2974221"/>
              <a:ext cx="383722" cy="383722"/>
            </a:xfrm>
            <a:prstGeom prst="rect">
              <a:avLst/>
            </a:prstGeom>
          </p:spPr>
        </p:pic>
        <p:pic>
          <p:nvPicPr>
            <p:cNvPr id="97" name="Graphic 96" descr="User with solid fill">
              <a:extLst>
                <a:ext uri="{FF2B5EF4-FFF2-40B4-BE49-F238E27FC236}">
                  <a16:creationId xmlns:a16="http://schemas.microsoft.com/office/drawing/2014/main" id="{21AB4AEE-831E-34EC-34EC-11A99E162023}"/>
                </a:ext>
              </a:extLst>
            </p:cNvPr>
            <p:cNvPicPr>
              <a:picLocks noGrp="1" noRot="1" noChangeAspect="1" noMove="1" noResize="1" noEditPoints="1" noAdjustHandles="1" noChangeArrowheads="1" noChangeShapeType="1" noCrop="1"/>
            </p:cNvPicPr>
            <p:nvPr/>
          </p:nvPicPr>
          <p:blipFill>
            <a:blip r:embed="rId5">
              <a:extLst>
                <a:ext uri="{96DAC541-7B7A-43D3-8B79-37D633B846F1}">
                  <asvg:svgBlip xmlns:asvg="http://schemas.microsoft.com/office/drawing/2016/SVG/main" r:embed="rId6"/>
                </a:ext>
              </a:extLst>
            </a:blip>
            <a:stretch>
              <a:fillRect/>
            </a:stretch>
          </p:blipFill>
          <p:spPr>
            <a:xfrm>
              <a:off x="8212518" y="2974221"/>
              <a:ext cx="383722" cy="383722"/>
            </a:xfrm>
            <a:prstGeom prst="rect">
              <a:avLst/>
            </a:prstGeom>
          </p:spPr>
        </p:pic>
        <p:pic>
          <p:nvPicPr>
            <p:cNvPr id="98" name="Graphic 97" descr="User with solid fill">
              <a:extLst>
                <a:ext uri="{FF2B5EF4-FFF2-40B4-BE49-F238E27FC236}">
                  <a16:creationId xmlns:a16="http://schemas.microsoft.com/office/drawing/2014/main" id="{4ACD5171-6BCA-A483-DD3C-4B1AEA4A4993}"/>
                </a:ext>
              </a:extLst>
            </p:cNvPr>
            <p:cNvPicPr>
              <a:picLocks noGrp="1" noRot="1" noChangeAspect="1" noMove="1" noResize="1" noEditPoints="1" noAdjustHandles="1" noChangeArrowheads="1" noChangeShapeType="1" noCrop="1"/>
            </p:cNvPicPr>
            <p:nvPr/>
          </p:nvPicPr>
          <p:blipFill>
            <a:blip r:embed="rId5">
              <a:extLst>
                <a:ext uri="{96DAC541-7B7A-43D3-8B79-37D633B846F1}">
                  <asvg:svgBlip xmlns:asvg="http://schemas.microsoft.com/office/drawing/2016/SVG/main" r:embed="rId6"/>
                </a:ext>
              </a:extLst>
            </a:blip>
            <a:stretch>
              <a:fillRect/>
            </a:stretch>
          </p:blipFill>
          <p:spPr>
            <a:xfrm>
              <a:off x="8520302" y="2974221"/>
              <a:ext cx="383722" cy="383722"/>
            </a:xfrm>
            <a:prstGeom prst="rect">
              <a:avLst/>
            </a:prstGeom>
          </p:spPr>
        </p:pic>
        <p:pic>
          <p:nvPicPr>
            <p:cNvPr id="99" name="Graphic 98" descr="User with solid fill">
              <a:extLst>
                <a:ext uri="{FF2B5EF4-FFF2-40B4-BE49-F238E27FC236}">
                  <a16:creationId xmlns:a16="http://schemas.microsoft.com/office/drawing/2014/main" id="{8C899192-68BC-D7F4-EDFD-C7DE5A4A6A34}"/>
                </a:ext>
              </a:extLst>
            </p:cNvPr>
            <p:cNvPicPr>
              <a:picLocks noGrp="1" noRot="1" noChangeAspect="1" noMove="1" noResize="1" noEditPoints="1" noAdjustHandles="1" noChangeArrowheads="1" noChangeShapeType="1" noCrop="1"/>
            </p:cNvPicPr>
            <p:nvPr/>
          </p:nvPicPr>
          <p:blipFill>
            <a:blip r:embed="rId5">
              <a:extLst>
                <a:ext uri="{96DAC541-7B7A-43D3-8B79-37D633B846F1}">
                  <asvg:svgBlip xmlns:asvg="http://schemas.microsoft.com/office/drawing/2016/SVG/main" r:embed="rId6"/>
                </a:ext>
              </a:extLst>
            </a:blip>
            <a:stretch>
              <a:fillRect/>
            </a:stretch>
          </p:blipFill>
          <p:spPr>
            <a:xfrm>
              <a:off x="8828089" y="2974221"/>
              <a:ext cx="383722" cy="383722"/>
            </a:xfrm>
            <a:prstGeom prst="rect">
              <a:avLst/>
            </a:prstGeom>
          </p:spPr>
        </p:pic>
        <p:pic>
          <p:nvPicPr>
            <p:cNvPr id="133" name="Graphic 132" descr="User Crown Female with solid fill">
              <a:extLst>
                <a:ext uri="{FF2B5EF4-FFF2-40B4-BE49-F238E27FC236}">
                  <a16:creationId xmlns:a16="http://schemas.microsoft.com/office/drawing/2014/main" id="{47F68937-DD29-6BD8-566F-6D5A1BFD5192}"/>
                </a:ext>
              </a:extLst>
            </p:cNvPr>
            <p:cNvPicPr>
              <a:picLocks noGrp="1" noRot="1" noChangeAspect="1" noMove="1" noResize="1" noEditPoints="1" noAdjustHandles="1" noChangeArrowheads="1" noChangeShapeType="1" noCrop="1"/>
            </p:cNvPicPr>
            <p:nvPr/>
          </p:nvPicPr>
          <p:blipFill>
            <a:blip r:embed="rId9">
              <a:extLst>
                <a:ext uri="{96DAC541-7B7A-43D3-8B79-37D633B846F1}">
                  <asvg:svgBlip xmlns:asvg="http://schemas.microsoft.com/office/drawing/2016/SVG/main" r:embed="rId10"/>
                </a:ext>
              </a:extLst>
            </a:blip>
            <a:srcRect/>
            <a:stretch/>
          </p:blipFill>
          <p:spPr>
            <a:xfrm>
              <a:off x="2980190" y="3365425"/>
              <a:ext cx="383722" cy="383722"/>
            </a:xfrm>
            <a:prstGeom prst="rect">
              <a:avLst/>
            </a:prstGeom>
          </p:spPr>
        </p:pic>
        <p:pic>
          <p:nvPicPr>
            <p:cNvPr id="134" name="Graphic 133" descr="User Crown Male with solid fill">
              <a:extLst>
                <a:ext uri="{FF2B5EF4-FFF2-40B4-BE49-F238E27FC236}">
                  <a16:creationId xmlns:a16="http://schemas.microsoft.com/office/drawing/2014/main" id="{2D835438-C9EF-49ED-4EB6-E9D1397E8B20}"/>
                </a:ext>
              </a:extLst>
            </p:cNvPr>
            <p:cNvPicPr>
              <a:picLocks noGrp="1" noRot="1" noChangeAspect="1" noMove="1" noResize="1" noEditPoints="1" noAdjustHandles="1" noChangeArrowheads="1" noChangeShapeType="1" noCrop="1"/>
            </p:cNvPicPr>
            <p:nvPr/>
          </p:nvPicPr>
          <p:blipFill>
            <a:blip r:embed="rId11">
              <a:extLst>
                <a:ext uri="{96DAC541-7B7A-43D3-8B79-37D633B846F1}">
                  <asvg:svgBlip xmlns:asvg="http://schemas.microsoft.com/office/drawing/2016/SVG/main" r:embed="rId12"/>
                </a:ext>
              </a:extLst>
            </a:blip>
            <a:srcRect/>
            <a:stretch/>
          </p:blipFill>
          <p:spPr>
            <a:xfrm>
              <a:off x="3287974" y="3365425"/>
              <a:ext cx="383722" cy="383722"/>
            </a:xfrm>
            <a:prstGeom prst="rect">
              <a:avLst/>
            </a:prstGeom>
          </p:spPr>
        </p:pic>
        <p:pic>
          <p:nvPicPr>
            <p:cNvPr id="135" name="Graphic 134" descr="User Crown Female with solid fill">
              <a:extLst>
                <a:ext uri="{FF2B5EF4-FFF2-40B4-BE49-F238E27FC236}">
                  <a16:creationId xmlns:a16="http://schemas.microsoft.com/office/drawing/2014/main" id="{2217BA58-432B-9E7B-AA81-CDDE1E307B5C}"/>
                </a:ext>
              </a:extLst>
            </p:cNvPr>
            <p:cNvPicPr>
              <a:picLocks noGrp="1" noRot="1" noChangeAspect="1" noMove="1" noResize="1" noEditPoints="1" noAdjustHandles="1" noChangeArrowheads="1" noChangeShapeType="1" noCrop="1"/>
            </p:cNvPicPr>
            <p:nvPr/>
          </p:nvPicPr>
          <p:blipFill>
            <a:blip r:embed="rId9">
              <a:extLst>
                <a:ext uri="{96DAC541-7B7A-43D3-8B79-37D633B846F1}">
                  <asvg:svgBlip xmlns:asvg="http://schemas.microsoft.com/office/drawing/2016/SVG/main" r:embed="rId10"/>
                </a:ext>
              </a:extLst>
            </a:blip>
            <a:srcRect/>
            <a:stretch/>
          </p:blipFill>
          <p:spPr>
            <a:xfrm>
              <a:off x="3595758" y="3365425"/>
              <a:ext cx="383722" cy="383722"/>
            </a:xfrm>
            <a:prstGeom prst="rect">
              <a:avLst/>
            </a:prstGeom>
          </p:spPr>
        </p:pic>
        <p:pic>
          <p:nvPicPr>
            <p:cNvPr id="136" name="Graphic 135" descr="User Crown Male with solid fill">
              <a:extLst>
                <a:ext uri="{FF2B5EF4-FFF2-40B4-BE49-F238E27FC236}">
                  <a16:creationId xmlns:a16="http://schemas.microsoft.com/office/drawing/2014/main" id="{CDF08105-B327-E28D-9519-634D792E2E86}"/>
                </a:ext>
              </a:extLst>
            </p:cNvPr>
            <p:cNvPicPr>
              <a:picLocks noGrp="1" noRot="1" noChangeAspect="1" noMove="1" noResize="1" noEditPoints="1" noAdjustHandles="1" noChangeArrowheads="1" noChangeShapeType="1" noCrop="1"/>
            </p:cNvPicPr>
            <p:nvPr/>
          </p:nvPicPr>
          <p:blipFill>
            <a:blip r:embed="rId11">
              <a:extLst>
                <a:ext uri="{96DAC541-7B7A-43D3-8B79-37D633B846F1}">
                  <asvg:svgBlip xmlns:asvg="http://schemas.microsoft.com/office/drawing/2016/SVG/main" r:embed="rId12"/>
                </a:ext>
              </a:extLst>
            </a:blip>
            <a:srcRect/>
            <a:stretch/>
          </p:blipFill>
          <p:spPr>
            <a:xfrm>
              <a:off x="3903542" y="3365425"/>
              <a:ext cx="383722" cy="383722"/>
            </a:xfrm>
            <a:prstGeom prst="rect">
              <a:avLst/>
            </a:prstGeom>
          </p:spPr>
        </p:pic>
        <p:pic>
          <p:nvPicPr>
            <p:cNvPr id="137" name="Graphic 136" descr="User Crown Female with solid fill">
              <a:extLst>
                <a:ext uri="{FF2B5EF4-FFF2-40B4-BE49-F238E27FC236}">
                  <a16:creationId xmlns:a16="http://schemas.microsoft.com/office/drawing/2014/main" id="{524232A7-6A71-9243-8A16-6B29640ECF99}"/>
                </a:ext>
              </a:extLst>
            </p:cNvPr>
            <p:cNvPicPr>
              <a:picLocks noGrp="1" noRot="1" noChangeAspect="1" noMove="1" noResize="1" noEditPoints="1" noAdjustHandles="1" noChangeArrowheads="1" noChangeShapeType="1" noCrop="1"/>
            </p:cNvPicPr>
            <p:nvPr/>
          </p:nvPicPr>
          <p:blipFill>
            <a:blip r:embed="rId9">
              <a:extLst>
                <a:ext uri="{96DAC541-7B7A-43D3-8B79-37D633B846F1}">
                  <asvg:svgBlip xmlns:asvg="http://schemas.microsoft.com/office/drawing/2016/SVG/main" r:embed="rId10"/>
                </a:ext>
              </a:extLst>
            </a:blip>
            <a:srcRect/>
            <a:stretch/>
          </p:blipFill>
          <p:spPr>
            <a:xfrm>
              <a:off x="4211326" y="3365425"/>
              <a:ext cx="383722" cy="383722"/>
            </a:xfrm>
            <a:prstGeom prst="rect">
              <a:avLst/>
            </a:prstGeom>
          </p:spPr>
        </p:pic>
        <p:pic>
          <p:nvPicPr>
            <p:cNvPr id="138" name="Graphic 137" descr="User with solid fill">
              <a:extLst>
                <a:ext uri="{FF2B5EF4-FFF2-40B4-BE49-F238E27FC236}">
                  <a16:creationId xmlns:a16="http://schemas.microsoft.com/office/drawing/2014/main" id="{835FBD1F-C360-7554-B087-78DB3637B72A}"/>
                </a:ext>
              </a:extLst>
            </p:cNvPr>
            <p:cNvPicPr>
              <a:picLocks noGrp="1" noRot="1" noChangeAspect="1" noMove="1" noResize="1" noEditPoints="1" noAdjustHandles="1" noChangeArrowheads="1" noChangeShapeType="1" noCrop="1"/>
            </p:cNvPicPr>
            <p:nvPr/>
          </p:nvPicPr>
          <p:blipFill>
            <a:blip r:embed="rId5">
              <a:extLst>
                <a:ext uri="{96DAC541-7B7A-43D3-8B79-37D633B846F1}">
                  <asvg:svgBlip xmlns:asvg="http://schemas.microsoft.com/office/drawing/2016/SVG/main" r:embed="rId6"/>
                </a:ext>
              </a:extLst>
            </a:blip>
            <a:stretch>
              <a:fillRect/>
            </a:stretch>
          </p:blipFill>
          <p:spPr>
            <a:xfrm>
              <a:off x="4519110" y="3365425"/>
              <a:ext cx="383722" cy="383722"/>
            </a:xfrm>
            <a:prstGeom prst="rect">
              <a:avLst/>
            </a:prstGeom>
          </p:spPr>
        </p:pic>
        <p:pic>
          <p:nvPicPr>
            <p:cNvPr id="139" name="Graphic 138" descr="User with solid fill">
              <a:extLst>
                <a:ext uri="{FF2B5EF4-FFF2-40B4-BE49-F238E27FC236}">
                  <a16:creationId xmlns:a16="http://schemas.microsoft.com/office/drawing/2014/main" id="{874383CD-175F-3379-0692-1A2396FE535F}"/>
                </a:ext>
              </a:extLst>
            </p:cNvPr>
            <p:cNvPicPr>
              <a:picLocks noGrp="1" noRot="1" noChangeAspect="1" noMove="1" noResize="1" noEditPoints="1" noAdjustHandles="1" noChangeArrowheads="1" noChangeShapeType="1" noCrop="1"/>
            </p:cNvPicPr>
            <p:nvPr/>
          </p:nvPicPr>
          <p:blipFill>
            <a:blip r:embed="rId5">
              <a:extLst>
                <a:ext uri="{96DAC541-7B7A-43D3-8B79-37D633B846F1}">
                  <asvg:svgBlip xmlns:asvg="http://schemas.microsoft.com/office/drawing/2016/SVG/main" r:embed="rId6"/>
                </a:ext>
              </a:extLst>
            </a:blip>
            <a:stretch>
              <a:fillRect/>
            </a:stretch>
          </p:blipFill>
          <p:spPr>
            <a:xfrm>
              <a:off x="4826894" y="3365425"/>
              <a:ext cx="383722" cy="383722"/>
            </a:xfrm>
            <a:prstGeom prst="rect">
              <a:avLst/>
            </a:prstGeom>
          </p:spPr>
        </p:pic>
        <p:pic>
          <p:nvPicPr>
            <p:cNvPr id="126" name="Graphic 125" descr="User with solid fill">
              <a:extLst>
                <a:ext uri="{FF2B5EF4-FFF2-40B4-BE49-F238E27FC236}">
                  <a16:creationId xmlns:a16="http://schemas.microsoft.com/office/drawing/2014/main" id="{4C8E314F-FFBA-5BC0-8C6D-C0D1C0B3C18B}"/>
                </a:ext>
              </a:extLst>
            </p:cNvPr>
            <p:cNvPicPr>
              <a:picLocks noGrp="1" noRot="1" noChangeAspect="1" noMove="1" noResize="1" noEditPoints="1" noAdjustHandles="1" noChangeArrowheads="1" noChangeShapeType="1" noCrop="1"/>
            </p:cNvPicPr>
            <p:nvPr/>
          </p:nvPicPr>
          <p:blipFill>
            <a:blip r:embed="rId5">
              <a:extLst>
                <a:ext uri="{96DAC541-7B7A-43D3-8B79-37D633B846F1}">
                  <asvg:svgBlip xmlns:asvg="http://schemas.microsoft.com/office/drawing/2016/SVG/main" r:embed="rId6"/>
                </a:ext>
              </a:extLst>
            </a:blip>
            <a:stretch>
              <a:fillRect/>
            </a:stretch>
          </p:blipFill>
          <p:spPr>
            <a:xfrm>
              <a:off x="5134678" y="3365425"/>
              <a:ext cx="383722" cy="383722"/>
            </a:xfrm>
            <a:prstGeom prst="rect">
              <a:avLst/>
            </a:prstGeom>
          </p:spPr>
        </p:pic>
        <p:pic>
          <p:nvPicPr>
            <p:cNvPr id="127" name="Graphic 126" descr="User with solid fill">
              <a:extLst>
                <a:ext uri="{FF2B5EF4-FFF2-40B4-BE49-F238E27FC236}">
                  <a16:creationId xmlns:a16="http://schemas.microsoft.com/office/drawing/2014/main" id="{E70175CA-F7D5-8339-6CDE-6BBEDC3D20E8}"/>
                </a:ext>
              </a:extLst>
            </p:cNvPr>
            <p:cNvPicPr>
              <a:picLocks noGrp="1" noRot="1" noChangeAspect="1" noMove="1" noResize="1" noEditPoints="1" noAdjustHandles="1" noChangeArrowheads="1" noChangeShapeType="1" noCrop="1"/>
            </p:cNvPicPr>
            <p:nvPr/>
          </p:nvPicPr>
          <p:blipFill>
            <a:blip r:embed="rId5">
              <a:extLst>
                <a:ext uri="{96DAC541-7B7A-43D3-8B79-37D633B846F1}">
                  <asvg:svgBlip xmlns:asvg="http://schemas.microsoft.com/office/drawing/2016/SVG/main" r:embed="rId6"/>
                </a:ext>
              </a:extLst>
            </a:blip>
            <a:stretch>
              <a:fillRect/>
            </a:stretch>
          </p:blipFill>
          <p:spPr>
            <a:xfrm>
              <a:off x="5442462" y="3365425"/>
              <a:ext cx="383722" cy="383722"/>
            </a:xfrm>
            <a:prstGeom prst="rect">
              <a:avLst/>
            </a:prstGeom>
          </p:spPr>
        </p:pic>
        <p:pic>
          <p:nvPicPr>
            <p:cNvPr id="128" name="Graphic 127" descr="User with solid fill">
              <a:extLst>
                <a:ext uri="{FF2B5EF4-FFF2-40B4-BE49-F238E27FC236}">
                  <a16:creationId xmlns:a16="http://schemas.microsoft.com/office/drawing/2014/main" id="{B4526A91-508A-2C3C-F7A3-D00E5A60BAE3}"/>
                </a:ext>
              </a:extLst>
            </p:cNvPr>
            <p:cNvPicPr>
              <a:picLocks noGrp="1" noRot="1" noChangeAspect="1" noMove="1" noResize="1" noEditPoints="1" noAdjustHandles="1" noChangeArrowheads="1" noChangeShapeType="1" noCrop="1"/>
            </p:cNvPicPr>
            <p:nvPr/>
          </p:nvPicPr>
          <p:blipFill>
            <a:blip r:embed="rId5">
              <a:extLst>
                <a:ext uri="{96DAC541-7B7A-43D3-8B79-37D633B846F1}">
                  <asvg:svgBlip xmlns:asvg="http://schemas.microsoft.com/office/drawing/2016/SVG/main" r:embed="rId6"/>
                </a:ext>
              </a:extLst>
            </a:blip>
            <a:stretch>
              <a:fillRect/>
            </a:stretch>
          </p:blipFill>
          <p:spPr>
            <a:xfrm>
              <a:off x="5750246" y="3365425"/>
              <a:ext cx="383722" cy="383722"/>
            </a:xfrm>
            <a:prstGeom prst="rect">
              <a:avLst/>
            </a:prstGeom>
          </p:spPr>
        </p:pic>
        <p:pic>
          <p:nvPicPr>
            <p:cNvPr id="129" name="Graphic 128" descr="User with solid fill">
              <a:extLst>
                <a:ext uri="{FF2B5EF4-FFF2-40B4-BE49-F238E27FC236}">
                  <a16:creationId xmlns:a16="http://schemas.microsoft.com/office/drawing/2014/main" id="{CBA210DD-FBC3-6182-2BC4-40A04A72673F}"/>
                </a:ext>
              </a:extLst>
            </p:cNvPr>
            <p:cNvPicPr>
              <a:picLocks noGrp="1" noRot="1" noChangeAspect="1" noMove="1" noResize="1" noEditPoints="1" noAdjustHandles="1" noChangeArrowheads="1" noChangeShapeType="1" noCrop="1"/>
            </p:cNvPicPr>
            <p:nvPr/>
          </p:nvPicPr>
          <p:blipFill>
            <a:blip r:embed="rId5">
              <a:extLst>
                <a:ext uri="{96DAC541-7B7A-43D3-8B79-37D633B846F1}">
                  <asvg:svgBlip xmlns:asvg="http://schemas.microsoft.com/office/drawing/2016/SVG/main" r:embed="rId6"/>
                </a:ext>
              </a:extLst>
            </a:blip>
            <a:stretch>
              <a:fillRect/>
            </a:stretch>
          </p:blipFill>
          <p:spPr>
            <a:xfrm>
              <a:off x="6058030" y="3365425"/>
              <a:ext cx="383722" cy="383722"/>
            </a:xfrm>
            <a:prstGeom prst="rect">
              <a:avLst/>
            </a:prstGeom>
          </p:spPr>
        </p:pic>
        <p:pic>
          <p:nvPicPr>
            <p:cNvPr id="130" name="Graphic 129" descr="User with solid fill">
              <a:extLst>
                <a:ext uri="{FF2B5EF4-FFF2-40B4-BE49-F238E27FC236}">
                  <a16:creationId xmlns:a16="http://schemas.microsoft.com/office/drawing/2014/main" id="{7948CD89-8B2A-9C51-F758-3FF96D02EBFE}"/>
                </a:ext>
              </a:extLst>
            </p:cNvPr>
            <p:cNvPicPr>
              <a:picLocks noGrp="1" noRot="1" noChangeAspect="1" noMove="1" noResize="1" noEditPoints="1" noAdjustHandles="1" noChangeArrowheads="1" noChangeShapeType="1" noCrop="1"/>
            </p:cNvPicPr>
            <p:nvPr/>
          </p:nvPicPr>
          <p:blipFill>
            <a:blip r:embed="rId5">
              <a:extLst>
                <a:ext uri="{96DAC541-7B7A-43D3-8B79-37D633B846F1}">
                  <asvg:svgBlip xmlns:asvg="http://schemas.microsoft.com/office/drawing/2016/SVG/main" r:embed="rId6"/>
                </a:ext>
              </a:extLst>
            </a:blip>
            <a:stretch>
              <a:fillRect/>
            </a:stretch>
          </p:blipFill>
          <p:spPr>
            <a:xfrm>
              <a:off x="6365814" y="3365425"/>
              <a:ext cx="383722" cy="383722"/>
            </a:xfrm>
            <a:prstGeom prst="rect">
              <a:avLst/>
            </a:prstGeom>
          </p:spPr>
        </p:pic>
        <p:pic>
          <p:nvPicPr>
            <p:cNvPr id="131" name="Graphic 130" descr="User with solid fill">
              <a:extLst>
                <a:ext uri="{FF2B5EF4-FFF2-40B4-BE49-F238E27FC236}">
                  <a16:creationId xmlns:a16="http://schemas.microsoft.com/office/drawing/2014/main" id="{0CEC46D5-382A-D3E6-D085-5FAF7F3AF6D0}"/>
                </a:ext>
              </a:extLst>
            </p:cNvPr>
            <p:cNvPicPr>
              <a:picLocks noGrp="1" noRot="1" noChangeAspect="1" noMove="1" noResize="1" noEditPoints="1" noAdjustHandles="1" noChangeArrowheads="1" noChangeShapeType="1" noCrop="1"/>
            </p:cNvPicPr>
            <p:nvPr/>
          </p:nvPicPr>
          <p:blipFill>
            <a:blip r:embed="rId5">
              <a:extLst>
                <a:ext uri="{96DAC541-7B7A-43D3-8B79-37D633B846F1}">
                  <asvg:svgBlip xmlns:asvg="http://schemas.microsoft.com/office/drawing/2016/SVG/main" r:embed="rId6"/>
                </a:ext>
              </a:extLst>
            </a:blip>
            <a:stretch>
              <a:fillRect/>
            </a:stretch>
          </p:blipFill>
          <p:spPr>
            <a:xfrm>
              <a:off x="6673598" y="3365425"/>
              <a:ext cx="383722" cy="383722"/>
            </a:xfrm>
            <a:prstGeom prst="rect">
              <a:avLst/>
            </a:prstGeom>
          </p:spPr>
        </p:pic>
        <p:pic>
          <p:nvPicPr>
            <p:cNvPr id="132" name="Graphic 131" descr="User with solid fill">
              <a:extLst>
                <a:ext uri="{FF2B5EF4-FFF2-40B4-BE49-F238E27FC236}">
                  <a16:creationId xmlns:a16="http://schemas.microsoft.com/office/drawing/2014/main" id="{7401EC83-7327-89E4-D38F-500A70437D78}"/>
                </a:ext>
              </a:extLst>
            </p:cNvPr>
            <p:cNvPicPr>
              <a:picLocks noGrp="1" noRot="1" noChangeAspect="1" noMove="1" noResize="1" noEditPoints="1" noAdjustHandles="1" noChangeArrowheads="1" noChangeShapeType="1" noCrop="1"/>
            </p:cNvPicPr>
            <p:nvPr/>
          </p:nvPicPr>
          <p:blipFill>
            <a:blip r:embed="rId5">
              <a:extLst>
                <a:ext uri="{96DAC541-7B7A-43D3-8B79-37D633B846F1}">
                  <asvg:svgBlip xmlns:asvg="http://schemas.microsoft.com/office/drawing/2016/SVG/main" r:embed="rId6"/>
                </a:ext>
              </a:extLst>
            </a:blip>
            <a:stretch>
              <a:fillRect/>
            </a:stretch>
          </p:blipFill>
          <p:spPr>
            <a:xfrm>
              <a:off x="6981382" y="3365425"/>
              <a:ext cx="383722" cy="383722"/>
            </a:xfrm>
            <a:prstGeom prst="rect">
              <a:avLst/>
            </a:prstGeom>
          </p:spPr>
        </p:pic>
        <p:pic>
          <p:nvPicPr>
            <p:cNvPr id="119" name="Graphic 118" descr="User with solid fill">
              <a:extLst>
                <a:ext uri="{FF2B5EF4-FFF2-40B4-BE49-F238E27FC236}">
                  <a16:creationId xmlns:a16="http://schemas.microsoft.com/office/drawing/2014/main" id="{38A69E34-D5E9-7D5D-ADCA-4ECD2602A7AD}"/>
                </a:ext>
              </a:extLst>
            </p:cNvPr>
            <p:cNvPicPr>
              <a:picLocks noGrp="1" noRot="1" noChangeAspect="1" noMove="1" noResize="1" noEditPoints="1" noAdjustHandles="1" noChangeArrowheads="1" noChangeShapeType="1" noCrop="1"/>
            </p:cNvPicPr>
            <p:nvPr/>
          </p:nvPicPr>
          <p:blipFill>
            <a:blip r:embed="rId5">
              <a:extLst>
                <a:ext uri="{96DAC541-7B7A-43D3-8B79-37D633B846F1}">
                  <asvg:svgBlip xmlns:asvg="http://schemas.microsoft.com/office/drawing/2016/SVG/main" r:embed="rId6"/>
                </a:ext>
              </a:extLst>
            </a:blip>
            <a:stretch>
              <a:fillRect/>
            </a:stretch>
          </p:blipFill>
          <p:spPr>
            <a:xfrm>
              <a:off x="7289166" y="3365425"/>
              <a:ext cx="383722" cy="383722"/>
            </a:xfrm>
            <a:prstGeom prst="rect">
              <a:avLst/>
            </a:prstGeom>
          </p:spPr>
        </p:pic>
        <p:pic>
          <p:nvPicPr>
            <p:cNvPr id="120" name="Graphic 119" descr="User with solid fill">
              <a:extLst>
                <a:ext uri="{FF2B5EF4-FFF2-40B4-BE49-F238E27FC236}">
                  <a16:creationId xmlns:a16="http://schemas.microsoft.com/office/drawing/2014/main" id="{0457CB87-7A85-5BD4-A47B-EC6F25309529}"/>
                </a:ext>
              </a:extLst>
            </p:cNvPr>
            <p:cNvPicPr>
              <a:picLocks noGrp="1" noRot="1" noChangeAspect="1" noMove="1" noResize="1" noEditPoints="1" noAdjustHandles="1" noChangeArrowheads="1" noChangeShapeType="1" noCrop="1"/>
            </p:cNvPicPr>
            <p:nvPr/>
          </p:nvPicPr>
          <p:blipFill>
            <a:blip r:embed="rId5">
              <a:extLst>
                <a:ext uri="{96DAC541-7B7A-43D3-8B79-37D633B846F1}">
                  <asvg:svgBlip xmlns:asvg="http://schemas.microsoft.com/office/drawing/2016/SVG/main" r:embed="rId6"/>
                </a:ext>
              </a:extLst>
            </a:blip>
            <a:stretch>
              <a:fillRect/>
            </a:stretch>
          </p:blipFill>
          <p:spPr>
            <a:xfrm>
              <a:off x="7596950" y="3365425"/>
              <a:ext cx="383722" cy="383722"/>
            </a:xfrm>
            <a:prstGeom prst="rect">
              <a:avLst/>
            </a:prstGeom>
          </p:spPr>
        </p:pic>
        <p:pic>
          <p:nvPicPr>
            <p:cNvPr id="121" name="Graphic 120" descr="User with solid fill">
              <a:extLst>
                <a:ext uri="{FF2B5EF4-FFF2-40B4-BE49-F238E27FC236}">
                  <a16:creationId xmlns:a16="http://schemas.microsoft.com/office/drawing/2014/main" id="{0990FAF2-A9E9-8822-351B-54BD6EA40138}"/>
                </a:ext>
              </a:extLst>
            </p:cNvPr>
            <p:cNvPicPr>
              <a:picLocks noGrp="1" noRot="1" noChangeAspect="1" noMove="1" noResize="1" noEditPoints="1" noAdjustHandles="1" noChangeArrowheads="1" noChangeShapeType="1" noCrop="1"/>
            </p:cNvPicPr>
            <p:nvPr/>
          </p:nvPicPr>
          <p:blipFill>
            <a:blip r:embed="rId5">
              <a:extLst>
                <a:ext uri="{96DAC541-7B7A-43D3-8B79-37D633B846F1}">
                  <asvg:svgBlip xmlns:asvg="http://schemas.microsoft.com/office/drawing/2016/SVG/main" r:embed="rId6"/>
                </a:ext>
              </a:extLst>
            </a:blip>
            <a:stretch>
              <a:fillRect/>
            </a:stretch>
          </p:blipFill>
          <p:spPr>
            <a:xfrm>
              <a:off x="7904734" y="3365425"/>
              <a:ext cx="383722" cy="383722"/>
            </a:xfrm>
            <a:prstGeom prst="rect">
              <a:avLst/>
            </a:prstGeom>
          </p:spPr>
        </p:pic>
        <p:pic>
          <p:nvPicPr>
            <p:cNvPr id="122" name="Graphic 121" descr="User with solid fill">
              <a:extLst>
                <a:ext uri="{FF2B5EF4-FFF2-40B4-BE49-F238E27FC236}">
                  <a16:creationId xmlns:a16="http://schemas.microsoft.com/office/drawing/2014/main" id="{CDA45ADE-5D9F-C5F1-4DE7-80829BD597B0}"/>
                </a:ext>
              </a:extLst>
            </p:cNvPr>
            <p:cNvPicPr>
              <a:picLocks noGrp="1" noRot="1" noChangeAspect="1" noMove="1" noResize="1" noEditPoints="1" noAdjustHandles="1" noChangeArrowheads="1" noChangeShapeType="1" noCrop="1"/>
            </p:cNvPicPr>
            <p:nvPr/>
          </p:nvPicPr>
          <p:blipFill>
            <a:blip r:embed="rId5">
              <a:extLst>
                <a:ext uri="{96DAC541-7B7A-43D3-8B79-37D633B846F1}">
                  <asvg:svgBlip xmlns:asvg="http://schemas.microsoft.com/office/drawing/2016/SVG/main" r:embed="rId6"/>
                </a:ext>
              </a:extLst>
            </a:blip>
            <a:stretch>
              <a:fillRect/>
            </a:stretch>
          </p:blipFill>
          <p:spPr>
            <a:xfrm>
              <a:off x="8212518" y="3365425"/>
              <a:ext cx="383722" cy="383722"/>
            </a:xfrm>
            <a:prstGeom prst="rect">
              <a:avLst/>
            </a:prstGeom>
          </p:spPr>
        </p:pic>
        <p:pic>
          <p:nvPicPr>
            <p:cNvPr id="123" name="Graphic 122" descr="User with solid fill">
              <a:extLst>
                <a:ext uri="{FF2B5EF4-FFF2-40B4-BE49-F238E27FC236}">
                  <a16:creationId xmlns:a16="http://schemas.microsoft.com/office/drawing/2014/main" id="{1D5E43DE-D4E2-04C2-81BC-FCAFFAB2FA15}"/>
                </a:ext>
              </a:extLst>
            </p:cNvPr>
            <p:cNvPicPr>
              <a:picLocks noGrp="1" noRot="1" noChangeAspect="1" noMove="1" noResize="1" noEditPoints="1" noAdjustHandles="1" noChangeArrowheads="1" noChangeShapeType="1" noCrop="1"/>
            </p:cNvPicPr>
            <p:nvPr/>
          </p:nvPicPr>
          <p:blipFill>
            <a:blip r:embed="rId5">
              <a:extLst>
                <a:ext uri="{96DAC541-7B7A-43D3-8B79-37D633B846F1}">
                  <asvg:svgBlip xmlns:asvg="http://schemas.microsoft.com/office/drawing/2016/SVG/main" r:embed="rId6"/>
                </a:ext>
              </a:extLst>
            </a:blip>
            <a:stretch>
              <a:fillRect/>
            </a:stretch>
          </p:blipFill>
          <p:spPr>
            <a:xfrm>
              <a:off x="8520302" y="3365425"/>
              <a:ext cx="383722" cy="383722"/>
            </a:xfrm>
            <a:prstGeom prst="rect">
              <a:avLst/>
            </a:prstGeom>
          </p:spPr>
        </p:pic>
        <p:pic>
          <p:nvPicPr>
            <p:cNvPr id="124" name="Graphic 123" descr="User with solid fill">
              <a:extLst>
                <a:ext uri="{FF2B5EF4-FFF2-40B4-BE49-F238E27FC236}">
                  <a16:creationId xmlns:a16="http://schemas.microsoft.com/office/drawing/2014/main" id="{CE17CD80-44EF-EC57-7AB1-52AF1DE6B9A5}"/>
                </a:ext>
              </a:extLst>
            </p:cNvPr>
            <p:cNvPicPr>
              <a:picLocks noGrp="1" noRot="1" noChangeAspect="1" noMove="1" noResize="1" noEditPoints="1" noAdjustHandles="1" noChangeArrowheads="1" noChangeShapeType="1" noCrop="1"/>
            </p:cNvPicPr>
            <p:nvPr/>
          </p:nvPicPr>
          <p:blipFill>
            <a:blip r:embed="rId5">
              <a:extLst>
                <a:ext uri="{96DAC541-7B7A-43D3-8B79-37D633B846F1}">
                  <asvg:svgBlip xmlns:asvg="http://schemas.microsoft.com/office/drawing/2016/SVG/main" r:embed="rId6"/>
                </a:ext>
              </a:extLst>
            </a:blip>
            <a:stretch>
              <a:fillRect/>
            </a:stretch>
          </p:blipFill>
          <p:spPr>
            <a:xfrm>
              <a:off x="8828089" y="3365425"/>
              <a:ext cx="383722" cy="383722"/>
            </a:xfrm>
            <a:prstGeom prst="rect">
              <a:avLst/>
            </a:prstGeom>
          </p:spPr>
        </p:pic>
      </p:grpSp>
      <p:grpSp>
        <p:nvGrpSpPr>
          <p:cNvPr id="2" name="Group 1">
            <a:extLst>
              <a:ext uri="{FF2B5EF4-FFF2-40B4-BE49-F238E27FC236}">
                <a16:creationId xmlns:a16="http://schemas.microsoft.com/office/drawing/2014/main" id="{3ECEAE08-3AB8-AE35-7FFB-B887DC35DD87}"/>
              </a:ext>
            </a:extLst>
          </p:cNvPr>
          <p:cNvGrpSpPr>
            <a:grpSpLocks noGrp="1" noUngrp="1" noRot="1" noMove="1" noResize="1"/>
          </p:cNvGrpSpPr>
          <p:nvPr/>
        </p:nvGrpSpPr>
        <p:grpSpPr>
          <a:xfrm>
            <a:off x="3201477" y="3891264"/>
            <a:ext cx="5789047" cy="1631216"/>
            <a:chOff x="3231128" y="3891264"/>
            <a:chExt cx="5789047" cy="1631216"/>
          </a:xfrm>
        </p:grpSpPr>
        <p:sp>
          <p:nvSpPr>
            <p:cNvPr id="166" name="TextBox 165">
              <a:extLst>
                <a:ext uri="{FF2B5EF4-FFF2-40B4-BE49-F238E27FC236}">
                  <a16:creationId xmlns:a16="http://schemas.microsoft.com/office/drawing/2014/main" id="{E0A51C09-1AF5-331C-BE43-47748BA52511}"/>
                </a:ext>
              </a:extLst>
            </p:cNvPr>
            <p:cNvSpPr txBox="1">
              <a:spLocks noGrp="1" noRot="1" noMove="1" noResize="1" noEditPoints="1" noAdjustHandles="1" noChangeArrowheads="1" noChangeShapeType="1"/>
            </p:cNvSpPr>
            <p:nvPr/>
          </p:nvSpPr>
          <p:spPr>
            <a:xfrm>
              <a:off x="3231128" y="3891264"/>
              <a:ext cx="2034681" cy="1631216"/>
            </a:xfrm>
            <a:prstGeom prst="rect">
              <a:avLst/>
            </a:prstGeom>
            <a:noFill/>
          </p:spPr>
          <p:txBody>
            <a:bodyPr wrap="square" rtlCol="0">
              <a:spAutoFit/>
            </a:bodyPr>
            <a:lstStyle/>
            <a:p>
              <a:r>
                <a:rPr lang="en-US" sz="10000" b="1">
                  <a:solidFill>
                    <a:schemeClr val="tx2"/>
                  </a:solidFill>
                  <a:latin typeface="Lato ExtraBold" panose="020F0502020204030204" pitchFamily="34" charset="0"/>
                </a:rPr>
                <a:t>5%</a:t>
              </a:r>
              <a:endParaRPr lang="en-GB" sz="10000" b="1">
                <a:solidFill>
                  <a:schemeClr val="tx2"/>
                </a:solidFill>
                <a:latin typeface="Lato ExtraBold" panose="020F0502020204030204" pitchFamily="34" charset="0"/>
              </a:endParaRPr>
            </a:p>
          </p:txBody>
        </p:sp>
        <p:sp>
          <p:nvSpPr>
            <p:cNvPr id="167" name="TextBox 166">
              <a:extLst>
                <a:ext uri="{FF2B5EF4-FFF2-40B4-BE49-F238E27FC236}">
                  <a16:creationId xmlns:a16="http://schemas.microsoft.com/office/drawing/2014/main" id="{949A2A03-E121-8985-9520-AD66542E613E}"/>
                </a:ext>
              </a:extLst>
            </p:cNvPr>
            <p:cNvSpPr txBox="1">
              <a:spLocks noGrp="1" noRot="1" noMove="1" noResize="1" noEditPoints="1" noAdjustHandles="1" noChangeArrowheads="1" noChangeShapeType="1"/>
            </p:cNvSpPr>
            <p:nvPr/>
          </p:nvSpPr>
          <p:spPr>
            <a:xfrm>
              <a:off x="5195023" y="4039043"/>
              <a:ext cx="2929802" cy="584775"/>
            </a:xfrm>
            <a:prstGeom prst="rect">
              <a:avLst/>
            </a:prstGeom>
            <a:noFill/>
          </p:spPr>
          <p:txBody>
            <a:bodyPr wrap="square" rtlCol="0">
              <a:spAutoFit/>
            </a:bodyPr>
            <a:lstStyle/>
            <a:p>
              <a:r>
                <a:rPr lang="en-US" sz="1600" b="1"/>
                <a:t>OF STAKEHOLDERS ARE KEY OPINION LEADERS</a:t>
              </a:r>
              <a:endParaRPr lang="en-GB" sz="1600" b="1"/>
            </a:p>
          </p:txBody>
        </p:sp>
        <p:sp>
          <p:nvSpPr>
            <p:cNvPr id="169" name="TextBox 168">
              <a:extLst>
                <a:ext uri="{FF2B5EF4-FFF2-40B4-BE49-F238E27FC236}">
                  <a16:creationId xmlns:a16="http://schemas.microsoft.com/office/drawing/2014/main" id="{28715890-F49B-362F-5A99-521BC1DE158F}"/>
                </a:ext>
              </a:extLst>
            </p:cNvPr>
            <p:cNvSpPr txBox="1">
              <a:spLocks noGrp="1" noRot="1" noMove="1" noResize="1" noEditPoints="1" noAdjustHandles="1" noChangeArrowheads="1" noChangeShapeType="1"/>
            </p:cNvSpPr>
            <p:nvPr/>
          </p:nvSpPr>
          <p:spPr>
            <a:xfrm>
              <a:off x="5179725" y="4573885"/>
              <a:ext cx="3840450" cy="830997"/>
            </a:xfrm>
            <a:prstGeom prst="rect">
              <a:avLst/>
            </a:prstGeom>
            <a:noFill/>
          </p:spPr>
          <p:txBody>
            <a:bodyPr wrap="square" rtlCol="0">
              <a:spAutoFit/>
            </a:bodyPr>
            <a:lstStyle/>
            <a:p>
              <a:r>
                <a:rPr lang="en-US" sz="1200">
                  <a:solidFill>
                    <a:schemeClr val="tx2"/>
                  </a:solidFill>
                  <a:latin typeface="Lato Light" panose="020F0502020204030203" pitchFamily="34" charset="0"/>
                  <a:ea typeface="Lato Light" panose="020F0502020204030203" pitchFamily="34" charset="0"/>
                  <a:cs typeface="Lato Light" panose="020F0502020204030203" pitchFamily="34" charset="0"/>
                </a:rPr>
                <a:t>3,818</a:t>
              </a:r>
              <a:r>
                <a:rPr lang="en-US" sz="1200">
                  <a:latin typeface="Lato Light" panose="020F0502020204030203" pitchFamily="34" charset="0"/>
                  <a:ea typeface="Lato Light" panose="020F0502020204030203" pitchFamily="34" charset="0"/>
                  <a:cs typeface="Lato Light" panose="020F0502020204030203" pitchFamily="34" charset="0"/>
                </a:rPr>
                <a:t> stakeholders demonstrated significant engagement, earning the title of “Key Opinion Leaders”.</a:t>
              </a:r>
              <a:r>
                <a:rPr lang="en-GB" sz="1200">
                  <a:latin typeface="Lato Light" panose="020F0502020204030203" pitchFamily="34" charset="0"/>
                  <a:ea typeface="Lato Light" panose="020F0502020204030203" pitchFamily="34" charset="0"/>
                  <a:cs typeface="Lato Light" panose="020F0502020204030203" pitchFamily="34" charset="0"/>
                </a:rPr>
                <a:t> We identified a total of 76,000 individuals during the research, reflecting varying activity levels.</a:t>
              </a:r>
              <a:endParaRPr lang="en-US" sz="1200">
                <a:latin typeface="Lato Light" panose="020F0502020204030203" pitchFamily="34" charset="0"/>
                <a:ea typeface="Lato Light" panose="020F0502020204030203" pitchFamily="34" charset="0"/>
                <a:cs typeface="Lato Light" panose="020F0502020204030203" pitchFamily="34" charset="0"/>
              </a:endParaRPr>
            </a:p>
          </p:txBody>
        </p:sp>
      </p:grpSp>
      <p:sp>
        <p:nvSpPr>
          <p:cNvPr id="175" name="Title 174">
            <a:extLst>
              <a:ext uri="{FF2B5EF4-FFF2-40B4-BE49-F238E27FC236}">
                <a16:creationId xmlns:a16="http://schemas.microsoft.com/office/drawing/2014/main" id="{1C51A694-27AB-1349-084D-3799E1A449BF}"/>
              </a:ext>
            </a:extLst>
          </p:cNvPr>
          <p:cNvSpPr txBox="1">
            <a:spLocks noGrp="1" noRot="1" noMove="1" noResize="1" noEditPoints="1" noAdjustHandles="1" noChangeArrowheads="1" noChangeShapeType="1"/>
          </p:cNvSpPr>
          <p:nvPr>
            <p:ph type="title" idx="4294967295"/>
          </p:nvPr>
        </p:nvSpPr>
        <p:spPr>
          <a:xfrm>
            <a:off x="479425" y="201362"/>
            <a:ext cx="5268979" cy="5232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chemeClr val="tx1"/>
                </a:solidFill>
                <a:effectLst/>
                <a:uLnTx/>
                <a:uFillTx/>
                <a:latin typeface="Lato ExtraBold" panose="020F0502020204030203" pitchFamily="34" charset="0"/>
                <a:ea typeface="Lato ExtraBold" panose="020F0502020204030203" pitchFamily="34" charset="0"/>
                <a:cs typeface="Lato ExtraBold" panose="020F0502020204030203" pitchFamily="34" charset="0"/>
              </a:rPr>
              <a:t>KEY OPINION LEADERS</a:t>
            </a:r>
            <a:endParaRPr kumimoji="0" lang="en-GB" sz="2800" b="1" i="0" u="none" strike="noStrike" kern="1200" cap="none" spc="0" normalizeH="0" baseline="0" noProof="0">
              <a:ln>
                <a:noFill/>
              </a:ln>
              <a:solidFill>
                <a:schemeClr val="tx1"/>
              </a:solidFill>
              <a:effectLst/>
              <a:uLnTx/>
              <a:uFillTx/>
              <a:latin typeface="Lato ExtraBold" panose="020F0502020204030203" pitchFamily="34" charset="0"/>
              <a:ea typeface="Lato ExtraBold" panose="020F0502020204030203" pitchFamily="34" charset="0"/>
              <a:cs typeface="Lato ExtraBold" panose="020F0502020204030203" pitchFamily="34" charset="0"/>
            </a:endParaRPr>
          </a:p>
        </p:txBody>
      </p:sp>
    </p:spTree>
    <p:extLst>
      <p:ext uri="{BB962C8B-B14F-4D97-AF65-F5344CB8AC3E}">
        <p14:creationId xmlns:p14="http://schemas.microsoft.com/office/powerpoint/2010/main" val="13942669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9B22AA-A85C-4377-6AE9-AE4A662CFCCA}"/>
            </a:ext>
          </a:extLst>
        </p:cNvPr>
        <p:cNvGrpSpPr/>
        <p:nvPr/>
      </p:nvGrpSpPr>
      <p:grpSpPr>
        <a:xfrm>
          <a:off x="0" y="0"/>
          <a:ext cx="0" cy="0"/>
          <a:chOff x="0" y="0"/>
          <a:chExt cx="0" cy="0"/>
        </a:xfrm>
      </p:grpSpPr>
      <p:sp>
        <p:nvSpPr>
          <p:cNvPr id="52" name="TextBox 51">
            <a:extLst>
              <a:ext uri="{FF2B5EF4-FFF2-40B4-BE49-F238E27FC236}">
                <a16:creationId xmlns:a16="http://schemas.microsoft.com/office/drawing/2014/main" id="{63F9E5F2-3D6F-1214-E7C2-939E3B8813E4}"/>
              </a:ext>
            </a:extLst>
          </p:cNvPr>
          <p:cNvSpPr txBox="1">
            <a:spLocks noGrp="1" noRot="1" noMove="1" noResize="1" noEditPoints="1" noAdjustHandles="1" noChangeArrowheads="1" noChangeShapeType="1"/>
          </p:cNvSpPr>
          <p:nvPr/>
        </p:nvSpPr>
        <p:spPr>
          <a:xfrm>
            <a:off x="3947856" y="4610085"/>
            <a:ext cx="4296288" cy="276999"/>
          </a:xfrm>
          <a:prstGeom prst="rect">
            <a:avLst/>
          </a:prstGeom>
          <a:noFill/>
        </p:spPr>
        <p:txBody>
          <a:bodyPr wrap="square" rtlCol="0">
            <a:spAutoFit/>
          </a:bodyPr>
          <a:lstStyle/>
          <a:p>
            <a:pPr algn="ctr"/>
            <a:r>
              <a:rPr lang="en-US" sz="1200">
                <a:latin typeface="Lato Light" panose="020F0502020204030203" pitchFamily="34" charset="0"/>
                <a:ea typeface="Lato Light" panose="020F0502020204030203" pitchFamily="34" charset="0"/>
                <a:cs typeface="Lato Light" panose="020F0502020204030203" pitchFamily="34" charset="0"/>
              </a:rPr>
              <a:t>Relative amount of KOL involvement within each parameter.</a:t>
            </a:r>
            <a:endParaRPr lang="en-GB" sz="1200">
              <a:latin typeface="Lato Light" panose="020F0502020204030203" pitchFamily="34" charset="0"/>
              <a:ea typeface="Lato Light" panose="020F0502020204030203" pitchFamily="34" charset="0"/>
              <a:cs typeface="Lato Light" panose="020F0502020204030203" pitchFamily="34" charset="0"/>
            </a:endParaRPr>
          </a:p>
        </p:txBody>
      </p:sp>
      <p:sp>
        <p:nvSpPr>
          <p:cNvPr id="21" name="Title 20">
            <a:extLst>
              <a:ext uri="{FF2B5EF4-FFF2-40B4-BE49-F238E27FC236}">
                <a16:creationId xmlns:a16="http://schemas.microsoft.com/office/drawing/2014/main" id="{89F35AB9-094B-2961-3548-B808C64C46FB}"/>
              </a:ext>
            </a:extLst>
          </p:cNvPr>
          <p:cNvSpPr txBox="1">
            <a:spLocks noGrp="1" noRot="1" noMove="1" noResize="1" noEditPoints="1" noAdjustHandles="1" noChangeArrowheads="1" noChangeShapeType="1"/>
          </p:cNvSpPr>
          <p:nvPr>
            <p:ph type="title" idx="4294967295"/>
          </p:nvPr>
        </p:nvSpPr>
        <p:spPr>
          <a:xfrm>
            <a:off x="479425" y="201362"/>
            <a:ext cx="5268979" cy="5232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chemeClr val="tx1"/>
                </a:solidFill>
                <a:effectLst/>
                <a:uLnTx/>
                <a:uFillTx/>
                <a:latin typeface="Lato ExtraBold" panose="020F0502020204030203" pitchFamily="34" charset="0"/>
                <a:ea typeface="Lato ExtraBold" panose="020F0502020204030203" pitchFamily="34" charset="0"/>
                <a:cs typeface="Lato ExtraBold" panose="020F0502020204030203" pitchFamily="34" charset="0"/>
              </a:rPr>
              <a:t>PARAMETER INVOLVEMENT</a:t>
            </a:r>
            <a:endParaRPr kumimoji="0" lang="en-GB" sz="2800" b="1" i="0" u="none" strike="noStrike" kern="1200" cap="none" spc="0" normalizeH="0" baseline="0" noProof="0">
              <a:ln>
                <a:noFill/>
              </a:ln>
              <a:solidFill>
                <a:schemeClr val="tx1"/>
              </a:solidFill>
              <a:effectLst/>
              <a:uLnTx/>
              <a:uFillTx/>
              <a:latin typeface="Lato ExtraBold" panose="020F0502020204030203" pitchFamily="34" charset="0"/>
              <a:ea typeface="Lato ExtraBold" panose="020F0502020204030203" pitchFamily="34" charset="0"/>
              <a:cs typeface="Lato ExtraBold" panose="020F0502020204030203" pitchFamily="34" charset="0"/>
            </a:endParaRPr>
          </a:p>
        </p:txBody>
      </p:sp>
      <p:grpSp>
        <p:nvGrpSpPr>
          <p:cNvPr id="107" name="Group 106">
            <a:extLst>
              <a:ext uri="{FF2B5EF4-FFF2-40B4-BE49-F238E27FC236}">
                <a16:creationId xmlns:a16="http://schemas.microsoft.com/office/drawing/2014/main" id="{A382130D-F135-42C9-48EE-AF08E778AB71}"/>
              </a:ext>
            </a:extLst>
          </p:cNvPr>
          <p:cNvGrpSpPr>
            <a:grpSpLocks noGrp="1" noUngrp="1" noRot="1" noMove="1" noResize="1"/>
          </p:cNvGrpSpPr>
          <p:nvPr/>
        </p:nvGrpSpPr>
        <p:grpSpPr>
          <a:xfrm>
            <a:off x="996735" y="2376298"/>
            <a:ext cx="10205103" cy="1836455"/>
            <a:chOff x="996735" y="2263920"/>
            <a:chExt cx="10205103" cy="1836455"/>
          </a:xfrm>
        </p:grpSpPr>
        <p:grpSp>
          <p:nvGrpSpPr>
            <p:cNvPr id="96" name="Group 95">
              <a:extLst>
                <a:ext uri="{FF2B5EF4-FFF2-40B4-BE49-F238E27FC236}">
                  <a16:creationId xmlns:a16="http://schemas.microsoft.com/office/drawing/2014/main" id="{6362CF2C-6293-E0EA-D64F-03DD179B28FC}"/>
                </a:ext>
              </a:extLst>
            </p:cNvPr>
            <p:cNvGrpSpPr>
              <a:grpSpLocks noGrp="1" noUngrp="1" noRot="1" noMove="1" noResize="1"/>
            </p:cNvGrpSpPr>
            <p:nvPr/>
          </p:nvGrpSpPr>
          <p:grpSpPr>
            <a:xfrm>
              <a:off x="2772449" y="2263920"/>
              <a:ext cx="946295" cy="1836455"/>
              <a:chOff x="1799258" y="2263920"/>
              <a:chExt cx="946295" cy="1836455"/>
            </a:xfrm>
          </p:grpSpPr>
          <p:grpSp>
            <p:nvGrpSpPr>
              <p:cNvPr id="85" name="Group 84">
                <a:extLst>
                  <a:ext uri="{FF2B5EF4-FFF2-40B4-BE49-F238E27FC236}">
                    <a16:creationId xmlns:a16="http://schemas.microsoft.com/office/drawing/2014/main" id="{8A7505C9-FD56-6D95-DA84-A7391F4B43EB}"/>
                  </a:ext>
                </a:extLst>
              </p:cNvPr>
              <p:cNvGrpSpPr>
                <a:grpSpLocks noGrp="1" noUngrp="1" noRot="1" noMove="1" noResize="1"/>
              </p:cNvGrpSpPr>
              <p:nvPr/>
            </p:nvGrpSpPr>
            <p:grpSpPr>
              <a:xfrm>
                <a:off x="1912405" y="2988237"/>
                <a:ext cx="720000" cy="720000"/>
                <a:chOff x="1969957" y="3064436"/>
                <a:chExt cx="720000" cy="720000"/>
              </a:xfrm>
            </p:grpSpPr>
            <p:pic>
              <p:nvPicPr>
                <p:cNvPr id="6" name="Graphic 5" descr="Head with gears with solid fill">
                  <a:extLst>
                    <a:ext uri="{FF2B5EF4-FFF2-40B4-BE49-F238E27FC236}">
                      <a16:creationId xmlns:a16="http://schemas.microsoft.com/office/drawing/2014/main" id="{F127D992-DAD2-2F90-B940-54F2560523CB}"/>
                    </a:ext>
                  </a:extLst>
                </p:cNvPr>
                <p:cNvPicPr>
                  <a:picLocks noGrp="1" noRot="1" noChangeAspect="1" noMove="1" noResize="1" noEditPoints="1" noAdjustHandles="1" noChangeArrowheads="1" noChangeShapeType="1" noCrop="1"/>
                </p:cNvPicPr>
                <p:nvPr/>
              </p:nvPicPr>
              <p:blipFill>
                <a:blip r:embed="rId3">
                  <a:extLst>
                    <a:ext uri="{96DAC541-7B7A-43D3-8B79-37D633B846F1}">
                      <asvg:svgBlip xmlns:asvg="http://schemas.microsoft.com/office/drawing/2016/SVG/main" r:embed="rId4"/>
                    </a:ext>
                  </a:extLst>
                </a:blip>
                <a:stretch>
                  <a:fillRect/>
                </a:stretch>
              </p:blipFill>
              <p:spPr>
                <a:xfrm>
                  <a:off x="1969957" y="3064436"/>
                  <a:ext cx="720000" cy="720000"/>
                </a:xfrm>
                <a:prstGeom prst="rect">
                  <a:avLst/>
                </a:prstGeom>
              </p:spPr>
            </p:pic>
            <p:pic>
              <p:nvPicPr>
                <p:cNvPr id="27" name="Graphic 26" descr="Head with gears with solid fill">
                  <a:extLst>
                    <a:ext uri="{FF2B5EF4-FFF2-40B4-BE49-F238E27FC236}">
                      <a16:creationId xmlns:a16="http://schemas.microsoft.com/office/drawing/2014/main" id="{534F89B6-ACCC-841A-0074-A0C9E12AD4B3}"/>
                    </a:ext>
                  </a:extLst>
                </p:cNvPr>
                <p:cNvPicPr>
                  <a:picLocks noGrp="1" noRot="1" noChangeAspect="1" noMove="1" noResize="1" noEditPoints="1" noAdjustHandles="1" noChangeArrowheads="1" noChangeShapeType="1" noCrop="1"/>
                </p:cNvPicPr>
                <p:nvPr/>
              </p:nvPicPr>
              <p:blipFill>
                <a:blip r:embed="rId5">
                  <a:extLst>
                    <a:ext uri="{96DAC541-7B7A-43D3-8B79-37D633B846F1}">
                      <asvg:svgBlip xmlns:asvg="http://schemas.microsoft.com/office/drawing/2016/SVG/main" r:embed="rId6"/>
                    </a:ext>
                  </a:extLst>
                </a:blip>
                <a:srcRect t="31714" b="2"/>
                <a:stretch/>
              </p:blipFill>
              <p:spPr>
                <a:xfrm>
                  <a:off x="1969957" y="3292774"/>
                  <a:ext cx="720000" cy="491662"/>
                </a:xfrm>
                <a:prstGeom prst="rect">
                  <a:avLst/>
                </a:prstGeom>
              </p:spPr>
            </p:pic>
          </p:grpSp>
          <p:sp>
            <p:nvSpPr>
              <p:cNvPr id="43" name="TextBox 42">
                <a:extLst>
                  <a:ext uri="{FF2B5EF4-FFF2-40B4-BE49-F238E27FC236}">
                    <a16:creationId xmlns:a16="http://schemas.microsoft.com/office/drawing/2014/main" id="{6FE4176A-BF2C-BF2E-8AFC-3FEB95D172BF}"/>
                  </a:ext>
                </a:extLst>
              </p:cNvPr>
              <p:cNvSpPr txBox="1">
                <a:spLocks noGrp="1" noRot="1" noMove="1" noResize="1" noEditPoints="1" noAdjustHandles="1" noChangeArrowheads="1" noChangeShapeType="1"/>
              </p:cNvSpPr>
              <p:nvPr/>
            </p:nvSpPr>
            <p:spPr>
              <a:xfrm>
                <a:off x="1799258" y="2263920"/>
                <a:ext cx="946295" cy="646331"/>
              </a:xfrm>
              <a:prstGeom prst="rect">
                <a:avLst/>
              </a:prstGeom>
              <a:noFill/>
            </p:spPr>
            <p:txBody>
              <a:bodyPr wrap="square" rtlCol="0">
                <a:spAutoFit/>
              </a:bodyPr>
              <a:lstStyle/>
              <a:p>
                <a:pPr algn="ctr"/>
                <a:r>
                  <a:rPr lang="en-GB" sz="1200">
                    <a:solidFill>
                      <a:schemeClr val="tx1">
                        <a:lumMod val="90000"/>
                        <a:lumOff val="10000"/>
                      </a:schemeClr>
                    </a:solidFill>
                  </a:rPr>
                  <a:t>Health </a:t>
                </a:r>
                <a:r>
                  <a:rPr lang="en-GB" sz="1200" err="1">
                    <a:solidFill>
                      <a:schemeClr val="tx1">
                        <a:lumMod val="90000"/>
                        <a:lumOff val="10000"/>
                      </a:schemeClr>
                    </a:solidFill>
                  </a:rPr>
                  <a:t>EconomistTerms</a:t>
                </a:r>
                <a:endParaRPr lang="en-GB" sz="1200">
                  <a:solidFill>
                    <a:schemeClr val="tx1">
                      <a:lumMod val="90000"/>
                      <a:lumOff val="10000"/>
                    </a:schemeClr>
                  </a:solidFill>
                </a:endParaRPr>
              </a:p>
            </p:txBody>
          </p:sp>
          <p:sp>
            <p:nvSpPr>
              <p:cNvPr id="2" name="TextBox 1">
                <a:extLst>
                  <a:ext uri="{FF2B5EF4-FFF2-40B4-BE49-F238E27FC236}">
                    <a16:creationId xmlns:a16="http://schemas.microsoft.com/office/drawing/2014/main" id="{905A8385-C0ED-E202-B86F-4B7F1FB52F73}"/>
                  </a:ext>
                </a:extLst>
              </p:cNvPr>
              <p:cNvSpPr txBox="1">
                <a:spLocks noGrp="1" noRot="1" noMove="1" noResize="1" noEditPoints="1" noAdjustHandles="1" noChangeArrowheads="1" noChangeShapeType="1"/>
              </p:cNvSpPr>
              <p:nvPr/>
            </p:nvSpPr>
            <p:spPr>
              <a:xfrm>
                <a:off x="1905693" y="3731043"/>
                <a:ext cx="733425" cy="369332"/>
              </a:xfrm>
              <a:prstGeom prst="rect">
                <a:avLst/>
              </a:prstGeom>
              <a:noFill/>
            </p:spPr>
            <p:txBody>
              <a:bodyPr wrap="square" rtlCol="0">
                <a:spAutoFit/>
              </a:bodyPr>
              <a:lstStyle/>
              <a:p>
                <a:pPr algn="ctr"/>
                <a:r>
                  <a:rPr lang="en-GB">
                    <a:solidFill>
                      <a:schemeClr val="tx2"/>
                    </a:solidFill>
                    <a:latin typeface="Lato Black" panose="020F0502020204030203" pitchFamily="34" charset="0"/>
                    <a:ea typeface="Lato Black" panose="020F0502020204030203" pitchFamily="34" charset="0"/>
                    <a:cs typeface="Lato Black" panose="020F0502020204030203" pitchFamily="34" charset="0"/>
                  </a:rPr>
                  <a:t>68</a:t>
                </a:r>
                <a:r>
                  <a:rPr lang="en-GB" sz="1400">
                    <a:solidFill>
                      <a:schemeClr val="tx2"/>
                    </a:solidFill>
                    <a:latin typeface="Lato Black" panose="020F0502020204030203" pitchFamily="34" charset="0"/>
                    <a:ea typeface="Lato Black" panose="020F0502020204030203" pitchFamily="34" charset="0"/>
                    <a:cs typeface="Lato Black" panose="020F0502020204030203" pitchFamily="34" charset="0"/>
                  </a:rPr>
                  <a:t>%</a:t>
                </a:r>
                <a:endParaRPr lang="en-GB">
                  <a:solidFill>
                    <a:schemeClr val="tx2"/>
                  </a:solidFill>
                  <a:latin typeface="Lato Black" panose="020F0502020204030203" pitchFamily="34" charset="0"/>
                  <a:ea typeface="Lato Black" panose="020F0502020204030203" pitchFamily="34" charset="0"/>
                  <a:cs typeface="Lato Black" panose="020F0502020204030203" pitchFamily="34" charset="0"/>
                </a:endParaRPr>
              </a:p>
            </p:txBody>
          </p:sp>
        </p:grpSp>
        <p:grpSp>
          <p:nvGrpSpPr>
            <p:cNvPr id="101" name="Group 100">
              <a:extLst>
                <a:ext uri="{FF2B5EF4-FFF2-40B4-BE49-F238E27FC236}">
                  <a16:creationId xmlns:a16="http://schemas.microsoft.com/office/drawing/2014/main" id="{AC0F7AAE-A0AD-3BBA-F4C5-FED54972A4DD}"/>
                </a:ext>
              </a:extLst>
            </p:cNvPr>
            <p:cNvGrpSpPr>
              <a:grpSpLocks noGrp="1" noUngrp="1" noRot="1" noMove="1" noResize="1"/>
            </p:cNvGrpSpPr>
            <p:nvPr/>
          </p:nvGrpSpPr>
          <p:grpSpPr>
            <a:xfrm>
              <a:off x="7455572" y="2448586"/>
              <a:ext cx="1080000" cy="1651789"/>
              <a:chOff x="7344760" y="2448586"/>
              <a:chExt cx="1080000" cy="1651789"/>
            </a:xfrm>
          </p:grpSpPr>
          <p:grpSp>
            <p:nvGrpSpPr>
              <p:cNvPr id="89" name="Group 88">
                <a:extLst>
                  <a:ext uri="{FF2B5EF4-FFF2-40B4-BE49-F238E27FC236}">
                    <a16:creationId xmlns:a16="http://schemas.microsoft.com/office/drawing/2014/main" id="{ED3E45B0-6CC0-13E3-82B0-A1BA23AD8520}"/>
                  </a:ext>
                </a:extLst>
              </p:cNvPr>
              <p:cNvGrpSpPr>
                <a:grpSpLocks noGrp="1" noUngrp="1" noRot="1" noMove="1" noResize="1"/>
              </p:cNvGrpSpPr>
              <p:nvPr/>
            </p:nvGrpSpPr>
            <p:grpSpPr>
              <a:xfrm>
                <a:off x="7344760" y="2778965"/>
                <a:ext cx="1080000" cy="1080000"/>
                <a:chOff x="7344760" y="2752774"/>
                <a:chExt cx="1080000" cy="1080000"/>
              </a:xfrm>
            </p:grpSpPr>
            <p:pic>
              <p:nvPicPr>
                <p:cNvPr id="10" name="Graphic 9" descr="Group success with solid fill">
                  <a:extLst>
                    <a:ext uri="{FF2B5EF4-FFF2-40B4-BE49-F238E27FC236}">
                      <a16:creationId xmlns:a16="http://schemas.microsoft.com/office/drawing/2014/main" id="{BE33CD16-AA00-C657-4379-704EC6465199}"/>
                    </a:ext>
                  </a:extLst>
                </p:cNvPr>
                <p:cNvPicPr>
                  <a:picLocks noGrp="1" noRot="1" noChangeAspect="1" noMove="1" noResize="1" noEditPoints="1" noAdjustHandles="1" noChangeArrowheads="1" noChangeShapeType="1" noCrop="1"/>
                </p:cNvPicPr>
                <p:nvPr/>
              </p:nvPicPr>
              <p:blipFill>
                <a:blip r:embed="rId7">
                  <a:extLst>
                    <a:ext uri="{96DAC541-7B7A-43D3-8B79-37D633B846F1}">
                      <asvg:svgBlip xmlns:asvg="http://schemas.microsoft.com/office/drawing/2016/SVG/main" r:embed="rId8"/>
                    </a:ext>
                  </a:extLst>
                </a:blip>
                <a:stretch>
                  <a:fillRect/>
                </a:stretch>
              </p:blipFill>
              <p:spPr>
                <a:xfrm>
                  <a:off x="7344760" y="2752774"/>
                  <a:ext cx="1080000" cy="1080000"/>
                </a:xfrm>
                <a:prstGeom prst="rect">
                  <a:avLst/>
                </a:prstGeom>
              </p:spPr>
            </p:pic>
            <p:pic>
              <p:nvPicPr>
                <p:cNvPr id="29" name="Graphic 28" descr="Group success with solid fill">
                  <a:extLst>
                    <a:ext uri="{FF2B5EF4-FFF2-40B4-BE49-F238E27FC236}">
                      <a16:creationId xmlns:a16="http://schemas.microsoft.com/office/drawing/2014/main" id="{F649798E-CA66-DBD1-7ABD-A2445CD06967}"/>
                    </a:ext>
                  </a:extLst>
                </p:cNvPr>
                <p:cNvPicPr>
                  <a:picLocks noGrp="1" noRot="1" noChangeAspect="1" noMove="1" noResize="1" noEditPoints="1" noAdjustHandles="1" noChangeArrowheads="1" noChangeShapeType="1" noCrop="1"/>
                </p:cNvPicPr>
                <p:nvPr/>
              </p:nvPicPr>
              <p:blipFill>
                <a:blip r:embed="rId9">
                  <a:extLst>
                    <a:ext uri="{96DAC541-7B7A-43D3-8B79-37D633B846F1}">
                      <asvg:svgBlip xmlns:asvg="http://schemas.microsoft.com/office/drawing/2016/SVG/main" r:embed="rId10"/>
                    </a:ext>
                  </a:extLst>
                </a:blip>
                <a:srcRect t="71298"/>
                <a:stretch/>
              </p:blipFill>
              <p:spPr>
                <a:xfrm>
                  <a:off x="7344760" y="3522802"/>
                  <a:ext cx="1080000" cy="309972"/>
                </a:xfrm>
                <a:prstGeom prst="rect">
                  <a:avLst/>
                </a:prstGeom>
              </p:spPr>
            </p:pic>
          </p:grpSp>
          <p:sp>
            <p:nvSpPr>
              <p:cNvPr id="41" name="TextBox 40">
                <a:extLst>
                  <a:ext uri="{FF2B5EF4-FFF2-40B4-BE49-F238E27FC236}">
                    <a16:creationId xmlns:a16="http://schemas.microsoft.com/office/drawing/2014/main" id="{A18C6FF2-20EC-AED1-F892-18398CE90CCE}"/>
                  </a:ext>
                </a:extLst>
              </p:cNvPr>
              <p:cNvSpPr txBox="1">
                <a:spLocks noGrp="1" noRot="1" noMove="1" noResize="1" noEditPoints="1" noAdjustHandles="1" noChangeArrowheads="1" noChangeShapeType="1"/>
              </p:cNvSpPr>
              <p:nvPr/>
            </p:nvSpPr>
            <p:spPr>
              <a:xfrm>
                <a:off x="7523253" y="2448586"/>
                <a:ext cx="723014" cy="461665"/>
              </a:xfrm>
              <a:prstGeom prst="rect">
                <a:avLst/>
              </a:prstGeom>
              <a:noFill/>
            </p:spPr>
            <p:txBody>
              <a:bodyPr wrap="square" rtlCol="0">
                <a:spAutoFit/>
              </a:bodyPr>
              <a:lstStyle/>
              <a:p>
                <a:pPr algn="ctr"/>
                <a:r>
                  <a:rPr lang="en-GB" sz="1200">
                    <a:solidFill>
                      <a:schemeClr val="tx1">
                        <a:lumMod val="90000"/>
                        <a:lumOff val="10000"/>
                      </a:schemeClr>
                    </a:solidFill>
                  </a:rPr>
                  <a:t>Patient </a:t>
                </a:r>
                <a:br>
                  <a:rPr lang="en-GB" sz="1200">
                    <a:solidFill>
                      <a:schemeClr val="tx1">
                        <a:lumMod val="90000"/>
                        <a:lumOff val="10000"/>
                      </a:schemeClr>
                    </a:solidFill>
                  </a:rPr>
                </a:br>
                <a:r>
                  <a:rPr lang="en-GB" sz="1200">
                    <a:solidFill>
                      <a:schemeClr val="tx1">
                        <a:lumMod val="90000"/>
                        <a:lumOff val="10000"/>
                      </a:schemeClr>
                    </a:solidFill>
                  </a:rPr>
                  <a:t>Orgs.</a:t>
                </a:r>
              </a:p>
            </p:txBody>
          </p:sp>
          <p:sp>
            <p:nvSpPr>
              <p:cNvPr id="4" name="TextBox 3">
                <a:extLst>
                  <a:ext uri="{FF2B5EF4-FFF2-40B4-BE49-F238E27FC236}">
                    <a16:creationId xmlns:a16="http://schemas.microsoft.com/office/drawing/2014/main" id="{7D72FDA7-FC4A-09AA-B631-5AC8852AD256}"/>
                  </a:ext>
                </a:extLst>
              </p:cNvPr>
              <p:cNvSpPr txBox="1">
                <a:spLocks noGrp="1" noRot="1" noMove="1" noResize="1" noEditPoints="1" noAdjustHandles="1" noChangeArrowheads="1" noChangeShapeType="1"/>
              </p:cNvSpPr>
              <p:nvPr/>
            </p:nvSpPr>
            <p:spPr>
              <a:xfrm>
                <a:off x="7518048" y="3731043"/>
                <a:ext cx="733425" cy="369332"/>
              </a:xfrm>
              <a:prstGeom prst="rect">
                <a:avLst/>
              </a:prstGeom>
              <a:noFill/>
            </p:spPr>
            <p:txBody>
              <a:bodyPr wrap="square" rtlCol="0">
                <a:spAutoFit/>
              </a:bodyPr>
              <a:lstStyle/>
              <a:p>
                <a:pPr algn="ctr"/>
                <a:r>
                  <a:rPr lang="en-GB">
                    <a:solidFill>
                      <a:schemeClr val="tx2"/>
                    </a:solidFill>
                    <a:latin typeface="Lato Black" panose="020F0502020204030203" pitchFamily="34" charset="0"/>
                    <a:ea typeface="Lato Black" panose="020F0502020204030203" pitchFamily="34" charset="0"/>
                    <a:cs typeface="Lato Black" panose="020F0502020204030203" pitchFamily="34" charset="0"/>
                  </a:rPr>
                  <a:t>7</a:t>
                </a:r>
                <a:r>
                  <a:rPr lang="en-GB" sz="1400">
                    <a:solidFill>
                      <a:schemeClr val="tx2"/>
                    </a:solidFill>
                    <a:latin typeface="Lato Black" panose="020F0502020204030203" pitchFamily="34" charset="0"/>
                    <a:ea typeface="Lato Black" panose="020F0502020204030203" pitchFamily="34" charset="0"/>
                    <a:cs typeface="Lato Black" panose="020F0502020204030203" pitchFamily="34" charset="0"/>
                  </a:rPr>
                  <a:t>%</a:t>
                </a:r>
                <a:endParaRPr lang="en-GB">
                  <a:solidFill>
                    <a:schemeClr val="tx2"/>
                  </a:solidFill>
                  <a:latin typeface="Lato Black" panose="020F0502020204030203" pitchFamily="34" charset="0"/>
                  <a:ea typeface="Lato Black" panose="020F0502020204030203" pitchFamily="34" charset="0"/>
                  <a:cs typeface="Lato Black" panose="020F0502020204030203" pitchFamily="34" charset="0"/>
                </a:endParaRPr>
              </a:p>
            </p:txBody>
          </p:sp>
        </p:grpSp>
        <p:grpSp>
          <p:nvGrpSpPr>
            <p:cNvPr id="104" name="Group 103">
              <a:extLst>
                <a:ext uri="{FF2B5EF4-FFF2-40B4-BE49-F238E27FC236}">
                  <a16:creationId xmlns:a16="http://schemas.microsoft.com/office/drawing/2014/main" id="{E15CBE5F-A406-E9D9-2970-0EC6FD1DA160}"/>
                </a:ext>
              </a:extLst>
            </p:cNvPr>
            <p:cNvGrpSpPr>
              <a:grpSpLocks noGrp="1" noUngrp="1" noRot="1" noMove="1" noResize="1"/>
            </p:cNvGrpSpPr>
            <p:nvPr/>
          </p:nvGrpSpPr>
          <p:grpSpPr>
            <a:xfrm>
              <a:off x="10373838" y="2448586"/>
              <a:ext cx="828000" cy="1651789"/>
              <a:chOff x="10866899" y="2448586"/>
              <a:chExt cx="828000" cy="1651789"/>
            </a:xfrm>
          </p:grpSpPr>
          <p:grpSp>
            <p:nvGrpSpPr>
              <p:cNvPr id="92" name="Group 91">
                <a:extLst>
                  <a:ext uri="{FF2B5EF4-FFF2-40B4-BE49-F238E27FC236}">
                    <a16:creationId xmlns:a16="http://schemas.microsoft.com/office/drawing/2014/main" id="{23B65725-56F3-109E-3E85-62E935AF6ECB}"/>
                  </a:ext>
                </a:extLst>
              </p:cNvPr>
              <p:cNvGrpSpPr>
                <a:grpSpLocks noGrp="1" noUngrp="1" noRot="1" noMove="1" noResize="1"/>
              </p:cNvGrpSpPr>
              <p:nvPr/>
            </p:nvGrpSpPr>
            <p:grpSpPr>
              <a:xfrm>
                <a:off x="10866899" y="2915178"/>
                <a:ext cx="828000" cy="828000"/>
                <a:chOff x="10866899" y="2886606"/>
                <a:chExt cx="828000" cy="828000"/>
              </a:xfrm>
            </p:grpSpPr>
            <p:pic>
              <p:nvPicPr>
                <p:cNvPr id="14" name="Graphic 13" descr="Board Of Directors with solid fill">
                  <a:extLst>
                    <a:ext uri="{FF2B5EF4-FFF2-40B4-BE49-F238E27FC236}">
                      <a16:creationId xmlns:a16="http://schemas.microsoft.com/office/drawing/2014/main" id="{13447244-8911-4EDD-FAE8-14A39A4E5CA5}"/>
                    </a:ext>
                  </a:extLst>
                </p:cNvPr>
                <p:cNvPicPr>
                  <a:picLocks noGrp="1" noRot="1" noChangeAspect="1" noMove="1" noResize="1" noEditPoints="1" noAdjustHandles="1" noChangeArrowheads="1" noChangeShapeType="1" noCrop="1"/>
                </p:cNvPicPr>
                <p:nvPr/>
              </p:nvPicPr>
              <p:blipFill>
                <a:blip r:embed="rId11">
                  <a:extLst>
                    <a:ext uri="{96DAC541-7B7A-43D3-8B79-37D633B846F1}">
                      <asvg:svgBlip xmlns:asvg="http://schemas.microsoft.com/office/drawing/2016/SVG/main" r:embed="rId12"/>
                    </a:ext>
                  </a:extLst>
                </a:blip>
                <a:stretch>
                  <a:fillRect/>
                </a:stretch>
              </p:blipFill>
              <p:spPr>
                <a:xfrm>
                  <a:off x="10866899" y="2886606"/>
                  <a:ext cx="828000" cy="828000"/>
                </a:xfrm>
                <a:prstGeom prst="rect">
                  <a:avLst/>
                </a:prstGeom>
              </p:spPr>
            </p:pic>
            <p:pic>
              <p:nvPicPr>
                <p:cNvPr id="31" name="Graphic 30" descr="Board Of Directors with solid fill">
                  <a:extLst>
                    <a:ext uri="{FF2B5EF4-FFF2-40B4-BE49-F238E27FC236}">
                      <a16:creationId xmlns:a16="http://schemas.microsoft.com/office/drawing/2014/main" id="{31CBBF38-061B-C5B7-E56C-DA08F05954EB}"/>
                    </a:ext>
                  </a:extLst>
                </p:cNvPr>
                <p:cNvPicPr>
                  <a:picLocks noGrp="1" noRot="1" noChangeAspect="1" noMove="1" noResize="1" noEditPoints="1" noAdjustHandles="1" noChangeArrowheads="1" noChangeShapeType="1" noCrop="1"/>
                </p:cNvPicPr>
                <p:nvPr/>
              </p:nvPicPr>
              <p:blipFill>
                <a:blip r:embed="rId13">
                  <a:extLst>
                    <a:ext uri="{96DAC541-7B7A-43D3-8B79-37D633B846F1}">
                      <asvg:svgBlip xmlns:asvg="http://schemas.microsoft.com/office/drawing/2016/SVG/main" r:embed="rId14"/>
                    </a:ext>
                  </a:extLst>
                </a:blip>
                <a:srcRect t="85018"/>
                <a:stretch/>
              </p:blipFill>
              <p:spPr>
                <a:xfrm>
                  <a:off x="10866899" y="3590556"/>
                  <a:ext cx="828000" cy="124050"/>
                </a:xfrm>
                <a:prstGeom prst="rect">
                  <a:avLst/>
                </a:prstGeom>
              </p:spPr>
            </p:pic>
          </p:grpSp>
          <p:sp>
            <p:nvSpPr>
              <p:cNvPr id="38" name="TextBox 37">
                <a:extLst>
                  <a:ext uri="{FF2B5EF4-FFF2-40B4-BE49-F238E27FC236}">
                    <a16:creationId xmlns:a16="http://schemas.microsoft.com/office/drawing/2014/main" id="{34E0EED9-86CE-BEBA-3013-F1AA55794481}"/>
                  </a:ext>
                </a:extLst>
              </p:cNvPr>
              <p:cNvSpPr txBox="1">
                <a:spLocks noGrp="1" noRot="1" noMove="1" noResize="1" noEditPoints="1" noAdjustHandles="1" noChangeArrowheads="1" noChangeShapeType="1"/>
              </p:cNvSpPr>
              <p:nvPr/>
            </p:nvSpPr>
            <p:spPr>
              <a:xfrm>
                <a:off x="10919392" y="2448586"/>
                <a:ext cx="723014" cy="461665"/>
              </a:xfrm>
              <a:prstGeom prst="rect">
                <a:avLst/>
              </a:prstGeom>
              <a:noFill/>
            </p:spPr>
            <p:txBody>
              <a:bodyPr wrap="square" rtlCol="0">
                <a:spAutoFit/>
              </a:bodyPr>
              <a:lstStyle/>
              <a:p>
                <a:pPr algn="ctr"/>
                <a:r>
                  <a:rPr lang="en-GB" sz="1200">
                    <a:solidFill>
                      <a:schemeClr val="tx1">
                        <a:lumMod val="90000"/>
                        <a:lumOff val="10000"/>
                      </a:schemeClr>
                    </a:solidFill>
                  </a:rPr>
                  <a:t>Payor Groups</a:t>
                </a:r>
              </a:p>
            </p:txBody>
          </p:sp>
          <p:sp>
            <p:nvSpPr>
              <p:cNvPr id="7" name="TextBox 6">
                <a:extLst>
                  <a:ext uri="{FF2B5EF4-FFF2-40B4-BE49-F238E27FC236}">
                    <a16:creationId xmlns:a16="http://schemas.microsoft.com/office/drawing/2014/main" id="{1B8B8051-D37C-402D-2B58-3F317C7551C0}"/>
                  </a:ext>
                </a:extLst>
              </p:cNvPr>
              <p:cNvSpPr txBox="1">
                <a:spLocks noGrp="1" noRot="1" noMove="1" noResize="1" noEditPoints="1" noAdjustHandles="1" noChangeArrowheads="1" noChangeShapeType="1"/>
              </p:cNvSpPr>
              <p:nvPr/>
            </p:nvSpPr>
            <p:spPr>
              <a:xfrm>
                <a:off x="10914187" y="3731043"/>
                <a:ext cx="733425" cy="369332"/>
              </a:xfrm>
              <a:prstGeom prst="rect">
                <a:avLst/>
              </a:prstGeom>
              <a:noFill/>
            </p:spPr>
            <p:txBody>
              <a:bodyPr wrap="square" rtlCol="0">
                <a:spAutoFit/>
              </a:bodyPr>
              <a:lstStyle/>
              <a:p>
                <a:pPr algn="ctr"/>
                <a:r>
                  <a:rPr lang="en-GB">
                    <a:solidFill>
                      <a:schemeClr val="tx2"/>
                    </a:solidFill>
                    <a:latin typeface="Lato Black" panose="020F0502020204030203" pitchFamily="34" charset="0"/>
                    <a:ea typeface="Lato Black" panose="020F0502020204030203" pitchFamily="34" charset="0"/>
                    <a:cs typeface="Lato Black" panose="020F0502020204030203" pitchFamily="34" charset="0"/>
                  </a:rPr>
                  <a:t>1</a:t>
                </a:r>
                <a:r>
                  <a:rPr lang="en-GB" sz="1400">
                    <a:solidFill>
                      <a:schemeClr val="tx2"/>
                    </a:solidFill>
                    <a:latin typeface="Lato Black" panose="020F0502020204030203" pitchFamily="34" charset="0"/>
                    <a:ea typeface="Lato Black" panose="020F0502020204030203" pitchFamily="34" charset="0"/>
                    <a:cs typeface="Lato Black" panose="020F0502020204030203" pitchFamily="34" charset="0"/>
                  </a:rPr>
                  <a:t>%</a:t>
                </a:r>
                <a:endParaRPr lang="en-GB">
                  <a:solidFill>
                    <a:schemeClr val="tx2"/>
                  </a:solidFill>
                  <a:latin typeface="Lato Black" panose="020F0502020204030203" pitchFamily="34" charset="0"/>
                  <a:ea typeface="Lato Black" panose="020F0502020204030203" pitchFamily="34" charset="0"/>
                  <a:cs typeface="Lato Black" panose="020F0502020204030203" pitchFamily="34" charset="0"/>
                </a:endParaRPr>
              </a:p>
            </p:txBody>
          </p:sp>
        </p:grpSp>
        <p:grpSp>
          <p:nvGrpSpPr>
            <p:cNvPr id="94" name="Group 93">
              <a:extLst>
                <a:ext uri="{FF2B5EF4-FFF2-40B4-BE49-F238E27FC236}">
                  <a16:creationId xmlns:a16="http://schemas.microsoft.com/office/drawing/2014/main" id="{F686EF3D-3C2B-CE3A-BB53-113FEBFE7AD3}"/>
                </a:ext>
              </a:extLst>
            </p:cNvPr>
            <p:cNvGrpSpPr>
              <a:grpSpLocks noGrp="1" noUngrp="1" noRot="1" noMove="1" noResize="1"/>
            </p:cNvGrpSpPr>
            <p:nvPr/>
          </p:nvGrpSpPr>
          <p:grpSpPr>
            <a:xfrm>
              <a:off x="996735" y="2448586"/>
              <a:ext cx="900222" cy="1651789"/>
              <a:chOff x="100261" y="2448586"/>
              <a:chExt cx="900222" cy="1651789"/>
            </a:xfrm>
          </p:grpSpPr>
          <p:grpSp>
            <p:nvGrpSpPr>
              <p:cNvPr id="83" name="Group 82">
                <a:extLst>
                  <a:ext uri="{FF2B5EF4-FFF2-40B4-BE49-F238E27FC236}">
                    <a16:creationId xmlns:a16="http://schemas.microsoft.com/office/drawing/2014/main" id="{EFD62C84-6237-4BEB-3F83-B62A3FA5A419}"/>
                  </a:ext>
                </a:extLst>
              </p:cNvPr>
              <p:cNvGrpSpPr>
                <a:grpSpLocks noGrp="1" noUngrp="1" noRot="1" noMove="1" noResize="1"/>
              </p:cNvGrpSpPr>
              <p:nvPr/>
            </p:nvGrpSpPr>
            <p:grpSpPr>
              <a:xfrm>
                <a:off x="154372" y="2980738"/>
                <a:ext cx="792000" cy="792000"/>
                <a:chOff x="223897" y="2980738"/>
                <a:chExt cx="792000" cy="792000"/>
              </a:xfrm>
            </p:grpSpPr>
            <p:pic>
              <p:nvPicPr>
                <p:cNvPr id="16" name="Graphic 15" descr="Medicine with solid fill">
                  <a:extLst>
                    <a:ext uri="{FF2B5EF4-FFF2-40B4-BE49-F238E27FC236}">
                      <a16:creationId xmlns:a16="http://schemas.microsoft.com/office/drawing/2014/main" id="{09F1706F-91E6-0657-14E3-E019403E355F}"/>
                    </a:ext>
                  </a:extLst>
                </p:cNvPr>
                <p:cNvPicPr>
                  <a:picLocks noGrp="1" noRot="1" noChangeAspect="1" noMove="1" noResize="1" noEditPoints="1" noAdjustHandles="1" noChangeArrowheads="1" noChangeShapeType="1" noCrop="1"/>
                </p:cNvPicPr>
                <p:nvPr/>
              </p:nvPicPr>
              <p:blipFill>
                <a:blip r:embed="rId15">
                  <a:extLst>
                    <a:ext uri="{96DAC541-7B7A-43D3-8B79-37D633B846F1}">
                      <asvg:svgBlip xmlns:asvg="http://schemas.microsoft.com/office/drawing/2016/SVG/main" r:embed="rId16"/>
                    </a:ext>
                  </a:extLst>
                </a:blip>
                <a:stretch>
                  <a:fillRect/>
                </a:stretch>
              </p:blipFill>
              <p:spPr>
                <a:xfrm>
                  <a:off x="223897" y="2980738"/>
                  <a:ext cx="792000" cy="792000"/>
                </a:xfrm>
                <a:prstGeom prst="rect">
                  <a:avLst/>
                </a:prstGeom>
              </p:spPr>
            </p:pic>
            <p:pic>
              <p:nvPicPr>
                <p:cNvPr id="32" name="Graphic 31" descr="Medicine with solid fill">
                  <a:extLst>
                    <a:ext uri="{FF2B5EF4-FFF2-40B4-BE49-F238E27FC236}">
                      <a16:creationId xmlns:a16="http://schemas.microsoft.com/office/drawing/2014/main" id="{91A4ABB6-6D81-18B4-A12B-C9D9C3955979}"/>
                    </a:ext>
                  </a:extLst>
                </p:cNvPr>
                <p:cNvPicPr>
                  <a:picLocks noGrp="1" noRot="1" noChangeAspect="1" noMove="1" noResize="1" noEditPoints="1" noAdjustHandles="1" noChangeArrowheads="1" noChangeShapeType="1" noCrop="1"/>
                </p:cNvPicPr>
                <p:nvPr/>
              </p:nvPicPr>
              <p:blipFill>
                <a:blip r:embed="rId17">
                  <a:extLst>
                    <a:ext uri="{96DAC541-7B7A-43D3-8B79-37D633B846F1}">
                      <asvg:svgBlip xmlns:asvg="http://schemas.microsoft.com/office/drawing/2016/SVG/main" r:embed="rId18"/>
                    </a:ext>
                  </a:extLst>
                </a:blip>
                <a:srcRect t="26632" b="-2"/>
                <a:stretch/>
              </p:blipFill>
              <p:spPr>
                <a:xfrm>
                  <a:off x="223897" y="3191657"/>
                  <a:ext cx="792000" cy="581081"/>
                </a:xfrm>
                <a:prstGeom prst="rect">
                  <a:avLst/>
                </a:prstGeom>
              </p:spPr>
            </p:pic>
          </p:grpSp>
          <p:sp>
            <p:nvSpPr>
              <p:cNvPr id="39" name="TextBox 38">
                <a:extLst>
                  <a:ext uri="{FF2B5EF4-FFF2-40B4-BE49-F238E27FC236}">
                    <a16:creationId xmlns:a16="http://schemas.microsoft.com/office/drawing/2014/main" id="{E76F6101-9DE2-21EC-44D0-477ED73CF98A}"/>
                  </a:ext>
                </a:extLst>
              </p:cNvPr>
              <p:cNvSpPr txBox="1">
                <a:spLocks noGrp="1" noRot="1" noMove="1" noResize="1" noEditPoints="1" noAdjustHandles="1" noChangeArrowheads="1" noChangeShapeType="1"/>
              </p:cNvSpPr>
              <p:nvPr/>
            </p:nvSpPr>
            <p:spPr>
              <a:xfrm>
                <a:off x="100261" y="2448586"/>
                <a:ext cx="900222" cy="461665"/>
              </a:xfrm>
              <a:prstGeom prst="rect">
                <a:avLst/>
              </a:prstGeom>
              <a:noFill/>
            </p:spPr>
            <p:txBody>
              <a:bodyPr wrap="square" rtlCol="0">
                <a:spAutoFit/>
              </a:bodyPr>
              <a:lstStyle/>
              <a:p>
                <a:pPr algn="ctr"/>
                <a:r>
                  <a:rPr lang="en-GB" sz="1200">
                    <a:solidFill>
                      <a:schemeClr val="tx1">
                        <a:lumMod val="90000"/>
                        <a:lumOff val="10000"/>
                      </a:schemeClr>
                    </a:solidFill>
                  </a:rPr>
                  <a:t>Treatment Terms</a:t>
                </a:r>
              </a:p>
            </p:txBody>
          </p:sp>
          <p:sp>
            <p:nvSpPr>
              <p:cNvPr id="9" name="TextBox 8">
                <a:extLst>
                  <a:ext uri="{FF2B5EF4-FFF2-40B4-BE49-F238E27FC236}">
                    <a16:creationId xmlns:a16="http://schemas.microsoft.com/office/drawing/2014/main" id="{5900D65A-FA15-417E-61B2-C7AFEB25E168}"/>
                  </a:ext>
                </a:extLst>
              </p:cNvPr>
              <p:cNvSpPr txBox="1">
                <a:spLocks noGrp="1" noRot="1" noMove="1" noResize="1" noEditPoints="1" noAdjustHandles="1" noChangeArrowheads="1" noChangeShapeType="1"/>
              </p:cNvSpPr>
              <p:nvPr/>
            </p:nvSpPr>
            <p:spPr>
              <a:xfrm>
                <a:off x="183660" y="3731043"/>
                <a:ext cx="733425" cy="369332"/>
              </a:xfrm>
              <a:prstGeom prst="rect">
                <a:avLst/>
              </a:prstGeom>
              <a:noFill/>
            </p:spPr>
            <p:txBody>
              <a:bodyPr wrap="square" rtlCol="0">
                <a:spAutoFit/>
              </a:bodyPr>
              <a:lstStyle/>
              <a:p>
                <a:pPr algn="ctr"/>
                <a:r>
                  <a:rPr lang="en-GB">
                    <a:solidFill>
                      <a:schemeClr val="tx2"/>
                    </a:solidFill>
                    <a:latin typeface="Lato Black" panose="020F0502020204030203" pitchFamily="34" charset="0"/>
                    <a:ea typeface="Lato Black" panose="020F0502020204030203" pitchFamily="34" charset="0"/>
                    <a:cs typeface="Lato Black" panose="020F0502020204030203" pitchFamily="34" charset="0"/>
                  </a:rPr>
                  <a:t>72</a:t>
                </a:r>
                <a:r>
                  <a:rPr lang="en-GB" sz="1400">
                    <a:solidFill>
                      <a:schemeClr val="tx2"/>
                    </a:solidFill>
                    <a:latin typeface="Lato Black" panose="020F0502020204030203" pitchFamily="34" charset="0"/>
                    <a:ea typeface="Lato Black" panose="020F0502020204030203" pitchFamily="34" charset="0"/>
                    <a:cs typeface="Lato Black" panose="020F0502020204030203" pitchFamily="34" charset="0"/>
                  </a:rPr>
                  <a:t>%</a:t>
                </a:r>
                <a:endParaRPr lang="en-GB">
                  <a:solidFill>
                    <a:schemeClr val="tx2"/>
                  </a:solidFill>
                  <a:latin typeface="Lato Black" panose="020F0502020204030203" pitchFamily="34" charset="0"/>
                  <a:ea typeface="Lato Black" panose="020F0502020204030203" pitchFamily="34" charset="0"/>
                  <a:cs typeface="Lato Black" panose="020F0502020204030203" pitchFamily="34" charset="0"/>
                </a:endParaRPr>
              </a:p>
            </p:txBody>
          </p:sp>
        </p:grpSp>
        <p:grpSp>
          <p:nvGrpSpPr>
            <p:cNvPr id="99" name="Group 98">
              <a:extLst>
                <a:ext uri="{FF2B5EF4-FFF2-40B4-BE49-F238E27FC236}">
                  <a16:creationId xmlns:a16="http://schemas.microsoft.com/office/drawing/2014/main" id="{3CFA1617-FB55-F4ED-59BD-BCA8C33B1B37}"/>
                </a:ext>
              </a:extLst>
            </p:cNvPr>
            <p:cNvGrpSpPr>
              <a:grpSpLocks noGrp="1" noUngrp="1" noRot="1" noMove="1" noResize="1"/>
            </p:cNvGrpSpPr>
            <p:nvPr/>
          </p:nvGrpSpPr>
          <p:grpSpPr>
            <a:xfrm>
              <a:off x="5528166" y="2633252"/>
              <a:ext cx="1013636" cy="1467123"/>
              <a:chOff x="4927831" y="2633252"/>
              <a:chExt cx="1013636" cy="1467123"/>
            </a:xfrm>
          </p:grpSpPr>
          <p:sp>
            <p:nvSpPr>
              <p:cNvPr id="48" name="TextBox 47">
                <a:extLst>
                  <a:ext uri="{FF2B5EF4-FFF2-40B4-BE49-F238E27FC236}">
                    <a16:creationId xmlns:a16="http://schemas.microsoft.com/office/drawing/2014/main" id="{71C8A72D-F0C3-D90D-0C0F-6D8442CAFC13}"/>
                  </a:ext>
                </a:extLst>
              </p:cNvPr>
              <p:cNvSpPr txBox="1">
                <a:spLocks noGrp="1" noRot="1" noMove="1" noResize="1" noEditPoints="1" noAdjustHandles="1" noChangeArrowheads="1" noChangeShapeType="1"/>
              </p:cNvSpPr>
              <p:nvPr/>
            </p:nvSpPr>
            <p:spPr>
              <a:xfrm>
                <a:off x="4927831" y="2633252"/>
                <a:ext cx="1013636" cy="276999"/>
              </a:xfrm>
              <a:prstGeom prst="rect">
                <a:avLst/>
              </a:prstGeom>
              <a:noFill/>
            </p:spPr>
            <p:txBody>
              <a:bodyPr wrap="square" rtlCol="0">
                <a:spAutoFit/>
              </a:bodyPr>
              <a:lstStyle/>
              <a:p>
                <a:pPr algn="ctr"/>
                <a:r>
                  <a:rPr lang="en-GB" sz="1200">
                    <a:solidFill>
                      <a:schemeClr val="tx1">
                        <a:lumMod val="90000"/>
                        <a:lumOff val="10000"/>
                      </a:schemeClr>
                    </a:solidFill>
                  </a:rPr>
                  <a:t>Congresses</a:t>
                </a:r>
              </a:p>
            </p:txBody>
          </p:sp>
          <p:grpSp>
            <p:nvGrpSpPr>
              <p:cNvPr id="93" name="Group 92">
                <a:extLst>
                  <a:ext uri="{FF2B5EF4-FFF2-40B4-BE49-F238E27FC236}">
                    <a16:creationId xmlns:a16="http://schemas.microsoft.com/office/drawing/2014/main" id="{442EB1DC-D521-F35E-00C5-5BEC7A9294F1}"/>
                  </a:ext>
                </a:extLst>
              </p:cNvPr>
              <p:cNvGrpSpPr>
                <a:grpSpLocks noGrp="1" noUngrp="1" noRot="1" noMove="1" noResize="1"/>
              </p:cNvGrpSpPr>
              <p:nvPr/>
            </p:nvGrpSpPr>
            <p:grpSpPr>
              <a:xfrm>
                <a:off x="5074649" y="2940323"/>
                <a:ext cx="720000" cy="720000"/>
                <a:chOff x="4985376" y="2904606"/>
                <a:chExt cx="720000" cy="720000"/>
              </a:xfrm>
            </p:grpSpPr>
            <p:pic>
              <p:nvPicPr>
                <p:cNvPr id="18" name="Graphic 17" descr="Lecturer with solid fill">
                  <a:extLst>
                    <a:ext uri="{FF2B5EF4-FFF2-40B4-BE49-F238E27FC236}">
                      <a16:creationId xmlns:a16="http://schemas.microsoft.com/office/drawing/2014/main" id="{E7890048-96F1-B005-6FEB-8236778241DC}"/>
                    </a:ext>
                  </a:extLst>
                </p:cNvPr>
                <p:cNvPicPr>
                  <a:picLocks noGrp="1" noRot="1" noChangeAspect="1" noMove="1" noResize="1" noEditPoints="1" noAdjustHandles="1" noChangeArrowheads="1" noChangeShapeType="1" noCrop="1"/>
                </p:cNvPicPr>
                <p:nvPr/>
              </p:nvPicPr>
              <p:blipFill>
                <a:blip r:embed="rId19">
                  <a:extLst>
                    <a:ext uri="{96DAC541-7B7A-43D3-8B79-37D633B846F1}">
                      <asvg:svgBlip xmlns:asvg="http://schemas.microsoft.com/office/drawing/2016/SVG/main" r:embed="rId20"/>
                    </a:ext>
                  </a:extLst>
                </a:blip>
                <a:srcRect/>
                <a:stretch/>
              </p:blipFill>
              <p:spPr>
                <a:xfrm>
                  <a:off x="4985376" y="2904606"/>
                  <a:ext cx="720000" cy="720000"/>
                </a:xfrm>
                <a:prstGeom prst="rect">
                  <a:avLst/>
                </a:prstGeom>
              </p:spPr>
            </p:pic>
            <p:pic>
              <p:nvPicPr>
                <p:cNvPr id="49" name="Graphic 48" descr="Lecturer with solid fill">
                  <a:extLst>
                    <a:ext uri="{FF2B5EF4-FFF2-40B4-BE49-F238E27FC236}">
                      <a16:creationId xmlns:a16="http://schemas.microsoft.com/office/drawing/2014/main" id="{8AED782D-4F7B-4B42-C21D-BFE6D142B45F}"/>
                    </a:ext>
                  </a:extLst>
                </p:cNvPr>
                <p:cNvPicPr>
                  <a:picLocks noGrp="1" noRot="1" noChangeAspect="1" noMove="1" noResize="1" noEditPoints="1" noAdjustHandles="1" noChangeArrowheads="1" noChangeShapeType="1" noCrop="1"/>
                </p:cNvPicPr>
                <p:nvPr/>
              </p:nvPicPr>
              <p:blipFill>
                <a:blip r:embed="rId21">
                  <a:extLst>
                    <a:ext uri="{96DAC541-7B7A-43D3-8B79-37D633B846F1}">
                      <asvg:svgBlip xmlns:asvg="http://schemas.microsoft.com/office/drawing/2016/SVG/main" r:embed="rId22"/>
                    </a:ext>
                  </a:extLst>
                </a:blip>
                <a:srcRect t="74092" b="-1"/>
                <a:stretch/>
              </p:blipFill>
              <p:spPr>
                <a:xfrm>
                  <a:off x="4985376" y="3438068"/>
                  <a:ext cx="720000" cy="186538"/>
                </a:xfrm>
                <a:prstGeom prst="rect">
                  <a:avLst/>
                </a:prstGeom>
              </p:spPr>
            </p:pic>
          </p:grpSp>
          <p:sp>
            <p:nvSpPr>
              <p:cNvPr id="11" name="TextBox 10">
                <a:extLst>
                  <a:ext uri="{FF2B5EF4-FFF2-40B4-BE49-F238E27FC236}">
                    <a16:creationId xmlns:a16="http://schemas.microsoft.com/office/drawing/2014/main" id="{1707BBC9-E217-1D2D-F577-2C7B8D9176AD}"/>
                  </a:ext>
                </a:extLst>
              </p:cNvPr>
              <p:cNvSpPr txBox="1">
                <a:spLocks noGrp="1" noRot="1" noMove="1" noResize="1" noEditPoints="1" noAdjustHandles="1" noChangeArrowheads="1" noChangeShapeType="1"/>
              </p:cNvSpPr>
              <p:nvPr/>
            </p:nvSpPr>
            <p:spPr>
              <a:xfrm>
                <a:off x="5067937" y="3731043"/>
                <a:ext cx="733425" cy="369332"/>
              </a:xfrm>
              <a:prstGeom prst="rect">
                <a:avLst/>
              </a:prstGeom>
              <a:noFill/>
            </p:spPr>
            <p:txBody>
              <a:bodyPr wrap="square" rtlCol="0">
                <a:spAutoFit/>
              </a:bodyPr>
              <a:lstStyle/>
              <a:p>
                <a:pPr algn="ctr"/>
                <a:r>
                  <a:rPr lang="en-GB">
                    <a:solidFill>
                      <a:schemeClr val="tx2"/>
                    </a:solidFill>
                    <a:latin typeface="Lato Black" panose="020F0502020204030203" pitchFamily="34" charset="0"/>
                    <a:ea typeface="Lato Black" panose="020F0502020204030203" pitchFamily="34" charset="0"/>
                    <a:cs typeface="Lato Black" panose="020F0502020204030203" pitchFamily="34" charset="0"/>
                  </a:rPr>
                  <a:t>15</a:t>
                </a:r>
                <a:r>
                  <a:rPr lang="en-GB" sz="1400">
                    <a:solidFill>
                      <a:schemeClr val="tx2"/>
                    </a:solidFill>
                    <a:latin typeface="Lato Black" panose="020F0502020204030203" pitchFamily="34" charset="0"/>
                    <a:ea typeface="Lato Black" panose="020F0502020204030203" pitchFamily="34" charset="0"/>
                    <a:cs typeface="Lato Black" panose="020F0502020204030203" pitchFamily="34" charset="0"/>
                  </a:rPr>
                  <a:t>%</a:t>
                </a:r>
                <a:endParaRPr lang="en-GB">
                  <a:solidFill>
                    <a:schemeClr val="tx2"/>
                  </a:solidFill>
                  <a:latin typeface="Lato Black" panose="020F0502020204030203" pitchFamily="34" charset="0"/>
                  <a:ea typeface="Lato Black" panose="020F0502020204030203" pitchFamily="34" charset="0"/>
                  <a:cs typeface="Lato Black" panose="020F0502020204030203" pitchFamily="34" charset="0"/>
                </a:endParaRPr>
              </a:p>
            </p:txBody>
          </p:sp>
        </p:grpSp>
        <p:grpSp>
          <p:nvGrpSpPr>
            <p:cNvPr id="103" name="Group 102">
              <a:extLst>
                <a:ext uri="{FF2B5EF4-FFF2-40B4-BE49-F238E27FC236}">
                  <a16:creationId xmlns:a16="http://schemas.microsoft.com/office/drawing/2014/main" id="{5F912174-16F4-08F7-47F8-7FAE10C08348}"/>
                </a:ext>
              </a:extLst>
            </p:cNvPr>
            <p:cNvGrpSpPr>
              <a:grpSpLocks noGrp="1" noUngrp="1" noRot="1" noMove="1" noResize="1"/>
            </p:cNvGrpSpPr>
            <p:nvPr/>
          </p:nvGrpSpPr>
          <p:grpSpPr>
            <a:xfrm>
              <a:off x="9372564" y="2448586"/>
              <a:ext cx="1013636" cy="1651789"/>
              <a:chOff x="9633579" y="2448586"/>
              <a:chExt cx="1013636" cy="1651789"/>
            </a:xfrm>
          </p:grpSpPr>
          <p:grpSp>
            <p:nvGrpSpPr>
              <p:cNvPr id="91" name="Group 90">
                <a:extLst>
                  <a:ext uri="{FF2B5EF4-FFF2-40B4-BE49-F238E27FC236}">
                    <a16:creationId xmlns:a16="http://schemas.microsoft.com/office/drawing/2014/main" id="{96D79D15-C198-B479-A994-6553CC812288}"/>
                  </a:ext>
                </a:extLst>
              </p:cNvPr>
              <p:cNvGrpSpPr>
                <a:grpSpLocks noGrp="1" noUngrp="1" noRot="1" noMove="1" noResize="1"/>
              </p:cNvGrpSpPr>
              <p:nvPr/>
            </p:nvGrpSpPr>
            <p:grpSpPr>
              <a:xfrm>
                <a:off x="9744397" y="2908035"/>
                <a:ext cx="792000" cy="792000"/>
                <a:chOff x="9738321" y="2886606"/>
                <a:chExt cx="792000" cy="792000"/>
              </a:xfrm>
            </p:grpSpPr>
            <p:pic>
              <p:nvPicPr>
                <p:cNvPr id="20" name="Graphic 19" descr="Clipboard Badge with solid fill">
                  <a:extLst>
                    <a:ext uri="{FF2B5EF4-FFF2-40B4-BE49-F238E27FC236}">
                      <a16:creationId xmlns:a16="http://schemas.microsoft.com/office/drawing/2014/main" id="{334A89E9-9532-8152-8F5B-D6E19FDDDF9E}"/>
                    </a:ext>
                  </a:extLst>
                </p:cNvPr>
                <p:cNvPicPr>
                  <a:picLocks noGrp="1" noRot="1" noChangeAspect="1" noMove="1" noResize="1" noEditPoints="1" noAdjustHandles="1" noChangeArrowheads="1" noChangeShapeType="1" noCrop="1"/>
                </p:cNvPicPr>
                <p:nvPr/>
              </p:nvPicPr>
              <p:blipFill>
                <a:blip r:embed="rId23">
                  <a:extLst>
                    <a:ext uri="{96DAC541-7B7A-43D3-8B79-37D633B846F1}">
                      <asvg:svgBlip xmlns:asvg="http://schemas.microsoft.com/office/drawing/2016/SVG/main" r:embed="rId24"/>
                    </a:ext>
                  </a:extLst>
                </a:blip>
                <a:stretch>
                  <a:fillRect/>
                </a:stretch>
              </p:blipFill>
              <p:spPr>
                <a:xfrm>
                  <a:off x="9738321" y="2886606"/>
                  <a:ext cx="792000" cy="792000"/>
                </a:xfrm>
                <a:prstGeom prst="rect">
                  <a:avLst/>
                </a:prstGeom>
              </p:spPr>
            </p:pic>
            <p:pic>
              <p:nvPicPr>
                <p:cNvPr id="34" name="Graphic 33" descr="Clipboard Badge with solid fill">
                  <a:extLst>
                    <a:ext uri="{FF2B5EF4-FFF2-40B4-BE49-F238E27FC236}">
                      <a16:creationId xmlns:a16="http://schemas.microsoft.com/office/drawing/2014/main" id="{3F2F28FB-855E-52F5-34E2-B3D1065B9759}"/>
                    </a:ext>
                  </a:extLst>
                </p:cNvPr>
                <p:cNvPicPr>
                  <a:picLocks noGrp="1" noRot="1" noChangeAspect="1" noMove="1" noResize="1" noEditPoints="1" noAdjustHandles="1" noChangeArrowheads="1" noChangeShapeType="1" noCrop="1"/>
                </p:cNvPicPr>
                <p:nvPr/>
              </p:nvPicPr>
              <p:blipFill>
                <a:blip r:embed="rId25">
                  <a:extLst>
                    <a:ext uri="{96DAC541-7B7A-43D3-8B79-37D633B846F1}">
                      <asvg:svgBlip xmlns:asvg="http://schemas.microsoft.com/office/drawing/2016/SVG/main" r:embed="rId26"/>
                    </a:ext>
                  </a:extLst>
                </a:blip>
                <a:srcRect t="87742"/>
                <a:stretch/>
              </p:blipFill>
              <p:spPr>
                <a:xfrm>
                  <a:off x="9738321" y="3581523"/>
                  <a:ext cx="792000" cy="97083"/>
                </a:xfrm>
                <a:prstGeom prst="rect">
                  <a:avLst/>
                </a:prstGeom>
              </p:spPr>
            </p:pic>
          </p:grpSp>
          <p:sp>
            <p:nvSpPr>
              <p:cNvPr id="47" name="TextBox 46">
                <a:extLst>
                  <a:ext uri="{FF2B5EF4-FFF2-40B4-BE49-F238E27FC236}">
                    <a16:creationId xmlns:a16="http://schemas.microsoft.com/office/drawing/2014/main" id="{95E63815-D122-4208-8709-C14A5167933D}"/>
                  </a:ext>
                </a:extLst>
              </p:cNvPr>
              <p:cNvSpPr txBox="1">
                <a:spLocks noGrp="1" noRot="1" noMove="1" noResize="1" noEditPoints="1" noAdjustHandles="1" noChangeArrowheads="1" noChangeShapeType="1"/>
              </p:cNvSpPr>
              <p:nvPr/>
            </p:nvSpPr>
            <p:spPr>
              <a:xfrm>
                <a:off x="9633579" y="2448586"/>
                <a:ext cx="1013636" cy="461665"/>
              </a:xfrm>
              <a:prstGeom prst="rect">
                <a:avLst/>
              </a:prstGeom>
              <a:noFill/>
            </p:spPr>
            <p:txBody>
              <a:bodyPr wrap="square" rtlCol="0">
                <a:spAutoFit/>
              </a:bodyPr>
              <a:lstStyle/>
              <a:p>
                <a:pPr algn="ctr"/>
                <a:r>
                  <a:rPr lang="en-GB" sz="1200">
                    <a:solidFill>
                      <a:schemeClr val="tx1">
                        <a:lumMod val="90000"/>
                        <a:lumOff val="10000"/>
                      </a:schemeClr>
                    </a:solidFill>
                  </a:rPr>
                  <a:t>Regulatory Agencies</a:t>
                </a:r>
              </a:p>
            </p:txBody>
          </p:sp>
          <p:sp>
            <p:nvSpPr>
              <p:cNvPr id="13" name="TextBox 12">
                <a:extLst>
                  <a:ext uri="{FF2B5EF4-FFF2-40B4-BE49-F238E27FC236}">
                    <a16:creationId xmlns:a16="http://schemas.microsoft.com/office/drawing/2014/main" id="{2093884D-76D7-57F4-885D-9AF5CFB4DC2E}"/>
                  </a:ext>
                </a:extLst>
              </p:cNvPr>
              <p:cNvSpPr txBox="1">
                <a:spLocks noGrp="1" noRot="1" noMove="1" noResize="1" noEditPoints="1" noAdjustHandles="1" noChangeArrowheads="1" noChangeShapeType="1"/>
              </p:cNvSpPr>
              <p:nvPr/>
            </p:nvSpPr>
            <p:spPr>
              <a:xfrm>
                <a:off x="9773685" y="3731043"/>
                <a:ext cx="733425" cy="369332"/>
              </a:xfrm>
              <a:prstGeom prst="rect">
                <a:avLst/>
              </a:prstGeom>
              <a:noFill/>
            </p:spPr>
            <p:txBody>
              <a:bodyPr wrap="square" rtlCol="0">
                <a:spAutoFit/>
              </a:bodyPr>
              <a:lstStyle/>
              <a:p>
                <a:pPr algn="ctr"/>
                <a:r>
                  <a:rPr lang="en-GB">
                    <a:solidFill>
                      <a:schemeClr val="tx2"/>
                    </a:solidFill>
                    <a:latin typeface="Lato Black" panose="020F0502020204030203" pitchFamily="34" charset="0"/>
                    <a:ea typeface="Lato Black" panose="020F0502020204030203" pitchFamily="34" charset="0"/>
                    <a:cs typeface="Lato Black" panose="020F0502020204030203" pitchFamily="34" charset="0"/>
                  </a:rPr>
                  <a:t>2</a:t>
                </a:r>
                <a:r>
                  <a:rPr lang="en-GB" sz="1400">
                    <a:solidFill>
                      <a:schemeClr val="tx2"/>
                    </a:solidFill>
                    <a:latin typeface="Lato Black" panose="020F0502020204030203" pitchFamily="34" charset="0"/>
                    <a:ea typeface="Lato Black" panose="020F0502020204030203" pitchFamily="34" charset="0"/>
                    <a:cs typeface="Lato Black" panose="020F0502020204030203" pitchFamily="34" charset="0"/>
                  </a:rPr>
                  <a:t>%</a:t>
                </a:r>
                <a:endParaRPr lang="en-GB">
                  <a:solidFill>
                    <a:schemeClr val="tx2"/>
                  </a:solidFill>
                  <a:latin typeface="Lato Black" panose="020F0502020204030203" pitchFamily="34" charset="0"/>
                  <a:ea typeface="Lato Black" panose="020F0502020204030203" pitchFamily="34" charset="0"/>
                  <a:cs typeface="Lato Black" panose="020F0502020204030203" pitchFamily="34" charset="0"/>
                </a:endParaRPr>
              </a:p>
            </p:txBody>
          </p:sp>
        </p:grpSp>
        <p:grpSp>
          <p:nvGrpSpPr>
            <p:cNvPr id="102" name="Group 101">
              <a:extLst>
                <a:ext uri="{FF2B5EF4-FFF2-40B4-BE49-F238E27FC236}">
                  <a16:creationId xmlns:a16="http://schemas.microsoft.com/office/drawing/2014/main" id="{CCE70181-45D3-FD05-BBE3-FBA8B264D63D}"/>
                </a:ext>
              </a:extLst>
            </p:cNvPr>
            <p:cNvGrpSpPr>
              <a:grpSpLocks noGrp="1" noUngrp="1" noRot="1" noMove="1" noResize="1"/>
            </p:cNvGrpSpPr>
            <p:nvPr/>
          </p:nvGrpSpPr>
          <p:grpSpPr>
            <a:xfrm>
              <a:off x="8484707" y="2633252"/>
              <a:ext cx="900222" cy="1467123"/>
              <a:chOff x="8662049" y="2633252"/>
              <a:chExt cx="900222" cy="1467123"/>
            </a:xfrm>
          </p:grpSpPr>
          <p:grpSp>
            <p:nvGrpSpPr>
              <p:cNvPr id="90" name="Group 89">
                <a:extLst>
                  <a:ext uri="{FF2B5EF4-FFF2-40B4-BE49-F238E27FC236}">
                    <a16:creationId xmlns:a16="http://schemas.microsoft.com/office/drawing/2014/main" id="{D804514A-93A0-4EAB-18ED-885C1491A6D3}"/>
                  </a:ext>
                </a:extLst>
              </p:cNvPr>
              <p:cNvGrpSpPr>
                <a:grpSpLocks noGrp="1" noUngrp="1" noRot="1" noMove="1" noResize="1"/>
              </p:cNvGrpSpPr>
              <p:nvPr/>
            </p:nvGrpSpPr>
            <p:grpSpPr>
              <a:xfrm>
                <a:off x="8716160" y="2928035"/>
                <a:ext cx="792000" cy="792000"/>
                <a:chOff x="8681936" y="2908987"/>
                <a:chExt cx="792000" cy="792000"/>
              </a:xfrm>
            </p:grpSpPr>
            <p:pic>
              <p:nvPicPr>
                <p:cNvPr id="22" name="Graphic 21" descr="Books with solid fill">
                  <a:extLst>
                    <a:ext uri="{FF2B5EF4-FFF2-40B4-BE49-F238E27FC236}">
                      <a16:creationId xmlns:a16="http://schemas.microsoft.com/office/drawing/2014/main" id="{76A91D67-B201-C6FF-762D-3AA7414A0695}"/>
                    </a:ext>
                  </a:extLst>
                </p:cNvPr>
                <p:cNvPicPr>
                  <a:picLocks noGrp="1" noRot="1" noChangeAspect="1" noMove="1" noResize="1" noEditPoints="1" noAdjustHandles="1" noChangeArrowheads="1" noChangeShapeType="1" noCrop="1"/>
                </p:cNvPicPr>
                <p:nvPr/>
              </p:nvPicPr>
              <p:blipFill>
                <a:blip r:embed="rId27">
                  <a:extLst>
                    <a:ext uri="{96DAC541-7B7A-43D3-8B79-37D633B846F1}">
                      <asvg:svgBlip xmlns:asvg="http://schemas.microsoft.com/office/drawing/2016/SVG/main" r:embed="rId28"/>
                    </a:ext>
                  </a:extLst>
                </a:blip>
                <a:stretch>
                  <a:fillRect/>
                </a:stretch>
              </p:blipFill>
              <p:spPr>
                <a:xfrm>
                  <a:off x="8681936" y="2908987"/>
                  <a:ext cx="792000" cy="792000"/>
                </a:xfrm>
                <a:prstGeom prst="rect">
                  <a:avLst/>
                </a:prstGeom>
              </p:spPr>
            </p:pic>
            <p:pic>
              <p:nvPicPr>
                <p:cNvPr id="35" name="Graphic 34" descr="Books with solid fill">
                  <a:extLst>
                    <a:ext uri="{FF2B5EF4-FFF2-40B4-BE49-F238E27FC236}">
                      <a16:creationId xmlns:a16="http://schemas.microsoft.com/office/drawing/2014/main" id="{370E7375-3B2B-764B-1BF8-06C6A8826B03}"/>
                    </a:ext>
                  </a:extLst>
                </p:cNvPr>
                <p:cNvPicPr>
                  <a:picLocks noGrp="1" noRot="1" noChangeAspect="1" noMove="1" noResize="1" noEditPoints="1" noAdjustHandles="1" noChangeArrowheads="1" noChangeShapeType="1" noCrop="1"/>
                </p:cNvPicPr>
                <p:nvPr/>
              </p:nvPicPr>
              <p:blipFill>
                <a:blip r:embed="rId29">
                  <a:extLst>
                    <a:ext uri="{96DAC541-7B7A-43D3-8B79-37D633B846F1}">
                      <asvg:svgBlip xmlns:asvg="http://schemas.microsoft.com/office/drawing/2016/SVG/main" r:embed="rId30"/>
                    </a:ext>
                  </a:extLst>
                </a:blip>
                <a:srcRect t="82294"/>
                <a:stretch/>
              </p:blipFill>
              <p:spPr>
                <a:xfrm>
                  <a:off x="8681936" y="3560757"/>
                  <a:ext cx="792000" cy="140230"/>
                </a:xfrm>
                <a:prstGeom prst="rect">
                  <a:avLst/>
                </a:prstGeom>
              </p:spPr>
            </p:pic>
          </p:grpSp>
          <p:sp>
            <p:nvSpPr>
              <p:cNvPr id="46" name="TextBox 45">
                <a:extLst>
                  <a:ext uri="{FF2B5EF4-FFF2-40B4-BE49-F238E27FC236}">
                    <a16:creationId xmlns:a16="http://schemas.microsoft.com/office/drawing/2014/main" id="{1DF440FB-F752-5CC6-018A-1ED112FFE211}"/>
                  </a:ext>
                </a:extLst>
              </p:cNvPr>
              <p:cNvSpPr txBox="1">
                <a:spLocks noGrp="1" noRot="1" noMove="1" noResize="1" noEditPoints="1" noAdjustHandles="1" noChangeArrowheads="1" noChangeShapeType="1"/>
              </p:cNvSpPr>
              <p:nvPr/>
            </p:nvSpPr>
            <p:spPr>
              <a:xfrm>
                <a:off x="8662049" y="2633252"/>
                <a:ext cx="900222" cy="276999"/>
              </a:xfrm>
              <a:prstGeom prst="rect">
                <a:avLst/>
              </a:prstGeom>
              <a:noFill/>
            </p:spPr>
            <p:txBody>
              <a:bodyPr wrap="square" rtlCol="0">
                <a:spAutoFit/>
              </a:bodyPr>
              <a:lstStyle/>
              <a:p>
                <a:pPr algn="ctr"/>
                <a:r>
                  <a:rPr lang="en-GB" sz="1200">
                    <a:solidFill>
                      <a:schemeClr val="tx1">
                        <a:lumMod val="90000"/>
                        <a:lumOff val="10000"/>
                      </a:schemeClr>
                    </a:solidFill>
                  </a:rPr>
                  <a:t>Journals</a:t>
                </a:r>
              </a:p>
            </p:txBody>
          </p:sp>
          <p:sp>
            <p:nvSpPr>
              <p:cNvPr id="15" name="TextBox 14">
                <a:extLst>
                  <a:ext uri="{FF2B5EF4-FFF2-40B4-BE49-F238E27FC236}">
                    <a16:creationId xmlns:a16="http://schemas.microsoft.com/office/drawing/2014/main" id="{FF96A3FD-880B-1074-4842-DBEE54152CF6}"/>
                  </a:ext>
                </a:extLst>
              </p:cNvPr>
              <p:cNvSpPr txBox="1">
                <a:spLocks noGrp="1" noRot="1" noMove="1" noResize="1" noEditPoints="1" noAdjustHandles="1" noChangeArrowheads="1" noChangeShapeType="1"/>
              </p:cNvSpPr>
              <p:nvPr/>
            </p:nvSpPr>
            <p:spPr>
              <a:xfrm>
                <a:off x="8745448" y="3731043"/>
                <a:ext cx="733425" cy="369332"/>
              </a:xfrm>
              <a:prstGeom prst="rect">
                <a:avLst/>
              </a:prstGeom>
              <a:noFill/>
            </p:spPr>
            <p:txBody>
              <a:bodyPr wrap="square" rtlCol="0">
                <a:spAutoFit/>
              </a:bodyPr>
              <a:lstStyle/>
              <a:p>
                <a:pPr algn="ctr"/>
                <a:r>
                  <a:rPr lang="en-GB">
                    <a:solidFill>
                      <a:schemeClr val="tx2"/>
                    </a:solidFill>
                    <a:latin typeface="Lato Black" panose="020F0502020204030203" pitchFamily="34" charset="0"/>
                    <a:ea typeface="Lato Black" panose="020F0502020204030203" pitchFamily="34" charset="0"/>
                    <a:cs typeface="Lato Black" panose="020F0502020204030203" pitchFamily="34" charset="0"/>
                  </a:rPr>
                  <a:t>7</a:t>
                </a:r>
                <a:r>
                  <a:rPr lang="en-GB" sz="1400">
                    <a:solidFill>
                      <a:schemeClr val="tx2"/>
                    </a:solidFill>
                    <a:latin typeface="Lato Black" panose="020F0502020204030203" pitchFamily="34" charset="0"/>
                    <a:ea typeface="Lato Black" panose="020F0502020204030203" pitchFamily="34" charset="0"/>
                    <a:cs typeface="Lato Black" panose="020F0502020204030203" pitchFamily="34" charset="0"/>
                  </a:rPr>
                  <a:t>%</a:t>
                </a:r>
                <a:endParaRPr lang="en-GB">
                  <a:solidFill>
                    <a:schemeClr val="tx2"/>
                  </a:solidFill>
                  <a:latin typeface="Lato Black" panose="020F0502020204030203" pitchFamily="34" charset="0"/>
                  <a:ea typeface="Lato Black" panose="020F0502020204030203" pitchFamily="34" charset="0"/>
                  <a:cs typeface="Lato Black" panose="020F0502020204030203" pitchFamily="34" charset="0"/>
                </a:endParaRPr>
              </a:p>
            </p:txBody>
          </p:sp>
        </p:grpSp>
        <p:grpSp>
          <p:nvGrpSpPr>
            <p:cNvPr id="98" name="Group 97">
              <a:extLst>
                <a:ext uri="{FF2B5EF4-FFF2-40B4-BE49-F238E27FC236}">
                  <a16:creationId xmlns:a16="http://schemas.microsoft.com/office/drawing/2014/main" id="{44364362-BCE4-73BF-66AE-C503AF46767F}"/>
                </a:ext>
              </a:extLst>
            </p:cNvPr>
            <p:cNvGrpSpPr>
              <a:grpSpLocks noGrp="1" noUngrp="1" noRot="1" noMove="1" noResize="1"/>
            </p:cNvGrpSpPr>
            <p:nvPr/>
          </p:nvGrpSpPr>
          <p:grpSpPr>
            <a:xfrm>
              <a:off x="4640309" y="2448586"/>
              <a:ext cx="900222" cy="1651789"/>
              <a:chOff x="4031984" y="2448586"/>
              <a:chExt cx="900222" cy="1651789"/>
            </a:xfrm>
          </p:grpSpPr>
          <p:grpSp>
            <p:nvGrpSpPr>
              <p:cNvPr id="87" name="Group 86">
                <a:extLst>
                  <a:ext uri="{FF2B5EF4-FFF2-40B4-BE49-F238E27FC236}">
                    <a16:creationId xmlns:a16="http://schemas.microsoft.com/office/drawing/2014/main" id="{CF3205D2-769A-6E44-D0FD-8CBAA6AF5AB2}"/>
                  </a:ext>
                </a:extLst>
              </p:cNvPr>
              <p:cNvGrpSpPr>
                <a:grpSpLocks noGrp="1" noUngrp="1" noRot="1" noMove="1" noResize="1"/>
              </p:cNvGrpSpPr>
              <p:nvPr/>
            </p:nvGrpSpPr>
            <p:grpSpPr>
              <a:xfrm>
                <a:off x="4086095" y="2932494"/>
                <a:ext cx="792000" cy="792000"/>
                <a:chOff x="4079280" y="2896774"/>
                <a:chExt cx="792000" cy="792000"/>
              </a:xfrm>
            </p:grpSpPr>
            <p:pic>
              <p:nvPicPr>
                <p:cNvPr id="24" name="Graphic 23" descr="Test tubes with solid fill">
                  <a:extLst>
                    <a:ext uri="{FF2B5EF4-FFF2-40B4-BE49-F238E27FC236}">
                      <a16:creationId xmlns:a16="http://schemas.microsoft.com/office/drawing/2014/main" id="{01AA0548-19BC-772C-28AD-D8E435553051}"/>
                    </a:ext>
                  </a:extLst>
                </p:cNvPr>
                <p:cNvPicPr>
                  <a:picLocks noGrp="1" noRot="1" noChangeAspect="1" noMove="1" noResize="1" noEditPoints="1" noAdjustHandles="1" noChangeArrowheads="1" noChangeShapeType="1" noCrop="1"/>
                </p:cNvPicPr>
                <p:nvPr/>
              </p:nvPicPr>
              <p:blipFill>
                <a:blip r:embed="rId31">
                  <a:extLst>
                    <a:ext uri="{96DAC541-7B7A-43D3-8B79-37D633B846F1}">
                      <asvg:svgBlip xmlns:asvg="http://schemas.microsoft.com/office/drawing/2016/SVG/main" r:embed="rId32"/>
                    </a:ext>
                  </a:extLst>
                </a:blip>
                <a:stretch>
                  <a:fillRect/>
                </a:stretch>
              </p:blipFill>
              <p:spPr>
                <a:xfrm>
                  <a:off x="4079280" y="2896774"/>
                  <a:ext cx="792000" cy="792000"/>
                </a:xfrm>
                <a:prstGeom prst="rect">
                  <a:avLst/>
                </a:prstGeom>
              </p:spPr>
            </p:pic>
            <p:pic>
              <p:nvPicPr>
                <p:cNvPr id="36" name="Graphic 35" descr="Test tubes with solid fill">
                  <a:extLst>
                    <a:ext uri="{FF2B5EF4-FFF2-40B4-BE49-F238E27FC236}">
                      <a16:creationId xmlns:a16="http://schemas.microsoft.com/office/drawing/2014/main" id="{2A8DB9A3-CB8C-8F20-49F0-797C0AF7BB5D}"/>
                    </a:ext>
                  </a:extLst>
                </p:cNvPr>
                <p:cNvPicPr>
                  <a:picLocks noGrp="1" noRot="1" noChangeAspect="1" noMove="1" noResize="1" noEditPoints="1" noAdjustHandles="1" noChangeArrowheads="1" noChangeShapeType="1" noCrop="1"/>
                </p:cNvPicPr>
                <p:nvPr/>
              </p:nvPicPr>
              <p:blipFill>
                <a:blip r:embed="rId33">
                  <a:extLst>
                    <a:ext uri="{96DAC541-7B7A-43D3-8B79-37D633B846F1}">
                      <asvg:svgBlip xmlns:asvg="http://schemas.microsoft.com/office/drawing/2016/SVG/main" r:embed="rId34"/>
                    </a:ext>
                  </a:extLst>
                </a:blip>
                <a:srcRect t="51955" b="1"/>
                <a:stretch/>
              </p:blipFill>
              <p:spPr>
                <a:xfrm>
                  <a:off x="4079280" y="3308273"/>
                  <a:ext cx="792000" cy="380501"/>
                </a:xfrm>
                <a:prstGeom prst="rect">
                  <a:avLst/>
                </a:prstGeom>
              </p:spPr>
            </p:pic>
          </p:grpSp>
          <p:sp>
            <p:nvSpPr>
              <p:cNvPr id="44" name="TextBox 43">
                <a:extLst>
                  <a:ext uri="{FF2B5EF4-FFF2-40B4-BE49-F238E27FC236}">
                    <a16:creationId xmlns:a16="http://schemas.microsoft.com/office/drawing/2014/main" id="{137A717E-B9EE-F794-2E0F-1417000A2D7F}"/>
                  </a:ext>
                </a:extLst>
              </p:cNvPr>
              <p:cNvSpPr txBox="1">
                <a:spLocks noGrp="1" noRot="1" noMove="1" noResize="1" noEditPoints="1" noAdjustHandles="1" noChangeArrowheads="1" noChangeShapeType="1"/>
              </p:cNvSpPr>
              <p:nvPr/>
            </p:nvSpPr>
            <p:spPr>
              <a:xfrm>
                <a:off x="4031984" y="2448586"/>
                <a:ext cx="900222" cy="461665"/>
              </a:xfrm>
              <a:prstGeom prst="rect">
                <a:avLst/>
              </a:prstGeom>
              <a:noFill/>
            </p:spPr>
            <p:txBody>
              <a:bodyPr wrap="square" rtlCol="0">
                <a:spAutoFit/>
              </a:bodyPr>
              <a:lstStyle/>
              <a:p>
                <a:pPr algn="ctr"/>
                <a:r>
                  <a:rPr lang="en-GB" sz="1200">
                    <a:solidFill>
                      <a:schemeClr val="tx1">
                        <a:lumMod val="90000"/>
                        <a:lumOff val="10000"/>
                      </a:schemeClr>
                    </a:solidFill>
                  </a:rPr>
                  <a:t>Clinical Trials</a:t>
                </a:r>
              </a:p>
            </p:txBody>
          </p:sp>
          <p:sp>
            <p:nvSpPr>
              <p:cNvPr id="17" name="TextBox 16">
                <a:extLst>
                  <a:ext uri="{FF2B5EF4-FFF2-40B4-BE49-F238E27FC236}">
                    <a16:creationId xmlns:a16="http://schemas.microsoft.com/office/drawing/2014/main" id="{D41C557C-2831-19EF-6AF6-527865A938B8}"/>
                  </a:ext>
                </a:extLst>
              </p:cNvPr>
              <p:cNvSpPr txBox="1">
                <a:spLocks noGrp="1" noRot="1" noMove="1" noResize="1" noEditPoints="1" noAdjustHandles="1" noChangeArrowheads="1" noChangeShapeType="1"/>
              </p:cNvSpPr>
              <p:nvPr/>
            </p:nvSpPr>
            <p:spPr>
              <a:xfrm>
                <a:off x="4115383" y="3731043"/>
                <a:ext cx="733425" cy="369332"/>
              </a:xfrm>
              <a:prstGeom prst="rect">
                <a:avLst/>
              </a:prstGeom>
              <a:noFill/>
            </p:spPr>
            <p:txBody>
              <a:bodyPr wrap="square" rtlCol="0">
                <a:spAutoFit/>
              </a:bodyPr>
              <a:lstStyle/>
              <a:p>
                <a:pPr algn="ctr"/>
                <a:r>
                  <a:rPr lang="en-GB">
                    <a:solidFill>
                      <a:schemeClr val="tx2"/>
                    </a:solidFill>
                    <a:latin typeface="Lato Black" panose="020F0502020204030203" pitchFamily="34" charset="0"/>
                    <a:ea typeface="Lato Black" panose="020F0502020204030203" pitchFamily="34" charset="0"/>
                    <a:cs typeface="Lato Black" panose="020F0502020204030203" pitchFamily="34" charset="0"/>
                  </a:rPr>
                  <a:t>33</a:t>
                </a:r>
                <a:r>
                  <a:rPr lang="en-GB" sz="1400">
                    <a:solidFill>
                      <a:schemeClr val="tx2"/>
                    </a:solidFill>
                    <a:latin typeface="Lato Black" panose="020F0502020204030203" pitchFamily="34" charset="0"/>
                    <a:ea typeface="Lato Black" panose="020F0502020204030203" pitchFamily="34" charset="0"/>
                    <a:cs typeface="Lato Black" panose="020F0502020204030203" pitchFamily="34" charset="0"/>
                  </a:rPr>
                  <a:t>%</a:t>
                </a:r>
                <a:endParaRPr lang="en-GB">
                  <a:solidFill>
                    <a:schemeClr val="tx2"/>
                  </a:solidFill>
                  <a:latin typeface="Lato Black" panose="020F0502020204030203" pitchFamily="34" charset="0"/>
                  <a:ea typeface="Lato Black" panose="020F0502020204030203" pitchFamily="34" charset="0"/>
                  <a:cs typeface="Lato Black" panose="020F0502020204030203" pitchFamily="34" charset="0"/>
                </a:endParaRPr>
              </a:p>
            </p:txBody>
          </p:sp>
        </p:grpSp>
        <p:grpSp>
          <p:nvGrpSpPr>
            <p:cNvPr id="95" name="Group 94">
              <a:extLst>
                <a:ext uri="{FF2B5EF4-FFF2-40B4-BE49-F238E27FC236}">
                  <a16:creationId xmlns:a16="http://schemas.microsoft.com/office/drawing/2014/main" id="{73AC184E-CDEB-C982-A446-D0C6B3B8E20F}"/>
                </a:ext>
              </a:extLst>
            </p:cNvPr>
            <p:cNvGrpSpPr>
              <a:grpSpLocks noGrp="1" noUngrp="1" noRot="1" noMove="1" noResize="1"/>
            </p:cNvGrpSpPr>
            <p:nvPr/>
          </p:nvGrpSpPr>
          <p:grpSpPr>
            <a:xfrm>
              <a:off x="1884592" y="2448586"/>
              <a:ext cx="900222" cy="1651789"/>
              <a:chOff x="1040847" y="2448586"/>
              <a:chExt cx="900222" cy="1651789"/>
            </a:xfrm>
          </p:grpSpPr>
          <p:grpSp>
            <p:nvGrpSpPr>
              <p:cNvPr id="84" name="Group 83">
                <a:extLst>
                  <a:ext uri="{FF2B5EF4-FFF2-40B4-BE49-F238E27FC236}">
                    <a16:creationId xmlns:a16="http://schemas.microsoft.com/office/drawing/2014/main" id="{8C749960-A928-4AF8-E3DF-429C60822B01}"/>
                  </a:ext>
                </a:extLst>
              </p:cNvPr>
              <p:cNvGrpSpPr>
                <a:grpSpLocks noGrp="1" noUngrp="1" noRot="1" noMove="1" noResize="1"/>
              </p:cNvGrpSpPr>
              <p:nvPr/>
            </p:nvGrpSpPr>
            <p:grpSpPr>
              <a:xfrm>
                <a:off x="1112958" y="2924702"/>
                <a:ext cx="756000" cy="756000"/>
                <a:chOff x="1012797" y="2886606"/>
                <a:chExt cx="756000" cy="756000"/>
              </a:xfrm>
            </p:grpSpPr>
            <p:pic>
              <p:nvPicPr>
                <p:cNvPr id="26" name="Graphic 25" descr="Microscope with solid fill">
                  <a:extLst>
                    <a:ext uri="{FF2B5EF4-FFF2-40B4-BE49-F238E27FC236}">
                      <a16:creationId xmlns:a16="http://schemas.microsoft.com/office/drawing/2014/main" id="{46BEC16A-8805-51F2-DB65-C74E2C7F6CFE}"/>
                    </a:ext>
                  </a:extLst>
                </p:cNvPr>
                <p:cNvPicPr>
                  <a:picLocks noGrp="1" noRot="1" noChangeAspect="1" noMove="1" noResize="1" noEditPoints="1" noAdjustHandles="1" noChangeArrowheads="1" noChangeShapeType="1" noCrop="1"/>
                </p:cNvPicPr>
                <p:nvPr/>
              </p:nvPicPr>
              <p:blipFill>
                <a:blip r:embed="rId35">
                  <a:extLst>
                    <a:ext uri="{96DAC541-7B7A-43D3-8B79-37D633B846F1}">
                      <asvg:svgBlip xmlns:asvg="http://schemas.microsoft.com/office/drawing/2016/SVG/main" r:embed="rId36"/>
                    </a:ext>
                  </a:extLst>
                </a:blip>
                <a:stretch>
                  <a:fillRect/>
                </a:stretch>
              </p:blipFill>
              <p:spPr>
                <a:xfrm>
                  <a:off x="1012797" y="2886606"/>
                  <a:ext cx="756000" cy="756000"/>
                </a:xfrm>
                <a:prstGeom prst="rect">
                  <a:avLst/>
                </a:prstGeom>
              </p:spPr>
            </p:pic>
            <p:pic>
              <p:nvPicPr>
                <p:cNvPr id="37" name="Graphic 36" descr="Microscope with solid fill">
                  <a:extLst>
                    <a:ext uri="{FF2B5EF4-FFF2-40B4-BE49-F238E27FC236}">
                      <a16:creationId xmlns:a16="http://schemas.microsoft.com/office/drawing/2014/main" id="{2D993971-B932-7F8B-97DE-FCA2BDDCDD34}"/>
                    </a:ext>
                  </a:extLst>
                </p:cNvPr>
                <p:cNvPicPr>
                  <a:picLocks noGrp="1" noRot="1" noChangeAspect="1" noMove="1" noResize="1" noEditPoints="1" noAdjustHandles="1" noChangeArrowheads="1" noChangeShapeType="1" noCrop="1"/>
                </p:cNvPicPr>
                <p:nvPr/>
              </p:nvPicPr>
              <p:blipFill>
                <a:blip r:embed="rId37">
                  <a:extLst>
                    <a:ext uri="{96DAC541-7B7A-43D3-8B79-37D633B846F1}">
                      <asvg:svgBlip xmlns:asvg="http://schemas.microsoft.com/office/drawing/2016/SVG/main" r:embed="rId38"/>
                    </a:ext>
                  </a:extLst>
                </a:blip>
                <a:srcRect t="37350"/>
                <a:stretch/>
              </p:blipFill>
              <p:spPr>
                <a:xfrm>
                  <a:off x="1012797" y="3168970"/>
                  <a:ext cx="756000" cy="473636"/>
                </a:xfrm>
                <a:prstGeom prst="rect">
                  <a:avLst/>
                </a:prstGeom>
              </p:spPr>
            </p:pic>
          </p:grpSp>
          <p:sp>
            <p:nvSpPr>
              <p:cNvPr id="45" name="TextBox 44">
                <a:extLst>
                  <a:ext uri="{FF2B5EF4-FFF2-40B4-BE49-F238E27FC236}">
                    <a16:creationId xmlns:a16="http://schemas.microsoft.com/office/drawing/2014/main" id="{1C4E7F86-E897-964D-A86E-84A08E7CFD2F}"/>
                  </a:ext>
                </a:extLst>
              </p:cNvPr>
              <p:cNvSpPr txBox="1">
                <a:spLocks noGrp="1" noRot="1" noMove="1" noResize="1" noEditPoints="1" noAdjustHandles="1" noChangeArrowheads="1" noChangeShapeType="1"/>
              </p:cNvSpPr>
              <p:nvPr/>
            </p:nvSpPr>
            <p:spPr>
              <a:xfrm>
                <a:off x="1040847" y="2448586"/>
                <a:ext cx="900222" cy="461665"/>
              </a:xfrm>
              <a:prstGeom prst="rect">
                <a:avLst/>
              </a:prstGeom>
              <a:noFill/>
            </p:spPr>
            <p:txBody>
              <a:bodyPr wrap="square" rtlCol="0">
                <a:spAutoFit/>
              </a:bodyPr>
              <a:lstStyle/>
              <a:p>
                <a:pPr algn="ctr"/>
                <a:r>
                  <a:rPr lang="en-GB" sz="1200">
                    <a:solidFill>
                      <a:schemeClr val="tx1">
                        <a:lumMod val="90000"/>
                        <a:lumOff val="10000"/>
                      </a:schemeClr>
                    </a:solidFill>
                  </a:rPr>
                  <a:t>Clinical Terms</a:t>
                </a:r>
              </a:p>
            </p:txBody>
          </p:sp>
          <p:sp>
            <p:nvSpPr>
              <p:cNvPr id="19" name="TextBox 18">
                <a:extLst>
                  <a:ext uri="{FF2B5EF4-FFF2-40B4-BE49-F238E27FC236}">
                    <a16:creationId xmlns:a16="http://schemas.microsoft.com/office/drawing/2014/main" id="{C03471A2-D8A7-F563-335C-0EA768F88F5E}"/>
                  </a:ext>
                </a:extLst>
              </p:cNvPr>
              <p:cNvSpPr txBox="1">
                <a:spLocks noGrp="1" noRot="1" noMove="1" noResize="1" noEditPoints="1" noAdjustHandles="1" noChangeArrowheads="1" noChangeShapeType="1"/>
              </p:cNvSpPr>
              <p:nvPr/>
            </p:nvSpPr>
            <p:spPr>
              <a:xfrm>
                <a:off x="1124246" y="3731043"/>
                <a:ext cx="733425" cy="369332"/>
              </a:xfrm>
              <a:prstGeom prst="rect">
                <a:avLst/>
              </a:prstGeom>
              <a:noFill/>
            </p:spPr>
            <p:txBody>
              <a:bodyPr wrap="square" rtlCol="0">
                <a:spAutoFit/>
              </a:bodyPr>
              <a:lstStyle/>
              <a:p>
                <a:pPr algn="ctr"/>
                <a:r>
                  <a:rPr lang="en-GB">
                    <a:solidFill>
                      <a:schemeClr val="tx2"/>
                    </a:solidFill>
                    <a:latin typeface="Lato Black" panose="020F0502020204030203" pitchFamily="34" charset="0"/>
                    <a:ea typeface="Lato Black" panose="020F0502020204030203" pitchFamily="34" charset="0"/>
                    <a:cs typeface="Lato Black" panose="020F0502020204030203" pitchFamily="34" charset="0"/>
                  </a:rPr>
                  <a:t>69</a:t>
                </a:r>
                <a:r>
                  <a:rPr lang="en-GB" sz="1400">
                    <a:solidFill>
                      <a:schemeClr val="tx2"/>
                    </a:solidFill>
                    <a:latin typeface="Lato Black" panose="020F0502020204030203" pitchFamily="34" charset="0"/>
                    <a:ea typeface="Lato Black" panose="020F0502020204030203" pitchFamily="34" charset="0"/>
                    <a:cs typeface="Lato Black" panose="020F0502020204030203" pitchFamily="34" charset="0"/>
                  </a:rPr>
                  <a:t>%</a:t>
                </a:r>
                <a:endParaRPr lang="en-GB">
                  <a:solidFill>
                    <a:schemeClr val="tx2"/>
                  </a:solidFill>
                  <a:latin typeface="Lato Black" panose="020F0502020204030203" pitchFamily="34" charset="0"/>
                  <a:ea typeface="Lato Black" panose="020F0502020204030203" pitchFamily="34" charset="0"/>
                  <a:cs typeface="Lato Black" panose="020F0502020204030203" pitchFamily="34" charset="0"/>
                </a:endParaRPr>
              </a:p>
            </p:txBody>
          </p:sp>
        </p:grpSp>
        <p:grpSp>
          <p:nvGrpSpPr>
            <p:cNvPr id="97" name="Group 96">
              <a:extLst>
                <a:ext uri="{FF2B5EF4-FFF2-40B4-BE49-F238E27FC236}">
                  <a16:creationId xmlns:a16="http://schemas.microsoft.com/office/drawing/2014/main" id="{F8E0C0F8-6F3C-5FE3-D3C4-5D13C62209F9}"/>
                </a:ext>
              </a:extLst>
            </p:cNvPr>
            <p:cNvGrpSpPr>
              <a:grpSpLocks noGrp="1" noUngrp="1" noRot="1" noMove="1" noResize="1"/>
            </p:cNvGrpSpPr>
            <p:nvPr/>
          </p:nvGrpSpPr>
          <p:grpSpPr>
            <a:xfrm>
              <a:off x="3706379" y="2633252"/>
              <a:ext cx="946295" cy="1467123"/>
              <a:chOff x="2823214" y="2633252"/>
              <a:chExt cx="946295" cy="1467123"/>
            </a:xfrm>
          </p:grpSpPr>
          <p:sp>
            <p:nvSpPr>
              <p:cNvPr id="42" name="TextBox 41">
                <a:extLst>
                  <a:ext uri="{FF2B5EF4-FFF2-40B4-BE49-F238E27FC236}">
                    <a16:creationId xmlns:a16="http://schemas.microsoft.com/office/drawing/2014/main" id="{F8406A6F-79A3-BC22-3174-42F81FABF0FB}"/>
                  </a:ext>
                </a:extLst>
              </p:cNvPr>
              <p:cNvSpPr txBox="1">
                <a:spLocks noGrp="1" noRot="1" noMove="1" noResize="1" noEditPoints="1" noAdjustHandles="1" noChangeArrowheads="1" noChangeShapeType="1"/>
              </p:cNvSpPr>
              <p:nvPr/>
            </p:nvSpPr>
            <p:spPr>
              <a:xfrm>
                <a:off x="2823214" y="2633252"/>
                <a:ext cx="946295" cy="276999"/>
              </a:xfrm>
              <a:prstGeom prst="rect">
                <a:avLst/>
              </a:prstGeom>
              <a:noFill/>
            </p:spPr>
            <p:txBody>
              <a:bodyPr wrap="square" rtlCol="0">
                <a:spAutoFit/>
              </a:bodyPr>
              <a:lstStyle/>
              <a:p>
                <a:pPr algn="ctr"/>
                <a:r>
                  <a:rPr lang="en-GB" sz="1200">
                    <a:solidFill>
                      <a:schemeClr val="tx1">
                        <a:lumMod val="90000"/>
                        <a:lumOff val="10000"/>
                      </a:schemeClr>
                    </a:solidFill>
                  </a:rPr>
                  <a:t>Guidelines</a:t>
                </a:r>
              </a:p>
            </p:txBody>
          </p:sp>
          <p:sp>
            <p:nvSpPr>
              <p:cNvPr id="3" name="TextBox 2">
                <a:extLst>
                  <a:ext uri="{FF2B5EF4-FFF2-40B4-BE49-F238E27FC236}">
                    <a16:creationId xmlns:a16="http://schemas.microsoft.com/office/drawing/2014/main" id="{A2FDB662-910F-F071-DD6C-298AEBF2E1A0}"/>
                  </a:ext>
                </a:extLst>
              </p:cNvPr>
              <p:cNvSpPr txBox="1">
                <a:spLocks noGrp="1" noRot="1" noMove="1" noResize="1" noEditPoints="1" noAdjustHandles="1" noChangeArrowheads="1" noChangeShapeType="1"/>
              </p:cNvSpPr>
              <p:nvPr/>
            </p:nvSpPr>
            <p:spPr>
              <a:xfrm>
                <a:off x="2929649" y="3731043"/>
                <a:ext cx="733425" cy="369332"/>
              </a:xfrm>
              <a:prstGeom prst="rect">
                <a:avLst/>
              </a:prstGeom>
              <a:noFill/>
            </p:spPr>
            <p:txBody>
              <a:bodyPr wrap="square" rtlCol="0">
                <a:spAutoFit/>
              </a:bodyPr>
              <a:lstStyle/>
              <a:p>
                <a:pPr algn="ctr"/>
                <a:r>
                  <a:rPr lang="en-GB">
                    <a:solidFill>
                      <a:schemeClr val="tx2"/>
                    </a:solidFill>
                    <a:latin typeface="Lato Black" panose="020F0502020204030203" pitchFamily="34" charset="0"/>
                    <a:ea typeface="Lato Black" panose="020F0502020204030203" pitchFamily="34" charset="0"/>
                    <a:cs typeface="Lato Black" panose="020F0502020204030203" pitchFamily="34" charset="0"/>
                  </a:rPr>
                  <a:t>41</a:t>
                </a:r>
                <a:r>
                  <a:rPr lang="en-GB" sz="1400">
                    <a:solidFill>
                      <a:schemeClr val="tx2"/>
                    </a:solidFill>
                    <a:latin typeface="Lato Black" panose="020F0502020204030203" pitchFamily="34" charset="0"/>
                    <a:ea typeface="Lato Black" panose="020F0502020204030203" pitchFamily="34" charset="0"/>
                    <a:cs typeface="Lato Black" panose="020F0502020204030203" pitchFamily="34" charset="0"/>
                  </a:rPr>
                  <a:t>%</a:t>
                </a:r>
                <a:endParaRPr lang="en-GB">
                  <a:solidFill>
                    <a:schemeClr val="tx2"/>
                  </a:solidFill>
                  <a:latin typeface="Lato Black" panose="020F0502020204030203" pitchFamily="34" charset="0"/>
                  <a:ea typeface="Lato Black" panose="020F0502020204030203" pitchFamily="34" charset="0"/>
                  <a:cs typeface="Lato Black" panose="020F0502020204030203" pitchFamily="34" charset="0"/>
                </a:endParaRPr>
              </a:p>
            </p:txBody>
          </p:sp>
          <p:grpSp>
            <p:nvGrpSpPr>
              <p:cNvPr id="86" name="Group 85">
                <a:extLst>
                  <a:ext uri="{FF2B5EF4-FFF2-40B4-BE49-F238E27FC236}">
                    <a16:creationId xmlns:a16="http://schemas.microsoft.com/office/drawing/2014/main" id="{E28BF4A2-7A9A-16DB-7D20-CCE0B9724036}"/>
                  </a:ext>
                </a:extLst>
              </p:cNvPr>
              <p:cNvGrpSpPr>
                <a:grpSpLocks noGrp="1" noUngrp="1" noRot="1" noMove="1" noResize="1"/>
              </p:cNvGrpSpPr>
              <p:nvPr/>
            </p:nvGrpSpPr>
            <p:grpSpPr>
              <a:xfrm>
                <a:off x="2936361" y="2974404"/>
                <a:ext cx="720000" cy="720000"/>
                <a:chOff x="2820267" y="2941070"/>
                <a:chExt cx="720000" cy="720000"/>
              </a:xfrm>
            </p:grpSpPr>
            <p:pic>
              <p:nvPicPr>
                <p:cNvPr id="68" name="Graphic 67" descr="Contract with solid fill">
                  <a:extLst>
                    <a:ext uri="{FF2B5EF4-FFF2-40B4-BE49-F238E27FC236}">
                      <a16:creationId xmlns:a16="http://schemas.microsoft.com/office/drawing/2014/main" id="{BA9565C8-9B2C-F8A5-DE84-01D84405AE47}"/>
                    </a:ext>
                  </a:extLst>
                </p:cNvPr>
                <p:cNvPicPr>
                  <a:picLocks noGrp="1" noRot="1" noChangeAspect="1" noMove="1" noResize="1" noEditPoints="1" noAdjustHandles="1" noChangeArrowheads="1" noChangeShapeType="1" noCrop="1"/>
                </p:cNvPicPr>
                <p:nvPr/>
              </p:nvPicPr>
              <p:blipFill>
                <a:blip r:embed="rId39">
                  <a:extLst>
                    <a:ext uri="{96DAC541-7B7A-43D3-8B79-37D633B846F1}">
                      <asvg:svgBlip xmlns:asvg="http://schemas.microsoft.com/office/drawing/2016/SVG/main" r:embed="rId40"/>
                    </a:ext>
                  </a:extLst>
                </a:blip>
                <a:stretch>
                  <a:fillRect/>
                </a:stretch>
              </p:blipFill>
              <p:spPr>
                <a:xfrm>
                  <a:off x="2820267" y="2941070"/>
                  <a:ext cx="720000" cy="720000"/>
                </a:xfrm>
                <a:prstGeom prst="rect">
                  <a:avLst/>
                </a:prstGeom>
              </p:spPr>
            </p:pic>
            <p:pic>
              <p:nvPicPr>
                <p:cNvPr id="79" name="Graphic 78" descr="Contract with solid fill">
                  <a:extLst>
                    <a:ext uri="{FF2B5EF4-FFF2-40B4-BE49-F238E27FC236}">
                      <a16:creationId xmlns:a16="http://schemas.microsoft.com/office/drawing/2014/main" id="{9E48DAAF-A106-C700-7B18-3FA5F5CB2A12}"/>
                    </a:ext>
                  </a:extLst>
                </p:cNvPr>
                <p:cNvPicPr>
                  <a:picLocks noGrp="1" noRot="1" noChangeAspect="1" noMove="1" noResize="1" noEditPoints="1" noAdjustHandles="1" noChangeArrowheads="1" noChangeShapeType="1" noCrop="1"/>
                </p:cNvPicPr>
                <p:nvPr/>
              </p:nvPicPr>
              <p:blipFill>
                <a:blip r:embed="rId41">
                  <a:extLst>
                    <a:ext uri="{96DAC541-7B7A-43D3-8B79-37D633B846F1}">
                      <asvg:svgBlip xmlns:asvg="http://schemas.microsoft.com/office/drawing/2016/SVG/main" r:embed="rId42"/>
                    </a:ext>
                  </a:extLst>
                </a:blip>
                <a:srcRect t="48704"/>
                <a:stretch/>
              </p:blipFill>
              <p:spPr>
                <a:xfrm>
                  <a:off x="2820267" y="3291738"/>
                  <a:ext cx="720000" cy="369332"/>
                </a:xfrm>
                <a:prstGeom prst="rect">
                  <a:avLst/>
                </a:prstGeom>
              </p:spPr>
            </p:pic>
          </p:grpSp>
        </p:grpSp>
        <p:grpSp>
          <p:nvGrpSpPr>
            <p:cNvPr id="100" name="Group 99">
              <a:extLst>
                <a:ext uri="{FF2B5EF4-FFF2-40B4-BE49-F238E27FC236}">
                  <a16:creationId xmlns:a16="http://schemas.microsoft.com/office/drawing/2014/main" id="{DA3125EA-095D-2C99-6780-BC94C4ECF5B8}"/>
                </a:ext>
              </a:extLst>
            </p:cNvPr>
            <p:cNvGrpSpPr>
              <a:grpSpLocks noGrp="1" noUngrp="1" noRot="1" noMove="1" noResize="1"/>
            </p:cNvGrpSpPr>
            <p:nvPr/>
          </p:nvGrpSpPr>
          <p:grpSpPr>
            <a:xfrm>
              <a:off x="6529437" y="2448586"/>
              <a:ext cx="900000" cy="1651789"/>
              <a:chOff x="6035565" y="2448586"/>
              <a:chExt cx="900000" cy="1651789"/>
            </a:xfrm>
          </p:grpSpPr>
          <p:sp>
            <p:nvSpPr>
              <p:cNvPr id="40" name="TextBox 39">
                <a:extLst>
                  <a:ext uri="{FF2B5EF4-FFF2-40B4-BE49-F238E27FC236}">
                    <a16:creationId xmlns:a16="http://schemas.microsoft.com/office/drawing/2014/main" id="{43ECCE29-5A58-1687-249E-1197A9A63075}"/>
                  </a:ext>
                </a:extLst>
              </p:cNvPr>
              <p:cNvSpPr txBox="1">
                <a:spLocks noGrp="1" noRot="1" noMove="1" noResize="1" noEditPoints="1" noAdjustHandles="1" noChangeArrowheads="1" noChangeShapeType="1"/>
              </p:cNvSpPr>
              <p:nvPr/>
            </p:nvSpPr>
            <p:spPr>
              <a:xfrm>
                <a:off x="6124058" y="2448586"/>
                <a:ext cx="723014" cy="461665"/>
              </a:xfrm>
              <a:prstGeom prst="rect">
                <a:avLst/>
              </a:prstGeom>
              <a:noFill/>
            </p:spPr>
            <p:txBody>
              <a:bodyPr wrap="square" rtlCol="0">
                <a:spAutoFit/>
              </a:bodyPr>
              <a:lstStyle/>
              <a:p>
                <a:pPr algn="ctr"/>
                <a:r>
                  <a:rPr lang="en-GB" sz="1200">
                    <a:solidFill>
                      <a:schemeClr val="tx1">
                        <a:lumMod val="90000"/>
                        <a:lumOff val="10000"/>
                      </a:schemeClr>
                    </a:solidFill>
                  </a:rPr>
                  <a:t>Prof. </a:t>
                </a:r>
                <a:br>
                  <a:rPr lang="en-GB" sz="1200">
                    <a:solidFill>
                      <a:schemeClr val="tx1">
                        <a:lumMod val="90000"/>
                        <a:lumOff val="10000"/>
                      </a:schemeClr>
                    </a:solidFill>
                  </a:rPr>
                </a:br>
                <a:r>
                  <a:rPr lang="en-GB" sz="1200">
                    <a:solidFill>
                      <a:schemeClr val="tx1">
                        <a:lumMod val="90000"/>
                        <a:lumOff val="10000"/>
                      </a:schemeClr>
                    </a:solidFill>
                  </a:rPr>
                  <a:t>Orgs.</a:t>
                </a:r>
              </a:p>
            </p:txBody>
          </p:sp>
          <p:sp>
            <p:nvSpPr>
              <p:cNvPr id="5" name="TextBox 4">
                <a:extLst>
                  <a:ext uri="{FF2B5EF4-FFF2-40B4-BE49-F238E27FC236}">
                    <a16:creationId xmlns:a16="http://schemas.microsoft.com/office/drawing/2014/main" id="{741F6D48-0E84-8CA3-51A9-E38B6FBECFC1}"/>
                  </a:ext>
                </a:extLst>
              </p:cNvPr>
              <p:cNvSpPr txBox="1">
                <a:spLocks noGrp="1" noRot="1" noMove="1" noResize="1" noEditPoints="1" noAdjustHandles="1" noChangeArrowheads="1" noChangeShapeType="1"/>
              </p:cNvSpPr>
              <p:nvPr/>
            </p:nvSpPr>
            <p:spPr>
              <a:xfrm>
                <a:off x="6118853" y="3731043"/>
                <a:ext cx="733425" cy="369332"/>
              </a:xfrm>
              <a:prstGeom prst="rect">
                <a:avLst/>
              </a:prstGeom>
              <a:noFill/>
            </p:spPr>
            <p:txBody>
              <a:bodyPr wrap="square" rtlCol="0">
                <a:spAutoFit/>
              </a:bodyPr>
              <a:lstStyle/>
              <a:p>
                <a:pPr algn="ctr"/>
                <a:r>
                  <a:rPr lang="en-GB">
                    <a:solidFill>
                      <a:schemeClr val="tx2"/>
                    </a:solidFill>
                    <a:latin typeface="Lato Black" panose="020F0502020204030203" pitchFamily="34" charset="0"/>
                    <a:ea typeface="Lato Black" panose="020F0502020204030203" pitchFamily="34" charset="0"/>
                    <a:cs typeface="Lato Black" panose="020F0502020204030203" pitchFamily="34" charset="0"/>
                  </a:rPr>
                  <a:t>9</a:t>
                </a:r>
                <a:r>
                  <a:rPr lang="en-GB" sz="1400">
                    <a:solidFill>
                      <a:schemeClr val="tx2"/>
                    </a:solidFill>
                    <a:latin typeface="Lato Black" panose="020F0502020204030203" pitchFamily="34" charset="0"/>
                    <a:ea typeface="Lato Black" panose="020F0502020204030203" pitchFamily="34" charset="0"/>
                    <a:cs typeface="Lato Black" panose="020F0502020204030203" pitchFamily="34" charset="0"/>
                  </a:rPr>
                  <a:t>%</a:t>
                </a:r>
                <a:endParaRPr lang="en-GB">
                  <a:solidFill>
                    <a:schemeClr val="tx2"/>
                  </a:solidFill>
                  <a:latin typeface="Lato Black" panose="020F0502020204030203" pitchFamily="34" charset="0"/>
                  <a:ea typeface="Lato Black" panose="020F0502020204030203" pitchFamily="34" charset="0"/>
                  <a:cs typeface="Lato Black" panose="020F0502020204030203" pitchFamily="34" charset="0"/>
                </a:endParaRPr>
              </a:p>
            </p:txBody>
          </p:sp>
          <p:grpSp>
            <p:nvGrpSpPr>
              <p:cNvPr id="88" name="Group 87">
                <a:extLst>
                  <a:ext uri="{FF2B5EF4-FFF2-40B4-BE49-F238E27FC236}">
                    <a16:creationId xmlns:a16="http://schemas.microsoft.com/office/drawing/2014/main" id="{7A0628F6-06A2-E94B-AE62-5D304B2F48FB}"/>
                  </a:ext>
                </a:extLst>
              </p:cNvPr>
              <p:cNvGrpSpPr>
                <a:grpSpLocks noGrp="1" noUngrp="1" noRot="1" noMove="1" noResize="1"/>
              </p:cNvGrpSpPr>
              <p:nvPr/>
            </p:nvGrpSpPr>
            <p:grpSpPr>
              <a:xfrm>
                <a:off x="6035565" y="2865017"/>
                <a:ext cx="900000" cy="900000"/>
                <a:chOff x="6035565" y="2815010"/>
                <a:chExt cx="900000" cy="900000"/>
              </a:xfrm>
            </p:grpSpPr>
            <p:pic>
              <p:nvPicPr>
                <p:cNvPr id="81" name="Graphic 80" descr="Employee badge with solid fill">
                  <a:extLst>
                    <a:ext uri="{FF2B5EF4-FFF2-40B4-BE49-F238E27FC236}">
                      <a16:creationId xmlns:a16="http://schemas.microsoft.com/office/drawing/2014/main" id="{9B6A4299-1C1A-DD94-12B9-D32D4F10B382}"/>
                    </a:ext>
                  </a:extLst>
                </p:cNvPr>
                <p:cNvPicPr>
                  <a:picLocks noGrp="1" noRot="1" noChangeAspect="1" noMove="1" noResize="1" noEditPoints="1" noAdjustHandles="1" noChangeArrowheads="1" noChangeShapeType="1" noCrop="1"/>
                </p:cNvPicPr>
                <p:nvPr/>
              </p:nvPicPr>
              <p:blipFill>
                <a:blip r:embed="rId43">
                  <a:extLst>
                    <a:ext uri="{96DAC541-7B7A-43D3-8B79-37D633B846F1}">
                      <asvg:svgBlip xmlns:asvg="http://schemas.microsoft.com/office/drawing/2016/SVG/main" r:embed="rId44"/>
                    </a:ext>
                  </a:extLst>
                </a:blip>
                <a:stretch>
                  <a:fillRect/>
                </a:stretch>
              </p:blipFill>
              <p:spPr>
                <a:xfrm>
                  <a:off x="6035565" y="2815010"/>
                  <a:ext cx="900000" cy="900000"/>
                </a:xfrm>
                <a:prstGeom prst="rect">
                  <a:avLst/>
                </a:prstGeom>
              </p:spPr>
            </p:pic>
            <p:pic>
              <p:nvPicPr>
                <p:cNvPr id="82" name="Graphic 81" descr="Employee badge with solid fill">
                  <a:extLst>
                    <a:ext uri="{FF2B5EF4-FFF2-40B4-BE49-F238E27FC236}">
                      <a16:creationId xmlns:a16="http://schemas.microsoft.com/office/drawing/2014/main" id="{645264B1-27CA-5446-6D94-6F2089843061}"/>
                    </a:ext>
                  </a:extLst>
                </p:cNvPr>
                <p:cNvPicPr>
                  <a:picLocks noGrp="1" noRot="1" noChangeAspect="1" noMove="1" noResize="1" noEditPoints="1" noAdjustHandles="1" noChangeArrowheads="1" noChangeShapeType="1" noCrop="1"/>
                </p:cNvPicPr>
                <p:nvPr/>
              </p:nvPicPr>
              <p:blipFill>
                <a:blip r:embed="rId45">
                  <a:extLst>
                    <a:ext uri="{96DAC541-7B7A-43D3-8B79-37D633B846F1}">
                      <asvg:svgBlip xmlns:asvg="http://schemas.microsoft.com/office/drawing/2016/SVG/main" r:embed="rId46"/>
                    </a:ext>
                  </a:extLst>
                </a:blip>
                <a:srcRect t="74483"/>
                <a:stretch/>
              </p:blipFill>
              <p:spPr>
                <a:xfrm>
                  <a:off x="6035565" y="3485354"/>
                  <a:ext cx="900000" cy="229656"/>
                </a:xfrm>
                <a:prstGeom prst="rect">
                  <a:avLst/>
                </a:prstGeom>
              </p:spPr>
            </p:pic>
          </p:grpSp>
        </p:grpSp>
      </p:grpSp>
    </p:spTree>
    <p:extLst>
      <p:ext uri="{BB962C8B-B14F-4D97-AF65-F5344CB8AC3E}">
        <p14:creationId xmlns:p14="http://schemas.microsoft.com/office/powerpoint/2010/main" val="24797744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74F0451-CD4B-4AD4-7C44-4CB4E4AC3DEA}"/>
              </a:ext>
            </a:extLst>
          </p:cNvPr>
          <p:cNvGrpSpPr>
            <a:grpSpLocks noGrp="1" noUngrp="1" noRot="1" noMove="1" noResize="1"/>
          </p:cNvGrpSpPr>
          <p:nvPr/>
        </p:nvGrpSpPr>
        <p:grpSpPr>
          <a:xfrm>
            <a:off x="1082840" y="1385242"/>
            <a:ext cx="9853018" cy="3426602"/>
            <a:chOff x="1082840" y="1385242"/>
            <a:chExt cx="9853018" cy="3426602"/>
          </a:xfrm>
        </p:grpSpPr>
        <p:pic>
          <p:nvPicPr>
            <p:cNvPr id="6" name="Graphic 5" descr="Man with solid fill">
              <a:extLst>
                <a:ext uri="{FF2B5EF4-FFF2-40B4-BE49-F238E27FC236}">
                  <a16:creationId xmlns:a16="http://schemas.microsoft.com/office/drawing/2014/main" id="{D275FD80-F73B-65BD-4560-445BAAF26EBE}"/>
                </a:ext>
              </a:extLst>
            </p:cNvPr>
            <p:cNvPicPr>
              <a:picLocks noGrp="1" noRot="1" noChangeAspect="1" noMove="1" noResize="1" noEditPoints="1" noAdjustHandles="1" noChangeArrowheads="1" noChangeShapeType="1" noCrop="1"/>
            </p:cNvPicPr>
            <p:nvPr/>
          </p:nvPicPr>
          <p:blipFill>
            <a:blip r:embed="rId3">
              <a:extLst>
                <a:ext uri="{96DAC541-7B7A-43D3-8B79-37D633B846F1}">
                  <asvg:svgBlip xmlns:asvg="http://schemas.microsoft.com/office/drawing/2016/SVG/main" r:embed="rId4"/>
                </a:ext>
              </a:extLst>
            </a:blip>
            <a:srcRect l="20646" r="19312"/>
            <a:stretch/>
          </p:blipFill>
          <p:spPr>
            <a:xfrm>
              <a:off x="6027818" y="1385242"/>
              <a:ext cx="2057400" cy="3426602"/>
            </a:xfrm>
            <a:prstGeom prst="rect">
              <a:avLst/>
            </a:prstGeom>
          </p:spPr>
        </p:pic>
        <p:pic>
          <p:nvPicPr>
            <p:cNvPr id="8" name="Graphic 7" descr="Woman with solid fill">
              <a:extLst>
                <a:ext uri="{FF2B5EF4-FFF2-40B4-BE49-F238E27FC236}">
                  <a16:creationId xmlns:a16="http://schemas.microsoft.com/office/drawing/2014/main" id="{A322E9BD-F3DF-B42C-674C-AFF24A3C2B50}"/>
                </a:ext>
              </a:extLst>
            </p:cNvPr>
            <p:cNvPicPr>
              <a:picLocks noGrp="1" noRot="1" noChangeAspect="1" noMove="1" noResize="1" noEditPoints="1" noAdjustHandles="1" noChangeArrowheads="1" noChangeShapeType="1" noCrop="1"/>
            </p:cNvPicPr>
            <p:nvPr/>
          </p:nvPicPr>
          <p:blipFill>
            <a:blip r:embed="rId5">
              <a:extLst>
                <a:ext uri="{96DAC541-7B7A-43D3-8B79-37D633B846F1}">
                  <asvg:svgBlip xmlns:asvg="http://schemas.microsoft.com/office/drawing/2016/SVG/main" r:embed="rId6"/>
                </a:ext>
              </a:extLst>
            </a:blip>
            <a:srcRect l="21887" r="22636"/>
            <a:stretch/>
          </p:blipFill>
          <p:spPr>
            <a:xfrm>
              <a:off x="4150891" y="1385242"/>
              <a:ext cx="1900991" cy="3426602"/>
            </a:xfrm>
            <a:prstGeom prst="rect">
              <a:avLst/>
            </a:prstGeom>
          </p:spPr>
        </p:pic>
        <p:pic>
          <p:nvPicPr>
            <p:cNvPr id="9" name="Graphic 8" descr="Man with solid fill">
              <a:extLst>
                <a:ext uri="{FF2B5EF4-FFF2-40B4-BE49-F238E27FC236}">
                  <a16:creationId xmlns:a16="http://schemas.microsoft.com/office/drawing/2014/main" id="{631AA988-8D99-AE47-0464-31A224D4C637}"/>
                </a:ext>
              </a:extLst>
            </p:cNvPr>
            <p:cNvPicPr>
              <a:picLocks noGrp="1" noRot="1" noChangeAspect="1" noMove="1" noResize="1" noEditPoints="1" noAdjustHandles="1" noChangeArrowheads="1" noChangeShapeType="1" noCrop="1"/>
            </p:cNvPicPr>
            <p:nvPr/>
          </p:nvPicPr>
          <p:blipFill>
            <a:blip r:embed="rId7">
              <a:extLst>
                <a:ext uri="{96DAC541-7B7A-43D3-8B79-37D633B846F1}">
                  <asvg:svgBlip xmlns:asvg="http://schemas.microsoft.com/office/drawing/2016/SVG/main" r:embed="rId8"/>
                </a:ext>
              </a:extLst>
            </a:blip>
            <a:srcRect l="20646" t="45831" r="19312"/>
            <a:stretch/>
          </p:blipFill>
          <p:spPr>
            <a:xfrm>
              <a:off x="6027888" y="2952963"/>
              <a:ext cx="2057400" cy="1856153"/>
            </a:xfrm>
            <a:prstGeom prst="rect">
              <a:avLst/>
            </a:prstGeom>
          </p:spPr>
        </p:pic>
        <p:pic>
          <p:nvPicPr>
            <p:cNvPr id="10" name="Graphic 9" descr="Woman with solid fill">
              <a:extLst>
                <a:ext uri="{FF2B5EF4-FFF2-40B4-BE49-F238E27FC236}">
                  <a16:creationId xmlns:a16="http://schemas.microsoft.com/office/drawing/2014/main" id="{891EADB1-D1BD-2CB2-D58D-0873BEC1FDF7}"/>
                </a:ext>
              </a:extLst>
            </p:cNvPr>
            <p:cNvPicPr>
              <a:picLocks noGrp="1" noRot="1" noChangeAspect="1" noMove="1" noResize="1" noEditPoints="1" noAdjustHandles="1" noChangeArrowheads="1" noChangeShapeType="1" noCrop="1"/>
            </p:cNvPicPr>
            <p:nvPr/>
          </p:nvPicPr>
          <p:blipFill>
            <a:blip r:embed="rId9">
              <a:extLst>
                <a:ext uri="{96DAC541-7B7A-43D3-8B79-37D633B846F1}">
                  <asvg:svgBlip xmlns:asvg="http://schemas.microsoft.com/office/drawing/2016/SVG/main" r:embed="rId10"/>
                </a:ext>
              </a:extLst>
            </a:blip>
            <a:srcRect l="21887" t="57267" r="22636"/>
            <a:stretch/>
          </p:blipFill>
          <p:spPr>
            <a:xfrm>
              <a:off x="4150961" y="3344849"/>
              <a:ext cx="1900991" cy="1464268"/>
            </a:xfrm>
            <a:prstGeom prst="rect">
              <a:avLst/>
            </a:prstGeom>
          </p:spPr>
        </p:pic>
        <p:sp>
          <p:nvSpPr>
            <p:cNvPr id="11" name="TextBox 10">
              <a:extLst>
                <a:ext uri="{FF2B5EF4-FFF2-40B4-BE49-F238E27FC236}">
                  <a16:creationId xmlns:a16="http://schemas.microsoft.com/office/drawing/2014/main" id="{C495EEE4-04B3-F920-A601-04B10D468F54}"/>
                </a:ext>
              </a:extLst>
            </p:cNvPr>
            <p:cNvSpPr txBox="1">
              <a:spLocks noGrp="1" noRot="1" noMove="1" noResize="1" noEditPoints="1" noAdjustHandles="1" noChangeArrowheads="1" noChangeShapeType="1"/>
            </p:cNvSpPr>
            <p:nvPr/>
          </p:nvSpPr>
          <p:spPr>
            <a:xfrm>
              <a:off x="1297225" y="2068572"/>
              <a:ext cx="2829604" cy="1107996"/>
            </a:xfrm>
            <a:prstGeom prst="rect">
              <a:avLst/>
            </a:prstGeom>
            <a:noFill/>
          </p:spPr>
          <p:txBody>
            <a:bodyPr wrap="square" rtlCol="0">
              <a:spAutoFit/>
            </a:bodyPr>
            <a:lstStyle/>
            <a:p>
              <a:pPr algn="r"/>
              <a:r>
                <a:rPr lang="en-US" sz="6600" b="1">
                  <a:solidFill>
                    <a:schemeClr val="tx2"/>
                  </a:solidFill>
                  <a:latin typeface="Lato ExtraBold" panose="020F0502020204030204" pitchFamily="34" charset="0"/>
                </a:rPr>
                <a:t>36%</a:t>
              </a:r>
              <a:endParaRPr lang="en-GB" sz="6600" b="1">
                <a:solidFill>
                  <a:schemeClr val="tx2"/>
                </a:solidFill>
                <a:latin typeface="Lato ExtraBold" panose="020F0502020204030204" pitchFamily="34" charset="0"/>
              </a:endParaRPr>
            </a:p>
          </p:txBody>
        </p:sp>
        <p:sp>
          <p:nvSpPr>
            <p:cNvPr id="12" name="TextBox 11">
              <a:extLst>
                <a:ext uri="{FF2B5EF4-FFF2-40B4-BE49-F238E27FC236}">
                  <a16:creationId xmlns:a16="http://schemas.microsoft.com/office/drawing/2014/main" id="{D6189E88-B545-882F-88B6-B61E0EA9EFA1}"/>
                </a:ext>
              </a:extLst>
            </p:cNvPr>
            <p:cNvSpPr txBox="1">
              <a:spLocks noGrp="1" noRot="1" noMove="1" noResize="1" noEditPoints="1" noAdjustHandles="1" noChangeArrowheads="1" noChangeShapeType="1"/>
            </p:cNvSpPr>
            <p:nvPr/>
          </p:nvSpPr>
          <p:spPr>
            <a:xfrm>
              <a:off x="1082840" y="3022469"/>
              <a:ext cx="3011048" cy="400110"/>
            </a:xfrm>
            <a:prstGeom prst="rect">
              <a:avLst/>
            </a:prstGeom>
            <a:noFill/>
          </p:spPr>
          <p:txBody>
            <a:bodyPr wrap="square" rtlCol="0">
              <a:spAutoFit/>
            </a:bodyPr>
            <a:lstStyle/>
            <a:p>
              <a:pPr algn="r"/>
              <a:r>
                <a:rPr lang="en-US" sz="2000" b="1"/>
                <a:t>FEMALE</a:t>
              </a:r>
              <a:endParaRPr lang="en-GB" sz="2000" b="1"/>
            </a:p>
          </p:txBody>
        </p:sp>
        <p:sp>
          <p:nvSpPr>
            <p:cNvPr id="13" name="TextBox 12">
              <a:extLst>
                <a:ext uri="{FF2B5EF4-FFF2-40B4-BE49-F238E27FC236}">
                  <a16:creationId xmlns:a16="http://schemas.microsoft.com/office/drawing/2014/main" id="{CFC62667-11C7-1CCD-0580-A82180E186F0}"/>
                </a:ext>
              </a:extLst>
            </p:cNvPr>
            <p:cNvSpPr txBox="1">
              <a:spLocks noGrp="1" noRot="1" noMove="1" noResize="1" noEditPoints="1" noAdjustHandles="1" noChangeArrowheads="1" noChangeShapeType="1"/>
            </p:cNvSpPr>
            <p:nvPr/>
          </p:nvSpPr>
          <p:spPr>
            <a:xfrm>
              <a:off x="1481695" y="3722245"/>
              <a:ext cx="2633824" cy="646331"/>
            </a:xfrm>
            <a:prstGeom prst="rect">
              <a:avLst/>
            </a:prstGeom>
            <a:noFill/>
          </p:spPr>
          <p:txBody>
            <a:bodyPr wrap="square" rtlCol="0">
              <a:spAutoFit/>
            </a:bodyPr>
            <a:lstStyle/>
            <a:p>
              <a:r>
                <a:rPr lang="en-US" sz="1200">
                  <a:latin typeface="Lato Light" panose="020F0502020204030203" pitchFamily="34" charset="0"/>
                  <a:ea typeface="Lato Light" panose="020F0502020204030203" pitchFamily="34" charset="0"/>
                  <a:cs typeface="Lato Light" panose="020F0502020204030203" pitchFamily="34" charset="0"/>
                </a:rPr>
                <a:t>Spain was the only country where there was no significant difference in scores between genders.</a:t>
              </a:r>
              <a:endParaRPr lang="en-GB" sz="1200">
                <a:latin typeface="Lato Light" panose="020F0502020204030203" pitchFamily="34" charset="0"/>
                <a:ea typeface="Lato Light" panose="020F0502020204030203" pitchFamily="34" charset="0"/>
                <a:cs typeface="Lato Light" panose="020F0502020204030203" pitchFamily="34" charset="0"/>
              </a:endParaRPr>
            </a:p>
          </p:txBody>
        </p:sp>
        <p:sp>
          <p:nvSpPr>
            <p:cNvPr id="14" name="TextBox 13">
              <a:extLst>
                <a:ext uri="{FF2B5EF4-FFF2-40B4-BE49-F238E27FC236}">
                  <a16:creationId xmlns:a16="http://schemas.microsoft.com/office/drawing/2014/main" id="{FB18A773-428A-9D4D-9ED6-CB3AA3224452}"/>
                </a:ext>
              </a:extLst>
            </p:cNvPr>
            <p:cNvSpPr txBox="1">
              <a:spLocks noGrp="1" noRot="1" noMove="1" noResize="1" noEditPoints="1" noAdjustHandles="1" noChangeArrowheads="1" noChangeShapeType="1"/>
            </p:cNvSpPr>
            <p:nvPr/>
          </p:nvSpPr>
          <p:spPr>
            <a:xfrm>
              <a:off x="7924810" y="2068572"/>
              <a:ext cx="2829604" cy="1107996"/>
            </a:xfrm>
            <a:prstGeom prst="rect">
              <a:avLst/>
            </a:prstGeom>
            <a:noFill/>
          </p:spPr>
          <p:txBody>
            <a:bodyPr wrap="square" rtlCol="0">
              <a:spAutoFit/>
            </a:bodyPr>
            <a:lstStyle/>
            <a:p>
              <a:r>
                <a:rPr lang="en-US" sz="6600" b="1">
                  <a:solidFill>
                    <a:schemeClr val="accent6">
                      <a:lumMod val="50000"/>
                    </a:schemeClr>
                  </a:solidFill>
                  <a:latin typeface="Lato ExtraBold" panose="020F0502020204030204" pitchFamily="34" charset="0"/>
                </a:rPr>
                <a:t>64%</a:t>
              </a:r>
              <a:endParaRPr lang="en-GB" sz="6600" b="1">
                <a:solidFill>
                  <a:schemeClr val="accent6">
                    <a:lumMod val="50000"/>
                  </a:schemeClr>
                </a:solidFill>
                <a:latin typeface="Lato ExtraBold" panose="020F0502020204030204" pitchFamily="34" charset="0"/>
              </a:endParaRPr>
            </a:p>
          </p:txBody>
        </p:sp>
        <p:sp>
          <p:nvSpPr>
            <p:cNvPr id="15" name="TextBox 14">
              <a:extLst>
                <a:ext uri="{FF2B5EF4-FFF2-40B4-BE49-F238E27FC236}">
                  <a16:creationId xmlns:a16="http://schemas.microsoft.com/office/drawing/2014/main" id="{F6BC92F7-E191-01CF-FD9D-CA74FEE80DC8}"/>
                </a:ext>
              </a:extLst>
            </p:cNvPr>
            <p:cNvSpPr txBox="1">
              <a:spLocks noGrp="1" noRot="1" noMove="1" noResize="1" noEditPoints="1" noAdjustHandles="1" noChangeArrowheads="1" noChangeShapeType="1"/>
            </p:cNvSpPr>
            <p:nvPr/>
          </p:nvSpPr>
          <p:spPr>
            <a:xfrm>
              <a:off x="7924810" y="3022469"/>
              <a:ext cx="3011048" cy="400110"/>
            </a:xfrm>
            <a:prstGeom prst="rect">
              <a:avLst/>
            </a:prstGeom>
            <a:noFill/>
          </p:spPr>
          <p:txBody>
            <a:bodyPr wrap="square" rtlCol="0">
              <a:spAutoFit/>
            </a:bodyPr>
            <a:lstStyle/>
            <a:p>
              <a:r>
                <a:rPr lang="en-US" sz="2000" b="1"/>
                <a:t>MALE</a:t>
              </a:r>
              <a:endParaRPr lang="en-GB" sz="2000" b="1"/>
            </a:p>
          </p:txBody>
        </p:sp>
        <p:sp>
          <p:nvSpPr>
            <p:cNvPr id="16" name="TextBox 15">
              <a:extLst>
                <a:ext uri="{FF2B5EF4-FFF2-40B4-BE49-F238E27FC236}">
                  <a16:creationId xmlns:a16="http://schemas.microsoft.com/office/drawing/2014/main" id="{4C7423D6-536E-74B1-F838-E5769BFCB5D8}"/>
                </a:ext>
              </a:extLst>
            </p:cNvPr>
            <p:cNvSpPr txBox="1">
              <a:spLocks noGrp="1" noRot="1" noMove="1" noResize="1" noEditPoints="1" noAdjustHandles="1" noChangeArrowheads="1" noChangeShapeType="1"/>
            </p:cNvSpPr>
            <p:nvPr/>
          </p:nvSpPr>
          <p:spPr>
            <a:xfrm>
              <a:off x="7924810" y="3722245"/>
              <a:ext cx="2399061" cy="646331"/>
            </a:xfrm>
            <a:prstGeom prst="rect">
              <a:avLst/>
            </a:prstGeom>
            <a:noFill/>
          </p:spPr>
          <p:txBody>
            <a:bodyPr wrap="square" rtlCol="0">
              <a:spAutoFit/>
            </a:bodyPr>
            <a:lstStyle/>
            <a:p>
              <a:r>
                <a:rPr lang="en-US" sz="1200">
                  <a:latin typeface="Lato Light" panose="020F0502020204030203" pitchFamily="34" charset="0"/>
                  <a:ea typeface="Lato Light" panose="020F0502020204030203" pitchFamily="34" charset="0"/>
                  <a:cs typeface="Lato Light" panose="020F0502020204030203" pitchFamily="34" charset="0"/>
                </a:rPr>
                <a:t>In all other markets of focus, males outperformed females based on mean scores.</a:t>
              </a:r>
              <a:endParaRPr lang="en-GB" sz="1200">
                <a:latin typeface="Lato Light" panose="020F0502020204030203" pitchFamily="34" charset="0"/>
                <a:ea typeface="Lato Light" panose="020F0502020204030203" pitchFamily="34" charset="0"/>
                <a:cs typeface="Lato Light" panose="020F0502020204030203" pitchFamily="34" charset="0"/>
              </a:endParaRPr>
            </a:p>
          </p:txBody>
        </p:sp>
      </p:grpSp>
      <p:sp>
        <p:nvSpPr>
          <p:cNvPr id="17" name="Title 16">
            <a:extLst>
              <a:ext uri="{FF2B5EF4-FFF2-40B4-BE49-F238E27FC236}">
                <a16:creationId xmlns:a16="http://schemas.microsoft.com/office/drawing/2014/main" id="{B6025FD7-DBAD-23D9-4137-0AF123C789F4}"/>
              </a:ext>
            </a:extLst>
          </p:cNvPr>
          <p:cNvSpPr txBox="1">
            <a:spLocks noGrp="1" noRot="1" noMove="1" noResize="1" noEditPoints="1" noAdjustHandles="1" noChangeArrowheads="1" noChangeShapeType="1"/>
          </p:cNvSpPr>
          <p:nvPr>
            <p:ph type="title" idx="4294967295"/>
          </p:nvPr>
        </p:nvSpPr>
        <p:spPr>
          <a:xfrm>
            <a:off x="479425" y="225425"/>
            <a:ext cx="5268979" cy="5232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chemeClr val="tx1"/>
                </a:solidFill>
                <a:effectLst/>
                <a:uLnTx/>
                <a:uFillTx/>
                <a:latin typeface="Lato ExtraBold" panose="020F0502020204030203" pitchFamily="34" charset="0"/>
                <a:ea typeface="Lato ExtraBold" panose="020F0502020204030203" pitchFamily="34" charset="0"/>
                <a:cs typeface="Lato ExtraBold" panose="020F0502020204030203" pitchFamily="34" charset="0"/>
              </a:rPr>
              <a:t>EQUALITY</a:t>
            </a:r>
            <a:endParaRPr kumimoji="0" lang="en-GB" sz="2800" b="1" i="0" u="none" strike="noStrike" kern="1200" cap="none" spc="0" normalizeH="0" baseline="0" noProof="0">
              <a:ln>
                <a:noFill/>
              </a:ln>
              <a:solidFill>
                <a:schemeClr val="tx1"/>
              </a:solidFill>
              <a:effectLst/>
              <a:uLnTx/>
              <a:uFillTx/>
              <a:latin typeface="Lato ExtraBold" panose="020F0502020204030203" pitchFamily="34" charset="0"/>
              <a:ea typeface="Lato ExtraBold" panose="020F0502020204030203" pitchFamily="34" charset="0"/>
              <a:cs typeface="Lato ExtraBold" panose="020F0502020204030203" pitchFamily="34" charset="0"/>
            </a:endParaRPr>
          </a:p>
        </p:txBody>
      </p:sp>
    </p:spTree>
    <p:extLst>
      <p:ext uri="{BB962C8B-B14F-4D97-AF65-F5344CB8AC3E}">
        <p14:creationId xmlns:p14="http://schemas.microsoft.com/office/powerpoint/2010/main" val="39999492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Title 140">
            <a:extLst>
              <a:ext uri="{FF2B5EF4-FFF2-40B4-BE49-F238E27FC236}">
                <a16:creationId xmlns:a16="http://schemas.microsoft.com/office/drawing/2014/main" id="{A833E45D-5AAB-FA9D-E1F5-2588F18BF8E7}"/>
              </a:ext>
            </a:extLst>
          </p:cNvPr>
          <p:cNvSpPr txBox="1">
            <a:spLocks noGrp="1" noRot="1" noMove="1" noResize="1" noEditPoints="1" noAdjustHandles="1" noChangeArrowheads="1" noChangeShapeType="1"/>
          </p:cNvSpPr>
          <p:nvPr>
            <p:ph type="title" idx="4294967295"/>
          </p:nvPr>
        </p:nvSpPr>
        <p:spPr>
          <a:xfrm>
            <a:off x="508000" y="225425"/>
            <a:ext cx="5788309" cy="5232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chemeClr val="tx1"/>
                </a:solidFill>
                <a:effectLst/>
                <a:uLnTx/>
                <a:uFillTx/>
                <a:latin typeface="Lato ExtraBold" panose="020F0502020204030203" pitchFamily="34" charset="0"/>
                <a:ea typeface="Lato ExtraBold" panose="020F0502020204030203" pitchFamily="34" charset="0"/>
                <a:cs typeface="Lato ExtraBold" panose="020F0502020204030203" pitchFamily="34" charset="0"/>
              </a:rPr>
              <a:t>SPECIALTY</a:t>
            </a:r>
            <a:endParaRPr kumimoji="0" lang="en-GB" sz="2800" b="1" i="0" u="none" strike="noStrike" kern="1200" cap="none" spc="0" normalizeH="0" baseline="0" noProof="0">
              <a:ln>
                <a:noFill/>
              </a:ln>
              <a:solidFill>
                <a:schemeClr val="tx1"/>
              </a:solidFill>
              <a:effectLst/>
              <a:uLnTx/>
              <a:uFillTx/>
              <a:latin typeface="Lato ExtraBold" panose="020F0502020204030203" pitchFamily="34" charset="0"/>
              <a:ea typeface="Lato ExtraBold" panose="020F0502020204030203" pitchFamily="34" charset="0"/>
              <a:cs typeface="Lato ExtraBold" panose="020F0502020204030203" pitchFamily="34" charset="0"/>
            </a:endParaRPr>
          </a:p>
        </p:txBody>
      </p:sp>
      <p:grpSp>
        <p:nvGrpSpPr>
          <p:cNvPr id="4" name="Group 3">
            <a:extLst>
              <a:ext uri="{FF2B5EF4-FFF2-40B4-BE49-F238E27FC236}">
                <a16:creationId xmlns:a16="http://schemas.microsoft.com/office/drawing/2014/main" id="{E674AF74-EDC6-B24A-BF13-3B01AAF6FC06}"/>
              </a:ext>
            </a:extLst>
          </p:cNvPr>
          <p:cNvGrpSpPr>
            <a:grpSpLocks noGrp="1" noUngrp="1" noRot="1" noMove="1" noResize="1"/>
          </p:cNvGrpSpPr>
          <p:nvPr/>
        </p:nvGrpSpPr>
        <p:grpSpPr>
          <a:xfrm>
            <a:off x="-363139" y="1675547"/>
            <a:ext cx="11837982" cy="3996263"/>
            <a:chOff x="-363139" y="1675547"/>
            <a:chExt cx="11837982" cy="3996263"/>
          </a:xfrm>
        </p:grpSpPr>
        <p:sp>
          <p:nvSpPr>
            <p:cNvPr id="50" name="TextBox 49">
              <a:extLst>
                <a:ext uri="{FF2B5EF4-FFF2-40B4-BE49-F238E27FC236}">
                  <a16:creationId xmlns:a16="http://schemas.microsoft.com/office/drawing/2014/main" id="{F440CF7E-DAA2-F900-6A83-2A0927DF2DA3}"/>
                </a:ext>
              </a:extLst>
            </p:cNvPr>
            <p:cNvSpPr txBox="1">
              <a:spLocks noGrp="1" noRot="1" noMove="1" noResize="1" noEditPoints="1" noAdjustHandles="1" noChangeArrowheads="1" noChangeShapeType="1"/>
            </p:cNvSpPr>
            <p:nvPr/>
          </p:nvSpPr>
          <p:spPr>
            <a:xfrm>
              <a:off x="-363139" y="1675547"/>
              <a:ext cx="2829604" cy="923330"/>
            </a:xfrm>
            <a:prstGeom prst="rect">
              <a:avLst/>
            </a:prstGeom>
            <a:noFill/>
          </p:spPr>
          <p:txBody>
            <a:bodyPr wrap="square" rtlCol="0">
              <a:spAutoFit/>
            </a:bodyPr>
            <a:lstStyle/>
            <a:p>
              <a:pPr algn="r"/>
              <a:r>
                <a:rPr lang="en-US" sz="5400" b="1">
                  <a:solidFill>
                    <a:schemeClr val="tx2"/>
                  </a:solidFill>
                  <a:latin typeface="Lato Black" panose="020F0502020204030203" pitchFamily="34" charset="0"/>
                  <a:ea typeface="Lato Black" panose="020F0502020204030203" pitchFamily="34" charset="0"/>
                  <a:cs typeface="Lato Black" panose="020F0502020204030203" pitchFamily="34" charset="0"/>
                </a:rPr>
                <a:t>59</a:t>
              </a:r>
              <a:r>
                <a:rPr lang="en-US" sz="3500" b="1">
                  <a:solidFill>
                    <a:schemeClr val="tx2"/>
                  </a:solidFill>
                  <a:latin typeface="Lato SemiBold" panose="020F0502020204030203" pitchFamily="34" charset="0"/>
                  <a:ea typeface="Lato SemiBold" panose="020F0502020204030203" pitchFamily="34" charset="0"/>
                  <a:cs typeface="Lato SemiBold" panose="020F0502020204030203" pitchFamily="34" charset="0"/>
                </a:rPr>
                <a:t>%</a:t>
              </a:r>
              <a:endParaRPr lang="en-GB" sz="3500" b="1">
                <a:solidFill>
                  <a:schemeClr val="tx2"/>
                </a:solidFill>
                <a:latin typeface="Lato SemiBold" panose="020F0502020204030203" pitchFamily="34" charset="0"/>
                <a:ea typeface="Lato SemiBold" panose="020F0502020204030203" pitchFamily="34" charset="0"/>
                <a:cs typeface="Lato SemiBold" panose="020F0502020204030203" pitchFamily="34" charset="0"/>
              </a:endParaRPr>
            </a:p>
          </p:txBody>
        </p:sp>
        <p:pic>
          <p:nvPicPr>
            <p:cNvPr id="74" name="Graphic 73" descr="User with solid fill">
              <a:extLst>
                <a:ext uri="{FF2B5EF4-FFF2-40B4-BE49-F238E27FC236}">
                  <a16:creationId xmlns:a16="http://schemas.microsoft.com/office/drawing/2014/main" id="{8278DC2F-60D1-AEAA-3C90-E904255435A5}"/>
                </a:ext>
              </a:extLst>
            </p:cNvPr>
            <p:cNvPicPr>
              <a:picLocks noGrp="1" noRot="1" noChangeAspect="1" noMove="1" noResize="1" noEditPoints="1" noAdjustHandles="1" noChangeArrowheads="1" noChangeShapeType="1" noCrop="1"/>
            </p:cNvPicPr>
            <p:nvPr/>
          </p:nvPicPr>
          <p:blipFill>
            <a:blip r:embed="rId2">
              <a:extLst>
                <a:ext uri="{96DAC541-7B7A-43D3-8B79-37D633B846F1}">
                  <asvg:svgBlip xmlns:asvg="http://schemas.microsoft.com/office/drawing/2016/SVG/main" r:embed="rId3"/>
                </a:ext>
              </a:extLst>
            </a:blip>
            <a:srcRect/>
            <a:stretch/>
          </p:blipFill>
          <p:spPr>
            <a:xfrm>
              <a:off x="2763246" y="4343400"/>
              <a:ext cx="720000" cy="720000"/>
            </a:xfrm>
            <a:prstGeom prst="rect">
              <a:avLst/>
            </a:prstGeom>
          </p:spPr>
        </p:pic>
        <p:pic>
          <p:nvPicPr>
            <p:cNvPr id="75" name="Graphic 74" descr="User with solid fill">
              <a:extLst>
                <a:ext uri="{FF2B5EF4-FFF2-40B4-BE49-F238E27FC236}">
                  <a16:creationId xmlns:a16="http://schemas.microsoft.com/office/drawing/2014/main" id="{F31EC314-922D-BBB4-CEF1-27A286AB24A1}"/>
                </a:ext>
              </a:extLst>
            </p:cNvPr>
            <p:cNvPicPr>
              <a:picLocks noGrp="1" noRot="1" noChangeAspect="1" noMove="1" noResize="1" noEditPoints="1" noAdjustHandles="1" noChangeArrowheads="1" noChangeShapeType="1" noCrop="1"/>
            </p:cNvPicPr>
            <p:nvPr/>
          </p:nvPicPr>
          <p:blipFill>
            <a:blip r:embed="rId2">
              <a:extLst>
                <a:ext uri="{96DAC541-7B7A-43D3-8B79-37D633B846F1}">
                  <asvg:svgBlip xmlns:asvg="http://schemas.microsoft.com/office/drawing/2016/SVG/main" r:embed="rId3"/>
                </a:ext>
              </a:extLst>
            </a:blip>
            <a:srcRect/>
            <a:stretch/>
          </p:blipFill>
          <p:spPr>
            <a:xfrm>
              <a:off x="3809870" y="4343400"/>
              <a:ext cx="720000" cy="720000"/>
            </a:xfrm>
            <a:prstGeom prst="rect">
              <a:avLst/>
            </a:prstGeom>
          </p:spPr>
        </p:pic>
        <p:pic>
          <p:nvPicPr>
            <p:cNvPr id="76" name="Graphic 75" descr="User with solid fill">
              <a:extLst>
                <a:ext uri="{FF2B5EF4-FFF2-40B4-BE49-F238E27FC236}">
                  <a16:creationId xmlns:a16="http://schemas.microsoft.com/office/drawing/2014/main" id="{95405D55-0C8C-FC25-BEAF-BBC0C7BC1B6A}"/>
                </a:ext>
              </a:extLst>
            </p:cNvPr>
            <p:cNvPicPr>
              <a:picLocks noGrp="1" noRot="1" noChangeAspect="1" noMove="1" noResize="1" noEditPoints="1" noAdjustHandles="1" noChangeArrowheads="1" noChangeShapeType="1" noCrop="1"/>
            </p:cNvPicPr>
            <p:nvPr/>
          </p:nvPicPr>
          <p:blipFill>
            <a:blip r:embed="rId2">
              <a:extLst>
                <a:ext uri="{96DAC541-7B7A-43D3-8B79-37D633B846F1}">
                  <asvg:svgBlip xmlns:asvg="http://schemas.microsoft.com/office/drawing/2016/SVG/main" r:embed="rId3"/>
                </a:ext>
              </a:extLst>
            </a:blip>
            <a:srcRect/>
            <a:stretch/>
          </p:blipFill>
          <p:spPr>
            <a:xfrm>
              <a:off x="4333182" y="4343400"/>
              <a:ext cx="720000" cy="720000"/>
            </a:xfrm>
            <a:prstGeom prst="rect">
              <a:avLst/>
            </a:prstGeom>
          </p:spPr>
        </p:pic>
        <p:pic>
          <p:nvPicPr>
            <p:cNvPr id="77" name="Graphic 76" descr="User with solid fill">
              <a:extLst>
                <a:ext uri="{FF2B5EF4-FFF2-40B4-BE49-F238E27FC236}">
                  <a16:creationId xmlns:a16="http://schemas.microsoft.com/office/drawing/2014/main" id="{6FA2EB3D-EE3C-27F5-F64F-5A476046340C}"/>
                </a:ext>
              </a:extLst>
            </p:cNvPr>
            <p:cNvPicPr>
              <a:picLocks noGrp="1" noRot="1" noChangeAspect="1" noMove="1" noResize="1" noEditPoints="1" noAdjustHandles="1" noChangeArrowheads="1" noChangeShapeType="1" noCrop="1"/>
            </p:cNvPicPr>
            <p:nvPr/>
          </p:nvPicPr>
          <p:blipFill>
            <a:blip r:embed="rId2">
              <a:extLst>
                <a:ext uri="{96DAC541-7B7A-43D3-8B79-37D633B846F1}">
                  <asvg:svgBlip xmlns:asvg="http://schemas.microsoft.com/office/drawing/2016/SVG/main" r:embed="rId3"/>
                </a:ext>
              </a:extLst>
            </a:blip>
            <a:srcRect/>
            <a:stretch/>
          </p:blipFill>
          <p:spPr>
            <a:xfrm>
              <a:off x="4856494" y="4343400"/>
              <a:ext cx="720000" cy="720000"/>
            </a:xfrm>
            <a:prstGeom prst="rect">
              <a:avLst/>
            </a:prstGeom>
          </p:spPr>
        </p:pic>
        <p:pic>
          <p:nvPicPr>
            <p:cNvPr id="78" name="Graphic 77" descr="User with solid fill">
              <a:extLst>
                <a:ext uri="{FF2B5EF4-FFF2-40B4-BE49-F238E27FC236}">
                  <a16:creationId xmlns:a16="http://schemas.microsoft.com/office/drawing/2014/main" id="{AD4045E6-612A-156E-3CF1-39938F7ED343}"/>
                </a:ext>
              </a:extLst>
            </p:cNvPr>
            <p:cNvPicPr>
              <a:picLocks noGrp="1" noRot="1" noChangeAspect="1" noMove="1" noResize="1" noEditPoints="1" noAdjustHandles="1" noChangeArrowheads="1" noChangeShapeType="1" noCrop="1"/>
            </p:cNvPicPr>
            <p:nvPr/>
          </p:nvPicPr>
          <p:blipFill>
            <a:blip r:embed="rId2">
              <a:extLst>
                <a:ext uri="{96DAC541-7B7A-43D3-8B79-37D633B846F1}">
                  <asvg:svgBlip xmlns:asvg="http://schemas.microsoft.com/office/drawing/2016/SVG/main" r:embed="rId3"/>
                </a:ext>
              </a:extLst>
            </a:blip>
            <a:srcRect/>
            <a:stretch/>
          </p:blipFill>
          <p:spPr>
            <a:xfrm>
              <a:off x="5379806" y="4343400"/>
              <a:ext cx="720000" cy="720000"/>
            </a:xfrm>
            <a:prstGeom prst="rect">
              <a:avLst/>
            </a:prstGeom>
          </p:spPr>
        </p:pic>
        <p:pic>
          <p:nvPicPr>
            <p:cNvPr id="79" name="Graphic 78" descr="User with solid fill">
              <a:extLst>
                <a:ext uri="{FF2B5EF4-FFF2-40B4-BE49-F238E27FC236}">
                  <a16:creationId xmlns:a16="http://schemas.microsoft.com/office/drawing/2014/main" id="{8D490E5B-3274-CBB1-3835-9E628E261D2F}"/>
                </a:ext>
              </a:extLst>
            </p:cNvPr>
            <p:cNvPicPr>
              <a:picLocks noGrp="1" noRot="1" noChangeAspect="1" noMove="1" noResize="1" noEditPoints="1" noAdjustHandles="1" noChangeArrowheads="1" noChangeShapeType="1" noCrop="1"/>
            </p:cNvPicPr>
            <p:nvPr/>
          </p:nvPicPr>
          <p:blipFill>
            <a:blip r:embed="rId2">
              <a:extLst>
                <a:ext uri="{96DAC541-7B7A-43D3-8B79-37D633B846F1}">
                  <asvg:svgBlip xmlns:asvg="http://schemas.microsoft.com/office/drawing/2016/SVG/main" r:embed="rId3"/>
                </a:ext>
              </a:extLst>
            </a:blip>
            <a:srcRect/>
            <a:stretch/>
          </p:blipFill>
          <p:spPr>
            <a:xfrm>
              <a:off x="5903118" y="4343400"/>
              <a:ext cx="720000" cy="720000"/>
            </a:xfrm>
            <a:prstGeom prst="rect">
              <a:avLst/>
            </a:prstGeom>
          </p:spPr>
        </p:pic>
        <p:pic>
          <p:nvPicPr>
            <p:cNvPr id="80" name="Graphic 79" descr="User with solid fill">
              <a:extLst>
                <a:ext uri="{FF2B5EF4-FFF2-40B4-BE49-F238E27FC236}">
                  <a16:creationId xmlns:a16="http://schemas.microsoft.com/office/drawing/2014/main" id="{4E4BFF05-6B84-19CD-B010-D25A791981AA}"/>
                </a:ext>
              </a:extLst>
            </p:cNvPr>
            <p:cNvPicPr>
              <a:picLocks noGrp="1" noRot="1" noChangeAspect="1" noMove="1" noResize="1" noEditPoints="1" noAdjustHandles="1" noChangeArrowheads="1" noChangeShapeType="1" noCrop="1"/>
            </p:cNvPicPr>
            <p:nvPr/>
          </p:nvPicPr>
          <p:blipFill>
            <a:blip r:embed="rId2">
              <a:extLst>
                <a:ext uri="{96DAC541-7B7A-43D3-8B79-37D633B846F1}">
                  <asvg:svgBlip xmlns:asvg="http://schemas.microsoft.com/office/drawing/2016/SVG/main" r:embed="rId3"/>
                </a:ext>
              </a:extLst>
            </a:blip>
            <a:srcRect/>
            <a:stretch/>
          </p:blipFill>
          <p:spPr>
            <a:xfrm>
              <a:off x="6426430" y="4343400"/>
              <a:ext cx="720000" cy="720000"/>
            </a:xfrm>
            <a:prstGeom prst="rect">
              <a:avLst/>
            </a:prstGeom>
          </p:spPr>
        </p:pic>
        <p:pic>
          <p:nvPicPr>
            <p:cNvPr id="81" name="Graphic 80" descr="User with solid fill">
              <a:extLst>
                <a:ext uri="{FF2B5EF4-FFF2-40B4-BE49-F238E27FC236}">
                  <a16:creationId xmlns:a16="http://schemas.microsoft.com/office/drawing/2014/main" id="{14DC8C0D-486E-C188-15AB-1718C8DACB35}"/>
                </a:ext>
              </a:extLst>
            </p:cNvPr>
            <p:cNvPicPr>
              <a:picLocks noGrp="1" noRot="1" noChangeAspect="1" noMove="1" noResize="1" noEditPoints="1" noAdjustHandles="1" noChangeArrowheads="1" noChangeShapeType="1" noCrop="1"/>
            </p:cNvPicPr>
            <p:nvPr/>
          </p:nvPicPr>
          <p:blipFill>
            <a:blip r:embed="rId2">
              <a:extLst>
                <a:ext uri="{96DAC541-7B7A-43D3-8B79-37D633B846F1}">
                  <asvg:svgBlip xmlns:asvg="http://schemas.microsoft.com/office/drawing/2016/SVG/main" r:embed="rId3"/>
                </a:ext>
              </a:extLst>
            </a:blip>
            <a:srcRect/>
            <a:stretch/>
          </p:blipFill>
          <p:spPr>
            <a:xfrm>
              <a:off x="6949742" y="4343400"/>
              <a:ext cx="720000" cy="720000"/>
            </a:xfrm>
            <a:prstGeom prst="rect">
              <a:avLst/>
            </a:prstGeom>
          </p:spPr>
        </p:pic>
        <p:pic>
          <p:nvPicPr>
            <p:cNvPr id="82" name="Graphic 81" descr="User with solid fill">
              <a:extLst>
                <a:ext uri="{FF2B5EF4-FFF2-40B4-BE49-F238E27FC236}">
                  <a16:creationId xmlns:a16="http://schemas.microsoft.com/office/drawing/2014/main" id="{D0A62E7A-4078-009A-7379-CC5E2299742E}"/>
                </a:ext>
              </a:extLst>
            </p:cNvPr>
            <p:cNvPicPr>
              <a:picLocks noGrp="1" noRot="1" noChangeAspect="1" noMove="1" noResize="1" noEditPoints="1" noAdjustHandles="1" noChangeArrowheads="1" noChangeShapeType="1" noCrop="1"/>
            </p:cNvPicPr>
            <p:nvPr/>
          </p:nvPicPr>
          <p:blipFill>
            <a:blip r:embed="rId2">
              <a:extLst>
                <a:ext uri="{96DAC541-7B7A-43D3-8B79-37D633B846F1}">
                  <asvg:svgBlip xmlns:asvg="http://schemas.microsoft.com/office/drawing/2016/SVG/main" r:embed="rId3"/>
                </a:ext>
              </a:extLst>
            </a:blip>
            <a:srcRect/>
            <a:stretch/>
          </p:blipFill>
          <p:spPr>
            <a:xfrm>
              <a:off x="7473058" y="4331369"/>
              <a:ext cx="720000" cy="720000"/>
            </a:xfrm>
            <a:prstGeom prst="rect">
              <a:avLst/>
            </a:prstGeom>
          </p:spPr>
        </p:pic>
        <p:pic>
          <p:nvPicPr>
            <p:cNvPr id="83" name="Graphic 82" descr="User with solid fill">
              <a:extLst>
                <a:ext uri="{FF2B5EF4-FFF2-40B4-BE49-F238E27FC236}">
                  <a16:creationId xmlns:a16="http://schemas.microsoft.com/office/drawing/2014/main" id="{13981FEC-E2DB-FECB-6B22-E902416FBC68}"/>
                </a:ext>
              </a:extLst>
            </p:cNvPr>
            <p:cNvPicPr>
              <a:picLocks noGrp="1" noRot="1" noChangeAspect="1" noMove="1" noResize="1" noEditPoints="1" noAdjustHandles="1" noChangeArrowheads="1" noChangeShapeType="1" noCrop="1"/>
            </p:cNvPicPr>
            <p:nvPr/>
          </p:nvPicPr>
          <p:blipFill>
            <a:blip r:embed="rId2">
              <a:extLst>
                <a:ext uri="{96DAC541-7B7A-43D3-8B79-37D633B846F1}">
                  <asvg:svgBlip xmlns:asvg="http://schemas.microsoft.com/office/drawing/2016/SVG/main" r:embed="rId3"/>
                </a:ext>
              </a:extLst>
            </a:blip>
            <a:srcRect/>
            <a:stretch/>
          </p:blipFill>
          <p:spPr>
            <a:xfrm>
              <a:off x="3286558" y="4343400"/>
              <a:ext cx="720000" cy="720000"/>
            </a:xfrm>
            <a:prstGeom prst="rect">
              <a:avLst/>
            </a:prstGeom>
          </p:spPr>
        </p:pic>
        <p:pic>
          <p:nvPicPr>
            <p:cNvPr id="84" name="Graphic 83" descr="User with solid fill">
              <a:extLst>
                <a:ext uri="{FF2B5EF4-FFF2-40B4-BE49-F238E27FC236}">
                  <a16:creationId xmlns:a16="http://schemas.microsoft.com/office/drawing/2014/main" id="{DDC4052C-9EA3-740A-6344-80BD3EEC3907}"/>
                </a:ext>
              </a:extLst>
            </p:cNvPr>
            <p:cNvPicPr>
              <a:picLocks noGrp="1" noRot="1" noChangeAspect="1" noMove="1" noResize="1" noEditPoints="1" noAdjustHandles="1" noChangeArrowheads="1" noChangeShapeType="1" noCrop="1"/>
            </p:cNvPicPr>
            <p:nvPr/>
          </p:nvPicPr>
          <p:blipFill>
            <a:blip r:embed="rId4">
              <a:extLst>
                <a:ext uri="{96DAC541-7B7A-43D3-8B79-37D633B846F1}">
                  <asvg:svgBlip xmlns:asvg="http://schemas.microsoft.com/office/drawing/2016/SVG/main" r:embed="rId5"/>
                </a:ext>
              </a:extLst>
            </a:blip>
            <a:srcRect/>
            <a:stretch/>
          </p:blipFill>
          <p:spPr>
            <a:xfrm>
              <a:off x="2751214" y="3549315"/>
              <a:ext cx="720000" cy="720000"/>
            </a:xfrm>
            <a:prstGeom prst="rect">
              <a:avLst/>
            </a:prstGeom>
          </p:spPr>
        </p:pic>
        <p:pic>
          <p:nvPicPr>
            <p:cNvPr id="85" name="Graphic 84" descr="User with solid fill">
              <a:extLst>
                <a:ext uri="{FF2B5EF4-FFF2-40B4-BE49-F238E27FC236}">
                  <a16:creationId xmlns:a16="http://schemas.microsoft.com/office/drawing/2014/main" id="{AFB70A1D-9EA7-EBDF-74AA-5BF3CD4B16C6}"/>
                </a:ext>
              </a:extLst>
            </p:cNvPr>
            <p:cNvPicPr>
              <a:picLocks noGrp="1" noRot="1" noChangeAspect="1" noMove="1" noResize="1" noEditPoints="1" noAdjustHandles="1" noChangeArrowheads="1" noChangeShapeType="1" noCrop="1"/>
            </p:cNvPicPr>
            <p:nvPr/>
          </p:nvPicPr>
          <p:blipFill>
            <a:blip r:embed="rId2">
              <a:extLst>
                <a:ext uri="{96DAC541-7B7A-43D3-8B79-37D633B846F1}">
                  <asvg:svgBlip xmlns:asvg="http://schemas.microsoft.com/office/drawing/2016/SVG/main" r:embed="rId3"/>
                </a:ext>
              </a:extLst>
            </a:blip>
            <a:srcRect/>
            <a:stretch/>
          </p:blipFill>
          <p:spPr>
            <a:xfrm>
              <a:off x="3797838" y="3549315"/>
              <a:ext cx="720000" cy="720000"/>
            </a:xfrm>
            <a:prstGeom prst="rect">
              <a:avLst/>
            </a:prstGeom>
          </p:spPr>
        </p:pic>
        <p:pic>
          <p:nvPicPr>
            <p:cNvPr id="86" name="Graphic 85" descr="User with solid fill">
              <a:extLst>
                <a:ext uri="{FF2B5EF4-FFF2-40B4-BE49-F238E27FC236}">
                  <a16:creationId xmlns:a16="http://schemas.microsoft.com/office/drawing/2014/main" id="{AA1B9BB0-13A9-56A9-40A3-92D6DF8F7999}"/>
                </a:ext>
              </a:extLst>
            </p:cNvPr>
            <p:cNvPicPr>
              <a:picLocks noGrp="1" noRot="1" noChangeAspect="1" noMove="1" noResize="1" noEditPoints="1" noAdjustHandles="1" noChangeArrowheads="1" noChangeShapeType="1" noCrop="1"/>
            </p:cNvPicPr>
            <p:nvPr/>
          </p:nvPicPr>
          <p:blipFill>
            <a:blip r:embed="rId2">
              <a:extLst>
                <a:ext uri="{96DAC541-7B7A-43D3-8B79-37D633B846F1}">
                  <asvg:svgBlip xmlns:asvg="http://schemas.microsoft.com/office/drawing/2016/SVG/main" r:embed="rId3"/>
                </a:ext>
              </a:extLst>
            </a:blip>
            <a:srcRect/>
            <a:stretch/>
          </p:blipFill>
          <p:spPr>
            <a:xfrm>
              <a:off x="4321150" y="3549315"/>
              <a:ext cx="720000" cy="720000"/>
            </a:xfrm>
            <a:prstGeom prst="rect">
              <a:avLst/>
            </a:prstGeom>
          </p:spPr>
        </p:pic>
        <p:pic>
          <p:nvPicPr>
            <p:cNvPr id="87" name="Graphic 86" descr="User with solid fill">
              <a:extLst>
                <a:ext uri="{FF2B5EF4-FFF2-40B4-BE49-F238E27FC236}">
                  <a16:creationId xmlns:a16="http://schemas.microsoft.com/office/drawing/2014/main" id="{E1D6FDE2-6D42-DFD3-E4D3-9E15FC203927}"/>
                </a:ext>
              </a:extLst>
            </p:cNvPr>
            <p:cNvPicPr>
              <a:picLocks noGrp="1" noRot="1" noChangeAspect="1" noMove="1" noResize="1" noEditPoints="1" noAdjustHandles="1" noChangeArrowheads="1" noChangeShapeType="1" noCrop="1"/>
            </p:cNvPicPr>
            <p:nvPr/>
          </p:nvPicPr>
          <p:blipFill>
            <a:blip r:embed="rId2">
              <a:extLst>
                <a:ext uri="{96DAC541-7B7A-43D3-8B79-37D633B846F1}">
                  <asvg:svgBlip xmlns:asvg="http://schemas.microsoft.com/office/drawing/2016/SVG/main" r:embed="rId3"/>
                </a:ext>
              </a:extLst>
            </a:blip>
            <a:srcRect/>
            <a:stretch/>
          </p:blipFill>
          <p:spPr>
            <a:xfrm>
              <a:off x="4844462" y="3549315"/>
              <a:ext cx="720000" cy="720000"/>
            </a:xfrm>
            <a:prstGeom prst="rect">
              <a:avLst/>
            </a:prstGeom>
          </p:spPr>
        </p:pic>
        <p:pic>
          <p:nvPicPr>
            <p:cNvPr id="88" name="Graphic 87" descr="User with solid fill">
              <a:extLst>
                <a:ext uri="{FF2B5EF4-FFF2-40B4-BE49-F238E27FC236}">
                  <a16:creationId xmlns:a16="http://schemas.microsoft.com/office/drawing/2014/main" id="{C458CD36-44FC-DECC-FB2C-231524A40920}"/>
                </a:ext>
              </a:extLst>
            </p:cNvPr>
            <p:cNvPicPr>
              <a:picLocks noGrp="1" noRot="1" noChangeAspect="1" noMove="1" noResize="1" noEditPoints="1" noAdjustHandles="1" noChangeArrowheads="1" noChangeShapeType="1" noCrop="1"/>
            </p:cNvPicPr>
            <p:nvPr/>
          </p:nvPicPr>
          <p:blipFill>
            <a:blip r:embed="rId2">
              <a:extLst>
                <a:ext uri="{96DAC541-7B7A-43D3-8B79-37D633B846F1}">
                  <asvg:svgBlip xmlns:asvg="http://schemas.microsoft.com/office/drawing/2016/SVG/main" r:embed="rId3"/>
                </a:ext>
              </a:extLst>
            </a:blip>
            <a:srcRect/>
            <a:stretch/>
          </p:blipFill>
          <p:spPr>
            <a:xfrm>
              <a:off x="5367774" y="3549315"/>
              <a:ext cx="720000" cy="720000"/>
            </a:xfrm>
            <a:prstGeom prst="rect">
              <a:avLst/>
            </a:prstGeom>
          </p:spPr>
        </p:pic>
        <p:pic>
          <p:nvPicPr>
            <p:cNvPr id="89" name="Graphic 88" descr="User with solid fill">
              <a:extLst>
                <a:ext uri="{FF2B5EF4-FFF2-40B4-BE49-F238E27FC236}">
                  <a16:creationId xmlns:a16="http://schemas.microsoft.com/office/drawing/2014/main" id="{2DCEC40A-736F-B82E-E9A3-F3BC687060E6}"/>
                </a:ext>
              </a:extLst>
            </p:cNvPr>
            <p:cNvPicPr>
              <a:picLocks noGrp="1" noRot="1" noChangeAspect="1" noMove="1" noResize="1" noEditPoints="1" noAdjustHandles="1" noChangeArrowheads="1" noChangeShapeType="1" noCrop="1"/>
            </p:cNvPicPr>
            <p:nvPr/>
          </p:nvPicPr>
          <p:blipFill>
            <a:blip r:embed="rId2">
              <a:extLst>
                <a:ext uri="{96DAC541-7B7A-43D3-8B79-37D633B846F1}">
                  <asvg:svgBlip xmlns:asvg="http://schemas.microsoft.com/office/drawing/2016/SVG/main" r:embed="rId3"/>
                </a:ext>
              </a:extLst>
            </a:blip>
            <a:srcRect/>
            <a:stretch/>
          </p:blipFill>
          <p:spPr>
            <a:xfrm>
              <a:off x="5891086" y="3549315"/>
              <a:ext cx="720000" cy="720000"/>
            </a:xfrm>
            <a:prstGeom prst="rect">
              <a:avLst/>
            </a:prstGeom>
          </p:spPr>
        </p:pic>
        <p:pic>
          <p:nvPicPr>
            <p:cNvPr id="90" name="Graphic 89" descr="User with solid fill">
              <a:extLst>
                <a:ext uri="{FF2B5EF4-FFF2-40B4-BE49-F238E27FC236}">
                  <a16:creationId xmlns:a16="http://schemas.microsoft.com/office/drawing/2014/main" id="{CAA8732C-7ADD-101E-B4B7-827641581F93}"/>
                </a:ext>
              </a:extLst>
            </p:cNvPr>
            <p:cNvPicPr>
              <a:picLocks noGrp="1" noRot="1" noChangeAspect="1" noMove="1" noResize="1" noEditPoints="1" noAdjustHandles="1" noChangeArrowheads="1" noChangeShapeType="1" noCrop="1"/>
            </p:cNvPicPr>
            <p:nvPr/>
          </p:nvPicPr>
          <p:blipFill>
            <a:blip r:embed="rId2">
              <a:extLst>
                <a:ext uri="{96DAC541-7B7A-43D3-8B79-37D633B846F1}">
                  <asvg:svgBlip xmlns:asvg="http://schemas.microsoft.com/office/drawing/2016/SVG/main" r:embed="rId3"/>
                </a:ext>
              </a:extLst>
            </a:blip>
            <a:srcRect/>
            <a:stretch/>
          </p:blipFill>
          <p:spPr>
            <a:xfrm>
              <a:off x="6414398" y="3549315"/>
              <a:ext cx="720000" cy="720000"/>
            </a:xfrm>
            <a:prstGeom prst="rect">
              <a:avLst/>
            </a:prstGeom>
          </p:spPr>
        </p:pic>
        <p:pic>
          <p:nvPicPr>
            <p:cNvPr id="91" name="Graphic 90" descr="User with solid fill">
              <a:extLst>
                <a:ext uri="{FF2B5EF4-FFF2-40B4-BE49-F238E27FC236}">
                  <a16:creationId xmlns:a16="http://schemas.microsoft.com/office/drawing/2014/main" id="{3A1FCFDE-2075-F277-CA89-5A854993D623}"/>
                </a:ext>
              </a:extLst>
            </p:cNvPr>
            <p:cNvPicPr>
              <a:picLocks noGrp="1" noRot="1" noChangeAspect="1" noMove="1" noResize="1" noEditPoints="1" noAdjustHandles="1" noChangeArrowheads="1" noChangeShapeType="1" noCrop="1"/>
            </p:cNvPicPr>
            <p:nvPr/>
          </p:nvPicPr>
          <p:blipFill>
            <a:blip r:embed="rId2">
              <a:extLst>
                <a:ext uri="{96DAC541-7B7A-43D3-8B79-37D633B846F1}">
                  <asvg:svgBlip xmlns:asvg="http://schemas.microsoft.com/office/drawing/2016/SVG/main" r:embed="rId3"/>
                </a:ext>
              </a:extLst>
            </a:blip>
            <a:srcRect/>
            <a:stretch/>
          </p:blipFill>
          <p:spPr>
            <a:xfrm>
              <a:off x="6937710" y="3549315"/>
              <a:ext cx="720000" cy="720000"/>
            </a:xfrm>
            <a:prstGeom prst="rect">
              <a:avLst/>
            </a:prstGeom>
          </p:spPr>
        </p:pic>
        <p:pic>
          <p:nvPicPr>
            <p:cNvPr id="92" name="Graphic 91" descr="User with solid fill">
              <a:extLst>
                <a:ext uri="{FF2B5EF4-FFF2-40B4-BE49-F238E27FC236}">
                  <a16:creationId xmlns:a16="http://schemas.microsoft.com/office/drawing/2014/main" id="{25E7D255-293C-8BDC-E005-2EDAC1C01B16}"/>
                </a:ext>
              </a:extLst>
            </p:cNvPr>
            <p:cNvPicPr>
              <a:picLocks noGrp="1" noRot="1" noChangeAspect="1" noMove="1" noResize="1" noEditPoints="1" noAdjustHandles="1" noChangeArrowheads="1" noChangeShapeType="1" noCrop="1"/>
            </p:cNvPicPr>
            <p:nvPr/>
          </p:nvPicPr>
          <p:blipFill>
            <a:blip r:embed="rId2">
              <a:extLst>
                <a:ext uri="{96DAC541-7B7A-43D3-8B79-37D633B846F1}">
                  <asvg:svgBlip xmlns:asvg="http://schemas.microsoft.com/office/drawing/2016/SVG/main" r:embed="rId3"/>
                </a:ext>
              </a:extLst>
            </a:blip>
            <a:srcRect/>
            <a:stretch/>
          </p:blipFill>
          <p:spPr>
            <a:xfrm>
              <a:off x="7461026" y="3537284"/>
              <a:ext cx="720000" cy="720000"/>
            </a:xfrm>
            <a:prstGeom prst="rect">
              <a:avLst/>
            </a:prstGeom>
          </p:spPr>
        </p:pic>
        <p:pic>
          <p:nvPicPr>
            <p:cNvPr id="93" name="Graphic 92" descr="User with solid fill">
              <a:extLst>
                <a:ext uri="{FF2B5EF4-FFF2-40B4-BE49-F238E27FC236}">
                  <a16:creationId xmlns:a16="http://schemas.microsoft.com/office/drawing/2014/main" id="{49116EC9-B64A-6AED-7F3C-BDF0B5C65704}"/>
                </a:ext>
              </a:extLst>
            </p:cNvPr>
            <p:cNvPicPr>
              <a:picLocks noGrp="1" noRot="1" noChangeAspect="1" noMove="1" noResize="1" noEditPoints="1" noAdjustHandles="1" noChangeArrowheads="1" noChangeShapeType="1" noCrop="1"/>
            </p:cNvPicPr>
            <p:nvPr/>
          </p:nvPicPr>
          <p:blipFill>
            <a:blip r:embed="rId2">
              <a:extLst>
                <a:ext uri="{96DAC541-7B7A-43D3-8B79-37D633B846F1}">
                  <asvg:svgBlip xmlns:asvg="http://schemas.microsoft.com/office/drawing/2016/SVG/main" r:embed="rId3"/>
                </a:ext>
              </a:extLst>
            </a:blip>
            <a:srcRect/>
            <a:stretch/>
          </p:blipFill>
          <p:spPr>
            <a:xfrm>
              <a:off x="3274526" y="3549315"/>
              <a:ext cx="720000" cy="720000"/>
            </a:xfrm>
            <a:prstGeom prst="rect">
              <a:avLst/>
            </a:prstGeom>
          </p:spPr>
        </p:pic>
        <p:pic>
          <p:nvPicPr>
            <p:cNvPr id="94" name="Graphic 93" descr="User with solid fill">
              <a:extLst>
                <a:ext uri="{FF2B5EF4-FFF2-40B4-BE49-F238E27FC236}">
                  <a16:creationId xmlns:a16="http://schemas.microsoft.com/office/drawing/2014/main" id="{7EAB1C28-6FA4-14B0-E585-715FFB425451}"/>
                </a:ext>
              </a:extLst>
            </p:cNvPr>
            <p:cNvPicPr>
              <a:picLocks noGrp="1" noRot="1" noChangeAspect="1" noMove="1" noResize="1" noEditPoints="1" noAdjustHandles="1" noChangeArrowheads="1" noChangeShapeType="1" noCrop="1"/>
            </p:cNvPicPr>
            <p:nvPr/>
          </p:nvPicPr>
          <p:blipFill>
            <a:blip r:embed="rId6">
              <a:extLst>
                <a:ext uri="{96DAC541-7B7A-43D3-8B79-37D633B846F1}">
                  <asvg:svgBlip xmlns:asvg="http://schemas.microsoft.com/office/drawing/2016/SVG/main" r:embed="rId7"/>
                </a:ext>
              </a:extLst>
            </a:blip>
            <a:srcRect/>
            <a:stretch/>
          </p:blipFill>
          <p:spPr>
            <a:xfrm>
              <a:off x="2739183" y="2695073"/>
              <a:ext cx="720000" cy="720000"/>
            </a:xfrm>
            <a:prstGeom prst="rect">
              <a:avLst/>
            </a:prstGeom>
          </p:spPr>
        </p:pic>
        <p:pic>
          <p:nvPicPr>
            <p:cNvPr id="95" name="Graphic 94" descr="User with solid fill">
              <a:extLst>
                <a:ext uri="{FF2B5EF4-FFF2-40B4-BE49-F238E27FC236}">
                  <a16:creationId xmlns:a16="http://schemas.microsoft.com/office/drawing/2014/main" id="{8047E067-B4AE-0B33-705B-679F44C6FD4E}"/>
                </a:ext>
              </a:extLst>
            </p:cNvPr>
            <p:cNvPicPr>
              <a:picLocks noGrp="1" noRot="1" noChangeAspect="1" noMove="1" noResize="1" noEditPoints="1" noAdjustHandles="1" noChangeArrowheads="1" noChangeShapeType="1" noCrop="1"/>
            </p:cNvPicPr>
            <p:nvPr/>
          </p:nvPicPr>
          <p:blipFill>
            <a:blip r:embed="rId6">
              <a:extLst>
                <a:ext uri="{96DAC541-7B7A-43D3-8B79-37D633B846F1}">
                  <asvg:svgBlip xmlns:asvg="http://schemas.microsoft.com/office/drawing/2016/SVG/main" r:embed="rId7"/>
                </a:ext>
              </a:extLst>
            </a:blip>
            <a:srcRect/>
            <a:stretch/>
          </p:blipFill>
          <p:spPr>
            <a:xfrm>
              <a:off x="3785807" y="2695073"/>
              <a:ext cx="720000" cy="720000"/>
            </a:xfrm>
            <a:prstGeom prst="rect">
              <a:avLst/>
            </a:prstGeom>
          </p:spPr>
        </p:pic>
        <p:pic>
          <p:nvPicPr>
            <p:cNvPr id="96" name="Graphic 95" descr="User with solid fill">
              <a:extLst>
                <a:ext uri="{FF2B5EF4-FFF2-40B4-BE49-F238E27FC236}">
                  <a16:creationId xmlns:a16="http://schemas.microsoft.com/office/drawing/2014/main" id="{0E85E50E-DF77-8A14-2E73-2A5BD93FC962}"/>
                </a:ext>
              </a:extLst>
            </p:cNvPr>
            <p:cNvPicPr>
              <a:picLocks noGrp="1" noRot="1" noChangeAspect="1" noMove="1" noResize="1" noEditPoints="1" noAdjustHandles="1" noChangeArrowheads="1" noChangeShapeType="1" noCrop="1"/>
            </p:cNvPicPr>
            <p:nvPr/>
          </p:nvPicPr>
          <p:blipFill>
            <a:blip r:embed="rId2">
              <a:extLst>
                <a:ext uri="{96DAC541-7B7A-43D3-8B79-37D633B846F1}">
                  <asvg:svgBlip xmlns:asvg="http://schemas.microsoft.com/office/drawing/2016/SVG/main" r:embed="rId3"/>
                </a:ext>
              </a:extLst>
            </a:blip>
            <a:srcRect/>
            <a:stretch/>
          </p:blipFill>
          <p:spPr>
            <a:xfrm>
              <a:off x="4309119" y="2695073"/>
              <a:ext cx="720000" cy="720000"/>
            </a:xfrm>
            <a:prstGeom prst="rect">
              <a:avLst/>
            </a:prstGeom>
          </p:spPr>
        </p:pic>
        <p:pic>
          <p:nvPicPr>
            <p:cNvPr id="97" name="Graphic 96" descr="User with solid fill">
              <a:extLst>
                <a:ext uri="{FF2B5EF4-FFF2-40B4-BE49-F238E27FC236}">
                  <a16:creationId xmlns:a16="http://schemas.microsoft.com/office/drawing/2014/main" id="{828E567D-95FA-82E7-3820-D3ACBFB04A54}"/>
                </a:ext>
              </a:extLst>
            </p:cNvPr>
            <p:cNvPicPr>
              <a:picLocks noGrp="1" noRot="1" noChangeAspect="1" noMove="1" noResize="1" noEditPoints="1" noAdjustHandles="1" noChangeArrowheads="1" noChangeShapeType="1" noCrop="1"/>
            </p:cNvPicPr>
            <p:nvPr/>
          </p:nvPicPr>
          <p:blipFill>
            <a:blip r:embed="rId2">
              <a:extLst>
                <a:ext uri="{96DAC541-7B7A-43D3-8B79-37D633B846F1}">
                  <asvg:svgBlip xmlns:asvg="http://schemas.microsoft.com/office/drawing/2016/SVG/main" r:embed="rId3"/>
                </a:ext>
              </a:extLst>
            </a:blip>
            <a:srcRect/>
            <a:stretch/>
          </p:blipFill>
          <p:spPr>
            <a:xfrm>
              <a:off x="4832431" y="2695073"/>
              <a:ext cx="720000" cy="720000"/>
            </a:xfrm>
            <a:prstGeom prst="rect">
              <a:avLst/>
            </a:prstGeom>
          </p:spPr>
        </p:pic>
        <p:pic>
          <p:nvPicPr>
            <p:cNvPr id="98" name="Graphic 97" descr="User with solid fill">
              <a:extLst>
                <a:ext uri="{FF2B5EF4-FFF2-40B4-BE49-F238E27FC236}">
                  <a16:creationId xmlns:a16="http://schemas.microsoft.com/office/drawing/2014/main" id="{CDE4B388-B743-F067-46A1-4D817DCF5B7C}"/>
                </a:ext>
              </a:extLst>
            </p:cNvPr>
            <p:cNvPicPr>
              <a:picLocks noGrp="1" noRot="1" noChangeAspect="1" noMove="1" noResize="1" noEditPoints="1" noAdjustHandles="1" noChangeArrowheads="1" noChangeShapeType="1" noCrop="1"/>
            </p:cNvPicPr>
            <p:nvPr/>
          </p:nvPicPr>
          <p:blipFill>
            <a:blip r:embed="rId2">
              <a:extLst>
                <a:ext uri="{96DAC541-7B7A-43D3-8B79-37D633B846F1}">
                  <asvg:svgBlip xmlns:asvg="http://schemas.microsoft.com/office/drawing/2016/SVG/main" r:embed="rId3"/>
                </a:ext>
              </a:extLst>
            </a:blip>
            <a:srcRect/>
            <a:stretch/>
          </p:blipFill>
          <p:spPr>
            <a:xfrm>
              <a:off x="5355743" y="2695073"/>
              <a:ext cx="720000" cy="720000"/>
            </a:xfrm>
            <a:prstGeom prst="rect">
              <a:avLst/>
            </a:prstGeom>
          </p:spPr>
        </p:pic>
        <p:pic>
          <p:nvPicPr>
            <p:cNvPr id="99" name="Graphic 98" descr="User with solid fill">
              <a:extLst>
                <a:ext uri="{FF2B5EF4-FFF2-40B4-BE49-F238E27FC236}">
                  <a16:creationId xmlns:a16="http://schemas.microsoft.com/office/drawing/2014/main" id="{1226F03F-270C-5016-2200-C4FBAFCB7FF0}"/>
                </a:ext>
              </a:extLst>
            </p:cNvPr>
            <p:cNvPicPr>
              <a:picLocks noGrp="1" noRot="1" noChangeAspect="1" noMove="1" noResize="1" noEditPoints="1" noAdjustHandles="1" noChangeArrowheads="1" noChangeShapeType="1" noCrop="1"/>
            </p:cNvPicPr>
            <p:nvPr/>
          </p:nvPicPr>
          <p:blipFill>
            <a:blip r:embed="rId2">
              <a:extLst>
                <a:ext uri="{96DAC541-7B7A-43D3-8B79-37D633B846F1}">
                  <asvg:svgBlip xmlns:asvg="http://schemas.microsoft.com/office/drawing/2016/SVG/main" r:embed="rId3"/>
                </a:ext>
              </a:extLst>
            </a:blip>
            <a:srcRect/>
            <a:stretch/>
          </p:blipFill>
          <p:spPr>
            <a:xfrm>
              <a:off x="5879055" y="2695073"/>
              <a:ext cx="720000" cy="720000"/>
            </a:xfrm>
            <a:prstGeom prst="rect">
              <a:avLst/>
            </a:prstGeom>
          </p:spPr>
        </p:pic>
        <p:pic>
          <p:nvPicPr>
            <p:cNvPr id="100" name="Graphic 99" descr="User with solid fill">
              <a:extLst>
                <a:ext uri="{FF2B5EF4-FFF2-40B4-BE49-F238E27FC236}">
                  <a16:creationId xmlns:a16="http://schemas.microsoft.com/office/drawing/2014/main" id="{AE8FE584-41D2-22F1-4E59-B6A18FD02CD7}"/>
                </a:ext>
              </a:extLst>
            </p:cNvPr>
            <p:cNvPicPr>
              <a:picLocks noGrp="1" noRot="1" noChangeAspect="1" noMove="1" noResize="1" noEditPoints="1" noAdjustHandles="1" noChangeArrowheads="1" noChangeShapeType="1" noCrop="1"/>
            </p:cNvPicPr>
            <p:nvPr/>
          </p:nvPicPr>
          <p:blipFill>
            <a:blip r:embed="rId2">
              <a:extLst>
                <a:ext uri="{96DAC541-7B7A-43D3-8B79-37D633B846F1}">
                  <asvg:svgBlip xmlns:asvg="http://schemas.microsoft.com/office/drawing/2016/SVG/main" r:embed="rId3"/>
                </a:ext>
              </a:extLst>
            </a:blip>
            <a:srcRect/>
            <a:stretch/>
          </p:blipFill>
          <p:spPr>
            <a:xfrm>
              <a:off x="6402367" y="2695073"/>
              <a:ext cx="720000" cy="720000"/>
            </a:xfrm>
            <a:prstGeom prst="rect">
              <a:avLst/>
            </a:prstGeom>
          </p:spPr>
        </p:pic>
        <p:pic>
          <p:nvPicPr>
            <p:cNvPr id="101" name="Graphic 100" descr="User with solid fill">
              <a:extLst>
                <a:ext uri="{FF2B5EF4-FFF2-40B4-BE49-F238E27FC236}">
                  <a16:creationId xmlns:a16="http://schemas.microsoft.com/office/drawing/2014/main" id="{B17789CC-3CEC-C0A4-DDEA-07C527B14750}"/>
                </a:ext>
              </a:extLst>
            </p:cNvPr>
            <p:cNvPicPr>
              <a:picLocks noGrp="1" noRot="1" noChangeAspect="1" noMove="1" noResize="1" noEditPoints="1" noAdjustHandles="1" noChangeArrowheads="1" noChangeShapeType="1" noCrop="1"/>
            </p:cNvPicPr>
            <p:nvPr/>
          </p:nvPicPr>
          <p:blipFill>
            <a:blip r:embed="rId2">
              <a:extLst>
                <a:ext uri="{96DAC541-7B7A-43D3-8B79-37D633B846F1}">
                  <asvg:svgBlip xmlns:asvg="http://schemas.microsoft.com/office/drawing/2016/SVG/main" r:embed="rId3"/>
                </a:ext>
              </a:extLst>
            </a:blip>
            <a:srcRect/>
            <a:stretch/>
          </p:blipFill>
          <p:spPr>
            <a:xfrm>
              <a:off x="6925679" y="2695073"/>
              <a:ext cx="720000" cy="720000"/>
            </a:xfrm>
            <a:prstGeom prst="rect">
              <a:avLst/>
            </a:prstGeom>
          </p:spPr>
        </p:pic>
        <p:pic>
          <p:nvPicPr>
            <p:cNvPr id="102" name="Graphic 101" descr="User with solid fill">
              <a:extLst>
                <a:ext uri="{FF2B5EF4-FFF2-40B4-BE49-F238E27FC236}">
                  <a16:creationId xmlns:a16="http://schemas.microsoft.com/office/drawing/2014/main" id="{5A6E3081-6AF2-084F-6D70-D3F798EDA49A}"/>
                </a:ext>
              </a:extLst>
            </p:cNvPr>
            <p:cNvPicPr>
              <a:picLocks noGrp="1" noRot="1" noChangeAspect="1" noMove="1" noResize="1" noEditPoints="1" noAdjustHandles="1" noChangeArrowheads="1" noChangeShapeType="1" noCrop="1"/>
            </p:cNvPicPr>
            <p:nvPr/>
          </p:nvPicPr>
          <p:blipFill>
            <a:blip r:embed="rId2">
              <a:extLst>
                <a:ext uri="{96DAC541-7B7A-43D3-8B79-37D633B846F1}">
                  <asvg:svgBlip xmlns:asvg="http://schemas.microsoft.com/office/drawing/2016/SVG/main" r:embed="rId3"/>
                </a:ext>
              </a:extLst>
            </a:blip>
            <a:srcRect/>
            <a:stretch/>
          </p:blipFill>
          <p:spPr>
            <a:xfrm>
              <a:off x="7448995" y="2683042"/>
              <a:ext cx="720000" cy="720000"/>
            </a:xfrm>
            <a:prstGeom prst="rect">
              <a:avLst/>
            </a:prstGeom>
          </p:spPr>
        </p:pic>
        <p:pic>
          <p:nvPicPr>
            <p:cNvPr id="103" name="Graphic 102" descr="User with solid fill">
              <a:extLst>
                <a:ext uri="{FF2B5EF4-FFF2-40B4-BE49-F238E27FC236}">
                  <a16:creationId xmlns:a16="http://schemas.microsoft.com/office/drawing/2014/main" id="{6B8FCAAA-9BC5-F3E6-3AA8-713F21FCB9E9}"/>
                </a:ext>
              </a:extLst>
            </p:cNvPr>
            <p:cNvPicPr>
              <a:picLocks noGrp="1" noRot="1" noChangeAspect="1" noMove="1" noResize="1" noEditPoints="1" noAdjustHandles="1" noChangeArrowheads="1" noChangeShapeType="1" noCrop="1"/>
            </p:cNvPicPr>
            <p:nvPr/>
          </p:nvPicPr>
          <p:blipFill>
            <a:blip r:embed="rId6">
              <a:extLst>
                <a:ext uri="{96DAC541-7B7A-43D3-8B79-37D633B846F1}">
                  <asvg:svgBlip xmlns:asvg="http://schemas.microsoft.com/office/drawing/2016/SVG/main" r:embed="rId7"/>
                </a:ext>
              </a:extLst>
            </a:blip>
            <a:srcRect/>
            <a:stretch/>
          </p:blipFill>
          <p:spPr>
            <a:xfrm>
              <a:off x="3262495" y="2695073"/>
              <a:ext cx="720000" cy="720000"/>
            </a:xfrm>
            <a:prstGeom prst="rect">
              <a:avLst/>
            </a:prstGeom>
          </p:spPr>
        </p:pic>
        <p:pic>
          <p:nvPicPr>
            <p:cNvPr id="104" name="Graphic 103" descr="User with solid fill">
              <a:extLst>
                <a:ext uri="{FF2B5EF4-FFF2-40B4-BE49-F238E27FC236}">
                  <a16:creationId xmlns:a16="http://schemas.microsoft.com/office/drawing/2014/main" id="{769EBA57-B145-48EC-4C07-FC00CCF55623}"/>
                </a:ext>
              </a:extLst>
            </p:cNvPr>
            <p:cNvPicPr>
              <a:picLocks noGrp="1" noRot="1" noChangeAspect="1" noMove="1" noResize="1" noEditPoints="1" noAdjustHandles="1" noChangeArrowheads="1" noChangeShapeType="1" noCrop="1"/>
            </p:cNvPicPr>
            <p:nvPr/>
          </p:nvPicPr>
          <p:blipFill>
            <a:blip r:embed="rId8">
              <a:extLst>
                <a:ext uri="{96DAC541-7B7A-43D3-8B79-37D633B846F1}">
                  <asvg:svgBlip xmlns:asvg="http://schemas.microsoft.com/office/drawing/2016/SVG/main" r:embed="rId9"/>
                </a:ext>
              </a:extLst>
            </a:blip>
            <a:srcRect/>
            <a:stretch/>
          </p:blipFill>
          <p:spPr>
            <a:xfrm>
              <a:off x="2811372" y="1780673"/>
              <a:ext cx="720000" cy="720000"/>
            </a:xfrm>
            <a:prstGeom prst="rect">
              <a:avLst/>
            </a:prstGeom>
          </p:spPr>
        </p:pic>
        <p:pic>
          <p:nvPicPr>
            <p:cNvPr id="105" name="Graphic 104" descr="User with solid fill">
              <a:extLst>
                <a:ext uri="{FF2B5EF4-FFF2-40B4-BE49-F238E27FC236}">
                  <a16:creationId xmlns:a16="http://schemas.microsoft.com/office/drawing/2014/main" id="{51FDA8F3-2FE8-46E6-DE2C-0969276B647F}"/>
                </a:ext>
              </a:extLst>
            </p:cNvPr>
            <p:cNvPicPr>
              <a:picLocks noGrp="1" noRot="1" noChangeAspect="1" noMove="1" noResize="1" noEditPoints="1" noAdjustHandles="1" noChangeArrowheads="1" noChangeShapeType="1" noCrop="1"/>
            </p:cNvPicPr>
            <p:nvPr/>
          </p:nvPicPr>
          <p:blipFill>
            <a:blip r:embed="rId8">
              <a:extLst>
                <a:ext uri="{96DAC541-7B7A-43D3-8B79-37D633B846F1}">
                  <asvg:svgBlip xmlns:asvg="http://schemas.microsoft.com/office/drawing/2016/SVG/main" r:embed="rId9"/>
                </a:ext>
              </a:extLst>
            </a:blip>
            <a:srcRect/>
            <a:stretch/>
          </p:blipFill>
          <p:spPr>
            <a:xfrm>
              <a:off x="3857996" y="1780673"/>
              <a:ext cx="720000" cy="720000"/>
            </a:xfrm>
            <a:prstGeom prst="rect">
              <a:avLst/>
            </a:prstGeom>
          </p:spPr>
        </p:pic>
        <p:pic>
          <p:nvPicPr>
            <p:cNvPr id="106" name="Graphic 105" descr="User with solid fill">
              <a:extLst>
                <a:ext uri="{FF2B5EF4-FFF2-40B4-BE49-F238E27FC236}">
                  <a16:creationId xmlns:a16="http://schemas.microsoft.com/office/drawing/2014/main" id="{44E55CEF-BCBB-D550-144F-458B3EB4F8B2}"/>
                </a:ext>
              </a:extLst>
            </p:cNvPr>
            <p:cNvPicPr>
              <a:picLocks noGrp="1" noRot="1" noChangeAspect="1" noMove="1" noResize="1" noEditPoints="1" noAdjustHandles="1" noChangeArrowheads="1" noChangeShapeType="1" noCrop="1"/>
            </p:cNvPicPr>
            <p:nvPr/>
          </p:nvPicPr>
          <p:blipFill>
            <a:blip r:embed="rId8">
              <a:extLst>
                <a:ext uri="{96DAC541-7B7A-43D3-8B79-37D633B846F1}">
                  <asvg:svgBlip xmlns:asvg="http://schemas.microsoft.com/office/drawing/2016/SVG/main" r:embed="rId9"/>
                </a:ext>
              </a:extLst>
            </a:blip>
            <a:srcRect/>
            <a:stretch/>
          </p:blipFill>
          <p:spPr>
            <a:xfrm>
              <a:off x="4381308" y="1780673"/>
              <a:ext cx="720000" cy="720000"/>
            </a:xfrm>
            <a:prstGeom prst="rect">
              <a:avLst/>
            </a:prstGeom>
          </p:spPr>
        </p:pic>
        <p:pic>
          <p:nvPicPr>
            <p:cNvPr id="107" name="Graphic 106" descr="User with solid fill">
              <a:extLst>
                <a:ext uri="{FF2B5EF4-FFF2-40B4-BE49-F238E27FC236}">
                  <a16:creationId xmlns:a16="http://schemas.microsoft.com/office/drawing/2014/main" id="{C7FDE535-750D-D52C-8335-B9CCCB174393}"/>
                </a:ext>
              </a:extLst>
            </p:cNvPr>
            <p:cNvPicPr>
              <a:picLocks noGrp="1" noRot="1" noChangeAspect="1" noMove="1" noResize="1" noEditPoints="1" noAdjustHandles="1" noChangeArrowheads="1" noChangeShapeType="1" noCrop="1"/>
            </p:cNvPicPr>
            <p:nvPr/>
          </p:nvPicPr>
          <p:blipFill>
            <a:blip r:embed="rId8">
              <a:extLst>
                <a:ext uri="{96DAC541-7B7A-43D3-8B79-37D633B846F1}">
                  <asvg:svgBlip xmlns:asvg="http://schemas.microsoft.com/office/drawing/2016/SVG/main" r:embed="rId9"/>
                </a:ext>
              </a:extLst>
            </a:blip>
            <a:srcRect/>
            <a:stretch/>
          </p:blipFill>
          <p:spPr>
            <a:xfrm>
              <a:off x="4904620" y="1780673"/>
              <a:ext cx="720000" cy="720000"/>
            </a:xfrm>
            <a:prstGeom prst="rect">
              <a:avLst/>
            </a:prstGeom>
          </p:spPr>
        </p:pic>
        <p:pic>
          <p:nvPicPr>
            <p:cNvPr id="108" name="Graphic 107" descr="User with solid fill">
              <a:extLst>
                <a:ext uri="{FF2B5EF4-FFF2-40B4-BE49-F238E27FC236}">
                  <a16:creationId xmlns:a16="http://schemas.microsoft.com/office/drawing/2014/main" id="{026DEEB8-A867-6CA8-E21C-6CB91675A3EF}"/>
                </a:ext>
              </a:extLst>
            </p:cNvPr>
            <p:cNvPicPr>
              <a:picLocks noGrp="1" noRot="1" noChangeAspect="1" noMove="1" noResize="1" noEditPoints="1" noAdjustHandles="1" noChangeArrowheads="1" noChangeShapeType="1" noCrop="1"/>
            </p:cNvPicPr>
            <p:nvPr/>
          </p:nvPicPr>
          <p:blipFill>
            <a:blip r:embed="rId8">
              <a:extLst>
                <a:ext uri="{96DAC541-7B7A-43D3-8B79-37D633B846F1}">
                  <asvg:svgBlip xmlns:asvg="http://schemas.microsoft.com/office/drawing/2016/SVG/main" r:embed="rId9"/>
                </a:ext>
              </a:extLst>
            </a:blip>
            <a:srcRect/>
            <a:stretch/>
          </p:blipFill>
          <p:spPr>
            <a:xfrm>
              <a:off x="5427932" y="1780673"/>
              <a:ext cx="720000" cy="720000"/>
            </a:xfrm>
            <a:prstGeom prst="rect">
              <a:avLst/>
            </a:prstGeom>
          </p:spPr>
        </p:pic>
        <p:pic>
          <p:nvPicPr>
            <p:cNvPr id="109" name="Graphic 108" descr="User with solid fill">
              <a:extLst>
                <a:ext uri="{FF2B5EF4-FFF2-40B4-BE49-F238E27FC236}">
                  <a16:creationId xmlns:a16="http://schemas.microsoft.com/office/drawing/2014/main" id="{B50164E0-2976-6866-3DBB-0C4F0C880CC3}"/>
                </a:ext>
              </a:extLst>
            </p:cNvPr>
            <p:cNvPicPr>
              <a:picLocks noGrp="1" noRot="1" noChangeAspect="1" noMove="1" noResize="1" noEditPoints="1" noAdjustHandles="1" noChangeArrowheads="1" noChangeShapeType="1" noCrop="1"/>
            </p:cNvPicPr>
            <p:nvPr/>
          </p:nvPicPr>
          <p:blipFill>
            <a:blip r:embed="rId2">
              <a:extLst>
                <a:ext uri="{96DAC541-7B7A-43D3-8B79-37D633B846F1}">
                  <asvg:svgBlip xmlns:asvg="http://schemas.microsoft.com/office/drawing/2016/SVG/main" r:embed="rId3"/>
                </a:ext>
              </a:extLst>
            </a:blip>
            <a:srcRect/>
            <a:stretch/>
          </p:blipFill>
          <p:spPr>
            <a:xfrm>
              <a:off x="5951244" y="1780673"/>
              <a:ext cx="720000" cy="720000"/>
            </a:xfrm>
            <a:prstGeom prst="rect">
              <a:avLst/>
            </a:prstGeom>
          </p:spPr>
        </p:pic>
        <p:pic>
          <p:nvPicPr>
            <p:cNvPr id="110" name="Graphic 109" descr="User with solid fill">
              <a:extLst>
                <a:ext uri="{FF2B5EF4-FFF2-40B4-BE49-F238E27FC236}">
                  <a16:creationId xmlns:a16="http://schemas.microsoft.com/office/drawing/2014/main" id="{9E822211-444C-E35A-68C2-F7F5E5D4EE9B}"/>
                </a:ext>
              </a:extLst>
            </p:cNvPr>
            <p:cNvPicPr>
              <a:picLocks noGrp="1" noRot="1" noChangeAspect="1" noMove="1" noResize="1" noEditPoints="1" noAdjustHandles="1" noChangeArrowheads="1" noChangeShapeType="1" noCrop="1"/>
            </p:cNvPicPr>
            <p:nvPr/>
          </p:nvPicPr>
          <p:blipFill>
            <a:blip r:embed="rId2">
              <a:extLst>
                <a:ext uri="{96DAC541-7B7A-43D3-8B79-37D633B846F1}">
                  <asvg:svgBlip xmlns:asvg="http://schemas.microsoft.com/office/drawing/2016/SVG/main" r:embed="rId3"/>
                </a:ext>
              </a:extLst>
            </a:blip>
            <a:srcRect/>
            <a:stretch/>
          </p:blipFill>
          <p:spPr>
            <a:xfrm>
              <a:off x="6474556" y="1780673"/>
              <a:ext cx="720000" cy="720000"/>
            </a:xfrm>
            <a:prstGeom prst="rect">
              <a:avLst/>
            </a:prstGeom>
          </p:spPr>
        </p:pic>
        <p:pic>
          <p:nvPicPr>
            <p:cNvPr id="111" name="Graphic 110" descr="User with solid fill">
              <a:extLst>
                <a:ext uri="{FF2B5EF4-FFF2-40B4-BE49-F238E27FC236}">
                  <a16:creationId xmlns:a16="http://schemas.microsoft.com/office/drawing/2014/main" id="{F22A4EBD-4BAD-7AF8-44B3-7B0A87393CD6}"/>
                </a:ext>
              </a:extLst>
            </p:cNvPr>
            <p:cNvPicPr>
              <a:picLocks noGrp="1" noRot="1" noChangeAspect="1" noMove="1" noResize="1" noEditPoints="1" noAdjustHandles="1" noChangeArrowheads="1" noChangeShapeType="1" noCrop="1"/>
            </p:cNvPicPr>
            <p:nvPr/>
          </p:nvPicPr>
          <p:blipFill>
            <a:blip r:embed="rId2">
              <a:extLst>
                <a:ext uri="{96DAC541-7B7A-43D3-8B79-37D633B846F1}">
                  <asvg:svgBlip xmlns:asvg="http://schemas.microsoft.com/office/drawing/2016/SVG/main" r:embed="rId3"/>
                </a:ext>
              </a:extLst>
            </a:blip>
            <a:srcRect/>
            <a:stretch/>
          </p:blipFill>
          <p:spPr>
            <a:xfrm>
              <a:off x="6997868" y="1780673"/>
              <a:ext cx="720000" cy="720000"/>
            </a:xfrm>
            <a:prstGeom prst="rect">
              <a:avLst/>
            </a:prstGeom>
          </p:spPr>
        </p:pic>
        <p:pic>
          <p:nvPicPr>
            <p:cNvPr id="112" name="Graphic 111" descr="User with solid fill">
              <a:extLst>
                <a:ext uri="{FF2B5EF4-FFF2-40B4-BE49-F238E27FC236}">
                  <a16:creationId xmlns:a16="http://schemas.microsoft.com/office/drawing/2014/main" id="{D18D465F-6DD1-49A8-8A60-901E87D3612B}"/>
                </a:ext>
              </a:extLst>
            </p:cNvPr>
            <p:cNvPicPr>
              <a:picLocks noGrp="1" noRot="1" noChangeAspect="1" noMove="1" noResize="1" noEditPoints="1" noAdjustHandles="1" noChangeArrowheads="1" noChangeShapeType="1" noCrop="1"/>
            </p:cNvPicPr>
            <p:nvPr/>
          </p:nvPicPr>
          <p:blipFill>
            <a:blip r:embed="rId2">
              <a:extLst>
                <a:ext uri="{96DAC541-7B7A-43D3-8B79-37D633B846F1}">
                  <asvg:svgBlip xmlns:asvg="http://schemas.microsoft.com/office/drawing/2016/SVG/main" r:embed="rId3"/>
                </a:ext>
              </a:extLst>
            </a:blip>
            <a:srcRect/>
            <a:stretch/>
          </p:blipFill>
          <p:spPr>
            <a:xfrm>
              <a:off x="7521184" y="1768642"/>
              <a:ext cx="720000" cy="720000"/>
            </a:xfrm>
            <a:prstGeom prst="rect">
              <a:avLst/>
            </a:prstGeom>
          </p:spPr>
        </p:pic>
        <p:pic>
          <p:nvPicPr>
            <p:cNvPr id="113" name="Graphic 112" descr="User with solid fill">
              <a:extLst>
                <a:ext uri="{FF2B5EF4-FFF2-40B4-BE49-F238E27FC236}">
                  <a16:creationId xmlns:a16="http://schemas.microsoft.com/office/drawing/2014/main" id="{1BFD8764-04B2-6799-D4B5-8B920887DAC3}"/>
                </a:ext>
              </a:extLst>
            </p:cNvPr>
            <p:cNvPicPr>
              <a:picLocks noGrp="1" noRot="1" noChangeAspect="1" noMove="1" noResize="1" noEditPoints="1" noAdjustHandles="1" noChangeArrowheads="1" noChangeShapeType="1" noCrop="1"/>
            </p:cNvPicPr>
            <p:nvPr/>
          </p:nvPicPr>
          <p:blipFill>
            <a:blip r:embed="rId8">
              <a:extLst>
                <a:ext uri="{96DAC541-7B7A-43D3-8B79-37D633B846F1}">
                  <asvg:svgBlip xmlns:asvg="http://schemas.microsoft.com/office/drawing/2016/SVG/main" r:embed="rId9"/>
                </a:ext>
              </a:extLst>
            </a:blip>
            <a:srcRect/>
            <a:stretch/>
          </p:blipFill>
          <p:spPr>
            <a:xfrm>
              <a:off x="3334684" y="1780673"/>
              <a:ext cx="720000" cy="720000"/>
            </a:xfrm>
            <a:prstGeom prst="rect">
              <a:avLst/>
            </a:prstGeom>
          </p:spPr>
        </p:pic>
        <p:sp>
          <p:nvSpPr>
            <p:cNvPr id="114" name="TextBox 113">
              <a:extLst>
                <a:ext uri="{FF2B5EF4-FFF2-40B4-BE49-F238E27FC236}">
                  <a16:creationId xmlns:a16="http://schemas.microsoft.com/office/drawing/2014/main" id="{238E0DA9-F166-C6C8-5144-23E2B16D9263}"/>
                </a:ext>
              </a:extLst>
            </p:cNvPr>
            <p:cNvSpPr txBox="1">
              <a:spLocks noGrp="1" noRot="1" noMove="1" noResize="1" noEditPoints="1" noAdjustHandles="1" noChangeArrowheads="1" noChangeShapeType="1"/>
            </p:cNvSpPr>
            <p:nvPr/>
          </p:nvSpPr>
          <p:spPr>
            <a:xfrm>
              <a:off x="-302981" y="2565884"/>
              <a:ext cx="2829604" cy="923330"/>
            </a:xfrm>
            <a:prstGeom prst="rect">
              <a:avLst/>
            </a:prstGeom>
            <a:noFill/>
          </p:spPr>
          <p:txBody>
            <a:bodyPr wrap="square" rtlCol="0">
              <a:spAutoFit/>
            </a:bodyPr>
            <a:lstStyle/>
            <a:p>
              <a:pPr algn="r"/>
              <a:r>
                <a:rPr lang="en-US" sz="5400" b="1">
                  <a:solidFill>
                    <a:schemeClr val="accent6">
                      <a:lumMod val="50000"/>
                    </a:schemeClr>
                  </a:solidFill>
                  <a:latin typeface="Lato Black" panose="020F0502020204030203" pitchFamily="34" charset="0"/>
                  <a:ea typeface="Lato Black" panose="020F0502020204030203" pitchFamily="34" charset="0"/>
                  <a:cs typeface="Lato Black" panose="020F0502020204030203" pitchFamily="34" charset="0"/>
                </a:rPr>
                <a:t>24</a:t>
              </a:r>
              <a:r>
                <a:rPr lang="en-US" sz="3500" b="1">
                  <a:solidFill>
                    <a:schemeClr val="accent6">
                      <a:lumMod val="50000"/>
                    </a:schemeClr>
                  </a:solidFill>
                  <a:latin typeface="Lato SemiBold" panose="020F0502020204030203" pitchFamily="34" charset="0"/>
                  <a:ea typeface="Lato SemiBold" panose="020F0502020204030203" pitchFamily="34" charset="0"/>
                  <a:cs typeface="Lato SemiBold" panose="020F0502020204030203" pitchFamily="34" charset="0"/>
                </a:rPr>
                <a:t>%</a:t>
              </a:r>
              <a:endParaRPr lang="en-GB" sz="3500" b="1">
                <a:solidFill>
                  <a:schemeClr val="accent6">
                    <a:lumMod val="50000"/>
                  </a:schemeClr>
                </a:solidFill>
                <a:latin typeface="Lato SemiBold" panose="020F0502020204030203" pitchFamily="34" charset="0"/>
                <a:ea typeface="Lato SemiBold" panose="020F0502020204030203" pitchFamily="34" charset="0"/>
                <a:cs typeface="Lato SemiBold" panose="020F0502020204030203" pitchFamily="34" charset="0"/>
              </a:endParaRPr>
            </a:p>
          </p:txBody>
        </p:sp>
        <p:sp>
          <p:nvSpPr>
            <p:cNvPr id="115" name="TextBox 114">
              <a:extLst>
                <a:ext uri="{FF2B5EF4-FFF2-40B4-BE49-F238E27FC236}">
                  <a16:creationId xmlns:a16="http://schemas.microsoft.com/office/drawing/2014/main" id="{710A1466-A445-8938-E61A-DA48FE38FB7A}"/>
                </a:ext>
              </a:extLst>
            </p:cNvPr>
            <p:cNvSpPr txBox="1">
              <a:spLocks noGrp="1" noRot="1" noMove="1" noResize="1" noEditPoints="1" noAdjustHandles="1" noChangeArrowheads="1" noChangeShapeType="1"/>
            </p:cNvSpPr>
            <p:nvPr/>
          </p:nvSpPr>
          <p:spPr>
            <a:xfrm>
              <a:off x="-302981" y="3420126"/>
              <a:ext cx="2829604" cy="923330"/>
            </a:xfrm>
            <a:prstGeom prst="rect">
              <a:avLst/>
            </a:prstGeom>
            <a:noFill/>
          </p:spPr>
          <p:txBody>
            <a:bodyPr wrap="square" rtlCol="0">
              <a:spAutoFit/>
            </a:bodyPr>
            <a:lstStyle/>
            <a:p>
              <a:pPr algn="r"/>
              <a:r>
                <a:rPr lang="en-US" sz="5400" b="1">
                  <a:solidFill>
                    <a:srgbClr val="873AC0"/>
                  </a:solidFill>
                  <a:latin typeface="Lato Black" panose="020F0502020204030203" pitchFamily="34" charset="0"/>
                  <a:ea typeface="Lato Black" panose="020F0502020204030203" pitchFamily="34" charset="0"/>
                  <a:cs typeface="Lato Black" panose="020F0502020204030203" pitchFamily="34" charset="0"/>
                </a:rPr>
                <a:t>15</a:t>
              </a:r>
              <a:r>
                <a:rPr lang="en-US" sz="3500" b="1">
                  <a:solidFill>
                    <a:srgbClr val="873AC0"/>
                  </a:solidFill>
                  <a:latin typeface="Lato SemiBold" panose="020F0502020204030203" pitchFamily="34" charset="0"/>
                  <a:ea typeface="Lato SemiBold" panose="020F0502020204030203" pitchFamily="34" charset="0"/>
                  <a:cs typeface="Lato SemiBold" panose="020F0502020204030203" pitchFamily="34" charset="0"/>
                </a:rPr>
                <a:t>%</a:t>
              </a:r>
              <a:endParaRPr lang="en-GB" sz="3500" b="1">
                <a:solidFill>
                  <a:srgbClr val="873AC0"/>
                </a:solidFill>
                <a:latin typeface="Lato SemiBold" panose="020F0502020204030203" pitchFamily="34" charset="0"/>
                <a:ea typeface="Lato SemiBold" panose="020F0502020204030203" pitchFamily="34" charset="0"/>
                <a:cs typeface="Lato SemiBold" panose="020F0502020204030203" pitchFamily="34" charset="0"/>
              </a:endParaRPr>
            </a:p>
          </p:txBody>
        </p:sp>
        <p:sp>
          <p:nvSpPr>
            <p:cNvPr id="116" name="TextBox 115">
              <a:extLst>
                <a:ext uri="{FF2B5EF4-FFF2-40B4-BE49-F238E27FC236}">
                  <a16:creationId xmlns:a16="http://schemas.microsoft.com/office/drawing/2014/main" id="{35CE667D-A7ED-344F-C47B-E00E15F50BD5}"/>
                </a:ext>
              </a:extLst>
            </p:cNvPr>
            <p:cNvSpPr txBox="1">
              <a:spLocks noGrp="1" noRot="1" noMove="1" noResize="1" noEditPoints="1" noAdjustHandles="1" noChangeArrowheads="1" noChangeShapeType="1"/>
            </p:cNvSpPr>
            <p:nvPr/>
          </p:nvSpPr>
          <p:spPr>
            <a:xfrm>
              <a:off x="-302981" y="4262336"/>
              <a:ext cx="2829604" cy="923330"/>
            </a:xfrm>
            <a:prstGeom prst="rect">
              <a:avLst/>
            </a:prstGeom>
            <a:noFill/>
          </p:spPr>
          <p:txBody>
            <a:bodyPr wrap="square" rtlCol="0">
              <a:spAutoFit/>
            </a:bodyPr>
            <a:lstStyle/>
            <a:p>
              <a:pPr algn="r"/>
              <a:r>
                <a:rPr lang="en-US" sz="5400" b="1">
                  <a:solidFill>
                    <a:schemeClr val="accent4">
                      <a:lumMod val="75000"/>
                    </a:schemeClr>
                  </a:solidFill>
                  <a:latin typeface="Lato Black" panose="020F0502020204030203" pitchFamily="34" charset="0"/>
                  <a:ea typeface="Lato Black" panose="020F0502020204030203" pitchFamily="34" charset="0"/>
                  <a:cs typeface="Lato Black" panose="020F0502020204030203" pitchFamily="34" charset="0"/>
                </a:rPr>
                <a:t>2</a:t>
              </a:r>
              <a:r>
                <a:rPr lang="en-US" sz="3500" b="1">
                  <a:solidFill>
                    <a:schemeClr val="accent4">
                      <a:lumMod val="75000"/>
                    </a:schemeClr>
                  </a:solidFill>
                  <a:latin typeface="Lato SemiBold" panose="020F0502020204030203" pitchFamily="34" charset="0"/>
                  <a:ea typeface="Lato SemiBold" panose="020F0502020204030203" pitchFamily="34" charset="0"/>
                  <a:cs typeface="Lato SemiBold" panose="020F0502020204030203" pitchFamily="34" charset="0"/>
                </a:rPr>
                <a:t>%</a:t>
              </a:r>
              <a:endParaRPr lang="en-GB" sz="3500" b="1">
                <a:solidFill>
                  <a:schemeClr val="accent4">
                    <a:lumMod val="75000"/>
                  </a:schemeClr>
                </a:solidFill>
                <a:latin typeface="Lato SemiBold" panose="020F0502020204030203" pitchFamily="34" charset="0"/>
                <a:ea typeface="Lato SemiBold" panose="020F0502020204030203" pitchFamily="34" charset="0"/>
                <a:cs typeface="Lato SemiBold" panose="020F0502020204030203" pitchFamily="34" charset="0"/>
              </a:endParaRPr>
            </a:p>
          </p:txBody>
        </p:sp>
        <p:sp>
          <p:nvSpPr>
            <p:cNvPr id="121" name="TextBox 120">
              <a:extLst>
                <a:ext uri="{FF2B5EF4-FFF2-40B4-BE49-F238E27FC236}">
                  <a16:creationId xmlns:a16="http://schemas.microsoft.com/office/drawing/2014/main" id="{5307E5E7-BF02-92DB-D74B-876D29292223}"/>
                </a:ext>
              </a:extLst>
            </p:cNvPr>
            <p:cNvSpPr txBox="1">
              <a:spLocks noGrp="1" noRot="1" noMove="1" noResize="1" noEditPoints="1" noAdjustHandles="1" noChangeArrowheads="1" noChangeShapeType="1"/>
            </p:cNvSpPr>
            <p:nvPr/>
          </p:nvSpPr>
          <p:spPr>
            <a:xfrm>
              <a:off x="8285752" y="1759153"/>
              <a:ext cx="3011048" cy="400110"/>
            </a:xfrm>
            <a:prstGeom prst="rect">
              <a:avLst/>
            </a:prstGeom>
            <a:noFill/>
          </p:spPr>
          <p:txBody>
            <a:bodyPr wrap="square" rtlCol="0">
              <a:spAutoFit/>
            </a:bodyPr>
            <a:lstStyle/>
            <a:p>
              <a:r>
                <a:rPr lang="en-US" sz="2000" b="1"/>
                <a:t>Psychiatry</a:t>
              </a:r>
              <a:endParaRPr lang="en-GB" sz="2000" b="1"/>
            </a:p>
          </p:txBody>
        </p:sp>
        <p:sp>
          <p:nvSpPr>
            <p:cNvPr id="122" name="TextBox 121">
              <a:extLst>
                <a:ext uri="{FF2B5EF4-FFF2-40B4-BE49-F238E27FC236}">
                  <a16:creationId xmlns:a16="http://schemas.microsoft.com/office/drawing/2014/main" id="{E969DC8E-0BCA-0C45-5EA4-B89A5A2F36AC}"/>
                </a:ext>
              </a:extLst>
            </p:cNvPr>
            <p:cNvSpPr txBox="1">
              <a:spLocks noGrp="1" noRot="1" noMove="1" noResize="1" noEditPoints="1" noAdjustHandles="1" noChangeArrowheads="1" noChangeShapeType="1"/>
            </p:cNvSpPr>
            <p:nvPr/>
          </p:nvSpPr>
          <p:spPr>
            <a:xfrm>
              <a:off x="8309815" y="2073919"/>
              <a:ext cx="3165028" cy="461665"/>
            </a:xfrm>
            <a:prstGeom prst="rect">
              <a:avLst/>
            </a:prstGeom>
            <a:noFill/>
          </p:spPr>
          <p:txBody>
            <a:bodyPr wrap="square" rtlCol="0">
              <a:spAutoFit/>
            </a:bodyPr>
            <a:lstStyle/>
            <a:p>
              <a:r>
                <a:rPr lang="en-US" sz="1200">
                  <a:latin typeface="Lato Light" panose="020F0502020204030203" pitchFamily="34" charset="0"/>
                  <a:ea typeface="Lato Light" panose="020F0502020204030203" pitchFamily="34" charset="0"/>
                  <a:cs typeface="Lato Light" panose="020F0502020204030203" pitchFamily="34" charset="0"/>
                </a:rPr>
                <a:t>Of the 136 specialties identified, 2,267 identified as specialist psychiatrists.</a:t>
              </a:r>
              <a:endParaRPr lang="en-GB" sz="1200">
                <a:latin typeface="Lato Light" panose="020F0502020204030203" pitchFamily="34" charset="0"/>
                <a:ea typeface="Lato Light" panose="020F0502020204030203" pitchFamily="34" charset="0"/>
                <a:cs typeface="Lato Light" panose="020F0502020204030203" pitchFamily="34" charset="0"/>
              </a:endParaRPr>
            </a:p>
          </p:txBody>
        </p:sp>
        <p:sp>
          <p:nvSpPr>
            <p:cNvPr id="131" name="TextBox 130">
              <a:extLst>
                <a:ext uri="{FF2B5EF4-FFF2-40B4-BE49-F238E27FC236}">
                  <a16:creationId xmlns:a16="http://schemas.microsoft.com/office/drawing/2014/main" id="{ED1F94E1-0C70-E5B6-DB79-17FB7EFBDDF6}"/>
                </a:ext>
              </a:extLst>
            </p:cNvPr>
            <p:cNvSpPr txBox="1">
              <a:spLocks noGrp="1" noRot="1" noMove="1" noResize="1" noEditPoints="1" noAdjustHandles="1" noChangeArrowheads="1" noChangeShapeType="1"/>
            </p:cNvSpPr>
            <p:nvPr/>
          </p:nvSpPr>
          <p:spPr>
            <a:xfrm>
              <a:off x="8273720" y="2633448"/>
              <a:ext cx="3011048" cy="400110"/>
            </a:xfrm>
            <a:prstGeom prst="rect">
              <a:avLst/>
            </a:prstGeom>
            <a:noFill/>
          </p:spPr>
          <p:txBody>
            <a:bodyPr wrap="square" rtlCol="0">
              <a:spAutoFit/>
            </a:bodyPr>
            <a:lstStyle/>
            <a:p>
              <a:r>
                <a:rPr lang="en-US" sz="2000" b="1"/>
                <a:t>Other</a:t>
              </a:r>
              <a:endParaRPr lang="en-GB" sz="2000" b="1"/>
            </a:p>
          </p:txBody>
        </p:sp>
        <p:sp>
          <p:nvSpPr>
            <p:cNvPr id="132" name="TextBox 131">
              <a:extLst>
                <a:ext uri="{FF2B5EF4-FFF2-40B4-BE49-F238E27FC236}">
                  <a16:creationId xmlns:a16="http://schemas.microsoft.com/office/drawing/2014/main" id="{17638276-ED36-99AA-6F6F-5591596670B2}"/>
                </a:ext>
              </a:extLst>
            </p:cNvPr>
            <p:cNvSpPr txBox="1">
              <a:spLocks noGrp="1" noRot="1" noMove="1" noResize="1" noEditPoints="1" noAdjustHandles="1" noChangeArrowheads="1" noChangeShapeType="1"/>
            </p:cNvSpPr>
            <p:nvPr/>
          </p:nvSpPr>
          <p:spPr>
            <a:xfrm>
              <a:off x="8297783" y="2948214"/>
              <a:ext cx="3165028" cy="461665"/>
            </a:xfrm>
            <a:prstGeom prst="rect">
              <a:avLst/>
            </a:prstGeom>
            <a:noFill/>
          </p:spPr>
          <p:txBody>
            <a:bodyPr wrap="square" rtlCol="0">
              <a:spAutoFit/>
            </a:bodyPr>
            <a:lstStyle/>
            <a:p>
              <a:r>
                <a:rPr lang="en-US" sz="1200">
                  <a:latin typeface="Lato Light" panose="020F0502020204030203" pitchFamily="34" charset="0"/>
                  <a:ea typeface="Lato Light" panose="020F0502020204030203" pitchFamily="34" charset="0"/>
                  <a:cs typeface="Lato Light" panose="020F0502020204030203" pitchFamily="34" charset="0"/>
                </a:rPr>
                <a:t>Including Neurosciences (104) and Neurology (109).</a:t>
              </a:r>
              <a:endParaRPr lang="en-GB" sz="1200">
                <a:latin typeface="Lato Light" panose="020F0502020204030203" pitchFamily="34" charset="0"/>
                <a:ea typeface="Lato Light" panose="020F0502020204030203" pitchFamily="34" charset="0"/>
                <a:cs typeface="Lato Light" panose="020F0502020204030203" pitchFamily="34" charset="0"/>
              </a:endParaRPr>
            </a:p>
          </p:txBody>
        </p:sp>
        <p:sp>
          <p:nvSpPr>
            <p:cNvPr id="134" name="TextBox 133">
              <a:extLst>
                <a:ext uri="{FF2B5EF4-FFF2-40B4-BE49-F238E27FC236}">
                  <a16:creationId xmlns:a16="http://schemas.microsoft.com/office/drawing/2014/main" id="{118C60CF-486F-0783-9054-20EDB4CBA343}"/>
                </a:ext>
              </a:extLst>
            </p:cNvPr>
            <p:cNvSpPr txBox="1">
              <a:spLocks noGrp="1" noRot="1" noMove="1" noResize="1" noEditPoints="1" noAdjustHandles="1" noChangeArrowheads="1" noChangeShapeType="1"/>
            </p:cNvSpPr>
            <p:nvPr/>
          </p:nvSpPr>
          <p:spPr>
            <a:xfrm>
              <a:off x="8273720" y="3507743"/>
              <a:ext cx="3011048" cy="400110"/>
            </a:xfrm>
            <a:prstGeom prst="rect">
              <a:avLst/>
            </a:prstGeom>
            <a:noFill/>
          </p:spPr>
          <p:txBody>
            <a:bodyPr wrap="square" rtlCol="0">
              <a:spAutoFit/>
            </a:bodyPr>
            <a:lstStyle/>
            <a:p>
              <a:r>
                <a:rPr lang="en-US" sz="2000" b="1"/>
                <a:t>Psychology</a:t>
              </a:r>
              <a:endParaRPr lang="en-GB" sz="2000" b="1"/>
            </a:p>
          </p:txBody>
        </p:sp>
        <p:sp>
          <p:nvSpPr>
            <p:cNvPr id="135" name="TextBox 134">
              <a:extLst>
                <a:ext uri="{FF2B5EF4-FFF2-40B4-BE49-F238E27FC236}">
                  <a16:creationId xmlns:a16="http://schemas.microsoft.com/office/drawing/2014/main" id="{7BDCCD9F-9913-16AB-31FC-2B86374FB68B}"/>
                </a:ext>
              </a:extLst>
            </p:cNvPr>
            <p:cNvSpPr txBox="1">
              <a:spLocks noGrp="1" noRot="1" noMove="1" noResize="1" noEditPoints="1" noAdjustHandles="1" noChangeArrowheads="1" noChangeShapeType="1"/>
            </p:cNvSpPr>
            <p:nvPr/>
          </p:nvSpPr>
          <p:spPr>
            <a:xfrm>
              <a:off x="8297784" y="3822509"/>
              <a:ext cx="2576694" cy="461665"/>
            </a:xfrm>
            <a:prstGeom prst="rect">
              <a:avLst/>
            </a:prstGeom>
            <a:noFill/>
          </p:spPr>
          <p:txBody>
            <a:bodyPr wrap="square" rtlCol="0">
              <a:spAutoFit/>
            </a:bodyPr>
            <a:lstStyle/>
            <a:p>
              <a:r>
                <a:rPr lang="en-US" sz="1200">
                  <a:latin typeface="Lato Light" panose="020F0502020204030203" pitchFamily="34" charset="0"/>
                  <a:ea typeface="Lato Light" panose="020F0502020204030203" pitchFamily="34" charset="0"/>
                  <a:cs typeface="Lato Light" panose="020F0502020204030203" pitchFamily="34" charset="0"/>
                </a:rPr>
                <a:t>Psychology was the named specialty of 588 KOLs.</a:t>
              </a:r>
              <a:endParaRPr lang="en-GB" sz="1200">
                <a:latin typeface="Lato Light" panose="020F0502020204030203" pitchFamily="34" charset="0"/>
                <a:ea typeface="Lato Light" panose="020F0502020204030203" pitchFamily="34" charset="0"/>
                <a:cs typeface="Lato Light" panose="020F0502020204030203" pitchFamily="34" charset="0"/>
              </a:endParaRPr>
            </a:p>
          </p:txBody>
        </p:sp>
        <p:sp>
          <p:nvSpPr>
            <p:cNvPr id="137" name="TextBox 136">
              <a:extLst>
                <a:ext uri="{FF2B5EF4-FFF2-40B4-BE49-F238E27FC236}">
                  <a16:creationId xmlns:a16="http://schemas.microsoft.com/office/drawing/2014/main" id="{9194C189-5F80-143C-74B2-E0CAE9E18380}"/>
                </a:ext>
              </a:extLst>
            </p:cNvPr>
            <p:cNvSpPr txBox="1">
              <a:spLocks noGrp="1" noRot="1" noMove="1" noResize="1" noEditPoints="1" noAdjustHandles="1" noChangeArrowheads="1" noChangeShapeType="1"/>
            </p:cNvSpPr>
            <p:nvPr/>
          </p:nvSpPr>
          <p:spPr>
            <a:xfrm>
              <a:off x="8249657" y="4382037"/>
              <a:ext cx="3011048" cy="400110"/>
            </a:xfrm>
            <a:prstGeom prst="rect">
              <a:avLst/>
            </a:prstGeom>
            <a:noFill/>
          </p:spPr>
          <p:txBody>
            <a:bodyPr wrap="square" rtlCol="0">
              <a:spAutoFit/>
            </a:bodyPr>
            <a:lstStyle/>
            <a:p>
              <a:r>
                <a:rPr lang="en-US" sz="2000" b="1"/>
                <a:t>Nursing</a:t>
              </a:r>
              <a:endParaRPr lang="en-GB" sz="2000" b="1"/>
            </a:p>
          </p:txBody>
        </p:sp>
        <p:sp>
          <p:nvSpPr>
            <p:cNvPr id="138" name="TextBox 137">
              <a:extLst>
                <a:ext uri="{FF2B5EF4-FFF2-40B4-BE49-F238E27FC236}">
                  <a16:creationId xmlns:a16="http://schemas.microsoft.com/office/drawing/2014/main" id="{52DC00C2-AECB-BE9E-1229-96C5B6D3F454}"/>
                </a:ext>
              </a:extLst>
            </p:cNvPr>
            <p:cNvSpPr txBox="1">
              <a:spLocks noGrp="1" noRot="1" noMove="1" noResize="1" noEditPoints="1" noAdjustHandles="1" noChangeArrowheads="1" noChangeShapeType="1"/>
            </p:cNvSpPr>
            <p:nvPr/>
          </p:nvSpPr>
          <p:spPr>
            <a:xfrm>
              <a:off x="8273720" y="4696803"/>
              <a:ext cx="3165028" cy="461665"/>
            </a:xfrm>
            <a:prstGeom prst="rect">
              <a:avLst/>
            </a:prstGeom>
            <a:noFill/>
          </p:spPr>
          <p:txBody>
            <a:bodyPr wrap="square" rtlCol="0">
              <a:spAutoFit/>
            </a:bodyPr>
            <a:lstStyle/>
            <a:p>
              <a:r>
                <a:rPr lang="en-US" sz="1200">
                  <a:latin typeface="Lato Light" panose="020F0502020204030203" pitchFamily="34" charset="0"/>
                  <a:ea typeface="Lato Light" panose="020F0502020204030203" pitchFamily="34" charset="0"/>
                  <a:cs typeface="Lato Light" panose="020F0502020204030203" pitchFamily="34" charset="0"/>
                </a:rPr>
                <a:t>Nursing was the named specialty of 80 KOLs.</a:t>
              </a:r>
              <a:endParaRPr lang="en-GB" sz="1200">
                <a:latin typeface="Lato Light" panose="020F0502020204030203" pitchFamily="34" charset="0"/>
                <a:ea typeface="Lato Light" panose="020F0502020204030203" pitchFamily="34" charset="0"/>
                <a:cs typeface="Lato Light" panose="020F0502020204030203" pitchFamily="34" charset="0"/>
              </a:endParaRPr>
            </a:p>
          </p:txBody>
        </p:sp>
        <p:sp>
          <p:nvSpPr>
            <p:cNvPr id="2" name="TextBox 1">
              <a:extLst>
                <a:ext uri="{FF2B5EF4-FFF2-40B4-BE49-F238E27FC236}">
                  <a16:creationId xmlns:a16="http://schemas.microsoft.com/office/drawing/2014/main" id="{AF8A3703-73CF-B1CF-8DF0-AD9663AC2095}"/>
                </a:ext>
              </a:extLst>
            </p:cNvPr>
            <p:cNvSpPr txBox="1">
              <a:spLocks noGrp="1" noRot="1" noMove="1" noResize="1" noEditPoints="1" noAdjustHandles="1" noChangeArrowheads="1" noChangeShapeType="1"/>
            </p:cNvSpPr>
            <p:nvPr/>
          </p:nvSpPr>
          <p:spPr>
            <a:xfrm>
              <a:off x="4648200" y="5410200"/>
              <a:ext cx="3124200" cy="261610"/>
            </a:xfrm>
            <a:prstGeom prst="rect">
              <a:avLst/>
            </a:prstGeom>
            <a:noFill/>
          </p:spPr>
          <p:txBody>
            <a:bodyPr wrap="square" rtlCol="0">
              <a:spAutoFit/>
            </a:bodyPr>
            <a:lstStyle/>
            <a:p>
              <a:r>
                <a:rPr lang="en-US" sz="1100">
                  <a:latin typeface="+mj-lt"/>
                </a:rPr>
                <a:t>Specialty had no overall impact on score. </a:t>
              </a:r>
            </a:p>
          </p:txBody>
        </p:sp>
        <p:pic>
          <p:nvPicPr>
            <p:cNvPr id="3" name="Graphic 2" descr="User with solid fill">
              <a:extLst>
                <a:ext uri="{FF2B5EF4-FFF2-40B4-BE49-F238E27FC236}">
                  <a16:creationId xmlns:a16="http://schemas.microsoft.com/office/drawing/2014/main" id="{2E0D1F0A-5192-241F-891F-B8568582271F}"/>
                </a:ext>
              </a:extLst>
            </p:cNvPr>
            <p:cNvPicPr>
              <a:picLocks noGrp="1" noRot="1" noChangeAspect="1" noMove="1" noResize="1" noEditPoints="1" noAdjustHandles="1" noChangeArrowheads="1" noChangeShapeType="1" noCrop="1"/>
            </p:cNvPicPr>
            <p:nvPr/>
          </p:nvPicPr>
          <p:blipFill>
            <a:blip r:embed="rId10">
              <a:extLst>
                <a:ext uri="{96DAC541-7B7A-43D3-8B79-37D633B846F1}">
                  <asvg:svgBlip xmlns:asvg="http://schemas.microsoft.com/office/drawing/2016/SVG/main" r:embed="rId11"/>
                </a:ext>
              </a:extLst>
            </a:blip>
            <a:srcRect r="71012"/>
            <a:stretch/>
          </p:blipFill>
          <p:spPr>
            <a:xfrm>
              <a:off x="2763246" y="4343400"/>
              <a:ext cx="208716" cy="720000"/>
            </a:xfrm>
            <a:prstGeom prst="rect">
              <a:avLst/>
            </a:prstGeom>
          </p:spPr>
        </p:pic>
      </p:grpSp>
    </p:spTree>
    <p:extLst>
      <p:ext uri="{BB962C8B-B14F-4D97-AF65-F5344CB8AC3E}">
        <p14:creationId xmlns:p14="http://schemas.microsoft.com/office/powerpoint/2010/main" val="31179110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481D3B-6206-228F-1B6F-7616852F8C23}"/>
            </a:ext>
          </a:extLst>
        </p:cNvPr>
        <p:cNvGrpSpPr/>
        <p:nvPr/>
      </p:nvGrpSpPr>
      <p:grpSpPr>
        <a:xfrm>
          <a:off x="0" y="0"/>
          <a:ext cx="0" cy="0"/>
          <a:chOff x="0" y="0"/>
          <a:chExt cx="0" cy="0"/>
        </a:xfrm>
      </p:grpSpPr>
      <mc:AlternateContent xmlns:mc="http://schemas.openxmlformats.org/markup-compatibility/2006">
        <mc:Choice xmlns:cx4="http://schemas.microsoft.com/office/drawing/2016/5/10/chartex" Requires="cx4">
          <p:graphicFrame>
            <p:nvGraphicFramePr>
              <p:cNvPr id="7" name="Content Placeholder 6">
                <a:extLst>
                  <a:ext uri="{FF2B5EF4-FFF2-40B4-BE49-F238E27FC236}">
                    <a16:creationId xmlns:a16="http://schemas.microsoft.com/office/drawing/2014/main" id="{620B0655-2377-94C4-AAB2-27A243A8132D}"/>
                  </a:ext>
                </a:extLst>
              </p:cNvPr>
              <p:cNvGraphicFramePr>
                <a:graphicFrameLocks noGrp="1" noDrilldown="1" noMove="1" noResize="1"/>
              </p:cNvGraphicFramePr>
              <p:nvPr>
                <p:ph idx="1"/>
                <p:extLst>
                  <p:ext uri="{D42A27DB-BD31-4B8C-83A1-F6EECF244321}">
                    <p14:modId xmlns:p14="http://schemas.microsoft.com/office/powerpoint/2010/main" val="2021678238"/>
                  </p:ext>
                </p:extLst>
              </p:nvPr>
            </p:nvGraphicFramePr>
            <p:xfrm>
              <a:off x="1935048" y="1172262"/>
              <a:ext cx="10172700" cy="6666971"/>
            </p:xfrm>
            <a:graphic>
              <a:graphicData uri="http://schemas.microsoft.com/office/drawing/2014/chartex">
                <cx:chart xmlns:cx="http://schemas.microsoft.com/office/drawing/2014/chartex" xmlns:r="http://schemas.openxmlformats.org/officeDocument/2006/relationships" r:id="rId3"/>
              </a:graphicData>
            </a:graphic>
          </p:graphicFrame>
        </mc:Choice>
        <mc:Fallback>
          <p:pic>
            <p:nvPicPr>
              <p:cNvPr id="7" name="Content Placeholder 6">
                <a:extLst>
                  <a:ext uri="{FF2B5EF4-FFF2-40B4-BE49-F238E27FC236}">
                    <a16:creationId xmlns:a16="http://schemas.microsoft.com/office/drawing/2014/main" id="{620B0655-2377-94C4-AAB2-27A243A8132D}"/>
                  </a:ext>
                </a:extLst>
              </p:cNvPr>
              <p:cNvPicPr>
                <a:picLocks noGrp="1" noRot="1" noChangeAspect="1" noMove="1" noResize="1" noEditPoints="1" noAdjustHandles="1" noChangeArrowheads="1" noChangeShapeType="1"/>
              </p:cNvPicPr>
              <p:nvPr/>
            </p:nvPicPr>
            <p:blipFill>
              <a:blip r:embed="rId4"/>
              <a:stretch>
                <a:fillRect/>
              </a:stretch>
            </p:blipFill>
            <p:spPr>
              <a:xfrm>
                <a:off x="1935048" y="1172262"/>
                <a:ext cx="10172700" cy="6666971"/>
              </a:xfrm>
              <a:prstGeom prst="rect">
                <a:avLst/>
              </a:prstGeom>
            </p:spPr>
          </p:pic>
        </mc:Fallback>
      </mc:AlternateContent>
      <p:sp>
        <p:nvSpPr>
          <p:cNvPr id="2" name="TextBox 1">
            <a:extLst>
              <a:ext uri="{FF2B5EF4-FFF2-40B4-BE49-F238E27FC236}">
                <a16:creationId xmlns:a16="http://schemas.microsoft.com/office/drawing/2014/main" id="{C4BE08F2-731D-606A-78DC-B3E1A79EAF79}"/>
              </a:ext>
            </a:extLst>
          </p:cNvPr>
          <p:cNvSpPr txBox="1">
            <a:spLocks noGrp="1" noRot="1" noMove="1" noResize="1" noEditPoints="1" noAdjustHandles="1" noChangeArrowheads="1" noChangeShapeType="1"/>
          </p:cNvSpPr>
          <p:nvPr/>
        </p:nvSpPr>
        <p:spPr>
          <a:xfrm>
            <a:off x="471058" y="1696603"/>
            <a:ext cx="2780145" cy="1246495"/>
          </a:xfrm>
          <a:prstGeom prst="rect">
            <a:avLst/>
          </a:prstGeom>
          <a:noFill/>
        </p:spPr>
        <p:txBody>
          <a:bodyPr wrap="square" rtlCol="0">
            <a:spAutoFit/>
          </a:bodyPr>
          <a:lstStyle/>
          <a:p>
            <a:r>
              <a:rPr lang="en-US" sz="7200" b="1">
                <a:solidFill>
                  <a:schemeClr val="tx2"/>
                </a:solidFill>
                <a:latin typeface="Lato ExtraBold" panose="020F0502020204030204" pitchFamily="34" charset="0"/>
              </a:rPr>
              <a:t>31%</a:t>
            </a:r>
            <a:endParaRPr lang="en-GB" sz="7200" b="1">
              <a:solidFill>
                <a:schemeClr val="tx2"/>
              </a:solidFill>
              <a:latin typeface="Lato ExtraBold" panose="020F0502020204030204" pitchFamily="34" charset="0"/>
            </a:endParaRPr>
          </a:p>
        </p:txBody>
      </p:sp>
      <p:sp>
        <p:nvSpPr>
          <p:cNvPr id="24" name="TextBox 23">
            <a:extLst>
              <a:ext uri="{FF2B5EF4-FFF2-40B4-BE49-F238E27FC236}">
                <a16:creationId xmlns:a16="http://schemas.microsoft.com/office/drawing/2014/main" id="{C0DA8D3C-467A-A423-9AC1-AA428F248088}"/>
              </a:ext>
            </a:extLst>
          </p:cNvPr>
          <p:cNvSpPr txBox="1">
            <a:spLocks noGrp="1" noRot="1" noMove="1" noResize="1" noEditPoints="1" noAdjustHandles="1" noChangeArrowheads="1" noChangeShapeType="1"/>
          </p:cNvSpPr>
          <p:nvPr/>
        </p:nvSpPr>
        <p:spPr>
          <a:xfrm>
            <a:off x="473934" y="2758782"/>
            <a:ext cx="1973991" cy="923330"/>
          </a:xfrm>
          <a:prstGeom prst="rect">
            <a:avLst/>
          </a:prstGeom>
          <a:noFill/>
        </p:spPr>
        <p:txBody>
          <a:bodyPr wrap="square" rtlCol="0">
            <a:spAutoFit/>
          </a:bodyPr>
          <a:lstStyle/>
          <a:p>
            <a:r>
              <a:rPr lang="en-US" b="1"/>
              <a:t>OF KOLS ARE BASED IN THE USA.</a:t>
            </a:r>
            <a:endParaRPr lang="en-GB" b="1"/>
          </a:p>
        </p:txBody>
      </p:sp>
      <p:sp>
        <p:nvSpPr>
          <p:cNvPr id="25" name="TextBox 24">
            <a:extLst>
              <a:ext uri="{FF2B5EF4-FFF2-40B4-BE49-F238E27FC236}">
                <a16:creationId xmlns:a16="http://schemas.microsoft.com/office/drawing/2014/main" id="{3741FD08-54EB-5D88-0081-5CA8FF7CBD02}"/>
              </a:ext>
            </a:extLst>
          </p:cNvPr>
          <p:cNvSpPr txBox="1">
            <a:spLocks noGrp="1" noRot="1" noMove="1" noResize="1" noEditPoints="1" noAdjustHandles="1" noChangeArrowheads="1" noChangeShapeType="1"/>
          </p:cNvSpPr>
          <p:nvPr/>
        </p:nvSpPr>
        <p:spPr>
          <a:xfrm>
            <a:off x="458636" y="3617474"/>
            <a:ext cx="2075014" cy="1277273"/>
          </a:xfrm>
          <a:prstGeom prst="rect">
            <a:avLst/>
          </a:prstGeom>
          <a:noFill/>
        </p:spPr>
        <p:txBody>
          <a:bodyPr wrap="square" rtlCol="0">
            <a:spAutoFit/>
          </a:bodyPr>
          <a:lstStyle/>
          <a:p>
            <a:r>
              <a:rPr lang="en-US" sz="1100">
                <a:latin typeface="Lato Light" panose="020F0502020204030203" pitchFamily="34" charset="0"/>
                <a:ea typeface="Lato Light" panose="020F0502020204030203" pitchFamily="34" charset="0"/>
                <a:cs typeface="Lato Light" panose="020F0502020204030203" pitchFamily="34" charset="0"/>
              </a:rPr>
              <a:t>Statistically, KOLs in Canada, the United Kingdom, and Italy were more likely to outperform KOLs in the US, France and Japan. 69 countries outside the markets of focus were also captured. </a:t>
            </a:r>
          </a:p>
        </p:txBody>
      </p:sp>
      <p:sp>
        <p:nvSpPr>
          <p:cNvPr id="28" name="Title 27">
            <a:extLst>
              <a:ext uri="{FF2B5EF4-FFF2-40B4-BE49-F238E27FC236}">
                <a16:creationId xmlns:a16="http://schemas.microsoft.com/office/drawing/2014/main" id="{95E8FBC5-8041-D0F2-EBE0-7C16F73C8448}"/>
              </a:ext>
            </a:extLst>
          </p:cNvPr>
          <p:cNvSpPr txBox="1">
            <a:spLocks noGrp="1" noRot="1" noMove="1" noResize="1" noEditPoints="1" noAdjustHandles="1" noChangeArrowheads="1" noChangeShapeType="1"/>
          </p:cNvSpPr>
          <p:nvPr>
            <p:ph type="title" idx="4294967295"/>
          </p:nvPr>
        </p:nvSpPr>
        <p:spPr>
          <a:xfrm>
            <a:off x="479425" y="225425"/>
            <a:ext cx="5788309" cy="5232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chemeClr val="tx1"/>
                </a:solidFill>
                <a:effectLst/>
                <a:uLnTx/>
                <a:uFillTx/>
                <a:latin typeface="Lato ExtraBold" panose="020F0502020204030203" pitchFamily="34" charset="0"/>
                <a:ea typeface="Lato ExtraBold" panose="020F0502020204030203" pitchFamily="34" charset="0"/>
                <a:cs typeface="Lato ExtraBold" panose="020F0502020204030203" pitchFamily="34" charset="0"/>
              </a:rPr>
              <a:t>MARKETS</a:t>
            </a:r>
            <a:endParaRPr kumimoji="0" lang="en-GB" sz="2800" b="1" i="0" u="none" strike="noStrike" kern="1200" cap="none" spc="0" normalizeH="0" baseline="0" noProof="0">
              <a:ln>
                <a:noFill/>
              </a:ln>
              <a:solidFill>
                <a:schemeClr val="tx1"/>
              </a:solidFill>
              <a:effectLst/>
              <a:uLnTx/>
              <a:uFillTx/>
              <a:latin typeface="Lato ExtraBold" panose="020F0502020204030203" pitchFamily="34" charset="0"/>
              <a:ea typeface="Lato ExtraBold" panose="020F0502020204030203" pitchFamily="34" charset="0"/>
              <a:cs typeface="Lato ExtraBold" panose="020F0502020204030203" pitchFamily="34" charset="0"/>
            </a:endParaRPr>
          </a:p>
        </p:txBody>
      </p:sp>
      <p:grpSp>
        <p:nvGrpSpPr>
          <p:cNvPr id="31" name="Group 30">
            <a:extLst>
              <a:ext uri="{FF2B5EF4-FFF2-40B4-BE49-F238E27FC236}">
                <a16:creationId xmlns:a16="http://schemas.microsoft.com/office/drawing/2014/main" id="{8866724E-9DF8-554F-4FB5-CEB6363561AC}"/>
              </a:ext>
            </a:extLst>
          </p:cNvPr>
          <p:cNvGrpSpPr>
            <a:grpSpLocks noGrp="1" noUngrp="1" noRot="1" noMove="1" noResize="1"/>
          </p:cNvGrpSpPr>
          <p:nvPr/>
        </p:nvGrpSpPr>
        <p:grpSpPr>
          <a:xfrm>
            <a:off x="2262433" y="1757832"/>
            <a:ext cx="9929567" cy="6090767"/>
            <a:chOff x="2262433" y="1757832"/>
            <a:chExt cx="9929567" cy="6090767"/>
          </a:xfrm>
        </p:grpSpPr>
        <p:sp>
          <p:nvSpPr>
            <p:cNvPr id="8" name="TextBox 7">
              <a:extLst>
                <a:ext uri="{FF2B5EF4-FFF2-40B4-BE49-F238E27FC236}">
                  <a16:creationId xmlns:a16="http://schemas.microsoft.com/office/drawing/2014/main" id="{F455F92B-5B31-290E-C3D2-FF41E1A1EFF4}"/>
                </a:ext>
                <a:ext uri="{C183D7F6-B498-43B3-948B-1728B52AA6E4}">
                  <adec:decorative xmlns:adec="http://schemas.microsoft.com/office/drawing/2017/decorative" val="1"/>
                </a:ext>
              </a:extLst>
            </p:cNvPr>
            <p:cNvSpPr txBox="1">
              <a:spLocks noGrp="1" noRot="1" noMove="1" noResize="1" noEditPoints="1" noAdjustHandles="1" noChangeArrowheads="1" noChangeShapeType="1"/>
            </p:cNvSpPr>
            <p:nvPr/>
          </p:nvSpPr>
          <p:spPr>
            <a:xfrm>
              <a:off x="2262433" y="6643302"/>
              <a:ext cx="9929567" cy="1205297"/>
            </a:xfrm>
            <a:prstGeom prst="rect">
              <a:avLst/>
            </a:prstGeom>
            <a:solidFill>
              <a:schemeClr val="bg1"/>
            </a:solidFill>
          </p:spPr>
          <p:txBody>
            <a:bodyPr wrap="square" rtlCol="0">
              <a:spAutoFit/>
            </a:bodyPr>
            <a:lstStyle/>
            <a:p>
              <a:endParaRPr lang="en-GB"/>
            </a:p>
          </p:txBody>
        </p:sp>
        <p:sp>
          <p:nvSpPr>
            <p:cNvPr id="9" name="TextBox 8">
              <a:extLst>
                <a:ext uri="{FF2B5EF4-FFF2-40B4-BE49-F238E27FC236}">
                  <a16:creationId xmlns:a16="http://schemas.microsoft.com/office/drawing/2014/main" id="{1B23AAF8-4CC1-E63B-F2DB-A9AD46CB0B5A}"/>
                </a:ext>
              </a:extLst>
            </p:cNvPr>
            <p:cNvSpPr txBox="1">
              <a:spLocks noGrp="1" noRot="1" noMove="1" noResize="1" noEditPoints="1" noAdjustHandles="1" noChangeArrowheads="1" noChangeShapeType="1"/>
            </p:cNvSpPr>
            <p:nvPr/>
          </p:nvSpPr>
          <p:spPr>
            <a:xfrm>
              <a:off x="3161000" y="3341250"/>
              <a:ext cx="569209" cy="415951"/>
            </a:xfrm>
            <a:prstGeom prst="rect">
              <a:avLst/>
            </a:prstGeom>
            <a:noFill/>
          </p:spPr>
          <p:txBody>
            <a:bodyPr wrap="square" rtlCol="0">
              <a:spAutoFit/>
            </a:bodyPr>
            <a:lstStyle/>
            <a:p>
              <a:pPr algn="r"/>
              <a:r>
                <a:rPr lang="en-US" sz="1000"/>
                <a:t>USA</a:t>
              </a:r>
            </a:p>
            <a:p>
              <a:pPr algn="r"/>
              <a:r>
                <a:rPr lang="en-US" sz="1100" b="1">
                  <a:solidFill>
                    <a:schemeClr val="tx2">
                      <a:lumMod val="50000"/>
                    </a:schemeClr>
                  </a:solidFill>
                </a:rPr>
                <a:t>1,189</a:t>
              </a:r>
              <a:endParaRPr lang="en-GB" sz="1100" b="1">
                <a:solidFill>
                  <a:schemeClr val="tx2">
                    <a:lumMod val="50000"/>
                  </a:schemeClr>
                </a:solidFill>
              </a:endParaRPr>
            </a:p>
          </p:txBody>
        </p:sp>
        <p:sp>
          <p:nvSpPr>
            <p:cNvPr id="10" name="TextBox 9">
              <a:extLst>
                <a:ext uri="{FF2B5EF4-FFF2-40B4-BE49-F238E27FC236}">
                  <a16:creationId xmlns:a16="http://schemas.microsoft.com/office/drawing/2014/main" id="{3984D357-2350-75B0-57E3-2C38C5DD3628}"/>
                </a:ext>
              </a:extLst>
            </p:cNvPr>
            <p:cNvSpPr txBox="1">
              <a:spLocks noGrp="1" noRot="1" noMove="1" noResize="1" noEditPoints="1" noAdjustHandles="1" noChangeArrowheads="1" noChangeShapeType="1"/>
            </p:cNvSpPr>
            <p:nvPr/>
          </p:nvSpPr>
          <p:spPr>
            <a:xfrm>
              <a:off x="10982365" y="3602877"/>
              <a:ext cx="621741" cy="415951"/>
            </a:xfrm>
            <a:prstGeom prst="rect">
              <a:avLst/>
            </a:prstGeom>
            <a:noFill/>
          </p:spPr>
          <p:txBody>
            <a:bodyPr wrap="square" rtlCol="0">
              <a:spAutoFit/>
            </a:bodyPr>
            <a:lstStyle/>
            <a:p>
              <a:r>
                <a:rPr lang="en-US" sz="1000"/>
                <a:t>Japan</a:t>
              </a:r>
            </a:p>
            <a:p>
              <a:r>
                <a:rPr lang="en-US" sz="1100" b="1">
                  <a:solidFill>
                    <a:schemeClr val="tx2">
                      <a:lumMod val="50000"/>
                    </a:schemeClr>
                  </a:solidFill>
                </a:rPr>
                <a:t>453</a:t>
              </a:r>
              <a:endParaRPr lang="en-GB" sz="1100" b="1">
                <a:solidFill>
                  <a:schemeClr val="tx2">
                    <a:lumMod val="50000"/>
                  </a:schemeClr>
                </a:solidFill>
              </a:endParaRPr>
            </a:p>
          </p:txBody>
        </p:sp>
        <p:sp>
          <p:nvSpPr>
            <p:cNvPr id="12" name="TextBox 11">
              <a:extLst>
                <a:ext uri="{FF2B5EF4-FFF2-40B4-BE49-F238E27FC236}">
                  <a16:creationId xmlns:a16="http://schemas.microsoft.com/office/drawing/2014/main" id="{38524ED2-DF2D-513D-02C4-77E011A9F602}"/>
                </a:ext>
              </a:extLst>
            </p:cNvPr>
            <p:cNvSpPr txBox="1">
              <a:spLocks noGrp="1" noRot="1" noMove="1" noResize="1" noEditPoints="1" noAdjustHandles="1" noChangeArrowheads="1" noChangeShapeType="1"/>
            </p:cNvSpPr>
            <p:nvPr/>
          </p:nvSpPr>
          <p:spPr>
            <a:xfrm>
              <a:off x="7739975" y="2782476"/>
              <a:ext cx="696438" cy="400546"/>
            </a:xfrm>
            <a:prstGeom prst="rect">
              <a:avLst/>
            </a:prstGeom>
            <a:noFill/>
          </p:spPr>
          <p:txBody>
            <a:bodyPr wrap="square" rtlCol="0">
              <a:spAutoFit/>
            </a:bodyPr>
            <a:lstStyle/>
            <a:p>
              <a:r>
                <a:rPr lang="en-US" sz="1000"/>
                <a:t>Germany</a:t>
              </a:r>
            </a:p>
            <a:p>
              <a:r>
                <a:rPr lang="en-US" sz="1000"/>
                <a:t>320</a:t>
              </a:r>
              <a:endParaRPr lang="en-GB" sz="1000"/>
            </a:p>
          </p:txBody>
        </p:sp>
        <p:sp>
          <p:nvSpPr>
            <p:cNvPr id="15" name="Oval 14">
              <a:extLst>
                <a:ext uri="{FF2B5EF4-FFF2-40B4-BE49-F238E27FC236}">
                  <a16:creationId xmlns:a16="http://schemas.microsoft.com/office/drawing/2014/main" id="{9215A9FE-7C38-EF58-B3C8-133DFB751E5F}"/>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10650033" y="3596996"/>
              <a:ext cx="66106" cy="59813"/>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2" name="Straight Connector 21">
              <a:extLst>
                <a:ext uri="{FF2B5EF4-FFF2-40B4-BE49-F238E27FC236}">
                  <a16:creationId xmlns:a16="http://schemas.microsoft.com/office/drawing/2014/main" id="{A1EA2C3E-B18E-E172-158B-B917850FC505}"/>
                </a:ext>
                <a:ext uri="{C183D7F6-B498-43B3-948B-1728B52AA6E4}">
                  <adec:decorative xmlns:adec="http://schemas.microsoft.com/office/drawing/2017/decorative" val="1"/>
                </a:ext>
              </a:extLst>
            </p:cNvPr>
            <p:cNvCxnSpPr>
              <a:cxnSpLocks noGrp="1" noRot="1" noMove="1" noResize="1" noEditPoints="1" noAdjustHandles="1" noChangeArrowheads="1" noChangeShapeType="1"/>
              <a:stCxn id="13" idx="2"/>
              <a:endCxn id="9" idx="3"/>
            </p:cNvCxnSpPr>
            <p:nvPr/>
          </p:nvCxnSpPr>
          <p:spPr>
            <a:xfrm flipH="1">
              <a:off x="3730209" y="3535960"/>
              <a:ext cx="705731" cy="13266"/>
            </a:xfrm>
            <a:prstGeom prst="line">
              <a:avLst/>
            </a:prstGeom>
            <a:ln>
              <a:solidFill>
                <a:srgbClr val="605F5D"/>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EDE008A6-CB7C-98C2-2A93-261EC8790382}"/>
                </a:ext>
                <a:ext uri="{C183D7F6-B498-43B3-948B-1728B52AA6E4}">
                  <adec:decorative xmlns:adec="http://schemas.microsoft.com/office/drawing/2017/decorative" val="1"/>
                </a:ext>
              </a:extLst>
            </p:cNvPr>
            <p:cNvCxnSpPr>
              <a:cxnSpLocks noGrp="1" noRot="1" noMove="1" noResize="1" noEditPoints="1" noAdjustHandles="1" noChangeArrowheads="1" noChangeShapeType="1"/>
              <a:stCxn id="12" idx="1"/>
              <a:endCxn id="14" idx="6"/>
            </p:cNvCxnSpPr>
            <p:nvPr/>
          </p:nvCxnSpPr>
          <p:spPr>
            <a:xfrm flipH="1">
              <a:off x="7366704" y="2982749"/>
              <a:ext cx="373271" cy="221421"/>
            </a:xfrm>
            <a:prstGeom prst="line">
              <a:avLst/>
            </a:prstGeom>
            <a:ln>
              <a:solidFill>
                <a:srgbClr val="605F5D"/>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094610A2-C6F8-B639-75F0-CBC2D4A84187}"/>
                </a:ext>
                <a:ext uri="{C183D7F6-B498-43B3-948B-1728B52AA6E4}">
                  <adec:decorative xmlns:adec="http://schemas.microsoft.com/office/drawing/2017/decorative" val="1"/>
                </a:ext>
              </a:extLst>
            </p:cNvPr>
            <p:cNvCxnSpPr>
              <a:cxnSpLocks noGrp="1" noRot="1" noMove="1" noResize="1" noEditPoints="1" noAdjustHandles="1" noChangeArrowheads="1" noChangeShapeType="1"/>
              <a:stCxn id="15" idx="5"/>
              <a:endCxn id="10" idx="1"/>
            </p:cNvCxnSpPr>
            <p:nvPr/>
          </p:nvCxnSpPr>
          <p:spPr>
            <a:xfrm>
              <a:off x="10706458" y="3648050"/>
              <a:ext cx="275907" cy="162803"/>
            </a:xfrm>
            <a:prstGeom prst="line">
              <a:avLst/>
            </a:prstGeom>
            <a:ln>
              <a:solidFill>
                <a:srgbClr val="605F5D"/>
              </a:solidFill>
            </a:ln>
          </p:spPr>
          <p:style>
            <a:lnRef idx="2">
              <a:schemeClr val="accent1"/>
            </a:lnRef>
            <a:fillRef idx="0">
              <a:schemeClr val="accent1"/>
            </a:fillRef>
            <a:effectRef idx="1">
              <a:schemeClr val="accent1"/>
            </a:effectRef>
            <a:fontRef idx="minor">
              <a:schemeClr val="tx1"/>
            </a:fontRef>
          </p:style>
        </p:cxnSp>
        <p:sp>
          <p:nvSpPr>
            <p:cNvPr id="34" name="TextBox 33">
              <a:extLst>
                <a:ext uri="{FF2B5EF4-FFF2-40B4-BE49-F238E27FC236}">
                  <a16:creationId xmlns:a16="http://schemas.microsoft.com/office/drawing/2014/main" id="{4DB86F93-14E0-2AC1-80A5-AA207706FC9F}"/>
                </a:ext>
              </a:extLst>
            </p:cNvPr>
            <p:cNvSpPr txBox="1">
              <a:spLocks noGrp="1" noRot="1" noMove="1" noResize="1" noEditPoints="1" noAdjustHandles="1" noChangeArrowheads="1" noChangeShapeType="1"/>
            </p:cNvSpPr>
            <p:nvPr/>
          </p:nvSpPr>
          <p:spPr>
            <a:xfrm>
              <a:off x="6043272" y="3089731"/>
              <a:ext cx="610843" cy="400110"/>
            </a:xfrm>
            <a:prstGeom prst="rect">
              <a:avLst/>
            </a:prstGeom>
            <a:noFill/>
          </p:spPr>
          <p:txBody>
            <a:bodyPr wrap="square" rtlCol="0">
              <a:spAutoFit/>
            </a:bodyPr>
            <a:lstStyle/>
            <a:p>
              <a:pPr algn="r"/>
              <a:r>
                <a:rPr lang="en-US" sz="1000"/>
                <a:t>France</a:t>
              </a:r>
            </a:p>
            <a:p>
              <a:pPr algn="r"/>
              <a:r>
                <a:rPr lang="en-US" sz="1000"/>
                <a:t>175</a:t>
              </a:r>
              <a:endParaRPr lang="en-GB" sz="1000"/>
            </a:p>
          </p:txBody>
        </p:sp>
        <p:cxnSp>
          <p:nvCxnSpPr>
            <p:cNvPr id="35" name="Straight Connector 34">
              <a:extLst>
                <a:ext uri="{FF2B5EF4-FFF2-40B4-BE49-F238E27FC236}">
                  <a16:creationId xmlns:a16="http://schemas.microsoft.com/office/drawing/2014/main" id="{746F52CA-0AA8-12D3-607A-64EC47D698A9}"/>
                </a:ext>
                <a:ext uri="{C183D7F6-B498-43B3-948B-1728B52AA6E4}">
                  <adec:decorative xmlns:adec="http://schemas.microsoft.com/office/drawing/2017/decorative" val="1"/>
                </a:ext>
              </a:extLst>
            </p:cNvPr>
            <p:cNvCxnSpPr>
              <a:cxnSpLocks noGrp="1" noRot="1" noMove="1" noResize="1" noEditPoints="1" noAdjustHandles="1" noChangeArrowheads="1" noChangeShapeType="1"/>
              <a:stCxn id="20" idx="2"/>
              <a:endCxn id="34" idx="3"/>
            </p:cNvCxnSpPr>
            <p:nvPr/>
          </p:nvCxnSpPr>
          <p:spPr>
            <a:xfrm flipH="1" flipV="1">
              <a:off x="6654115" y="3289786"/>
              <a:ext cx="443322" cy="66213"/>
            </a:xfrm>
            <a:prstGeom prst="line">
              <a:avLst/>
            </a:prstGeom>
            <a:ln>
              <a:solidFill>
                <a:srgbClr val="605F5D"/>
              </a:solidFill>
            </a:ln>
          </p:spPr>
          <p:style>
            <a:lnRef idx="2">
              <a:schemeClr val="accent1"/>
            </a:lnRef>
            <a:fillRef idx="0">
              <a:schemeClr val="accent1"/>
            </a:fillRef>
            <a:effectRef idx="1">
              <a:schemeClr val="accent1"/>
            </a:effectRef>
            <a:fontRef idx="minor">
              <a:schemeClr val="tx1"/>
            </a:fontRef>
          </p:style>
        </p:cxnSp>
        <p:sp>
          <p:nvSpPr>
            <p:cNvPr id="41" name="TextBox 40">
              <a:extLst>
                <a:ext uri="{FF2B5EF4-FFF2-40B4-BE49-F238E27FC236}">
                  <a16:creationId xmlns:a16="http://schemas.microsoft.com/office/drawing/2014/main" id="{FA8D156E-8980-0417-8BB6-FC0C86ABFA67}"/>
                </a:ext>
              </a:extLst>
            </p:cNvPr>
            <p:cNvSpPr txBox="1">
              <a:spLocks noGrp="1" noRot="1" noMove="1" noResize="1" noEditPoints="1" noAdjustHandles="1" noChangeArrowheads="1" noChangeShapeType="1"/>
            </p:cNvSpPr>
            <p:nvPr/>
          </p:nvSpPr>
          <p:spPr>
            <a:xfrm>
              <a:off x="6096000" y="3525466"/>
              <a:ext cx="515026" cy="400546"/>
            </a:xfrm>
            <a:prstGeom prst="rect">
              <a:avLst/>
            </a:prstGeom>
            <a:noFill/>
          </p:spPr>
          <p:txBody>
            <a:bodyPr wrap="square" rtlCol="0">
              <a:spAutoFit/>
            </a:bodyPr>
            <a:lstStyle/>
            <a:p>
              <a:pPr algn="r"/>
              <a:r>
                <a:rPr lang="en-US" sz="1000"/>
                <a:t>Spain</a:t>
              </a:r>
            </a:p>
            <a:p>
              <a:pPr algn="r"/>
              <a:r>
                <a:rPr lang="en-US" sz="1000"/>
                <a:t>136</a:t>
              </a:r>
              <a:endParaRPr lang="en-GB" sz="1000"/>
            </a:p>
          </p:txBody>
        </p:sp>
        <p:cxnSp>
          <p:nvCxnSpPr>
            <p:cNvPr id="42" name="Straight Connector 41">
              <a:extLst>
                <a:ext uri="{FF2B5EF4-FFF2-40B4-BE49-F238E27FC236}">
                  <a16:creationId xmlns:a16="http://schemas.microsoft.com/office/drawing/2014/main" id="{9221E035-612E-9218-3D11-EE7C7607EA87}"/>
                </a:ext>
                <a:ext uri="{C183D7F6-B498-43B3-948B-1728B52AA6E4}">
                  <adec:decorative xmlns:adec="http://schemas.microsoft.com/office/drawing/2017/decorative" val="1"/>
                </a:ext>
              </a:extLst>
            </p:cNvPr>
            <p:cNvCxnSpPr>
              <a:cxnSpLocks noGrp="1" noRot="1" noMove="1" noResize="1" noEditPoints="1" noAdjustHandles="1" noChangeArrowheads="1" noChangeShapeType="1"/>
              <a:stCxn id="21" idx="3"/>
              <a:endCxn id="41" idx="3"/>
            </p:cNvCxnSpPr>
            <p:nvPr/>
          </p:nvCxnSpPr>
          <p:spPr>
            <a:xfrm flipH="1">
              <a:off x="6611026" y="3584767"/>
              <a:ext cx="362442" cy="140972"/>
            </a:xfrm>
            <a:prstGeom prst="line">
              <a:avLst/>
            </a:prstGeom>
            <a:ln>
              <a:solidFill>
                <a:srgbClr val="605F5D"/>
              </a:solidFill>
            </a:ln>
          </p:spPr>
          <p:style>
            <a:lnRef idx="2">
              <a:schemeClr val="accent1"/>
            </a:lnRef>
            <a:fillRef idx="0">
              <a:schemeClr val="accent1"/>
            </a:fillRef>
            <a:effectRef idx="1">
              <a:schemeClr val="accent1"/>
            </a:effectRef>
            <a:fontRef idx="minor">
              <a:schemeClr val="tx1"/>
            </a:fontRef>
          </p:style>
        </p:cxnSp>
        <p:sp>
          <p:nvSpPr>
            <p:cNvPr id="46" name="TextBox 45">
              <a:extLst>
                <a:ext uri="{FF2B5EF4-FFF2-40B4-BE49-F238E27FC236}">
                  <a16:creationId xmlns:a16="http://schemas.microsoft.com/office/drawing/2014/main" id="{5A0ABEDE-FC19-00C0-EA31-E0456B713E05}"/>
                </a:ext>
              </a:extLst>
            </p:cNvPr>
            <p:cNvSpPr txBox="1">
              <a:spLocks noGrp="1" noRot="1" noMove="1" noResize="1" noEditPoints="1" noAdjustHandles="1" noChangeArrowheads="1" noChangeShapeType="1"/>
            </p:cNvSpPr>
            <p:nvPr/>
          </p:nvSpPr>
          <p:spPr>
            <a:xfrm>
              <a:off x="6787406" y="2319850"/>
              <a:ext cx="466870" cy="400546"/>
            </a:xfrm>
            <a:prstGeom prst="rect">
              <a:avLst/>
            </a:prstGeom>
            <a:noFill/>
          </p:spPr>
          <p:txBody>
            <a:bodyPr wrap="square" rtlCol="0">
              <a:spAutoFit/>
            </a:bodyPr>
            <a:lstStyle/>
            <a:p>
              <a:r>
                <a:rPr lang="en-US" sz="1000"/>
                <a:t>UK</a:t>
              </a:r>
            </a:p>
            <a:p>
              <a:r>
                <a:rPr lang="en-US" sz="1000"/>
                <a:t>308</a:t>
              </a:r>
              <a:endParaRPr lang="en-GB" sz="1000"/>
            </a:p>
          </p:txBody>
        </p:sp>
        <p:cxnSp>
          <p:nvCxnSpPr>
            <p:cNvPr id="47" name="Straight Connector 46">
              <a:extLst>
                <a:ext uri="{FF2B5EF4-FFF2-40B4-BE49-F238E27FC236}">
                  <a16:creationId xmlns:a16="http://schemas.microsoft.com/office/drawing/2014/main" id="{23573147-F9F1-CF51-5751-FB336A8F8F27}"/>
                </a:ext>
                <a:ext uri="{C183D7F6-B498-43B3-948B-1728B52AA6E4}">
                  <adec:decorative xmlns:adec="http://schemas.microsoft.com/office/drawing/2017/decorative" val="1"/>
                </a:ext>
              </a:extLst>
            </p:cNvPr>
            <p:cNvCxnSpPr>
              <a:cxnSpLocks noGrp="1" noRot="1" noMove="1" noResize="1" noEditPoints="1" noAdjustHandles="1" noChangeArrowheads="1" noChangeShapeType="1"/>
              <a:stCxn id="46" idx="2"/>
              <a:endCxn id="19" idx="0"/>
            </p:cNvCxnSpPr>
            <p:nvPr/>
          </p:nvCxnSpPr>
          <p:spPr>
            <a:xfrm flipH="1">
              <a:off x="7000384" y="2720396"/>
              <a:ext cx="20457" cy="359660"/>
            </a:xfrm>
            <a:prstGeom prst="line">
              <a:avLst/>
            </a:prstGeom>
            <a:ln>
              <a:solidFill>
                <a:srgbClr val="605F5D"/>
              </a:solidFill>
            </a:ln>
          </p:spPr>
          <p:style>
            <a:lnRef idx="2">
              <a:schemeClr val="accent1"/>
            </a:lnRef>
            <a:fillRef idx="0">
              <a:schemeClr val="accent1"/>
            </a:fillRef>
            <a:effectRef idx="1">
              <a:schemeClr val="accent1"/>
            </a:effectRef>
            <a:fontRef idx="minor">
              <a:schemeClr val="tx1"/>
            </a:fontRef>
          </p:style>
        </p:cxnSp>
        <p:sp>
          <p:nvSpPr>
            <p:cNvPr id="50" name="TextBox 49">
              <a:extLst>
                <a:ext uri="{FF2B5EF4-FFF2-40B4-BE49-F238E27FC236}">
                  <a16:creationId xmlns:a16="http://schemas.microsoft.com/office/drawing/2014/main" id="{3B43A9A2-2B9E-5515-3547-B45BAC07DBB2}"/>
                </a:ext>
              </a:extLst>
            </p:cNvPr>
            <p:cNvSpPr txBox="1">
              <a:spLocks noGrp="1" noRot="1" noMove="1" noResize="1" noEditPoints="1" noAdjustHandles="1" noChangeArrowheads="1" noChangeShapeType="1"/>
            </p:cNvSpPr>
            <p:nvPr/>
          </p:nvSpPr>
          <p:spPr>
            <a:xfrm>
              <a:off x="7409148" y="3734828"/>
              <a:ext cx="428311" cy="400546"/>
            </a:xfrm>
            <a:prstGeom prst="rect">
              <a:avLst/>
            </a:prstGeom>
            <a:noFill/>
          </p:spPr>
          <p:txBody>
            <a:bodyPr wrap="square" rtlCol="0">
              <a:spAutoFit/>
            </a:bodyPr>
            <a:lstStyle/>
            <a:p>
              <a:pPr algn="ctr"/>
              <a:r>
                <a:rPr lang="en-US" sz="1000"/>
                <a:t>Italy</a:t>
              </a:r>
            </a:p>
            <a:p>
              <a:pPr algn="ctr"/>
              <a:r>
                <a:rPr lang="en-US" sz="1000"/>
                <a:t>230</a:t>
              </a:r>
              <a:endParaRPr lang="en-GB" sz="1000"/>
            </a:p>
          </p:txBody>
        </p:sp>
        <p:sp>
          <p:nvSpPr>
            <p:cNvPr id="65" name="TextBox 64">
              <a:extLst>
                <a:ext uri="{FF2B5EF4-FFF2-40B4-BE49-F238E27FC236}">
                  <a16:creationId xmlns:a16="http://schemas.microsoft.com/office/drawing/2014/main" id="{32762A0E-FB04-B867-1FE9-02AC0E874AC8}"/>
                </a:ext>
              </a:extLst>
            </p:cNvPr>
            <p:cNvSpPr txBox="1">
              <a:spLocks noGrp="1" noRot="1" noMove="1" noResize="1" noEditPoints="1" noAdjustHandles="1" noChangeArrowheads="1" noChangeShapeType="1"/>
            </p:cNvSpPr>
            <p:nvPr/>
          </p:nvSpPr>
          <p:spPr>
            <a:xfrm>
              <a:off x="3369563" y="1757832"/>
              <a:ext cx="670809" cy="400546"/>
            </a:xfrm>
            <a:prstGeom prst="rect">
              <a:avLst/>
            </a:prstGeom>
            <a:noFill/>
          </p:spPr>
          <p:txBody>
            <a:bodyPr wrap="square" rtlCol="0">
              <a:spAutoFit/>
            </a:bodyPr>
            <a:lstStyle/>
            <a:p>
              <a:pPr algn="ctr"/>
              <a:r>
                <a:rPr lang="en-US" sz="1000"/>
                <a:t>Canada</a:t>
              </a:r>
            </a:p>
            <a:p>
              <a:pPr algn="ctr"/>
              <a:r>
                <a:rPr lang="en-US" sz="1000"/>
                <a:t>210</a:t>
              </a:r>
              <a:endParaRPr lang="en-GB" sz="1000"/>
            </a:p>
          </p:txBody>
        </p:sp>
        <p:cxnSp>
          <p:nvCxnSpPr>
            <p:cNvPr id="66" name="Straight Connector 65">
              <a:extLst>
                <a:ext uri="{FF2B5EF4-FFF2-40B4-BE49-F238E27FC236}">
                  <a16:creationId xmlns:a16="http://schemas.microsoft.com/office/drawing/2014/main" id="{4207ED50-FDD9-AA48-F17E-88865BB294F2}"/>
                </a:ext>
                <a:ext uri="{C183D7F6-B498-43B3-948B-1728B52AA6E4}">
                  <adec:decorative xmlns:adec="http://schemas.microsoft.com/office/drawing/2017/decorative" val="1"/>
                </a:ext>
              </a:extLst>
            </p:cNvPr>
            <p:cNvCxnSpPr>
              <a:cxnSpLocks noGrp="1" noRot="1" noMove="1" noResize="1" noEditPoints="1" noAdjustHandles="1" noChangeArrowheads="1" noChangeShapeType="1"/>
              <a:stCxn id="16" idx="1"/>
              <a:endCxn id="65" idx="2"/>
            </p:cNvCxnSpPr>
            <p:nvPr/>
          </p:nvCxnSpPr>
          <p:spPr>
            <a:xfrm flipH="1" flipV="1">
              <a:off x="3704968" y="2158378"/>
              <a:ext cx="489858" cy="710698"/>
            </a:xfrm>
            <a:prstGeom prst="line">
              <a:avLst/>
            </a:prstGeom>
            <a:ln>
              <a:solidFill>
                <a:srgbClr val="605F5D"/>
              </a:solidFill>
            </a:ln>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3CB853C3-FF0E-212E-5639-127EFB2634B0}"/>
                </a:ext>
                <a:ext uri="{C183D7F6-B498-43B3-948B-1728B52AA6E4}">
                  <adec:decorative xmlns:adec="http://schemas.microsoft.com/office/drawing/2017/decorative" val="1"/>
                </a:ext>
              </a:extLst>
            </p:cNvPr>
            <p:cNvCxnSpPr>
              <a:cxnSpLocks noGrp="1" noRot="1" noMove="1" noResize="1" noEditPoints="1" noAdjustHandles="1" noChangeArrowheads="1" noChangeShapeType="1"/>
              <a:stCxn id="50" idx="0"/>
              <a:endCxn id="18" idx="5"/>
            </p:cNvCxnSpPr>
            <p:nvPr/>
          </p:nvCxnSpPr>
          <p:spPr>
            <a:xfrm flipH="1" flipV="1">
              <a:off x="7434881" y="3457176"/>
              <a:ext cx="188423" cy="277652"/>
            </a:xfrm>
            <a:prstGeom prst="line">
              <a:avLst/>
            </a:prstGeom>
            <a:ln>
              <a:solidFill>
                <a:srgbClr val="605F5D"/>
              </a:solidFill>
            </a:ln>
          </p:spPr>
          <p:style>
            <a:lnRef idx="2">
              <a:schemeClr val="accent1"/>
            </a:lnRef>
            <a:fillRef idx="0">
              <a:schemeClr val="accent1"/>
            </a:fillRef>
            <a:effectRef idx="1">
              <a:schemeClr val="accent1"/>
            </a:effectRef>
            <a:fontRef idx="minor">
              <a:schemeClr val="tx1"/>
            </a:fontRef>
          </p:style>
        </p:cxnSp>
        <p:sp>
          <p:nvSpPr>
            <p:cNvPr id="16" name="Oval 15">
              <a:extLst>
                <a:ext uri="{FF2B5EF4-FFF2-40B4-BE49-F238E27FC236}">
                  <a16:creationId xmlns:a16="http://schemas.microsoft.com/office/drawing/2014/main" id="{DD772E37-A050-E747-4E83-1BA5C1528142}"/>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4185145" y="2860317"/>
              <a:ext cx="66106" cy="59813"/>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7B652287-E5F0-36E2-3A03-E099D10D571F}"/>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4435940" y="3506053"/>
              <a:ext cx="66106" cy="59813"/>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a:extLst>
                <a:ext uri="{FF2B5EF4-FFF2-40B4-BE49-F238E27FC236}">
                  <a16:creationId xmlns:a16="http://schemas.microsoft.com/office/drawing/2014/main" id="{FD112BB3-3ACE-AEE5-9DF3-15446572D78C}"/>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6967331" y="3080056"/>
              <a:ext cx="66106" cy="59813"/>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a:extLst>
                <a:ext uri="{FF2B5EF4-FFF2-40B4-BE49-F238E27FC236}">
                  <a16:creationId xmlns:a16="http://schemas.microsoft.com/office/drawing/2014/main" id="{8A33AD98-56A9-34BB-EDD3-78CAAC217A95}"/>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7097437" y="3326092"/>
              <a:ext cx="66106" cy="59813"/>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a:extLst>
                <a:ext uri="{FF2B5EF4-FFF2-40B4-BE49-F238E27FC236}">
                  <a16:creationId xmlns:a16="http://schemas.microsoft.com/office/drawing/2014/main" id="{E1F512D4-7E0F-C7FE-E0EB-40CC60CD4326}"/>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6963787" y="3533713"/>
              <a:ext cx="66106" cy="59813"/>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8E37A9DE-A217-DBC1-F7D3-4F23A774E3B5}"/>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7300598" y="3174263"/>
              <a:ext cx="66106" cy="59813"/>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a:extLst>
                <a:ext uri="{FF2B5EF4-FFF2-40B4-BE49-F238E27FC236}">
                  <a16:creationId xmlns:a16="http://schemas.microsoft.com/office/drawing/2014/main" id="{E455D51A-0E8A-65C2-AD7A-84AEAAAC5B9F}"/>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7378456" y="3406122"/>
              <a:ext cx="66106" cy="59813"/>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4210047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D7259E-A869-0EA2-F2C3-A7E19B1EE7DB}"/>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8CE9F48E-C3AD-5DB6-CEA6-0E6123B4FBF7}"/>
              </a:ext>
            </a:extLst>
          </p:cNvPr>
          <p:cNvSpPr txBox="1">
            <a:spLocks noGrp="1" noRot="1" noMove="1" noResize="1" noEditPoints="1" noAdjustHandles="1" noChangeArrowheads="1" noChangeShapeType="1"/>
          </p:cNvSpPr>
          <p:nvPr>
            <p:ph type="title" idx="4294967295"/>
          </p:nvPr>
        </p:nvSpPr>
        <p:spPr>
          <a:xfrm>
            <a:off x="479425" y="225425"/>
            <a:ext cx="5788309" cy="5232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chemeClr val="tx1"/>
                </a:solidFill>
                <a:effectLst/>
                <a:uLnTx/>
                <a:uFillTx/>
                <a:latin typeface="Lato ExtraBold" panose="020F0502020204030203" pitchFamily="34" charset="0"/>
                <a:ea typeface="Lato ExtraBold" panose="020F0502020204030203" pitchFamily="34" charset="0"/>
                <a:cs typeface="Lato ExtraBold" panose="020F0502020204030203" pitchFamily="34" charset="0"/>
              </a:rPr>
              <a:t>CITIES</a:t>
            </a:r>
            <a:endParaRPr kumimoji="0" lang="en-GB" sz="2800" b="1" i="0" u="none" strike="noStrike" kern="1200" cap="none" spc="0" normalizeH="0" baseline="0" noProof="0">
              <a:ln>
                <a:noFill/>
              </a:ln>
              <a:solidFill>
                <a:schemeClr val="tx1"/>
              </a:solidFill>
              <a:effectLst/>
              <a:uLnTx/>
              <a:uFillTx/>
              <a:latin typeface="Lato ExtraBold" panose="020F0502020204030203" pitchFamily="34" charset="0"/>
              <a:ea typeface="Lato ExtraBold" panose="020F0502020204030203" pitchFamily="34" charset="0"/>
              <a:cs typeface="Lato ExtraBold" panose="020F0502020204030203" pitchFamily="34" charset="0"/>
            </a:endParaRPr>
          </a:p>
        </p:txBody>
      </p:sp>
      <p:grpSp>
        <p:nvGrpSpPr>
          <p:cNvPr id="48" name="Group 47">
            <a:extLst>
              <a:ext uri="{FF2B5EF4-FFF2-40B4-BE49-F238E27FC236}">
                <a16:creationId xmlns:a16="http://schemas.microsoft.com/office/drawing/2014/main" id="{B148CF08-C730-94C5-B86C-FB70AD131E91}"/>
              </a:ext>
            </a:extLst>
          </p:cNvPr>
          <p:cNvGrpSpPr>
            <a:grpSpLocks noGrp="1" noUngrp="1" noRot="1" noMove="1" noResize="1"/>
          </p:cNvGrpSpPr>
          <p:nvPr/>
        </p:nvGrpSpPr>
        <p:grpSpPr>
          <a:xfrm>
            <a:off x="-1203249" y="1099344"/>
            <a:ext cx="12420825" cy="4907984"/>
            <a:chOff x="-1203249" y="1099344"/>
            <a:chExt cx="12420825" cy="4907984"/>
          </a:xfrm>
        </p:grpSpPr>
        <mc:AlternateContent xmlns:mc="http://schemas.openxmlformats.org/markup-compatibility/2006">
          <mc:Choice xmlns:cx4="http://schemas.microsoft.com/office/drawing/2016/5/10/chartex" Requires="cx4">
            <p:graphicFrame>
              <p:nvGraphicFramePr>
                <p:cNvPr id="67" name="Chart 66">
                  <a:extLst>
                    <a:ext uri="{FF2B5EF4-FFF2-40B4-BE49-F238E27FC236}">
                      <a16:creationId xmlns:a16="http://schemas.microsoft.com/office/drawing/2014/main" id="{F0EBC40B-6420-9C4C-129F-1D3778B7A674}"/>
                    </a:ext>
                  </a:extLst>
                </p:cNvPr>
                <p:cNvGraphicFramePr>
                  <a:graphicFrameLocks noGrp="1" noDrilldown="1" noMove="1" noResize="1"/>
                </p:cNvGraphicFramePr>
                <p:nvPr>
                  <p:extLst>
                    <p:ext uri="{D42A27DB-BD31-4B8C-83A1-F6EECF244321}">
                      <p14:modId xmlns:p14="http://schemas.microsoft.com/office/powerpoint/2010/main" val="1695735274"/>
                    </p:ext>
                  </p:extLst>
                </p:nvPr>
              </p:nvGraphicFramePr>
              <p:xfrm>
                <a:off x="3349702" y="1099344"/>
                <a:ext cx="4702174" cy="4368006"/>
              </p:xfrm>
              <a:graphic>
                <a:graphicData uri="http://schemas.microsoft.com/office/drawing/2014/chartex">
                  <cx:chart xmlns:cx="http://schemas.microsoft.com/office/drawing/2014/chartex" xmlns:r="http://schemas.openxmlformats.org/officeDocument/2006/relationships" r:id="rId3"/>
                </a:graphicData>
              </a:graphic>
            </p:graphicFrame>
          </mc:Choice>
          <mc:Fallback>
            <p:pic>
              <p:nvPicPr>
                <p:cNvPr id="67" name="Chart 66">
                  <a:extLst>
                    <a:ext uri="{FF2B5EF4-FFF2-40B4-BE49-F238E27FC236}">
                      <a16:creationId xmlns:a16="http://schemas.microsoft.com/office/drawing/2014/main" id="{F0EBC40B-6420-9C4C-129F-1D3778B7A674}"/>
                    </a:ext>
                  </a:extLst>
                </p:cNvPr>
                <p:cNvPicPr>
                  <a:picLocks noGrp="1" noRot="1" noChangeAspect="1" noMove="1" noResize="1" noEditPoints="1" noAdjustHandles="1" noChangeArrowheads="1" noChangeShapeType="1"/>
                </p:cNvPicPr>
                <p:nvPr/>
              </p:nvPicPr>
              <p:blipFill>
                <a:blip r:embed="rId4"/>
                <a:stretch>
                  <a:fillRect/>
                </a:stretch>
              </p:blipFill>
              <p:spPr>
                <a:xfrm>
                  <a:off x="3349702" y="1099344"/>
                  <a:ext cx="4702174" cy="4368006"/>
                </a:xfrm>
                <a:prstGeom prst="rect">
                  <a:avLst/>
                </a:prstGeom>
              </p:spPr>
            </p:pic>
          </mc:Fallback>
        </mc:AlternateContent>
        <mc:AlternateContent xmlns:mc="http://schemas.openxmlformats.org/markup-compatibility/2006">
          <mc:Choice xmlns:cx4="http://schemas.microsoft.com/office/drawing/2016/5/10/chartex" Requires="cx4">
            <p:graphicFrame>
              <p:nvGraphicFramePr>
                <p:cNvPr id="4" name="Chart 3">
                  <a:extLst>
                    <a:ext uri="{FF2B5EF4-FFF2-40B4-BE49-F238E27FC236}">
                      <a16:creationId xmlns:a16="http://schemas.microsoft.com/office/drawing/2014/main" id="{9DE430A3-57A0-20F2-6335-2D82CA159B02}"/>
                    </a:ext>
                  </a:extLst>
                </p:cNvPr>
                <p:cNvGraphicFramePr>
                  <a:graphicFrameLocks noGrp="1" noDrilldown="1" noMove="1" noResize="1"/>
                </p:cNvGraphicFramePr>
                <p:nvPr>
                  <p:extLst>
                    <p:ext uri="{D42A27DB-BD31-4B8C-83A1-F6EECF244321}">
                      <p14:modId xmlns:p14="http://schemas.microsoft.com/office/powerpoint/2010/main" val="3700918805"/>
                    </p:ext>
                  </p:extLst>
                </p:nvPr>
              </p:nvGraphicFramePr>
              <p:xfrm>
                <a:off x="-1203249" y="1219199"/>
                <a:ext cx="5524500" cy="4495799"/>
              </p:xfrm>
              <a:graphic>
                <a:graphicData uri="http://schemas.microsoft.com/office/drawing/2014/chartex">
                  <cx:chart xmlns:cx="http://schemas.microsoft.com/office/drawing/2014/chartex" xmlns:r="http://schemas.openxmlformats.org/officeDocument/2006/relationships" r:id="rId5"/>
                </a:graphicData>
              </a:graphic>
            </p:graphicFrame>
          </mc:Choice>
          <mc:Fallback>
            <p:pic>
              <p:nvPicPr>
                <p:cNvPr id="4" name="Chart 3">
                  <a:extLst>
                    <a:ext uri="{FF2B5EF4-FFF2-40B4-BE49-F238E27FC236}">
                      <a16:creationId xmlns:a16="http://schemas.microsoft.com/office/drawing/2014/main" id="{9DE430A3-57A0-20F2-6335-2D82CA159B02}"/>
                    </a:ext>
                  </a:extLst>
                </p:cNvPr>
                <p:cNvPicPr>
                  <a:picLocks noGrp="1" noRot="1" noChangeAspect="1" noMove="1" noResize="1" noEditPoints="1" noAdjustHandles="1" noChangeArrowheads="1" noChangeShapeType="1"/>
                </p:cNvPicPr>
                <p:nvPr/>
              </p:nvPicPr>
              <p:blipFill>
                <a:blip r:embed="rId6"/>
                <a:stretch>
                  <a:fillRect/>
                </a:stretch>
              </p:blipFill>
              <p:spPr>
                <a:xfrm>
                  <a:off x="-1203249" y="1219199"/>
                  <a:ext cx="5524500" cy="4495799"/>
                </a:xfrm>
                <a:prstGeom prst="rect">
                  <a:avLst/>
                </a:prstGeom>
              </p:spPr>
            </p:pic>
          </mc:Fallback>
        </mc:AlternateContent>
        <p:sp>
          <p:nvSpPr>
            <p:cNvPr id="8" name="TextBox 7">
              <a:extLst>
                <a:ext uri="{FF2B5EF4-FFF2-40B4-BE49-F238E27FC236}">
                  <a16:creationId xmlns:a16="http://schemas.microsoft.com/office/drawing/2014/main" id="{0626A992-15A9-52A1-9946-457D30B1D013}"/>
                </a:ext>
                <a:ext uri="{C183D7F6-B498-43B3-948B-1728B52AA6E4}">
                  <adec:decorative xmlns:adec="http://schemas.microsoft.com/office/drawing/2017/decorative" val="1"/>
                </a:ext>
              </a:extLst>
            </p:cNvPr>
            <p:cNvSpPr txBox="1">
              <a:spLocks noGrp="1" noRot="1" noMove="1" noResize="1" noEditPoints="1" noAdjustHandles="1" noChangeArrowheads="1" noChangeShapeType="1"/>
            </p:cNvSpPr>
            <p:nvPr/>
          </p:nvSpPr>
          <p:spPr>
            <a:xfrm>
              <a:off x="5626176" y="5210175"/>
              <a:ext cx="2819400" cy="369332"/>
            </a:xfrm>
            <a:prstGeom prst="rect">
              <a:avLst/>
            </a:prstGeom>
            <a:solidFill>
              <a:schemeClr val="bg1"/>
            </a:solidFill>
          </p:spPr>
          <p:txBody>
            <a:bodyPr wrap="square" rtlCol="0">
              <a:spAutoFit/>
            </a:bodyPr>
            <a:lstStyle/>
            <a:p>
              <a:endParaRPr lang="en-GB"/>
            </a:p>
          </p:txBody>
        </p:sp>
        <p:sp>
          <p:nvSpPr>
            <p:cNvPr id="23" name="TextBox 22">
              <a:extLst>
                <a:ext uri="{FF2B5EF4-FFF2-40B4-BE49-F238E27FC236}">
                  <a16:creationId xmlns:a16="http://schemas.microsoft.com/office/drawing/2014/main" id="{9C1EADF6-3469-F034-1334-C66F258E563D}"/>
                </a:ext>
                <a:ext uri="{C183D7F6-B498-43B3-948B-1728B52AA6E4}">
                  <adec:decorative xmlns:adec="http://schemas.microsoft.com/office/drawing/2017/decorative" val="1"/>
                </a:ext>
              </a:extLst>
            </p:cNvPr>
            <p:cNvSpPr txBox="1">
              <a:spLocks noGrp="1" noRot="1" noMove="1" noResize="1" noEditPoints="1" noAdjustHandles="1" noChangeArrowheads="1" noChangeShapeType="1"/>
            </p:cNvSpPr>
            <p:nvPr/>
          </p:nvSpPr>
          <p:spPr>
            <a:xfrm>
              <a:off x="1044651" y="5353050"/>
              <a:ext cx="3400425" cy="457200"/>
            </a:xfrm>
            <a:prstGeom prst="rect">
              <a:avLst/>
            </a:prstGeom>
            <a:solidFill>
              <a:schemeClr val="bg1"/>
            </a:solidFill>
          </p:spPr>
          <p:txBody>
            <a:bodyPr wrap="square" rtlCol="0">
              <a:spAutoFit/>
            </a:bodyPr>
            <a:lstStyle/>
            <a:p>
              <a:endParaRPr lang="en-GB"/>
            </a:p>
          </p:txBody>
        </p:sp>
        <p:sp>
          <p:nvSpPr>
            <p:cNvPr id="62" name="Star: 5 Points 61">
              <a:extLst>
                <a:ext uri="{FF2B5EF4-FFF2-40B4-BE49-F238E27FC236}">
                  <a16:creationId xmlns:a16="http://schemas.microsoft.com/office/drawing/2014/main" id="{66F0FC4E-E8D1-F16A-EEB9-84910A175A11}"/>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3083002" y="5806529"/>
              <a:ext cx="114300" cy="114300"/>
            </a:xfrm>
            <a:prstGeom prst="star5">
              <a:avLst/>
            </a:prstGeom>
            <a:solidFill>
              <a:schemeClr val="accent4"/>
            </a:solid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TextBox 62">
              <a:extLst>
                <a:ext uri="{FF2B5EF4-FFF2-40B4-BE49-F238E27FC236}">
                  <a16:creationId xmlns:a16="http://schemas.microsoft.com/office/drawing/2014/main" id="{C7A1203D-0AF7-A236-7913-D7B459451DE1}"/>
                </a:ext>
              </a:extLst>
            </p:cNvPr>
            <p:cNvSpPr txBox="1">
              <a:spLocks noGrp="1" noRot="1" noMove="1" noResize="1" noEditPoints="1" noAdjustHandles="1" noChangeArrowheads="1" noChangeShapeType="1"/>
            </p:cNvSpPr>
            <p:nvPr/>
          </p:nvSpPr>
          <p:spPr>
            <a:xfrm>
              <a:off x="3244926" y="5730329"/>
              <a:ext cx="2505075" cy="276999"/>
            </a:xfrm>
            <a:prstGeom prst="rect">
              <a:avLst/>
            </a:prstGeom>
            <a:noFill/>
          </p:spPr>
          <p:txBody>
            <a:bodyPr wrap="square" rtlCol="0">
              <a:spAutoFit/>
            </a:bodyPr>
            <a:lstStyle/>
            <a:p>
              <a:r>
                <a:rPr lang="en-US" sz="1200"/>
                <a:t>Highest KOL Count (Top Cities) </a:t>
              </a:r>
              <a:endParaRPr lang="en-GB" sz="1200"/>
            </a:p>
          </p:txBody>
        </p:sp>
        <p:sp>
          <p:nvSpPr>
            <p:cNvPr id="11" name="TextBox 10">
              <a:extLst>
                <a:ext uri="{FF2B5EF4-FFF2-40B4-BE49-F238E27FC236}">
                  <a16:creationId xmlns:a16="http://schemas.microsoft.com/office/drawing/2014/main" id="{4EF7FBCC-3FD9-DEB2-DB3F-B15A9B063066}"/>
                </a:ext>
              </a:extLst>
            </p:cNvPr>
            <p:cNvSpPr txBox="1">
              <a:spLocks noGrp="1" noRot="1" noMove="1" noResize="1" noEditPoints="1" noAdjustHandles="1" noChangeArrowheads="1" noChangeShapeType="1"/>
            </p:cNvSpPr>
            <p:nvPr/>
          </p:nvSpPr>
          <p:spPr>
            <a:xfrm>
              <a:off x="9142562" y="2741174"/>
              <a:ext cx="2075014" cy="1754326"/>
            </a:xfrm>
            <a:prstGeom prst="rect">
              <a:avLst/>
            </a:prstGeom>
            <a:noFill/>
          </p:spPr>
          <p:txBody>
            <a:bodyPr wrap="square" rtlCol="0">
              <a:spAutoFit/>
            </a:bodyPr>
            <a:lstStyle/>
            <a:p>
              <a:pPr algn="r"/>
              <a:r>
                <a:rPr lang="en-US" sz="1200">
                  <a:latin typeface="Lato Light" panose="020F0502020204030203" pitchFamily="34" charset="0"/>
                  <a:ea typeface="Lato Light" panose="020F0502020204030203" pitchFamily="34" charset="0"/>
                  <a:cs typeface="Lato Light" panose="020F0502020204030203" pitchFamily="34" charset="0"/>
                </a:rPr>
                <a:t>The most highly KOL populated cities were </a:t>
              </a:r>
              <a:r>
                <a:rPr lang="en-US" sz="1400" b="1">
                  <a:solidFill>
                    <a:schemeClr val="tx2"/>
                  </a:solidFill>
                  <a:latin typeface="Lato Light" panose="020F0502020204030203" pitchFamily="34" charset="0"/>
                  <a:ea typeface="Lato Light" panose="020F0502020204030203" pitchFamily="34" charset="0"/>
                  <a:cs typeface="Lato Light" panose="020F0502020204030203" pitchFamily="34" charset="0"/>
                </a:rPr>
                <a:t>London</a:t>
              </a:r>
              <a:r>
                <a:rPr lang="en-US" sz="1400" b="1">
                  <a:solidFill>
                    <a:srgbClr val="FF0000"/>
                  </a:solidFill>
                  <a:latin typeface="Lato Light" panose="020F0502020204030203" pitchFamily="34" charset="0"/>
                  <a:ea typeface="Lato Light" panose="020F0502020204030203" pitchFamily="34" charset="0"/>
                  <a:cs typeface="Lato Light" panose="020F0502020204030203" pitchFamily="34" charset="0"/>
                </a:rPr>
                <a:t> </a:t>
              </a:r>
              <a:r>
                <a:rPr lang="en-US" sz="1200">
                  <a:latin typeface="Lato Light" panose="020F0502020204030203" pitchFamily="34" charset="0"/>
                  <a:ea typeface="Lato Light" panose="020F0502020204030203" pitchFamily="34" charset="0"/>
                  <a:cs typeface="Lato Light" panose="020F0502020204030203" pitchFamily="34" charset="0"/>
                </a:rPr>
                <a:t>(108) </a:t>
              </a:r>
            </a:p>
            <a:p>
              <a:pPr algn="r"/>
              <a:r>
                <a:rPr lang="en-US" sz="1400" b="1">
                  <a:solidFill>
                    <a:schemeClr val="tx2"/>
                  </a:solidFill>
                  <a:latin typeface="Lato Light" panose="020F0502020204030203" pitchFamily="34" charset="0"/>
                  <a:ea typeface="Lato Light" panose="020F0502020204030203" pitchFamily="34" charset="0"/>
                  <a:cs typeface="Lato Light" panose="020F0502020204030203" pitchFamily="34" charset="0"/>
                </a:rPr>
                <a:t>Tokyo</a:t>
              </a:r>
              <a:r>
                <a:rPr lang="en-US" sz="1200">
                  <a:latin typeface="Lato Light" panose="020F0502020204030203" pitchFamily="34" charset="0"/>
                  <a:ea typeface="Lato Light" panose="020F0502020204030203" pitchFamily="34" charset="0"/>
                  <a:cs typeface="Lato Light" panose="020F0502020204030203" pitchFamily="34" charset="0"/>
                </a:rPr>
                <a:t> (105)</a:t>
              </a:r>
            </a:p>
            <a:p>
              <a:pPr algn="r"/>
              <a:r>
                <a:rPr lang="en-US" sz="1200">
                  <a:latin typeface="Lato Light" panose="020F0502020204030203" pitchFamily="34" charset="0"/>
                  <a:ea typeface="Lato Light" panose="020F0502020204030203" pitchFamily="34" charset="0"/>
                  <a:cs typeface="Lato Light" panose="020F0502020204030203" pitchFamily="34" charset="0"/>
                </a:rPr>
                <a:t> </a:t>
              </a:r>
              <a:r>
                <a:rPr lang="en-US" sz="1400" b="1">
                  <a:solidFill>
                    <a:schemeClr val="tx2"/>
                  </a:solidFill>
                  <a:latin typeface="Lato Light" panose="020F0502020204030203" pitchFamily="34" charset="0"/>
                  <a:ea typeface="Lato Light" panose="020F0502020204030203" pitchFamily="34" charset="0"/>
                  <a:cs typeface="Lato Light" panose="020F0502020204030203" pitchFamily="34" charset="0"/>
                </a:rPr>
                <a:t>New York </a:t>
              </a:r>
              <a:r>
                <a:rPr lang="en-US" sz="1200">
                  <a:latin typeface="Lato Light" panose="020F0502020204030203" pitchFamily="34" charset="0"/>
                  <a:ea typeface="Lato Light" panose="020F0502020204030203" pitchFamily="34" charset="0"/>
                  <a:cs typeface="Lato Light" panose="020F0502020204030203" pitchFamily="34" charset="0"/>
                </a:rPr>
                <a:t>(75) </a:t>
              </a:r>
            </a:p>
            <a:p>
              <a:pPr algn="r"/>
              <a:r>
                <a:rPr lang="en-US" sz="1400" b="1">
                  <a:solidFill>
                    <a:schemeClr val="tx2"/>
                  </a:solidFill>
                  <a:latin typeface="Lato Light" panose="020F0502020204030203" pitchFamily="34" charset="0"/>
                  <a:ea typeface="Lato Light" panose="020F0502020204030203" pitchFamily="34" charset="0"/>
                  <a:cs typeface="Lato Light" panose="020F0502020204030203" pitchFamily="34" charset="0"/>
                </a:rPr>
                <a:t>Boston</a:t>
              </a:r>
              <a:r>
                <a:rPr lang="en-US" sz="1200">
                  <a:latin typeface="Lato Light" panose="020F0502020204030203" pitchFamily="34" charset="0"/>
                  <a:ea typeface="Lato Light" panose="020F0502020204030203" pitchFamily="34" charset="0"/>
                  <a:cs typeface="Lato Light" panose="020F0502020204030203" pitchFamily="34" charset="0"/>
                </a:rPr>
                <a:t> (61) </a:t>
              </a:r>
            </a:p>
            <a:p>
              <a:pPr algn="r"/>
              <a:r>
                <a:rPr lang="en-US" sz="1400" b="1">
                  <a:solidFill>
                    <a:schemeClr val="tx2"/>
                  </a:solidFill>
                  <a:latin typeface="Lato Light" panose="020F0502020204030203" pitchFamily="34" charset="0"/>
                  <a:ea typeface="Lato Light" panose="020F0502020204030203" pitchFamily="34" charset="0"/>
                  <a:cs typeface="Lato Light" panose="020F0502020204030203" pitchFamily="34" charset="0"/>
                </a:rPr>
                <a:t>Toronto</a:t>
              </a:r>
              <a:r>
                <a:rPr lang="en-US" sz="1200">
                  <a:latin typeface="Lato Light" panose="020F0502020204030203" pitchFamily="34" charset="0"/>
                  <a:ea typeface="Lato Light" panose="020F0502020204030203" pitchFamily="34" charset="0"/>
                  <a:cs typeface="Lato Light" panose="020F0502020204030203" pitchFamily="34" charset="0"/>
                </a:rPr>
                <a:t> (60) </a:t>
              </a:r>
            </a:p>
            <a:p>
              <a:pPr algn="r"/>
              <a:r>
                <a:rPr lang="en-US" sz="1400" b="1">
                  <a:solidFill>
                    <a:schemeClr val="tx2"/>
                  </a:solidFill>
                  <a:latin typeface="Lato Light" panose="020F0502020204030203" pitchFamily="34" charset="0"/>
                  <a:ea typeface="Lato Light" panose="020F0502020204030203" pitchFamily="34" charset="0"/>
                  <a:cs typeface="Lato Light" panose="020F0502020204030203" pitchFamily="34" charset="0"/>
                </a:rPr>
                <a:t>Barcelona</a:t>
              </a:r>
              <a:r>
                <a:rPr lang="en-US" sz="1200">
                  <a:latin typeface="Lato Light" panose="020F0502020204030203" pitchFamily="34" charset="0"/>
                  <a:ea typeface="Lato Light" panose="020F0502020204030203" pitchFamily="34" charset="0"/>
                  <a:cs typeface="Lato Light" panose="020F0502020204030203" pitchFamily="34" charset="0"/>
                </a:rPr>
                <a:t> (35) </a:t>
              </a:r>
              <a:endParaRPr lang="en-GB" sz="1200">
                <a:latin typeface="Lato Light" panose="020F0502020204030203" pitchFamily="34" charset="0"/>
                <a:ea typeface="Lato Light" panose="020F0502020204030203" pitchFamily="34" charset="0"/>
                <a:cs typeface="Lato Light" panose="020F0502020204030203" pitchFamily="34" charset="0"/>
              </a:endParaRPr>
            </a:p>
          </p:txBody>
        </p:sp>
        <p:grpSp>
          <p:nvGrpSpPr>
            <p:cNvPr id="2" name="Group 1">
              <a:extLst>
                <a:ext uri="{FF2B5EF4-FFF2-40B4-BE49-F238E27FC236}">
                  <a16:creationId xmlns:a16="http://schemas.microsoft.com/office/drawing/2014/main" id="{7EBBA9C2-ACAA-B79A-ADC8-700294533129}"/>
                </a:ext>
              </a:extLst>
            </p:cNvPr>
            <p:cNvGrpSpPr>
              <a:grpSpLocks noGrp="1" noUngrp="1" noRot="1" noMove="1" noResize="1"/>
            </p:cNvGrpSpPr>
            <p:nvPr/>
          </p:nvGrpSpPr>
          <p:grpSpPr>
            <a:xfrm>
              <a:off x="8566227" y="3553126"/>
              <a:ext cx="733395" cy="815514"/>
              <a:chOff x="9398244" y="2537739"/>
              <a:chExt cx="455093" cy="506050"/>
            </a:xfrm>
          </p:grpSpPr>
          <p:grpSp>
            <p:nvGrpSpPr>
              <p:cNvPr id="3" name="Group 2">
                <a:extLst>
                  <a:ext uri="{FF2B5EF4-FFF2-40B4-BE49-F238E27FC236}">
                    <a16:creationId xmlns:a16="http://schemas.microsoft.com/office/drawing/2014/main" id="{AB18A012-CF7A-55CB-D94C-639D336275CE}"/>
                  </a:ext>
                </a:extLst>
              </p:cNvPr>
              <p:cNvGrpSpPr>
                <a:grpSpLocks noGrp="1" noUngrp="1" noRot="1" noMove="1" noResize="1"/>
              </p:cNvGrpSpPr>
              <p:nvPr/>
            </p:nvGrpSpPr>
            <p:grpSpPr>
              <a:xfrm>
                <a:off x="9432758" y="2537739"/>
                <a:ext cx="420579" cy="422713"/>
                <a:chOff x="5961121" y="2686387"/>
                <a:chExt cx="288233" cy="273757"/>
              </a:xfrm>
              <a:solidFill>
                <a:schemeClr val="tx2"/>
              </a:solidFill>
            </p:grpSpPr>
            <p:sp>
              <p:nvSpPr>
                <p:cNvPr id="7" name="Freeform 828">
                  <a:extLst>
                    <a:ext uri="{FF2B5EF4-FFF2-40B4-BE49-F238E27FC236}">
                      <a16:creationId xmlns:a16="http://schemas.microsoft.com/office/drawing/2014/main" id="{309BEF80-86D1-C518-C061-0CF02916C2CB}"/>
                    </a:ext>
                  </a:extLst>
                </p:cNvPr>
                <p:cNvSpPr>
                  <a:spLocks noGrp="1" noRot="1" noMove="1" noResize="1" noEditPoints="1" noAdjustHandles="1" noChangeArrowheads="1" noChangeShapeType="1"/>
                </p:cNvSpPr>
                <p:nvPr/>
              </p:nvSpPr>
              <p:spPr bwMode="auto">
                <a:xfrm>
                  <a:off x="6130902" y="2686387"/>
                  <a:ext cx="118452" cy="100026"/>
                </a:xfrm>
                <a:custGeom>
                  <a:avLst/>
                  <a:gdLst>
                    <a:gd name="T0" fmla="*/ 28 w 31"/>
                    <a:gd name="T1" fmla="*/ 10 h 26"/>
                    <a:gd name="T2" fmla="*/ 29 w 31"/>
                    <a:gd name="T3" fmla="*/ 7 h 26"/>
                    <a:gd name="T4" fmla="*/ 27 w 31"/>
                    <a:gd name="T5" fmla="*/ 10 h 26"/>
                    <a:gd name="T6" fmla="*/ 20 w 31"/>
                    <a:gd name="T7" fmla="*/ 8 h 26"/>
                    <a:gd name="T8" fmla="*/ 11 w 31"/>
                    <a:gd name="T9" fmla="*/ 1 h 26"/>
                    <a:gd name="T10" fmla="*/ 11 w 31"/>
                    <a:gd name="T11" fmla="*/ 5 h 26"/>
                    <a:gd name="T12" fmla="*/ 9 w 31"/>
                    <a:gd name="T13" fmla="*/ 11 h 26"/>
                    <a:gd name="T14" fmla="*/ 7 w 31"/>
                    <a:gd name="T15" fmla="*/ 14 h 26"/>
                    <a:gd name="T16" fmla="*/ 4 w 31"/>
                    <a:gd name="T17" fmla="*/ 14 h 26"/>
                    <a:gd name="T18" fmla="*/ 5 w 31"/>
                    <a:gd name="T19" fmla="*/ 16 h 26"/>
                    <a:gd name="T20" fmla="*/ 1 w 31"/>
                    <a:gd name="T21" fmla="*/ 18 h 26"/>
                    <a:gd name="T22" fmla="*/ 2 w 31"/>
                    <a:gd name="T23" fmla="*/ 23 h 26"/>
                    <a:gd name="T24" fmla="*/ 4 w 31"/>
                    <a:gd name="T25" fmla="*/ 25 h 26"/>
                    <a:gd name="T26" fmla="*/ 6 w 31"/>
                    <a:gd name="T27" fmla="*/ 23 h 26"/>
                    <a:gd name="T28" fmla="*/ 7 w 31"/>
                    <a:gd name="T29" fmla="*/ 23 h 26"/>
                    <a:gd name="T30" fmla="*/ 4 w 31"/>
                    <a:gd name="T31" fmla="*/ 20 h 26"/>
                    <a:gd name="T32" fmla="*/ 7 w 31"/>
                    <a:gd name="T33" fmla="*/ 19 h 26"/>
                    <a:gd name="T34" fmla="*/ 12 w 31"/>
                    <a:gd name="T35" fmla="*/ 18 h 26"/>
                    <a:gd name="T36" fmla="*/ 17 w 31"/>
                    <a:gd name="T37" fmla="*/ 21 h 26"/>
                    <a:gd name="T38" fmla="*/ 21 w 31"/>
                    <a:gd name="T39" fmla="*/ 16 h 26"/>
                    <a:gd name="T40" fmla="*/ 31 w 31"/>
                    <a:gd name="T41" fmla="*/ 14 h 26"/>
                    <a:gd name="T42" fmla="*/ 29 w 31"/>
                    <a:gd name="T43" fmla="*/ 12 h 26"/>
                    <a:gd name="T44" fmla="*/ 28 w 31"/>
                    <a:gd name="T45" fmla="*/ 10 h 26"/>
                    <a:gd name="T46" fmla="*/ 28 w 31"/>
                    <a:gd name="T47" fmla="*/ 1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1" h="26">
                      <a:moveTo>
                        <a:pt x="28" y="10"/>
                      </a:moveTo>
                      <a:cubicBezTo>
                        <a:pt x="28" y="10"/>
                        <a:pt x="29" y="8"/>
                        <a:pt x="29" y="7"/>
                      </a:cubicBezTo>
                      <a:cubicBezTo>
                        <a:pt x="29" y="8"/>
                        <a:pt x="27" y="10"/>
                        <a:pt x="27" y="10"/>
                      </a:cubicBezTo>
                      <a:cubicBezTo>
                        <a:pt x="25" y="10"/>
                        <a:pt x="21" y="9"/>
                        <a:pt x="20" y="8"/>
                      </a:cubicBezTo>
                      <a:cubicBezTo>
                        <a:pt x="17" y="7"/>
                        <a:pt x="15" y="2"/>
                        <a:pt x="11" y="1"/>
                      </a:cubicBezTo>
                      <a:cubicBezTo>
                        <a:pt x="9" y="0"/>
                        <a:pt x="10" y="4"/>
                        <a:pt x="11" y="5"/>
                      </a:cubicBezTo>
                      <a:cubicBezTo>
                        <a:pt x="11" y="7"/>
                        <a:pt x="10" y="9"/>
                        <a:pt x="9" y="11"/>
                      </a:cubicBezTo>
                      <a:cubicBezTo>
                        <a:pt x="8" y="12"/>
                        <a:pt x="10" y="15"/>
                        <a:pt x="7" y="14"/>
                      </a:cubicBezTo>
                      <a:cubicBezTo>
                        <a:pt x="7" y="14"/>
                        <a:pt x="5" y="13"/>
                        <a:pt x="4" y="14"/>
                      </a:cubicBezTo>
                      <a:cubicBezTo>
                        <a:pt x="4" y="15"/>
                        <a:pt x="5" y="16"/>
                        <a:pt x="5" y="16"/>
                      </a:cubicBezTo>
                      <a:cubicBezTo>
                        <a:pt x="5" y="16"/>
                        <a:pt x="2" y="18"/>
                        <a:pt x="1" y="18"/>
                      </a:cubicBezTo>
                      <a:cubicBezTo>
                        <a:pt x="0" y="20"/>
                        <a:pt x="3" y="21"/>
                        <a:pt x="2" y="23"/>
                      </a:cubicBezTo>
                      <a:cubicBezTo>
                        <a:pt x="1" y="24"/>
                        <a:pt x="3" y="26"/>
                        <a:pt x="4" y="25"/>
                      </a:cubicBezTo>
                      <a:cubicBezTo>
                        <a:pt x="5" y="24"/>
                        <a:pt x="5" y="23"/>
                        <a:pt x="6" y="23"/>
                      </a:cubicBezTo>
                      <a:cubicBezTo>
                        <a:pt x="6" y="23"/>
                        <a:pt x="7" y="24"/>
                        <a:pt x="7" y="23"/>
                      </a:cubicBezTo>
                      <a:cubicBezTo>
                        <a:pt x="7" y="22"/>
                        <a:pt x="5" y="21"/>
                        <a:pt x="4" y="20"/>
                      </a:cubicBezTo>
                      <a:cubicBezTo>
                        <a:pt x="3" y="18"/>
                        <a:pt x="7" y="19"/>
                        <a:pt x="7" y="19"/>
                      </a:cubicBezTo>
                      <a:cubicBezTo>
                        <a:pt x="9" y="19"/>
                        <a:pt x="10" y="17"/>
                        <a:pt x="12" y="18"/>
                      </a:cubicBezTo>
                      <a:cubicBezTo>
                        <a:pt x="14" y="19"/>
                        <a:pt x="15" y="20"/>
                        <a:pt x="17" y="21"/>
                      </a:cubicBezTo>
                      <a:cubicBezTo>
                        <a:pt x="20" y="23"/>
                        <a:pt x="19" y="17"/>
                        <a:pt x="21" y="16"/>
                      </a:cubicBezTo>
                      <a:cubicBezTo>
                        <a:pt x="21" y="16"/>
                        <a:pt x="31" y="16"/>
                        <a:pt x="31" y="14"/>
                      </a:cubicBezTo>
                      <a:cubicBezTo>
                        <a:pt x="30" y="13"/>
                        <a:pt x="27" y="15"/>
                        <a:pt x="29" y="12"/>
                      </a:cubicBezTo>
                      <a:cubicBezTo>
                        <a:pt x="30" y="11"/>
                        <a:pt x="27" y="12"/>
                        <a:pt x="28" y="10"/>
                      </a:cubicBezTo>
                      <a:cubicBezTo>
                        <a:pt x="29" y="7"/>
                        <a:pt x="28" y="11"/>
                        <a:pt x="28" y="10"/>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9" name="Freeform 829">
                  <a:extLst>
                    <a:ext uri="{FF2B5EF4-FFF2-40B4-BE49-F238E27FC236}">
                      <a16:creationId xmlns:a16="http://schemas.microsoft.com/office/drawing/2014/main" id="{93D6FCE2-96C4-2111-90D9-E6561A55BB37}"/>
                    </a:ext>
                  </a:extLst>
                </p:cNvPr>
                <p:cNvSpPr>
                  <a:spLocks noGrp="1" noRot="1" noMove="1" noResize="1" noEditPoints="1" noAdjustHandles="1" noChangeArrowheads="1" noChangeShapeType="1"/>
                </p:cNvSpPr>
                <p:nvPr/>
              </p:nvSpPr>
              <p:spPr bwMode="auto">
                <a:xfrm>
                  <a:off x="5961121" y="2778517"/>
                  <a:ext cx="215847" cy="181627"/>
                </a:xfrm>
                <a:custGeom>
                  <a:avLst/>
                  <a:gdLst>
                    <a:gd name="T0" fmla="*/ 52 w 56"/>
                    <a:gd name="T1" fmla="*/ 1 h 47"/>
                    <a:gd name="T2" fmla="*/ 51 w 56"/>
                    <a:gd name="T3" fmla="*/ 1 h 47"/>
                    <a:gd name="T4" fmla="*/ 52 w 56"/>
                    <a:gd name="T5" fmla="*/ 3 h 47"/>
                    <a:gd name="T6" fmla="*/ 49 w 56"/>
                    <a:gd name="T7" fmla="*/ 3 h 47"/>
                    <a:gd name="T8" fmla="*/ 47 w 56"/>
                    <a:gd name="T9" fmla="*/ 5 h 47"/>
                    <a:gd name="T10" fmla="*/ 45 w 56"/>
                    <a:gd name="T11" fmla="*/ 6 h 47"/>
                    <a:gd name="T12" fmla="*/ 46 w 56"/>
                    <a:gd name="T13" fmla="*/ 7 h 47"/>
                    <a:gd name="T14" fmla="*/ 46 w 56"/>
                    <a:gd name="T15" fmla="*/ 10 h 47"/>
                    <a:gd name="T16" fmla="*/ 46 w 56"/>
                    <a:gd name="T17" fmla="*/ 13 h 47"/>
                    <a:gd name="T18" fmla="*/ 41 w 56"/>
                    <a:gd name="T19" fmla="*/ 22 h 47"/>
                    <a:gd name="T20" fmla="*/ 36 w 56"/>
                    <a:gd name="T21" fmla="*/ 27 h 47"/>
                    <a:gd name="T22" fmla="*/ 31 w 56"/>
                    <a:gd name="T23" fmla="*/ 27 h 47"/>
                    <a:gd name="T24" fmla="*/ 32 w 56"/>
                    <a:gd name="T25" fmla="*/ 24 h 47"/>
                    <a:gd name="T26" fmla="*/ 30 w 56"/>
                    <a:gd name="T27" fmla="*/ 25 h 47"/>
                    <a:gd name="T28" fmla="*/ 29 w 56"/>
                    <a:gd name="T29" fmla="*/ 27 h 47"/>
                    <a:gd name="T30" fmla="*/ 25 w 56"/>
                    <a:gd name="T31" fmla="*/ 33 h 47"/>
                    <a:gd name="T32" fmla="*/ 25 w 56"/>
                    <a:gd name="T33" fmla="*/ 34 h 47"/>
                    <a:gd name="T34" fmla="*/ 23 w 56"/>
                    <a:gd name="T35" fmla="*/ 36 h 47"/>
                    <a:gd name="T36" fmla="*/ 21 w 56"/>
                    <a:gd name="T37" fmla="*/ 35 h 47"/>
                    <a:gd name="T38" fmla="*/ 17 w 56"/>
                    <a:gd name="T39" fmla="*/ 35 h 47"/>
                    <a:gd name="T40" fmla="*/ 9 w 56"/>
                    <a:gd name="T41" fmla="*/ 36 h 47"/>
                    <a:gd name="T42" fmla="*/ 2 w 56"/>
                    <a:gd name="T43" fmla="*/ 42 h 47"/>
                    <a:gd name="T44" fmla="*/ 1 w 56"/>
                    <a:gd name="T45" fmla="*/ 44 h 47"/>
                    <a:gd name="T46" fmla="*/ 3 w 56"/>
                    <a:gd name="T47" fmla="*/ 43 h 47"/>
                    <a:gd name="T48" fmla="*/ 5 w 56"/>
                    <a:gd name="T49" fmla="*/ 44 h 47"/>
                    <a:gd name="T50" fmla="*/ 22 w 56"/>
                    <a:gd name="T51" fmla="*/ 40 h 47"/>
                    <a:gd name="T52" fmla="*/ 21 w 56"/>
                    <a:gd name="T53" fmla="*/ 43 h 47"/>
                    <a:gd name="T54" fmla="*/ 24 w 56"/>
                    <a:gd name="T55" fmla="*/ 47 h 47"/>
                    <a:gd name="T56" fmla="*/ 27 w 56"/>
                    <a:gd name="T57" fmla="*/ 44 h 47"/>
                    <a:gd name="T58" fmla="*/ 30 w 56"/>
                    <a:gd name="T59" fmla="*/ 43 h 47"/>
                    <a:gd name="T60" fmla="*/ 31 w 56"/>
                    <a:gd name="T61" fmla="*/ 40 h 47"/>
                    <a:gd name="T62" fmla="*/ 38 w 56"/>
                    <a:gd name="T63" fmla="*/ 39 h 47"/>
                    <a:gd name="T64" fmla="*/ 41 w 56"/>
                    <a:gd name="T65" fmla="*/ 40 h 47"/>
                    <a:gd name="T66" fmla="*/ 43 w 56"/>
                    <a:gd name="T67" fmla="*/ 37 h 47"/>
                    <a:gd name="T68" fmla="*/ 45 w 56"/>
                    <a:gd name="T69" fmla="*/ 35 h 47"/>
                    <a:gd name="T70" fmla="*/ 46 w 56"/>
                    <a:gd name="T71" fmla="*/ 38 h 47"/>
                    <a:gd name="T72" fmla="*/ 48 w 56"/>
                    <a:gd name="T73" fmla="*/ 37 h 47"/>
                    <a:gd name="T74" fmla="*/ 49 w 56"/>
                    <a:gd name="T75" fmla="*/ 35 h 47"/>
                    <a:gd name="T76" fmla="*/ 49 w 56"/>
                    <a:gd name="T77" fmla="*/ 32 h 47"/>
                    <a:gd name="T78" fmla="*/ 51 w 56"/>
                    <a:gd name="T79" fmla="*/ 26 h 47"/>
                    <a:gd name="T80" fmla="*/ 51 w 56"/>
                    <a:gd name="T81" fmla="*/ 19 h 47"/>
                    <a:gd name="T82" fmla="*/ 53 w 56"/>
                    <a:gd name="T83" fmla="*/ 19 h 47"/>
                    <a:gd name="T84" fmla="*/ 55 w 56"/>
                    <a:gd name="T85" fmla="*/ 17 h 47"/>
                    <a:gd name="T86" fmla="*/ 55 w 56"/>
                    <a:gd name="T87" fmla="*/ 9 h 47"/>
                    <a:gd name="T88" fmla="*/ 52 w 56"/>
                    <a:gd name="T89" fmla="*/ 1 h 47"/>
                    <a:gd name="T90" fmla="*/ 52 w 56"/>
                    <a:gd name="T91"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6" h="47">
                      <a:moveTo>
                        <a:pt x="52" y="1"/>
                      </a:moveTo>
                      <a:cubicBezTo>
                        <a:pt x="51" y="1"/>
                        <a:pt x="51" y="0"/>
                        <a:pt x="51" y="1"/>
                      </a:cubicBezTo>
                      <a:cubicBezTo>
                        <a:pt x="49" y="2"/>
                        <a:pt x="51" y="2"/>
                        <a:pt x="52" y="3"/>
                      </a:cubicBezTo>
                      <a:cubicBezTo>
                        <a:pt x="53" y="4"/>
                        <a:pt x="50" y="5"/>
                        <a:pt x="49" y="3"/>
                      </a:cubicBezTo>
                      <a:cubicBezTo>
                        <a:pt x="48" y="1"/>
                        <a:pt x="47" y="4"/>
                        <a:pt x="47" y="5"/>
                      </a:cubicBezTo>
                      <a:cubicBezTo>
                        <a:pt x="46" y="5"/>
                        <a:pt x="45" y="6"/>
                        <a:pt x="45" y="6"/>
                      </a:cubicBezTo>
                      <a:cubicBezTo>
                        <a:pt x="45" y="8"/>
                        <a:pt x="46" y="7"/>
                        <a:pt x="46" y="7"/>
                      </a:cubicBezTo>
                      <a:cubicBezTo>
                        <a:pt x="46" y="8"/>
                        <a:pt x="46" y="9"/>
                        <a:pt x="46" y="10"/>
                      </a:cubicBezTo>
                      <a:cubicBezTo>
                        <a:pt x="46" y="11"/>
                        <a:pt x="47" y="11"/>
                        <a:pt x="46" y="13"/>
                      </a:cubicBezTo>
                      <a:cubicBezTo>
                        <a:pt x="44" y="16"/>
                        <a:pt x="43" y="19"/>
                        <a:pt x="41" y="22"/>
                      </a:cubicBezTo>
                      <a:cubicBezTo>
                        <a:pt x="40" y="23"/>
                        <a:pt x="37" y="27"/>
                        <a:pt x="36" y="27"/>
                      </a:cubicBezTo>
                      <a:cubicBezTo>
                        <a:pt x="34" y="27"/>
                        <a:pt x="32" y="28"/>
                        <a:pt x="31" y="27"/>
                      </a:cubicBezTo>
                      <a:cubicBezTo>
                        <a:pt x="30" y="26"/>
                        <a:pt x="32" y="25"/>
                        <a:pt x="32" y="24"/>
                      </a:cubicBezTo>
                      <a:cubicBezTo>
                        <a:pt x="33" y="23"/>
                        <a:pt x="30" y="25"/>
                        <a:pt x="30" y="25"/>
                      </a:cubicBezTo>
                      <a:cubicBezTo>
                        <a:pt x="29" y="26"/>
                        <a:pt x="29" y="26"/>
                        <a:pt x="29" y="27"/>
                      </a:cubicBezTo>
                      <a:cubicBezTo>
                        <a:pt x="29" y="30"/>
                        <a:pt x="26" y="31"/>
                        <a:pt x="25" y="33"/>
                      </a:cubicBezTo>
                      <a:cubicBezTo>
                        <a:pt x="25" y="33"/>
                        <a:pt x="25" y="34"/>
                        <a:pt x="25" y="34"/>
                      </a:cubicBezTo>
                      <a:cubicBezTo>
                        <a:pt x="25" y="35"/>
                        <a:pt x="23" y="36"/>
                        <a:pt x="23" y="36"/>
                      </a:cubicBezTo>
                      <a:cubicBezTo>
                        <a:pt x="22" y="36"/>
                        <a:pt x="23" y="35"/>
                        <a:pt x="21" y="35"/>
                      </a:cubicBezTo>
                      <a:cubicBezTo>
                        <a:pt x="20" y="35"/>
                        <a:pt x="19" y="35"/>
                        <a:pt x="17" y="35"/>
                      </a:cubicBezTo>
                      <a:cubicBezTo>
                        <a:pt x="14" y="36"/>
                        <a:pt x="12" y="35"/>
                        <a:pt x="9" y="36"/>
                      </a:cubicBezTo>
                      <a:cubicBezTo>
                        <a:pt x="7" y="38"/>
                        <a:pt x="4" y="40"/>
                        <a:pt x="2" y="42"/>
                      </a:cubicBezTo>
                      <a:cubicBezTo>
                        <a:pt x="0" y="42"/>
                        <a:pt x="0" y="45"/>
                        <a:pt x="1" y="44"/>
                      </a:cubicBezTo>
                      <a:cubicBezTo>
                        <a:pt x="2" y="44"/>
                        <a:pt x="2" y="43"/>
                        <a:pt x="3" y="43"/>
                      </a:cubicBezTo>
                      <a:cubicBezTo>
                        <a:pt x="4" y="44"/>
                        <a:pt x="5" y="45"/>
                        <a:pt x="5" y="44"/>
                      </a:cubicBezTo>
                      <a:cubicBezTo>
                        <a:pt x="10" y="43"/>
                        <a:pt x="17" y="39"/>
                        <a:pt x="22" y="40"/>
                      </a:cubicBezTo>
                      <a:cubicBezTo>
                        <a:pt x="23" y="41"/>
                        <a:pt x="21" y="43"/>
                        <a:pt x="21" y="43"/>
                      </a:cubicBezTo>
                      <a:cubicBezTo>
                        <a:pt x="22" y="44"/>
                        <a:pt x="23" y="47"/>
                        <a:pt x="24" y="47"/>
                      </a:cubicBezTo>
                      <a:cubicBezTo>
                        <a:pt x="25" y="46"/>
                        <a:pt x="26" y="45"/>
                        <a:pt x="27" y="44"/>
                      </a:cubicBezTo>
                      <a:cubicBezTo>
                        <a:pt x="28" y="42"/>
                        <a:pt x="28" y="43"/>
                        <a:pt x="30" y="43"/>
                      </a:cubicBezTo>
                      <a:cubicBezTo>
                        <a:pt x="29" y="43"/>
                        <a:pt x="28" y="35"/>
                        <a:pt x="31" y="40"/>
                      </a:cubicBezTo>
                      <a:cubicBezTo>
                        <a:pt x="32" y="42"/>
                        <a:pt x="37" y="40"/>
                        <a:pt x="38" y="39"/>
                      </a:cubicBezTo>
                      <a:cubicBezTo>
                        <a:pt x="40" y="36"/>
                        <a:pt x="40" y="42"/>
                        <a:pt x="41" y="40"/>
                      </a:cubicBezTo>
                      <a:cubicBezTo>
                        <a:pt x="41" y="39"/>
                        <a:pt x="42" y="37"/>
                        <a:pt x="43" y="37"/>
                      </a:cubicBezTo>
                      <a:cubicBezTo>
                        <a:pt x="44" y="36"/>
                        <a:pt x="44" y="37"/>
                        <a:pt x="45" y="35"/>
                      </a:cubicBezTo>
                      <a:cubicBezTo>
                        <a:pt x="45" y="35"/>
                        <a:pt x="45" y="39"/>
                        <a:pt x="46" y="38"/>
                      </a:cubicBezTo>
                      <a:cubicBezTo>
                        <a:pt x="46" y="38"/>
                        <a:pt x="47" y="38"/>
                        <a:pt x="48" y="37"/>
                      </a:cubicBezTo>
                      <a:cubicBezTo>
                        <a:pt x="49" y="37"/>
                        <a:pt x="48" y="36"/>
                        <a:pt x="49" y="35"/>
                      </a:cubicBezTo>
                      <a:cubicBezTo>
                        <a:pt x="51" y="34"/>
                        <a:pt x="51" y="34"/>
                        <a:pt x="49" y="32"/>
                      </a:cubicBezTo>
                      <a:cubicBezTo>
                        <a:pt x="48" y="31"/>
                        <a:pt x="51" y="28"/>
                        <a:pt x="51" y="26"/>
                      </a:cubicBezTo>
                      <a:cubicBezTo>
                        <a:pt x="52" y="24"/>
                        <a:pt x="50" y="21"/>
                        <a:pt x="51" y="19"/>
                      </a:cubicBezTo>
                      <a:cubicBezTo>
                        <a:pt x="52" y="18"/>
                        <a:pt x="52" y="19"/>
                        <a:pt x="53" y="19"/>
                      </a:cubicBezTo>
                      <a:cubicBezTo>
                        <a:pt x="54" y="19"/>
                        <a:pt x="55" y="17"/>
                        <a:pt x="55" y="17"/>
                      </a:cubicBezTo>
                      <a:cubicBezTo>
                        <a:pt x="56" y="14"/>
                        <a:pt x="56" y="11"/>
                        <a:pt x="55" y="9"/>
                      </a:cubicBezTo>
                      <a:cubicBezTo>
                        <a:pt x="55" y="8"/>
                        <a:pt x="52" y="1"/>
                        <a:pt x="52" y="1"/>
                      </a:cubicBezTo>
                      <a:cubicBezTo>
                        <a:pt x="52" y="1"/>
                        <a:pt x="52" y="1"/>
                        <a:pt x="52" y="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grpSp>
          <p:sp>
            <p:nvSpPr>
              <p:cNvPr id="5" name="Freeform 433">
                <a:extLst>
                  <a:ext uri="{FF2B5EF4-FFF2-40B4-BE49-F238E27FC236}">
                    <a16:creationId xmlns:a16="http://schemas.microsoft.com/office/drawing/2014/main" id="{B5ADB1E5-19E1-447D-CC09-B23561BF211E}"/>
                  </a:ext>
                </a:extLst>
              </p:cNvPr>
              <p:cNvSpPr>
                <a:spLocks noGrp="1" noRot="1" noMove="1" noResize="1" noEditPoints="1" noAdjustHandles="1" noChangeArrowheads="1" noChangeShapeType="1"/>
              </p:cNvSpPr>
              <p:nvPr/>
            </p:nvSpPr>
            <p:spPr bwMode="auto">
              <a:xfrm>
                <a:off x="9471221" y="2925915"/>
                <a:ext cx="72977" cy="58936"/>
              </a:xfrm>
              <a:custGeom>
                <a:avLst/>
                <a:gdLst>
                  <a:gd name="T0" fmla="*/ 11 w 13"/>
                  <a:gd name="T1" fmla="*/ 2 h 10"/>
                  <a:gd name="T2" fmla="*/ 7 w 13"/>
                  <a:gd name="T3" fmla="*/ 2 h 10"/>
                  <a:gd name="T4" fmla="*/ 5 w 13"/>
                  <a:gd name="T5" fmla="*/ 3 h 10"/>
                  <a:gd name="T6" fmla="*/ 3 w 13"/>
                  <a:gd name="T7" fmla="*/ 4 h 10"/>
                  <a:gd name="T8" fmla="*/ 0 w 13"/>
                  <a:gd name="T9" fmla="*/ 6 h 10"/>
                  <a:gd name="T10" fmla="*/ 3 w 13"/>
                  <a:gd name="T11" fmla="*/ 9 h 10"/>
                  <a:gd name="T12" fmla="*/ 6 w 13"/>
                  <a:gd name="T13" fmla="*/ 6 h 10"/>
                  <a:gd name="T14" fmla="*/ 10 w 13"/>
                  <a:gd name="T15" fmla="*/ 6 h 10"/>
                  <a:gd name="T16" fmla="*/ 11 w 13"/>
                  <a:gd name="T17" fmla="*/ 2 h 10"/>
                  <a:gd name="T18" fmla="*/ 11 w 13"/>
                  <a:gd name="T19"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0">
                    <a:moveTo>
                      <a:pt x="11" y="2"/>
                    </a:moveTo>
                    <a:cubicBezTo>
                      <a:pt x="9" y="2"/>
                      <a:pt x="9" y="0"/>
                      <a:pt x="7" y="2"/>
                    </a:cubicBezTo>
                    <a:cubicBezTo>
                      <a:pt x="6" y="2"/>
                      <a:pt x="5" y="4"/>
                      <a:pt x="5" y="3"/>
                    </a:cubicBezTo>
                    <a:cubicBezTo>
                      <a:pt x="4" y="2"/>
                      <a:pt x="3" y="4"/>
                      <a:pt x="3" y="4"/>
                    </a:cubicBezTo>
                    <a:cubicBezTo>
                      <a:pt x="2" y="6"/>
                      <a:pt x="1" y="5"/>
                      <a:pt x="0" y="6"/>
                    </a:cubicBezTo>
                    <a:cubicBezTo>
                      <a:pt x="0" y="5"/>
                      <a:pt x="2" y="9"/>
                      <a:pt x="3" y="9"/>
                    </a:cubicBezTo>
                    <a:cubicBezTo>
                      <a:pt x="3" y="10"/>
                      <a:pt x="5" y="6"/>
                      <a:pt x="6" y="6"/>
                    </a:cubicBezTo>
                    <a:cubicBezTo>
                      <a:pt x="7" y="6"/>
                      <a:pt x="9" y="7"/>
                      <a:pt x="10" y="6"/>
                    </a:cubicBezTo>
                    <a:cubicBezTo>
                      <a:pt x="11" y="6"/>
                      <a:pt x="13" y="3"/>
                      <a:pt x="11" y="2"/>
                    </a:cubicBezTo>
                    <a:cubicBezTo>
                      <a:pt x="10" y="2"/>
                      <a:pt x="11" y="2"/>
                      <a:pt x="11" y="2"/>
                    </a:cubicBezTo>
                    <a:close/>
                  </a:path>
                </a:pathLst>
              </a:custGeom>
              <a:solidFill>
                <a:schemeClr val="tx2"/>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6" name="Freeform 434">
                <a:extLst>
                  <a:ext uri="{FF2B5EF4-FFF2-40B4-BE49-F238E27FC236}">
                    <a16:creationId xmlns:a16="http://schemas.microsoft.com/office/drawing/2014/main" id="{69FC0952-5706-3F90-C04C-F9E8AD3435BA}"/>
                  </a:ext>
                </a:extLst>
              </p:cNvPr>
              <p:cNvSpPr>
                <a:spLocks noGrp="1" noRot="1" noMove="1" noResize="1" noEditPoints="1" noAdjustHandles="1" noChangeArrowheads="1" noChangeShapeType="1"/>
              </p:cNvSpPr>
              <p:nvPr/>
            </p:nvSpPr>
            <p:spPr bwMode="auto">
              <a:xfrm>
                <a:off x="9398244" y="2948272"/>
                <a:ext cx="61453" cy="95517"/>
              </a:xfrm>
              <a:custGeom>
                <a:avLst/>
                <a:gdLst>
                  <a:gd name="T0" fmla="*/ 7 w 11"/>
                  <a:gd name="T1" fmla="*/ 0 h 16"/>
                  <a:gd name="T2" fmla="*/ 2 w 11"/>
                  <a:gd name="T3" fmla="*/ 2 h 16"/>
                  <a:gd name="T4" fmla="*/ 0 w 11"/>
                  <a:gd name="T5" fmla="*/ 6 h 16"/>
                  <a:gd name="T6" fmla="*/ 2 w 11"/>
                  <a:gd name="T7" fmla="*/ 6 h 16"/>
                  <a:gd name="T8" fmla="*/ 3 w 11"/>
                  <a:gd name="T9" fmla="*/ 4 h 16"/>
                  <a:gd name="T10" fmla="*/ 4 w 11"/>
                  <a:gd name="T11" fmla="*/ 5 h 16"/>
                  <a:gd name="T12" fmla="*/ 3 w 11"/>
                  <a:gd name="T13" fmla="*/ 10 h 16"/>
                  <a:gd name="T14" fmla="*/ 3 w 11"/>
                  <a:gd name="T15" fmla="*/ 11 h 16"/>
                  <a:gd name="T16" fmla="*/ 3 w 11"/>
                  <a:gd name="T17" fmla="*/ 13 h 16"/>
                  <a:gd name="T18" fmla="*/ 5 w 11"/>
                  <a:gd name="T19" fmla="*/ 12 h 16"/>
                  <a:gd name="T20" fmla="*/ 6 w 11"/>
                  <a:gd name="T21" fmla="*/ 15 h 16"/>
                  <a:gd name="T22" fmla="*/ 8 w 11"/>
                  <a:gd name="T23" fmla="*/ 12 h 16"/>
                  <a:gd name="T24" fmla="*/ 11 w 11"/>
                  <a:gd name="T25" fmla="*/ 7 h 16"/>
                  <a:gd name="T26" fmla="*/ 10 w 11"/>
                  <a:gd name="T27" fmla="*/ 2 h 16"/>
                  <a:gd name="T28" fmla="*/ 7 w 11"/>
                  <a:gd name="T29"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 h="16">
                    <a:moveTo>
                      <a:pt x="7" y="0"/>
                    </a:moveTo>
                    <a:cubicBezTo>
                      <a:pt x="5" y="0"/>
                      <a:pt x="3" y="1"/>
                      <a:pt x="2" y="2"/>
                    </a:cubicBezTo>
                    <a:cubicBezTo>
                      <a:pt x="0" y="3"/>
                      <a:pt x="0" y="4"/>
                      <a:pt x="0" y="6"/>
                    </a:cubicBezTo>
                    <a:cubicBezTo>
                      <a:pt x="0" y="5"/>
                      <a:pt x="3" y="5"/>
                      <a:pt x="2" y="6"/>
                    </a:cubicBezTo>
                    <a:cubicBezTo>
                      <a:pt x="3" y="5"/>
                      <a:pt x="2" y="4"/>
                      <a:pt x="3" y="4"/>
                    </a:cubicBezTo>
                    <a:cubicBezTo>
                      <a:pt x="3" y="4"/>
                      <a:pt x="4" y="4"/>
                      <a:pt x="4" y="5"/>
                    </a:cubicBezTo>
                    <a:cubicBezTo>
                      <a:pt x="4" y="7"/>
                      <a:pt x="4" y="8"/>
                      <a:pt x="3" y="10"/>
                    </a:cubicBezTo>
                    <a:cubicBezTo>
                      <a:pt x="2" y="11"/>
                      <a:pt x="3" y="11"/>
                      <a:pt x="3" y="11"/>
                    </a:cubicBezTo>
                    <a:cubicBezTo>
                      <a:pt x="3" y="12"/>
                      <a:pt x="3" y="13"/>
                      <a:pt x="3" y="13"/>
                    </a:cubicBezTo>
                    <a:cubicBezTo>
                      <a:pt x="3" y="16"/>
                      <a:pt x="5" y="12"/>
                      <a:pt x="5" y="12"/>
                    </a:cubicBezTo>
                    <a:cubicBezTo>
                      <a:pt x="5" y="12"/>
                      <a:pt x="5" y="15"/>
                      <a:pt x="6" y="15"/>
                    </a:cubicBezTo>
                    <a:cubicBezTo>
                      <a:pt x="6" y="16"/>
                      <a:pt x="8" y="13"/>
                      <a:pt x="8" y="12"/>
                    </a:cubicBezTo>
                    <a:cubicBezTo>
                      <a:pt x="10" y="10"/>
                      <a:pt x="10" y="8"/>
                      <a:pt x="11" y="7"/>
                    </a:cubicBezTo>
                    <a:cubicBezTo>
                      <a:pt x="11" y="5"/>
                      <a:pt x="10" y="4"/>
                      <a:pt x="10" y="2"/>
                    </a:cubicBezTo>
                    <a:cubicBezTo>
                      <a:pt x="10" y="0"/>
                      <a:pt x="7" y="2"/>
                      <a:pt x="7" y="0"/>
                    </a:cubicBezTo>
                    <a:close/>
                  </a:path>
                </a:pathLst>
              </a:custGeom>
              <a:solidFill>
                <a:schemeClr val="tx2"/>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grpSp>
        <p:grpSp>
          <p:nvGrpSpPr>
            <p:cNvPr id="17" name="Group 16">
              <a:extLst>
                <a:ext uri="{FF2B5EF4-FFF2-40B4-BE49-F238E27FC236}">
                  <a16:creationId xmlns:a16="http://schemas.microsoft.com/office/drawing/2014/main" id="{1E3BED35-54AD-06A6-BA31-C30685FD80B5}"/>
                </a:ext>
              </a:extLst>
            </p:cNvPr>
            <p:cNvGrpSpPr>
              <a:grpSpLocks noGrp="1" noUngrp="1" noRot="1" noMove="1" noResize="1"/>
            </p:cNvGrpSpPr>
            <p:nvPr/>
          </p:nvGrpSpPr>
          <p:grpSpPr>
            <a:xfrm>
              <a:off x="2635326" y="3204441"/>
              <a:ext cx="1738790" cy="424584"/>
              <a:chOff x="2635326" y="3204441"/>
              <a:chExt cx="1738790" cy="424584"/>
            </a:xfrm>
          </p:grpSpPr>
          <p:sp>
            <p:nvSpPr>
              <p:cNvPr id="46" name="TextBox 45">
                <a:extLst>
                  <a:ext uri="{FF2B5EF4-FFF2-40B4-BE49-F238E27FC236}">
                    <a16:creationId xmlns:a16="http://schemas.microsoft.com/office/drawing/2014/main" id="{D65DEA11-50F5-6D09-BF4E-5FAFF69BEBA0}"/>
                  </a:ext>
                </a:extLst>
              </p:cNvPr>
              <p:cNvSpPr txBox="1">
                <a:spLocks noGrp="1" noRot="1" noMove="1" noResize="1" noEditPoints="1" noAdjustHandles="1" noChangeArrowheads="1" noChangeShapeType="1"/>
              </p:cNvSpPr>
              <p:nvPr/>
            </p:nvSpPr>
            <p:spPr>
              <a:xfrm>
                <a:off x="3564491" y="3204441"/>
                <a:ext cx="809625" cy="246221"/>
              </a:xfrm>
              <a:prstGeom prst="rect">
                <a:avLst/>
              </a:prstGeom>
              <a:noFill/>
            </p:spPr>
            <p:txBody>
              <a:bodyPr wrap="square" rtlCol="0">
                <a:spAutoFit/>
              </a:bodyPr>
              <a:lstStyle/>
              <a:p>
                <a:r>
                  <a:rPr lang="en-US" sz="1000"/>
                  <a:t>Toronto</a:t>
                </a:r>
                <a:endParaRPr lang="en-GB" sz="1000"/>
              </a:p>
            </p:txBody>
          </p:sp>
          <p:cxnSp>
            <p:nvCxnSpPr>
              <p:cNvPr id="47" name="Straight Connector 46">
                <a:extLst>
                  <a:ext uri="{FF2B5EF4-FFF2-40B4-BE49-F238E27FC236}">
                    <a16:creationId xmlns:a16="http://schemas.microsoft.com/office/drawing/2014/main" id="{D85A023C-E23F-C613-BDE5-D7C62BFCE75F}"/>
                  </a:ext>
                </a:extLst>
              </p:cNvPr>
              <p:cNvCxnSpPr>
                <a:cxnSpLocks noGrp="1" noRot="1" noMove="1" noResize="1" noEditPoints="1" noAdjustHandles="1" noChangeArrowheads="1" noChangeShapeType="1"/>
              </p:cNvCxnSpPr>
              <p:nvPr/>
            </p:nvCxnSpPr>
            <p:spPr>
              <a:xfrm flipH="1">
                <a:off x="2701248" y="3330273"/>
                <a:ext cx="863243" cy="247161"/>
              </a:xfrm>
              <a:prstGeom prst="line">
                <a:avLst/>
              </a:prstGeom>
              <a:ln>
                <a:solidFill>
                  <a:srgbClr val="605F5D"/>
                </a:solidFill>
              </a:ln>
            </p:spPr>
            <p:style>
              <a:lnRef idx="2">
                <a:schemeClr val="accent1"/>
              </a:lnRef>
              <a:fillRef idx="0">
                <a:schemeClr val="accent1"/>
              </a:fillRef>
              <a:effectRef idx="1">
                <a:schemeClr val="accent1"/>
              </a:effectRef>
              <a:fontRef idx="minor">
                <a:schemeClr val="tx1"/>
              </a:fontRef>
            </p:style>
          </p:cxnSp>
          <p:sp>
            <p:nvSpPr>
              <p:cNvPr id="33" name="Star: 5 Points 32">
                <a:extLst>
                  <a:ext uri="{FF2B5EF4-FFF2-40B4-BE49-F238E27FC236}">
                    <a16:creationId xmlns:a16="http://schemas.microsoft.com/office/drawing/2014/main" id="{6F802868-B0EC-E8B8-A474-6CDFDD4AB934}"/>
                  </a:ext>
                </a:extLst>
              </p:cNvPr>
              <p:cNvSpPr>
                <a:spLocks noGrp="1" noRot="1" noMove="1" noResize="1" noEditPoints="1" noAdjustHandles="1" noChangeArrowheads="1" noChangeShapeType="1"/>
              </p:cNvSpPr>
              <p:nvPr/>
            </p:nvSpPr>
            <p:spPr>
              <a:xfrm>
                <a:off x="2635326" y="3514725"/>
                <a:ext cx="114300" cy="114300"/>
              </a:xfrm>
              <a:prstGeom prst="star5">
                <a:avLst/>
              </a:prstGeom>
              <a:solidFill>
                <a:schemeClr val="accent4"/>
              </a:solid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4" name="Group 23">
              <a:extLst>
                <a:ext uri="{FF2B5EF4-FFF2-40B4-BE49-F238E27FC236}">
                  <a16:creationId xmlns:a16="http://schemas.microsoft.com/office/drawing/2014/main" id="{2021407D-CF78-1AB9-D46A-79F3204EE322}"/>
                </a:ext>
              </a:extLst>
            </p:cNvPr>
            <p:cNvGrpSpPr>
              <a:grpSpLocks noGrp="1" noUngrp="1" noRot="1" noMove="1" noResize="1"/>
            </p:cNvGrpSpPr>
            <p:nvPr/>
          </p:nvGrpSpPr>
          <p:grpSpPr>
            <a:xfrm>
              <a:off x="2819930" y="3524250"/>
              <a:ext cx="1195367" cy="377262"/>
              <a:chOff x="2819930" y="3524250"/>
              <a:chExt cx="1195367" cy="377262"/>
            </a:xfrm>
          </p:grpSpPr>
          <p:sp>
            <p:nvSpPr>
              <p:cNvPr id="41" name="TextBox 40">
                <a:extLst>
                  <a:ext uri="{FF2B5EF4-FFF2-40B4-BE49-F238E27FC236}">
                    <a16:creationId xmlns:a16="http://schemas.microsoft.com/office/drawing/2014/main" id="{F43A54E7-2A1D-177F-D37A-70B49870CEDE}"/>
                  </a:ext>
                </a:extLst>
              </p:cNvPr>
              <p:cNvSpPr txBox="1">
                <a:spLocks noGrp="1" noRot="1" noMove="1" noResize="1" noEditPoints="1" noAdjustHandles="1" noChangeArrowheads="1" noChangeShapeType="1"/>
              </p:cNvSpPr>
              <p:nvPr/>
            </p:nvSpPr>
            <p:spPr>
              <a:xfrm>
                <a:off x="3205672" y="3655291"/>
                <a:ext cx="809625" cy="246221"/>
              </a:xfrm>
              <a:prstGeom prst="rect">
                <a:avLst/>
              </a:prstGeom>
              <a:noFill/>
            </p:spPr>
            <p:txBody>
              <a:bodyPr wrap="square" rtlCol="0">
                <a:spAutoFit/>
              </a:bodyPr>
              <a:lstStyle/>
              <a:p>
                <a:r>
                  <a:rPr lang="en-US" sz="1000"/>
                  <a:t>Boston</a:t>
                </a:r>
                <a:endParaRPr lang="en-GB" sz="1000"/>
              </a:p>
            </p:txBody>
          </p:sp>
          <p:cxnSp>
            <p:nvCxnSpPr>
              <p:cNvPr id="42" name="Straight Connector 41">
                <a:extLst>
                  <a:ext uri="{FF2B5EF4-FFF2-40B4-BE49-F238E27FC236}">
                    <a16:creationId xmlns:a16="http://schemas.microsoft.com/office/drawing/2014/main" id="{DD4CA310-F897-8867-6297-67B54DCB92A6}"/>
                  </a:ext>
                </a:extLst>
              </p:cNvPr>
              <p:cNvCxnSpPr>
                <a:cxnSpLocks noGrp="1" noRot="1" noMove="1" noResize="1" noEditPoints="1" noAdjustHandles="1" noChangeArrowheads="1" noChangeShapeType="1"/>
                <a:stCxn id="41" idx="1"/>
              </p:cNvCxnSpPr>
              <p:nvPr/>
            </p:nvCxnSpPr>
            <p:spPr>
              <a:xfrm flipH="1" flipV="1">
                <a:off x="2877681" y="3586908"/>
                <a:ext cx="327991" cy="191494"/>
              </a:xfrm>
              <a:prstGeom prst="line">
                <a:avLst/>
              </a:prstGeom>
              <a:ln>
                <a:solidFill>
                  <a:srgbClr val="605F5D"/>
                </a:solidFill>
              </a:ln>
            </p:spPr>
            <p:style>
              <a:lnRef idx="2">
                <a:schemeClr val="accent1"/>
              </a:lnRef>
              <a:fillRef idx="0">
                <a:schemeClr val="accent1"/>
              </a:fillRef>
              <a:effectRef idx="1">
                <a:schemeClr val="accent1"/>
              </a:effectRef>
              <a:fontRef idx="minor">
                <a:schemeClr val="tx1"/>
              </a:fontRef>
            </p:style>
          </p:cxnSp>
          <p:sp>
            <p:nvSpPr>
              <p:cNvPr id="34" name="Star: 5 Points 33">
                <a:extLst>
                  <a:ext uri="{FF2B5EF4-FFF2-40B4-BE49-F238E27FC236}">
                    <a16:creationId xmlns:a16="http://schemas.microsoft.com/office/drawing/2014/main" id="{EF56E398-E77E-1413-04EF-F559ACA67E25}"/>
                  </a:ext>
                </a:extLst>
              </p:cNvPr>
              <p:cNvSpPr>
                <a:spLocks noGrp="1" noRot="1" noMove="1" noResize="1" noEditPoints="1" noAdjustHandles="1" noChangeArrowheads="1" noChangeShapeType="1"/>
              </p:cNvSpPr>
              <p:nvPr/>
            </p:nvSpPr>
            <p:spPr>
              <a:xfrm>
                <a:off x="2819930" y="3524250"/>
                <a:ext cx="114300" cy="114300"/>
              </a:xfrm>
              <a:prstGeom prst="star5">
                <a:avLst/>
              </a:prstGeom>
              <a:solidFill>
                <a:schemeClr val="accent4"/>
              </a:solid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7" name="Group 26">
              <a:extLst>
                <a:ext uri="{FF2B5EF4-FFF2-40B4-BE49-F238E27FC236}">
                  <a16:creationId xmlns:a16="http://schemas.microsoft.com/office/drawing/2014/main" id="{C5B1E204-B7A0-25B7-5280-83540BB40C8B}"/>
                </a:ext>
              </a:extLst>
            </p:cNvPr>
            <p:cNvGrpSpPr>
              <a:grpSpLocks noGrp="1" noUngrp="1" noRot="1" noMove="1" noResize="1"/>
            </p:cNvGrpSpPr>
            <p:nvPr/>
          </p:nvGrpSpPr>
          <p:grpSpPr>
            <a:xfrm>
              <a:off x="2749626" y="3648075"/>
              <a:ext cx="1058719" cy="704287"/>
              <a:chOff x="2749626" y="3648075"/>
              <a:chExt cx="1058719" cy="704287"/>
            </a:xfrm>
          </p:grpSpPr>
          <p:sp>
            <p:nvSpPr>
              <p:cNvPr id="35" name="TextBox 34">
                <a:extLst>
                  <a:ext uri="{FF2B5EF4-FFF2-40B4-BE49-F238E27FC236}">
                    <a16:creationId xmlns:a16="http://schemas.microsoft.com/office/drawing/2014/main" id="{1C2BA3BA-D590-91FF-10C6-E290540A56EF}"/>
                  </a:ext>
                </a:extLst>
              </p:cNvPr>
              <p:cNvSpPr txBox="1">
                <a:spLocks noGrp="1" noRot="1" noMove="1" noResize="1" noEditPoints="1" noAdjustHandles="1" noChangeArrowheads="1" noChangeShapeType="1"/>
              </p:cNvSpPr>
              <p:nvPr/>
            </p:nvSpPr>
            <p:spPr>
              <a:xfrm>
                <a:off x="2998720" y="4106141"/>
                <a:ext cx="809625" cy="246221"/>
              </a:xfrm>
              <a:prstGeom prst="rect">
                <a:avLst/>
              </a:prstGeom>
              <a:noFill/>
            </p:spPr>
            <p:txBody>
              <a:bodyPr wrap="square" rtlCol="0">
                <a:spAutoFit/>
              </a:bodyPr>
              <a:lstStyle/>
              <a:p>
                <a:r>
                  <a:rPr lang="en-US" sz="1000"/>
                  <a:t>New York</a:t>
                </a:r>
                <a:endParaRPr lang="en-GB" sz="1000"/>
              </a:p>
            </p:txBody>
          </p:sp>
          <p:cxnSp>
            <p:nvCxnSpPr>
              <p:cNvPr id="37" name="Straight Connector 36">
                <a:extLst>
                  <a:ext uri="{FF2B5EF4-FFF2-40B4-BE49-F238E27FC236}">
                    <a16:creationId xmlns:a16="http://schemas.microsoft.com/office/drawing/2014/main" id="{799E3F9A-1003-3A7C-65BB-123B117E46E1}"/>
                  </a:ext>
                </a:extLst>
              </p:cNvPr>
              <p:cNvCxnSpPr>
                <a:cxnSpLocks noGrp="1" noRot="1" noMove="1" noResize="1" noEditPoints="1" noAdjustHandles="1" noChangeArrowheads="1" noChangeShapeType="1"/>
                <a:stCxn id="35" idx="1"/>
              </p:cNvCxnSpPr>
              <p:nvPr/>
            </p:nvCxnSpPr>
            <p:spPr>
              <a:xfrm flipH="1" flipV="1">
                <a:off x="2810711" y="3709114"/>
                <a:ext cx="188009" cy="520138"/>
              </a:xfrm>
              <a:prstGeom prst="line">
                <a:avLst/>
              </a:prstGeom>
              <a:ln>
                <a:solidFill>
                  <a:srgbClr val="605F5D"/>
                </a:solidFill>
              </a:ln>
            </p:spPr>
            <p:style>
              <a:lnRef idx="2">
                <a:schemeClr val="accent1"/>
              </a:lnRef>
              <a:fillRef idx="0">
                <a:schemeClr val="accent1"/>
              </a:fillRef>
              <a:effectRef idx="1">
                <a:schemeClr val="accent1"/>
              </a:effectRef>
              <a:fontRef idx="minor">
                <a:schemeClr val="tx1"/>
              </a:fontRef>
            </p:style>
          </p:cxnSp>
          <p:sp>
            <p:nvSpPr>
              <p:cNvPr id="31" name="Star: 5 Points 30">
                <a:extLst>
                  <a:ext uri="{FF2B5EF4-FFF2-40B4-BE49-F238E27FC236}">
                    <a16:creationId xmlns:a16="http://schemas.microsoft.com/office/drawing/2014/main" id="{BCFE24A4-BC5F-1307-0BB3-2005FF6BE1A7}"/>
                  </a:ext>
                </a:extLst>
              </p:cNvPr>
              <p:cNvSpPr>
                <a:spLocks noGrp="1" noRot="1" noMove="1" noResize="1" noEditPoints="1" noAdjustHandles="1" noChangeArrowheads="1" noChangeShapeType="1"/>
              </p:cNvSpPr>
              <p:nvPr/>
            </p:nvSpPr>
            <p:spPr>
              <a:xfrm>
                <a:off x="2749626" y="3648075"/>
                <a:ext cx="114300" cy="114300"/>
              </a:xfrm>
              <a:prstGeom prst="star5">
                <a:avLst/>
              </a:prstGeom>
              <a:solidFill>
                <a:schemeClr val="accent4"/>
              </a:solid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6" name="Group 35">
              <a:extLst>
                <a:ext uri="{FF2B5EF4-FFF2-40B4-BE49-F238E27FC236}">
                  <a16:creationId xmlns:a16="http://schemas.microsoft.com/office/drawing/2014/main" id="{337439FA-A53A-5070-3B4F-8D0F785DE024}"/>
                </a:ext>
              </a:extLst>
            </p:cNvPr>
            <p:cNvGrpSpPr>
              <a:grpSpLocks noGrp="1" noUngrp="1" noRot="1" noMove="1" noResize="1"/>
            </p:cNvGrpSpPr>
            <p:nvPr/>
          </p:nvGrpSpPr>
          <p:grpSpPr>
            <a:xfrm>
              <a:off x="4627603" y="3515440"/>
              <a:ext cx="1122398" cy="246221"/>
              <a:chOff x="4627603" y="3515440"/>
              <a:chExt cx="1122398" cy="246221"/>
            </a:xfrm>
          </p:grpSpPr>
          <p:sp>
            <p:nvSpPr>
              <p:cNvPr id="52" name="TextBox 51">
                <a:extLst>
                  <a:ext uri="{FF2B5EF4-FFF2-40B4-BE49-F238E27FC236}">
                    <a16:creationId xmlns:a16="http://schemas.microsoft.com/office/drawing/2014/main" id="{59F62241-9D11-2EE9-9224-97E6E6F4C3A4}"/>
                  </a:ext>
                </a:extLst>
              </p:cNvPr>
              <p:cNvSpPr txBox="1">
                <a:spLocks noGrp="1" noRot="1" noMove="1" noResize="1" noEditPoints="1" noAdjustHandles="1" noChangeArrowheads="1" noChangeShapeType="1"/>
              </p:cNvSpPr>
              <p:nvPr/>
            </p:nvSpPr>
            <p:spPr>
              <a:xfrm>
                <a:off x="4627603" y="3515440"/>
                <a:ext cx="617573" cy="246221"/>
              </a:xfrm>
              <a:prstGeom prst="rect">
                <a:avLst/>
              </a:prstGeom>
              <a:noFill/>
            </p:spPr>
            <p:txBody>
              <a:bodyPr wrap="square" rtlCol="0">
                <a:spAutoFit/>
              </a:bodyPr>
              <a:lstStyle/>
              <a:p>
                <a:pPr algn="r"/>
                <a:r>
                  <a:rPr lang="en-US" sz="1000"/>
                  <a:t>London</a:t>
                </a:r>
                <a:endParaRPr lang="en-GB" sz="1000"/>
              </a:p>
            </p:txBody>
          </p:sp>
          <p:cxnSp>
            <p:nvCxnSpPr>
              <p:cNvPr id="53" name="Straight Connector 52">
                <a:extLst>
                  <a:ext uri="{FF2B5EF4-FFF2-40B4-BE49-F238E27FC236}">
                    <a16:creationId xmlns:a16="http://schemas.microsoft.com/office/drawing/2014/main" id="{9192F780-7400-47DA-95F3-1614ED80F254}"/>
                  </a:ext>
                </a:extLst>
              </p:cNvPr>
              <p:cNvCxnSpPr>
                <a:cxnSpLocks noGrp="1" noRot="1" noMove="1" noResize="1" noEditPoints="1" noAdjustHandles="1" noChangeArrowheads="1" noChangeShapeType="1"/>
                <a:endCxn id="52" idx="3"/>
              </p:cNvCxnSpPr>
              <p:nvPr/>
            </p:nvCxnSpPr>
            <p:spPr>
              <a:xfrm flipH="1">
                <a:off x="5245176" y="3600449"/>
                <a:ext cx="455613" cy="38102"/>
              </a:xfrm>
              <a:prstGeom prst="line">
                <a:avLst/>
              </a:prstGeom>
              <a:ln>
                <a:solidFill>
                  <a:srgbClr val="605F5D"/>
                </a:solidFill>
              </a:ln>
            </p:spPr>
            <p:style>
              <a:lnRef idx="2">
                <a:schemeClr val="accent1"/>
              </a:lnRef>
              <a:fillRef idx="0">
                <a:schemeClr val="accent1"/>
              </a:fillRef>
              <a:effectRef idx="1">
                <a:schemeClr val="accent1"/>
              </a:effectRef>
              <a:fontRef idx="minor">
                <a:schemeClr val="tx1"/>
              </a:fontRef>
            </p:style>
          </p:cxnSp>
          <p:sp>
            <p:nvSpPr>
              <p:cNvPr id="29" name="Star: 5 Points 28">
                <a:extLst>
                  <a:ext uri="{FF2B5EF4-FFF2-40B4-BE49-F238E27FC236}">
                    <a16:creationId xmlns:a16="http://schemas.microsoft.com/office/drawing/2014/main" id="{F25DC7D0-DA10-AD72-47E1-BC8660D4BA0B}"/>
                  </a:ext>
                </a:extLst>
              </p:cNvPr>
              <p:cNvSpPr>
                <a:spLocks noGrp="1" noRot="1" noMove="1" noResize="1" noEditPoints="1" noAdjustHandles="1" noChangeArrowheads="1" noChangeShapeType="1"/>
              </p:cNvSpPr>
              <p:nvPr/>
            </p:nvSpPr>
            <p:spPr>
              <a:xfrm>
                <a:off x="5635701" y="3533775"/>
                <a:ext cx="114300" cy="114300"/>
              </a:xfrm>
              <a:prstGeom prst="star5">
                <a:avLst/>
              </a:prstGeom>
              <a:solidFill>
                <a:schemeClr val="accent4"/>
              </a:solid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0" name="Group 39">
              <a:extLst>
                <a:ext uri="{FF2B5EF4-FFF2-40B4-BE49-F238E27FC236}">
                  <a16:creationId xmlns:a16="http://schemas.microsoft.com/office/drawing/2014/main" id="{62286875-FB71-8DDA-67D8-EFDE45A25066}"/>
                </a:ext>
              </a:extLst>
            </p:cNvPr>
            <p:cNvGrpSpPr>
              <a:grpSpLocks noGrp="1" noUngrp="1" noRot="1" noMove="1" noResize="1"/>
            </p:cNvGrpSpPr>
            <p:nvPr/>
          </p:nvGrpSpPr>
          <p:grpSpPr>
            <a:xfrm>
              <a:off x="5092776" y="4505325"/>
              <a:ext cx="809625" cy="751761"/>
              <a:chOff x="5092776" y="4505325"/>
              <a:chExt cx="809625" cy="751761"/>
            </a:xfrm>
          </p:grpSpPr>
          <p:sp>
            <p:nvSpPr>
              <p:cNvPr id="57" name="TextBox 56">
                <a:extLst>
                  <a:ext uri="{FF2B5EF4-FFF2-40B4-BE49-F238E27FC236}">
                    <a16:creationId xmlns:a16="http://schemas.microsoft.com/office/drawing/2014/main" id="{59C59380-4662-B675-6E0C-DAA5EAF5A31F}"/>
                  </a:ext>
                </a:extLst>
              </p:cNvPr>
              <p:cNvSpPr txBox="1">
                <a:spLocks noGrp="1" noRot="1" noMove="1" noResize="1" noEditPoints="1" noAdjustHandles="1" noChangeArrowheads="1" noChangeShapeType="1"/>
              </p:cNvSpPr>
              <p:nvPr/>
            </p:nvSpPr>
            <p:spPr>
              <a:xfrm>
                <a:off x="5092776" y="5010865"/>
                <a:ext cx="809625" cy="246221"/>
              </a:xfrm>
              <a:prstGeom prst="rect">
                <a:avLst/>
              </a:prstGeom>
              <a:noFill/>
            </p:spPr>
            <p:txBody>
              <a:bodyPr wrap="square" rtlCol="0">
                <a:spAutoFit/>
              </a:bodyPr>
              <a:lstStyle/>
              <a:p>
                <a:r>
                  <a:rPr lang="en-US" sz="1000"/>
                  <a:t>Barcelona</a:t>
                </a:r>
                <a:endParaRPr lang="en-GB" sz="1000"/>
              </a:p>
            </p:txBody>
          </p:sp>
          <p:cxnSp>
            <p:nvCxnSpPr>
              <p:cNvPr id="58" name="Straight Connector 57">
                <a:extLst>
                  <a:ext uri="{FF2B5EF4-FFF2-40B4-BE49-F238E27FC236}">
                    <a16:creationId xmlns:a16="http://schemas.microsoft.com/office/drawing/2014/main" id="{D9A4CE92-3E7F-C896-DB21-53F9A363DC7F}"/>
                  </a:ext>
                </a:extLst>
              </p:cNvPr>
              <p:cNvCxnSpPr>
                <a:cxnSpLocks noGrp="1" noRot="1" noMove="1" noResize="1" noEditPoints="1" noAdjustHandles="1" noChangeArrowheads="1" noChangeShapeType="1"/>
                <a:endCxn id="57" idx="0"/>
              </p:cNvCxnSpPr>
              <p:nvPr/>
            </p:nvCxnSpPr>
            <p:spPr>
              <a:xfrm flipH="1">
                <a:off x="5497589" y="4569425"/>
                <a:ext cx="57149" cy="441440"/>
              </a:xfrm>
              <a:prstGeom prst="line">
                <a:avLst/>
              </a:prstGeom>
              <a:ln>
                <a:solidFill>
                  <a:srgbClr val="605F5D"/>
                </a:solidFill>
              </a:ln>
            </p:spPr>
            <p:style>
              <a:lnRef idx="2">
                <a:schemeClr val="accent1"/>
              </a:lnRef>
              <a:fillRef idx="0">
                <a:schemeClr val="accent1"/>
              </a:fillRef>
              <a:effectRef idx="1">
                <a:schemeClr val="accent1"/>
              </a:effectRef>
              <a:fontRef idx="minor">
                <a:schemeClr val="tx1"/>
              </a:fontRef>
            </p:style>
          </p:cxnSp>
          <p:sp>
            <p:nvSpPr>
              <p:cNvPr id="30" name="Star: 5 Points 29">
                <a:extLst>
                  <a:ext uri="{FF2B5EF4-FFF2-40B4-BE49-F238E27FC236}">
                    <a16:creationId xmlns:a16="http://schemas.microsoft.com/office/drawing/2014/main" id="{4832586B-D98B-9AF1-5A29-5602B8591D98}"/>
                  </a:ext>
                </a:extLst>
              </p:cNvPr>
              <p:cNvSpPr>
                <a:spLocks noGrp="1" noRot="1" noMove="1" noResize="1" noEditPoints="1" noAdjustHandles="1" noChangeArrowheads="1" noChangeShapeType="1"/>
              </p:cNvSpPr>
              <p:nvPr/>
            </p:nvSpPr>
            <p:spPr>
              <a:xfrm>
                <a:off x="5497589" y="4505325"/>
                <a:ext cx="114300" cy="114300"/>
              </a:xfrm>
              <a:prstGeom prst="star5">
                <a:avLst/>
              </a:prstGeom>
              <a:solidFill>
                <a:schemeClr val="accent4"/>
              </a:solid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5" name="Group 44">
              <a:extLst>
                <a:ext uri="{FF2B5EF4-FFF2-40B4-BE49-F238E27FC236}">
                  <a16:creationId xmlns:a16="http://schemas.microsoft.com/office/drawing/2014/main" id="{F84472E0-F89C-B234-48C5-232480DD7A8E}"/>
                </a:ext>
              </a:extLst>
            </p:cNvPr>
            <p:cNvGrpSpPr>
              <a:grpSpLocks noGrp="1" noUngrp="1" noRot="1" noMove="1" noResize="1"/>
            </p:cNvGrpSpPr>
            <p:nvPr/>
          </p:nvGrpSpPr>
          <p:grpSpPr>
            <a:xfrm>
              <a:off x="8713828" y="4048991"/>
              <a:ext cx="617573" cy="598495"/>
              <a:chOff x="8713828" y="4048991"/>
              <a:chExt cx="617573" cy="598495"/>
            </a:xfrm>
          </p:grpSpPr>
          <p:cxnSp>
            <p:nvCxnSpPr>
              <p:cNvPr id="14" name="Straight Connector 13">
                <a:extLst>
                  <a:ext uri="{FF2B5EF4-FFF2-40B4-BE49-F238E27FC236}">
                    <a16:creationId xmlns:a16="http://schemas.microsoft.com/office/drawing/2014/main" id="{095E7063-08F0-5E46-6324-97FC178CF984}"/>
                  </a:ext>
                </a:extLst>
              </p:cNvPr>
              <p:cNvCxnSpPr>
                <a:cxnSpLocks noGrp="1" noRot="1" noMove="1" noResize="1" noEditPoints="1" noAdjustHandles="1" noChangeArrowheads="1" noChangeShapeType="1"/>
                <a:endCxn id="15" idx="0"/>
              </p:cNvCxnSpPr>
              <p:nvPr/>
            </p:nvCxnSpPr>
            <p:spPr>
              <a:xfrm flipH="1">
                <a:off x="9022615" y="4106141"/>
                <a:ext cx="12640" cy="295124"/>
              </a:xfrm>
              <a:prstGeom prst="line">
                <a:avLst/>
              </a:prstGeom>
              <a:ln>
                <a:solidFill>
                  <a:srgbClr val="605F5D"/>
                </a:solidFill>
              </a:ln>
            </p:spPr>
            <p:style>
              <a:lnRef idx="2">
                <a:schemeClr val="accent1"/>
              </a:lnRef>
              <a:fillRef idx="0">
                <a:schemeClr val="accent1"/>
              </a:fillRef>
              <a:effectRef idx="1">
                <a:schemeClr val="accent1"/>
              </a:effectRef>
              <a:fontRef idx="minor">
                <a:schemeClr val="tx1"/>
              </a:fontRef>
            </p:style>
          </p:cxnSp>
          <p:sp>
            <p:nvSpPr>
              <p:cNvPr id="15" name="TextBox 14">
                <a:extLst>
                  <a:ext uri="{FF2B5EF4-FFF2-40B4-BE49-F238E27FC236}">
                    <a16:creationId xmlns:a16="http://schemas.microsoft.com/office/drawing/2014/main" id="{DC22C8B0-9C74-2E93-5C37-E2BC5E5C71B8}"/>
                  </a:ext>
                </a:extLst>
              </p:cNvPr>
              <p:cNvSpPr txBox="1">
                <a:spLocks noGrp="1" noRot="1" noMove="1" noResize="1" noEditPoints="1" noAdjustHandles="1" noChangeArrowheads="1" noChangeShapeType="1"/>
              </p:cNvSpPr>
              <p:nvPr/>
            </p:nvSpPr>
            <p:spPr>
              <a:xfrm>
                <a:off x="8713828" y="4401265"/>
                <a:ext cx="617573" cy="246221"/>
              </a:xfrm>
              <a:prstGeom prst="rect">
                <a:avLst/>
              </a:prstGeom>
              <a:noFill/>
            </p:spPr>
            <p:txBody>
              <a:bodyPr wrap="square" rtlCol="0">
                <a:spAutoFit/>
              </a:bodyPr>
              <a:lstStyle/>
              <a:p>
                <a:pPr algn="r"/>
                <a:r>
                  <a:rPr lang="en-US" sz="1000"/>
                  <a:t>Tokyo</a:t>
                </a:r>
                <a:endParaRPr lang="en-GB" sz="1000"/>
              </a:p>
            </p:txBody>
          </p:sp>
          <p:sp>
            <p:nvSpPr>
              <p:cNvPr id="13" name="Star: 5 Points 12">
                <a:extLst>
                  <a:ext uri="{FF2B5EF4-FFF2-40B4-BE49-F238E27FC236}">
                    <a16:creationId xmlns:a16="http://schemas.microsoft.com/office/drawing/2014/main" id="{5F8DDFD3-7C96-6703-F726-16FE4A71E46C}"/>
                  </a:ext>
                </a:extLst>
              </p:cNvPr>
              <p:cNvSpPr>
                <a:spLocks noGrp="1" noRot="1" noMove="1" noResize="1" noEditPoints="1" noAdjustHandles="1" noChangeArrowheads="1" noChangeShapeType="1"/>
              </p:cNvSpPr>
              <p:nvPr/>
            </p:nvSpPr>
            <p:spPr>
              <a:xfrm>
                <a:off x="8978105" y="4048991"/>
                <a:ext cx="114300" cy="114300"/>
              </a:xfrm>
              <a:prstGeom prst="star5">
                <a:avLst/>
              </a:prstGeom>
              <a:solidFill>
                <a:schemeClr val="accent4"/>
              </a:solid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Tree>
    <p:extLst>
      <p:ext uri="{BB962C8B-B14F-4D97-AF65-F5344CB8AC3E}">
        <p14:creationId xmlns:p14="http://schemas.microsoft.com/office/powerpoint/2010/main" val="1809532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7FEDD6-B116-B8CE-AA5C-550D06ED0F82}"/>
              </a:ext>
            </a:extLst>
          </p:cNvPr>
          <p:cNvSpPr>
            <a:spLocks noGrp="1" noRot="1" noMove="1" noResize="1" noEditPoints="1" noAdjustHandles="1" noChangeArrowheads="1" noChangeShapeType="1"/>
          </p:cNvSpPr>
          <p:nvPr>
            <p:ph type="title"/>
          </p:nvPr>
        </p:nvSpPr>
        <p:spPr/>
        <p:txBody>
          <a:bodyPr/>
          <a:lstStyle/>
          <a:p>
            <a:r>
              <a:rPr lang="en-GB"/>
              <a:t>Parameter Insights</a:t>
            </a:r>
          </a:p>
        </p:txBody>
      </p:sp>
    </p:spTree>
    <p:extLst>
      <p:ext uri="{BB962C8B-B14F-4D97-AF65-F5344CB8AC3E}">
        <p14:creationId xmlns:p14="http://schemas.microsoft.com/office/powerpoint/2010/main" val="11238640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DD1ED0D-2D84-55BD-1198-C8C7D1225809}"/>
              </a:ext>
            </a:extLst>
          </p:cNvPr>
          <p:cNvSpPr>
            <a:spLocks noGrp="1" noRot="1" noMove="1" noResize="1" noEditPoints="1" noAdjustHandles="1" noChangeArrowheads="1" noChangeShapeType="1"/>
          </p:cNvSpPr>
          <p:nvPr>
            <p:ph type="title"/>
          </p:nvPr>
        </p:nvSpPr>
        <p:spPr/>
        <p:txBody>
          <a:bodyPr/>
          <a:lstStyle/>
          <a:p>
            <a:r>
              <a:rPr lang="en-GB" sz="2800">
                <a:solidFill>
                  <a:schemeClr val="tx1"/>
                </a:solidFill>
                <a:latin typeface="Lato ExtraBold" panose="020F0502020204030203" pitchFamily="34" charset="0"/>
                <a:ea typeface="Lato ExtraBold" panose="020F0502020204030203" pitchFamily="34" charset="0"/>
                <a:cs typeface="Lato ExtraBold" panose="020F0502020204030203" pitchFamily="34" charset="0"/>
              </a:rPr>
              <a:t>CLINICAL TERMS</a:t>
            </a:r>
            <a:endParaRPr lang="en-GB">
              <a:solidFill>
                <a:schemeClr val="tx1"/>
              </a:solidFill>
            </a:endParaRPr>
          </a:p>
        </p:txBody>
      </p:sp>
      <p:grpSp>
        <p:nvGrpSpPr>
          <p:cNvPr id="56" name="Group 55">
            <a:extLst>
              <a:ext uri="{FF2B5EF4-FFF2-40B4-BE49-F238E27FC236}">
                <a16:creationId xmlns:a16="http://schemas.microsoft.com/office/drawing/2014/main" id="{9106D033-FE05-ADBB-93A2-46F55367C2F7}"/>
              </a:ext>
            </a:extLst>
          </p:cNvPr>
          <p:cNvGrpSpPr>
            <a:grpSpLocks/>
          </p:cNvGrpSpPr>
          <p:nvPr/>
        </p:nvGrpSpPr>
        <p:grpSpPr>
          <a:xfrm>
            <a:off x="1590676" y="3524250"/>
            <a:ext cx="9572623" cy="2489467"/>
            <a:chOff x="1590676" y="3524250"/>
            <a:chExt cx="9572623" cy="2489467"/>
          </a:xfrm>
        </p:grpSpPr>
        <p:sp>
          <p:nvSpPr>
            <p:cNvPr id="33" name="TextBox 32">
              <a:extLst>
                <a:ext uri="{FF2B5EF4-FFF2-40B4-BE49-F238E27FC236}">
                  <a16:creationId xmlns:a16="http://schemas.microsoft.com/office/drawing/2014/main" id="{D1E87636-51E8-578D-5F46-F6D8DB5ADD53}"/>
                </a:ext>
              </a:extLst>
            </p:cNvPr>
            <p:cNvSpPr txBox="1">
              <a:spLocks/>
            </p:cNvSpPr>
            <p:nvPr/>
          </p:nvSpPr>
          <p:spPr>
            <a:xfrm>
              <a:off x="6164562" y="3869009"/>
              <a:ext cx="4770138" cy="812530"/>
            </a:xfrm>
            <a:prstGeom prst="rect">
              <a:avLst/>
            </a:prstGeom>
            <a:noFill/>
          </p:spPr>
          <p:txBody>
            <a:bodyPr wrap="square" rtlCol="0">
              <a:spAutoFit/>
            </a:bodyPr>
            <a:lstStyle/>
            <a:p>
              <a:pPr defTabSz="1219170">
                <a:spcBef>
                  <a:spcPct val="20000"/>
                </a:spcBef>
                <a:defRPr/>
              </a:pPr>
              <a:r>
                <a:rPr lang="en-US" sz="1600" b="1">
                  <a:solidFill>
                    <a:schemeClr val="tx1">
                      <a:lumMod val="95000"/>
                      <a:lumOff val="5000"/>
                    </a:schemeClr>
                  </a:solidFill>
                  <a:latin typeface="+mj-lt"/>
                  <a:ea typeface="Lato Light" panose="020F0502020204030203" pitchFamily="34" charset="0"/>
                  <a:cs typeface="Lato Light" panose="020F0502020204030203" pitchFamily="34" charset="0"/>
                </a:rPr>
                <a:t>Key Opinion Leaders</a:t>
              </a:r>
              <a:endParaRPr lang="en-US" sz="1400" b="1">
                <a:solidFill>
                  <a:srgbClr val="4D4D4D"/>
                </a:solidFill>
                <a:latin typeface="Lato Light" panose="020F0502020204030203" pitchFamily="34" charset="0"/>
                <a:ea typeface="Lato Light" panose="020F0502020204030203" pitchFamily="34" charset="0"/>
                <a:cs typeface="Lato Light" panose="020F0502020204030203" pitchFamily="34" charset="0"/>
              </a:endParaRPr>
            </a:p>
            <a:p>
              <a:pPr defTabSz="1219170">
                <a:spcBef>
                  <a:spcPct val="20000"/>
                </a:spcBef>
                <a:defRPr/>
              </a:pPr>
              <a:r>
                <a:rPr lang="en-US" sz="1400">
                  <a:solidFill>
                    <a:schemeClr val="tx1">
                      <a:lumMod val="95000"/>
                      <a:lumOff val="5000"/>
                    </a:schemeClr>
                  </a:solidFill>
                  <a:latin typeface="Lato Light" panose="020F0502020204030203" pitchFamily="34" charset="0"/>
                  <a:ea typeface="Lato Light" panose="020F0502020204030203" pitchFamily="34" charset="0"/>
                  <a:cs typeface="Lato Light" panose="020F0502020204030203" pitchFamily="34" charset="0"/>
                </a:rPr>
                <a:t>2,889 KOLs scored using clinical MeSH terms. 1,325 additional stakeholders were also captured. </a:t>
              </a:r>
            </a:p>
          </p:txBody>
        </p:sp>
        <p:sp>
          <p:nvSpPr>
            <p:cNvPr id="34" name="TextBox 33">
              <a:extLst>
                <a:ext uri="{FF2B5EF4-FFF2-40B4-BE49-F238E27FC236}">
                  <a16:creationId xmlns:a16="http://schemas.microsoft.com/office/drawing/2014/main" id="{8620D507-B674-1652-5273-1B25DBFAB497}"/>
                </a:ext>
              </a:extLst>
            </p:cNvPr>
            <p:cNvSpPr txBox="1">
              <a:spLocks/>
            </p:cNvSpPr>
            <p:nvPr/>
          </p:nvSpPr>
          <p:spPr>
            <a:xfrm>
              <a:off x="6164562" y="4992188"/>
              <a:ext cx="4998737" cy="597087"/>
            </a:xfrm>
            <a:prstGeom prst="rect">
              <a:avLst/>
            </a:prstGeom>
            <a:noFill/>
          </p:spPr>
          <p:txBody>
            <a:bodyPr wrap="square" rtlCol="0">
              <a:spAutoFit/>
            </a:bodyPr>
            <a:lstStyle/>
            <a:p>
              <a:pPr defTabSz="1219170">
                <a:spcBef>
                  <a:spcPct val="20000"/>
                </a:spcBef>
                <a:defRPr/>
              </a:pPr>
              <a:r>
                <a:rPr lang="en-US" sz="1600" b="1">
                  <a:solidFill>
                    <a:schemeClr val="tx1">
                      <a:lumMod val="95000"/>
                      <a:lumOff val="5000"/>
                    </a:schemeClr>
                  </a:solidFill>
                  <a:latin typeface="+mj-lt"/>
                  <a:ea typeface="Lato Light" panose="020F0502020204030203" pitchFamily="34" charset="0"/>
                  <a:cs typeface="Lato Light" panose="020F0502020204030203" pitchFamily="34" charset="0"/>
                </a:rPr>
                <a:t>Specialty</a:t>
              </a:r>
            </a:p>
            <a:p>
              <a:pPr defTabSz="1219170">
                <a:spcBef>
                  <a:spcPct val="20000"/>
                </a:spcBef>
                <a:defRPr/>
              </a:pPr>
              <a:r>
                <a:rPr lang="en-US" sz="1400">
                  <a:solidFill>
                    <a:schemeClr val="tx1">
                      <a:lumMod val="95000"/>
                      <a:lumOff val="5000"/>
                    </a:schemeClr>
                  </a:solidFill>
                  <a:latin typeface="Lato Light" panose="020F0502020204030203" pitchFamily="34" charset="0"/>
                  <a:ea typeface="Lato Light" panose="020F0502020204030203" pitchFamily="34" charset="0"/>
                  <a:cs typeface="Lato Light" panose="020F0502020204030203" pitchFamily="34" charset="0"/>
                </a:rPr>
                <a:t>55% of KOLs publishing in “Psychosis” specialize in psychiatry. </a:t>
              </a:r>
            </a:p>
          </p:txBody>
        </p:sp>
        <p:graphicFrame>
          <p:nvGraphicFramePr>
            <p:cNvPr id="46" name="Chart 45">
              <a:extLst>
                <a:ext uri="{FF2B5EF4-FFF2-40B4-BE49-F238E27FC236}">
                  <a16:creationId xmlns:a16="http://schemas.microsoft.com/office/drawing/2014/main" id="{5E8CC2FA-79DA-EE57-A4CB-70FA8B7BE18C}"/>
                </a:ext>
              </a:extLst>
            </p:cNvPr>
            <p:cNvGraphicFramePr>
              <a:graphicFrameLocks/>
            </p:cNvGraphicFramePr>
            <p:nvPr>
              <p:extLst>
                <p:ext uri="{D42A27DB-BD31-4B8C-83A1-F6EECF244321}">
                  <p14:modId xmlns:p14="http://schemas.microsoft.com/office/powerpoint/2010/main" val="3575580163"/>
                </p:ext>
              </p:extLst>
            </p:nvPr>
          </p:nvGraphicFramePr>
          <p:xfrm>
            <a:off x="1590676" y="3524250"/>
            <a:ext cx="3867150" cy="2489467"/>
          </p:xfrm>
          <a:graphic>
            <a:graphicData uri="http://schemas.openxmlformats.org/drawingml/2006/chart">
              <c:chart xmlns:c="http://schemas.openxmlformats.org/drawingml/2006/chart" xmlns:r="http://schemas.openxmlformats.org/officeDocument/2006/relationships" r:id="rId2"/>
            </a:graphicData>
          </a:graphic>
        </p:graphicFrame>
      </p:grpSp>
      <p:grpSp>
        <p:nvGrpSpPr>
          <p:cNvPr id="54" name="Group 53">
            <a:extLst>
              <a:ext uri="{FF2B5EF4-FFF2-40B4-BE49-F238E27FC236}">
                <a16:creationId xmlns:a16="http://schemas.microsoft.com/office/drawing/2014/main" id="{C3D85C84-0411-8264-9205-F0E8DAC69D7E}"/>
              </a:ext>
            </a:extLst>
          </p:cNvPr>
          <p:cNvGrpSpPr>
            <a:grpSpLocks/>
          </p:cNvGrpSpPr>
          <p:nvPr/>
        </p:nvGrpSpPr>
        <p:grpSpPr>
          <a:xfrm>
            <a:off x="6153613" y="1543944"/>
            <a:ext cx="2419200" cy="1980306"/>
            <a:chOff x="6153613" y="1543944"/>
            <a:chExt cx="2419200" cy="1980306"/>
          </a:xfrm>
        </p:grpSpPr>
        <p:sp>
          <p:nvSpPr>
            <p:cNvPr id="6" name="Google Shape;48;p15">
              <a:extLst>
                <a:ext uri="{FF2B5EF4-FFF2-40B4-BE49-F238E27FC236}">
                  <a16:creationId xmlns:a16="http://schemas.microsoft.com/office/drawing/2014/main" id="{98131217-AED0-5696-4736-783D525F51B7}"/>
                </a:ext>
                <a:ext uri="{C183D7F6-B498-43B3-948B-1728B52AA6E4}">
                  <adec:decorative xmlns:adec="http://schemas.microsoft.com/office/drawing/2017/decorative" val="1"/>
                </a:ext>
              </a:extLst>
            </p:cNvPr>
            <p:cNvSpPr>
              <a:spLocks/>
            </p:cNvSpPr>
            <p:nvPr/>
          </p:nvSpPr>
          <p:spPr>
            <a:xfrm>
              <a:off x="6153613" y="1979850"/>
              <a:ext cx="2419200" cy="1544400"/>
            </a:xfrm>
            <a:prstGeom prst="roundRect">
              <a:avLst>
                <a:gd name="adj" fmla="val 11451"/>
              </a:avLst>
            </a:prstGeom>
            <a:solidFill>
              <a:srgbClr val="107A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49;p15">
              <a:extLst>
                <a:ext uri="{FF2B5EF4-FFF2-40B4-BE49-F238E27FC236}">
                  <a16:creationId xmlns:a16="http://schemas.microsoft.com/office/drawing/2014/main" id="{7E259418-0431-B856-2075-D9980D8D3FCF}"/>
                </a:ext>
                <a:ext uri="{C183D7F6-B498-43B3-948B-1728B52AA6E4}">
                  <adec:decorative xmlns:adec="http://schemas.microsoft.com/office/drawing/2017/decorative" val="1"/>
                </a:ext>
              </a:extLst>
            </p:cNvPr>
            <p:cNvSpPr>
              <a:spLocks/>
            </p:cNvSpPr>
            <p:nvPr/>
          </p:nvSpPr>
          <p:spPr>
            <a:xfrm>
              <a:off x="7424668" y="1543944"/>
              <a:ext cx="860448" cy="860448"/>
            </a:xfrm>
            <a:prstGeom prst="ellipse">
              <a:avLst/>
            </a:prstGeom>
            <a:solidFill>
              <a:srgbClr val="107A40"/>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7;p15">
              <a:extLst>
                <a:ext uri="{FF2B5EF4-FFF2-40B4-BE49-F238E27FC236}">
                  <a16:creationId xmlns:a16="http://schemas.microsoft.com/office/drawing/2014/main" id="{A1C305D6-E613-FAA4-87D9-EB63CBC4C201}"/>
                </a:ext>
              </a:extLst>
            </p:cNvPr>
            <p:cNvSpPr txBox="1">
              <a:spLocks/>
            </p:cNvSpPr>
            <p:nvPr/>
          </p:nvSpPr>
          <p:spPr>
            <a:xfrm>
              <a:off x="6283361" y="2132988"/>
              <a:ext cx="858705" cy="319923"/>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 sz="2200">
                  <a:solidFill>
                    <a:schemeClr val="lt1"/>
                  </a:solidFill>
                  <a:latin typeface="+mj-lt"/>
                  <a:ea typeface="Fira Sans Extra Condensed Medium"/>
                  <a:cs typeface="Fira Sans Extra Condensed Medium"/>
                  <a:sym typeface="Fira Sans Extra Condensed Medium"/>
                </a:rPr>
                <a:t>82%</a:t>
              </a:r>
              <a:endParaRPr sz="2200">
                <a:solidFill>
                  <a:schemeClr val="lt1"/>
                </a:solidFill>
                <a:latin typeface="+mj-lt"/>
                <a:ea typeface="Fira Sans Extra Condensed Medium"/>
                <a:cs typeface="Fira Sans Extra Condensed Medium"/>
                <a:sym typeface="Fira Sans Extra Condensed Medium"/>
              </a:endParaRPr>
            </a:p>
          </p:txBody>
        </p:sp>
        <p:sp>
          <p:nvSpPr>
            <p:cNvPr id="16" name="Google Shape;58;p15">
              <a:extLst>
                <a:ext uri="{FF2B5EF4-FFF2-40B4-BE49-F238E27FC236}">
                  <a16:creationId xmlns:a16="http://schemas.microsoft.com/office/drawing/2014/main" id="{0B4C0085-3567-49D3-A559-13E32647C3C1}"/>
                </a:ext>
              </a:extLst>
            </p:cNvPr>
            <p:cNvSpPr txBox="1">
              <a:spLocks/>
            </p:cNvSpPr>
            <p:nvPr/>
          </p:nvSpPr>
          <p:spPr>
            <a:xfrm>
              <a:off x="6283359" y="2472618"/>
              <a:ext cx="1931533" cy="858705"/>
            </a:xfrm>
            <a:prstGeom prst="rect">
              <a:avLst/>
            </a:prstGeom>
            <a:noFill/>
            <a:ln>
              <a:noFill/>
            </a:ln>
          </p:spPr>
          <p:txBody>
            <a:bodyPr spcFirstLastPara="1" wrap="square" lIns="91425" tIns="45700" rIns="91425" bIns="45700" anchor="ctr" anchorCtr="0">
              <a:noAutofit/>
            </a:bodyPr>
            <a:lstStyle/>
            <a:p>
              <a:r>
                <a:rPr lang="en-US" sz="1200">
                  <a:solidFill>
                    <a:schemeClr val="bg1"/>
                  </a:solidFill>
                  <a:latin typeface="Lato" panose="020F0502020204030203" pitchFamily="34" charset="0"/>
                  <a:ea typeface="Lato" panose="020F0502020204030203" pitchFamily="34" charset="0"/>
                  <a:cs typeface="Lato" panose="020F0502020204030203" pitchFamily="34" charset="0"/>
                </a:rPr>
                <a:t>of KOLs had published using the term “</a:t>
              </a:r>
              <a:r>
                <a:rPr lang="en-US" sz="1400" b="1">
                  <a:solidFill>
                    <a:schemeClr val="bg1"/>
                  </a:solidFill>
                  <a:latin typeface="Lato" panose="020F0502020204030203" pitchFamily="34" charset="0"/>
                  <a:ea typeface="Lato" panose="020F0502020204030203" pitchFamily="34" charset="0"/>
                  <a:cs typeface="Lato" panose="020F0502020204030203" pitchFamily="34" charset="0"/>
                </a:rPr>
                <a:t>psychosis</a:t>
              </a:r>
              <a:r>
                <a:rPr lang="en-US" sz="1200">
                  <a:solidFill>
                    <a:schemeClr val="bg1"/>
                  </a:solidFill>
                  <a:latin typeface="Lato" panose="020F0502020204030203" pitchFamily="34" charset="0"/>
                  <a:ea typeface="Lato" panose="020F0502020204030203" pitchFamily="34" charset="0"/>
                  <a:cs typeface="Lato" panose="020F0502020204030203" pitchFamily="34" charset="0"/>
                </a:rPr>
                <a:t>”.</a:t>
              </a:r>
            </a:p>
          </p:txBody>
        </p:sp>
        <p:pic>
          <p:nvPicPr>
            <p:cNvPr id="40" name="Graphic 39" descr="Left Brain outline">
              <a:extLst>
                <a:ext uri="{FF2B5EF4-FFF2-40B4-BE49-F238E27FC236}">
                  <a16:creationId xmlns:a16="http://schemas.microsoft.com/office/drawing/2014/main" id="{07810D2B-4599-86E3-E910-E2A90E5F714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502200" y="1586290"/>
              <a:ext cx="720000" cy="720000"/>
            </a:xfrm>
            <a:prstGeom prst="rect">
              <a:avLst/>
            </a:prstGeom>
          </p:spPr>
        </p:pic>
      </p:grpSp>
      <p:grpSp>
        <p:nvGrpSpPr>
          <p:cNvPr id="53" name="Group 52">
            <a:extLst>
              <a:ext uri="{FF2B5EF4-FFF2-40B4-BE49-F238E27FC236}">
                <a16:creationId xmlns:a16="http://schemas.microsoft.com/office/drawing/2014/main" id="{EBC00440-3BCA-2211-8AEB-15C0367A3C76}"/>
              </a:ext>
            </a:extLst>
          </p:cNvPr>
          <p:cNvGrpSpPr>
            <a:grpSpLocks/>
          </p:cNvGrpSpPr>
          <p:nvPr/>
        </p:nvGrpSpPr>
        <p:grpSpPr>
          <a:xfrm>
            <a:off x="8627447" y="1533992"/>
            <a:ext cx="2419200" cy="2002688"/>
            <a:chOff x="8627447" y="1533992"/>
            <a:chExt cx="2419200" cy="2002688"/>
          </a:xfrm>
        </p:grpSpPr>
        <p:sp>
          <p:nvSpPr>
            <p:cNvPr id="19" name="Google Shape;61;p15">
              <a:extLst>
                <a:ext uri="{FF2B5EF4-FFF2-40B4-BE49-F238E27FC236}">
                  <a16:creationId xmlns:a16="http://schemas.microsoft.com/office/drawing/2014/main" id="{C67B1FE0-E0E3-6F13-870F-A4C968133CEC}"/>
                </a:ext>
              </a:extLst>
            </p:cNvPr>
            <p:cNvSpPr txBox="1">
              <a:spLocks/>
            </p:cNvSpPr>
            <p:nvPr/>
          </p:nvSpPr>
          <p:spPr>
            <a:xfrm>
              <a:off x="8785491" y="2143124"/>
              <a:ext cx="785520" cy="319923"/>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 sz="2200">
                  <a:solidFill>
                    <a:schemeClr val="lt1"/>
                  </a:solidFill>
                  <a:latin typeface="+mj-lt"/>
                  <a:ea typeface="Fira Sans Extra Condensed Medium"/>
                  <a:cs typeface="Fira Sans Extra Condensed Medium"/>
                  <a:sym typeface="Fira Sans Extra Condensed Medium"/>
                </a:rPr>
                <a:t>33%</a:t>
              </a:r>
              <a:endParaRPr sz="2200">
                <a:solidFill>
                  <a:schemeClr val="lt1"/>
                </a:solidFill>
                <a:latin typeface="+mj-lt"/>
                <a:ea typeface="Fira Sans Extra Condensed Medium"/>
                <a:cs typeface="Fira Sans Extra Condensed Medium"/>
                <a:sym typeface="Fira Sans Extra Condensed Medium"/>
              </a:endParaRPr>
            </a:p>
          </p:txBody>
        </p:sp>
        <p:pic>
          <p:nvPicPr>
            <p:cNvPr id="36" name="Graphic 35" descr="Badge Follow outline">
              <a:extLst>
                <a:ext uri="{FF2B5EF4-FFF2-40B4-BE49-F238E27FC236}">
                  <a16:creationId xmlns:a16="http://schemas.microsoft.com/office/drawing/2014/main" id="{480787D7-6E7C-92D6-D38D-0F11AE9B52A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023512" y="1624287"/>
              <a:ext cx="720000" cy="720000"/>
            </a:xfrm>
            <a:prstGeom prst="rect">
              <a:avLst/>
            </a:prstGeom>
          </p:spPr>
        </p:pic>
        <p:sp>
          <p:nvSpPr>
            <p:cNvPr id="27" name="Google Shape;54;p15">
              <a:extLst>
                <a:ext uri="{FF2B5EF4-FFF2-40B4-BE49-F238E27FC236}">
                  <a16:creationId xmlns:a16="http://schemas.microsoft.com/office/drawing/2014/main" id="{6873C76C-CE38-75F4-A536-392464FBF4F0}"/>
                </a:ext>
                <a:ext uri="{C183D7F6-B498-43B3-948B-1728B52AA6E4}">
                  <adec:decorative xmlns:adec="http://schemas.microsoft.com/office/drawing/2017/decorative" val="1"/>
                </a:ext>
              </a:extLst>
            </p:cNvPr>
            <p:cNvSpPr>
              <a:spLocks/>
            </p:cNvSpPr>
            <p:nvPr/>
          </p:nvSpPr>
          <p:spPr>
            <a:xfrm>
              <a:off x="8627447" y="1992280"/>
              <a:ext cx="2419200" cy="1544400"/>
            </a:xfrm>
            <a:prstGeom prst="roundRect">
              <a:avLst>
                <a:gd name="adj" fmla="val 11451"/>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lumMod val="75000"/>
                  </a:schemeClr>
                </a:solidFill>
              </a:endParaRPr>
            </a:p>
          </p:txBody>
        </p:sp>
        <p:sp>
          <p:nvSpPr>
            <p:cNvPr id="28" name="Google Shape;55;p15">
              <a:extLst>
                <a:ext uri="{FF2B5EF4-FFF2-40B4-BE49-F238E27FC236}">
                  <a16:creationId xmlns:a16="http://schemas.microsoft.com/office/drawing/2014/main" id="{19E50C60-42FB-7CE8-F79B-13315CF9BCEA}"/>
                </a:ext>
              </a:extLst>
            </p:cNvPr>
            <p:cNvSpPr txBox="1">
              <a:spLocks/>
            </p:cNvSpPr>
            <p:nvPr/>
          </p:nvSpPr>
          <p:spPr>
            <a:xfrm>
              <a:off x="8824480" y="2147142"/>
              <a:ext cx="839189" cy="319923"/>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 sz="2200">
                  <a:solidFill>
                    <a:schemeClr val="lt1"/>
                  </a:solidFill>
                  <a:latin typeface="+mj-lt"/>
                  <a:ea typeface="Fira Sans Extra Condensed Medium"/>
                  <a:cs typeface="Fira Sans Extra Condensed Medium"/>
                  <a:sym typeface="Fira Sans Extra Condensed Medium"/>
                </a:rPr>
                <a:t>87%</a:t>
              </a:r>
              <a:endParaRPr sz="2200">
                <a:solidFill>
                  <a:schemeClr val="lt1"/>
                </a:solidFill>
                <a:latin typeface="+mj-lt"/>
                <a:ea typeface="Fira Sans Extra Condensed Medium"/>
                <a:cs typeface="Fira Sans Extra Condensed Medium"/>
                <a:sym typeface="Fira Sans Extra Condensed Medium"/>
              </a:endParaRPr>
            </a:p>
          </p:txBody>
        </p:sp>
        <p:sp>
          <p:nvSpPr>
            <p:cNvPr id="29" name="Google Shape;56;p15">
              <a:extLst>
                <a:ext uri="{FF2B5EF4-FFF2-40B4-BE49-F238E27FC236}">
                  <a16:creationId xmlns:a16="http://schemas.microsoft.com/office/drawing/2014/main" id="{4DCC7747-C889-2F18-798F-92612570B59E}"/>
                </a:ext>
              </a:extLst>
            </p:cNvPr>
            <p:cNvSpPr txBox="1">
              <a:spLocks/>
            </p:cNvSpPr>
            <p:nvPr/>
          </p:nvSpPr>
          <p:spPr>
            <a:xfrm>
              <a:off x="8824480" y="2486772"/>
              <a:ext cx="1922704" cy="858705"/>
            </a:xfrm>
            <a:prstGeom prst="rect">
              <a:avLst/>
            </a:prstGeom>
            <a:noFill/>
            <a:ln>
              <a:noFill/>
            </a:ln>
          </p:spPr>
          <p:txBody>
            <a:bodyPr spcFirstLastPara="1" wrap="square" lIns="91425" tIns="45700" rIns="91425" bIns="45700" anchor="ctr" anchorCtr="0">
              <a:noAutofit/>
            </a:bodyPr>
            <a:lstStyle/>
            <a:p>
              <a:r>
                <a:rPr lang="en-US" sz="1200">
                  <a:solidFill>
                    <a:schemeClr val="bg1"/>
                  </a:solidFill>
                  <a:latin typeface="Lato" panose="020F0502020204030203" pitchFamily="34" charset="0"/>
                  <a:ea typeface="Lato" panose="020F0502020204030203" pitchFamily="34" charset="0"/>
                  <a:cs typeface="Lato" panose="020F0502020204030203" pitchFamily="34" charset="0"/>
                </a:rPr>
                <a:t>of KOLs had published using the term “</a:t>
              </a:r>
              <a:r>
                <a:rPr lang="en-US" sz="1400" b="1">
                  <a:solidFill>
                    <a:schemeClr val="bg1"/>
                  </a:solidFill>
                  <a:latin typeface="Lato" panose="020F0502020204030203" pitchFamily="34" charset="0"/>
                  <a:ea typeface="Lato" panose="020F0502020204030203" pitchFamily="34" charset="0"/>
                  <a:cs typeface="Lato" panose="020F0502020204030203" pitchFamily="34" charset="0"/>
                </a:rPr>
                <a:t>schizophrenia</a:t>
              </a:r>
              <a:r>
                <a:rPr lang="en-US" sz="1200">
                  <a:solidFill>
                    <a:schemeClr val="bg1"/>
                  </a:solidFill>
                  <a:latin typeface="Lato" panose="020F0502020204030203" pitchFamily="34" charset="0"/>
                  <a:ea typeface="Lato" panose="020F0502020204030203" pitchFamily="34" charset="0"/>
                  <a:cs typeface="Lato" panose="020F0502020204030203" pitchFamily="34" charset="0"/>
                </a:rPr>
                <a:t>”.</a:t>
              </a:r>
            </a:p>
          </p:txBody>
        </p:sp>
        <p:sp>
          <p:nvSpPr>
            <p:cNvPr id="31" name="Google Shape;82;p15">
              <a:extLst>
                <a:ext uri="{FF2B5EF4-FFF2-40B4-BE49-F238E27FC236}">
                  <a16:creationId xmlns:a16="http://schemas.microsoft.com/office/drawing/2014/main" id="{7C2A96CB-1016-981B-C697-C41277CF78E7}"/>
                </a:ext>
                <a:ext uri="{C183D7F6-B498-43B3-948B-1728B52AA6E4}">
                  <adec:decorative xmlns:adec="http://schemas.microsoft.com/office/drawing/2017/decorative" val="1"/>
                </a:ext>
              </a:extLst>
            </p:cNvPr>
            <p:cNvSpPr>
              <a:spLocks/>
            </p:cNvSpPr>
            <p:nvPr/>
          </p:nvSpPr>
          <p:spPr>
            <a:xfrm>
              <a:off x="9975264" y="1533992"/>
              <a:ext cx="858705" cy="858705"/>
            </a:xfrm>
            <a:prstGeom prst="ellipse">
              <a:avLst/>
            </a:prstGeom>
            <a:solidFill>
              <a:schemeClr val="accen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lumMod val="75000"/>
                  </a:schemeClr>
                </a:solidFill>
              </a:endParaRPr>
            </a:p>
          </p:txBody>
        </p:sp>
        <p:pic>
          <p:nvPicPr>
            <p:cNvPr id="30" name="Graphic 29" descr="Brain outline">
              <a:extLst>
                <a:ext uri="{FF2B5EF4-FFF2-40B4-BE49-F238E27FC236}">
                  <a16:creationId xmlns:a16="http://schemas.microsoft.com/office/drawing/2014/main" id="{71D8A953-CC13-981A-4694-1C5F10B1D23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027184" y="1614762"/>
              <a:ext cx="720000" cy="720000"/>
            </a:xfrm>
            <a:prstGeom prst="rect">
              <a:avLst/>
            </a:prstGeom>
          </p:spPr>
        </p:pic>
      </p:grpSp>
      <p:grpSp>
        <p:nvGrpSpPr>
          <p:cNvPr id="39" name="Group 38">
            <a:extLst>
              <a:ext uri="{FF2B5EF4-FFF2-40B4-BE49-F238E27FC236}">
                <a16:creationId xmlns:a16="http://schemas.microsoft.com/office/drawing/2014/main" id="{49E1C019-C064-7D93-B525-B68DFE8B302F}"/>
              </a:ext>
            </a:extLst>
          </p:cNvPr>
          <p:cNvGrpSpPr>
            <a:grpSpLocks/>
          </p:cNvGrpSpPr>
          <p:nvPr/>
        </p:nvGrpSpPr>
        <p:grpSpPr>
          <a:xfrm>
            <a:off x="3671274" y="1554080"/>
            <a:ext cx="2419200" cy="1978582"/>
            <a:chOff x="6158967" y="1554080"/>
            <a:chExt cx="2419200" cy="1978582"/>
          </a:xfrm>
        </p:grpSpPr>
        <p:sp>
          <p:nvSpPr>
            <p:cNvPr id="41" name="Google Shape;50;p15">
              <a:extLst>
                <a:ext uri="{FF2B5EF4-FFF2-40B4-BE49-F238E27FC236}">
                  <a16:creationId xmlns:a16="http://schemas.microsoft.com/office/drawing/2014/main" id="{DFF1BB26-7E56-90EB-FB69-8BE285130C99}"/>
                </a:ext>
              </a:extLst>
            </p:cNvPr>
            <p:cNvSpPr>
              <a:spLocks/>
            </p:cNvSpPr>
            <p:nvPr/>
          </p:nvSpPr>
          <p:spPr>
            <a:xfrm>
              <a:off x="6158967" y="1988262"/>
              <a:ext cx="2419200" cy="1544400"/>
            </a:xfrm>
            <a:prstGeom prst="roundRect">
              <a:avLst>
                <a:gd name="adj" fmla="val 11451"/>
              </a:avLst>
            </a:prstGeom>
            <a:solidFill>
              <a:srgbClr val="873A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51;p15">
              <a:extLst>
                <a:ext uri="{FF2B5EF4-FFF2-40B4-BE49-F238E27FC236}">
                  <a16:creationId xmlns:a16="http://schemas.microsoft.com/office/drawing/2014/main" id="{291A33F7-5884-ECAB-F91C-059CA876434A}"/>
                </a:ext>
              </a:extLst>
            </p:cNvPr>
            <p:cNvSpPr>
              <a:spLocks/>
            </p:cNvSpPr>
            <p:nvPr/>
          </p:nvSpPr>
          <p:spPr>
            <a:xfrm>
              <a:off x="7497309" y="1554080"/>
              <a:ext cx="860448" cy="860448"/>
            </a:xfrm>
            <a:prstGeom prst="ellipse">
              <a:avLst/>
            </a:prstGeom>
            <a:solidFill>
              <a:srgbClr val="873AC0"/>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59;p15">
              <a:extLst>
                <a:ext uri="{FF2B5EF4-FFF2-40B4-BE49-F238E27FC236}">
                  <a16:creationId xmlns:a16="http://schemas.microsoft.com/office/drawing/2014/main" id="{C5D3BE81-6823-AFCC-36CF-3AEA8497115F}"/>
                </a:ext>
              </a:extLst>
            </p:cNvPr>
            <p:cNvSpPr txBox="1">
              <a:spLocks/>
            </p:cNvSpPr>
            <p:nvPr/>
          </p:nvSpPr>
          <p:spPr>
            <a:xfrm>
              <a:off x="6356001" y="2143124"/>
              <a:ext cx="860448" cy="319923"/>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 sz="2200">
                  <a:solidFill>
                    <a:schemeClr val="lt1"/>
                  </a:solidFill>
                  <a:latin typeface="+mj-lt"/>
                  <a:ea typeface="Fira Sans Extra Condensed Medium"/>
                  <a:cs typeface="Fira Sans Extra Condensed Medium"/>
                  <a:sym typeface="Fira Sans Extra Condensed Medium"/>
                </a:rPr>
                <a:t>41%</a:t>
              </a:r>
              <a:endParaRPr sz="2200">
                <a:solidFill>
                  <a:schemeClr val="lt1"/>
                </a:solidFill>
                <a:latin typeface="+mj-lt"/>
                <a:ea typeface="Fira Sans Extra Condensed Medium"/>
                <a:cs typeface="Fira Sans Extra Condensed Medium"/>
                <a:sym typeface="Fira Sans Extra Condensed Medium"/>
              </a:endParaRPr>
            </a:p>
          </p:txBody>
        </p:sp>
        <p:sp>
          <p:nvSpPr>
            <p:cNvPr id="44" name="Google Shape;60;p15">
              <a:extLst>
                <a:ext uri="{FF2B5EF4-FFF2-40B4-BE49-F238E27FC236}">
                  <a16:creationId xmlns:a16="http://schemas.microsoft.com/office/drawing/2014/main" id="{50718CBD-7535-72E0-2347-305BCB559ED8}"/>
                </a:ext>
              </a:extLst>
            </p:cNvPr>
            <p:cNvSpPr txBox="1">
              <a:spLocks/>
            </p:cNvSpPr>
            <p:nvPr/>
          </p:nvSpPr>
          <p:spPr>
            <a:xfrm>
              <a:off x="6257925" y="2482754"/>
              <a:ext cx="2099832" cy="858705"/>
            </a:xfrm>
            <a:prstGeom prst="rect">
              <a:avLst/>
            </a:prstGeom>
            <a:noFill/>
            <a:ln>
              <a:noFill/>
            </a:ln>
          </p:spPr>
          <p:txBody>
            <a:bodyPr spcFirstLastPara="1" wrap="square" lIns="91425" tIns="45700" rIns="91425" bIns="45700" anchor="ctr" anchorCtr="0">
              <a:noAutofit/>
            </a:bodyPr>
            <a:lstStyle/>
            <a:p>
              <a:r>
                <a:rPr lang="en-US" sz="1200">
                  <a:solidFill>
                    <a:schemeClr val="bg1"/>
                  </a:solidFill>
                  <a:latin typeface="Lato" panose="020F0502020204030203" pitchFamily="34" charset="0"/>
                  <a:ea typeface="Lato" panose="020F0502020204030203" pitchFamily="34" charset="0"/>
                  <a:cs typeface="Lato" panose="020F0502020204030203" pitchFamily="34" charset="0"/>
                </a:rPr>
                <a:t>Of KOLs had published using the term</a:t>
              </a:r>
            </a:p>
            <a:p>
              <a:r>
                <a:rPr lang="en-US" sz="1200">
                  <a:solidFill>
                    <a:schemeClr val="bg1"/>
                  </a:solidFill>
                  <a:latin typeface="Lato" panose="020F0502020204030203" pitchFamily="34" charset="0"/>
                  <a:ea typeface="Lato" panose="020F0502020204030203" pitchFamily="34" charset="0"/>
                  <a:cs typeface="Lato" panose="020F0502020204030203" pitchFamily="34" charset="0"/>
                </a:rPr>
                <a:t>“</a:t>
              </a:r>
              <a:r>
                <a:rPr lang="en-US" sz="1400" b="1">
                  <a:solidFill>
                    <a:schemeClr val="bg1"/>
                  </a:solidFill>
                  <a:latin typeface="Lato" panose="020F0502020204030203" pitchFamily="34" charset="0"/>
                  <a:ea typeface="Lato" panose="020F0502020204030203" pitchFamily="34" charset="0"/>
                  <a:cs typeface="Lato" panose="020F0502020204030203" pitchFamily="34" charset="0"/>
                </a:rPr>
                <a:t>negative symptoms</a:t>
              </a:r>
              <a:r>
                <a:rPr lang="en-US" sz="1200">
                  <a:solidFill>
                    <a:schemeClr val="bg1"/>
                  </a:solidFill>
                  <a:latin typeface="Lato" panose="020F0502020204030203" pitchFamily="34" charset="0"/>
                  <a:ea typeface="Lato" panose="020F0502020204030203" pitchFamily="34" charset="0"/>
                  <a:cs typeface="Lato" panose="020F0502020204030203" pitchFamily="34" charset="0"/>
                </a:rPr>
                <a:t>”.</a:t>
              </a:r>
            </a:p>
          </p:txBody>
        </p:sp>
        <p:pic>
          <p:nvPicPr>
            <p:cNvPr id="45" name="Graphic 44" descr="Badge Unfollow outline">
              <a:extLst>
                <a:ext uri="{FF2B5EF4-FFF2-40B4-BE49-F238E27FC236}">
                  <a16:creationId xmlns:a16="http://schemas.microsoft.com/office/drawing/2014/main" id="{A6EF90F0-AD4E-648B-C791-1898AFFD27B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571058" y="1624287"/>
              <a:ext cx="720000" cy="720000"/>
            </a:xfrm>
            <a:prstGeom prst="rect">
              <a:avLst/>
            </a:prstGeom>
          </p:spPr>
        </p:pic>
      </p:grpSp>
      <p:grpSp>
        <p:nvGrpSpPr>
          <p:cNvPr id="55" name="Group 54">
            <a:extLst>
              <a:ext uri="{FF2B5EF4-FFF2-40B4-BE49-F238E27FC236}">
                <a16:creationId xmlns:a16="http://schemas.microsoft.com/office/drawing/2014/main" id="{B555DBFF-82F5-4F9C-5877-4C122B9CA652}"/>
              </a:ext>
            </a:extLst>
          </p:cNvPr>
          <p:cNvGrpSpPr>
            <a:grpSpLocks/>
          </p:cNvGrpSpPr>
          <p:nvPr/>
        </p:nvGrpSpPr>
        <p:grpSpPr>
          <a:xfrm>
            <a:off x="1202595" y="1554080"/>
            <a:ext cx="2419200" cy="1978582"/>
            <a:chOff x="1202595" y="1554080"/>
            <a:chExt cx="2419200" cy="1978582"/>
          </a:xfrm>
        </p:grpSpPr>
        <p:pic>
          <p:nvPicPr>
            <p:cNvPr id="38" name="Graphic 37" descr="Brain outline">
              <a:extLst>
                <a:ext uri="{FF2B5EF4-FFF2-40B4-BE49-F238E27FC236}">
                  <a16:creationId xmlns:a16="http://schemas.microsoft.com/office/drawing/2014/main" id="{6979622F-32D4-D0F6-0C62-49F4524C4EE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651192" y="1610744"/>
              <a:ext cx="720000" cy="720000"/>
            </a:xfrm>
            <a:prstGeom prst="rect">
              <a:avLst/>
            </a:prstGeom>
          </p:spPr>
        </p:pic>
        <p:grpSp>
          <p:nvGrpSpPr>
            <p:cNvPr id="47" name="Group 46">
              <a:extLst>
                <a:ext uri="{FF2B5EF4-FFF2-40B4-BE49-F238E27FC236}">
                  <a16:creationId xmlns:a16="http://schemas.microsoft.com/office/drawing/2014/main" id="{064E5390-B5F8-9ECF-1FBC-7F68B5912C77}"/>
                </a:ext>
              </a:extLst>
            </p:cNvPr>
            <p:cNvGrpSpPr>
              <a:grpSpLocks/>
            </p:cNvGrpSpPr>
            <p:nvPr/>
          </p:nvGrpSpPr>
          <p:grpSpPr>
            <a:xfrm>
              <a:off x="1202595" y="1554080"/>
              <a:ext cx="2419200" cy="1978582"/>
              <a:chOff x="8612724" y="1554080"/>
              <a:chExt cx="2419200" cy="1978582"/>
            </a:xfrm>
          </p:grpSpPr>
          <p:sp>
            <p:nvSpPr>
              <p:cNvPr id="48" name="Google Shape;52;p15">
                <a:extLst>
                  <a:ext uri="{FF2B5EF4-FFF2-40B4-BE49-F238E27FC236}">
                    <a16:creationId xmlns:a16="http://schemas.microsoft.com/office/drawing/2014/main" id="{B6322B7A-63F7-AC9E-764B-B765AFB715D9}"/>
                  </a:ext>
                </a:extLst>
              </p:cNvPr>
              <p:cNvSpPr>
                <a:spLocks/>
              </p:cNvSpPr>
              <p:nvPr/>
            </p:nvSpPr>
            <p:spPr>
              <a:xfrm>
                <a:off x="8612724" y="1988262"/>
                <a:ext cx="2419200" cy="1544400"/>
              </a:xfrm>
              <a:prstGeom prst="roundRect">
                <a:avLst>
                  <a:gd name="adj" fmla="val 11451"/>
                </a:avLst>
              </a:prstGeom>
              <a:solidFill>
                <a:schemeClr val="accent6">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49" name="Google Shape;53;p15">
                <a:extLst>
                  <a:ext uri="{FF2B5EF4-FFF2-40B4-BE49-F238E27FC236}">
                    <a16:creationId xmlns:a16="http://schemas.microsoft.com/office/drawing/2014/main" id="{0A248338-9766-5583-426B-D439BCDE44CE}"/>
                  </a:ext>
                </a:extLst>
              </p:cNvPr>
              <p:cNvSpPr>
                <a:spLocks/>
              </p:cNvSpPr>
              <p:nvPr/>
            </p:nvSpPr>
            <p:spPr>
              <a:xfrm>
                <a:off x="9951065" y="1554080"/>
                <a:ext cx="860448" cy="860448"/>
              </a:xfrm>
              <a:prstGeom prst="ellipse">
                <a:avLst/>
              </a:prstGeom>
              <a:solidFill>
                <a:schemeClr val="accent6">
                  <a:lumMod val="50000"/>
                </a:schemeClr>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61;p15">
                <a:extLst>
                  <a:ext uri="{FF2B5EF4-FFF2-40B4-BE49-F238E27FC236}">
                    <a16:creationId xmlns:a16="http://schemas.microsoft.com/office/drawing/2014/main" id="{EA3FB328-02DA-0AFF-CCD7-CD84AFF50FC3}"/>
                  </a:ext>
                </a:extLst>
              </p:cNvPr>
              <p:cNvSpPr txBox="1">
                <a:spLocks/>
              </p:cNvSpPr>
              <p:nvPr/>
            </p:nvSpPr>
            <p:spPr>
              <a:xfrm>
                <a:off x="8785491" y="2143124"/>
                <a:ext cx="785520" cy="319923"/>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 sz="2200">
                    <a:solidFill>
                      <a:schemeClr val="lt1"/>
                    </a:solidFill>
                    <a:latin typeface="+mj-lt"/>
                    <a:ea typeface="Fira Sans Extra Condensed Medium"/>
                    <a:cs typeface="Fira Sans Extra Condensed Medium"/>
                    <a:sym typeface="Fira Sans Extra Condensed Medium"/>
                  </a:rPr>
                  <a:t>33%</a:t>
                </a:r>
                <a:endParaRPr sz="2200">
                  <a:solidFill>
                    <a:schemeClr val="lt1"/>
                  </a:solidFill>
                  <a:latin typeface="+mj-lt"/>
                  <a:ea typeface="Fira Sans Extra Condensed Medium"/>
                  <a:cs typeface="Fira Sans Extra Condensed Medium"/>
                  <a:sym typeface="Fira Sans Extra Condensed Medium"/>
                </a:endParaRPr>
              </a:p>
            </p:txBody>
          </p:sp>
          <p:sp>
            <p:nvSpPr>
              <p:cNvPr id="51" name="Google Shape;62;p15">
                <a:extLst>
                  <a:ext uri="{FF2B5EF4-FFF2-40B4-BE49-F238E27FC236}">
                    <a16:creationId xmlns:a16="http://schemas.microsoft.com/office/drawing/2014/main" id="{9D2642EF-2C21-3A78-AA5B-231E027EADD5}"/>
                  </a:ext>
                </a:extLst>
              </p:cNvPr>
              <p:cNvSpPr txBox="1">
                <a:spLocks/>
              </p:cNvSpPr>
              <p:nvPr/>
            </p:nvSpPr>
            <p:spPr>
              <a:xfrm>
                <a:off x="8785490" y="2482754"/>
                <a:ext cx="2026023" cy="858705"/>
              </a:xfrm>
              <a:prstGeom prst="rect">
                <a:avLst/>
              </a:prstGeom>
              <a:noFill/>
              <a:ln>
                <a:noFill/>
              </a:ln>
            </p:spPr>
            <p:txBody>
              <a:bodyPr spcFirstLastPara="1" wrap="square" lIns="91425" tIns="45700" rIns="91425" bIns="45700" anchor="ctr" anchorCtr="0">
                <a:noAutofit/>
              </a:bodyPr>
              <a:lstStyle/>
              <a:p>
                <a:r>
                  <a:rPr lang="en-US" sz="1200" b="1">
                    <a:solidFill>
                      <a:schemeClr val="bg1"/>
                    </a:solidFill>
                    <a:latin typeface="Lato" panose="020F0502020204030203" pitchFamily="34" charset="0"/>
                    <a:ea typeface="Lato" panose="020F0502020204030203" pitchFamily="34" charset="0"/>
                    <a:cs typeface="Lato" panose="020F0502020204030203" pitchFamily="34" charset="0"/>
                  </a:rPr>
                  <a:t>of KOLs had published using the term</a:t>
                </a:r>
              </a:p>
              <a:p>
                <a:r>
                  <a:rPr lang="en-US" sz="1200">
                    <a:solidFill>
                      <a:schemeClr val="bg1"/>
                    </a:solidFill>
                    <a:latin typeface="Lato" panose="020F0502020204030203" pitchFamily="34" charset="0"/>
                    <a:ea typeface="Lato" panose="020F0502020204030203" pitchFamily="34" charset="0"/>
                    <a:cs typeface="Lato" panose="020F0502020204030203" pitchFamily="34" charset="0"/>
                  </a:rPr>
                  <a:t>“</a:t>
                </a:r>
                <a:r>
                  <a:rPr lang="en-US" sz="1400" b="1">
                    <a:solidFill>
                      <a:schemeClr val="bg1"/>
                    </a:solidFill>
                    <a:latin typeface="Lato" panose="020F0502020204030203" pitchFamily="34" charset="0"/>
                    <a:ea typeface="Lato" panose="020F0502020204030203" pitchFamily="34" charset="0"/>
                    <a:cs typeface="Lato" panose="020F0502020204030203" pitchFamily="34" charset="0"/>
                  </a:rPr>
                  <a:t>positive symptoms</a:t>
                </a:r>
                <a:r>
                  <a:rPr lang="en-US" sz="1200">
                    <a:solidFill>
                      <a:schemeClr val="bg1"/>
                    </a:solidFill>
                    <a:latin typeface="Lato" panose="020F0502020204030203" pitchFamily="34" charset="0"/>
                    <a:ea typeface="Lato" panose="020F0502020204030203" pitchFamily="34" charset="0"/>
                    <a:cs typeface="Lato" panose="020F0502020204030203" pitchFamily="34" charset="0"/>
                  </a:rPr>
                  <a:t>”.</a:t>
                </a:r>
              </a:p>
            </p:txBody>
          </p:sp>
          <p:pic>
            <p:nvPicPr>
              <p:cNvPr id="52" name="Graphic 51" descr="Badge Follow outline">
                <a:extLst>
                  <a:ext uri="{FF2B5EF4-FFF2-40B4-BE49-F238E27FC236}">
                    <a16:creationId xmlns:a16="http://schemas.microsoft.com/office/drawing/2014/main" id="{7A1CA3B6-D10E-1145-6F6E-01C1DD256FE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023512" y="1624287"/>
                <a:ext cx="720000" cy="720000"/>
              </a:xfrm>
              <a:prstGeom prst="rect">
                <a:avLst/>
              </a:prstGeom>
            </p:spPr>
          </p:pic>
        </p:grpSp>
      </p:grpSp>
    </p:spTree>
    <p:extLst>
      <p:ext uri="{BB962C8B-B14F-4D97-AF65-F5344CB8AC3E}">
        <p14:creationId xmlns:p14="http://schemas.microsoft.com/office/powerpoint/2010/main" val="25787750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Google Shape;1368;p27">
            <a:extLst>
              <a:ext uri="{FF2B5EF4-FFF2-40B4-BE49-F238E27FC236}">
                <a16:creationId xmlns:a16="http://schemas.microsoft.com/office/drawing/2014/main" id="{FA58AF14-7C76-9DF8-C1C0-E99C905F3305}"/>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flipH="1">
            <a:off x="1791372" y="1410825"/>
            <a:ext cx="4001470" cy="880500"/>
          </a:xfrm>
          <a:prstGeom prst="roundRect">
            <a:avLst/>
          </a:prstGeom>
          <a:solidFill>
            <a:schemeClr val="lt2"/>
          </a:solid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38" name="Google Shape;1368;p27">
            <a:extLst>
              <a:ext uri="{FF2B5EF4-FFF2-40B4-BE49-F238E27FC236}">
                <a16:creationId xmlns:a16="http://schemas.microsoft.com/office/drawing/2014/main" id="{82B279EA-9409-894B-9606-549D49993688}"/>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flipH="1">
            <a:off x="1791372" y="2592986"/>
            <a:ext cx="4001470" cy="880500"/>
          </a:xfrm>
          <a:prstGeom prst="roundRect">
            <a:avLst/>
          </a:prstGeom>
          <a:solidFill>
            <a:schemeClr val="lt2"/>
          </a:solid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51" name="Title 1">
            <a:extLst>
              <a:ext uri="{FF2B5EF4-FFF2-40B4-BE49-F238E27FC236}">
                <a16:creationId xmlns:a16="http://schemas.microsoft.com/office/drawing/2014/main" id="{E7E73A9E-C34C-364C-DF3C-4ED8945020BA}"/>
              </a:ext>
              <a:ext uri="{C183D7F6-B498-43B3-948B-1728B52AA6E4}">
                <adec:decorative xmlns:adec="http://schemas.microsoft.com/office/drawing/2017/decorative" val="1"/>
              </a:ext>
            </a:extLst>
          </p:cNvPr>
          <p:cNvSpPr txBox="1">
            <a:spLocks noGrp="1" noRot="1" noMove="1" noResize="1" noEditPoints="1" noAdjustHandles="1" noChangeArrowheads="1" noChangeShapeType="1"/>
          </p:cNvSpPr>
          <p:nvPr>
            <p:ph type="title" idx="4294967295"/>
          </p:nvPr>
        </p:nvSpPr>
        <p:spPr>
          <a:xfrm>
            <a:off x="479424" y="235464"/>
            <a:ext cx="11233151" cy="720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2500" b="1" kern="1200">
                <a:solidFill>
                  <a:srgbClr val="1E1E1C"/>
                </a:solidFill>
                <a:latin typeface="Lato" panose="020F0502020204030203"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800" b="1" i="0" u="none" strike="noStrike" kern="1200" cap="none" spc="0" normalizeH="0" baseline="0" noProof="0">
                <a:ln>
                  <a:noFill/>
                </a:ln>
                <a:solidFill>
                  <a:schemeClr val="tx1"/>
                </a:solidFill>
                <a:effectLst/>
                <a:uLnTx/>
                <a:uFillTx/>
                <a:latin typeface="Lato ExtraBold" panose="020F0502020204030203" pitchFamily="34" charset="0"/>
                <a:ea typeface="Lato ExtraBold" panose="020F0502020204030203" pitchFamily="34" charset="0"/>
                <a:cs typeface="Lato ExtraBold" panose="020F0502020204030203" pitchFamily="34" charset="0"/>
              </a:rPr>
              <a:t>PRESENTATION CONTENTS</a:t>
            </a:r>
          </a:p>
        </p:txBody>
      </p:sp>
      <p:grpSp>
        <p:nvGrpSpPr>
          <p:cNvPr id="97" name="Group 96">
            <a:extLst>
              <a:ext uri="{FF2B5EF4-FFF2-40B4-BE49-F238E27FC236}">
                <a16:creationId xmlns:a16="http://schemas.microsoft.com/office/drawing/2014/main" id="{9E1A3BD0-3829-C7F2-A199-9F56324FE857}"/>
              </a:ext>
              <a:ext uri="{C183D7F6-B498-43B3-948B-1728B52AA6E4}">
                <adec:decorative xmlns:adec="http://schemas.microsoft.com/office/drawing/2017/decorative" val="0"/>
              </a:ext>
            </a:extLst>
          </p:cNvPr>
          <p:cNvGrpSpPr>
            <a:grpSpLocks noGrp="1" noUngrp="1" noRot="1" noMove="1" noResize="1"/>
          </p:cNvGrpSpPr>
          <p:nvPr/>
        </p:nvGrpSpPr>
        <p:grpSpPr>
          <a:xfrm>
            <a:off x="669857" y="2599298"/>
            <a:ext cx="4970585" cy="867919"/>
            <a:chOff x="669857" y="2599298"/>
            <a:chExt cx="4970585" cy="867919"/>
          </a:xfrm>
        </p:grpSpPr>
        <p:sp>
          <p:nvSpPr>
            <p:cNvPr id="39" name="Google Shape;1369;p27">
              <a:extLst>
                <a:ext uri="{FF2B5EF4-FFF2-40B4-BE49-F238E27FC236}">
                  <a16:creationId xmlns:a16="http://schemas.microsoft.com/office/drawing/2014/main" id="{CFE9CE0D-0BFD-0249-E031-2D0027D0DAD7}"/>
                </a:ext>
              </a:extLst>
            </p:cNvPr>
            <p:cNvSpPr>
              <a:spLocks noGrp="1" noRot="1" noMove="1" noResize="1" noEditPoints="1" noAdjustHandles="1" noChangeArrowheads="1" noChangeShapeType="1"/>
            </p:cNvSpPr>
            <p:nvPr/>
          </p:nvSpPr>
          <p:spPr>
            <a:xfrm flipH="1">
              <a:off x="669857" y="2599298"/>
              <a:ext cx="901590" cy="867919"/>
            </a:xfrm>
            <a:prstGeom prst="roundRect">
              <a:avLst>
                <a:gd name="adj" fmla="val 16667"/>
              </a:avLst>
            </a:prstGeom>
            <a:solidFill>
              <a:schemeClr val="tx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3000" b="1">
                  <a:solidFill>
                    <a:schemeClr val="bg1"/>
                  </a:solidFill>
                  <a:latin typeface="Lato ExtraBold" panose="020F0502020204030203" pitchFamily="34" charset="0"/>
                  <a:ea typeface="Lato ExtraBold" panose="020F0502020204030203" pitchFamily="34" charset="0"/>
                  <a:cs typeface="Lato ExtraBold" panose="020F0502020204030203" pitchFamily="34" charset="0"/>
                  <a:sym typeface="Fira Sans Extra Condensed SemiBold"/>
                </a:rPr>
                <a:t>02</a:t>
              </a:r>
              <a:endParaRPr sz="3000" b="1">
                <a:solidFill>
                  <a:schemeClr val="bg1"/>
                </a:solidFill>
                <a:latin typeface="Lato ExtraBold" panose="020F0502020204030203" pitchFamily="34" charset="0"/>
                <a:ea typeface="Lato ExtraBold" panose="020F0502020204030203" pitchFamily="34" charset="0"/>
                <a:cs typeface="Lato ExtraBold" panose="020F0502020204030203" pitchFamily="34" charset="0"/>
                <a:sym typeface="Fira Sans Extra Condensed SemiBold"/>
              </a:endParaRPr>
            </a:p>
          </p:txBody>
        </p:sp>
        <p:cxnSp>
          <p:nvCxnSpPr>
            <p:cNvPr id="40" name="Google Shape;1372;p27">
              <a:extLst>
                <a:ext uri="{FF2B5EF4-FFF2-40B4-BE49-F238E27FC236}">
                  <a16:creationId xmlns:a16="http://schemas.microsoft.com/office/drawing/2014/main" id="{136761E0-E1B9-755F-0B97-0AFACC3D2C38}"/>
                </a:ext>
              </a:extLst>
            </p:cNvPr>
            <p:cNvCxnSpPr>
              <a:cxnSpLocks noGrp="1" noRot="1" noMove="1" noResize="1" noEditPoints="1" noAdjustHandles="1" noChangeArrowheads="1" noChangeShapeType="1"/>
              <a:endCxn id="39" idx="1"/>
            </p:cNvCxnSpPr>
            <p:nvPr/>
          </p:nvCxnSpPr>
          <p:spPr>
            <a:xfrm flipH="1">
              <a:off x="1571447" y="3033236"/>
              <a:ext cx="219925" cy="22"/>
            </a:xfrm>
            <a:prstGeom prst="straightConnector1">
              <a:avLst/>
            </a:prstGeom>
            <a:noFill/>
            <a:ln w="19050" cap="flat" cmpd="sng">
              <a:solidFill>
                <a:schemeClr val="dk1"/>
              </a:solidFill>
              <a:prstDash val="solid"/>
              <a:round/>
              <a:headEnd type="none" w="med" len="med"/>
              <a:tailEnd type="none" w="med" len="med"/>
            </a:ln>
          </p:spPr>
        </p:cxnSp>
        <p:sp>
          <p:nvSpPr>
            <p:cNvPr id="37" name="TextBox 36">
              <a:extLst>
                <a:ext uri="{FF2B5EF4-FFF2-40B4-BE49-F238E27FC236}">
                  <a16:creationId xmlns:a16="http://schemas.microsoft.com/office/drawing/2014/main" id="{91A65200-0684-C9D2-B492-80A9583ABE2D}"/>
                </a:ext>
              </a:extLst>
            </p:cNvPr>
            <p:cNvSpPr txBox="1">
              <a:spLocks noGrp="1" noRot="1" noMove="1" noResize="1" noEditPoints="1" noAdjustHandles="1" noChangeArrowheads="1" noChangeShapeType="1"/>
            </p:cNvSpPr>
            <p:nvPr/>
          </p:nvSpPr>
          <p:spPr>
            <a:xfrm>
              <a:off x="1863660" y="2671598"/>
              <a:ext cx="3776782" cy="723275"/>
            </a:xfrm>
            <a:prstGeom prst="rect">
              <a:avLst/>
            </a:prstGeom>
            <a:noFill/>
          </p:spPr>
          <p:txBody>
            <a:bodyPr wrap="square">
              <a:spAutoFit/>
            </a:bodyPr>
            <a:lstStyle/>
            <a:p>
              <a:pPr>
                <a:spcBef>
                  <a:spcPts val="600"/>
                </a:spcBef>
              </a:pPr>
              <a:r>
                <a:rPr lang="en-US" sz="1200" b="1">
                  <a:latin typeface="Lato ExtraBold" panose="020F0502020204030203" pitchFamily="34" charset="0"/>
                  <a:ea typeface="Lato ExtraBold" panose="020F0502020204030203" pitchFamily="34" charset="0"/>
                  <a:cs typeface="Lato ExtraBold" panose="020F0502020204030203" pitchFamily="34" charset="0"/>
                </a:rPr>
                <a:t>Desk Research</a:t>
              </a:r>
            </a:p>
            <a:p>
              <a:pPr>
                <a:spcBef>
                  <a:spcPts val="600"/>
                </a:spcBef>
              </a:pPr>
              <a:r>
                <a:rPr lang="en-GB" sz="1200">
                  <a:latin typeface="Lato Light" panose="020F0502020204030203" pitchFamily="34" charset="0"/>
                  <a:ea typeface="Lato Light" panose="020F0502020204030203" pitchFamily="34" charset="0"/>
                  <a:cs typeface="Lato Light" panose="020F0502020204030203" pitchFamily="34" charset="0"/>
                </a:rPr>
                <a:t>An overview of the parameters included within the mapping and the distribution of activity level.</a:t>
              </a:r>
              <a:endParaRPr lang="en-US" sz="1200">
                <a:latin typeface="Lato Light" panose="020F0502020204030203" pitchFamily="34" charset="0"/>
                <a:ea typeface="Lato Light" panose="020F0502020204030203" pitchFamily="34" charset="0"/>
                <a:cs typeface="Lato Light" panose="020F0502020204030203" pitchFamily="34" charset="0"/>
              </a:endParaRPr>
            </a:p>
          </p:txBody>
        </p:sp>
      </p:grpSp>
      <p:grpSp>
        <p:nvGrpSpPr>
          <p:cNvPr id="96" name="Group 95">
            <a:extLst>
              <a:ext uri="{FF2B5EF4-FFF2-40B4-BE49-F238E27FC236}">
                <a16:creationId xmlns:a16="http://schemas.microsoft.com/office/drawing/2014/main" id="{B2D0D83D-7FF8-1543-F6C6-9E4C97E7D082}"/>
              </a:ext>
              <a:ext uri="{C183D7F6-B498-43B3-948B-1728B52AA6E4}">
                <adec:decorative xmlns:adec="http://schemas.microsoft.com/office/drawing/2017/decorative" val="0"/>
              </a:ext>
            </a:extLst>
          </p:cNvPr>
          <p:cNvGrpSpPr>
            <a:grpSpLocks noGrp="1" noUngrp="1" noRot="1" noMove="1" noResize="1"/>
          </p:cNvGrpSpPr>
          <p:nvPr/>
        </p:nvGrpSpPr>
        <p:grpSpPr>
          <a:xfrm>
            <a:off x="669857" y="3761368"/>
            <a:ext cx="5122985" cy="880500"/>
            <a:chOff x="669857" y="3761368"/>
            <a:chExt cx="5122985" cy="880500"/>
          </a:xfrm>
        </p:grpSpPr>
        <p:sp>
          <p:nvSpPr>
            <p:cNvPr id="33" name="Google Shape;1368;p27">
              <a:extLst>
                <a:ext uri="{FF2B5EF4-FFF2-40B4-BE49-F238E27FC236}">
                  <a16:creationId xmlns:a16="http://schemas.microsoft.com/office/drawing/2014/main" id="{9893E5B4-CA6C-D551-8D11-E9EBF660A73A}"/>
                </a:ext>
              </a:extLst>
            </p:cNvPr>
            <p:cNvSpPr>
              <a:spLocks noGrp="1" noRot="1" noMove="1" noResize="1" noEditPoints="1" noAdjustHandles="1" noChangeArrowheads="1" noChangeShapeType="1"/>
            </p:cNvSpPr>
            <p:nvPr/>
          </p:nvSpPr>
          <p:spPr>
            <a:xfrm flipH="1">
              <a:off x="1791372" y="3761368"/>
              <a:ext cx="4001470" cy="880500"/>
            </a:xfrm>
            <a:prstGeom prst="roundRect">
              <a:avLst/>
            </a:prstGeom>
            <a:solidFill>
              <a:schemeClr val="lt2"/>
            </a:solid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34" name="Google Shape;1369;p27">
              <a:extLst>
                <a:ext uri="{FF2B5EF4-FFF2-40B4-BE49-F238E27FC236}">
                  <a16:creationId xmlns:a16="http://schemas.microsoft.com/office/drawing/2014/main" id="{C98F7F89-EDC5-D93F-5494-29044465359C}"/>
                </a:ext>
              </a:extLst>
            </p:cNvPr>
            <p:cNvSpPr>
              <a:spLocks noGrp="1" noRot="1" noMove="1" noResize="1" noEditPoints="1" noAdjustHandles="1" noChangeArrowheads="1" noChangeShapeType="1"/>
            </p:cNvSpPr>
            <p:nvPr/>
          </p:nvSpPr>
          <p:spPr>
            <a:xfrm flipH="1">
              <a:off x="669857" y="3767680"/>
              <a:ext cx="901590" cy="867919"/>
            </a:xfrm>
            <a:prstGeom prst="roundRect">
              <a:avLst>
                <a:gd name="adj" fmla="val 16667"/>
              </a:avLst>
            </a:prstGeom>
            <a:solidFill>
              <a:schemeClr val="tx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3000" b="1">
                  <a:solidFill>
                    <a:srgbClr val="FFFFFF"/>
                  </a:solidFill>
                  <a:latin typeface="Lato ExtraBold" panose="020F0502020204030203" pitchFamily="34" charset="0"/>
                  <a:ea typeface="Lato ExtraBold" panose="020F0502020204030203" pitchFamily="34" charset="0"/>
                  <a:cs typeface="Lato ExtraBold" panose="020F0502020204030203" pitchFamily="34" charset="0"/>
                  <a:sym typeface="Fira Sans Extra Condensed SemiBold"/>
                </a:rPr>
                <a:t>03</a:t>
              </a:r>
              <a:endParaRPr sz="3000" b="1">
                <a:solidFill>
                  <a:srgbClr val="FFFFFF"/>
                </a:solidFill>
                <a:latin typeface="Lato ExtraBold" panose="020F0502020204030203" pitchFamily="34" charset="0"/>
                <a:ea typeface="Lato ExtraBold" panose="020F0502020204030203" pitchFamily="34" charset="0"/>
                <a:cs typeface="Lato ExtraBold" panose="020F0502020204030203" pitchFamily="34" charset="0"/>
                <a:sym typeface="Fira Sans Extra Condensed SemiBold"/>
              </a:endParaRPr>
            </a:p>
          </p:txBody>
        </p:sp>
        <p:cxnSp>
          <p:nvCxnSpPr>
            <p:cNvPr id="35" name="Google Shape;1372;p27">
              <a:extLst>
                <a:ext uri="{FF2B5EF4-FFF2-40B4-BE49-F238E27FC236}">
                  <a16:creationId xmlns:a16="http://schemas.microsoft.com/office/drawing/2014/main" id="{65F29901-79CC-B540-D678-744E589044F3}"/>
                </a:ext>
              </a:extLst>
            </p:cNvPr>
            <p:cNvCxnSpPr>
              <a:cxnSpLocks noGrp="1" noRot="1" noMove="1" noResize="1" noEditPoints="1" noAdjustHandles="1" noChangeArrowheads="1" noChangeShapeType="1"/>
              <a:endCxn id="34" idx="1"/>
            </p:cNvCxnSpPr>
            <p:nvPr/>
          </p:nvCxnSpPr>
          <p:spPr>
            <a:xfrm flipH="1">
              <a:off x="1571447" y="4201618"/>
              <a:ext cx="219925" cy="22"/>
            </a:xfrm>
            <a:prstGeom prst="straightConnector1">
              <a:avLst/>
            </a:prstGeom>
            <a:noFill/>
            <a:ln w="19050" cap="flat" cmpd="sng">
              <a:solidFill>
                <a:schemeClr val="dk1"/>
              </a:solidFill>
              <a:prstDash val="solid"/>
              <a:round/>
              <a:headEnd type="none" w="med" len="med"/>
              <a:tailEnd type="none" w="med" len="med"/>
            </a:ln>
          </p:spPr>
        </p:cxnSp>
        <p:sp>
          <p:nvSpPr>
            <p:cNvPr id="32" name="TextBox 31">
              <a:extLst>
                <a:ext uri="{FF2B5EF4-FFF2-40B4-BE49-F238E27FC236}">
                  <a16:creationId xmlns:a16="http://schemas.microsoft.com/office/drawing/2014/main" id="{DA9466CA-4D33-E6DF-C594-ED42452EE92B}"/>
                </a:ext>
              </a:extLst>
            </p:cNvPr>
            <p:cNvSpPr txBox="1">
              <a:spLocks noGrp="1" noRot="1" noMove="1" noResize="1" noEditPoints="1" noAdjustHandles="1" noChangeArrowheads="1" noChangeShapeType="1"/>
            </p:cNvSpPr>
            <p:nvPr/>
          </p:nvSpPr>
          <p:spPr>
            <a:xfrm>
              <a:off x="1863660" y="3839980"/>
              <a:ext cx="3776782" cy="723275"/>
            </a:xfrm>
            <a:prstGeom prst="rect">
              <a:avLst/>
            </a:prstGeom>
            <a:noFill/>
          </p:spPr>
          <p:txBody>
            <a:bodyPr wrap="square">
              <a:spAutoFit/>
            </a:bodyPr>
            <a:lstStyle/>
            <a:p>
              <a:pPr>
                <a:spcBef>
                  <a:spcPts val="600"/>
                </a:spcBef>
              </a:pPr>
              <a:r>
                <a:rPr lang="en-US" sz="1200" b="1">
                  <a:latin typeface="Lato ExtraBold" panose="020F0502020204030203" pitchFamily="34" charset="0"/>
                  <a:ea typeface="Lato ExtraBold" panose="020F0502020204030203" pitchFamily="34" charset="0"/>
                  <a:cs typeface="Lato ExtraBold" panose="020F0502020204030203" pitchFamily="34" charset="0"/>
                </a:rPr>
                <a:t>Data Insights</a:t>
              </a:r>
            </a:p>
            <a:p>
              <a:pPr>
                <a:spcBef>
                  <a:spcPts val="600"/>
                </a:spcBef>
              </a:pPr>
              <a:r>
                <a:rPr lang="en-GB" sz="1200">
                  <a:latin typeface="Lato Light" panose="020F0502020204030203" pitchFamily="34" charset="0"/>
                  <a:ea typeface="Lato Light" panose="020F0502020204030203" pitchFamily="34" charset="0"/>
                  <a:cs typeface="Lato Light" panose="020F0502020204030203" pitchFamily="34" charset="0"/>
                </a:rPr>
                <a:t>Topline insights form the mapping, highlighting key statistical information.</a:t>
              </a:r>
              <a:endParaRPr lang="en-US" sz="1200">
                <a:latin typeface="Lato Light" panose="020F0502020204030203" pitchFamily="34" charset="0"/>
                <a:ea typeface="Lato Light" panose="020F0502020204030203" pitchFamily="34" charset="0"/>
                <a:cs typeface="Lato Light" panose="020F0502020204030203" pitchFamily="34" charset="0"/>
              </a:endParaRPr>
            </a:p>
          </p:txBody>
        </p:sp>
      </p:grpSp>
      <p:grpSp>
        <p:nvGrpSpPr>
          <p:cNvPr id="95" name="Group 94">
            <a:extLst>
              <a:ext uri="{FF2B5EF4-FFF2-40B4-BE49-F238E27FC236}">
                <a16:creationId xmlns:a16="http://schemas.microsoft.com/office/drawing/2014/main" id="{33C55030-E847-D6A8-F6CA-EA4EC8486BAD}"/>
              </a:ext>
              <a:ext uri="{C183D7F6-B498-43B3-948B-1728B52AA6E4}">
                <adec:decorative xmlns:adec="http://schemas.microsoft.com/office/drawing/2017/decorative" val="0"/>
              </a:ext>
            </a:extLst>
          </p:cNvPr>
          <p:cNvGrpSpPr>
            <a:grpSpLocks noGrp="1" noUngrp="1" noRot="1" noMove="1" noResize="1"/>
          </p:cNvGrpSpPr>
          <p:nvPr/>
        </p:nvGrpSpPr>
        <p:grpSpPr>
          <a:xfrm>
            <a:off x="669857" y="4929750"/>
            <a:ext cx="5122985" cy="880500"/>
            <a:chOff x="669857" y="4929750"/>
            <a:chExt cx="5122985" cy="880500"/>
          </a:xfrm>
        </p:grpSpPr>
        <p:sp>
          <p:nvSpPr>
            <p:cNvPr id="28" name="Google Shape;1368;p27">
              <a:extLst>
                <a:ext uri="{FF2B5EF4-FFF2-40B4-BE49-F238E27FC236}">
                  <a16:creationId xmlns:a16="http://schemas.microsoft.com/office/drawing/2014/main" id="{6C01306F-BC7B-B277-A44E-1AC7FF479829}"/>
                </a:ext>
              </a:extLst>
            </p:cNvPr>
            <p:cNvSpPr>
              <a:spLocks noGrp="1" noRot="1" noMove="1" noResize="1" noEditPoints="1" noAdjustHandles="1" noChangeArrowheads="1" noChangeShapeType="1"/>
            </p:cNvSpPr>
            <p:nvPr/>
          </p:nvSpPr>
          <p:spPr>
            <a:xfrm flipH="1">
              <a:off x="1791372" y="4929750"/>
              <a:ext cx="4001470" cy="880500"/>
            </a:xfrm>
            <a:prstGeom prst="roundRect">
              <a:avLst/>
            </a:prstGeom>
            <a:solidFill>
              <a:schemeClr val="lt2"/>
            </a:solid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29" name="Google Shape;1369;p27">
              <a:extLst>
                <a:ext uri="{FF2B5EF4-FFF2-40B4-BE49-F238E27FC236}">
                  <a16:creationId xmlns:a16="http://schemas.microsoft.com/office/drawing/2014/main" id="{CF57507C-9374-20FE-525B-C99A7AF2CDDC}"/>
                </a:ext>
              </a:extLst>
            </p:cNvPr>
            <p:cNvSpPr>
              <a:spLocks noGrp="1" noRot="1" noMove="1" noResize="1" noEditPoints="1" noAdjustHandles="1" noChangeArrowheads="1" noChangeShapeType="1"/>
            </p:cNvSpPr>
            <p:nvPr/>
          </p:nvSpPr>
          <p:spPr>
            <a:xfrm flipH="1">
              <a:off x="669857" y="4936041"/>
              <a:ext cx="901590" cy="867919"/>
            </a:xfrm>
            <a:prstGeom prst="roundRect">
              <a:avLst>
                <a:gd name="adj" fmla="val 16667"/>
              </a:avLst>
            </a:prstGeom>
            <a:solidFill>
              <a:schemeClr val="tx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3000" b="1">
                  <a:solidFill>
                    <a:srgbClr val="FFFFFF"/>
                  </a:solidFill>
                  <a:latin typeface="Lato ExtraBold" panose="020F0502020204030203" pitchFamily="34" charset="0"/>
                  <a:ea typeface="Lato ExtraBold" panose="020F0502020204030203" pitchFamily="34" charset="0"/>
                  <a:cs typeface="Lato ExtraBold" panose="020F0502020204030203" pitchFamily="34" charset="0"/>
                  <a:sym typeface="Fira Sans Extra Condensed SemiBold"/>
                </a:rPr>
                <a:t>04</a:t>
              </a:r>
              <a:endParaRPr sz="3000" b="1">
                <a:solidFill>
                  <a:srgbClr val="FFFFFF"/>
                </a:solidFill>
                <a:latin typeface="Lato ExtraBold" panose="020F0502020204030203" pitchFamily="34" charset="0"/>
                <a:ea typeface="Lato ExtraBold" panose="020F0502020204030203" pitchFamily="34" charset="0"/>
                <a:cs typeface="Lato ExtraBold" panose="020F0502020204030203" pitchFamily="34" charset="0"/>
                <a:sym typeface="Fira Sans Extra Condensed SemiBold"/>
              </a:endParaRPr>
            </a:p>
          </p:txBody>
        </p:sp>
        <p:cxnSp>
          <p:nvCxnSpPr>
            <p:cNvPr id="30" name="Google Shape;1372;p27">
              <a:extLst>
                <a:ext uri="{FF2B5EF4-FFF2-40B4-BE49-F238E27FC236}">
                  <a16:creationId xmlns:a16="http://schemas.microsoft.com/office/drawing/2014/main" id="{48A72EF3-DADB-DB9D-D889-19FD409738D9}"/>
                </a:ext>
              </a:extLst>
            </p:cNvPr>
            <p:cNvCxnSpPr>
              <a:cxnSpLocks noGrp="1" noRot="1" noMove="1" noResize="1" noEditPoints="1" noAdjustHandles="1" noChangeArrowheads="1" noChangeShapeType="1"/>
              <a:endCxn id="29" idx="1"/>
            </p:cNvCxnSpPr>
            <p:nvPr/>
          </p:nvCxnSpPr>
          <p:spPr>
            <a:xfrm flipH="1">
              <a:off x="1571447" y="5370000"/>
              <a:ext cx="219925" cy="1"/>
            </a:xfrm>
            <a:prstGeom prst="straightConnector1">
              <a:avLst/>
            </a:prstGeom>
            <a:noFill/>
            <a:ln w="19050" cap="flat" cmpd="sng">
              <a:solidFill>
                <a:schemeClr val="dk1"/>
              </a:solidFill>
              <a:prstDash val="solid"/>
              <a:round/>
              <a:headEnd type="none" w="med" len="med"/>
              <a:tailEnd type="none" w="med" len="med"/>
            </a:ln>
          </p:spPr>
        </p:cxnSp>
        <p:sp>
          <p:nvSpPr>
            <p:cNvPr id="27" name="TextBox 26">
              <a:extLst>
                <a:ext uri="{FF2B5EF4-FFF2-40B4-BE49-F238E27FC236}">
                  <a16:creationId xmlns:a16="http://schemas.microsoft.com/office/drawing/2014/main" id="{F3F2A560-DAF7-5E03-DD23-C78B1B1AB713}"/>
                </a:ext>
              </a:extLst>
            </p:cNvPr>
            <p:cNvSpPr txBox="1">
              <a:spLocks noGrp="1" noRot="1" noMove="1" noResize="1" noEditPoints="1" noAdjustHandles="1" noChangeArrowheads="1" noChangeShapeType="1"/>
            </p:cNvSpPr>
            <p:nvPr/>
          </p:nvSpPr>
          <p:spPr>
            <a:xfrm>
              <a:off x="1863660" y="5008362"/>
              <a:ext cx="3776782" cy="723275"/>
            </a:xfrm>
            <a:prstGeom prst="rect">
              <a:avLst/>
            </a:prstGeom>
            <a:noFill/>
          </p:spPr>
          <p:txBody>
            <a:bodyPr wrap="square">
              <a:spAutoFit/>
            </a:bodyPr>
            <a:lstStyle/>
            <a:p>
              <a:pPr>
                <a:spcBef>
                  <a:spcPts val="600"/>
                </a:spcBef>
              </a:pPr>
              <a:r>
                <a:rPr lang="en-US" sz="1200" b="1">
                  <a:latin typeface="Lato ExtraBold" panose="020F0502020204030203" pitchFamily="34" charset="0"/>
                  <a:ea typeface="Lato ExtraBold" panose="020F0502020204030203" pitchFamily="34" charset="0"/>
                  <a:cs typeface="Lato ExtraBold" panose="020F0502020204030203" pitchFamily="34" charset="0"/>
                </a:rPr>
                <a:t>Parameter Insights</a:t>
              </a:r>
            </a:p>
            <a:p>
              <a:pPr>
                <a:spcBef>
                  <a:spcPts val="600"/>
                </a:spcBef>
              </a:pPr>
              <a:r>
                <a:rPr lang="en-GB" sz="1200">
                  <a:latin typeface="Lato Light" panose="020F0502020204030203" pitchFamily="34" charset="0"/>
                  <a:ea typeface="Lato Light" panose="020F0502020204030203" pitchFamily="34" charset="0"/>
                  <a:cs typeface="Lato Light" panose="020F0502020204030203" pitchFamily="34" charset="0"/>
                </a:rPr>
                <a:t>Overviews for each of the mapped parameters from the data, showcasing key information. </a:t>
              </a:r>
              <a:endParaRPr lang="en-US" sz="1200">
                <a:latin typeface="Lato Light" panose="020F0502020204030203" pitchFamily="34" charset="0"/>
                <a:ea typeface="Lato Light" panose="020F0502020204030203" pitchFamily="34" charset="0"/>
                <a:cs typeface="Lato Light" panose="020F0502020204030203" pitchFamily="34" charset="0"/>
              </a:endParaRPr>
            </a:p>
          </p:txBody>
        </p:sp>
      </p:grpSp>
      <p:grpSp>
        <p:nvGrpSpPr>
          <p:cNvPr id="5" name="Group 4">
            <a:extLst>
              <a:ext uri="{FF2B5EF4-FFF2-40B4-BE49-F238E27FC236}">
                <a16:creationId xmlns:a16="http://schemas.microsoft.com/office/drawing/2014/main" id="{1F18620F-6F76-CD75-D7D8-BEA0E4DE0F64}"/>
              </a:ext>
              <a:ext uri="{C183D7F6-B498-43B3-948B-1728B52AA6E4}">
                <adec:decorative xmlns:adec="http://schemas.microsoft.com/office/drawing/2017/decorative" val="0"/>
              </a:ext>
            </a:extLst>
          </p:cNvPr>
          <p:cNvGrpSpPr>
            <a:grpSpLocks noGrp="1" noUngrp="1" noRot="1" noMove="1" noResize="1"/>
          </p:cNvGrpSpPr>
          <p:nvPr/>
        </p:nvGrpSpPr>
        <p:grpSpPr>
          <a:xfrm>
            <a:off x="6464627" y="2583800"/>
            <a:ext cx="5122985" cy="880500"/>
            <a:chOff x="1406769" y="1240083"/>
            <a:chExt cx="5122985" cy="880500"/>
          </a:xfrm>
        </p:grpSpPr>
        <p:grpSp>
          <p:nvGrpSpPr>
            <p:cNvPr id="18" name="Group 17">
              <a:extLst>
                <a:ext uri="{FF2B5EF4-FFF2-40B4-BE49-F238E27FC236}">
                  <a16:creationId xmlns:a16="http://schemas.microsoft.com/office/drawing/2014/main" id="{4E1C5DB4-68EF-52EC-9573-50C45122C9F5}"/>
                </a:ext>
              </a:extLst>
            </p:cNvPr>
            <p:cNvGrpSpPr>
              <a:grpSpLocks noGrp="1" noUngrp="1" noRot="1" noMove="1" noResize="1"/>
            </p:cNvGrpSpPr>
            <p:nvPr/>
          </p:nvGrpSpPr>
          <p:grpSpPr>
            <a:xfrm>
              <a:off x="1406769" y="1240083"/>
              <a:ext cx="5122985" cy="880500"/>
              <a:chOff x="4970585" y="982175"/>
              <a:chExt cx="5122985" cy="880500"/>
            </a:xfrm>
          </p:grpSpPr>
          <p:sp>
            <p:nvSpPr>
              <p:cNvPr id="20" name="Google Shape;1368;p27">
                <a:extLst>
                  <a:ext uri="{FF2B5EF4-FFF2-40B4-BE49-F238E27FC236}">
                    <a16:creationId xmlns:a16="http://schemas.microsoft.com/office/drawing/2014/main" id="{1B235D0B-04E3-F64A-341C-FACFC19AB4CD}"/>
                  </a:ext>
                </a:extLst>
              </p:cNvPr>
              <p:cNvSpPr>
                <a:spLocks noGrp="1" noRot="1" noMove="1" noResize="1" noEditPoints="1" noAdjustHandles="1" noChangeArrowheads="1" noChangeShapeType="1"/>
              </p:cNvSpPr>
              <p:nvPr/>
            </p:nvSpPr>
            <p:spPr>
              <a:xfrm flipH="1">
                <a:off x="6092100" y="982175"/>
                <a:ext cx="4001470" cy="880500"/>
              </a:xfrm>
              <a:prstGeom prst="roundRect">
                <a:avLst/>
              </a:prstGeom>
              <a:solidFill>
                <a:schemeClr val="lt2"/>
              </a:solid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21" name="Google Shape;1369;p27">
                <a:extLst>
                  <a:ext uri="{FF2B5EF4-FFF2-40B4-BE49-F238E27FC236}">
                    <a16:creationId xmlns:a16="http://schemas.microsoft.com/office/drawing/2014/main" id="{0F789965-87A0-47A1-FA7B-D58518BEB65E}"/>
                  </a:ext>
                </a:extLst>
              </p:cNvPr>
              <p:cNvSpPr>
                <a:spLocks noGrp="1" noRot="1" noMove="1" noResize="1" noEditPoints="1" noAdjustHandles="1" noChangeArrowheads="1" noChangeShapeType="1"/>
              </p:cNvSpPr>
              <p:nvPr/>
            </p:nvSpPr>
            <p:spPr>
              <a:xfrm flipH="1">
                <a:off x="4970585" y="988487"/>
                <a:ext cx="901590" cy="867919"/>
              </a:xfrm>
              <a:prstGeom prst="roundRect">
                <a:avLst>
                  <a:gd name="adj" fmla="val 16667"/>
                </a:avLst>
              </a:prstGeom>
              <a:solidFill>
                <a:schemeClr val="tx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3000" b="1">
                    <a:solidFill>
                      <a:srgbClr val="FFFFFF"/>
                    </a:solidFill>
                    <a:latin typeface="Lato ExtraBold" panose="020F0502020204030203" pitchFamily="34" charset="0"/>
                    <a:ea typeface="Lato ExtraBold" panose="020F0502020204030203" pitchFamily="34" charset="0"/>
                    <a:cs typeface="Lato ExtraBold" panose="020F0502020204030203" pitchFamily="34" charset="0"/>
                    <a:sym typeface="Fira Sans Extra Condensed SemiBold"/>
                  </a:rPr>
                  <a:t>06</a:t>
                </a:r>
                <a:endParaRPr sz="3000" b="1">
                  <a:solidFill>
                    <a:srgbClr val="FFFFFF"/>
                  </a:solidFill>
                  <a:latin typeface="Lato ExtraBold" panose="020F0502020204030203" pitchFamily="34" charset="0"/>
                  <a:ea typeface="Lato ExtraBold" panose="020F0502020204030203" pitchFamily="34" charset="0"/>
                  <a:cs typeface="Lato ExtraBold" panose="020F0502020204030203" pitchFamily="34" charset="0"/>
                  <a:sym typeface="Fira Sans Extra Condensed SemiBold"/>
                </a:endParaRPr>
              </a:p>
            </p:txBody>
          </p:sp>
          <p:cxnSp>
            <p:nvCxnSpPr>
              <p:cNvPr id="22" name="Google Shape;1372;p27">
                <a:extLst>
                  <a:ext uri="{FF2B5EF4-FFF2-40B4-BE49-F238E27FC236}">
                    <a16:creationId xmlns:a16="http://schemas.microsoft.com/office/drawing/2014/main" id="{CDC8C9D3-6EF0-583D-AA59-E65D110CB010}"/>
                  </a:ext>
                </a:extLst>
              </p:cNvPr>
              <p:cNvCxnSpPr>
                <a:cxnSpLocks noGrp="1" noRot="1" noMove="1" noResize="1" noEditPoints="1" noAdjustHandles="1" noChangeArrowheads="1" noChangeShapeType="1"/>
                <a:endCxn id="21" idx="1"/>
              </p:cNvCxnSpPr>
              <p:nvPr/>
            </p:nvCxnSpPr>
            <p:spPr>
              <a:xfrm flipH="1">
                <a:off x="5872175" y="1422425"/>
                <a:ext cx="219925" cy="22"/>
              </a:xfrm>
              <a:prstGeom prst="straightConnector1">
                <a:avLst/>
              </a:prstGeom>
              <a:noFill/>
              <a:ln w="19050" cap="flat" cmpd="sng">
                <a:solidFill>
                  <a:schemeClr val="dk1"/>
                </a:solidFill>
                <a:prstDash val="solid"/>
                <a:round/>
                <a:headEnd type="none" w="med" len="med"/>
                <a:tailEnd type="none" w="med" len="med"/>
              </a:ln>
            </p:spPr>
          </p:cxnSp>
        </p:grpSp>
        <p:sp>
          <p:nvSpPr>
            <p:cNvPr id="19" name="TextBox 18">
              <a:extLst>
                <a:ext uri="{FF2B5EF4-FFF2-40B4-BE49-F238E27FC236}">
                  <a16:creationId xmlns:a16="http://schemas.microsoft.com/office/drawing/2014/main" id="{822A154F-7451-02AF-47E1-516B5926C947}"/>
                </a:ext>
              </a:extLst>
            </p:cNvPr>
            <p:cNvSpPr txBox="1">
              <a:spLocks noGrp="1" noRot="1" noMove="1" noResize="1" noEditPoints="1" noAdjustHandles="1" noChangeArrowheads="1" noChangeShapeType="1"/>
            </p:cNvSpPr>
            <p:nvPr/>
          </p:nvSpPr>
          <p:spPr>
            <a:xfrm>
              <a:off x="2600572" y="1318695"/>
              <a:ext cx="3776782" cy="723275"/>
            </a:xfrm>
            <a:prstGeom prst="rect">
              <a:avLst/>
            </a:prstGeom>
            <a:noFill/>
          </p:spPr>
          <p:txBody>
            <a:bodyPr wrap="square">
              <a:spAutoFit/>
            </a:bodyPr>
            <a:lstStyle/>
            <a:p>
              <a:pPr>
                <a:spcBef>
                  <a:spcPts val="600"/>
                </a:spcBef>
              </a:pPr>
              <a:r>
                <a:rPr lang="en-US" sz="1200" b="1">
                  <a:latin typeface="Lato ExtraBold" panose="020F0502020204030203" pitchFamily="34" charset="0"/>
                  <a:ea typeface="Lato ExtraBold" panose="020F0502020204030203" pitchFamily="34" charset="0"/>
                  <a:cs typeface="Lato ExtraBold" panose="020F0502020204030203" pitchFamily="34" charset="0"/>
                </a:rPr>
                <a:t>Deliverables</a:t>
              </a:r>
            </a:p>
            <a:p>
              <a:pPr>
                <a:spcBef>
                  <a:spcPts val="600"/>
                </a:spcBef>
              </a:pPr>
              <a:r>
                <a:rPr lang="en-GB" sz="1200">
                  <a:latin typeface="Lato Light" panose="020F0502020204030203" pitchFamily="34" charset="0"/>
                  <a:ea typeface="Lato Light" panose="020F0502020204030203" pitchFamily="34" charset="0"/>
                  <a:cs typeface="Lato Light" panose="020F0502020204030203" pitchFamily="34" charset="0"/>
                </a:rPr>
                <a:t>Listing the deliverables that will be shared following the meeting.</a:t>
              </a:r>
              <a:endParaRPr lang="en-US" sz="1200">
                <a:latin typeface="Lato Light" panose="020F0502020204030203" pitchFamily="34" charset="0"/>
                <a:ea typeface="Lato Light" panose="020F0502020204030203" pitchFamily="34" charset="0"/>
                <a:cs typeface="Lato Light" panose="020F0502020204030203" pitchFamily="34" charset="0"/>
              </a:endParaRPr>
            </a:p>
          </p:txBody>
        </p:sp>
      </p:grpSp>
      <p:grpSp>
        <p:nvGrpSpPr>
          <p:cNvPr id="6" name="Group 5">
            <a:extLst>
              <a:ext uri="{FF2B5EF4-FFF2-40B4-BE49-F238E27FC236}">
                <a16:creationId xmlns:a16="http://schemas.microsoft.com/office/drawing/2014/main" id="{5F64E0ED-CB8F-CF3E-08EA-AD7276BC648D}"/>
              </a:ext>
              <a:ext uri="{C183D7F6-B498-43B3-948B-1728B52AA6E4}">
                <adec:decorative xmlns:adec="http://schemas.microsoft.com/office/drawing/2017/decorative" val="0"/>
              </a:ext>
            </a:extLst>
          </p:cNvPr>
          <p:cNvGrpSpPr>
            <a:grpSpLocks noGrp="1" noUngrp="1" noRot="1" noMove="1" noResize="1"/>
          </p:cNvGrpSpPr>
          <p:nvPr/>
        </p:nvGrpSpPr>
        <p:grpSpPr>
          <a:xfrm>
            <a:off x="6464627" y="3756775"/>
            <a:ext cx="5122985" cy="880500"/>
            <a:chOff x="1406769" y="1240083"/>
            <a:chExt cx="5122985" cy="880500"/>
          </a:xfrm>
        </p:grpSpPr>
        <p:grpSp>
          <p:nvGrpSpPr>
            <p:cNvPr id="13" name="Group 12">
              <a:extLst>
                <a:ext uri="{FF2B5EF4-FFF2-40B4-BE49-F238E27FC236}">
                  <a16:creationId xmlns:a16="http://schemas.microsoft.com/office/drawing/2014/main" id="{2C98D868-AE28-F8E9-88BC-5900AFE860BA}"/>
                </a:ext>
              </a:extLst>
            </p:cNvPr>
            <p:cNvGrpSpPr>
              <a:grpSpLocks noGrp="1" noUngrp="1" noRot="1" noMove="1" noResize="1"/>
            </p:cNvGrpSpPr>
            <p:nvPr/>
          </p:nvGrpSpPr>
          <p:grpSpPr>
            <a:xfrm>
              <a:off x="1406769" y="1240083"/>
              <a:ext cx="5122985" cy="880500"/>
              <a:chOff x="4970585" y="982175"/>
              <a:chExt cx="5122985" cy="880500"/>
            </a:xfrm>
          </p:grpSpPr>
          <p:sp>
            <p:nvSpPr>
              <p:cNvPr id="15" name="Google Shape;1368;p27">
                <a:extLst>
                  <a:ext uri="{FF2B5EF4-FFF2-40B4-BE49-F238E27FC236}">
                    <a16:creationId xmlns:a16="http://schemas.microsoft.com/office/drawing/2014/main" id="{0C7E7191-7488-DA55-DAB2-634E3398BDD3}"/>
                  </a:ext>
                </a:extLst>
              </p:cNvPr>
              <p:cNvSpPr>
                <a:spLocks noGrp="1" noRot="1" noMove="1" noResize="1" noEditPoints="1" noAdjustHandles="1" noChangeArrowheads="1" noChangeShapeType="1"/>
              </p:cNvSpPr>
              <p:nvPr/>
            </p:nvSpPr>
            <p:spPr>
              <a:xfrm flipH="1">
                <a:off x="6092100" y="982175"/>
                <a:ext cx="4001470" cy="880500"/>
              </a:xfrm>
              <a:prstGeom prst="roundRect">
                <a:avLst/>
              </a:prstGeom>
              <a:solidFill>
                <a:schemeClr val="lt2"/>
              </a:solid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16" name="Google Shape;1369;p27">
                <a:extLst>
                  <a:ext uri="{FF2B5EF4-FFF2-40B4-BE49-F238E27FC236}">
                    <a16:creationId xmlns:a16="http://schemas.microsoft.com/office/drawing/2014/main" id="{1FE1E508-C435-DC25-EC21-7FA84C3FF0F9}"/>
                  </a:ext>
                </a:extLst>
              </p:cNvPr>
              <p:cNvSpPr>
                <a:spLocks noGrp="1" noRot="1" noMove="1" noResize="1" noEditPoints="1" noAdjustHandles="1" noChangeArrowheads="1" noChangeShapeType="1"/>
              </p:cNvSpPr>
              <p:nvPr/>
            </p:nvSpPr>
            <p:spPr>
              <a:xfrm flipH="1">
                <a:off x="4970585" y="988487"/>
                <a:ext cx="901590" cy="867919"/>
              </a:xfrm>
              <a:prstGeom prst="roundRect">
                <a:avLst>
                  <a:gd name="adj" fmla="val 16667"/>
                </a:avLst>
              </a:prstGeom>
              <a:solidFill>
                <a:schemeClr val="tx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3000" b="1">
                    <a:solidFill>
                      <a:srgbClr val="FFFFFF"/>
                    </a:solidFill>
                    <a:latin typeface="Lato ExtraBold" panose="020F0502020204030203" pitchFamily="34" charset="0"/>
                    <a:ea typeface="Lato ExtraBold" panose="020F0502020204030203" pitchFamily="34" charset="0"/>
                    <a:cs typeface="Lato ExtraBold" panose="020F0502020204030203" pitchFamily="34" charset="0"/>
                    <a:sym typeface="Fira Sans Extra Condensed SemiBold"/>
                  </a:rPr>
                  <a:t>07</a:t>
                </a:r>
                <a:endParaRPr sz="3000" b="1">
                  <a:solidFill>
                    <a:srgbClr val="FFFFFF"/>
                  </a:solidFill>
                  <a:latin typeface="Lato ExtraBold" panose="020F0502020204030203" pitchFamily="34" charset="0"/>
                  <a:ea typeface="Lato ExtraBold" panose="020F0502020204030203" pitchFamily="34" charset="0"/>
                  <a:cs typeface="Lato ExtraBold" panose="020F0502020204030203" pitchFamily="34" charset="0"/>
                  <a:sym typeface="Fira Sans Extra Condensed SemiBold"/>
                </a:endParaRPr>
              </a:p>
            </p:txBody>
          </p:sp>
          <p:cxnSp>
            <p:nvCxnSpPr>
              <p:cNvPr id="17" name="Google Shape;1372;p27">
                <a:extLst>
                  <a:ext uri="{FF2B5EF4-FFF2-40B4-BE49-F238E27FC236}">
                    <a16:creationId xmlns:a16="http://schemas.microsoft.com/office/drawing/2014/main" id="{9954A91D-1027-66AD-822E-232A49CE1D18}"/>
                  </a:ext>
                </a:extLst>
              </p:cNvPr>
              <p:cNvCxnSpPr>
                <a:cxnSpLocks noGrp="1" noRot="1" noMove="1" noResize="1" noEditPoints="1" noAdjustHandles="1" noChangeArrowheads="1" noChangeShapeType="1"/>
                <a:endCxn id="16" idx="1"/>
              </p:cNvCxnSpPr>
              <p:nvPr/>
            </p:nvCxnSpPr>
            <p:spPr>
              <a:xfrm flipH="1">
                <a:off x="5872175" y="1422425"/>
                <a:ext cx="219925" cy="22"/>
              </a:xfrm>
              <a:prstGeom prst="straightConnector1">
                <a:avLst/>
              </a:prstGeom>
              <a:noFill/>
              <a:ln w="19050" cap="flat" cmpd="sng">
                <a:solidFill>
                  <a:schemeClr val="dk1"/>
                </a:solidFill>
                <a:prstDash val="solid"/>
                <a:round/>
                <a:headEnd type="none" w="med" len="med"/>
                <a:tailEnd type="none" w="med" len="med"/>
              </a:ln>
            </p:spPr>
          </p:cxnSp>
        </p:grpSp>
        <p:sp>
          <p:nvSpPr>
            <p:cNvPr id="14" name="TextBox 13">
              <a:extLst>
                <a:ext uri="{FF2B5EF4-FFF2-40B4-BE49-F238E27FC236}">
                  <a16:creationId xmlns:a16="http://schemas.microsoft.com/office/drawing/2014/main" id="{D0EF2D7E-C8BA-F45D-5096-93B52B0EB25A}"/>
                </a:ext>
              </a:extLst>
            </p:cNvPr>
            <p:cNvSpPr txBox="1">
              <a:spLocks noGrp="1" noRot="1" noMove="1" noResize="1" noEditPoints="1" noAdjustHandles="1" noChangeArrowheads="1" noChangeShapeType="1"/>
            </p:cNvSpPr>
            <p:nvPr/>
          </p:nvSpPr>
          <p:spPr>
            <a:xfrm>
              <a:off x="2600572" y="1318695"/>
              <a:ext cx="3776782" cy="538609"/>
            </a:xfrm>
            <a:prstGeom prst="rect">
              <a:avLst/>
            </a:prstGeom>
            <a:noFill/>
          </p:spPr>
          <p:txBody>
            <a:bodyPr wrap="square">
              <a:spAutoFit/>
            </a:bodyPr>
            <a:lstStyle/>
            <a:p>
              <a:pPr>
                <a:spcBef>
                  <a:spcPts val="600"/>
                </a:spcBef>
              </a:pPr>
              <a:r>
                <a:rPr lang="en-US" sz="1200" b="1">
                  <a:latin typeface="Lato ExtraBold" panose="020F0502020204030203" pitchFamily="34" charset="0"/>
                  <a:ea typeface="Lato ExtraBold" panose="020F0502020204030203" pitchFamily="34" charset="0"/>
                  <a:cs typeface="Lato ExtraBold" panose="020F0502020204030203" pitchFamily="34" charset="0"/>
                </a:rPr>
                <a:t>Next Steps</a:t>
              </a:r>
            </a:p>
            <a:p>
              <a:pPr>
                <a:spcBef>
                  <a:spcPts val="600"/>
                </a:spcBef>
              </a:pPr>
              <a:r>
                <a:rPr lang="en-GB" sz="1200">
                  <a:latin typeface="Lato Light" panose="020F0502020204030203" pitchFamily="34" charset="0"/>
                  <a:ea typeface="Lato Light" panose="020F0502020204030203" pitchFamily="34" charset="0"/>
                  <a:cs typeface="Lato Light" panose="020F0502020204030203" pitchFamily="34" charset="0"/>
                </a:rPr>
                <a:t>Next steps for both Pi Healthcare &amp; BMS.</a:t>
              </a:r>
              <a:endParaRPr lang="en-US" sz="1200">
                <a:latin typeface="Lato Light" panose="020F0502020204030203" pitchFamily="34" charset="0"/>
                <a:ea typeface="Lato Light" panose="020F0502020204030203" pitchFamily="34" charset="0"/>
                <a:cs typeface="Lato Light" panose="020F0502020204030203" pitchFamily="34" charset="0"/>
              </a:endParaRPr>
            </a:p>
          </p:txBody>
        </p:sp>
      </p:grpSp>
      <p:grpSp>
        <p:nvGrpSpPr>
          <p:cNvPr id="7" name="Group 6">
            <a:extLst>
              <a:ext uri="{FF2B5EF4-FFF2-40B4-BE49-F238E27FC236}">
                <a16:creationId xmlns:a16="http://schemas.microsoft.com/office/drawing/2014/main" id="{5AAF7326-190F-0236-0420-F12B6BD28B8B}"/>
              </a:ext>
              <a:ext uri="{C183D7F6-B498-43B3-948B-1728B52AA6E4}">
                <adec:decorative xmlns:adec="http://schemas.microsoft.com/office/drawing/2017/decorative" val="0"/>
              </a:ext>
            </a:extLst>
          </p:cNvPr>
          <p:cNvGrpSpPr>
            <a:grpSpLocks noGrp="1" noUngrp="1" noRot="1" noMove="1" noResize="1"/>
          </p:cNvGrpSpPr>
          <p:nvPr/>
        </p:nvGrpSpPr>
        <p:grpSpPr>
          <a:xfrm>
            <a:off x="6464627" y="4929750"/>
            <a:ext cx="5122985" cy="880500"/>
            <a:chOff x="1406769" y="1240083"/>
            <a:chExt cx="5122985" cy="880500"/>
          </a:xfrm>
        </p:grpSpPr>
        <p:grpSp>
          <p:nvGrpSpPr>
            <p:cNvPr id="8" name="Group 7">
              <a:extLst>
                <a:ext uri="{FF2B5EF4-FFF2-40B4-BE49-F238E27FC236}">
                  <a16:creationId xmlns:a16="http://schemas.microsoft.com/office/drawing/2014/main" id="{4D27F550-CAD1-0B85-C1AE-0DF5757DF119}"/>
                </a:ext>
              </a:extLst>
            </p:cNvPr>
            <p:cNvGrpSpPr>
              <a:grpSpLocks noGrp="1" noUngrp="1" noRot="1" noMove="1" noResize="1"/>
            </p:cNvGrpSpPr>
            <p:nvPr/>
          </p:nvGrpSpPr>
          <p:grpSpPr>
            <a:xfrm>
              <a:off x="1406769" y="1240083"/>
              <a:ext cx="5122985" cy="880500"/>
              <a:chOff x="4970585" y="982175"/>
              <a:chExt cx="5122985" cy="880500"/>
            </a:xfrm>
          </p:grpSpPr>
          <p:sp>
            <p:nvSpPr>
              <p:cNvPr id="10" name="Google Shape;1368;p27">
                <a:extLst>
                  <a:ext uri="{FF2B5EF4-FFF2-40B4-BE49-F238E27FC236}">
                    <a16:creationId xmlns:a16="http://schemas.microsoft.com/office/drawing/2014/main" id="{0FB681DC-7BD3-7C01-CFCC-A87051EF8AE5}"/>
                  </a:ext>
                </a:extLst>
              </p:cNvPr>
              <p:cNvSpPr>
                <a:spLocks noGrp="1" noRot="1" noMove="1" noResize="1" noEditPoints="1" noAdjustHandles="1" noChangeArrowheads="1" noChangeShapeType="1"/>
              </p:cNvSpPr>
              <p:nvPr/>
            </p:nvSpPr>
            <p:spPr>
              <a:xfrm flipH="1">
                <a:off x="6092100" y="982175"/>
                <a:ext cx="4001470" cy="880500"/>
              </a:xfrm>
              <a:prstGeom prst="roundRect">
                <a:avLst/>
              </a:prstGeom>
              <a:solidFill>
                <a:schemeClr val="lt2"/>
              </a:solid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11" name="Google Shape;1369;p27">
                <a:extLst>
                  <a:ext uri="{FF2B5EF4-FFF2-40B4-BE49-F238E27FC236}">
                    <a16:creationId xmlns:a16="http://schemas.microsoft.com/office/drawing/2014/main" id="{BB52B172-1B8A-2835-75D0-404F1DC156E6}"/>
                  </a:ext>
                </a:extLst>
              </p:cNvPr>
              <p:cNvSpPr>
                <a:spLocks noGrp="1" noRot="1" noMove="1" noResize="1" noEditPoints="1" noAdjustHandles="1" noChangeArrowheads="1" noChangeShapeType="1"/>
              </p:cNvSpPr>
              <p:nvPr/>
            </p:nvSpPr>
            <p:spPr>
              <a:xfrm flipH="1">
                <a:off x="4970585" y="988466"/>
                <a:ext cx="901590" cy="867919"/>
              </a:xfrm>
              <a:prstGeom prst="roundRect">
                <a:avLst>
                  <a:gd name="adj" fmla="val 16667"/>
                </a:avLst>
              </a:prstGeom>
              <a:solidFill>
                <a:schemeClr val="tx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3000" b="1">
                    <a:solidFill>
                      <a:srgbClr val="FFFFFF"/>
                    </a:solidFill>
                    <a:latin typeface="Lato ExtraBold" panose="020F0502020204030203" pitchFamily="34" charset="0"/>
                    <a:ea typeface="Lato ExtraBold" panose="020F0502020204030203" pitchFamily="34" charset="0"/>
                    <a:cs typeface="Lato ExtraBold" panose="020F0502020204030203" pitchFamily="34" charset="0"/>
                    <a:sym typeface="Fira Sans Extra Condensed SemiBold"/>
                  </a:rPr>
                  <a:t>08</a:t>
                </a:r>
                <a:endParaRPr sz="3000" b="1">
                  <a:solidFill>
                    <a:srgbClr val="FFFFFF"/>
                  </a:solidFill>
                  <a:latin typeface="Lato ExtraBold" panose="020F0502020204030203" pitchFamily="34" charset="0"/>
                  <a:ea typeface="Lato ExtraBold" panose="020F0502020204030203" pitchFamily="34" charset="0"/>
                  <a:cs typeface="Lato ExtraBold" panose="020F0502020204030203" pitchFamily="34" charset="0"/>
                  <a:sym typeface="Fira Sans Extra Condensed SemiBold"/>
                </a:endParaRPr>
              </a:p>
            </p:txBody>
          </p:sp>
          <p:cxnSp>
            <p:nvCxnSpPr>
              <p:cNvPr id="12" name="Google Shape;1372;p27">
                <a:extLst>
                  <a:ext uri="{FF2B5EF4-FFF2-40B4-BE49-F238E27FC236}">
                    <a16:creationId xmlns:a16="http://schemas.microsoft.com/office/drawing/2014/main" id="{E18AC9A1-6A6A-AF9D-BEA1-E5DFBCBA7E24}"/>
                  </a:ext>
                </a:extLst>
              </p:cNvPr>
              <p:cNvCxnSpPr>
                <a:cxnSpLocks noGrp="1" noRot="1" noMove="1" noResize="1" noEditPoints="1" noAdjustHandles="1" noChangeArrowheads="1" noChangeShapeType="1"/>
                <a:endCxn id="11" idx="1"/>
              </p:cNvCxnSpPr>
              <p:nvPr/>
            </p:nvCxnSpPr>
            <p:spPr>
              <a:xfrm flipH="1">
                <a:off x="5872175" y="1422425"/>
                <a:ext cx="219925" cy="1"/>
              </a:xfrm>
              <a:prstGeom prst="straightConnector1">
                <a:avLst/>
              </a:prstGeom>
              <a:noFill/>
              <a:ln w="19050" cap="flat" cmpd="sng">
                <a:solidFill>
                  <a:schemeClr val="dk1"/>
                </a:solidFill>
                <a:prstDash val="solid"/>
                <a:round/>
                <a:headEnd type="none" w="med" len="med"/>
                <a:tailEnd type="none" w="med" len="med"/>
              </a:ln>
            </p:spPr>
          </p:cxnSp>
        </p:grpSp>
        <p:sp>
          <p:nvSpPr>
            <p:cNvPr id="9" name="TextBox 8">
              <a:extLst>
                <a:ext uri="{FF2B5EF4-FFF2-40B4-BE49-F238E27FC236}">
                  <a16:creationId xmlns:a16="http://schemas.microsoft.com/office/drawing/2014/main" id="{AD10517C-7225-5B62-254D-D1F0644E6B75}"/>
                </a:ext>
              </a:extLst>
            </p:cNvPr>
            <p:cNvSpPr txBox="1">
              <a:spLocks noGrp="1" noRot="1" noMove="1" noResize="1" noEditPoints="1" noAdjustHandles="1" noChangeArrowheads="1" noChangeShapeType="1"/>
            </p:cNvSpPr>
            <p:nvPr/>
          </p:nvSpPr>
          <p:spPr>
            <a:xfrm>
              <a:off x="2600572" y="1318695"/>
              <a:ext cx="3776782" cy="723275"/>
            </a:xfrm>
            <a:prstGeom prst="rect">
              <a:avLst/>
            </a:prstGeom>
            <a:noFill/>
          </p:spPr>
          <p:txBody>
            <a:bodyPr wrap="square">
              <a:spAutoFit/>
            </a:bodyPr>
            <a:lstStyle/>
            <a:p>
              <a:pPr>
                <a:spcBef>
                  <a:spcPts val="600"/>
                </a:spcBef>
              </a:pPr>
              <a:r>
                <a:rPr lang="en-US" sz="1200" b="1">
                  <a:latin typeface="Lato ExtraBold" panose="020F0502020204030203" pitchFamily="34" charset="0"/>
                  <a:ea typeface="Lato ExtraBold" panose="020F0502020204030203" pitchFamily="34" charset="0"/>
                  <a:cs typeface="Lato ExtraBold" panose="020F0502020204030203" pitchFamily="34" charset="0"/>
                </a:rPr>
                <a:t>Contacts</a:t>
              </a:r>
            </a:p>
            <a:p>
              <a:pPr>
                <a:spcBef>
                  <a:spcPts val="600"/>
                </a:spcBef>
              </a:pPr>
              <a:r>
                <a:rPr lang="en-GB" sz="1200">
                  <a:latin typeface="Lato Light" panose="020F0502020204030203" pitchFamily="34" charset="0"/>
                  <a:ea typeface="Lato Light" panose="020F0502020204030203" pitchFamily="34" charset="0"/>
                  <a:cs typeface="Lato Light" panose="020F0502020204030203" pitchFamily="34" charset="0"/>
                </a:rPr>
                <a:t>Contact details for Pi Healthcare if further information about the project is required.</a:t>
              </a:r>
              <a:endParaRPr lang="en-US" sz="1200">
                <a:latin typeface="Lato Light" panose="020F0502020204030203" pitchFamily="34" charset="0"/>
                <a:ea typeface="Lato Light" panose="020F0502020204030203" pitchFamily="34" charset="0"/>
                <a:cs typeface="Lato Light" panose="020F0502020204030203" pitchFamily="34" charset="0"/>
              </a:endParaRPr>
            </a:p>
          </p:txBody>
        </p:sp>
      </p:grpSp>
      <p:grpSp>
        <p:nvGrpSpPr>
          <p:cNvPr id="98" name="Group 97">
            <a:extLst>
              <a:ext uri="{FF2B5EF4-FFF2-40B4-BE49-F238E27FC236}">
                <a16:creationId xmlns:a16="http://schemas.microsoft.com/office/drawing/2014/main" id="{5DE73C42-E898-A993-8CB4-49462EAA1511}"/>
              </a:ext>
              <a:ext uri="{C183D7F6-B498-43B3-948B-1728B52AA6E4}">
                <adec:decorative xmlns:adec="http://schemas.microsoft.com/office/drawing/2017/decorative" val="0"/>
              </a:ext>
            </a:extLst>
          </p:cNvPr>
          <p:cNvGrpSpPr>
            <a:grpSpLocks noGrp="1" noUngrp="1" noRot="1" noMove="1" noResize="1"/>
          </p:cNvGrpSpPr>
          <p:nvPr/>
        </p:nvGrpSpPr>
        <p:grpSpPr>
          <a:xfrm>
            <a:off x="669857" y="1417137"/>
            <a:ext cx="4970585" cy="867919"/>
            <a:chOff x="669857" y="1417137"/>
            <a:chExt cx="4970585" cy="867919"/>
          </a:xfrm>
        </p:grpSpPr>
        <p:sp>
          <p:nvSpPr>
            <p:cNvPr id="42" name="Google Shape;1369;p27">
              <a:extLst>
                <a:ext uri="{FF2B5EF4-FFF2-40B4-BE49-F238E27FC236}">
                  <a16:creationId xmlns:a16="http://schemas.microsoft.com/office/drawing/2014/main" id="{9CEF1234-6CB6-2AC9-55FE-9DAB3E651F44}"/>
                </a:ext>
              </a:extLst>
            </p:cNvPr>
            <p:cNvSpPr>
              <a:spLocks noGrp="1" noRot="1" noMove="1" noResize="1" noEditPoints="1" noAdjustHandles="1" noChangeArrowheads="1" noChangeShapeType="1"/>
            </p:cNvSpPr>
            <p:nvPr/>
          </p:nvSpPr>
          <p:spPr>
            <a:xfrm flipH="1">
              <a:off x="669857" y="1417137"/>
              <a:ext cx="901590" cy="867919"/>
            </a:xfrm>
            <a:prstGeom prst="roundRect">
              <a:avLst>
                <a:gd name="adj" fmla="val 16667"/>
              </a:avLst>
            </a:prstGeom>
            <a:solidFill>
              <a:schemeClr val="tx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3000" b="1">
                  <a:solidFill>
                    <a:srgbClr val="FFFFFF"/>
                  </a:solidFill>
                  <a:latin typeface="Lato ExtraBold" panose="020F0502020204030203" pitchFamily="34" charset="0"/>
                  <a:ea typeface="Lato ExtraBold" panose="020F0502020204030203" pitchFamily="34" charset="0"/>
                  <a:cs typeface="Lato ExtraBold" panose="020F0502020204030203" pitchFamily="34" charset="0"/>
                  <a:sym typeface="Fira Sans Extra Condensed SemiBold"/>
                </a:rPr>
                <a:t>01</a:t>
              </a:r>
              <a:endParaRPr sz="3000" b="1">
                <a:solidFill>
                  <a:srgbClr val="FFFFFF"/>
                </a:solidFill>
                <a:latin typeface="Lato ExtraBold" panose="020F0502020204030203" pitchFamily="34" charset="0"/>
                <a:ea typeface="Lato ExtraBold" panose="020F0502020204030203" pitchFamily="34" charset="0"/>
                <a:cs typeface="Lato ExtraBold" panose="020F0502020204030203" pitchFamily="34" charset="0"/>
                <a:sym typeface="Fira Sans Extra Condensed SemiBold"/>
              </a:endParaRPr>
            </a:p>
          </p:txBody>
        </p:sp>
        <p:cxnSp>
          <p:nvCxnSpPr>
            <p:cNvPr id="43" name="Google Shape;1372;p27">
              <a:extLst>
                <a:ext uri="{FF2B5EF4-FFF2-40B4-BE49-F238E27FC236}">
                  <a16:creationId xmlns:a16="http://schemas.microsoft.com/office/drawing/2014/main" id="{9C657F60-1F6C-F044-93CC-41E88A7D3380}"/>
                </a:ext>
              </a:extLst>
            </p:cNvPr>
            <p:cNvCxnSpPr>
              <a:cxnSpLocks noGrp="1" noRot="1" noMove="1" noResize="1" noEditPoints="1" noAdjustHandles="1" noChangeArrowheads="1" noChangeShapeType="1"/>
              <a:endCxn id="42" idx="1"/>
            </p:cNvCxnSpPr>
            <p:nvPr/>
          </p:nvCxnSpPr>
          <p:spPr>
            <a:xfrm flipH="1">
              <a:off x="1571447" y="1851075"/>
              <a:ext cx="219925" cy="22"/>
            </a:xfrm>
            <a:prstGeom prst="straightConnector1">
              <a:avLst/>
            </a:prstGeom>
            <a:noFill/>
            <a:ln w="19050" cap="flat" cmpd="sng">
              <a:solidFill>
                <a:schemeClr val="dk1"/>
              </a:solidFill>
              <a:prstDash val="solid"/>
              <a:round/>
              <a:headEnd type="none" w="med" len="med"/>
              <a:tailEnd type="none" w="med" len="med"/>
            </a:ln>
          </p:spPr>
        </p:cxnSp>
        <p:sp>
          <p:nvSpPr>
            <p:cNvPr id="44" name="TextBox 43" descr="Project Introduction&#10;An introduction to the project, discussing the objectives and key questions.&#10;">
              <a:extLst>
                <a:ext uri="{FF2B5EF4-FFF2-40B4-BE49-F238E27FC236}">
                  <a16:creationId xmlns:a16="http://schemas.microsoft.com/office/drawing/2014/main" id="{BD834755-FD31-3EB0-F446-7C3E4AE5B408}"/>
                </a:ext>
              </a:extLst>
            </p:cNvPr>
            <p:cNvSpPr txBox="1">
              <a:spLocks noGrp="1" noRot="1" noMove="1" noResize="1" noEditPoints="1" noAdjustHandles="1" noChangeArrowheads="1" noChangeShapeType="1"/>
            </p:cNvSpPr>
            <p:nvPr/>
          </p:nvSpPr>
          <p:spPr>
            <a:xfrm>
              <a:off x="1863660" y="1489437"/>
              <a:ext cx="3776782" cy="723275"/>
            </a:xfrm>
            <a:prstGeom prst="rect">
              <a:avLst/>
            </a:prstGeom>
            <a:noFill/>
          </p:spPr>
          <p:txBody>
            <a:bodyPr wrap="square">
              <a:spAutoFit/>
            </a:bodyPr>
            <a:lstStyle/>
            <a:p>
              <a:pPr>
                <a:spcBef>
                  <a:spcPts val="600"/>
                </a:spcBef>
              </a:pPr>
              <a:r>
                <a:rPr lang="en-US" sz="1200" b="1">
                  <a:latin typeface="Lato ExtraBold" panose="020F0502020204030203" pitchFamily="34" charset="0"/>
                  <a:ea typeface="Lato ExtraBold" panose="020F0502020204030203" pitchFamily="34" charset="0"/>
                  <a:cs typeface="Lato ExtraBold" panose="020F0502020204030203" pitchFamily="34" charset="0"/>
                </a:rPr>
                <a:t>Project Introduction</a:t>
              </a:r>
            </a:p>
            <a:p>
              <a:pPr>
                <a:spcBef>
                  <a:spcPts val="600"/>
                </a:spcBef>
              </a:pPr>
              <a:r>
                <a:rPr lang="en-GB" sz="1200">
                  <a:latin typeface="Lato Light" panose="020F0502020204030203" pitchFamily="34" charset="0"/>
                  <a:ea typeface="Lato Light" panose="020F0502020204030203" pitchFamily="34" charset="0"/>
                  <a:cs typeface="Lato Light" panose="020F0502020204030203" pitchFamily="34" charset="0"/>
                </a:rPr>
                <a:t>An introduction to the project, discussing the objectives and key questions.</a:t>
              </a:r>
              <a:endParaRPr lang="en-US" sz="1200">
                <a:latin typeface="Lato Light" panose="020F0502020204030203" pitchFamily="34" charset="0"/>
                <a:ea typeface="Lato Light" panose="020F0502020204030203" pitchFamily="34" charset="0"/>
                <a:cs typeface="Lato Light" panose="020F0502020204030203" pitchFamily="34" charset="0"/>
              </a:endParaRPr>
            </a:p>
          </p:txBody>
        </p:sp>
      </p:grpSp>
      <p:grpSp>
        <p:nvGrpSpPr>
          <p:cNvPr id="50" name="Group 49">
            <a:extLst>
              <a:ext uri="{FF2B5EF4-FFF2-40B4-BE49-F238E27FC236}">
                <a16:creationId xmlns:a16="http://schemas.microsoft.com/office/drawing/2014/main" id="{523C6339-D786-9004-52D9-7432A8831CCC}"/>
              </a:ext>
              <a:ext uri="{C183D7F6-B498-43B3-948B-1728B52AA6E4}">
                <adec:decorative xmlns:adec="http://schemas.microsoft.com/office/drawing/2017/decorative" val="0"/>
              </a:ext>
            </a:extLst>
          </p:cNvPr>
          <p:cNvGrpSpPr>
            <a:grpSpLocks noGrp="1" noUngrp="1" noRot="1" noMove="1" noResize="1"/>
          </p:cNvGrpSpPr>
          <p:nvPr/>
        </p:nvGrpSpPr>
        <p:grpSpPr>
          <a:xfrm>
            <a:off x="6464627" y="1410825"/>
            <a:ext cx="5122985" cy="880500"/>
            <a:chOff x="6729100" y="1097897"/>
            <a:chExt cx="5122985" cy="880500"/>
          </a:xfrm>
        </p:grpSpPr>
        <p:sp>
          <p:nvSpPr>
            <p:cNvPr id="45" name="Google Shape;1368;p27">
              <a:extLst>
                <a:ext uri="{FF2B5EF4-FFF2-40B4-BE49-F238E27FC236}">
                  <a16:creationId xmlns:a16="http://schemas.microsoft.com/office/drawing/2014/main" id="{660EE7DD-1437-272D-4003-D7EB4EF950FE}"/>
                </a:ext>
              </a:extLst>
            </p:cNvPr>
            <p:cNvSpPr>
              <a:spLocks noGrp="1" noRot="1" noMove="1" noResize="1" noEditPoints="1" noAdjustHandles="1" noChangeArrowheads="1" noChangeShapeType="1"/>
            </p:cNvSpPr>
            <p:nvPr/>
          </p:nvSpPr>
          <p:spPr>
            <a:xfrm flipH="1">
              <a:off x="7850615" y="1097897"/>
              <a:ext cx="4001470" cy="880500"/>
            </a:xfrm>
            <a:prstGeom prst="roundRect">
              <a:avLst/>
            </a:prstGeom>
            <a:solidFill>
              <a:schemeClr val="lt2"/>
            </a:solid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46" name="Google Shape;1369;p27">
              <a:extLst>
                <a:ext uri="{FF2B5EF4-FFF2-40B4-BE49-F238E27FC236}">
                  <a16:creationId xmlns:a16="http://schemas.microsoft.com/office/drawing/2014/main" id="{CDE5A85D-2BC4-7EE0-B292-F0416628839F}"/>
                </a:ext>
              </a:extLst>
            </p:cNvPr>
            <p:cNvSpPr>
              <a:spLocks noGrp="1" noRot="1" noMove="1" noResize="1" noEditPoints="1" noAdjustHandles="1" noChangeArrowheads="1" noChangeShapeType="1"/>
            </p:cNvSpPr>
            <p:nvPr/>
          </p:nvSpPr>
          <p:spPr>
            <a:xfrm flipH="1">
              <a:off x="6729100" y="1104209"/>
              <a:ext cx="901590" cy="867919"/>
            </a:xfrm>
            <a:prstGeom prst="roundRect">
              <a:avLst>
                <a:gd name="adj" fmla="val 16667"/>
              </a:avLst>
            </a:prstGeom>
            <a:solidFill>
              <a:schemeClr val="tx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3000" b="1">
                  <a:solidFill>
                    <a:srgbClr val="FFFFFF"/>
                  </a:solidFill>
                  <a:latin typeface="Lato ExtraBold" panose="020F0502020204030203" pitchFamily="34" charset="0"/>
                  <a:ea typeface="Lato ExtraBold" panose="020F0502020204030203" pitchFamily="34" charset="0"/>
                  <a:cs typeface="Lato ExtraBold" panose="020F0502020204030203" pitchFamily="34" charset="0"/>
                  <a:sym typeface="Fira Sans Extra Condensed SemiBold"/>
                </a:rPr>
                <a:t>05</a:t>
              </a:r>
              <a:endParaRPr sz="3000" b="1">
                <a:solidFill>
                  <a:srgbClr val="FFFFFF"/>
                </a:solidFill>
                <a:latin typeface="Lato ExtraBold" panose="020F0502020204030203" pitchFamily="34" charset="0"/>
                <a:ea typeface="Lato ExtraBold" panose="020F0502020204030203" pitchFamily="34" charset="0"/>
                <a:cs typeface="Lato ExtraBold" panose="020F0502020204030203" pitchFamily="34" charset="0"/>
                <a:sym typeface="Fira Sans Extra Condensed SemiBold"/>
              </a:endParaRPr>
            </a:p>
          </p:txBody>
        </p:sp>
        <p:cxnSp>
          <p:nvCxnSpPr>
            <p:cNvPr id="47" name="Google Shape;1372;p27">
              <a:extLst>
                <a:ext uri="{FF2B5EF4-FFF2-40B4-BE49-F238E27FC236}">
                  <a16:creationId xmlns:a16="http://schemas.microsoft.com/office/drawing/2014/main" id="{481875BF-5EAC-E213-15CE-974218D3ADCE}"/>
                </a:ext>
              </a:extLst>
            </p:cNvPr>
            <p:cNvCxnSpPr>
              <a:cxnSpLocks noGrp="1" noRot="1" noMove="1" noResize="1" noEditPoints="1" noAdjustHandles="1" noChangeArrowheads="1" noChangeShapeType="1"/>
              <a:endCxn id="46" idx="1"/>
            </p:cNvCxnSpPr>
            <p:nvPr/>
          </p:nvCxnSpPr>
          <p:spPr>
            <a:xfrm flipH="1">
              <a:off x="7630690" y="1538147"/>
              <a:ext cx="219925" cy="22"/>
            </a:xfrm>
            <a:prstGeom prst="straightConnector1">
              <a:avLst/>
            </a:prstGeom>
            <a:noFill/>
            <a:ln w="19050" cap="flat" cmpd="sng">
              <a:solidFill>
                <a:schemeClr val="dk1"/>
              </a:solidFill>
              <a:prstDash val="solid"/>
              <a:round/>
              <a:headEnd type="none" w="med" len="med"/>
              <a:tailEnd type="none" w="med" len="med"/>
            </a:ln>
          </p:spPr>
        </p:cxnSp>
        <p:sp>
          <p:nvSpPr>
            <p:cNvPr id="48" name="TextBox 47">
              <a:extLst>
                <a:ext uri="{FF2B5EF4-FFF2-40B4-BE49-F238E27FC236}">
                  <a16:creationId xmlns:a16="http://schemas.microsoft.com/office/drawing/2014/main" id="{BC9D1893-F3A6-5968-C60E-39C2FAA307D7}"/>
                </a:ext>
              </a:extLst>
            </p:cNvPr>
            <p:cNvSpPr txBox="1">
              <a:spLocks noGrp="1" noRot="1" noMove="1" noResize="1" noEditPoints="1" noAdjustHandles="1" noChangeArrowheads="1" noChangeShapeType="1"/>
            </p:cNvSpPr>
            <p:nvPr/>
          </p:nvSpPr>
          <p:spPr>
            <a:xfrm>
              <a:off x="7922903" y="1176509"/>
              <a:ext cx="3776782" cy="723275"/>
            </a:xfrm>
            <a:prstGeom prst="rect">
              <a:avLst/>
            </a:prstGeom>
            <a:noFill/>
          </p:spPr>
          <p:txBody>
            <a:bodyPr wrap="square">
              <a:spAutoFit/>
            </a:bodyPr>
            <a:lstStyle/>
            <a:p>
              <a:pPr>
                <a:spcBef>
                  <a:spcPts val="600"/>
                </a:spcBef>
              </a:pPr>
              <a:r>
                <a:rPr lang="en-US" sz="1200" b="1">
                  <a:latin typeface="Lato ExtraBold" panose="020F0502020204030203" pitchFamily="34" charset="0"/>
                  <a:ea typeface="Lato ExtraBold" panose="020F0502020204030203" pitchFamily="34" charset="0"/>
                  <a:cs typeface="Lato ExtraBold" panose="020F0502020204030203" pitchFamily="34" charset="0"/>
                </a:rPr>
                <a:t>In-depth Profiles</a:t>
              </a:r>
            </a:p>
            <a:p>
              <a:pPr>
                <a:spcBef>
                  <a:spcPts val="600"/>
                </a:spcBef>
              </a:pPr>
              <a:r>
                <a:rPr lang="en-GB" sz="1200">
                  <a:latin typeface="Lato Light" panose="020F0502020204030203" pitchFamily="34" charset="0"/>
                  <a:ea typeface="Lato Light" panose="020F0502020204030203" pitchFamily="34" charset="0"/>
                  <a:cs typeface="Lato Light" panose="020F0502020204030203" pitchFamily="34" charset="0"/>
                </a:rPr>
                <a:t>Data summary of the KOLs that have in-depth profiles.</a:t>
              </a:r>
              <a:endParaRPr lang="en-US" sz="1200">
                <a:latin typeface="Lato Light" panose="020F0502020204030203" pitchFamily="34" charset="0"/>
                <a:ea typeface="Lato Light" panose="020F0502020204030203" pitchFamily="34" charset="0"/>
                <a:cs typeface="Lato Light" panose="020F0502020204030203" pitchFamily="34" charset="0"/>
              </a:endParaRPr>
            </a:p>
          </p:txBody>
        </p:sp>
      </p:grpSp>
    </p:spTree>
    <p:extLst>
      <p:ext uri="{BB962C8B-B14F-4D97-AF65-F5344CB8AC3E}">
        <p14:creationId xmlns:p14="http://schemas.microsoft.com/office/powerpoint/2010/main" val="32570599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5343AD-C85C-C074-68C0-ED935BF2A9E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35A9B45-7608-148C-D357-61A7ED2D6E74}"/>
              </a:ext>
            </a:extLst>
          </p:cNvPr>
          <p:cNvSpPr>
            <a:spLocks noGrp="1" noRot="1" noMove="1" noResize="1" noEditPoints="1" noAdjustHandles="1" noChangeArrowheads="1" noChangeShapeType="1"/>
          </p:cNvSpPr>
          <p:nvPr>
            <p:ph type="title"/>
          </p:nvPr>
        </p:nvSpPr>
        <p:spPr/>
        <p:txBody>
          <a:bodyPr/>
          <a:lstStyle/>
          <a:p>
            <a:r>
              <a:rPr lang="en-GB" sz="2800">
                <a:solidFill>
                  <a:schemeClr val="tx1"/>
                </a:solidFill>
                <a:latin typeface="Lato ExtraBold" panose="020F0502020204030203" pitchFamily="34" charset="0"/>
                <a:ea typeface="Lato ExtraBold" panose="020F0502020204030203" pitchFamily="34" charset="0"/>
                <a:cs typeface="Lato ExtraBold" panose="020F0502020204030203" pitchFamily="34" charset="0"/>
              </a:rPr>
              <a:t>TREATMENT TERMS</a:t>
            </a:r>
            <a:endParaRPr lang="en-GB">
              <a:solidFill>
                <a:schemeClr val="tx1"/>
              </a:solidFill>
            </a:endParaRPr>
          </a:p>
        </p:txBody>
      </p:sp>
      <p:grpSp>
        <p:nvGrpSpPr>
          <p:cNvPr id="25" name="Group 24">
            <a:extLst>
              <a:ext uri="{FF2B5EF4-FFF2-40B4-BE49-F238E27FC236}">
                <a16:creationId xmlns:a16="http://schemas.microsoft.com/office/drawing/2014/main" id="{17C5C8EB-5102-CE2B-DC33-B6529CDC03AA}"/>
              </a:ext>
            </a:extLst>
          </p:cNvPr>
          <p:cNvGrpSpPr>
            <a:grpSpLocks/>
          </p:cNvGrpSpPr>
          <p:nvPr/>
        </p:nvGrpSpPr>
        <p:grpSpPr>
          <a:xfrm>
            <a:off x="1600200" y="3543300"/>
            <a:ext cx="9563099" cy="2491200"/>
            <a:chOff x="1600200" y="3543300"/>
            <a:chExt cx="9563099" cy="2491200"/>
          </a:xfrm>
        </p:grpSpPr>
        <p:sp>
          <p:nvSpPr>
            <p:cNvPr id="2" name="TextBox 1">
              <a:extLst>
                <a:ext uri="{FF2B5EF4-FFF2-40B4-BE49-F238E27FC236}">
                  <a16:creationId xmlns:a16="http://schemas.microsoft.com/office/drawing/2014/main" id="{5C41499D-7909-8FED-A9EF-0602B9FBE819}"/>
                </a:ext>
              </a:extLst>
            </p:cNvPr>
            <p:cNvSpPr txBox="1">
              <a:spLocks/>
            </p:cNvSpPr>
            <p:nvPr/>
          </p:nvSpPr>
          <p:spPr>
            <a:xfrm>
              <a:off x="6164562" y="3869009"/>
              <a:ext cx="4770138" cy="812530"/>
            </a:xfrm>
            <a:prstGeom prst="rect">
              <a:avLst/>
            </a:prstGeom>
            <a:noFill/>
          </p:spPr>
          <p:txBody>
            <a:bodyPr wrap="square" rtlCol="0">
              <a:spAutoFit/>
            </a:bodyPr>
            <a:lstStyle/>
            <a:p>
              <a:pPr defTabSz="1219170">
                <a:spcBef>
                  <a:spcPct val="20000"/>
                </a:spcBef>
                <a:defRPr/>
              </a:pPr>
              <a:r>
                <a:rPr lang="en-US" sz="1600" b="1">
                  <a:solidFill>
                    <a:schemeClr val="tx1">
                      <a:lumMod val="95000"/>
                      <a:lumOff val="5000"/>
                    </a:schemeClr>
                  </a:solidFill>
                  <a:latin typeface="+mj-lt"/>
                  <a:ea typeface="Lato Light" panose="020F0502020204030203" pitchFamily="34" charset="0"/>
                  <a:cs typeface="Lato Light" panose="020F0502020204030203" pitchFamily="34" charset="0"/>
                </a:rPr>
                <a:t>Key Opinion Leaders</a:t>
              </a:r>
              <a:endParaRPr lang="en-US" sz="1400" b="1">
                <a:solidFill>
                  <a:srgbClr val="4D4D4D"/>
                </a:solidFill>
                <a:latin typeface="Lato Light" panose="020F0502020204030203" pitchFamily="34" charset="0"/>
                <a:ea typeface="Lato Light" panose="020F0502020204030203" pitchFamily="34" charset="0"/>
                <a:cs typeface="Lato Light" panose="020F0502020204030203" pitchFamily="34" charset="0"/>
              </a:endParaRPr>
            </a:p>
            <a:p>
              <a:pPr defTabSz="1219170">
                <a:spcBef>
                  <a:spcPct val="20000"/>
                </a:spcBef>
                <a:defRPr/>
              </a:pPr>
              <a:r>
                <a:rPr lang="en-US" sz="1400">
                  <a:solidFill>
                    <a:schemeClr val="tx1">
                      <a:lumMod val="95000"/>
                      <a:lumOff val="5000"/>
                    </a:schemeClr>
                  </a:solidFill>
                  <a:latin typeface="Lato Light" panose="020F0502020204030203" pitchFamily="34" charset="0"/>
                  <a:ea typeface="Lato Light" panose="020F0502020204030203" pitchFamily="34" charset="0"/>
                  <a:cs typeface="Lato Light" panose="020F0502020204030203" pitchFamily="34" charset="0"/>
                </a:rPr>
                <a:t>2,498 KOLs scored using clinical MeSH terms. 962 additional stakeholders were also captured. </a:t>
              </a:r>
            </a:p>
          </p:txBody>
        </p:sp>
        <p:sp>
          <p:nvSpPr>
            <p:cNvPr id="45" name="TextBox 44">
              <a:extLst>
                <a:ext uri="{FF2B5EF4-FFF2-40B4-BE49-F238E27FC236}">
                  <a16:creationId xmlns:a16="http://schemas.microsoft.com/office/drawing/2014/main" id="{9314C7EC-C805-DA72-FC49-63E16F68F906}"/>
                </a:ext>
              </a:extLst>
            </p:cNvPr>
            <p:cNvSpPr txBox="1">
              <a:spLocks/>
            </p:cNvSpPr>
            <p:nvPr/>
          </p:nvSpPr>
          <p:spPr>
            <a:xfrm>
              <a:off x="6164562" y="4992188"/>
              <a:ext cx="4998737" cy="597087"/>
            </a:xfrm>
            <a:prstGeom prst="rect">
              <a:avLst/>
            </a:prstGeom>
            <a:noFill/>
          </p:spPr>
          <p:txBody>
            <a:bodyPr wrap="square" rtlCol="0">
              <a:spAutoFit/>
            </a:bodyPr>
            <a:lstStyle/>
            <a:p>
              <a:pPr defTabSz="1219170">
                <a:spcBef>
                  <a:spcPct val="20000"/>
                </a:spcBef>
                <a:defRPr/>
              </a:pPr>
              <a:r>
                <a:rPr lang="en-US" sz="1600" b="1">
                  <a:solidFill>
                    <a:schemeClr val="tx1">
                      <a:lumMod val="95000"/>
                      <a:lumOff val="5000"/>
                    </a:schemeClr>
                  </a:solidFill>
                  <a:latin typeface="+mj-lt"/>
                  <a:ea typeface="Lato Light" panose="020F0502020204030203" pitchFamily="34" charset="0"/>
                  <a:cs typeface="Lato Light" panose="020F0502020204030203" pitchFamily="34" charset="0"/>
                </a:rPr>
                <a:t>Specialty</a:t>
              </a:r>
            </a:p>
            <a:p>
              <a:pPr defTabSz="1219170">
                <a:spcBef>
                  <a:spcPct val="20000"/>
                </a:spcBef>
                <a:defRPr/>
              </a:pPr>
              <a:r>
                <a:rPr lang="en-US" sz="1400">
                  <a:solidFill>
                    <a:schemeClr val="tx1">
                      <a:lumMod val="95000"/>
                      <a:lumOff val="5000"/>
                    </a:schemeClr>
                  </a:solidFill>
                  <a:latin typeface="Lato Light" panose="020F0502020204030203" pitchFamily="34" charset="0"/>
                  <a:ea typeface="Lato Light" panose="020F0502020204030203" pitchFamily="34" charset="0"/>
                  <a:cs typeface="Lato Light" panose="020F0502020204030203" pitchFamily="34" charset="0"/>
                </a:rPr>
                <a:t>82% of KOLs publishing in “KarXT” specialize in psychiatry. </a:t>
              </a:r>
            </a:p>
          </p:txBody>
        </p:sp>
        <p:graphicFrame>
          <p:nvGraphicFramePr>
            <p:cNvPr id="47" name="Chart 46">
              <a:extLst>
                <a:ext uri="{FF2B5EF4-FFF2-40B4-BE49-F238E27FC236}">
                  <a16:creationId xmlns:a16="http://schemas.microsoft.com/office/drawing/2014/main" id="{67B499ED-62CF-C711-A61E-8483B556A18D}"/>
                </a:ext>
              </a:extLst>
            </p:cNvPr>
            <p:cNvGraphicFramePr>
              <a:graphicFrameLocks/>
            </p:cNvGraphicFramePr>
            <p:nvPr>
              <p:extLst>
                <p:ext uri="{D42A27DB-BD31-4B8C-83A1-F6EECF244321}">
                  <p14:modId xmlns:p14="http://schemas.microsoft.com/office/powerpoint/2010/main" val="3717018807"/>
                </p:ext>
              </p:extLst>
            </p:nvPr>
          </p:nvGraphicFramePr>
          <p:xfrm>
            <a:off x="1600200" y="3543300"/>
            <a:ext cx="3866400" cy="2491200"/>
          </p:xfrm>
          <a:graphic>
            <a:graphicData uri="http://schemas.openxmlformats.org/drawingml/2006/chart">
              <c:chart xmlns:c="http://schemas.openxmlformats.org/drawingml/2006/chart" xmlns:r="http://schemas.openxmlformats.org/officeDocument/2006/relationships" r:id="rId2"/>
            </a:graphicData>
          </a:graphic>
        </p:graphicFrame>
      </p:grpSp>
      <p:grpSp>
        <p:nvGrpSpPr>
          <p:cNvPr id="24" name="Group 23">
            <a:extLst>
              <a:ext uri="{FF2B5EF4-FFF2-40B4-BE49-F238E27FC236}">
                <a16:creationId xmlns:a16="http://schemas.microsoft.com/office/drawing/2014/main" id="{03D676BA-942B-E961-7D69-31A6048011FF}"/>
              </a:ext>
            </a:extLst>
          </p:cNvPr>
          <p:cNvGrpSpPr>
            <a:grpSpLocks noGrp="1" noUngrp="1" noRot="1" noMove="1" noResize="1"/>
          </p:cNvGrpSpPr>
          <p:nvPr/>
        </p:nvGrpSpPr>
        <p:grpSpPr>
          <a:xfrm>
            <a:off x="1251455" y="1554080"/>
            <a:ext cx="9780469" cy="1978582"/>
            <a:chOff x="1251455" y="1554080"/>
            <a:chExt cx="9780469" cy="1978582"/>
          </a:xfrm>
        </p:grpSpPr>
        <p:grpSp>
          <p:nvGrpSpPr>
            <p:cNvPr id="21" name="Group 20">
              <a:extLst>
                <a:ext uri="{FF2B5EF4-FFF2-40B4-BE49-F238E27FC236}">
                  <a16:creationId xmlns:a16="http://schemas.microsoft.com/office/drawing/2014/main" id="{1F84887F-154B-1D44-D689-67C7252E8266}"/>
                </a:ext>
              </a:extLst>
            </p:cNvPr>
            <p:cNvGrpSpPr>
              <a:grpSpLocks noGrp="1" noUngrp="1" noRot="1" noMove="1" noResize="1"/>
            </p:cNvGrpSpPr>
            <p:nvPr/>
          </p:nvGrpSpPr>
          <p:grpSpPr>
            <a:xfrm>
              <a:off x="3705211" y="1554080"/>
              <a:ext cx="2419200" cy="1978582"/>
              <a:chOff x="3705211" y="1554080"/>
              <a:chExt cx="2419200" cy="1978582"/>
            </a:xfrm>
          </p:grpSpPr>
          <p:sp>
            <p:nvSpPr>
              <p:cNvPr id="6" name="Google Shape;48;p15">
                <a:extLst>
                  <a:ext uri="{FF2B5EF4-FFF2-40B4-BE49-F238E27FC236}">
                    <a16:creationId xmlns:a16="http://schemas.microsoft.com/office/drawing/2014/main" id="{499CDB8D-2405-8A7A-9B51-83ADBE63148E}"/>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3705211" y="1988262"/>
                <a:ext cx="2419200" cy="1544400"/>
              </a:xfrm>
              <a:prstGeom prst="roundRect">
                <a:avLst>
                  <a:gd name="adj" fmla="val 11451"/>
                </a:avLst>
              </a:prstGeom>
              <a:solidFill>
                <a:srgbClr val="107A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49;p15">
                <a:extLst>
                  <a:ext uri="{FF2B5EF4-FFF2-40B4-BE49-F238E27FC236}">
                    <a16:creationId xmlns:a16="http://schemas.microsoft.com/office/drawing/2014/main" id="{89B39A0F-DA66-2C0B-4BB0-99E74A4164BB}"/>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5043552" y="1554080"/>
                <a:ext cx="860448" cy="860448"/>
              </a:xfrm>
              <a:prstGeom prst="ellipse">
                <a:avLst/>
              </a:prstGeom>
              <a:solidFill>
                <a:srgbClr val="107A40"/>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7;p15">
                <a:extLst>
                  <a:ext uri="{FF2B5EF4-FFF2-40B4-BE49-F238E27FC236}">
                    <a16:creationId xmlns:a16="http://schemas.microsoft.com/office/drawing/2014/main" id="{7323F77D-B86A-49FD-8FFB-E8620705BF21}"/>
                  </a:ext>
                </a:extLst>
              </p:cNvPr>
              <p:cNvSpPr txBox="1">
                <a:spLocks noGrp="1" noRot="1" noMove="1" noResize="1" noEditPoints="1" noAdjustHandles="1" noChangeArrowheads="1" noChangeShapeType="1"/>
              </p:cNvSpPr>
              <p:nvPr/>
            </p:nvSpPr>
            <p:spPr>
              <a:xfrm>
                <a:off x="3902245" y="2143124"/>
                <a:ext cx="858705" cy="319923"/>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 sz="2200">
                    <a:solidFill>
                      <a:schemeClr val="lt1"/>
                    </a:solidFill>
                    <a:latin typeface="+mj-lt"/>
                    <a:ea typeface="Fira Sans Extra Condensed Medium"/>
                    <a:cs typeface="Fira Sans Extra Condensed Medium"/>
                    <a:sym typeface="Fira Sans Extra Condensed Medium"/>
                  </a:rPr>
                  <a:t>1%</a:t>
                </a:r>
                <a:endParaRPr sz="2200">
                  <a:solidFill>
                    <a:schemeClr val="lt1"/>
                  </a:solidFill>
                  <a:latin typeface="+mj-lt"/>
                  <a:ea typeface="Fira Sans Extra Condensed Medium"/>
                  <a:cs typeface="Fira Sans Extra Condensed Medium"/>
                  <a:sym typeface="Fira Sans Extra Condensed Medium"/>
                </a:endParaRPr>
              </a:p>
            </p:txBody>
          </p:sp>
          <p:sp>
            <p:nvSpPr>
              <p:cNvPr id="16" name="Google Shape;58;p15">
                <a:extLst>
                  <a:ext uri="{FF2B5EF4-FFF2-40B4-BE49-F238E27FC236}">
                    <a16:creationId xmlns:a16="http://schemas.microsoft.com/office/drawing/2014/main" id="{AE2F8752-CB59-C3C3-5E6B-A95FD913EAEE}"/>
                  </a:ext>
                </a:extLst>
              </p:cNvPr>
              <p:cNvSpPr txBox="1">
                <a:spLocks noGrp="1" noRot="1" noMove="1" noResize="1" noEditPoints="1" noAdjustHandles="1" noChangeArrowheads="1" noChangeShapeType="1"/>
              </p:cNvSpPr>
              <p:nvPr/>
            </p:nvSpPr>
            <p:spPr>
              <a:xfrm>
                <a:off x="3902243" y="2482754"/>
                <a:ext cx="1948685" cy="858705"/>
              </a:xfrm>
              <a:prstGeom prst="rect">
                <a:avLst/>
              </a:prstGeom>
              <a:noFill/>
              <a:ln>
                <a:noFill/>
              </a:ln>
            </p:spPr>
            <p:txBody>
              <a:bodyPr spcFirstLastPara="1" wrap="square" lIns="91425" tIns="45700" rIns="91425" bIns="45700" anchor="ctr" anchorCtr="0">
                <a:noAutofit/>
              </a:bodyPr>
              <a:lstStyle/>
              <a:p>
                <a:r>
                  <a:rPr lang="en-US" sz="1200">
                    <a:solidFill>
                      <a:schemeClr val="bg1"/>
                    </a:solidFill>
                    <a:latin typeface="Lato" panose="020F0502020204030203" pitchFamily="34" charset="0"/>
                    <a:ea typeface="Lato" panose="020F0502020204030203" pitchFamily="34" charset="0"/>
                    <a:cs typeface="Lato" panose="020F0502020204030203" pitchFamily="34" charset="0"/>
                  </a:rPr>
                  <a:t>of KOLs had published using the term</a:t>
                </a:r>
              </a:p>
              <a:p>
                <a:r>
                  <a:rPr lang="en-US" sz="1200">
                    <a:solidFill>
                      <a:schemeClr val="bg1"/>
                    </a:solidFill>
                    <a:latin typeface="Lato" panose="020F0502020204030203" pitchFamily="34" charset="0"/>
                    <a:ea typeface="Lato" panose="020F0502020204030203" pitchFamily="34" charset="0"/>
                    <a:cs typeface="Lato" panose="020F0502020204030203" pitchFamily="34" charset="0"/>
                  </a:rPr>
                  <a:t>“</a:t>
                </a:r>
                <a:r>
                  <a:rPr lang="en-US" sz="1400" b="1">
                    <a:solidFill>
                      <a:schemeClr val="bg1"/>
                    </a:solidFill>
                    <a:latin typeface="Lato" panose="020F0502020204030203" pitchFamily="34" charset="0"/>
                    <a:ea typeface="Lato" panose="020F0502020204030203" pitchFamily="34" charset="0"/>
                    <a:cs typeface="Lato" panose="020F0502020204030203" pitchFamily="34" charset="0"/>
                  </a:rPr>
                  <a:t>KarXT</a:t>
                </a:r>
                <a:r>
                  <a:rPr lang="en-US" sz="1200">
                    <a:solidFill>
                      <a:schemeClr val="bg1"/>
                    </a:solidFill>
                    <a:latin typeface="Lato" panose="020F0502020204030203" pitchFamily="34" charset="0"/>
                    <a:ea typeface="Lato" panose="020F0502020204030203" pitchFamily="34" charset="0"/>
                    <a:cs typeface="Lato" panose="020F0502020204030203" pitchFamily="34" charset="0"/>
                  </a:rPr>
                  <a:t>”.</a:t>
                </a:r>
              </a:p>
            </p:txBody>
          </p:sp>
          <p:pic>
            <p:nvPicPr>
              <p:cNvPr id="33" name="Graphic 32">
                <a:extLst>
                  <a:ext uri="{FF2B5EF4-FFF2-40B4-BE49-F238E27FC236}">
                    <a16:creationId xmlns:a16="http://schemas.microsoft.com/office/drawing/2014/main" id="{94C5B747-7A3D-1409-2AE4-6345CDEA9C8E}"/>
                  </a:ext>
                </a:extLst>
              </p:cNvPr>
              <p:cNvPicPr>
                <a:picLocks noGrp="1" noRot="1" noChangeAspect="1" noMove="1" noResize="1" noEditPoints="1" noAdjustHandles="1" noChangeArrowheads="1" noChangeShapeType="1" noCrop="1"/>
              </p:cNvPicPr>
              <p:nvPr/>
            </p:nvPicPr>
            <p:blipFill>
              <a:blip r:embed="rId3">
                <a:extLst>
                  <a:ext uri="{96DAC541-7B7A-43D3-8B79-37D633B846F1}">
                    <asvg:svgBlip xmlns:asvg="http://schemas.microsoft.com/office/drawing/2016/SVG/main" r:embed="rId4"/>
                  </a:ext>
                </a:extLst>
              </a:blip>
              <a:srcRect/>
              <a:stretch/>
            </p:blipFill>
            <p:spPr>
              <a:xfrm>
                <a:off x="5130928" y="1622287"/>
                <a:ext cx="720000" cy="720000"/>
              </a:xfrm>
              <a:prstGeom prst="rect">
                <a:avLst/>
              </a:prstGeom>
            </p:spPr>
          </p:pic>
        </p:grpSp>
        <p:grpSp>
          <p:nvGrpSpPr>
            <p:cNvPr id="3" name="Group 2">
              <a:extLst>
                <a:ext uri="{FF2B5EF4-FFF2-40B4-BE49-F238E27FC236}">
                  <a16:creationId xmlns:a16="http://schemas.microsoft.com/office/drawing/2014/main" id="{D1C3B71F-16F4-C194-281A-4C5FFA3CDA23}"/>
                </a:ext>
              </a:extLst>
            </p:cNvPr>
            <p:cNvGrpSpPr>
              <a:grpSpLocks noGrp="1" noUngrp="1" noRot="1" noMove="1" noResize="1"/>
            </p:cNvGrpSpPr>
            <p:nvPr/>
          </p:nvGrpSpPr>
          <p:grpSpPr>
            <a:xfrm>
              <a:off x="8612724" y="1554080"/>
              <a:ext cx="2419200" cy="1978582"/>
              <a:chOff x="8612724" y="1554080"/>
              <a:chExt cx="2419200" cy="1978582"/>
            </a:xfrm>
          </p:grpSpPr>
          <p:sp>
            <p:nvSpPr>
              <p:cNvPr id="10" name="Google Shape;52;p15">
                <a:extLst>
                  <a:ext uri="{FF2B5EF4-FFF2-40B4-BE49-F238E27FC236}">
                    <a16:creationId xmlns:a16="http://schemas.microsoft.com/office/drawing/2014/main" id="{572C08A7-7964-FE43-85DD-6E5A1F81E4F4}"/>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8612724" y="1988262"/>
                <a:ext cx="2419200" cy="1544400"/>
              </a:xfrm>
              <a:prstGeom prst="roundRect">
                <a:avLst>
                  <a:gd name="adj" fmla="val 11451"/>
                </a:avLst>
              </a:pr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11" name="Google Shape;53;p15">
                <a:extLst>
                  <a:ext uri="{FF2B5EF4-FFF2-40B4-BE49-F238E27FC236}">
                    <a16:creationId xmlns:a16="http://schemas.microsoft.com/office/drawing/2014/main" id="{106F484F-55CD-4777-E426-D6B4F4E76EB4}"/>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9951065" y="1554080"/>
                <a:ext cx="860448" cy="860448"/>
              </a:xfrm>
              <a:prstGeom prst="ellipse">
                <a:avLst/>
              </a:prstGeom>
              <a:solidFill>
                <a:schemeClr val="tx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61;p15">
                <a:extLst>
                  <a:ext uri="{FF2B5EF4-FFF2-40B4-BE49-F238E27FC236}">
                    <a16:creationId xmlns:a16="http://schemas.microsoft.com/office/drawing/2014/main" id="{4A941721-3B62-FD20-FE57-C683F8BA16D7}"/>
                  </a:ext>
                </a:extLst>
              </p:cNvPr>
              <p:cNvSpPr txBox="1">
                <a:spLocks noGrp="1" noRot="1" noMove="1" noResize="1" noEditPoints="1" noAdjustHandles="1" noChangeArrowheads="1" noChangeShapeType="1"/>
              </p:cNvSpPr>
              <p:nvPr/>
            </p:nvSpPr>
            <p:spPr>
              <a:xfrm>
                <a:off x="8785491" y="2143124"/>
                <a:ext cx="785520" cy="319923"/>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 sz="2200">
                    <a:solidFill>
                      <a:schemeClr val="lt1"/>
                    </a:solidFill>
                    <a:latin typeface="+mj-lt"/>
                    <a:ea typeface="Fira Sans Extra Condensed Medium"/>
                    <a:cs typeface="Fira Sans Extra Condensed Medium"/>
                    <a:sym typeface="Fira Sans Extra Condensed Medium"/>
                  </a:rPr>
                  <a:t>68%</a:t>
                </a:r>
              </a:p>
            </p:txBody>
          </p:sp>
          <p:sp>
            <p:nvSpPr>
              <p:cNvPr id="20" name="Google Shape;62;p15">
                <a:extLst>
                  <a:ext uri="{FF2B5EF4-FFF2-40B4-BE49-F238E27FC236}">
                    <a16:creationId xmlns:a16="http://schemas.microsoft.com/office/drawing/2014/main" id="{8815F87B-A605-004C-311E-1B78074E5D57}"/>
                  </a:ext>
                </a:extLst>
              </p:cNvPr>
              <p:cNvSpPr txBox="1">
                <a:spLocks noGrp="1" noRot="1" noMove="1" noResize="1" noEditPoints="1" noAdjustHandles="1" noChangeArrowheads="1" noChangeShapeType="1"/>
              </p:cNvSpPr>
              <p:nvPr/>
            </p:nvSpPr>
            <p:spPr>
              <a:xfrm>
                <a:off x="8785489" y="2482754"/>
                <a:ext cx="2026023" cy="858705"/>
              </a:xfrm>
              <a:prstGeom prst="rect">
                <a:avLst/>
              </a:prstGeom>
              <a:noFill/>
              <a:ln>
                <a:noFill/>
              </a:ln>
            </p:spPr>
            <p:txBody>
              <a:bodyPr spcFirstLastPara="1" wrap="square" lIns="91425" tIns="45700" rIns="91425" bIns="45700" anchor="ctr" anchorCtr="0">
                <a:noAutofit/>
              </a:bodyPr>
              <a:lstStyle/>
              <a:p>
                <a:r>
                  <a:rPr lang="en-US" sz="1200">
                    <a:solidFill>
                      <a:schemeClr val="bg1"/>
                    </a:solidFill>
                    <a:latin typeface="Lato" panose="020F0502020204030203" pitchFamily="34" charset="0"/>
                    <a:ea typeface="Lato" panose="020F0502020204030203" pitchFamily="34" charset="0"/>
                    <a:cs typeface="Lato" panose="020F0502020204030203" pitchFamily="34" charset="0"/>
                  </a:rPr>
                  <a:t>of KOLs had published using the term</a:t>
                </a:r>
              </a:p>
              <a:p>
                <a:r>
                  <a:rPr lang="en-US" sz="1200">
                    <a:solidFill>
                      <a:schemeClr val="bg1"/>
                    </a:solidFill>
                    <a:latin typeface="Lato" panose="020F0502020204030203" pitchFamily="34" charset="0"/>
                    <a:ea typeface="Lato" panose="020F0502020204030203" pitchFamily="34" charset="0"/>
                    <a:cs typeface="Lato" panose="020F0502020204030203" pitchFamily="34" charset="0"/>
                  </a:rPr>
                  <a:t>“</a:t>
                </a:r>
                <a:r>
                  <a:rPr lang="en-US" sz="1400" b="1">
                    <a:solidFill>
                      <a:schemeClr val="bg1"/>
                    </a:solidFill>
                    <a:latin typeface="Lato" panose="020F0502020204030203" pitchFamily="34" charset="0"/>
                    <a:ea typeface="Lato" panose="020F0502020204030203" pitchFamily="34" charset="0"/>
                    <a:cs typeface="Lato" panose="020F0502020204030203" pitchFamily="34" charset="0"/>
                  </a:rPr>
                  <a:t>anti-psychotic drugs</a:t>
                </a:r>
                <a:r>
                  <a:rPr lang="en-US" sz="1200">
                    <a:solidFill>
                      <a:schemeClr val="bg1"/>
                    </a:solidFill>
                    <a:latin typeface="Lato" panose="020F0502020204030203" pitchFamily="34" charset="0"/>
                    <a:ea typeface="Lato" panose="020F0502020204030203" pitchFamily="34" charset="0"/>
                    <a:cs typeface="Lato" panose="020F0502020204030203" pitchFamily="34" charset="0"/>
                  </a:rPr>
                  <a:t>”.</a:t>
                </a:r>
              </a:p>
            </p:txBody>
          </p:sp>
          <p:pic>
            <p:nvPicPr>
              <p:cNvPr id="35" name="Graphic 34">
                <a:extLst>
                  <a:ext uri="{FF2B5EF4-FFF2-40B4-BE49-F238E27FC236}">
                    <a16:creationId xmlns:a16="http://schemas.microsoft.com/office/drawing/2014/main" id="{F931CBBF-289A-2731-10AE-F5595DC32414}"/>
                  </a:ext>
                </a:extLst>
              </p:cNvPr>
              <p:cNvPicPr>
                <a:picLocks noGrp="1" noRot="1" noChangeAspect="1" noMove="1" noResize="1" noEditPoints="1" noAdjustHandles="1" noChangeArrowheads="1" noChangeShapeType="1" noCrop="1"/>
              </p:cNvPicPr>
              <p:nvPr/>
            </p:nvPicPr>
            <p:blipFill>
              <a:blip r:embed="rId5">
                <a:extLst>
                  <a:ext uri="{96DAC541-7B7A-43D3-8B79-37D633B846F1}">
                    <asvg:svgBlip xmlns:asvg="http://schemas.microsoft.com/office/drawing/2016/SVG/main" r:embed="rId6"/>
                  </a:ext>
                </a:extLst>
              </a:blip>
              <a:srcRect/>
              <a:stretch/>
            </p:blipFill>
            <p:spPr>
              <a:xfrm>
                <a:off x="10038442" y="1622287"/>
                <a:ext cx="720000" cy="720000"/>
              </a:xfrm>
              <a:prstGeom prst="rect">
                <a:avLst/>
              </a:prstGeom>
            </p:spPr>
          </p:pic>
        </p:grpSp>
        <p:grpSp>
          <p:nvGrpSpPr>
            <p:cNvPr id="5" name="Group 4">
              <a:extLst>
                <a:ext uri="{FF2B5EF4-FFF2-40B4-BE49-F238E27FC236}">
                  <a16:creationId xmlns:a16="http://schemas.microsoft.com/office/drawing/2014/main" id="{155CD82D-77E9-62E4-44DA-E66AEF529BC1}"/>
                </a:ext>
              </a:extLst>
            </p:cNvPr>
            <p:cNvGrpSpPr>
              <a:grpSpLocks noGrp="1" noUngrp="1" noRot="1" noMove="1" noResize="1"/>
            </p:cNvGrpSpPr>
            <p:nvPr/>
          </p:nvGrpSpPr>
          <p:grpSpPr>
            <a:xfrm>
              <a:off x="6158967" y="1554080"/>
              <a:ext cx="2419200" cy="1978582"/>
              <a:chOff x="6158967" y="1554080"/>
              <a:chExt cx="2419200" cy="1978582"/>
            </a:xfrm>
          </p:grpSpPr>
          <p:sp>
            <p:nvSpPr>
              <p:cNvPr id="8" name="Google Shape;50;p15">
                <a:extLst>
                  <a:ext uri="{FF2B5EF4-FFF2-40B4-BE49-F238E27FC236}">
                    <a16:creationId xmlns:a16="http://schemas.microsoft.com/office/drawing/2014/main" id="{68903981-4697-DFD3-A77D-1083F65AFA2D}"/>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6158967" y="1988262"/>
                <a:ext cx="2419200" cy="1544400"/>
              </a:xfrm>
              <a:prstGeom prst="roundRect">
                <a:avLst>
                  <a:gd name="adj" fmla="val 11451"/>
                </a:avLst>
              </a:prstGeom>
              <a:solidFill>
                <a:schemeClr val="accent6">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1;p15">
                <a:extLst>
                  <a:ext uri="{FF2B5EF4-FFF2-40B4-BE49-F238E27FC236}">
                    <a16:creationId xmlns:a16="http://schemas.microsoft.com/office/drawing/2014/main" id="{2ECDF7F9-FCE4-6648-787B-27663582901D}"/>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7497309" y="1554080"/>
                <a:ext cx="860448" cy="860448"/>
              </a:xfrm>
              <a:prstGeom prst="ellipse">
                <a:avLst/>
              </a:prstGeom>
              <a:solidFill>
                <a:schemeClr val="accent6">
                  <a:lumMod val="50000"/>
                </a:schemeClr>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59;p15">
                <a:extLst>
                  <a:ext uri="{FF2B5EF4-FFF2-40B4-BE49-F238E27FC236}">
                    <a16:creationId xmlns:a16="http://schemas.microsoft.com/office/drawing/2014/main" id="{42405D2D-CEDC-1295-6B5D-FB32DE7358D2}"/>
                  </a:ext>
                </a:extLst>
              </p:cNvPr>
              <p:cNvSpPr txBox="1">
                <a:spLocks noGrp="1" noRot="1" noMove="1" noResize="1" noEditPoints="1" noAdjustHandles="1" noChangeArrowheads="1" noChangeShapeType="1"/>
              </p:cNvSpPr>
              <p:nvPr/>
            </p:nvSpPr>
            <p:spPr>
              <a:xfrm>
                <a:off x="6356001" y="2143124"/>
                <a:ext cx="860448" cy="319923"/>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 sz="2200">
                    <a:solidFill>
                      <a:schemeClr val="lt1"/>
                    </a:solidFill>
                    <a:latin typeface="+mj-lt"/>
                    <a:ea typeface="Fira Sans Extra Condensed Medium"/>
                    <a:cs typeface="Fira Sans Extra Condensed Medium"/>
                    <a:sym typeface="Fira Sans Extra Condensed Medium"/>
                  </a:rPr>
                  <a:t>13%</a:t>
                </a:r>
              </a:p>
            </p:txBody>
          </p:sp>
          <p:sp>
            <p:nvSpPr>
              <p:cNvPr id="18" name="Google Shape;60;p15">
                <a:extLst>
                  <a:ext uri="{FF2B5EF4-FFF2-40B4-BE49-F238E27FC236}">
                    <a16:creationId xmlns:a16="http://schemas.microsoft.com/office/drawing/2014/main" id="{F43E4210-2630-9661-A44A-DDB57D12D595}"/>
                  </a:ext>
                </a:extLst>
              </p:cNvPr>
              <p:cNvSpPr txBox="1">
                <a:spLocks noGrp="1" noRot="1" noMove="1" noResize="1" noEditPoints="1" noAdjustHandles="1" noChangeArrowheads="1" noChangeShapeType="1"/>
              </p:cNvSpPr>
              <p:nvPr/>
            </p:nvSpPr>
            <p:spPr>
              <a:xfrm>
                <a:off x="6355999" y="2482754"/>
                <a:ext cx="2001758" cy="858705"/>
              </a:xfrm>
              <a:prstGeom prst="rect">
                <a:avLst/>
              </a:prstGeom>
              <a:noFill/>
              <a:ln>
                <a:noFill/>
              </a:ln>
            </p:spPr>
            <p:txBody>
              <a:bodyPr spcFirstLastPara="1" wrap="square" lIns="91425" tIns="45700" rIns="91425" bIns="45700" anchor="ctr" anchorCtr="0">
                <a:noAutofit/>
              </a:bodyPr>
              <a:lstStyle/>
              <a:p>
                <a:r>
                  <a:rPr lang="en-US" sz="1200" b="1">
                    <a:solidFill>
                      <a:schemeClr val="bg1"/>
                    </a:solidFill>
                    <a:latin typeface="Lato" panose="020F0502020204030203" pitchFamily="34" charset="0"/>
                    <a:ea typeface="Lato" panose="020F0502020204030203" pitchFamily="34" charset="0"/>
                    <a:cs typeface="Lato" panose="020F0502020204030203" pitchFamily="34" charset="0"/>
                  </a:rPr>
                  <a:t>of KOLs had published using the term</a:t>
                </a:r>
              </a:p>
              <a:p>
                <a:r>
                  <a:rPr lang="en-US" sz="1200">
                    <a:solidFill>
                      <a:schemeClr val="bg1"/>
                    </a:solidFill>
                    <a:latin typeface="Lato" panose="020F0502020204030203" pitchFamily="34" charset="0"/>
                    <a:ea typeface="Lato" panose="020F0502020204030203" pitchFamily="34" charset="0"/>
                    <a:cs typeface="Lato" panose="020F0502020204030203" pitchFamily="34" charset="0"/>
                  </a:rPr>
                  <a:t>“</a:t>
                </a:r>
                <a:r>
                  <a:rPr lang="en-US" sz="1400" b="1">
                    <a:solidFill>
                      <a:schemeClr val="bg1"/>
                    </a:solidFill>
                    <a:latin typeface="Lato" panose="020F0502020204030203" pitchFamily="34" charset="0"/>
                    <a:ea typeface="Lato" panose="020F0502020204030203" pitchFamily="34" charset="0"/>
                    <a:cs typeface="Lato" panose="020F0502020204030203" pitchFamily="34" charset="0"/>
                  </a:rPr>
                  <a:t>mood stabilizers</a:t>
                </a:r>
                <a:r>
                  <a:rPr lang="en-US" sz="1200">
                    <a:solidFill>
                      <a:schemeClr val="bg1"/>
                    </a:solidFill>
                    <a:latin typeface="Lato" panose="020F0502020204030203" pitchFamily="34" charset="0"/>
                    <a:ea typeface="Lato" panose="020F0502020204030203" pitchFamily="34" charset="0"/>
                    <a:cs typeface="Lato" panose="020F0502020204030203" pitchFamily="34" charset="0"/>
                  </a:rPr>
                  <a:t>”.</a:t>
                </a:r>
              </a:p>
            </p:txBody>
          </p:sp>
          <p:pic>
            <p:nvPicPr>
              <p:cNvPr id="36" name="Graphic 35">
                <a:extLst>
                  <a:ext uri="{FF2B5EF4-FFF2-40B4-BE49-F238E27FC236}">
                    <a16:creationId xmlns:a16="http://schemas.microsoft.com/office/drawing/2014/main" id="{739F7233-7B03-A614-628A-25E992F6AE29}"/>
                  </a:ext>
                </a:extLst>
              </p:cNvPr>
              <p:cNvPicPr>
                <a:picLocks noGrp="1" noRot="1" noChangeAspect="1" noMove="1" noResize="1" noEditPoints="1" noAdjustHandles="1" noChangeArrowheads="1" noChangeShapeType="1" noCrop="1"/>
              </p:cNvPicPr>
              <p:nvPr/>
            </p:nvPicPr>
            <p:blipFill>
              <a:blip r:embed="rId7">
                <a:extLst>
                  <a:ext uri="{96DAC541-7B7A-43D3-8B79-37D633B846F1}">
                    <asvg:svgBlip xmlns:asvg="http://schemas.microsoft.com/office/drawing/2016/SVG/main" r:embed="rId8"/>
                  </a:ext>
                </a:extLst>
              </a:blip>
              <a:srcRect/>
              <a:stretch/>
            </p:blipFill>
            <p:spPr>
              <a:xfrm>
                <a:off x="7580955" y="1622287"/>
                <a:ext cx="720000" cy="720000"/>
              </a:xfrm>
              <a:prstGeom prst="rect">
                <a:avLst/>
              </a:prstGeom>
            </p:spPr>
          </p:pic>
        </p:grpSp>
        <p:grpSp>
          <p:nvGrpSpPr>
            <p:cNvPr id="23" name="Group 22">
              <a:extLst>
                <a:ext uri="{FF2B5EF4-FFF2-40B4-BE49-F238E27FC236}">
                  <a16:creationId xmlns:a16="http://schemas.microsoft.com/office/drawing/2014/main" id="{50734B0A-9E7D-BE57-EE3B-FD668D5FD95A}"/>
                </a:ext>
              </a:extLst>
            </p:cNvPr>
            <p:cNvGrpSpPr>
              <a:grpSpLocks noGrp="1" noUngrp="1" noRot="1" noMove="1" noResize="1"/>
            </p:cNvGrpSpPr>
            <p:nvPr/>
          </p:nvGrpSpPr>
          <p:grpSpPr>
            <a:xfrm>
              <a:off x="1251455" y="1554935"/>
              <a:ext cx="2419200" cy="1977727"/>
              <a:chOff x="1251455" y="1554935"/>
              <a:chExt cx="2419200" cy="1977727"/>
            </a:xfrm>
          </p:grpSpPr>
          <p:sp>
            <p:nvSpPr>
              <p:cNvPr id="12" name="Google Shape;54;p15">
                <a:extLst>
                  <a:ext uri="{FF2B5EF4-FFF2-40B4-BE49-F238E27FC236}">
                    <a16:creationId xmlns:a16="http://schemas.microsoft.com/office/drawing/2014/main" id="{90F0B82E-3A79-C81C-B65C-FCA397D1DEE9}"/>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1251455" y="1988262"/>
                <a:ext cx="2419200" cy="1544400"/>
              </a:xfrm>
              <a:prstGeom prst="roundRect">
                <a:avLst>
                  <a:gd name="adj" fmla="val 11451"/>
                </a:avLst>
              </a:prstGeom>
              <a:solidFill>
                <a:srgbClr val="873A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lumMod val="90000"/>
                    </a:schemeClr>
                  </a:solidFill>
                </a:endParaRPr>
              </a:p>
            </p:txBody>
          </p:sp>
          <p:sp>
            <p:nvSpPr>
              <p:cNvPr id="13" name="Google Shape;55;p15">
                <a:extLst>
                  <a:ext uri="{FF2B5EF4-FFF2-40B4-BE49-F238E27FC236}">
                    <a16:creationId xmlns:a16="http://schemas.microsoft.com/office/drawing/2014/main" id="{A3A3A2FC-9D46-28AE-6126-D87579004C1A}"/>
                  </a:ext>
                </a:extLst>
              </p:cNvPr>
              <p:cNvSpPr txBox="1">
                <a:spLocks noGrp="1" noRot="1" noMove="1" noResize="1" noEditPoints="1" noAdjustHandles="1" noChangeArrowheads="1" noChangeShapeType="1"/>
              </p:cNvSpPr>
              <p:nvPr/>
            </p:nvSpPr>
            <p:spPr>
              <a:xfrm>
                <a:off x="1448488" y="2143124"/>
                <a:ext cx="839189" cy="319923"/>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 sz="2200">
                    <a:solidFill>
                      <a:schemeClr val="lt1"/>
                    </a:solidFill>
                    <a:latin typeface="+mj-lt"/>
                    <a:ea typeface="Fira Sans Extra Condensed Medium"/>
                    <a:cs typeface="Fira Sans Extra Condensed Medium"/>
                    <a:sym typeface="Fira Sans Extra Condensed Medium"/>
                  </a:rPr>
                  <a:t>1%</a:t>
                </a:r>
                <a:endParaRPr sz="2200">
                  <a:solidFill>
                    <a:schemeClr val="lt1"/>
                  </a:solidFill>
                  <a:latin typeface="+mj-lt"/>
                  <a:ea typeface="Fira Sans Extra Condensed Medium"/>
                  <a:cs typeface="Fira Sans Extra Condensed Medium"/>
                  <a:sym typeface="Fira Sans Extra Condensed Medium"/>
                </a:endParaRPr>
              </a:p>
            </p:txBody>
          </p:sp>
          <p:sp>
            <p:nvSpPr>
              <p:cNvPr id="14" name="Google Shape;56;p15">
                <a:extLst>
                  <a:ext uri="{FF2B5EF4-FFF2-40B4-BE49-F238E27FC236}">
                    <a16:creationId xmlns:a16="http://schemas.microsoft.com/office/drawing/2014/main" id="{0B947327-72EC-F4B1-A6FD-011BB842C9ED}"/>
                  </a:ext>
                </a:extLst>
              </p:cNvPr>
              <p:cNvSpPr txBox="1">
                <a:spLocks noGrp="1" noRot="1" noMove="1" noResize="1" noEditPoints="1" noAdjustHandles="1" noChangeArrowheads="1" noChangeShapeType="1"/>
              </p:cNvSpPr>
              <p:nvPr/>
            </p:nvSpPr>
            <p:spPr>
              <a:xfrm>
                <a:off x="1448488" y="2482754"/>
                <a:ext cx="2036310" cy="858705"/>
              </a:xfrm>
              <a:prstGeom prst="rect">
                <a:avLst/>
              </a:prstGeom>
              <a:noFill/>
              <a:ln>
                <a:noFill/>
              </a:ln>
            </p:spPr>
            <p:txBody>
              <a:bodyPr spcFirstLastPara="1" wrap="square" lIns="91425" tIns="45700" rIns="91425" bIns="45700" anchor="ctr" anchorCtr="0">
                <a:noAutofit/>
              </a:bodyPr>
              <a:lstStyle/>
              <a:p>
                <a:r>
                  <a:rPr lang="en-US" sz="1200">
                    <a:solidFill>
                      <a:schemeClr val="bg1"/>
                    </a:solidFill>
                    <a:latin typeface="Lato" panose="020F0502020204030203" pitchFamily="34" charset="0"/>
                    <a:ea typeface="Lato" panose="020F0502020204030203" pitchFamily="34" charset="0"/>
                    <a:cs typeface="Lato" panose="020F0502020204030203" pitchFamily="34" charset="0"/>
                  </a:rPr>
                  <a:t>of KOLs had published using the term</a:t>
                </a:r>
              </a:p>
              <a:p>
                <a:r>
                  <a:rPr lang="en-US" sz="1200">
                    <a:solidFill>
                      <a:schemeClr val="bg1"/>
                    </a:solidFill>
                    <a:latin typeface="Lato" panose="020F0502020204030203" pitchFamily="34" charset="0"/>
                    <a:ea typeface="Lato" panose="020F0502020204030203" pitchFamily="34" charset="0"/>
                    <a:cs typeface="Lato" panose="020F0502020204030203" pitchFamily="34" charset="0"/>
                  </a:rPr>
                  <a:t>“</a:t>
                </a:r>
                <a:r>
                  <a:rPr lang="en-US" sz="1400" b="1">
                    <a:solidFill>
                      <a:schemeClr val="bg1"/>
                    </a:solidFill>
                    <a:latin typeface="Lato" panose="020F0502020204030203" pitchFamily="34" charset="0"/>
                    <a:ea typeface="Lato" panose="020F0502020204030203" pitchFamily="34" charset="0"/>
                    <a:cs typeface="Lato" panose="020F0502020204030203" pitchFamily="34" charset="0"/>
                  </a:rPr>
                  <a:t>muscarinic antagonists</a:t>
                </a:r>
                <a:r>
                  <a:rPr lang="en-US" sz="1200">
                    <a:solidFill>
                      <a:schemeClr val="bg1"/>
                    </a:solidFill>
                    <a:latin typeface="Lato" panose="020F0502020204030203" pitchFamily="34" charset="0"/>
                    <a:ea typeface="Lato" panose="020F0502020204030203" pitchFamily="34" charset="0"/>
                    <a:cs typeface="Lato" panose="020F0502020204030203" pitchFamily="34" charset="0"/>
                  </a:rPr>
                  <a:t>”.</a:t>
                </a:r>
              </a:p>
            </p:txBody>
          </p:sp>
          <p:sp>
            <p:nvSpPr>
              <p:cNvPr id="22" name="Google Shape;82;p15">
                <a:extLst>
                  <a:ext uri="{FF2B5EF4-FFF2-40B4-BE49-F238E27FC236}">
                    <a16:creationId xmlns:a16="http://schemas.microsoft.com/office/drawing/2014/main" id="{A738ADF3-6CAC-39CC-C783-B880FD7B5268}"/>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2590651" y="1554935"/>
                <a:ext cx="858705" cy="858705"/>
              </a:xfrm>
              <a:prstGeom prst="ellipse">
                <a:avLst/>
              </a:prstGeom>
              <a:solidFill>
                <a:srgbClr val="873AC0"/>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lumMod val="90000"/>
                    </a:schemeClr>
                  </a:solidFill>
                </a:endParaRPr>
              </a:p>
            </p:txBody>
          </p:sp>
          <p:pic>
            <p:nvPicPr>
              <p:cNvPr id="38" name="Graphic 37">
                <a:extLst>
                  <a:ext uri="{FF2B5EF4-FFF2-40B4-BE49-F238E27FC236}">
                    <a16:creationId xmlns:a16="http://schemas.microsoft.com/office/drawing/2014/main" id="{E73FE604-6812-76F9-BA97-CEF3DB2CDA4C}"/>
                  </a:ext>
                </a:extLst>
              </p:cNvPr>
              <p:cNvPicPr>
                <a:picLocks noGrp="1" noRot="1" noChangeAspect="1" noMove="1" noResize="1" noEditPoints="1" noAdjustHandles="1" noChangeArrowheads="1" noChangeShapeType="1" noCrop="1"/>
              </p:cNvPicPr>
              <p:nvPr/>
            </p:nvPicPr>
            <p:blipFill>
              <a:blip r:embed="rId9">
                <a:extLst>
                  <a:ext uri="{96DAC541-7B7A-43D3-8B79-37D633B846F1}">
                    <asvg:svgBlip xmlns:asvg="http://schemas.microsoft.com/office/drawing/2016/SVG/main" r:embed="rId10"/>
                  </a:ext>
                </a:extLst>
              </a:blip>
              <a:srcRect/>
              <a:stretch/>
            </p:blipFill>
            <p:spPr>
              <a:xfrm>
                <a:off x="2677172" y="1624287"/>
                <a:ext cx="720000" cy="720000"/>
              </a:xfrm>
              <a:prstGeom prst="rect">
                <a:avLst/>
              </a:prstGeom>
            </p:spPr>
          </p:pic>
        </p:grpSp>
      </p:grpSp>
    </p:spTree>
    <p:extLst>
      <p:ext uri="{BB962C8B-B14F-4D97-AF65-F5344CB8AC3E}">
        <p14:creationId xmlns:p14="http://schemas.microsoft.com/office/powerpoint/2010/main" val="38563311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FE17D3-CCF6-0372-30A9-EEF3B597317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EA2D037-FC97-9D2D-CA43-4316AC7106E7}"/>
              </a:ext>
            </a:extLst>
          </p:cNvPr>
          <p:cNvSpPr>
            <a:spLocks noGrp="1" noRot="1" noMove="1" noResize="1" noEditPoints="1" noAdjustHandles="1" noChangeArrowheads="1" noChangeShapeType="1"/>
          </p:cNvSpPr>
          <p:nvPr>
            <p:ph type="title"/>
          </p:nvPr>
        </p:nvSpPr>
        <p:spPr/>
        <p:txBody>
          <a:bodyPr>
            <a:normAutofit/>
          </a:bodyPr>
          <a:lstStyle/>
          <a:p>
            <a:r>
              <a:rPr lang="en-GB" sz="2800">
                <a:solidFill>
                  <a:schemeClr val="tx1"/>
                </a:solidFill>
                <a:latin typeface="Lato ExtraBold" panose="020F0502020204030203" pitchFamily="34" charset="0"/>
                <a:ea typeface="Lato ExtraBold" panose="020F0502020204030203" pitchFamily="34" charset="0"/>
                <a:cs typeface="Lato ExtraBold" panose="020F0502020204030203" pitchFamily="34" charset="0"/>
              </a:rPr>
              <a:t>HEALTH ECONOMIST TERMS</a:t>
            </a:r>
            <a:endParaRPr lang="en-GB">
              <a:solidFill>
                <a:schemeClr val="tx1"/>
              </a:solidFill>
            </a:endParaRPr>
          </a:p>
        </p:txBody>
      </p:sp>
      <p:grpSp>
        <p:nvGrpSpPr>
          <p:cNvPr id="27" name="Group 26">
            <a:extLst>
              <a:ext uri="{FF2B5EF4-FFF2-40B4-BE49-F238E27FC236}">
                <a16:creationId xmlns:a16="http://schemas.microsoft.com/office/drawing/2014/main" id="{7BAB521F-66FD-EE1B-9E00-ED1C6D2449DD}"/>
              </a:ext>
            </a:extLst>
          </p:cNvPr>
          <p:cNvGrpSpPr>
            <a:grpSpLocks/>
          </p:cNvGrpSpPr>
          <p:nvPr/>
        </p:nvGrpSpPr>
        <p:grpSpPr>
          <a:xfrm>
            <a:off x="1251455" y="1554080"/>
            <a:ext cx="9780469" cy="1978582"/>
            <a:chOff x="1251455" y="1554080"/>
            <a:chExt cx="9780469" cy="1978582"/>
          </a:xfrm>
        </p:grpSpPr>
        <p:grpSp>
          <p:nvGrpSpPr>
            <p:cNvPr id="23" name="Group 22">
              <a:extLst>
                <a:ext uri="{FF2B5EF4-FFF2-40B4-BE49-F238E27FC236}">
                  <a16:creationId xmlns:a16="http://schemas.microsoft.com/office/drawing/2014/main" id="{DFC03833-4422-A48C-293F-EC5F64FB2D85}"/>
                </a:ext>
              </a:extLst>
            </p:cNvPr>
            <p:cNvGrpSpPr>
              <a:grpSpLocks/>
            </p:cNvGrpSpPr>
            <p:nvPr/>
          </p:nvGrpSpPr>
          <p:grpSpPr>
            <a:xfrm>
              <a:off x="6158967" y="1554080"/>
              <a:ext cx="2419200" cy="1978582"/>
              <a:chOff x="6158967" y="1554080"/>
              <a:chExt cx="2419200" cy="1978582"/>
            </a:xfrm>
          </p:grpSpPr>
          <p:sp>
            <p:nvSpPr>
              <p:cNvPr id="8" name="Google Shape;50;p15">
                <a:extLst>
                  <a:ext uri="{FF2B5EF4-FFF2-40B4-BE49-F238E27FC236}">
                    <a16:creationId xmlns:a16="http://schemas.microsoft.com/office/drawing/2014/main" id="{C86A1E34-B536-DD30-2B0F-A8D1A72BB2BD}"/>
                  </a:ext>
                  <a:ext uri="{C183D7F6-B498-43B3-948B-1728B52AA6E4}">
                    <adec:decorative xmlns:adec="http://schemas.microsoft.com/office/drawing/2017/decorative" val="1"/>
                  </a:ext>
                </a:extLst>
              </p:cNvPr>
              <p:cNvSpPr>
                <a:spLocks/>
              </p:cNvSpPr>
              <p:nvPr/>
            </p:nvSpPr>
            <p:spPr>
              <a:xfrm>
                <a:off x="6158967" y="1988262"/>
                <a:ext cx="2419200" cy="1544400"/>
              </a:xfrm>
              <a:prstGeom prst="roundRect">
                <a:avLst>
                  <a:gd name="adj" fmla="val 11451"/>
                </a:avLst>
              </a:prstGeom>
              <a:solidFill>
                <a:schemeClr val="accent6">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1;p15">
                <a:extLst>
                  <a:ext uri="{FF2B5EF4-FFF2-40B4-BE49-F238E27FC236}">
                    <a16:creationId xmlns:a16="http://schemas.microsoft.com/office/drawing/2014/main" id="{3FDF189B-AE69-05FB-7E2B-B39F463BD07F}"/>
                  </a:ext>
                  <a:ext uri="{C183D7F6-B498-43B3-948B-1728B52AA6E4}">
                    <adec:decorative xmlns:adec="http://schemas.microsoft.com/office/drawing/2017/decorative" val="1"/>
                  </a:ext>
                </a:extLst>
              </p:cNvPr>
              <p:cNvSpPr>
                <a:spLocks/>
              </p:cNvSpPr>
              <p:nvPr/>
            </p:nvSpPr>
            <p:spPr>
              <a:xfrm>
                <a:off x="7497309" y="1554080"/>
                <a:ext cx="860448" cy="860448"/>
              </a:xfrm>
              <a:prstGeom prst="ellipse">
                <a:avLst/>
              </a:prstGeom>
              <a:solidFill>
                <a:schemeClr val="accent6">
                  <a:lumMod val="50000"/>
                </a:schemeClr>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59;p15">
                <a:extLst>
                  <a:ext uri="{FF2B5EF4-FFF2-40B4-BE49-F238E27FC236}">
                    <a16:creationId xmlns:a16="http://schemas.microsoft.com/office/drawing/2014/main" id="{8798BAC4-15D6-8DDA-C333-7A0B0736AD86}"/>
                  </a:ext>
                </a:extLst>
              </p:cNvPr>
              <p:cNvSpPr txBox="1">
                <a:spLocks/>
              </p:cNvSpPr>
              <p:nvPr/>
            </p:nvSpPr>
            <p:spPr>
              <a:xfrm>
                <a:off x="6356001" y="2143124"/>
                <a:ext cx="860448" cy="319923"/>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 sz="2200">
                    <a:solidFill>
                      <a:schemeClr val="lt1"/>
                    </a:solidFill>
                    <a:latin typeface="+mj-lt"/>
                    <a:ea typeface="Fira Sans Extra Condensed Medium"/>
                    <a:cs typeface="Fira Sans Extra Condensed Medium"/>
                    <a:sym typeface="Fira Sans Extra Condensed Medium"/>
                  </a:rPr>
                  <a:t>37%</a:t>
                </a:r>
                <a:endParaRPr sz="2200">
                  <a:solidFill>
                    <a:schemeClr val="lt1"/>
                  </a:solidFill>
                  <a:latin typeface="+mj-lt"/>
                  <a:ea typeface="Fira Sans Extra Condensed Medium"/>
                  <a:cs typeface="Fira Sans Extra Condensed Medium"/>
                  <a:sym typeface="Fira Sans Extra Condensed Medium"/>
                </a:endParaRPr>
              </a:p>
            </p:txBody>
          </p:sp>
          <p:sp>
            <p:nvSpPr>
              <p:cNvPr id="18" name="Google Shape;60;p15">
                <a:extLst>
                  <a:ext uri="{FF2B5EF4-FFF2-40B4-BE49-F238E27FC236}">
                    <a16:creationId xmlns:a16="http://schemas.microsoft.com/office/drawing/2014/main" id="{6683BA41-4DE6-8B3C-4BB4-0E2F81D24F23}"/>
                  </a:ext>
                </a:extLst>
              </p:cNvPr>
              <p:cNvSpPr txBox="1">
                <a:spLocks/>
              </p:cNvSpPr>
              <p:nvPr/>
            </p:nvSpPr>
            <p:spPr>
              <a:xfrm>
                <a:off x="6356000" y="2482754"/>
                <a:ext cx="2001757" cy="858705"/>
              </a:xfrm>
              <a:prstGeom prst="rect">
                <a:avLst/>
              </a:prstGeom>
              <a:noFill/>
              <a:ln>
                <a:noFill/>
              </a:ln>
            </p:spPr>
            <p:txBody>
              <a:bodyPr spcFirstLastPara="1" wrap="square" lIns="91425" tIns="45700" rIns="91425" bIns="45700" anchor="ctr" anchorCtr="0">
                <a:noAutofit/>
              </a:bodyPr>
              <a:lstStyle/>
              <a:p>
                <a:r>
                  <a:rPr lang="en-US" sz="1200">
                    <a:solidFill>
                      <a:schemeClr val="bg1"/>
                    </a:solidFill>
                    <a:latin typeface="Lato" panose="020F0502020204030203" pitchFamily="34" charset="0"/>
                    <a:ea typeface="Lato" panose="020F0502020204030203" pitchFamily="34" charset="0"/>
                    <a:cs typeface="Lato" panose="020F0502020204030203" pitchFamily="34" charset="0"/>
                  </a:rPr>
                  <a:t>of KOLs had published using the term</a:t>
                </a:r>
              </a:p>
              <a:p>
                <a:r>
                  <a:rPr lang="en-US" sz="1200">
                    <a:solidFill>
                      <a:schemeClr val="bg1"/>
                    </a:solidFill>
                    <a:latin typeface="Lato" panose="020F0502020204030203" pitchFamily="34" charset="0"/>
                    <a:ea typeface="Lato" panose="020F0502020204030203" pitchFamily="34" charset="0"/>
                    <a:cs typeface="Lato" panose="020F0502020204030203" pitchFamily="34" charset="0"/>
                  </a:rPr>
                  <a:t>“</a:t>
                </a:r>
                <a:r>
                  <a:rPr lang="en-US" sz="1400" b="1">
                    <a:solidFill>
                      <a:schemeClr val="bg1"/>
                    </a:solidFill>
                    <a:latin typeface="Lato" panose="020F0502020204030203" pitchFamily="34" charset="0"/>
                    <a:ea typeface="Lato" panose="020F0502020204030203" pitchFamily="34" charset="0"/>
                    <a:cs typeface="Lato" panose="020F0502020204030203" pitchFamily="34" charset="0"/>
                  </a:rPr>
                  <a:t>PANSS</a:t>
                </a:r>
                <a:r>
                  <a:rPr lang="en-US" sz="1200">
                    <a:solidFill>
                      <a:schemeClr val="bg1"/>
                    </a:solidFill>
                    <a:latin typeface="Lato" panose="020F0502020204030203" pitchFamily="34" charset="0"/>
                    <a:ea typeface="Lato" panose="020F0502020204030203" pitchFamily="34" charset="0"/>
                    <a:cs typeface="Lato" panose="020F0502020204030203" pitchFamily="34" charset="0"/>
                  </a:rPr>
                  <a:t>”.</a:t>
                </a:r>
              </a:p>
            </p:txBody>
          </p:sp>
          <p:pic>
            <p:nvPicPr>
              <p:cNvPr id="75" name="Graphic 74" descr="Monthly calendar outline">
                <a:extLst>
                  <a:ext uri="{FF2B5EF4-FFF2-40B4-BE49-F238E27FC236}">
                    <a16:creationId xmlns:a16="http://schemas.microsoft.com/office/drawing/2014/main" id="{C30A3AFF-137C-8E13-EC1F-73B7B50B1C4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583555" y="1623376"/>
                <a:ext cx="720000" cy="720000"/>
              </a:xfrm>
              <a:prstGeom prst="rect">
                <a:avLst/>
              </a:prstGeom>
            </p:spPr>
          </p:pic>
        </p:grpSp>
        <p:grpSp>
          <p:nvGrpSpPr>
            <p:cNvPr id="24" name="Group 23">
              <a:extLst>
                <a:ext uri="{FF2B5EF4-FFF2-40B4-BE49-F238E27FC236}">
                  <a16:creationId xmlns:a16="http://schemas.microsoft.com/office/drawing/2014/main" id="{A98C531C-DDF4-6D8A-85CB-67E5EDD12E3B}"/>
                </a:ext>
              </a:extLst>
            </p:cNvPr>
            <p:cNvGrpSpPr>
              <a:grpSpLocks/>
            </p:cNvGrpSpPr>
            <p:nvPr/>
          </p:nvGrpSpPr>
          <p:grpSpPr>
            <a:xfrm>
              <a:off x="3705211" y="1554080"/>
              <a:ext cx="2419200" cy="1978582"/>
              <a:chOff x="3705211" y="1554080"/>
              <a:chExt cx="2419200" cy="1978582"/>
            </a:xfrm>
          </p:grpSpPr>
          <p:sp>
            <p:nvSpPr>
              <p:cNvPr id="6" name="Google Shape;48;p15">
                <a:extLst>
                  <a:ext uri="{FF2B5EF4-FFF2-40B4-BE49-F238E27FC236}">
                    <a16:creationId xmlns:a16="http://schemas.microsoft.com/office/drawing/2014/main" id="{B7CADB72-1A4B-1C80-5BEC-BC5DAFED8489}"/>
                  </a:ext>
                  <a:ext uri="{C183D7F6-B498-43B3-948B-1728B52AA6E4}">
                    <adec:decorative xmlns:adec="http://schemas.microsoft.com/office/drawing/2017/decorative" val="1"/>
                  </a:ext>
                </a:extLst>
              </p:cNvPr>
              <p:cNvSpPr>
                <a:spLocks/>
              </p:cNvSpPr>
              <p:nvPr/>
            </p:nvSpPr>
            <p:spPr>
              <a:xfrm>
                <a:off x="3705211" y="1988262"/>
                <a:ext cx="2419200" cy="1544400"/>
              </a:xfrm>
              <a:prstGeom prst="roundRect">
                <a:avLst>
                  <a:gd name="adj" fmla="val 11451"/>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49;p15">
                <a:extLst>
                  <a:ext uri="{FF2B5EF4-FFF2-40B4-BE49-F238E27FC236}">
                    <a16:creationId xmlns:a16="http://schemas.microsoft.com/office/drawing/2014/main" id="{FD4D82D0-4474-30DF-8D7F-14DC484B9536}"/>
                  </a:ext>
                  <a:ext uri="{C183D7F6-B498-43B3-948B-1728B52AA6E4}">
                    <adec:decorative xmlns:adec="http://schemas.microsoft.com/office/drawing/2017/decorative" val="1"/>
                  </a:ext>
                </a:extLst>
              </p:cNvPr>
              <p:cNvSpPr>
                <a:spLocks/>
              </p:cNvSpPr>
              <p:nvPr/>
            </p:nvSpPr>
            <p:spPr>
              <a:xfrm>
                <a:off x="5043552" y="1554080"/>
                <a:ext cx="860448" cy="860448"/>
              </a:xfrm>
              <a:prstGeom prst="ellipse">
                <a:avLst/>
              </a:prstGeom>
              <a:solidFill>
                <a:schemeClr val="accen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7;p15">
                <a:extLst>
                  <a:ext uri="{FF2B5EF4-FFF2-40B4-BE49-F238E27FC236}">
                    <a16:creationId xmlns:a16="http://schemas.microsoft.com/office/drawing/2014/main" id="{E6FA27FD-79AB-9D65-BE7D-68201BC7798A}"/>
                  </a:ext>
                </a:extLst>
              </p:cNvPr>
              <p:cNvSpPr txBox="1">
                <a:spLocks/>
              </p:cNvSpPr>
              <p:nvPr/>
            </p:nvSpPr>
            <p:spPr>
              <a:xfrm>
                <a:off x="3902245" y="2143124"/>
                <a:ext cx="858705" cy="319923"/>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 sz="2200">
                    <a:solidFill>
                      <a:schemeClr val="lt1"/>
                    </a:solidFill>
                    <a:latin typeface="+mj-lt"/>
                    <a:ea typeface="Fira Sans Extra Condensed Medium"/>
                    <a:cs typeface="Fira Sans Extra Condensed Medium"/>
                    <a:sym typeface="Fira Sans Extra Condensed Medium"/>
                  </a:rPr>
                  <a:t>36%</a:t>
                </a:r>
                <a:endParaRPr sz="2200">
                  <a:solidFill>
                    <a:schemeClr val="lt1"/>
                  </a:solidFill>
                  <a:latin typeface="+mj-lt"/>
                  <a:ea typeface="Fira Sans Extra Condensed Medium"/>
                  <a:cs typeface="Fira Sans Extra Condensed Medium"/>
                  <a:sym typeface="Fira Sans Extra Condensed Medium"/>
                </a:endParaRPr>
              </a:p>
            </p:txBody>
          </p:sp>
          <p:sp>
            <p:nvSpPr>
              <p:cNvPr id="16" name="Google Shape;58;p15">
                <a:extLst>
                  <a:ext uri="{FF2B5EF4-FFF2-40B4-BE49-F238E27FC236}">
                    <a16:creationId xmlns:a16="http://schemas.microsoft.com/office/drawing/2014/main" id="{DD03A9F1-5247-C423-B328-C13BBBA0F202}"/>
                  </a:ext>
                </a:extLst>
              </p:cNvPr>
              <p:cNvSpPr txBox="1">
                <a:spLocks/>
              </p:cNvSpPr>
              <p:nvPr/>
            </p:nvSpPr>
            <p:spPr>
              <a:xfrm>
                <a:off x="3902243" y="2482754"/>
                <a:ext cx="2001757" cy="858705"/>
              </a:xfrm>
              <a:prstGeom prst="rect">
                <a:avLst/>
              </a:prstGeom>
              <a:noFill/>
              <a:ln>
                <a:noFill/>
              </a:ln>
            </p:spPr>
            <p:txBody>
              <a:bodyPr spcFirstLastPara="1" wrap="square" lIns="91425" tIns="45700" rIns="91425" bIns="45700" anchor="ctr" anchorCtr="0">
                <a:noAutofit/>
              </a:bodyPr>
              <a:lstStyle/>
              <a:p>
                <a:r>
                  <a:rPr lang="en-US" sz="1200">
                    <a:solidFill>
                      <a:schemeClr val="bg1"/>
                    </a:solidFill>
                    <a:latin typeface="Lato" panose="020F0502020204030203" pitchFamily="34" charset="0"/>
                    <a:ea typeface="Lato" panose="020F0502020204030203" pitchFamily="34" charset="0"/>
                    <a:cs typeface="Lato" panose="020F0502020204030203" pitchFamily="34" charset="0"/>
                  </a:rPr>
                  <a:t>of KOLs had published using the term</a:t>
                </a:r>
              </a:p>
              <a:p>
                <a:r>
                  <a:rPr lang="en-US" sz="1200">
                    <a:solidFill>
                      <a:schemeClr val="bg1"/>
                    </a:solidFill>
                    <a:latin typeface="Lato" panose="020F0502020204030203" pitchFamily="34" charset="0"/>
                    <a:ea typeface="Lato" panose="020F0502020204030203" pitchFamily="34" charset="0"/>
                    <a:cs typeface="Lato" panose="020F0502020204030203" pitchFamily="34" charset="0"/>
                  </a:rPr>
                  <a:t>“</a:t>
                </a:r>
                <a:r>
                  <a:rPr lang="en-US" sz="1400" b="1">
                    <a:solidFill>
                      <a:schemeClr val="bg1"/>
                    </a:solidFill>
                    <a:latin typeface="Lato" panose="020F0502020204030203" pitchFamily="34" charset="0"/>
                    <a:ea typeface="Lato" panose="020F0502020204030203" pitchFamily="34" charset="0"/>
                    <a:cs typeface="Lato" panose="020F0502020204030203" pitchFamily="34" charset="0"/>
                  </a:rPr>
                  <a:t>adherence</a:t>
                </a:r>
                <a:r>
                  <a:rPr lang="en-US" sz="1200">
                    <a:solidFill>
                      <a:schemeClr val="bg1"/>
                    </a:solidFill>
                    <a:latin typeface="Lato" panose="020F0502020204030203" pitchFamily="34" charset="0"/>
                    <a:ea typeface="Lato" panose="020F0502020204030203" pitchFamily="34" charset="0"/>
                    <a:cs typeface="Lato" panose="020F0502020204030203" pitchFamily="34" charset="0"/>
                  </a:rPr>
                  <a:t>”.</a:t>
                </a:r>
              </a:p>
            </p:txBody>
          </p:sp>
          <p:pic>
            <p:nvPicPr>
              <p:cNvPr id="77" name="Graphic 76" descr="Clipboard Mixed outline">
                <a:extLst>
                  <a:ext uri="{FF2B5EF4-FFF2-40B4-BE49-F238E27FC236}">
                    <a16:creationId xmlns:a16="http://schemas.microsoft.com/office/drawing/2014/main" id="{33217814-4E9C-06D5-FF08-33544071CE5F}"/>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5129798" y="1624287"/>
                <a:ext cx="720000" cy="720000"/>
              </a:xfrm>
              <a:prstGeom prst="rect">
                <a:avLst/>
              </a:prstGeom>
            </p:spPr>
          </p:pic>
        </p:grpSp>
        <p:grpSp>
          <p:nvGrpSpPr>
            <p:cNvPr id="25" name="Group 24">
              <a:extLst>
                <a:ext uri="{FF2B5EF4-FFF2-40B4-BE49-F238E27FC236}">
                  <a16:creationId xmlns:a16="http://schemas.microsoft.com/office/drawing/2014/main" id="{AD295216-E284-82CD-4D1D-08674434B993}"/>
                </a:ext>
              </a:extLst>
            </p:cNvPr>
            <p:cNvGrpSpPr>
              <a:grpSpLocks/>
            </p:cNvGrpSpPr>
            <p:nvPr/>
          </p:nvGrpSpPr>
          <p:grpSpPr>
            <a:xfrm>
              <a:off x="1251455" y="1554935"/>
              <a:ext cx="2419200" cy="1977727"/>
              <a:chOff x="1251455" y="1554935"/>
              <a:chExt cx="2419200" cy="1977727"/>
            </a:xfrm>
          </p:grpSpPr>
          <p:sp>
            <p:nvSpPr>
              <p:cNvPr id="12" name="Google Shape;54;p15">
                <a:extLst>
                  <a:ext uri="{FF2B5EF4-FFF2-40B4-BE49-F238E27FC236}">
                    <a16:creationId xmlns:a16="http://schemas.microsoft.com/office/drawing/2014/main" id="{51E87759-3B98-BB6F-DE07-1A4A5B343402}"/>
                  </a:ext>
                  <a:ext uri="{C183D7F6-B498-43B3-948B-1728B52AA6E4}">
                    <adec:decorative xmlns:adec="http://schemas.microsoft.com/office/drawing/2017/decorative" val="1"/>
                  </a:ext>
                </a:extLst>
              </p:cNvPr>
              <p:cNvSpPr>
                <a:spLocks/>
              </p:cNvSpPr>
              <p:nvPr/>
            </p:nvSpPr>
            <p:spPr>
              <a:xfrm>
                <a:off x="1251455" y="1988262"/>
                <a:ext cx="2419200" cy="1544400"/>
              </a:xfrm>
              <a:prstGeom prst="roundRect">
                <a:avLst>
                  <a:gd name="adj" fmla="val 11451"/>
                </a:avLst>
              </a:prstGeom>
              <a:solidFill>
                <a:srgbClr val="873A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55;p15">
                <a:extLst>
                  <a:ext uri="{FF2B5EF4-FFF2-40B4-BE49-F238E27FC236}">
                    <a16:creationId xmlns:a16="http://schemas.microsoft.com/office/drawing/2014/main" id="{3511C738-CF4B-578F-33E4-1D08E08225C3}"/>
                  </a:ext>
                </a:extLst>
              </p:cNvPr>
              <p:cNvSpPr txBox="1">
                <a:spLocks/>
              </p:cNvSpPr>
              <p:nvPr/>
            </p:nvSpPr>
            <p:spPr>
              <a:xfrm>
                <a:off x="1448488" y="2143124"/>
                <a:ext cx="839189" cy="319923"/>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 sz="2200">
                    <a:solidFill>
                      <a:schemeClr val="lt1"/>
                    </a:solidFill>
                    <a:latin typeface="+mj-lt"/>
                    <a:ea typeface="Fira Sans Extra Condensed Medium"/>
                    <a:cs typeface="Fira Sans Extra Condensed Medium"/>
                    <a:sym typeface="Fira Sans Extra Condensed Medium"/>
                  </a:rPr>
                  <a:t>28%</a:t>
                </a:r>
                <a:endParaRPr sz="2200">
                  <a:solidFill>
                    <a:schemeClr val="lt1"/>
                  </a:solidFill>
                  <a:latin typeface="+mj-lt"/>
                  <a:ea typeface="Fira Sans Extra Condensed Medium"/>
                  <a:cs typeface="Fira Sans Extra Condensed Medium"/>
                  <a:sym typeface="Fira Sans Extra Condensed Medium"/>
                </a:endParaRPr>
              </a:p>
            </p:txBody>
          </p:sp>
          <p:sp>
            <p:nvSpPr>
              <p:cNvPr id="14" name="Google Shape;56;p15">
                <a:extLst>
                  <a:ext uri="{FF2B5EF4-FFF2-40B4-BE49-F238E27FC236}">
                    <a16:creationId xmlns:a16="http://schemas.microsoft.com/office/drawing/2014/main" id="{977438F7-A836-BA44-214E-DEE8D05B4543}"/>
                  </a:ext>
                </a:extLst>
              </p:cNvPr>
              <p:cNvSpPr txBox="1">
                <a:spLocks/>
              </p:cNvSpPr>
              <p:nvPr/>
            </p:nvSpPr>
            <p:spPr>
              <a:xfrm>
                <a:off x="1448488" y="2482754"/>
                <a:ext cx="2000868" cy="858705"/>
              </a:xfrm>
              <a:prstGeom prst="rect">
                <a:avLst/>
              </a:prstGeom>
              <a:noFill/>
              <a:ln>
                <a:noFill/>
              </a:ln>
            </p:spPr>
            <p:txBody>
              <a:bodyPr spcFirstLastPara="1" wrap="square" lIns="91425" tIns="45700" rIns="91425" bIns="45700" anchor="ctr" anchorCtr="0">
                <a:noAutofit/>
              </a:bodyPr>
              <a:lstStyle/>
              <a:p>
                <a:r>
                  <a:rPr lang="en-US" sz="1200">
                    <a:solidFill>
                      <a:schemeClr val="bg1"/>
                    </a:solidFill>
                    <a:latin typeface="Lato" panose="020F0502020204030203" pitchFamily="34" charset="0"/>
                    <a:ea typeface="Lato" panose="020F0502020204030203" pitchFamily="34" charset="0"/>
                    <a:cs typeface="Lato" panose="020F0502020204030203" pitchFamily="34" charset="0"/>
                  </a:rPr>
                  <a:t>of KOLs had published using the term</a:t>
                </a:r>
              </a:p>
              <a:p>
                <a:r>
                  <a:rPr lang="en-US" sz="1200">
                    <a:solidFill>
                      <a:schemeClr val="bg1"/>
                    </a:solidFill>
                    <a:latin typeface="Lato" panose="020F0502020204030203" pitchFamily="34" charset="0"/>
                    <a:ea typeface="Lato" panose="020F0502020204030203" pitchFamily="34" charset="0"/>
                    <a:cs typeface="Lato" panose="020F0502020204030203" pitchFamily="34" charset="0"/>
                  </a:rPr>
                  <a:t>“</a:t>
                </a:r>
                <a:r>
                  <a:rPr lang="en-US" sz="1400" b="1">
                    <a:solidFill>
                      <a:schemeClr val="bg1"/>
                    </a:solidFill>
                    <a:latin typeface="Lato" panose="020F0502020204030203" pitchFamily="34" charset="0"/>
                    <a:ea typeface="Lato" panose="020F0502020204030203" pitchFamily="34" charset="0"/>
                    <a:cs typeface="Lato" panose="020F0502020204030203" pitchFamily="34" charset="0"/>
                  </a:rPr>
                  <a:t>social functioning</a:t>
                </a:r>
                <a:r>
                  <a:rPr lang="en-US" sz="1200">
                    <a:solidFill>
                      <a:schemeClr val="bg1"/>
                    </a:solidFill>
                    <a:latin typeface="Lato" panose="020F0502020204030203" pitchFamily="34" charset="0"/>
                    <a:ea typeface="Lato" panose="020F0502020204030203" pitchFamily="34" charset="0"/>
                    <a:cs typeface="Lato" panose="020F0502020204030203" pitchFamily="34" charset="0"/>
                  </a:rPr>
                  <a:t>”.</a:t>
                </a:r>
              </a:p>
            </p:txBody>
          </p:sp>
          <p:sp>
            <p:nvSpPr>
              <p:cNvPr id="22" name="Google Shape;82;p15">
                <a:extLst>
                  <a:ext uri="{FF2B5EF4-FFF2-40B4-BE49-F238E27FC236}">
                    <a16:creationId xmlns:a16="http://schemas.microsoft.com/office/drawing/2014/main" id="{D2821188-DAC2-B1F3-3508-9C2E638A1650}"/>
                  </a:ext>
                  <a:ext uri="{C183D7F6-B498-43B3-948B-1728B52AA6E4}">
                    <adec:decorative xmlns:adec="http://schemas.microsoft.com/office/drawing/2017/decorative" val="1"/>
                  </a:ext>
                </a:extLst>
              </p:cNvPr>
              <p:cNvSpPr>
                <a:spLocks/>
              </p:cNvSpPr>
              <p:nvPr/>
            </p:nvSpPr>
            <p:spPr>
              <a:xfrm>
                <a:off x="2590651" y="1554935"/>
                <a:ext cx="858705" cy="858705"/>
              </a:xfrm>
              <a:prstGeom prst="ellipse">
                <a:avLst/>
              </a:prstGeom>
              <a:solidFill>
                <a:srgbClr val="873AC0"/>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9" name="Graphic 78" descr="Upward trend outline">
                <a:extLst>
                  <a:ext uri="{FF2B5EF4-FFF2-40B4-BE49-F238E27FC236}">
                    <a16:creationId xmlns:a16="http://schemas.microsoft.com/office/drawing/2014/main" id="{C73ED68E-AC2C-0542-BED7-8CC8B70E115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660003" y="1624287"/>
                <a:ext cx="720000" cy="720000"/>
              </a:xfrm>
              <a:prstGeom prst="rect">
                <a:avLst/>
              </a:prstGeom>
            </p:spPr>
          </p:pic>
        </p:grpSp>
        <p:grpSp>
          <p:nvGrpSpPr>
            <p:cNvPr id="3" name="Group 2">
              <a:extLst>
                <a:ext uri="{FF2B5EF4-FFF2-40B4-BE49-F238E27FC236}">
                  <a16:creationId xmlns:a16="http://schemas.microsoft.com/office/drawing/2014/main" id="{6E1837FB-097D-C627-169A-28032C93F190}"/>
                </a:ext>
              </a:extLst>
            </p:cNvPr>
            <p:cNvGrpSpPr>
              <a:grpSpLocks/>
            </p:cNvGrpSpPr>
            <p:nvPr/>
          </p:nvGrpSpPr>
          <p:grpSpPr>
            <a:xfrm>
              <a:off x="8612724" y="1554080"/>
              <a:ext cx="2419200" cy="1978582"/>
              <a:chOff x="8612724" y="1554080"/>
              <a:chExt cx="2419200" cy="1978582"/>
            </a:xfrm>
          </p:grpSpPr>
          <p:sp>
            <p:nvSpPr>
              <p:cNvPr id="10" name="Google Shape;52;p15">
                <a:extLst>
                  <a:ext uri="{FF2B5EF4-FFF2-40B4-BE49-F238E27FC236}">
                    <a16:creationId xmlns:a16="http://schemas.microsoft.com/office/drawing/2014/main" id="{1B750517-6B16-0386-D369-0051F1F7D03A}"/>
                  </a:ext>
                  <a:ext uri="{C183D7F6-B498-43B3-948B-1728B52AA6E4}">
                    <adec:decorative xmlns:adec="http://schemas.microsoft.com/office/drawing/2017/decorative" val="1"/>
                  </a:ext>
                </a:extLst>
              </p:cNvPr>
              <p:cNvSpPr>
                <a:spLocks/>
              </p:cNvSpPr>
              <p:nvPr/>
            </p:nvSpPr>
            <p:spPr>
              <a:xfrm>
                <a:off x="8612724" y="1988262"/>
                <a:ext cx="2419200" cy="1544400"/>
              </a:xfrm>
              <a:prstGeom prst="roundRect">
                <a:avLst>
                  <a:gd name="adj" fmla="val 11451"/>
                </a:avLst>
              </a:prstGeom>
              <a:solidFill>
                <a:srgbClr val="107A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11" name="Google Shape;53;p15">
                <a:extLst>
                  <a:ext uri="{FF2B5EF4-FFF2-40B4-BE49-F238E27FC236}">
                    <a16:creationId xmlns:a16="http://schemas.microsoft.com/office/drawing/2014/main" id="{8778B39E-C2ED-F664-E17E-CC64475AE542}"/>
                  </a:ext>
                  <a:ext uri="{C183D7F6-B498-43B3-948B-1728B52AA6E4}">
                    <adec:decorative xmlns:adec="http://schemas.microsoft.com/office/drawing/2017/decorative" val="1"/>
                  </a:ext>
                </a:extLst>
              </p:cNvPr>
              <p:cNvSpPr>
                <a:spLocks/>
              </p:cNvSpPr>
              <p:nvPr/>
            </p:nvSpPr>
            <p:spPr>
              <a:xfrm>
                <a:off x="9951065" y="1554080"/>
                <a:ext cx="860448" cy="860448"/>
              </a:xfrm>
              <a:prstGeom prst="ellipse">
                <a:avLst/>
              </a:prstGeom>
              <a:solidFill>
                <a:srgbClr val="107A40"/>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61;p15">
                <a:extLst>
                  <a:ext uri="{FF2B5EF4-FFF2-40B4-BE49-F238E27FC236}">
                    <a16:creationId xmlns:a16="http://schemas.microsoft.com/office/drawing/2014/main" id="{B1B19B5E-1BF5-CE80-75B3-BDA550751499}"/>
                  </a:ext>
                </a:extLst>
              </p:cNvPr>
              <p:cNvSpPr txBox="1">
                <a:spLocks/>
              </p:cNvSpPr>
              <p:nvPr/>
            </p:nvSpPr>
            <p:spPr>
              <a:xfrm>
                <a:off x="8785491" y="2143124"/>
                <a:ext cx="785520" cy="319923"/>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 sz="2200">
                    <a:solidFill>
                      <a:schemeClr val="lt1"/>
                    </a:solidFill>
                    <a:latin typeface="+mj-lt"/>
                    <a:ea typeface="Fira Sans Extra Condensed Medium"/>
                    <a:cs typeface="Fira Sans Extra Condensed Medium"/>
                    <a:sym typeface="Fira Sans Extra Condensed Medium"/>
                  </a:rPr>
                  <a:t>45%</a:t>
                </a:r>
                <a:endParaRPr sz="2200">
                  <a:solidFill>
                    <a:schemeClr val="lt1"/>
                  </a:solidFill>
                  <a:latin typeface="+mj-lt"/>
                  <a:ea typeface="Fira Sans Extra Condensed Medium"/>
                  <a:cs typeface="Fira Sans Extra Condensed Medium"/>
                  <a:sym typeface="Fira Sans Extra Condensed Medium"/>
                </a:endParaRPr>
              </a:p>
            </p:txBody>
          </p:sp>
          <p:sp>
            <p:nvSpPr>
              <p:cNvPr id="20" name="Google Shape;62;p15">
                <a:extLst>
                  <a:ext uri="{FF2B5EF4-FFF2-40B4-BE49-F238E27FC236}">
                    <a16:creationId xmlns:a16="http://schemas.microsoft.com/office/drawing/2014/main" id="{60FEBE2B-7B8A-6FA5-4F0B-2EC21C8903D1}"/>
                  </a:ext>
                </a:extLst>
              </p:cNvPr>
              <p:cNvSpPr txBox="1">
                <a:spLocks/>
              </p:cNvSpPr>
              <p:nvPr/>
            </p:nvSpPr>
            <p:spPr>
              <a:xfrm>
                <a:off x="8785490" y="2482754"/>
                <a:ext cx="2026024" cy="858705"/>
              </a:xfrm>
              <a:prstGeom prst="rect">
                <a:avLst/>
              </a:prstGeom>
              <a:noFill/>
              <a:ln>
                <a:noFill/>
              </a:ln>
            </p:spPr>
            <p:txBody>
              <a:bodyPr spcFirstLastPara="1" wrap="square" lIns="91425" tIns="45700" rIns="91425" bIns="45700" anchor="ctr" anchorCtr="0">
                <a:noAutofit/>
              </a:bodyPr>
              <a:lstStyle/>
              <a:p>
                <a:r>
                  <a:rPr lang="en-US" sz="1200">
                    <a:solidFill>
                      <a:schemeClr val="bg1"/>
                    </a:solidFill>
                    <a:latin typeface="Lato" panose="020F0502020204030203" pitchFamily="34" charset="0"/>
                    <a:ea typeface="Lato" panose="020F0502020204030203" pitchFamily="34" charset="0"/>
                    <a:cs typeface="Lato" panose="020F0502020204030203" pitchFamily="34" charset="0"/>
                  </a:rPr>
                  <a:t>of KOLs had published using the term</a:t>
                </a:r>
              </a:p>
              <a:p>
                <a:r>
                  <a:rPr lang="en-US" sz="1200">
                    <a:solidFill>
                      <a:schemeClr val="bg1"/>
                    </a:solidFill>
                    <a:latin typeface="Lato" panose="020F0502020204030203" pitchFamily="34" charset="0"/>
                    <a:ea typeface="Lato" panose="020F0502020204030203" pitchFamily="34" charset="0"/>
                    <a:cs typeface="Lato" panose="020F0502020204030203" pitchFamily="34" charset="0"/>
                  </a:rPr>
                  <a:t>“</a:t>
                </a:r>
                <a:r>
                  <a:rPr lang="en-US" sz="1400" b="1">
                    <a:solidFill>
                      <a:schemeClr val="bg1"/>
                    </a:solidFill>
                    <a:latin typeface="Lato" panose="020F0502020204030203" pitchFamily="34" charset="0"/>
                    <a:ea typeface="Lato" panose="020F0502020204030203" pitchFamily="34" charset="0"/>
                    <a:cs typeface="Lato" panose="020F0502020204030203" pitchFamily="34" charset="0"/>
                  </a:rPr>
                  <a:t>treatment outcomes</a:t>
                </a:r>
                <a:r>
                  <a:rPr lang="en-US" sz="1200">
                    <a:solidFill>
                      <a:schemeClr val="bg1"/>
                    </a:solidFill>
                    <a:latin typeface="Lato" panose="020F0502020204030203" pitchFamily="34" charset="0"/>
                    <a:ea typeface="Lato" panose="020F0502020204030203" pitchFamily="34" charset="0"/>
                    <a:cs typeface="Lato" panose="020F0502020204030203" pitchFamily="34" charset="0"/>
                  </a:rPr>
                  <a:t>”.</a:t>
                </a:r>
              </a:p>
            </p:txBody>
          </p:sp>
          <p:pic>
            <p:nvPicPr>
              <p:cNvPr id="83" name="Graphic 82" descr="Cycle with people outline">
                <a:extLst>
                  <a:ext uri="{FF2B5EF4-FFF2-40B4-BE49-F238E27FC236}">
                    <a16:creationId xmlns:a16="http://schemas.microsoft.com/office/drawing/2014/main" id="{B755317C-AF96-6F86-9C17-B8AD47C9B12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021289" y="1623376"/>
                <a:ext cx="720000" cy="720000"/>
              </a:xfrm>
              <a:prstGeom prst="rect">
                <a:avLst/>
              </a:prstGeom>
            </p:spPr>
          </p:pic>
        </p:grpSp>
      </p:grpSp>
      <p:grpSp>
        <p:nvGrpSpPr>
          <p:cNvPr id="26" name="Group 25">
            <a:extLst>
              <a:ext uri="{FF2B5EF4-FFF2-40B4-BE49-F238E27FC236}">
                <a16:creationId xmlns:a16="http://schemas.microsoft.com/office/drawing/2014/main" id="{291EA17E-0959-6767-59D4-76AE67F4E230}"/>
              </a:ext>
            </a:extLst>
          </p:cNvPr>
          <p:cNvGrpSpPr>
            <a:grpSpLocks/>
          </p:cNvGrpSpPr>
          <p:nvPr/>
        </p:nvGrpSpPr>
        <p:grpSpPr>
          <a:xfrm>
            <a:off x="1494491" y="3629025"/>
            <a:ext cx="9668808" cy="2175693"/>
            <a:chOff x="1494491" y="3629025"/>
            <a:chExt cx="9668808" cy="2175693"/>
          </a:xfrm>
        </p:grpSpPr>
        <p:sp>
          <p:nvSpPr>
            <p:cNvPr id="2" name="TextBox 1">
              <a:extLst>
                <a:ext uri="{FF2B5EF4-FFF2-40B4-BE49-F238E27FC236}">
                  <a16:creationId xmlns:a16="http://schemas.microsoft.com/office/drawing/2014/main" id="{9F125908-0CBD-57FF-124F-87E725E0B630}"/>
                </a:ext>
              </a:extLst>
            </p:cNvPr>
            <p:cNvSpPr txBox="1">
              <a:spLocks/>
            </p:cNvSpPr>
            <p:nvPr/>
          </p:nvSpPr>
          <p:spPr>
            <a:xfrm>
              <a:off x="6164562" y="3869009"/>
              <a:ext cx="4770138" cy="812530"/>
            </a:xfrm>
            <a:prstGeom prst="rect">
              <a:avLst/>
            </a:prstGeom>
            <a:noFill/>
          </p:spPr>
          <p:txBody>
            <a:bodyPr wrap="square" rtlCol="0">
              <a:spAutoFit/>
            </a:bodyPr>
            <a:lstStyle/>
            <a:p>
              <a:pPr defTabSz="1219170">
                <a:spcBef>
                  <a:spcPct val="20000"/>
                </a:spcBef>
                <a:defRPr/>
              </a:pPr>
              <a:r>
                <a:rPr lang="en-US" sz="1600" b="1">
                  <a:solidFill>
                    <a:schemeClr val="tx1">
                      <a:lumMod val="95000"/>
                      <a:lumOff val="5000"/>
                    </a:schemeClr>
                  </a:solidFill>
                  <a:latin typeface="+mj-lt"/>
                  <a:ea typeface="Lato Light" panose="020F0502020204030203" pitchFamily="34" charset="0"/>
                  <a:cs typeface="Lato Light" panose="020F0502020204030203" pitchFamily="34" charset="0"/>
                </a:rPr>
                <a:t>Key Opinion Leaders</a:t>
              </a:r>
              <a:endParaRPr lang="en-US" sz="1400" b="1">
                <a:solidFill>
                  <a:srgbClr val="4D4D4D"/>
                </a:solidFill>
                <a:latin typeface="Lato Light" panose="020F0502020204030203" pitchFamily="34" charset="0"/>
                <a:ea typeface="Lato Light" panose="020F0502020204030203" pitchFamily="34" charset="0"/>
                <a:cs typeface="Lato Light" panose="020F0502020204030203" pitchFamily="34" charset="0"/>
              </a:endParaRPr>
            </a:p>
            <a:p>
              <a:pPr defTabSz="1219170">
                <a:spcBef>
                  <a:spcPct val="20000"/>
                </a:spcBef>
                <a:defRPr/>
              </a:pPr>
              <a:r>
                <a:rPr lang="en-US" sz="1400">
                  <a:solidFill>
                    <a:schemeClr val="tx1">
                      <a:lumMod val="95000"/>
                      <a:lumOff val="5000"/>
                    </a:schemeClr>
                  </a:solidFill>
                  <a:latin typeface="Lato Light" panose="020F0502020204030203" pitchFamily="34" charset="0"/>
                  <a:ea typeface="Lato Light" panose="020F0502020204030203" pitchFamily="34" charset="0"/>
                  <a:cs typeface="Lato Light" panose="020F0502020204030203" pitchFamily="34" charset="0"/>
                </a:rPr>
                <a:t>2,655 KOLs scored using clinical MeSH terms. 1,252 additional stakeholders were also captured. </a:t>
              </a:r>
            </a:p>
          </p:txBody>
        </p:sp>
        <p:sp>
          <p:nvSpPr>
            <p:cNvPr id="45" name="TextBox 44">
              <a:extLst>
                <a:ext uri="{FF2B5EF4-FFF2-40B4-BE49-F238E27FC236}">
                  <a16:creationId xmlns:a16="http://schemas.microsoft.com/office/drawing/2014/main" id="{25F3A216-3863-9897-8CA5-50EB19883A51}"/>
                </a:ext>
              </a:extLst>
            </p:cNvPr>
            <p:cNvSpPr txBox="1">
              <a:spLocks/>
            </p:cNvSpPr>
            <p:nvPr/>
          </p:nvSpPr>
          <p:spPr>
            <a:xfrm>
              <a:off x="6164562" y="4992188"/>
              <a:ext cx="4998737" cy="812530"/>
            </a:xfrm>
            <a:prstGeom prst="rect">
              <a:avLst/>
            </a:prstGeom>
            <a:noFill/>
          </p:spPr>
          <p:txBody>
            <a:bodyPr wrap="square" rtlCol="0">
              <a:spAutoFit/>
            </a:bodyPr>
            <a:lstStyle/>
            <a:p>
              <a:pPr defTabSz="1219170">
                <a:spcBef>
                  <a:spcPct val="20000"/>
                </a:spcBef>
                <a:defRPr/>
              </a:pPr>
              <a:r>
                <a:rPr lang="en-US" sz="1600" b="1">
                  <a:solidFill>
                    <a:schemeClr val="tx1">
                      <a:lumMod val="95000"/>
                      <a:lumOff val="5000"/>
                    </a:schemeClr>
                  </a:solidFill>
                  <a:latin typeface="+mj-lt"/>
                  <a:ea typeface="Lato Light" panose="020F0502020204030203" pitchFamily="34" charset="0"/>
                  <a:cs typeface="Lato Light" panose="020F0502020204030203" pitchFamily="34" charset="0"/>
                </a:rPr>
                <a:t>Specialty</a:t>
              </a:r>
            </a:p>
            <a:p>
              <a:pPr defTabSz="1219170">
                <a:spcBef>
                  <a:spcPct val="20000"/>
                </a:spcBef>
                <a:defRPr/>
              </a:pPr>
              <a:r>
                <a:rPr lang="en-US" sz="1400">
                  <a:solidFill>
                    <a:schemeClr val="tx1">
                      <a:lumMod val="95000"/>
                      <a:lumOff val="5000"/>
                    </a:schemeClr>
                  </a:solidFill>
                  <a:latin typeface="Lato Light" panose="020F0502020204030203" pitchFamily="34" charset="0"/>
                  <a:ea typeface="Lato Light" panose="020F0502020204030203" pitchFamily="34" charset="0"/>
                  <a:cs typeface="Lato Light" panose="020F0502020204030203" pitchFamily="34" charset="0"/>
                </a:rPr>
                <a:t>67% of KOLs publishing in “treatment outcomes” specialize in psychiatry. </a:t>
              </a:r>
            </a:p>
          </p:txBody>
        </p:sp>
        <p:graphicFrame>
          <p:nvGraphicFramePr>
            <p:cNvPr id="46" name="Chart 45">
              <a:extLst>
                <a:ext uri="{FF2B5EF4-FFF2-40B4-BE49-F238E27FC236}">
                  <a16:creationId xmlns:a16="http://schemas.microsoft.com/office/drawing/2014/main" id="{A60CE611-0745-410E-B792-42C5B5D717A6}"/>
                </a:ext>
              </a:extLst>
            </p:cNvPr>
            <p:cNvGraphicFramePr>
              <a:graphicFrameLocks/>
            </p:cNvGraphicFramePr>
            <p:nvPr>
              <p:extLst>
                <p:ext uri="{D42A27DB-BD31-4B8C-83A1-F6EECF244321}">
                  <p14:modId xmlns:p14="http://schemas.microsoft.com/office/powerpoint/2010/main" val="3566527602"/>
                </p:ext>
              </p:extLst>
            </p:nvPr>
          </p:nvGraphicFramePr>
          <p:xfrm>
            <a:off x="1494491" y="3629025"/>
            <a:ext cx="3982383" cy="2113429"/>
          </p:xfrm>
          <a:graphic>
            <a:graphicData uri="http://schemas.openxmlformats.org/drawingml/2006/chart">
              <c:chart xmlns:c="http://schemas.openxmlformats.org/drawingml/2006/chart" xmlns:r="http://schemas.openxmlformats.org/officeDocument/2006/relationships" r:id="rId10"/>
            </a:graphicData>
          </a:graphic>
        </p:graphicFrame>
      </p:grpSp>
    </p:spTree>
    <p:extLst>
      <p:ext uri="{BB962C8B-B14F-4D97-AF65-F5344CB8AC3E}">
        <p14:creationId xmlns:p14="http://schemas.microsoft.com/office/powerpoint/2010/main" val="23924189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CC01AD-3E41-8D8F-AEF1-F46E4EF7D45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8A22469-BDC4-DDD3-B08C-22F4F2825D97}"/>
              </a:ext>
            </a:extLst>
          </p:cNvPr>
          <p:cNvSpPr>
            <a:spLocks noGrp="1" noRot="1" noMove="1" noResize="1" noEditPoints="1" noAdjustHandles="1" noChangeArrowheads="1" noChangeShapeType="1"/>
          </p:cNvSpPr>
          <p:nvPr>
            <p:ph type="title"/>
          </p:nvPr>
        </p:nvSpPr>
        <p:spPr/>
        <p:txBody>
          <a:bodyPr>
            <a:normAutofit/>
          </a:bodyPr>
          <a:lstStyle/>
          <a:p>
            <a:r>
              <a:rPr lang="en-GB" sz="2800">
                <a:solidFill>
                  <a:schemeClr val="tx1"/>
                </a:solidFill>
                <a:latin typeface="Lato ExtraBold" panose="020F0502020204030203" pitchFamily="34" charset="0"/>
                <a:ea typeface="Lato ExtraBold" panose="020F0502020204030203" pitchFamily="34" charset="0"/>
                <a:cs typeface="Lato ExtraBold" panose="020F0502020204030203" pitchFamily="34" charset="0"/>
              </a:rPr>
              <a:t>CLINICAL TRIALS</a:t>
            </a:r>
          </a:p>
        </p:txBody>
      </p:sp>
      <p:grpSp>
        <p:nvGrpSpPr>
          <p:cNvPr id="11" name="Group 10">
            <a:extLst>
              <a:ext uri="{FF2B5EF4-FFF2-40B4-BE49-F238E27FC236}">
                <a16:creationId xmlns:a16="http://schemas.microsoft.com/office/drawing/2014/main" id="{AE75B2DE-0067-2B28-BB07-CF360D422891}"/>
              </a:ext>
            </a:extLst>
          </p:cNvPr>
          <p:cNvGrpSpPr>
            <a:grpSpLocks noGrp="1" noUngrp="1" noRot="1" noMove="1" noResize="1"/>
          </p:cNvGrpSpPr>
          <p:nvPr/>
        </p:nvGrpSpPr>
        <p:grpSpPr>
          <a:xfrm>
            <a:off x="1226110" y="1315818"/>
            <a:ext cx="9739780" cy="4384338"/>
            <a:chOff x="1226110" y="1315818"/>
            <a:chExt cx="9739780" cy="4384338"/>
          </a:xfrm>
        </p:grpSpPr>
        <p:grpSp>
          <p:nvGrpSpPr>
            <p:cNvPr id="13" name="Google Shape;1121;p38">
              <a:extLst>
                <a:ext uri="{FF2B5EF4-FFF2-40B4-BE49-F238E27FC236}">
                  <a16:creationId xmlns:a16="http://schemas.microsoft.com/office/drawing/2014/main" id="{F14A51A5-CD2E-5A05-1BB0-EA15631A2E46}"/>
                </a:ext>
              </a:extLst>
            </p:cNvPr>
            <p:cNvGrpSpPr>
              <a:grpSpLocks noGrp="1" noUngrp="1" noRot="1" noMove="1" noResize="1"/>
            </p:cNvGrpSpPr>
            <p:nvPr/>
          </p:nvGrpSpPr>
          <p:grpSpPr>
            <a:xfrm>
              <a:off x="6234019" y="1315818"/>
              <a:ext cx="2217048" cy="4384338"/>
              <a:chOff x="4672087" y="1392018"/>
              <a:chExt cx="1546782" cy="3058846"/>
            </a:xfrm>
          </p:grpSpPr>
          <p:sp>
            <p:nvSpPr>
              <p:cNvPr id="31" name="Google Shape;1122;p38">
                <a:extLst>
                  <a:ext uri="{FF2B5EF4-FFF2-40B4-BE49-F238E27FC236}">
                    <a16:creationId xmlns:a16="http://schemas.microsoft.com/office/drawing/2014/main" id="{8B96CD25-2506-2931-9BBD-09DF98FDA7B5}"/>
                  </a:ext>
                </a:extLst>
              </p:cNvPr>
              <p:cNvSpPr>
                <a:spLocks noGrp="1" noRot="1" noMove="1" noResize="1" noEditPoints="1" noAdjustHandles="1" noChangeArrowheads="1" noChangeShapeType="1"/>
              </p:cNvSpPr>
              <p:nvPr/>
            </p:nvSpPr>
            <p:spPr>
              <a:xfrm>
                <a:off x="4774316" y="1494247"/>
                <a:ext cx="1229466" cy="2854373"/>
              </a:xfrm>
              <a:custGeom>
                <a:avLst/>
                <a:gdLst/>
                <a:ahLst/>
                <a:cxnLst/>
                <a:rect l="l" t="t" r="r" b="b"/>
                <a:pathLst>
                  <a:path w="84210" h="195505" extrusionOk="0">
                    <a:moveTo>
                      <a:pt x="42105" y="1"/>
                    </a:moveTo>
                    <a:cubicBezTo>
                      <a:pt x="18889" y="1"/>
                      <a:pt x="1" y="18888"/>
                      <a:pt x="1" y="42104"/>
                    </a:cubicBezTo>
                    <a:lnTo>
                      <a:pt x="1" y="153401"/>
                    </a:lnTo>
                    <a:cubicBezTo>
                      <a:pt x="1" y="176617"/>
                      <a:pt x="18889" y="195505"/>
                      <a:pt x="42105" y="195505"/>
                    </a:cubicBezTo>
                    <a:cubicBezTo>
                      <a:pt x="65321" y="195505"/>
                      <a:pt x="84209" y="176618"/>
                      <a:pt x="84209" y="153401"/>
                    </a:cubicBezTo>
                    <a:lnTo>
                      <a:pt x="84209" y="42104"/>
                    </a:lnTo>
                    <a:cubicBezTo>
                      <a:pt x="84209" y="18888"/>
                      <a:pt x="65321" y="1"/>
                      <a:pt x="42105" y="1"/>
                    </a:cubicBezTo>
                    <a:close/>
                  </a:path>
                </a:pathLst>
              </a:custGeom>
              <a:solidFill>
                <a:srgbClr val="F3F3F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grpSp>
            <p:nvGrpSpPr>
              <p:cNvPr id="32" name="Google Shape;1123;p38">
                <a:extLst>
                  <a:ext uri="{FF2B5EF4-FFF2-40B4-BE49-F238E27FC236}">
                    <a16:creationId xmlns:a16="http://schemas.microsoft.com/office/drawing/2014/main" id="{011143B4-23B7-A86B-5B73-DD15D1794A1B}"/>
                  </a:ext>
                </a:extLst>
              </p:cNvPr>
              <p:cNvGrpSpPr>
                <a:grpSpLocks noGrp="1" noUngrp="1" noRot="1" noMove="1" noResize="1"/>
              </p:cNvGrpSpPr>
              <p:nvPr/>
            </p:nvGrpSpPr>
            <p:grpSpPr>
              <a:xfrm>
                <a:off x="4672087" y="1392018"/>
                <a:ext cx="1478877" cy="3058846"/>
                <a:chOff x="4672087" y="1392018"/>
                <a:chExt cx="1478877" cy="3058846"/>
              </a:xfrm>
            </p:grpSpPr>
            <p:sp>
              <p:nvSpPr>
                <p:cNvPr id="43" name="Google Shape;1124;p38">
                  <a:extLst>
                    <a:ext uri="{FF2B5EF4-FFF2-40B4-BE49-F238E27FC236}">
                      <a16:creationId xmlns:a16="http://schemas.microsoft.com/office/drawing/2014/main" id="{A64B5398-2284-7306-35FD-A61961EB7681}"/>
                    </a:ext>
                  </a:extLst>
                </p:cNvPr>
                <p:cNvSpPr>
                  <a:spLocks noGrp="1" noRot="1" noMove="1" noResize="1" noEditPoints="1" noAdjustHandles="1" noChangeArrowheads="1" noChangeShapeType="1"/>
                </p:cNvSpPr>
                <p:nvPr/>
              </p:nvSpPr>
              <p:spPr>
                <a:xfrm>
                  <a:off x="4672087" y="1392018"/>
                  <a:ext cx="1433924" cy="3058846"/>
                </a:xfrm>
                <a:custGeom>
                  <a:avLst/>
                  <a:gdLst/>
                  <a:ahLst/>
                  <a:cxnLst/>
                  <a:rect l="l" t="t" r="r" b="b"/>
                  <a:pathLst>
                    <a:path w="98214" h="209510" extrusionOk="0">
                      <a:moveTo>
                        <a:pt x="49107" y="0"/>
                      </a:moveTo>
                      <a:cubicBezTo>
                        <a:pt x="22030" y="0"/>
                        <a:pt x="0" y="22029"/>
                        <a:pt x="0" y="49106"/>
                      </a:cubicBezTo>
                      <a:lnTo>
                        <a:pt x="0" y="160403"/>
                      </a:lnTo>
                      <a:cubicBezTo>
                        <a:pt x="0" y="187480"/>
                        <a:pt x="22030" y="209509"/>
                        <a:pt x="49107" y="209509"/>
                      </a:cubicBezTo>
                      <a:cubicBezTo>
                        <a:pt x="76185" y="209509"/>
                        <a:pt x="98214" y="187480"/>
                        <a:pt x="98214" y="160403"/>
                      </a:cubicBezTo>
                      <a:lnTo>
                        <a:pt x="98214" y="105856"/>
                      </a:lnTo>
                      <a:cubicBezTo>
                        <a:pt x="98214" y="105394"/>
                        <a:pt x="97840" y="105020"/>
                        <a:pt x="97378" y="105020"/>
                      </a:cubicBezTo>
                      <a:cubicBezTo>
                        <a:pt x="96917" y="105020"/>
                        <a:pt x="96543" y="105394"/>
                        <a:pt x="96543" y="105856"/>
                      </a:cubicBezTo>
                      <a:lnTo>
                        <a:pt x="96543" y="160403"/>
                      </a:lnTo>
                      <a:cubicBezTo>
                        <a:pt x="96543" y="186559"/>
                        <a:pt x="75263" y="207838"/>
                        <a:pt x="49107" y="207838"/>
                      </a:cubicBezTo>
                      <a:cubicBezTo>
                        <a:pt x="22951" y="207838"/>
                        <a:pt x="1671" y="186560"/>
                        <a:pt x="1671" y="160403"/>
                      </a:cubicBezTo>
                      <a:lnTo>
                        <a:pt x="1671" y="49106"/>
                      </a:lnTo>
                      <a:cubicBezTo>
                        <a:pt x="1671" y="22951"/>
                        <a:pt x="22952" y="1671"/>
                        <a:pt x="49107" y="1671"/>
                      </a:cubicBezTo>
                      <a:cubicBezTo>
                        <a:pt x="75263" y="1671"/>
                        <a:pt x="96543" y="22951"/>
                        <a:pt x="96543" y="49106"/>
                      </a:cubicBezTo>
                      <a:cubicBezTo>
                        <a:pt x="96543" y="49567"/>
                        <a:pt x="96917" y="49942"/>
                        <a:pt x="97378" y="49942"/>
                      </a:cubicBezTo>
                      <a:cubicBezTo>
                        <a:pt x="97840" y="49942"/>
                        <a:pt x="98214" y="49567"/>
                        <a:pt x="98214" y="49106"/>
                      </a:cubicBezTo>
                      <a:cubicBezTo>
                        <a:pt x="98214" y="22029"/>
                        <a:pt x="76185" y="0"/>
                        <a:pt x="49107" y="0"/>
                      </a:cubicBezTo>
                      <a:close/>
                    </a:path>
                  </a:pathLst>
                </a:custGeom>
                <a:solidFill>
                  <a:srgbClr val="107A4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44" name="Google Shape;1125;p38">
                  <a:extLst>
                    <a:ext uri="{FF2B5EF4-FFF2-40B4-BE49-F238E27FC236}">
                      <a16:creationId xmlns:a16="http://schemas.microsoft.com/office/drawing/2014/main" id="{2F04658A-7EB4-DD34-30C5-82815C6F1E54}"/>
                    </a:ext>
                  </a:extLst>
                </p:cNvPr>
                <p:cNvSpPr>
                  <a:spLocks noGrp="1" noRot="1" noMove="1" noResize="1" noEditPoints="1" noAdjustHandles="1" noChangeArrowheads="1" noChangeShapeType="1"/>
                </p:cNvSpPr>
                <p:nvPr/>
              </p:nvSpPr>
              <p:spPr>
                <a:xfrm>
                  <a:off x="6041698" y="2068378"/>
                  <a:ext cx="109266" cy="109281"/>
                </a:xfrm>
                <a:custGeom>
                  <a:avLst/>
                  <a:gdLst/>
                  <a:ahLst/>
                  <a:cxnLst/>
                  <a:rect l="l" t="t" r="r" b="b"/>
                  <a:pathLst>
                    <a:path w="7484" h="7485" extrusionOk="0">
                      <a:moveTo>
                        <a:pt x="3742" y="0"/>
                      </a:moveTo>
                      <a:cubicBezTo>
                        <a:pt x="1675" y="0"/>
                        <a:pt x="1" y="1676"/>
                        <a:pt x="1" y="3742"/>
                      </a:cubicBezTo>
                      <a:cubicBezTo>
                        <a:pt x="1" y="5809"/>
                        <a:pt x="1677" y="7484"/>
                        <a:pt x="3742" y="7484"/>
                      </a:cubicBezTo>
                      <a:cubicBezTo>
                        <a:pt x="5808" y="7484"/>
                        <a:pt x="7484" y="5809"/>
                        <a:pt x="7484" y="3742"/>
                      </a:cubicBezTo>
                      <a:cubicBezTo>
                        <a:pt x="7484" y="1676"/>
                        <a:pt x="5809" y="0"/>
                        <a:pt x="3742" y="0"/>
                      </a:cubicBezTo>
                      <a:close/>
                    </a:path>
                  </a:pathLst>
                </a:custGeom>
                <a:solidFill>
                  <a:srgbClr val="107A4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grpSp>
          <p:grpSp>
            <p:nvGrpSpPr>
              <p:cNvPr id="33" name="Google Shape;1126;p38">
                <a:extLst>
                  <a:ext uri="{FF2B5EF4-FFF2-40B4-BE49-F238E27FC236}">
                    <a16:creationId xmlns:a16="http://schemas.microsoft.com/office/drawing/2014/main" id="{49A2EF70-3275-8ABF-D2DD-21384A0814E2}"/>
                  </a:ext>
                </a:extLst>
              </p:cNvPr>
              <p:cNvGrpSpPr>
                <a:grpSpLocks noGrp="1" noUngrp="1" noRot="1" noMove="1" noResize="1"/>
              </p:cNvGrpSpPr>
              <p:nvPr/>
            </p:nvGrpSpPr>
            <p:grpSpPr>
              <a:xfrm>
                <a:off x="4858645" y="1565247"/>
                <a:ext cx="1360224" cy="1166555"/>
                <a:chOff x="4858645" y="1565247"/>
                <a:chExt cx="1360224" cy="1166555"/>
              </a:xfrm>
            </p:grpSpPr>
            <p:sp>
              <p:nvSpPr>
                <p:cNvPr id="41" name="Google Shape;1127;p38">
                  <a:extLst>
                    <a:ext uri="{FF2B5EF4-FFF2-40B4-BE49-F238E27FC236}">
                      <a16:creationId xmlns:a16="http://schemas.microsoft.com/office/drawing/2014/main" id="{FE53CA2C-7AB0-844E-7EA6-EF5EBC7B5779}"/>
                    </a:ext>
                  </a:extLst>
                </p:cNvPr>
                <p:cNvSpPr>
                  <a:spLocks noGrp="1" noRot="1" noMove="1" noResize="1" noEditPoints="1" noAdjustHandles="1" noChangeArrowheads="1" noChangeShapeType="1"/>
                </p:cNvSpPr>
                <p:nvPr/>
              </p:nvSpPr>
              <p:spPr>
                <a:xfrm>
                  <a:off x="4858645" y="1565247"/>
                  <a:ext cx="1352646" cy="1060778"/>
                </a:xfrm>
                <a:custGeom>
                  <a:avLst/>
                  <a:gdLst/>
                  <a:ahLst/>
                  <a:cxnLst/>
                  <a:rect l="l" t="t" r="r" b="b"/>
                  <a:pathLst>
                    <a:path w="92647" h="72656" extrusionOk="0">
                      <a:moveTo>
                        <a:pt x="36329" y="0"/>
                      </a:moveTo>
                      <a:cubicBezTo>
                        <a:pt x="16297" y="0"/>
                        <a:pt x="0" y="16296"/>
                        <a:pt x="0" y="36328"/>
                      </a:cubicBezTo>
                      <a:cubicBezTo>
                        <a:pt x="0" y="56360"/>
                        <a:pt x="16299" y="72656"/>
                        <a:pt x="36329" y="72656"/>
                      </a:cubicBezTo>
                      <a:lnTo>
                        <a:pt x="91812" y="72656"/>
                      </a:lnTo>
                      <a:cubicBezTo>
                        <a:pt x="92273" y="72656"/>
                        <a:pt x="92647" y="72282"/>
                        <a:pt x="92647" y="71820"/>
                      </a:cubicBezTo>
                      <a:cubicBezTo>
                        <a:pt x="92647" y="71359"/>
                        <a:pt x="92273" y="70985"/>
                        <a:pt x="91812" y="70985"/>
                      </a:cubicBezTo>
                      <a:lnTo>
                        <a:pt x="36329" y="70985"/>
                      </a:lnTo>
                      <a:cubicBezTo>
                        <a:pt x="17219" y="70985"/>
                        <a:pt x="1672" y="55438"/>
                        <a:pt x="1672" y="36328"/>
                      </a:cubicBezTo>
                      <a:cubicBezTo>
                        <a:pt x="1672" y="17217"/>
                        <a:pt x="17219" y="1672"/>
                        <a:pt x="36328" y="1672"/>
                      </a:cubicBezTo>
                      <a:cubicBezTo>
                        <a:pt x="55439" y="1672"/>
                        <a:pt x="70985" y="17217"/>
                        <a:pt x="70985" y="36328"/>
                      </a:cubicBezTo>
                      <a:cubicBezTo>
                        <a:pt x="70985" y="36788"/>
                        <a:pt x="71360" y="37163"/>
                        <a:pt x="71820" y="37163"/>
                      </a:cubicBezTo>
                      <a:cubicBezTo>
                        <a:pt x="72283" y="37163"/>
                        <a:pt x="72657" y="36788"/>
                        <a:pt x="72657" y="36328"/>
                      </a:cubicBezTo>
                      <a:cubicBezTo>
                        <a:pt x="72657" y="16297"/>
                        <a:pt x="56360" y="0"/>
                        <a:pt x="36329" y="0"/>
                      </a:cubicBezTo>
                      <a:close/>
                    </a:path>
                  </a:pathLst>
                </a:custGeom>
                <a:solidFill>
                  <a:srgbClr val="107A4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42" name="Google Shape;1128;p38">
                  <a:extLst>
                    <a:ext uri="{FF2B5EF4-FFF2-40B4-BE49-F238E27FC236}">
                      <a16:creationId xmlns:a16="http://schemas.microsoft.com/office/drawing/2014/main" id="{898AF459-279E-8775-FE39-BACD280BBCC0}"/>
                    </a:ext>
                  </a:extLst>
                </p:cNvPr>
                <p:cNvSpPr>
                  <a:spLocks noGrp="1" noRot="1" noMove="1" noResize="1" noEditPoints="1" noAdjustHandles="1" noChangeArrowheads="1" noChangeShapeType="1"/>
                </p:cNvSpPr>
                <p:nvPr/>
              </p:nvSpPr>
              <p:spPr>
                <a:xfrm>
                  <a:off x="6090068" y="2503414"/>
                  <a:ext cx="128801" cy="228388"/>
                </a:xfrm>
                <a:custGeom>
                  <a:avLst/>
                  <a:gdLst/>
                  <a:ahLst/>
                  <a:cxnLst/>
                  <a:rect l="l" t="t" r="r" b="b"/>
                  <a:pathLst>
                    <a:path w="8822" h="15643" extrusionOk="0">
                      <a:moveTo>
                        <a:pt x="919" y="1"/>
                      </a:moveTo>
                      <a:cubicBezTo>
                        <a:pt x="705" y="1"/>
                        <a:pt x="491" y="82"/>
                        <a:pt x="328" y="246"/>
                      </a:cubicBezTo>
                      <a:cubicBezTo>
                        <a:pt x="1" y="572"/>
                        <a:pt x="1" y="1101"/>
                        <a:pt x="328" y="1427"/>
                      </a:cubicBezTo>
                      <a:lnTo>
                        <a:pt x="6723" y="7822"/>
                      </a:lnTo>
                      <a:lnTo>
                        <a:pt x="328" y="14217"/>
                      </a:lnTo>
                      <a:cubicBezTo>
                        <a:pt x="89" y="14456"/>
                        <a:pt x="17" y="14816"/>
                        <a:pt x="146" y="15128"/>
                      </a:cubicBezTo>
                      <a:cubicBezTo>
                        <a:pt x="276" y="15440"/>
                        <a:pt x="581" y="15643"/>
                        <a:pt x="919" y="15643"/>
                      </a:cubicBezTo>
                      <a:cubicBezTo>
                        <a:pt x="1140" y="15643"/>
                        <a:pt x="1353" y="15555"/>
                        <a:pt x="1510" y="15398"/>
                      </a:cubicBezTo>
                      <a:lnTo>
                        <a:pt x="8495" y="8413"/>
                      </a:lnTo>
                      <a:cubicBezTo>
                        <a:pt x="8821" y="8087"/>
                        <a:pt x="8821" y="7557"/>
                        <a:pt x="8495" y="7232"/>
                      </a:cubicBezTo>
                      <a:lnTo>
                        <a:pt x="1510" y="246"/>
                      </a:lnTo>
                      <a:cubicBezTo>
                        <a:pt x="1347" y="82"/>
                        <a:pt x="1133" y="1"/>
                        <a:pt x="919" y="1"/>
                      </a:cubicBezTo>
                      <a:close/>
                    </a:path>
                  </a:pathLst>
                </a:custGeom>
                <a:solidFill>
                  <a:srgbClr val="107A4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grpSp>
          <p:sp>
            <p:nvSpPr>
              <p:cNvPr id="34" name="Google Shape;1129;p38">
                <a:extLst>
                  <a:ext uri="{FF2B5EF4-FFF2-40B4-BE49-F238E27FC236}">
                    <a16:creationId xmlns:a16="http://schemas.microsoft.com/office/drawing/2014/main" id="{827281C8-67C1-D9FF-D084-54AA9A72CB07}"/>
                  </a:ext>
                </a:extLst>
              </p:cNvPr>
              <p:cNvSpPr txBox="1">
                <a:spLocks noGrp="1" noRot="1" noMove="1" noResize="1" noEditPoints="1" noAdjustHandles="1" noChangeArrowheads="1" noChangeShapeType="1"/>
              </p:cNvSpPr>
              <p:nvPr/>
            </p:nvSpPr>
            <p:spPr>
              <a:xfrm>
                <a:off x="4906049" y="2925500"/>
                <a:ext cx="1005196" cy="281700"/>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a:solidFill>
                      <a:srgbClr val="107A40"/>
                    </a:solidFill>
                    <a:latin typeface="Lato ExtraBold" panose="020F0502020204030203" pitchFamily="34" charset="0"/>
                    <a:ea typeface="Lato ExtraBold" panose="020F0502020204030203" pitchFamily="34" charset="0"/>
                    <a:cs typeface="Lato ExtraBold" panose="020F0502020204030203" pitchFamily="34" charset="0"/>
                  </a:rPr>
                  <a:t>311 PRINCIPAL INVESTIGATORS</a:t>
                </a:r>
                <a:endParaRPr kumimoji="0" lang="en-US" sz="1200" b="1" i="0" u="none" strike="noStrike" kern="1200" cap="none" spc="0" normalizeH="0" baseline="0" noProof="0">
                  <a:ln>
                    <a:noFill/>
                  </a:ln>
                  <a:solidFill>
                    <a:srgbClr val="107A40"/>
                  </a:solidFill>
                  <a:effectLst/>
                  <a:uLnTx/>
                  <a:uFillTx/>
                  <a:latin typeface="Lato ExtraBold" panose="020F0502020204030203" pitchFamily="34" charset="0"/>
                  <a:ea typeface="Lato ExtraBold" panose="020F0502020204030203" pitchFamily="34" charset="0"/>
                  <a:cs typeface="Lato ExtraBold" panose="020F0502020204030203" pitchFamily="34" charset="0"/>
                </a:endParaRPr>
              </a:p>
            </p:txBody>
          </p:sp>
          <p:sp>
            <p:nvSpPr>
              <p:cNvPr id="35" name="Google Shape;1130;p38">
                <a:extLst>
                  <a:ext uri="{FF2B5EF4-FFF2-40B4-BE49-F238E27FC236}">
                    <a16:creationId xmlns:a16="http://schemas.microsoft.com/office/drawing/2014/main" id="{BCF07DF6-CCBF-E720-D438-617A14A18597}"/>
                  </a:ext>
                </a:extLst>
              </p:cNvPr>
              <p:cNvSpPr txBox="1">
                <a:spLocks noGrp="1" noRot="1" noMove="1" noResize="1" noEditPoints="1" noAdjustHandles="1" noChangeArrowheads="1" noChangeShapeType="1"/>
              </p:cNvSpPr>
              <p:nvPr/>
            </p:nvSpPr>
            <p:spPr>
              <a:xfrm>
                <a:off x="4869449" y="3213263"/>
                <a:ext cx="1039200" cy="792600"/>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effectLst/>
                    <a:uLnTx/>
                    <a:uFillTx/>
                    <a:latin typeface="Lato Light" panose="020F0502020204030203" pitchFamily="34" charset="0"/>
                    <a:ea typeface="Lato Light" panose="020F0502020204030203" pitchFamily="34" charset="0"/>
                    <a:cs typeface="Lato Light" panose="020F0502020204030203" pitchFamily="34" charset="0"/>
                  </a:rPr>
                  <a:t>135 PIs were in the USA. Spain had the lowest KOLs who had acted as PIs – with only 3.</a:t>
                </a:r>
              </a:p>
            </p:txBody>
          </p:sp>
          <p:grpSp>
            <p:nvGrpSpPr>
              <p:cNvPr id="36" name="Google Shape;1131;p38">
                <a:extLst>
                  <a:ext uri="{FF2B5EF4-FFF2-40B4-BE49-F238E27FC236}">
                    <a16:creationId xmlns:a16="http://schemas.microsoft.com/office/drawing/2014/main" id="{C66D4894-DA14-A161-E486-DBC17C5A5E7C}"/>
                  </a:ext>
                </a:extLst>
              </p:cNvPr>
              <p:cNvGrpSpPr>
                <a:grpSpLocks noGrp="1" noUngrp="1" noRot="1" noMove="1" noResize="1"/>
              </p:cNvGrpSpPr>
              <p:nvPr/>
            </p:nvGrpSpPr>
            <p:grpSpPr>
              <a:xfrm>
                <a:off x="5171431" y="1950197"/>
                <a:ext cx="435506" cy="396639"/>
                <a:chOff x="-40378075" y="3267450"/>
                <a:chExt cx="317425" cy="289075"/>
              </a:xfrm>
            </p:grpSpPr>
            <p:sp>
              <p:nvSpPr>
                <p:cNvPr id="37" name="Google Shape;1132;p38">
                  <a:extLst>
                    <a:ext uri="{FF2B5EF4-FFF2-40B4-BE49-F238E27FC236}">
                      <a16:creationId xmlns:a16="http://schemas.microsoft.com/office/drawing/2014/main" id="{694D6750-A355-3AD7-ABC3-732B760BFBB4}"/>
                    </a:ext>
                  </a:extLst>
                </p:cNvPr>
                <p:cNvSpPr>
                  <a:spLocks noGrp="1" noRot="1" noMove="1" noResize="1" noEditPoints="1" noAdjustHandles="1" noChangeArrowheads="1" noChangeShapeType="1"/>
                </p:cNvSpPr>
                <p:nvPr/>
              </p:nvSpPr>
              <p:spPr>
                <a:xfrm>
                  <a:off x="-40218975" y="3308400"/>
                  <a:ext cx="158325" cy="248125"/>
                </a:xfrm>
                <a:custGeom>
                  <a:avLst/>
                  <a:gdLst/>
                  <a:ahLst/>
                  <a:cxnLst/>
                  <a:rect l="l" t="t" r="r" b="b"/>
                  <a:pathLst>
                    <a:path w="6333" h="9925" extrusionOk="0">
                      <a:moveTo>
                        <a:pt x="4694" y="1"/>
                      </a:moveTo>
                      <a:lnTo>
                        <a:pt x="4694" y="7877"/>
                      </a:lnTo>
                      <a:cubicBezTo>
                        <a:pt x="4694" y="8097"/>
                        <a:pt x="4474" y="8255"/>
                        <a:pt x="4253" y="8255"/>
                      </a:cubicBezTo>
                      <a:cubicBezTo>
                        <a:pt x="2993" y="8255"/>
                        <a:pt x="1638" y="8696"/>
                        <a:pt x="693" y="9452"/>
                      </a:cubicBezTo>
                      <a:cubicBezTo>
                        <a:pt x="536" y="9546"/>
                        <a:pt x="189" y="9925"/>
                        <a:pt x="0" y="9925"/>
                      </a:cubicBezTo>
                      <a:lnTo>
                        <a:pt x="5073" y="9925"/>
                      </a:lnTo>
                      <a:cubicBezTo>
                        <a:pt x="5734" y="9925"/>
                        <a:pt x="6333" y="9357"/>
                        <a:pt x="6333" y="8696"/>
                      </a:cubicBezTo>
                      <a:lnTo>
                        <a:pt x="6333" y="1229"/>
                      </a:lnTo>
                      <a:cubicBezTo>
                        <a:pt x="6333" y="536"/>
                        <a:pt x="5766" y="1"/>
                        <a:pt x="5073" y="1"/>
                      </a:cubicBezTo>
                      <a:close/>
                    </a:path>
                  </a:pathLst>
                </a:custGeom>
                <a:solidFill>
                  <a:srgbClr val="107A4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38" name="Google Shape;1133;p38">
                  <a:extLst>
                    <a:ext uri="{FF2B5EF4-FFF2-40B4-BE49-F238E27FC236}">
                      <a16:creationId xmlns:a16="http://schemas.microsoft.com/office/drawing/2014/main" id="{3C2C1534-5677-FF2F-E097-701FD2081FF5}"/>
                    </a:ext>
                  </a:extLst>
                </p:cNvPr>
                <p:cNvSpPr>
                  <a:spLocks noGrp="1" noRot="1" noMove="1" noResize="1" noEditPoints="1" noAdjustHandles="1" noChangeArrowheads="1" noChangeShapeType="1"/>
                </p:cNvSpPr>
                <p:nvPr/>
              </p:nvSpPr>
              <p:spPr>
                <a:xfrm>
                  <a:off x="-40316650" y="3267450"/>
                  <a:ext cx="86675" cy="257575"/>
                </a:xfrm>
                <a:custGeom>
                  <a:avLst/>
                  <a:gdLst/>
                  <a:ahLst/>
                  <a:cxnLst/>
                  <a:rect l="l" t="t" r="r" b="b"/>
                  <a:pathLst>
                    <a:path w="3467" h="10303" extrusionOk="0">
                      <a:moveTo>
                        <a:pt x="1" y="0"/>
                      </a:moveTo>
                      <a:lnTo>
                        <a:pt x="1" y="9105"/>
                      </a:lnTo>
                      <a:cubicBezTo>
                        <a:pt x="1166" y="9200"/>
                        <a:pt x="2489" y="9578"/>
                        <a:pt x="3466" y="10302"/>
                      </a:cubicBezTo>
                      <a:lnTo>
                        <a:pt x="3466" y="1197"/>
                      </a:lnTo>
                      <a:cubicBezTo>
                        <a:pt x="2489" y="473"/>
                        <a:pt x="1229" y="95"/>
                        <a:pt x="1" y="0"/>
                      </a:cubicBezTo>
                      <a:close/>
                    </a:path>
                  </a:pathLst>
                </a:custGeom>
                <a:solidFill>
                  <a:srgbClr val="107A4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39" name="Google Shape;1134;p38">
                  <a:extLst>
                    <a:ext uri="{FF2B5EF4-FFF2-40B4-BE49-F238E27FC236}">
                      <a16:creationId xmlns:a16="http://schemas.microsoft.com/office/drawing/2014/main" id="{19167ADC-7E57-AF1B-F453-7EE6EE161270}"/>
                    </a:ext>
                  </a:extLst>
                </p:cNvPr>
                <p:cNvSpPr>
                  <a:spLocks noGrp="1" noRot="1" noMove="1" noResize="1" noEditPoints="1" noAdjustHandles="1" noChangeArrowheads="1" noChangeShapeType="1"/>
                </p:cNvSpPr>
                <p:nvPr/>
              </p:nvSpPr>
              <p:spPr>
                <a:xfrm>
                  <a:off x="-40209525" y="3267450"/>
                  <a:ext cx="86650" cy="257575"/>
                </a:xfrm>
                <a:custGeom>
                  <a:avLst/>
                  <a:gdLst/>
                  <a:ahLst/>
                  <a:cxnLst/>
                  <a:rect l="l" t="t" r="r" b="b"/>
                  <a:pathLst>
                    <a:path w="3466" h="10303" extrusionOk="0">
                      <a:moveTo>
                        <a:pt x="3466" y="0"/>
                      </a:moveTo>
                      <a:cubicBezTo>
                        <a:pt x="2300" y="95"/>
                        <a:pt x="977" y="473"/>
                        <a:pt x="0" y="1197"/>
                      </a:cubicBezTo>
                      <a:lnTo>
                        <a:pt x="0" y="10302"/>
                      </a:lnTo>
                      <a:cubicBezTo>
                        <a:pt x="977" y="9578"/>
                        <a:pt x="2237" y="9200"/>
                        <a:pt x="3466" y="9105"/>
                      </a:cubicBezTo>
                      <a:lnTo>
                        <a:pt x="3466" y="0"/>
                      </a:lnTo>
                      <a:close/>
                    </a:path>
                  </a:pathLst>
                </a:custGeom>
                <a:solidFill>
                  <a:srgbClr val="107A4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40" name="Google Shape;1135;p38">
                  <a:extLst>
                    <a:ext uri="{FF2B5EF4-FFF2-40B4-BE49-F238E27FC236}">
                      <a16:creationId xmlns:a16="http://schemas.microsoft.com/office/drawing/2014/main" id="{7FB0FEE4-63B4-EF46-4AEA-D44DC185867D}"/>
                    </a:ext>
                  </a:extLst>
                </p:cNvPr>
                <p:cNvSpPr>
                  <a:spLocks noGrp="1" noRot="1" noMove="1" noResize="1" noEditPoints="1" noAdjustHandles="1" noChangeArrowheads="1" noChangeShapeType="1"/>
                </p:cNvSpPr>
                <p:nvPr/>
              </p:nvSpPr>
              <p:spPr>
                <a:xfrm>
                  <a:off x="-40378075" y="3308400"/>
                  <a:ext cx="157550" cy="248125"/>
                </a:xfrm>
                <a:custGeom>
                  <a:avLst/>
                  <a:gdLst/>
                  <a:ahLst/>
                  <a:cxnLst/>
                  <a:rect l="l" t="t" r="r" b="b"/>
                  <a:pathLst>
                    <a:path w="6302" h="9925" extrusionOk="0">
                      <a:moveTo>
                        <a:pt x="1229" y="1"/>
                      </a:moveTo>
                      <a:cubicBezTo>
                        <a:pt x="567" y="1"/>
                        <a:pt x="0" y="536"/>
                        <a:pt x="0" y="1198"/>
                      </a:cubicBezTo>
                      <a:lnTo>
                        <a:pt x="0" y="8664"/>
                      </a:lnTo>
                      <a:cubicBezTo>
                        <a:pt x="32" y="9357"/>
                        <a:pt x="567" y="9925"/>
                        <a:pt x="1229" y="9925"/>
                      </a:cubicBezTo>
                      <a:lnTo>
                        <a:pt x="6301" y="9925"/>
                      </a:lnTo>
                      <a:cubicBezTo>
                        <a:pt x="6112" y="9925"/>
                        <a:pt x="5766" y="9609"/>
                        <a:pt x="5608" y="9452"/>
                      </a:cubicBezTo>
                      <a:cubicBezTo>
                        <a:pt x="4631" y="8664"/>
                        <a:pt x="3277" y="8255"/>
                        <a:pt x="2048" y="8255"/>
                      </a:cubicBezTo>
                      <a:cubicBezTo>
                        <a:pt x="1828" y="8255"/>
                        <a:pt x="1638" y="8066"/>
                        <a:pt x="1638" y="7877"/>
                      </a:cubicBezTo>
                      <a:lnTo>
                        <a:pt x="1638" y="1"/>
                      </a:lnTo>
                      <a:close/>
                    </a:path>
                  </a:pathLst>
                </a:custGeom>
                <a:solidFill>
                  <a:srgbClr val="107A4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grpSp>
        </p:grpSp>
        <p:grpSp>
          <p:nvGrpSpPr>
            <p:cNvPr id="2" name="Group 1">
              <a:extLst>
                <a:ext uri="{FF2B5EF4-FFF2-40B4-BE49-F238E27FC236}">
                  <a16:creationId xmlns:a16="http://schemas.microsoft.com/office/drawing/2014/main" id="{CD7772F9-1E82-48D7-89F8-93E85BD134CD}"/>
                </a:ext>
              </a:extLst>
            </p:cNvPr>
            <p:cNvGrpSpPr>
              <a:grpSpLocks noGrp="1" noUngrp="1" noRot="1" noMove="1" noResize="1"/>
            </p:cNvGrpSpPr>
            <p:nvPr/>
          </p:nvGrpSpPr>
          <p:grpSpPr>
            <a:xfrm>
              <a:off x="1226110" y="1315818"/>
              <a:ext cx="2217048" cy="4384338"/>
              <a:chOff x="1226110" y="1315818"/>
              <a:chExt cx="2217048" cy="4384338"/>
            </a:xfrm>
          </p:grpSpPr>
          <p:sp>
            <p:nvSpPr>
              <p:cNvPr id="45" name="Google Shape;1108;p38">
                <a:extLst>
                  <a:ext uri="{FF2B5EF4-FFF2-40B4-BE49-F238E27FC236}">
                    <a16:creationId xmlns:a16="http://schemas.microsoft.com/office/drawing/2014/main" id="{0D55A861-99AD-E7A6-0086-276719A4574D}"/>
                  </a:ext>
                </a:extLst>
              </p:cNvPr>
              <p:cNvSpPr>
                <a:spLocks noGrp="1" noRot="1" noMove="1" noResize="1" noEditPoints="1" noAdjustHandles="1" noChangeArrowheads="1" noChangeShapeType="1"/>
              </p:cNvSpPr>
              <p:nvPr/>
            </p:nvSpPr>
            <p:spPr>
              <a:xfrm>
                <a:off x="1372638" y="1462346"/>
                <a:ext cx="1762230" cy="4091261"/>
              </a:xfrm>
              <a:custGeom>
                <a:avLst/>
                <a:gdLst/>
                <a:ahLst/>
                <a:cxnLst/>
                <a:rect l="l" t="t" r="r" b="b"/>
                <a:pathLst>
                  <a:path w="84210" h="195505" extrusionOk="0">
                    <a:moveTo>
                      <a:pt x="42105" y="1"/>
                    </a:moveTo>
                    <a:cubicBezTo>
                      <a:pt x="18889" y="1"/>
                      <a:pt x="1" y="18888"/>
                      <a:pt x="1" y="42104"/>
                    </a:cubicBezTo>
                    <a:lnTo>
                      <a:pt x="1" y="153401"/>
                    </a:lnTo>
                    <a:cubicBezTo>
                      <a:pt x="1" y="176617"/>
                      <a:pt x="18889" y="195505"/>
                      <a:pt x="42105" y="195505"/>
                    </a:cubicBezTo>
                    <a:cubicBezTo>
                      <a:pt x="65321" y="195505"/>
                      <a:pt x="84209" y="176618"/>
                      <a:pt x="84209" y="153401"/>
                    </a:cubicBezTo>
                    <a:lnTo>
                      <a:pt x="84209" y="42104"/>
                    </a:lnTo>
                    <a:cubicBezTo>
                      <a:pt x="84209" y="18888"/>
                      <a:pt x="65321" y="1"/>
                      <a:pt x="42105" y="1"/>
                    </a:cubicBezTo>
                    <a:close/>
                  </a:path>
                </a:pathLst>
              </a:custGeom>
              <a:solidFill>
                <a:srgbClr val="F3F3F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grpSp>
            <p:nvGrpSpPr>
              <p:cNvPr id="46" name="Google Shape;1109;p38">
                <a:extLst>
                  <a:ext uri="{FF2B5EF4-FFF2-40B4-BE49-F238E27FC236}">
                    <a16:creationId xmlns:a16="http://schemas.microsoft.com/office/drawing/2014/main" id="{54D09CC5-760B-09F2-360E-9C25B8A28894}"/>
                  </a:ext>
                </a:extLst>
              </p:cNvPr>
              <p:cNvGrpSpPr>
                <a:grpSpLocks noGrp="1" noUngrp="1" noRot="1" noMove="1" noResize="1"/>
              </p:cNvGrpSpPr>
              <p:nvPr/>
            </p:nvGrpSpPr>
            <p:grpSpPr>
              <a:xfrm>
                <a:off x="1226110" y="1315818"/>
                <a:ext cx="2119718" cy="4384338"/>
                <a:chOff x="1178187" y="1392018"/>
                <a:chExt cx="1478877" cy="3058846"/>
              </a:xfrm>
            </p:grpSpPr>
            <p:sp>
              <p:nvSpPr>
                <p:cNvPr id="56" name="Google Shape;1110;p38">
                  <a:extLst>
                    <a:ext uri="{FF2B5EF4-FFF2-40B4-BE49-F238E27FC236}">
                      <a16:creationId xmlns:a16="http://schemas.microsoft.com/office/drawing/2014/main" id="{17654EAC-08C2-64DA-CB1F-22B32821FD55}"/>
                    </a:ext>
                  </a:extLst>
                </p:cNvPr>
                <p:cNvSpPr>
                  <a:spLocks noGrp="1" noRot="1" noMove="1" noResize="1" noEditPoints="1" noAdjustHandles="1" noChangeArrowheads="1" noChangeShapeType="1"/>
                </p:cNvSpPr>
                <p:nvPr/>
              </p:nvSpPr>
              <p:spPr>
                <a:xfrm>
                  <a:off x="1178187" y="1392018"/>
                  <a:ext cx="1433924" cy="3058846"/>
                </a:xfrm>
                <a:custGeom>
                  <a:avLst/>
                  <a:gdLst/>
                  <a:ahLst/>
                  <a:cxnLst/>
                  <a:rect l="l" t="t" r="r" b="b"/>
                  <a:pathLst>
                    <a:path w="98214" h="209510" extrusionOk="0">
                      <a:moveTo>
                        <a:pt x="49107" y="0"/>
                      </a:moveTo>
                      <a:cubicBezTo>
                        <a:pt x="22030" y="0"/>
                        <a:pt x="0" y="22029"/>
                        <a:pt x="0" y="49106"/>
                      </a:cubicBezTo>
                      <a:lnTo>
                        <a:pt x="0" y="160403"/>
                      </a:lnTo>
                      <a:cubicBezTo>
                        <a:pt x="0" y="187480"/>
                        <a:pt x="22030" y="209509"/>
                        <a:pt x="49107" y="209509"/>
                      </a:cubicBezTo>
                      <a:cubicBezTo>
                        <a:pt x="76185" y="209509"/>
                        <a:pt x="98214" y="187480"/>
                        <a:pt x="98214" y="160403"/>
                      </a:cubicBezTo>
                      <a:lnTo>
                        <a:pt x="98214" y="105856"/>
                      </a:lnTo>
                      <a:cubicBezTo>
                        <a:pt x="98214" y="105394"/>
                        <a:pt x="97840" y="105020"/>
                        <a:pt x="97378" y="105020"/>
                      </a:cubicBezTo>
                      <a:cubicBezTo>
                        <a:pt x="96917" y="105020"/>
                        <a:pt x="96543" y="105394"/>
                        <a:pt x="96543" y="105856"/>
                      </a:cubicBezTo>
                      <a:lnTo>
                        <a:pt x="96543" y="160403"/>
                      </a:lnTo>
                      <a:cubicBezTo>
                        <a:pt x="96543" y="186559"/>
                        <a:pt x="75263" y="207838"/>
                        <a:pt x="49107" y="207838"/>
                      </a:cubicBezTo>
                      <a:cubicBezTo>
                        <a:pt x="22951" y="207838"/>
                        <a:pt x="1671" y="186560"/>
                        <a:pt x="1671" y="160403"/>
                      </a:cubicBezTo>
                      <a:lnTo>
                        <a:pt x="1671" y="49106"/>
                      </a:lnTo>
                      <a:cubicBezTo>
                        <a:pt x="1671" y="22951"/>
                        <a:pt x="22952" y="1671"/>
                        <a:pt x="49107" y="1671"/>
                      </a:cubicBezTo>
                      <a:cubicBezTo>
                        <a:pt x="75263" y="1671"/>
                        <a:pt x="96543" y="22951"/>
                        <a:pt x="96543" y="49106"/>
                      </a:cubicBezTo>
                      <a:cubicBezTo>
                        <a:pt x="96543" y="49567"/>
                        <a:pt x="96917" y="49942"/>
                        <a:pt x="97378" y="49942"/>
                      </a:cubicBezTo>
                      <a:cubicBezTo>
                        <a:pt x="97840" y="49942"/>
                        <a:pt x="98214" y="49567"/>
                        <a:pt x="98214" y="49106"/>
                      </a:cubicBezTo>
                      <a:cubicBezTo>
                        <a:pt x="98214" y="22029"/>
                        <a:pt x="76185" y="0"/>
                        <a:pt x="49107" y="0"/>
                      </a:cubicBezTo>
                      <a:close/>
                    </a:path>
                  </a:pathLst>
                </a:custGeom>
                <a:solidFill>
                  <a:schemeClr val="accent6">
                    <a:lumMod val="5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57" name="Google Shape;1111;p38">
                  <a:extLst>
                    <a:ext uri="{FF2B5EF4-FFF2-40B4-BE49-F238E27FC236}">
                      <a16:creationId xmlns:a16="http://schemas.microsoft.com/office/drawing/2014/main" id="{FF4F4E5B-8B52-56C2-9F0E-EEC827D88CB6}"/>
                    </a:ext>
                  </a:extLst>
                </p:cNvPr>
                <p:cNvSpPr>
                  <a:spLocks noGrp="1" noRot="1" noMove="1" noResize="1" noEditPoints="1" noAdjustHandles="1" noChangeArrowheads="1" noChangeShapeType="1"/>
                </p:cNvSpPr>
                <p:nvPr/>
              </p:nvSpPr>
              <p:spPr>
                <a:xfrm>
                  <a:off x="2547798" y="2068378"/>
                  <a:ext cx="109266" cy="109281"/>
                </a:xfrm>
                <a:custGeom>
                  <a:avLst/>
                  <a:gdLst/>
                  <a:ahLst/>
                  <a:cxnLst/>
                  <a:rect l="l" t="t" r="r" b="b"/>
                  <a:pathLst>
                    <a:path w="7484" h="7485" extrusionOk="0">
                      <a:moveTo>
                        <a:pt x="3742" y="0"/>
                      </a:moveTo>
                      <a:cubicBezTo>
                        <a:pt x="1675" y="0"/>
                        <a:pt x="1" y="1676"/>
                        <a:pt x="1" y="3742"/>
                      </a:cubicBezTo>
                      <a:cubicBezTo>
                        <a:pt x="1" y="5809"/>
                        <a:pt x="1677" y="7484"/>
                        <a:pt x="3742" y="7484"/>
                      </a:cubicBezTo>
                      <a:cubicBezTo>
                        <a:pt x="5808" y="7484"/>
                        <a:pt x="7484" y="5809"/>
                        <a:pt x="7484" y="3742"/>
                      </a:cubicBezTo>
                      <a:cubicBezTo>
                        <a:pt x="7484" y="1676"/>
                        <a:pt x="5809" y="0"/>
                        <a:pt x="3742" y="0"/>
                      </a:cubicBezTo>
                      <a:close/>
                    </a:path>
                  </a:pathLst>
                </a:custGeom>
                <a:solidFill>
                  <a:schemeClr val="accent6">
                    <a:lumMod val="5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grpSp>
          <p:grpSp>
            <p:nvGrpSpPr>
              <p:cNvPr id="47" name="Google Shape;1112;p38">
                <a:extLst>
                  <a:ext uri="{FF2B5EF4-FFF2-40B4-BE49-F238E27FC236}">
                    <a16:creationId xmlns:a16="http://schemas.microsoft.com/office/drawing/2014/main" id="{4509C1FE-D963-01F8-7FF4-1BD3C6C54441}"/>
                  </a:ext>
                </a:extLst>
              </p:cNvPr>
              <p:cNvGrpSpPr>
                <a:grpSpLocks noGrp="1" noUngrp="1" noRot="1" noMove="1" noResize="1"/>
              </p:cNvGrpSpPr>
              <p:nvPr/>
            </p:nvGrpSpPr>
            <p:grpSpPr>
              <a:xfrm>
                <a:off x="1493509" y="1564112"/>
                <a:ext cx="1949649" cy="1672059"/>
                <a:chOff x="1364745" y="1565247"/>
                <a:chExt cx="1360224" cy="1166555"/>
              </a:xfrm>
            </p:grpSpPr>
            <p:sp>
              <p:nvSpPr>
                <p:cNvPr id="54" name="Google Shape;1113;p38">
                  <a:extLst>
                    <a:ext uri="{FF2B5EF4-FFF2-40B4-BE49-F238E27FC236}">
                      <a16:creationId xmlns:a16="http://schemas.microsoft.com/office/drawing/2014/main" id="{517B8D63-8B0C-7AC2-964C-8F8EB3E97B1B}"/>
                    </a:ext>
                  </a:extLst>
                </p:cNvPr>
                <p:cNvSpPr>
                  <a:spLocks noGrp="1" noRot="1" noMove="1" noResize="1" noEditPoints="1" noAdjustHandles="1" noChangeArrowheads="1" noChangeShapeType="1"/>
                </p:cNvSpPr>
                <p:nvPr/>
              </p:nvSpPr>
              <p:spPr>
                <a:xfrm>
                  <a:off x="1364745" y="1565247"/>
                  <a:ext cx="1352646" cy="1060778"/>
                </a:xfrm>
                <a:custGeom>
                  <a:avLst/>
                  <a:gdLst/>
                  <a:ahLst/>
                  <a:cxnLst/>
                  <a:rect l="l" t="t" r="r" b="b"/>
                  <a:pathLst>
                    <a:path w="92647" h="72656" extrusionOk="0">
                      <a:moveTo>
                        <a:pt x="36329" y="0"/>
                      </a:moveTo>
                      <a:cubicBezTo>
                        <a:pt x="16297" y="0"/>
                        <a:pt x="0" y="16296"/>
                        <a:pt x="0" y="36328"/>
                      </a:cubicBezTo>
                      <a:cubicBezTo>
                        <a:pt x="0" y="56360"/>
                        <a:pt x="16299" y="72656"/>
                        <a:pt x="36329" y="72656"/>
                      </a:cubicBezTo>
                      <a:lnTo>
                        <a:pt x="91812" y="72656"/>
                      </a:lnTo>
                      <a:cubicBezTo>
                        <a:pt x="92273" y="72656"/>
                        <a:pt x="92647" y="72282"/>
                        <a:pt x="92647" y="71820"/>
                      </a:cubicBezTo>
                      <a:cubicBezTo>
                        <a:pt x="92647" y="71359"/>
                        <a:pt x="92273" y="70985"/>
                        <a:pt x="91812" y="70985"/>
                      </a:cubicBezTo>
                      <a:lnTo>
                        <a:pt x="36329" y="70985"/>
                      </a:lnTo>
                      <a:cubicBezTo>
                        <a:pt x="17219" y="70985"/>
                        <a:pt x="1672" y="55438"/>
                        <a:pt x="1672" y="36328"/>
                      </a:cubicBezTo>
                      <a:cubicBezTo>
                        <a:pt x="1672" y="17217"/>
                        <a:pt x="17219" y="1672"/>
                        <a:pt x="36328" y="1672"/>
                      </a:cubicBezTo>
                      <a:cubicBezTo>
                        <a:pt x="55439" y="1672"/>
                        <a:pt x="70985" y="17217"/>
                        <a:pt x="70985" y="36328"/>
                      </a:cubicBezTo>
                      <a:cubicBezTo>
                        <a:pt x="70985" y="36788"/>
                        <a:pt x="71360" y="37163"/>
                        <a:pt x="71820" y="37163"/>
                      </a:cubicBezTo>
                      <a:cubicBezTo>
                        <a:pt x="72283" y="37163"/>
                        <a:pt x="72657" y="36788"/>
                        <a:pt x="72657" y="36328"/>
                      </a:cubicBezTo>
                      <a:cubicBezTo>
                        <a:pt x="72657" y="16297"/>
                        <a:pt x="56360" y="0"/>
                        <a:pt x="36329" y="0"/>
                      </a:cubicBezTo>
                      <a:close/>
                    </a:path>
                  </a:pathLst>
                </a:custGeom>
                <a:solidFill>
                  <a:schemeClr val="accent6">
                    <a:lumMod val="5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55" name="Google Shape;1114;p38">
                  <a:extLst>
                    <a:ext uri="{FF2B5EF4-FFF2-40B4-BE49-F238E27FC236}">
                      <a16:creationId xmlns:a16="http://schemas.microsoft.com/office/drawing/2014/main" id="{EC2D5C9F-F377-CD59-3075-FA8181689CE4}"/>
                    </a:ext>
                  </a:extLst>
                </p:cNvPr>
                <p:cNvSpPr>
                  <a:spLocks noGrp="1" noRot="1" noMove="1" noResize="1" noEditPoints="1" noAdjustHandles="1" noChangeArrowheads="1" noChangeShapeType="1"/>
                </p:cNvSpPr>
                <p:nvPr/>
              </p:nvSpPr>
              <p:spPr>
                <a:xfrm>
                  <a:off x="2596168" y="2503414"/>
                  <a:ext cx="128801" cy="228388"/>
                </a:xfrm>
                <a:custGeom>
                  <a:avLst/>
                  <a:gdLst/>
                  <a:ahLst/>
                  <a:cxnLst/>
                  <a:rect l="l" t="t" r="r" b="b"/>
                  <a:pathLst>
                    <a:path w="8822" h="15643" extrusionOk="0">
                      <a:moveTo>
                        <a:pt x="919" y="1"/>
                      </a:moveTo>
                      <a:cubicBezTo>
                        <a:pt x="705" y="1"/>
                        <a:pt x="491" y="82"/>
                        <a:pt x="328" y="246"/>
                      </a:cubicBezTo>
                      <a:cubicBezTo>
                        <a:pt x="1" y="572"/>
                        <a:pt x="1" y="1101"/>
                        <a:pt x="328" y="1427"/>
                      </a:cubicBezTo>
                      <a:lnTo>
                        <a:pt x="6723" y="7822"/>
                      </a:lnTo>
                      <a:lnTo>
                        <a:pt x="328" y="14217"/>
                      </a:lnTo>
                      <a:cubicBezTo>
                        <a:pt x="89" y="14456"/>
                        <a:pt x="17" y="14816"/>
                        <a:pt x="146" y="15128"/>
                      </a:cubicBezTo>
                      <a:cubicBezTo>
                        <a:pt x="276" y="15440"/>
                        <a:pt x="581" y="15643"/>
                        <a:pt x="919" y="15643"/>
                      </a:cubicBezTo>
                      <a:cubicBezTo>
                        <a:pt x="1140" y="15643"/>
                        <a:pt x="1353" y="15555"/>
                        <a:pt x="1510" y="15398"/>
                      </a:cubicBezTo>
                      <a:lnTo>
                        <a:pt x="8495" y="8413"/>
                      </a:lnTo>
                      <a:cubicBezTo>
                        <a:pt x="8821" y="8087"/>
                        <a:pt x="8821" y="7557"/>
                        <a:pt x="8495" y="7232"/>
                      </a:cubicBezTo>
                      <a:lnTo>
                        <a:pt x="1510" y="246"/>
                      </a:lnTo>
                      <a:cubicBezTo>
                        <a:pt x="1347" y="82"/>
                        <a:pt x="1133" y="1"/>
                        <a:pt x="919" y="1"/>
                      </a:cubicBezTo>
                      <a:close/>
                    </a:path>
                  </a:pathLst>
                </a:custGeom>
                <a:solidFill>
                  <a:schemeClr val="accent6">
                    <a:lumMod val="5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grpSp>
          <p:sp>
            <p:nvSpPr>
              <p:cNvPr id="48" name="Google Shape;1115;p38">
                <a:extLst>
                  <a:ext uri="{FF2B5EF4-FFF2-40B4-BE49-F238E27FC236}">
                    <a16:creationId xmlns:a16="http://schemas.microsoft.com/office/drawing/2014/main" id="{2B59E7DE-FF9D-CB6B-F652-56305A7F1527}"/>
                  </a:ext>
                </a:extLst>
              </p:cNvPr>
              <p:cNvSpPr txBox="1">
                <a:spLocks noGrp="1" noRot="1" noMove="1" noResize="1" noEditPoints="1" noAdjustHandles="1" noChangeArrowheads="1" noChangeShapeType="1"/>
              </p:cNvSpPr>
              <p:nvPr/>
            </p:nvSpPr>
            <p:spPr>
              <a:xfrm>
                <a:off x="1561455" y="3513805"/>
                <a:ext cx="1384596" cy="403769"/>
              </a:xfrm>
              <a:prstGeom prst="rect">
                <a:avLst/>
              </a:prstGeom>
              <a:noFill/>
              <a:ln>
                <a:noFill/>
              </a:ln>
            </p:spPr>
            <p:txBody>
              <a:bodyPr spcFirstLastPara="1" wrap="square" lIns="91425" tIns="91425" rIns="91425" bIns="91425" anchor="ctr" anchorCtr="0">
                <a:noAutofit/>
              </a:bodyPr>
              <a:lstStyle/>
              <a:p>
                <a:r>
                  <a:rPr lang="en-US" sz="1600" b="1">
                    <a:solidFill>
                      <a:schemeClr val="accent6">
                        <a:lumMod val="50000"/>
                      </a:schemeClr>
                    </a:solidFill>
                    <a:latin typeface="Lato ExtraBold" panose="020F0502020204030203" pitchFamily="34" charset="0"/>
                    <a:ea typeface="Lato ExtraBold" panose="020F0502020204030203" pitchFamily="34" charset="0"/>
                    <a:cs typeface="Lato ExtraBold" panose="020F0502020204030203" pitchFamily="34" charset="0"/>
                  </a:rPr>
                  <a:t>971 TRIALS</a:t>
                </a:r>
                <a:endParaRPr lang="en-GB" sz="1600" b="1">
                  <a:solidFill>
                    <a:schemeClr val="accent6">
                      <a:lumMod val="50000"/>
                    </a:schemeClr>
                  </a:solidFill>
                  <a:latin typeface="Lato ExtraBold" panose="020F0502020204030203" pitchFamily="34" charset="0"/>
                  <a:ea typeface="Lato ExtraBold" panose="020F0502020204030203" pitchFamily="34" charset="0"/>
                  <a:cs typeface="Lato ExtraBold" panose="020F0502020204030203" pitchFamily="34" charset="0"/>
                </a:endParaRPr>
              </a:p>
            </p:txBody>
          </p:sp>
          <p:sp>
            <p:nvSpPr>
              <p:cNvPr id="49" name="Google Shape;1116;p38">
                <a:extLst>
                  <a:ext uri="{FF2B5EF4-FFF2-40B4-BE49-F238E27FC236}">
                    <a16:creationId xmlns:a16="http://schemas.microsoft.com/office/drawing/2014/main" id="{0F54D24C-4C37-FC95-01A3-71A06DC0A8BF}"/>
                  </a:ext>
                </a:extLst>
              </p:cNvPr>
              <p:cNvSpPr txBox="1">
                <a:spLocks noGrp="1" noRot="1" noMove="1" noResize="1" noEditPoints="1" noAdjustHandles="1" noChangeArrowheads="1" noChangeShapeType="1"/>
              </p:cNvSpPr>
              <p:nvPr/>
            </p:nvSpPr>
            <p:spPr>
              <a:xfrm>
                <a:off x="1508995" y="3926264"/>
                <a:ext cx="1489516" cy="1136058"/>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a:latin typeface="Lato Light" panose="020F0502020204030203" pitchFamily="34" charset="0"/>
                    <a:ea typeface="Lato Light" panose="020F0502020204030203" pitchFamily="34" charset="0"/>
                    <a:cs typeface="Lato Light" panose="020F0502020204030203" pitchFamily="34" charset="0"/>
                  </a:rPr>
                  <a:t>Most of the trials identified were specifically in Schizophrenia with only 36 having an ADP focus.</a:t>
                </a:r>
                <a:endParaRPr kumimoji="0" lang="en-US" sz="1100" b="0" i="0" u="none" strike="noStrike" kern="1200" cap="none" spc="0" normalizeH="0" baseline="0" noProof="0">
                  <a:ln>
                    <a:noFill/>
                  </a:ln>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68" name="Google Shape;1104;p38">
                <a:extLst>
                  <a:ext uri="{FF2B5EF4-FFF2-40B4-BE49-F238E27FC236}">
                    <a16:creationId xmlns:a16="http://schemas.microsoft.com/office/drawing/2014/main" id="{69063C14-FBFA-D73D-EA1A-A37D458F1FAD}"/>
                  </a:ext>
                </a:extLst>
              </p:cNvPr>
              <p:cNvSpPr>
                <a:spLocks noGrp="1" noRot="1" noMove="1" noResize="1" noEditPoints="1" noAdjustHandles="1" noChangeArrowheads="1" noChangeShapeType="1"/>
              </p:cNvSpPr>
              <p:nvPr/>
            </p:nvSpPr>
            <p:spPr>
              <a:xfrm>
                <a:off x="2129449" y="2124565"/>
                <a:ext cx="391871" cy="382128"/>
              </a:xfrm>
              <a:custGeom>
                <a:avLst/>
                <a:gdLst/>
                <a:ahLst/>
                <a:cxnLst/>
                <a:rect l="l" t="t" r="r" b="b"/>
                <a:pathLst>
                  <a:path w="9452" h="9217" extrusionOk="0">
                    <a:moveTo>
                      <a:pt x="3387" y="836"/>
                    </a:moveTo>
                    <a:cubicBezTo>
                      <a:pt x="3497" y="836"/>
                      <a:pt x="3607" y="875"/>
                      <a:pt x="3686" y="954"/>
                    </a:cubicBezTo>
                    <a:cubicBezTo>
                      <a:pt x="3844" y="1111"/>
                      <a:pt x="3844" y="1395"/>
                      <a:pt x="3686" y="1553"/>
                    </a:cubicBezTo>
                    <a:lnTo>
                      <a:pt x="1638" y="3600"/>
                    </a:lnTo>
                    <a:cubicBezTo>
                      <a:pt x="1560" y="3679"/>
                      <a:pt x="1449" y="3718"/>
                      <a:pt x="1339" y="3718"/>
                    </a:cubicBezTo>
                    <a:cubicBezTo>
                      <a:pt x="1229" y="3718"/>
                      <a:pt x="1118" y="3679"/>
                      <a:pt x="1040" y="3600"/>
                    </a:cubicBezTo>
                    <a:cubicBezTo>
                      <a:pt x="882" y="3443"/>
                      <a:pt x="882" y="3159"/>
                      <a:pt x="1040" y="3002"/>
                    </a:cubicBezTo>
                    <a:lnTo>
                      <a:pt x="3088" y="954"/>
                    </a:lnTo>
                    <a:cubicBezTo>
                      <a:pt x="3166" y="875"/>
                      <a:pt x="3277" y="836"/>
                      <a:pt x="3387" y="836"/>
                    </a:cubicBezTo>
                    <a:close/>
                    <a:moveTo>
                      <a:pt x="8081" y="5530"/>
                    </a:moveTo>
                    <a:cubicBezTo>
                      <a:pt x="8191" y="5530"/>
                      <a:pt x="8302" y="5569"/>
                      <a:pt x="8380" y="5648"/>
                    </a:cubicBezTo>
                    <a:cubicBezTo>
                      <a:pt x="8538" y="5806"/>
                      <a:pt x="8538" y="6089"/>
                      <a:pt x="8380" y="6247"/>
                    </a:cubicBezTo>
                    <a:lnTo>
                      <a:pt x="6333" y="8295"/>
                    </a:lnTo>
                    <a:cubicBezTo>
                      <a:pt x="6254" y="8358"/>
                      <a:pt x="6143" y="8389"/>
                      <a:pt x="6033" y="8389"/>
                    </a:cubicBezTo>
                    <a:cubicBezTo>
                      <a:pt x="5923" y="8389"/>
                      <a:pt x="5813" y="8358"/>
                      <a:pt x="5734" y="8295"/>
                    </a:cubicBezTo>
                    <a:cubicBezTo>
                      <a:pt x="5576" y="8137"/>
                      <a:pt x="5576" y="7853"/>
                      <a:pt x="5734" y="7696"/>
                    </a:cubicBezTo>
                    <a:lnTo>
                      <a:pt x="7782" y="5648"/>
                    </a:lnTo>
                    <a:cubicBezTo>
                      <a:pt x="7861" y="5569"/>
                      <a:pt x="7971" y="5530"/>
                      <a:pt x="8081" y="5530"/>
                    </a:cubicBezTo>
                    <a:close/>
                    <a:moveTo>
                      <a:pt x="3414" y="1"/>
                    </a:moveTo>
                    <a:cubicBezTo>
                      <a:pt x="3095" y="1"/>
                      <a:pt x="2772" y="119"/>
                      <a:pt x="2520" y="355"/>
                    </a:cubicBezTo>
                    <a:lnTo>
                      <a:pt x="473" y="2403"/>
                    </a:lnTo>
                    <a:cubicBezTo>
                      <a:pt x="0" y="2876"/>
                      <a:pt x="0" y="3663"/>
                      <a:pt x="473" y="4199"/>
                    </a:cubicBezTo>
                    <a:cubicBezTo>
                      <a:pt x="700" y="4406"/>
                      <a:pt x="1008" y="4544"/>
                      <a:pt x="1345" y="4544"/>
                    </a:cubicBezTo>
                    <a:cubicBezTo>
                      <a:pt x="1522" y="4544"/>
                      <a:pt x="1706" y="4506"/>
                      <a:pt x="1890" y="4419"/>
                    </a:cubicBezTo>
                    <a:lnTo>
                      <a:pt x="4915" y="7444"/>
                    </a:lnTo>
                    <a:cubicBezTo>
                      <a:pt x="4663" y="7980"/>
                      <a:pt x="4789" y="8515"/>
                      <a:pt x="5135" y="8862"/>
                    </a:cubicBezTo>
                    <a:cubicBezTo>
                      <a:pt x="5372" y="9098"/>
                      <a:pt x="5687" y="9216"/>
                      <a:pt x="6010" y="9216"/>
                    </a:cubicBezTo>
                    <a:cubicBezTo>
                      <a:pt x="6333" y="9216"/>
                      <a:pt x="6663" y="9098"/>
                      <a:pt x="6931" y="8862"/>
                    </a:cubicBezTo>
                    <a:lnTo>
                      <a:pt x="8979" y="6814"/>
                    </a:lnTo>
                    <a:cubicBezTo>
                      <a:pt x="9452" y="6341"/>
                      <a:pt x="9452" y="5554"/>
                      <a:pt x="8979" y="5050"/>
                    </a:cubicBezTo>
                    <a:cubicBezTo>
                      <a:pt x="8757" y="4828"/>
                      <a:pt x="8445" y="4696"/>
                      <a:pt x="8117" y="4696"/>
                    </a:cubicBezTo>
                    <a:cubicBezTo>
                      <a:pt x="7933" y="4696"/>
                      <a:pt x="7743" y="4738"/>
                      <a:pt x="7561" y="4829"/>
                    </a:cubicBezTo>
                    <a:lnTo>
                      <a:pt x="4505" y="1773"/>
                    </a:lnTo>
                    <a:cubicBezTo>
                      <a:pt x="4757" y="1269"/>
                      <a:pt x="4631" y="733"/>
                      <a:pt x="4285" y="355"/>
                    </a:cubicBezTo>
                    <a:cubicBezTo>
                      <a:pt x="4048" y="119"/>
                      <a:pt x="3733" y="1"/>
                      <a:pt x="3414" y="1"/>
                    </a:cubicBezTo>
                    <a:close/>
                  </a:path>
                </a:pathLst>
              </a:custGeom>
              <a:solidFill>
                <a:schemeClr val="accent6">
                  <a:lumMod val="5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69" name="Google Shape;1105;p38">
                <a:extLst>
                  <a:ext uri="{FF2B5EF4-FFF2-40B4-BE49-F238E27FC236}">
                    <a16:creationId xmlns:a16="http://schemas.microsoft.com/office/drawing/2014/main" id="{210FFAD2-C6D8-3999-5E52-089CC5C053EE}"/>
                  </a:ext>
                </a:extLst>
              </p:cNvPr>
              <p:cNvSpPr>
                <a:spLocks noGrp="1" noRot="1" noMove="1" noResize="1" noEditPoints="1" noAdjustHandles="1" noChangeArrowheads="1" noChangeShapeType="1"/>
              </p:cNvSpPr>
              <p:nvPr/>
            </p:nvSpPr>
            <p:spPr>
              <a:xfrm>
                <a:off x="1989649" y="2357399"/>
                <a:ext cx="293945" cy="293945"/>
              </a:xfrm>
              <a:custGeom>
                <a:avLst/>
                <a:gdLst/>
                <a:ahLst/>
                <a:cxnLst/>
                <a:rect l="l" t="t" r="r" b="b"/>
                <a:pathLst>
                  <a:path w="7090" h="7090" extrusionOk="0">
                    <a:moveTo>
                      <a:pt x="5325" y="1"/>
                    </a:moveTo>
                    <a:lnTo>
                      <a:pt x="4160" y="1166"/>
                    </a:lnTo>
                    <a:cubicBezTo>
                      <a:pt x="4081" y="1088"/>
                      <a:pt x="3971" y="1048"/>
                      <a:pt x="3860" y="1048"/>
                    </a:cubicBezTo>
                    <a:cubicBezTo>
                      <a:pt x="3750" y="1048"/>
                      <a:pt x="3640" y="1088"/>
                      <a:pt x="3561" y="1166"/>
                    </a:cubicBezTo>
                    <a:lnTo>
                      <a:pt x="474" y="4254"/>
                    </a:lnTo>
                    <a:cubicBezTo>
                      <a:pt x="159" y="4569"/>
                      <a:pt x="1" y="4947"/>
                      <a:pt x="1" y="5419"/>
                    </a:cubicBezTo>
                    <a:cubicBezTo>
                      <a:pt x="1" y="5861"/>
                      <a:pt x="159" y="6302"/>
                      <a:pt x="474" y="6617"/>
                    </a:cubicBezTo>
                    <a:cubicBezTo>
                      <a:pt x="789" y="6932"/>
                      <a:pt x="1214" y="7089"/>
                      <a:pt x="1639" y="7089"/>
                    </a:cubicBezTo>
                    <a:cubicBezTo>
                      <a:pt x="2065" y="7089"/>
                      <a:pt x="2490" y="6932"/>
                      <a:pt x="2805" y="6617"/>
                    </a:cubicBezTo>
                    <a:lnTo>
                      <a:pt x="5892" y="3529"/>
                    </a:lnTo>
                    <a:cubicBezTo>
                      <a:pt x="6081" y="3372"/>
                      <a:pt x="6081" y="3088"/>
                      <a:pt x="5924" y="2931"/>
                    </a:cubicBezTo>
                    <a:lnTo>
                      <a:pt x="7090" y="1765"/>
                    </a:lnTo>
                    <a:lnTo>
                      <a:pt x="5325" y="1"/>
                    </a:lnTo>
                    <a:close/>
                  </a:path>
                </a:pathLst>
              </a:custGeom>
              <a:solidFill>
                <a:schemeClr val="accent6">
                  <a:lumMod val="5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70" name="Google Shape;1106;p38">
                <a:extLst>
                  <a:ext uri="{FF2B5EF4-FFF2-40B4-BE49-F238E27FC236}">
                    <a16:creationId xmlns:a16="http://schemas.microsoft.com/office/drawing/2014/main" id="{CF123B3D-3CB5-22CB-1AC0-363C24CDABB8}"/>
                  </a:ext>
                </a:extLst>
              </p:cNvPr>
              <p:cNvSpPr>
                <a:spLocks noGrp="1" noRot="1" noMove="1" noResize="1" noEditPoints="1" noAdjustHandles="1" noChangeArrowheads="1" noChangeShapeType="1"/>
              </p:cNvSpPr>
              <p:nvPr/>
            </p:nvSpPr>
            <p:spPr>
              <a:xfrm>
                <a:off x="2207807" y="2548111"/>
                <a:ext cx="308290" cy="103233"/>
              </a:xfrm>
              <a:custGeom>
                <a:avLst/>
                <a:gdLst/>
                <a:ahLst/>
                <a:cxnLst/>
                <a:rect l="l" t="t" r="r" b="b"/>
                <a:pathLst>
                  <a:path w="7436" h="2490" extrusionOk="0">
                    <a:moveTo>
                      <a:pt x="2048" y="0"/>
                    </a:moveTo>
                    <a:cubicBezTo>
                      <a:pt x="1355" y="0"/>
                      <a:pt x="819" y="536"/>
                      <a:pt x="819" y="1229"/>
                    </a:cubicBezTo>
                    <a:lnTo>
                      <a:pt x="819" y="1639"/>
                    </a:lnTo>
                    <a:lnTo>
                      <a:pt x="410" y="1639"/>
                    </a:lnTo>
                    <a:cubicBezTo>
                      <a:pt x="189" y="1639"/>
                      <a:pt x="0" y="1859"/>
                      <a:pt x="0" y="2048"/>
                    </a:cubicBezTo>
                    <a:cubicBezTo>
                      <a:pt x="0" y="2269"/>
                      <a:pt x="189" y="2489"/>
                      <a:pt x="410" y="2489"/>
                    </a:cubicBezTo>
                    <a:lnTo>
                      <a:pt x="7026" y="2489"/>
                    </a:lnTo>
                    <a:cubicBezTo>
                      <a:pt x="7278" y="2489"/>
                      <a:pt x="7435" y="2269"/>
                      <a:pt x="7435" y="2048"/>
                    </a:cubicBezTo>
                    <a:cubicBezTo>
                      <a:pt x="7435" y="1859"/>
                      <a:pt x="7246" y="1639"/>
                      <a:pt x="6994" y="1639"/>
                    </a:cubicBezTo>
                    <a:lnTo>
                      <a:pt x="6616" y="1639"/>
                    </a:lnTo>
                    <a:lnTo>
                      <a:pt x="6616" y="1229"/>
                    </a:lnTo>
                    <a:cubicBezTo>
                      <a:pt x="6616" y="536"/>
                      <a:pt x="6049" y="0"/>
                      <a:pt x="5356" y="0"/>
                    </a:cubicBezTo>
                    <a:close/>
                  </a:path>
                </a:pathLst>
              </a:custGeom>
              <a:solidFill>
                <a:schemeClr val="accent6">
                  <a:lumMod val="5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grpSp>
        <p:grpSp>
          <p:nvGrpSpPr>
            <p:cNvPr id="5" name="Group 4">
              <a:extLst>
                <a:ext uri="{FF2B5EF4-FFF2-40B4-BE49-F238E27FC236}">
                  <a16:creationId xmlns:a16="http://schemas.microsoft.com/office/drawing/2014/main" id="{CDA2AC92-1650-BB0E-969A-2C8FC9920481}"/>
                </a:ext>
              </a:extLst>
            </p:cNvPr>
            <p:cNvGrpSpPr>
              <a:grpSpLocks noGrp="1" noUngrp="1" noRot="1" noMove="1" noResize="1"/>
            </p:cNvGrpSpPr>
            <p:nvPr/>
          </p:nvGrpSpPr>
          <p:grpSpPr>
            <a:xfrm>
              <a:off x="8737984" y="1315818"/>
              <a:ext cx="2227906" cy="4384338"/>
              <a:chOff x="8737984" y="1315818"/>
              <a:chExt cx="2227906" cy="4384338"/>
            </a:xfrm>
          </p:grpSpPr>
          <p:sp>
            <p:nvSpPr>
              <p:cNvPr id="6" name="Google Shape;1094;p38">
                <a:extLst>
                  <a:ext uri="{FF2B5EF4-FFF2-40B4-BE49-F238E27FC236}">
                    <a16:creationId xmlns:a16="http://schemas.microsoft.com/office/drawing/2014/main" id="{E81E037A-7385-2C5C-EA4B-758A106EFEF2}"/>
                  </a:ext>
                </a:extLst>
              </p:cNvPr>
              <p:cNvSpPr>
                <a:spLocks noGrp="1" noRot="1" noMove="1" noResize="1" noEditPoints="1" noAdjustHandles="1" noChangeArrowheads="1" noChangeShapeType="1"/>
              </p:cNvSpPr>
              <p:nvPr/>
            </p:nvSpPr>
            <p:spPr>
              <a:xfrm>
                <a:off x="8884510" y="1462346"/>
                <a:ext cx="1762232" cy="4091261"/>
              </a:xfrm>
              <a:custGeom>
                <a:avLst/>
                <a:gdLst/>
                <a:ahLst/>
                <a:cxnLst/>
                <a:rect l="l" t="t" r="r" b="b"/>
                <a:pathLst>
                  <a:path w="84210" h="195505" extrusionOk="0">
                    <a:moveTo>
                      <a:pt x="42105" y="1"/>
                    </a:moveTo>
                    <a:cubicBezTo>
                      <a:pt x="18889" y="1"/>
                      <a:pt x="1" y="18888"/>
                      <a:pt x="1" y="42104"/>
                    </a:cubicBezTo>
                    <a:lnTo>
                      <a:pt x="1" y="153401"/>
                    </a:lnTo>
                    <a:cubicBezTo>
                      <a:pt x="1" y="176617"/>
                      <a:pt x="18889" y="195505"/>
                      <a:pt x="42105" y="195505"/>
                    </a:cubicBezTo>
                    <a:cubicBezTo>
                      <a:pt x="65321" y="195505"/>
                      <a:pt x="84209" y="176618"/>
                      <a:pt x="84209" y="153401"/>
                    </a:cubicBezTo>
                    <a:lnTo>
                      <a:pt x="84209" y="42104"/>
                    </a:lnTo>
                    <a:cubicBezTo>
                      <a:pt x="84209" y="18888"/>
                      <a:pt x="65321" y="1"/>
                      <a:pt x="42105" y="1"/>
                    </a:cubicBezTo>
                    <a:close/>
                  </a:path>
                </a:pathLst>
              </a:custGeom>
              <a:solidFill>
                <a:srgbClr val="F3F3F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grpSp>
            <p:nvGrpSpPr>
              <p:cNvPr id="7" name="Google Shape;1095;p38">
                <a:extLst>
                  <a:ext uri="{FF2B5EF4-FFF2-40B4-BE49-F238E27FC236}">
                    <a16:creationId xmlns:a16="http://schemas.microsoft.com/office/drawing/2014/main" id="{FEB8DB95-5485-F848-BF91-FA38DBFA00DD}"/>
                  </a:ext>
                </a:extLst>
              </p:cNvPr>
              <p:cNvGrpSpPr>
                <a:grpSpLocks noGrp="1" noUngrp="1" noRot="1" noMove="1" noResize="1"/>
              </p:cNvGrpSpPr>
              <p:nvPr/>
            </p:nvGrpSpPr>
            <p:grpSpPr>
              <a:xfrm>
                <a:off x="8737984" y="1315818"/>
                <a:ext cx="2119721" cy="4384338"/>
                <a:chOff x="6419037" y="1392018"/>
                <a:chExt cx="1478877" cy="3058846"/>
              </a:xfrm>
              <a:solidFill>
                <a:schemeClr val="accent2"/>
              </a:solidFill>
            </p:grpSpPr>
            <p:sp>
              <p:nvSpPr>
                <p:cNvPr id="63" name="Google Shape;1096;p38">
                  <a:extLst>
                    <a:ext uri="{FF2B5EF4-FFF2-40B4-BE49-F238E27FC236}">
                      <a16:creationId xmlns:a16="http://schemas.microsoft.com/office/drawing/2014/main" id="{D1A577F0-1394-9640-01B8-790E8CBC6FBF}"/>
                    </a:ext>
                  </a:extLst>
                </p:cNvPr>
                <p:cNvSpPr>
                  <a:spLocks noGrp="1" noRot="1" noMove="1" noResize="1" noEditPoints="1" noAdjustHandles="1" noChangeArrowheads="1" noChangeShapeType="1"/>
                </p:cNvSpPr>
                <p:nvPr/>
              </p:nvSpPr>
              <p:spPr>
                <a:xfrm>
                  <a:off x="6419037" y="1392018"/>
                  <a:ext cx="1433924" cy="3058846"/>
                </a:xfrm>
                <a:custGeom>
                  <a:avLst/>
                  <a:gdLst/>
                  <a:ahLst/>
                  <a:cxnLst/>
                  <a:rect l="l" t="t" r="r" b="b"/>
                  <a:pathLst>
                    <a:path w="98214" h="209510" extrusionOk="0">
                      <a:moveTo>
                        <a:pt x="49107" y="0"/>
                      </a:moveTo>
                      <a:cubicBezTo>
                        <a:pt x="22030" y="0"/>
                        <a:pt x="0" y="22029"/>
                        <a:pt x="0" y="49106"/>
                      </a:cubicBezTo>
                      <a:lnTo>
                        <a:pt x="0" y="160403"/>
                      </a:lnTo>
                      <a:cubicBezTo>
                        <a:pt x="0" y="187480"/>
                        <a:pt x="22030" y="209509"/>
                        <a:pt x="49107" y="209509"/>
                      </a:cubicBezTo>
                      <a:cubicBezTo>
                        <a:pt x="76185" y="209509"/>
                        <a:pt x="98214" y="187480"/>
                        <a:pt x="98214" y="160403"/>
                      </a:cubicBezTo>
                      <a:lnTo>
                        <a:pt x="98214" y="105856"/>
                      </a:lnTo>
                      <a:cubicBezTo>
                        <a:pt x="98214" y="105394"/>
                        <a:pt x="97840" y="105020"/>
                        <a:pt x="97378" y="105020"/>
                      </a:cubicBezTo>
                      <a:cubicBezTo>
                        <a:pt x="96917" y="105020"/>
                        <a:pt x="96543" y="105394"/>
                        <a:pt x="96543" y="105856"/>
                      </a:cubicBezTo>
                      <a:lnTo>
                        <a:pt x="96543" y="160403"/>
                      </a:lnTo>
                      <a:cubicBezTo>
                        <a:pt x="96543" y="186559"/>
                        <a:pt x="75263" y="207838"/>
                        <a:pt x="49107" y="207838"/>
                      </a:cubicBezTo>
                      <a:cubicBezTo>
                        <a:pt x="22951" y="207838"/>
                        <a:pt x="1671" y="186560"/>
                        <a:pt x="1671" y="160403"/>
                      </a:cubicBezTo>
                      <a:lnTo>
                        <a:pt x="1671" y="49106"/>
                      </a:lnTo>
                      <a:cubicBezTo>
                        <a:pt x="1671" y="22951"/>
                        <a:pt x="22952" y="1671"/>
                        <a:pt x="49107" y="1671"/>
                      </a:cubicBezTo>
                      <a:cubicBezTo>
                        <a:pt x="75263" y="1671"/>
                        <a:pt x="96543" y="22951"/>
                        <a:pt x="96543" y="49106"/>
                      </a:cubicBezTo>
                      <a:cubicBezTo>
                        <a:pt x="96543" y="49567"/>
                        <a:pt x="96917" y="49942"/>
                        <a:pt x="97378" y="49942"/>
                      </a:cubicBezTo>
                      <a:cubicBezTo>
                        <a:pt x="97840" y="49942"/>
                        <a:pt x="98214" y="49567"/>
                        <a:pt x="98214" y="49106"/>
                      </a:cubicBezTo>
                      <a:cubicBezTo>
                        <a:pt x="98214" y="22029"/>
                        <a:pt x="76185" y="0"/>
                        <a:pt x="49107" y="0"/>
                      </a:cubicBezTo>
                      <a:close/>
                    </a:path>
                  </a:pathLst>
                </a:custGeom>
                <a:solidFill>
                  <a:srgbClr val="873AC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64" name="Google Shape;1097;p38">
                  <a:extLst>
                    <a:ext uri="{FF2B5EF4-FFF2-40B4-BE49-F238E27FC236}">
                      <a16:creationId xmlns:a16="http://schemas.microsoft.com/office/drawing/2014/main" id="{FCE5CA6D-D18A-2393-3218-72CF40C5B0D9}"/>
                    </a:ext>
                  </a:extLst>
                </p:cNvPr>
                <p:cNvSpPr>
                  <a:spLocks noGrp="1" noRot="1" noMove="1" noResize="1" noEditPoints="1" noAdjustHandles="1" noChangeArrowheads="1" noChangeShapeType="1"/>
                </p:cNvSpPr>
                <p:nvPr/>
              </p:nvSpPr>
              <p:spPr>
                <a:xfrm>
                  <a:off x="7788648" y="2068378"/>
                  <a:ext cx="109266" cy="109281"/>
                </a:xfrm>
                <a:custGeom>
                  <a:avLst/>
                  <a:gdLst/>
                  <a:ahLst/>
                  <a:cxnLst/>
                  <a:rect l="l" t="t" r="r" b="b"/>
                  <a:pathLst>
                    <a:path w="7484" h="7485" extrusionOk="0">
                      <a:moveTo>
                        <a:pt x="3742" y="0"/>
                      </a:moveTo>
                      <a:cubicBezTo>
                        <a:pt x="1675" y="0"/>
                        <a:pt x="1" y="1676"/>
                        <a:pt x="1" y="3742"/>
                      </a:cubicBezTo>
                      <a:cubicBezTo>
                        <a:pt x="1" y="5809"/>
                        <a:pt x="1677" y="7484"/>
                        <a:pt x="3742" y="7484"/>
                      </a:cubicBezTo>
                      <a:cubicBezTo>
                        <a:pt x="5808" y="7484"/>
                        <a:pt x="7484" y="5809"/>
                        <a:pt x="7484" y="3742"/>
                      </a:cubicBezTo>
                      <a:cubicBezTo>
                        <a:pt x="7484" y="1676"/>
                        <a:pt x="5809" y="0"/>
                        <a:pt x="3742" y="0"/>
                      </a:cubicBezTo>
                      <a:close/>
                    </a:path>
                  </a:pathLst>
                </a:custGeom>
                <a:solidFill>
                  <a:srgbClr val="873AC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grpSp>
          <p:sp>
            <p:nvSpPr>
              <p:cNvPr id="8" name="Google Shape;1098;p38">
                <a:extLst>
                  <a:ext uri="{FF2B5EF4-FFF2-40B4-BE49-F238E27FC236}">
                    <a16:creationId xmlns:a16="http://schemas.microsoft.com/office/drawing/2014/main" id="{E89B4CC0-B980-E903-AE3E-4E1786DC2227}"/>
                  </a:ext>
                </a:extLst>
              </p:cNvPr>
              <p:cNvSpPr txBox="1">
                <a:spLocks noGrp="1" noRot="1" noMove="1" noResize="1" noEditPoints="1" noAdjustHandles="1" noChangeArrowheads="1" noChangeShapeType="1"/>
              </p:cNvSpPr>
              <p:nvPr/>
            </p:nvSpPr>
            <p:spPr>
              <a:xfrm>
                <a:off x="9073327" y="3513805"/>
                <a:ext cx="1384598" cy="403769"/>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873AC0"/>
                    </a:solidFill>
                    <a:effectLst/>
                    <a:uLnTx/>
                    <a:uFillTx/>
                    <a:latin typeface="Lato ExtraBold" panose="020F0502020204030203" pitchFamily="34" charset="0"/>
                    <a:ea typeface="Lato ExtraBold" panose="020F0502020204030203" pitchFamily="34" charset="0"/>
                    <a:cs typeface="Lato ExtraBold" panose="020F0502020204030203" pitchFamily="34" charset="0"/>
                  </a:rPr>
                  <a:t>12 KARXT TRIALS</a:t>
                </a:r>
              </a:p>
            </p:txBody>
          </p:sp>
          <p:sp>
            <p:nvSpPr>
              <p:cNvPr id="9" name="Google Shape;1099;p38">
                <a:extLst>
                  <a:ext uri="{FF2B5EF4-FFF2-40B4-BE49-F238E27FC236}">
                    <a16:creationId xmlns:a16="http://schemas.microsoft.com/office/drawing/2014/main" id="{71552B0D-C840-B9B2-F5AC-2FB2B88B220E}"/>
                  </a:ext>
                </a:extLst>
              </p:cNvPr>
              <p:cNvSpPr txBox="1">
                <a:spLocks noGrp="1" noRot="1" noMove="1" noResize="1" noEditPoints="1" noAdjustHandles="1" noChangeArrowheads="1" noChangeShapeType="1"/>
              </p:cNvSpPr>
              <p:nvPr/>
            </p:nvSpPr>
            <p:spPr>
              <a:xfrm>
                <a:off x="9020867" y="3926264"/>
                <a:ext cx="1489518" cy="1136058"/>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effectLst/>
                    <a:uLnTx/>
                    <a:uFillTx/>
                    <a:latin typeface="Lato Light" panose="020F0502020204030203" pitchFamily="34" charset="0"/>
                    <a:ea typeface="Lato Light" panose="020F0502020204030203" pitchFamily="34" charset="0"/>
                    <a:cs typeface="Lato Light" panose="020F0502020204030203" pitchFamily="34" charset="0"/>
                  </a:rPr>
                  <a:t>Primarily include KOLs from the USA. 2 KOLs from Germany were also active in these trials.</a:t>
                </a:r>
              </a:p>
            </p:txBody>
          </p:sp>
          <p:grpSp>
            <p:nvGrpSpPr>
              <p:cNvPr id="10" name="Google Shape;1100;p38">
                <a:extLst>
                  <a:ext uri="{FF2B5EF4-FFF2-40B4-BE49-F238E27FC236}">
                    <a16:creationId xmlns:a16="http://schemas.microsoft.com/office/drawing/2014/main" id="{4982B3E6-F44C-0F64-6E8D-CEA118D30891}"/>
                  </a:ext>
                </a:extLst>
              </p:cNvPr>
              <p:cNvGrpSpPr>
                <a:grpSpLocks noGrp="1" noUngrp="1" noRot="1" noMove="1" noResize="1"/>
              </p:cNvGrpSpPr>
              <p:nvPr/>
            </p:nvGrpSpPr>
            <p:grpSpPr>
              <a:xfrm>
                <a:off x="9005381" y="1564112"/>
                <a:ext cx="1960509" cy="1672059"/>
                <a:chOff x="6605595" y="1565247"/>
                <a:chExt cx="1367799" cy="1166555"/>
              </a:xfrm>
              <a:solidFill>
                <a:schemeClr val="accent2"/>
              </a:solidFill>
            </p:grpSpPr>
            <p:sp>
              <p:nvSpPr>
                <p:cNvPr id="61" name="Google Shape;1101;p38">
                  <a:extLst>
                    <a:ext uri="{FF2B5EF4-FFF2-40B4-BE49-F238E27FC236}">
                      <a16:creationId xmlns:a16="http://schemas.microsoft.com/office/drawing/2014/main" id="{DA7D891D-400C-11B8-40E8-27CE09F378CC}"/>
                    </a:ext>
                  </a:extLst>
                </p:cNvPr>
                <p:cNvSpPr>
                  <a:spLocks noGrp="1" noRot="1" noMove="1" noResize="1" noEditPoints="1" noAdjustHandles="1" noChangeArrowheads="1" noChangeShapeType="1"/>
                </p:cNvSpPr>
                <p:nvPr/>
              </p:nvSpPr>
              <p:spPr>
                <a:xfrm>
                  <a:off x="6605595" y="1565247"/>
                  <a:ext cx="1352646" cy="1060778"/>
                </a:xfrm>
                <a:custGeom>
                  <a:avLst/>
                  <a:gdLst/>
                  <a:ahLst/>
                  <a:cxnLst/>
                  <a:rect l="l" t="t" r="r" b="b"/>
                  <a:pathLst>
                    <a:path w="92647" h="72656" extrusionOk="0">
                      <a:moveTo>
                        <a:pt x="36329" y="0"/>
                      </a:moveTo>
                      <a:cubicBezTo>
                        <a:pt x="16297" y="0"/>
                        <a:pt x="0" y="16296"/>
                        <a:pt x="0" y="36328"/>
                      </a:cubicBezTo>
                      <a:cubicBezTo>
                        <a:pt x="0" y="56360"/>
                        <a:pt x="16299" y="72656"/>
                        <a:pt x="36329" y="72656"/>
                      </a:cubicBezTo>
                      <a:lnTo>
                        <a:pt x="91812" y="72656"/>
                      </a:lnTo>
                      <a:cubicBezTo>
                        <a:pt x="92273" y="72656"/>
                        <a:pt x="92647" y="72282"/>
                        <a:pt x="92647" y="71820"/>
                      </a:cubicBezTo>
                      <a:cubicBezTo>
                        <a:pt x="92647" y="71359"/>
                        <a:pt x="92273" y="70985"/>
                        <a:pt x="91812" y="70985"/>
                      </a:cubicBezTo>
                      <a:lnTo>
                        <a:pt x="36329" y="70985"/>
                      </a:lnTo>
                      <a:cubicBezTo>
                        <a:pt x="17219" y="70985"/>
                        <a:pt x="1672" y="55438"/>
                        <a:pt x="1672" y="36328"/>
                      </a:cubicBezTo>
                      <a:cubicBezTo>
                        <a:pt x="1672" y="17217"/>
                        <a:pt x="17219" y="1672"/>
                        <a:pt x="36328" y="1672"/>
                      </a:cubicBezTo>
                      <a:cubicBezTo>
                        <a:pt x="55439" y="1672"/>
                        <a:pt x="70985" y="17217"/>
                        <a:pt x="70985" y="36328"/>
                      </a:cubicBezTo>
                      <a:cubicBezTo>
                        <a:pt x="70985" y="36788"/>
                        <a:pt x="71360" y="37163"/>
                        <a:pt x="71820" y="37163"/>
                      </a:cubicBezTo>
                      <a:cubicBezTo>
                        <a:pt x="72283" y="37163"/>
                        <a:pt x="72657" y="36788"/>
                        <a:pt x="72657" y="36328"/>
                      </a:cubicBezTo>
                      <a:cubicBezTo>
                        <a:pt x="72657" y="16297"/>
                        <a:pt x="56360" y="0"/>
                        <a:pt x="36329" y="0"/>
                      </a:cubicBezTo>
                      <a:close/>
                    </a:path>
                  </a:pathLst>
                </a:custGeom>
                <a:solidFill>
                  <a:srgbClr val="873AC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62" name="Google Shape;1102;p38">
                  <a:extLst>
                    <a:ext uri="{FF2B5EF4-FFF2-40B4-BE49-F238E27FC236}">
                      <a16:creationId xmlns:a16="http://schemas.microsoft.com/office/drawing/2014/main" id="{F0C70AA2-76E7-5A7A-3D54-A94C5F2E3CCF}"/>
                    </a:ext>
                  </a:extLst>
                </p:cNvPr>
                <p:cNvSpPr>
                  <a:spLocks noGrp="1" noRot="1" noMove="1" noResize="1" noEditPoints="1" noAdjustHandles="1" noChangeArrowheads="1" noChangeShapeType="1"/>
                </p:cNvSpPr>
                <p:nvPr/>
              </p:nvSpPr>
              <p:spPr>
                <a:xfrm>
                  <a:off x="7844593" y="2503414"/>
                  <a:ext cx="128801" cy="228388"/>
                </a:xfrm>
                <a:custGeom>
                  <a:avLst/>
                  <a:gdLst/>
                  <a:ahLst/>
                  <a:cxnLst/>
                  <a:rect l="l" t="t" r="r" b="b"/>
                  <a:pathLst>
                    <a:path w="8822" h="15643" extrusionOk="0">
                      <a:moveTo>
                        <a:pt x="919" y="1"/>
                      </a:moveTo>
                      <a:cubicBezTo>
                        <a:pt x="705" y="1"/>
                        <a:pt x="491" y="82"/>
                        <a:pt x="328" y="246"/>
                      </a:cubicBezTo>
                      <a:cubicBezTo>
                        <a:pt x="1" y="572"/>
                        <a:pt x="1" y="1101"/>
                        <a:pt x="328" y="1427"/>
                      </a:cubicBezTo>
                      <a:lnTo>
                        <a:pt x="6723" y="7822"/>
                      </a:lnTo>
                      <a:lnTo>
                        <a:pt x="328" y="14217"/>
                      </a:lnTo>
                      <a:cubicBezTo>
                        <a:pt x="89" y="14456"/>
                        <a:pt x="17" y="14816"/>
                        <a:pt x="146" y="15128"/>
                      </a:cubicBezTo>
                      <a:cubicBezTo>
                        <a:pt x="276" y="15440"/>
                        <a:pt x="581" y="15643"/>
                        <a:pt x="919" y="15643"/>
                      </a:cubicBezTo>
                      <a:cubicBezTo>
                        <a:pt x="1140" y="15643"/>
                        <a:pt x="1353" y="15555"/>
                        <a:pt x="1510" y="15398"/>
                      </a:cubicBezTo>
                      <a:lnTo>
                        <a:pt x="8495" y="8413"/>
                      </a:lnTo>
                      <a:cubicBezTo>
                        <a:pt x="8821" y="8087"/>
                        <a:pt x="8821" y="7557"/>
                        <a:pt x="8495" y="7232"/>
                      </a:cubicBezTo>
                      <a:lnTo>
                        <a:pt x="1510" y="246"/>
                      </a:lnTo>
                      <a:cubicBezTo>
                        <a:pt x="1347" y="82"/>
                        <a:pt x="1133" y="1"/>
                        <a:pt x="919" y="1"/>
                      </a:cubicBezTo>
                      <a:close/>
                    </a:path>
                  </a:pathLst>
                </a:custGeom>
                <a:solidFill>
                  <a:srgbClr val="873AC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grpSp>
          <p:pic>
            <p:nvPicPr>
              <p:cNvPr id="73" name="Graphic 72" descr="Medicine with solid fill">
                <a:extLst>
                  <a:ext uri="{FF2B5EF4-FFF2-40B4-BE49-F238E27FC236}">
                    <a16:creationId xmlns:a16="http://schemas.microsoft.com/office/drawing/2014/main" id="{212C15E1-61AE-C200-D689-D764BEC3FC77}"/>
                  </a:ext>
                </a:extLst>
              </p:cNvPr>
              <p:cNvPicPr>
                <a:picLocks noGrp="1" noRot="1" noChangeAspect="1" noMove="1" noResize="1" noEditPoints="1" noAdjustHandles="1" noChangeArrowheads="1" noChangeShapeType="1" noCrop="1"/>
              </p:cNvPicPr>
              <p:nvPr/>
            </p:nvPicPr>
            <p:blipFill>
              <a:blip r:embed="rId2">
                <a:extLst>
                  <a:ext uri="{96DAC541-7B7A-43D3-8B79-37D633B846F1}">
                    <asvg:svgBlip xmlns:asvg="http://schemas.microsoft.com/office/drawing/2016/SVG/main" r:embed="rId3"/>
                  </a:ext>
                </a:extLst>
              </a:blip>
              <a:stretch>
                <a:fillRect/>
              </a:stretch>
            </p:blipFill>
            <p:spPr>
              <a:xfrm>
                <a:off x="9378696" y="1920240"/>
                <a:ext cx="905256" cy="905256"/>
              </a:xfrm>
              <a:prstGeom prst="rect">
                <a:avLst/>
              </a:prstGeom>
            </p:spPr>
          </p:pic>
        </p:grpSp>
        <p:grpSp>
          <p:nvGrpSpPr>
            <p:cNvPr id="3" name="Group 2">
              <a:extLst>
                <a:ext uri="{FF2B5EF4-FFF2-40B4-BE49-F238E27FC236}">
                  <a16:creationId xmlns:a16="http://schemas.microsoft.com/office/drawing/2014/main" id="{41F430CF-27F7-5109-2593-69D8F5EDB37D}"/>
                </a:ext>
              </a:extLst>
            </p:cNvPr>
            <p:cNvGrpSpPr>
              <a:grpSpLocks noGrp="1" noUngrp="1" noRot="1" noMove="1" noResize="1"/>
            </p:cNvGrpSpPr>
            <p:nvPr/>
          </p:nvGrpSpPr>
          <p:grpSpPr>
            <a:xfrm>
              <a:off x="3730069" y="1315818"/>
              <a:ext cx="2217049" cy="4384338"/>
              <a:chOff x="3730069" y="1315818"/>
              <a:chExt cx="2217049" cy="4384338"/>
            </a:xfrm>
          </p:grpSpPr>
          <p:sp>
            <p:nvSpPr>
              <p:cNvPr id="14" name="Google Shape;1137;p38">
                <a:extLst>
                  <a:ext uri="{FF2B5EF4-FFF2-40B4-BE49-F238E27FC236}">
                    <a16:creationId xmlns:a16="http://schemas.microsoft.com/office/drawing/2014/main" id="{84005D8A-BD24-3B9C-3D90-1C512B892632}"/>
                  </a:ext>
                </a:extLst>
              </p:cNvPr>
              <p:cNvSpPr>
                <a:spLocks noGrp="1" noRot="1" noMove="1" noResize="1" noEditPoints="1" noAdjustHandles="1" noChangeArrowheads="1" noChangeShapeType="1"/>
              </p:cNvSpPr>
              <p:nvPr/>
            </p:nvSpPr>
            <p:spPr>
              <a:xfrm>
                <a:off x="3876596" y="1462346"/>
                <a:ext cx="1762231" cy="4091261"/>
              </a:xfrm>
              <a:custGeom>
                <a:avLst/>
                <a:gdLst/>
                <a:ahLst/>
                <a:cxnLst/>
                <a:rect l="l" t="t" r="r" b="b"/>
                <a:pathLst>
                  <a:path w="84210" h="195505" extrusionOk="0">
                    <a:moveTo>
                      <a:pt x="42105" y="1"/>
                    </a:moveTo>
                    <a:cubicBezTo>
                      <a:pt x="18889" y="1"/>
                      <a:pt x="1" y="18888"/>
                      <a:pt x="1" y="42104"/>
                    </a:cubicBezTo>
                    <a:lnTo>
                      <a:pt x="1" y="153401"/>
                    </a:lnTo>
                    <a:cubicBezTo>
                      <a:pt x="1" y="176617"/>
                      <a:pt x="18889" y="195505"/>
                      <a:pt x="42105" y="195505"/>
                    </a:cubicBezTo>
                    <a:cubicBezTo>
                      <a:pt x="65321" y="195505"/>
                      <a:pt x="84209" y="176618"/>
                      <a:pt x="84209" y="153401"/>
                    </a:cubicBezTo>
                    <a:lnTo>
                      <a:pt x="84209" y="42104"/>
                    </a:lnTo>
                    <a:cubicBezTo>
                      <a:pt x="84209" y="18888"/>
                      <a:pt x="65321" y="1"/>
                      <a:pt x="42105" y="1"/>
                    </a:cubicBezTo>
                    <a:close/>
                  </a:path>
                </a:pathLst>
              </a:custGeom>
              <a:solidFill>
                <a:srgbClr val="F3F3F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29" name="Google Shape;1139;p38">
                <a:extLst>
                  <a:ext uri="{FF2B5EF4-FFF2-40B4-BE49-F238E27FC236}">
                    <a16:creationId xmlns:a16="http://schemas.microsoft.com/office/drawing/2014/main" id="{37807AAD-21A2-50B3-D496-3D8247C42549}"/>
                  </a:ext>
                </a:extLst>
              </p:cNvPr>
              <p:cNvSpPr>
                <a:spLocks noGrp="1" noRot="1" noMove="1" noResize="1" noEditPoints="1" noAdjustHandles="1" noChangeArrowheads="1" noChangeShapeType="1"/>
              </p:cNvSpPr>
              <p:nvPr/>
            </p:nvSpPr>
            <p:spPr>
              <a:xfrm>
                <a:off x="3730069" y="1315818"/>
                <a:ext cx="2055287" cy="4384338"/>
              </a:xfrm>
              <a:custGeom>
                <a:avLst/>
                <a:gdLst/>
                <a:ahLst/>
                <a:cxnLst/>
                <a:rect l="l" t="t" r="r" b="b"/>
                <a:pathLst>
                  <a:path w="98214" h="209510" extrusionOk="0">
                    <a:moveTo>
                      <a:pt x="49107" y="0"/>
                    </a:moveTo>
                    <a:cubicBezTo>
                      <a:pt x="22030" y="0"/>
                      <a:pt x="0" y="22029"/>
                      <a:pt x="0" y="49106"/>
                    </a:cubicBezTo>
                    <a:lnTo>
                      <a:pt x="0" y="160403"/>
                    </a:lnTo>
                    <a:cubicBezTo>
                      <a:pt x="0" y="187480"/>
                      <a:pt x="22030" y="209509"/>
                      <a:pt x="49107" y="209509"/>
                    </a:cubicBezTo>
                    <a:cubicBezTo>
                      <a:pt x="76185" y="209509"/>
                      <a:pt x="98214" y="187480"/>
                      <a:pt x="98214" y="160403"/>
                    </a:cubicBezTo>
                    <a:lnTo>
                      <a:pt x="98214" y="105856"/>
                    </a:lnTo>
                    <a:cubicBezTo>
                      <a:pt x="98214" y="105394"/>
                      <a:pt x="97840" y="105020"/>
                      <a:pt x="97378" y="105020"/>
                    </a:cubicBezTo>
                    <a:cubicBezTo>
                      <a:pt x="96917" y="105020"/>
                      <a:pt x="96543" y="105394"/>
                      <a:pt x="96543" y="105856"/>
                    </a:cubicBezTo>
                    <a:lnTo>
                      <a:pt x="96543" y="160403"/>
                    </a:lnTo>
                    <a:cubicBezTo>
                      <a:pt x="96543" y="186559"/>
                      <a:pt x="75263" y="207838"/>
                      <a:pt x="49107" y="207838"/>
                    </a:cubicBezTo>
                    <a:cubicBezTo>
                      <a:pt x="22951" y="207838"/>
                      <a:pt x="1671" y="186560"/>
                      <a:pt x="1671" y="160403"/>
                    </a:cubicBezTo>
                    <a:lnTo>
                      <a:pt x="1671" y="49106"/>
                    </a:lnTo>
                    <a:cubicBezTo>
                      <a:pt x="1671" y="22951"/>
                      <a:pt x="22952" y="1671"/>
                      <a:pt x="49107" y="1671"/>
                    </a:cubicBezTo>
                    <a:cubicBezTo>
                      <a:pt x="75263" y="1671"/>
                      <a:pt x="96543" y="22951"/>
                      <a:pt x="96543" y="49106"/>
                    </a:cubicBezTo>
                    <a:cubicBezTo>
                      <a:pt x="96543" y="49567"/>
                      <a:pt x="96917" y="49942"/>
                      <a:pt x="97378" y="49942"/>
                    </a:cubicBezTo>
                    <a:cubicBezTo>
                      <a:pt x="97840" y="49942"/>
                      <a:pt x="98214" y="49567"/>
                      <a:pt x="98214" y="49106"/>
                    </a:cubicBezTo>
                    <a:cubicBezTo>
                      <a:pt x="98214" y="22029"/>
                      <a:pt x="76185" y="0"/>
                      <a:pt x="4910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30" name="Google Shape;1140;p38">
                <a:extLst>
                  <a:ext uri="{FF2B5EF4-FFF2-40B4-BE49-F238E27FC236}">
                    <a16:creationId xmlns:a16="http://schemas.microsoft.com/office/drawing/2014/main" id="{B03A7242-F965-06D1-4300-68641ECE2B1E}"/>
                  </a:ext>
                </a:extLst>
              </p:cNvPr>
              <p:cNvSpPr>
                <a:spLocks noGrp="1" noRot="1" noMove="1" noResize="1" noEditPoints="1" noAdjustHandles="1" noChangeArrowheads="1" noChangeShapeType="1"/>
              </p:cNvSpPr>
              <p:nvPr/>
            </p:nvSpPr>
            <p:spPr>
              <a:xfrm>
                <a:off x="5693175" y="2285266"/>
                <a:ext cx="156614" cy="156636"/>
              </a:xfrm>
              <a:custGeom>
                <a:avLst/>
                <a:gdLst/>
                <a:ahLst/>
                <a:cxnLst/>
                <a:rect l="l" t="t" r="r" b="b"/>
                <a:pathLst>
                  <a:path w="7484" h="7485" extrusionOk="0">
                    <a:moveTo>
                      <a:pt x="3742" y="0"/>
                    </a:moveTo>
                    <a:cubicBezTo>
                      <a:pt x="1675" y="0"/>
                      <a:pt x="1" y="1676"/>
                      <a:pt x="1" y="3742"/>
                    </a:cubicBezTo>
                    <a:cubicBezTo>
                      <a:pt x="1" y="5809"/>
                      <a:pt x="1677" y="7484"/>
                      <a:pt x="3742" y="7484"/>
                    </a:cubicBezTo>
                    <a:cubicBezTo>
                      <a:pt x="5808" y="7484"/>
                      <a:pt x="7484" y="5809"/>
                      <a:pt x="7484" y="3742"/>
                    </a:cubicBezTo>
                    <a:cubicBezTo>
                      <a:pt x="7484" y="1676"/>
                      <a:pt x="5809" y="0"/>
                      <a:pt x="374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grpSp>
            <p:nvGrpSpPr>
              <p:cNvPr id="16" name="Google Shape;1141;p38">
                <a:extLst>
                  <a:ext uri="{FF2B5EF4-FFF2-40B4-BE49-F238E27FC236}">
                    <a16:creationId xmlns:a16="http://schemas.microsoft.com/office/drawing/2014/main" id="{168D34E9-0040-6F5A-B1A0-FEB9FDDD1A95}"/>
                  </a:ext>
                </a:extLst>
              </p:cNvPr>
              <p:cNvGrpSpPr>
                <a:grpSpLocks noGrp="1" noUngrp="1" noRot="1" noMove="1" noResize="1"/>
              </p:cNvGrpSpPr>
              <p:nvPr/>
            </p:nvGrpSpPr>
            <p:grpSpPr>
              <a:xfrm>
                <a:off x="3997467" y="1564112"/>
                <a:ext cx="1949651" cy="1672059"/>
                <a:chOff x="3111695" y="1565247"/>
                <a:chExt cx="1360224" cy="1166555"/>
              </a:xfrm>
            </p:grpSpPr>
            <p:sp>
              <p:nvSpPr>
                <p:cNvPr id="27" name="Google Shape;1142;p38">
                  <a:extLst>
                    <a:ext uri="{FF2B5EF4-FFF2-40B4-BE49-F238E27FC236}">
                      <a16:creationId xmlns:a16="http://schemas.microsoft.com/office/drawing/2014/main" id="{52FECC26-1D38-CB8B-7E3F-0916CA2F2CA2}"/>
                    </a:ext>
                  </a:extLst>
                </p:cNvPr>
                <p:cNvSpPr>
                  <a:spLocks noGrp="1" noRot="1" noMove="1" noResize="1" noEditPoints="1" noAdjustHandles="1" noChangeArrowheads="1" noChangeShapeType="1"/>
                </p:cNvSpPr>
                <p:nvPr/>
              </p:nvSpPr>
              <p:spPr>
                <a:xfrm>
                  <a:off x="3111695" y="1565247"/>
                  <a:ext cx="1352646" cy="1060778"/>
                </a:xfrm>
                <a:custGeom>
                  <a:avLst/>
                  <a:gdLst/>
                  <a:ahLst/>
                  <a:cxnLst/>
                  <a:rect l="l" t="t" r="r" b="b"/>
                  <a:pathLst>
                    <a:path w="92647" h="72656" extrusionOk="0">
                      <a:moveTo>
                        <a:pt x="36329" y="0"/>
                      </a:moveTo>
                      <a:cubicBezTo>
                        <a:pt x="16297" y="0"/>
                        <a:pt x="0" y="16296"/>
                        <a:pt x="0" y="36328"/>
                      </a:cubicBezTo>
                      <a:cubicBezTo>
                        <a:pt x="0" y="56360"/>
                        <a:pt x="16299" y="72656"/>
                        <a:pt x="36329" y="72656"/>
                      </a:cubicBezTo>
                      <a:lnTo>
                        <a:pt x="91812" y="72656"/>
                      </a:lnTo>
                      <a:cubicBezTo>
                        <a:pt x="92273" y="72656"/>
                        <a:pt x="92647" y="72282"/>
                        <a:pt x="92647" y="71820"/>
                      </a:cubicBezTo>
                      <a:cubicBezTo>
                        <a:pt x="92647" y="71359"/>
                        <a:pt x="92273" y="70985"/>
                        <a:pt x="91812" y="70985"/>
                      </a:cubicBezTo>
                      <a:lnTo>
                        <a:pt x="36329" y="70985"/>
                      </a:lnTo>
                      <a:cubicBezTo>
                        <a:pt x="17219" y="70985"/>
                        <a:pt x="1672" y="55438"/>
                        <a:pt x="1672" y="36328"/>
                      </a:cubicBezTo>
                      <a:cubicBezTo>
                        <a:pt x="1672" y="17217"/>
                        <a:pt x="17219" y="1672"/>
                        <a:pt x="36328" y="1672"/>
                      </a:cubicBezTo>
                      <a:cubicBezTo>
                        <a:pt x="55439" y="1672"/>
                        <a:pt x="70985" y="17217"/>
                        <a:pt x="70985" y="36328"/>
                      </a:cubicBezTo>
                      <a:cubicBezTo>
                        <a:pt x="70985" y="36788"/>
                        <a:pt x="71360" y="37163"/>
                        <a:pt x="71820" y="37163"/>
                      </a:cubicBezTo>
                      <a:cubicBezTo>
                        <a:pt x="72283" y="37163"/>
                        <a:pt x="72657" y="36788"/>
                        <a:pt x="72657" y="36328"/>
                      </a:cubicBezTo>
                      <a:cubicBezTo>
                        <a:pt x="72657" y="16297"/>
                        <a:pt x="56360" y="0"/>
                        <a:pt x="3632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28" name="Google Shape;1143;p38">
                  <a:extLst>
                    <a:ext uri="{FF2B5EF4-FFF2-40B4-BE49-F238E27FC236}">
                      <a16:creationId xmlns:a16="http://schemas.microsoft.com/office/drawing/2014/main" id="{6BA760B2-E756-C3EF-5710-E4F90EEE992D}"/>
                    </a:ext>
                  </a:extLst>
                </p:cNvPr>
                <p:cNvSpPr>
                  <a:spLocks noGrp="1" noRot="1" noMove="1" noResize="1" noEditPoints="1" noAdjustHandles="1" noChangeArrowheads="1" noChangeShapeType="1"/>
                </p:cNvSpPr>
                <p:nvPr/>
              </p:nvSpPr>
              <p:spPr>
                <a:xfrm>
                  <a:off x="4343118" y="2503414"/>
                  <a:ext cx="128801" cy="228388"/>
                </a:xfrm>
                <a:custGeom>
                  <a:avLst/>
                  <a:gdLst/>
                  <a:ahLst/>
                  <a:cxnLst/>
                  <a:rect l="l" t="t" r="r" b="b"/>
                  <a:pathLst>
                    <a:path w="8822" h="15643" extrusionOk="0">
                      <a:moveTo>
                        <a:pt x="919" y="1"/>
                      </a:moveTo>
                      <a:cubicBezTo>
                        <a:pt x="705" y="1"/>
                        <a:pt x="491" y="82"/>
                        <a:pt x="328" y="246"/>
                      </a:cubicBezTo>
                      <a:cubicBezTo>
                        <a:pt x="1" y="572"/>
                        <a:pt x="1" y="1101"/>
                        <a:pt x="328" y="1427"/>
                      </a:cubicBezTo>
                      <a:lnTo>
                        <a:pt x="6723" y="7822"/>
                      </a:lnTo>
                      <a:lnTo>
                        <a:pt x="328" y="14217"/>
                      </a:lnTo>
                      <a:cubicBezTo>
                        <a:pt x="89" y="14456"/>
                        <a:pt x="17" y="14816"/>
                        <a:pt x="146" y="15128"/>
                      </a:cubicBezTo>
                      <a:cubicBezTo>
                        <a:pt x="276" y="15440"/>
                        <a:pt x="581" y="15643"/>
                        <a:pt x="919" y="15643"/>
                      </a:cubicBezTo>
                      <a:cubicBezTo>
                        <a:pt x="1140" y="15643"/>
                        <a:pt x="1353" y="15555"/>
                        <a:pt x="1510" y="15398"/>
                      </a:cubicBezTo>
                      <a:lnTo>
                        <a:pt x="8495" y="8413"/>
                      </a:lnTo>
                      <a:cubicBezTo>
                        <a:pt x="8821" y="8087"/>
                        <a:pt x="8821" y="7557"/>
                        <a:pt x="8495" y="7232"/>
                      </a:cubicBezTo>
                      <a:lnTo>
                        <a:pt x="1510" y="246"/>
                      </a:lnTo>
                      <a:cubicBezTo>
                        <a:pt x="1347" y="82"/>
                        <a:pt x="1133" y="1"/>
                        <a:pt x="91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grpSp>
          <p:sp>
            <p:nvSpPr>
              <p:cNvPr id="17" name="Google Shape;1144;p38">
                <a:extLst>
                  <a:ext uri="{FF2B5EF4-FFF2-40B4-BE49-F238E27FC236}">
                    <a16:creationId xmlns:a16="http://schemas.microsoft.com/office/drawing/2014/main" id="{DB98C71A-B4B8-1BB1-A92D-44C7591A0955}"/>
                  </a:ext>
                </a:extLst>
              </p:cNvPr>
              <p:cNvSpPr txBox="1">
                <a:spLocks noGrp="1" noRot="1" noMove="1" noResize="1" noEditPoints="1" noAdjustHandles="1" noChangeArrowheads="1" noChangeShapeType="1"/>
              </p:cNvSpPr>
              <p:nvPr/>
            </p:nvSpPr>
            <p:spPr>
              <a:xfrm>
                <a:off x="4065413" y="3513805"/>
                <a:ext cx="1384597" cy="403769"/>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a:solidFill>
                      <a:schemeClr val="tx2"/>
                    </a:solidFill>
                    <a:latin typeface="Lato ExtraBold" panose="020F0502020204030203" pitchFamily="34" charset="0"/>
                    <a:ea typeface="Lato ExtraBold" panose="020F0502020204030203" pitchFamily="34" charset="0"/>
                    <a:cs typeface="Lato ExtraBold" panose="020F0502020204030203" pitchFamily="34" charset="0"/>
                  </a:rPr>
                  <a:t>1,368 KOLS</a:t>
                </a:r>
                <a:endParaRPr kumimoji="0" lang="en-US" sz="1600" b="1" i="0" u="none" strike="noStrike" kern="1200" cap="none" spc="0" normalizeH="0" baseline="0" noProof="0">
                  <a:ln>
                    <a:noFill/>
                  </a:ln>
                  <a:solidFill>
                    <a:schemeClr val="tx2"/>
                  </a:solidFill>
                  <a:effectLst/>
                  <a:uLnTx/>
                  <a:uFillTx/>
                  <a:latin typeface="Lato ExtraBold" panose="020F0502020204030203" pitchFamily="34" charset="0"/>
                  <a:ea typeface="Lato ExtraBold" panose="020F0502020204030203" pitchFamily="34" charset="0"/>
                  <a:cs typeface="Lato ExtraBold" panose="020F0502020204030203" pitchFamily="34" charset="0"/>
                </a:endParaRPr>
              </a:p>
            </p:txBody>
          </p:sp>
          <p:sp>
            <p:nvSpPr>
              <p:cNvPr id="18" name="Google Shape;1145;p38">
                <a:extLst>
                  <a:ext uri="{FF2B5EF4-FFF2-40B4-BE49-F238E27FC236}">
                    <a16:creationId xmlns:a16="http://schemas.microsoft.com/office/drawing/2014/main" id="{EBEF4D5D-23D9-C05C-EEFA-E1B34CE642B2}"/>
                  </a:ext>
                </a:extLst>
              </p:cNvPr>
              <p:cNvSpPr txBox="1">
                <a:spLocks noGrp="1" noRot="1" noMove="1" noResize="1" noEditPoints="1" noAdjustHandles="1" noChangeArrowheads="1" noChangeShapeType="1"/>
              </p:cNvSpPr>
              <p:nvPr/>
            </p:nvSpPr>
            <p:spPr>
              <a:xfrm>
                <a:off x="4012953" y="3926264"/>
                <a:ext cx="1489517" cy="1136058"/>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effectLst/>
                    <a:uLnTx/>
                    <a:uFillTx/>
                    <a:latin typeface="Lato Light" panose="020F0502020204030203" pitchFamily="34" charset="0"/>
                    <a:ea typeface="Lato Light" panose="020F0502020204030203" pitchFamily="34" charset="0"/>
                    <a:cs typeface="Lato Light" panose="020F0502020204030203" pitchFamily="34" charset="0"/>
                  </a:rPr>
                  <a:t>A total of 4,085 stakeholders were identified. </a:t>
                </a:r>
              </a:p>
            </p:txBody>
          </p:sp>
          <p:pic>
            <p:nvPicPr>
              <p:cNvPr id="77" name="Graphic 76" descr="User Crown Female with solid fill">
                <a:extLst>
                  <a:ext uri="{FF2B5EF4-FFF2-40B4-BE49-F238E27FC236}">
                    <a16:creationId xmlns:a16="http://schemas.microsoft.com/office/drawing/2014/main" id="{79DB3B64-3678-606C-7041-9796C58E401F}"/>
                  </a:ext>
                </a:extLst>
              </p:cNvPr>
              <p:cNvPicPr>
                <a:picLocks noGrp="1" noRot="1" noChangeAspect="1" noMove="1" noResize="1" noEditPoints="1" noAdjustHandles="1" noChangeArrowheads="1" noChangeShapeType="1" noCrop="1"/>
              </p:cNvPicPr>
              <p:nvPr/>
            </p:nvPicPr>
            <p:blipFill>
              <a:blip r:embed="rId4">
                <a:extLst>
                  <a:ext uri="{96DAC541-7B7A-43D3-8B79-37D633B846F1}">
                    <asvg:svgBlip xmlns:asvg="http://schemas.microsoft.com/office/drawing/2016/SVG/main" r:embed="rId5"/>
                  </a:ext>
                </a:extLst>
              </a:blip>
              <a:stretch>
                <a:fillRect/>
              </a:stretch>
            </p:blipFill>
            <p:spPr>
              <a:xfrm>
                <a:off x="4349496" y="1962912"/>
                <a:ext cx="853440" cy="853440"/>
              </a:xfrm>
              <a:prstGeom prst="rect">
                <a:avLst/>
              </a:prstGeom>
            </p:spPr>
          </p:pic>
        </p:grpSp>
      </p:grpSp>
    </p:spTree>
    <p:extLst>
      <p:ext uri="{BB962C8B-B14F-4D97-AF65-F5344CB8AC3E}">
        <p14:creationId xmlns:p14="http://schemas.microsoft.com/office/powerpoint/2010/main" val="17246871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E20442-1525-870C-B2AC-FF4A7DCDBEF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7E92522-B2C4-DD72-0831-FC9868D74376}"/>
              </a:ext>
            </a:extLst>
          </p:cNvPr>
          <p:cNvSpPr>
            <a:spLocks noGrp="1" noRot="1" noMove="1" noResize="1" noEditPoints="1" noAdjustHandles="1" noChangeArrowheads="1" noChangeShapeType="1"/>
          </p:cNvSpPr>
          <p:nvPr>
            <p:ph type="title"/>
          </p:nvPr>
        </p:nvSpPr>
        <p:spPr/>
        <p:txBody>
          <a:bodyPr>
            <a:normAutofit/>
          </a:bodyPr>
          <a:lstStyle/>
          <a:p>
            <a:r>
              <a:rPr lang="en-GB" sz="2800">
                <a:solidFill>
                  <a:schemeClr val="tx1"/>
                </a:solidFill>
                <a:latin typeface="Lato ExtraBold" panose="020F0502020204030203" pitchFamily="34" charset="0"/>
                <a:ea typeface="Lato ExtraBold" panose="020F0502020204030203" pitchFamily="34" charset="0"/>
                <a:cs typeface="Lato ExtraBold" panose="020F0502020204030203" pitchFamily="34" charset="0"/>
              </a:rPr>
              <a:t>CLINICAL TRIALS: KEY PEOPLE</a:t>
            </a:r>
            <a:endParaRPr lang="en-GB">
              <a:solidFill>
                <a:schemeClr val="tx1"/>
              </a:solidFill>
            </a:endParaRPr>
          </a:p>
        </p:txBody>
      </p:sp>
      <p:grpSp>
        <p:nvGrpSpPr>
          <p:cNvPr id="42" name="Group 41">
            <a:extLst>
              <a:ext uri="{FF2B5EF4-FFF2-40B4-BE49-F238E27FC236}">
                <a16:creationId xmlns:a16="http://schemas.microsoft.com/office/drawing/2014/main" id="{42E3BAA3-8F9A-54C5-EDD0-7ED247213EA0}"/>
              </a:ext>
            </a:extLst>
          </p:cNvPr>
          <p:cNvGrpSpPr>
            <a:grpSpLocks/>
          </p:cNvGrpSpPr>
          <p:nvPr/>
        </p:nvGrpSpPr>
        <p:grpSpPr>
          <a:xfrm>
            <a:off x="2335512" y="3971925"/>
            <a:ext cx="7294263" cy="1847850"/>
            <a:chOff x="2335512" y="3971925"/>
            <a:chExt cx="7294263" cy="1847850"/>
          </a:xfrm>
        </p:grpSpPr>
        <p:sp>
          <p:nvSpPr>
            <p:cNvPr id="33" name="TextBox 32">
              <a:extLst>
                <a:ext uri="{FF2B5EF4-FFF2-40B4-BE49-F238E27FC236}">
                  <a16:creationId xmlns:a16="http://schemas.microsoft.com/office/drawing/2014/main" id="{8506E5BE-43AA-4B37-9615-7BA34FB49659}"/>
                </a:ext>
              </a:extLst>
            </p:cNvPr>
            <p:cNvSpPr txBox="1">
              <a:spLocks/>
            </p:cNvSpPr>
            <p:nvPr/>
          </p:nvSpPr>
          <p:spPr>
            <a:xfrm>
              <a:off x="2335512" y="4402409"/>
              <a:ext cx="2552173" cy="812530"/>
            </a:xfrm>
            <a:prstGeom prst="rect">
              <a:avLst/>
            </a:prstGeom>
            <a:noFill/>
          </p:spPr>
          <p:txBody>
            <a:bodyPr wrap="square" rtlCol="0">
              <a:spAutoFit/>
            </a:bodyPr>
            <a:lstStyle/>
            <a:p>
              <a:pPr defTabSz="1219170">
                <a:spcBef>
                  <a:spcPct val="20000"/>
                </a:spcBef>
                <a:defRPr/>
              </a:pPr>
              <a:r>
                <a:rPr lang="en-US" sz="1600" b="1">
                  <a:latin typeface="+mj-lt"/>
                  <a:ea typeface="Lato Light" panose="020F0502020204030203" pitchFamily="34" charset="0"/>
                  <a:cs typeface="Lato Light" panose="020F0502020204030203" pitchFamily="34" charset="0"/>
                </a:rPr>
                <a:t>Level of Influence</a:t>
              </a:r>
            </a:p>
            <a:p>
              <a:pPr defTabSz="1219170">
                <a:spcBef>
                  <a:spcPct val="20000"/>
                </a:spcBef>
                <a:defRPr/>
              </a:pPr>
              <a:r>
                <a:rPr lang="en-US" sz="1400">
                  <a:latin typeface="Lato Light" panose="020F0502020204030203" pitchFamily="34" charset="0"/>
                  <a:ea typeface="Lato Light" panose="020F0502020204030203" pitchFamily="34" charset="0"/>
                  <a:cs typeface="Lato Light" panose="020F0502020204030203" pitchFamily="34" charset="0"/>
                </a:rPr>
                <a:t>KOLs highest roles have been captured within the data.</a:t>
              </a:r>
            </a:p>
          </p:txBody>
        </p:sp>
        <p:graphicFrame>
          <p:nvGraphicFramePr>
            <p:cNvPr id="45" name="Chart 44">
              <a:extLst>
                <a:ext uri="{FF2B5EF4-FFF2-40B4-BE49-F238E27FC236}">
                  <a16:creationId xmlns:a16="http://schemas.microsoft.com/office/drawing/2014/main" id="{E0A590FB-87D3-43C5-C294-D77FBA50F04F}"/>
                </a:ext>
              </a:extLst>
            </p:cNvPr>
            <p:cNvGraphicFramePr>
              <a:graphicFrameLocks/>
            </p:cNvGraphicFramePr>
            <p:nvPr>
              <p:extLst>
                <p:ext uri="{D42A27DB-BD31-4B8C-83A1-F6EECF244321}">
                  <p14:modId xmlns:p14="http://schemas.microsoft.com/office/powerpoint/2010/main" val="1877936619"/>
                </p:ext>
              </p:extLst>
            </p:nvPr>
          </p:nvGraphicFramePr>
          <p:xfrm>
            <a:off x="5476875" y="3971925"/>
            <a:ext cx="4152900" cy="1847850"/>
          </p:xfrm>
          <a:graphic>
            <a:graphicData uri="http://schemas.openxmlformats.org/drawingml/2006/chart">
              <c:chart xmlns:c="http://schemas.openxmlformats.org/drawingml/2006/chart" xmlns:r="http://schemas.openxmlformats.org/officeDocument/2006/relationships" r:id="rId2"/>
            </a:graphicData>
          </a:graphic>
        </p:graphicFrame>
        <p:sp>
          <p:nvSpPr>
            <p:cNvPr id="46" name="TextBox 45">
              <a:extLst>
                <a:ext uri="{FF2B5EF4-FFF2-40B4-BE49-F238E27FC236}">
                  <a16:creationId xmlns:a16="http://schemas.microsoft.com/office/drawing/2014/main" id="{78FA5DD9-7D7C-A617-EAF5-23CE75764034}"/>
                </a:ext>
              </a:extLst>
            </p:cNvPr>
            <p:cNvSpPr txBox="1">
              <a:spLocks/>
            </p:cNvSpPr>
            <p:nvPr/>
          </p:nvSpPr>
          <p:spPr>
            <a:xfrm>
              <a:off x="5009388" y="4246245"/>
              <a:ext cx="797052" cy="461665"/>
            </a:xfrm>
            <a:prstGeom prst="rect">
              <a:avLst/>
            </a:prstGeom>
            <a:noFill/>
          </p:spPr>
          <p:txBody>
            <a:bodyPr wrap="square" rtlCol="0">
              <a:spAutoFit/>
            </a:bodyPr>
            <a:lstStyle/>
            <a:p>
              <a:r>
                <a:rPr lang="en-GB" sz="1200">
                  <a:latin typeface="Lato Light" panose="020F0502020204030203" pitchFamily="34" charset="0"/>
                  <a:ea typeface="Lato Light" panose="020F0502020204030203" pitchFamily="34" charset="0"/>
                  <a:cs typeface="Lato Light" panose="020F0502020204030203" pitchFamily="34" charset="0"/>
                </a:rPr>
                <a:t>Number of Trials</a:t>
              </a:r>
            </a:p>
          </p:txBody>
        </p:sp>
        <p:sp>
          <p:nvSpPr>
            <p:cNvPr id="47" name="TextBox 46">
              <a:extLst>
                <a:ext uri="{FF2B5EF4-FFF2-40B4-BE49-F238E27FC236}">
                  <a16:creationId xmlns:a16="http://schemas.microsoft.com/office/drawing/2014/main" id="{7ECD3991-65BE-A718-C69C-C9ADCD6F9D9D}"/>
                </a:ext>
              </a:extLst>
            </p:cNvPr>
            <p:cNvSpPr txBox="1">
              <a:spLocks/>
            </p:cNvSpPr>
            <p:nvPr/>
          </p:nvSpPr>
          <p:spPr>
            <a:xfrm>
              <a:off x="5000625" y="4999863"/>
              <a:ext cx="1638300" cy="276999"/>
            </a:xfrm>
            <a:prstGeom prst="rect">
              <a:avLst/>
            </a:prstGeom>
            <a:noFill/>
          </p:spPr>
          <p:txBody>
            <a:bodyPr wrap="square" rtlCol="0">
              <a:spAutoFit/>
            </a:bodyPr>
            <a:lstStyle/>
            <a:p>
              <a:r>
                <a:rPr lang="en-GB" sz="1200">
                  <a:latin typeface="Lato Light" panose="020F0502020204030203" pitchFamily="34" charset="0"/>
                  <a:ea typeface="Lato Light" panose="020F0502020204030203" pitchFamily="34" charset="0"/>
                  <a:cs typeface="Lato Light" panose="020F0502020204030203" pitchFamily="34" charset="0"/>
                </a:rPr>
                <a:t>PI Count</a:t>
              </a:r>
            </a:p>
          </p:txBody>
        </p:sp>
      </p:grpSp>
      <p:grpSp>
        <p:nvGrpSpPr>
          <p:cNvPr id="41" name="Group 40">
            <a:extLst>
              <a:ext uri="{FF2B5EF4-FFF2-40B4-BE49-F238E27FC236}">
                <a16:creationId xmlns:a16="http://schemas.microsoft.com/office/drawing/2014/main" id="{0F0CB665-3BE0-0FA6-0201-A863910DADB3}"/>
              </a:ext>
            </a:extLst>
          </p:cNvPr>
          <p:cNvGrpSpPr>
            <a:grpSpLocks noGrp="1" noUngrp="1" noRot="1" noMove="1" noResize="1"/>
          </p:cNvGrpSpPr>
          <p:nvPr/>
        </p:nvGrpSpPr>
        <p:grpSpPr>
          <a:xfrm>
            <a:off x="1080006" y="1554080"/>
            <a:ext cx="9778494" cy="1979695"/>
            <a:chOff x="1080006" y="1554080"/>
            <a:chExt cx="9778494" cy="1979695"/>
          </a:xfrm>
        </p:grpSpPr>
        <p:grpSp>
          <p:nvGrpSpPr>
            <p:cNvPr id="40" name="Group 39">
              <a:extLst>
                <a:ext uri="{FF2B5EF4-FFF2-40B4-BE49-F238E27FC236}">
                  <a16:creationId xmlns:a16="http://schemas.microsoft.com/office/drawing/2014/main" id="{39B815A6-D604-F42C-3D55-8041FC409EF1}"/>
                </a:ext>
              </a:extLst>
            </p:cNvPr>
            <p:cNvGrpSpPr>
              <a:grpSpLocks noGrp="1" noUngrp="1" noRot="1" noMove="1" noResize="1"/>
            </p:cNvGrpSpPr>
            <p:nvPr/>
          </p:nvGrpSpPr>
          <p:grpSpPr>
            <a:xfrm>
              <a:off x="1080006" y="1554935"/>
              <a:ext cx="2417225" cy="1978840"/>
              <a:chOff x="1080006" y="1554935"/>
              <a:chExt cx="2417225" cy="1978840"/>
            </a:xfrm>
          </p:grpSpPr>
          <p:sp>
            <p:nvSpPr>
              <p:cNvPr id="12" name="Google Shape;54;p15">
                <a:extLst>
                  <a:ext uri="{FF2B5EF4-FFF2-40B4-BE49-F238E27FC236}">
                    <a16:creationId xmlns:a16="http://schemas.microsoft.com/office/drawing/2014/main" id="{F204789C-C135-D2DD-7F33-BFCB1181176D}"/>
                  </a:ext>
                </a:extLst>
              </p:cNvPr>
              <p:cNvSpPr>
                <a:spLocks noGrp="1" noRot="1" noMove="1" noResize="1" noEditPoints="1" noAdjustHandles="1" noChangeArrowheads="1" noChangeShapeType="1"/>
              </p:cNvSpPr>
              <p:nvPr/>
            </p:nvSpPr>
            <p:spPr>
              <a:xfrm>
                <a:off x="1080006" y="1988263"/>
                <a:ext cx="2417225" cy="1545512"/>
              </a:xfrm>
              <a:prstGeom prst="roundRect">
                <a:avLst>
                  <a:gd name="adj" fmla="val 11451"/>
                </a:avLst>
              </a:prstGeom>
              <a:solidFill>
                <a:srgbClr val="107A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55;p15">
                <a:extLst>
                  <a:ext uri="{FF2B5EF4-FFF2-40B4-BE49-F238E27FC236}">
                    <a16:creationId xmlns:a16="http://schemas.microsoft.com/office/drawing/2014/main" id="{7DE2526E-4BDF-F198-ACF1-D53F4386A195}"/>
                  </a:ext>
                </a:extLst>
              </p:cNvPr>
              <p:cNvSpPr txBox="1">
                <a:spLocks noGrp="1" noRot="1" noMove="1" noResize="1" noEditPoints="1" noAdjustHandles="1" noChangeArrowheads="1" noChangeShapeType="1"/>
              </p:cNvSpPr>
              <p:nvPr/>
            </p:nvSpPr>
            <p:spPr>
              <a:xfrm>
                <a:off x="1162050" y="2143124"/>
                <a:ext cx="1125627" cy="319923"/>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 sz="1600">
                    <a:solidFill>
                      <a:schemeClr val="lt1"/>
                    </a:solidFill>
                    <a:latin typeface="+mj-lt"/>
                    <a:ea typeface="Fira Sans Extra Condensed Medium"/>
                    <a:cs typeface="Fira Sans Extra Condensed Medium"/>
                    <a:sym typeface="Fira Sans Extra Condensed Medium"/>
                  </a:rPr>
                  <a:t>Christoph Corell</a:t>
                </a:r>
                <a:endParaRPr sz="1600">
                  <a:solidFill>
                    <a:schemeClr val="lt1"/>
                  </a:solidFill>
                  <a:latin typeface="+mj-lt"/>
                  <a:ea typeface="Fira Sans Extra Condensed Medium"/>
                  <a:cs typeface="Fira Sans Extra Condensed Medium"/>
                  <a:sym typeface="Fira Sans Extra Condensed Medium"/>
                </a:endParaRPr>
              </a:p>
            </p:txBody>
          </p:sp>
          <p:sp>
            <p:nvSpPr>
              <p:cNvPr id="14" name="Google Shape;56;p15">
                <a:extLst>
                  <a:ext uri="{FF2B5EF4-FFF2-40B4-BE49-F238E27FC236}">
                    <a16:creationId xmlns:a16="http://schemas.microsoft.com/office/drawing/2014/main" id="{2D8F7A1D-7256-02C7-A7C3-2178E80FFD3C}"/>
                  </a:ext>
                </a:extLst>
              </p:cNvPr>
              <p:cNvSpPr txBox="1">
                <a:spLocks noGrp="1" noRot="1" noMove="1" noResize="1" noEditPoints="1" noAdjustHandles="1" noChangeArrowheads="1" noChangeShapeType="1"/>
              </p:cNvSpPr>
              <p:nvPr/>
            </p:nvSpPr>
            <p:spPr>
              <a:xfrm>
                <a:off x="1123951" y="2568479"/>
                <a:ext cx="2305050" cy="858705"/>
              </a:xfrm>
              <a:prstGeom prst="rect">
                <a:avLst/>
              </a:prstGeom>
              <a:noFill/>
              <a:ln>
                <a:noFill/>
              </a:ln>
            </p:spPr>
            <p:txBody>
              <a:bodyPr spcFirstLastPara="1" wrap="square" lIns="91425" tIns="45700" rIns="91425" bIns="45700" anchor="ctr" anchorCtr="0">
                <a:noAutofit/>
              </a:bodyPr>
              <a:lstStyle/>
              <a:p>
                <a:r>
                  <a:rPr lang="en-US" sz="1200" i="1">
                    <a:solidFill>
                      <a:schemeClr val="bg1"/>
                    </a:solidFill>
                    <a:latin typeface="Lato Light" panose="020F0502020204030203" pitchFamily="34" charset="0"/>
                    <a:ea typeface="Lato Light" panose="020F0502020204030203" pitchFamily="34" charset="0"/>
                    <a:cs typeface="Lato Light" panose="020F0502020204030203" pitchFamily="34" charset="0"/>
                  </a:rPr>
                  <a:t>Germany</a:t>
                </a:r>
              </a:p>
              <a:p>
                <a:r>
                  <a:rPr lang="en-US" sz="1200">
                    <a:solidFill>
                      <a:schemeClr val="bg1"/>
                    </a:solidFill>
                    <a:latin typeface="Lato Light" panose="020F0502020204030203" pitchFamily="34" charset="0"/>
                    <a:ea typeface="Lato Light" panose="020F0502020204030203" pitchFamily="34" charset="0"/>
                    <a:cs typeface="Lato Light" panose="020F0502020204030203" pitchFamily="34" charset="0"/>
                  </a:rPr>
                  <a:t>Participated in the most clinical trials across the data (22) and has been PI for 8 of these.</a:t>
                </a:r>
              </a:p>
            </p:txBody>
          </p:sp>
          <p:sp>
            <p:nvSpPr>
              <p:cNvPr id="22" name="Google Shape;82;p15">
                <a:extLst>
                  <a:ext uri="{FF2B5EF4-FFF2-40B4-BE49-F238E27FC236}">
                    <a16:creationId xmlns:a16="http://schemas.microsoft.com/office/drawing/2014/main" id="{C4669014-38BF-842A-2EE1-B7D807F124BF}"/>
                  </a:ext>
                </a:extLst>
              </p:cNvPr>
              <p:cNvSpPr>
                <a:spLocks noGrp="1" noRot="1" noMove="1" noResize="1" noEditPoints="1" noAdjustHandles="1" noChangeArrowheads="1" noChangeShapeType="1"/>
              </p:cNvSpPr>
              <p:nvPr/>
            </p:nvSpPr>
            <p:spPr>
              <a:xfrm>
                <a:off x="2590651" y="1554935"/>
                <a:ext cx="858705" cy="858705"/>
              </a:xfrm>
              <a:prstGeom prst="ellipse">
                <a:avLst/>
              </a:prstGeom>
              <a:solidFill>
                <a:srgbClr val="107A40"/>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1" name="Graphic 20" descr="User Crown Male outline">
                <a:extLst>
                  <a:ext uri="{FF2B5EF4-FFF2-40B4-BE49-F238E27FC236}">
                    <a16:creationId xmlns:a16="http://schemas.microsoft.com/office/drawing/2014/main" id="{AF3AFCD5-8B43-2EA5-6AE4-6D69397B05C4}"/>
                  </a:ext>
                </a:extLst>
              </p:cNvPr>
              <p:cNvPicPr>
                <a:picLocks noGrp="1" noRot="1" noChangeAspect="1" noMove="1" noResize="1" noEditPoints="1" noAdjustHandles="1" noChangeArrowheads="1" noChangeShapeType="1" noCrop="1"/>
              </p:cNvPicPr>
              <p:nvPr/>
            </p:nvPicPr>
            <p:blipFill>
              <a:blip r:embed="rId3">
                <a:extLst>
                  <a:ext uri="{96DAC541-7B7A-43D3-8B79-37D633B846F1}">
                    <asvg:svgBlip xmlns:asvg="http://schemas.microsoft.com/office/drawing/2016/SVG/main" r:embed="rId4"/>
                  </a:ext>
                </a:extLst>
              </a:blip>
              <a:stretch>
                <a:fillRect/>
              </a:stretch>
            </p:blipFill>
            <p:spPr>
              <a:xfrm>
                <a:off x="2660003" y="1624287"/>
                <a:ext cx="720000" cy="720000"/>
              </a:xfrm>
              <a:prstGeom prst="rect">
                <a:avLst/>
              </a:prstGeom>
            </p:spPr>
          </p:pic>
        </p:grpSp>
        <p:grpSp>
          <p:nvGrpSpPr>
            <p:cNvPr id="39" name="Group 38">
              <a:extLst>
                <a:ext uri="{FF2B5EF4-FFF2-40B4-BE49-F238E27FC236}">
                  <a16:creationId xmlns:a16="http://schemas.microsoft.com/office/drawing/2014/main" id="{27DE8977-50AD-574E-A41D-C204E68975BA}"/>
                </a:ext>
              </a:extLst>
            </p:cNvPr>
            <p:cNvGrpSpPr>
              <a:grpSpLocks noGrp="1" noUngrp="1" noRot="1" noMove="1" noResize="1"/>
            </p:cNvGrpSpPr>
            <p:nvPr/>
          </p:nvGrpSpPr>
          <p:grpSpPr>
            <a:xfrm>
              <a:off x="3533762" y="1554080"/>
              <a:ext cx="2417225" cy="1979695"/>
              <a:chOff x="3533762" y="1554080"/>
              <a:chExt cx="2417225" cy="1979695"/>
            </a:xfrm>
          </p:grpSpPr>
          <p:sp>
            <p:nvSpPr>
              <p:cNvPr id="6" name="Google Shape;48;p15">
                <a:extLst>
                  <a:ext uri="{FF2B5EF4-FFF2-40B4-BE49-F238E27FC236}">
                    <a16:creationId xmlns:a16="http://schemas.microsoft.com/office/drawing/2014/main" id="{58C45E5F-0F25-0B98-70CF-D9E3FF17D4E3}"/>
                  </a:ext>
                </a:extLst>
              </p:cNvPr>
              <p:cNvSpPr>
                <a:spLocks noGrp="1" noRot="1" noMove="1" noResize="1" noEditPoints="1" noAdjustHandles="1" noChangeArrowheads="1" noChangeShapeType="1"/>
              </p:cNvSpPr>
              <p:nvPr/>
            </p:nvSpPr>
            <p:spPr>
              <a:xfrm>
                <a:off x="3533762" y="1988263"/>
                <a:ext cx="2417225" cy="1545512"/>
              </a:xfrm>
              <a:prstGeom prst="roundRect">
                <a:avLst>
                  <a:gd name="adj" fmla="val 11451"/>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49;p15">
                <a:extLst>
                  <a:ext uri="{FF2B5EF4-FFF2-40B4-BE49-F238E27FC236}">
                    <a16:creationId xmlns:a16="http://schemas.microsoft.com/office/drawing/2014/main" id="{38064CCC-E310-D29D-7AEF-4C81758E12AB}"/>
                  </a:ext>
                </a:extLst>
              </p:cNvPr>
              <p:cNvSpPr>
                <a:spLocks noGrp="1" noRot="1" noMove="1" noResize="1" noEditPoints="1" noAdjustHandles="1" noChangeArrowheads="1" noChangeShapeType="1"/>
              </p:cNvSpPr>
              <p:nvPr/>
            </p:nvSpPr>
            <p:spPr>
              <a:xfrm>
                <a:off x="5043552" y="1554080"/>
                <a:ext cx="860448" cy="860448"/>
              </a:xfrm>
              <a:prstGeom prst="ellipse">
                <a:avLst/>
              </a:prstGeom>
              <a:solidFill>
                <a:schemeClr val="accen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7;p15">
                <a:extLst>
                  <a:ext uri="{FF2B5EF4-FFF2-40B4-BE49-F238E27FC236}">
                    <a16:creationId xmlns:a16="http://schemas.microsoft.com/office/drawing/2014/main" id="{3A5635ED-E14D-2539-917F-3F36AC0EEE62}"/>
                  </a:ext>
                </a:extLst>
              </p:cNvPr>
              <p:cNvSpPr txBox="1">
                <a:spLocks noGrp="1" noRot="1" noMove="1" noResize="1" noEditPoints="1" noAdjustHandles="1" noChangeArrowheads="1" noChangeShapeType="1"/>
              </p:cNvSpPr>
              <p:nvPr/>
            </p:nvSpPr>
            <p:spPr>
              <a:xfrm>
                <a:off x="3609147" y="2143124"/>
                <a:ext cx="1151804" cy="319923"/>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 sz="1600">
                    <a:solidFill>
                      <a:schemeClr val="lt1"/>
                    </a:solidFill>
                    <a:latin typeface="+mj-lt"/>
                    <a:ea typeface="Fira Sans Extra Condensed Medium"/>
                    <a:cs typeface="Fira Sans Extra Condensed Medium"/>
                    <a:sym typeface="Fira Sans Extra Condensed Medium"/>
                  </a:rPr>
                  <a:t>Alkomiet Hasan</a:t>
                </a:r>
                <a:endParaRPr sz="1600">
                  <a:solidFill>
                    <a:schemeClr val="lt1"/>
                  </a:solidFill>
                  <a:latin typeface="+mj-lt"/>
                  <a:ea typeface="Fira Sans Extra Condensed Medium"/>
                  <a:cs typeface="Fira Sans Extra Condensed Medium"/>
                  <a:sym typeface="Fira Sans Extra Condensed Medium"/>
                </a:endParaRPr>
              </a:p>
            </p:txBody>
          </p:sp>
          <p:sp>
            <p:nvSpPr>
              <p:cNvPr id="16" name="Google Shape;58;p15">
                <a:extLst>
                  <a:ext uri="{FF2B5EF4-FFF2-40B4-BE49-F238E27FC236}">
                    <a16:creationId xmlns:a16="http://schemas.microsoft.com/office/drawing/2014/main" id="{75C9BEEF-27AD-D384-8A61-DA41F5029FD9}"/>
                  </a:ext>
                </a:extLst>
              </p:cNvPr>
              <p:cNvSpPr txBox="1">
                <a:spLocks noGrp="1" noRot="1" noMove="1" noResize="1" noEditPoints="1" noAdjustHandles="1" noChangeArrowheads="1" noChangeShapeType="1"/>
              </p:cNvSpPr>
              <p:nvPr/>
            </p:nvSpPr>
            <p:spPr>
              <a:xfrm>
                <a:off x="3616493" y="2463704"/>
                <a:ext cx="2031832" cy="858705"/>
              </a:xfrm>
              <a:prstGeom prst="rect">
                <a:avLst/>
              </a:prstGeom>
              <a:noFill/>
              <a:ln>
                <a:noFill/>
              </a:ln>
            </p:spPr>
            <p:txBody>
              <a:bodyPr spcFirstLastPara="1" wrap="square" lIns="91425" tIns="45700" rIns="91425" bIns="45700" anchor="ctr" anchorCtr="0">
                <a:noAutofit/>
              </a:bodyPr>
              <a:lstStyle/>
              <a:p>
                <a:r>
                  <a:rPr lang="en-US" sz="1200" i="1">
                    <a:solidFill>
                      <a:schemeClr val="bg1"/>
                    </a:solidFill>
                    <a:latin typeface="Lato Light" panose="020F0502020204030203" pitchFamily="34" charset="0"/>
                    <a:ea typeface="Lato Light" panose="020F0502020204030203" pitchFamily="34" charset="0"/>
                    <a:cs typeface="Lato Light" panose="020F0502020204030203" pitchFamily="34" charset="0"/>
                  </a:rPr>
                  <a:t>Denmark</a:t>
                </a:r>
              </a:p>
              <a:p>
                <a:r>
                  <a:rPr lang="en-US" sz="1200">
                    <a:solidFill>
                      <a:schemeClr val="bg1"/>
                    </a:solidFill>
                    <a:latin typeface="Lato Light" panose="020F0502020204030203" pitchFamily="34" charset="0"/>
                    <a:ea typeface="Lato Light" panose="020F0502020204030203" pitchFamily="34" charset="0"/>
                    <a:cs typeface="Lato Light" panose="020F0502020204030203" pitchFamily="34" charset="0"/>
                  </a:rPr>
                  <a:t>Participated in 21 trials and was PI in 3 of them.</a:t>
                </a:r>
              </a:p>
            </p:txBody>
          </p:sp>
          <p:pic>
            <p:nvPicPr>
              <p:cNvPr id="34" name="Graphic 33" descr="User Crown Male outline">
                <a:extLst>
                  <a:ext uri="{FF2B5EF4-FFF2-40B4-BE49-F238E27FC236}">
                    <a16:creationId xmlns:a16="http://schemas.microsoft.com/office/drawing/2014/main" id="{0A9E640D-B8DE-34A3-397C-112D50DD54BE}"/>
                  </a:ext>
                </a:extLst>
              </p:cNvPr>
              <p:cNvPicPr>
                <a:picLocks noGrp="1" noRot="1" noChangeAspect="1" noMove="1" noResize="1" noEditPoints="1" noAdjustHandles="1" noChangeArrowheads="1" noChangeShapeType="1" noCrop="1"/>
              </p:cNvPicPr>
              <p:nvPr/>
            </p:nvPicPr>
            <p:blipFill>
              <a:blip r:embed="rId3">
                <a:extLst>
                  <a:ext uri="{96DAC541-7B7A-43D3-8B79-37D633B846F1}">
                    <asvg:svgBlip xmlns:asvg="http://schemas.microsoft.com/office/drawing/2016/SVG/main" r:embed="rId4"/>
                  </a:ext>
                </a:extLst>
              </a:blip>
              <a:stretch>
                <a:fillRect/>
              </a:stretch>
            </p:blipFill>
            <p:spPr>
              <a:xfrm>
                <a:off x="5113776" y="1628759"/>
                <a:ext cx="720000" cy="720000"/>
              </a:xfrm>
              <a:prstGeom prst="rect">
                <a:avLst/>
              </a:prstGeom>
            </p:spPr>
          </p:pic>
        </p:grpSp>
        <p:grpSp>
          <p:nvGrpSpPr>
            <p:cNvPr id="38" name="Group 37">
              <a:extLst>
                <a:ext uri="{FF2B5EF4-FFF2-40B4-BE49-F238E27FC236}">
                  <a16:creationId xmlns:a16="http://schemas.microsoft.com/office/drawing/2014/main" id="{30257B8A-A460-C92F-DD61-E7911AD68219}"/>
                </a:ext>
              </a:extLst>
            </p:cNvPr>
            <p:cNvGrpSpPr>
              <a:grpSpLocks noGrp="1" noUngrp="1" noRot="1" noMove="1" noResize="1"/>
            </p:cNvGrpSpPr>
            <p:nvPr/>
          </p:nvGrpSpPr>
          <p:grpSpPr>
            <a:xfrm>
              <a:off x="5987518" y="1554080"/>
              <a:ext cx="2417225" cy="1979695"/>
              <a:chOff x="5987518" y="1554080"/>
              <a:chExt cx="2417225" cy="1979695"/>
            </a:xfrm>
          </p:grpSpPr>
          <p:sp>
            <p:nvSpPr>
              <p:cNvPr id="8" name="Google Shape;50;p15">
                <a:extLst>
                  <a:ext uri="{FF2B5EF4-FFF2-40B4-BE49-F238E27FC236}">
                    <a16:creationId xmlns:a16="http://schemas.microsoft.com/office/drawing/2014/main" id="{EDCE8C71-6657-01CC-B5C3-718C3938753D}"/>
                  </a:ext>
                </a:extLst>
              </p:cNvPr>
              <p:cNvSpPr>
                <a:spLocks noGrp="1" noRot="1" noMove="1" noResize="1" noEditPoints="1" noAdjustHandles="1" noChangeArrowheads="1" noChangeShapeType="1"/>
              </p:cNvSpPr>
              <p:nvPr/>
            </p:nvSpPr>
            <p:spPr>
              <a:xfrm>
                <a:off x="5987518" y="1988263"/>
                <a:ext cx="2417225" cy="1545512"/>
              </a:xfrm>
              <a:prstGeom prst="roundRect">
                <a:avLst>
                  <a:gd name="adj" fmla="val 11451"/>
                </a:avLst>
              </a:prstGeom>
              <a:solidFill>
                <a:srgbClr val="873A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1;p15">
                <a:extLst>
                  <a:ext uri="{FF2B5EF4-FFF2-40B4-BE49-F238E27FC236}">
                    <a16:creationId xmlns:a16="http://schemas.microsoft.com/office/drawing/2014/main" id="{6ABD4888-4493-931A-1B29-2A687F572C88}"/>
                  </a:ext>
                </a:extLst>
              </p:cNvPr>
              <p:cNvSpPr>
                <a:spLocks noGrp="1" noRot="1" noMove="1" noResize="1" noEditPoints="1" noAdjustHandles="1" noChangeArrowheads="1" noChangeShapeType="1"/>
              </p:cNvSpPr>
              <p:nvPr/>
            </p:nvSpPr>
            <p:spPr>
              <a:xfrm>
                <a:off x="7497309" y="1554080"/>
                <a:ext cx="860448" cy="860448"/>
              </a:xfrm>
              <a:prstGeom prst="ellipse">
                <a:avLst/>
              </a:prstGeom>
              <a:solidFill>
                <a:srgbClr val="873AC0"/>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59;p15">
                <a:extLst>
                  <a:ext uri="{FF2B5EF4-FFF2-40B4-BE49-F238E27FC236}">
                    <a16:creationId xmlns:a16="http://schemas.microsoft.com/office/drawing/2014/main" id="{C6856130-4073-FC1C-C6F4-83D317D3A3AD}"/>
                  </a:ext>
                </a:extLst>
              </p:cNvPr>
              <p:cNvSpPr txBox="1">
                <a:spLocks noGrp="1" noRot="1" noMove="1" noResize="1" noEditPoints="1" noAdjustHandles="1" noChangeArrowheads="1" noChangeShapeType="1"/>
              </p:cNvSpPr>
              <p:nvPr/>
            </p:nvSpPr>
            <p:spPr>
              <a:xfrm>
                <a:off x="6062307" y="2143124"/>
                <a:ext cx="1154142" cy="319923"/>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 sz="1600">
                    <a:solidFill>
                      <a:schemeClr val="lt1"/>
                    </a:solidFill>
                    <a:latin typeface="+mj-lt"/>
                    <a:ea typeface="Fira Sans Extra Condensed Medium"/>
                    <a:cs typeface="Fira Sans Extra Condensed Medium"/>
                    <a:sym typeface="Fira Sans Extra Condensed Medium"/>
                  </a:rPr>
                  <a:t>Peter Falkai</a:t>
                </a:r>
                <a:endParaRPr sz="1600">
                  <a:solidFill>
                    <a:schemeClr val="lt1"/>
                  </a:solidFill>
                  <a:latin typeface="+mj-lt"/>
                  <a:ea typeface="Fira Sans Extra Condensed Medium"/>
                  <a:cs typeface="Fira Sans Extra Condensed Medium"/>
                  <a:sym typeface="Fira Sans Extra Condensed Medium"/>
                </a:endParaRPr>
              </a:p>
            </p:txBody>
          </p:sp>
          <p:sp>
            <p:nvSpPr>
              <p:cNvPr id="18" name="Google Shape;60;p15">
                <a:extLst>
                  <a:ext uri="{FF2B5EF4-FFF2-40B4-BE49-F238E27FC236}">
                    <a16:creationId xmlns:a16="http://schemas.microsoft.com/office/drawing/2014/main" id="{06163A2B-B791-9D36-5E90-326D510AE4E4}"/>
                  </a:ext>
                </a:extLst>
              </p:cNvPr>
              <p:cNvSpPr txBox="1">
                <a:spLocks noGrp="1" noRot="1" noMove="1" noResize="1" noEditPoints="1" noAdjustHandles="1" noChangeArrowheads="1" noChangeShapeType="1"/>
              </p:cNvSpPr>
              <p:nvPr/>
            </p:nvSpPr>
            <p:spPr>
              <a:xfrm>
                <a:off x="6051200" y="2444654"/>
                <a:ext cx="2083150" cy="858705"/>
              </a:xfrm>
              <a:prstGeom prst="rect">
                <a:avLst/>
              </a:prstGeom>
              <a:noFill/>
              <a:ln>
                <a:noFill/>
              </a:ln>
            </p:spPr>
            <p:txBody>
              <a:bodyPr spcFirstLastPara="1" wrap="square" lIns="91425" tIns="45700" rIns="91425" bIns="45700" anchor="ctr" anchorCtr="0">
                <a:noAutofit/>
              </a:bodyPr>
              <a:lstStyle/>
              <a:p>
                <a:r>
                  <a:rPr lang="en-US" sz="1200" i="1">
                    <a:solidFill>
                      <a:schemeClr val="bg1"/>
                    </a:solidFill>
                    <a:latin typeface="Lato Light" panose="020F0502020204030203" pitchFamily="34" charset="0"/>
                    <a:ea typeface="Lato Light" panose="020F0502020204030203" pitchFamily="34" charset="0"/>
                    <a:cs typeface="Lato Light" panose="020F0502020204030203" pitchFamily="34" charset="0"/>
                  </a:rPr>
                  <a:t>Germany</a:t>
                </a:r>
              </a:p>
              <a:p>
                <a:r>
                  <a:rPr lang="en-US" sz="1200">
                    <a:solidFill>
                      <a:schemeClr val="bg1"/>
                    </a:solidFill>
                    <a:latin typeface="Lato Light" panose="020F0502020204030203" pitchFamily="34" charset="0"/>
                    <a:ea typeface="Lato Light" panose="020F0502020204030203" pitchFamily="34" charset="0"/>
                    <a:cs typeface="Lato Light" panose="020F0502020204030203" pitchFamily="34" charset="0"/>
                  </a:rPr>
                  <a:t>Participated in 17 trials and was PI in 3 of them. </a:t>
                </a:r>
              </a:p>
            </p:txBody>
          </p:sp>
          <p:pic>
            <p:nvPicPr>
              <p:cNvPr id="35" name="Graphic 34" descr="User Crown Male outline">
                <a:extLst>
                  <a:ext uri="{FF2B5EF4-FFF2-40B4-BE49-F238E27FC236}">
                    <a16:creationId xmlns:a16="http://schemas.microsoft.com/office/drawing/2014/main" id="{1FAF9F5E-9534-BEEF-2397-E6676C146BE0}"/>
                  </a:ext>
                </a:extLst>
              </p:cNvPr>
              <p:cNvPicPr>
                <a:picLocks noGrp="1" noRot="1" noChangeAspect="1" noMove="1" noResize="1" noEditPoints="1" noAdjustHandles="1" noChangeArrowheads="1" noChangeShapeType="1" noCrop="1"/>
              </p:cNvPicPr>
              <p:nvPr/>
            </p:nvPicPr>
            <p:blipFill>
              <a:blip r:embed="rId3">
                <a:extLst>
                  <a:ext uri="{96DAC541-7B7A-43D3-8B79-37D633B846F1}">
                    <asvg:svgBlip xmlns:asvg="http://schemas.microsoft.com/office/drawing/2016/SVG/main" r:embed="rId4"/>
                  </a:ext>
                </a:extLst>
              </a:blip>
              <a:stretch>
                <a:fillRect/>
              </a:stretch>
            </p:blipFill>
            <p:spPr>
              <a:xfrm>
                <a:off x="7567533" y="1624287"/>
                <a:ext cx="720000" cy="720000"/>
              </a:xfrm>
              <a:prstGeom prst="rect">
                <a:avLst/>
              </a:prstGeom>
            </p:spPr>
          </p:pic>
        </p:grpSp>
        <p:grpSp>
          <p:nvGrpSpPr>
            <p:cNvPr id="37" name="Group 36">
              <a:extLst>
                <a:ext uri="{FF2B5EF4-FFF2-40B4-BE49-F238E27FC236}">
                  <a16:creationId xmlns:a16="http://schemas.microsoft.com/office/drawing/2014/main" id="{F3D9C8C2-21B4-0925-12BF-69FC655C20BC}"/>
                </a:ext>
              </a:extLst>
            </p:cNvPr>
            <p:cNvGrpSpPr>
              <a:grpSpLocks noGrp="1" noUngrp="1" noRot="1" noMove="1" noResize="1"/>
            </p:cNvGrpSpPr>
            <p:nvPr/>
          </p:nvGrpSpPr>
          <p:grpSpPr>
            <a:xfrm>
              <a:off x="8441275" y="1554080"/>
              <a:ext cx="2417225" cy="1979695"/>
              <a:chOff x="8441275" y="1554080"/>
              <a:chExt cx="2417225" cy="1979695"/>
            </a:xfrm>
          </p:grpSpPr>
          <p:sp>
            <p:nvSpPr>
              <p:cNvPr id="10" name="Google Shape;52;p15">
                <a:extLst>
                  <a:ext uri="{FF2B5EF4-FFF2-40B4-BE49-F238E27FC236}">
                    <a16:creationId xmlns:a16="http://schemas.microsoft.com/office/drawing/2014/main" id="{72641ABB-F415-4A9A-7151-12D429CC8EBF}"/>
                  </a:ext>
                </a:extLst>
              </p:cNvPr>
              <p:cNvSpPr>
                <a:spLocks noGrp="1" noRot="1" noMove="1" noResize="1" noEditPoints="1" noAdjustHandles="1" noChangeArrowheads="1" noChangeShapeType="1"/>
              </p:cNvSpPr>
              <p:nvPr/>
            </p:nvSpPr>
            <p:spPr>
              <a:xfrm>
                <a:off x="8441275" y="1988263"/>
                <a:ext cx="2417225" cy="1545512"/>
              </a:xfrm>
              <a:prstGeom prst="roundRect">
                <a:avLst>
                  <a:gd name="adj" fmla="val 11451"/>
                </a:avLst>
              </a:prstGeom>
              <a:solidFill>
                <a:schemeClr val="accent6">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lumMod val="90000"/>
                    </a:schemeClr>
                  </a:solidFill>
                </a:endParaRPr>
              </a:p>
            </p:txBody>
          </p:sp>
          <p:sp>
            <p:nvSpPr>
              <p:cNvPr id="11" name="Google Shape;53;p15">
                <a:extLst>
                  <a:ext uri="{FF2B5EF4-FFF2-40B4-BE49-F238E27FC236}">
                    <a16:creationId xmlns:a16="http://schemas.microsoft.com/office/drawing/2014/main" id="{27ACEB06-9A4B-6106-6895-74144180F963}"/>
                  </a:ext>
                </a:extLst>
              </p:cNvPr>
              <p:cNvSpPr>
                <a:spLocks noGrp="1" noRot="1" noMove="1" noResize="1" noEditPoints="1" noAdjustHandles="1" noChangeArrowheads="1" noChangeShapeType="1"/>
              </p:cNvSpPr>
              <p:nvPr/>
            </p:nvSpPr>
            <p:spPr>
              <a:xfrm>
                <a:off x="9951065" y="1554080"/>
                <a:ext cx="860448" cy="860448"/>
              </a:xfrm>
              <a:prstGeom prst="ellipse">
                <a:avLst/>
              </a:prstGeom>
              <a:solidFill>
                <a:schemeClr val="accent6">
                  <a:lumMod val="50000"/>
                </a:schemeClr>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lumMod val="90000"/>
                    </a:schemeClr>
                  </a:solidFill>
                </a:endParaRPr>
              </a:p>
            </p:txBody>
          </p:sp>
          <p:sp>
            <p:nvSpPr>
              <p:cNvPr id="19" name="Google Shape;61;p15">
                <a:extLst>
                  <a:ext uri="{FF2B5EF4-FFF2-40B4-BE49-F238E27FC236}">
                    <a16:creationId xmlns:a16="http://schemas.microsoft.com/office/drawing/2014/main" id="{CE228A26-6581-4D69-157D-38A1BA811FB3}"/>
                  </a:ext>
                </a:extLst>
              </p:cNvPr>
              <p:cNvSpPr txBox="1">
                <a:spLocks noGrp="1" noRot="1" noMove="1" noResize="1" noEditPoints="1" noAdjustHandles="1" noChangeArrowheads="1" noChangeShapeType="1"/>
              </p:cNvSpPr>
              <p:nvPr/>
            </p:nvSpPr>
            <p:spPr>
              <a:xfrm>
                <a:off x="8517372" y="2143124"/>
                <a:ext cx="1053639" cy="319923"/>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 sz="1600">
                    <a:solidFill>
                      <a:schemeClr val="lt1"/>
                    </a:solidFill>
                    <a:latin typeface="+mj-lt"/>
                    <a:ea typeface="Fira Sans Extra Condensed Medium"/>
                    <a:cs typeface="Fira Sans Extra Condensed Medium"/>
                    <a:sym typeface="Fira Sans Extra Condensed Medium"/>
                  </a:rPr>
                  <a:t>Stefan Leucht</a:t>
                </a:r>
                <a:endParaRPr sz="1600">
                  <a:solidFill>
                    <a:schemeClr val="lt1"/>
                  </a:solidFill>
                  <a:latin typeface="+mj-lt"/>
                  <a:ea typeface="Fira Sans Extra Condensed Medium"/>
                  <a:cs typeface="Fira Sans Extra Condensed Medium"/>
                  <a:sym typeface="Fira Sans Extra Condensed Medium"/>
                </a:endParaRPr>
              </a:p>
            </p:txBody>
          </p:sp>
          <p:sp>
            <p:nvSpPr>
              <p:cNvPr id="20" name="Google Shape;62;p15">
                <a:extLst>
                  <a:ext uri="{FF2B5EF4-FFF2-40B4-BE49-F238E27FC236}">
                    <a16:creationId xmlns:a16="http://schemas.microsoft.com/office/drawing/2014/main" id="{A30FC853-C417-CA8B-80BA-8F0BA193D39C}"/>
                  </a:ext>
                </a:extLst>
              </p:cNvPr>
              <p:cNvSpPr txBox="1">
                <a:spLocks noGrp="1" noRot="1" noMove="1" noResize="1" noEditPoints="1" noAdjustHandles="1" noChangeArrowheads="1" noChangeShapeType="1"/>
              </p:cNvSpPr>
              <p:nvPr/>
            </p:nvSpPr>
            <p:spPr>
              <a:xfrm>
                <a:off x="8480690" y="2444654"/>
                <a:ext cx="2053960" cy="858705"/>
              </a:xfrm>
              <a:prstGeom prst="rect">
                <a:avLst/>
              </a:prstGeom>
              <a:noFill/>
              <a:ln>
                <a:noFill/>
              </a:ln>
            </p:spPr>
            <p:txBody>
              <a:bodyPr spcFirstLastPara="1" wrap="square" lIns="91425" tIns="45700" rIns="91425" bIns="45700" anchor="ctr" anchorCtr="0">
                <a:noAutofit/>
              </a:bodyPr>
              <a:lstStyle/>
              <a:p>
                <a:r>
                  <a:rPr lang="en-US" sz="1200" i="1">
                    <a:solidFill>
                      <a:schemeClr val="bg1"/>
                    </a:solidFill>
                    <a:latin typeface="Lato Light" panose="020F0502020204030203" pitchFamily="34" charset="0"/>
                    <a:ea typeface="Lato Light" panose="020F0502020204030203" pitchFamily="34" charset="0"/>
                    <a:cs typeface="Lato Light" panose="020F0502020204030203" pitchFamily="34" charset="0"/>
                  </a:rPr>
                  <a:t>Germany</a:t>
                </a:r>
              </a:p>
              <a:p>
                <a:r>
                  <a:rPr lang="en-US" sz="1200">
                    <a:solidFill>
                      <a:schemeClr val="bg1"/>
                    </a:solidFill>
                    <a:latin typeface="Lato Light" panose="020F0502020204030203" pitchFamily="34" charset="0"/>
                    <a:ea typeface="Lato Light" panose="020F0502020204030203" pitchFamily="34" charset="0"/>
                    <a:cs typeface="Lato Light" panose="020F0502020204030203" pitchFamily="34" charset="0"/>
                  </a:rPr>
                  <a:t>Participated in 14 trials and has not been a PI yet. </a:t>
                </a:r>
              </a:p>
            </p:txBody>
          </p:sp>
          <p:pic>
            <p:nvPicPr>
              <p:cNvPr id="36" name="Graphic 35" descr="User Crown Male outline">
                <a:extLst>
                  <a:ext uri="{FF2B5EF4-FFF2-40B4-BE49-F238E27FC236}">
                    <a16:creationId xmlns:a16="http://schemas.microsoft.com/office/drawing/2014/main" id="{F2F64A7C-641D-F8A8-F2E1-53F6BFD8BA99}"/>
                  </a:ext>
                </a:extLst>
              </p:cNvPr>
              <p:cNvPicPr>
                <a:picLocks noGrp="1" noRot="1" noChangeAspect="1" noMove="1" noResize="1" noEditPoints="1" noAdjustHandles="1" noChangeArrowheads="1" noChangeShapeType="1" noCrop="1"/>
              </p:cNvPicPr>
              <p:nvPr/>
            </p:nvPicPr>
            <p:blipFill>
              <a:blip r:embed="rId3">
                <a:extLst>
                  <a:ext uri="{96DAC541-7B7A-43D3-8B79-37D633B846F1}">
                    <asvg:svgBlip xmlns:asvg="http://schemas.microsoft.com/office/drawing/2016/SVG/main" r:embed="rId4"/>
                  </a:ext>
                </a:extLst>
              </a:blip>
              <a:stretch>
                <a:fillRect/>
              </a:stretch>
            </p:blipFill>
            <p:spPr>
              <a:xfrm>
                <a:off x="10021289" y="1624287"/>
                <a:ext cx="720000" cy="720000"/>
              </a:xfrm>
              <a:prstGeom prst="rect">
                <a:avLst/>
              </a:prstGeom>
            </p:spPr>
          </p:pic>
        </p:grpSp>
      </p:grpSp>
    </p:spTree>
    <p:extLst>
      <p:ext uri="{BB962C8B-B14F-4D97-AF65-F5344CB8AC3E}">
        <p14:creationId xmlns:p14="http://schemas.microsoft.com/office/powerpoint/2010/main" val="32812775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867D09-46AA-91BB-C315-23273F332D3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54E4AEC-3B63-7575-E5EA-E9608A425BAC}"/>
              </a:ext>
            </a:extLst>
          </p:cNvPr>
          <p:cNvSpPr>
            <a:spLocks noGrp="1" noRot="1" noMove="1" noResize="1" noEditPoints="1" noAdjustHandles="1" noChangeArrowheads="1" noChangeShapeType="1"/>
          </p:cNvSpPr>
          <p:nvPr>
            <p:ph type="title"/>
          </p:nvPr>
        </p:nvSpPr>
        <p:spPr/>
        <p:txBody>
          <a:bodyPr>
            <a:normAutofit/>
          </a:bodyPr>
          <a:lstStyle/>
          <a:p>
            <a:r>
              <a:rPr lang="en-US" sz="2800">
                <a:solidFill>
                  <a:schemeClr val="tx1"/>
                </a:solidFill>
                <a:latin typeface="Lato ExtraBold" panose="020F0502020204030203" pitchFamily="34" charset="0"/>
                <a:ea typeface="Lato ExtraBold" panose="020F0502020204030203" pitchFamily="34" charset="0"/>
                <a:cs typeface="Lato ExtraBold" panose="020F0502020204030203" pitchFamily="34" charset="0"/>
              </a:rPr>
              <a:t>CONGRESS</a:t>
            </a:r>
            <a:endParaRPr lang="en-GB" sz="2800">
              <a:solidFill>
                <a:schemeClr val="tx1"/>
              </a:solidFill>
              <a:latin typeface="Lato ExtraBold" panose="020F0502020204030203" pitchFamily="34" charset="0"/>
              <a:ea typeface="Lato ExtraBold" panose="020F0502020204030203" pitchFamily="34" charset="0"/>
              <a:cs typeface="Lato ExtraBold" panose="020F0502020204030203" pitchFamily="34" charset="0"/>
            </a:endParaRPr>
          </a:p>
        </p:txBody>
      </p:sp>
      <p:grpSp>
        <p:nvGrpSpPr>
          <p:cNvPr id="628" name="Group 627">
            <a:extLst>
              <a:ext uri="{FF2B5EF4-FFF2-40B4-BE49-F238E27FC236}">
                <a16:creationId xmlns:a16="http://schemas.microsoft.com/office/drawing/2014/main" id="{80011D94-DDE9-3FA3-6690-9D38F0937FB4}"/>
              </a:ext>
            </a:extLst>
          </p:cNvPr>
          <p:cNvGrpSpPr>
            <a:grpSpLocks/>
          </p:cNvGrpSpPr>
          <p:nvPr/>
        </p:nvGrpSpPr>
        <p:grpSpPr>
          <a:xfrm>
            <a:off x="84223" y="1287380"/>
            <a:ext cx="6000665" cy="4814970"/>
            <a:chOff x="84223" y="1287380"/>
            <a:chExt cx="6000665" cy="4814970"/>
          </a:xfrm>
        </p:grpSpPr>
        <p:grpSp>
          <p:nvGrpSpPr>
            <p:cNvPr id="625" name="Group 624">
              <a:extLst>
                <a:ext uri="{FF2B5EF4-FFF2-40B4-BE49-F238E27FC236}">
                  <a16:creationId xmlns:a16="http://schemas.microsoft.com/office/drawing/2014/main" id="{E9940602-0E81-C927-2403-CCF996265B26}"/>
                </a:ext>
              </a:extLst>
            </p:cNvPr>
            <p:cNvGrpSpPr>
              <a:grpSpLocks/>
            </p:cNvGrpSpPr>
            <p:nvPr/>
          </p:nvGrpSpPr>
          <p:grpSpPr>
            <a:xfrm>
              <a:off x="281742" y="1287380"/>
              <a:ext cx="5803146" cy="1397638"/>
              <a:chOff x="281742" y="1287380"/>
              <a:chExt cx="5803146" cy="1397638"/>
            </a:xfrm>
          </p:grpSpPr>
          <p:sp>
            <p:nvSpPr>
              <p:cNvPr id="31" name="TextBox 30">
                <a:extLst>
                  <a:ext uri="{FF2B5EF4-FFF2-40B4-BE49-F238E27FC236}">
                    <a16:creationId xmlns:a16="http://schemas.microsoft.com/office/drawing/2014/main" id="{D00D13A4-C05E-9FD0-3CE6-D88F69ADD3A0}"/>
                  </a:ext>
                </a:extLst>
              </p:cNvPr>
              <p:cNvSpPr txBox="1">
                <a:spLocks/>
              </p:cNvSpPr>
              <p:nvPr/>
            </p:nvSpPr>
            <p:spPr>
              <a:xfrm>
                <a:off x="1828071" y="2038687"/>
                <a:ext cx="4200369" cy="646331"/>
              </a:xfrm>
              <a:prstGeom prst="rect">
                <a:avLst/>
              </a:prstGeom>
              <a:noFill/>
            </p:spPr>
            <p:txBody>
              <a:bodyPr wrap="square" rtlCol="0">
                <a:spAutoFit/>
              </a:bodyPr>
              <a:lstStyle/>
              <a:p>
                <a:r>
                  <a:rPr lang="en-US" sz="1200">
                    <a:latin typeface="Lato Light" panose="020F0502020204030203" pitchFamily="34" charset="0"/>
                    <a:ea typeface="Lato Light" panose="020F0502020204030203" pitchFamily="34" charset="0"/>
                    <a:cs typeface="Lato Light" panose="020F0502020204030203" pitchFamily="34" charset="0"/>
                  </a:rPr>
                  <a:t>27% of congresses included in the data were international.</a:t>
                </a:r>
              </a:p>
              <a:p>
                <a:r>
                  <a:rPr lang="en-US" sz="1200">
                    <a:latin typeface="Lato Light" panose="020F0502020204030203" pitchFamily="34" charset="0"/>
                    <a:ea typeface="Lato Light" panose="020F0502020204030203" pitchFamily="34" charset="0"/>
                    <a:cs typeface="Lato Light" panose="020F0502020204030203" pitchFamily="34" charset="0"/>
                  </a:rPr>
                  <a:t>KOL engagement at an international level was higher with 1,049 out of 2,283 engaging in some way. </a:t>
                </a:r>
              </a:p>
            </p:txBody>
          </p:sp>
          <p:sp>
            <p:nvSpPr>
              <p:cNvPr id="32" name="TextBox 31">
                <a:extLst>
                  <a:ext uri="{FF2B5EF4-FFF2-40B4-BE49-F238E27FC236}">
                    <a16:creationId xmlns:a16="http://schemas.microsoft.com/office/drawing/2014/main" id="{075B6AA5-18C4-A568-AC6F-26581BF22B2C}"/>
                  </a:ext>
                </a:extLst>
              </p:cNvPr>
              <p:cNvSpPr txBox="1">
                <a:spLocks/>
              </p:cNvSpPr>
              <p:nvPr/>
            </p:nvSpPr>
            <p:spPr>
              <a:xfrm>
                <a:off x="1828072" y="1792573"/>
                <a:ext cx="4200364" cy="307777"/>
              </a:xfrm>
              <a:prstGeom prst="rect">
                <a:avLst/>
              </a:prstGeom>
              <a:noFill/>
              <a:ln>
                <a:noFill/>
              </a:ln>
            </p:spPr>
            <p:txBody>
              <a:bodyPr wrap="square" rtlCol="0">
                <a:spAutoFit/>
              </a:bodyPr>
              <a:lstStyle/>
              <a:p>
                <a:pPr lvl="0"/>
                <a:r>
                  <a:rPr lang="en-US" sz="1400" b="1">
                    <a:latin typeface="Lato ExtraBold" panose="020F0502020204030203" pitchFamily="34" charset="0"/>
                    <a:ea typeface="Lato ExtraBold" panose="020F0502020204030203" pitchFamily="34" charset="0"/>
                    <a:cs typeface="Lato ExtraBold" panose="020F0502020204030203" pitchFamily="34" charset="0"/>
                  </a:rPr>
                  <a:t>International</a:t>
                </a:r>
              </a:p>
            </p:txBody>
          </p:sp>
          <p:grpSp>
            <p:nvGrpSpPr>
              <p:cNvPr id="93" name="Group 92">
                <a:extLst>
                  <a:ext uri="{FF2B5EF4-FFF2-40B4-BE49-F238E27FC236}">
                    <a16:creationId xmlns:a16="http://schemas.microsoft.com/office/drawing/2014/main" id="{C4991F69-1DD2-2824-DCA3-C6F598B4E3FA}"/>
                  </a:ext>
                </a:extLst>
              </p:cNvPr>
              <p:cNvGrpSpPr>
                <a:grpSpLocks/>
              </p:cNvGrpSpPr>
              <p:nvPr/>
            </p:nvGrpSpPr>
            <p:grpSpPr>
              <a:xfrm>
                <a:off x="1752989" y="1420622"/>
                <a:ext cx="4331899" cy="383722"/>
                <a:chOff x="1800614" y="4276598"/>
                <a:chExt cx="4331899" cy="383722"/>
              </a:xfrm>
            </p:grpSpPr>
            <p:pic>
              <p:nvPicPr>
                <p:cNvPr id="94" name="Graphic 93" descr="User with solid fill">
                  <a:extLst>
                    <a:ext uri="{FF2B5EF4-FFF2-40B4-BE49-F238E27FC236}">
                      <a16:creationId xmlns:a16="http://schemas.microsoft.com/office/drawing/2014/main" id="{668331B8-4F4A-B1B3-5595-7FB5570CDB9C}"/>
                    </a:ext>
                  </a:extLst>
                </p:cNvPr>
                <p:cNvPicPr>
                  <a:picLocks noChangeAspect="1"/>
                </p:cNvPicPr>
                <p:nvPr/>
              </p:nvPicPr>
              <p:blipFill>
                <a:blip r:embed="rId2">
                  <a:alphaModFix/>
                  <a:extLst>
                    <a:ext uri="{96DAC541-7B7A-43D3-8B79-37D633B846F1}">
                      <asvg:svgBlip xmlns:asvg="http://schemas.microsoft.com/office/drawing/2016/SVG/main" r:embed="rId3"/>
                    </a:ext>
                  </a:extLst>
                </a:blip>
                <a:stretch>
                  <a:fillRect/>
                </a:stretch>
              </p:blipFill>
              <p:spPr>
                <a:xfrm>
                  <a:off x="4432730" y="4276598"/>
                  <a:ext cx="383722" cy="383722"/>
                </a:xfrm>
                <a:prstGeom prst="rect">
                  <a:avLst/>
                </a:prstGeom>
              </p:spPr>
            </p:pic>
            <p:pic>
              <p:nvPicPr>
                <p:cNvPr id="95" name="Graphic 94" descr="User with solid fill">
                  <a:extLst>
                    <a:ext uri="{FF2B5EF4-FFF2-40B4-BE49-F238E27FC236}">
                      <a16:creationId xmlns:a16="http://schemas.microsoft.com/office/drawing/2014/main" id="{A8EB326A-A56F-B5B3-A677-55830CBF77E8}"/>
                    </a:ext>
                  </a:extLst>
                </p:cNvPr>
                <p:cNvPicPr>
                  <a:picLocks noChangeAspect="1"/>
                </p:cNvPicPr>
                <p:nvPr/>
              </p:nvPicPr>
              <p:blipFill>
                <a:blip r:embed="rId2">
                  <a:alphaModFix/>
                  <a:extLst>
                    <a:ext uri="{96DAC541-7B7A-43D3-8B79-37D633B846F1}">
                      <asvg:svgBlip xmlns:asvg="http://schemas.microsoft.com/office/drawing/2016/SVG/main" r:embed="rId3"/>
                    </a:ext>
                  </a:extLst>
                </a:blip>
                <a:stretch>
                  <a:fillRect/>
                </a:stretch>
              </p:blipFill>
              <p:spPr>
                <a:xfrm>
                  <a:off x="4871416" y="4276598"/>
                  <a:ext cx="383722" cy="383722"/>
                </a:xfrm>
                <a:prstGeom prst="rect">
                  <a:avLst/>
                </a:prstGeom>
              </p:spPr>
            </p:pic>
            <p:pic>
              <p:nvPicPr>
                <p:cNvPr id="96" name="Graphic 95" descr="User with solid fill">
                  <a:extLst>
                    <a:ext uri="{FF2B5EF4-FFF2-40B4-BE49-F238E27FC236}">
                      <a16:creationId xmlns:a16="http://schemas.microsoft.com/office/drawing/2014/main" id="{071F359E-9AF9-B18B-A37C-F565C65CBAC1}"/>
                    </a:ext>
                  </a:extLst>
                </p:cNvPr>
                <p:cNvPicPr>
                  <a:picLocks noChangeAspect="1"/>
                </p:cNvPicPr>
                <p:nvPr/>
              </p:nvPicPr>
              <p:blipFill>
                <a:blip r:embed="rId2">
                  <a:alphaModFix/>
                  <a:extLst>
                    <a:ext uri="{96DAC541-7B7A-43D3-8B79-37D633B846F1}">
                      <asvg:svgBlip xmlns:asvg="http://schemas.microsoft.com/office/drawing/2016/SVG/main" r:embed="rId3"/>
                    </a:ext>
                  </a:extLst>
                </a:blip>
                <a:stretch>
                  <a:fillRect/>
                </a:stretch>
              </p:blipFill>
              <p:spPr>
                <a:xfrm>
                  <a:off x="5310102" y="4276598"/>
                  <a:ext cx="383722" cy="383722"/>
                </a:xfrm>
                <a:prstGeom prst="rect">
                  <a:avLst/>
                </a:prstGeom>
              </p:spPr>
            </p:pic>
            <p:pic>
              <p:nvPicPr>
                <p:cNvPr id="97" name="Graphic 96" descr="User with solid fill">
                  <a:extLst>
                    <a:ext uri="{FF2B5EF4-FFF2-40B4-BE49-F238E27FC236}">
                      <a16:creationId xmlns:a16="http://schemas.microsoft.com/office/drawing/2014/main" id="{AA054CBF-DF69-D034-16F9-DAE8A2468E3C}"/>
                    </a:ext>
                  </a:extLst>
                </p:cNvPr>
                <p:cNvPicPr>
                  <a:picLocks noChangeAspect="1"/>
                </p:cNvPicPr>
                <p:nvPr/>
              </p:nvPicPr>
              <p:blipFill>
                <a:blip r:embed="rId2">
                  <a:alphaModFix/>
                  <a:extLst>
                    <a:ext uri="{96DAC541-7B7A-43D3-8B79-37D633B846F1}">
                      <asvg:svgBlip xmlns:asvg="http://schemas.microsoft.com/office/drawing/2016/SVG/main" r:embed="rId3"/>
                    </a:ext>
                  </a:extLst>
                </a:blip>
                <a:stretch>
                  <a:fillRect/>
                </a:stretch>
              </p:blipFill>
              <p:spPr>
                <a:xfrm>
                  <a:off x="5748791" y="4276598"/>
                  <a:ext cx="383722" cy="383722"/>
                </a:xfrm>
                <a:prstGeom prst="rect">
                  <a:avLst/>
                </a:prstGeom>
              </p:spPr>
            </p:pic>
            <p:pic>
              <p:nvPicPr>
                <p:cNvPr id="98" name="Graphic 97" descr="User Crown Female with solid fill">
                  <a:extLst>
                    <a:ext uri="{FF2B5EF4-FFF2-40B4-BE49-F238E27FC236}">
                      <a16:creationId xmlns:a16="http://schemas.microsoft.com/office/drawing/2014/main" id="{2846CA49-0A18-B0D9-1CCF-C4E5F49068F8}"/>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1800614" y="4276598"/>
                  <a:ext cx="383722" cy="383722"/>
                </a:xfrm>
                <a:prstGeom prst="rect">
                  <a:avLst/>
                </a:prstGeom>
              </p:spPr>
            </p:pic>
            <p:pic>
              <p:nvPicPr>
                <p:cNvPr id="99" name="Graphic 98" descr="User Crown Male with solid fill">
                  <a:extLst>
                    <a:ext uri="{FF2B5EF4-FFF2-40B4-BE49-F238E27FC236}">
                      <a16:creationId xmlns:a16="http://schemas.microsoft.com/office/drawing/2014/main" id="{9F6AE4A7-9D16-B7A5-7ACC-307D09AB8F09}"/>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2239300" y="4276598"/>
                  <a:ext cx="383722" cy="383722"/>
                </a:xfrm>
                <a:prstGeom prst="rect">
                  <a:avLst/>
                </a:prstGeom>
              </p:spPr>
            </p:pic>
            <p:pic>
              <p:nvPicPr>
                <p:cNvPr id="100" name="Graphic 99" descr="User Crown Female with solid fill">
                  <a:extLst>
                    <a:ext uri="{FF2B5EF4-FFF2-40B4-BE49-F238E27FC236}">
                      <a16:creationId xmlns:a16="http://schemas.microsoft.com/office/drawing/2014/main" id="{3EF9DD35-6A01-7C58-A6A1-351FC0367CA0}"/>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2677986" y="4276598"/>
                  <a:ext cx="383722" cy="383722"/>
                </a:xfrm>
                <a:prstGeom prst="rect">
                  <a:avLst/>
                </a:prstGeom>
              </p:spPr>
            </p:pic>
            <p:pic>
              <p:nvPicPr>
                <p:cNvPr id="101" name="Graphic 100">
                  <a:extLst>
                    <a:ext uri="{FF2B5EF4-FFF2-40B4-BE49-F238E27FC236}">
                      <a16:creationId xmlns:a16="http://schemas.microsoft.com/office/drawing/2014/main" id="{A387F175-A2BD-5B34-F0DC-0A9E7BF37C39}"/>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3116672" y="4276598"/>
                  <a:ext cx="383722" cy="383722"/>
                </a:xfrm>
                <a:prstGeom prst="rect">
                  <a:avLst/>
                </a:prstGeom>
              </p:spPr>
            </p:pic>
            <p:pic>
              <p:nvPicPr>
                <p:cNvPr id="102" name="Graphic 101">
                  <a:extLst>
                    <a:ext uri="{FF2B5EF4-FFF2-40B4-BE49-F238E27FC236}">
                      <a16:creationId xmlns:a16="http://schemas.microsoft.com/office/drawing/2014/main" id="{5F15BE32-8B9F-60C6-E292-7CB7225935F3}"/>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3555358" y="4276598"/>
                  <a:ext cx="383722" cy="383722"/>
                </a:xfrm>
                <a:prstGeom prst="rect">
                  <a:avLst/>
                </a:prstGeom>
              </p:spPr>
            </p:pic>
            <p:pic>
              <p:nvPicPr>
                <p:cNvPr id="103" name="Graphic 102" descr="User with solid fill">
                  <a:extLst>
                    <a:ext uri="{FF2B5EF4-FFF2-40B4-BE49-F238E27FC236}">
                      <a16:creationId xmlns:a16="http://schemas.microsoft.com/office/drawing/2014/main" id="{EC171649-3247-161C-D544-59EF1F0049E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994044" y="4276598"/>
                  <a:ext cx="383722" cy="383722"/>
                </a:xfrm>
                <a:prstGeom prst="rect">
                  <a:avLst/>
                </a:prstGeom>
              </p:spPr>
            </p:pic>
          </p:grpSp>
          <p:graphicFrame>
            <p:nvGraphicFramePr>
              <p:cNvPr id="153" name="Chart 152">
                <a:extLst>
                  <a:ext uri="{FF2B5EF4-FFF2-40B4-BE49-F238E27FC236}">
                    <a16:creationId xmlns:a16="http://schemas.microsoft.com/office/drawing/2014/main" id="{81503BDD-11CF-5355-3786-7148B0DC50A3}"/>
                  </a:ext>
                </a:extLst>
              </p:cNvPr>
              <p:cNvGraphicFramePr>
                <a:graphicFrameLocks/>
              </p:cNvGraphicFramePr>
              <p:nvPr>
                <p:extLst>
                  <p:ext uri="{D42A27DB-BD31-4B8C-83A1-F6EECF244321}">
                    <p14:modId xmlns:p14="http://schemas.microsoft.com/office/powerpoint/2010/main" val="433367978"/>
                  </p:ext>
                </p:extLst>
              </p:nvPr>
            </p:nvGraphicFramePr>
            <p:xfrm>
              <a:off x="281742" y="1287380"/>
              <a:ext cx="1426743" cy="1267326"/>
            </p:xfrm>
            <a:graphic>
              <a:graphicData uri="http://schemas.openxmlformats.org/drawingml/2006/chart">
                <c:chart xmlns:c="http://schemas.openxmlformats.org/drawingml/2006/chart" xmlns:r="http://schemas.openxmlformats.org/officeDocument/2006/relationships" r:id="rId10"/>
              </a:graphicData>
            </a:graphic>
          </p:graphicFrame>
        </p:grpSp>
        <p:grpSp>
          <p:nvGrpSpPr>
            <p:cNvPr id="626" name="Group 625">
              <a:extLst>
                <a:ext uri="{FF2B5EF4-FFF2-40B4-BE49-F238E27FC236}">
                  <a16:creationId xmlns:a16="http://schemas.microsoft.com/office/drawing/2014/main" id="{1EDA204C-D3B8-4422-C917-9DAF9322D460}"/>
                </a:ext>
              </a:extLst>
            </p:cNvPr>
            <p:cNvGrpSpPr>
              <a:grpSpLocks/>
            </p:cNvGrpSpPr>
            <p:nvPr/>
          </p:nvGrpSpPr>
          <p:grpSpPr>
            <a:xfrm>
              <a:off x="84223" y="2821838"/>
              <a:ext cx="6000665" cy="1387180"/>
              <a:chOff x="84223" y="2821838"/>
              <a:chExt cx="6000665" cy="1387180"/>
            </a:xfrm>
          </p:grpSpPr>
          <p:sp>
            <p:nvSpPr>
              <p:cNvPr id="124" name="TextBox 123">
                <a:extLst>
                  <a:ext uri="{FF2B5EF4-FFF2-40B4-BE49-F238E27FC236}">
                    <a16:creationId xmlns:a16="http://schemas.microsoft.com/office/drawing/2014/main" id="{E1AF00C0-CAEB-625C-2390-86C73EBE1982}"/>
                  </a:ext>
                </a:extLst>
              </p:cNvPr>
              <p:cNvSpPr txBox="1">
                <a:spLocks/>
              </p:cNvSpPr>
              <p:nvPr/>
            </p:nvSpPr>
            <p:spPr>
              <a:xfrm>
                <a:off x="1828071" y="3562687"/>
                <a:ext cx="4200369" cy="646331"/>
              </a:xfrm>
              <a:prstGeom prst="rect">
                <a:avLst/>
              </a:prstGeom>
              <a:noFill/>
            </p:spPr>
            <p:txBody>
              <a:bodyPr wrap="square" rtlCol="0">
                <a:spAutoFit/>
              </a:bodyPr>
              <a:lstStyle/>
              <a:p>
                <a:r>
                  <a:rPr lang="en-US" sz="1200">
                    <a:latin typeface="Lato Light" panose="020F0502020204030203" pitchFamily="34" charset="0"/>
                    <a:ea typeface="Lato Light" panose="020F0502020204030203" pitchFamily="34" charset="0"/>
                    <a:cs typeface="Lato Light" panose="020F0502020204030203" pitchFamily="34" charset="0"/>
                  </a:rPr>
                  <a:t>9% of Congresses included in the data were regional.</a:t>
                </a:r>
              </a:p>
              <a:p>
                <a:r>
                  <a:rPr lang="en-US" sz="1200">
                    <a:latin typeface="Lato Light" panose="020F0502020204030203" pitchFamily="34" charset="0"/>
                    <a:ea typeface="Lato Light" panose="020F0502020204030203" pitchFamily="34" charset="0"/>
                    <a:cs typeface="Lato Light" panose="020F0502020204030203" pitchFamily="34" charset="0"/>
                  </a:rPr>
                  <a:t>KOL engagement at a regional level was lower with 357 out of 2,283 engaging in some way. </a:t>
                </a:r>
              </a:p>
            </p:txBody>
          </p:sp>
          <p:sp>
            <p:nvSpPr>
              <p:cNvPr id="125" name="TextBox 124">
                <a:extLst>
                  <a:ext uri="{FF2B5EF4-FFF2-40B4-BE49-F238E27FC236}">
                    <a16:creationId xmlns:a16="http://schemas.microsoft.com/office/drawing/2014/main" id="{AC9E847E-9980-04F5-865B-9FCE73A60908}"/>
                  </a:ext>
                </a:extLst>
              </p:cNvPr>
              <p:cNvSpPr txBox="1">
                <a:spLocks/>
              </p:cNvSpPr>
              <p:nvPr/>
            </p:nvSpPr>
            <p:spPr>
              <a:xfrm>
                <a:off x="1828072" y="3316573"/>
                <a:ext cx="4200364" cy="307777"/>
              </a:xfrm>
              <a:prstGeom prst="rect">
                <a:avLst/>
              </a:prstGeom>
              <a:noFill/>
              <a:ln>
                <a:noFill/>
              </a:ln>
            </p:spPr>
            <p:txBody>
              <a:bodyPr wrap="square" rtlCol="0">
                <a:spAutoFit/>
              </a:bodyPr>
              <a:lstStyle/>
              <a:p>
                <a:pPr lvl="0"/>
                <a:r>
                  <a:rPr lang="en-US" sz="1400" b="1">
                    <a:latin typeface="Lato ExtraBold" panose="020F0502020204030203" pitchFamily="34" charset="0"/>
                    <a:ea typeface="Lato ExtraBold" panose="020F0502020204030203" pitchFamily="34" charset="0"/>
                    <a:cs typeface="Lato ExtraBold" panose="020F0502020204030203" pitchFamily="34" charset="0"/>
                  </a:rPr>
                  <a:t>Regional</a:t>
                </a:r>
              </a:p>
            </p:txBody>
          </p:sp>
          <p:grpSp>
            <p:nvGrpSpPr>
              <p:cNvPr id="126" name="Group 125">
                <a:extLst>
                  <a:ext uri="{FF2B5EF4-FFF2-40B4-BE49-F238E27FC236}">
                    <a16:creationId xmlns:a16="http://schemas.microsoft.com/office/drawing/2014/main" id="{9230D8AD-F1DC-7DBA-0B1B-C43EA6EFA550}"/>
                  </a:ext>
                </a:extLst>
              </p:cNvPr>
              <p:cNvGrpSpPr>
                <a:grpSpLocks/>
              </p:cNvGrpSpPr>
              <p:nvPr/>
            </p:nvGrpSpPr>
            <p:grpSpPr>
              <a:xfrm>
                <a:off x="1752989" y="2944622"/>
                <a:ext cx="4331899" cy="383722"/>
                <a:chOff x="1800614" y="4276598"/>
                <a:chExt cx="4331899" cy="383722"/>
              </a:xfrm>
            </p:grpSpPr>
            <p:pic>
              <p:nvPicPr>
                <p:cNvPr id="127" name="Graphic 126" descr="User with solid fill">
                  <a:extLst>
                    <a:ext uri="{FF2B5EF4-FFF2-40B4-BE49-F238E27FC236}">
                      <a16:creationId xmlns:a16="http://schemas.microsoft.com/office/drawing/2014/main" id="{10DB8FD4-A21B-64A6-0657-27FEAE46146A}"/>
                    </a:ext>
                  </a:extLst>
                </p:cNvPr>
                <p:cNvPicPr>
                  <a:picLocks noChangeAspect="1"/>
                </p:cNvPicPr>
                <p:nvPr/>
              </p:nvPicPr>
              <p:blipFill>
                <a:blip r:embed="rId8">
                  <a:alphaModFix/>
                  <a:extLst>
                    <a:ext uri="{96DAC541-7B7A-43D3-8B79-37D633B846F1}">
                      <asvg:svgBlip xmlns:asvg="http://schemas.microsoft.com/office/drawing/2016/SVG/main" r:embed="rId9"/>
                    </a:ext>
                  </a:extLst>
                </a:blip>
                <a:stretch>
                  <a:fillRect/>
                </a:stretch>
              </p:blipFill>
              <p:spPr>
                <a:xfrm>
                  <a:off x="4432730" y="4276598"/>
                  <a:ext cx="383722" cy="383722"/>
                </a:xfrm>
                <a:prstGeom prst="rect">
                  <a:avLst/>
                </a:prstGeom>
              </p:spPr>
            </p:pic>
            <p:pic>
              <p:nvPicPr>
                <p:cNvPr id="128" name="Graphic 127" descr="User with solid fill">
                  <a:extLst>
                    <a:ext uri="{FF2B5EF4-FFF2-40B4-BE49-F238E27FC236}">
                      <a16:creationId xmlns:a16="http://schemas.microsoft.com/office/drawing/2014/main" id="{454DB393-0137-D67A-5205-79C5D4B00D70}"/>
                    </a:ext>
                  </a:extLst>
                </p:cNvPr>
                <p:cNvPicPr>
                  <a:picLocks noChangeAspect="1"/>
                </p:cNvPicPr>
                <p:nvPr/>
              </p:nvPicPr>
              <p:blipFill>
                <a:blip r:embed="rId8">
                  <a:alphaModFix/>
                  <a:extLst>
                    <a:ext uri="{96DAC541-7B7A-43D3-8B79-37D633B846F1}">
                      <asvg:svgBlip xmlns:asvg="http://schemas.microsoft.com/office/drawing/2016/SVG/main" r:embed="rId9"/>
                    </a:ext>
                  </a:extLst>
                </a:blip>
                <a:stretch>
                  <a:fillRect/>
                </a:stretch>
              </p:blipFill>
              <p:spPr>
                <a:xfrm>
                  <a:off x="4871416" y="4276598"/>
                  <a:ext cx="383722" cy="383722"/>
                </a:xfrm>
                <a:prstGeom prst="rect">
                  <a:avLst/>
                </a:prstGeom>
              </p:spPr>
            </p:pic>
            <p:pic>
              <p:nvPicPr>
                <p:cNvPr id="129" name="Graphic 128" descr="User with solid fill">
                  <a:extLst>
                    <a:ext uri="{FF2B5EF4-FFF2-40B4-BE49-F238E27FC236}">
                      <a16:creationId xmlns:a16="http://schemas.microsoft.com/office/drawing/2014/main" id="{0BA2A7EC-2EA1-7AF6-9C2D-EAED3737CFB5}"/>
                    </a:ext>
                  </a:extLst>
                </p:cNvPr>
                <p:cNvPicPr>
                  <a:picLocks noChangeAspect="1"/>
                </p:cNvPicPr>
                <p:nvPr/>
              </p:nvPicPr>
              <p:blipFill>
                <a:blip r:embed="rId8">
                  <a:alphaModFix/>
                  <a:extLst>
                    <a:ext uri="{96DAC541-7B7A-43D3-8B79-37D633B846F1}">
                      <asvg:svgBlip xmlns:asvg="http://schemas.microsoft.com/office/drawing/2016/SVG/main" r:embed="rId9"/>
                    </a:ext>
                  </a:extLst>
                </a:blip>
                <a:stretch>
                  <a:fillRect/>
                </a:stretch>
              </p:blipFill>
              <p:spPr>
                <a:xfrm>
                  <a:off x="5310102" y="4276598"/>
                  <a:ext cx="383722" cy="383722"/>
                </a:xfrm>
                <a:prstGeom prst="rect">
                  <a:avLst/>
                </a:prstGeom>
              </p:spPr>
            </p:pic>
            <p:pic>
              <p:nvPicPr>
                <p:cNvPr id="130" name="Graphic 129" descr="User with solid fill">
                  <a:extLst>
                    <a:ext uri="{FF2B5EF4-FFF2-40B4-BE49-F238E27FC236}">
                      <a16:creationId xmlns:a16="http://schemas.microsoft.com/office/drawing/2014/main" id="{5F522AB6-213A-269C-5095-0E95666C24D9}"/>
                    </a:ext>
                  </a:extLst>
                </p:cNvPr>
                <p:cNvPicPr>
                  <a:picLocks noChangeAspect="1"/>
                </p:cNvPicPr>
                <p:nvPr/>
              </p:nvPicPr>
              <p:blipFill>
                <a:blip r:embed="rId8">
                  <a:alphaModFix/>
                  <a:extLst>
                    <a:ext uri="{96DAC541-7B7A-43D3-8B79-37D633B846F1}">
                      <asvg:svgBlip xmlns:asvg="http://schemas.microsoft.com/office/drawing/2016/SVG/main" r:embed="rId9"/>
                    </a:ext>
                  </a:extLst>
                </a:blip>
                <a:stretch>
                  <a:fillRect/>
                </a:stretch>
              </p:blipFill>
              <p:spPr>
                <a:xfrm>
                  <a:off x="5748791" y="4276598"/>
                  <a:ext cx="383722" cy="383722"/>
                </a:xfrm>
                <a:prstGeom prst="rect">
                  <a:avLst/>
                </a:prstGeom>
              </p:spPr>
            </p:pic>
            <p:pic>
              <p:nvPicPr>
                <p:cNvPr id="131" name="Graphic 130">
                  <a:extLst>
                    <a:ext uri="{FF2B5EF4-FFF2-40B4-BE49-F238E27FC236}">
                      <a16:creationId xmlns:a16="http://schemas.microsoft.com/office/drawing/2014/main" id="{B24998F2-87ED-7BD2-6682-343C4416ACAD}"/>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1800614" y="4276598"/>
                  <a:ext cx="383722" cy="383722"/>
                </a:xfrm>
                <a:prstGeom prst="rect">
                  <a:avLst/>
                </a:prstGeom>
              </p:spPr>
            </p:pic>
            <p:pic>
              <p:nvPicPr>
                <p:cNvPr id="132" name="Graphic 131">
                  <a:extLst>
                    <a:ext uri="{FF2B5EF4-FFF2-40B4-BE49-F238E27FC236}">
                      <a16:creationId xmlns:a16="http://schemas.microsoft.com/office/drawing/2014/main" id="{4E45F403-CBD3-7A55-D63A-35B8B49F64E0}"/>
                    </a:ext>
                  </a:extLst>
                </p:cNvPr>
                <p:cNvPicPr>
                  <a:picLocks noChangeAspect="1"/>
                </p:cNvPicPr>
                <p:nvPr/>
              </p:nvPicPr>
              <p:blipFill>
                <a:blip r:embed="rId8">
                  <a:alphaModFix/>
                  <a:extLst>
                    <a:ext uri="{96DAC541-7B7A-43D3-8B79-37D633B846F1}">
                      <asvg:svgBlip xmlns:asvg="http://schemas.microsoft.com/office/drawing/2016/SVG/main" r:embed="rId9"/>
                    </a:ext>
                  </a:extLst>
                </a:blip>
                <a:srcRect/>
                <a:stretch/>
              </p:blipFill>
              <p:spPr>
                <a:xfrm>
                  <a:off x="2239300" y="4276598"/>
                  <a:ext cx="383722" cy="383722"/>
                </a:xfrm>
                <a:prstGeom prst="rect">
                  <a:avLst/>
                </a:prstGeom>
              </p:spPr>
            </p:pic>
            <p:pic>
              <p:nvPicPr>
                <p:cNvPr id="133" name="Graphic 132" descr="User with solid fill">
                  <a:extLst>
                    <a:ext uri="{FF2B5EF4-FFF2-40B4-BE49-F238E27FC236}">
                      <a16:creationId xmlns:a16="http://schemas.microsoft.com/office/drawing/2014/main" id="{7F3E9A93-15E9-876F-024D-57D75B26904D}"/>
                    </a:ext>
                  </a:extLst>
                </p:cNvPr>
                <p:cNvPicPr>
                  <a:picLocks noChangeAspect="1"/>
                </p:cNvPicPr>
                <p:nvPr/>
              </p:nvPicPr>
              <p:blipFill>
                <a:blip r:embed="rId8">
                  <a:alphaModFix/>
                  <a:extLst>
                    <a:ext uri="{96DAC541-7B7A-43D3-8B79-37D633B846F1}">
                      <asvg:svgBlip xmlns:asvg="http://schemas.microsoft.com/office/drawing/2016/SVG/main" r:embed="rId9"/>
                    </a:ext>
                  </a:extLst>
                </a:blip>
                <a:srcRect/>
                <a:stretch/>
              </p:blipFill>
              <p:spPr>
                <a:xfrm>
                  <a:off x="2677986" y="4276598"/>
                  <a:ext cx="383722" cy="383722"/>
                </a:xfrm>
                <a:prstGeom prst="rect">
                  <a:avLst/>
                </a:prstGeom>
              </p:spPr>
            </p:pic>
            <p:pic>
              <p:nvPicPr>
                <p:cNvPr id="134" name="Graphic 133" descr="User with solid fill">
                  <a:extLst>
                    <a:ext uri="{FF2B5EF4-FFF2-40B4-BE49-F238E27FC236}">
                      <a16:creationId xmlns:a16="http://schemas.microsoft.com/office/drawing/2014/main" id="{DEED14E1-4CDF-927C-8DB0-331269E5D50C}"/>
                    </a:ext>
                  </a:extLst>
                </p:cNvPr>
                <p:cNvPicPr>
                  <a:picLocks noChangeAspect="1"/>
                </p:cNvPicPr>
                <p:nvPr/>
              </p:nvPicPr>
              <p:blipFill>
                <a:blip r:embed="rId8">
                  <a:alphaModFix/>
                  <a:extLst>
                    <a:ext uri="{96DAC541-7B7A-43D3-8B79-37D633B846F1}">
                      <asvg:svgBlip xmlns:asvg="http://schemas.microsoft.com/office/drawing/2016/SVG/main" r:embed="rId9"/>
                    </a:ext>
                  </a:extLst>
                </a:blip>
                <a:srcRect/>
                <a:stretch/>
              </p:blipFill>
              <p:spPr>
                <a:xfrm>
                  <a:off x="3116672" y="4276598"/>
                  <a:ext cx="383722" cy="383722"/>
                </a:xfrm>
                <a:prstGeom prst="rect">
                  <a:avLst/>
                </a:prstGeom>
              </p:spPr>
            </p:pic>
            <p:pic>
              <p:nvPicPr>
                <p:cNvPr id="135" name="Graphic 134" descr="User with solid fill">
                  <a:extLst>
                    <a:ext uri="{FF2B5EF4-FFF2-40B4-BE49-F238E27FC236}">
                      <a16:creationId xmlns:a16="http://schemas.microsoft.com/office/drawing/2014/main" id="{5C1ACBE7-93C4-8EA4-0E4B-03BBF15A65B8}"/>
                    </a:ext>
                  </a:extLst>
                </p:cNvPr>
                <p:cNvPicPr>
                  <a:picLocks noChangeAspect="1"/>
                </p:cNvPicPr>
                <p:nvPr/>
              </p:nvPicPr>
              <p:blipFill>
                <a:blip r:embed="rId8">
                  <a:alphaModFix/>
                  <a:extLst>
                    <a:ext uri="{96DAC541-7B7A-43D3-8B79-37D633B846F1}">
                      <asvg:svgBlip xmlns:asvg="http://schemas.microsoft.com/office/drawing/2016/SVG/main" r:embed="rId9"/>
                    </a:ext>
                  </a:extLst>
                </a:blip>
                <a:srcRect/>
                <a:stretch/>
              </p:blipFill>
              <p:spPr>
                <a:xfrm>
                  <a:off x="3555358" y="4276598"/>
                  <a:ext cx="383722" cy="383722"/>
                </a:xfrm>
                <a:prstGeom prst="rect">
                  <a:avLst/>
                </a:prstGeom>
              </p:spPr>
            </p:pic>
            <p:pic>
              <p:nvPicPr>
                <p:cNvPr id="136" name="Graphic 135" descr="User with solid fill">
                  <a:extLst>
                    <a:ext uri="{FF2B5EF4-FFF2-40B4-BE49-F238E27FC236}">
                      <a16:creationId xmlns:a16="http://schemas.microsoft.com/office/drawing/2014/main" id="{9841BA57-D593-F1AC-802A-EF481F3B5685}"/>
                    </a:ext>
                  </a:extLst>
                </p:cNvPr>
                <p:cNvPicPr>
                  <a:picLocks noChangeAspect="1"/>
                </p:cNvPicPr>
                <p:nvPr/>
              </p:nvPicPr>
              <p:blipFill>
                <a:blip r:embed="rId8">
                  <a:alphaModFix/>
                  <a:extLst>
                    <a:ext uri="{96DAC541-7B7A-43D3-8B79-37D633B846F1}">
                      <asvg:svgBlip xmlns:asvg="http://schemas.microsoft.com/office/drawing/2016/SVG/main" r:embed="rId9"/>
                    </a:ext>
                  </a:extLst>
                </a:blip>
                <a:stretch>
                  <a:fillRect/>
                </a:stretch>
              </p:blipFill>
              <p:spPr>
                <a:xfrm>
                  <a:off x="3994044" y="4276598"/>
                  <a:ext cx="383722" cy="383722"/>
                </a:xfrm>
                <a:prstGeom prst="rect">
                  <a:avLst/>
                </a:prstGeom>
              </p:spPr>
            </p:pic>
          </p:grpSp>
          <p:graphicFrame>
            <p:nvGraphicFramePr>
              <p:cNvPr id="155" name="Chart 154">
                <a:extLst>
                  <a:ext uri="{FF2B5EF4-FFF2-40B4-BE49-F238E27FC236}">
                    <a16:creationId xmlns:a16="http://schemas.microsoft.com/office/drawing/2014/main" id="{DA8A0DD6-A709-CF6D-34FC-FC907CDD7E98}"/>
                  </a:ext>
                </a:extLst>
              </p:cNvPr>
              <p:cNvGraphicFramePr>
                <a:graphicFrameLocks/>
              </p:cNvGraphicFramePr>
              <p:nvPr>
                <p:extLst>
                  <p:ext uri="{D42A27DB-BD31-4B8C-83A1-F6EECF244321}">
                    <p14:modId xmlns:p14="http://schemas.microsoft.com/office/powerpoint/2010/main" val="2188337253"/>
                  </p:ext>
                </p:extLst>
              </p:nvPr>
            </p:nvGraphicFramePr>
            <p:xfrm>
              <a:off x="84223" y="2821838"/>
              <a:ext cx="1799332" cy="1304060"/>
            </p:xfrm>
            <a:graphic>
              <a:graphicData uri="http://schemas.openxmlformats.org/drawingml/2006/chart">
                <c:chart xmlns:c="http://schemas.openxmlformats.org/drawingml/2006/chart" xmlns:r="http://schemas.openxmlformats.org/officeDocument/2006/relationships" r:id="rId11"/>
              </a:graphicData>
            </a:graphic>
          </p:graphicFrame>
        </p:grpSp>
        <p:grpSp>
          <p:nvGrpSpPr>
            <p:cNvPr id="627" name="Group 626">
              <a:extLst>
                <a:ext uri="{FF2B5EF4-FFF2-40B4-BE49-F238E27FC236}">
                  <a16:creationId xmlns:a16="http://schemas.microsoft.com/office/drawing/2014/main" id="{8C8F8318-6120-66F9-2854-00865D17976E}"/>
                </a:ext>
              </a:extLst>
            </p:cNvPr>
            <p:cNvGrpSpPr>
              <a:grpSpLocks/>
            </p:cNvGrpSpPr>
            <p:nvPr/>
          </p:nvGrpSpPr>
          <p:grpSpPr>
            <a:xfrm>
              <a:off x="324853" y="4393030"/>
              <a:ext cx="5712410" cy="1709320"/>
              <a:chOff x="324853" y="4393030"/>
              <a:chExt cx="5712410" cy="1709320"/>
            </a:xfrm>
          </p:grpSpPr>
          <p:sp>
            <p:nvSpPr>
              <p:cNvPr id="139" name="TextBox 138">
                <a:extLst>
                  <a:ext uri="{FF2B5EF4-FFF2-40B4-BE49-F238E27FC236}">
                    <a16:creationId xmlns:a16="http://schemas.microsoft.com/office/drawing/2014/main" id="{5274A55E-143A-2A07-E4C5-9CF39E1203D7}"/>
                  </a:ext>
                </a:extLst>
              </p:cNvPr>
              <p:cNvSpPr txBox="1">
                <a:spLocks/>
              </p:cNvSpPr>
              <p:nvPr/>
            </p:nvSpPr>
            <p:spPr>
              <a:xfrm>
                <a:off x="1780446" y="5086687"/>
                <a:ext cx="4200369" cy="1015663"/>
              </a:xfrm>
              <a:prstGeom prst="rect">
                <a:avLst/>
              </a:prstGeom>
              <a:noFill/>
            </p:spPr>
            <p:txBody>
              <a:bodyPr wrap="square" rtlCol="0">
                <a:spAutoFit/>
              </a:bodyPr>
              <a:lstStyle/>
              <a:p>
                <a:r>
                  <a:rPr lang="en-US" sz="1200">
                    <a:latin typeface="Lato Light" panose="020F0502020204030203" pitchFamily="34" charset="0"/>
                    <a:ea typeface="Lato Light" panose="020F0502020204030203" pitchFamily="34" charset="0"/>
                    <a:cs typeface="Lato Light" panose="020F0502020204030203" pitchFamily="34" charset="0"/>
                  </a:rPr>
                  <a:t>64% of Congresses included in the data were national within one of the markets of focus. </a:t>
                </a:r>
              </a:p>
              <a:p>
                <a:r>
                  <a:rPr lang="en-US" sz="1200">
                    <a:latin typeface="Lato Light" panose="020F0502020204030203" pitchFamily="34" charset="0"/>
                    <a:ea typeface="Lato Light" panose="020F0502020204030203" pitchFamily="34" charset="0"/>
                    <a:cs typeface="Lato Light" panose="020F0502020204030203" pitchFamily="34" charset="0"/>
                  </a:rPr>
                  <a:t>KOL engagement was highest at a national level with 1,502 out of 2,283 engaging in some way. </a:t>
                </a:r>
              </a:p>
              <a:p>
                <a:r>
                  <a:rPr lang="en-US" sz="1200" b="1">
                    <a:latin typeface="Lato Light" panose="020F0502020204030203" pitchFamily="34" charset="0"/>
                    <a:ea typeface="Lato Light" panose="020F0502020204030203" pitchFamily="34" charset="0"/>
                    <a:cs typeface="Lato Light" panose="020F0502020204030203" pitchFamily="34" charset="0"/>
                  </a:rPr>
                  <a:t>Japan</a:t>
                </a:r>
                <a:r>
                  <a:rPr lang="en-US" sz="1200">
                    <a:latin typeface="Lato Light" panose="020F0502020204030203" pitchFamily="34" charset="0"/>
                    <a:ea typeface="Lato Light" panose="020F0502020204030203" pitchFamily="34" charset="0"/>
                    <a:cs typeface="Lato Light" panose="020F0502020204030203" pitchFamily="34" charset="0"/>
                  </a:rPr>
                  <a:t> had the highest engagement across the dataset.</a:t>
                </a:r>
              </a:p>
            </p:txBody>
          </p:sp>
          <p:sp>
            <p:nvSpPr>
              <p:cNvPr id="140" name="TextBox 139">
                <a:extLst>
                  <a:ext uri="{FF2B5EF4-FFF2-40B4-BE49-F238E27FC236}">
                    <a16:creationId xmlns:a16="http://schemas.microsoft.com/office/drawing/2014/main" id="{8074D8D1-39C6-C65B-E4B2-4AEC14F9ED00}"/>
                  </a:ext>
                </a:extLst>
              </p:cNvPr>
              <p:cNvSpPr txBox="1">
                <a:spLocks/>
              </p:cNvSpPr>
              <p:nvPr/>
            </p:nvSpPr>
            <p:spPr>
              <a:xfrm>
                <a:off x="1780447" y="4840573"/>
                <a:ext cx="4200364" cy="307777"/>
              </a:xfrm>
              <a:prstGeom prst="rect">
                <a:avLst/>
              </a:prstGeom>
              <a:noFill/>
              <a:ln>
                <a:noFill/>
              </a:ln>
            </p:spPr>
            <p:txBody>
              <a:bodyPr wrap="square" rtlCol="0">
                <a:spAutoFit/>
              </a:bodyPr>
              <a:lstStyle/>
              <a:p>
                <a:pPr lvl="0"/>
                <a:r>
                  <a:rPr lang="en-US" sz="1400" b="1">
                    <a:latin typeface="Lato ExtraBold" panose="020F0502020204030203" pitchFamily="34" charset="0"/>
                    <a:ea typeface="Lato ExtraBold" panose="020F0502020204030203" pitchFamily="34" charset="0"/>
                    <a:cs typeface="Lato ExtraBold" panose="020F0502020204030203" pitchFamily="34" charset="0"/>
                  </a:rPr>
                  <a:t>National</a:t>
                </a:r>
              </a:p>
            </p:txBody>
          </p:sp>
          <p:grpSp>
            <p:nvGrpSpPr>
              <p:cNvPr id="141" name="Group 140">
                <a:extLst>
                  <a:ext uri="{FF2B5EF4-FFF2-40B4-BE49-F238E27FC236}">
                    <a16:creationId xmlns:a16="http://schemas.microsoft.com/office/drawing/2014/main" id="{C7C3109A-174A-79CD-D519-D1F29813D78E}"/>
                  </a:ext>
                </a:extLst>
              </p:cNvPr>
              <p:cNvGrpSpPr>
                <a:grpSpLocks/>
              </p:cNvGrpSpPr>
              <p:nvPr/>
            </p:nvGrpSpPr>
            <p:grpSpPr>
              <a:xfrm>
                <a:off x="1705364" y="4468622"/>
                <a:ext cx="4331899" cy="383722"/>
                <a:chOff x="1800614" y="4276598"/>
                <a:chExt cx="4331899" cy="383722"/>
              </a:xfrm>
            </p:grpSpPr>
            <p:pic>
              <p:nvPicPr>
                <p:cNvPr id="142" name="Graphic 141" descr="User with solid fill">
                  <a:extLst>
                    <a:ext uri="{FF2B5EF4-FFF2-40B4-BE49-F238E27FC236}">
                      <a16:creationId xmlns:a16="http://schemas.microsoft.com/office/drawing/2014/main" id="{8669532B-269C-D512-8ADF-90B40B6B2A62}"/>
                    </a:ext>
                  </a:extLst>
                </p:cNvPr>
                <p:cNvPicPr>
                  <a:picLocks noChangeAspect="1"/>
                </p:cNvPicPr>
                <p:nvPr/>
              </p:nvPicPr>
              <p:blipFill>
                <a:blip r:embed="rId8">
                  <a:alphaModFix/>
                  <a:extLst>
                    <a:ext uri="{96DAC541-7B7A-43D3-8B79-37D633B846F1}">
                      <asvg:svgBlip xmlns:asvg="http://schemas.microsoft.com/office/drawing/2016/SVG/main" r:embed="rId9"/>
                    </a:ext>
                  </a:extLst>
                </a:blip>
                <a:stretch>
                  <a:fillRect/>
                </a:stretch>
              </p:blipFill>
              <p:spPr>
                <a:xfrm>
                  <a:off x="4432730" y="4276598"/>
                  <a:ext cx="383722" cy="383722"/>
                </a:xfrm>
                <a:prstGeom prst="rect">
                  <a:avLst/>
                </a:prstGeom>
              </p:spPr>
            </p:pic>
            <p:pic>
              <p:nvPicPr>
                <p:cNvPr id="143" name="Graphic 142" descr="User with solid fill">
                  <a:extLst>
                    <a:ext uri="{FF2B5EF4-FFF2-40B4-BE49-F238E27FC236}">
                      <a16:creationId xmlns:a16="http://schemas.microsoft.com/office/drawing/2014/main" id="{71334151-14C4-45E4-04BC-EE13424951DC}"/>
                    </a:ext>
                  </a:extLst>
                </p:cNvPr>
                <p:cNvPicPr>
                  <a:picLocks noChangeAspect="1"/>
                </p:cNvPicPr>
                <p:nvPr/>
              </p:nvPicPr>
              <p:blipFill>
                <a:blip r:embed="rId8">
                  <a:alphaModFix/>
                  <a:extLst>
                    <a:ext uri="{96DAC541-7B7A-43D3-8B79-37D633B846F1}">
                      <asvg:svgBlip xmlns:asvg="http://schemas.microsoft.com/office/drawing/2016/SVG/main" r:embed="rId9"/>
                    </a:ext>
                  </a:extLst>
                </a:blip>
                <a:stretch>
                  <a:fillRect/>
                </a:stretch>
              </p:blipFill>
              <p:spPr>
                <a:xfrm>
                  <a:off x="4871416" y="4276598"/>
                  <a:ext cx="383722" cy="383722"/>
                </a:xfrm>
                <a:prstGeom prst="rect">
                  <a:avLst/>
                </a:prstGeom>
              </p:spPr>
            </p:pic>
            <p:pic>
              <p:nvPicPr>
                <p:cNvPr id="144" name="Graphic 143" descr="User with solid fill">
                  <a:extLst>
                    <a:ext uri="{FF2B5EF4-FFF2-40B4-BE49-F238E27FC236}">
                      <a16:creationId xmlns:a16="http://schemas.microsoft.com/office/drawing/2014/main" id="{5CAE9ED7-326F-B85F-1520-1338156ADD08}"/>
                    </a:ext>
                  </a:extLst>
                </p:cNvPr>
                <p:cNvPicPr>
                  <a:picLocks noChangeAspect="1"/>
                </p:cNvPicPr>
                <p:nvPr/>
              </p:nvPicPr>
              <p:blipFill>
                <a:blip r:embed="rId8">
                  <a:alphaModFix/>
                  <a:extLst>
                    <a:ext uri="{96DAC541-7B7A-43D3-8B79-37D633B846F1}">
                      <asvg:svgBlip xmlns:asvg="http://schemas.microsoft.com/office/drawing/2016/SVG/main" r:embed="rId9"/>
                    </a:ext>
                  </a:extLst>
                </a:blip>
                <a:stretch>
                  <a:fillRect/>
                </a:stretch>
              </p:blipFill>
              <p:spPr>
                <a:xfrm>
                  <a:off x="5310102" y="4276598"/>
                  <a:ext cx="383722" cy="383722"/>
                </a:xfrm>
                <a:prstGeom prst="rect">
                  <a:avLst/>
                </a:prstGeom>
              </p:spPr>
            </p:pic>
            <p:pic>
              <p:nvPicPr>
                <p:cNvPr id="145" name="Graphic 144" descr="User with solid fill">
                  <a:extLst>
                    <a:ext uri="{FF2B5EF4-FFF2-40B4-BE49-F238E27FC236}">
                      <a16:creationId xmlns:a16="http://schemas.microsoft.com/office/drawing/2014/main" id="{D09B299A-99C8-759F-7800-1B7B3F812415}"/>
                    </a:ext>
                  </a:extLst>
                </p:cNvPr>
                <p:cNvPicPr>
                  <a:picLocks noChangeAspect="1"/>
                </p:cNvPicPr>
                <p:nvPr/>
              </p:nvPicPr>
              <p:blipFill>
                <a:blip r:embed="rId8">
                  <a:alphaModFix/>
                  <a:extLst>
                    <a:ext uri="{96DAC541-7B7A-43D3-8B79-37D633B846F1}">
                      <asvg:svgBlip xmlns:asvg="http://schemas.microsoft.com/office/drawing/2016/SVG/main" r:embed="rId9"/>
                    </a:ext>
                  </a:extLst>
                </a:blip>
                <a:stretch>
                  <a:fillRect/>
                </a:stretch>
              </p:blipFill>
              <p:spPr>
                <a:xfrm>
                  <a:off x="5748791" y="4276598"/>
                  <a:ext cx="383722" cy="383722"/>
                </a:xfrm>
                <a:prstGeom prst="rect">
                  <a:avLst/>
                </a:prstGeom>
              </p:spPr>
            </p:pic>
            <p:pic>
              <p:nvPicPr>
                <p:cNvPr id="146" name="Graphic 145" descr="User Crown Female with solid fill">
                  <a:extLst>
                    <a:ext uri="{FF2B5EF4-FFF2-40B4-BE49-F238E27FC236}">
                      <a16:creationId xmlns:a16="http://schemas.microsoft.com/office/drawing/2014/main" id="{B6E29DB6-9C2D-E628-51A7-EE4E9FC40197}"/>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1800614" y="4276598"/>
                  <a:ext cx="383722" cy="383722"/>
                </a:xfrm>
                <a:prstGeom prst="rect">
                  <a:avLst/>
                </a:prstGeom>
              </p:spPr>
            </p:pic>
            <p:pic>
              <p:nvPicPr>
                <p:cNvPr id="147" name="Graphic 146" descr="User Crown Male with solid fill">
                  <a:extLst>
                    <a:ext uri="{FF2B5EF4-FFF2-40B4-BE49-F238E27FC236}">
                      <a16:creationId xmlns:a16="http://schemas.microsoft.com/office/drawing/2014/main" id="{A0FBFFC3-699A-0183-0FBA-AA2A60AD00A0}"/>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2239300" y="4276598"/>
                  <a:ext cx="383722" cy="383722"/>
                </a:xfrm>
                <a:prstGeom prst="rect">
                  <a:avLst/>
                </a:prstGeom>
              </p:spPr>
            </p:pic>
            <p:pic>
              <p:nvPicPr>
                <p:cNvPr id="148" name="Graphic 147" descr="User Crown Female with solid fill">
                  <a:extLst>
                    <a:ext uri="{FF2B5EF4-FFF2-40B4-BE49-F238E27FC236}">
                      <a16:creationId xmlns:a16="http://schemas.microsoft.com/office/drawing/2014/main" id="{C0128D98-8669-C88F-3957-72FA62A60879}"/>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2677986" y="4276598"/>
                  <a:ext cx="383722" cy="383722"/>
                </a:xfrm>
                <a:prstGeom prst="rect">
                  <a:avLst/>
                </a:prstGeom>
              </p:spPr>
            </p:pic>
            <p:pic>
              <p:nvPicPr>
                <p:cNvPr id="149" name="Graphic 148" descr="User Crown Male with solid fill">
                  <a:extLst>
                    <a:ext uri="{FF2B5EF4-FFF2-40B4-BE49-F238E27FC236}">
                      <a16:creationId xmlns:a16="http://schemas.microsoft.com/office/drawing/2014/main" id="{C6E26FDF-E3FC-2997-EB16-66E7FDC07E74}"/>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3116672" y="4276598"/>
                  <a:ext cx="383722" cy="383722"/>
                </a:xfrm>
                <a:prstGeom prst="rect">
                  <a:avLst/>
                </a:prstGeom>
              </p:spPr>
            </p:pic>
            <p:pic>
              <p:nvPicPr>
                <p:cNvPr id="150" name="Graphic 149">
                  <a:extLst>
                    <a:ext uri="{FF2B5EF4-FFF2-40B4-BE49-F238E27FC236}">
                      <a16:creationId xmlns:a16="http://schemas.microsoft.com/office/drawing/2014/main" id="{01B446D8-3879-3234-5346-980A79A2EDAD}"/>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3555358" y="4276598"/>
                  <a:ext cx="383722" cy="383722"/>
                </a:xfrm>
                <a:prstGeom prst="rect">
                  <a:avLst/>
                </a:prstGeom>
              </p:spPr>
            </p:pic>
            <p:pic>
              <p:nvPicPr>
                <p:cNvPr id="151" name="Graphic 150">
                  <a:extLst>
                    <a:ext uri="{FF2B5EF4-FFF2-40B4-BE49-F238E27FC236}">
                      <a16:creationId xmlns:a16="http://schemas.microsoft.com/office/drawing/2014/main" id="{F601C981-FA61-0A02-7EF1-9AA2B9BD81D8}"/>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3994044" y="4276598"/>
                  <a:ext cx="383722" cy="383722"/>
                </a:xfrm>
                <a:prstGeom prst="rect">
                  <a:avLst/>
                </a:prstGeom>
              </p:spPr>
            </p:pic>
          </p:grpSp>
          <p:graphicFrame>
            <p:nvGraphicFramePr>
              <p:cNvPr id="157" name="Chart 156">
                <a:extLst>
                  <a:ext uri="{FF2B5EF4-FFF2-40B4-BE49-F238E27FC236}">
                    <a16:creationId xmlns:a16="http://schemas.microsoft.com/office/drawing/2014/main" id="{1009402E-D358-B5E2-A773-6D962AF092D5}"/>
                  </a:ext>
                </a:extLst>
              </p:cNvPr>
              <p:cNvGraphicFramePr>
                <a:graphicFrameLocks/>
              </p:cNvGraphicFramePr>
              <p:nvPr>
                <p:extLst>
                  <p:ext uri="{D42A27DB-BD31-4B8C-83A1-F6EECF244321}">
                    <p14:modId xmlns:p14="http://schemas.microsoft.com/office/powerpoint/2010/main" val="174138652"/>
                  </p:ext>
                </p:extLst>
              </p:nvPr>
            </p:nvGraphicFramePr>
            <p:xfrm>
              <a:off x="324853" y="4393030"/>
              <a:ext cx="1335505" cy="1267326"/>
            </p:xfrm>
            <a:graphic>
              <a:graphicData uri="http://schemas.openxmlformats.org/drawingml/2006/chart">
                <c:chart xmlns:c="http://schemas.openxmlformats.org/drawingml/2006/chart" xmlns:r="http://schemas.openxmlformats.org/officeDocument/2006/relationships" r:id="rId12"/>
              </a:graphicData>
            </a:graphic>
          </p:graphicFrame>
        </p:grpSp>
      </p:grpSp>
      <p:grpSp>
        <p:nvGrpSpPr>
          <p:cNvPr id="3" name="Group 2">
            <a:extLst>
              <a:ext uri="{FF2B5EF4-FFF2-40B4-BE49-F238E27FC236}">
                <a16:creationId xmlns:a16="http://schemas.microsoft.com/office/drawing/2014/main" id="{2CE087D5-4127-049C-0807-024406F5E103}"/>
              </a:ext>
            </a:extLst>
          </p:cNvPr>
          <p:cNvGrpSpPr/>
          <p:nvPr/>
        </p:nvGrpSpPr>
        <p:grpSpPr>
          <a:xfrm>
            <a:off x="10660983" y="4388578"/>
            <a:ext cx="950801" cy="922146"/>
            <a:chOff x="17313474" y="8259388"/>
            <a:chExt cx="3349052" cy="2754834"/>
          </a:xfrm>
          <a:solidFill>
            <a:schemeClr val="accent5">
              <a:lumMod val="60000"/>
              <a:lumOff val="40000"/>
            </a:schemeClr>
          </a:solidFill>
        </p:grpSpPr>
        <p:sp>
          <p:nvSpPr>
            <p:cNvPr id="1129" name="Freeform 403">
              <a:extLst>
                <a:ext uri="{FF2B5EF4-FFF2-40B4-BE49-F238E27FC236}">
                  <a16:creationId xmlns:a16="http://schemas.microsoft.com/office/drawing/2014/main" id="{C2E88DDE-11C5-9612-B1CB-CEF535612A98}"/>
                </a:ext>
              </a:extLst>
            </p:cNvPr>
            <p:cNvSpPr/>
            <p:nvPr/>
          </p:nvSpPr>
          <p:spPr bwMode="auto">
            <a:xfrm>
              <a:off x="17313474" y="8845757"/>
              <a:ext cx="2084011" cy="1648471"/>
            </a:xfrm>
            <a:custGeom>
              <a:avLst/>
              <a:gdLst>
                <a:gd name="T0" fmla="*/ 96 w 204"/>
                <a:gd name="T1" fmla="*/ 3 h 152"/>
                <a:gd name="T2" fmla="*/ 97 w 204"/>
                <a:gd name="T3" fmla="*/ 7 h 152"/>
                <a:gd name="T4" fmla="*/ 86 w 204"/>
                <a:gd name="T5" fmla="*/ 13 h 152"/>
                <a:gd name="T6" fmla="*/ 76 w 204"/>
                <a:gd name="T7" fmla="*/ 24 h 152"/>
                <a:gd name="T8" fmla="*/ 71 w 204"/>
                <a:gd name="T9" fmla="*/ 15 h 152"/>
                <a:gd name="T10" fmla="*/ 65 w 204"/>
                <a:gd name="T11" fmla="*/ 19 h 152"/>
                <a:gd name="T12" fmla="*/ 62 w 204"/>
                <a:gd name="T13" fmla="*/ 22 h 152"/>
                <a:gd name="T14" fmla="*/ 59 w 204"/>
                <a:gd name="T15" fmla="*/ 26 h 152"/>
                <a:gd name="T16" fmla="*/ 55 w 204"/>
                <a:gd name="T17" fmla="*/ 33 h 152"/>
                <a:gd name="T18" fmla="*/ 51 w 204"/>
                <a:gd name="T19" fmla="*/ 30 h 152"/>
                <a:gd name="T20" fmla="*/ 47 w 204"/>
                <a:gd name="T21" fmla="*/ 38 h 152"/>
                <a:gd name="T22" fmla="*/ 24 w 204"/>
                <a:gd name="T23" fmla="*/ 50 h 152"/>
                <a:gd name="T24" fmla="*/ 7 w 204"/>
                <a:gd name="T25" fmla="*/ 60 h 152"/>
                <a:gd name="T26" fmla="*/ 3 w 204"/>
                <a:gd name="T27" fmla="*/ 68 h 152"/>
                <a:gd name="T28" fmla="*/ 4 w 204"/>
                <a:gd name="T29" fmla="*/ 82 h 152"/>
                <a:gd name="T30" fmla="*/ 7 w 204"/>
                <a:gd name="T31" fmla="*/ 91 h 152"/>
                <a:gd name="T32" fmla="*/ 13 w 204"/>
                <a:gd name="T33" fmla="*/ 106 h 152"/>
                <a:gd name="T34" fmla="*/ 11 w 204"/>
                <a:gd name="T35" fmla="*/ 121 h 152"/>
                <a:gd name="T36" fmla="*/ 30 w 204"/>
                <a:gd name="T37" fmla="*/ 125 h 152"/>
                <a:gd name="T38" fmla="*/ 54 w 204"/>
                <a:gd name="T39" fmla="*/ 121 h 152"/>
                <a:gd name="T40" fmla="*/ 73 w 204"/>
                <a:gd name="T41" fmla="*/ 112 h 152"/>
                <a:gd name="T42" fmla="*/ 96 w 204"/>
                <a:gd name="T43" fmla="*/ 111 h 152"/>
                <a:gd name="T44" fmla="*/ 111 w 204"/>
                <a:gd name="T45" fmla="*/ 121 h 152"/>
                <a:gd name="T46" fmla="*/ 116 w 204"/>
                <a:gd name="T47" fmla="*/ 125 h 152"/>
                <a:gd name="T48" fmla="*/ 125 w 204"/>
                <a:gd name="T49" fmla="*/ 120 h 152"/>
                <a:gd name="T50" fmla="*/ 122 w 204"/>
                <a:gd name="T51" fmla="*/ 129 h 152"/>
                <a:gd name="T52" fmla="*/ 131 w 204"/>
                <a:gd name="T53" fmla="*/ 132 h 152"/>
                <a:gd name="T54" fmla="*/ 145 w 204"/>
                <a:gd name="T55" fmla="*/ 147 h 152"/>
                <a:gd name="T56" fmla="*/ 161 w 204"/>
                <a:gd name="T57" fmla="*/ 145 h 152"/>
                <a:gd name="T58" fmla="*/ 165 w 204"/>
                <a:gd name="T59" fmla="*/ 149 h 152"/>
                <a:gd name="T60" fmla="*/ 174 w 204"/>
                <a:gd name="T61" fmla="*/ 145 h 152"/>
                <a:gd name="T62" fmla="*/ 194 w 204"/>
                <a:gd name="T63" fmla="*/ 118 h 152"/>
                <a:gd name="T64" fmla="*/ 200 w 204"/>
                <a:gd name="T65" fmla="*/ 108 h 152"/>
                <a:gd name="T66" fmla="*/ 202 w 204"/>
                <a:gd name="T67" fmla="*/ 96 h 152"/>
                <a:gd name="T68" fmla="*/ 201 w 204"/>
                <a:gd name="T69" fmla="*/ 83 h 152"/>
                <a:gd name="T70" fmla="*/ 196 w 204"/>
                <a:gd name="T71" fmla="*/ 70 h 152"/>
                <a:gd name="T72" fmla="*/ 184 w 204"/>
                <a:gd name="T73" fmla="*/ 59 h 152"/>
                <a:gd name="T74" fmla="*/ 180 w 204"/>
                <a:gd name="T75" fmla="*/ 50 h 152"/>
                <a:gd name="T76" fmla="*/ 166 w 204"/>
                <a:gd name="T77" fmla="*/ 36 h 152"/>
                <a:gd name="T78" fmla="*/ 161 w 204"/>
                <a:gd name="T79" fmla="*/ 20 h 152"/>
                <a:gd name="T80" fmla="*/ 152 w 204"/>
                <a:gd name="T81" fmla="*/ 8 h 152"/>
                <a:gd name="T82" fmla="*/ 145 w 204"/>
                <a:gd name="T83" fmla="*/ 6 h 152"/>
                <a:gd name="T84" fmla="*/ 143 w 204"/>
                <a:gd name="T85" fmla="*/ 16 h 152"/>
                <a:gd name="T86" fmla="*/ 130 w 204"/>
                <a:gd name="T87" fmla="*/ 31 h 152"/>
                <a:gd name="T88" fmla="*/ 115 w 204"/>
                <a:gd name="T89" fmla="*/ 17 h 152"/>
                <a:gd name="T90" fmla="*/ 118 w 204"/>
                <a:gd name="T91" fmla="*/ 11 h 152"/>
                <a:gd name="T92" fmla="*/ 117 w 204"/>
                <a:gd name="T93" fmla="*/ 8 h 152"/>
                <a:gd name="T94" fmla="*/ 109 w 204"/>
                <a:gd name="T95" fmla="*/ 7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04" h="152">
                  <a:moveTo>
                    <a:pt x="101" y="4"/>
                  </a:moveTo>
                  <a:cubicBezTo>
                    <a:pt x="99" y="4"/>
                    <a:pt x="98" y="2"/>
                    <a:pt x="96" y="2"/>
                  </a:cubicBezTo>
                  <a:cubicBezTo>
                    <a:pt x="95" y="1"/>
                    <a:pt x="95" y="2"/>
                    <a:pt x="96" y="3"/>
                  </a:cubicBezTo>
                  <a:cubicBezTo>
                    <a:pt x="96" y="4"/>
                    <a:pt x="98" y="3"/>
                    <a:pt x="98" y="3"/>
                  </a:cubicBezTo>
                  <a:cubicBezTo>
                    <a:pt x="99" y="4"/>
                    <a:pt x="98" y="6"/>
                    <a:pt x="99" y="6"/>
                  </a:cubicBezTo>
                  <a:cubicBezTo>
                    <a:pt x="99" y="7"/>
                    <a:pt x="98" y="7"/>
                    <a:pt x="97" y="7"/>
                  </a:cubicBezTo>
                  <a:cubicBezTo>
                    <a:pt x="96" y="8"/>
                    <a:pt x="95" y="8"/>
                    <a:pt x="94" y="8"/>
                  </a:cubicBezTo>
                  <a:cubicBezTo>
                    <a:pt x="92" y="7"/>
                    <a:pt x="92" y="8"/>
                    <a:pt x="90" y="8"/>
                  </a:cubicBezTo>
                  <a:cubicBezTo>
                    <a:pt x="87" y="9"/>
                    <a:pt x="88" y="12"/>
                    <a:pt x="86" y="13"/>
                  </a:cubicBezTo>
                  <a:cubicBezTo>
                    <a:pt x="84" y="15"/>
                    <a:pt x="83" y="18"/>
                    <a:pt x="84" y="20"/>
                  </a:cubicBezTo>
                  <a:cubicBezTo>
                    <a:pt x="86" y="23"/>
                    <a:pt x="81" y="21"/>
                    <a:pt x="80" y="21"/>
                  </a:cubicBezTo>
                  <a:cubicBezTo>
                    <a:pt x="79" y="21"/>
                    <a:pt x="76" y="24"/>
                    <a:pt x="76" y="24"/>
                  </a:cubicBezTo>
                  <a:cubicBezTo>
                    <a:pt x="76" y="24"/>
                    <a:pt x="75" y="19"/>
                    <a:pt x="74" y="18"/>
                  </a:cubicBezTo>
                  <a:cubicBezTo>
                    <a:pt x="74" y="17"/>
                    <a:pt x="73" y="17"/>
                    <a:pt x="72" y="17"/>
                  </a:cubicBezTo>
                  <a:cubicBezTo>
                    <a:pt x="71" y="16"/>
                    <a:pt x="71" y="16"/>
                    <a:pt x="71" y="15"/>
                  </a:cubicBezTo>
                  <a:cubicBezTo>
                    <a:pt x="70" y="14"/>
                    <a:pt x="70" y="16"/>
                    <a:pt x="70" y="17"/>
                  </a:cubicBezTo>
                  <a:cubicBezTo>
                    <a:pt x="69" y="17"/>
                    <a:pt x="68" y="17"/>
                    <a:pt x="68" y="16"/>
                  </a:cubicBezTo>
                  <a:cubicBezTo>
                    <a:pt x="66" y="16"/>
                    <a:pt x="67" y="20"/>
                    <a:pt x="65" y="19"/>
                  </a:cubicBezTo>
                  <a:cubicBezTo>
                    <a:pt x="65" y="19"/>
                    <a:pt x="64" y="18"/>
                    <a:pt x="64" y="18"/>
                  </a:cubicBezTo>
                  <a:cubicBezTo>
                    <a:pt x="63" y="19"/>
                    <a:pt x="63" y="19"/>
                    <a:pt x="63" y="19"/>
                  </a:cubicBezTo>
                  <a:cubicBezTo>
                    <a:pt x="60" y="18"/>
                    <a:pt x="62" y="22"/>
                    <a:pt x="62" y="22"/>
                  </a:cubicBezTo>
                  <a:cubicBezTo>
                    <a:pt x="62" y="22"/>
                    <a:pt x="60" y="22"/>
                    <a:pt x="60" y="22"/>
                  </a:cubicBezTo>
                  <a:cubicBezTo>
                    <a:pt x="60" y="23"/>
                    <a:pt x="61" y="23"/>
                    <a:pt x="61" y="23"/>
                  </a:cubicBezTo>
                  <a:cubicBezTo>
                    <a:pt x="60" y="25"/>
                    <a:pt x="59" y="23"/>
                    <a:pt x="59" y="26"/>
                  </a:cubicBezTo>
                  <a:cubicBezTo>
                    <a:pt x="59" y="27"/>
                    <a:pt x="60" y="27"/>
                    <a:pt x="60" y="28"/>
                  </a:cubicBezTo>
                  <a:cubicBezTo>
                    <a:pt x="60" y="30"/>
                    <a:pt x="53" y="26"/>
                    <a:pt x="53" y="29"/>
                  </a:cubicBezTo>
                  <a:cubicBezTo>
                    <a:pt x="53" y="30"/>
                    <a:pt x="57" y="32"/>
                    <a:pt x="55" y="33"/>
                  </a:cubicBezTo>
                  <a:cubicBezTo>
                    <a:pt x="54" y="33"/>
                    <a:pt x="54" y="32"/>
                    <a:pt x="54" y="33"/>
                  </a:cubicBezTo>
                  <a:cubicBezTo>
                    <a:pt x="53" y="34"/>
                    <a:pt x="53" y="34"/>
                    <a:pt x="52" y="33"/>
                  </a:cubicBezTo>
                  <a:cubicBezTo>
                    <a:pt x="51" y="33"/>
                    <a:pt x="52" y="31"/>
                    <a:pt x="51" y="30"/>
                  </a:cubicBezTo>
                  <a:cubicBezTo>
                    <a:pt x="50" y="28"/>
                    <a:pt x="48" y="32"/>
                    <a:pt x="47" y="33"/>
                  </a:cubicBezTo>
                  <a:cubicBezTo>
                    <a:pt x="47" y="34"/>
                    <a:pt x="46" y="35"/>
                    <a:pt x="46" y="36"/>
                  </a:cubicBezTo>
                  <a:cubicBezTo>
                    <a:pt x="46" y="36"/>
                    <a:pt x="47" y="37"/>
                    <a:pt x="47" y="38"/>
                  </a:cubicBezTo>
                  <a:cubicBezTo>
                    <a:pt x="47" y="38"/>
                    <a:pt x="45" y="40"/>
                    <a:pt x="44" y="41"/>
                  </a:cubicBezTo>
                  <a:cubicBezTo>
                    <a:pt x="41" y="44"/>
                    <a:pt x="38" y="46"/>
                    <a:pt x="34" y="47"/>
                  </a:cubicBezTo>
                  <a:cubicBezTo>
                    <a:pt x="31" y="47"/>
                    <a:pt x="28" y="49"/>
                    <a:pt x="24" y="50"/>
                  </a:cubicBezTo>
                  <a:cubicBezTo>
                    <a:pt x="21" y="51"/>
                    <a:pt x="18" y="51"/>
                    <a:pt x="15" y="53"/>
                  </a:cubicBezTo>
                  <a:cubicBezTo>
                    <a:pt x="13" y="55"/>
                    <a:pt x="12" y="55"/>
                    <a:pt x="10" y="56"/>
                  </a:cubicBezTo>
                  <a:cubicBezTo>
                    <a:pt x="9" y="57"/>
                    <a:pt x="7" y="60"/>
                    <a:pt x="7" y="60"/>
                  </a:cubicBezTo>
                  <a:cubicBezTo>
                    <a:pt x="6" y="60"/>
                    <a:pt x="7" y="57"/>
                    <a:pt x="7" y="56"/>
                  </a:cubicBezTo>
                  <a:cubicBezTo>
                    <a:pt x="5" y="56"/>
                    <a:pt x="4" y="61"/>
                    <a:pt x="4" y="61"/>
                  </a:cubicBezTo>
                  <a:cubicBezTo>
                    <a:pt x="5" y="64"/>
                    <a:pt x="3" y="65"/>
                    <a:pt x="3" y="68"/>
                  </a:cubicBezTo>
                  <a:cubicBezTo>
                    <a:pt x="3" y="69"/>
                    <a:pt x="8" y="80"/>
                    <a:pt x="6" y="81"/>
                  </a:cubicBezTo>
                  <a:cubicBezTo>
                    <a:pt x="6" y="81"/>
                    <a:pt x="3" y="77"/>
                    <a:pt x="3" y="77"/>
                  </a:cubicBezTo>
                  <a:cubicBezTo>
                    <a:pt x="3" y="78"/>
                    <a:pt x="6" y="81"/>
                    <a:pt x="4" y="82"/>
                  </a:cubicBezTo>
                  <a:cubicBezTo>
                    <a:pt x="2" y="82"/>
                    <a:pt x="2" y="77"/>
                    <a:pt x="0" y="77"/>
                  </a:cubicBezTo>
                  <a:cubicBezTo>
                    <a:pt x="0" y="77"/>
                    <a:pt x="6" y="85"/>
                    <a:pt x="6" y="86"/>
                  </a:cubicBezTo>
                  <a:cubicBezTo>
                    <a:pt x="7" y="87"/>
                    <a:pt x="6" y="89"/>
                    <a:pt x="7" y="91"/>
                  </a:cubicBezTo>
                  <a:cubicBezTo>
                    <a:pt x="8" y="93"/>
                    <a:pt x="9" y="94"/>
                    <a:pt x="10" y="96"/>
                  </a:cubicBezTo>
                  <a:cubicBezTo>
                    <a:pt x="11" y="97"/>
                    <a:pt x="11" y="100"/>
                    <a:pt x="11" y="101"/>
                  </a:cubicBezTo>
                  <a:cubicBezTo>
                    <a:pt x="11" y="103"/>
                    <a:pt x="12" y="105"/>
                    <a:pt x="13" y="106"/>
                  </a:cubicBezTo>
                  <a:cubicBezTo>
                    <a:pt x="14" y="109"/>
                    <a:pt x="14" y="110"/>
                    <a:pt x="14" y="113"/>
                  </a:cubicBezTo>
                  <a:cubicBezTo>
                    <a:pt x="14" y="114"/>
                    <a:pt x="14" y="119"/>
                    <a:pt x="14" y="119"/>
                  </a:cubicBezTo>
                  <a:cubicBezTo>
                    <a:pt x="13" y="120"/>
                    <a:pt x="12" y="120"/>
                    <a:pt x="11" y="121"/>
                  </a:cubicBezTo>
                  <a:cubicBezTo>
                    <a:pt x="10" y="124"/>
                    <a:pt x="12" y="124"/>
                    <a:pt x="13" y="125"/>
                  </a:cubicBezTo>
                  <a:cubicBezTo>
                    <a:pt x="17" y="127"/>
                    <a:pt x="20" y="129"/>
                    <a:pt x="25" y="128"/>
                  </a:cubicBezTo>
                  <a:cubicBezTo>
                    <a:pt x="27" y="127"/>
                    <a:pt x="29" y="126"/>
                    <a:pt x="30" y="125"/>
                  </a:cubicBezTo>
                  <a:cubicBezTo>
                    <a:pt x="33" y="124"/>
                    <a:pt x="32" y="125"/>
                    <a:pt x="33" y="123"/>
                  </a:cubicBezTo>
                  <a:cubicBezTo>
                    <a:pt x="35" y="121"/>
                    <a:pt x="42" y="121"/>
                    <a:pt x="44" y="122"/>
                  </a:cubicBezTo>
                  <a:cubicBezTo>
                    <a:pt x="47" y="122"/>
                    <a:pt x="52" y="124"/>
                    <a:pt x="54" y="121"/>
                  </a:cubicBezTo>
                  <a:cubicBezTo>
                    <a:pt x="55" y="120"/>
                    <a:pt x="55" y="118"/>
                    <a:pt x="57" y="117"/>
                  </a:cubicBezTo>
                  <a:cubicBezTo>
                    <a:pt x="59" y="116"/>
                    <a:pt x="61" y="115"/>
                    <a:pt x="63" y="114"/>
                  </a:cubicBezTo>
                  <a:cubicBezTo>
                    <a:pt x="66" y="112"/>
                    <a:pt x="70" y="114"/>
                    <a:pt x="73" y="112"/>
                  </a:cubicBezTo>
                  <a:cubicBezTo>
                    <a:pt x="78" y="110"/>
                    <a:pt x="82" y="110"/>
                    <a:pt x="88" y="109"/>
                  </a:cubicBezTo>
                  <a:cubicBezTo>
                    <a:pt x="89" y="109"/>
                    <a:pt x="90" y="108"/>
                    <a:pt x="92" y="108"/>
                  </a:cubicBezTo>
                  <a:cubicBezTo>
                    <a:pt x="93" y="109"/>
                    <a:pt x="95" y="110"/>
                    <a:pt x="96" y="111"/>
                  </a:cubicBezTo>
                  <a:cubicBezTo>
                    <a:pt x="97" y="111"/>
                    <a:pt x="107" y="113"/>
                    <a:pt x="107" y="114"/>
                  </a:cubicBezTo>
                  <a:cubicBezTo>
                    <a:pt x="106" y="115"/>
                    <a:pt x="105" y="118"/>
                    <a:pt x="107" y="117"/>
                  </a:cubicBezTo>
                  <a:cubicBezTo>
                    <a:pt x="108" y="117"/>
                    <a:pt x="110" y="120"/>
                    <a:pt x="111" y="121"/>
                  </a:cubicBezTo>
                  <a:cubicBezTo>
                    <a:pt x="112" y="122"/>
                    <a:pt x="112" y="123"/>
                    <a:pt x="112" y="125"/>
                  </a:cubicBezTo>
                  <a:cubicBezTo>
                    <a:pt x="113" y="126"/>
                    <a:pt x="115" y="128"/>
                    <a:pt x="115" y="128"/>
                  </a:cubicBezTo>
                  <a:cubicBezTo>
                    <a:pt x="115" y="127"/>
                    <a:pt x="114" y="126"/>
                    <a:pt x="116" y="125"/>
                  </a:cubicBezTo>
                  <a:cubicBezTo>
                    <a:pt x="117" y="124"/>
                    <a:pt x="118" y="123"/>
                    <a:pt x="120" y="122"/>
                  </a:cubicBezTo>
                  <a:cubicBezTo>
                    <a:pt x="121" y="121"/>
                    <a:pt x="126" y="116"/>
                    <a:pt x="125" y="115"/>
                  </a:cubicBezTo>
                  <a:cubicBezTo>
                    <a:pt x="126" y="117"/>
                    <a:pt x="125" y="118"/>
                    <a:pt x="125" y="120"/>
                  </a:cubicBezTo>
                  <a:cubicBezTo>
                    <a:pt x="126" y="121"/>
                    <a:pt x="124" y="122"/>
                    <a:pt x="124" y="122"/>
                  </a:cubicBezTo>
                  <a:cubicBezTo>
                    <a:pt x="123" y="124"/>
                    <a:pt x="123" y="125"/>
                    <a:pt x="123" y="126"/>
                  </a:cubicBezTo>
                  <a:cubicBezTo>
                    <a:pt x="123" y="128"/>
                    <a:pt x="119" y="129"/>
                    <a:pt x="122" y="129"/>
                  </a:cubicBezTo>
                  <a:cubicBezTo>
                    <a:pt x="126" y="129"/>
                    <a:pt x="124" y="125"/>
                    <a:pt x="125" y="123"/>
                  </a:cubicBezTo>
                  <a:cubicBezTo>
                    <a:pt x="125" y="123"/>
                    <a:pt x="129" y="127"/>
                    <a:pt x="128" y="129"/>
                  </a:cubicBezTo>
                  <a:cubicBezTo>
                    <a:pt x="125" y="133"/>
                    <a:pt x="129" y="130"/>
                    <a:pt x="131" y="132"/>
                  </a:cubicBezTo>
                  <a:cubicBezTo>
                    <a:pt x="134" y="135"/>
                    <a:pt x="134" y="136"/>
                    <a:pt x="134" y="139"/>
                  </a:cubicBezTo>
                  <a:cubicBezTo>
                    <a:pt x="133" y="142"/>
                    <a:pt x="137" y="145"/>
                    <a:pt x="139" y="145"/>
                  </a:cubicBezTo>
                  <a:cubicBezTo>
                    <a:pt x="141" y="146"/>
                    <a:pt x="143" y="147"/>
                    <a:pt x="145" y="147"/>
                  </a:cubicBezTo>
                  <a:cubicBezTo>
                    <a:pt x="147" y="147"/>
                    <a:pt x="151" y="152"/>
                    <a:pt x="153" y="151"/>
                  </a:cubicBezTo>
                  <a:cubicBezTo>
                    <a:pt x="155" y="150"/>
                    <a:pt x="157" y="149"/>
                    <a:pt x="158" y="147"/>
                  </a:cubicBezTo>
                  <a:cubicBezTo>
                    <a:pt x="158" y="147"/>
                    <a:pt x="160" y="144"/>
                    <a:pt x="161" y="145"/>
                  </a:cubicBezTo>
                  <a:cubicBezTo>
                    <a:pt x="161" y="146"/>
                    <a:pt x="159" y="147"/>
                    <a:pt x="160" y="148"/>
                  </a:cubicBezTo>
                  <a:cubicBezTo>
                    <a:pt x="161" y="149"/>
                    <a:pt x="161" y="146"/>
                    <a:pt x="162" y="146"/>
                  </a:cubicBezTo>
                  <a:cubicBezTo>
                    <a:pt x="162" y="146"/>
                    <a:pt x="164" y="149"/>
                    <a:pt x="165" y="149"/>
                  </a:cubicBezTo>
                  <a:cubicBezTo>
                    <a:pt x="165" y="150"/>
                    <a:pt x="167" y="152"/>
                    <a:pt x="168" y="152"/>
                  </a:cubicBezTo>
                  <a:cubicBezTo>
                    <a:pt x="167" y="152"/>
                    <a:pt x="170" y="149"/>
                    <a:pt x="170" y="149"/>
                  </a:cubicBezTo>
                  <a:cubicBezTo>
                    <a:pt x="172" y="148"/>
                    <a:pt x="173" y="146"/>
                    <a:pt x="174" y="145"/>
                  </a:cubicBezTo>
                  <a:cubicBezTo>
                    <a:pt x="177" y="144"/>
                    <a:pt x="185" y="146"/>
                    <a:pt x="185" y="142"/>
                  </a:cubicBezTo>
                  <a:cubicBezTo>
                    <a:pt x="186" y="137"/>
                    <a:pt x="187" y="134"/>
                    <a:pt x="188" y="130"/>
                  </a:cubicBezTo>
                  <a:cubicBezTo>
                    <a:pt x="190" y="126"/>
                    <a:pt x="191" y="122"/>
                    <a:pt x="194" y="118"/>
                  </a:cubicBezTo>
                  <a:cubicBezTo>
                    <a:pt x="195" y="117"/>
                    <a:pt x="197" y="116"/>
                    <a:pt x="198" y="114"/>
                  </a:cubicBezTo>
                  <a:cubicBezTo>
                    <a:pt x="198" y="113"/>
                    <a:pt x="198" y="113"/>
                    <a:pt x="198" y="112"/>
                  </a:cubicBezTo>
                  <a:cubicBezTo>
                    <a:pt x="199" y="111"/>
                    <a:pt x="200" y="110"/>
                    <a:pt x="200" y="108"/>
                  </a:cubicBezTo>
                  <a:cubicBezTo>
                    <a:pt x="201" y="106"/>
                    <a:pt x="200" y="104"/>
                    <a:pt x="201" y="102"/>
                  </a:cubicBezTo>
                  <a:cubicBezTo>
                    <a:pt x="201" y="101"/>
                    <a:pt x="202" y="100"/>
                    <a:pt x="202" y="99"/>
                  </a:cubicBezTo>
                  <a:cubicBezTo>
                    <a:pt x="203" y="98"/>
                    <a:pt x="201" y="97"/>
                    <a:pt x="202" y="96"/>
                  </a:cubicBezTo>
                  <a:cubicBezTo>
                    <a:pt x="203" y="95"/>
                    <a:pt x="204" y="92"/>
                    <a:pt x="203" y="91"/>
                  </a:cubicBezTo>
                  <a:cubicBezTo>
                    <a:pt x="203" y="89"/>
                    <a:pt x="202" y="88"/>
                    <a:pt x="202" y="87"/>
                  </a:cubicBezTo>
                  <a:cubicBezTo>
                    <a:pt x="201" y="86"/>
                    <a:pt x="201" y="84"/>
                    <a:pt x="201" y="83"/>
                  </a:cubicBezTo>
                  <a:cubicBezTo>
                    <a:pt x="200" y="79"/>
                    <a:pt x="203" y="77"/>
                    <a:pt x="202" y="73"/>
                  </a:cubicBezTo>
                  <a:cubicBezTo>
                    <a:pt x="202" y="74"/>
                    <a:pt x="201" y="76"/>
                    <a:pt x="200" y="76"/>
                  </a:cubicBezTo>
                  <a:cubicBezTo>
                    <a:pt x="198" y="76"/>
                    <a:pt x="197" y="72"/>
                    <a:pt x="196" y="70"/>
                  </a:cubicBezTo>
                  <a:cubicBezTo>
                    <a:pt x="194" y="67"/>
                    <a:pt x="190" y="67"/>
                    <a:pt x="190" y="62"/>
                  </a:cubicBezTo>
                  <a:cubicBezTo>
                    <a:pt x="189" y="60"/>
                    <a:pt x="188" y="60"/>
                    <a:pt x="187" y="59"/>
                  </a:cubicBezTo>
                  <a:cubicBezTo>
                    <a:pt x="185" y="58"/>
                    <a:pt x="185" y="61"/>
                    <a:pt x="184" y="59"/>
                  </a:cubicBezTo>
                  <a:cubicBezTo>
                    <a:pt x="184" y="56"/>
                    <a:pt x="183" y="55"/>
                    <a:pt x="181" y="53"/>
                  </a:cubicBezTo>
                  <a:cubicBezTo>
                    <a:pt x="181" y="53"/>
                    <a:pt x="180" y="52"/>
                    <a:pt x="180" y="51"/>
                  </a:cubicBezTo>
                  <a:cubicBezTo>
                    <a:pt x="179" y="51"/>
                    <a:pt x="180" y="49"/>
                    <a:pt x="180" y="50"/>
                  </a:cubicBezTo>
                  <a:cubicBezTo>
                    <a:pt x="178" y="48"/>
                    <a:pt x="176" y="47"/>
                    <a:pt x="174" y="46"/>
                  </a:cubicBezTo>
                  <a:cubicBezTo>
                    <a:pt x="172" y="44"/>
                    <a:pt x="169" y="45"/>
                    <a:pt x="168" y="43"/>
                  </a:cubicBezTo>
                  <a:cubicBezTo>
                    <a:pt x="166" y="41"/>
                    <a:pt x="167" y="37"/>
                    <a:pt x="166" y="36"/>
                  </a:cubicBezTo>
                  <a:cubicBezTo>
                    <a:pt x="166" y="34"/>
                    <a:pt x="166" y="32"/>
                    <a:pt x="165" y="31"/>
                  </a:cubicBezTo>
                  <a:cubicBezTo>
                    <a:pt x="164" y="30"/>
                    <a:pt x="163" y="30"/>
                    <a:pt x="163" y="28"/>
                  </a:cubicBezTo>
                  <a:cubicBezTo>
                    <a:pt x="163" y="26"/>
                    <a:pt x="163" y="23"/>
                    <a:pt x="161" y="20"/>
                  </a:cubicBezTo>
                  <a:cubicBezTo>
                    <a:pt x="160" y="20"/>
                    <a:pt x="158" y="17"/>
                    <a:pt x="158" y="18"/>
                  </a:cubicBezTo>
                  <a:cubicBezTo>
                    <a:pt x="156" y="18"/>
                    <a:pt x="156" y="19"/>
                    <a:pt x="155" y="17"/>
                  </a:cubicBezTo>
                  <a:cubicBezTo>
                    <a:pt x="153" y="15"/>
                    <a:pt x="154" y="11"/>
                    <a:pt x="152" y="8"/>
                  </a:cubicBezTo>
                  <a:cubicBezTo>
                    <a:pt x="152" y="7"/>
                    <a:pt x="148" y="0"/>
                    <a:pt x="148" y="0"/>
                  </a:cubicBezTo>
                  <a:cubicBezTo>
                    <a:pt x="147" y="0"/>
                    <a:pt x="147" y="2"/>
                    <a:pt x="147" y="3"/>
                  </a:cubicBezTo>
                  <a:cubicBezTo>
                    <a:pt x="147" y="4"/>
                    <a:pt x="146" y="5"/>
                    <a:pt x="145" y="6"/>
                  </a:cubicBezTo>
                  <a:cubicBezTo>
                    <a:pt x="145" y="6"/>
                    <a:pt x="143" y="8"/>
                    <a:pt x="144" y="9"/>
                  </a:cubicBezTo>
                  <a:cubicBezTo>
                    <a:pt x="144" y="9"/>
                    <a:pt x="146" y="9"/>
                    <a:pt x="145" y="10"/>
                  </a:cubicBezTo>
                  <a:cubicBezTo>
                    <a:pt x="144" y="10"/>
                    <a:pt x="143" y="15"/>
                    <a:pt x="143" y="16"/>
                  </a:cubicBezTo>
                  <a:cubicBezTo>
                    <a:pt x="144" y="18"/>
                    <a:pt x="144" y="20"/>
                    <a:pt x="144" y="22"/>
                  </a:cubicBezTo>
                  <a:cubicBezTo>
                    <a:pt x="143" y="26"/>
                    <a:pt x="143" y="36"/>
                    <a:pt x="137" y="36"/>
                  </a:cubicBezTo>
                  <a:cubicBezTo>
                    <a:pt x="133" y="36"/>
                    <a:pt x="133" y="32"/>
                    <a:pt x="130" y="31"/>
                  </a:cubicBezTo>
                  <a:cubicBezTo>
                    <a:pt x="128" y="30"/>
                    <a:pt x="126" y="30"/>
                    <a:pt x="124" y="28"/>
                  </a:cubicBezTo>
                  <a:cubicBezTo>
                    <a:pt x="123" y="27"/>
                    <a:pt x="112" y="21"/>
                    <a:pt x="113" y="20"/>
                  </a:cubicBezTo>
                  <a:cubicBezTo>
                    <a:pt x="113" y="19"/>
                    <a:pt x="114" y="18"/>
                    <a:pt x="115" y="17"/>
                  </a:cubicBezTo>
                  <a:cubicBezTo>
                    <a:pt x="115" y="16"/>
                    <a:pt x="117" y="16"/>
                    <a:pt x="117" y="15"/>
                  </a:cubicBezTo>
                  <a:cubicBezTo>
                    <a:pt x="117" y="15"/>
                    <a:pt x="116" y="14"/>
                    <a:pt x="116" y="13"/>
                  </a:cubicBezTo>
                  <a:cubicBezTo>
                    <a:pt x="117" y="12"/>
                    <a:pt x="117" y="12"/>
                    <a:pt x="118" y="11"/>
                  </a:cubicBezTo>
                  <a:cubicBezTo>
                    <a:pt x="118" y="10"/>
                    <a:pt x="120" y="9"/>
                    <a:pt x="121" y="8"/>
                  </a:cubicBezTo>
                  <a:cubicBezTo>
                    <a:pt x="121" y="7"/>
                    <a:pt x="119" y="5"/>
                    <a:pt x="118" y="6"/>
                  </a:cubicBezTo>
                  <a:cubicBezTo>
                    <a:pt x="118" y="6"/>
                    <a:pt x="117" y="8"/>
                    <a:pt x="117" y="8"/>
                  </a:cubicBezTo>
                  <a:cubicBezTo>
                    <a:pt x="116" y="7"/>
                    <a:pt x="116" y="7"/>
                    <a:pt x="115" y="6"/>
                  </a:cubicBezTo>
                  <a:cubicBezTo>
                    <a:pt x="115" y="5"/>
                    <a:pt x="113" y="7"/>
                    <a:pt x="112" y="7"/>
                  </a:cubicBezTo>
                  <a:cubicBezTo>
                    <a:pt x="111" y="8"/>
                    <a:pt x="110" y="7"/>
                    <a:pt x="109" y="7"/>
                  </a:cubicBezTo>
                  <a:cubicBezTo>
                    <a:pt x="107" y="6"/>
                    <a:pt x="104" y="5"/>
                    <a:pt x="101" y="4"/>
                  </a:cubicBezTo>
                  <a:cubicBezTo>
                    <a:pt x="99" y="4"/>
                    <a:pt x="103" y="5"/>
                    <a:pt x="101" y="4"/>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1130" name="Freeform 470">
              <a:extLst>
                <a:ext uri="{FF2B5EF4-FFF2-40B4-BE49-F238E27FC236}">
                  <a16:creationId xmlns:a16="http://schemas.microsoft.com/office/drawing/2014/main" id="{D6E4169E-3D33-F68A-A74F-F48F64F71991}"/>
                </a:ext>
              </a:extLst>
            </p:cNvPr>
            <p:cNvSpPr/>
            <p:nvPr/>
          </p:nvSpPr>
          <p:spPr bwMode="auto">
            <a:xfrm>
              <a:off x="18212596" y="8259388"/>
              <a:ext cx="48790" cy="22128"/>
            </a:xfrm>
            <a:custGeom>
              <a:avLst/>
              <a:gdLst>
                <a:gd name="T0" fmla="*/ 5 w 5"/>
                <a:gd name="T1" fmla="*/ 1 h 2"/>
                <a:gd name="T2" fmla="*/ 0 w 5"/>
                <a:gd name="T3" fmla="*/ 1 h 2"/>
                <a:gd name="T4" fmla="*/ 5 w 5"/>
                <a:gd name="T5" fmla="*/ 1 h 2"/>
              </a:gdLst>
              <a:ahLst/>
              <a:cxnLst>
                <a:cxn ang="0">
                  <a:pos x="T0" y="T1"/>
                </a:cxn>
                <a:cxn ang="0">
                  <a:pos x="T2" y="T3"/>
                </a:cxn>
                <a:cxn ang="0">
                  <a:pos x="T4" y="T5"/>
                </a:cxn>
              </a:cxnLst>
              <a:rect l="0" t="0" r="r" b="b"/>
              <a:pathLst>
                <a:path w="5" h="2">
                  <a:moveTo>
                    <a:pt x="5" y="1"/>
                  </a:moveTo>
                  <a:cubicBezTo>
                    <a:pt x="5" y="0"/>
                    <a:pt x="0" y="0"/>
                    <a:pt x="0" y="1"/>
                  </a:cubicBezTo>
                  <a:cubicBezTo>
                    <a:pt x="0" y="1"/>
                    <a:pt x="5" y="2"/>
                    <a:pt x="5" y="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1131" name="Freeform 471">
              <a:extLst>
                <a:ext uri="{FF2B5EF4-FFF2-40B4-BE49-F238E27FC236}">
                  <a16:creationId xmlns:a16="http://schemas.microsoft.com/office/drawing/2014/main" id="{833ECEA1-50F1-E255-6CCF-569AFC5BC2D1}"/>
                </a:ext>
              </a:extLst>
            </p:cNvPr>
            <p:cNvSpPr/>
            <p:nvPr/>
          </p:nvSpPr>
          <p:spPr bwMode="auto">
            <a:xfrm>
              <a:off x="18223051" y="8270449"/>
              <a:ext cx="191674" cy="121701"/>
            </a:xfrm>
            <a:custGeom>
              <a:avLst/>
              <a:gdLst>
                <a:gd name="T0" fmla="*/ 10 w 19"/>
                <a:gd name="T1" fmla="*/ 1 h 11"/>
                <a:gd name="T2" fmla="*/ 4 w 19"/>
                <a:gd name="T3" fmla="*/ 3 h 11"/>
                <a:gd name="T4" fmla="*/ 3 w 19"/>
                <a:gd name="T5" fmla="*/ 4 h 11"/>
                <a:gd name="T6" fmla="*/ 1 w 19"/>
                <a:gd name="T7" fmla="*/ 3 h 11"/>
                <a:gd name="T8" fmla="*/ 3 w 19"/>
                <a:gd name="T9" fmla="*/ 6 h 11"/>
                <a:gd name="T10" fmla="*/ 6 w 19"/>
                <a:gd name="T11" fmla="*/ 7 h 11"/>
                <a:gd name="T12" fmla="*/ 9 w 19"/>
                <a:gd name="T13" fmla="*/ 10 h 11"/>
                <a:gd name="T14" fmla="*/ 14 w 19"/>
                <a:gd name="T15" fmla="*/ 10 h 11"/>
                <a:gd name="T16" fmla="*/ 18 w 19"/>
                <a:gd name="T17" fmla="*/ 5 h 11"/>
                <a:gd name="T18" fmla="*/ 15 w 19"/>
                <a:gd name="T19" fmla="*/ 2 h 11"/>
                <a:gd name="T20" fmla="*/ 10 w 19"/>
                <a:gd name="T21" fmla="*/ 1 h 11"/>
                <a:gd name="T22" fmla="*/ 10 w 19"/>
                <a:gd name="T23"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 h="11">
                  <a:moveTo>
                    <a:pt x="10" y="1"/>
                  </a:moveTo>
                  <a:cubicBezTo>
                    <a:pt x="9" y="0"/>
                    <a:pt x="5" y="2"/>
                    <a:pt x="4" y="3"/>
                  </a:cubicBezTo>
                  <a:cubicBezTo>
                    <a:pt x="3" y="3"/>
                    <a:pt x="4" y="3"/>
                    <a:pt x="3" y="4"/>
                  </a:cubicBezTo>
                  <a:cubicBezTo>
                    <a:pt x="3" y="5"/>
                    <a:pt x="2" y="3"/>
                    <a:pt x="1" y="3"/>
                  </a:cubicBezTo>
                  <a:cubicBezTo>
                    <a:pt x="0" y="3"/>
                    <a:pt x="2" y="6"/>
                    <a:pt x="3" y="6"/>
                  </a:cubicBezTo>
                  <a:cubicBezTo>
                    <a:pt x="3" y="7"/>
                    <a:pt x="5" y="7"/>
                    <a:pt x="6" y="7"/>
                  </a:cubicBezTo>
                  <a:cubicBezTo>
                    <a:pt x="8" y="7"/>
                    <a:pt x="8" y="9"/>
                    <a:pt x="9" y="10"/>
                  </a:cubicBezTo>
                  <a:cubicBezTo>
                    <a:pt x="10" y="11"/>
                    <a:pt x="13" y="10"/>
                    <a:pt x="14" y="10"/>
                  </a:cubicBezTo>
                  <a:cubicBezTo>
                    <a:pt x="18" y="10"/>
                    <a:pt x="19" y="8"/>
                    <a:pt x="18" y="5"/>
                  </a:cubicBezTo>
                  <a:cubicBezTo>
                    <a:pt x="18" y="3"/>
                    <a:pt x="17" y="2"/>
                    <a:pt x="15" y="2"/>
                  </a:cubicBezTo>
                  <a:cubicBezTo>
                    <a:pt x="14" y="2"/>
                    <a:pt x="12" y="1"/>
                    <a:pt x="10" y="1"/>
                  </a:cubicBezTo>
                  <a:cubicBezTo>
                    <a:pt x="10" y="1"/>
                    <a:pt x="11" y="1"/>
                    <a:pt x="10" y="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1132" name="Freeform 472">
              <a:extLst>
                <a:ext uri="{FF2B5EF4-FFF2-40B4-BE49-F238E27FC236}">
                  <a16:creationId xmlns:a16="http://schemas.microsoft.com/office/drawing/2014/main" id="{879526D0-7307-2F2C-DDC1-7C1EDD5155A7}"/>
                </a:ext>
              </a:extLst>
            </p:cNvPr>
            <p:cNvSpPr/>
            <p:nvPr/>
          </p:nvSpPr>
          <p:spPr bwMode="auto">
            <a:xfrm>
              <a:off x="19132628" y="8476972"/>
              <a:ext cx="212583" cy="129075"/>
            </a:xfrm>
            <a:custGeom>
              <a:avLst/>
              <a:gdLst>
                <a:gd name="T0" fmla="*/ 0 w 21"/>
                <a:gd name="T1" fmla="*/ 8 h 12"/>
                <a:gd name="T2" fmla="*/ 6 w 21"/>
                <a:gd name="T3" fmla="*/ 8 h 12"/>
                <a:gd name="T4" fmla="*/ 9 w 21"/>
                <a:gd name="T5" fmla="*/ 7 h 12"/>
                <a:gd name="T6" fmla="*/ 13 w 21"/>
                <a:gd name="T7" fmla="*/ 7 h 12"/>
                <a:gd name="T8" fmla="*/ 14 w 21"/>
                <a:gd name="T9" fmla="*/ 5 h 12"/>
                <a:gd name="T10" fmla="*/ 17 w 21"/>
                <a:gd name="T11" fmla="*/ 3 h 12"/>
                <a:gd name="T12" fmla="*/ 20 w 21"/>
                <a:gd name="T13" fmla="*/ 4 h 12"/>
                <a:gd name="T14" fmla="*/ 18 w 21"/>
                <a:gd name="T15" fmla="*/ 7 h 12"/>
                <a:gd name="T16" fmla="*/ 11 w 21"/>
                <a:gd name="T17" fmla="*/ 11 h 12"/>
                <a:gd name="T18" fmla="*/ 0 w 21"/>
                <a:gd name="T19" fmla="*/ 8 h 12"/>
                <a:gd name="T20" fmla="*/ 0 w 21"/>
                <a:gd name="T21"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2">
                  <a:moveTo>
                    <a:pt x="0" y="8"/>
                  </a:moveTo>
                  <a:cubicBezTo>
                    <a:pt x="1" y="7"/>
                    <a:pt x="5" y="8"/>
                    <a:pt x="6" y="8"/>
                  </a:cubicBezTo>
                  <a:cubicBezTo>
                    <a:pt x="7" y="8"/>
                    <a:pt x="8" y="6"/>
                    <a:pt x="9" y="7"/>
                  </a:cubicBezTo>
                  <a:cubicBezTo>
                    <a:pt x="10" y="8"/>
                    <a:pt x="12" y="8"/>
                    <a:pt x="13" y="7"/>
                  </a:cubicBezTo>
                  <a:cubicBezTo>
                    <a:pt x="13" y="6"/>
                    <a:pt x="14" y="5"/>
                    <a:pt x="14" y="5"/>
                  </a:cubicBezTo>
                  <a:cubicBezTo>
                    <a:pt x="15" y="5"/>
                    <a:pt x="17" y="5"/>
                    <a:pt x="17" y="3"/>
                  </a:cubicBezTo>
                  <a:cubicBezTo>
                    <a:pt x="17" y="0"/>
                    <a:pt x="21" y="2"/>
                    <a:pt x="20" y="4"/>
                  </a:cubicBezTo>
                  <a:cubicBezTo>
                    <a:pt x="19" y="5"/>
                    <a:pt x="18" y="7"/>
                    <a:pt x="18" y="7"/>
                  </a:cubicBezTo>
                  <a:cubicBezTo>
                    <a:pt x="15" y="8"/>
                    <a:pt x="14" y="10"/>
                    <a:pt x="11" y="11"/>
                  </a:cubicBezTo>
                  <a:cubicBezTo>
                    <a:pt x="9" y="12"/>
                    <a:pt x="0" y="11"/>
                    <a:pt x="0" y="8"/>
                  </a:cubicBezTo>
                  <a:cubicBezTo>
                    <a:pt x="0" y="7"/>
                    <a:pt x="0" y="10"/>
                    <a:pt x="0" y="8"/>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1133" name="Freeform 473">
              <a:extLst>
                <a:ext uri="{FF2B5EF4-FFF2-40B4-BE49-F238E27FC236}">
                  <a16:creationId xmlns:a16="http://schemas.microsoft.com/office/drawing/2014/main" id="{4C394B62-1798-2B45-2D7D-D19B17449365}"/>
                </a:ext>
              </a:extLst>
            </p:cNvPr>
            <p:cNvSpPr/>
            <p:nvPr/>
          </p:nvSpPr>
          <p:spPr bwMode="auto">
            <a:xfrm>
              <a:off x="19439307" y="8543352"/>
              <a:ext cx="90610" cy="118010"/>
            </a:xfrm>
            <a:custGeom>
              <a:avLst/>
              <a:gdLst>
                <a:gd name="T0" fmla="*/ 1 w 9"/>
                <a:gd name="T1" fmla="*/ 0 h 11"/>
                <a:gd name="T2" fmla="*/ 8 w 9"/>
                <a:gd name="T3" fmla="*/ 8 h 11"/>
                <a:gd name="T4" fmla="*/ 5 w 9"/>
                <a:gd name="T5" fmla="*/ 4 h 11"/>
                <a:gd name="T6" fmla="*/ 1 w 9"/>
                <a:gd name="T7" fmla="*/ 0 h 11"/>
                <a:gd name="T8" fmla="*/ 1 w 9"/>
                <a:gd name="T9" fmla="*/ 0 h 11"/>
              </a:gdLst>
              <a:ahLst/>
              <a:cxnLst>
                <a:cxn ang="0">
                  <a:pos x="T0" y="T1"/>
                </a:cxn>
                <a:cxn ang="0">
                  <a:pos x="T2" y="T3"/>
                </a:cxn>
                <a:cxn ang="0">
                  <a:pos x="T4" y="T5"/>
                </a:cxn>
                <a:cxn ang="0">
                  <a:pos x="T6" y="T7"/>
                </a:cxn>
                <a:cxn ang="0">
                  <a:pos x="T8" y="T9"/>
                </a:cxn>
              </a:cxnLst>
              <a:rect l="0" t="0" r="r" b="b"/>
              <a:pathLst>
                <a:path w="9" h="11">
                  <a:moveTo>
                    <a:pt x="1" y="0"/>
                  </a:moveTo>
                  <a:cubicBezTo>
                    <a:pt x="0" y="1"/>
                    <a:pt x="5" y="11"/>
                    <a:pt x="8" y="8"/>
                  </a:cubicBezTo>
                  <a:cubicBezTo>
                    <a:pt x="9" y="6"/>
                    <a:pt x="6" y="4"/>
                    <a:pt x="5" y="4"/>
                  </a:cubicBezTo>
                  <a:cubicBezTo>
                    <a:pt x="4" y="3"/>
                    <a:pt x="1" y="0"/>
                    <a:pt x="1" y="0"/>
                  </a:cubicBezTo>
                  <a:cubicBezTo>
                    <a:pt x="0" y="1"/>
                    <a:pt x="2" y="0"/>
                    <a:pt x="1" y="0"/>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1134" name="Freeform 474">
              <a:extLst>
                <a:ext uri="{FF2B5EF4-FFF2-40B4-BE49-F238E27FC236}">
                  <a16:creationId xmlns:a16="http://schemas.microsoft.com/office/drawing/2014/main" id="{7B594E9A-D10E-F1C6-30A1-2395D30CC4B6}"/>
                </a:ext>
              </a:extLst>
            </p:cNvPr>
            <p:cNvSpPr/>
            <p:nvPr/>
          </p:nvSpPr>
          <p:spPr bwMode="auto">
            <a:xfrm>
              <a:off x="19704162" y="8760939"/>
              <a:ext cx="59243" cy="62692"/>
            </a:xfrm>
            <a:custGeom>
              <a:avLst/>
              <a:gdLst>
                <a:gd name="T0" fmla="*/ 6 w 6"/>
                <a:gd name="T1" fmla="*/ 4 h 6"/>
                <a:gd name="T2" fmla="*/ 1 w 6"/>
                <a:gd name="T3" fmla="*/ 2 h 6"/>
                <a:gd name="T4" fmla="*/ 6 w 6"/>
                <a:gd name="T5" fmla="*/ 4 h 6"/>
                <a:gd name="T6" fmla="*/ 6 w 6"/>
                <a:gd name="T7" fmla="*/ 4 h 6"/>
              </a:gdLst>
              <a:ahLst/>
              <a:cxnLst>
                <a:cxn ang="0">
                  <a:pos x="T0" y="T1"/>
                </a:cxn>
                <a:cxn ang="0">
                  <a:pos x="T2" y="T3"/>
                </a:cxn>
                <a:cxn ang="0">
                  <a:pos x="T4" y="T5"/>
                </a:cxn>
                <a:cxn ang="0">
                  <a:pos x="T6" y="T7"/>
                </a:cxn>
              </a:cxnLst>
              <a:rect l="0" t="0" r="r" b="b"/>
              <a:pathLst>
                <a:path w="6" h="6">
                  <a:moveTo>
                    <a:pt x="6" y="4"/>
                  </a:moveTo>
                  <a:cubicBezTo>
                    <a:pt x="6" y="2"/>
                    <a:pt x="0" y="0"/>
                    <a:pt x="1" y="2"/>
                  </a:cubicBezTo>
                  <a:cubicBezTo>
                    <a:pt x="1" y="3"/>
                    <a:pt x="6" y="5"/>
                    <a:pt x="6" y="4"/>
                  </a:cubicBezTo>
                  <a:cubicBezTo>
                    <a:pt x="6" y="3"/>
                    <a:pt x="6" y="6"/>
                    <a:pt x="6" y="4"/>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1135" name="Freeform 475">
              <a:extLst>
                <a:ext uri="{FF2B5EF4-FFF2-40B4-BE49-F238E27FC236}">
                  <a16:creationId xmlns:a16="http://schemas.microsoft.com/office/drawing/2014/main" id="{3CE8D240-BE9E-4175-BA76-118096B5EA41}"/>
                </a:ext>
              </a:extLst>
            </p:cNvPr>
            <p:cNvSpPr/>
            <p:nvPr/>
          </p:nvSpPr>
          <p:spPr bwMode="auto">
            <a:xfrm>
              <a:off x="19641433" y="8661365"/>
              <a:ext cx="94095" cy="66379"/>
            </a:xfrm>
            <a:custGeom>
              <a:avLst/>
              <a:gdLst>
                <a:gd name="T0" fmla="*/ 8 w 9"/>
                <a:gd name="T1" fmla="*/ 6 h 6"/>
                <a:gd name="T2" fmla="*/ 0 w 9"/>
                <a:gd name="T3" fmla="*/ 1 h 6"/>
                <a:gd name="T4" fmla="*/ 3 w 9"/>
                <a:gd name="T5" fmla="*/ 4 h 6"/>
                <a:gd name="T6" fmla="*/ 8 w 9"/>
                <a:gd name="T7" fmla="*/ 6 h 6"/>
                <a:gd name="T8" fmla="*/ 8 w 9"/>
                <a:gd name="T9" fmla="*/ 6 h 6"/>
              </a:gdLst>
              <a:ahLst/>
              <a:cxnLst>
                <a:cxn ang="0">
                  <a:pos x="T0" y="T1"/>
                </a:cxn>
                <a:cxn ang="0">
                  <a:pos x="T2" y="T3"/>
                </a:cxn>
                <a:cxn ang="0">
                  <a:pos x="T4" y="T5"/>
                </a:cxn>
                <a:cxn ang="0">
                  <a:pos x="T6" y="T7"/>
                </a:cxn>
                <a:cxn ang="0">
                  <a:pos x="T8" y="T9"/>
                </a:cxn>
              </a:cxnLst>
              <a:rect l="0" t="0" r="r" b="b"/>
              <a:pathLst>
                <a:path w="9" h="6">
                  <a:moveTo>
                    <a:pt x="8" y="6"/>
                  </a:moveTo>
                  <a:cubicBezTo>
                    <a:pt x="6" y="5"/>
                    <a:pt x="3" y="0"/>
                    <a:pt x="0" y="1"/>
                  </a:cubicBezTo>
                  <a:cubicBezTo>
                    <a:pt x="0" y="2"/>
                    <a:pt x="3" y="3"/>
                    <a:pt x="3" y="4"/>
                  </a:cubicBezTo>
                  <a:cubicBezTo>
                    <a:pt x="5" y="4"/>
                    <a:pt x="6" y="5"/>
                    <a:pt x="8" y="6"/>
                  </a:cubicBezTo>
                  <a:cubicBezTo>
                    <a:pt x="9" y="6"/>
                    <a:pt x="6" y="5"/>
                    <a:pt x="8" y="6"/>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1136" name="Freeform 476">
              <a:extLst>
                <a:ext uri="{FF2B5EF4-FFF2-40B4-BE49-F238E27FC236}">
                  <a16:creationId xmlns:a16="http://schemas.microsoft.com/office/drawing/2014/main" id="{4C4AD3DA-453A-A14E-3F62-E44CEDC8AC28}"/>
                </a:ext>
              </a:extLst>
            </p:cNvPr>
            <p:cNvSpPr/>
            <p:nvPr/>
          </p:nvSpPr>
          <p:spPr bwMode="auto">
            <a:xfrm>
              <a:off x="19550823" y="8617109"/>
              <a:ext cx="41820" cy="55320"/>
            </a:xfrm>
            <a:custGeom>
              <a:avLst/>
              <a:gdLst>
                <a:gd name="T0" fmla="*/ 4 w 4"/>
                <a:gd name="T1" fmla="*/ 4 h 5"/>
                <a:gd name="T2" fmla="*/ 0 w 4"/>
                <a:gd name="T3" fmla="*/ 0 h 5"/>
                <a:gd name="T4" fmla="*/ 4 w 4"/>
                <a:gd name="T5" fmla="*/ 4 h 5"/>
              </a:gdLst>
              <a:ahLst/>
              <a:cxnLst>
                <a:cxn ang="0">
                  <a:pos x="T0" y="T1"/>
                </a:cxn>
                <a:cxn ang="0">
                  <a:pos x="T2" y="T3"/>
                </a:cxn>
                <a:cxn ang="0">
                  <a:pos x="T4" y="T5"/>
                </a:cxn>
              </a:cxnLst>
              <a:rect l="0" t="0" r="r" b="b"/>
              <a:pathLst>
                <a:path w="4" h="5">
                  <a:moveTo>
                    <a:pt x="4" y="4"/>
                  </a:moveTo>
                  <a:cubicBezTo>
                    <a:pt x="4" y="2"/>
                    <a:pt x="0" y="0"/>
                    <a:pt x="0" y="0"/>
                  </a:cubicBezTo>
                  <a:cubicBezTo>
                    <a:pt x="0" y="1"/>
                    <a:pt x="4" y="5"/>
                    <a:pt x="4" y="4"/>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1137" name="Freeform 477">
              <a:extLst>
                <a:ext uri="{FF2B5EF4-FFF2-40B4-BE49-F238E27FC236}">
                  <a16:creationId xmlns:a16="http://schemas.microsoft.com/office/drawing/2014/main" id="{D6B1ED0B-3061-874E-8A5D-096A20FF797C}"/>
                </a:ext>
              </a:extLst>
            </p:cNvPr>
            <p:cNvSpPr/>
            <p:nvPr/>
          </p:nvSpPr>
          <p:spPr bwMode="auto">
            <a:xfrm>
              <a:off x="19927199" y="9376809"/>
              <a:ext cx="163792" cy="129075"/>
            </a:xfrm>
            <a:custGeom>
              <a:avLst/>
              <a:gdLst>
                <a:gd name="T0" fmla="*/ 15 w 16"/>
                <a:gd name="T1" fmla="*/ 11 h 12"/>
                <a:gd name="T2" fmla="*/ 2 w 16"/>
                <a:gd name="T3" fmla="*/ 0 h 12"/>
                <a:gd name="T4" fmla="*/ 15 w 16"/>
                <a:gd name="T5" fmla="*/ 11 h 12"/>
              </a:gdLst>
              <a:ahLst/>
              <a:cxnLst>
                <a:cxn ang="0">
                  <a:pos x="T0" y="T1"/>
                </a:cxn>
                <a:cxn ang="0">
                  <a:pos x="T2" y="T3"/>
                </a:cxn>
                <a:cxn ang="0">
                  <a:pos x="T4" y="T5"/>
                </a:cxn>
              </a:cxnLst>
              <a:rect l="0" t="0" r="r" b="b"/>
              <a:pathLst>
                <a:path w="16" h="12">
                  <a:moveTo>
                    <a:pt x="15" y="11"/>
                  </a:moveTo>
                  <a:cubicBezTo>
                    <a:pt x="16" y="12"/>
                    <a:pt x="3" y="0"/>
                    <a:pt x="2" y="0"/>
                  </a:cubicBezTo>
                  <a:cubicBezTo>
                    <a:pt x="0" y="0"/>
                    <a:pt x="7" y="9"/>
                    <a:pt x="15" y="1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1138" name="Freeform 478">
              <a:extLst>
                <a:ext uri="{FF2B5EF4-FFF2-40B4-BE49-F238E27FC236}">
                  <a16:creationId xmlns:a16="http://schemas.microsoft.com/office/drawing/2014/main" id="{40B57986-C32E-DD9B-EFDA-66C89B8122E6}"/>
                </a:ext>
              </a:extLst>
            </p:cNvPr>
            <p:cNvSpPr/>
            <p:nvPr/>
          </p:nvSpPr>
          <p:spPr bwMode="auto">
            <a:xfrm>
              <a:off x="20366305" y="10199201"/>
              <a:ext cx="115005" cy="151203"/>
            </a:xfrm>
            <a:custGeom>
              <a:avLst/>
              <a:gdLst>
                <a:gd name="T0" fmla="*/ 11 w 11"/>
                <a:gd name="T1" fmla="*/ 14 h 14"/>
                <a:gd name="T2" fmla="*/ 9 w 11"/>
                <a:gd name="T3" fmla="*/ 10 h 14"/>
                <a:gd name="T4" fmla="*/ 9 w 11"/>
                <a:gd name="T5" fmla="*/ 7 h 14"/>
                <a:gd name="T6" fmla="*/ 0 w 11"/>
                <a:gd name="T7" fmla="*/ 0 h 14"/>
                <a:gd name="T8" fmla="*/ 3 w 11"/>
                <a:gd name="T9" fmla="*/ 4 h 14"/>
                <a:gd name="T10" fmla="*/ 5 w 11"/>
                <a:gd name="T11" fmla="*/ 8 h 14"/>
                <a:gd name="T12" fmla="*/ 8 w 11"/>
                <a:gd name="T13" fmla="*/ 11 h 14"/>
                <a:gd name="T14" fmla="*/ 11 w 11"/>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14">
                  <a:moveTo>
                    <a:pt x="11" y="14"/>
                  </a:moveTo>
                  <a:cubicBezTo>
                    <a:pt x="10" y="12"/>
                    <a:pt x="11" y="11"/>
                    <a:pt x="9" y="10"/>
                  </a:cubicBezTo>
                  <a:cubicBezTo>
                    <a:pt x="8" y="8"/>
                    <a:pt x="9" y="8"/>
                    <a:pt x="9" y="7"/>
                  </a:cubicBezTo>
                  <a:cubicBezTo>
                    <a:pt x="8" y="5"/>
                    <a:pt x="0" y="1"/>
                    <a:pt x="0" y="0"/>
                  </a:cubicBezTo>
                  <a:cubicBezTo>
                    <a:pt x="0" y="1"/>
                    <a:pt x="3" y="3"/>
                    <a:pt x="3" y="4"/>
                  </a:cubicBezTo>
                  <a:cubicBezTo>
                    <a:pt x="4" y="6"/>
                    <a:pt x="4" y="7"/>
                    <a:pt x="5" y="8"/>
                  </a:cubicBezTo>
                  <a:cubicBezTo>
                    <a:pt x="6" y="9"/>
                    <a:pt x="9" y="10"/>
                    <a:pt x="8" y="11"/>
                  </a:cubicBezTo>
                  <a:cubicBezTo>
                    <a:pt x="8" y="13"/>
                    <a:pt x="9" y="13"/>
                    <a:pt x="11" y="14"/>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1139" name="Freeform 479">
              <a:extLst>
                <a:ext uri="{FF2B5EF4-FFF2-40B4-BE49-F238E27FC236}">
                  <a16:creationId xmlns:a16="http://schemas.microsoft.com/office/drawing/2014/main" id="{9E97459F-950B-B222-3A8A-50CBC541F7A3}"/>
                </a:ext>
              </a:extLst>
            </p:cNvPr>
            <p:cNvSpPr/>
            <p:nvPr/>
          </p:nvSpPr>
          <p:spPr bwMode="auto">
            <a:xfrm>
              <a:off x="20397671" y="10339341"/>
              <a:ext cx="264855" cy="328220"/>
            </a:xfrm>
            <a:custGeom>
              <a:avLst/>
              <a:gdLst>
                <a:gd name="T0" fmla="*/ 8 w 26"/>
                <a:gd name="T1" fmla="*/ 2 h 30"/>
                <a:gd name="T2" fmla="*/ 7 w 26"/>
                <a:gd name="T3" fmla="*/ 11 h 30"/>
                <a:gd name="T4" fmla="*/ 5 w 26"/>
                <a:gd name="T5" fmla="*/ 18 h 30"/>
                <a:gd name="T6" fmla="*/ 9 w 26"/>
                <a:gd name="T7" fmla="*/ 25 h 30"/>
                <a:gd name="T8" fmla="*/ 14 w 26"/>
                <a:gd name="T9" fmla="*/ 26 h 30"/>
                <a:gd name="T10" fmla="*/ 17 w 26"/>
                <a:gd name="T11" fmla="*/ 22 h 30"/>
                <a:gd name="T12" fmla="*/ 18 w 26"/>
                <a:gd name="T13" fmla="*/ 16 h 30"/>
                <a:gd name="T14" fmla="*/ 22 w 26"/>
                <a:gd name="T15" fmla="*/ 14 h 30"/>
                <a:gd name="T16" fmla="*/ 26 w 26"/>
                <a:gd name="T17" fmla="*/ 10 h 30"/>
                <a:gd name="T18" fmla="*/ 25 w 26"/>
                <a:gd name="T19" fmla="*/ 6 h 30"/>
                <a:gd name="T20" fmla="*/ 20 w 26"/>
                <a:gd name="T21" fmla="*/ 8 h 30"/>
                <a:gd name="T22" fmla="*/ 14 w 26"/>
                <a:gd name="T23" fmla="*/ 5 h 30"/>
                <a:gd name="T24" fmla="*/ 11 w 26"/>
                <a:gd name="T25" fmla="*/ 0 h 30"/>
                <a:gd name="T26" fmla="*/ 11 w 26"/>
                <a:gd name="T27" fmla="*/ 3 h 30"/>
                <a:gd name="T28" fmla="*/ 8 w 26"/>
                <a:gd name="T29" fmla="*/ 2 h 30"/>
                <a:gd name="T30" fmla="*/ 8 w 26"/>
                <a:gd name="T31" fmla="*/ 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 h="30">
                  <a:moveTo>
                    <a:pt x="8" y="2"/>
                  </a:moveTo>
                  <a:cubicBezTo>
                    <a:pt x="7" y="2"/>
                    <a:pt x="7" y="9"/>
                    <a:pt x="7" y="11"/>
                  </a:cubicBezTo>
                  <a:cubicBezTo>
                    <a:pt x="6" y="13"/>
                    <a:pt x="0" y="16"/>
                    <a:pt x="5" y="18"/>
                  </a:cubicBezTo>
                  <a:cubicBezTo>
                    <a:pt x="8" y="19"/>
                    <a:pt x="11" y="21"/>
                    <a:pt x="9" y="25"/>
                  </a:cubicBezTo>
                  <a:cubicBezTo>
                    <a:pt x="6" y="30"/>
                    <a:pt x="11" y="29"/>
                    <a:pt x="14" y="26"/>
                  </a:cubicBezTo>
                  <a:cubicBezTo>
                    <a:pt x="15" y="25"/>
                    <a:pt x="16" y="23"/>
                    <a:pt x="17" y="22"/>
                  </a:cubicBezTo>
                  <a:cubicBezTo>
                    <a:pt x="19" y="19"/>
                    <a:pt x="18" y="19"/>
                    <a:pt x="18" y="16"/>
                  </a:cubicBezTo>
                  <a:cubicBezTo>
                    <a:pt x="19" y="14"/>
                    <a:pt x="21" y="14"/>
                    <a:pt x="22" y="14"/>
                  </a:cubicBezTo>
                  <a:cubicBezTo>
                    <a:pt x="23" y="15"/>
                    <a:pt x="25" y="11"/>
                    <a:pt x="26" y="10"/>
                  </a:cubicBezTo>
                  <a:cubicBezTo>
                    <a:pt x="26" y="9"/>
                    <a:pt x="26" y="6"/>
                    <a:pt x="25" y="6"/>
                  </a:cubicBezTo>
                  <a:cubicBezTo>
                    <a:pt x="23" y="6"/>
                    <a:pt x="21" y="8"/>
                    <a:pt x="20" y="8"/>
                  </a:cubicBezTo>
                  <a:cubicBezTo>
                    <a:pt x="18" y="8"/>
                    <a:pt x="15" y="7"/>
                    <a:pt x="14" y="5"/>
                  </a:cubicBezTo>
                  <a:cubicBezTo>
                    <a:pt x="13" y="4"/>
                    <a:pt x="13" y="0"/>
                    <a:pt x="11" y="0"/>
                  </a:cubicBezTo>
                  <a:cubicBezTo>
                    <a:pt x="11" y="0"/>
                    <a:pt x="11" y="3"/>
                    <a:pt x="11" y="3"/>
                  </a:cubicBezTo>
                  <a:cubicBezTo>
                    <a:pt x="10" y="3"/>
                    <a:pt x="9" y="1"/>
                    <a:pt x="8" y="2"/>
                  </a:cubicBezTo>
                  <a:cubicBezTo>
                    <a:pt x="7" y="2"/>
                    <a:pt x="9" y="1"/>
                    <a:pt x="8" y="2"/>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1140" name="Freeform 480">
              <a:extLst>
                <a:ext uri="{FF2B5EF4-FFF2-40B4-BE49-F238E27FC236}">
                  <a16:creationId xmlns:a16="http://schemas.microsoft.com/office/drawing/2014/main" id="{E503C819-FDBB-9C31-E1F7-38EC3A047F37}"/>
                </a:ext>
              </a:extLst>
            </p:cNvPr>
            <p:cNvSpPr/>
            <p:nvPr/>
          </p:nvSpPr>
          <p:spPr bwMode="auto">
            <a:xfrm>
              <a:off x="20049176" y="10579051"/>
              <a:ext cx="400771" cy="413040"/>
            </a:xfrm>
            <a:custGeom>
              <a:avLst/>
              <a:gdLst>
                <a:gd name="T0" fmla="*/ 33 w 39"/>
                <a:gd name="T1" fmla="*/ 4 h 38"/>
                <a:gd name="T2" fmla="*/ 30 w 39"/>
                <a:gd name="T3" fmla="*/ 1 h 38"/>
                <a:gd name="T4" fmla="*/ 26 w 39"/>
                <a:gd name="T5" fmla="*/ 8 h 38"/>
                <a:gd name="T6" fmla="*/ 22 w 39"/>
                <a:gd name="T7" fmla="*/ 13 h 38"/>
                <a:gd name="T8" fmla="*/ 15 w 39"/>
                <a:gd name="T9" fmla="*/ 18 h 38"/>
                <a:gd name="T10" fmla="*/ 9 w 39"/>
                <a:gd name="T11" fmla="*/ 22 h 38"/>
                <a:gd name="T12" fmla="*/ 4 w 39"/>
                <a:gd name="T13" fmla="*/ 27 h 38"/>
                <a:gd name="T14" fmla="*/ 2 w 39"/>
                <a:gd name="T15" fmla="*/ 33 h 38"/>
                <a:gd name="T16" fmla="*/ 1 w 39"/>
                <a:gd name="T17" fmla="*/ 34 h 38"/>
                <a:gd name="T18" fmla="*/ 3 w 39"/>
                <a:gd name="T19" fmla="*/ 35 h 38"/>
                <a:gd name="T20" fmla="*/ 10 w 39"/>
                <a:gd name="T21" fmla="*/ 37 h 38"/>
                <a:gd name="T22" fmla="*/ 19 w 39"/>
                <a:gd name="T23" fmla="*/ 34 h 38"/>
                <a:gd name="T24" fmla="*/ 22 w 39"/>
                <a:gd name="T25" fmla="*/ 27 h 38"/>
                <a:gd name="T26" fmla="*/ 27 w 39"/>
                <a:gd name="T27" fmla="*/ 22 h 38"/>
                <a:gd name="T28" fmla="*/ 29 w 39"/>
                <a:gd name="T29" fmla="*/ 21 h 38"/>
                <a:gd name="T30" fmla="*/ 33 w 39"/>
                <a:gd name="T31" fmla="*/ 21 h 38"/>
                <a:gd name="T32" fmla="*/ 32 w 39"/>
                <a:gd name="T33" fmla="*/ 19 h 38"/>
                <a:gd name="T34" fmla="*/ 32 w 39"/>
                <a:gd name="T35" fmla="*/ 17 h 38"/>
                <a:gd name="T36" fmla="*/ 38 w 39"/>
                <a:gd name="T37" fmla="*/ 9 h 38"/>
                <a:gd name="T38" fmla="*/ 38 w 39"/>
                <a:gd name="T39" fmla="*/ 6 h 38"/>
                <a:gd name="T40" fmla="*/ 38 w 39"/>
                <a:gd name="T41" fmla="*/ 4 h 38"/>
                <a:gd name="T42" fmla="*/ 37 w 39"/>
                <a:gd name="T43" fmla="*/ 4 h 38"/>
                <a:gd name="T44" fmla="*/ 37 w 39"/>
                <a:gd name="T45" fmla="*/ 2 h 38"/>
                <a:gd name="T46" fmla="*/ 33 w 39"/>
                <a:gd name="T47" fmla="*/ 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 h="38">
                  <a:moveTo>
                    <a:pt x="33" y="4"/>
                  </a:moveTo>
                  <a:cubicBezTo>
                    <a:pt x="33" y="4"/>
                    <a:pt x="32" y="0"/>
                    <a:pt x="30" y="1"/>
                  </a:cubicBezTo>
                  <a:cubicBezTo>
                    <a:pt x="27" y="3"/>
                    <a:pt x="28" y="5"/>
                    <a:pt x="26" y="8"/>
                  </a:cubicBezTo>
                  <a:cubicBezTo>
                    <a:pt x="25" y="9"/>
                    <a:pt x="24" y="12"/>
                    <a:pt x="22" y="13"/>
                  </a:cubicBezTo>
                  <a:cubicBezTo>
                    <a:pt x="20" y="16"/>
                    <a:pt x="18" y="17"/>
                    <a:pt x="15" y="18"/>
                  </a:cubicBezTo>
                  <a:cubicBezTo>
                    <a:pt x="13" y="19"/>
                    <a:pt x="12" y="21"/>
                    <a:pt x="9" y="22"/>
                  </a:cubicBezTo>
                  <a:cubicBezTo>
                    <a:pt x="7" y="23"/>
                    <a:pt x="7" y="27"/>
                    <a:pt x="4" y="27"/>
                  </a:cubicBezTo>
                  <a:cubicBezTo>
                    <a:pt x="0" y="28"/>
                    <a:pt x="4" y="31"/>
                    <a:pt x="2" y="33"/>
                  </a:cubicBezTo>
                  <a:cubicBezTo>
                    <a:pt x="1" y="33"/>
                    <a:pt x="0" y="33"/>
                    <a:pt x="1" y="34"/>
                  </a:cubicBezTo>
                  <a:cubicBezTo>
                    <a:pt x="1" y="35"/>
                    <a:pt x="1" y="35"/>
                    <a:pt x="3" y="35"/>
                  </a:cubicBezTo>
                  <a:cubicBezTo>
                    <a:pt x="5" y="35"/>
                    <a:pt x="8" y="37"/>
                    <a:pt x="10" y="37"/>
                  </a:cubicBezTo>
                  <a:cubicBezTo>
                    <a:pt x="14" y="38"/>
                    <a:pt x="16" y="36"/>
                    <a:pt x="19" y="34"/>
                  </a:cubicBezTo>
                  <a:cubicBezTo>
                    <a:pt x="21" y="32"/>
                    <a:pt x="22" y="30"/>
                    <a:pt x="22" y="27"/>
                  </a:cubicBezTo>
                  <a:cubicBezTo>
                    <a:pt x="23" y="24"/>
                    <a:pt x="24" y="24"/>
                    <a:pt x="27" y="22"/>
                  </a:cubicBezTo>
                  <a:cubicBezTo>
                    <a:pt x="28" y="22"/>
                    <a:pt x="28" y="21"/>
                    <a:pt x="29" y="21"/>
                  </a:cubicBezTo>
                  <a:cubicBezTo>
                    <a:pt x="30" y="21"/>
                    <a:pt x="31" y="21"/>
                    <a:pt x="33" y="21"/>
                  </a:cubicBezTo>
                  <a:cubicBezTo>
                    <a:pt x="34" y="20"/>
                    <a:pt x="33" y="19"/>
                    <a:pt x="32" y="19"/>
                  </a:cubicBezTo>
                  <a:cubicBezTo>
                    <a:pt x="31" y="18"/>
                    <a:pt x="31" y="18"/>
                    <a:pt x="32" y="17"/>
                  </a:cubicBezTo>
                  <a:cubicBezTo>
                    <a:pt x="34" y="14"/>
                    <a:pt x="36" y="12"/>
                    <a:pt x="38" y="9"/>
                  </a:cubicBezTo>
                  <a:cubicBezTo>
                    <a:pt x="38" y="8"/>
                    <a:pt x="38" y="7"/>
                    <a:pt x="38" y="6"/>
                  </a:cubicBezTo>
                  <a:cubicBezTo>
                    <a:pt x="38" y="5"/>
                    <a:pt x="38" y="5"/>
                    <a:pt x="38" y="4"/>
                  </a:cubicBezTo>
                  <a:cubicBezTo>
                    <a:pt x="39" y="3"/>
                    <a:pt x="37" y="4"/>
                    <a:pt x="37" y="4"/>
                  </a:cubicBezTo>
                  <a:cubicBezTo>
                    <a:pt x="37" y="3"/>
                    <a:pt x="37" y="3"/>
                    <a:pt x="37" y="2"/>
                  </a:cubicBezTo>
                  <a:cubicBezTo>
                    <a:pt x="36" y="3"/>
                    <a:pt x="35" y="5"/>
                    <a:pt x="33" y="4"/>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1141" name="Freeform 481">
              <a:extLst>
                <a:ext uri="{FF2B5EF4-FFF2-40B4-BE49-F238E27FC236}">
                  <a16:creationId xmlns:a16="http://schemas.microsoft.com/office/drawing/2014/main" id="{47784D3D-C993-24E5-E7DB-D48BE9005ACE}"/>
                </a:ext>
              </a:extLst>
            </p:cNvPr>
            <p:cNvSpPr/>
            <p:nvPr/>
          </p:nvSpPr>
          <p:spPr bwMode="auto">
            <a:xfrm>
              <a:off x="20111903" y="10992094"/>
              <a:ext cx="20911" cy="22128"/>
            </a:xfrm>
            <a:custGeom>
              <a:avLst/>
              <a:gdLst>
                <a:gd name="T0" fmla="*/ 2 w 2"/>
                <a:gd name="T1" fmla="*/ 2 h 2"/>
                <a:gd name="T2" fmla="*/ 1 w 2"/>
                <a:gd name="T3" fmla="*/ 0 h 2"/>
                <a:gd name="T4" fmla="*/ 0 w 2"/>
                <a:gd name="T5" fmla="*/ 2 h 2"/>
                <a:gd name="T6" fmla="*/ 2 w 2"/>
                <a:gd name="T7" fmla="*/ 2 h 2"/>
              </a:gdLst>
              <a:ahLst/>
              <a:cxnLst>
                <a:cxn ang="0">
                  <a:pos x="T0" y="T1"/>
                </a:cxn>
                <a:cxn ang="0">
                  <a:pos x="T2" y="T3"/>
                </a:cxn>
                <a:cxn ang="0">
                  <a:pos x="T4" y="T5"/>
                </a:cxn>
                <a:cxn ang="0">
                  <a:pos x="T6" y="T7"/>
                </a:cxn>
              </a:cxnLst>
              <a:rect l="0" t="0" r="r" b="b"/>
              <a:pathLst>
                <a:path w="2" h="2">
                  <a:moveTo>
                    <a:pt x="2" y="2"/>
                  </a:moveTo>
                  <a:cubicBezTo>
                    <a:pt x="2" y="1"/>
                    <a:pt x="1" y="1"/>
                    <a:pt x="1" y="0"/>
                  </a:cubicBezTo>
                  <a:cubicBezTo>
                    <a:pt x="0" y="1"/>
                    <a:pt x="0" y="1"/>
                    <a:pt x="0" y="2"/>
                  </a:cubicBezTo>
                  <a:cubicBezTo>
                    <a:pt x="1" y="2"/>
                    <a:pt x="2" y="2"/>
                    <a:pt x="2" y="2"/>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1142" name="Freeform 482">
              <a:extLst>
                <a:ext uri="{FF2B5EF4-FFF2-40B4-BE49-F238E27FC236}">
                  <a16:creationId xmlns:a16="http://schemas.microsoft.com/office/drawing/2014/main" id="{28136DA4-65AF-590A-A56A-7C32040B0EDC}"/>
                </a:ext>
              </a:extLst>
            </p:cNvPr>
            <p:cNvSpPr/>
            <p:nvPr/>
          </p:nvSpPr>
          <p:spPr bwMode="auto">
            <a:xfrm>
              <a:off x="18937470" y="10590116"/>
              <a:ext cx="195161" cy="195458"/>
            </a:xfrm>
            <a:custGeom>
              <a:avLst/>
              <a:gdLst>
                <a:gd name="T0" fmla="*/ 0 w 19"/>
                <a:gd name="T1" fmla="*/ 2 h 18"/>
                <a:gd name="T2" fmla="*/ 2 w 19"/>
                <a:gd name="T3" fmla="*/ 7 h 18"/>
                <a:gd name="T4" fmla="*/ 4 w 19"/>
                <a:gd name="T5" fmla="*/ 10 h 18"/>
                <a:gd name="T6" fmla="*/ 3 w 19"/>
                <a:gd name="T7" fmla="*/ 12 h 18"/>
                <a:gd name="T8" fmla="*/ 9 w 19"/>
                <a:gd name="T9" fmla="*/ 18 h 18"/>
                <a:gd name="T10" fmla="*/ 12 w 19"/>
                <a:gd name="T11" fmla="*/ 15 h 18"/>
                <a:gd name="T12" fmla="*/ 13 w 19"/>
                <a:gd name="T13" fmla="*/ 17 h 18"/>
                <a:gd name="T14" fmla="*/ 14 w 19"/>
                <a:gd name="T15" fmla="*/ 14 h 18"/>
                <a:gd name="T16" fmla="*/ 16 w 19"/>
                <a:gd name="T17" fmla="*/ 15 h 18"/>
                <a:gd name="T18" fmla="*/ 18 w 19"/>
                <a:gd name="T19" fmla="*/ 7 h 18"/>
                <a:gd name="T20" fmla="*/ 16 w 19"/>
                <a:gd name="T21" fmla="*/ 1 h 18"/>
                <a:gd name="T22" fmla="*/ 7 w 19"/>
                <a:gd name="T23" fmla="*/ 3 h 18"/>
                <a:gd name="T24" fmla="*/ 0 w 19"/>
                <a:gd name="T25" fmla="*/ 2 h 18"/>
                <a:gd name="T26" fmla="*/ 0 w 19"/>
                <a:gd name="T27" fmla="*/ 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18">
                  <a:moveTo>
                    <a:pt x="0" y="2"/>
                  </a:moveTo>
                  <a:cubicBezTo>
                    <a:pt x="0" y="3"/>
                    <a:pt x="2" y="6"/>
                    <a:pt x="2" y="7"/>
                  </a:cubicBezTo>
                  <a:cubicBezTo>
                    <a:pt x="3" y="8"/>
                    <a:pt x="4" y="9"/>
                    <a:pt x="4" y="10"/>
                  </a:cubicBezTo>
                  <a:cubicBezTo>
                    <a:pt x="4" y="11"/>
                    <a:pt x="3" y="11"/>
                    <a:pt x="3" y="12"/>
                  </a:cubicBezTo>
                  <a:cubicBezTo>
                    <a:pt x="4" y="15"/>
                    <a:pt x="7" y="17"/>
                    <a:pt x="9" y="18"/>
                  </a:cubicBezTo>
                  <a:cubicBezTo>
                    <a:pt x="11" y="18"/>
                    <a:pt x="11" y="16"/>
                    <a:pt x="12" y="15"/>
                  </a:cubicBezTo>
                  <a:cubicBezTo>
                    <a:pt x="12" y="15"/>
                    <a:pt x="13" y="17"/>
                    <a:pt x="13" y="17"/>
                  </a:cubicBezTo>
                  <a:cubicBezTo>
                    <a:pt x="13" y="16"/>
                    <a:pt x="13" y="14"/>
                    <a:pt x="14" y="14"/>
                  </a:cubicBezTo>
                  <a:cubicBezTo>
                    <a:pt x="15" y="13"/>
                    <a:pt x="15" y="15"/>
                    <a:pt x="16" y="15"/>
                  </a:cubicBezTo>
                  <a:cubicBezTo>
                    <a:pt x="15" y="15"/>
                    <a:pt x="18" y="8"/>
                    <a:pt x="18" y="7"/>
                  </a:cubicBezTo>
                  <a:cubicBezTo>
                    <a:pt x="18" y="6"/>
                    <a:pt x="19" y="0"/>
                    <a:pt x="16" y="1"/>
                  </a:cubicBezTo>
                  <a:cubicBezTo>
                    <a:pt x="13" y="2"/>
                    <a:pt x="10" y="4"/>
                    <a:pt x="7" y="3"/>
                  </a:cubicBezTo>
                  <a:cubicBezTo>
                    <a:pt x="6" y="3"/>
                    <a:pt x="1" y="0"/>
                    <a:pt x="0" y="2"/>
                  </a:cubicBezTo>
                  <a:cubicBezTo>
                    <a:pt x="0" y="3"/>
                    <a:pt x="1" y="0"/>
                    <a:pt x="0" y="2"/>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1143" name="Freeform 483">
              <a:extLst>
                <a:ext uri="{FF2B5EF4-FFF2-40B4-BE49-F238E27FC236}">
                  <a16:creationId xmlns:a16="http://schemas.microsoft.com/office/drawing/2014/main" id="{D96E7BB9-D824-84E3-B1A6-49ED3DCA8CA9}"/>
                </a:ext>
              </a:extLst>
            </p:cNvPr>
            <p:cNvSpPr/>
            <p:nvPr/>
          </p:nvSpPr>
          <p:spPr bwMode="auto">
            <a:xfrm>
              <a:off x="19090808" y="10534799"/>
              <a:ext cx="31364" cy="55320"/>
            </a:xfrm>
            <a:custGeom>
              <a:avLst/>
              <a:gdLst>
                <a:gd name="T0" fmla="*/ 3 w 3"/>
                <a:gd name="T1" fmla="*/ 4 h 5"/>
                <a:gd name="T2" fmla="*/ 1 w 3"/>
                <a:gd name="T3" fmla="*/ 0 h 5"/>
                <a:gd name="T4" fmla="*/ 3 w 3"/>
                <a:gd name="T5" fmla="*/ 4 h 5"/>
              </a:gdLst>
              <a:ahLst/>
              <a:cxnLst>
                <a:cxn ang="0">
                  <a:pos x="T0" y="T1"/>
                </a:cxn>
                <a:cxn ang="0">
                  <a:pos x="T2" y="T3"/>
                </a:cxn>
                <a:cxn ang="0">
                  <a:pos x="T4" y="T5"/>
                </a:cxn>
              </a:cxnLst>
              <a:rect l="0" t="0" r="r" b="b"/>
              <a:pathLst>
                <a:path w="3" h="5">
                  <a:moveTo>
                    <a:pt x="3" y="4"/>
                  </a:moveTo>
                  <a:cubicBezTo>
                    <a:pt x="3" y="5"/>
                    <a:pt x="0" y="1"/>
                    <a:pt x="1" y="0"/>
                  </a:cubicBezTo>
                  <a:cubicBezTo>
                    <a:pt x="2" y="0"/>
                    <a:pt x="3" y="1"/>
                    <a:pt x="3" y="4"/>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1144" name="Freeform 484">
              <a:extLst>
                <a:ext uri="{FF2B5EF4-FFF2-40B4-BE49-F238E27FC236}">
                  <a16:creationId xmlns:a16="http://schemas.microsoft.com/office/drawing/2014/main" id="{30591337-4AA6-FA51-8A90-D9FA9D6A5238}"/>
                </a:ext>
              </a:extLst>
            </p:cNvPr>
            <p:cNvSpPr/>
            <p:nvPr/>
          </p:nvSpPr>
          <p:spPr bwMode="auto">
            <a:xfrm>
              <a:off x="18885195" y="10534799"/>
              <a:ext cx="20911" cy="22128"/>
            </a:xfrm>
            <a:custGeom>
              <a:avLst/>
              <a:gdLst>
                <a:gd name="T0" fmla="*/ 1 w 2"/>
                <a:gd name="T1" fmla="*/ 2 h 2"/>
                <a:gd name="T2" fmla="*/ 1 w 2"/>
                <a:gd name="T3" fmla="*/ 0 h 2"/>
                <a:gd name="T4" fmla="*/ 1 w 2"/>
                <a:gd name="T5" fmla="*/ 2 h 2"/>
              </a:gdLst>
              <a:ahLst/>
              <a:cxnLst>
                <a:cxn ang="0">
                  <a:pos x="T0" y="T1"/>
                </a:cxn>
                <a:cxn ang="0">
                  <a:pos x="T2" y="T3"/>
                </a:cxn>
                <a:cxn ang="0">
                  <a:pos x="T4" y="T5"/>
                </a:cxn>
              </a:cxnLst>
              <a:rect l="0" t="0" r="r" b="b"/>
              <a:pathLst>
                <a:path w="2" h="2">
                  <a:moveTo>
                    <a:pt x="1" y="2"/>
                  </a:moveTo>
                  <a:cubicBezTo>
                    <a:pt x="0" y="2"/>
                    <a:pt x="0" y="0"/>
                    <a:pt x="1" y="0"/>
                  </a:cubicBezTo>
                  <a:cubicBezTo>
                    <a:pt x="2" y="0"/>
                    <a:pt x="2" y="2"/>
                    <a:pt x="1" y="2"/>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1145" name="Freeform 610">
              <a:extLst>
                <a:ext uri="{FF2B5EF4-FFF2-40B4-BE49-F238E27FC236}">
                  <a16:creationId xmlns:a16="http://schemas.microsoft.com/office/drawing/2014/main" id="{2A32BB25-6C29-6DBE-2113-95A6F4939796}"/>
                </a:ext>
              </a:extLst>
            </p:cNvPr>
            <p:cNvSpPr/>
            <p:nvPr/>
          </p:nvSpPr>
          <p:spPr bwMode="auto">
            <a:xfrm>
              <a:off x="18191684" y="8358957"/>
              <a:ext cx="20911" cy="11065"/>
            </a:xfrm>
            <a:custGeom>
              <a:avLst/>
              <a:gdLst>
                <a:gd name="T0" fmla="*/ 2 w 2"/>
                <a:gd name="T1" fmla="*/ 0 h 1"/>
                <a:gd name="T2" fmla="*/ 0 w 2"/>
                <a:gd name="T3" fmla="*/ 0 h 1"/>
                <a:gd name="T4" fmla="*/ 2 w 2"/>
                <a:gd name="T5" fmla="*/ 0 h 1"/>
              </a:gdLst>
              <a:ahLst/>
              <a:cxnLst>
                <a:cxn ang="0">
                  <a:pos x="T0" y="T1"/>
                </a:cxn>
                <a:cxn ang="0">
                  <a:pos x="T2" y="T3"/>
                </a:cxn>
                <a:cxn ang="0">
                  <a:pos x="T4" y="T5"/>
                </a:cxn>
              </a:cxnLst>
              <a:rect l="0" t="0" r="r" b="b"/>
              <a:pathLst>
                <a:path w="2" h="1">
                  <a:moveTo>
                    <a:pt x="2" y="0"/>
                  </a:moveTo>
                  <a:cubicBezTo>
                    <a:pt x="2" y="1"/>
                    <a:pt x="0" y="0"/>
                    <a:pt x="0" y="0"/>
                  </a:cubicBezTo>
                  <a:cubicBezTo>
                    <a:pt x="1" y="0"/>
                    <a:pt x="2" y="0"/>
                    <a:pt x="2" y="0"/>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1146" name="Freeform 612">
              <a:extLst>
                <a:ext uri="{FF2B5EF4-FFF2-40B4-BE49-F238E27FC236}">
                  <a16:creationId xmlns:a16="http://schemas.microsoft.com/office/drawing/2014/main" id="{C2CC6CA1-F657-8ACA-47FE-90C8BD47F17C}"/>
                </a:ext>
              </a:extLst>
            </p:cNvPr>
            <p:cNvSpPr/>
            <p:nvPr/>
          </p:nvSpPr>
          <p:spPr bwMode="auto">
            <a:xfrm>
              <a:off x="18519271" y="10265581"/>
              <a:ext cx="69700" cy="55320"/>
            </a:xfrm>
            <a:custGeom>
              <a:avLst/>
              <a:gdLst>
                <a:gd name="T0" fmla="*/ 6 w 7"/>
                <a:gd name="T1" fmla="*/ 2 h 5"/>
                <a:gd name="T2" fmla="*/ 1 w 7"/>
                <a:gd name="T3" fmla="*/ 2 h 5"/>
                <a:gd name="T4" fmla="*/ 6 w 7"/>
                <a:gd name="T5" fmla="*/ 2 h 5"/>
              </a:gdLst>
              <a:ahLst/>
              <a:cxnLst>
                <a:cxn ang="0">
                  <a:pos x="T0" y="T1"/>
                </a:cxn>
                <a:cxn ang="0">
                  <a:pos x="T2" y="T3"/>
                </a:cxn>
                <a:cxn ang="0">
                  <a:pos x="T4" y="T5"/>
                </a:cxn>
              </a:cxnLst>
              <a:rect l="0" t="0" r="r" b="b"/>
              <a:pathLst>
                <a:path w="7" h="5">
                  <a:moveTo>
                    <a:pt x="6" y="2"/>
                  </a:moveTo>
                  <a:cubicBezTo>
                    <a:pt x="7" y="0"/>
                    <a:pt x="0" y="1"/>
                    <a:pt x="1" y="2"/>
                  </a:cubicBezTo>
                  <a:cubicBezTo>
                    <a:pt x="1" y="3"/>
                    <a:pt x="5" y="5"/>
                    <a:pt x="6" y="2"/>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1147" name="Freeform 707">
              <a:extLst>
                <a:ext uri="{FF2B5EF4-FFF2-40B4-BE49-F238E27FC236}">
                  <a16:creationId xmlns:a16="http://schemas.microsoft.com/office/drawing/2014/main" id="{E13771F0-2E56-3DC1-9A02-DE95AFADE830}"/>
                </a:ext>
              </a:extLst>
            </p:cNvPr>
            <p:cNvSpPr/>
            <p:nvPr/>
          </p:nvSpPr>
          <p:spPr bwMode="auto">
            <a:xfrm>
              <a:off x="18292746" y="8336829"/>
              <a:ext cx="460016" cy="413040"/>
            </a:xfrm>
            <a:custGeom>
              <a:avLst/>
              <a:gdLst>
                <a:gd name="T0" fmla="*/ 45 w 45"/>
                <a:gd name="T1" fmla="*/ 29 h 38"/>
                <a:gd name="T2" fmla="*/ 45 w 45"/>
                <a:gd name="T3" fmla="*/ 26 h 38"/>
                <a:gd name="T4" fmla="*/ 45 w 45"/>
                <a:gd name="T5" fmla="*/ 24 h 38"/>
                <a:gd name="T6" fmla="*/ 45 w 45"/>
                <a:gd name="T7" fmla="*/ 15 h 38"/>
                <a:gd name="T8" fmla="*/ 45 w 45"/>
                <a:gd name="T9" fmla="*/ 6 h 38"/>
                <a:gd name="T10" fmla="*/ 35 w 45"/>
                <a:gd name="T11" fmla="*/ 3 h 38"/>
                <a:gd name="T12" fmla="*/ 30 w 45"/>
                <a:gd name="T13" fmla="*/ 0 h 38"/>
                <a:gd name="T14" fmla="*/ 26 w 45"/>
                <a:gd name="T15" fmla="*/ 3 h 38"/>
                <a:gd name="T16" fmla="*/ 22 w 45"/>
                <a:gd name="T17" fmla="*/ 5 h 38"/>
                <a:gd name="T18" fmla="*/ 18 w 45"/>
                <a:gd name="T19" fmla="*/ 10 h 38"/>
                <a:gd name="T20" fmla="*/ 14 w 45"/>
                <a:gd name="T21" fmla="*/ 8 h 38"/>
                <a:gd name="T22" fmla="*/ 11 w 45"/>
                <a:gd name="T23" fmla="*/ 5 h 38"/>
                <a:gd name="T24" fmla="*/ 9 w 45"/>
                <a:gd name="T25" fmla="*/ 6 h 38"/>
                <a:gd name="T26" fmla="*/ 7 w 45"/>
                <a:gd name="T27" fmla="*/ 5 h 38"/>
                <a:gd name="T28" fmla="*/ 4 w 45"/>
                <a:gd name="T29" fmla="*/ 6 h 38"/>
                <a:gd name="T30" fmla="*/ 0 w 45"/>
                <a:gd name="T31" fmla="*/ 7 h 38"/>
                <a:gd name="T32" fmla="*/ 3 w 45"/>
                <a:gd name="T33" fmla="*/ 8 h 38"/>
                <a:gd name="T34" fmla="*/ 4 w 45"/>
                <a:gd name="T35" fmla="*/ 11 h 38"/>
                <a:gd name="T36" fmla="*/ 7 w 45"/>
                <a:gd name="T37" fmla="*/ 14 h 38"/>
                <a:gd name="T38" fmla="*/ 9 w 45"/>
                <a:gd name="T39" fmla="*/ 8 h 38"/>
                <a:gd name="T40" fmla="*/ 10 w 45"/>
                <a:gd name="T41" fmla="*/ 12 h 38"/>
                <a:gd name="T42" fmla="*/ 15 w 45"/>
                <a:gd name="T43" fmla="*/ 12 h 38"/>
                <a:gd name="T44" fmla="*/ 18 w 45"/>
                <a:gd name="T45" fmla="*/ 15 h 38"/>
                <a:gd name="T46" fmla="*/ 27 w 45"/>
                <a:gd name="T47" fmla="*/ 19 h 38"/>
                <a:gd name="T48" fmla="*/ 32 w 45"/>
                <a:gd name="T49" fmla="*/ 22 h 38"/>
                <a:gd name="T50" fmla="*/ 34 w 45"/>
                <a:gd name="T51" fmla="*/ 26 h 38"/>
                <a:gd name="T52" fmla="*/ 36 w 45"/>
                <a:gd name="T53" fmla="*/ 27 h 38"/>
                <a:gd name="T54" fmla="*/ 34 w 45"/>
                <a:gd name="T55" fmla="*/ 28 h 38"/>
                <a:gd name="T56" fmla="*/ 36 w 45"/>
                <a:gd name="T57" fmla="*/ 29 h 38"/>
                <a:gd name="T58" fmla="*/ 35 w 45"/>
                <a:gd name="T59" fmla="*/ 30 h 38"/>
                <a:gd name="T60" fmla="*/ 32 w 45"/>
                <a:gd name="T61" fmla="*/ 31 h 38"/>
                <a:gd name="T62" fmla="*/ 29 w 45"/>
                <a:gd name="T63" fmla="*/ 34 h 38"/>
                <a:gd name="T64" fmla="*/ 34 w 45"/>
                <a:gd name="T65" fmla="*/ 35 h 38"/>
                <a:gd name="T66" fmla="*/ 36 w 45"/>
                <a:gd name="T67" fmla="*/ 31 h 38"/>
                <a:gd name="T68" fmla="*/ 36 w 45"/>
                <a:gd name="T69" fmla="*/ 33 h 38"/>
                <a:gd name="T70" fmla="*/ 40 w 45"/>
                <a:gd name="T71" fmla="*/ 32 h 38"/>
                <a:gd name="T72" fmla="*/ 45 w 45"/>
                <a:gd name="T73" fmla="*/ 38 h 38"/>
                <a:gd name="T74" fmla="*/ 45 w 45"/>
                <a:gd name="T75" fmla="*/ 2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38">
                  <a:moveTo>
                    <a:pt x="45" y="29"/>
                  </a:moveTo>
                  <a:cubicBezTo>
                    <a:pt x="45" y="28"/>
                    <a:pt x="44" y="27"/>
                    <a:pt x="45" y="26"/>
                  </a:cubicBezTo>
                  <a:cubicBezTo>
                    <a:pt x="45" y="25"/>
                    <a:pt x="45" y="25"/>
                    <a:pt x="45" y="24"/>
                  </a:cubicBezTo>
                  <a:cubicBezTo>
                    <a:pt x="45" y="21"/>
                    <a:pt x="45" y="18"/>
                    <a:pt x="45" y="15"/>
                  </a:cubicBezTo>
                  <a:cubicBezTo>
                    <a:pt x="45" y="12"/>
                    <a:pt x="45" y="9"/>
                    <a:pt x="45" y="6"/>
                  </a:cubicBezTo>
                  <a:cubicBezTo>
                    <a:pt x="45" y="6"/>
                    <a:pt x="36" y="3"/>
                    <a:pt x="35" y="3"/>
                  </a:cubicBezTo>
                  <a:cubicBezTo>
                    <a:pt x="33" y="2"/>
                    <a:pt x="32" y="1"/>
                    <a:pt x="30" y="0"/>
                  </a:cubicBezTo>
                  <a:cubicBezTo>
                    <a:pt x="27" y="0"/>
                    <a:pt x="27" y="2"/>
                    <a:pt x="26" y="3"/>
                  </a:cubicBezTo>
                  <a:cubicBezTo>
                    <a:pt x="26" y="4"/>
                    <a:pt x="23" y="4"/>
                    <a:pt x="22" y="5"/>
                  </a:cubicBezTo>
                  <a:cubicBezTo>
                    <a:pt x="21" y="7"/>
                    <a:pt x="20" y="9"/>
                    <a:pt x="18" y="10"/>
                  </a:cubicBezTo>
                  <a:cubicBezTo>
                    <a:pt x="16" y="11"/>
                    <a:pt x="14" y="10"/>
                    <a:pt x="14" y="8"/>
                  </a:cubicBezTo>
                  <a:cubicBezTo>
                    <a:pt x="13" y="6"/>
                    <a:pt x="12" y="6"/>
                    <a:pt x="11" y="5"/>
                  </a:cubicBezTo>
                  <a:cubicBezTo>
                    <a:pt x="11" y="3"/>
                    <a:pt x="10" y="5"/>
                    <a:pt x="9" y="6"/>
                  </a:cubicBezTo>
                  <a:cubicBezTo>
                    <a:pt x="8" y="6"/>
                    <a:pt x="7" y="5"/>
                    <a:pt x="7" y="5"/>
                  </a:cubicBezTo>
                  <a:cubicBezTo>
                    <a:pt x="6" y="5"/>
                    <a:pt x="5" y="6"/>
                    <a:pt x="4" y="6"/>
                  </a:cubicBezTo>
                  <a:cubicBezTo>
                    <a:pt x="4" y="7"/>
                    <a:pt x="0" y="6"/>
                    <a:pt x="0" y="7"/>
                  </a:cubicBezTo>
                  <a:cubicBezTo>
                    <a:pt x="0" y="8"/>
                    <a:pt x="2" y="8"/>
                    <a:pt x="3" y="8"/>
                  </a:cubicBezTo>
                  <a:cubicBezTo>
                    <a:pt x="4" y="9"/>
                    <a:pt x="4" y="10"/>
                    <a:pt x="4" y="11"/>
                  </a:cubicBezTo>
                  <a:cubicBezTo>
                    <a:pt x="4" y="13"/>
                    <a:pt x="7" y="13"/>
                    <a:pt x="7" y="14"/>
                  </a:cubicBezTo>
                  <a:cubicBezTo>
                    <a:pt x="7" y="12"/>
                    <a:pt x="7" y="9"/>
                    <a:pt x="9" y="8"/>
                  </a:cubicBezTo>
                  <a:cubicBezTo>
                    <a:pt x="7" y="9"/>
                    <a:pt x="8" y="11"/>
                    <a:pt x="10" y="12"/>
                  </a:cubicBezTo>
                  <a:cubicBezTo>
                    <a:pt x="12" y="13"/>
                    <a:pt x="13" y="13"/>
                    <a:pt x="15" y="12"/>
                  </a:cubicBezTo>
                  <a:cubicBezTo>
                    <a:pt x="12" y="13"/>
                    <a:pt x="17" y="15"/>
                    <a:pt x="18" y="15"/>
                  </a:cubicBezTo>
                  <a:cubicBezTo>
                    <a:pt x="21" y="16"/>
                    <a:pt x="24" y="18"/>
                    <a:pt x="27" y="19"/>
                  </a:cubicBezTo>
                  <a:cubicBezTo>
                    <a:pt x="29" y="20"/>
                    <a:pt x="31" y="21"/>
                    <a:pt x="32" y="22"/>
                  </a:cubicBezTo>
                  <a:cubicBezTo>
                    <a:pt x="32" y="24"/>
                    <a:pt x="33" y="25"/>
                    <a:pt x="34" y="26"/>
                  </a:cubicBezTo>
                  <a:cubicBezTo>
                    <a:pt x="34" y="26"/>
                    <a:pt x="36" y="27"/>
                    <a:pt x="36" y="27"/>
                  </a:cubicBezTo>
                  <a:cubicBezTo>
                    <a:pt x="36" y="27"/>
                    <a:pt x="34" y="28"/>
                    <a:pt x="34" y="28"/>
                  </a:cubicBezTo>
                  <a:cubicBezTo>
                    <a:pt x="34" y="28"/>
                    <a:pt x="36" y="28"/>
                    <a:pt x="36" y="29"/>
                  </a:cubicBezTo>
                  <a:cubicBezTo>
                    <a:pt x="36" y="28"/>
                    <a:pt x="35" y="29"/>
                    <a:pt x="35" y="30"/>
                  </a:cubicBezTo>
                  <a:cubicBezTo>
                    <a:pt x="34" y="31"/>
                    <a:pt x="33" y="30"/>
                    <a:pt x="32" y="31"/>
                  </a:cubicBezTo>
                  <a:cubicBezTo>
                    <a:pt x="31" y="31"/>
                    <a:pt x="28" y="34"/>
                    <a:pt x="29" y="34"/>
                  </a:cubicBezTo>
                  <a:cubicBezTo>
                    <a:pt x="30" y="35"/>
                    <a:pt x="32" y="35"/>
                    <a:pt x="34" y="35"/>
                  </a:cubicBezTo>
                  <a:cubicBezTo>
                    <a:pt x="34" y="34"/>
                    <a:pt x="35" y="30"/>
                    <a:pt x="36" y="31"/>
                  </a:cubicBezTo>
                  <a:cubicBezTo>
                    <a:pt x="36" y="32"/>
                    <a:pt x="33" y="33"/>
                    <a:pt x="36" y="33"/>
                  </a:cubicBezTo>
                  <a:cubicBezTo>
                    <a:pt x="38" y="34"/>
                    <a:pt x="39" y="34"/>
                    <a:pt x="40" y="32"/>
                  </a:cubicBezTo>
                  <a:cubicBezTo>
                    <a:pt x="39" y="34"/>
                    <a:pt x="44" y="37"/>
                    <a:pt x="45" y="38"/>
                  </a:cubicBezTo>
                  <a:cubicBezTo>
                    <a:pt x="45" y="35"/>
                    <a:pt x="45" y="32"/>
                    <a:pt x="45" y="29"/>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1148" name="Freeform 708">
              <a:extLst>
                <a:ext uri="{FF2B5EF4-FFF2-40B4-BE49-F238E27FC236}">
                  <a16:creationId xmlns:a16="http://schemas.microsoft.com/office/drawing/2014/main" id="{396A51DB-A9B3-1746-597E-FEC6170BE9D8}"/>
                </a:ext>
              </a:extLst>
            </p:cNvPr>
            <p:cNvSpPr/>
            <p:nvPr/>
          </p:nvSpPr>
          <p:spPr bwMode="auto">
            <a:xfrm>
              <a:off x="18742308" y="8403216"/>
              <a:ext cx="522745" cy="442543"/>
            </a:xfrm>
            <a:custGeom>
              <a:avLst/>
              <a:gdLst>
                <a:gd name="T0" fmla="*/ 50 w 51"/>
                <a:gd name="T1" fmla="*/ 39 h 41"/>
                <a:gd name="T2" fmla="*/ 45 w 51"/>
                <a:gd name="T3" fmla="*/ 37 h 41"/>
                <a:gd name="T4" fmla="*/ 47 w 51"/>
                <a:gd name="T5" fmla="*/ 36 h 41"/>
                <a:gd name="T6" fmla="*/ 42 w 51"/>
                <a:gd name="T7" fmla="*/ 34 h 41"/>
                <a:gd name="T8" fmla="*/ 38 w 51"/>
                <a:gd name="T9" fmla="*/ 30 h 41"/>
                <a:gd name="T10" fmla="*/ 37 w 51"/>
                <a:gd name="T11" fmla="*/ 28 h 41"/>
                <a:gd name="T12" fmla="*/ 34 w 51"/>
                <a:gd name="T13" fmla="*/ 26 h 41"/>
                <a:gd name="T14" fmla="*/ 29 w 51"/>
                <a:gd name="T15" fmla="*/ 21 h 41"/>
                <a:gd name="T16" fmla="*/ 34 w 51"/>
                <a:gd name="T17" fmla="*/ 21 h 41"/>
                <a:gd name="T18" fmla="*/ 34 w 51"/>
                <a:gd name="T19" fmla="*/ 18 h 41"/>
                <a:gd name="T20" fmla="*/ 31 w 51"/>
                <a:gd name="T21" fmla="*/ 17 h 41"/>
                <a:gd name="T22" fmla="*/ 25 w 51"/>
                <a:gd name="T23" fmla="*/ 12 h 41"/>
                <a:gd name="T24" fmla="*/ 19 w 51"/>
                <a:gd name="T25" fmla="*/ 7 h 41"/>
                <a:gd name="T26" fmla="*/ 16 w 51"/>
                <a:gd name="T27" fmla="*/ 6 h 41"/>
                <a:gd name="T28" fmla="*/ 13 w 51"/>
                <a:gd name="T29" fmla="*/ 4 h 41"/>
                <a:gd name="T30" fmla="*/ 8 w 51"/>
                <a:gd name="T31" fmla="*/ 2 h 41"/>
                <a:gd name="T32" fmla="*/ 1 w 51"/>
                <a:gd name="T33" fmla="*/ 0 h 41"/>
                <a:gd name="T34" fmla="*/ 1 w 51"/>
                <a:gd name="T35" fmla="*/ 10 h 41"/>
                <a:gd name="T36" fmla="*/ 1 w 51"/>
                <a:gd name="T37" fmla="*/ 20 h 41"/>
                <a:gd name="T38" fmla="*/ 1 w 51"/>
                <a:gd name="T39" fmla="*/ 25 h 41"/>
                <a:gd name="T40" fmla="*/ 1 w 51"/>
                <a:gd name="T41" fmla="*/ 30 h 41"/>
                <a:gd name="T42" fmla="*/ 4 w 51"/>
                <a:gd name="T43" fmla="*/ 33 h 41"/>
                <a:gd name="T44" fmla="*/ 13 w 51"/>
                <a:gd name="T45" fmla="*/ 31 h 41"/>
                <a:gd name="T46" fmla="*/ 9 w 51"/>
                <a:gd name="T47" fmla="*/ 28 h 41"/>
                <a:gd name="T48" fmla="*/ 14 w 51"/>
                <a:gd name="T49" fmla="*/ 30 h 41"/>
                <a:gd name="T50" fmla="*/ 13 w 51"/>
                <a:gd name="T51" fmla="*/ 26 h 41"/>
                <a:gd name="T52" fmla="*/ 15 w 51"/>
                <a:gd name="T53" fmla="*/ 27 h 41"/>
                <a:gd name="T54" fmla="*/ 18 w 51"/>
                <a:gd name="T55" fmla="*/ 25 h 41"/>
                <a:gd name="T56" fmla="*/ 26 w 51"/>
                <a:gd name="T57" fmla="*/ 27 h 41"/>
                <a:gd name="T58" fmla="*/ 31 w 51"/>
                <a:gd name="T59" fmla="*/ 33 h 41"/>
                <a:gd name="T60" fmla="*/ 36 w 51"/>
                <a:gd name="T61" fmla="*/ 38 h 41"/>
                <a:gd name="T62" fmla="*/ 45 w 51"/>
                <a:gd name="T63" fmla="*/ 40 h 41"/>
                <a:gd name="T64" fmla="*/ 48 w 51"/>
                <a:gd name="T65" fmla="*/ 40 h 41"/>
                <a:gd name="T66" fmla="*/ 50 w 51"/>
                <a:gd name="T67" fmla="*/ 39 h 41"/>
                <a:gd name="T68" fmla="*/ 50 w 51"/>
                <a:gd name="T69" fmla="*/ 3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 h="41">
                  <a:moveTo>
                    <a:pt x="50" y="39"/>
                  </a:moveTo>
                  <a:cubicBezTo>
                    <a:pt x="48" y="38"/>
                    <a:pt x="46" y="38"/>
                    <a:pt x="45" y="37"/>
                  </a:cubicBezTo>
                  <a:cubicBezTo>
                    <a:pt x="44" y="36"/>
                    <a:pt x="46" y="35"/>
                    <a:pt x="47" y="36"/>
                  </a:cubicBezTo>
                  <a:cubicBezTo>
                    <a:pt x="45" y="35"/>
                    <a:pt x="42" y="36"/>
                    <a:pt x="42" y="34"/>
                  </a:cubicBezTo>
                  <a:cubicBezTo>
                    <a:pt x="42" y="32"/>
                    <a:pt x="39" y="32"/>
                    <a:pt x="38" y="30"/>
                  </a:cubicBezTo>
                  <a:cubicBezTo>
                    <a:pt x="37" y="29"/>
                    <a:pt x="38" y="29"/>
                    <a:pt x="37" y="28"/>
                  </a:cubicBezTo>
                  <a:cubicBezTo>
                    <a:pt x="36" y="27"/>
                    <a:pt x="35" y="27"/>
                    <a:pt x="34" y="26"/>
                  </a:cubicBezTo>
                  <a:cubicBezTo>
                    <a:pt x="34" y="26"/>
                    <a:pt x="30" y="21"/>
                    <a:pt x="29" y="21"/>
                  </a:cubicBezTo>
                  <a:cubicBezTo>
                    <a:pt x="30" y="20"/>
                    <a:pt x="33" y="21"/>
                    <a:pt x="34" y="21"/>
                  </a:cubicBezTo>
                  <a:cubicBezTo>
                    <a:pt x="36" y="21"/>
                    <a:pt x="35" y="20"/>
                    <a:pt x="34" y="18"/>
                  </a:cubicBezTo>
                  <a:cubicBezTo>
                    <a:pt x="34" y="17"/>
                    <a:pt x="32" y="17"/>
                    <a:pt x="31" y="17"/>
                  </a:cubicBezTo>
                  <a:cubicBezTo>
                    <a:pt x="28" y="15"/>
                    <a:pt x="26" y="14"/>
                    <a:pt x="25" y="12"/>
                  </a:cubicBezTo>
                  <a:cubicBezTo>
                    <a:pt x="24" y="10"/>
                    <a:pt x="21" y="8"/>
                    <a:pt x="19" y="7"/>
                  </a:cubicBezTo>
                  <a:cubicBezTo>
                    <a:pt x="18" y="6"/>
                    <a:pt x="17" y="6"/>
                    <a:pt x="16" y="6"/>
                  </a:cubicBezTo>
                  <a:cubicBezTo>
                    <a:pt x="15" y="6"/>
                    <a:pt x="14" y="4"/>
                    <a:pt x="13" y="4"/>
                  </a:cubicBezTo>
                  <a:cubicBezTo>
                    <a:pt x="12" y="3"/>
                    <a:pt x="10" y="3"/>
                    <a:pt x="8" y="2"/>
                  </a:cubicBezTo>
                  <a:cubicBezTo>
                    <a:pt x="6" y="2"/>
                    <a:pt x="4" y="0"/>
                    <a:pt x="1" y="0"/>
                  </a:cubicBezTo>
                  <a:cubicBezTo>
                    <a:pt x="1" y="3"/>
                    <a:pt x="1" y="7"/>
                    <a:pt x="1" y="10"/>
                  </a:cubicBezTo>
                  <a:cubicBezTo>
                    <a:pt x="1" y="13"/>
                    <a:pt x="2" y="17"/>
                    <a:pt x="1" y="20"/>
                  </a:cubicBezTo>
                  <a:cubicBezTo>
                    <a:pt x="0" y="21"/>
                    <a:pt x="1" y="23"/>
                    <a:pt x="1" y="25"/>
                  </a:cubicBezTo>
                  <a:cubicBezTo>
                    <a:pt x="1" y="27"/>
                    <a:pt x="1" y="28"/>
                    <a:pt x="1" y="30"/>
                  </a:cubicBezTo>
                  <a:cubicBezTo>
                    <a:pt x="1" y="33"/>
                    <a:pt x="2" y="33"/>
                    <a:pt x="4" y="33"/>
                  </a:cubicBezTo>
                  <a:cubicBezTo>
                    <a:pt x="7" y="33"/>
                    <a:pt x="10" y="33"/>
                    <a:pt x="13" y="31"/>
                  </a:cubicBezTo>
                  <a:cubicBezTo>
                    <a:pt x="14" y="31"/>
                    <a:pt x="9" y="28"/>
                    <a:pt x="9" y="28"/>
                  </a:cubicBezTo>
                  <a:cubicBezTo>
                    <a:pt x="10" y="28"/>
                    <a:pt x="14" y="31"/>
                    <a:pt x="14" y="30"/>
                  </a:cubicBezTo>
                  <a:cubicBezTo>
                    <a:pt x="14" y="29"/>
                    <a:pt x="13" y="28"/>
                    <a:pt x="13" y="26"/>
                  </a:cubicBezTo>
                  <a:cubicBezTo>
                    <a:pt x="13" y="26"/>
                    <a:pt x="16" y="28"/>
                    <a:pt x="15" y="27"/>
                  </a:cubicBezTo>
                  <a:cubicBezTo>
                    <a:pt x="15" y="25"/>
                    <a:pt x="17" y="25"/>
                    <a:pt x="18" y="25"/>
                  </a:cubicBezTo>
                  <a:cubicBezTo>
                    <a:pt x="19" y="25"/>
                    <a:pt x="26" y="28"/>
                    <a:pt x="26" y="27"/>
                  </a:cubicBezTo>
                  <a:cubicBezTo>
                    <a:pt x="26" y="29"/>
                    <a:pt x="30" y="31"/>
                    <a:pt x="31" y="33"/>
                  </a:cubicBezTo>
                  <a:cubicBezTo>
                    <a:pt x="32" y="35"/>
                    <a:pt x="34" y="38"/>
                    <a:pt x="36" y="38"/>
                  </a:cubicBezTo>
                  <a:cubicBezTo>
                    <a:pt x="39" y="38"/>
                    <a:pt x="42" y="39"/>
                    <a:pt x="45" y="40"/>
                  </a:cubicBezTo>
                  <a:cubicBezTo>
                    <a:pt x="46" y="40"/>
                    <a:pt x="48" y="41"/>
                    <a:pt x="48" y="40"/>
                  </a:cubicBezTo>
                  <a:cubicBezTo>
                    <a:pt x="48" y="39"/>
                    <a:pt x="51" y="39"/>
                    <a:pt x="50" y="39"/>
                  </a:cubicBezTo>
                  <a:cubicBezTo>
                    <a:pt x="49" y="38"/>
                    <a:pt x="51" y="39"/>
                    <a:pt x="50" y="39"/>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grpSp>
      <p:sp>
        <p:nvSpPr>
          <p:cNvPr id="36" name="Freeform 404">
            <a:extLst>
              <a:ext uri="{FF2B5EF4-FFF2-40B4-BE49-F238E27FC236}">
                <a16:creationId xmlns:a16="http://schemas.microsoft.com/office/drawing/2014/main" id="{A8932B59-263C-C6D8-5480-A9D4CDC49ACA}"/>
              </a:ext>
            </a:extLst>
          </p:cNvPr>
          <p:cNvSpPr/>
          <p:nvPr/>
        </p:nvSpPr>
        <p:spPr bwMode="auto">
          <a:xfrm>
            <a:off x="8970117" y="3177590"/>
            <a:ext cx="115758" cy="218500"/>
          </a:xfrm>
          <a:custGeom>
            <a:avLst/>
            <a:gdLst>
              <a:gd name="T0" fmla="*/ 7 w 40"/>
              <a:gd name="T1" fmla="*/ 0 h 60"/>
              <a:gd name="T2" fmla="*/ 4 w 40"/>
              <a:gd name="T3" fmla="*/ 3 h 60"/>
              <a:gd name="T4" fmla="*/ 2 w 40"/>
              <a:gd name="T5" fmla="*/ 8 h 60"/>
              <a:gd name="T6" fmla="*/ 5 w 40"/>
              <a:gd name="T7" fmla="*/ 14 h 60"/>
              <a:gd name="T8" fmla="*/ 3 w 40"/>
              <a:gd name="T9" fmla="*/ 18 h 60"/>
              <a:gd name="T10" fmla="*/ 3 w 40"/>
              <a:gd name="T11" fmla="*/ 19 h 60"/>
              <a:gd name="T12" fmla="*/ 2 w 40"/>
              <a:gd name="T13" fmla="*/ 23 h 60"/>
              <a:gd name="T14" fmla="*/ 5 w 40"/>
              <a:gd name="T15" fmla="*/ 23 h 60"/>
              <a:gd name="T16" fmla="*/ 7 w 40"/>
              <a:gd name="T17" fmla="*/ 19 h 60"/>
              <a:gd name="T18" fmla="*/ 7 w 40"/>
              <a:gd name="T19" fmla="*/ 23 h 60"/>
              <a:gd name="T20" fmla="*/ 11 w 40"/>
              <a:gd name="T21" fmla="*/ 27 h 60"/>
              <a:gd name="T22" fmla="*/ 14 w 40"/>
              <a:gd name="T23" fmla="*/ 30 h 60"/>
              <a:gd name="T24" fmla="*/ 16 w 40"/>
              <a:gd name="T25" fmla="*/ 36 h 60"/>
              <a:gd name="T26" fmla="*/ 8 w 40"/>
              <a:gd name="T27" fmla="*/ 39 h 60"/>
              <a:gd name="T28" fmla="*/ 9 w 40"/>
              <a:gd name="T29" fmla="*/ 42 h 60"/>
              <a:gd name="T30" fmla="*/ 5 w 40"/>
              <a:gd name="T31" fmla="*/ 47 h 60"/>
              <a:gd name="T32" fmla="*/ 9 w 40"/>
              <a:gd name="T33" fmla="*/ 48 h 60"/>
              <a:gd name="T34" fmla="*/ 18 w 40"/>
              <a:gd name="T35" fmla="*/ 48 h 60"/>
              <a:gd name="T36" fmla="*/ 10 w 40"/>
              <a:gd name="T37" fmla="*/ 52 h 60"/>
              <a:gd name="T38" fmla="*/ 7 w 40"/>
              <a:gd name="T39" fmla="*/ 55 h 60"/>
              <a:gd name="T40" fmla="*/ 3 w 40"/>
              <a:gd name="T41" fmla="*/ 59 h 60"/>
              <a:gd name="T42" fmla="*/ 5 w 40"/>
              <a:gd name="T43" fmla="*/ 60 h 60"/>
              <a:gd name="T44" fmla="*/ 12 w 40"/>
              <a:gd name="T45" fmla="*/ 57 h 60"/>
              <a:gd name="T46" fmla="*/ 19 w 40"/>
              <a:gd name="T47" fmla="*/ 55 h 60"/>
              <a:gd name="T48" fmla="*/ 27 w 40"/>
              <a:gd name="T49" fmla="*/ 54 h 60"/>
              <a:gd name="T50" fmla="*/ 38 w 40"/>
              <a:gd name="T51" fmla="*/ 51 h 60"/>
              <a:gd name="T52" fmla="*/ 38 w 40"/>
              <a:gd name="T53" fmla="*/ 46 h 60"/>
              <a:gd name="T54" fmla="*/ 32 w 40"/>
              <a:gd name="T55" fmla="*/ 41 h 60"/>
              <a:gd name="T56" fmla="*/ 31 w 40"/>
              <a:gd name="T57" fmla="*/ 36 h 60"/>
              <a:gd name="T58" fmla="*/ 30 w 40"/>
              <a:gd name="T59" fmla="*/ 34 h 60"/>
              <a:gd name="T60" fmla="*/ 23 w 40"/>
              <a:gd name="T61" fmla="*/ 25 h 60"/>
              <a:gd name="T62" fmla="*/ 12 w 40"/>
              <a:gd name="T63" fmla="*/ 18 h 60"/>
              <a:gd name="T64" fmla="*/ 14 w 40"/>
              <a:gd name="T65" fmla="*/ 16 h 60"/>
              <a:gd name="T66" fmla="*/ 21 w 40"/>
              <a:gd name="T67" fmla="*/ 8 h 60"/>
              <a:gd name="T68" fmla="*/ 9 w 40"/>
              <a:gd name="T69" fmla="*/ 7 h 60"/>
              <a:gd name="T70" fmla="*/ 9 w 40"/>
              <a:gd name="T71" fmla="*/ 6 h 60"/>
              <a:gd name="T72" fmla="*/ 15 w 40"/>
              <a:gd name="T73"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0" h="60">
                <a:moveTo>
                  <a:pt x="15" y="0"/>
                </a:moveTo>
                <a:cubicBezTo>
                  <a:pt x="12" y="0"/>
                  <a:pt x="10" y="1"/>
                  <a:pt x="7" y="0"/>
                </a:cubicBezTo>
                <a:cubicBezTo>
                  <a:pt x="6" y="0"/>
                  <a:pt x="5" y="0"/>
                  <a:pt x="5" y="1"/>
                </a:cubicBezTo>
                <a:cubicBezTo>
                  <a:pt x="6" y="3"/>
                  <a:pt x="5" y="2"/>
                  <a:pt x="4" y="3"/>
                </a:cubicBezTo>
                <a:cubicBezTo>
                  <a:pt x="5" y="2"/>
                  <a:pt x="5" y="4"/>
                  <a:pt x="5" y="4"/>
                </a:cubicBezTo>
                <a:cubicBezTo>
                  <a:pt x="4" y="6"/>
                  <a:pt x="1" y="5"/>
                  <a:pt x="2" y="8"/>
                </a:cubicBezTo>
                <a:cubicBezTo>
                  <a:pt x="4" y="10"/>
                  <a:pt x="3" y="11"/>
                  <a:pt x="2" y="13"/>
                </a:cubicBezTo>
                <a:cubicBezTo>
                  <a:pt x="2" y="15"/>
                  <a:pt x="4" y="15"/>
                  <a:pt x="5" y="14"/>
                </a:cubicBezTo>
                <a:cubicBezTo>
                  <a:pt x="4" y="15"/>
                  <a:pt x="5" y="15"/>
                  <a:pt x="5" y="16"/>
                </a:cubicBezTo>
                <a:cubicBezTo>
                  <a:pt x="5" y="15"/>
                  <a:pt x="3" y="18"/>
                  <a:pt x="3" y="18"/>
                </a:cubicBezTo>
                <a:cubicBezTo>
                  <a:pt x="2" y="18"/>
                  <a:pt x="0" y="18"/>
                  <a:pt x="0" y="20"/>
                </a:cubicBezTo>
                <a:cubicBezTo>
                  <a:pt x="1" y="20"/>
                  <a:pt x="2" y="18"/>
                  <a:pt x="3" y="19"/>
                </a:cubicBezTo>
                <a:cubicBezTo>
                  <a:pt x="3" y="20"/>
                  <a:pt x="3" y="21"/>
                  <a:pt x="3" y="21"/>
                </a:cubicBezTo>
                <a:cubicBezTo>
                  <a:pt x="2" y="22"/>
                  <a:pt x="2" y="23"/>
                  <a:pt x="2" y="23"/>
                </a:cubicBezTo>
                <a:cubicBezTo>
                  <a:pt x="2" y="24"/>
                  <a:pt x="3" y="22"/>
                  <a:pt x="4" y="22"/>
                </a:cubicBezTo>
                <a:cubicBezTo>
                  <a:pt x="4" y="21"/>
                  <a:pt x="5" y="23"/>
                  <a:pt x="5" y="23"/>
                </a:cubicBezTo>
                <a:cubicBezTo>
                  <a:pt x="6" y="23"/>
                  <a:pt x="5" y="19"/>
                  <a:pt x="4" y="19"/>
                </a:cubicBezTo>
                <a:cubicBezTo>
                  <a:pt x="5" y="19"/>
                  <a:pt x="7" y="20"/>
                  <a:pt x="7" y="19"/>
                </a:cubicBezTo>
                <a:cubicBezTo>
                  <a:pt x="7" y="19"/>
                  <a:pt x="6" y="20"/>
                  <a:pt x="6" y="20"/>
                </a:cubicBezTo>
                <a:cubicBezTo>
                  <a:pt x="6" y="21"/>
                  <a:pt x="7" y="22"/>
                  <a:pt x="7" y="23"/>
                </a:cubicBezTo>
                <a:cubicBezTo>
                  <a:pt x="7" y="24"/>
                  <a:pt x="4" y="27"/>
                  <a:pt x="7" y="27"/>
                </a:cubicBezTo>
                <a:cubicBezTo>
                  <a:pt x="7" y="27"/>
                  <a:pt x="10" y="27"/>
                  <a:pt x="11" y="27"/>
                </a:cubicBezTo>
                <a:cubicBezTo>
                  <a:pt x="12" y="26"/>
                  <a:pt x="15" y="26"/>
                  <a:pt x="15" y="26"/>
                </a:cubicBezTo>
                <a:cubicBezTo>
                  <a:pt x="14" y="28"/>
                  <a:pt x="13" y="28"/>
                  <a:pt x="14" y="30"/>
                </a:cubicBezTo>
                <a:cubicBezTo>
                  <a:pt x="15" y="33"/>
                  <a:pt x="15" y="31"/>
                  <a:pt x="16" y="32"/>
                </a:cubicBezTo>
                <a:cubicBezTo>
                  <a:pt x="16" y="33"/>
                  <a:pt x="15" y="35"/>
                  <a:pt x="16" y="36"/>
                </a:cubicBezTo>
                <a:cubicBezTo>
                  <a:pt x="17" y="38"/>
                  <a:pt x="14" y="38"/>
                  <a:pt x="13" y="38"/>
                </a:cubicBezTo>
                <a:cubicBezTo>
                  <a:pt x="11" y="39"/>
                  <a:pt x="10" y="37"/>
                  <a:pt x="8" y="39"/>
                </a:cubicBezTo>
                <a:cubicBezTo>
                  <a:pt x="7" y="41"/>
                  <a:pt x="12" y="40"/>
                  <a:pt x="11" y="41"/>
                </a:cubicBezTo>
                <a:cubicBezTo>
                  <a:pt x="11" y="41"/>
                  <a:pt x="9" y="42"/>
                  <a:pt x="9" y="42"/>
                </a:cubicBezTo>
                <a:cubicBezTo>
                  <a:pt x="9" y="43"/>
                  <a:pt x="10" y="43"/>
                  <a:pt x="9" y="44"/>
                </a:cubicBezTo>
                <a:cubicBezTo>
                  <a:pt x="8" y="45"/>
                  <a:pt x="7" y="46"/>
                  <a:pt x="5" y="47"/>
                </a:cubicBezTo>
                <a:cubicBezTo>
                  <a:pt x="4" y="48"/>
                  <a:pt x="6" y="49"/>
                  <a:pt x="6" y="49"/>
                </a:cubicBezTo>
                <a:cubicBezTo>
                  <a:pt x="7" y="49"/>
                  <a:pt x="9" y="48"/>
                  <a:pt x="9" y="48"/>
                </a:cubicBezTo>
                <a:cubicBezTo>
                  <a:pt x="9" y="49"/>
                  <a:pt x="12" y="49"/>
                  <a:pt x="13" y="50"/>
                </a:cubicBezTo>
                <a:cubicBezTo>
                  <a:pt x="15" y="50"/>
                  <a:pt x="17" y="48"/>
                  <a:pt x="18" y="48"/>
                </a:cubicBezTo>
                <a:cubicBezTo>
                  <a:pt x="18" y="48"/>
                  <a:pt x="16" y="53"/>
                  <a:pt x="13" y="52"/>
                </a:cubicBezTo>
                <a:cubicBezTo>
                  <a:pt x="12" y="51"/>
                  <a:pt x="11" y="52"/>
                  <a:pt x="10" y="52"/>
                </a:cubicBezTo>
                <a:cubicBezTo>
                  <a:pt x="8" y="52"/>
                  <a:pt x="9" y="51"/>
                  <a:pt x="8" y="51"/>
                </a:cubicBezTo>
                <a:cubicBezTo>
                  <a:pt x="8" y="51"/>
                  <a:pt x="8" y="54"/>
                  <a:pt x="7" y="55"/>
                </a:cubicBezTo>
                <a:cubicBezTo>
                  <a:pt x="7" y="55"/>
                  <a:pt x="6" y="56"/>
                  <a:pt x="5" y="57"/>
                </a:cubicBezTo>
                <a:cubicBezTo>
                  <a:pt x="5" y="57"/>
                  <a:pt x="3" y="58"/>
                  <a:pt x="3" y="59"/>
                </a:cubicBezTo>
                <a:cubicBezTo>
                  <a:pt x="3" y="59"/>
                  <a:pt x="5" y="59"/>
                  <a:pt x="5" y="59"/>
                </a:cubicBezTo>
                <a:cubicBezTo>
                  <a:pt x="5" y="59"/>
                  <a:pt x="4" y="59"/>
                  <a:pt x="5" y="60"/>
                </a:cubicBezTo>
                <a:cubicBezTo>
                  <a:pt x="5" y="60"/>
                  <a:pt x="7" y="57"/>
                  <a:pt x="8" y="57"/>
                </a:cubicBezTo>
                <a:cubicBezTo>
                  <a:pt x="9" y="57"/>
                  <a:pt x="11" y="58"/>
                  <a:pt x="12" y="57"/>
                </a:cubicBezTo>
                <a:cubicBezTo>
                  <a:pt x="14" y="57"/>
                  <a:pt x="13" y="55"/>
                  <a:pt x="15" y="55"/>
                </a:cubicBezTo>
                <a:cubicBezTo>
                  <a:pt x="16" y="54"/>
                  <a:pt x="17" y="55"/>
                  <a:pt x="19" y="55"/>
                </a:cubicBezTo>
                <a:cubicBezTo>
                  <a:pt x="20" y="56"/>
                  <a:pt x="21" y="54"/>
                  <a:pt x="23" y="55"/>
                </a:cubicBezTo>
                <a:cubicBezTo>
                  <a:pt x="24" y="56"/>
                  <a:pt x="26" y="55"/>
                  <a:pt x="27" y="54"/>
                </a:cubicBezTo>
                <a:cubicBezTo>
                  <a:pt x="29" y="54"/>
                  <a:pt x="32" y="54"/>
                  <a:pt x="34" y="54"/>
                </a:cubicBezTo>
                <a:cubicBezTo>
                  <a:pt x="34" y="54"/>
                  <a:pt x="38" y="51"/>
                  <a:pt x="38" y="51"/>
                </a:cubicBezTo>
                <a:cubicBezTo>
                  <a:pt x="37" y="50"/>
                  <a:pt x="33" y="51"/>
                  <a:pt x="33" y="50"/>
                </a:cubicBezTo>
                <a:cubicBezTo>
                  <a:pt x="33" y="49"/>
                  <a:pt x="37" y="46"/>
                  <a:pt x="38" y="46"/>
                </a:cubicBezTo>
                <a:cubicBezTo>
                  <a:pt x="39" y="44"/>
                  <a:pt x="40" y="40"/>
                  <a:pt x="36" y="40"/>
                </a:cubicBezTo>
                <a:cubicBezTo>
                  <a:pt x="35" y="40"/>
                  <a:pt x="33" y="41"/>
                  <a:pt x="32" y="41"/>
                </a:cubicBezTo>
                <a:cubicBezTo>
                  <a:pt x="30" y="40"/>
                  <a:pt x="32" y="40"/>
                  <a:pt x="32" y="39"/>
                </a:cubicBezTo>
                <a:cubicBezTo>
                  <a:pt x="32" y="38"/>
                  <a:pt x="32" y="37"/>
                  <a:pt x="31" y="36"/>
                </a:cubicBezTo>
                <a:cubicBezTo>
                  <a:pt x="31" y="36"/>
                  <a:pt x="27" y="35"/>
                  <a:pt x="28" y="34"/>
                </a:cubicBezTo>
                <a:cubicBezTo>
                  <a:pt x="28" y="34"/>
                  <a:pt x="30" y="35"/>
                  <a:pt x="30" y="34"/>
                </a:cubicBezTo>
                <a:cubicBezTo>
                  <a:pt x="31" y="33"/>
                  <a:pt x="30" y="32"/>
                  <a:pt x="29" y="31"/>
                </a:cubicBezTo>
                <a:cubicBezTo>
                  <a:pt x="26" y="29"/>
                  <a:pt x="25" y="29"/>
                  <a:pt x="23" y="25"/>
                </a:cubicBezTo>
                <a:cubicBezTo>
                  <a:pt x="22" y="23"/>
                  <a:pt x="21" y="21"/>
                  <a:pt x="18" y="19"/>
                </a:cubicBezTo>
                <a:cubicBezTo>
                  <a:pt x="17" y="18"/>
                  <a:pt x="13" y="20"/>
                  <a:pt x="12" y="18"/>
                </a:cubicBezTo>
                <a:cubicBezTo>
                  <a:pt x="12" y="18"/>
                  <a:pt x="18" y="17"/>
                  <a:pt x="17" y="16"/>
                </a:cubicBezTo>
                <a:cubicBezTo>
                  <a:pt x="17" y="16"/>
                  <a:pt x="15" y="17"/>
                  <a:pt x="14" y="16"/>
                </a:cubicBezTo>
                <a:cubicBezTo>
                  <a:pt x="14" y="16"/>
                  <a:pt x="18" y="15"/>
                  <a:pt x="18" y="15"/>
                </a:cubicBezTo>
                <a:cubicBezTo>
                  <a:pt x="19" y="14"/>
                  <a:pt x="22" y="9"/>
                  <a:pt x="21" y="8"/>
                </a:cubicBezTo>
                <a:cubicBezTo>
                  <a:pt x="20" y="6"/>
                  <a:pt x="17" y="6"/>
                  <a:pt x="15" y="6"/>
                </a:cubicBezTo>
                <a:cubicBezTo>
                  <a:pt x="14" y="7"/>
                  <a:pt x="9" y="7"/>
                  <a:pt x="9" y="7"/>
                </a:cubicBezTo>
                <a:cubicBezTo>
                  <a:pt x="9" y="7"/>
                  <a:pt x="11" y="6"/>
                  <a:pt x="11" y="6"/>
                </a:cubicBezTo>
                <a:cubicBezTo>
                  <a:pt x="11" y="6"/>
                  <a:pt x="9" y="5"/>
                  <a:pt x="9" y="6"/>
                </a:cubicBezTo>
                <a:cubicBezTo>
                  <a:pt x="9" y="5"/>
                  <a:pt x="18" y="1"/>
                  <a:pt x="15" y="0"/>
                </a:cubicBezTo>
                <a:cubicBezTo>
                  <a:pt x="14" y="0"/>
                  <a:pt x="17" y="1"/>
                  <a:pt x="15" y="0"/>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37" name="Freeform 406">
            <a:extLst>
              <a:ext uri="{FF2B5EF4-FFF2-40B4-BE49-F238E27FC236}">
                <a16:creationId xmlns:a16="http://schemas.microsoft.com/office/drawing/2014/main" id="{732A8D7F-8017-17D4-CE7D-6735896A66D2}"/>
              </a:ext>
            </a:extLst>
          </p:cNvPr>
          <p:cNvSpPr/>
          <p:nvPr/>
        </p:nvSpPr>
        <p:spPr bwMode="auto">
          <a:xfrm>
            <a:off x="9799222" y="2601095"/>
            <a:ext cx="261198" cy="224673"/>
          </a:xfrm>
          <a:custGeom>
            <a:avLst/>
            <a:gdLst>
              <a:gd name="T0" fmla="*/ 77 w 90"/>
              <a:gd name="T1" fmla="*/ 2 h 62"/>
              <a:gd name="T2" fmla="*/ 66 w 90"/>
              <a:gd name="T3" fmla="*/ 6 h 62"/>
              <a:gd name="T4" fmla="*/ 51 w 90"/>
              <a:gd name="T5" fmla="*/ 8 h 62"/>
              <a:gd name="T6" fmla="*/ 48 w 90"/>
              <a:gd name="T7" fmla="*/ 9 h 62"/>
              <a:gd name="T8" fmla="*/ 39 w 90"/>
              <a:gd name="T9" fmla="*/ 11 h 62"/>
              <a:gd name="T10" fmla="*/ 32 w 90"/>
              <a:gd name="T11" fmla="*/ 14 h 62"/>
              <a:gd name="T12" fmla="*/ 26 w 90"/>
              <a:gd name="T13" fmla="*/ 19 h 62"/>
              <a:gd name="T14" fmla="*/ 26 w 90"/>
              <a:gd name="T15" fmla="*/ 21 h 62"/>
              <a:gd name="T16" fmla="*/ 27 w 90"/>
              <a:gd name="T17" fmla="*/ 23 h 62"/>
              <a:gd name="T18" fmla="*/ 23 w 90"/>
              <a:gd name="T19" fmla="*/ 25 h 62"/>
              <a:gd name="T20" fmla="*/ 21 w 90"/>
              <a:gd name="T21" fmla="*/ 28 h 62"/>
              <a:gd name="T22" fmla="*/ 21 w 90"/>
              <a:gd name="T23" fmla="*/ 29 h 62"/>
              <a:gd name="T24" fmla="*/ 14 w 90"/>
              <a:gd name="T25" fmla="*/ 31 h 62"/>
              <a:gd name="T26" fmla="*/ 19 w 90"/>
              <a:gd name="T27" fmla="*/ 34 h 62"/>
              <a:gd name="T28" fmla="*/ 9 w 90"/>
              <a:gd name="T29" fmla="*/ 38 h 62"/>
              <a:gd name="T30" fmla="*/ 6 w 90"/>
              <a:gd name="T31" fmla="*/ 41 h 62"/>
              <a:gd name="T32" fmla="*/ 5 w 90"/>
              <a:gd name="T33" fmla="*/ 47 h 62"/>
              <a:gd name="T34" fmla="*/ 4 w 90"/>
              <a:gd name="T35" fmla="*/ 53 h 62"/>
              <a:gd name="T36" fmla="*/ 12 w 90"/>
              <a:gd name="T37" fmla="*/ 55 h 62"/>
              <a:gd name="T38" fmla="*/ 12 w 90"/>
              <a:gd name="T39" fmla="*/ 56 h 62"/>
              <a:gd name="T40" fmla="*/ 16 w 90"/>
              <a:gd name="T41" fmla="*/ 62 h 62"/>
              <a:gd name="T42" fmla="*/ 26 w 90"/>
              <a:gd name="T43" fmla="*/ 61 h 62"/>
              <a:gd name="T44" fmla="*/ 26 w 90"/>
              <a:gd name="T45" fmla="*/ 59 h 62"/>
              <a:gd name="T46" fmla="*/ 20 w 90"/>
              <a:gd name="T47" fmla="*/ 48 h 62"/>
              <a:gd name="T48" fmla="*/ 20 w 90"/>
              <a:gd name="T49" fmla="*/ 42 h 62"/>
              <a:gd name="T50" fmla="*/ 22 w 90"/>
              <a:gd name="T51" fmla="*/ 40 h 62"/>
              <a:gd name="T52" fmla="*/ 21 w 90"/>
              <a:gd name="T53" fmla="*/ 36 h 62"/>
              <a:gd name="T54" fmla="*/ 27 w 90"/>
              <a:gd name="T55" fmla="*/ 34 h 62"/>
              <a:gd name="T56" fmla="*/ 27 w 90"/>
              <a:gd name="T57" fmla="*/ 32 h 62"/>
              <a:gd name="T58" fmla="*/ 32 w 90"/>
              <a:gd name="T59" fmla="*/ 31 h 62"/>
              <a:gd name="T60" fmla="*/ 35 w 90"/>
              <a:gd name="T61" fmla="*/ 29 h 62"/>
              <a:gd name="T62" fmla="*/ 35 w 90"/>
              <a:gd name="T63" fmla="*/ 26 h 62"/>
              <a:gd name="T64" fmla="*/ 42 w 90"/>
              <a:gd name="T65" fmla="*/ 24 h 62"/>
              <a:gd name="T66" fmla="*/ 45 w 90"/>
              <a:gd name="T67" fmla="*/ 22 h 62"/>
              <a:gd name="T68" fmla="*/ 58 w 90"/>
              <a:gd name="T69" fmla="*/ 15 h 62"/>
              <a:gd name="T70" fmla="*/ 81 w 90"/>
              <a:gd name="T71" fmla="*/ 8 h 62"/>
              <a:gd name="T72" fmla="*/ 84 w 90"/>
              <a:gd name="T73" fmla="*/ 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0" h="62">
                <a:moveTo>
                  <a:pt x="84" y="1"/>
                </a:moveTo>
                <a:cubicBezTo>
                  <a:pt x="81" y="1"/>
                  <a:pt x="80" y="0"/>
                  <a:pt x="77" y="2"/>
                </a:cubicBezTo>
                <a:cubicBezTo>
                  <a:pt x="76" y="2"/>
                  <a:pt x="72" y="3"/>
                  <a:pt x="73" y="4"/>
                </a:cubicBezTo>
                <a:cubicBezTo>
                  <a:pt x="72" y="4"/>
                  <a:pt x="68" y="6"/>
                  <a:pt x="66" y="6"/>
                </a:cubicBezTo>
                <a:cubicBezTo>
                  <a:pt x="64" y="6"/>
                  <a:pt x="61" y="7"/>
                  <a:pt x="59" y="8"/>
                </a:cubicBezTo>
                <a:cubicBezTo>
                  <a:pt x="56" y="8"/>
                  <a:pt x="54" y="8"/>
                  <a:pt x="51" y="8"/>
                </a:cubicBezTo>
                <a:cubicBezTo>
                  <a:pt x="51" y="8"/>
                  <a:pt x="45" y="8"/>
                  <a:pt x="46" y="9"/>
                </a:cubicBezTo>
                <a:cubicBezTo>
                  <a:pt x="46" y="9"/>
                  <a:pt x="48" y="9"/>
                  <a:pt x="48" y="9"/>
                </a:cubicBezTo>
                <a:cubicBezTo>
                  <a:pt x="47" y="10"/>
                  <a:pt x="45" y="10"/>
                  <a:pt x="44" y="11"/>
                </a:cubicBezTo>
                <a:cubicBezTo>
                  <a:pt x="43" y="11"/>
                  <a:pt x="41" y="11"/>
                  <a:pt x="39" y="11"/>
                </a:cubicBezTo>
                <a:cubicBezTo>
                  <a:pt x="38" y="11"/>
                  <a:pt x="38" y="11"/>
                  <a:pt x="36" y="12"/>
                </a:cubicBezTo>
                <a:cubicBezTo>
                  <a:pt x="35" y="15"/>
                  <a:pt x="34" y="14"/>
                  <a:pt x="32" y="14"/>
                </a:cubicBezTo>
                <a:cubicBezTo>
                  <a:pt x="30" y="15"/>
                  <a:pt x="31" y="17"/>
                  <a:pt x="28" y="17"/>
                </a:cubicBezTo>
                <a:cubicBezTo>
                  <a:pt x="26" y="17"/>
                  <a:pt x="27" y="19"/>
                  <a:pt x="26" y="19"/>
                </a:cubicBezTo>
                <a:cubicBezTo>
                  <a:pt x="25" y="20"/>
                  <a:pt x="22" y="18"/>
                  <a:pt x="23" y="19"/>
                </a:cubicBezTo>
                <a:cubicBezTo>
                  <a:pt x="23" y="20"/>
                  <a:pt x="26" y="21"/>
                  <a:pt x="26" y="21"/>
                </a:cubicBezTo>
                <a:cubicBezTo>
                  <a:pt x="26" y="21"/>
                  <a:pt x="22" y="22"/>
                  <a:pt x="22" y="22"/>
                </a:cubicBezTo>
                <a:cubicBezTo>
                  <a:pt x="22" y="23"/>
                  <a:pt x="27" y="23"/>
                  <a:pt x="27" y="23"/>
                </a:cubicBezTo>
                <a:cubicBezTo>
                  <a:pt x="27" y="24"/>
                  <a:pt x="20" y="24"/>
                  <a:pt x="21" y="25"/>
                </a:cubicBezTo>
                <a:cubicBezTo>
                  <a:pt x="21" y="24"/>
                  <a:pt x="23" y="25"/>
                  <a:pt x="23" y="25"/>
                </a:cubicBezTo>
                <a:cubicBezTo>
                  <a:pt x="21" y="26"/>
                  <a:pt x="20" y="25"/>
                  <a:pt x="20" y="26"/>
                </a:cubicBezTo>
                <a:cubicBezTo>
                  <a:pt x="19" y="27"/>
                  <a:pt x="21" y="28"/>
                  <a:pt x="21" y="28"/>
                </a:cubicBezTo>
                <a:cubicBezTo>
                  <a:pt x="20" y="28"/>
                  <a:pt x="19" y="28"/>
                  <a:pt x="18" y="28"/>
                </a:cubicBezTo>
                <a:cubicBezTo>
                  <a:pt x="18" y="28"/>
                  <a:pt x="20" y="29"/>
                  <a:pt x="21" y="29"/>
                </a:cubicBezTo>
                <a:cubicBezTo>
                  <a:pt x="19" y="29"/>
                  <a:pt x="18" y="29"/>
                  <a:pt x="17" y="30"/>
                </a:cubicBezTo>
                <a:cubicBezTo>
                  <a:pt x="16" y="31"/>
                  <a:pt x="15" y="31"/>
                  <a:pt x="14" y="31"/>
                </a:cubicBezTo>
                <a:cubicBezTo>
                  <a:pt x="12" y="32"/>
                  <a:pt x="12" y="33"/>
                  <a:pt x="14" y="33"/>
                </a:cubicBezTo>
                <a:cubicBezTo>
                  <a:pt x="15" y="33"/>
                  <a:pt x="18" y="34"/>
                  <a:pt x="19" y="34"/>
                </a:cubicBezTo>
                <a:cubicBezTo>
                  <a:pt x="17" y="35"/>
                  <a:pt x="15" y="33"/>
                  <a:pt x="15" y="36"/>
                </a:cubicBezTo>
                <a:cubicBezTo>
                  <a:pt x="15" y="37"/>
                  <a:pt x="10" y="37"/>
                  <a:pt x="9" y="38"/>
                </a:cubicBezTo>
                <a:cubicBezTo>
                  <a:pt x="8" y="39"/>
                  <a:pt x="9" y="39"/>
                  <a:pt x="9" y="40"/>
                </a:cubicBezTo>
                <a:cubicBezTo>
                  <a:pt x="9" y="40"/>
                  <a:pt x="6" y="41"/>
                  <a:pt x="6" y="41"/>
                </a:cubicBezTo>
                <a:cubicBezTo>
                  <a:pt x="2" y="42"/>
                  <a:pt x="7" y="42"/>
                  <a:pt x="7" y="43"/>
                </a:cubicBezTo>
                <a:cubicBezTo>
                  <a:pt x="8" y="44"/>
                  <a:pt x="5" y="47"/>
                  <a:pt x="5" y="47"/>
                </a:cubicBezTo>
                <a:cubicBezTo>
                  <a:pt x="3" y="49"/>
                  <a:pt x="0" y="47"/>
                  <a:pt x="0" y="51"/>
                </a:cubicBezTo>
                <a:cubicBezTo>
                  <a:pt x="0" y="55"/>
                  <a:pt x="2" y="53"/>
                  <a:pt x="4" y="53"/>
                </a:cubicBezTo>
                <a:cubicBezTo>
                  <a:pt x="6" y="54"/>
                  <a:pt x="7" y="55"/>
                  <a:pt x="9" y="54"/>
                </a:cubicBezTo>
                <a:cubicBezTo>
                  <a:pt x="9" y="54"/>
                  <a:pt x="11" y="56"/>
                  <a:pt x="12" y="55"/>
                </a:cubicBezTo>
                <a:cubicBezTo>
                  <a:pt x="12" y="55"/>
                  <a:pt x="10" y="55"/>
                  <a:pt x="10" y="56"/>
                </a:cubicBezTo>
                <a:cubicBezTo>
                  <a:pt x="11" y="56"/>
                  <a:pt x="12" y="56"/>
                  <a:pt x="12" y="56"/>
                </a:cubicBezTo>
                <a:cubicBezTo>
                  <a:pt x="12" y="56"/>
                  <a:pt x="10" y="60"/>
                  <a:pt x="10" y="60"/>
                </a:cubicBezTo>
                <a:cubicBezTo>
                  <a:pt x="12" y="61"/>
                  <a:pt x="14" y="61"/>
                  <a:pt x="16" y="62"/>
                </a:cubicBezTo>
                <a:cubicBezTo>
                  <a:pt x="19" y="62"/>
                  <a:pt x="20" y="62"/>
                  <a:pt x="23" y="62"/>
                </a:cubicBezTo>
                <a:cubicBezTo>
                  <a:pt x="24" y="61"/>
                  <a:pt x="25" y="61"/>
                  <a:pt x="26" y="61"/>
                </a:cubicBezTo>
                <a:cubicBezTo>
                  <a:pt x="27" y="62"/>
                  <a:pt x="28" y="62"/>
                  <a:pt x="30" y="62"/>
                </a:cubicBezTo>
                <a:cubicBezTo>
                  <a:pt x="31" y="62"/>
                  <a:pt x="27" y="59"/>
                  <a:pt x="26" y="59"/>
                </a:cubicBezTo>
                <a:cubicBezTo>
                  <a:pt x="24" y="57"/>
                  <a:pt x="23" y="55"/>
                  <a:pt x="22" y="53"/>
                </a:cubicBezTo>
                <a:cubicBezTo>
                  <a:pt x="20" y="51"/>
                  <a:pt x="21" y="50"/>
                  <a:pt x="20" y="48"/>
                </a:cubicBezTo>
                <a:cubicBezTo>
                  <a:pt x="19" y="45"/>
                  <a:pt x="18" y="45"/>
                  <a:pt x="20" y="43"/>
                </a:cubicBezTo>
                <a:cubicBezTo>
                  <a:pt x="21" y="43"/>
                  <a:pt x="20" y="43"/>
                  <a:pt x="20" y="42"/>
                </a:cubicBezTo>
                <a:cubicBezTo>
                  <a:pt x="21" y="41"/>
                  <a:pt x="24" y="42"/>
                  <a:pt x="24" y="41"/>
                </a:cubicBezTo>
                <a:cubicBezTo>
                  <a:pt x="24" y="41"/>
                  <a:pt x="22" y="40"/>
                  <a:pt x="22" y="40"/>
                </a:cubicBezTo>
                <a:cubicBezTo>
                  <a:pt x="23" y="39"/>
                  <a:pt x="26" y="40"/>
                  <a:pt x="26" y="39"/>
                </a:cubicBezTo>
                <a:cubicBezTo>
                  <a:pt x="26" y="38"/>
                  <a:pt x="21" y="37"/>
                  <a:pt x="21" y="36"/>
                </a:cubicBezTo>
                <a:cubicBezTo>
                  <a:pt x="21" y="36"/>
                  <a:pt x="29" y="37"/>
                  <a:pt x="29" y="37"/>
                </a:cubicBezTo>
                <a:cubicBezTo>
                  <a:pt x="29" y="36"/>
                  <a:pt x="27" y="35"/>
                  <a:pt x="27" y="34"/>
                </a:cubicBezTo>
                <a:cubicBezTo>
                  <a:pt x="27" y="33"/>
                  <a:pt x="30" y="35"/>
                  <a:pt x="31" y="34"/>
                </a:cubicBezTo>
                <a:cubicBezTo>
                  <a:pt x="31" y="33"/>
                  <a:pt x="27" y="31"/>
                  <a:pt x="27" y="32"/>
                </a:cubicBezTo>
                <a:cubicBezTo>
                  <a:pt x="27" y="31"/>
                  <a:pt x="31" y="33"/>
                  <a:pt x="32" y="32"/>
                </a:cubicBezTo>
                <a:cubicBezTo>
                  <a:pt x="32" y="32"/>
                  <a:pt x="33" y="31"/>
                  <a:pt x="32" y="31"/>
                </a:cubicBezTo>
                <a:cubicBezTo>
                  <a:pt x="32" y="31"/>
                  <a:pt x="30" y="29"/>
                  <a:pt x="30" y="29"/>
                </a:cubicBezTo>
                <a:cubicBezTo>
                  <a:pt x="32" y="29"/>
                  <a:pt x="33" y="30"/>
                  <a:pt x="35" y="29"/>
                </a:cubicBezTo>
                <a:cubicBezTo>
                  <a:pt x="35" y="28"/>
                  <a:pt x="37" y="27"/>
                  <a:pt x="37" y="27"/>
                </a:cubicBezTo>
                <a:cubicBezTo>
                  <a:pt x="37" y="26"/>
                  <a:pt x="35" y="26"/>
                  <a:pt x="35" y="26"/>
                </a:cubicBezTo>
                <a:cubicBezTo>
                  <a:pt x="36" y="26"/>
                  <a:pt x="39" y="26"/>
                  <a:pt x="39" y="24"/>
                </a:cubicBezTo>
                <a:cubicBezTo>
                  <a:pt x="39" y="22"/>
                  <a:pt x="41" y="25"/>
                  <a:pt x="42" y="24"/>
                </a:cubicBezTo>
                <a:cubicBezTo>
                  <a:pt x="42" y="24"/>
                  <a:pt x="41" y="23"/>
                  <a:pt x="41" y="23"/>
                </a:cubicBezTo>
                <a:cubicBezTo>
                  <a:pt x="42" y="22"/>
                  <a:pt x="45" y="23"/>
                  <a:pt x="45" y="22"/>
                </a:cubicBezTo>
                <a:cubicBezTo>
                  <a:pt x="46" y="21"/>
                  <a:pt x="45" y="20"/>
                  <a:pt x="44" y="20"/>
                </a:cubicBezTo>
                <a:cubicBezTo>
                  <a:pt x="49" y="18"/>
                  <a:pt x="53" y="16"/>
                  <a:pt x="58" y="15"/>
                </a:cubicBezTo>
                <a:cubicBezTo>
                  <a:pt x="61" y="14"/>
                  <a:pt x="65" y="13"/>
                  <a:pt x="68" y="12"/>
                </a:cubicBezTo>
                <a:cubicBezTo>
                  <a:pt x="73" y="11"/>
                  <a:pt x="77" y="10"/>
                  <a:pt x="81" y="8"/>
                </a:cubicBezTo>
                <a:cubicBezTo>
                  <a:pt x="83" y="8"/>
                  <a:pt x="86" y="6"/>
                  <a:pt x="88" y="4"/>
                </a:cubicBezTo>
                <a:cubicBezTo>
                  <a:pt x="90" y="2"/>
                  <a:pt x="86" y="1"/>
                  <a:pt x="84" y="1"/>
                </a:cubicBezTo>
                <a:cubicBezTo>
                  <a:pt x="82" y="1"/>
                  <a:pt x="86" y="1"/>
                  <a:pt x="84" y="1"/>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38" name="Freeform 407">
            <a:extLst>
              <a:ext uri="{FF2B5EF4-FFF2-40B4-BE49-F238E27FC236}">
                <a16:creationId xmlns:a16="http://schemas.microsoft.com/office/drawing/2014/main" id="{2EE9E67F-37DB-E0A7-507E-39B1C0FE7ECA}"/>
              </a:ext>
            </a:extLst>
          </p:cNvPr>
          <p:cNvSpPr/>
          <p:nvPr/>
        </p:nvSpPr>
        <p:spPr bwMode="auto">
          <a:xfrm>
            <a:off x="10469039" y="2507276"/>
            <a:ext cx="93003" cy="58020"/>
          </a:xfrm>
          <a:custGeom>
            <a:avLst/>
            <a:gdLst>
              <a:gd name="T0" fmla="*/ 16 w 32"/>
              <a:gd name="T1" fmla="*/ 6 h 16"/>
              <a:gd name="T2" fmla="*/ 19 w 32"/>
              <a:gd name="T3" fmla="*/ 1 h 16"/>
              <a:gd name="T4" fmla="*/ 16 w 32"/>
              <a:gd name="T5" fmla="*/ 0 h 16"/>
              <a:gd name="T6" fmla="*/ 15 w 32"/>
              <a:gd name="T7" fmla="*/ 2 h 16"/>
              <a:gd name="T8" fmla="*/ 10 w 32"/>
              <a:gd name="T9" fmla="*/ 2 h 16"/>
              <a:gd name="T10" fmla="*/ 9 w 32"/>
              <a:gd name="T11" fmla="*/ 4 h 16"/>
              <a:gd name="T12" fmla="*/ 12 w 32"/>
              <a:gd name="T13" fmla="*/ 4 h 16"/>
              <a:gd name="T14" fmla="*/ 10 w 32"/>
              <a:gd name="T15" fmla="*/ 8 h 16"/>
              <a:gd name="T16" fmla="*/ 5 w 32"/>
              <a:gd name="T17" fmla="*/ 10 h 16"/>
              <a:gd name="T18" fmla="*/ 1 w 32"/>
              <a:gd name="T19" fmla="*/ 15 h 16"/>
              <a:gd name="T20" fmla="*/ 8 w 32"/>
              <a:gd name="T21" fmla="*/ 15 h 16"/>
              <a:gd name="T22" fmla="*/ 17 w 32"/>
              <a:gd name="T23" fmla="*/ 14 h 16"/>
              <a:gd name="T24" fmla="*/ 28 w 32"/>
              <a:gd name="T25" fmla="*/ 12 h 16"/>
              <a:gd name="T26" fmla="*/ 29 w 32"/>
              <a:gd name="T27" fmla="*/ 7 h 16"/>
              <a:gd name="T28" fmla="*/ 22 w 32"/>
              <a:gd name="T29" fmla="*/ 3 h 16"/>
              <a:gd name="T30" fmla="*/ 16 w 32"/>
              <a:gd name="T31" fmla="*/ 6 h 16"/>
              <a:gd name="T32" fmla="*/ 16 w 32"/>
              <a:gd name="T33" fmla="*/ 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16">
                <a:moveTo>
                  <a:pt x="16" y="6"/>
                </a:moveTo>
                <a:cubicBezTo>
                  <a:pt x="16" y="6"/>
                  <a:pt x="19" y="2"/>
                  <a:pt x="19" y="1"/>
                </a:cubicBezTo>
                <a:cubicBezTo>
                  <a:pt x="18" y="0"/>
                  <a:pt x="17" y="0"/>
                  <a:pt x="16" y="0"/>
                </a:cubicBezTo>
                <a:cubicBezTo>
                  <a:pt x="15" y="0"/>
                  <a:pt x="15" y="2"/>
                  <a:pt x="15" y="2"/>
                </a:cubicBezTo>
                <a:cubicBezTo>
                  <a:pt x="13" y="2"/>
                  <a:pt x="12" y="0"/>
                  <a:pt x="10" y="2"/>
                </a:cubicBezTo>
                <a:cubicBezTo>
                  <a:pt x="10" y="2"/>
                  <a:pt x="8" y="3"/>
                  <a:pt x="9" y="4"/>
                </a:cubicBezTo>
                <a:cubicBezTo>
                  <a:pt x="10" y="4"/>
                  <a:pt x="11" y="5"/>
                  <a:pt x="12" y="4"/>
                </a:cubicBezTo>
                <a:cubicBezTo>
                  <a:pt x="10" y="5"/>
                  <a:pt x="5" y="6"/>
                  <a:pt x="10" y="8"/>
                </a:cubicBezTo>
                <a:cubicBezTo>
                  <a:pt x="7" y="7"/>
                  <a:pt x="6" y="8"/>
                  <a:pt x="5" y="10"/>
                </a:cubicBezTo>
                <a:cubicBezTo>
                  <a:pt x="4" y="11"/>
                  <a:pt x="0" y="15"/>
                  <a:pt x="1" y="15"/>
                </a:cubicBezTo>
                <a:cubicBezTo>
                  <a:pt x="3" y="16"/>
                  <a:pt x="6" y="16"/>
                  <a:pt x="8" y="15"/>
                </a:cubicBezTo>
                <a:cubicBezTo>
                  <a:pt x="11" y="13"/>
                  <a:pt x="14" y="13"/>
                  <a:pt x="17" y="14"/>
                </a:cubicBezTo>
                <a:cubicBezTo>
                  <a:pt x="21" y="14"/>
                  <a:pt x="24" y="13"/>
                  <a:pt x="28" y="12"/>
                </a:cubicBezTo>
                <a:cubicBezTo>
                  <a:pt x="30" y="11"/>
                  <a:pt x="32" y="8"/>
                  <a:pt x="29" y="7"/>
                </a:cubicBezTo>
                <a:cubicBezTo>
                  <a:pt x="27" y="6"/>
                  <a:pt x="24" y="2"/>
                  <a:pt x="22" y="3"/>
                </a:cubicBezTo>
                <a:cubicBezTo>
                  <a:pt x="20" y="3"/>
                  <a:pt x="18" y="6"/>
                  <a:pt x="16" y="6"/>
                </a:cubicBezTo>
                <a:cubicBezTo>
                  <a:pt x="15" y="6"/>
                  <a:pt x="17" y="6"/>
                  <a:pt x="16" y="6"/>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39" name="Freeform 408">
            <a:extLst>
              <a:ext uri="{FF2B5EF4-FFF2-40B4-BE49-F238E27FC236}">
                <a16:creationId xmlns:a16="http://schemas.microsoft.com/office/drawing/2014/main" id="{EE2C33A3-95D9-0E93-8BC9-A792A09D3CA9}"/>
              </a:ext>
            </a:extLst>
          </p:cNvPr>
          <p:cNvSpPr/>
          <p:nvPr/>
        </p:nvSpPr>
        <p:spPr bwMode="auto">
          <a:xfrm>
            <a:off x="10393845" y="2473946"/>
            <a:ext cx="87066" cy="58020"/>
          </a:xfrm>
          <a:custGeom>
            <a:avLst/>
            <a:gdLst>
              <a:gd name="T0" fmla="*/ 26 w 30"/>
              <a:gd name="T1" fmla="*/ 10 h 16"/>
              <a:gd name="T2" fmla="*/ 28 w 30"/>
              <a:gd name="T3" fmla="*/ 7 h 16"/>
              <a:gd name="T4" fmla="*/ 29 w 30"/>
              <a:gd name="T5" fmla="*/ 5 h 16"/>
              <a:gd name="T6" fmla="*/ 26 w 30"/>
              <a:gd name="T7" fmla="*/ 3 h 16"/>
              <a:gd name="T8" fmla="*/ 22 w 30"/>
              <a:gd name="T9" fmla="*/ 3 h 16"/>
              <a:gd name="T10" fmla="*/ 17 w 30"/>
              <a:gd name="T11" fmla="*/ 4 h 16"/>
              <a:gd name="T12" fmla="*/ 18 w 30"/>
              <a:gd name="T13" fmla="*/ 1 h 16"/>
              <a:gd name="T14" fmla="*/ 12 w 30"/>
              <a:gd name="T15" fmla="*/ 1 h 16"/>
              <a:gd name="T16" fmla="*/ 5 w 30"/>
              <a:gd name="T17" fmla="*/ 4 h 16"/>
              <a:gd name="T18" fmla="*/ 7 w 30"/>
              <a:gd name="T19" fmla="*/ 4 h 16"/>
              <a:gd name="T20" fmla="*/ 0 w 30"/>
              <a:gd name="T21" fmla="*/ 8 h 16"/>
              <a:gd name="T22" fmla="*/ 4 w 30"/>
              <a:gd name="T23" fmla="*/ 9 h 16"/>
              <a:gd name="T24" fmla="*/ 7 w 30"/>
              <a:gd name="T25" fmla="*/ 12 h 16"/>
              <a:gd name="T26" fmla="*/ 12 w 30"/>
              <a:gd name="T27" fmla="*/ 13 h 16"/>
              <a:gd name="T28" fmla="*/ 19 w 30"/>
              <a:gd name="T29" fmla="*/ 16 h 16"/>
              <a:gd name="T30" fmla="*/ 28 w 30"/>
              <a:gd name="T31" fmla="*/ 15 h 16"/>
              <a:gd name="T32" fmla="*/ 26 w 30"/>
              <a:gd name="T33" fmla="*/ 10 h 16"/>
              <a:gd name="T34" fmla="*/ 26 w 30"/>
              <a:gd name="T35" fmla="*/ 1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 h="16">
                <a:moveTo>
                  <a:pt x="26" y="10"/>
                </a:moveTo>
                <a:cubicBezTo>
                  <a:pt x="29" y="11"/>
                  <a:pt x="27" y="9"/>
                  <a:pt x="28" y="7"/>
                </a:cubicBezTo>
                <a:cubicBezTo>
                  <a:pt x="28" y="6"/>
                  <a:pt x="29" y="6"/>
                  <a:pt x="29" y="5"/>
                </a:cubicBezTo>
                <a:cubicBezTo>
                  <a:pt x="29" y="4"/>
                  <a:pt x="27" y="3"/>
                  <a:pt x="26" y="3"/>
                </a:cubicBezTo>
                <a:cubicBezTo>
                  <a:pt x="25" y="2"/>
                  <a:pt x="23" y="2"/>
                  <a:pt x="22" y="3"/>
                </a:cubicBezTo>
                <a:cubicBezTo>
                  <a:pt x="22" y="3"/>
                  <a:pt x="17" y="4"/>
                  <a:pt x="17" y="4"/>
                </a:cubicBezTo>
                <a:cubicBezTo>
                  <a:pt x="17" y="4"/>
                  <a:pt x="21" y="2"/>
                  <a:pt x="18" y="1"/>
                </a:cubicBezTo>
                <a:cubicBezTo>
                  <a:pt x="16" y="0"/>
                  <a:pt x="14" y="1"/>
                  <a:pt x="12" y="1"/>
                </a:cubicBezTo>
                <a:cubicBezTo>
                  <a:pt x="11" y="1"/>
                  <a:pt x="6" y="2"/>
                  <a:pt x="5" y="4"/>
                </a:cubicBezTo>
                <a:cubicBezTo>
                  <a:pt x="5" y="4"/>
                  <a:pt x="7" y="4"/>
                  <a:pt x="7" y="4"/>
                </a:cubicBezTo>
                <a:cubicBezTo>
                  <a:pt x="7" y="4"/>
                  <a:pt x="0" y="7"/>
                  <a:pt x="0" y="8"/>
                </a:cubicBezTo>
                <a:cubicBezTo>
                  <a:pt x="0" y="8"/>
                  <a:pt x="4" y="9"/>
                  <a:pt x="4" y="9"/>
                </a:cubicBezTo>
                <a:cubicBezTo>
                  <a:pt x="5" y="9"/>
                  <a:pt x="6" y="11"/>
                  <a:pt x="7" y="12"/>
                </a:cubicBezTo>
                <a:cubicBezTo>
                  <a:pt x="9" y="13"/>
                  <a:pt x="10" y="13"/>
                  <a:pt x="12" y="13"/>
                </a:cubicBezTo>
                <a:cubicBezTo>
                  <a:pt x="14" y="14"/>
                  <a:pt x="17" y="16"/>
                  <a:pt x="19" y="16"/>
                </a:cubicBezTo>
                <a:cubicBezTo>
                  <a:pt x="22" y="16"/>
                  <a:pt x="25" y="16"/>
                  <a:pt x="28" y="15"/>
                </a:cubicBezTo>
                <a:cubicBezTo>
                  <a:pt x="30" y="15"/>
                  <a:pt x="26" y="10"/>
                  <a:pt x="26" y="10"/>
                </a:cubicBezTo>
                <a:cubicBezTo>
                  <a:pt x="27" y="10"/>
                  <a:pt x="25" y="10"/>
                  <a:pt x="26" y="10"/>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41" name="Freeform 409">
            <a:extLst>
              <a:ext uri="{FF2B5EF4-FFF2-40B4-BE49-F238E27FC236}">
                <a16:creationId xmlns:a16="http://schemas.microsoft.com/office/drawing/2014/main" id="{B63EA108-086B-A3B1-6B8C-C5C83AD5C29D}"/>
              </a:ext>
            </a:extLst>
          </p:cNvPr>
          <p:cNvSpPr/>
          <p:nvPr/>
        </p:nvSpPr>
        <p:spPr bwMode="auto">
          <a:xfrm>
            <a:off x="10368121" y="2477648"/>
            <a:ext cx="43533" cy="18518"/>
          </a:xfrm>
          <a:custGeom>
            <a:avLst/>
            <a:gdLst>
              <a:gd name="T0" fmla="*/ 9 w 15"/>
              <a:gd name="T1" fmla="*/ 1 h 5"/>
              <a:gd name="T2" fmla="*/ 4 w 15"/>
              <a:gd name="T3" fmla="*/ 1 h 5"/>
              <a:gd name="T4" fmla="*/ 0 w 15"/>
              <a:gd name="T5" fmla="*/ 1 h 5"/>
              <a:gd name="T6" fmla="*/ 1 w 15"/>
              <a:gd name="T7" fmla="*/ 3 h 5"/>
              <a:gd name="T8" fmla="*/ 6 w 15"/>
              <a:gd name="T9" fmla="*/ 5 h 5"/>
              <a:gd name="T10" fmla="*/ 9 w 15"/>
              <a:gd name="T11" fmla="*/ 1 h 5"/>
              <a:gd name="T12" fmla="*/ 9 w 15"/>
              <a:gd name="T13" fmla="*/ 1 h 5"/>
            </a:gdLst>
            <a:ahLst/>
            <a:cxnLst>
              <a:cxn ang="0">
                <a:pos x="T0" y="T1"/>
              </a:cxn>
              <a:cxn ang="0">
                <a:pos x="T2" y="T3"/>
              </a:cxn>
              <a:cxn ang="0">
                <a:pos x="T4" y="T5"/>
              </a:cxn>
              <a:cxn ang="0">
                <a:pos x="T6" y="T7"/>
              </a:cxn>
              <a:cxn ang="0">
                <a:pos x="T8" y="T9"/>
              </a:cxn>
              <a:cxn ang="0">
                <a:pos x="T10" y="T11"/>
              </a:cxn>
              <a:cxn ang="0">
                <a:pos x="T12" y="T13"/>
              </a:cxn>
            </a:cxnLst>
            <a:rect l="0" t="0" r="r" b="b"/>
            <a:pathLst>
              <a:path w="15" h="5">
                <a:moveTo>
                  <a:pt x="9" y="1"/>
                </a:moveTo>
                <a:cubicBezTo>
                  <a:pt x="8" y="1"/>
                  <a:pt x="6" y="1"/>
                  <a:pt x="4" y="1"/>
                </a:cubicBezTo>
                <a:cubicBezTo>
                  <a:pt x="3" y="1"/>
                  <a:pt x="1" y="0"/>
                  <a:pt x="0" y="1"/>
                </a:cubicBezTo>
                <a:cubicBezTo>
                  <a:pt x="0" y="1"/>
                  <a:pt x="0" y="3"/>
                  <a:pt x="1" y="3"/>
                </a:cubicBezTo>
                <a:cubicBezTo>
                  <a:pt x="3" y="4"/>
                  <a:pt x="4" y="5"/>
                  <a:pt x="6" y="5"/>
                </a:cubicBezTo>
                <a:cubicBezTo>
                  <a:pt x="8" y="5"/>
                  <a:pt x="15" y="2"/>
                  <a:pt x="9" y="1"/>
                </a:cubicBezTo>
                <a:cubicBezTo>
                  <a:pt x="8" y="1"/>
                  <a:pt x="10" y="2"/>
                  <a:pt x="9" y="1"/>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42" name="Freeform 410">
            <a:extLst>
              <a:ext uri="{FF2B5EF4-FFF2-40B4-BE49-F238E27FC236}">
                <a16:creationId xmlns:a16="http://schemas.microsoft.com/office/drawing/2014/main" id="{D17EE9D3-D4F5-0FBF-7120-3294AF0DFED7}"/>
              </a:ext>
            </a:extLst>
          </p:cNvPr>
          <p:cNvSpPr/>
          <p:nvPr/>
        </p:nvSpPr>
        <p:spPr bwMode="auto">
          <a:xfrm>
            <a:off x="10376036" y="2427036"/>
            <a:ext cx="73214" cy="58020"/>
          </a:xfrm>
          <a:custGeom>
            <a:avLst/>
            <a:gdLst>
              <a:gd name="T0" fmla="*/ 7 w 25"/>
              <a:gd name="T1" fmla="*/ 15 h 16"/>
              <a:gd name="T2" fmla="*/ 3 w 25"/>
              <a:gd name="T3" fmla="*/ 13 h 16"/>
              <a:gd name="T4" fmla="*/ 4 w 25"/>
              <a:gd name="T5" fmla="*/ 12 h 16"/>
              <a:gd name="T6" fmla="*/ 0 w 25"/>
              <a:gd name="T7" fmla="*/ 12 h 16"/>
              <a:gd name="T8" fmla="*/ 3 w 25"/>
              <a:gd name="T9" fmla="*/ 11 h 16"/>
              <a:gd name="T10" fmla="*/ 2 w 25"/>
              <a:gd name="T11" fmla="*/ 10 h 16"/>
              <a:gd name="T12" fmla="*/ 6 w 25"/>
              <a:gd name="T13" fmla="*/ 6 h 16"/>
              <a:gd name="T14" fmla="*/ 5 w 25"/>
              <a:gd name="T15" fmla="*/ 6 h 16"/>
              <a:gd name="T16" fmla="*/ 11 w 25"/>
              <a:gd name="T17" fmla="*/ 3 h 16"/>
              <a:gd name="T18" fmla="*/ 18 w 25"/>
              <a:gd name="T19" fmla="*/ 0 h 16"/>
              <a:gd name="T20" fmla="*/ 20 w 25"/>
              <a:gd name="T21" fmla="*/ 4 h 16"/>
              <a:gd name="T22" fmla="*/ 25 w 25"/>
              <a:gd name="T23" fmla="*/ 7 h 16"/>
              <a:gd name="T24" fmla="*/ 21 w 25"/>
              <a:gd name="T25" fmla="*/ 9 h 16"/>
              <a:gd name="T26" fmla="*/ 23 w 25"/>
              <a:gd name="T27" fmla="*/ 12 h 16"/>
              <a:gd name="T28" fmla="*/ 19 w 25"/>
              <a:gd name="T29" fmla="*/ 13 h 16"/>
              <a:gd name="T30" fmla="*/ 7 w 25"/>
              <a:gd name="T31" fmla="*/ 15 h 16"/>
              <a:gd name="T32" fmla="*/ 7 w 25"/>
              <a:gd name="T33" fmla="*/ 1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 h="16">
                <a:moveTo>
                  <a:pt x="7" y="15"/>
                </a:moveTo>
                <a:cubicBezTo>
                  <a:pt x="6" y="14"/>
                  <a:pt x="4" y="14"/>
                  <a:pt x="3" y="13"/>
                </a:cubicBezTo>
                <a:cubicBezTo>
                  <a:pt x="2" y="12"/>
                  <a:pt x="4" y="12"/>
                  <a:pt x="4" y="12"/>
                </a:cubicBezTo>
                <a:cubicBezTo>
                  <a:pt x="4" y="12"/>
                  <a:pt x="0" y="13"/>
                  <a:pt x="0" y="12"/>
                </a:cubicBezTo>
                <a:cubicBezTo>
                  <a:pt x="0" y="10"/>
                  <a:pt x="3" y="11"/>
                  <a:pt x="3" y="11"/>
                </a:cubicBezTo>
                <a:cubicBezTo>
                  <a:pt x="3" y="10"/>
                  <a:pt x="2" y="10"/>
                  <a:pt x="2" y="10"/>
                </a:cubicBezTo>
                <a:cubicBezTo>
                  <a:pt x="2" y="10"/>
                  <a:pt x="7" y="7"/>
                  <a:pt x="6" y="6"/>
                </a:cubicBezTo>
                <a:cubicBezTo>
                  <a:pt x="6" y="6"/>
                  <a:pt x="5" y="6"/>
                  <a:pt x="5" y="6"/>
                </a:cubicBezTo>
                <a:cubicBezTo>
                  <a:pt x="6" y="4"/>
                  <a:pt x="9" y="4"/>
                  <a:pt x="11" y="3"/>
                </a:cubicBezTo>
                <a:cubicBezTo>
                  <a:pt x="13" y="2"/>
                  <a:pt x="16" y="1"/>
                  <a:pt x="18" y="0"/>
                </a:cubicBezTo>
                <a:cubicBezTo>
                  <a:pt x="18" y="0"/>
                  <a:pt x="19" y="3"/>
                  <a:pt x="20" y="4"/>
                </a:cubicBezTo>
                <a:cubicBezTo>
                  <a:pt x="20" y="4"/>
                  <a:pt x="25" y="6"/>
                  <a:pt x="25" y="7"/>
                </a:cubicBezTo>
                <a:cubicBezTo>
                  <a:pt x="25" y="8"/>
                  <a:pt x="20" y="7"/>
                  <a:pt x="21" y="9"/>
                </a:cubicBezTo>
                <a:cubicBezTo>
                  <a:pt x="21" y="9"/>
                  <a:pt x="23" y="10"/>
                  <a:pt x="23" y="12"/>
                </a:cubicBezTo>
                <a:cubicBezTo>
                  <a:pt x="22" y="12"/>
                  <a:pt x="20" y="12"/>
                  <a:pt x="19" y="13"/>
                </a:cubicBezTo>
                <a:cubicBezTo>
                  <a:pt x="16" y="14"/>
                  <a:pt x="10" y="16"/>
                  <a:pt x="7" y="15"/>
                </a:cubicBezTo>
                <a:cubicBezTo>
                  <a:pt x="6" y="14"/>
                  <a:pt x="9" y="16"/>
                  <a:pt x="7" y="15"/>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43" name="Freeform 411">
            <a:extLst>
              <a:ext uri="{FF2B5EF4-FFF2-40B4-BE49-F238E27FC236}">
                <a16:creationId xmlns:a16="http://schemas.microsoft.com/office/drawing/2014/main" id="{D673A171-387D-875D-1A80-946E2B1DA886}"/>
              </a:ext>
            </a:extLst>
          </p:cNvPr>
          <p:cNvSpPr/>
          <p:nvPr/>
        </p:nvSpPr>
        <p:spPr bwMode="auto">
          <a:xfrm>
            <a:off x="11147758" y="2655411"/>
            <a:ext cx="73214" cy="29627"/>
          </a:xfrm>
          <a:custGeom>
            <a:avLst/>
            <a:gdLst>
              <a:gd name="T0" fmla="*/ 5 w 25"/>
              <a:gd name="T1" fmla="*/ 3 h 8"/>
              <a:gd name="T2" fmla="*/ 3 w 25"/>
              <a:gd name="T3" fmla="*/ 1 h 8"/>
              <a:gd name="T4" fmla="*/ 1 w 25"/>
              <a:gd name="T5" fmla="*/ 2 h 8"/>
              <a:gd name="T6" fmla="*/ 2 w 25"/>
              <a:gd name="T7" fmla="*/ 4 h 8"/>
              <a:gd name="T8" fmla="*/ 5 w 25"/>
              <a:gd name="T9" fmla="*/ 6 h 8"/>
              <a:gd name="T10" fmla="*/ 16 w 25"/>
              <a:gd name="T11" fmla="*/ 8 h 8"/>
              <a:gd name="T12" fmla="*/ 24 w 25"/>
              <a:gd name="T13" fmla="*/ 5 h 8"/>
              <a:gd name="T14" fmla="*/ 23 w 25"/>
              <a:gd name="T15" fmla="*/ 6 h 8"/>
              <a:gd name="T16" fmla="*/ 20 w 25"/>
              <a:gd name="T17" fmla="*/ 4 h 8"/>
              <a:gd name="T18" fmla="*/ 15 w 25"/>
              <a:gd name="T19" fmla="*/ 4 h 8"/>
              <a:gd name="T20" fmla="*/ 10 w 25"/>
              <a:gd name="T21" fmla="*/ 2 h 8"/>
              <a:gd name="T22" fmla="*/ 5 w 25"/>
              <a:gd name="T23" fmla="*/ 3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 h="8">
                <a:moveTo>
                  <a:pt x="5" y="3"/>
                </a:moveTo>
                <a:cubicBezTo>
                  <a:pt x="4" y="3"/>
                  <a:pt x="4" y="1"/>
                  <a:pt x="3" y="1"/>
                </a:cubicBezTo>
                <a:cubicBezTo>
                  <a:pt x="3" y="0"/>
                  <a:pt x="1" y="2"/>
                  <a:pt x="1" y="2"/>
                </a:cubicBezTo>
                <a:cubicBezTo>
                  <a:pt x="0" y="4"/>
                  <a:pt x="1" y="4"/>
                  <a:pt x="2" y="4"/>
                </a:cubicBezTo>
                <a:cubicBezTo>
                  <a:pt x="3" y="4"/>
                  <a:pt x="4" y="6"/>
                  <a:pt x="5" y="6"/>
                </a:cubicBezTo>
                <a:cubicBezTo>
                  <a:pt x="9" y="7"/>
                  <a:pt x="12" y="8"/>
                  <a:pt x="16" y="8"/>
                </a:cubicBezTo>
                <a:cubicBezTo>
                  <a:pt x="17" y="8"/>
                  <a:pt x="25" y="7"/>
                  <a:pt x="24" y="5"/>
                </a:cubicBezTo>
                <a:cubicBezTo>
                  <a:pt x="23" y="5"/>
                  <a:pt x="23" y="6"/>
                  <a:pt x="23" y="6"/>
                </a:cubicBezTo>
                <a:cubicBezTo>
                  <a:pt x="22" y="6"/>
                  <a:pt x="21" y="5"/>
                  <a:pt x="20" y="4"/>
                </a:cubicBezTo>
                <a:cubicBezTo>
                  <a:pt x="19" y="4"/>
                  <a:pt x="17" y="3"/>
                  <a:pt x="15" y="4"/>
                </a:cubicBezTo>
                <a:cubicBezTo>
                  <a:pt x="14" y="4"/>
                  <a:pt x="12" y="2"/>
                  <a:pt x="10" y="2"/>
                </a:cubicBezTo>
                <a:cubicBezTo>
                  <a:pt x="8" y="2"/>
                  <a:pt x="7" y="3"/>
                  <a:pt x="5" y="3"/>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44" name="Freeform 412">
            <a:extLst>
              <a:ext uri="{FF2B5EF4-FFF2-40B4-BE49-F238E27FC236}">
                <a16:creationId xmlns:a16="http://schemas.microsoft.com/office/drawing/2014/main" id="{903B649F-9882-405B-B77F-3A2DB56E7CCA}"/>
              </a:ext>
            </a:extLst>
          </p:cNvPr>
          <p:cNvSpPr/>
          <p:nvPr/>
        </p:nvSpPr>
        <p:spPr bwMode="auto">
          <a:xfrm>
            <a:off x="11054755" y="2713431"/>
            <a:ext cx="61343" cy="29627"/>
          </a:xfrm>
          <a:custGeom>
            <a:avLst/>
            <a:gdLst>
              <a:gd name="T0" fmla="*/ 2 w 21"/>
              <a:gd name="T1" fmla="*/ 6 h 8"/>
              <a:gd name="T2" fmla="*/ 8 w 21"/>
              <a:gd name="T3" fmla="*/ 6 h 8"/>
              <a:gd name="T4" fmla="*/ 14 w 21"/>
              <a:gd name="T5" fmla="*/ 8 h 8"/>
              <a:gd name="T6" fmla="*/ 19 w 21"/>
              <a:gd name="T7" fmla="*/ 7 h 8"/>
              <a:gd name="T8" fmla="*/ 17 w 21"/>
              <a:gd name="T9" fmla="*/ 4 h 8"/>
              <a:gd name="T10" fmla="*/ 7 w 21"/>
              <a:gd name="T11" fmla="*/ 2 h 8"/>
              <a:gd name="T12" fmla="*/ 4 w 21"/>
              <a:gd name="T13" fmla="*/ 5 h 8"/>
              <a:gd name="T14" fmla="*/ 2 w 21"/>
              <a:gd name="T15" fmla="*/ 6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8">
                <a:moveTo>
                  <a:pt x="2" y="6"/>
                </a:moveTo>
                <a:cubicBezTo>
                  <a:pt x="5" y="6"/>
                  <a:pt x="6" y="6"/>
                  <a:pt x="8" y="6"/>
                </a:cubicBezTo>
                <a:cubicBezTo>
                  <a:pt x="10" y="7"/>
                  <a:pt x="12" y="7"/>
                  <a:pt x="14" y="8"/>
                </a:cubicBezTo>
                <a:cubicBezTo>
                  <a:pt x="16" y="8"/>
                  <a:pt x="18" y="8"/>
                  <a:pt x="19" y="7"/>
                </a:cubicBezTo>
                <a:cubicBezTo>
                  <a:pt x="21" y="6"/>
                  <a:pt x="18" y="5"/>
                  <a:pt x="17" y="4"/>
                </a:cubicBezTo>
                <a:cubicBezTo>
                  <a:pt x="14" y="2"/>
                  <a:pt x="11" y="0"/>
                  <a:pt x="7" y="2"/>
                </a:cubicBezTo>
                <a:cubicBezTo>
                  <a:pt x="5" y="3"/>
                  <a:pt x="5" y="4"/>
                  <a:pt x="4" y="5"/>
                </a:cubicBezTo>
                <a:cubicBezTo>
                  <a:pt x="3" y="5"/>
                  <a:pt x="0" y="6"/>
                  <a:pt x="2" y="6"/>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48" name="Freeform 413">
            <a:extLst>
              <a:ext uri="{FF2B5EF4-FFF2-40B4-BE49-F238E27FC236}">
                <a16:creationId xmlns:a16="http://schemas.microsoft.com/office/drawing/2014/main" id="{6F45CC99-2BAF-80A7-4C9C-ED40AE8C8B05}"/>
              </a:ext>
            </a:extLst>
          </p:cNvPr>
          <p:cNvSpPr/>
          <p:nvPr/>
        </p:nvSpPr>
        <p:spPr bwMode="auto">
          <a:xfrm>
            <a:off x="11057724" y="2699853"/>
            <a:ext cx="23745" cy="17283"/>
          </a:xfrm>
          <a:custGeom>
            <a:avLst/>
            <a:gdLst>
              <a:gd name="T0" fmla="*/ 3 w 8"/>
              <a:gd name="T1" fmla="*/ 5 h 5"/>
              <a:gd name="T2" fmla="*/ 4 w 8"/>
              <a:gd name="T3" fmla="*/ 1 h 5"/>
              <a:gd name="T4" fmla="*/ 3 w 8"/>
              <a:gd name="T5" fmla="*/ 5 h 5"/>
              <a:gd name="T6" fmla="*/ 3 w 8"/>
              <a:gd name="T7" fmla="*/ 5 h 5"/>
            </a:gdLst>
            <a:ahLst/>
            <a:cxnLst>
              <a:cxn ang="0">
                <a:pos x="T0" y="T1"/>
              </a:cxn>
              <a:cxn ang="0">
                <a:pos x="T2" y="T3"/>
              </a:cxn>
              <a:cxn ang="0">
                <a:pos x="T4" y="T5"/>
              </a:cxn>
              <a:cxn ang="0">
                <a:pos x="T6" y="T7"/>
              </a:cxn>
            </a:cxnLst>
            <a:rect l="0" t="0" r="r" b="b"/>
            <a:pathLst>
              <a:path w="8" h="5">
                <a:moveTo>
                  <a:pt x="3" y="5"/>
                </a:moveTo>
                <a:cubicBezTo>
                  <a:pt x="0" y="5"/>
                  <a:pt x="1" y="0"/>
                  <a:pt x="4" y="1"/>
                </a:cubicBezTo>
                <a:cubicBezTo>
                  <a:pt x="8" y="2"/>
                  <a:pt x="6" y="4"/>
                  <a:pt x="3" y="5"/>
                </a:cubicBezTo>
                <a:cubicBezTo>
                  <a:pt x="1" y="5"/>
                  <a:pt x="5" y="5"/>
                  <a:pt x="3" y="5"/>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49" name="Freeform 414">
            <a:extLst>
              <a:ext uri="{FF2B5EF4-FFF2-40B4-BE49-F238E27FC236}">
                <a16:creationId xmlns:a16="http://schemas.microsoft.com/office/drawing/2014/main" id="{CDCDFEAD-5880-E9FB-9079-2CCCB4732465}"/>
              </a:ext>
            </a:extLst>
          </p:cNvPr>
          <p:cNvSpPr/>
          <p:nvPr/>
        </p:nvSpPr>
        <p:spPr bwMode="auto">
          <a:xfrm>
            <a:off x="10994403" y="2648005"/>
            <a:ext cx="8904" cy="18518"/>
          </a:xfrm>
          <a:custGeom>
            <a:avLst/>
            <a:gdLst>
              <a:gd name="T0" fmla="*/ 1 w 3"/>
              <a:gd name="T1" fmla="*/ 3 h 5"/>
              <a:gd name="T2" fmla="*/ 3 w 3"/>
              <a:gd name="T3" fmla="*/ 1 h 5"/>
              <a:gd name="T4" fmla="*/ 1 w 3"/>
              <a:gd name="T5" fmla="*/ 5 h 5"/>
              <a:gd name="T6" fmla="*/ 1 w 3"/>
              <a:gd name="T7" fmla="*/ 3 h 5"/>
              <a:gd name="T8" fmla="*/ 1 w 3"/>
              <a:gd name="T9" fmla="*/ 3 h 5"/>
            </a:gdLst>
            <a:ahLst/>
            <a:cxnLst>
              <a:cxn ang="0">
                <a:pos x="T0" y="T1"/>
              </a:cxn>
              <a:cxn ang="0">
                <a:pos x="T2" y="T3"/>
              </a:cxn>
              <a:cxn ang="0">
                <a:pos x="T4" y="T5"/>
              </a:cxn>
              <a:cxn ang="0">
                <a:pos x="T6" y="T7"/>
              </a:cxn>
              <a:cxn ang="0">
                <a:pos x="T8" y="T9"/>
              </a:cxn>
            </a:cxnLst>
            <a:rect l="0" t="0" r="r" b="b"/>
            <a:pathLst>
              <a:path w="3" h="5">
                <a:moveTo>
                  <a:pt x="1" y="3"/>
                </a:moveTo>
                <a:cubicBezTo>
                  <a:pt x="0" y="2"/>
                  <a:pt x="2" y="0"/>
                  <a:pt x="3" y="1"/>
                </a:cubicBezTo>
                <a:cubicBezTo>
                  <a:pt x="3" y="2"/>
                  <a:pt x="2" y="5"/>
                  <a:pt x="1" y="5"/>
                </a:cubicBezTo>
                <a:cubicBezTo>
                  <a:pt x="1" y="5"/>
                  <a:pt x="1" y="3"/>
                  <a:pt x="1" y="3"/>
                </a:cubicBezTo>
                <a:cubicBezTo>
                  <a:pt x="0" y="2"/>
                  <a:pt x="1" y="3"/>
                  <a:pt x="1" y="3"/>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50" name="Freeform 415">
            <a:extLst>
              <a:ext uri="{FF2B5EF4-FFF2-40B4-BE49-F238E27FC236}">
                <a16:creationId xmlns:a16="http://schemas.microsoft.com/office/drawing/2014/main" id="{8732579C-B5A2-2D09-3F11-FE97CFA61E4A}"/>
              </a:ext>
            </a:extLst>
          </p:cNvPr>
          <p:cNvSpPr/>
          <p:nvPr/>
        </p:nvSpPr>
        <p:spPr bwMode="auto">
          <a:xfrm>
            <a:off x="10994403" y="2702321"/>
            <a:ext cx="11873" cy="18518"/>
          </a:xfrm>
          <a:custGeom>
            <a:avLst/>
            <a:gdLst>
              <a:gd name="T0" fmla="*/ 4 w 4"/>
              <a:gd name="T1" fmla="*/ 4 h 5"/>
              <a:gd name="T2" fmla="*/ 0 w 4"/>
              <a:gd name="T3" fmla="*/ 1 h 5"/>
              <a:gd name="T4" fmla="*/ 4 w 4"/>
              <a:gd name="T5" fmla="*/ 4 h 5"/>
            </a:gdLst>
            <a:ahLst/>
            <a:cxnLst>
              <a:cxn ang="0">
                <a:pos x="T0" y="T1"/>
              </a:cxn>
              <a:cxn ang="0">
                <a:pos x="T2" y="T3"/>
              </a:cxn>
              <a:cxn ang="0">
                <a:pos x="T4" y="T5"/>
              </a:cxn>
            </a:cxnLst>
            <a:rect l="0" t="0" r="r" b="b"/>
            <a:pathLst>
              <a:path w="4" h="5">
                <a:moveTo>
                  <a:pt x="4" y="4"/>
                </a:moveTo>
                <a:cubicBezTo>
                  <a:pt x="4" y="3"/>
                  <a:pt x="1" y="0"/>
                  <a:pt x="0" y="1"/>
                </a:cubicBezTo>
                <a:cubicBezTo>
                  <a:pt x="0" y="1"/>
                  <a:pt x="3" y="5"/>
                  <a:pt x="4" y="4"/>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51" name="Freeform 416">
            <a:extLst>
              <a:ext uri="{FF2B5EF4-FFF2-40B4-BE49-F238E27FC236}">
                <a16:creationId xmlns:a16="http://schemas.microsoft.com/office/drawing/2014/main" id="{102251ED-737F-D2D0-49A4-FF92C8B38ECA}"/>
              </a:ext>
            </a:extLst>
          </p:cNvPr>
          <p:cNvSpPr/>
          <p:nvPr/>
        </p:nvSpPr>
        <p:spPr bwMode="auto">
          <a:xfrm>
            <a:off x="11014190" y="2634426"/>
            <a:ext cx="122684" cy="58020"/>
          </a:xfrm>
          <a:custGeom>
            <a:avLst/>
            <a:gdLst>
              <a:gd name="T0" fmla="*/ 34 w 42"/>
              <a:gd name="T1" fmla="*/ 4 h 16"/>
              <a:gd name="T2" fmla="*/ 29 w 42"/>
              <a:gd name="T3" fmla="*/ 3 h 16"/>
              <a:gd name="T4" fmla="*/ 23 w 42"/>
              <a:gd name="T5" fmla="*/ 0 h 16"/>
              <a:gd name="T6" fmla="*/ 22 w 42"/>
              <a:gd name="T7" fmla="*/ 2 h 16"/>
              <a:gd name="T8" fmla="*/ 20 w 42"/>
              <a:gd name="T9" fmla="*/ 6 h 16"/>
              <a:gd name="T10" fmla="*/ 11 w 42"/>
              <a:gd name="T11" fmla="*/ 1 h 16"/>
              <a:gd name="T12" fmla="*/ 4 w 42"/>
              <a:gd name="T13" fmla="*/ 3 h 16"/>
              <a:gd name="T14" fmla="*/ 2 w 42"/>
              <a:gd name="T15" fmla="*/ 6 h 16"/>
              <a:gd name="T16" fmla="*/ 1 w 42"/>
              <a:gd name="T17" fmla="*/ 10 h 16"/>
              <a:gd name="T18" fmla="*/ 9 w 42"/>
              <a:gd name="T19" fmla="*/ 14 h 16"/>
              <a:gd name="T20" fmla="*/ 13 w 42"/>
              <a:gd name="T21" fmla="*/ 15 h 16"/>
              <a:gd name="T22" fmla="*/ 15 w 42"/>
              <a:gd name="T23" fmla="*/ 13 h 16"/>
              <a:gd name="T24" fmla="*/ 16 w 42"/>
              <a:gd name="T25" fmla="*/ 14 h 16"/>
              <a:gd name="T26" fmla="*/ 18 w 42"/>
              <a:gd name="T27" fmla="*/ 14 h 16"/>
              <a:gd name="T28" fmla="*/ 25 w 42"/>
              <a:gd name="T29" fmla="*/ 12 h 16"/>
              <a:gd name="T30" fmla="*/ 28 w 42"/>
              <a:gd name="T31" fmla="*/ 14 h 16"/>
              <a:gd name="T32" fmla="*/ 34 w 42"/>
              <a:gd name="T33" fmla="*/ 13 h 16"/>
              <a:gd name="T34" fmla="*/ 33 w 42"/>
              <a:gd name="T35" fmla="*/ 12 h 16"/>
              <a:gd name="T36" fmla="*/ 37 w 42"/>
              <a:gd name="T37" fmla="*/ 12 h 16"/>
              <a:gd name="T38" fmla="*/ 39 w 42"/>
              <a:gd name="T39" fmla="*/ 11 h 16"/>
              <a:gd name="T40" fmla="*/ 40 w 42"/>
              <a:gd name="T41" fmla="*/ 9 h 16"/>
              <a:gd name="T42" fmla="*/ 39 w 42"/>
              <a:gd name="T43" fmla="*/ 9 h 16"/>
              <a:gd name="T44" fmla="*/ 42 w 42"/>
              <a:gd name="T45" fmla="*/ 6 h 16"/>
              <a:gd name="T46" fmla="*/ 34 w 42"/>
              <a:gd name="T47" fmla="*/ 4 h 16"/>
              <a:gd name="T48" fmla="*/ 34 w 42"/>
              <a:gd name="T49"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 h="16">
                <a:moveTo>
                  <a:pt x="34" y="4"/>
                </a:moveTo>
                <a:cubicBezTo>
                  <a:pt x="32" y="3"/>
                  <a:pt x="31" y="4"/>
                  <a:pt x="29" y="3"/>
                </a:cubicBezTo>
                <a:cubicBezTo>
                  <a:pt x="29" y="3"/>
                  <a:pt x="24" y="0"/>
                  <a:pt x="23" y="0"/>
                </a:cubicBezTo>
                <a:cubicBezTo>
                  <a:pt x="23" y="0"/>
                  <a:pt x="24" y="1"/>
                  <a:pt x="22" y="2"/>
                </a:cubicBezTo>
                <a:cubicBezTo>
                  <a:pt x="20" y="2"/>
                  <a:pt x="22" y="5"/>
                  <a:pt x="20" y="6"/>
                </a:cubicBezTo>
                <a:cubicBezTo>
                  <a:pt x="19" y="6"/>
                  <a:pt x="12" y="1"/>
                  <a:pt x="11" y="1"/>
                </a:cubicBezTo>
                <a:cubicBezTo>
                  <a:pt x="9" y="0"/>
                  <a:pt x="4" y="1"/>
                  <a:pt x="4" y="3"/>
                </a:cubicBezTo>
                <a:cubicBezTo>
                  <a:pt x="4" y="5"/>
                  <a:pt x="0" y="4"/>
                  <a:pt x="2" y="6"/>
                </a:cubicBezTo>
                <a:cubicBezTo>
                  <a:pt x="3" y="7"/>
                  <a:pt x="0" y="9"/>
                  <a:pt x="1" y="10"/>
                </a:cubicBezTo>
                <a:cubicBezTo>
                  <a:pt x="3" y="12"/>
                  <a:pt x="6" y="13"/>
                  <a:pt x="9" y="14"/>
                </a:cubicBezTo>
                <a:cubicBezTo>
                  <a:pt x="10" y="15"/>
                  <a:pt x="12" y="16"/>
                  <a:pt x="13" y="15"/>
                </a:cubicBezTo>
                <a:cubicBezTo>
                  <a:pt x="14" y="15"/>
                  <a:pt x="14" y="12"/>
                  <a:pt x="15" y="13"/>
                </a:cubicBezTo>
                <a:cubicBezTo>
                  <a:pt x="15" y="13"/>
                  <a:pt x="15" y="14"/>
                  <a:pt x="16" y="14"/>
                </a:cubicBezTo>
                <a:cubicBezTo>
                  <a:pt x="17" y="14"/>
                  <a:pt x="18" y="14"/>
                  <a:pt x="18" y="14"/>
                </a:cubicBezTo>
                <a:cubicBezTo>
                  <a:pt x="20" y="13"/>
                  <a:pt x="22" y="13"/>
                  <a:pt x="25" y="12"/>
                </a:cubicBezTo>
                <a:cubicBezTo>
                  <a:pt x="27" y="12"/>
                  <a:pt x="27" y="14"/>
                  <a:pt x="28" y="14"/>
                </a:cubicBezTo>
                <a:cubicBezTo>
                  <a:pt x="29" y="14"/>
                  <a:pt x="34" y="13"/>
                  <a:pt x="34" y="13"/>
                </a:cubicBezTo>
                <a:cubicBezTo>
                  <a:pt x="34" y="13"/>
                  <a:pt x="33" y="12"/>
                  <a:pt x="33" y="12"/>
                </a:cubicBezTo>
                <a:cubicBezTo>
                  <a:pt x="33" y="11"/>
                  <a:pt x="36" y="12"/>
                  <a:pt x="37" y="12"/>
                </a:cubicBezTo>
                <a:cubicBezTo>
                  <a:pt x="37" y="12"/>
                  <a:pt x="39" y="12"/>
                  <a:pt x="39" y="11"/>
                </a:cubicBezTo>
                <a:cubicBezTo>
                  <a:pt x="39" y="10"/>
                  <a:pt x="40" y="9"/>
                  <a:pt x="40" y="9"/>
                </a:cubicBezTo>
                <a:cubicBezTo>
                  <a:pt x="40" y="9"/>
                  <a:pt x="40" y="9"/>
                  <a:pt x="39" y="9"/>
                </a:cubicBezTo>
                <a:cubicBezTo>
                  <a:pt x="39" y="8"/>
                  <a:pt x="42" y="7"/>
                  <a:pt x="42" y="6"/>
                </a:cubicBezTo>
                <a:cubicBezTo>
                  <a:pt x="41" y="5"/>
                  <a:pt x="36" y="4"/>
                  <a:pt x="34" y="4"/>
                </a:cubicBezTo>
                <a:cubicBezTo>
                  <a:pt x="32" y="3"/>
                  <a:pt x="36" y="4"/>
                  <a:pt x="34" y="4"/>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52" name="Freeform 417">
            <a:extLst>
              <a:ext uri="{FF2B5EF4-FFF2-40B4-BE49-F238E27FC236}">
                <a16:creationId xmlns:a16="http://schemas.microsoft.com/office/drawing/2014/main" id="{10A8A770-83E6-235F-F4F8-8DEC49229ED3}"/>
              </a:ext>
            </a:extLst>
          </p:cNvPr>
          <p:cNvSpPr/>
          <p:nvPr/>
        </p:nvSpPr>
        <p:spPr bwMode="auto">
          <a:xfrm>
            <a:off x="11084438" y="2651709"/>
            <a:ext cx="22756" cy="29627"/>
          </a:xfrm>
          <a:custGeom>
            <a:avLst/>
            <a:gdLst>
              <a:gd name="T0" fmla="*/ 7 w 8"/>
              <a:gd name="T1" fmla="*/ 6 h 8"/>
              <a:gd name="T2" fmla="*/ 4 w 8"/>
              <a:gd name="T3" fmla="*/ 0 h 8"/>
              <a:gd name="T4" fmla="*/ 6 w 8"/>
              <a:gd name="T5" fmla="*/ 2 h 8"/>
              <a:gd name="T6" fmla="*/ 7 w 8"/>
              <a:gd name="T7" fmla="*/ 6 h 8"/>
              <a:gd name="T8" fmla="*/ 7 w 8"/>
              <a:gd name="T9" fmla="*/ 6 h 8"/>
            </a:gdLst>
            <a:ahLst/>
            <a:cxnLst>
              <a:cxn ang="0">
                <a:pos x="T0" y="T1"/>
              </a:cxn>
              <a:cxn ang="0">
                <a:pos x="T2" y="T3"/>
              </a:cxn>
              <a:cxn ang="0">
                <a:pos x="T4" y="T5"/>
              </a:cxn>
              <a:cxn ang="0">
                <a:pos x="T6" y="T7"/>
              </a:cxn>
              <a:cxn ang="0">
                <a:pos x="T8" y="T9"/>
              </a:cxn>
            </a:cxnLst>
            <a:rect l="0" t="0" r="r" b="b"/>
            <a:pathLst>
              <a:path w="8" h="8">
                <a:moveTo>
                  <a:pt x="7" y="6"/>
                </a:moveTo>
                <a:cubicBezTo>
                  <a:pt x="6" y="7"/>
                  <a:pt x="0" y="1"/>
                  <a:pt x="4" y="0"/>
                </a:cubicBezTo>
                <a:cubicBezTo>
                  <a:pt x="5" y="0"/>
                  <a:pt x="8" y="0"/>
                  <a:pt x="6" y="2"/>
                </a:cubicBezTo>
                <a:cubicBezTo>
                  <a:pt x="3" y="4"/>
                  <a:pt x="7" y="4"/>
                  <a:pt x="7" y="6"/>
                </a:cubicBezTo>
                <a:cubicBezTo>
                  <a:pt x="6" y="8"/>
                  <a:pt x="7" y="5"/>
                  <a:pt x="7" y="6"/>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54" name="Freeform 418">
            <a:extLst>
              <a:ext uri="{FF2B5EF4-FFF2-40B4-BE49-F238E27FC236}">
                <a16:creationId xmlns:a16="http://schemas.microsoft.com/office/drawing/2014/main" id="{BF716AE0-3D9A-7122-DB75-4C2F6365CE94}"/>
              </a:ext>
            </a:extLst>
          </p:cNvPr>
          <p:cNvSpPr/>
          <p:nvPr/>
        </p:nvSpPr>
        <p:spPr bwMode="auto">
          <a:xfrm>
            <a:off x="11464362" y="2847987"/>
            <a:ext cx="31660" cy="22220"/>
          </a:xfrm>
          <a:custGeom>
            <a:avLst/>
            <a:gdLst>
              <a:gd name="T0" fmla="*/ 3 w 11"/>
              <a:gd name="T1" fmla="*/ 4 h 6"/>
              <a:gd name="T2" fmla="*/ 1 w 11"/>
              <a:gd name="T3" fmla="*/ 1 h 6"/>
              <a:gd name="T4" fmla="*/ 6 w 11"/>
              <a:gd name="T5" fmla="*/ 1 h 6"/>
              <a:gd name="T6" fmla="*/ 3 w 11"/>
              <a:gd name="T7" fmla="*/ 4 h 6"/>
              <a:gd name="T8" fmla="*/ 3 w 11"/>
              <a:gd name="T9" fmla="*/ 4 h 6"/>
            </a:gdLst>
            <a:ahLst/>
            <a:cxnLst>
              <a:cxn ang="0">
                <a:pos x="T0" y="T1"/>
              </a:cxn>
              <a:cxn ang="0">
                <a:pos x="T2" y="T3"/>
              </a:cxn>
              <a:cxn ang="0">
                <a:pos x="T4" y="T5"/>
              </a:cxn>
              <a:cxn ang="0">
                <a:pos x="T6" y="T7"/>
              </a:cxn>
              <a:cxn ang="0">
                <a:pos x="T8" y="T9"/>
              </a:cxn>
            </a:cxnLst>
            <a:rect l="0" t="0" r="r" b="b"/>
            <a:pathLst>
              <a:path w="11" h="6">
                <a:moveTo>
                  <a:pt x="3" y="4"/>
                </a:moveTo>
                <a:cubicBezTo>
                  <a:pt x="1" y="3"/>
                  <a:pt x="0" y="3"/>
                  <a:pt x="1" y="1"/>
                </a:cubicBezTo>
                <a:cubicBezTo>
                  <a:pt x="2" y="0"/>
                  <a:pt x="4" y="1"/>
                  <a:pt x="6" y="1"/>
                </a:cubicBezTo>
                <a:cubicBezTo>
                  <a:pt x="11" y="2"/>
                  <a:pt x="6" y="6"/>
                  <a:pt x="3" y="4"/>
                </a:cubicBezTo>
                <a:cubicBezTo>
                  <a:pt x="2" y="3"/>
                  <a:pt x="4" y="5"/>
                  <a:pt x="3" y="4"/>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55" name="Freeform 419">
            <a:extLst>
              <a:ext uri="{FF2B5EF4-FFF2-40B4-BE49-F238E27FC236}">
                <a16:creationId xmlns:a16="http://schemas.microsoft.com/office/drawing/2014/main" id="{4DA32931-3E8A-4F26-C3A5-FAF021A1D22B}"/>
              </a:ext>
            </a:extLst>
          </p:cNvPr>
          <p:cNvSpPr/>
          <p:nvPr/>
        </p:nvSpPr>
        <p:spPr bwMode="auto">
          <a:xfrm>
            <a:off x="11403019" y="3166480"/>
            <a:ext cx="17808" cy="18518"/>
          </a:xfrm>
          <a:custGeom>
            <a:avLst/>
            <a:gdLst>
              <a:gd name="T0" fmla="*/ 5 w 6"/>
              <a:gd name="T1" fmla="*/ 2 h 5"/>
              <a:gd name="T2" fmla="*/ 5 w 6"/>
              <a:gd name="T3" fmla="*/ 1 h 5"/>
              <a:gd name="T4" fmla="*/ 2 w 6"/>
              <a:gd name="T5" fmla="*/ 1 h 5"/>
              <a:gd name="T6" fmla="*/ 1 w 6"/>
              <a:gd name="T7" fmla="*/ 3 h 5"/>
              <a:gd name="T8" fmla="*/ 0 w 6"/>
              <a:gd name="T9" fmla="*/ 4 h 5"/>
              <a:gd name="T10" fmla="*/ 5 w 6"/>
              <a:gd name="T11" fmla="*/ 2 h 5"/>
              <a:gd name="T12" fmla="*/ 5 w 6"/>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6" h="5">
                <a:moveTo>
                  <a:pt x="5" y="2"/>
                </a:moveTo>
                <a:cubicBezTo>
                  <a:pt x="6" y="2"/>
                  <a:pt x="5" y="1"/>
                  <a:pt x="5" y="1"/>
                </a:cubicBezTo>
                <a:cubicBezTo>
                  <a:pt x="4" y="0"/>
                  <a:pt x="3" y="1"/>
                  <a:pt x="2" y="1"/>
                </a:cubicBezTo>
                <a:cubicBezTo>
                  <a:pt x="1" y="1"/>
                  <a:pt x="0" y="2"/>
                  <a:pt x="1" y="3"/>
                </a:cubicBezTo>
                <a:cubicBezTo>
                  <a:pt x="1" y="3"/>
                  <a:pt x="0" y="5"/>
                  <a:pt x="0" y="4"/>
                </a:cubicBezTo>
                <a:cubicBezTo>
                  <a:pt x="0" y="4"/>
                  <a:pt x="5" y="2"/>
                  <a:pt x="5" y="2"/>
                </a:cubicBezTo>
                <a:cubicBezTo>
                  <a:pt x="6" y="2"/>
                  <a:pt x="3" y="3"/>
                  <a:pt x="5" y="2"/>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56" name="Freeform 420">
            <a:extLst>
              <a:ext uri="{FF2B5EF4-FFF2-40B4-BE49-F238E27FC236}">
                <a16:creationId xmlns:a16="http://schemas.microsoft.com/office/drawing/2014/main" id="{0EF36E4C-AF48-F097-684A-C7F0C76AEA06}"/>
              </a:ext>
            </a:extLst>
          </p:cNvPr>
          <p:cNvSpPr/>
          <p:nvPr/>
        </p:nvSpPr>
        <p:spPr bwMode="auto">
          <a:xfrm>
            <a:off x="11017158" y="3272644"/>
            <a:ext cx="14840" cy="9875"/>
          </a:xfrm>
          <a:custGeom>
            <a:avLst/>
            <a:gdLst>
              <a:gd name="T0" fmla="*/ 3 w 5"/>
              <a:gd name="T1" fmla="*/ 3 h 3"/>
              <a:gd name="T2" fmla="*/ 3 w 5"/>
              <a:gd name="T3" fmla="*/ 0 h 3"/>
              <a:gd name="T4" fmla="*/ 3 w 5"/>
              <a:gd name="T5" fmla="*/ 3 h 3"/>
            </a:gdLst>
            <a:ahLst/>
            <a:cxnLst>
              <a:cxn ang="0">
                <a:pos x="T0" y="T1"/>
              </a:cxn>
              <a:cxn ang="0">
                <a:pos x="T2" y="T3"/>
              </a:cxn>
              <a:cxn ang="0">
                <a:pos x="T4" y="T5"/>
              </a:cxn>
            </a:cxnLst>
            <a:rect l="0" t="0" r="r" b="b"/>
            <a:pathLst>
              <a:path w="5" h="3">
                <a:moveTo>
                  <a:pt x="3" y="3"/>
                </a:moveTo>
                <a:cubicBezTo>
                  <a:pt x="1" y="3"/>
                  <a:pt x="0" y="1"/>
                  <a:pt x="3" y="0"/>
                </a:cubicBezTo>
                <a:cubicBezTo>
                  <a:pt x="5" y="0"/>
                  <a:pt x="4" y="3"/>
                  <a:pt x="3" y="3"/>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57" name="Freeform 421">
            <a:extLst>
              <a:ext uri="{FF2B5EF4-FFF2-40B4-BE49-F238E27FC236}">
                <a16:creationId xmlns:a16="http://schemas.microsoft.com/office/drawing/2014/main" id="{9AE4EB0C-94EA-5DED-CB43-9EE21D092464}"/>
              </a:ext>
            </a:extLst>
          </p:cNvPr>
          <p:cNvSpPr/>
          <p:nvPr/>
        </p:nvSpPr>
        <p:spPr bwMode="auto">
          <a:xfrm>
            <a:off x="11278356" y="3381276"/>
            <a:ext cx="14840" cy="17283"/>
          </a:xfrm>
          <a:custGeom>
            <a:avLst/>
            <a:gdLst>
              <a:gd name="T0" fmla="*/ 5 w 5"/>
              <a:gd name="T1" fmla="*/ 1 h 5"/>
              <a:gd name="T2" fmla="*/ 1 w 5"/>
              <a:gd name="T3" fmla="*/ 5 h 5"/>
              <a:gd name="T4" fmla="*/ 4 w 5"/>
              <a:gd name="T5" fmla="*/ 3 h 5"/>
              <a:gd name="T6" fmla="*/ 5 w 5"/>
              <a:gd name="T7" fmla="*/ 1 h 5"/>
            </a:gdLst>
            <a:ahLst/>
            <a:cxnLst>
              <a:cxn ang="0">
                <a:pos x="T0" y="T1"/>
              </a:cxn>
              <a:cxn ang="0">
                <a:pos x="T2" y="T3"/>
              </a:cxn>
              <a:cxn ang="0">
                <a:pos x="T4" y="T5"/>
              </a:cxn>
              <a:cxn ang="0">
                <a:pos x="T6" y="T7"/>
              </a:cxn>
            </a:cxnLst>
            <a:rect l="0" t="0" r="r" b="b"/>
            <a:pathLst>
              <a:path w="5" h="5">
                <a:moveTo>
                  <a:pt x="5" y="1"/>
                </a:moveTo>
                <a:cubicBezTo>
                  <a:pt x="5" y="1"/>
                  <a:pt x="0" y="5"/>
                  <a:pt x="1" y="5"/>
                </a:cubicBezTo>
                <a:cubicBezTo>
                  <a:pt x="2" y="5"/>
                  <a:pt x="4" y="3"/>
                  <a:pt x="4" y="3"/>
                </a:cubicBezTo>
                <a:cubicBezTo>
                  <a:pt x="5" y="2"/>
                  <a:pt x="5" y="0"/>
                  <a:pt x="5" y="1"/>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58" name="Freeform 422">
            <a:extLst>
              <a:ext uri="{FF2B5EF4-FFF2-40B4-BE49-F238E27FC236}">
                <a16:creationId xmlns:a16="http://schemas.microsoft.com/office/drawing/2014/main" id="{DED12EF4-995A-4AA4-0B9F-D8DE47BE513B}"/>
              </a:ext>
            </a:extLst>
          </p:cNvPr>
          <p:cNvSpPr/>
          <p:nvPr/>
        </p:nvSpPr>
        <p:spPr bwMode="auto">
          <a:xfrm>
            <a:off x="11269453" y="3409668"/>
            <a:ext cx="5937" cy="3703"/>
          </a:xfrm>
          <a:custGeom>
            <a:avLst/>
            <a:gdLst>
              <a:gd name="T0" fmla="*/ 1 w 2"/>
              <a:gd name="T1" fmla="*/ 0 h 1"/>
              <a:gd name="T2" fmla="*/ 1 w 2"/>
              <a:gd name="T3" fmla="*/ 1 h 1"/>
              <a:gd name="T4" fmla="*/ 1 w 2"/>
              <a:gd name="T5" fmla="*/ 0 h 1"/>
            </a:gdLst>
            <a:ahLst/>
            <a:cxnLst>
              <a:cxn ang="0">
                <a:pos x="T0" y="T1"/>
              </a:cxn>
              <a:cxn ang="0">
                <a:pos x="T2" y="T3"/>
              </a:cxn>
              <a:cxn ang="0">
                <a:pos x="T4" y="T5"/>
              </a:cxn>
            </a:cxnLst>
            <a:rect l="0" t="0" r="r" b="b"/>
            <a:pathLst>
              <a:path w="2" h="1">
                <a:moveTo>
                  <a:pt x="1" y="0"/>
                </a:moveTo>
                <a:cubicBezTo>
                  <a:pt x="1" y="0"/>
                  <a:pt x="0" y="1"/>
                  <a:pt x="1" y="1"/>
                </a:cubicBezTo>
                <a:cubicBezTo>
                  <a:pt x="1" y="1"/>
                  <a:pt x="2" y="0"/>
                  <a:pt x="1" y="0"/>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82" name="Freeform 423">
            <a:extLst>
              <a:ext uri="{FF2B5EF4-FFF2-40B4-BE49-F238E27FC236}">
                <a16:creationId xmlns:a16="http://schemas.microsoft.com/office/drawing/2014/main" id="{07021DC0-0FFC-893B-0F61-451687BEDC44}"/>
              </a:ext>
            </a:extLst>
          </p:cNvPr>
          <p:cNvSpPr/>
          <p:nvPr/>
        </p:nvSpPr>
        <p:spPr bwMode="auto">
          <a:xfrm>
            <a:off x="11228887" y="3467688"/>
            <a:ext cx="8904" cy="3703"/>
          </a:xfrm>
          <a:custGeom>
            <a:avLst/>
            <a:gdLst>
              <a:gd name="T0" fmla="*/ 2 w 3"/>
              <a:gd name="T1" fmla="*/ 0 h 1"/>
              <a:gd name="T2" fmla="*/ 1 w 3"/>
              <a:gd name="T3" fmla="*/ 1 h 1"/>
              <a:gd name="T4" fmla="*/ 2 w 3"/>
              <a:gd name="T5" fmla="*/ 0 h 1"/>
            </a:gdLst>
            <a:ahLst/>
            <a:cxnLst>
              <a:cxn ang="0">
                <a:pos x="T0" y="T1"/>
              </a:cxn>
              <a:cxn ang="0">
                <a:pos x="T2" y="T3"/>
              </a:cxn>
              <a:cxn ang="0">
                <a:pos x="T4" y="T5"/>
              </a:cxn>
            </a:cxnLst>
            <a:rect l="0" t="0" r="r" b="b"/>
            <a:pathLst>
              <a:path w="3" h="1">
                <a:moveTo>
                  <a:pt x="2" y="0"/>
                </a:moveTo>
                <a:cubicBezTo>
                  <a:pt x="2" y="0"/>
                  <a:pt x="0" y="1"/>
                  <a:pt x="1" y="1"/>
                </a:cubicBezTo>
                <a:cubicBezTo>
                  <a:pt x="1" y="1"/>
                  <a:pt x="3" y="0"/>
                  <a:pt x="2" y="0"/>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83" name="Freeform 424">
            <a:extLst>
              <a:ext uri="{FF2B5EF4-FFF2-40B4-BE49-F238E27FC236}">
                <a16:creationId xmlns:a16="http://schemas.microsoft.com/office/drawing/2014/main" id="{E4EC2A6F-8A0C-683E-F063-87C2C04F96BE}"/>
              </a:ext>
            </a:extLst>
          </p:cNvPr>
          <p:cNvSpPr/>
          <p:nvPr/>
        </p:nvSpPr>
        <p:spPr bwMode="auto">
          <a:xfrm>
            <a:off x="11194259" y="3486205"/>
            <a:ext cx="20777" cy="14814"/>
          </a:xfrm>
          <a:custGeom>
            <a:avLst/>
            <a:gdLst>
              <a:gd name="T0" fmla="*/ 6 w 7"/>
              <a:gd name="T1" fmla="*/ 0 h 4"/>
              <a:gd name="T2" fmla="*/ 1 w 7"/>
              <a:gd name="T3" fmla="*/ 3 h 4"/>
              <a:gd name="T4" fmla="*/ 6 w 7"/>
              <a:gd name="T5" fmla="*/ 0 h 4"/>
            </a:gdLst>
            <a:ahLst/>
            <a:cxnLst>
              <a:cxn ang="0">
                <a:pos x="T0" y="T1"/>
              </a:cxn>
              <a:cxn ang="0">
                <a:pos x="T2" y="T3"/>
              </a:cxn>
              <a:cxn ang="0">
                <a:pos x="T4" y="T5"/>
              </a:cxn>
            </a:cxnLst>
            <a:rect l="0" t="0" r="r" b="b"/>
            <a:pathLst>
              <a:path w="7" h="4">
                <a:moveTo>
                  <a:pt x="6" y="0"/>
                </a:moveTo>
                <a:cubicBezTo>
                  <a:pt x="5" y="0"/>
                  <a:pt x="0" y="2"/>
                  <a:pt x="1" y="3"/>
                </a:cubicBezTo>
                <a:cubicBezTo>
                  <a:pt x="2" y="4"/>
                  <a:pt x="7" y="0"/>
                  <a:pt x="6" y="0"/>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84" name="Freeform 425">
            <a:extLst>
              <a:ext uri="{FF2B5EF4-FFF2-40B4-BE49-F238E27FC236}">
                <a16:creationId xmlns:a16="http://schemas.microsoft.com/office/drawing/2014/main" id="{BF284D00-7107-009B-D3A9-4A433DB9C2BA}"/>
              </a:ext>
            </a:extLst>
          </p:cNvPr>
          <p:cNvSpPr/>
          <p:nvPr/>
        </p:nvSpPr>
        <p:spPr bwMode="auto">
          <a:xfrm>
            <a:off x="11171503" y="3501019"/>
            <a:ext cx="16819" cy="13580"/>
          </a:xfrm>
          <a:custGeom>
            <a:avLst/>
            <a:gdLst>
              <a:gd name="T0" fmla="*/ 5 w 6"/>
              <a:gd name="T1" fmla="*/ 0 h 4"/>
              <a:gd name="T2" fmla="*/ 1 w 6"/>
              <a:gd name="T3" fmla="*/ 3 h 4"/>
              <a:gd name="T4" fmla="*/ 5 w 6"/>
              <a:gd name="T5" fmla="*/ 0 h 4"/>
              <a:gd name="T6" fmla="*/ 5 w 6"/>
              <a:gd name="T7" fmla="*/ 0 h 4"/>
            </a:gdLst>
            <a:ahLst/>
            <a:cxnLst>
              <a:cxn ang="0">
                <a:pos x="T0" y="T1"/>
              </a:cxn>
              <a:cxn ang="0">
                <a:pos x="T2" y="T3"/>
              </a:cxn>
              <a:cxn ang="0">
                <a:pos x="T4" y="T5"/>
              </a:cxn>
              <a:cxn ang="0">
                <a:pos x="T6" y="T7"/>
              </a:cxn>
            </a:cxnLst>
            <a:rect l="0" t="0" r="r" b="b"/>
            <a:pathLst>
              <a:path w="6" h="4">
                <a:moveTo>
                  <a:pt x="5" y="0"/>
                </a:moveTo>
                <a:cubicBezTo>
                  <a:pt x="5" y="0"/>
                  <a:pt x="0" y="2"/>
                  <a:pt x="1" y="3"/>
                </a:cubicBezTo>
                <a:cubicBezTo>
                  <a:pt x="2" y="4"/>
                  <a:pt x="5" y="0"/>
                  <a:pt x="5" y="0"/>
                </a:cubicBezTo>
                <a:cubicBezTo>
                  <a:pt x="5" y="0"/>
                  <a:pt x="6" y="0"/>
                  <a:pt x="5" y="0"/>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85" name="Freeform 426">
            <a:extLst>
              <a:ext uri="{FF2B5EF4-FFF2-40B4-BE49-F238E27FC236}">
                <a16:creationId xmlns:a16="http://schemas.microsoft.com/office/drawing/2014/main" id="{9A9B9E1F-9C7F-1749-D30D-584DACA56835}"/>
              </a:ext>
            </a:extLst>
          </p:cNvPr>
          <p:cNvSpPr/>
          <p:nvPr/>
        </p:nvSpPr>
        <p:spPr bwMode="auto">
          <a:xfrm>
            <a:off x="11156662" y="3512129"/>
            <a:ext cx="14840" cy="17283"/>
          </a:xfrm>
          <a:custGeom>
            <a:avLst/>
            <a:gdLst>
              <a:gd name="T0" fmla="*/ 4 w 5"/>
              <a:gd name="T1" fmla="*/ 0 h 5"/>
              <a:gd name="T2" fmla="*/ 0 w 5"/>
              <a:gd name="T3" fmla="*/ 4 h 5"/>
              <a:gd name="T4" fmla="*/ 4 w 5"/>
              <a:gd name="T5" fmla="*/ 0 h 5"/>
              <a:gd name="T6" fmla="*/ 4 w 5"/>
              <a:gd name="T7" fmla="*/ 0 h 5"/>
            </a:gdLst>
            <a:ahLst/>
            <a:cxnLst>
              <a:cxn ang="0">
                <a:pos x="T0" y="T1"/>
              </a:cxn>
              <a:cxn ang="0">
                <a:pos x="T2" y="T3"/>
              </a:cxn>
              <a:cxn ang="0">
                <a:pos x="T4" y="T5"/>
              </a:cxn>
              <a:cxn ang="0">
                <a:pos x="T6" y="T7"/>
              </a:cxn>
            </a:cxnLst>
            <a:rect l="0" t="0" r="r" b="b"/>
            <a:pathLst>
              <a:path w="5" h="5">
                <a:moveTo>
                  <a:pt x="4" y="0"/>
                </a:moveTo>
                <a:cubicBezTo>
                  <a:pt x="4" y="0"/>
                  <a:pt x="0" y="4"/>
                  <a:pt x="0" y="4"/>
                </a:cubicBezTo>
                <a:cubicBezTo>
                  <a:pt x="2" y="5"/>
                  <a:pt x="4" y="0"/>
                  <a:pt x="4" y="0"/>
                </a:cubicBezTo>
                <a:cubicBezTo>
                  <a:pt x="4" y="0"/>
                  <a:pt x="5" y="0"/>
                  <a:pt x="4" y="0"/>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87" name="Freeform 427">
            <a:extLst>
              <a:ext uri="{FF2B5EF4-FFF2-40B4-BE49-F238E27FC236}">
                <a16:creationId xmlns:a16="http://schemas.microsoft.com/office/drawing/2014/main" id="{581BD06D-596B-3900-4794-A760E675B4AB}"/>
              </a:ext>
            </a:extLst>
          </p:cNvPr>
          <p:cNvSpPr/>
          <p:nvPr/>
        </p:nvSpPr>
        <p:spPr bwMode="auto">
          <a:xfrm>
            <a:off x="11153694" y="3536818"/>
            <a:ext cx="2968" cy="3703"/>
          </a:xfrm>
          <a:custGeom>
            <a:avLst/>
            <a:gdLst>
              <a:gd name="T0" fmla="*/ 1 w 1"/>
              <a:gd name="T1" fmla="*/ 0 h 1"/>
              <a:gd name="T2" fmla="*/ 1 w 1"/>
              <a:gd name="T3" fmla="*/ 1 h 1"/>
              <a:gd name="T4" fmla="*/ 1 w 1"/>
              <a:gd name="T5" fmla="*/ 0 h 1"/>
            </a:gdLst>
            <a:ahLst/>
            <a:cxnLst>
              <a:cxn ang="0">
                <a:pos x="T0" y="T1"/>
              </a:cxn>
              <a:cxn ang="0">
                <a:pos x="T2" y="T3"/>
              </a:cxn>
              <a:cxn ang="0">
                <a:pos x="T4" y="T5"/>
              </a:cxn>
            </a:cxnLst>
            <a:rect l="0" t="0" r="r" b="b"/>
            <a:pathLst>
              <a:path w="1" h="1">
                <a:moveTo>
                  <a:pt x="1" y="0"/>
                </a:moveTo>
                <a:cubicBezTo>
                  <a:pt x="0" y="0"/>
                  <a:pt x="0" y="1"/>
                  <a:pt x="1" y="1"/>
                </a:cubicBezTo>
                <a:cubicBezTo>
                  <a:pt x="1" y="1"/>
                  <a:pt x="1" y="0"/>
                  <a:pt x="1" y="0"/>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89" name="Freeform 428">
            <a:extLst>
              <a:ext uri="{FF2B5EF4-FFF2-40B4-BE49-F238E27FC236}">
                <a16:creationId xmlns:a16="http://schemas.microsoft.com/office/drawing/2014/main" id="{4FAC67F1-AC2A-C8D3-8E06-2A669541D91F}"/>
              </a:ext>
            </a:extLst>
          </p:cNvPr>
          <p:cNvSpPr/>
          <p:nvPr/>
        </p:nvSpPr>
        <p:spPr bwMode="auto">
          <a:xfrm>
            <a:off x="11138853" y="3522005"/>
            <a:ext cx="14840" cy="14814"/>
          </a:xfrm>
          <a:custGeom>
            <a:avLst/>
            <a:gdLst>
              <a:gd name="T0" fmla="*/ 4 w 5"/>
              <a:gd name="T1" fmla="*/ 1 h 4"/>
              <a:gd name="T2" fmla="*/ 0 w 5"/>
              <a:gd name="T3" fmla="*/ 4 h 4"/>
              <a:gd name="T4" fmla="*/ 4 w 5"/>
              <a:gd name="T5" fmla="*/ 1 h 4"/>
              <a:gd name="T6" fmla="*/ 4 w 5"/>
              <a:gd name="T7" fmla="*/ 1 h 4"/>
            </a:gdLst>
            <a:ahLst/>
            <a:cxnLst>
              <a:cxn ang="0">
                <a:pos x="T0" y="T1"/>
              </a:cxn>
              <a:cxn ang="0">
                <a:pos x="T2" y="T3"/>
              </a:cxn>
              <a:cxn ang="0">
                <a:pos x="T4" y="T5"/>
              </a:cxn>
              <a:cxn ang="0">
                <a:pos x="T6" y="T7"/>
              </a:cxn>
            </a:cxnLst>
            <a:rect l="0" t="0" r="r" b="b"/>
            <a:pathLst>
              <a:path w="5" h="4">
                <a:moveTo>
                  <a:pt x="4" y="1"/>
                </a:moveTo>
                <a:cubicBezTo>
                  <a:pt x="2" y="2"/>
                  <a:pt x="0" y="3"/>
                  <a:pt x="0" y="4"/>
                </a:cubicBezTo>
                <a:cubicBezTo>
                  <a:pt x="0" y="4"/>
                  <a:pt x="4" y="1"/>
                  <a:pt x="4" y="1"/>
                </a:cubicBezTo>
                <a:cubicBezTo>
                  <a:pt x="3" y="1"/>
                  <a:pt x="5" y="0"/>
                  <a:pt x="4" y="1"/>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623" name="Freeform 429">
            <a:extLst>
              <a:ext uri="{FF2B5EF4-FFF2-40B4-BE49-F238E27FC236}">
                <a16:creationId xmlns:a16="http://schemas.microsoft.com/office/drawing/2014/main" id="{D13427A5-305F-5844-27EF-9085E97B183C}"/>
              </a:ext>
            </a:extLst>
          </p:cNvPr>
          <p:cNvSpPr/>
          <p:nvPr/>
        </p:nvSpPr>
        <p:spPr bwMode="auto">
          <a:xfrm>
            <a:off x="11031998" y="3656561"/>
            <a:ext cx="5937" cy="11110"/>
          </a:xfrm>
          <a:custGeom>
            <a:avLst/>
            <a:gdLst>
              <a:gd name="T0" fmla="*/ 1 w 2"/>
              <a:gd name="T1" fmla="*/ 0 h 3"/>
              <a:gd name="T2" fmla="*/ 1 w 2"/>
              <a:gd name="T3" fmla="*/ 3 h 3"/>
              <a:gd name="T4" fmla="*/ 1 w 2"/>
              <a:gd name="T5" fmla="*/ 0 h 3"/>
            </a:gdLst>
            <a:ahLst/>
            <a:cxnLst>
              <a:cxn ang="0">
                <a:pos x="T0" y="T1"/>
              </a:cxn>
              <a:cxn ang="0">
                <a:pos x="T2" y="T3"/>
              </a:cxn>
              <a:cxn ang="0">
                <a:pos x="T4" y="T5"/>
              </a:cxn>
            </a:cxnLst>
            <a:rect l="0" t="0" r="r" b="b"/>
            <a:pathLst>
              <a:path w="2" h="3">
                <a:moveTo>
                  <a:pt x="1" y="0"/>
                </a:moveTo>
                <a:cubicBezTo>
                  <a:pt x="1" y="0"/>
                  <a:pt x="0" y="3"/>
                  <a:pt x="1" y="3"/>
                </a:cubicBezTo>
                <a:cubicBezTo>
                  <a:pt x="2" y="3"/>
                  <a:pt x="2" y="0"/>
                  <a:pt x="1" y="0"/>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grpSp>
        <p:nvGrpSpPr>
          <p:cNvPr id="629" name="Group 628">
            <a:extLst>
              <a:ext uri="{FF2B5EF4-FFF2-40B4-BE49-F238E27FC236}">
                <a16:creationId xmlns:a16="http://schemas.microsoft.com/office/drawing/2014/main" id="{189D2177-0EBA-5323-7C2C-15DE2655A942}"/>
              </a:ext>
            </a:extLst>
          </p:cNvPr>
          <p:cNvGrpSpPr/>
          <p:nvPr/>
        </p:nvGrpSpPr>
        <p:grpSpPr>
          <a:xfrm>
            <a:off x="10925137" y="3501023"/>
            <a:ext cx="216674" cy="256768"/>
            <a:chOff x="5961121" y="2686387"/>
            <a:chExt cx="288233" cy="273757"/>
          </a:xfrm>
          <a:solidFill>
            <a:schemeClr val="tx2"/>
          </a:solidFill>
        </p:grpSpPr>
        <p:sp>
          <p:nvSpPr>
            <p:cNvPr id="1127" name="Freeform 828">
              <a:extLst>
                <a:ext uri="{FF2B5EF4-FFF2-40B4-BE49-F238E27FC236}">
                  <a16:creationId xmlns:a16="http://schemas.microsoft.com/office/drawing/2014/main" id="{5FFF5D5A-B29A-2C8D-3D91-9ECFD9A5AC2A}"/>
                </a:ext>
              </a:extLst>
            </p:cNvPr>
            <p:cNvSpPr/>
            <p:nvPr/>
          </p:nvSpPr>
          <p:spPr bwMode="auto">
            <a:xfrm>
              <a:off x="6130902" y="2686387"/>
              <a:ext cx="118452" cy="100026"/>
            </a:xfrm>
            <a:custGeom>
              <a:avLst/>
              <a:gdLst>
                <a:gd name="T0" fmla="*/ 28 w 31"/>
                <a:gd name="T1" fmla="*/ 10 h 26"/>
                <a:gd name="T2" fmla="*/ 29 w 31"/>
                <a:gd name="T3" fmla="*/ 7 h 26"/>
                <a:gd name="T4" fmla="*/ 27 w 31"/>
                <a:gd name="T5" fmla="*/ 10 h 26"/>
                <a:gd name="T6" fmla="*/ 20 w 31"/>
                <a:gd name="T7" fmla="*/ 8 h 26"/>
                <a:gd name="T8" fmla="*/ 11 w 31"/>
                <a:gd name="T9" fmla="*/ 1 h 26"/>
                <a:gd name="T10" fmla="*/ 11 w 31"/>
                <a:gd name="T11" fmla="*/ 5 h 26"/>
                <a:gd name="T12" fmla="*/ 9 w 31"/>
                <a:gd name="T13" fmla="*/ 11 h 26"/>
                <a:gd name="T14" fmla="*/ 7 w 31"/>
                <a:gd name="T15" fmla="*/ 14 h 26"/>
                <a:gd name="T16" fmla="*/ 4 w 31"/>
                <a:gd name="T17" fmla="*/ 14 h 26"/>
                <a:gd name="T18" fmla="*/ 5 w 31"/>
                <a:gd name="T19" fmla="*/ 16 h 26"/>
                <a:gd name="T20" fmla="*/ 1 w 31"/>
                <a:gd name="T21" fmla="*/ 18 h 26"/>
                <a:gd name="T22" fmla="*/ 2 w 31"/>
                <a:gd name="T23" fmla="*/ 23 h 26"/>
                <a:gd name="T24" fmla="*/ 4 w 31"/>
                <a:gd name="T25" fmla="*/ 25 h 26"/>
                <a:gd name="T26" fmla="*/ 6 w 31"/>
                <a:gd name="T27" fmla="*/ 23 h 26"/>
                <a:gd name="T28" fmla="*/ 7 w 31"/>
                <a:gd name="T29" fmla="*/ 23 h 26"/>
                <a:gd name="T30" fmla="*/ 4 w 31"/>
                <a:gd name="T31" fmla="*/ 20 h 26"/>
                <a:gd name="T32" fmla="*/ 7 w 31"/>
                <a:gd name="T33" fmla="*/ 19 h 26"/>
                <a:gd name="T34" fmla="*/ 12 w 31"/>
                <a:gd name="T35" fmla="*/ 18 h 26"/>
                <a:gd name="T36" fmla="*/ 17 w 31"/>
                <a:gd name="T37" fmla="*/ 21 h 26"/>
                <a:gd name="T38" fmla="*/ 21 w 31"/>
                <a:gd name="T39" fmla="*/ 16 h 26"/>
                <a:gd name="T40" fmla="*/ 31 w 31"/>
                <a:gd name="T41" fmla="*/ 14 h 26"/>
                <a:gd name="T42" fmla="*/ 29 w 31"/>
                <a:gd name="T43" fmla="*/ 12 h 26"/>
                <a:gd name="T44" fmla="*/ 28 w 31"/>
                <a:gd name="T45" fmla="*/ 10 h 26"/>
                <a:gd name="T46" fmla="*/ 28 w 31"/>
                <a:gd name="T47" fmla="*/ 1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1" h="26">
                  <a:moveTo>
                    <a:pt x="28" y="10"/>
                  </a:moveTo>
                  <a:cubicBezTo>
                    <a:pt x="28" y="10"/>
                    <a:pt x="29" y="8"/>
                    <a:pt x="29" y="7"/>
                  </a:cubicBezTo>
                  <a:cubicBezTo>
                    <a:pt x="29" y="8"/>
                    <a:pt x="27" y="10"/>
                    <a:pt x="27" y="10"/>
                  </a:cubicBezTo>
                  <a:cubicBezTo>
                    <a:pt x="25" y="10"/>
                    <a:pt x="21" y="9"/>
                    <a:pt x="20" y="8"/>
                  </a:cubicBezTo>
                  <a:cubicBezTo>
                    <a:pt x="17" y="7"/>
                    <a:pt x="15" y="2"/>
                    <a:pt x="11" y="1"/>
                  </a:cubicBezTo>
                  <a:cubicBezTo>
                    <a:pt x="9" y="0"/>
                    <a:pt x="10" y="4"/>
                    <a:pt x="11" y="5"/>
                  </a:cubicBezTo>
                  <a:cubicBezTo>
                    <a:pt x="11" y="7"/>
                    <a:pt x="10" y="9"/>
                    <a:pt x="9" y="11"/>
                  </a:cubicBezTo>
                  <a:cubicBezTo>
                    <a:pt x="8" y="12"/>
                    <a:pt x="10" y="15"/>
                    <a:pt x="7" y="14"/>
                  </a:cubicBezTo>
                  <a:cubicBezTo>
                    <a:pt x="7" y="14"/>
                    <a:pt x="5" y="13"/>
                    <a:pt x="4" y="14"/>
                  </a:cubicBezTo>
                  <a:cubicBezTo>
                    <a:pt x="4" y="15"/>
                    <a:pt x="5" y="16"/>
                    <a:pt x="5" y="16"/>
                  </a:cubicBezTo>
                  <a:cubicBezTo>
                    <a:pt x="5" y="16"/>
                    <a:pt x="2" y="18"/>
                    <a:pt x="1" y="18"/>
                  </a:cubicBezTo>
                  <a:cubicBezTo>
                    <a:pt x="0" y="20"/>
                    <a:pt x="3" y="21"/>
                    <a:pt x="2" y="23"/>
                  </a:cubicBezTo>
                  <a:cubicBezTo>
                    <a:pt x="1" y="24"/>
                    <a:pt x="3" y="26"/>
                    <a:pt x="4" y="25"/>
                  </a:cubicBezTo>
                  <a:cubicBezTo>
                    <a:pt x="5" y="24"/>
                    <a:pt x="5" y="23"/>
                    <a:pt x="6" y="23"/>
                  </a:cubicBezTo>
                  <a:cubicBezTo>
                    <a:pt x="6" y="23"/>
                    <a:pt x="7" y="24"/>
                    <a:pt x="7" y="23"/>
                  </a:cubicBezTo>
                  <a:cubicBezTo>
                    <a:pt x="7" y="22"/>
                    <a:pt x="5" y="21"/>
                    <a:pt x="4" y="20"/>
                  </a:cubicBezTo>
                  <a:cubicBezTo>
                    <a:pt x="3" y="18"/>
                    <a:pt x="7" y="19"/>
                    <a:pt x="7" y="19"/>
                  </a:cubicBezTo>
                  <a:cubicBezTo>
                    <a:pt x="9" y="19"/>
                    <a:pt x="10" y="17"/>
                    <a:pt x="12" y="18"/>
                  </a:cubicBezTo>
                  <a:cubicBezTo>
                    <a:pt x="14" y="19"/>
                    <a:pt x="15" y="20"/>
                    <a:pt x="17" y="21"/>
                  </a:cubicBezTo>
                  <a:cubicBezTo>
                    <a:pt x="20" y="23"/>
                    <a:pt x="19" y="17"/>
                    <a:pt x="21" y="16"/>
                  </a:cubicBezTo>
                  <a:cubicBezTo>
                    <a:pt x="21" y="16"/>
                    <a:pt x="31" y="16"/>
                    <a:pt x="31" y="14"/>
                  </a:cubicBezTo>
                  <a:cubicBezTo>
                    <a:pt x="30" y="13"/>
                    <a:pt x="27" y="15"/>
                    <a:pt x="29" y="12"/>
                  </a:cubicBezTo>
                  <a:cubicBezTo>
                    <a:pt x="30" y="11"/>
                    <a:pt x="27" y="12"/>
                    <a:pt x="28" y="10"/>
                  </a:cubicBezTo>
                  <a:cubicBezTo>
                    <a:pt x="29" y="7"/>
                    <a:pt x="28" y="11"/>
                    <a:pt x="28" y="10"/>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1128" name="Freeform 829">
              <a:extLst>
                <a:ext uri="{FF2B5EF4-FFF2-40B4-BE49-F238E27FC236}">
                  <a16:creationId xmlns:a16="http://schemas.microsoft.com/office/drawing/2014/main" id="{61EA0752-E174-E3C0-E3AF-D0995C8F6AB8}"/>
                </a:ext>
              </a:extLst>
            </p:cNvPr>
            <p:cNvSpPr/>
            <p:nvPr/>
          </p:nvSpPr>
          <p:spPr bwMode="auto">
            <a:xfrm>
              <a:off x="5961121" y="2778517"/>
              <a:ext cx="215847" cy="181627"/>
            </a:xfrm>
            <a:custGeom>
              <a:avLst/>
              <a:gdLst>
                <a:gd name="T0" fmla="*/ 52 w 56"/>
                <a:gd name="T1" fmla="*/ 1 h 47"/>
                <a:gd name="T2" fmla="*/ 51 w 56"/>
                <a:gd name="T3" fmla="*/ 1 h 47"/>
                <a:gd name="T4" fmla="*/ 52 w 56"/>
                <a:gd name="T5" fmla="*/ 3 h 47"/>
                <a:gd name="T6" fmla="*/ 49 w 56"/>
                <a:gd name="T7" fmla="*/ 3 h 47"/>
                <a:gd name="T8" fmla="*/ 47 w 56"/>
                <a:gd name="T9" fmla="*/ 5 h 47"/>
                <a:gd name="T10" fmla="*/ 45 w 56"/>
                <a:gd name="T11" fmla="*/ 6 h 47"/>
                <a:gd name="T12" fmla="*/ 46 w 56"/>
                <a:gd name="T13" fmla="*/ 7 h 47"/>
                <a:gd name="T14" fmla="*/ 46 w 56"/>
                <a:gd name="T15" fmla="*/ 10 h 47"/>
                <a:gd name="T16" fmla="*/ 46 w 56"/>
                <a:gd name="T17" fmla="*/ 13 h 47"/>
                <a:gd name="T18" fmla="*/ 41 w 56"/>
                <a:gd name="T19" fmla="*/ 22 h 47"/>
                <a:gd name="T20" fmla="*/ 36 w 56"/>
                <a:gd name="T21" fmla="*/ 27 h 47"/>
                <a:gd name="T22" fmla="*/ 31 w 56"/>
                <a:gd name="T23" fmla="*/ 27 h 47"/>
                <a:gd name="T24" fmla="*/ 32 w 56"/>
                <a:gd name="T25" fmla="*/ 24 h 47"/>
                <a:gd name="T26" fmla="*/ 30 w 56"/>
                <a:gd name="T27" fmla="*/ 25 h 47"/>
                <a:gd name="T28" fmla="*/ 29 w 56"/>
                <a:gd name="T29" fmla="*/ 27 h 47"/>
                <a:gd name="T30" fmla="*/ 25 w 56"/>
                <a:gd name="T31" fmla="*/ 33 h 47"/>
                <a:gd name="T32" fmla="*/ 25 w 56"/>
                <a:gd name="T33" fmla="*/ 34 h 47"/>
                <a:gd name="T34" fmla="*/ 23 w 56"/>
                <a:gd name="T35" fmla="*/ 36 h 47"/>
                <a:gd name="T36" fmla="*/ 21 w 56"/>
                <a:gd name="T37" fmla="*/ 35 h 47"/>
                <a:gd name="T38" fmla="*/ 17 w 56"/>
                <a:gd name="T39" fmla="*/ 35 h 47"/>
                <a:gd name="T40" fmla="*/ 9 w 56"/>
                <a:gd name="T41" fmla="*/ 36 h 47"/>
                <a:gd name="T42" fmla="*/ 2 w 56"/>
                <a:gd name="T43" fmla="*/ 42 h 47"/>
                <a:gd name="T44" fmla="*/ 1 w 56"/>
                <a:gd name="T45" fmla="*/ 44 h 47"/>
                <a:gd name="T46" fmla="*/ 3 w 56"/>
                <a:gd name="T47" fmla="*/ 43 h 47"/>
                <a:gd name="T48" fmla="*/ 5 w 56"/>
                <a:gd name="T49" fmla="*/ 44 h 47"/>
                <a:gd name="T50" fmla="*/ 22 w 56"/>
                <a:gd name="T51" fmla="*/ 40 h 47"/>
                <a:gd name="T52" fmla="*/ 21 w 56"/>
                <a:gd name="T53" fmla="*/ 43 h 47"/>
                <a:gd name="T54" fmla="*/ 24 w 56"/>
                <a:gd name="T55" fmla="*/ 47 h 47"/>
                <a:gd name="T56" fmla="*/ 27 w 56"/>
                <a:gd name="T57" fmla="*/ 44 h 47"/>
                <a:gd name="T58" fmla="*/ 30 w 56"/>
                <a:gd name="T59" fmla="*/ 43 h 47"/>
                <a:gd name="T60" fmla="*/ 31 w 56"/>
                <a:gd name="T61" fmla="*/ 40 h 47"/>
                <a:gd name="T62" fmla="*/ 38 w 56"/>
                <a:gd name="T63" fmla="*/ 39 h 47"/>
                <a:gd name="T64" fmla="*/ 41 w 56"/>
                <a:gd name="T65" fmla="*/ 40 h 47"/>
                <a:gd name="T66" fmla="*/ 43 w 56"/>
                <a:gd name="T67" fmla="*/ 37 h 47"/>
                <a:gd name="T68" fmla="*/ 45 w 56"/>
                <a:gd name="T69" fmla="*/ 35 h 47"/>
                <a:gd name="T70" fmla="*/ 46 w 56"/>
                <a:gd name="T71" fmla="*/ 38 h 47"/>
                <a:gd name="T72" fmla="*/ 48 w 56"/>
                <a:gd name="T73" fmla="*/ 37 h 47"/>
                <a:gd name="T74" fmla="*/ 49 w 56"/>
                <a:gd name="T75" fmla="*/ 35 h 47"/>
                <a:gd name="T76" fmla="*/ 49 w 56"/>
                <a:gd name="T77" fmla="*/ 32 h 47"/>
                <a:gd name="T78" fmla="*/ 51 w 56"/>
                <a:gd name="T79" fmla="*/ 26 h 47"/>
                <a:gd name="T80" fmla="*/ 51 w 56"/>
                <a:gd name="T81" fmla="*/ 19 h 47"/>
                <a:gd name="T82" fmla="*/ 53 w 56"/>
                <a:gd name="T83" fmla="*/ 19 h 47"/>
                <a:gd name="T84" fmla="*/ 55 w 56"/>
                <a:gd name="T85" fmla="*/ 17 h 47"/>
                <a:gd name="T86" fmla="*/ 55 w 56"/>
                <a:gd name="T87" fmla="*/ 9 h 47"/>
                <a:gd name="T88" fmla="*/ 52 w 56"/>
                <a:gd name="T89" fmla="*/ 1 h 47"/>
                <a:gd name="T90" fmla="*/ 52 w 56"/>
                <a:gd name="T91"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6" h="47">
                  <a:moveTo>
                    <a:pt x="52" y="1"/>
                  </a:moveTo>
                  <a:cubicBezTo>
                    <a:pt x="51" y="1"/>
                    <a:pt x="51" y="0"/>
                    <a:pt x="51" y="1"/>
                  </a:cubicBezTo>
                  <a:cubicBezTo>
                    <a:pt x="49" y="2"/>
                    <a:pt x="51" y="2"/>
                    <a:pt x="52" y="3"/>
                  </a:cubicBezTo>
                  <a:cubicBezTo>
                    <a:pt x="53" y="4"/>
                    <a:pt x="50" y="5"/>
                    <a:pt x="49" y="3"/>
                  </a:cubicBezTo>
                  <a:cubicBezTo>
                    <a:pt x="48" y="1"/>
                    <a:pt x="47" y="4"/>
                    <a:pt x="47" y="5"/>
                  </a:cubicBezTo>
                  <a:cubicBezTo>
                    <a:pt x="46" y="5"/>
                    <a:pt x="45" y="6"/>
                    <a:pt x="45" y="6"/>
                  </a:cubicBezTo>
                  <a:cubicBezTo>
                    <a:pt x="45" y="8"/>
                    <a:pt x="46" y="7"/>
                    <a:pt x="46" y="7"/>
                  </a:cubicBezTo>
                  <a:cubicBezTo>
                    <a:pt x="46" y="8"/>
                    <a:pt x="46" y="9"/>
                    <a:pt x="46" y="10"/>
                  </a:cubicBezTo>
                  <a:cubicBezTo>
                    <a:pt x="46" y="11"/>
                    <a:pt x="47" y="11"/>
                    <a:pt x="46" y="13"/>
                  </a:cubicBezTo>
                  <a:cubicBezTo>
                    <a:pt x="44" y="16"/>
                    <a:pt x="43" y="19"/>
                    <a:pt x="41" y="22"/>
                  </a:cubicBezTo>
                  <a:cubicBezTo>
                    <a:pt x="40" y="23"/>
                    <a:pt x="37" y="27"/>
                    <a:pt x="36" y="27"/>
                  </a:cubicBezTo>
                  <a:cubicBezTo>
                    <a:pt x="34" y="27"/>
                    <a:pt x="32" y="28"/>
                    <a:pt x="31" y="27"/>
                  </a:cubicBezTo>
                  <a:cubicBezTo>
                    <a:pt x="30" y="26"/>
                    <a:pt x="32" y="25"/>
                    <a:pt x="32" y="24"/>
                  </a:cubicBezTo>
                  <a:cubicBezTo>
                    <a:pt x="33" y="23"/>
                    <a:pt x="30" y="25"/>
                    <a:pt x="30" y="25"/>
                  </a:cubicBezTo>
                  <a:cubicBezTo>
                    <a:pt x="29" y="26"/>
                    <a:pt x="29" y="26"/>
                    <a:pt x="29" y="27"/>
                  </a:cubicBezTo>
                  <a:cubicBezTo>
                    <a:pt x="29" y="30"/>
                    <a:pt x="26" y="31"/>
                    <a:pt x="25" y="33"/>
                  </a:cubicBezTo>
                  <a:cubicBezTo>
                    <a:pt x="25" y="33"/>
                    <a:pt x="25" y="34"/>
                    <a:pt x="25" y="34"/>
                  </a:cubicBezTo>
                  <a:cubicBezTo>
                    <a:pt x="25" y="35"/>
                    <a:pt x="23" y="36"/>
                    <a:pt x="23" y="36"/>
                  </a:cubicBezTo>
                  <a:cubicBezTo>
                    <a:pt x="22" y="36"/>
                    <a:pt x="23" y="35"/>
                    <a:pt x="21" y="35"/>
                  </a:cubicBezTo>
                  <a:cubicBezTo>
                    <a:pt x="20" y="35"/>
                    <a:pt x="19" y="35"/>
                    <a:pt x="17" y="35"/>
                  </a:cubicBezTo>
                  <a:cubicBezTo>
                    <a:pt x="14" y="36"/>
                    <a:pt x="12" y="35"/>
                    <a:pt x="9" y="36"/>
                  </a:cubicBezTo>
                  <a:cubicBezTo>
                    <a:pt x="7" y="38"/>
                    <a:pt x="4" y="40"/>
                    <a:pt x="2" y="42"/>
                  </a:cubicBezTo>
                  <a:cubicBezTo>
                    <a:pt x="0" y="42"/>
                    <a:pt x="0" y="45"/>
                    <a:pt x="1" y="44"/>
                  </a:cubicBezTo>
                  <a:cubicBezTo>
                    <a:pt x="2" y="44"/>
                    <a:pt x="2" y="43"/>
                    <a:pt x="3" y="43"/>
                  </a:cubicBezTo>
                  <a:cubicBezTo>
                    <a:pt x="4" y="44"/>
                    <a:pt x="5" y="45"/>
                    <a:pt x="5" y="44"/>
                  </a:cubicBezTo>
                  <a:cubicBezTo>
                    <a:pt x="10" y="43"/>
                    <a:pt x="17" y="39"/>
                    <a:pt x="22" y="40"/>
                  </a:cubicBezTo>
                  <a:cubicBezTo>
                    <a:pt x="23" y="41"/>
                    <a:pt x="21" y="43"/>
                    <a:pt x="21" y="43"/>
                  </a:cubicBezTo>
                  <a:cubicBezTo>
                    <a:pt x="22" y="44"/>
                    <a:pt x="23" y="47"/>
                    <a:pt x="24" y="47"/>
                  </a:cubicBezTo>
                  <a:cubicBezTo>
                    <a:pt x="25" y="46"/>
                    <a:pt x="26" y="45"/>
                    <a:pt x="27" y="44"/>
                  </a:cubicBezTo>
                  <a:cubicBezTo>
                    <a:pt x="28" y="42"/>
                    <a:pt x="28" y="43"/>
                    <a:pt x="30" y="43"/>
                  </a:cubicBezTo>
                  <a:cubicBezTo>
                    <a:pt x="29" y="43"/>
                    <a:pt x="28" y="35"/>
                    <a:pt x="31" y="40"/>
                  </a:cubicBezTo>
                  <a:cubicBezTo>
                    <a:pt x="32" y="42"/>
                    <a:pt x="37" y="40"/>
                    <a:pt x="38" y="39"/>
                  </a:cubicBezTo>
                  <a:cubicBezTo>
                    <a:pt x="40" y="36"/>
                    <a:pt x="40" y="42"/>
                    <a:pt x="41" y="40"/>
                  </a:cubicBezTo>
                  <a:cubicBezTo>
                    <a:pt x="41" y="39"/>
                    <a:pt x="42" y="37"/>
                    <a:pt x="43" y="37"/>
                  </a:cubicBezTo>
                  <a:cubicBezTo>
                    <a:pt x="44" y="36"/>
                    <a:pt x="44" y="37"/>
                    <a:pt x="45" y="35"/>
                  </a:cubicBezTo>
                  <a:cubicBezTo>
                    <a:pt x="45" y="35"/>
                    <a:pt x="45" y="39"/>
                    <a:pt x="46" y="38"/>
                  </a:cubicBezTo>
                  <a:cubicBezTo>
                    <a:pt x="46" y="38"/>
                    <a:pt x="47" y="38"/>
                    <a:pt x="48" y="37"/>
                  </a:cubicBezTo>
                  <a:cubicBezTo>
                    <a:pt x="49" y="37"/>
                    <a:pt x="48" y="36"/>
                    <a:pt x="49" y="35"/>
                  </a:cubicBezTo>
                  <a:cubicBezTo>
                    <a:pt x="51" y="34"/>
                    <a:pt x="51" y="34"/>
                    <a:pt x="49" y="32"/>
                  </a:cubicBezTo>
                  <a:cubicBezTo>
                    <a:pt x="48" y="31"/>
                    <a:pt x="51" y="28"/>
                    <a:pt x="51" y="26"/>
                  </a:cubicBezTo>
                  <a:cubicBezTo>
                    <a:pt x="52" y="24"/>
                    <a:pt x="50" y="21"/>
                    <a:pt x="51" y="19"/>
                  </a:cubicBezTo>
                  <a:cubicBezTo>
                    <a:pt x="52" y="18"/>
                    <a:pt x="52" y="19"/>
                    <a:pt x="53" y="19"/>
                  </a:cubicBezTo>
                  <a:cubicBezTo>
                    <a:pt x="54" y="19"/>
                    <a:pt x="55" y="17"/>
                    <a:pt x="55" y="17"/>
                  </a:cubicBezTo>
                  <a:cubicBezTo>
                    <a:pt x="56" y="14"/>
                    <a:pt x="56" y="11"/>
                    <a:pt x="55" y="9"/>
                  </a:cubicBezTo>
                  <a:cubicBezTo>
                    <a:pt x="55" y="8"/>
                    <a:pt x="52" y="1"/>
                    <a:pt x="52" y="1"/>
                  </a:cubicBezTo>
                  <a:cubicBezTo>
                    <a:pt x="52" y="1"/>
                    <a:pt x="52" y="1"/>
                    <a:pt x="52" y="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grpSp>
      <p:sp>
        <p:nvSpPr>
          <p:cNvPr id="630" name="Freeform 432">
            <a:extLst>
              <a:ext uri="{FF2B5EF4-FFF2-40B4-BE49-F238E27FC236}">
                <a16:creationId xmlns:a16="http://schemas.microsoft.com/office/drawing/2014/main" id="{4C7EE20A-54B8-96EA-58A7-F5EA287160E1}"/>
              </a:ext>
            </a:extLst>
          </p:cNvPr>
          <p:cNvSpPr/>
          <p:nvPr/>
        </p:nvSpPr>
        <p:spPr bwMode="auto">
          <a:xfrm>
            <a:off x="10979561" y="3736800"/>
            <a:ext cx="5937" cy="9875"/>
          </a:xfrm>
          <a:custGeom>
            <a:avLst/>
            <a:gdLst>
              <a:gd name="T0" fmla="*/ 2 w 2"/>
              <a:gd name="T1" fmla="*/ 0 h 3"/>
              <a:gd name="T2" fmla="*/ 0 w 2"/>
              <a:gd name="T3" fmla="*/ 1 h 3"/>
              <a:gd name="T4" fmla="*/ 2 w 2"/>
              <a:gd name="T5" fmla="*/ 0 h 3"/>
            </a:gdLst>
            <a:ahLst/>
            <a:cxnLst>
              <a:cxn ang="0">
                <a:pos x="T0" y="T1"/>
              </a:cxn>
              <a:cxn ang="0">
                <a:pos x="T2" y="T3"/>
              </a:cxn>
              <a:cxn ang="0">
                <a:pos x="T4" y="T5"/>
              </a:cxn>
            </a:cxnLst>
            <a:rect l="0" t="0" r="r" b="b"/>
            <a:pathLst>
              <a:path w="2" h="3">
                <a:moveTo>
                  <a:pt x="2" y="0"/>
                </a:moveTo>
                <a:cubicBezTo>
                  <a:pt x="2" y="0"/>
                  <a:pt x="0" y="1"/>
                  <a:pt x="0" y="1"/>
                </a:cubicBezTo>
                <a:cubicBezTo>
                  <a:pt x="1" y="3"/>
                  <a:pt x="2" y="1"/>
                  <a:pt x="2" y="0"/>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631" name="Freeform 433">
            <a:extLst>
              <a:ext uri="{FF2B5EF4-FFF2-40B4-BE49-F238E27FC236}">
                <a16:creationId xmlns:a16="http://schemas.microsoft.com/office/drawing/2014/main" id="{16CA31DF-ECF5-FAB0-A5B3-04DEC74C4BAB}"/>
              </a:ext>
            </a:extLst>
          </p:cNvPr>
          <p:cNvSpPr/>
          <p:nvPr/>
        </p:nvSpPr>
        <p:spPr bwMode="auto">
          <a:xfrm>
            <a:off x="10944932" y="3736800"/>
            <a:ext cx="37596" cy="35799"/>
          </a:xfrm>
          <a:custGeom>
            <a:avLst/>
            <a:gdLst>
              <a:gd name="T0" fmla="*/ 11 w 13"/>
              <a:gd name="T1" fmla="*/ 2 h 10"/>
              <a:gd name="T2" fmla="*/ 7 w 13"/>
              <a:gd name="T3" fmla="*/ 2 h 10"/>
              <a:gd name="T4" fmla="*/ 5 w 13"/>
              <a:gd name="T5" fmla="*/ 3 h 10"/>
              <a:gd name="T6" fmla="*/ 3 w 13"/>
              <a:gd name="T7" fmla="*/ 4 h 10"/>
              <a:gd name="T8" fmla="*/ 0 w 13"/>
              <a:gd name="T9" fmla="*/ 6 h 10"/>
              <a:gd name="T10" fmla="*/ 3 w 13"/>
              <a:gd name="T11" fmla="*/ 9 h 10"/>
              <a:gd name="T12" fmla="*/ 6 w 13"/>
              <a:gd name="T13" fmla="*/ 6 h 10"/>
              <a:gd name="T14" fmla="*/ 10 w 13"/>
              <a:gd name="T15" fmla="*/ 6 h 10"/>
              <a:gd name="T16" fmla="*/ 11 w 13"/>
              <a:gd name="T17" fmla="*/ 2 h 10"/>
              <a:gd name="T18" fmla="*/ 11 w 13"/>
              <a:gd name="T19"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0">
                <a:moveTo>
                  <a:pt x="11" y="2"/>
                </a:moveTo>
                <a:cubicBezTo>
                  <a:pt x="9" y="2"/>
                  <a:pt x="9" y="0"/>
                  <a:pt x="7" y="2"/>
                </a:cubicBezTo>
                <a:cubicBezTo>
                  <a:pt x="6" y="2"/>
                  <a:pt x="5" y="4"/>
                  <a:pt x="5" y="3"/>
                </a:cubicBezTo>
                <a:cubicBezTo>
                  <a:pt x="4" y="2"/>
                  <a:pt x="3" y="4"/>
                  <a:pt x="3" y="4"/>
                </a:cubicBezTo>
                <a:cubicBezTo>
                  <a:pt x="2" y="6"/>
                  <a:pt x="1" y="5"/>
                  <a:pt x="0" y="6"/>
                </a:cubicBezTo>
                <a:cubicBezTo>
                  <a:pt x="0" y="5"/>
                  <a:pt x="2" y="9"/>
                  <a:pt x="3" y="9"/>
                </a:cubicBezTo>
                <a:cubicBezTo>
                  <a:pt x="3" y="10"/>
                  <a:pt x="5" y="6"/>
                  <a:pt x="6" y="6"/>
                </a:cubicBezTo>
                <a:cubicBezTo>
                  <a:pt x="7" y="6"/>
                  <a:pt x="9" y="7"/>
                  <a:pt x="10" y="6"/>
                </a:cubicBezTo>
                <a:cubicBezTo>
                  <a:pt x="11" y="6"/>
                  <a:pt x="13" y="3"/>
                  <a:pt x="11" y="2"/>
                </a:cubicBezTo>
                <a:cubicBezTo>
                  <a:pt x="10" y="2"/>
                  <a:pt x="11" y="2"/>
                  <a:pt x="11" y="2"/>
                </a:cubicBezTo>
                <a:close/>
              </a:path>
            </a:pathLst>
          </a:custGeom>
          <a:solidFill>
            <a:schemeClr val="tx2"/>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632" name="Freeform 434">
            <a:extLst>
              <a:ext uri="{FF2B5EF4-FFF2-40B4-BE49-F238E27FC236}">
                <a16:creationId xmlns:a16="http://schemas.microsoft.com/office/drawing/2014/main" id="{279E4668-A204-C466-CBD0-38BFA2DC4F2F}"/>
              </a:ext>
            </a:extLst>
          </p:cNvPr>
          <p:cNvSpPr/>
          <p:nvPr/>
        </p:nvSpPr>
        <p:spPr bwMode="auto">
          <a:xfrm>
            <a:off x="10907336" y="3750380"/>
            <a:ext cx="31660" cy="58020"/>
          </a:xfrm>
          <a:custGeom>
            <a:avLst/>
            <a:gdLst>
              <a:gd name="T0" fmla="*/ 7 w 11"/>
              <a:gd name="T1" fmla="*/ 0 h 16"/>
              <a:gd name="T2" fmla="*/ 2 w 11"/>
              <a:gd name="T3" fmla="*/ 2 h 16"/>
              <a:gd name="T4" fmla="*/ 0 w 11"/>
              <a:gd name="T5" fmla="*/ 6 h 16"/>
              <a:gd name="T6" fmla="*/ 2 w 11"/>
              <a:gd name="T7" fmla="*/ 6 h 16"/>
              <a:gd name="T8" fmla="*/ 3 w 11"/>
              <a:gd name="T9" fmla="*/ 4 h 16"/>
              <a:gd name="T10" fmla="*/ 4 w 11"/>
              <a:gd name="T11" fmla="*/ 5 h 16"/>
              <a:gd name="T12" fmla="*/ 3 w 11"/>
              <a:gd name="T13" fmla="*/ 10 h 16"/>
              <a:gd name="T14" fmla="*/ 3 w 11"/>
              <a:gd name="T15" fmla="*/ 11 h 16"/>
              <a:gd name="T16" fmla="*/ 3 w 11"/>
              <a:gd name="T17" fmla="*/ 13 h 16"/>
              <a:gd name="T18" fmla="*/ 5 w 11"/>
              <a:gd name="T19" fmla="*/ 12 h 16"/>
              <a:gd name="T20" fmla="*/ 6 w 11"/>
              <a:gd name="T21" fmla="*/ 15 h 16"/>
              <a:gd name="T22" fmla="*/ 8 w 11"/>
              <a:gd name="T23" fmla="*/ 12 h 16"/>
              <a:gd name="T24" fmla="*/ 11 w 11"/>
              <a:gd name="T25" fmla="*/ 7 h 16"/>
              <a:gd name="T26" fmla="*/ 10 w 11"/>
              <a:gd name="T27" fmla="*/ 2 h 16"/>
              <a:gd name="T28" fmla="*/ 7 w 11"/>
              <a:gd name="T29"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 h="16">
                <a:moveTo>
                  <a:pt x="7" y="0"/>
                </a:moveTo>
                <a:cubicBezTo>
                  <a:pt x="5" y="0"/>
                  <a:pt x="3" y="1"/>
                  <a:pt x="2" y="2"/>
                </a:cubicBezTo>
                <a:cubicBezTo>
                  <a:pt x="0" y="3"/>
                  <a:pt x="0" y="4"/>
                  <a:pt x="0" y="6"/>
                </a:cubicBezTo>
                <a:cubicBezTo>
                  <a:pt x="0" y="5"/>
                  <a:pt x="3" y="5"/>
                  <a:pt x="2" y="6"/>
                </a:cubicBezTo>
                <a:cubicBezTo>
                  <a:pt x="3" y="5"/>
                  <a:pt x="2" y="4"/>
                  <a:pt x="3" y="4"/>
                </a:cubicBezTo>
                <a:cubicBezTo>
                  <a:pt x="3" y="4"/>
                  <a:pt x="4" y="4"/>
                  <a:pt x="4" y="5"/>
                </a:cubicBezTo>
                <a:cubicBezTo>
                  <a:pt x="4" y="7"/>
                  <a:pt x="4" y="8"/>
                  <a:pt x="3" y="10"/>
                </a:cubicBezTo>
                <a:cubicBezTo>
                  <a:pt x="2" y="11"/>
                  <a:pt x="3" y="11"/>
                  <a:pt x="3" y="11"/>
                </a:cubicBezTo>
                <a:cubicBezTo>
                  <a:pt x="3" y="12"/>
                  <a:pt x="3" y="13"/>
                  <a:pt x="3" y="13"/>
                </a:cubicBezTo>
                <a:cubicBezTo>
                  <a:pt x="3" y="16"/>
                  <a:pt x="5" y="12"/>
                  <a:pt x="5" y="12"/>
                </a:cubicBezTo>
                <a:cubicBezTo>
                  <a:pt x="5" y="12"/>
                  <a:pt x="5" y="15"/>
                  <a:pt x="6" y="15"/>
                </a:cubicBezTo>
                <a:cubicBezTo>
                  <a:pt x="6" y="16"/>
                  <a:pt x="8" y="13"/>
                  <a:pt x="8" y="12"/>
                </a:cubicBezTo>
                <a:cubicBezTo>
                  <a:pt x="10" y="10"/>
                  <a:pt x="10" y="8"/>
                  <a:pt x="11" y="7"/>
                </a:cubicBezTo>
                <a:cubicBezTo>
                  <a:pt x="11" y="5"/>
                  <a:pt x="10" y="4"/>
                  <a:pt x="10" y="2"/>
                </a:cubicBezTo>
                <a:cubicBezTo>
                  <a:pt x="10" y="0"/>
                  <a:pt x="7" y="2"/>
                  <a:pt x="7" y="0"/>
                </a:cubicBezTo>
                <a:close/>
              </a:path>
            </a:pathLst>
          </a:custGeom>
          <a:solidFill>
            <a:schemeClr val="tx2"/>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633" name="Freeform 435">
            <a:extLst>
              <a:ext uri="{FF2B5EF4-FFF2-40B4-BE49-F238E27FC236}">
                <a16:creationId xmlns:a16="http://schemas.microsoft.com/office/drawing/2014/main" id="{C9223FC3-2143-694C-48C4-8CA50A1B9093}"/>
              </a:ext>
            </a:extLst>
          </p:cNvPr>
          <p:cNvSpPr/>
          <p:nvPr/>
        </p:nvSpPr>
        <p:spPr bwMode="auto">
          <a:xfrm>
            <a:off x="10875676" y="3892345"/>
            <a:ext cx="10884" cy="11110"/>
          </a:xfrm>
          <a:custGeom>
            <a:avLst/>
            <a:gdLst>
              <a:gd name="T0" fmla="*/ 4 w 4"/>
              <a:gd name="T1" fmla="*/ 0 h 3"/>
              <a:gd name="T2" fmla="*/ 1 w 4"/>
              <a:gd name="T3" fmla="*/ 3 h 3"/>
              <a:gd name="T4" fmla="*/ 4 w 4"/>
              <a:gd name="T5" fmla="*/ 0 h 3"/>
            </a:gdLst>
            <a:ahLst/>
            <a:cxnLst>
              <a:cxn ang="0">
                <a:pos x="T0" y="T1"/>
              </a:cxn>
              <a:cxn ang="0">
                <a:pos x="T2" y="T3"/>
              </a:cxn>
              <a:cxn ang="0">
                <a:pos x="T4" y="T5"/>
              </a:cxn>
            </a:cxnLst>
            <a:rect l="0" t="0" r="r" b="b"/>
            <a:pathLst>
              <a:path w="4" h="3">
                <a:moveTo>
                  <a:pt x="4" y="0"/>
                </a:moveTo>
                <a:cubicBezTo>
                  <a:pt x="3" y="0"/>
                  <a:pt x="0" y="1"/>
                  <a:pt x="1" y="3"/>
                </a:cubicBezTo>
                <a:cubicBezTo>
                  <a:pt x="1" y="3"/>
                  <a:pt x="4" y="0"/>
                  <a:pt x="4" y="0"/>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634" name="Freeform 436">
            <a:extLst>
              <a:ext uri="{FF2B5EF4-FFF2-40B4-BE49-F238E27FC236}">
                <a16:creationId xmlns:a16="http://schemas.microsoft.com/office/drawing/2014/main" id="{DE2E7A57-7C5E-7234-04F3-EB4668A640C3}"/>
              </a:ext>
            </a:extLst>
          </p:cNvPr>
          <p:cNvSpPr/>
          <p:nvPr/>
        </p:nvSpPr>
        <p:spPr bwMode="auto">
          <a:xfrm>
            <a:off x="10901400" y="3856545"/>
            <a:ext cx="5937" cy="6173"/>
          </a:xfrm>
          <a:custGeom>
            <a:avLst/>
            <a:gdLst>
              <a:gd name="T0" fmla="*/ 2 w 2"/>
              <a:gd name="T1" fmla="*/ 0 h 2"/>
              <a:gd name="T2" fmla="*/ 0 w 2"/>
              <a:gd name="T3" fmla="*/ 1 h 2"/>
              <a:gd name="T4" fmla="*/ 2 w 2"/>
              <a:gd name="T5" fmla="*/ 0 h 2"/>
            </a:gdLst>
            <a:ahLst/>
            <a:cxnLst>
              <a:cxn ang="0">
                <a:pos x="T0" y="T1"/>
              </a:cxn>
              <a:cxn ang="0">
                <a:pos x="T2" y="T3"/>
              </a:cxn>
              <a:cxn ang="0">
                <a:pos x="T4" y="T5"/>
              </a:cxn>
            </a:cxnLst>
            <a:rect l="0" t="0" r="r" b="b"/>
            <a:pathLst>
              <a:path w="2" h="2">
                <a:moveTo>
                  <a:pt x="2" y="0"/>
                </a:moveTo>
                <a:cubicBezTo>
                  <a:pt x="1" y="0"/>
                  <a:pt x="0" y="1"/>
                  <a:pt x="0" y="1"/>
                </a:cubicBezTo>
                <a:cubicBezTo>
                  <a:pt x="0" y="2"/>
                  <a:pt x="2" y="0"/>
                  <a:pt x="2" y="0"/>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635" name="Freeform 437">
            <a:extLst>
              <a:ext uri="{FF2B5EF4-FFF2-40B4-BE49-F238E27FC236}">
                <a16:creationId xmlns:a16="http://schemas.microsoft.com/office/drawing/2014/main" id="{50F6069B-D160-45CB-F7CC-10E3B0EC8EDB}"/>
              </a:ext>
            </a:extLst>
          </p:cNvPr>
          <p:cNvSpPr/>
          <p:nvPr/>
        </p:nvSpPr>
        <p:spPr bwMode="auto">
          <a:xfrm>
            <a:off x="10823238" y="3931847"/>
            <a:ext cx="5937" cy="3703"/>
          </a:xfrm>
          <a:custGeom>
            <a:avLst/>
            <a:gdLst>
              <a:gd name="T0" fmla="*/ 2 w 2"/>
              <a:gd name="T1" fmla="*/ 0 h 1"/>
              <a:gd name="T2" fmla="*/ 1 w 2"/>
              <a:gd name="T3" fmla="*/ 1 h 1"/>
              <a:gd name="T4" fmla="*/ 2 w 2"/>
              <a:gd name="T5" fmla="*/ 0 h 1"/>
            </a:gdLst>
            <a:ahLst/>
            <a:cxnLst>
              <a:cxn ang="0">
                <a:pos x="T0" y="T1"/>
              </a:cxn>
              <a:cxn ang="0">
                <a:pos x="T2" y="T3"/>
              </a:cxn>
              <a:cxn ang="0">
                <a:pos x="T4" y="T5"/>
              </a:cxn>
            </a:cxnLst>
            <a:rect l="0" t="0" r="r" b="b"/>
            <a:pathLst>
              <a:path w="2" h="1">
                <a:moveTo>
                  <a:pt x="2" y="0"/>
                </a:moveTo>
                <a:cubicBezTo>
                  <a:pt x="1" y="0"/>
                  <a:pt x="0" y="1"/>
                  <a:pt x="1" y="1"/>
                </a:cubicBezTo>
                <a:cubicBezTo>
                  <a:pt x="2" y="1"/>
                  <a:pt x="2" y="0"/>
                  <a:pt x="2" y="0"/>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636" name="Freeform 438">
            <a:extLst>
              <a:ext uri="{FF2B5EF4-FFF2-40B4-BE49-F238E27FC236}">
                <a16:creationId xmlns:a16="http://schemas.microsoft.com/office/drawing/2014/main" id="{D3745B2D-0579-7617-7364-B24C04CDB96A}"/>
              </a:ext>
            </a:extLst>
          </p:cNvPr>
          <p:cNvSpPr/>
          <p:nvPr/>
        </p:nvSpPr>
        <p:spPr bwMode="auto">
          <a:xfrm>
            <a:off x="10767834" y="3918268"/>
            <a:ext cx="34628" cy="60489"/>
          </a:xfrm>
          <a:custGeom>
            <a:avLst/>
            <a:gdLst>
              <a:gd name="T0" fmla="*/ 8 w 12"/>
              <a:gd name="T1" fmla="*/ 1 h 17"/>
              <a:gd name="T2" fmla="*/ 0 w 12"/>
              <a:gd name="T3" fmla="*/ 8 h 17"/>
              <a:gd name="T4" fmla="*/ 1 w 12"/>
              <a:gd name="T5" fmla="*/ 14 h 17"/>
              <a:gd name="T6" fmla="*/ 3 w 12"/>
              <a:gd name="T7" fmla="*/ 17 h 17"/>
              <a:gd name="T8" fmla="*/ 8 w 12"/>
              <a:gd name="T9" fmla="*/ 1 h 17"/>
              <a:gd name="T10" fmla="*/ 8 w 12"/>
              <a:gd name="T11" fmla="*/ 1 h 17"/>
            </a:gdLst>
            <a:ahLst/>
            <a:cxnLst>
              <a:cxn ang="0">
                <a:pos x="T0" y="T1"/>
              </a:cxn>
              <a:cxn ang="0">
                <a:pos x="T2" y="T3"/>
              </a:cxn>
              <a:cxn ang="0">
                <a:pos x="T4" y="T5"/>
              </a:cxn>
              <a:cxn ang="0">
                <a:pos x="T6" y="T7"/>
              </a:cxn>
              <a:cxn ang="0">
                <a:pos x="T8" y="T9"/>
              </a:cxn>
              <a:cxn ang="0">
                <a:pos x="T10" y="T11"/>
              </a:cxn>
            </a:cxnLst>
            <a:rect l="0" t="0" r="r" b="b"/>
            <a:pathLst>
              <a:path w="12" h="17">
                <a:moveTo>
                  <a:pt x="8" y="1"/>
                </a:moveTo>
                <a:cubicBezTo>
                  <a:pt x="5" y="0"/>
                  <a:pt x="1" y="6"/>
                  <a:pt x="0" y="8"/>
                </a:cubicBezTo>
                <a:cubicBezTo>
                  <a:pt x="0" y="10"/>
                  <a:pt x="0" y="12"/>
                  <a:pt x="1" y="14"/>
                </a:cubicBezTo>
                <a:cubicBezTo>
                  <a:pt x="1" y="14"/>
                  <a:pt x="3" y="17"/>
                  <a:pt x="3" y="17"/>
                </a:cubicBezTo>
                <a:cubicBezTo>
                  <a:pt x="4" y="15"/>
                  <a:pt x="12" y="2"/>
                  <a:pt x="8" y="1"/>
                </a:cubicBezTo>
                <a:cubicBezTo>
                  <a:pt x="7" y="1"/>
                  <a:pt x="9" y="1"/>
                  <a:pt x="8" y="1"/>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637" name="Freeform 439">
            <a:extLst>
              <a:ext uri="{FF2B5EF4-FFF2-40B4-BE49-F238E27FC236}">
                <a16:creationId xmlns:a16="http://schemas.microsoft.com/office/drawing/2014/main" id="{3D74D01C-F6B3-3797-5B20-8D11E7C48D8D}"/>
              </a:ext>
            </a:extLst>
          </p:cNvPr>
          <p:cNvSpPr/>
          <p:nvPr/>
        </p:nvSpPr>
        <p:spPr bwMode="auto">
          <a:xfrm>
            <a:off x="10596670" y="4019494"/>
            <a:ext cx="40565" cy="35799"/>
          </a:xfrm>
          <a:custGeom>
            <a:avLst/>
            <a:gdLst>
              <a:gd name="T0" fmla="*/ 13 w 14"/>
              <a:gd name="T1" fmla="*/ 1 h 10"/>
              <a:gd name="T2" fmla="*/ 9 w 14"/>
              <a:gd name="T3" fmla="*/ 0 h 10"/>
              <a:gd name="T4" fmla="*/ 4 w 14"/>
              <a:gd name="T5" fmla="*/ 2 h 10"/>
              <a:gd name="T6" fmla="*/ 4 w 14"/>
              <a:gd name="T7" fmla="*/ 9 h 10"/>
              <a:gd name="T8" fmla="*/ 11 w 14"/>
              <a:gd name="T9" fmla="*/ 6 h 10"/>
              <a:gd name="T10" fmla="*/ 13 w 14"/>
              <a:gd name="T11" fmla="*/ 1 h 10"/>
            </a:gdLst>
            <a:ahLst/>
            <a:cxnLst>
              <a:cxn ang="0">
                <a:pos x="T0" y="T1"/>
              </a:cxn>
              <a:cxn ang="0">
                <a:pos x="T2" y="T3"/>
              </a:cxn>
              <a:cxn ang="0">
                <a:pos x="T4" y="T5"/>
              </a:cxn>
              <a:cxn ang="0">
                <a:pos x="T6" y="T7"/>
              </a:cxn>
              <a:cxn ang="0">
                <a:pos x="T8" y="T9"/>
              </a:cxn>
              <a:cxn ang="0">
                <a:pos x="T10" y="T11"/>
              </a:cxn>
            </a:cxnLst>
            <a:rect l="0" t="0" r="r" b="b"/>
            <a:pathLst>
              <a:path w="14" h="10">
                <a:moveTo>
                  <a:pt x="13" y="1"/>
                </a:moveTo>
                <a:cubicBezTo>
                  <a:pt x="12" y="1"/>
                  <a:pt x="11" y="0"/>
                  <a:pt x="9" y="0"/>
                </a:cubicBezTo>
                <a:cubicBezTo>
                  <a:pt x="7" y="0"/>
                  <a:pt x="6" y="1"/>
                  <a:pt x="4" y="2"/>
                </a:cubicBezTo>
                <a:cubicBezTo>
                  <a:pt x="2" y="4"/>
                  <a:pt x="0" y="7"/>
                  <a:pt x="4" y="9"/>
                </a:cubicBezTo>
                <a:cubicBezTo>
                  <a:pt x="6" y="10"/>
                  <a:pt x="10" y="8"/>
                  <a:pt x="11" y="6"/>
                </a:cubicBezTo>
                <a:cubicBezTo>
                  <a:pt x="11" y="5"/>
                  <a:pt x="14" y="1"/>
                  <a:pt x="13" y="1"/>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638" name="Freeform 440">
            <a:extLst>
              <a:ext uri="{FF2B5EF4-FFF2-40B4-BE49-F238E27FC236}">
                <a16:creationId xmlns:a16="http://schemas.microsoft.com/office/drawing/2014/main" id="{EC9EF529-D886-8D6B-5166-54DE0B21A711}"/>
              </a:ext>
            </a:extLst>
          </p:cNvPr>
          <p:cNvSpPr/>
          <p:nvPr/>
        </p:nvSpPr>
        <p:spPr bwMode="auto">
          <a:xfrm>
            <a:off x="10761897" y="4044183"/>
            <a:ext cx="58374" cy="102460"/>
          </a:xfrm>
          <a:custGeom>
            <a:avLst/>
            <a:gdLst>
              <a:gd name="T0" fmla="*/ 12 w 20"/>
              <a:gd name="T1" fmla="*/ 2 h 28"/>
              <a:gd name="T2" fmla="*/ 9 w 20"/>
              <a:gd name="T3" fmla="*/ 2 h 28"/>
              <a:gd name="T4" fmla="*/ 4 w 20"/>
              <a:gd name="T5" fmla="*/ 3 h 28"/>
              <a:gd name="T6" fmla="*/ 3 w 20"/>
              <a:gd name="T7" fmla="*/ 11 h 28"/>
              <a:gd name="T8" fmla="*/ 3 w 20"/>
              <a:gd name="T9" fmla="*/ 13 h 28"/>
              <a:gd name="T10" fmla="*/ 0 w 20"/>
              <a:gd name="T11" fmla="*/ 13 h 28"/>
              <a:gd name="T12" fmla="*/ 3 w 20"/>
              <a:gd name="T13" fmla="*/ 22 h 28"/>
              <a:gd name="T14" fmla="*/ 5 w 20"/>
              <a:gd name="T15" fmla="*/ 20 h 28"/>
              <a:gd name="T16" fmla="*/ 7 w 20"/>
              <a:gd name="T17" fmla="*/ 22 h 28"/>
              <a:gd name="T18" fmla="*/ 4 w 20"/>
              <a:gd name="T19" fmla="*/ 23 h 28"/>
              <a:gd name="T20" fmla="*/ 8 w 20"/>
              <a:gd name="T21" fmla="*/ 26 h 28"/>
              <a:gd name="T22" fmla="*/ 11 w 20"/>
              <a:gd name="T23" fmla="*/ 25 h 28"/>
              <a:gd name="T24" fmla="*/ 15 w 20"/>
              <a:gd name="T25" fmla="*/ 28 h 28"/>
              <a:gd name="T26" fmla="*/ 14 w 20"/>
              <a:gd name="T27" fmla="*/ 25 h 28"/>
              <a:gd name="T28" fmla="*/ 17 w 20"/>
              <a:gd name="T29" fmla="*/ 24 h 28"/>
              <a:gd name="T30" fmla="*/ 10 w 20"/>
              <a:gd name="T31" fmla="*/ 22 h 28"/>
              <a:gd name="T32" fmla="*/ 9 w 20"/>
              <a:gd name="T33" fmla="*/ 16 h 28"/>
              <a:gd name="T34" fmla="*/ 12 w 20"/>
              <a:gd name="T35" fmla="*/ 12 h 28"/>
              <a:gd name="T36" fmla="*/ 13 w 20"/>
              <a:gd name="T37" fmla="*/ 7 h 28"/>
              <a:gd name="T38" fmla="*/ 12 w 20"/>
              <a:gd name="T39" fmla="*/ 2 h 28"/>
              <a:gd name="T40" fmla="*/ 12 w 20"/>
              <a:gd name="T41" fmla="*/ 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 h="28">
                <a:moveTo>
                  <a:pt x="12" y="2"/>
                </a:moveTo>
                <a:cubicBezTo>
                  <a:pt x="10" y="1"/>
                  <a:pt x="11" y="5"/>
                  <a:pt x="9" y="2"/>
                </a:cubicBezTo>
                <a:cubicBezTo>
                  <a:pt x="8" y="0"/>
                  <a:pt x="4" y="1"/>
                  <a:pt x="4" y="3"/>
                </a:cubicBezTo>
                <a:cubicBezTo>
                  <a:pt x="3" y="6"/>
                  <a:pt x="4" y="8"/>
                  <a:pt x="3" y="11"/>
                </a:cubicBezTo>
                <a:cubicBezTo>
                  <a:pt x="3" y="12"/>
                  <a:pt x="3" y="13"/>
                  <a:pt x="3" y="13"/>
                </a:cubicBezTo>
                <a:cubicBezTo>
                  <a:pt x="2" y="14"/>
                  <a:pt x="0" y="13"/>
                  <a:pt x="0" y="13"/>
                </a:cubicBezTo>
                <a:cubicBezTo>
                  <a:pt x="0" y="13"/>
                  <a:pt x="2" y="22"/>
                  <a:pt x="3" y="22"/>
                </a:cubicBezTo>
                <a:cubicBezTo>
                  <a:pt x="3" y="22"/>
                  <a:pt x="4" y="19"/>
                  <a:pt x="5" y="20"/>
                </a:cubicBezTo>
                <a:cubicBezTo>
                  <a:pt x="5" y="20"/>
                  <a:pt x="7" y="21"/>
                  <a:pt x="7" y="22"/>
                </a:cubicBezTo>
                <a:cubicBezTo>
                  <a:pt x="7" y="23"/>
                  <a:pt x="4" y="21"/>
                  <a:pt x="4" y="23"/>
                </a:cubicBezTo>
                <a:cubicBezTo>
                  <a:pt x="4" y="25"/>
                  <a:pt x="6" y="27"/>
                  <a:pt x="8" y="26"/>
                </a:cubicBezTo>
                <a:cubicBezTo>
                  <a:pt x="9" y="26"/>
                  <a:pt x="10" y="24"/>
                  <a:pt x="11" y="25"/>
                </a:cubicBezTo>
                <a:cubicBezTo>
                  <a:pt x="11" y="25"/>
                  <a:pt x="15" y="28"/>
                  <a:pt x="15" y="28"/>
                </a:cubicBezTo>
                <a:cubicBezTo>
                  <a:pt x="16" y="27"/>
                  <a:pt x="13" y="26"/>
                  <a:pt x="14" y="25"/>
                </a:cubicBezTo>
                <a:cubicBezTo>
                  <a:pt x="13" y="26"/>
                  <a:pt x="20" y="28"/>
                  <a:pt x="17" y="24"/>
                </a:cubicBezTo>
                <a:cubicBezTo>
                  <a:pt x="15" y="22"/>
                  <a:pt x="11" y="25"/>
                  <a:pt x="10" y="22"/>
                </a:cubicBezTo>
                <a:cubicBezTo>
                  <a:pt x="9" y="20"/>
                  <a:pt x="9" y="19"/>
                  <a:pt x="9" y="16"/>
                </a:cubicBezTo>
                <a:cubicBezTo>
                  <a:pt x="9" y="14"/>
                  <a:pt x="11" y="14"/>
                  <a:pt x="12" y="12"/>
                </a:cubicBezTo>
                <a:cubicBezTo>
                  <a:pt x="14" y="10"/>
                  <a:pt x="14" y="9"/>
                  <a:pt x="13" y="7"/>
                </a:cubicBezTo>
                <a:cubicBezTo>
                  <a:pt x="13" y="7"/>
                  <a:pt x="13" y="2"/>
                  <a:pt x="12" y="2"/>
                </a:cubicBezTo>
                <a:cubicBezTo>
                  <a:pt x="11" y="2"/>
                  <a:pt x="13" y="2"/>
                  <a:pt x="12" y="2"/>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639" name="Freeform 441">
            <a:extLst>
              <a:ext uri="{FF2B5EF4-FFF2-40B4-BE49-F238E27FC236}">
                <a16:creationId xmlns:a16="http://schemas.microsoft.com/office/drawing/2014/main" id="{9B413858-ADC1-310E-BEA2-B517FE6FEDEA}"/>
              </a:ext>
            </a:extLst>
          </p:cNvPr>
          <p:cNvSpPr/>
          <p:nvPr/>
        </p:nvSpPr>
        <p:spPr bwMode="auto">
          <a:xfrm>
            <a:off x="10811367" y="4131830"/>
            <a:ext cx="17808" cy="28393"/>
          </a:xfrm>
          <a:custGeom>
            <a:avLst/>
            <a:gdLst>
              <a:gd name="T0" fmla="*/ 3 w 6"/>
              <a:gd name="T1" fmla="*/ 1 h 8"/>
              <a:gd name="T2" fmla="*/ 1 w 6"/>
              <a:gd name="T3" fmla="*/ 1 h 8"/>
              <a:gd name="T4" fmla="*/ 0 w 6"/>
              <a:gd name="T5" fmla="*/ 3 h 8"/>
              <a:gd name="T6" fmla="*/ 2 w 6"/>
              <a:gd name="T7" fmla="*/ 6 h 8"/>
              <a:gd name="T8" fmla="*/ 5 w 6"/>
              <a:gd name="T9" fmla="*/ 7 h 8"/>
              <a:gd name="T10" fmla="*/ 4 w 6"/>
              <a:gd name="T11" fmla="*/ 4 h 8"/>
              <a:gd name="T12" fmla="*/ 3 w 6"/>
              <a:gd name="T13" fmla="*/ 1 h 8"/>
              <a:gd name="T14" fmla="*/ 3 w 6"/>
              <a:gd name="T15" fmla="*/ 1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8">
                <a:moveTo>
                  <a:pt x="3" y="1"/>
                </a:moveTo>
                <a:cubicBezTo>
                  <a:pt x="3" y="1"/>
                  <a:pt x="2" y="0"/>
                  <a:pt x="1" y="1"/>
                </a:cubicBezTo>
                <a:cubicBezTo>
                  <a:pt x="1" y="2"/>
                  <a:pt x="0" y="2"/>
                  <a:pt x="0" y="3"/>
                </a:cubicBezTo>
                <a:cubicBezTo>
                  <a:pt x="1" y="4"/>
                  <a:pt x="0" y="5"/>
                  <a:pt x="2" y="6"/>
                </a:cubicBezTo>
                <a:cubicBezTo>
                  <a:pt x="2" y="6"/>
                  <a:pt x="6" y="8"/>
                  <a:pt x="5" y="7"/>
                </a:cubicBezTo>
                <a:cubicBezTo>
                  <a:pt x="5" y="6"/>
                  <a:pt x="5" y="5"/>
                  <a:pt x="4" y="4"/>
                </a:cubicBezTo>
                <a:cubicBezTo>
                  <a:pt x="2" y="4"/>
                  <a:pt x="2" y="1"/>
                  <a:pt x="3" y="1"/>
                </a:cubicBezTo>
                <a:cubicBezTo>
                  <a:pt x="2" y="1"/>
                  <a:pt x="4" y="1"/>
                  <a:pt x="3" y="1"/>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398" name="Freeform 442">
            <a:extLst>
              <a:ext uri="{FF2B5EF4-FFF2-40B4-BE49-F238E27FC236}">
                <a16:creationId xmlns:a16="http://schemas.microsoft.com/office/drawing/2014/main" id="{F5CBC381-DD7B-5807-0756-0A7660BCFF20}"/>
              </a:ext>
            </a:extLst>
          </p:cNvPr>
          <p:cNvSpPr/>
          <p:nvPr/>
        </p:nvSpPr>
        <p:spPr bwMode="auto">
          <a:xfrm>
            <a:off x="10823238" y="4156519"/>
            <a:ext cx="28692" cy="48145"/>
          </a:xfrm>
          <a:custGeom>
            <a:avLst/>
            <a:gdLst>
              <a:gd name="T0" fmla="*/ 4 w 10"/>
              <a:gd name="T1" fmla="*/ 0 h 13"/>
              <a:gd name="T2" fmla="*/ 2 w 10"/>
              <a:gd name="T3" fmla="*/ 1 h 13"/>
              <a:gd name="T4" fmla="*/ 4 w 10"/>
              <a:gd name="T5" fmla="*/ 4 h 13"/>
              <a:gd name="T6" fmla="*/ 4 w 10"/>
              <a:gd name="T7" fmla="*/ 9 h 13"/>
              <a:gd name="T8" fmla="*/ 5 w 10"/>
              <a:gd name="T9" fmla="*/ 13 h 13"/>
              <a:gd name="T10" fmla="*/ 5 w 10"/>
              <a:gd name="T11" fmla="*/ 11 h 13"/>
              <a:gd name="T12" fmla="*/ 9 w 10"/>
              <a:gd name="T13" fmla="*/ 8 h 13"/>
              <a:gd name="T14" fmla="*/ 8 w 10"/>
              <a:gd name="T15" fmla="*/ 6 h 13"/>
              <a:gd name="T16" fmla="*/ 9 w 10"/>
              <a:gd name="T17" fmla="*/ 5 h 13"/>
              <a:gd name="T18" fmla="*/ 7 w 10"/>
              <a:gd name="T19" fmla="*/ 1 h 13"/>
              <a:gd name="T20" fmla="*/ 4 w 10"/>
              <a:gd name="T21"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13">
                <a:moveTo>
                  <a:pt x="4" y="0"/>
                </a:moveTo>
                <a:cubicBezTo>
                  <a:pt x="3" y="0"/>
                  <a:pt x="4" y="0"/>
                  <a:pt x="2" y="1"/>
                </a:cubicBezTo>
                <a:cubicBezTo>
                  <a:pt x="1" y="2"/>
                  <a:pt x="3" y="3"/>
                  <a:pt x="4" y="4"/>
                </a:cubicBezTo>
                <a:cubicBezTo>
                  <a:pt x="5" y="6"/>
                  <a:pt x="0" y="7"/>
                  <a:pt x="4" y="9"/>
                </a:cubicBezTo>
                <a:cubicBezTo>
                  <a:pt x="5" y="10"/>
                  <a:pt x="3" y="12"/>
                  <a:pt x="5" y="13"/>
                </a:cubicBezTo>
                <a:cubicBezTo>
                  <a:pt x="6" y="13"/>
                  <a:pt x="6" y="12"/>
                  <a:pt x="5" y="11"/>
                </a:cubicBezTo>
                <a:cubicBezTo>
                  <a:pt x="3" y="5"/>
                  <a:pt x="9" y="10"/>
                  <a:pt x="9" y="8"/>
                </a:cubicBezTo>
                <a:cubicBezTo>
                  <a:pt x="9" y="7"/>
                  <a:pt x="7" y="6"/>
                  <a:pt x="8" y="6"/>
                </a:cubicBezTo>
                <a:cubicBezTo>
                  <a:pt x="8" y="5"/>
                  <a:pt x="10" y="6"/>
                  <a:pt x="9" y="5"/>
                </a:cubicBezTo>
                <a:cubicBezTo>
                  <a:pt x="8" y="4"/>
                  <a:pt x="6" y="3"/>
                  <a:pt x="7" y="1"/>
                </a:cubicBezTo>
                <a:cubicBezTo>
                  <a:pt x="7" y="0"/>
                  <a:pt x="5" y="0"/>
                  <a:pt x="4" y="0"/>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399" name="Freeform 443">
            <a:extLst>
              <a:ext uri="{FF2B5EF4-FFF2-40B4-BE49-F238E27FC236}">
                <a16:creationId xmlns:a16="http://schemas.microsoft.com/office/drawing/2014/main" id="{01AAC411-344A-4B2F-9FA3-677AA50E32FB}"/>
              </a:ext>
            </a:extLst>
          </p:cNvPr>
          <p:cNvSpPr/>
          <p:nvPr/>
        </p:nvSpPr>
        <p:spPr bwMode="auto">
          <a:xfrm>
            <a:off x="10770800" y="4135534"/>
            <a:ext cx="17808" cy="28393"/>
          </a:xfrm>
          <a:custGeom>
            <a:avLst/>
            <a:gdLst>
              <a:gd name="T0" fmla="*/ 6 w 6"/>
              <a:gd name="T1" fmla="*/ 5 h 8"/>
              <a:gd name="T2" fmla="*/ 0 w 6"/>
              <a:gd name="T3" fmla="*/ 2 h 8"/>
              <a:gd name="T4" fmla="*/ 3 w 6"/>
              <a:gd name="T5" fmla="*/ 6 h 8"/>
              <a:gd name="T6" fmla="*/ 6 w 6"/>
              <a:gd name="T7" fmla="*/ 5 h 8"/>
              <a:gd name="T8" fmla="*/ 6 w 6"/>
              <a:gd name="T9" fmla="*/ 5 h 8"/>
            </a:gdLst>
            <a:ahLst/>
            <a:cxnLst>
              <a:cxn ang="0">
                <a:pos x="T0" y="T1"/>
              </a:cxn>
              <a:cxn ang="0">
                <a:pos x="T2" y="T3"/>
              </a:cxn>
              <a:cxn ang="0">
                <a:pos x="T4" y="T5"/>
              </a:cxn>
              <a:cxn ang="0">
                <a:pos x="T6" y="T7"/>
              </a:cxn>
              <a:cxn ang="0">
                <a:pos x="T8" y="T9"/>
              </a:cxn>
            </a:cxnLst>
            <a:rect l="0" t="0" r="r" b="b"/>
            <a:pathLst>
              <a:path w="6" h="8">
                <a:moveTo>
                  <a:pt x="6" y="5"/>
                </a:moveTo>
                <a:cubicBezTo>
                  <a:pt x="5" y="4"/>
                  <a:pt x="3" y="0"/>
                  <a:pt x="0" y="2"/>
                </a:cubicBezTo>
                <a:cubicBezTo>
                  <a:pt x="0" y="2"/>
                  <a:pt x="3" y="5"/>
                  <a:pt x="3" y="6"/>
                </a:cubicBezTo>
                <a:cubicBezTo>
                  <a:pt x="3" y="8"/>
                  <a:pt x="6" y="8"/>
                  <a:pt x="6" y="5"/>
                </a:cubicBezTo>
                <a:cubicBezTo>
                  <a:pt x="6" y="5"/>
                  <a:pt x="6" y="6"/>
                  <a:pt x="6" y="5"/>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400" name="Freeform 444">
            <a:extLst>
              <a:ext uri="{FF2B5EF4-FFF2-40B4-BE49-F238E27FC236}">
                <a16:creationId xmlns:a16="http://schemas.microsoft.com/office/drawing/2014/main" id="{4814A86A-E8BA-6255-35FB-B297312F0422}"/>
              </a:ext>
            </a:extLst>
          </p:cNvPr>
          <p:cNvSpPr/>
          <p:nvPr/>
        </p:nvSpPr>
        <p:spPr bwMode="auto">
          <a:xfrm>
            <a:off x="10791578" y="4163926"/>
            <a:ext cx="25724" cy="37034"/>
          </a:xfrm>
          <a:custGeom>
            <a:avLst/>
            <a:gdLst>
              <a:gd name="T0" fmla="*/ 3 w 9"/>
              <a:gd name="T1" fmla="*/ 2 h 10"/>
              <a:gd name="T2" fmla="*/ 0 w 9"/>
              <a:gd name="T3" fmla="*/ 2 h 10"/>
              <a:gd name="T4" fmla="*/ 2 w 9"/>
              <a:gd name="T5" fmla="*/ 4 h 10"/>
              <a:gd name="T6" fmla="*/ 1 w 9"/>
              <a:gd name="T7" fmla="*/ 9 h 10"/>
              <a:gd name="T8" fmla="*/ 6 w 9"/>
              <a:gd name="T9" fmla="*/ 6 h 10"/>
              <a:gd name="T10" fmla="*/ 3 w 9"/>
              <a:gd name="T11" fmla="*/ 2 h 10"/>
              <a:gd name="T12" fmla="*/ 3 w 9"/>
              <a:gd name="T13" fmla="*/ 2 h 10"/>
            </a:gdLst>
            <a:ahLst/>
            <a:cxnLst>
              <a:cxn ang="0">
                <a:pos x="T0" y="T1"/>
              </a:cxn>
              <a:cxn ang="0">
                <a:pos x="T2" y="T3"/>
              </a:cxn>
              <a:cxn ang="0">
                <a:pos x="T4" y="T5"/>
              </a:cxn>
              <a:cxn ang="0">
                <a:pos x="T6" y="T7"/>
              </a:cxn>
              <a:cxn ang="0">
                <a:pos x="T8" y="T9"/>
              </a:cxn>
              <a:cxn ang="0">
                <a:pos x="T10" y="T11"/>
              </a:cxn>
              <a:cxn ang="0">
                <a:pos x="T12" y="T13"/>
              </a:cxn>
            </a:cxnLst>
            <a:rect l="0" t="0" r="r" b="b"/>
            <a:pathLst>
              <a:path w="9" h="10">
                <a:moveTo>
                  <a:pt x="3" y="2"/>
                </a:moveTo>
                <a:cubicBezTo>
                  <a:pt x="2" y="1"/>
                  <a:pt x="1" y="1"/>
                  <a:pt x="0" y="2"/>
                </a:cubicBezTo>
                <a:cubicBezTo>
                  <a:pt x="0" y="3"/>
                  <a:pt x="2" y="3"/>
                  <a:pt x="2" y="4"/>
                </a:cubicBezTo>
                <a:cubicBezTo>
                  <a:pt x="3" y="5"/>
                  <a:pt x="0" y="8"/>
                  <a:pt x="1" y="9"/>
                </a:cubicBezTo>
                <a:cubicBezTo>
                  <a:pt x="1" y="10"/>
                  <a:pt x="5" y="6"/>
                  <a:pt x="6" y="6"/>
                </a:cubicBezTo>
                <a:cubicBezTo>
                  <a:pt x="9" y="6"/>
                  <a:pt x="3" y="2"/>
                  <a:pt x="3" y="2"/>
                </a:cubicBezTo>
                <a:cubicBezTo>
                  <a:pt x="1" y="0"/>
                  <a:pt x="3" y="2"/>
                  <a:pt x="3" y="2"/>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401" name="Freeform 445">
            <a:extLst>
              <a:ext uri="{FF2B5EF4-FFF2-40B4-BE49-F238E27FC236}">
                <a16:creationId xmlns:a16="http://schemas.microsoft.com/office/drawing/2014/main" id="{0184D6A0-D69A-13A5-A403-CF4D5624E2FB}"/>
              </a:ext>
            </a:extLst>
          </p:cNvPr>
          <p:cNvSpPr/>
          <p:nvPr/>
        </p:nvSpPr>
        <p:spPr bwMode="auto">
          <a:xfrm>
            <a:off x="10797515" y="4186146"/>
            <a:ext cx="19788" cy="39502"/>
          </a:xfrm>
          <a:custGeom>
            <a:avLst/>
            <a:gdLst>
              <a:gd name="T0" fmla="*/ 6 w 7"/>
              <a:gd name="T1" fmla="*/ 1 h 11"/>
              <a:gd name="T2" fmla="*/ 3 w 7"/>
              <a:gd name="T3" fmla="*/ 5 h 11"/>
              <a:gd name="T4" fmla="*/ 3 w 7"/>
              <a:gd name="T5" fmla="*/ 9 h 11"/>
              <a:gd name="T6" fmla="*/ 5 w 7"/>
              <a:gd name="T7" fmla="*/ 6 h 11"/>
              <a:gd name="T8" fmla="*/ 6 w 7"/>
              <a:gd name="T9" fmla="*/ 1 h 11"/>
              <a:gd name="T10" fmla="*/ 6 w 7"/>
              <a:gd name="T11" fmla="*/ 1 h 11"/>
            </a:gdLst>
            <a:ahLst/>
            <a:cxnLst>
              <a:cxn ang="0">
                <a:pos x="T0" y="T1"/>
              </a:cxn>
              <a:cxn ang="0">
                <a:pos x="T2" y="T3"/>
              </a:cxn>
              <a:cxn ang="0">
                <a:pos x="T4" y="T5"/>
              </a:cxn>
              <a:cxn ang="0">
                <a:pos x="T6" y="T7"/>
              </a:cxn>
              <a:cxn ang="0">
                <a:pos x="T8" y="T9"/>
              </a:cxn>
              <a:cxn ang="0">
                <a:pos x="T10" y="T11"/>
              </a:cxn>
            </a:cxnLst>
            <a:rect l="0" t="0" r="r" b="b"/>
            <a:pathLst>
              <a:path w="7" h="11">
                <a:moveTo>
                  <a:pt x="6" y="1"/>
                </a:moveTo>
                <a:cubicBezTo>
                  <a:pt x="3" y="1"/>
                  <a:pt x="4" y="4"/>
                  <a:pt x="3" y="5"/>
                </a:cubicBezTo>
                <a:cubicBezTo>
                  <a:pt x="0" y="7"/>
                  <a:pt x="1" y="7"/>
                  <a:pt x="3" y="9"/>
                </a:cubicBezTo>
                <a:cubicBezTo>
                  <a:pt x="6" y="11"/>
                  <a:pt x="4" y="8"/>
                  <a:pt x="5" y="6"/>
                </a:cubicBezTo>
                <a:cubicBezTo>
                  <a:pt x="5" y="6"/>
                  <a:pt x="7" y="0"/>
                  <a:pt x="6" y="1"/>
                </a:cubicBezTo>
                <a:cubicBezTo>
                  <a:pt x="5" y="1"/>
                  <a:pt x="6" y="0"/>
                  <a:pt x="6" y="1"/>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402" name="Freeform 446">
            <a:extLst>
              <a:ext uri="{FF2B5EF4-FFF2-40B4-BE49-F238E27FC236}">
                <a16:creationId xmlns:a16="http://schemas.microsoft.com/office/drawing/2014/main" id="{9141A15B-3ED0-F151-6B2B-3E49973C3EB9}"/>
              </a:ext>
            </a:extLst>
          </p:cNvPr>
          <p:cNvSpPr/>
          <p:nvPr/>
        </p:nvSpPr>
        <p:spPr bwMode="auto">
          <a:xfrm>
            <a:off x="10814334" y="4182443"/>
            <a:ext cx="11873" cy="28393"/>
          </a:xfrm>
          <a:custGeom>
            <a:avLst/>
            <a:gdLst>
              <a:gd name="T0" fmla="*/ 3 w 4"/>
              <a:gd name="T1" fmla="*/ 1 h 8"/>
              <a:gd name="T2" fmla="*/ 0 w 4"/>
              <a:gd name="T3" fmla="*/ 8 h 8"/>
              <a:gd name="T4" fmla="*/ 3 w 4"/>
              <a:gd name="T5" fmla="*/ 5 h 8"/>
              <a:gd name="T6" fmla="*/ 3 w 4"/>
              <a:gd name="T7" fmla="*/ 1 h 8"/>
              <a:gd name="T8" fmla="*/ 3 w 4"/>
              <a:gd name="T9" fmla="*/ 1 h 8"/>
            </a:gdLst>
            <a:ahLst/>
            <a:cxnLst>
              <a:cxn ang="0">
                <a:pos x="T0" y="T1"/>
              </a:cxn>
              <a:cxn ang="0">
                <a:pos x="T2" y="T3"/>
              </a:cxn>
              <a:cxn ang="0">
                <a:pos x="T4" y="T5"/>
              </a:cxn>
              <a:cxn ang="0">
                <a:pos x="T6" y="T7"/>
              </a:cxn>
              <a:cxn ang="0">
                <a:pos x="T8" y="T9"/>
              </a:cxn>
            </a:cxnLst>
            <a:rect l="0" t="0" r="r" b="b"/>
            <a:pathLst>
              <a:path w="4" h="8">
                <a:moveTo>
                  <a:pt x="3" y="1"/>
                </a:moveTo>
                <a:cubicBezTo>
                  <a:pt x="2" y="1"/>
                  <a:pt x="0" y="7"/>
                  <a:pt x="0" y="8"/>
                </a:cubicBezTo>
                <a:cubicBezTo>
                  <a:pt x="0" y="8"/>
                  <a:pt x="2" y="6"/>
                  <a:pt x="3" y="5"/>
                </a:cubicBezTo>
                <a:cubicBezTo>
                  <a:pt x="3" y="5"/>
                  <a:pt x="4" y="0"/>
                  <a:pt x="3" y="1"/>
                </a:cubicBezTo>
                <a:cubicBezTo>
                  <a:pt x="2" y="1"/>
                  <a:pt x="3" y="1"/>
                  <a:pt x="3" y="1"/>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403" name="Freeform 447">
            <a:extLst>
              <a:ext uri="{FF2B5EF4-FFF2-40B4-BE49-F238E27FC236}">
                <a16:creationId xmlns:a16="http://schemas.microsoft.com/office/drawing/2014/main" id="{F3447870-D58C-A09A-84B8-C629FA463C20}"/>
              </a:ext>
            </a:extLst>
          </p:cNvPr>
          <p:cNvSpPr/>
          <p:nvPr/>
        </p:nvSpPr>
        <p:spPr bwMode="auto">
          <a:xfrm>
            <a:off x="10820271" y="4200959"/>
            <a:ext cx="17808" cy="13580"/>
          </a:xfrm>
          <a:custGeom>
            <a:avLst/>
            <a:gdLst>
              <a:gd name="T0" fmla="*/ 1 w 6"/>
              <a:gd name="T1" fmla="*/ 1 h 4"/>
              <a:gd name="T2" fmla="*/ 3 w 6"/>
              <a:gd name="T3" fmla="*/ 3 h 4"/>
              <a:gd name="T4" fmla="*/ 1 w 6"/>
              <a:gd name="T5" fmla="*/ 1 h 4"/>
              <a:gd name="T6" fmla="*/ 1 w 6"/>
              <a:gd name="T7" fmla="*/ 1 h 4"/>
            </a:gdLst>
            <a:ahLst/>
            <a:cxnLst>
              <a:cxn ang="0">
                <a:pos x="T0" y="T1"/>
              </a:cxn>
              <a:cxn ang="0">
                <a:pos x="T2" y="T3"/>
              </a:cxn>
              <a:cxn ang="0">
                <a:pos x="T4" y="T5"/>
              </a:cxn>
              <a:cxn ang="0">
                <a:pos x="T6" y="T7"/>
              </a:cxn>
            </a:cxnLst>
            <a:rect l="0" t="0" r="r" b="b"/>
            <a:pathLst>
              <a:path w="6" h="4">
                <a:moveTo>
                  <a:pt x="1" y="1"/>
                </a:moveTo>
                <a:cubicBezTo>
                  <a:pt x="0" y="3"/>
                  <a:pt x="1" y="4"/>
                  <a:pt x="3" y="3"/>
                </a:cubicBezTo>
                <a:cubicBezTo>
                  <a:pt x="6" y="3"/>
                  <a:pt x="2" y="0"/>
                  <a:pt x="1" y="1"/>
                </a:cubicBezTo>
                <a:cubicBezTo>
                  <a:pt x="1" y="2"/>
                  <a:pt x="2" y="1"/>
                  <a:pt x="1" y="1"/>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640" name="Freeform 448">
            <a:extLst>
              <a:ext uri="{FF2B5EF4-FFF2-40B4-BE49-F238E27FC236}">
                <a16:creationId xmlns:a16="http://schemas.microsoft.com/office/drawing/2014/main" id="{5FB9F8AD-5B2F-E220-50E6-2B80C1316FD0}"/>
              </a:ext>
            </a:extLst>
          </p:cNvPr>
          <p:cNvSpPr/>
          <p:nvPr/>
        </p:nvSpPr>
        <p:spPr bwMode="auto">
          <a:xfrm>
            <a:off x="10820271" y="4210836"/>
            <a:ext cx="40565" cy="76537"/>
          </a:xfrm>
          <a:custGeom>
            <a:avLst/>
            <a:gdLst>
              <a:gd name="T0" fmla="*/ 10 w 14"/>
              <a:gd name="T1" fmla="*/ 0 h 21"/>
              <a:gd name="T2" fmla="*/ 9 w 14"/>
              <a:gd name="T3" fmla="*/ 2 h 21"/>
              <a:gd name="T4" fmla="*/ 7 w 14"/>
              <a:gd name="T5" fmla="*/ 4 h 21"/>
              <a:gd name="T6" fmla="*/ 3 w 14"/>
              <a:gd name="T7" fmla="*/ 6 h 21"/>
              <a:gd name="T8" fmla="*/ 2 w 14"/>
              <a:gd name="T9" fmla="*/ 11 h 21"/>
              <a:gd name="T10" fmla="*/ 2 w 14"/>
              <a:gd name="T11" fmla="*/ 14 h 21"/>
              <a:gd name="T12" fmla="*/ 3 w 14"/>
              <a:gd name="T13" fmla="*/ 18 h 21"/>
              <a:gd name="T14" fmla="*/ 8 w 14"/>
              <a:gd name="T15" fmla="*/ 19 h 21"/>
              <a:gd name="T16" fmla="*/ 8 w 14"/>
              <a:gd name="T17" fmla="*/ 16 h 21"/>
              <a:gd name="T18" fmla="*/ 10 w 14"/>
              <a:gd name="T19" fmla="*/ 12 h 21"/>
              <a:gd name="T20" fmla="*/ 12 w 14"/>
              <a:gd name="T21" fmla="*/ 17 h 21"/>
              <a:gd name="T22" fmla="*/ 13 w 14"/>
              <a:gd name="T23" fmla="*/ 14 h 21"/>
              <a:gd name="T24" fmla="*/ 13 w 14"/>
              <a:gd name="T25" fmla="*/ 10 h 21"/>
              <a:gd name="T26" fmla="*/ 10 w 14"/>
              <a:gd name="T27" fmla="*/ 0 h 21"/>
              <a:gd name="T28" fmla="*/ 10 w 14"/>
              <a:gd name="T2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 h="21">
                <a:moveTo>
                  <a:pt x="10" y="0"/>
                </a:moveTo>
                <a:cubicBezTo>
                  <a:pt x="9" y="0"/>
                  <a:pt x="9" y="1"/>
                  <a:pt x="9" y="2"/>
                </a:cubicBezTo>
                <a:cubicBezTo>
                  <a:pt x="9" y="3"/>
                  <a:pt x="9" y="3"/>
                  <a:pt x="7" y="4"/>
                </a:cubicBezTo>
                <a:cubicBezTo>
                  <a:pt x="6" y="4"/>
                  <a:pt x="4" y="6"/>
                  <a:pt x="3" y="6"/>
                </a:cubicBezTo>
                <a:cubicBezTo>
                  <a:pt x="1" y="9"/>
                  <a:pt x="0" y="9"/>
                  <a:pt x="2" y="11"/>
                </a:cubicBezTo>
                <a:cubicBezTo>
                  <a:pt x="3" y="12"/>
                  <a:pt x="2" y="13"/>
                  <a:pt x="2" y="14"/>
                </a:cubicBezTo>
                <a:cubicBezTo>
                  <a:pt x="1" y="16"/>
                  <a:pt x="2" y="17"/>
                  <a:pt x="3" y="18"/>
                </a:cubicBezTo>
                <a:cubicBezTo>
                  <a:pt x="5" y="19"/>
                  <a:pt x="7" y="19"/>
                  <a:pt x="8" y="19"/>
                </a:cubicBezTo>
                <a:cubicBezTo>
                  <a:pt x="11" y="21"/>
                  <a:pt x="9" y="18"/>
                  <a:pt x="8" y="16"/>
                </a:cubicBezTo>
                <a:cubicBezTo>
                  <a:pt x="8" y="16"/>
                  <a:pt x="8" y="12"/>
                  <a:pt x="10" y="12"/>
                </a:cubicBezTo>
                <a:cubicBezTo>
                  <a:pt x="11" y="12"/>
                  <a:pt x="11" y="17"/>
                  <a:pt x="12" y="17"/>
                </a:cubicBezTo>
                <a:cubicBezTo>
                  <a:pt x="12" y="17"/>
                  <a:pt x="13" y="14"/>
                  <a:pt x="13" y="14"/>
                </a:cubicBezTo>
                <a:cubicBezTo>
                  <a:pt x="14" y="12"/>
                  <a:pt x="14" y="11"/>
                  <a:pt x="13" y="10"/>
                </a:cubicBezTo>
                <a:cubicBezTo>
                  <a:pt x="13" y="7"/>
                  <a:pt x="13" y="1"/>
                  <a:pt x="10" y="0"/>
                </a:cubicBezTo>
                <a:cubicBezTo>
                  <a:pt x="9" y="0"/>
                  <a:pt x="10" y="1"/>
                  <a:pt x="10" y="0"/>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641" name="Freeform 449">
            <a:extLst>
              <a:ext uri="{FF2B5EF4-FFF2-40B4-BE49-F238E27FC236}">
                <a16:creationId xmlns:a16="http://schemas.microsoft.com/office/drawing/2014/main" id="{57458CA9-A2DC-42F8-44D8-62EFBA7BC640}"/>
              </a:ext>
            </a:extLst>
          </p:cNvPr>
          <p:cNvSpPr/>
          <p:nvPr/>
        </p:nvSpPr>
        <p:spPr bwMode="auto">
          <a:xfrm>
            <a:off x="10794546" y="4225649"/>
            <a:ext cx="34628" cy="37034"/>
          </a:xfrm>
          <a:custGeom>
            <a:avLst/>
            <a:gdLst>
              <a:gd name="T0" fmla="*/ 8 w 12"/>
              <a:gd name="T1" fmla="*/ 1 h 10"/>
              <a:gd name="T2" fmla="*/ 2 w 12"/>
              <a:gd name="T3" fmla="*/ 4 h 10"/>
              <a:gd name="T4" fmla="*/ 0 w 12"/>
              <a:gd name="T5" fmla="*/ 10 h 10"/>
              <a:gd name="T6" fmla="*/ 2 w 12"/>
              <a:gd name="T7" fmla="*/ 6 h 10"/>
              <a:gd name="T8" fmla="*/ 4 w 12"/>
              <a:gd name="T9" fmla="*/ 6 h 10"/>
              <a:gd name="T10" fmla="*/ 6 w 12"/>
              <a:gd name="T11" fmla="*/ 7 h 10"/>
              <a:gd name="T12" fmla="*/ 8 w 12"/>
              <a:gd name="T13" fmla="*/ 7 h 10"/>
              <a:gd name="T14" fmla="*/ 8 w 12"/>
              <a:gd name="T15" fmla="*/ 5 h 10"/>
              <a:gd name="T16" fmla="*/ 8 w 12"/>
              <a:gd name="T17" fmla="*/ 1 h 10"/>
              <a:gd name="T18" fmla="*/ 8 w 12"/>
              <a:gd name="T19"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0">
                <a:moveTo>
                  <a:pt x="8" y="1"/>
                </a:moveTo>
                <a:cubicBezTo>
                  <a:pt x="6" y="0"/>
                  <a:pt x="5" y="4"/>
                  <a:pt x="2" y="4"/>
                </a:cubicBezTo>
                <a:cubicBezTo>
                  <a:pt x="0" y="5"/>
                  <a:pt x="0" y="9"/>
                  <a:pt x="0" y="10"/>
                </a:cubicBezTo>
                <a:cubicBezTo>
                  <a:pt x="1" y="9"/>
                  <a:pt x="1" y="7"/>
                  <a:pt x="2" y="6"/>
                </a:cubicBezTo>
                <a:cubicBezTo>
                  <a:pt x="2" y="6"/>
                  <a:pt x="4" y="5"/>
                  <a:pt x="4" y="6"/>
                </a:cubicBezTo>
                <a:cubicBezTo>
                  <a:pt x="4" y="7"/>
                  <a:pt x="6" y="7"/>
                  <a:pt x="6" y="7"/>
                </a:cubicBezTo>
                <a:cubicBezTo>
                  <a:pt x="7" y="7"/>
                  <a:pt x="7" y="8"/>
                  <a:pt x="8" y="7"/>
                </a:cubicBezTo>
                <a:cubicBezTo>
                  <a:pt x="8" y="7"/>
                  <a:pt x="8" y="5"/>
                  <a:pt x="8" y="5"/>
                </a:cubicBezTo>
                <a:cubicBezTo>
                  <a:pt x="9" y="3"/>
                  <a:pt x="11" y="2"/>
                  <a:pt x="8" y="1"/>
                </a:cubicBezTo>
                <a:cubicBezTo>
                  <a:pt x="7" y="1"/>
                  <a:pt x="12" y="3"/>
                  <a:pt x="8" y="1"/>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642" name="Freeform 450">
            <a:extLst>
              <a:ext uri="{FF2B5EF4-FFF2-40B4-BE49-F238E27FC236}">
                <a16:creationId xmlns:a16="http://schemas.microsoft.com/office/drawing/2014/main" id="{35A5CCD1-F022-BEA9-D14C-48C62C029C22}"/>
              </a:ext>
            </a:extLst>
          </p:cNvPr>
          <p:cNvSpPr/>
          <p:nvPr/>
        </p:nvSpPr>
        <p:spPr bwMode="auto">
          <a:xfrm>
            <a:off x="10724300" y="4189850"/>
            <a:ext cx="34628" cy="43206"/>
          </a:xfrm>
          <a:custGeom>
            <a:avLst/>
            <a:gdLst>
              <a:gd name="T0" fmla="*/ 11 w 12"/>
              <a:gd name="T1" fmla="*/ 0 h 12"/>
              <a:gd name="T2" fmla="*/ 6 w 12"/>
              <a:gd name="T3" fmla="*/ 6 h 12"/>
              <a:gd name="T4" fmla="*/ 0 w 12"/>
              <a:gd name="T5" fmla="*/ 12 h 12"/>
              <a:gd name="T6" fmla="*/ 4 w 12"/>
              <a:gd name="T7" fmla="*/ 10 h 12"/>
              <a:gd name="T8" fmla="*/ 8 w 12"/>
              <a:gd name="T9" fmla="*/ 7 h 12"/>
              <a:gd name="T10" fmla="*/ 10 w 12"/>
              <a:gd name="T11" fmla="*/ 3 h 12"/>
              <a:gd name="T12" fmla="*/ 11 w 12"/>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12" h="12">
                <a:moveTo>
                  <a:pt x="11" y="0"/>
                </a:moveTo>
                <a:cubicBezTo>
                  <a:pt x="9" y="1"/>
                  <a:pt x="7" y="4"/>
                  <a:pt x="6" y="6"/>
                </a:cubicBezTo>
                <a:cubicBezTo>
                  <a:pt x="5" y="7"/>
                  <a:pt x="0" y="10"/>
                  <a:pt x="0" y="12"/>
                </a:cubicBezTo>
                <a:cubicBezTo>
                  <a:pt x="0" y="12"/>
                  <a:pt x="3" y="11"/>
                  <a:pt x="4" y="10"/>
                </a:cubicBezTo>
                <a:cubicBezTo>
                  <a:pt x="5" y="10"/>
                  <a:pt x="7" y="8"/>
                  <a:pt x="8" y="7"/>
                </a:cubicBezTo>
                <a:cubicBezTo>
                  <a:pt x="8" y="5"/>
                  <a:pt x="9" y="4"/>
                  <a:pt x="10" y="3"/>
                </a:cubicBezTo>
                <a:cubicBezTo>
                  <a:pt x="11" y="3"/>
                  <a:pt x="12" y="0"/>
                  <a:pt x="11" y="0"/>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643" name="Freeform 451">
            <a:extLst>
              <a:ext uri="{FF2B5EF4-FFF2-40B4-BE49-F238E27FC236}">
                <a16:creationId xmlns:a16="http://schemas.microsoft.com/office/drawing/2014/main" id="{38FB7C13-BC7B-0C7B-0801-38E74F8E42C9}"/>
              </a:ext>
            </a:extLst>
          </p:cNvPr>
          <p:cNvSpPr/>
          <p:nvPr/>
        </p:nvSpPr>
        <p:spPr bwMode="auto">
          <a:xfrm>
            <a:off x="10826207" y="4135534"/>
            <a:ext cx="5937" cy="3703"/>
          </a:xfrm>
          <a:custGeom>
            <a:avLst/>
            <a:gdLst>
              <a:gd name="T0" fmla="*/ 0 w 2"/>
              <a:gd name="T1" fmla="*/ 1 h 1"/>
              <a:gd name="T2" fmla="*/ 1 w 2"/>
              <a:gd name="T3" fmla="*/ 0 h 1"/>
              <a:gd name="T4" fmla="*/ 0 w 2"/>
              <a:gd name="T5" fmla="*/ 1 h 1"/>
            </a:gdLst>
            <a:ahLst/>
            <a:cxnLst>
              <a:cxn ang="0">
                <a:pos x="T0" y="T1"/>
              </a:cxn>
              <a:cxn ang="0">
                <a:pos x="T2" y="T3"/>
              </a:cxn>
              <a:cxn ang="0">
                <a:pos x="T4" y="T5"/>
              </a:cxn>
            </a:cxnLst>
            <a:rect l="0" t="0" r="r" b="b"/>
            <a:pathLst>
              <a:path w="2" h="1">
                <a:moveTo>
                  <a:pt x="0" y="1"/>
                </a:moveTo>
                <a:cubicBezTo>
                  <a:pt x="1" y="1"/>
                  <a:pt x="2" y="0"/>
                  <a:pt x="1" y="0"/>
                </a:cubicBezTo>
                <a:cubicBezTo>
                  <a:pt x="0" y="0"/>
                  <a:pt x="0" y="1"/>
                  <a:pt x="0" y="1"/>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644" name="Freeform 452">
            <a:extLst>
              <a:ext uri="{FF2B5EF4-FFF2-40B4-BE49-F238E27FC236}">
                <a16:creationId xmlns:a16="http://schemas.microsoft.com/office/drawing/2014/main" id="{36A26575-DED8-83D7-C410-6721D699D736}"/>
              </a:ext>
            </a:extLst>
          </p:cNvPr>
          <p:cNvSpPr/>
          <p:nvPr/>
        </p:nvSpPr>
        <p:spPr bwMode="auto">
          <a:xfrm>
            <a:off x="10405717" y="4283669"/>
            <a:ext cx="162260" cy="211094"/>
          </a:xfrm>
          <a:custGeom>
            <a:avLst/>
            <a:gdLst>
              <a:gd name="T0" fmla="*/ 12 w 56"/>
              <a:gd name="T1" fmla="*/ 3 h 58"/>
              <a:gd name="T2" fmla="*/ 4 w 56"/>
              <a:gd name="T3" fmla="*/ 2 h 58"/>
              <a:gd name="T4" fmla="*/ 2 w 56"/>
              <a:gd name="T5" fmla="*/ 3 h 58"/>
              <a:gd name="T6" fmla="*/ 6 w 56"/>
              <a:gd name="T7" fmla="*/ 9 h 58"/>
              <a:gd name="T8" fmla="*/ 11 w 56"/>
              <a:gd name="T9" fmla="*/ 13 h 58"/>
              <a:gd name="T10" fmla="*/ 13 w 56"/>
              <a:gd name="T11" fmla="*/ 17 h 58"/>
              <a:gd name="T12" fmla="*/ 17 w 56"/>
              <a:gd name="T13" fmla="*/ 19 h 58"/>
              <a:gd name="T14" fmla="*/ 20 w 56"/>
              <a:gd name="T15" fmla="*/ 26 h 58"/>
              <a:gd name="T16" fmla="*/ 22 w 56"/>
              <a:gd name="T17" fmla="*/ 28 h 58"/>
              <a:gd name="T18" fmla="*/ 26 w 56"/>
              <a:gd name="T19" fmla="*/ 33 h 58"/>
              <a:gd name="T20" fmla="*/ 30 w 56"/>
              <a:gd name="T21" fmla="*/ 42 h 58"/>
              <a:gd name="T22" fmla="*/ 41 w 56"/>
              <a:gd name="T23" fmla="*/ 52 h 58"/>
              <a:gd name="T24" fmla="*/ 46 w 56"/>
              <a:gd name="T25" fmla="*/ 57 h 58"/>
              <a:gd name="T26" fmla="*/ 54 w 56"/>
              <a:gd name="T27" fmla="*/ 57 h 58"/>
              <a:gd name="T28" fmla="*/ 54 w 56"/>
              <a:gd name="T29" fmla="*/ 46 h 58"/>
              <a:gd name="T30" fmla="*/ 55 w 56"/>
              <a:gd name="T31" fmla="*/ 44 h 58"/>
              <a:gd name="T32" fmla="*/ 52 w 56"/>
              <a:gd name="T33" fmla="*/ 41 h 58"/>
              <a:gd name="T34" fmla="*/ 50 w 56"/>
              <a:gd name="T35" fmla="*/ 40 h 58"/>
              <a:gd name="T36" fmla="*/ 48 w 56"/>
              <a:gd name="T37" fmla="*/ 42 h 58"/>
              <a:gd name="T38" fmla="*/ 48 w 56"/>
              <a:gd name="T39" fmla="*/ 38 h 58"/>
              <a:gd name="T40" fmla="*/ 47 w 56"/>
              <a:gd name="T41" fmla="*/ 36 h 58"/>
              <a:gd name="T42" fmla="*/ 44 w 56"/>
              <a:gd name="T43" fmla="*/ 34 h 58"/>
              <a:gd name="T44" fmla="*/ 42 w 56"/>
              <a:gd name="T45" fmla="*/ 30 h 58"/>
              <a:gd name="T46" fmla="*/ 42 w 56"/>
              <a:gd name="T47" fmla="*/ 29 h 58"/>
              <a:gd name="T48" fmla="*/ 43 w 56"/>
              <a:gd name="T49" fmla="*/ 28 h 58"/>
              <a:gd name="T50" fmla="*/ 38 w 56"/>
              <a:gd name="T51" fmla="*/ 27 h 58"/>
              <a:gd name="T52" fmla="*/ 38 w 56"/>
              <a:gd name="T53" fmla="*/ 25 h 58"/>
              <a:gd name="T54" fmla="*/ 36 w 56"/>
              <a:gd name="T55" fmla="*/ 24 h 58"/>
              <a:gd name="T56" fmla="*/ 37 w 56"/>
              <a:gd name="T57" fmla="*/ 23 h 58"/>
              <a:gd name="T58" fmla="*/ 35 w 56"/>
              <a:gd name="T59" fmla="*/ 22 h 58"/>
              <a:gd name="T60" fmla="*/ 34 w 56"/>
              <a:gd name="T61" fmla="*/ 21 h 58"/>
              <a:gd name="T62" fmla="*/ 31 w 56"/>
              <a:gd name="T63" fmla="*/ 19 h 58"/>
              <a:gd name="T64" fmla="*/ 30 w 56"/>
              <a:gd name="T65" fmla="*/ 19 h 58"/>
              <a:gd name="T66" fmla="*/ 25 w 56"/>
              <a:gd name="T67" fmla="*/ 16 h 58"/>
              <a:gd name="T68" fmla="*/ 21 w 56"/>
              <a:gd name="T69" fmla="*/ 11 h 58"/>
              <a:gd name="T70" fmla="*/ 16 w 56"/>
              <a:gd name="T71" fmla="*/ 7 h 58"/>
              <a:gd name="T72" fmla="*/ 12 w 56"/>
              <a:gd name="T73" fmla="*/ 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6" h="58">
                <a:moveTo>
                  <a:pt x="12" y="3"/>
                </a:moveTo>
                <a:cubicBezTo>
                  <a:pt x="9" y="3"/>
                  <a:pt x="7" y="3"/>
                  <a:pt x="4" y="2"/>
                </a:cubicBezTo>
                <a:cubicBezTo>
                  <a:pt x="2" y="1"/>
                  <a:pt x="0" y="0"/>
                  <a:pt x="2" y="3"/>
                </a:cubicBezTo>
                <a:cubicBezTo>
                  <a:pt x="3" y="5"/>
                  <a:pt x="4" y="8"/>
                  <a:pt x="6" y="9"/>
                </a:cubicBezTo>
                <a:cubicBezTo>
                  <a:pt x="8" y="10"/>
                  <a:pt x="10" y="11"/>
                  <a:pt x="11" y="13"/>
                </a:cubicBezTo>
                <a:cubicBezTo>
                  <a:pt x="12" y="14"/>
                  <a:pt x="12" y="16"/>
                  <a:pt x="13" y="17"/>
                </a:cubicBezTo>
                <a:cubicBezTo>
                  <a:pt x="15" y="18"/>
                  <a:pt x="16" y="18"/>
                  <a:pt x="17" y="19"/>
                </a:cubicBezTo>
                <a:cubicBezTo>
                  <a:pt x="19" y="21"/>
                  <a:pt x="19" y="24"/>
                  <a:pt x="20" y="26"/>
                </a:cubicBezTo>
                <a:cubicBezTo>
                  <a:pt x="21" y="27"/>
                  <a:pt x="22" y="28"/>
                  <a:pt x="22" y="28"/>
                </a:cubicBezTo>
                <a:cubicBezTo>
                  <a:pt x="24" y="30"/>
                  <a:pt x="25" y="31"/>
                  <a:pt x="26" y="33"/>
                </a:cubicBezTo>
                <a:cubicBezTo>
                  <a:pt x="28" y="36"/>
                  <a:pt x="28" y="39"/>
                  <a:pt x="30" y="42"/>
                </a:cubicBezTo>
                <a:cubicBezTo>
                  <a:pt x="34" y="45"/>
                  <a:pt x="37" y="49"/>
                  <a:pt x="41" y="52"/>
                </a:cubicBezTo>
                <a:cubicBezTo>
                  <a:pt x="43" y="54"/>
                  <a:pt x="44" y="55"/>
                  <a:pt x="46" y="57"/>
                </a:cubicBezTo>
                <a:cubicBezTo>
                  <a:pt x="47" y="57"/>
                  <a:pt x="53" y="58"/>
                  <a:pt x="54" y="57"/>
                </a:cubicBezTo>
                <a:cubicBezTo>
                  <a:pt x="55" y="56"/>
                  <a:pt x="53" y="48"/>
                  <a:pt x="54" y="46"/>
                </a:cubicBezTo>
                <a:cubicBezTo>
                  <a:pt x="54" y="45"/>
                  <a:pt x="56" y="45"/>
                  <a:pt x="55" y="44"/>
                </a:cubicBezTo>
                <a:cubicBezTo>
                  <a:pt x="54" y="43"/>
                  <a:pt x="53" y="42"/>
                  <a:pt x="52" y="41"/>
                </a:cubicBezTo>
                <a:cubicBezTo>
                  <a:pt x="52" y="41"/>
                  <a:pt x="51" y="40"/>
                  <a:pt x="50" y="40"/>
                </a:cubicBezTo>
                <a:cubicBezTo>
                  <a:pt x="49" y="40"/>
                  <a:pt x="49" y="42"/>
                  <a:pt x="48" y="42"/>
                </a:cubicBezTo>
                <a:cubicBezTo>
                  <a:pt x="49" y="42"/>
                  <a:pt x="48" y="38"/>
                  <a:pt x="48" y="38"/>
                </a:cubicBezTo>
                <a:cubicBezTo>
                  <a:pt x="47" y="37"/>
                  <a:pt x="47" y="37"/>
                  <a:pt x="47" y="36"/>
                </a:cubicBezTo>
                <a:cubicBezTo>
                  <a:pt x="47" y="35"/>
                  <a:pt x="45" y="34"/>
                  <a:pt x="44" y="34"/>
                </a:cubicBezTo>
                <a:cubicBezTo>
                  <a:pt x="43" y="33"/>
                  <a:pt x="41" y="32"/>
                  <a:pt x="42" y="30"/>
                </a:cubicBezTo>
                <a:cubicBezTo>
                  <a:pt x="42" y="30"/>
                  <a:pt x="41" y="29"/>
                  <a:pt x="42" y="29"/>
                </a:cubicBezTo>
                <a:cubicBezTo>
                  <a:pt x="42" y="28"/>
                  <a:pt x="43" y="29"/>
                  <a:pt x="43" y="28"/>
                </a:cubicBezTo>
                <a:cubicBezTo>
                  <a:pt x="44" y="26"/>
                  <a:pt x="38" y="26"/>
                  <a:pt x="38" y="27"/>
                </a:cubicBezTo>
                <a:cubicBezTo>
                  <a:pt x="38" y="26"/>
                  <a:pt x="42" y="25"/>
                  <a:pt x="38" y="25"/>
                </a:cubicBezTo>
                <a:cubicBezTo>
                  <a:pt x="37" y="25"/>
                  <a:pt x="36" y="24"/>
                  <a:pt x="36" y="24"/>
                </a:cubicBezTo>
                <a:cubicBezTo>
                  <a:pt x="36" y="23"/>
                  <a:pt x="37" y="23"/>
                  <a:pt x="37" y="23"/>
                </a:cubicBezTo>
                <a:cubicBezTo>
                  <a:pt x="37" y="22"/>
                  <a:pt x="35" y="22"/>
                  <a:pt x="35" y="22"/>
                </a:cubicBezTo>
                <a:cubicBezTo>
                  <a:pt x="35" y="22"/>
                  <a:pt x="36" y="21"/>
                  <a:pt x="34" y="21"/>
                </a:cubicBezTo>
                <a:cubicBezTo>
                  <a:pt x="33" y="20"/>
                  <a:pt x="32" y="20"/>
                  <a:pt x="31" y="19"/>
                </a:cubicBezTo>
                <a:cubicBezTo>
                  <a:pt x="28" y="15"/>
                  <a:pt x="30" y="19"/>
                  <a:pt x="30" y="19"/>
                </a:cubicBezTo>
                <a:cubicBezTo>
                  <a:pt x="29" y="19"/>
                  <a:pt x="26" y="16"/>
                  <a:pt x="25" y="16"/>
                </a:cubicBezTo>
                <a:cubicBezTo>
                  <a:pt x="24" y="14"/>
                  <a:pt x="23" y="12"/>
                  <a:pt x="21" y="11"/>
                </a:cubicBezTo>
                <a:cubicBezTo>
                  <a:pt x="19" y="10"/>
                  <a:pt x="18" y="9"/>
                  <a:pt x="16" y="7"/>
                </a:cubicBezTo>
                <a:cubicBezTo>
                  <a:pt x="15" y="6"/>
                  <a:pt x="14" y="3"/>
                  <a:pt x="12" y="3"/>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645" name="Freeform 453">
            <a:extLst>
              <a:ext uri="{FF2B5EF4-FFF2-40B4-BE49-F238E27FC236}">
                <a16:creationId xmlns:a16="http://schemas.microsoft.com/office/drawing/2014/main" id="{C98F82DB-FD78-3E85-7B06-02238E687530}"/>
              </a:ext>
            </a:extLst>
          </p:cNvPr>
          <p:cNvSpPr/>
          <p:nvPr/>
        </p:nvSpPr>
        <p:spPr bwMode="auto">
          <a:xfrm>
            <a:off x="10434409" y="4360207"/>
            <a:ext cx="14840" cy="18518"/>
          </a:xfrm>
          <a:custGeom>
            <a:avLst/>
            <a:gdLst>
              <a:gd name="T0" fmla="*/ 4 w 5"/>
              <a:gd name="T1" fmla="*/ 4 h 5"/>
              <a:gd name="T2" fmla="*/ 1 w 5"/>
              <a:gd name="T3" fmla="*/ 0 h 5"/>
              <a:gd name="T4" fmla="*/ 4 w 5"/>
              <a:gd name="T5" fmla="*/ 4 h 5"/>
            </a:gdLst>
            <a:ahLst/>
            <a:cxnLst>
              <a:cxn ang="0">
                <a:pos x="T0" y="T1"/>
              </a:cxn>
              <a:cxn ang="0">
                <a:pos x="T2" y="T3"/>
              </a:cxn>
              <a:cxn ang="0">
                <a:pos x="T4" y="T5"/>
              </a:cxn>
            </a:cxnLst>
            <a:rect l="0" t="0" r="r" b="b"/>
            <a:pathLst>
              <a:path w="5" h="5">
                <a:moveTo>
                  <a:pt x="4" y="4"/>
                </a:moveTo>
                <a:cubicBezTo>
                  <a:pt x="5" y="3"/>
                  <a:pt x="2" y="0"/>
                  <a:pt x="1" y="0"/>
                </a:cubicBezTo>
                <a:cubicBezTo>
                  <a:pt x="0" y="1"/>
                  <a:pt x="3" y="5"/>
                  <a:pt x="4" y="4"/>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646" name="Freeform 454">
            <a:extLst>
              <a:ext uri="{FF2B5EF4-FFF2-40B4-BE49-F238E27FC236}">
                <a16:creationId xmlns:a16="http://schemas.microsoft.com/office/drawing/2014/main" id="{500F7021-B013-C22B-CD2D-4B5964782D77}"/>
              </a:ext>
            </a:extLst>
          </p:cNvPr>
          <p:cNvSpPr/>
          <p:nvPr/>
        </p:nvSpPr>
        <p:spPr bwMode="auto">
          <a:xfrm>
            <a:off x="10455187" y="4403413"/>
            <a:ext cx="13851" cy="18518"/>
          </a:xfrm>
          <a:custGeom>
            <a:avLst/>
            <a:gdLst>
              <a:gd name="T0" fmla="*/ 4 w 5"/>
              <a:gd name="T1" fmla="*/ 4 h 5"/>
              <a:gd name="T2" fmla="*/ 1 w 5"/>
              <a:gd name="T3" fmla="*/ 0 h 5"/>
              <a:gd name="T4" fmla="*/ 4 w 5"/>
              <a:gd name="T5" fmla="*/ 4 h 5"/>
            </a:gdLst>
            <a:ahLst/>
            <a:cxnLst>
              <a:cxn ang="0">
                <a:pos x="T0" y="T1"/>
              </a:cxn>
              <a:cxn ang="0">
                <a:pos x="T2" y="T3"/>
              </a:cxn>
              <a:cxn ang="0">
                <a:pos x="T4" y="T5"/>
              </a:cxn>
            </a:cxnLst>
            <a:rect l="0" t="0" r="r" b="b"/>
            <a:pathLst>
              <a:path w="5" h="5">
                <a:moveTo>
                  <a:pt x="4" y="4"/>
                </a:moveTo>
                <a:cubicBezTo>
                  <a:pt x="5" y="3"/>
                  <a:pt x="2" y="0"/>
                  <a:pt x="1" y="0"/>
                </a:cubicBezTo>
                <a:cubicBezTo>
                  <a:pt x="0" y="1"/>
                  <a:pt x="3" y="5"/>
                  <a:pt x="4" y="4"/>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647" name="Freeform 455">
            <a:extLst>
              <a:ext uri="{FF2B5EF4-FFF2-40B4-BE49-F238E27FC236}">
                <a16:creationId xmlns:a16="http://schemas.microsoft.com/office/drawing/2014/main" id="{3EB2110B-4B08-C646-69FC-485F83A13B9B}"/>
              </a:ext>
            </a:extLst>
          </p:cNvPr>
          <p:cNvSpPr/>
          <p:nvPr/>
        </p:nvSpPr>
        <p:spPr bwMode="auto">
          <a:xfrm>
            <a:off x="10553137" y="4414522"/>
            <a:ext cx="20777" cy="25924"/>
          </a:xfrm>
          <a:custGeom>
            <a:avLst/>
            <a:gdLst>
              <a:gd name="T0" fmla="*/ 7 w 7"/>
              <a:gd name="T1" fmla="*/ 7 h 7"/>
              <a:gd name="T2" fmla="*/ 5 w 7"/>
              <a:gd name="T3" fmla="*/ 3 h 7"/>
              <a:gd name="T4" fmla="*/ 0 w 7"/>
              <a:gd name="T5" fmla="*/ 1 h 7"/>
              <a:gd name="T6" fmla="*/ 1 w 7"/>
              <a:gd name="T7" fmla="*/ 3 h 7"/>
              <a:gd name="T8" fmla="*/ 3 w 7"/>
              <a:gd name="T9" fmla="*/ 5 h 7"/>
              <a:gd name="T10" fmla="*/ 7 w 7"/>
              <a:gd name="T11" fmla="*/ 7 h 7"/>
            </a:gdLst>
            <a:ahLst/>
            <a:cxnLst>
              <a:cxn ang="0">
                <a:pos x="T0" y="T1"/>
              </a:cxn>
              <a:cxn ang="0">
                <a:pos x="T2" y="T3"/>
              </a:cxn>
              <a:cxn ang="0">
                <a:pos x="T4" y="T5"/>
              </a:cxn>
              <a:cxn ang="0">
                <a:pos x="T6" y="T7"/>
              </a:cxn>
              <a:cxn ang="0">
                <a:pos x="T8" y="T9"/>
              </a:cxn>
              <a:cxn ang="0">
                <a:pos x="T10" y="T11"/>
              </a:cxn>
            </a:cxnLst>
            <a:rect l="0" t="0" r="r" b="b"/>
            <a:pathLst>
              <a:path w="7" h="7">
                <a:moveTo>
                  <a:pt x="7" y="7"/>
                </a:moveTo>
                <a:cubicBezTo>
                  <a:pt x="7" y="5"/>
                  <a:pt x="5" y="5"/>
                  <a:pt x="5" y="3"/>
                </a:cubicBezTo>
                <a:cubicBezTo>
                  <a:pt x="5" y="1"/>
                  <a:pt x="2" y="0"/>
                  <a:pt x="0" y="1"/>
                </a:cubicBezTo>
                <a:cubicBezTo>
                  <a:pt x="0" y="2"/>
                  <a:pt x="0" y="3"/>
                  <a:pt x="1" y="3"/>
                </a:cubicBezTo>
                <a:cubicBezTo>
                  <a:pt x="3" y="3"/>
                  <a:pt x="2" y="4"/>
                  <a:pt x="3" y="5"/>
                </a:cubicBezTo>
                <a:cubicBezTo>
                  <a:pt x="3" y="6"/>
                  <a:pt x="7" y="7"/>
                  <a:pt x="7" y="7"/>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648" name="Freeform 456">
            <a:extLst>
              <a:ext uri="{FF2B5EF4-FFF2-40B4-BE49-F238E27FC236}">
                <a16:creationId xmlns:a16="http://schemas.microsoft.com/office/drawing/2014/main" id="{5C894B54-3BFD-2482-322A-514C8ACF2F90}"/>
              </a:ext>
            </a:extLst>
          </p:cNvPr>
          <p:cNvSpPr/>
          <p:nvPr/>
        </p:nvSpPr>
        <p:spPr bwMode="auto">
          <a:xfrm>
            <a:off x="10585786" y="4433039"/>
            <a:ext cx="10884" cy="13580"/>
          </a:xfrm>
          <a:custGeom>
            <a:avLst/>
            <a:gdLst>
              <a:gd name="T0" fmla="*/ 2 w 4"/>
              <a:gd name="T1" fmla="*/ 3 h 4"/>
              <a:gd name="T2" fmla="*/ 2 w 4"/>
              <a:gd name="T3" fmla="*/ 0 h 4"/>
              <a:gd name="T4" fmla="*/ 2 w 4"/>
              <a:gd name="T5" fmla="*/ 3 h 4"/>
              <a:gd name="T6" fmla="*/ 2 w 4"/>
              <a:gd name="T7" fmla="*/ 3 h 4"/>
            </a:gdLst>
            <a:ahLst/>
            <a:cxnLst>
              <a:cxn ang="0">
                <a:pos x="T0" y="T1"/>
              </a:cxn>
              <a:cxn ang="0">
                <a:pos x="T2" y="T3"/>
              </a:cxn>
              <a:cxn ang="0">
                <a:pos x="T4" y="T5"/>
              </a:cxn>
              <a:cxn ang="0">
                <a:pos x="T6" y="T7"/>
              </a:cxn>
            </a:cxnLst>
            <a:rect l="0" t="0" r="r" b="b"/>
            <a:pathLst>
              <a:path w="4" h="4">
                <a:moveTo>
                  <a:pt x="2" y="3"/>
                </a:moveTo>
                <a:cubicBezTo>
                  <a:pt x="0" y="4"/>
                  <a:pt x="0" y="1"/>
                  <a:pt x="2" y="0"/>
                </a:cubicBezTo>
                <a:cubicBezTo>
                  <a:pt x="4" y="0"/>
                  <a:pt x="4" y="3"/>
                  <a:pt x="2" y="3"/>
                </a:cubicBezTo>
                <a:cubicBezTo>
                  <a:pt x="1" y="4"/>
                  <a:pt x="3" y="3"/>
                  <a:pt x="2" y="3"/>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649" name="Freeform 457">
            <a:extLst>
              <a:ext uri="{FF2B5EF4-FFF2-40B4-BE49-F238E27FC236}">
                <a16:creationId xmlns:a16="http://schemas.microsoft.com/office/drawing/2014/main" id="{E10F9383-B7B5-7CB9-AC1C-F2CFA4F06BD1}"/>
              </a:ext>
            </a:extLst>
          </p:cNvPr>
          <p:cNvSpPr/>
          <p:nvPr/>
        </p:nvSpPr>
        <p:spPr bwMode="auto">
          <a:xfrm>
            <a:off x="10556104" y="4494763"/>
            <a:ext cx="133567" cy="54316"/>
          </a:xfrm>
          <a:custGeom>
            <a:avLst/>
            <a:gdLst>
              <a:gd name="T0" fmla="*/ 9 w 46"/>
              <a:gd name="T1" fmla="*/ 0 h 15"/>
              <a:gd name="T2" fmla="*/ 3 w 46"/>
              <a:gd name="T3" fmla="*/ 0 h 15"/>
              <a:gd name="T4" fmla="*/ 0 w 46"/>
              <a:gd name="T5" fmla="*/ 4 h 15"/>
              <a:gd name="T6" fmla="*/ 5 w 46"/>
              <a:gd name="T7" fmla="*/ 6 h 15"/>
              <a:gd name="T8" fmla="*/ 11 w 46"/>
              <a:gd name="T9" fmla="*/ 9 h 15"/>
              <a:gd name="T10" fmla="*/ 15 w 46"/>
              <a:gd name="T11" fmla="*/ 9 h 15"/>
              <a:gd name="T12" fmla="*/ 24 w 46"/>
              <a:gd name="T13" fmla="*/ 11 h 15"/>
              <a:gd name="T14" fmla="*/ 40 w 46"/>
              <a:gd name="T15" fmla="*/ 13 h 15"/>
              <a:gd name="T16" fmla="*/ 45 w 46"/>
              <a:gd name="T17" fmla="*/ 13 h 15"/>
              <a:gd name="T18" fmla="*/ 43 w 46"/>
              <a:gd name="T19" fmla="*/ 9 h 15"/>
              <a:gd name="T20" fmla="*/ 41 w 46"/>
              <a:gd name="T21" fmla="*/ 9 h 15"/>
              <a:gd name="T22" fmla="*/ 37 w 46"/>
              <a:gd name="T23" fmla="*/ 9 h 15"/>
              <a:gd name="T24" fmla="*/ 35 w 46"/>
              <a:gd name="T25" fmla="*/ 6 h 15"/>
              <a:gd name="T26" fmla="*/ 32 w 46"/>
              <a:gd name="T27" fmla="*/ 4 h 15"/>
              <a:gd name="T28" fmla="*/ 27 w 46"/>
              <a:gd name="T29" fmla="*/ 3 h 15"/>
              <a:gd name="T30" fmla="*/ 25 w 46"/>
              <a:gd name="T31" fmla="*/ 4 h 15"/>
              <a:gd name="T32" fmla="*/ 21 w 46"/>
              <a:gd name="T33" fmla="*/ 5 h 15"/>
              <a:gd name="T34" fmla="*/ 15 w 46"/>
              <a:gd name="T35" fmla="*/ 3 h 15"/>
              <a:gd name="T36" fmla="*/ 11 w 46"/>
              <a:gd name="T37" fmla="*/ 2 h 15"/>
              <a:gd name="T38" fmla="*/ 9 w 46"/>
              <a:gd name="T39" fmla="*/ 0 h 15"/>
              <a:gd name="T40" fmla="*/ 9 w 46"/>
              <a:gd name="T41"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6" h="15">
                <a:moveTo>
                  <a:pt x="9" y="0"/>
                </a:moveTo>
                <a:cubicBezTo>
                  <a:pt x="7" y="1"/>
                  <a:pt x="6" y="0"/>
                  <a:pt x="3" y="0"/>
                </a:cubicBezTo>
                <a:cubicBezTo>
                  <a:pt x="3" y="0"/>
                  <a:pt x="0" y="3"/>
                  <a:pt x="0" y="4"/>
                </a:cubicBezTo>
                <a:cubicBezTo>
                  <a:pt x="0" y="5"/>
                  <a:pt x="4" y="4"/>
                  <a:pt x="5" y="6"/>
                </a:cubicBezTo>
                <a:cubicBezTo>
                  <a:pt x="6" y="8"/>
                  <a:pt x="9" y="8"/>
                  <a:pt x="11" y="9"/>
                </a:cubicBezTo>
                <a:cubicBezTo>
                  <a:pt x="13" y="9"/>
                  <a:pt x="14" y="9"/>
                  <a:pt x="15" y="9"/>
                </a:cubicBezTo>
                <a:cubicBezTo>
                  <a:pt x="18" y="9"/>
                  <a:pt x="21" y="10"/>
                  <a:pt x="24" y="11"/>
                </a:cubicBezTo>
                <a:cubicBezTo>
                  <a:pt x="29" y="12"/>
                  <a:pt x="35" y="11"/>
                  <a:pt x="40" y="13"/>
                </a:cubicBezTo>
                <a:cubicBezTo>
                  <a:pt x="41" y="13"/>
                  <a:pt x="44" y="15"/>
                  <a:pt x="45" y="13"/>
                </a:cubicBezTo>
                <a:cubicBezTo>
                  <a:pt x="46" y="13"/>
                  <a:pt x="44" y="9"/>
                  <a:pt x="43" y="9"/>
                </a:cubicBezTo>
                <a:cubicBezTo>
                  <a:pt x="42" y="8"/>
                  <a:pt x="42" y="9"/>
                  <a:pt x="41" y="9"/>
                </a:cubicBezTo>
                <a:cubicBezTo>
                  <a:pt x="39" y="10"/>
                  <a:pt x="38" y="9"/>
                  <a:pt x="37" y="9"/>
                </a:cubicBezTo>
                <a:cubicBezTo>
                  <a:pt x="36" y="8"/>
                  <a:pt x="36" y="7"/>
                  <a:pt x="35" y="6"/>
                </a:cubicBezTo>
                <a:cubicBezTo>
                  <a:pt x="35" y="5"/>
                  <a:pt x="33" y="5"/>
                  <a:pt x="32" y="4"/>
                </a:cubicBezTo>
                <a:cubicBezTo>
                  <a:pt x="31" y="4"/>
                  <a:pt x="28" y="3"/>
                  <a:pt x="27" y="3"/>
                </a:cubicBezTo>
                <a:cubicBezTo>
                  <a:pt x="26" y="3"/>
                  <a:pt x="25" y="4"/>
                  <a:pt x="25" y="4"/>
                </a:cubicBezTo>
                <a:cubicBezTo>
                  <a:pt x="24" y="5"/>
                  <a:pt x="23" y="5"/>
                  <a:pt x="21" y="5"/>
                </a:cubicBezTo>
                <a:cubicBezTo>
                  <a:pt x="19" y="5"/>
                  <a:pt x="17" y="4"/>
                  <a:pt x="15" y="3"/>
                </a:cubicBezTo>
                <a:cubicBezTo>
                  <a:pt x="14" y="2"/>
                  <a:pt x="12" y="2"/>
                  <a:pt x="11" y="2"/>
                </a:cubicBezTo>
                <a:cubicBezTo>
                  <a:pt x="11" y="2"/>
                  <a:pt x="10" y="0"/>
                  <a:pt x="9" y="0"/>
                </a:cubicBezTo>
                <a:cubicBezTo>
                  <a:pt x="8" y="1"/>
                  <a:pt x="10" y="0"/>
                  <a:pt x="9" y="0"/>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650" name="Freeform 458">
            <a:extLst>
              <a:ext uri="{FF2B5EF4-FFF2-40B4-BE49-F238E27FC236}">
                <a16:creationId xmlns:a16="http://schemas.microsoft.com/office/drawing/2014/main" id="{07E414BB-4B50-C413-550A-4FE52E460A57}"/>
              </a:ext>
            </a:extLst>
          </p:cNvPr>
          <p:cNvSpPr/>
          <p:nvPr/>
        </p:nvSpPr>
        <p:spPr bwMode="auto">
          <a:xfrm>
            <a:off x="10655043" y="4508341"/>
            <a:ext cx="22756" cy="11110"/>
          </a:xfrm>
          <a:custGeom>
            <a:avLst/>
            <a:gdLst>
              <a:gd name="T0" fmla="*/ 3 w 8"/>
              <a:gd name="T1" fmla="*/ 3 h 3"/>
              <a:gd name="T2" fmla="*/ 8 w 8"/>
              <a:gd name="T3" fmla="*/ 1 h 3"/>
              <a:gd name="T4" fmla="*/ 3 w 8"/>
              <a:gd name="T5" fmla="*/ 3 h 3"/>
              <a:gd name="T6" fmla="*/ 3 w 8"/>
              <a:gd name="T7" fmla="*/ 3 h 3"/>
            </a:gdLst>
            <a:ahLst/>
            <a:cxnLst>
              <a:cxn ang="0">
                <a:pos x="T0" y="T1"/>
              </a:cxn>
              <a:cxn ang="0">
                <a:pos x="T2" y="T3"/>
              </a:cxn>
              <a:cxn ang="0">
                <a:pos x="T4" y="T5"/>
              </a:cxn>
              <a:cxn ang="0">
                <a:pos x="T6" y="T7"/>
              </a:cxn>
            </a:cxnLst>
            <a:rect l="0" t="0" r="r" b="b"/>
            <a:pathLst>
              <a:path w="8" h="3">
                <a:moveTo>
                  <a:pt x="3" y="3"/>
                </a:moveTo>
                <a:cubicBezTo>
                  <a:pt x="0" y="2"/>
                  <a:pt x="7" y="0"/>
                  <a:pt x="8" y="1"/>
                </a:cubicBezTo>
                <a:cubicBezTo>
                  <a:pt x="8" y="2"/>
                  <a:pt x="4" y="3"/>
                  <a:pt x="3" y="3"/>
                </a:cubicBezTo>
                <a:cubicBezTo>
                  <a:pt x="2" y="3"/>
                  <a:pt x="4" y="3"/>
                  <a:pt x="3" y="3"/>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651" name="Freeform 459">
            <a:extLst>
              <a:ext uri="{FF2B5EF4-FFF2-40B4-BE49-F238E27FC236}">
                <a16:creationId xmlns:a16="http://schemas.microsoft.com/office/drawing/2014/main" id="{A7C0B851-20C8-C7B5-E6AF-60BBBE5EAC52}"/>
              </a:ext>
            </a:extLst>
          </p:cNvPr>
          <p:cNvSpPr/>
          <p:nvPr/>
        </p:nvSpPr>
        <p:spPr bwMode="auto">
          <a:xfrm>
            <a:off x="10686703" y="4534264"/>
            <a:ext cx="17808" cy="14814"/>
          </a:xfrm>
          <a:custGeom>
            <a:avLst/>
            <a:gdLst>
              <a:gd name="T0" fmla="*/ 3 w 6"/>
              <a:gd name="T1" fmla="*/ 0 h 4"/>
              <a:gd name="T2" fmla="*/ 1 w 6"/>
              <a:gd name="T3" fmla="*/ 1 h 4"/>
              <a:gd name="T4" fmla="*/ 3 w 6"/>
              <a:gd name="T5" fmla="*/ 4 h 4"/>
              <a:gd name="T6" fmla="*/ 3 w 6"/>
              <a:gd name="T7" fmla="*/ 0 h 4"/>
            </a:gdLst>
            <a:ahLst/>
            <a:cxnLst>
              <a:cxn ang="0">
                <a:pos x="T0" y="T1"/>
              </a:cxn>
              <a:cxn ang="0">
                <a:pos x="T2" y="T3"/>
              </a:cxn>
              <a:cxn ang="0">
                <a:pos x="T4" y="T5"/>
              </a:cxn>
              <a:cxn ang="0">
                <a:pos x="T6" y="T7"/>
              </a:cxn>
            </a:cxnLst>
            <a:rect l="0" t="0" r="r" b="b"/>
            <a:pathLst>
              <a:path w="6" h="4">
                <a:moveTo>
                  <a:pt x="3" y="0"/>
                </a:moveTo>
                <a:cubicBezTo>
                  <a:pt x="2" y="0"/>
                  <a:pt x="0" y="0"/>
                  <a:pt x="1" y="1"/>
                </a:cubicBezTo>
                <a:cubicBezTo>
                  <a:pt x="1" y="1"/>
                  <a:pt x="3" y="4"/>
                  <a:pt x="3" y="4"/>
                </a:cubicBezTo>
                <a:cubicBezTo>
                  <a:pt x="5" y="4"/>
                  <a:pt x="6" y="0"/>
                  <a:pt x="3" y="0"/>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652" name="Freeform 460">
            <a:extLst>
              <a:ext uri="{FF2B5EF4-FFF2-40B4-BE49-F238E27FC236}">
                <a16:creationId xmlns:a16="http://schemas.microsoft.com/office/drawing/2014/main" id="{E21D680F-9ABC-5796-1C8E-0995027F49D0}"/>
              </a:ext>
            </a:extLst>
          </p:cNvPr>
          <p:cNvSpPr/>
          <p:nvPr/>
        </p:nvSpPr>
        <p:spPr bwMode="auto">
          <a:xfrm>
            <a:off x="10704512" y="4537967"/>
            <a:ext cx="13851" cy="11110"/>
          </a:xfrm>
          <a:custGeom>
            <a:avLst/>
            <a:gdLst>
              <a:gd name="T0" fmla="*/ 4 w 5"/>
              <a:gd name="T1" fmla="*/ 1 h 3"/>
              <a:gd name="T2" fmla="*/ 2 w 5"/>
              <a:gd name="T3" fmla="*/ 0 h 3"/>
              <a:gd name="T4" fmla="*/ 1 w 5"/>
              <a:gd name="T5" fmla="*/ 2 h 3"/>
              <a:gd name="T6" fmla="*/ 2 w 5"/>
              <a:gd name="T7" fmla="*/ 2 h 3"/>
              <a:gd name="T8" fmla="*/ 4 w 5"/>
              <a:gd name="T9" fmla="*/ 1 h 3"/>
              <a:gd name="T10" fmla="*/ 4 w 5"/>
              <a:gd name="T11" fmla="*/ 1 h 3"/>
            </a:gdLst>
            <a:ahLst/>
            <a:cxnLst>
              <a:cxn ang="0">
                <a:pos x="T0" y="T1"/>
              </a:cxn>
              <a:cxn ang="0">
                <a:pos x="T2" y="T3"/>
              </a:cxn>
              <a:cxn ang="0">
                <a:pos x="T4" y="T5"/>
              </a:cxn>
              <a:cxn ang="0">
                <a:pos x="T6" y="T7"/>
              </a:cxn>
              <a:cxn ang="0">
                <a:pos x="T8" y="T9"/>
              </a:cxn>
              <a:cxn ang="0">
                <a:pos x="T10" y="T11"/>
              </a:cxn>
            </a:cxnLst>
            <a:rect l="0" t="0" r="r" b="b"/>
            <a:pathLst>
              <a:path w="5" h="3">
                <a:moveTo>
                  <a:pt x="4" y="1"/>
                </a:moveTo>
                <a:cubicBezTo>
                  <a:pt x="4" y="1"/>
                  <a:pt x="3" y="0"/>
                  <a:pt x="2" y="0"/>
                </a:cubicBezTo>
                <a:cubicBezTo>
                  <a:pt x="2" y="1"/>
                  <a:pt x="0" y="2"/>
                  <a:pt x="1" y="2"/>
                </a:cubicBezTo>
                <a:cubicBezTo>
                  <a:pt x="1" y="2"/>
                  <a:pt x="2" y="3"/>
                  <a:pt x="2" y="2"/>
                </a:cubicBezTo>
                <a:cubicBezTo>
                  <a:pt x="3" y="2"/>
                  <a:pt x="5" y="2"/>
                  <a:pt x="4" y="1"/>
                </a:cubicBezTo>
                <a:cubicBezTo>
                  <a:pt x="4" y="1"/>
                  <a:pt x="5" y="2"/>
                  <a:pt x="4" y="1"/>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653" name="Freeform 461">
            <a:extLst>
              <a:ext uri="{FF2B5EF4-FFF2-40B4-BE49-F238E27FC236}">
                <a16:creationId xmlns:a16="http://schemas.microsoft.com/office/drawing/2014/main" id="{A69FE9AB-F4EA-56E3-D33E-4F406601D422}"/>
              </a:ext>
            </a:extLst>
          </p:cNvPr>
          <p:cNvSpPr/>
          <p:nvPr/>
        </p:nvSpPr>
        <p:spPr bwMode="auto">
          <a:xfrm>
            <a:off x="10715395" y="4537967"/>
            <a:ext cx="20777" cy="14814"/>
          </a:xfrm>
          <a:custGeom>
            <a:avLst/>
            <a:gdLst>
              <a:gd name="T0" fmla="*/ 2 w 7"/>
              <a:gd name="T1" fmla="*/ 1 h 4"/>
              <a:gd name="T2" fmla="*/ 2 w 7"/>
              <a:gd name="T3" fmla="*/ 4 h 4"/>
              <a:gd name="T4" fmla="*/ 6 w 7"/>
              <a:gd name="T5" fmla="*/ 3 h 4"/>
              <a:gd name="T6" fmla="*/ 5 w 7"/>
              <a:gd name="T7" fmla="*/ 1 h 4"/>
              <a:gd name="T8" fmla="*/ 2 w 7"/>
              <a:gd name="T9" fmla="*/ 1 h 4"/>
            </a:gdLst>
            <a:ahLst/>
            <a:cxnLst>
              <a:cxn ang="0">
                <a:pos x="T0" y="T1"/>
              </a:cxn>
              <a:cxn ang="0">
                <a:pos x="T2" y="T3"/>
              </a:cxn>
              <a:cxn ang="0">
                <a:pos x="T4" y="T5"/>
              </a:cxn>
              <a:cxn ang="0">
                <a:pos x="T6" y="T7"/>
              </a:cxn>
              <a:cxn ang="0">
                <a:pos x="T8" y="T9"/>
              </a:cxn>
            </a:cxnLst>
            <a:rect l="0" t="0" r="r" b="b"/>
            <a:pathLst>
              <a:path w="7" h="4">
                <a:moveTo>
                  <a:pt x="2" y="1"/>
                </a:moveTo>
                <a:cubicBezTo>
                  <a:pt x="1" y="2"/>
                  <a:pt x="0" y="4"/>
                  <a:pt x="2" y="4"/>
                </a:cubicBezTo>
                <a:cubicBezTo>
                  <a:pt x="4" y="4"/>
                  <a:pt x="5" y="4"/>
                  <a:pt x="6" y="3"/>
                </a:cubicBezTo>
                <a:cubicBezTo>
                  <a:pt x="7" y="3"/>
                  <a:pt x="5" y="2"/>
                  <a:pt x="5" y="1"/>
                </a:cubicBezTo>
                <a:cubicBezTo>
                  <a:pt x="4" y="0"/>
                  <a:pt x="3" y="0"/>
                  <a:pt x="2" y="1"/>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654" name="Freeform 462">
            <a:extLst>
              <a:ext uri="{FF2B5EF4-FFF2-40B4-BE49-F238E27FC236}">
                <a16:creationId xmlns:a16="http://schemas.microsoft.com/office/drawing/2014/main" id="{BA80D746-8944-69FA-2835-1FE81A81F1D5}"/>
              </a:ext>
            </a:extLst>
          </p:cNvPr>
          <p:cNvSpPr/>
          <p:nvPr/>
        </p:nvSpPr>
        <p:spPr bwMode="auto">
          <a:xfrm>
            <a:off x="10730236" y="4534264"/>
            <a:ext cx="23745" cy="18518"/>
          </a:xfrm>
          <a:custGeom>
            <a:avLst/>
            <a:gdLst>
              <a:gd name="T0" fmla="*/ 1 w 8"/>
              <a:gd name="T1" fmla="*/ 0 h 5"/>
              <a:gd name="T2" fmla="*/ 0 w 8"/>
              <a:gd name="T3" fmla="*/ 1 h 5"/>
              <a:gd name="T4" fmla="*/ 2 w 8"/>
              <a:gd name="T5" fmla="*/ 2 h 5"/>
              <a:gd name="T6" fmla="*/ 2 w 8"/>
              <a:gd name="T7" fmla="*/ 3 h 5"/>
              <a:gd name="T8" fmla="*/ 7 w 8"/>
              <a:gd name="T9" fmla="*/ 4 h 5"/>
              <a:gd name="T10" fmla="*/ 7 w 8"/>
              <a:gd name="T11" fmla="*/ 1 h 5"/>
              <a:gd name="T12" fmla="*/ 1 w 8"/>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8" h="5">
                <a:moveTo>
                  <a:pt x="1" y="0"/>
                </a:moveTo>
                <a:cubicBezTo>
                  <a:pt x="0" y="0"/>
                  <a:pt x="0" y="0"/>
                  <a:pt x="0" y="1"/>
                </a:cubicBezTo>
                <a:cubicBezTo>
                  <a:pt x="0" y="1"/>
                  <a:pt x="2" y="1"/>
                  <a:pt x="2" y="2"/>
                </a:cubicBezTo>
                <a:cubicBezTo>
                  <a:pt x="2" y="2"/>
                  <a:pt x="2" y="3"/>
                  <a:pt x="2" y="3"/>
                </a:cubicBezTo>
                <a:cubicBezTo>
                  <a:pt x="2" y="4"/>
                  <a:pt x="6" y="5"/>
                  <a:pt x="7" y="4"/>
                </a:cubicBezTo>
                <a:cubicBezTo>
                  <a:pt x="8" y="3"/>
                  <a:pt x="8" y="2"/>
                  <a:pt x="7" y="1"/>
                </a:cubicBezTo>
                <a:cubicBezTo>
                  <a:pt x="5" y="1"/>
                  <a:pt x="3" y="1"/>
                  <a:pt x="1" y="0"/>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655" name="Freeform 463">
            <a:extLst>
              <a:ext uri="{FF2B5EF4-FFF2-40B4-BE49-F238E27FC236}">
                <a16:creationId xmlns:a16="http://schemas.microsoft.com/office/drawing/2014/main" id="{636A923C-BA59-8F8C-B45E-0931038BF7D2}"/>
              </a:ext>
            </a:extLst>
          </p:cNvPr>
          <p:cNvSpPr/>
          <p:nvPr/>
        </p:nvSpPr>
        <p:spPr bwMode="auto">
          <a:xfrm>
            <a:off x="10761897" y="4537967"/>
            <a:ext cx="35618" cy="14814"/>
          </a:xfrm>
          <a:custGeom>
            <a:avLst/>
            <a:gdLst>
              <a:gd name="T0" fmla="*/ 2 w 12"/>
              <a:gd name="T1" fmla="*/ 0 h 4"/>
              <a:gd name="T2" fmla="*/ 0 w 12"/>
              <a:gd name="T3" fmla="*/ 2 h 4"/>
              <a:gd name="T4" fmla="*/ 12 w 12"/>
              <a:gd name="T5" fmla="*/ 2 h 4"/>
              <a:gd name="T6" fmla="*/ 9 w 12"/>
              <a:gd name="T7" fmla="*/ 2 h 4"/>
              <a:gd name="T8" fmla="*/ 2 w 12"/>
              <a:gd name="T9" fmla="*/ 0 h 4"/>
              <a:gd name="T10" fmla="*/ 2 w 12"/>
              <a:gd name="T11" fmla="*/ 0 h 4"/>
            </a:gdLst>
            <a:ahLst/>
            <a:cxnLst>
              <a:cxn ang="0">
                <a:pos x="T0" y="T1"/>
              </a:cxn>
              <a:cxn ang="0">
                <a:pos x="T2" y="T3"/>
              </a:cxn>
              <a:cxn ang="0">
                <a:pos x="T4" y="T5"/>
              </a:cxn>
              <a:cxn ang="0">
                <a:pos x="T6" y="T7"/>
              </a:cxn>
              <a:cxn ang="0">
                <a:pos x="T8" y="T9"/>
              </a:cxn>
              <a:cxn ang="0">
                <a:pos x="T10" y="T11"/>
              </a:cxn>
            </a:cxnLst>
            <a:rect l="0" t="0" r="r" b="b"/>
            <a:pathLst>
              <a:path w="12" h="4">
                <a:moveTo>
                  <a:pt x="2" y="0"/>
                </a:moveTo>
                <a:cubicBezTo>
                  <a:pt x="2" y="0"/>
                  <a:pt x="0" y="1"/>
                  <a:pt x="0" y="2"/>
                </a:cubicBezTo>
                <a:cubicBezTo>
                  <a:pt x="0" y="2"/>
                  <a:pt x="11" y="4"/>
                  <a:pt x="12" y="2"/>
                </a:cubicBezTo>
                <a:cubicBezTo>
                  <a:pt x="12" y="1"/>
                  <a:pt x="9" y="2"/>
                  <a:pt x="9" y="2"/>
                </a:cubicBezTo>
                <a:cubicBezTo>
                  <a:pt x="7" y="2"/>
                  <a:pt x="4" y="1"/>
                  <a:pt x="2" y="0"/>
                </a:cubicBezTo>
                <a:cubicBezTo>
                  <a:pt x="2" y="0"/>
                  <a:pt x="3" y="0"/>
                  <a:pt x="2" y="0"/>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656" name="Freeform 464">
            <a:extLst>
              <a:ext uri="{FF2B5EF4-FFF2-40B4-BE49-F238E27FC236}">
                <a16:creationId xmlns:a16="http://schemas.microsoft.com/office/drawing/2014/main" id="{E94DA918-EF04-B633-93A9-F47B86E79943}"/>
              </a:ext>
            </a:extLst>
          </p:cNvPr>
          <p:cNvSpPr/>
          <p:nvPr/>
        </p:nvSpPr>
        <p:spPr bwMode="auto">
          <a:xfrm>
            <a:off x="10751014" y="4558954"/>
            <a:ext cx="31660" cy="22220"/>
          </a:xfrm>
          <a:custGeom>
            <a:avLst/>
            <a:gdLst>
              <a:gd name="T0" fmla="*/ 0 w 11"/>
              <a:gd name="T1" fmla="*/ 0 h 6"/>
              <a:gd name="T2" fmla="*/ 8 w 11"/>
              <a:gd name="T3" fmla="*/ 4 h 6"/>
              <a:gd name="T4" fmla="*/ 0 w 11"/>
              <a:gd name="T5" fmla="*/ 0 h 6"/>
            </a:gdLst>
            <a:ahLst/>
            <a:cxnLst>
              <a:cxn ang="0">
                <a:pos x="T0" y="T1"/>
              </a:cxn>
              <a:cxn ang="0">
                <a:pos x="T2" y="T3"/>
              </a:cxn>
              <a:cxn ang="0">
                <a:pos x="T4" y="T5"/>
              </a:cxn>
            </a:cxnLst>
            <a:rect l="0" t="0" r="r" b="b"/>
            <a:pathLst>
              <a:path w="11" h="6">
                <a:moveTo>
                  <a:pt x="0" y="0"/>
                </a:moveTo>
                <a:cubicBezTo>
                  <a:pt x="1" y="0"/>
                  <a:pt x="7" y="6"/>
                  <a:pt x="8" y="4"/>
                </a:cubicBezTo>
                <a:cubicBezTo>
                  <a:pt x="11" y="1"/>
                  <a:pt x="1" y="0"/>
                  <a:pt x="0" y="0"/>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657" name="Freeform 465">
            <a:extLst>
              <a:ext uri="{FF2B5EF4-FFF2-40B4-BE49-F238E27FC236}">
                <a16:creationId xmlns:a16="http://schemas.microsoft.com/office/drawing/2014/main" id="{EB98F2A8-C85D-51CA-B885-1FC81DE796C8}"/>
              </a:ext>
            </a:extLst>
          </p:cNvPr>
          <p:cNvSpPr/>
          <p:nvPr/>
        </p:nvSpPr>
        <p:spPr bwMode="auto">
          <a:xfrm>
            <a:off x="10851930" y="4442915"/>
            <a:ext cx="17808" cy="14814"/>
          </a:xfrm>
          <a:custGeom>
            <a:avLst/>
            <a:gdLst>
              <a:gd name="T0" fmla="*/ 3 w 6"/>
              <a:gd name="T1" fmla="*/ 3 h 4"/>
              <a:gd name="T2" fmla="*/ 4 w 6"/>
              <a:gd name="T3" fmla="*/ 0 h 4"/>
              <a:gd name="T4" fmla="*/ 3 w 6"/>
              <a:gd name="T5" fmla="*/ 3 h 4"/>
              <a:gd name="T6" fmla="*/ 3 w 6"/>
              <a:gd name="T7" fmla="*/ 3 h 4"/>
            </a:gdLst>
            <a:ahLst/>
            <a:cxnLst>
              <a:cxn ang="0">
                <a:pos x="T0" y="T1"/>
              </a:cxn>
              <a:cxn ang="0">
                <a:pos x="T2" y="T3"/>
              </a:cxn>
              <a:cxn ang="0">
                <a:pos x="T4" y="T5"/>
              </a:cxn>
              <a:cxn ang="0">
                <a:pos x="T6" y="T7"/>
              </a:cxn>
            </a:cxnLst>
            <a:rect l="0" t="0" r="r" b="b"/>
            <a:pathLst>
              <a:path w="6" h="4">
                <a:moveTo>
                  <a:pt x="3" y="3"/>
                </a:moveTo>
                <a:cubicBezTo>
                  <a:pt x="0" y="4"/>
                  <a:pt x="1" y="0"/>
                  <a:pt x="4" y="0"/>
                </a:cubicBezTo>
                <a:cubicBezTo>
                  <a:pt x="6" y="0"/>
                  <a:pt x="5" y="3"/>
                  <a:pt x="3" y="3"/>
                </a:cubicBezTo>
                <a:cubicBezTo>
                  <a:pt x="2" y="4"/>
                  <a:pt x="5" y="3"/>
                  <a:pt x="3" y="3"/>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658" name="Freeform 466">
            <a:extLst>
              <a:ext uri="{FF2B5EF4-FFF2-40B4-BE49-F238E27FC236}">
                <a16:creationId xmlns:a16="http://schemas.microsoft.com/office/drawing/2014/main" id="{6514F83C-FE7C-4ADB-AF31-6A1B3612E110}"/>
              </a:ext>
            </a:extLst>
          </p:cNvPr>
          <p:cNvSpPr/>
          <p:nvPr/>
        </p:nvSpPr>
        <p:spPr bwMode="auto">
          <a:xfrm>
            <a:off x="10881612" y="4440447"/>
            <a:ext cx="43533" cy="17283"/>
          </a:xfrm>
          <a:custGeom>
            <a:avLst/>
            <a:gdLst>
              <a:gd name="T0" fmla="*/ 2 w 15"/>
              <a:gd name="T1" fmla="*/ 3 h 5"/>
              <a:gd name="T2" fmla="*/ 1 w 15"/>
              <a:gd name="T3" fmla="*/ 1 h 5"/>
              <a:gd name="T4" fmla="*/ 5 w 15"/>
              <a:gd name="T5" fmla="*/ 0 h 5"/>
              <a:gd name="T6" fmla="*/ 13 w 15"/>
              <a:gd name="T7" fmla="*/ 2 h 5"/>
              <a:gd name="T8" fmla="*/ 15 w 15"/>
              <a:gd name="T9" fmla="*/ 5 h 5"/>
              <a:gd name="T10" fmla="*/ 11 w 15"/>
              <a:gd name="T11" fmla="*/ 3 h 5"/>
              <a:gd name="T12" fmla="*/ 2 w 15"/>
              <a:gd name="T13" fmla="*/ 3 h 5"/>
              <a:gd name="T14" fmla="*/ 2 w 15"/>
              <a:gd name="T15" fmla="*/ 3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5">
                <a:moveTo>
                  <a:pt x="2" y="3"/>
                </a:moveTo>
                <a:cubicBezTo>
                  <a:pt x="1" y="3"/>
                  <a:pt x="0" y="2"/>
                  <a:pt x="1" y="1"/>
                </a:cubicBezTo>
                <a:cubicBezTo>
                  <a:pt x="2" y="0"/>
                  <a:pt x="3" y="0"/>
                  <a:pt x="5" y="0"/>
                </a:cubicBezTo>
                <a:cubicBezTo>
                  <a:pt x="8" y="0"/>
                  <a:pt x="10" y="0"/>
                  <a:pt x="13" y="2"/>
                </a:cubicBezTo>
                <a:cubicBezTo>
                  <a:pt x="14" y="3"/>
                  <a:pt x="15" y="4"/>
                  <a:pt x="15" y="5"/>
                </a:cubicBezTo>
                <a:cubicBezTo>
                  <a:pt x="14" y="5"/>
                  <a:pt x="11" y="3"/>
                  <a:pt x="11" y="3"/>
                </a:cubicBezTo>
                <a:cubicBezTo>
                  <a:pt x="8" y="2"/>
                  <a:pt x="5" y="3"/>
                  <a:pt x="2" y="3"/>
                </a:cubicBezTo>
                <a:cubicBezTo>
                  <a:pt x="1" y="3"/>
                  <a:pt x="3" y="3"/>
                  <a:pt x="2" y="3"/>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659" name="Freeform 467">
            <a:extLst>
              <a:ext uri="{FF2B5EF4-FFF2-40B4-BE49-F238E27FC236}">
                <a16:creationId xmlns:a16="http://schemas.microsoft.com/office/drawing/2014/main" id="{91D27830-EEF0-6716-3C25-5C26F6FE216D}"/>
              </a:ext>
            </a:extLst>
          </p:cNvPr>
          <p:cNvSpPr/>
          <p:nvPr/>
        </p:nvSpPr>
        <p:spPr bwMode="auto">
          <a:xfrm>
            <a:off x="10748045" y="4356502"/>
            <a:ext cx="93003" cy="130852"/>
          </a:xfrm>
          <a:custGeom>
            <a:avLst/>
            <a:gdLst>
              <a:gd name="T0" fmla="*/ 13 w 32"/>
              <a:gd name="T1" fmla="*/ 32 h 36"/>
              <a:gd name="T2" fmla="*/ 14 w 32"/>
              <a:gd name="T3" fmla="*/ 30 h 36"/>
              <a:gd name="T4" fmla="*/ 11 w 32"/>
              <a:gd name="T5" fmla="*/ 28 h 36"/>
              <a:gd name="T6" fmla="*/ 12 w 32"/>
              <a:gd name="T7" fmla="*/ 23 h 36"/>
              <a:gd name="T8" fmla="*/ 8 w 32"/>
              <a:gd name="T9" fmla="*/ 23 h 36"/>
              <a:gd name="T10" fmla="*/ 8 w 32"/>
              <a:gd name="T11" fmla="*/ 29 h 36"/>
              <a:gd name="T12" fmla="*/ 8 w 32"/>
              <a:gd name="T13" fmla="*/ 30 h 36"/>
              <a:gd name="T14" fmla="*/ 7 w 32"/>
              <a:gd name="T15" fmla="*/ 34 h 36"/>
              <a:gd name="T16" fmla="*/ 4 w 32"/>
              <a:gd name="T17" fmla="*/ 36 h 36"/>
              <a:gd name="T18" fmla="*/ 4 w 32"/>
              <a:gd name="T19" fmla="*/ 31 h 36"/>
              <a:gd name="T20" fmla="*/ 2 w 32"/>
              <a:gd name="T21" fmla="*/ 26 h 36"/>
              <a:gd name="T22" fmla="*/ 1 w 32"/>
              <a:gd name="T23" fmla="*/ 21 h 36"/>
              <a:gd name="T24" fmla="*/ 3 w 32"/>
              <a:gd name="T25" fmla="*/ 14 h 36"/>
              <a:gd name="T26" fmla="*/ 9 w 32"/>
              <a:gd name="T27" fmla="*/ 5 h 36"/>
              <a:gd name="T28" fmla="*/ 11 w 32"/>
              <a:gd name="T29" fmla="*/ 2 h 36"/>
              <a:gd name="T30" fmla="*/ 18 w 32"/>
              <a:gd name="T31" fmla="*/ 4 h 36"/>
              <a:gd name="T32" fmla="*/ 25 w 32"/>
              <a:gd name="T33" fmla="*/ 4 h 36"/>
              <a:gd name="T34" fmla="*/ 32 w 32"/>
              <a:gd name="T35" fmla="*/ 1 h 36"/>
              <a:gd name="T36" fmla="*/ 29 w 32"/>
              <a:gd name="T37" fmla="*/ 6 h 36"/>
              <a:gd name="T38" fmla="*/ 23 w 32"/>
              <a:gd name="T39" fmla="*/ 7 h 36"/>
              <a:gd name="T40" fmla="*/ 10 w 32"/>
              <a:gd name="T41" fmla="*/ 7 h 36"/>
              <a:gd name="T42" fmla="*/ 6 w 32"/>
              <a:gd name="T43" fmla="*/ 10 h 36"/>
              <a:gd name="T44" fmla="*/ 10 w 32"/>
              <a:gd name="T45" fmla="*/ 15 h 36"/>
              <a:gd name="T46" fmla="*/ 13 w 32"/>
              <a:gd name="T47" fmla="*/ 14 h 36"/>
              <a:gd name="T48" fmla="*/ 20 w 32"/>
              <a:gd name="T49" fmla="*/ 13 h 36"/>
              <a:gd name="T50" fmla="*/ 17 w 32"/>
              <a:gd name="T51" fmla="*/ 16 h 36"/>
              <a:gd name="T52" fmla="*/ 13 w 32"/>
              <a:gd name="T53" fmla="*/ 17 h 36"/>
              <a:gd name="T54" fmla="*/ 14 w 32"/>
              <a:gd name="T55" fmla="*/ 20 h 36"/>
              <a:gd name="T56" fmla="*/ 18 w 32"/>
              <a:gd name="T57" fmla="*/ 25 h 36"/>
              <a:gd name="T58" fmla="*/ 19 w 32"/>
              <a:gd name="T59" fmla="*/ 28 h 36"/>
              <a:gd name="T60" fmla="*/ 22 w 32"/>
              <a:gd name="T61" fmla="*/ 30 h 36"/>
              <a:gd name="T62" fmla="*/ 13 w 32"/>
              <a:gd name="T63" fmla="*/ 32 h 36"/>
              <a:gd name="T64" fmla="*/ 13 w 32"/>
              <a:gd name="T65" fmla="*/ 3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 h="36">
                <a:moveTo>
                  <a:pt x="13" y="32"/>
                </a:moveTo>
                <a:cubicBezTo>
                  <a:pt x="13" y="31"/>
                  <a:pt x="14" y="31"/>
                  <a:pt x="14" y="30"/>
                </a:cubicBezTo>
                <a:cubicBezTo>
                  <a:pt x="14" y="29"/>
                  <a:pt x="12" y="28"/>
                  <a:pt x="11" y="28"/>
                </a:cubicBezTo>
                <a:cubicBezTo>
                  <a:pt x="10" y="26"/>
                  <a:pt x="12" y="25"/>
                  <a:pt x="12" y="23"/>
                </a:cubicBezTo>
                <a:cubicBezTo>
                  <a:pt x="12" y="22"/>
                  <a:pt x="8" y="22"/>
                  <a:pt x="8" y="23"/>
                </a:cubicBezTo>
                <a:cubicBezTo>
                  <a:pt x="7" y="25"/>
                  <a:pt x="8" y="27"/>
                  <a:pt x="8" y="29"/>
                </a:cubicBezTo>
                <a:cubicBezTo>
                  <a:pt x="7" y="29"/>
                  <a:pt x="8" y="30"/>
                  <a:pt x="8" y="30"/>
                </a:cubicBezTo>
                <a:cubicBezTo>
                  <a:pt x="8" y="32"/>
                  <a:pt x="7" y="33"/>
                  <a:pt x="7" y="34"/>
                </a:cubicBezTo>
                <a:cubicBezTo>
                  <a:pt x="6" y="36"/>
                  <a:pt x="7" y="36"/>
                  <a:pt x="4" y="36"/>
                </a:cubicBezTo>
                <a:cubicBezTo>
                  <a:pt x="1" y="36"/>
                  <a:pt x="4" y="32"/>
                  <a:pt x="4" y="31"/>
                </a:cubicBezTo>
                <a:cubicBezTo>
                  <a:pt x="5" y="30"/>
                  <a:pt x="4" y="27"/>
                  <a:pt x="2" y="26"/>
                </a:cubicBezTo>
                <a:cubicBezTo>
                  <a:pt x="0" y="25"/>
                  <a:pt x="0" y="23"/>
                  <a:pt x="1" y="21"/>
                </a:cubicBezTo>
                <a:cubicBezTo>
                  <a:pt x="2" y="19"/>
                  <a:pt x="2" y="16"/>
                  <a:pt x="3" y="14"/>
                </a:cubicBezTo>
                <a:cubicBezTo>
                  <a:pt x="5" y="11"/>
                  <a:pt x="4" y="5"/>
                  <a:pt x="9" y="5"/>
                </a:cubicBezTo>
                <a:cubicBezTo>
                  <a:pt x="10" y="5"/>
                  <a:pt x="9" y="2"/>
                  <a:pt x="11" y="2"/>
                </a:cubicBezTo>
                <a:cubicBezTo>
                  <a:pt x="14" y="3"/>
                  <a:pt x="16" y="4"/>
                  <a:pt x="18" y="4"/>
                </a:cubicBezTo>
                <a:cubicBezTo>
                  <a:pt x="20" y="4"/>
                  <a:pt x="23" y="5"/>
                  <a:pt x="25" y="4"/>
                </a:cubicBezTo>
                <a:cubicBezTo>
                  <a:pt x="26" y="4"/>
                  <a:pt x="32" y="0"/>
                  <a:pt x="32" y="1"/>
                </a:cubicBezTo>
                <a:cubicBezTo>
                  <a:pt x="32" y="2"/>
                  <a:pt x="29" y="5"/>
                  <a:pt x="29" y="6"/>
                </a:cubicBezTo>
                <a:cubicBezTo>
                  <a:pt x="27" y="7"/>
                  <a:pt x="25" y="7"/>
                  <a:pt x="23" y="7"/>
                </a:cubicBezTo>
                <a:cubicBezTo>
                  <a:pt x="18" y="6"/>
                  <a:pt x="14" y="7"/>
                  <a:pt x="10" y="7"/>
                </a:cubicBezTo>
                <a:cubicBezTo>
                  <a:pt x="7" y="6"/>
                  <a:pt x="6" y="7"/>
                  <a:pt x="6" y="10"/>
                </a:cubicBezTo>
                <a:cubicBezTo>
                  <a:pt x="6" y="13"/>
                  <a:pt x="9" y="13"/>
                  <a:pt x="10" y="15"/>
                </a:cubicBezTo>
                <a:cubicBezTo>
                  <a:pt x="11" y="17"/>
                  <a:pt x="12" y="15"/>
                  <a:pt x="13" y="14"/>
                </a:cubicBezTo>
                <a:cubicBezTo>
                  <a:pt x="13" y="13"/>
                  <a:pt x="20" y="12"/>
                  <a:pt x="20" y="13"/>
                </a:cubicBezTo>
                <a:cubicBezTo>
                  <a:pt x="21" y="13"/>
                  <a:pt x="18" y="16"/>
                  <a:pt x="17" y="16"/>
                </a:cubicBezTo>
                <a:cubicBezTo>
                  <a:pt x="15" y="18"/>
                  <a:pt x="15" y="18"/>
                  <a:pt x="13" y="17"/>
                </a:cubicBezTo>
                <a:cubicBezTo>
                  <a:pt x="13" y="17"/>
                  <a:pt x="14" y="20"/>
                  <a:pt x="14" y="20"/>
                </a:cubicBezTo>
                <a:cubicBezTo>
                  <a:pt x="15" y="21"/>
                  <a:pt x="18" y="23"/>
                  <a:pt x="18" y="25"/>
                </a:cubicBezTo>
                <a:cubicBezTo>
                  <a:pt x="18" y="26"/>
                  <a:pt x="18" y="27"/>
                  <a:pt x="19" y="28"/>
                </a:cubicBezTo>
                <a:cubicBezTo>
                  <a:pt x="19" y="28"/>
                  <a:pt x="21" y="30"/>
                  <a:pt x="22" y="30"/>
                </a:cubicBezTo>
                <a:cubicBezTo>
                  <a:pt x="20" y="31"/>
                  <a:pt x="15" y="33"/>
                  <a:pt x="13" y="32"/>
                </a:cubicBezTo>
                <a:cubicBezTo>
                  <a:pt x="13" y="31"/>
                  <a:pt x="14" y="33"/>
                  <a:pt x="13" y="32"/>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660" name="Freeform 468">
            <a:extLst>
              <a:ext uri="{FF2B5EF4-FFF2-40B4-BE49-F238E27FC236}">
                <a16:creationId xmlns:a16="http://schemas.microsoft.com/office/drawing/2014/main" id="{7D5DADB6-1017-710D-4031-43ACE89686AB}"/>
              </a:ext>
            </a:extLst>
          </p:cNvPr>
          <p:cNvSpPr/>
          <p:nvPr/>
        </p:nvSpPr>
        <p:spPr bwMode="auto">
          <a:xfrm>
            <a:off x="10872708" y="4349095"/>
            <a:ext cx="22756" cy="54316"/>
          </a:xfrm>
          <a:custGeom>
            <a:avLst/>
            <a:gdLst>
              <a:gd name="T0" fmla="*/ 3 w 8"/>
              <a:gd name="T1" fmla="*/ 2 h 15"/>
              <a:gd name="T2" fmla="*/ 3 w 8"/>
              <a:gd name="T3" fmla="*/ 0 h 15"/>
              <a:gd name="T4" fmla="*/ 0 w 8"/>
              <a:gd name="T5" fmla="*/ 4 h 15"/>
              <a:gd name="T6" fmla="*/ 1 w 8"/>
              <a:gd name="T7" fmla="*/ 8 h 15"/>
              <a:gd name="T8" fmla="*/ 2 w 8"/>
              <a:gd name="T9" fmla="*/ 12 h 15"/>
              <a:gd name="T10" fmla="*/ 5 w 8"/>
              <a:gd name="T11" fmla="*/ 15 h 15"/>
              <a:gd name="T12" fmla="*/ 4 w 8"/>
              <a:gd name="T13" fmla="*/ 13 h 15"/>
              <a:gd name="T14" fmla="*/ 3 w 8"/>
              <a:gd name="T15" fmla="*/ 9 h 15"/>
              <a:gd name="T16" fmla="*/ 7 w 8"/>
              <a:gd name="T17" fmla="*/ 9 h 15"/>
              <a:gd name="T18" fmla="*/ 5 w 8"/>
              <a:gd name="T19" fmla="*/ 7 h 15"/>
              <a:gd name="T20" fmla="*/ 6 w 8"/>
              <a:gd name="T21" fmla="*/ 5 h 15"/>
              <a:gd name="T22" fmla="*/ 2 w 8"/>
              <a:gd name="T23" fmla="*/ 6 h 15"/>
              <a:gd name="T24" fmla="*/ 3 w 8"/>
              <a:gd name="T25" fmla="*/ 2 h 15"/>
              <a:gd name="T26" fmla="*/ 3 w 8"/>
              <a:gd name="T27" fmla="*/ 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15">
                <a:moveTo>
                  <a:pt x="3" y="2"/>
                </a:moveTo>
                <a:cubicBezTo>
                  <a:pt x="3" y="1"/>
                  <a:pt x="3" y="1"/>
                  <a:pt x="3" y="0"/>
                </a:cubicBezTo>
                <a:cubicBezTo>
                  <a:pt x="2" y="0"/>
                  <a:pt x="0" y="3"/>
                  <a:pt x="0" y="4"/>
                </a:cubicBezTo>
                <a:cubicBezTo>
                  <a:pt x="0" y="5"/>
                  <a:pt x="1" y="6"/>
                  <a:pt x="1" y="8"/>
                </a:cubicBezTo>
                <a:cubicBezTo>
                  <a:pt x="1" y="9"/>
                  <a:pt x="1" y="11"/>
                  <a:pt x="2" y="12"/>
                </a:cubicBezTo>
                <a:cubicBezTo>
                  <a:pt x="2" y="12"/>
                  <a:pt x="5" y="15"/>
                  <a:pt x="5" y="15"/>
                </a:cubicBezTo>
                <a:cubicBezTo>
                  <a:pt x="5" y="15"/>
                  <a:pt x="4" y="13"/>
                  <a:pt x="4" y="13"/>
                </a:cubicBezTo>
                <a:cubicBezTo>
                  <a:pt x="3" y="12"/>
                  <a:pt x="3" y="10"/>
                  <a:pt x="3" y="9"/>
                </a:cubicBezTo>
                <a:cubicBezTo>
                  <a:pt x="3" y="8"/>
                  <a:pt x="7" y="9"/>
                  <a:pt x="7" y="9"/>
                </a:cubicBezTo>
                <a:cubicBezTo>
                  <a:pt x="8" y="9"/>
                  <a:pt x="6" y="8"/>
                  <a:pt x="5" y="7"/>
                </a:cubicBezTo>
                <a:cubicBezTo>
                  <a:pt x="5" y="7"/>
                  <a:pt x="6" y="6"/>
                  <a:pt x="6" y="5"/>
                </a:cubicBezTo>
                <a:cubicBezTo>
                  <a:pt x="7" y="1"/>
                  <a:pt x="3" y="6"/>
                  <a:pt x="2" y="6"/>
                </a:cubicBezTo>
                <a:cubicBezTo>
                  <a:pt x="2" y="6"/>
                  <a:pt x="4" y="3"/>
                  <a:pt x="3" y="2"/>
                </a:cubicBezTo>
                <a:cubicBezTo>
                  <a:pt x="3" y="1"/>
                  <a:pt x="4" y="3"/>
                  <a:pt x="3" y="2"/>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661" name="Freeform 469">
            <a:extLst>
              <a:ext uri="{FF2B5EF4-FFF2-40B4-BE49-F238E27FC236}">
                <a16:creationId xmlns:a16="http://schemas.microsoft.com/office/drawing/2014/main" id="{D84D5EB4-1F86-9761-80DB-029ABE3733DF}"/>
              </a:ext>
            </a:extLst>
          </p:cNvPr>
          <p:cNvSpPr/>
          <p:nvPr/>
        </p:nvSpPr>
        <p:spPr bwMode="auto">
          <a:xfrm>
            <a:off x="10884581" y="4341689"/>
            <a:ext cx="7915" cy="7407"/>
          </a:xfrm>
          <a:custGeom>
            <a:avLst/>
            <a:gdLst>
              <a:gd name="T0" fmla="*/ 1 w 3"/>
              <a:gd name="T1" fmla="*/ 2 h 2"/>
              <a:gd name="T2" fmla="*/ 2 w 3"/>
              <a:gd name="T3" fmla="*/ 0 h 2"/>
              <a:gd name="T4" fmla="*/ 1 w 3"/>
              <a:gd name="T5" fmla="*/ 2 h 2"/>
            </a:gdLst>
            <a:ahLst/>
            <a:cxnLst>
              <a:cxn ang="0">
                <a:pos x="T0" y="T1"/>
              </a:cxn>
              <a:cxn ang="0">
                <a:pos x="T2" y="T3"/>
              </a:cxn>
              <a:cxn ang="0">
                <a:pos x="T4" y="T5"/>
              </a:cxn>
            </a:cxnLst>
            <a:rect l="0" t="0" r="r" b="b"/>
            <a:pathLst>
              <a:path w="3" h="2">
                <a:moveTo>
                  <a:pt x="1" y="2"/>
                </a:moveTo>
                <a:cubicBezTo>
                  <a:pt x="0" y="2"/>
                  <a:pt x="1" y="0"/>
                  <a:pt x="2" y="0"/>
                </a:cubicBezTo>
                <a:cubicBezTo>
                  <a:pt x="3" y="0"/>
                  <a:pt x="2" y="2"/>
                  <a:pt x="1" y="2"/>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662" name="Freeform 485">
            <a:extLst>
              <a:ext uri="{FF2B5EF4-FFF2-40B4-BE49-F238E27FC236}">
                <a16:creationId xmlns:a16="http://schemas.microsoft.com/office/drawing/2014/main" id="{91F9700A-BBA1-5AF0-33AF-3A8B9F0888AF}"/>
              </a:ext>
            </a:extLst>
          </p:cNvPr>
          <p:cNvSpPr/>
          <p:nvPr/>
        </p:nvSpPr>
        <p:spPr bwMode="auto">
          <a:xfrm>
            <a:off x="10202893" y="4210836"/>
            <a:ext cx="31660" cy="65427"/>
          </a:xfrm>
          <a:custGeom>
            <a:avLst/>
            <a:gdLst>
              <a:gd name="T0" fmla="*/ 2 w 11"/>
              <a:gd name="T1" fmla="*/ 0 h 18"/>
              <a:gd name="T2" fmla="*/ 1 w 11"/>
              <a:gd name="T3" fmla="*/ 0 h 18"/>
              <a:gd name="T4" fmla="*/ 1 w 11"/>
              <a:gd name="T5" fmla="*/ 3 h 18"/>
              <a:gd name="T6" fmla="*/ 0 w 11"/>
              <a:gd name="T7" fmla="*/ 8 h 18"/>
              <a:gd name="T8" fmla="*/ 4 w 11"/>
              <a:gd name="T9" fmla="*/ 18 h 18"/>
              <a:gd name="T10" fmla="*/ 9 w 11"/>
              <a:gd name="T11" fmla="*/ 15 h 18"/>
              <a:gd name="T12" fmla="*/ 9 w 11"/>
              <a:gd name="T13" fmla="*/ 8 h 18"/>
              <a:gd name="T14" fmla="*/ 2 w 11"/>
              <a:gd name="T15" fmla="*/ 0 h 18"/>
              <a:gd name="T16" fmla="*/ 2 w 11"/>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8">
                <a:moveTo>
                  <a:pt x="2" y="0"/>
                </a:moveTo>
                <a:cubicBezTo>
                  <a:pt x="2" y="0"/>
                  <a:pt x="2" y="0"/>
                  <a:pt x="1" y="0"/>
                </a:cubicBezTo>
                <a:cubicBezTo>
                  <a:pt x="1" y="0"/>
                  <a:pt x="1" y="3"/>
                  <a:pt x="1" y="3"/>
                </a:cubicBezTo>
                <a:cubicBezTo>
                  <a:pt x="1" y="5"/>
                  <a:pt x="0" y="6"/>
                  <a:pt x="0" y="8"/>
                </a:cubicBezTo>
                <a:cubicBezTo>
                  <a:pt x="0" y="11"/>
                  <a:pt x="0" y="18"/>
                  <a:pt x="4" y="18"/>
                </a:cubicBezTo>
                <a:cubicBezTo>
                  <a:pt x="6" y="18"/>
                  <a:pt x="9" y="17"/>
                  <a:pt x="9" y="15"/>
                </a:cubicBezTo>
                <a:cubicBezTo>
                  <a:pt x="11" y="13"/>
                  <a:pt x="9" y="10"/>
                  <a:pt x="9" y="8"/>
                </a:cubicBezTo>
                <a:cubicBezTo>
                  <a:pt x="7" y="6"/>
                  <a:pt x="5" y="0"/>
                  <a:pt x="2" y="0"/>
                </a:cubicBezTo>
                <a:cubicBezTo>
                  <a:pt x="1" y="0"/>
                  <a:pt x="3" y="0"/>
                  <a:pt x="2" y="0"/>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663" name="Freeform 487">
            <a:extLst>
              <a:ext uri="{FF2B5EF4-FFF2-40B4-BE49-F238E27FC236}">
                <a16:creationId xmlns:a16="http://schemas.microsoft.com/office/drawing/2014/main" id="{71C06C66-7A2D-DF0C-9B25-549B25744F72}"/>
              </a:ext>
            </a:extLst>
          </p:cNvPr>
          <p:cNvSpPr/>
          <p:nvPr/>
        </p:nvSpPr>
        <p:spPr bwMode="auto">
          <a:xfrm>
            <a:off x="9901130" y="2829470"/>
            <a:ext cx="31660" cy="29627"/>
          </a:xfrm>
          <a:custGeom>
            <a:avLst/>
            <a:gdLst>
              <a:gd name="T0" fmla="*/ 9 w 11"/>
              <a:gd name="T1" fmla="*/ 7 h 8"/>
              <a:gd name="T2" fmla="*/ 8 w 11"/>
              <a:gd name="T3" fmla="*/ 4 h 8"/>
              <a:gd name="T4" fmla="*/ 3 w 11"/>
              <a:gd name="T5" fmla="*/ 0 h 8"/>
              <a:gd name="T6" fmla="*/ 1 w 11"/>
              <a:gd name="T7" fmla="*/ 2 h 8"/>
              <a:gd name="T8" fmla="*/ 3 w 11"/>
              <a:gd name="T9" fmla="*/ 5 h 8"/>
              <a:gd name="T10" fmla="*/ 9 w 11"/>
              <a:gd name="T11" fmla="*/ 7 h 8"/>
              <a:gd name="T12" fmla="*/ 9 w 11"/>
              <a:gd name="T13" fmla="*/ 7 h 8"/>
            </a:gdLst>
            <a:ahLst/>
            <a:cxnLst>
              <a:cxn ang="0">
                <a:pos x="T0" y="T1"/>
              </a:cxn>
              <a:cxn ang="0">
                <a:pos x="T2" y="T3"/>
              </a:cxn>
              <a:cxn ang="0">
                <a:pos x="T4" y="T5"/>
              </a:cxn>
              <a:cxn ang="0">
                <a:pos x="T6" y="T7"/>
              </a:cxn>
              <a:cxn ang="0">
                <a:pos x="T8" y="T9"/>
              </a:cxn>
              <a:cxn ang="0">
                <a:pos x="T10" y="T11"/>
              </a:cxn>
              <a:cxn ang="0">
                <a:pos x="T12" y="T13"/>
              </a:cxn>
            </a:cxnLst>
            <a:rect l="0" t="0" r="r" b="b"/>
            <a:pathLst>
              <a:path w="11" h="8">
                <a:moveTo>
                  <a:pt x="9" y="7"/>
                </a:moveTo>
                <a:cubicBezTo>
                  <a:pt x="11" y="8"/>
                  <a:pt x="9" y="5"/>
                  <a:pt x="8" y="4"/>
                </a:cubicBezTo>
                <a:cubicBezTo>
                  <a:pt x="7" y="3"/>
                  <a:pt x="4" y="1"/>
                  <a:pt x="3" y="0"/>
                </a:cubicBezTo>
                <a:cubicBezTo>
                  <a:pt x="2" y="0"/>
                  <a:pt x="1" y="1"/>
                  <a:pt x="1" y="2"/>
                </a:cubicBezTo>
                <a:cubicBezTo>
                  <a:pt x="0" y="3"/>
                  <a:pt x="2" y="4"/>
                  <a:pt x="3" y="5"/>
                </a:cubicBezTo>
                <a:cubicBezTo>
                  <a:pt x="5" y="6"/>
                  <a:pt x="7" y="7"/>
                  <a:pt x="9" y="7"/>
                </a:cubicBezTo>
                <a:cubicBezTo>
                  <a:pt x="10" y="7"/>
                  <a:pt x="7" y="7"/>
                  <a:pt x="9" y="7"/>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664" name="Freeform 488">
            <a:extLst>
              <a:ext uri="{FF2B5EF4-FFF2-40B4-BE49-F238E27FC236}">
                <a16:creationId xmlns:a16="http://schemas.microsoft.com/office/drawing/2014/main" id="{3A62C17E-08E3-08A0-166A-036B627EC36B}"/>
              </a:ext>
            </a:extLst>
          </p:cNvPr>
          <p:cNvSpPr/>
          <p:nvPr/>
        </p:nvSpPr>
        <p:spPr bwMode="auto">
          <a:xfrm>
            <a:off x="9749754" y="2851691"/>
            <a:ext cx="31660" cy="35799"/>
          </a:xfrm>
          <a:custGeom>
            <a:avLst/>
            <a:gdLst>
              <a:gd name="T0" fmla="*/ 10 w 11"/>
              <a:gd name="T1" fmla="*/ 6 h 10"/>
              <a:gd name="T2" fmla="*/ 6 w 11"/>
              <a:gd name="T3" fmla="*/ 10 h 10"/>
              <a:gd name="T4" fmla="*/ 0 w 11"/>
              <a:gd name="T5" fmla="*/ 6 h 10"/>
              <a:gd name="T6" fmla="*/ 10 w 11"/>
              <a:gd name="T7" fmla="*/ 6 h 10"/>
              <a:gd name="T8" fmla="*/ 10 w 11"/>
              <a:gd name="T9" fmla="*/ 6 h 10"/>
            </a:gdLst>
            <a:ahLst/>
            <a:cxnLst>
              <a:cxn ang="0">
                <a:pos x="T0" y="T1"/>
              </a:cxn>
              <a:cxn ang="0">
                <a:pos x="T2" y="T3"/>
              </a:cxn>
              <a:cxn ang="0">
                <a:pos x="T4" y="T5"/>
              </a:cxn>
              <a:cxn ang="0">
                <a:pos x="T6" y="T7"/>
              </a:cxn>
              <a:cxn ang="0">
                <a:pos x="T8" y="T9"/>
              </a:cxn>
            </a:cxnLst>
            <a:rect l="0" t="0" r="r" b="b"/>
            <a:pathLst>
              <a:path w="11" h="10">
                <a:moveTo>
                  <a:pt x="10" y="6"/>
                </a:moveTo>
                <a:cubicBezTo>
                  <a:pt x="10" y="8"/>
                  <a:pt x="7" y="9"/>
                  <a:pt x="6" y="10"/>
                </a:cubicBezTo>
                <a:cubicBezTo>
                  <a:pt x="4" y="10"/>
                  <a:pt x="0" y="9"/>
                  <a:pt x="0" y="6"/>
                </a:cubicBezTo>
                <a:cubicBezTo>
                  <a:pt x="1" y="0"/>
                  <a:pt x="11" y="6"/>
                  <a:pt x="10" y="6"/>
                </a:cubicBezTo>
                <a:cubicBezTo>
                  <a:pt x="10" y="7"/>
                  <a:pt x="11" y="5"/>
                  <a:pt x="10" y="6"/>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665" name="Freeform 489">
            <a:extLst>
              <a:ext uri="{FF2B5EF4-FFF2-40B4-BE49-F238E27FC236}">
                <a16:creationId xmlns:a16="http://schemas.microsoft.com/office/drawing/2014/main" id="{4F2747F2-9F66-5434-9FDE-06F4008679A2}"/>
              </a:ext>
            </a:extLst>
          </p:cNvPr>
          <p:cNvSpPr/>
          <p:nvPr/>
        </p:nvSpPr>
        <p:spPr bwMode="auto">
          <a:xfrm>
            <a:off x="10066357" y="2728244"/>
            <a:ext cx="25724" cy="18518"/>
          </a:xfrm>
          <a:custGeom>
            <a:avLst/>
            <a:gdLst>
              <a:gd name="T0" fmla="*/ 9 w 9"/>
              <a:gd name="T1" fmla="*/ 3 h 5"/>
              <a:gd name="T2" fmla="*/ 4 w 9"/>
              <a:gd name="T3" fmla="*/ 5 h 5"/>
              <a:gd name="T4" fmla="*/ 1 w 9"/>
              <a:gd name="T5" fmla="*/ 1 h 5"/>
              <a:gd name="T6" fmla="*/ 6 w 9"/>
              <a:gd name="T7" fmla="*/ 1 h 5"/>
              <a:gd name="T8" fmla="*/ 9 w 9"/>
              <a:gd name="T9" fmla="*/ 3 h 5"/>
            </a:gdLst>
            <a:ahLst/>
            <a:cxnLst>
              <a:cxn ang="0">
                <a:pos x="T0" y="T1"/>
              </a:cxn>
              <a:cxn ang="0">
                <a:pos x="T2" y="T3"/>
              </a:cxn>
              <a:cxn ang="0">
                <a:pos x="T4" y="T5"/>
              </a:cxn>
              <a:cxn ang="0">
                <a:pos x="T6" y="T7"/>
              </a:cxn>
              <a:cxn ang="0">
                <a:pos x="T8" y="T9"/>
              </a:cxn>
            </a:cxnLst>
            <a:rect l="0" t="0" r="r" b="b"/>
            <a:pathLst>
              <a:path w="9" h="5">
                <a:moveTo>
                  <a:pt x="9" y="3"/>
                </a:moveTo>
                <a:cubicBezTo>
                  <a:pt x="7" y="4"/>
                  <a:pt x="6" y="4"/>
                  <a:pt x="4" y="5"/>
                </a:cubicBezTo>
                <a:cubicBezTo>
                  <a:pt x="2" y="5"/>
                  <a:pt x="0" y="3"/>
                  <a:pt x="1" y="1"/>
                </a:cubicBezTo>
                <a:cubicBezTo>
                  <a:pt x="1" y="0"/>
                  <a:pt x="5" y="0"/>
                  <a:pt x="6" y="1"/>
                </a:cubicBezTo>
                <a:cubicBezTo>
                  <a:pt x="7" y="1"/>
                  <a:pt x="8" y="3"/>
                  <a:pt x="9" y="3"/>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666" name="Freeform 490">
            <a:extLst>
              <a:ext uri="{FF2B5EF4-FFF2-40B4-BE49-F238E27FC236}">
                <a16:creationId xmlns:a16="http://schemas.microsoft.com/office/drawing/2014/main" id="{7F2B60F0-38A4-36C8-15F5-67584560CCB6}"/>
              </a:ext>
            </a:extLst>
          </p:cNvPr>
          <p:cNvSpPr/>
          <p:nvPr/>
        </p:nvSpPr>
        <p:spPr bwMode="auto">
          <a:xfrm>
            <a:off x="10646138" y="2692445"/>
            <a:ext cx="28692" cy="17283"/>
          </a:xfrm>
          <a:custGeom>
            <a:avLst/>
            <a:gdLst>
              <a:gd name="T0" fmla="*/ 6 w 10"/>
              <a:gd name="T1" fmla="*/ 5 h 5"/>
              <a:gd name="T2" fmla="*/ 1 w 10"/>
              <a:gd name="T3" fmla="*/ 4 h 5"/>
              <a:gd name="T4" fmla="*/ 4 w 10"/>
              <a:gd name="T5" fmla="*/ 1 h 5"/>
              <a:gd name="T6" fmla="*/ 9 w 10"/>
              <a:gd name="T7" fmla="*/ 1 h 5"/>
              <a:gd name="T8" fmla="*/ 6 w 10"/>
              <a:gd name="T9" fmla="*/ 5 h 5"/>
              <a:gd name="T10" fmla="*/ 6 w 10"/>
              <a:gd name="T11" fmla="*/ 5 h 5"/>
            </a:gdLst>
            <a:ahLst/>
            <a:cxnLst>
              <a:cxn ang="0">
                <a:pos x="T0" y="T1"/>
              </a:cxn>
              <a:cxn ang="0">
                <a:pos x="T2" y="T3"/>
              </a:cxn>
              <a:cxn ang="0">
                <a:pos x="T4" y="T5"/>
              </a:cxn>
              <a:cxn ang="0">
                <a:pos x="T6" y="T7"/>
              </a:cxn>
              <a:cxn ang="0">
                <a:pos x="T8" y="T9"/>
              </a:cxn>
              <a:cxn ang="0">
                <a:pos x="T10" y="T11"/>
              </a:cxn>
            </a:cxnLst>
            <a:rect l="0" t="0" r="r" b="b"/>
            <a:pathLst>
              <a:path w="10" h="5">
                <a:moveTo>
                  <a:pt x="6" y="5"/>
                </a:moveTo>
                <a:cubicBezTo>
                  <a:pt x="4" y="5"/>
                  <a:pt x="2" y="4"/>
                  <a:pt x="1" y="4"/>
                </a:cubicBezTo>
                <a:cubicBezTo>
                  <a:pt x="0" y="3"/>
                  <a:pt x="3" y="1"/>
                  <a:pt x="4" y="1"/>
                </a:cubicBezTo>
                <a:cubicBezTo>
                  <a:pt x="5" y="0"/>
                  <a:pt x="8" y="0"/>
                  <a:pt x="9" y="1"/>
                </a:cubicBezTo>
                <a:cubicBezTo>
                  <a:pt x="10" y="2"/>
                  <a:pt x="7" y="5"/>
                  <a:pt x="6" y="5"/>
                </a:cubicBezTo>
                <a:cubicBezTo>
                  <a:pt x="4" y="5"/>
                  <a:pt x="6" y="5"/>
                  <a:pt x="6" y="5"/>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667" name="Freeform 491">
            <a:extLst>
              <a:ext uri="{FF2B5EF4-FFF2-40B4-BE49-F238E27FC236}">
                <a16:creationId xmlns:a16="http://schemas.microsoft.com/office/drawing/2014/main" id="{EA219889-8AC4-1BF9-D81A-7DA5C3D0AE83}"/>
              </a:ext>
            </a:extLst>
          </p:cNvPr>
          <p:cNvSpPr/>
          <p:nvPr/>
        </p:nvSpPr>
        <p:spPr bwMode="auto">
          <a:xfrm>
            <a:off x="10353280" y="2430739"/>
            <a:ext cx="17808" cy="7407"/>
          </a:xfrm>
          <a:custGeom>
            <a:avLst/>
            <a:gdLst>
              <a:gd name="T0" fmla="*/ 6 w 6"/>
              <a:gd name="T1" fmla="*/ 1 h 2"/>
              <a:gd name="T2" fmla="*/ 0 w 6"/>
              <a:gd name="T3" fmla="*/ 1 h 2"/>
              <a:gd name="T4" fmla="*/ 6 w 6"/>
              <a:gd name="T5" fmla="*/ 1 h 2"/>
            </a:gdLst>
            <a:ahLst/>
            <a:cxnLst>
              <a:cxn ang="0">
                <a:pos x="T0" y="T1"/>
              </a:cxn>
              <a:cxn ang="0">
                <a:pos x="T2" y="T3"/>
              </a:cxn>
              <a:cxn ang="0">
                <a:pos x="T4" y="T5"/>
              </a:cxn>
            </a:cxnLst>
            <a:rect l="0" t="0" r="r" b="b"/>
            <a:pathLst>
              <a:path w="6" h="2">
                <a:moveTo>
                  <a:pt x="6" y="1"/>
                </a:moveTo>
                <a:cubicBezTo>
                  <a:pt x="6" y="2"/>
                  <a:pt x="0" y="2"/>
                  <a:pt x="0" y="1"/>
                </a:cubicBezTo>
                <a:cubicBezTo>
                  <a:pt x="0" y="0"/>
                  <a:pt x="6" y="0"/>
                  <a:pt x="6" y="1"/>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668" name="Freeform 492">
            <a:extLst>
              <a:ext uri="{FF2B5EF4-FFF2-40B4-BE49-F238E27FC236}">
                <a16:creationId xmlns:a16="http://schemas.microsoft.com/office/drawing/2014/main" id="{92673709-4545-37A0-AFAB-92ECA2C507CA}"/>
              </a:ext>
            </a:extLst>
          </p:cNvPr>
          <p:cNvSpPr/>
          <p:nvPr/>
        </p:nvSpPr>
        <p:spPr bwMode="auto">
          <a:xfrm>
            <a:off x="10191021" y="2743059"/>
            <a:ext cx="16819" cy="14814"/>
          </a:xfrm>
          <a:custGeom>
            <a:avLst/>
            <a:gdLst>
              <a:gd name="T0" fmla="*/ 5 w 6"/>
              <a:gd name="T1" fmla="*/ 4 h 4"/>
              <a:gd name="T2" fmla="*/ 2 w 6"/>
              <a:gd name="T3" fmla="*/ 1 h 4"/>
              <a:gd name="T4" fmla="*/ 5 w 6"/>
              <a:gd name="T5" fmla="*/ 4 h 4"/>
            </a:gdLst>
            <a:ahLst/>
            <a:cxnLst>
              <a:cxn ang="0">
                <a:pos x="T0" y="T1"/>
              </a:cxn>
              <a:cxn ang="0">
                <a:pos x="T2" y="T3"/>
              </a:cxn>
              <a:cxn ang="0">
                <a:pos x="T4" y="T5"/>
              </a:cxn>
            </a:cxnLst>
            <a:rect l="0" t="0" r="r" b="b"/>
            <a:pathLst>
              <a:path w="6" h="4">
                <a:moveTo>
                  <a:pt x="5" y="4"/>
                </a:moveTo>
                <a:cubicBezTo>
                  <a:pt x="4" y="4"/>
                  <a:pt x="0" y="3"/>
                  <a:pt x="2" y="1"/>
                </a:cubicBezTo>
                <a:cubicBezTo>
                  <a:pt x="5" y="0"/>
                  <a:pt x="6" y="4"/>
                  <a:pt x="5" y="4"/>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669" name="Freeform 493">
            <a:extLst>
              <a:ext uri="{FF2B5EF4-FFF2-40B4-BE49-F238E27FC236}">
                <a16:creationId xmlns:a16="http://schemas.microsoft.com/office/drawing/2014/main" id="{BE19DC32-05E1-9711-5728-C8294E4A9A4C}"/>
              </a:ext>
            </a:extLst>
          </p:cNvPr>
          <p:cNvSpPr/>
          <p:nvPr/>
        </p:nvSpPr>
        <p:spPr bwMode="auto">
          <a:xfrm>
            <a:off x="9181845" y="3551632"/>
            <a:ext cx="16819" cy="39502"/>
          </a:xfrm>
          <a:custGeom>
            <a:avLst/>
            <a:gdLst>
              <a:gd name="T0" fmla="*/ 5 w 6"/>
              <a:gd name="T1" fmla="*/ 1 h 11"/>
              <a:gd name="T2" fmla="*/ 5 w 6"/>
              <a:gd name="T3" fmla="*/ 7 h 11"/>
              <a:gd name="T4" fmla="*/ 3 w 6"/>
              <a:gd name="T5" fmla="*/ 10 h 11"/>
              <a:gd name="T6" fmla="*/ 1 w 6"/>
              <a:gd name="T7" fmla="*/ 4 h 11"/>
              <a:gd name="T8" fmla="*/ 5 w 6"/>
              <a:gd name="T9" fmla="*/ 1 h 11"/>
              <a:gd name="T10" fmla="*/ 5 w 6"/>
              <a:gd name="T11" fmla="*/ 1 h 11"/>
            </a:gdLst>
            <a:ahLst/>
            <a:cxnLst>
              <a:cxn ang="0">
                <a:pos x="T0" y="T1"/>
              </a:cxn>
              <a:cxn ang="0">
                <a:pos x="T2" y="T3"/>
              </a:cxn>
              <a:cxn ang="0">
                <a:pos x="T4" y="T5"/>
              </a:cxn>
              <a:cxn ang="0">
                <a:pos x="T6" y="T7"/>
              </a:cxn>
              <a:cxn ang="0">
                <a:pos x="T8" y="T9"/>
              </a:cxn>
              <a:cxn ang="0">
                <a:pos x="T10" y="T11"/>
              </a:cxn>
            </a:cxnLst>
            <a:rect l="0" t="0" r="r" b="b"/>
            <a:pathLst>
              <a:path w="6" h="11">
                <a:moveTo>
                  <a:pt x="5" y="1"/>
                </a:moveTo>
                <a:cubicBezTo>
                  <a:pt x="5" y="3"/>
                  <a:pt x="6" y="5"/>
                  <a:pt x="5" y="7"/>
                </a:cubicBezTo>
                <a:cubicBezTo>
                  <a:pt x="4" y="8"/>
                  <a:pt x="5" y="11"/>
                  <a:pt x="3" y="10"/>
                </a:cubicBezTo>
                <a:cubicBezTo>
                  <a:pt x="1" y="8"/>
                  <a:pt x="0" y="6"/>
                  <a:pt x="1" y="4"/>
                </a:cubicBezTo>
                <a:cubicBezTo>
                  <a:pt x="1" y="3"/>
                  <a:pt x="5" y="0"/>
                  <a:pt x="5" y="1"/>
                </a:cubicBezTo>
                <a:cubicBezTo>
                  <a:pt x="5" y="2"/>
                  <a:pt x="5" y="0"/>
                  <a:pt x="5" y="1"/>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670" name="Freeform 494">
            <a:extLst>
              <a:ext uri="{FF2B5EF4-FFF2-40B4-BE49-F238E27FC236}">
                <a16:creationId xmlns:a16="http://schemas.microsoft.com/office/drawing/2014/main" id="{EE86B253-79ED-D895-8DDB-8F41CFF66A62}"/>
              </a:ext>
            </a:extLst>
          </p:cNvPr>
          <p:cNvSpPr/>
          <p:nvPr/>
        </p:nvSpPr>
        <p:spPr bwMode="auto">
          <a:xfrm>
            <a:off x="9175909" y="3587432"/>
            <a:ext cx="25724" cy="54316"/>
          </a:xfrm>
          <a:custGeom>
            <a:avLst/>
            <a:gdLst>
              <a:gd name="T0" fmla="*/ 7 w 9"/>
              <a:gd name="T1" fmla="*/ 3 h 15"/>
              <a:gd name="T2" fmla="*/ 5 w 9"/>
              <a:gd name="T3" fmla="*/ 2 h 15"/>
              <a:gd name="T4" fmla="*/ 0 w 9"/>
              <a:gd name="T5" fmla="*/ 2 h 15"/>
              <a:gd name="T6" fmla="*/ 1 w 9"/>
              <a:gd name="T7" fmla="*/ 8 h 15"/>
              <a:gd name="T8" fmla="*/ 2 w 9"/>
              <a:gd name="T9" fmla="*/ 13 h 15"/>
              <a:gd name="T10" fmla="*/ 4 w 9"/>
              <a:gd name="T11" fmla="*/ 14 h 15"/>
              <a:gd name="T12" fmla="*/ 8 w 9"/>
              <a:gd name="T13" fmla="*/ 10 h 15"/>
              <a:gd name="T14" fmla="*/ 7 w 9"/>
              <a:gd name="T15" fmla="*/ 3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5">
                <a:moveTo>
                  <a:pt x="7" y="3"/>
                </a:moveTo>
                <a:cubicBezTo>
                  <a:pt x="6" y="3"/>
                  <a:pt x="7" y="0"/>
                  <a:pt x="5" y="2"/>
                </a:cubicBezTo>
                <a:cubicBezTo>
                  <a:pt x="2" y="4"/>
                  <a:pt x="3" y="4"/>
                  <a:pt x="0" y="2"/>
                </a:cubicBezTo>
                <a:cubicBezTo>
                  <a:pt x="0" y="2"/>
                  <a:pt x="1" y="8"/>
                  <a:pt x="1" y="8"/>
                </a:cubicBezTo>
                <a:cubicBezTo>
                  <a:pt x="2" y="10"/>
                  <a:pt x="2" y="11"/>
                  <a:pt x="2" y="13"/>
                </a:cubicBezTo>
                <a:cubicBezTo>
                  <a:pt x="2" y="14"/>
                  <a:pt x="2" y="15"/>
                  <a:pt x="4" y="14"/>
                </a:cubicBezTo>
                <a:cubicBezTo>
                  <a:pt x="6" y="13"/>
                  <a:pt x="8" y="13"/>
                  <a:pt x="8" y="10"/>
                </a:cubicBezTo>
                <a:cubicBezTo>
                  <a:pt x="8" y="9"/>
                  <a:pt x="9" y="3"/>
                  <a:pt x="7" y="3"/>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671" name="Freeform 495">
            <a:extLst>
              <a:ext uri="{FF2B5EF4-FFF2-40B4-BE49-F238E27FC236}">
                <a16:creationId xmlns:a16="http://schemas.microsoft.com/office/drawing/2014/main" id="{809EAD6F-09AF-EB93-6C88-0505EFD4B716}"/>
              </a:ext>
            </a:extLst>
          </p:cNvPr>
          <p:cNvSpPr/>
          <p:nvPr/>
        </p:nvSpPr>
        <p:spPr bwMode="auto">
          <a:xfrm>
            <a:off x="9236263" y="3652858"/>
            <a:ext cx="46501" cy="35799"/>
          </a:xfrm>
          <a:custGeom>
            <a:avLst/>
            <a:gdLst>
              <a:gd name="T0" fmla="*/ 5 w 16"/>
              <a:gd name="T1" fmla="*/ 1 h 10"/>
              <a:gd name="T2" fmla="*/ 0 w 16"/>
              <a:gd name="T3" fmla="*/ 2 h 10"/>
              <a:gd name="T4" fmla="*/ 3 w 16"/>
              <a:gd name="T5" fmla="*/ 5 h 10"/>
              <a:gd name="T6" fmla="*/ 8 w 16"/>
              <a:gd name="T7" fmla="*/ 7 h 10"/>
              <a:gd name="T8" fmla="*/ 14 w 16"/>
              <a:gd name="T9" fmla="*/ 8 h 10"/>
              <a:gd name="T10" fmla="*/ 13 w 16"/>
              <a:gd name="T11" fmla="*/ 4 h 10"/>
              <a:gd name="T12" fmla="*/ 15 w 16"/>
              <a:gd name="T13" fmla="*/ 1 h 10"/>
              <a:gd name="T14" fmla="*/ 11 w 16"/>
              <a:gd name="T15" fmla="*/ 1 h 10"/>
              <a:gd name="T16" fmla="*/ 5 w 16"/>
              <a:gd name="T17"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0">
                <a:moveTo>
                  <a:pt x="5" y="1"/>
                </a:moveTo>
                <a:cubicBezTo>
                  <a:pt x="4" y="1"/>
                  <a:pt x="1" y="1"/>
                  <a:pt x="0" y="2"/>
                </a:cubicBezTo>
                <a:cubicBezTo>
                  <a:pt x="0" y="3"/>
                  <a:pt x="2" y="4"/>
                  <a:pt x="3" y="5"/>
                </a:cubicBezTo>
                <a:cubicBezTo>
                  <a:pt x="5" y="5"/>
                  <a:pt x="7" y="6"/>
                  <a:pt x="8" y="7"/>
                </a:cubicBezTo>
                <a:cubicBezTo>
                  <a:pt x="10" y="8"/>
                  <a:pt x="12" y="10"/>
                  <a:pt x="14" y="8"/>
                </a:cubicBezTo>
                <a:cubicBezTo>
                  <a:pt x="16" y="7"/>
                  <a:pt x="12" y="6"/>
                  <a:pt x="13" y="4"/>
                </a:cubicBezTo>
                <a:cubicBezTo>
                  <a:pt x="13" y="4"/>
                  <a:pt x="16" y="2"/>
                  <a:pt x="15" y="1"/>
                </a:cubicBezTo>
                <a:cubicBezTo>
                  <a:pt x="15" y="0"/>
                  <a:pt x="11" y="1"/>
                  <a:pt x="11" y="1"/>
                </a:cubicBezTo>
                <a:cubicBezTo>
                  <a:pt x="9" y="2"/>
                  <a:pt x="7" y="1"/>
                  <a:pt x="5" y="1"/>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672" name="Freeform 496">
            <a:extLst>
              <a:ext uri="{FF2B5EF4-FFF2-40B4-BE49-F238E27FC236}">
                <a16:creationId xmlns:a16="http://schemas.microsoft.com/office/drawing/2014/main" id="{76F497EB-3FC7-A20A-FEFA-A5D26A27BEC7}"/>
              </a:ext>
            </a:extLst>
          </p:cNvPr>
          <p:cNvSpPr/>
          <p:nvPr/>
        </p:nvSpPr>
        <p:spPr bwMode="auto">
          <a:xfrm>
            <a:off x="9512300" y="3703471"/>
            <a:ext cx="37596" cy="25924"/>
          </a:xfrm>
          <a:custGeom>
            <a:avLst/>
            <a:gdLst>
              <a:gd name="T0" fmla="*/ 12 w 13"/>
              <a:gd name="T1" fmla="*/ 1 h 7"/>
              <a:gd name="T2" fmla="*/ 10 w 13"/>
              <a:gd name="T3" fmla="*/ 2 h 7"/>
              <a:gd name="T4" fmla="*/ 10 w 13"/>
              <a:gd name="T5" fmla="*/ 5 h 7"/>
              <a:gd name="T6" fmla="*/ 6 w 13"/>
              <a:gd name="T7" fmla="*/ 6 h 7"/>
              <a:gd name="T8" fmla="*/ 2 w 13"/>
              <a:gd name="T9" fmla="*/ 6 h 7"/>
              <a:gd name="T10" fmla="*/ 5 w 13"/>
              <a:gd name="T11" fmla="*/ 3 h 7"/>
              <a:gd name="T12" fmla="*/ 12 w 13"/>
              <a:gd name="T13" fmla="*/ 1 h 7"/>
              <a:gd name="T14" fmla="*/ 12 w 13"/>
              <a:gd name="T15" fmla="*/ 1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7">
                <a:moveTo>
                  <a:pt x="12" y="1"/>
                </a:moveTo>
                <a:cubicBezTo>
                  <a:pt x="12" y="1"/>
                  <a:pt x="10" y="2"/>
                  <a:pt x="10" y="2"/>
                </a:cubicBezTo>
                <a:cubicBezTo>
                  <a:pt x="9" y="3"/>
                  <a:pt x="10" y="5"/>
                  <a:pt x="10" y="5"/>
                </a:cubicBezTo>
                <a:cubicBezTo>
                  <a:pt x="9" y="5"/>
                  <a:pt x="7" y="5"/>
                  <a:pt x="6" y="6"/>
                </a:cubicBezTo>
                <a:cubicBezTo>
                  <a:pt x="4" y="7"/>
                  <a:pt x="3" y="7"/>
                  <a:pt x="2" y="6"/>
                </a:cubicBezTo>
                <a:cubicBezTo>
                  <a:pt x="0" y="4"/>
                  <a:pt x="4" y="3"/>
                  <a:pt x="5" y="3"/>
                </a:cubicBezTo>
                <a:cubicBezTo>
                  <a:pt x="7" y="3"/>
                  <a:pt x="10" y="2"/>
                  <a:pt x="12" y="1"/>
                </a:cubicBezTo>
                <a:cubicBezTo>
                  <a:pt x="13" y="0"/>
                  <a:pt x="11" y="2"/>
                  <a:pt x="12" y="1"/>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673" name="Freeform 497">
            <a:extLst>
              <a:ext uri="{FF2B5EF4-FFF2-40B4-BE49-F238E27FC236}">
                <a16:creationId xmlns:a16="http://schemas.microsoft.com/office/drawing/2014/main" id="{8D3D4BA2-B6D4-C75D-A59B-7703203EACB3}"/>
              </a:ext>
            </a:extLst>
          </p:cNvPr>
          <p:cNvSpPr/>
          <p:nvPr/>
        </p:nvSpPr>
        <p:spPr bwMode="auto">
          <a:xfrm>
            <a:off x="9387639" y="3707174"/>
            <a:ext cx="43533" cy="14814"/>
          </a:xfrm>
          <a:custGeom>
            <a:avLst/>
            <a:gdLst>
              <a:gd name="T0" fmla="*/ 8 w 15"/>
              <a:gd name="T1" fmla="*/ 4 h 4"/>
              <a:gd name="T2" fmla="*/ 1 w 15"/>
              <a:gd name="T3" fmla="*/ 1 h 4"/>
              <a:gd name="T4" fmla="*/ 7 w 15"/>
              <a:gd name="T5" fmla="*/ 1 h 4"/>
              <a:gd name="T6" fmla="*/ 15 w 15"/>
              <a:gd name="T7" fmla="*/ 2 h 4"/>
              <a:gd name="T8" fmla="*/ 13 w 15"/>
              <a:gd name="T9" fmla="*/ 3 h 4"/>
              <a:gd name="T10" fmla="*/ 8 w 15"/>
              <a:gd name="T11" fmla="*/ 4 h 4"/>
              <a:gd name="T12" fmla="*/ 8 w 15"/>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15" h="4">
                <a:moveTo>
                  <a:pt x="8" y="4"/>
                </a:moveTo>
                <a:cubicBezTo>
                  <a:pt x="7" y="4"/>
                  <a:pt x="0" y="2"/>
                  <a:pt x="1" y="1"/>
                </a:cubicBezTo>
                <a:cubicBezTo>
                  <a:pt x="1" y="0"/>
                  <a:pt x="7" y="1"/>
                  <a:pt x="7" y="1"/>
                </a:cubicBezTo>
                <a:cubicBezTo>
                  <a:pt x="10" y="2"/>
                  <a:pt x="12" y="2"/>
                  <a:pt x="15" y="2"/>
                </a:cubicBezTo>
                <a:cubicBezTo>
                  <a:pt x="15" y="2"/>
                  <a:pt x="13" y="3"/>
                  <a:pt x="13" y="3"/>
                </a:cubicBezTo>
                <a:cubicBezTo>
                  <a:pt x="12" y="4"/>
                  <a:pt x="10" y="4"/>
                  <a:pt x="8" y="4"/>
                </a:cubicBezTo>
                <a:cubicBezTo>
                  <a:pt x="6" y="4"/>
                  <a:pt x="9" y="4"/>
                  <a:pt x="8" y="4"/>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674" name="Freeform 498">
            <a:extLst>
              <a:ext uri="{FF2B5EF4-FFF2-40B4-BE49-F238E27FC236}">
                <a16:creationId xmlns:a16="http://schemas.microsoft.com/office/drawing/2014/main" id="{AED1D1C1-0A2D-CB3E-A5C8-62C683C8B8EC}"/>
              </a:ext>
            </a:extLst>
          </p:cNvPr>
          <p:cNvSpPr/>
          <p:nvPr/>
        </p:nvSpPr>
        <p:spPr bwMode="auto">
          <a:xfrm>
            <a:off x="9366861" y="3173886"/>
            <a:ext cx="20777" cy="25924"/>
          </a:xfrm>
          <a:custGeom>
            <a:avLst/>
            <a:gdLst>
              <a:gd name="T0" fmla="*/ 1 w 7"/>
              <a:gd name="T1" fmla="*/ 4 h 7"/>
              <a:gd name="T2" fmla="*/ 1 w 7"/>
              <a:gd name="T3" fmla="*/ 1 h 7"/>
              <a:gd name="T4" fmla="*/ 7 w 7"/>
              <a:gd name="T5" fmla="*/ 1 h 7"/>
              <a:gd name="T6" fmla="*/ 1 w 7"/>
              <a:gd name="T7" fmla="*/ 4 h 7"/>
              <a:gd name="T8" fmla="*/ 1 w 7"/>
              <a:gd name="T9" fmla="*/ 4 h 7"/>
            </a:gdLst>
            <a:ahLst/>
            <a:cxnLst>
              <a:cxn ang="0">
                <a:pos x="T0" y="T1"/>
              </a:cxn>
              <a:cxn ang="0">
                <a:pos x="T2" y="T3"/>
              </a:cxn>
              <a:cxn ang="0">
                <a:pos x="T4" y="T5"/>
              </a:cxn>
              <a:cxn ang="0">
                <a:pos x="T6" y="T7"/>
              </a:cxn>
              <a:cxn ang="0">
                <a:pos x="T8" y="T9"/>
              </a:cxn>
            </a:cxnLst>
            <a:rect l="0" t="0" r="r" b="b"/>
            <a:pathLst>
              <a:path w="7" h="7">
                <a:moveTo>
                  <a:pt x="1" y="4"/>
                </a:moveTo>
                <a:cubicBezTo>
                  <a:pt x="1" y="3"/>
                  <a:pt x="0" y="1"/>
                  <a:pt x="1" y="1"/>
                </a:cubicBezTo>
                <a:cubicBezTo>
                  <a:pt x="2" y="1"/>
                  <a:pt x="7" y="0"/>
                  <a:pt x="7" y="1"/>
                </a:cubicBezTo>
                <a:cubicBezTo>
                  <a:pt x="7" y="2"/>
                  <a:pt x="2" y="6"/>
                  <a:pt x="1" y="4"/>
                </a:cubicBezTo>
                <a:cubicBezTo>
                  <a:pt x="1" y="1"/>
                  <a:pt x="2" y="7"/>
                  <a:pt x="1" y="4"/>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675" name="Freeform 499">
            <a:extLst>
              <a:ext uri="{FF2B5EF4-FFF2-40B4-BE49-F238E27FC236}">
                <a16:creationId xmlns:a16="http://schemas.microsoft.com/office/drawing/2014/main" id="{4AB87130-FF3C-F58B-09CA-0B2F472D73F3}"/>
              </a:ext>
            </a:extLst>
          </p:cNvPr>
          <p:cNvSpPr/>
          <p:nvPr/>
        </p:nvSpPr>
        <p:spPr bwMode="auto">
          <a:xfrm>
            <a:off x="9369829" y="3164011"/>
            <a:ext cx="14840" cy="9875"/>
          </a:xfrm>
          <a:custGeom>
            <a:avLst/>
            <a:gdLst>
              <a:gd name="T0" fmla="*/ 3 w 5"/>
              <a:gd name="T1" fmla="*/ 2 h 3"/>
              <a:gd name="T2" fmla="*/ 0 w 5"/>
              <a:gd name="T3" fmla="*/ 1 h 3"/>
              <a:gd name="T4" fmla="*/ 4 w 5"/>
              <a:gd name="T5" fmla="*/ 1 h 3"/>
              <a:gd name="T6" fmla="*/ 3 w 5"/>
              <a:gd name="T7" fmla="*/ 2 h 3"/>
              <a:gd name="T8" fmla="*/ 3 w 5"/>
              <a:gd name="T9" fmla="*/ 2 h 3"/>
            </a:gdLst>
            <a:ahLst/>
            <a:cxnLst>
              <a:cxn ang="0">
                <a:pos x="T0" y="T1"/>
              </a:cxn>
              <a:cxn ang="0">
                <a:pos x="T2" y="T3"/>
              </a:cxn>
              <a:cxn ang="0">
                <a:pos x="T4" y="T5"/>
              </a:cxn>
              <a:cxn ang="0">
                <a:pos x="T6" y="T7"/>
              </a:cxn>
              <a:cxn ang="0">
                <a:pos x="T8" y="T9"/>
              </a:cxn>
            </a:cxnLst>
            <a:rect l="0" t="0" r="r" b="b"/>
            <a:pathLst>
              <a:path w="5" h="3">
                <a:moveTo>
                  <a:pt x="3" y="2"/>
                </a:moveTo>
                <a:cubicBezTo>
                  <a:pt x="2" y="2"/>
                  <a:pt x="0" y="1"/>
                  <a:pt x="0" y="1"/>
                </a:cubicBezTo>
                <a:cubicBezTo>
                  <a:pt x="0" y="1"/>
                  <a:pt x="4" y="0"/>
                  <a:pt x="4" y="1"/>
                </a:cubicBezTo>
                <a:cubicBezTo>
                  <a:pt x="5" y="2"/>
                  <a:pt x="4" y="3"/>
                  <a:pt x="3" y="2"/>
                </a:cubicBezTo>
                <a:cubicBezTo>
                  <a:pt x="1" y="2"/>
                  <a:pt x="5" y="3"/>
                  <a:pt x="3" y="2"/>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676" name="Freeform 500">
            <a:extLst>
              <a:ext uri="{FF2B5EF4-FFF2-40B4-BE49-F238E27FC236}">
                <a16:creationId xmlns:a16="http://schemas.microsoft.com/office/drawing/2014/main" id="{0BE25FC4-5B95-DF90-F13D-178AFCC7D785}"/>
              </a:ext>
            </a:extLst>
          </p:cNvPr>
          <p:cNvSpPr/>
          <p:nvPr/>
        </p:nvSpPr>
        <p:spPr bwMode="auto">
          <a:xfrm>
            <a:off x="9309477" y="3188700"/>
            <a:ext cx="16819" cy="35799"/>
          </a:xfrm>
          <a:custGeom>
            <a:avLst/>
            <a:gdLst>
              <a:gd name="T0" fmla="*/ 6 w 6"/>
              <a:gd name="T1" fmla="*/ 2 h 10"/>
              <a:gd name="T2" fmla="*/ 3 w 6"/>
              <a:gd name="T3" fmla="*/ 9 h 10"/>
              <a:gd name="T4" fmla="*/ 6 w 6"/>
              <a:gd name="T5" fmla="*/ 2 h 10"/>
              <a:gd name="T6" fmla="*/ 6 w 6"/>
              <a:gd name="T7" fmla="*/ 2 h 10"/>
            </a:gdLst>
            <a:ahLst/>
            <a:cxnLst>
              <a:cxn ang="0">
                <a:pos x="T0" y="T1"/>
              </a:cxn>
              <a:cxn ang="0">
                <a:pos x="T2" y="T3"/>
              </a:cxn>
              <a:cxn ang="0">
                <a:pos x="T4" y="T5"/>
              </a:cxn>
              <a:cxn ang="0">
                <a:pos x="T6" y="T7"/>
              </a:cxn>
            </a:cxnLst>
            <a:rect l="0" t="0" r="r" b="b"/>
            <a:pathLst>
              <a:path w="6" h="10">
                <a:moveTo>
                  <a:pt x="6" y="2"/>
                </a:moveTo>
                <a:cubicBezTo>
                  <a:pt x="6" y="0"/>
                  <a:pt x="0" y="10"/>
                  <a:pt x="3" y="9"/>
                </a:cubicBezTo>
                <a:cubicBezTo>
                  <a:pt x="4" y="9"/>
                  <a:pt x="6" y="3"/>
                  <a:pt x="6" y="2"/>
                </a:cubicBezTo>
                <a:cubicBezTo>
                  <a:pt x="6" y="1"/>
                  <a:pt x="6" y="3"/>
                  <a:pt x="6" y="2"/>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677" name="Freeform 501">
            <a:extLst>
              <a:ext uri="{FF2B5EF4-FFF2-40B4-BE49-F238E27FC236}">
                <a16:creationId xmlns:a16="http://schemas.microsoft.com/office/drawing/2014/main" id="{6ECDBDBD-4D48-932A-1667-4AF4B5D73C99}"/>
              </a:ext>
            </a:extLst>
          </p:cNvPr>
          <p:cNvSpPr/>
          <p:nvPr/>
        </p:nvSpPr>
        <p:spPr bwMode="auto">
          <a:xfrm>
            <a:off x="9335202" y="3126976"/>
            <a:ext cx="11873" cy="14814"/>
          </a:xfrm>
          <a:custGeom>
            <a:avLst/>
            <a:gdLst>
              <a:gd name="T0" fmla="*/ 3 w 4"/>
              <a:gd name="T1" fmla="*/ 3 h 4"/>
              <a:gd name="T2" fmla="*/ 1 w 4"/>
              <a:gd name="T3" fmla="*/ 1 h 4"/>
              <a:gd name="T4" fmla="*/ 3 w 4"/>
              <a:gd name="T5" fmla="*/ 0 h 4"/>
              <a:gd name="T6" fmla="*/ 3 w 4"/>
              <a:gd name="T7" fmla="*/ 3 h 4"/>
              <a:gd name="T8" fmla="*/ 3 w 4"/>
              <a:gd name="T9" fmla="*/ 3 h 4"/>
            </a:gdLst>
            <a:ahLst/>
            <a:cxnLst>
              <a:cxn ang="0">
                <a:pos x="T0" y="T1"/>
              </a:cxn>
              <a:cxn ang="0">
                <a:pos x="T2" y="T3"/>
              </a:cxn>
              <a:cxn ang="0">
                <a:pos x="T4" y="T5"/>
              </a:cxn>
              <a:cxn ang="0">
                <a:pos x="T6" y="T7"/>
              </a:cxn>
              <a:cxn ang="0">
                <a:pos x="T8" y="T9"/>
              </a:cxn>
            </a:cxnLst>
            <a:rect l="0" t="0" r="r" b="b"/>
            <a:pathLst>
              <a:path w="4" h="4">
                <a:moveTo>
                  <a:pt x="3" y="3"/>
                </a:moveTo>
                <a:cubicBezTo>
                  <a:pt x="2" y="3"/>
                  <a:pt x="0" y="2"/>
                  <a:pt x="1" y="1"/>
                </a:cubicBezTo>
                <a:cubicBezTo>
                  <a:pt x="2" y="1"/>
                  <a:pt x="3" y="0"/>
                  <a:pt x="3" y="0"/>
                </a:cubicBezTo>
                <a:cubicBezTo>
                  <a:pt x="4" y="0"/>
                  <a:pt x="4" y="2"/>
                  <a:pt x="3" y="3"/>
                </a:cubicBezTo>
                <a:cubicBezTo>
                  <a:pt x="2" y="4"/>
                  <a:pt x="4" y="2"/>
                  <a:pt x="3" y="3"/>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678" name="Freeform 502">
            <a:extLst>
              <a:ext uri="{FF2B5EF4-FFF2-40B4-BE49-F238E27FC236}">
                <a16:creationId xmlns:a16="http://schemas.microsoft.com/office/drawing/2014/main" id="{B504957B-D61F-9E49-197F-2AADAADE4847}"/>
              </a:ext>
            </a:extLst>
          </p:cNvPr>
          <p:cNvSpPr/>
          <p:nvPr/>
        </p:nvSpPr>
        <p:spPr bwMode="auto">
          <a:xfrm>
            <a:off x="9219443" y="3239312"/>
            <a:ext cx="16819" cy="33331"/>
          </a:xfrm>
          <a:custGeom>
            <a:avLst/>
            <a:gdLst>
              <a:gd name="T0" fmla="*/ 6 w 6"/>
              <a:gd name="T1" fmla="*/ 2 h 9"/>
              <a:gd name="T2" fmla="*/ 6 w 6"/>
              <a:gd name="T3" fmla="*/ 4 h 9"/>
              <a:gd name="T4" fmla="*/ 5 w 6"/>
              <a:gd name="T5" fmla="*/ 9 h 9"/>
              <a:gd name="T6" fmla="*/ 0 w 6"/>
              <a:gd name="T7" fmla="*/ 3 h 9"/>
              <a:gd name="T8" fmla="*/ 3 w 6"/>
              <a:gd name="T9" fmla="*/ 3 h 9"/>
              <a:gd name="T10" fmla="*/ 6 w 6"/>
              <a:gd name="T11" fmla="*/ 2 h 9"/>
              <a:gd name="T12" fmla="*/ 6 w 6"/>
              <a:gd name="T13" fmla="*/ 2 h 9"/>
            </a:gdLst>
            <a:ahLst/>
            <a:cxnLst>
              <a:cxn ang="0">
                <a:pos x="T0" y="T1"/>
              </a:cxn>
              <a:cxn ang="0">
                <a:pos x="T2" y="T3"/>
              </a:cxn>
              <a:cxn ang="0">
                <a:pos x="T4" y="T5"/>
              </a:cxn>
              <a:cxn ang="0">
                <a:pos x="T6" y="T7"/>
              </a:cxn>
              <a:cxn ang="0">
                <a:pos x="T8" y="T9"/>
              </a:cxn>
              <a:cxn ang="0">
                <a:pos x="T10" y="T11"/>
              </a:cxn>
              <a:cxn ang="0">
                <a:pos x="T12" y="T13"/>
              </a:cxn>
            </a:cxnLst>
            <a:rect l="0" t="0" r="r" b="b"/>
            <a:pathLst>
              <a:path w="6" h="9">
                <a:moveTo>
                  <a:pt x="6" y="2"/>
                </a:moveTo>
                <a:cubicBezTo>
                  <a:pt x="6" y="1"/>
                  <a:pt x="6" y="4"/>
                  <a:pt x="6" y="4"/>
                </a:cubicBezTo>
                <a:cubicBezTo>
                  <a:pt x="6" y="6"/>
                  <a:pt x="6" y="8"/>
                  <a:pt x="5" y="9"/>
                </a:cubicBezTo>
                <a:cubicBezTo>
                  <a:pt x="5" y="9"/>
                  <a:pt x="0" y="5"/>
                  <a:pt x="0" y="3"/>
                </a:cubicBezTo>
                <a:cubicBezTo>
                  <a:pt x="0" y="3"/>
                  <a:pt x="2" y="2"/>
                  <a:pt x="3" y="3"/>
                </a:cubicBezTo>
                <a:cubicBezTo>
                  <a:pt x="4" y="4"/>
                  <a:pt x="5" y="4"/>
                  <a:pt x="6" y="2"/>
                </a:cubicBezTo>
                <a:cubicBezTo>
                  <a:pt x="6" y="0"/>
                  <a:pt x="6" y="3"/>
                  <a:pt x="6" y="2"/>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679" name="Freeform 503">
            <a:extLst>
              <a:ext uri="{FF2B5EF4-FFF2-40B4-BE49-F238E27FC236}">
                <a16:creationId xmlns:a16="http://schemas.microsoft.com/office/drawing/2014/main" id="{2F78749E-69EB-EAB9-11A3-596804B1C537}"/>
              </a:ext>
            </a:extLst>
          </p:cNvPr>
          <p:cNvSpPr/>
          <p:nvPr/>
        </p:nvSpPr>
        <p:spPr bwMode="auto">
          <a:xfrm>
            <a:off x="9198666" y="3246719"/>
            <a:ext cx="23745" cy="29627"/>
          </a:xfrm>
          <a:custGeom>
            <a:avLst/>
            <a:gdLst>
              <a:gd name="T0" fmla="*/ 6 w 8"/>
              <a:gd name="T1" fmla="*/ 7 h 8"/>
              <a:gd name="T2" fmla="*/ 1 w 8"/>
              <a:gd name="T3" fmla="*/ 4 h 8"/>
              <a:gd name="T4" fmla="*/ 6 w 8"/>
              <a:gd name="T5" fmla="*/ 7 h 8"/>
              <a:gd name="T6" fmla="*/ 6 w 8"/>
              <a:gd name="T7" fmla="*/ 7 h 8"/>
            </a:gdLst>
            <a:ahLst/>
            <a:cxnLst>
              <a:cxn ang="0">
                <a:pos x="T0" y="T1"/>
              </a:cxn>
              <a:cxn ang="0">
                <a:pos x="T2" y="T3"/>
              </a:cxn>
              <a:cxn ang="0">
                <a:pos x="T4" y="T5"/>
              </a:cxn>
              <a:cxn ang="0">
                <a:pos x="T6" y="T7"/>
              </a:cxn>
            </a:cxnLst>
            <a:rect l="0" t="0" r="r" b="b"/>
            <a:pathLst>
              <a:path w="8" h="8">
                <a:moveTo>
                  <a:pt x="6" y="7"/>
                </a:moveTo>
                <a:cubicBezTo>
                  <a:pt x="5" y="8"/>
                  <a:pt x="0" y="5"/>
                  <a:pt x="1" y="4"/>
                </a:cubicBezTo>
                <a:cubicBezTo>
                  <a:pt x="3" y="0"/>
                  <a:pt x="8" y="5"/>
                  <a:pt x="6" y="7"/>
                </a:cubicBezTo>
                <a:cubicBezTo>
                  <a:pt x="5" y="8"/>
                  <a:pt x="7" y="6"/>
                  <a:pt x="6" y="7"/>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680" name="Freeform 504">
            <a:extLst>
              <a:ext uri="{FF2B5EF4-FFF2-40B4-BE49-F238E27FC236}">
                <a16:creationId xmlns:a16="http://schemas.microsoft.com/office/drawing/2014/main" id="{D5DE85B0-F0F0-8227-4AD0-B075CD7BB152}"/>
              </a:ext>
            </a:extLst>
          </p:cNvPr>
          <p:cNvSpPr/>
          <p:nvPr/>
        </p:nvSpPr>
        <p:spPr bwMode="auto">
          <a:xfrm>
            <a:off x="9094779" y="3620762"/>
            <a:ext cx="13851" cy="13580"/>
          </a:xfrm>
          <a:custGeom>
            <a:avLst/>
            <a:gdLst>
              <a:gd name="T0" fmla="*/ 4 w 5"/>
              <a:gd name="T1" fmla="*/ 2 h 4"/>
              <a:gd name="T2" fmla="*/ 3 w 5"/>
              <a:gd name="T3" fmla="*/ 3 h 4"/>
              <a:gd name="T4" fmla="*/ 0 w 5"/>
              <a:gd name="T5" fmla="*/ 2 h 4"/>
              <a:gd name="T6" fmla="*/ 4 w 5"/>
              <a:gd name="T7" fmla="*/ 0 h 4"/>
              <a:gd name="T8" fmla="*/ 4 w 5"/>
              <a:gd name="T9" fmla="*/ 2 h 4"/>
              <a:gd name="T10" fmla="*/ 4 w 5"/>
              <a:gd name="T11" fmla="*/ 2 h 4"/>
            </a:gdLst>
            <a:ahLst/>
            <a:cxnLst>
              <a:cxn ang="0">
                <a:pos x="T0" y="T1"/>
              </a:cxn>
              <a:cxn ang="0">
                <a:pos x="T2" y="T3"/>
              </a:cxn>
              <a:cxn ang="0">
                <a:pos x="T4" y="T5"/>
              </a:cxn>
              <a:cxn ang="0">
                <a:pos x="T6" y="T7"/>
              </a:cxn>
              <a:cxn ang="0">
                <a:pos x="T8" y="T9"/>
              </a:cxn>
              <a:cxn ang="0">
                <a:pos x="T10" y="T11"/>
              </a:cxn>
            </a:cxnLst>
            <a:rect l="0" t="0" r="r" b="b"/>
            <a:pathLst>
              <a:path w="5" h="4">
                <a:moveTo>
                  <a:pt x="4" y="2"/>
                </a:moveTo>
                <a:cubicBezTo>
                  <a:pt x="5" y="1"/>
                  <a:pt x="4" y="4"/>
                  <a:pt x="3" y="3"/>
                </a:cubicBezTo>
                <a:cubicBezTo>
                  <a:pt x="3" y="3"/>
                  <a:pt x="0" y="2"/>
                  <a:pt x="0" y="2"/>
                </a:cubicBezTo>
                <a:cubicBezTo>
                  <a:pt x="0" y="2"/>
                  <a:pt x="3" y="0"/>
                  <a:pt x="4" y="0"/>
                </a:cubicBezTo>
                <a:cubicBezTo>
                  <a:pt x="4" y="0"/>
                  <a:pt x="3" y="2"/>
                  <a:pt x="4" y="2"/>
                </a:cubicBezTo>
                <a:cubicBezTo>
                  <a:pt x="5" y="1"/>
                  <a:pt x="3" y="2"/>
                  <a:pt x="4" y="2"/>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681" name="Freeform 505">
            <a:extLst>
              <a:ext uri="{FF2B5EF4-FFF2-40B4-BE49-F238E27FC236}">
                <a16:creationId xmlns:a16="http://schemas.microsoft.com/office/drawing/2014/main" id="{A67EDF54-6A28-BC3C-D5D5-81226DE9A484}"/>
              </a:ext>
            </a:extLst>
          </p:cNvPr>
          <p:cNvSpPr/>
          <p:nvPr/>
        </p:nvSpPr>
        <p:spPr bwMode="auto">
          <a:xfrm>
            <a:off x="8952307" y="3177590"/>
            <a:ext cx="17808" cy="22220"/>
          </a:xfrm>
          <a:custGeom>
            <a:avLst/>
            <a:gdLst>
              <a:gd name="T0" fmla="*/ 5 w 6"/>
              <a:gd name="T1" fmla="*/ 1 h 6"/>
              <a:gd name="T2" fmla="*/ 4 w 6"/>
              <a:gd name="T3" fmla="*/ 5 h 6"/>
              <a:gd name="T4" fmla="*/ 1 w 6"/>
              <a:gd name="T5" fmla="*/ 5 h 6"/>
              <a:gd name="T6" fmla="*/ 5 w 6"/>
              <a:gd name="T7" fmla="*/ 1 h 6"/>
              <a:gd name="T8" fmla="*/ 5 w 6"/>
              <a:gd name="T9" fmla="*/ 1 h 6"/>
            </a:gdLst>
            <a:ahLst/>
            <a:cxnLst>
              <a:cxn ang="0">
                <a:pos x="T0" y="T1"/>
              </a:cxn>
              <a:cxn ang="0">
                <a:pos x="T2" y="T3"/>
              </a:cxn>
              <a:cxn ang="0">
                <a:pos x="T4" y="T5"/>
              </a:cxn>
              <a:cxn ang="0">
                <a:pos x="T6" y="T7"/>
              </a:cxn>
              <a:cxn ang="0">
                <a:pos x="T8" y="T9"/>
              </a:cxn>
            </a:cxnLst>
            <a:rect l="0" t="0" r="r" b="b"/>
            <a:pathLst>
              <a:path w="6" h="6">
                <a:moveTo>
                  <a:pt x="5" y="1"/>
                </a:moveTo>
                <a:cubicBezTo>
                  <a:pt x="6" y="2"/>
                  <a:pt x="4" y="3"/>
                  <a:pt x="4" y="5"/>
                </a:cubicBezTo>
                <a:cubicBezTo>
                  <a:pt x="3" y="6"/>
                  <a:pt x="2" y="6"/>
                  <a:pt x="1" y="5"/>
                </a:cubicBezTo>
                <a:cubicBezTo>
                  <a:pt x="0" y="4"/>
                  <a:pt x="5" y="0"/>
                  <a:pt x="5" y="1"/>
                </a:cubicBezTo>
                <a:cubicBezTo>
                  <a:pt x="6" y="2"/>
                  <a:pt x="5" y="0"/>
                  <a:pt x="5" y="1"/>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682" name="Freeform 506">
            <a:extLst>
              <a:ext uri="{FF2B5EF4-FFF2-40B4-BE49-F238E27FC236}">
                <a16:creationId xmlns:a16="http://schemas.microsoft.com/office/drawing/2014/main" id="{5A4845D1-532D-870B-CD5A-532F5CC507FA}"/>
              </a:ext>
            </a:extLst>
          </p:cNvPr>
          <p:cNvSpPr/>
          <p:nvPr/>
        </p:nvSpPr>
        <p:spPr bwMode="auto">
          <a:xfrm>
            <a:off x="8961213" y="3203513"/>
            <a:ext cx="8904" cy="11110"/>
          </a:xfrm>
          <a:custGeom>
            <a:avLst/>
            <a:gdLst>
              <a:gd name="T0" fmla="*/ 3 w 3"/>
              <a:gd name="T1" fmla="*/ 1 h 3"/>
              <a:gd name="T2" fmla="*/ 0 w 3"/>
              <a:gd name="T3" fmla="*/ 2 h 3"/>
              <a:gd name="T4" fmla="*/ 2 w 3"/>
              <a:gd name="T5" fmla="*/ 3 h 3"/>
              <a:gd name="T6" fmla="*/ 3 w 3"/>
              <a:gd name="T7" fmla="*/ 1 h 3"/>
              <a:gd name="T8" fmla="*/ 3 w 3"/>
              <a:gd name="T9" fmla="*/ 1 h 3"/>
            </a:gdLst>
            <a:ahLst/>
            <a:cxnLst>
              <a:cxn ang="0">
                <a:pos x="T0" y="T1"/>
              </a:cxn>
              <a:cxn ang="0">
                <a:pos x="T2" y="T3"/>
              </a:cxn>
              <a:cxn ang="0">
                <a:pos x="T4" y="T5"/>
              </a:cxn>
              <a:cxn ang="0">
                <a:pos x="T6" y="T7"/>
              </a:cxn>
              <a:cxn ang="0">
                <a:pos x="T8" y="T9"/>
              </a:cxn>
            </a:cxnLst>
            <a:rect l="0" t="0" r="r" b="b"/>
            <a:pathLst>
              <a:path w="3" h="3">
                <a:moveTo>
                  <a:pt x="3" y="1"/>
                </a:moveTo>
                <a:cubicBezTo>
                  <a:pt x="2" y="1"/>
                  <a:pt x="0" y="1"/>
                  <a:pt x="0" y="2"/>
                </a:cubicBezTo>
                <a:cubicBezTo>
                  <a:pt x="0" y="3"/>
                  <a:pt x="2" y="3"/>
                  <a:pt x="2" y="3"/>
                </a:cubicBezTo>
                <a:cubicBezTo>
                  <a:pt x="3" y="3"/>
                  <a:pt x="3" y="0"/>
                  <a:pt x="3" y="1"/>
                </a:cubicBezTo>
                <a:cubicBezTo>
                  <a:pt x="2" y="1"/>
                  <a:pt x="3" y="1"/>
                  <a:pt x="3" y="1"/>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683" name="Freeform 507">
            <a:extLst>
              <a:ext uri="{FF2B5EF4-FFF2-40B4-BE49-F238E27FC236}">
                <a16:creationId xmlns:a16="http://schemas.microsoft.com/office/drawing/2014/main" id="{9E6C5CD4-65A3-DB4A-4144-BC2E862EFCEA}"/>
              </a:ext>
            </a:extLst>
          </p:cNvPr>
          <p:cNvSpPr/>
          <p:nvPr/>
        </p:nvSpPr>
        <p:spPr bwMode="auto">
          <a:xfrm>
            <a:off x="8970117" y="3214624"/>
            <a:ext cx="4947" cy="3703"/>
          </a:xfrm>
          <a:custGeom>
            <a:avLst/>
            <a:gdLst>
              <a:gd name="T0" fmla="*/ 2 w 2"/>
              <a:gd name="T1" fmla="*/ 0 h 1"/>
              <a:gd name="T2" fmla="*/ 1 w 2"/>
              <a:gd name="T3" fmla="*/ 1 h 1"/>
              <a:gd name="T4" fmla="*/ 2 w 2"/>
              <a:gd name="T5" fmla="*/ 0 h 1"/>
            </a:gdLst>
            <a:ahLst/>
            <a:cxnLst>
              <a:cxn ang="0">
                <a:pos x="T0" y="T1"/>
              </a:cxn>
              <a:cxn ang="0">
                <a:pos x="T2" y="T3"/>
              </a:cxn>
              <a:cxn ang="0">
                <a:pos x="T4" y="T5"/>
              </a:cxn>
            </a:cxnLst>
            <a:rect l="0" t="0" r="r" b="b"/>
            <a:pathLst>
              <a:path w="2" h="1">
                <a:moveTo>
                  <a:pt x="2" y="0"/>
                </a:moveTo>
                <a:cubicBezTo>
                  <a:pt x="1" y="0"/>
                  <a:pt x="0" y="1"/>
                  <a:pt x="1" y="1"/>
                </a:cubicBezTo>
                <a:cubicBezTo>
                  <a:pt x="2" y="1"/>
                  <a:pt x="2" y="0"/>
                  <a:pt x="2" y="0"/>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684" name="Freeform 508">
            <a:extLst>
              <a:ext uri="{FF2B5EF4-FFF2-40B4-BE49-F238E27FC236}">
                <a16:creationId xmlns:a16="http://schemas.microsoft.com/office/drawing/2014/main" id="{46C4AF0F-9372-9432-E26C-6154D7BC4037}"/>
              </a:ext>
            </a:extLst>
          </p:cNvPr>
          <p:cNvSpPr/>
          <p:nvPr/>
        </p:nvSpPr>
        <p:spPr bwMode="auto">
          <a:xfrm>
            <a:off x="8970117" y="3224499"/>
            <a:ext cx="2968" cy="7407"/>
          </a:xfrm>
          <a:custGeom>
            <a:avLst/>
            <a:gdLst>
              <a:gd name="T0" fmla="*/ 1 w 1"/>
              <a:gd name="T1" fmla="*/ 0 h 2"/>
              <a:gd name="T2" fmla="*/ 0 w 1"/>
              <a:gd name="T3" fmla="*/ 2 h 2"/>
              <a:gd name="T4" fmla="*/ 1 w 1"/>
              <a:gd name="T5" fmla="*/ 0 h 2"/>
            </a:gdLst>
            <a:ahLst/>
            <a:cxnLst>
              <a:cxn ang="0">
                <a:pos x="T0" y="T1"/>
              </a:cxn>
              <a:cxn ang="0">
                <a:pos x="T2" y="T3"/>
              </a:cxn>
              <a:cxn ang="0">
                <a:pos x="T4" y="T5"/>
              </a:cxn>
            </a:cxnLst>
            <a:rect l="0" t="0" r="r" b="b"/>
            <a:pathLst>
              <a:path w="1" h="2">
                <a:moveTo>
                  <a:pt x="1" y="0"/>
                </a:moveTo>
                <a:cubicBezTo>
                  <a:pt x="1" y="1"/>
                  <a:pt x="0" y="2"/>
                  <a:pt x="0" y="2"/>
                </a:cubicBezTo>
                <a:cubicBezTo>
                  <a:pt x="1" y="2"/>
                  <a:pt x="1" y="0"/>
                  <a:pt x="1" y="0"/>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685" name="Freeform 509">
            <a:extLst>
              <a:ext uri="{FF2B5EF4-FFF2-40B4-BE49-F238E27FC236}">
                <a16:creationId xmlns:a16="http://schemas.microsoft.com/office/drawing/2014/main" id="{753CB474-3403-2CBB-6AA7-DAAEA77F245B}"/>
              </a:ext>
            </a:extLst>
          </p:cNvPr>
          <p:cNvSpPr/>
          <p:nvPr/>
        </p:nvSpPr>
        <p:spPr bwMode="auto">
          <a:xfrm>
            <a:off x="8970117" y="3231906"/>
            <a:ext cx="4947" cy="3703"/>
          </a:xfrm>
          <a:custGeom>
            <a:avLst/>
            <a:gdLst>
              <a:gd name="T0" fmla="*/ 2 w 2"/>
              <a:gd name="T1" fmla="*/ 0 h 1"/>
              <a:gd name="T2" fmla="*/ 1 w 2"/>
              <a:gd name="T3" fmla="*/ 1 h 1"/>
              <a:gd name="T4" fmla="*/ 2 w 2"/>
              <a:gd name="T5" fmla="*/ 0 h 1"/>
            </a:gdLst>
            <a:ahLst/>
            <a:cxnLst>
              <a:cxn ang="0">
                <a:pos x="T0" y="T1"/>
              </a:cxn>
              <a:cxn ang="0">
                <a:pos x="T2" y="T3"/>
              </a:cxn>
              <a:cxn ang="0">
                <a:pos x="T4" y="T5"/>
              </a:cxn>
            </a:cxnLst>
            <a:rect l="0" t="0" r="r" b="b"/>
            <a:pathLst>
              <a:path w="2" h="1">
                <a:moveTo>
                  <a:pt x="2" y="0"/>
                </a:moveTo>
                <a:cubicBezTo>
                  <a:pt x="1" y="0"/>
                  <a:pt x="0" y="1"/>
                  <a:pt x="1" y="1"/>
                </a:cubicBezTo>
                <a:cubicBezTo>
                  <a:pt x="2" y="1"/>
                  <a:pt x="2" y="0"/>
                  <a:pt x="2" y="0"/>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686" name="Freeform 510">
            <a:extLst>
              <a:ext uri="{FF2B5EF4-FFF2-40B4-BE49-F238E27FC236}">
                <a16:creationId xmlns:a16="http://schemas.microsoft.com/office/drawing/2014/main" id="{039154F2-D934-01F6-615A-F35A9DEB6B47}"/>
              </a:ext>
            </a:extLst>
          </p:cNvPr>
          <p:cNvSpPr/>
          <p:nvPr/>
        </p:nvSpPr>
        <p:spPr bwMode="auto">
          <a:xfrm>
            <a:off x="8992873" y="3286221"/>
            <a:ext cx="2968" cy="7407"/>
          </a:xfrm>
          <a:custGeom>
            <a:avLst/>
            <a:gdLst>
              <a:gd name="T0" fmla="*/ 0 w 1"/>
              <a:gd name="T1" fmla="*/ 0 h 2"/>
              <a:gd name="T2" fmla="*/ 0 w 1"/>
              <a:gd name="T3" fmla="*/ 2 h 2"/>
              <a:gd name="T4" fmla="*/ 0 w 1"/>
              <a:gd name="T5" fmla="*/ 0 h 2"/>
            </a:gdLst>
            <a:ahLst/>
            <a:cxnLst>
              <a:cxn ang="0">
                <a:pos x="T0" y="T1"/>
              </a:cxn>
              <a:cxn ang="0">
                <a:pos x="T2" y="T3"/>
              </a:cxn>
              <a:cxn ang="0">
                <a:pos x="T4" y="T5"/>
              </a:cxn>
            </a:cxnLst>
            <a:rect l="0" t="0" r="r" b="b"/>
            <a:pathLst>
              <a:path w="1" h="2">
                <a:moveTo>
                  <a:pt x="0" y="0"/>
                </a:moveTo>
                <a:cubicBezTo>
                  <a:pt x="0" y="1"/>
                  <a:pt x="0" y="2"/>
                  <a:pt x="0" y="2"/>
                </a:cubicBezTo>
                <a:cubicBezTo>
                  <a:pt x="0" y="2"/>
                  <a:pt x="1" y="0"/>
                  <a:pt x="0" y="0"/>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687" name="Freeform 511">
            <a:extLst>
              <a:ext uri="{FF2B5EF4-FFF2-40B4-BE49-F238E27FC236}">
                <a16:creationId xmlns:a16="http://schemas.microsoft.com/office/drawing/2014/main" id="{1B0E7B38-4105-7CB5-E483-102FF8E6730A}"/>
              </a:ext>
            </a:extLst>
          </p:cNvPr>
          <p:cNvSpPr/>
          <p:nvPr/>
        </p:nvSpPr>
        <p:spPr bwMode="auto">
          <a:xfrm>
            <a:off x="9036406" y="3123274"/>
            <a:ext cx="5937" cy="14814"/>
          </a:xfrm>
          <a:custGeom>
            <a:avLst/>
            <a:gdLst>
              <a:gd name="T0" fmla="*/ 1 w 2"/>
              <a:gd name="T1" fmla="*/ 4 h 4"/>
              <a:gd name="T2" fmla="*/ 2 w 2"/>
              <a:gd name="T3" fmla="*/ 1 h 4"/>
              <a:gd name="T4" fmla="*/ 1 w 2"/>
              <a:gd name="T5" fmla="*/ 4 h 4"/>
              <a:gd name="T6" fmla="*/ 1 w 2"/>
              <a:gd name="T7" fmla="*/ 4 h 4"/>
            </a:gdLst>
            <a:ahLst/>
            <a:cxnLst>
              <a:cxn ang="0">
                <a:pos x="T0" y="T1"/>
              </a:cxn>
              <a:cxn ang="0">
                <a:pos x="T2" y="T3"/>
              </a:cxn>
              <a:cxn ang="0">
                <a:pos x="T4" y="T5"/>
              </a:cxn>
              <a:cxn ang="0">
                <a:pos x="T6" y="T7"/>
              </a:cxn>
            </a:cxnLst>
            <a:rect l="0" t="0" r="r" b="b"/>
            <a:pathLst>
              <a:path w="2" h="4">
                <a:moveTo>
                  <a:pt x="1" y="4"/>
                </a:moveTo>
                <a:cubicBezTo>
                  <a:pt x="0" y="3"/>
                  <a:pt x="0" y="1"/>
                  <a:pt x="2" y="1"/>
                </a:cubicBezTo>
                <a:cubicBezTo>
                  <a:pt x="2" y="0"/>
                  <a:pt x="2" y="4"/>
                  <a:pt x="1" y="4"/>
                </a:cubicBezTo>
                <a:cubicBezTo>
                  <a:pt x="0" y="3"/>
                  <a:pt x="1" y="4"/>
                  <a:pt x="1" y="4"/>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688" name="Freeform 611">
            <a:extLst>
              <a:ext uri="{FF2B5EF4-FFF2-40B4-BE49-F238E27FC236}">
                <a16:creationId xmlns:a16="http://schemas.microsoft.com/office/drawing/2014/main" id="{7EF06FDA-A235-8712-CD18-2DC1B67FC83A}"/>
              </a:ext>
            </a:extLst>
          </p:cNvPr>
          <p:cNvSpPr/>
          <p:nvPr/>
        </p:nvSpPr>
        <p:spPr bwMode="auto">
          <a:xfrm>
            <a:off x="10872708" y="4414520"/>
            <a:ext cx="5937" cy="7407"/>
          </a:xfrm>
          <a:custGeom>
            <a:avLst/>
            <a:gdLst>
              <a:gd name="T0" fmla="*/ 2 w 2"/>
              <a:gd name="T1" fmla="*/ 0 h 2"/>
              <a:gd name="T2" fmla="*/ 0 w 2"/>
              <a:gd name="T3" fmla="*/ 1 h 2"/>
              <a:gd name="T4" fmla="*/ 2 w 2"/>
              <a:gd name="T5" fmla="*/ 0 h 2"/>
            </a:gdLst>
            <a:ahLst/>
            <a:cxnLst>
              <a:cxn ang="0">
                <a:pos x="T0" y="T1"/>
              </a:cxn>
              <a:cxn ang="0">
                <a:pos x="T2" y="T3"/>
              </a:cxn>
              <a:cxn ang="0">
                <a:pos x="T4" y="T5"/>
              </a:cxn>
            </a:cxnLst>
            <a:rect l="0" t="0" r="r" b="b"/>
            <a:pathLst>
              <a:path w="2" h="2">
                <a:moveTo>
                  <a:pt x="2" y="0"/>
                </a:moveTo>
                <a:cubicBezTo>
                  <a:pt x="2" y="1"/>
                  <a:pt x="0" y="2"/>
                  <a:pt x="0" y="1"/>
                </a:cubicBezTo>
                <a:cubicBezTo>
                  <a:pt x="0" y="0"/>
                  <a:pt x="2" y="0"/>
                  <a:pt x="2" y="0"/>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689" name="Rectangle 613">
            <a:extLst>
              <a:ext uri="{FF2B5EF4-FFF2-40B4-BE49-F238E27FC236}">
                <a16:creationId xmlns:a16="http://schemas.microsoft.com/office/drawing/2014/main" id="{B245B583-BEF1-270B-9B16-491AD3B2E0B6}"/>
              </a:ext>
            </a:extLst>
          </p:cNvPr>
          <p:cNvSpPr/>
          <p:nvPr/>
        </p:nvSpPr>
        <p:spPr bwMode="auto">
          <a:xfrm>
            <a:off x="9291668" y="2894898"/>
            <a:ext cx="990" cy="1236"/>
          </a:xfrm>
          <a:prstGeom prst="rect">
            <a:avLst/>
          </a:pr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690" name="Freeform 643">
            <a:extLst>
              <a:ext uri="{FF2B5EF4-FFF2-40B4-BE49-F238E27FC236}">
                <a16:creationId xmlns:a16="http://schemas.microsoft.com/office/drawing/2014/main" id="{A8BDF0A2-0FC5-0365-04E8-61324DA75C6E}"/>
              </a:ext>
            </a:extLst>
          </p:cNvPr>
          <p:cNvSpPr/>
          <p:nvPr/>
        </p:nvSpPr>
        <p:spPr bwMode="auto">
          <a:xfrm>
            <a:off x="10811366" y="4549078"/>
            <a:ext cx="29681" cy="32098"/>
          </a:xfrm>
          <a:custGeom>
            <a:avLst/>
            <a:gdLst>
              <a:gd name="T0" fmla="*/ 9 w 10"/>
              <a:gd name="T1" fmla="*/ 0 h 9"/>
              <a:gd name="T2" fmla="*/ 2 w 10"/>
              <a:gd name="T3" fmla="*/ 7 h 9"/>
              <a:gd name="T4" fmla="*/ 10 w 10"/>
              <a:gd name="T5" fmla="*/ 3 h 9"/>
              <a:gd name="T6" fmla="*/ 9 w 10"/>
              <a:gd name="T7" fmla="*/ 0 h 9"/>
            </a:gdLst>
            <a:ahLst/>
            <a:cxnLst>
              <a:cxn ang="0">
                <a:pos x="T0" y="T1"/>
              </a:cxn>
              <a:cxn ang="0">
                <a:pos x="T2" y="T3"/>
              </a:cxn>
              <a:cxn ang="0">
                <a:pos x="T4" y="T5"/>
              </a:cxn>
              <a:cxn ang="0">
                <a:pos x="T6" y="T7"/>
              </a:cxn>
            </a:cxnLst>
            <a:rect l="0" t="0" r="r" b="b"/>
            <a:pathLst>
              <a:path w="10" h="9">
                <a:moveTo>
                  <a:pt x="9" y="0"/>
                </a:moveTo>
                <a:cubicBezTo>
                  <a:pt x="7" y="1"/>
                  <a:pt x="0" y="4"/>
                  <a:pt x="2" y="7"/>
                </a:cubicBezTo>
                <a:cubicBezTo>
                  <a:pt x="4" y="9"/>
                  <a:pt x="9" y="3"/>
                  <a:pt x="10" y="3"/>
                </a:cubicBezTo>
                <a:cubicBezTo>
                  <a:pt x="10" y="2"/>
                  <a:pt x="9" y="1"/>
                  <a:pt x="9" y="0"/>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691" name="Freeform 644">
            <a:extLst>
              <a:ext uri="{FF2B5EF4-FFF2-40B4-BE49-F238E27FC236}">
                <a16:creationId xmlns:a16="http://schemas.microsoft.com/office/drawing/2014/main" id="{0BC5D41E-1DD6-3D53-1042-FB60B232DDF5}"/>
              </a:ext>
            </a:extLst>
          </p:cNvPr>
          <p:cNvSpPr/>
          <p:nvPr/>
        </p:nvSpPr>
        <p:spPr bwMode="auto">
          <a:xfrm>
            <a:off x="10835111" y="4541671"/>
            <a:ext cx="37596" cy="17283"/>
          </a:xfrm>
          <a:custGeom>
            <a:avLst/>
            <a:gdLst>
              <a:gd name="T0" fmla="*/ 12 w 13"/>
              <a:gd name="T1" fmla="*/ 0 h 5"/>
              <a:gd name="T2" fmla="*/ 7 w 13"/>
              <a:gd name="T3" fmla="*/ 0 h 5"/>
              <a:gd name="T4" fmla="*/ 1 w 13"/>
              <a:gd name="T5" fmla="*/ 2 h 5"/>
              <a:gd name="T6" fmla="*/ 5 w 13"/>
              <a:gd name="T7" fmla="*/ 3 h 5"/>
              <a:gd name="T8" fmla="*/ 12 w 13"/>
              <a:gd name="T9" fmla="*/ 0 h 5"/>
            </a:gdLst>
            <a:ahLst/>
            <a:cxnLst>
              <a:cxn ang="0">
                <a:pos x="T0" y="T1"/>
              </a:cxn>
              <a:cxn ang="0">
                <a:pos x="T2" y="T3"/>
              </a:cxn>
              <a:cxn ang="0">
                <a:pos x="T4" y="T5"/>
              </a:cxn>
              <a:cxn ang="0">
                <a:pos x="T6" y="T7"/>
              </a:cxn>
              <a:cxn ang="0">
                <a:pos x="T8" y="T9"/>
              </a:cxn>
            </a:cxnLst>
            <a:rect l="0" t="0" r="r" b="b"/>
            <a:pathLst>
              <a:path w="13" h="5">
                <a:moveTo>
                  <a:pt x="12" y="0"/>
                </a:moveTo>
                <a:cubicBezTo>
                  <a:pt x="13" y="0"/>
                  <a:pt x="7" y="0"/>
                  <a:pt x="7" y="0"/>
                </a:cubicBezTo>
                <a:cubicBezTo>
                  <a:pt x="6" y="0"/>
                  <a:pt x="0" y="1"/>
                  <a:pt x="1" y="2"/>
                </a:cubicBezTo>
                <a:cubicBezTo>
                  <a:pt x="3" y="5"/>
                  <a:pt x="2" y="5"/>
                  <a:pt x="5" y="3"/>
                </a:cubicBezTo>
                <a:cubicBezTo>
                  <a:pt x="8" y="2"/>
                  <a:pt x="10" y="2"/>
                  <a:pt x="12" y="0"/>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692" name="Freeform 645">
            <a:extLst>
              <a:ext uri="{FF2B5EF4-FFF2-40B4-BE49-F238E27FC236}">
                <a16:creationId xmlns:a16="http://schemas.microsoft.com/office/drawing/2014/main" id="{A88ABDB4-9658-BCF1-E3CA-AF116E733EB3}"/>
              </a:ext>
            </a:extLst>
          </p:cNvPr>
          <p:cNvSpPr/>
          <p:nvPr/>
        </p:nvSpPr>
        <p:spPr bwMode="auto">
          <a:xfrm>
            <a:off x="9236262" y="3366462"/>
            <a:ext cx="90035" cy="61724"/>
          </a:xfrm>
          <a:custGeom>
            <a:avLst/>
            <a:gdLst>
              <a:gd name="T0" fmla="*/ 10 w 31"/>
              <a:gd name="T1" fmla="*/ 17 h 17"/>
              <a:gd name="T2" fmla="*/ 13 w 31"/>
              <a:gd name="T3" fmla="*/ 14 h 17"/>
              <a:gd name="T4" fmla="*/ 18 w 31"/>
              <a:gd name="T5" fmla="*/ 16 h 17"/>
              <a:gd name="T6" fmla="*/ 21 w 31"/>
              <a:gd name="T7" fmla="*/ 16 h 17"/>
              <a:gd name="T8" fmla="*/ 23 w 31"/>
              <a:gd name="T9" fmla="*/ 15 h 17"/>
              <a:gd name="T10" fmla="*/ 29 w 31"/>
              <a:gd name="T11" fmla="*/ 11 h 17"/>
              <a:gd name="T12" fmla="*/ 27 w 31"/>
              <a:gd name="T13" fmla="*/ 7 h 17"/>
              <a:gd name="T14" fmla="*/ 21 w 31"/>
              <a:gd name="T15" fmla="*/ 5 h 17"/>
              <a:gd name="T16" fmla="*/ 17 w 31"/>
              <a:gd name="T17" fmla="*/ 3 h 17"/>
              <a:gd name="T18" fmla="*/ 13 w 31"/>
              <a:gd name="T19" fmla="*/ 0 h 17"/>
              <a:gd name="T20" fmla="*/ 11 w 31"/>
              <a:gd name="T21" fmla="*/ 2 h 17"/>
              <a:gd name="T22" fmla="*/ 8 w 31"/>
              <a:gd name="T23" fmla="*/ 2 h 17"/>
              <a:gd name="T24" fmla="*/ 0 w 31"/>
              <a:gd name="T25" fmla="*/ 6 h 17"/>
              <a:gd name="T26" fmla="*/ 2 w 31"/>
              <a:gd name="T27" fmla="*/ 10 h 17"/>
              <a:gd name="T28" fmla="*/ 4 w 31"/>
              <a:gd name="T29" fmla="*/ 13 h 17"/>
              <a:gd name="T30" fmla="*/ 10 w 31"/>
              <a:gd name="T31"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 h="17">
                <a:moveTo>
                  <a:pt x="10" y="17"/>
                </a:moveTo>
                <a:cubicBezTo>
                  <a:pt x="12" y="17"/>
                  <a:pt x="11" y="14"/>
                  <a:pt x="13" y="14"/>
                </a:cubicBezTo>
                <a:cubicBezTo>
                  <a:pt x="15" y="14"/>
                  <a:pt x="16" y="16"/>
                  <a:pt x="18" y="16"/>
                </a:cubicBezTo>
                <a:cubicBezTo>
                  <a:pt x="19" y="16"/>
                  <a:pt x="20" y="16"/>
                  <a:pt x="21" y="16"/>
                </a:cubicBezTo>
                <a:cubicBezTo>
                  <a:pt x="22" y="16"/>
                  <a:pt x="23" y="15"/>
                  <a:pt x="23" y="15"/>
                </a:cubicBezTo>
                <a:cubicBezTo>
                  <a:pt x="26" y="14"/>
                  <a:pt x="27" y="13"/>
                  <a:pt x="29" y="11"/>
                </a:cubicBezTo>
                <a:cubicBezTo>
                  <a:pt x="31" y="9"/>
                  <a:pt x="29" y="8"/>
                  <a:pt x="27" y="7"/>
                </a:cubicBezTo>
                <a:cubicBezTo>
                  <a:pt x="25" y="6"/>
                  <a:pt x="22" y="3"/>
                  <a:pt x="21" y="5"/>
                </a:cubicBezTo>
                <a:cubicBezTo>
                  <a:pt x="19" y="8"/>
                  <a:pt x="18" y="4"/>
                  <a:pt x="17" y="3"/>
                </a:cubicBezTo>
                <a:cubicBezTo>
                  <a:pt x="16" y="2"/>
                  <a:pt x="13" y="3"/>
                  <a:pt x="13" y="0"/>
                </a:cubicBezTo>
                <a:cubicBezTo>
                  <a:pt x="13" y="1"/>
                  <a:pt x="12" y="3"/>
                  <a:pt x="11" y="2"/>
                </a:cubicBezTo>
                <a:cubicBezTo>
                  <a:pt x="9" y="0"/>
                  <a:pt x="9" y="0"/>
                  <a:pt x="8" y="2"/>
                </a:cubicBezTo>
                <a:cubicBezTo>
                  <a:pt x="7" y="3"/>
                  <a:pt x="0" y="5"/>
                  <a:pt x="0" y="6"/>
                </a:cubicBezTo>
                <a:cubicBezTo>
                  <a:pt x="0" y="6"/>
                  <a:pt x="1" y="9"/>
                  <a:pt x="2" y="10"/>
                </a:cubicBezTo>
                <a:cubicBezTo>
                  <a:pt x="2" y="11"/>
                  <a:pt x="3" y="12"/>
                  <a:pt x="4" y="13"/>
                </a:cubicBezTo>
                <a:cubicBezTo>
                  <a:pt x="6" y="14"/>
                  <a:pt x="8" y="17"/>
                  <a:pt x="10" y="17"/>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693" name="Freeform 646">
            <a:extLst>
              <a:ext uri="{FF2B5EF4-FFF2-40B4-BE49-F238E27FC236}">
                <a16:creationId xmlns:a16="http://schemas.microsoft.com/office/drawing/2014/main" id="{66D6C0D6-3CE5-8A88-AFCB-CC7D0742764F}"/>
              </a:ext>
            </a:extLst>
          </p:cNvPr>
          <p:cNvSpPr/>
          <p:nvPr/>
        </p:nvSpPr>
        <p:spPr bwMode="auto">
          <a:xfrm>
            <a:off x="9195697" y="3417075"/>
            <a:ext cx="107842" cy="58020"/>
          </a:xfrm>
          <a:custGeom>
            <a:avLst/>
            <a:gdLst>
              <a:gd name="T0" fmla="*/ 32 w 37"/>
              <a:gd name="T1" fmla="*/ 2 h 16"/>
              <a:gd name="T2" fmla="*/ 27 w 37"/>
              <a:gd name="T3" fmla="*/ 0 h 16"/>
              <a:gd name="T4" fmla="*/ 24 w 37"/>
              <a:gd name="T5" fmla="*/ 3 h 16"/>
              <a:gd name="T6" fmla="*/ 20 w 37"/>
              <a:gd name="T7" fmla="*/ 3 h 16"/>
              <a:gd name="T8" fmla="*/ 17 w 37"/>
              <a:gd name="T9" fmla="*/ 7 h 16"/>
              <a:gd name="T10" fmla="*/ 16 w 37"/>
              <a:gd name="T11" fmla="*/ 9 h 16"/>
              <a:gd name="T12" fmla="*/ 13 w 37"/>
              <a:gd name="T13" fmla="*/ 9 h 16"/>
              <a:gd name="T14" fmla="*/ 9 w 37"/>
              <a:gd name="T15" fmla="*/ 10 h 16"/>
              <a:gd name="T16" fmla="*/ 5 w 37"/>
              <a:gd name="T17" fmla="*/ 11 h 16"/>
              <a:gd name="T18" fmla="*/ 0 w 37"/>
              <a:gd name="T19" fmla="*/ 9 h 16"/>
              <a:gd name="T20" fmla="*/ 4 w 37"/>
              <a:gd name="T21" fmla="*/ 13 h 16"/>
              <a:gd name="T22" fmla="*/ 6 w 37"/>
              <a:gd name="T23" fmla="*/ 13 h 16"/>
              <a:gd name="T24" fmla="*/ 8 w 37"/>
              <a:gd name="T25" fmla="*/ 14 h 16"/>
              <a:gd name="T26" fmla="*/ 12 w 37"/>
              <a:gd name="T27" fmla="*/ 13 h 16"/>
              <a:gd name="T28" fmla="*/ 15 w 37"/>
              <a:gd name="T29" fmla="*/ 15 h 16"/>
              <a:gd name="T30" fmla="*/ 22 w 37"/>
              <a:gd name="T31" fmla="*/ 16 h 16"/>
              <a:gd name="T32" fmla="*/ 29 w 37"/>
              <a:gd name="T33" fmla="*/ 14 h 16"/>
              <a:gd name="T34" fmla="*/ 33 w 37"/>
              <a:gd name="T35" fmla="*/ 12 h 16"/>
              <a:gd name="T36" fmla="*/ 34 w 37"/>
              <a:gd name="T37" fmla="*/ 9 h 16"/>
              <a:gd name="T38" fmla="*/ 36 w 37"/>
              <a:gd name="T39" fmla="*/ 8 h 16"/>
              <a:gd name="T40" fmla="*/ 36 w 37"/>
              <a:gd name="T41" fmla="*/ 2 h 16"/>
              <a:gd name="T42" fmla="*/ 32 w 37"/>
              <a:gd name="T43" fmla="*/ 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16">
                <a:moveTo>
                  <a:pt x="32" y="2"/>
                </a:moveTo>
                <a:cubicBezTo>
                  <a:pt x="30" y="2"/>
                  <a:pt x="28" y="0"/>
                  <a:pt x="27" y="0"/>
                </a:cubicBezTo>
                <a:cubicBezTo>
                  <a:pt x="25" y="0"/>
                  <a:pt x="26" y="3"/>
                  <a:pt x="24" y="3"/>
                </a:cubicBezTo>
                <a:cubicBezTo>
                  <a:pt x="22" y="3"/>
                  <a:pt x="22" y="2"/>
                  <a:pt x="20" y="3"/>
                </a:cubicBezTo>
                <a:cubicBezTo>
                  <a:pt x="20" y="3"/>
                  <a:pt x="16" y="6"/>
                  <a:pt x="17" y="7"/>
                </a:cubicBezTo>
                <a:cubicBezTo>
                  <a:pt x="17" y="8"/>
                  <a:pt x="19" y="10"/>
                  <a:pt x="16" y="9"/>
                </a:cubicBezTo>
                <a:cubicBezTo>
                  <a:pt x="15" y="9"/>
                  <a:pt x="14" y="8"/>
                  <a:pt x="13" y="9"/>
                </a:cubicBezTo>
                <a:cubicBezTo>
                  <a:pt x="12" y="9"/>
                  <a:pt x="10" y="10"/>
                  <a:pt x="9" y="10"/>
                </a:cubicBezTo>
                <a:cubicBezTo>
                  <a:pt x="7" y="10"/>
                  <a:pt x="6" y="8"/>
                  <a:pt x="5" y="11"/>
                </a:cubicBezTo>
                <a:cubicBezTo>
                  <a:pt x="5" y="11"/>
                  <a:pt x="1" y="9"/>
                  <a:pt x="0" y="9"/>
                </a:cubicBezTo>
                <a:cubicBezTo>
                  <a:pt x="0" y="11"/>
                  <a:pt x="1" y="12"/>
                  <a:pt x="4" y="13"/>
                </a:cubicBezTo>
                <a:cubicBezTo>
                  <a:pt x="5" y="13"/>
                  <a:pt x="5" y="13"/>
                  <a:pt x="6" y="13"/>
                </a:cubicBezTo>
                <a:cubicBezTo>
                  <a:pt x="7" y="13"/>
                  <a:pt x="7" y="15"/>
                  <a:pt x="8" y="14"/>
                </a:cubicBezTo>
                <a:cubicBezTo>
                  <a:pt x="10" y="13"/>
                  <a:pt x="10" y="13"/>
                  <a:pt x="12" y="13"/>
                </a:cubicBezTo>
                <a:cubicBezTo>
                  <a:pt x="14" y="13"/>
                  <a:pt x="13" y="14"/>
                  <a:pt x="15" y="15"/>
                </a:cubicBezTo>
                <a:cubicBezTo>
                  <a:pt x="17" y="16"/>
                  <a:pt x="20" y="16"/>
                  <a:pt x="22" y="16"/>
                </a:cubicBezTo>
                <a:cubicBezTo>
                  <a:pt x="25" y="16"/>
                  <a:pt x="26" y="14"/>
                  <a:pt x="29" y="14"/>
                </a:cubicBezTo>
                <a:cubicBezTo>
                  <a:pt x="31" y="14"/>
                  <a:pt x="33" y="13"/>
                  <a:pt x="33" y="12"/>
                </a:cubicBezTo>
                <a:cubicBezTo>
                  <a:pt x="34" y="11"/>
                  <a:pt x="34" y="10"/>
                  <a:pt x="34" y="9"/>
                </a:cubicBezTo>
                <a:cubicBezTo>
                  <a:pt x="34" y="7"/>
                  <a:pt x="35" y="9"/>
                  <a:pt x="36" y="8"/>
                </a:cubicBezTo>
                <a:cubicBezTo>
                  <a:pt x="37" y="6"/>
                  <a:pt x="36" y="3"/>
                  <a:pt x="36" y="2"/>
                </a:cubicBezTo>
                <a:cubicBezTo>
                  <a:pt x="34" y="2"/>
                  <a:pt x="33" y="2"/>
                  <a:pt x="32" y="2"/>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694" name="Freeform 647">
            <a:extLst>
              <a:ext uri="{FF2B5EF4-FFF2-40B4-BE49-F238E27FC236}">
                <a16:creationId xmlns:a16="http://schemas.microsoft.com/office/drawing/2014/main" id="{0F6F8A21-E483-4741-83C1-47C82C91EA87}"/>
              </a:ext>
            </a:extLst>
          </p:cNvPr>
          <p:cNvSpPr/>
          <p:nvPr/>
        </p:nvSpPr>
        <p:spPr bwMode="auto">
          <a:xfrm>
            <a:off x="9158100" y="3460281"/>
            <a:ext cx="165228" cy="199983"/>
          </a:xfrm>
          <a:custGeom>
            <a:avLst/>
            <a:gdLst>
              <a:gd name="T0" fmla="*/ 37 w 57"/>
              <a:gd name="T1" fmla="*/ 10 h 55"/>
              <a:gd name="T2" fmla="*/ 41 w 57"/>
              <a:gd name="T3" fmla="*/ 9 h 55"/>
              <a:gd name="T4" fmla="*/ 43 w 57"/>
              <a:gd name="T5" fmla="*/ 6 h 55"/>
              <a:gd name="T6" fmla="*/ 45 w 57"/>
              <a:gd name="T7" fmla="*/ 4 h 55"/>
              <a:gd name="T8" fmla="*/ 45 w 57"/>
              <a:gd name="T9" fmla="*/ 1 h 55"/>
              <a:gd name="T10" fmla="*/ 41 w 57"/>
              <a:gd name="T11" fmla="*/ 2 h 55"/>
              <a:gd name="T12" fmla="*/ 36 w 57"/>
              <a:gd name="T13" fmla="*/ 4 h 55"/>
              <a:gd name="T14" fmla="*/ 27 w 57"/>
              <a:gd name="T15" fmla="*/ 1 h 55"/>
              <a:gd name="T16" fmla="*/ 22 w 57"/>
              <a:gd name="T17" fmla="*/ 1 h 55"/>
              <a:gd name="T18" fmla="*/ 19 w 57"/>
              <a:gd name="T19" fmla="*/ 1 h 55"/>
              <a:gd name="T20" fmla="*/ 18 w 57"/>
              <a:gd name="T21" fmla="*/ 3 h 55"/>
              <a:gd name="T22" fmla="*/ 17 w 57"/>
              <a:gd name="T23" fmla="*/ 4 h 55"/>
              <a:gd name="T24" fmla="*/ 15 w 57"/>
              <a:gd name="T25" fmla="*/ 5 h 55"/>
              <a:gd name="T26" fmla="*/ 13 w 57"/>
              <a:gd name="T27" fmla="*/ 5 h 55"/>
              <a:gd name="T28" fmla="*/ 12 w 57"/>
              <a:gd name="T29" fmla="*/ 4 h 55"/>
              <a:gd name="T30" fmla="*/ 11 w 57"/>
              <a:gd name="T31" fmla="*/ 8 h 55"/>
              <a:gd name="T32" fmla="*/ 9 w 57"/>
              <a:gd name="T33" fmla="*/ 5 h 55"/>
              <a:gd name="T34" fmla="*/ 5 w 57"/>
              <a:gd name="T35" fmla="*/ 7 h 55"/>
              <a:gd name="T36" fmla="*/ 0 w 57"/>
              <a:gd name="T37" fmla="*/ 7 h 55"/>
              <a:gd name="T38" fmla="*/ 1 w 57"/>
              <a:gd name="T39" fmla="*/ 10 h 55"/>
              <a:gd name="T40" fmla="*/ 0 w 57"/>
              <a:gd name="T41" fmla="*/ 14 h 55"/>
              <a:gd name="T42" fmla="*/ 2 w 57"/>
              <a:gd name="T43" fmla="*/ 18 h 55"/>
              <a:gd name="T44" fmla="*/ 4 w 57"/>
              <a:gd name="T45" fmla="*/ 21 h 55"/>
              <a:gd name="T46" fmla="*/ 12 w 57"/>
              <a:gd name="T47" fmla="*/ 17 h 55"/>
              <a:gd name="T48" fmla="*/ 15 w 57"/>
              <a:gd name="T49" fmla="*/ 19 h 55"/>
              <a:gd name="T50" fmla="*/ 17 w 57"/>
              <a:gd name="T51" fmla="*/ 22 h 55"/>
              <a:gd name="T52" fmla="*/ 18 w 57"/>
              <a:gd name="T53" fmla="*/ 25 h 55"/>
              <a:gd name="T54" fmla="*/ 21 w 57"/>
              <a:gd name="T55" fmla="*/ 28 h 55"/>
              <a:gd name="T56" fmla="*/ 28 w 57"/>
              <a:gd name="T57" fmla="*/ 33 h 55"/>
              <a:gd name="T58" fmla="*/ 33 w 57"/>
              <a:gd name="T59" fmla="*/ 36 h 55"/>
              <a:gd name="T60" fmla="*/ 42 w 57"/>
              <a:gd name="T61" fmla="*/ 42 h 55"/>
              <a:gd name="T62" fmla="*/ 45 w 57"/>
              <a:gd name="T63" fmla="*/ 48 h 55"/>
              <a:gd name="T64" fmla="*/ 43 w 57"/>
              <a:gd name="T65" fmla="*/ 55 h 55"/>
              <a:gd name="T66" fmla="*/ 49 w 57"/>
              <a:gd name="T67" fmla="*/ 48 h 55"/>
              <a:gd name="T68" fmla="*/ 47 w 57"/>
              <a:gd name="T69" fmla="*/ 45 h 55"/>
              <a:gd name="T70" fmla="*/ 50 w 57"/>
              <a:gd name="T71" fmla="*/ 40 h 55"/>
              <a:gd name="T72" fmla="*/ 53 w 57"/>
              <a:gd name="T73" fmla="*/ 41 h 55"/>
              <a:gd name="T74" fmla="*/ 55 w 57"/>
              <a:gd name="T75" fmla="*/ 44 h 55"/>
              <a:gd name="T76" fmla="*/ 53 w 57"/>
              <a:gd name="T77" fmla="*/ 39 h 55"/>
              <a:gd name="T78" fmla="*/ 44 w 57"/>
              <a:gd name="T79" fmla="*/ 35 h 55"/>
              <a:gd name="T80" fmla="*/ 44 w 57"/>
              <a:gd name="T81" fmla="*/ 32 h 55"/>
              <a:gd name="T82" fmla="*/ 39 w 57"/>
              <a:gd name="T83" fmla="*/ 31 h 55"/>
              <a:gd name="T84" fmla="*/ 35 w 57"/>
              <a:gd name="T85" fmla="*/ 26 h 55"/>
              <a:gd name="T86" fmla="*/ 32 w 57"/>
              <a:gd name="T87" fmla="*/ 21 h 55"/>
              <a:gd name="T88" fmla="*/ 27 w 57"/>
              <a:gd name="T89" fmla="*/ 17 h 55"/>
              <a:gd name="T90" fmla="*/ 27 w 57"/>
              <a:gd name="T91" fmla="*/ 15 h 55"/>
              <a:gd name="T92" fmla="*/ 28 w 57"/>
              <a:gd name="T93" fmla="*/ 12 h 55"/>
              <a:gd name="T94" fmla="*/ 30 w 57"/>
              <a:gd name="T95" fmla="*/ 9 h 55"/>
              <a:gd name="T96" fmla="*/ 32 w 57"/>
              <a:gd name="T97" fmla="*/ 8 h 55"/>
              <a:gd name="T98" fmla="*/ 34 w 57"/>
              <a:gd name="T99" fmla="*/ 10 h 55"/>
              <a:gd name="T100" fmla="*/ 37 w 57"/>
              <a:gd name="T101" fmla="*/ 10 h 55"/>
              <a:gd name="T102" fmla="*/ 37 w 57"/>
              <a:gd name="T103" fmla="*/ 1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7" h="55">
                <a:moveTo>
                  <a:pt x="37" y="10"/>
                </a:moveTo>
                <a:cubicBezTo>
                  <a:pt x="38" y="9"/>
                  <a:pt x="40" y="10"/>
                  <a:pt x="41" y="9"/>
                </a:cubicBezTo>
                <a:cubicBezTo>
                  <a:pt x="43" y="8"/>
                  <a:pt x="42" y="7"/>
                  <a:pt x="43" y="6"/>
                </a:cubicBezTo>
                <a:cubicBezTo>
                  <a:pt x="43" y="5"/>
                  <a:pt x="44" y="4"/>
                  <a:pt x="45" y="4"/>
                </a:cubicBezTo>
                <a:cubicBezTo>
                  <a:pt x="46" y="3"/>
                  <a:pt x="45" y="3"/>
                  <a:pt x="45" y="1"/>
                </a:cubicBezTo>
                <a:cubicBezTo>
                  <a:pt x="44" y="2"/>
                  <a:pt x="43" y="2"/>
                  <a:pt x="41" y="2"/>
                </a:cubicBezTo>
                <a:cubicBezTo>
                  <a:pt x="39" y="2"/>
                  <a:pt x="37" y="5"/>
                  <a:pt x="36" y="4"/>
                </a:cubicBezTo>
                <a:cubicBezTo>
                  <a:pt x="33" y="3"/>
                  <a:pt x="28" y="4"/>
                  <a:pt x="27" y="1"/>
                </a:cubicBezTo>
                <a:cubicBezTo>
                  <a:pt x="26" y="0"/>
                  <a:pt x="23" y="1"/>
                  <a:pt x="22" y="1"/>
                </a:cubicBezTo>
                <a:cubicBezTo>
                  <a:pt x="20" y="3"/>
                  <a:pt x="20" y="1"/>
                  <a:pt x="19" y="1"/>
                </a:cubicBezTo>
                <a:cubicBezTo>
                  <a:pt x="18" y="1"/>
                  <a:pt x="18" y="3"/>
                  <a:pt x="18" y="3"/>
                </a:cubicBezTo>
                <a:cubicBezTo>
                  <a:pt x="18" y="3"/>
                  <a:pt x="17" y="4"/>
                  <a:pt x="17" y="4"/>
                </a:cubicBezTo>
                <a:cubicBezTo>
                  <a:pt x="17" y="5"/>
                  <a:pt x="16" y="5"/>
                  <a:pt x="15" y="5"/>
                </a:cubicBezTo>
                <a:cubicBezTo>
                  <a:pt x="15" y="5"/>
                  <a:pt x="14" y="5"/>
                  <a:pt x="13" y="5"/>
                </a:cubicBezTo>
                <a:cubicBezTo>
                  <a:pt x="13" y="5"/>
                  <a:pt x="13" y="5"/>
                  <a:pt x="12" y="4"/>
                </a:cubicBezTo>
                <a:cubicBezTo>
                  <a:pt x="12" y="4"/>
                  <a:pt x="11" y="7"/>
                  <a:pt x="11" y="8"/>
                </a:cubicBezTo>
                <a:cubicBezTo>
                  <a:pt x="11" y="9"/>
                  <a:pt x="9" y="6"/>
                  <a:pt x="9" y="5"/>
                </a:cubicBezTo>
                <a:cubicBezTo>
                  <a:pt x="7" y="4"/>
                  <a:pt x="6" y="7"/>
                  <a:pt x="5" y="7"/>
                </a:cubicBezTo>
                <a:cubicBezTo>
                  <a:pt x="3" y="7"/>
                  <a:pt x="1" y="7"/>
                  <a:pt x="0" y="7"/>
                </a:cubicBezTo>
                <a:cubicBezTo>
                  <a:pt x="0" y="8"/>
                  <a:pt x="1" y="9"/>
                  <a:pt x="1" y="10"/>
                </a:cubicBezTo>
                <a:cubicBezTo>
                  <a:pt x="1" y="12"/>
                  <a:pt x="0" y="12"/>
                  <a:pt x="0" y="14"/>
                </a:cubicBezTo>
                <a:cubicBezTo>
                  <a:pt x="0" y="15"/>
                  <a:pt x="0" y="18"/>
                  <a:pt x="2" y="18"/>
                </a:cubicBezTo>
                <a:cubicBezTo>
                  <a:pt x="3" y="19"/>
                  <a:pt x="4" y="18"/>
                  <a:pt x="4" y="21"/>
                </a:cubicBezTo>
                <a:cubicBezTo>
                  <a:pt x="6" y="20"/>
                  <a:pt x="10" y="16"/>
                  <a:pt x="12" y="17"/>
                </a:cubicBezTo>
                <a:cubicBezTo>
                  <a:pt x="13" y="18"/>
                  <a:pt x="14" y="19"/>
                  <a:pt x="15" y="19"/>
                </a:cubicBezTo>
                <a:cubicBezTo>
                  <a:pt x="16" y="19"/>
                  <a:pt x="17" y="21"/>
                  <a:pt x="17" y="22"/>
                </a:cubicBezTo>
                <a:cubicBezTo>
                  <a:pt x="18" y="23"/>
                  <a:pt x="18" y="24"/>
                  <a:pt x="18" y="25"/>
                </a:cubicBezTo>
                <a:cubicBezTo>
                  <a:pt x="19" y="26"/>
                  <a:pt x="20" y="27"/>
                  <a:pt x="21" y="28"/>
                </a:cubicBezTo>
                <a:cubicBezTo>
                  <a:pt x="23" y="29"/>
                  <a:pt x="25" y="31"/>
                  <a:pt x="28" y="33"/>
                </a:cubicBezTo>
                <a:cubicBezTo>
                  <a:pt x="30" y="35"/>
                  <a:pt x="31" y="35"/>
                  <a:pt x="33" y="36"/>
                </a:cubicBezTo>
                <a:cubicBezTo>
                  <a:pt x="36" y="38"/>
                  <a:pt x="38" y="41"/>
                  <a:pt x="42" y="42"/>
                </a:cubicBezTo>
                <a:cubicBezTo>
                  <a:pt x="44" y="43"/>
                  <a:pt x="44" y="46"/>
                  <a:pt x="45" y="48"/>
                </a:cubicBezTo>
                <a:cubicBezTo>
                  <a:pt x="45" y="50"/>
                  <a:pt x="42" y="52"/>
                  <a:pt x="43" y="55"/>
                </a:cubicBezTo>
                <a:cubicBezTo>
                  <a:pt x="43" y="54"/>
                  <a:pt x="49" y="49"/>
                  <a:pt x="49" y="48"/>
                </a:cubicBezTo>
                <a:cubicBezTo>
                  <a:pt x="50" y="47"/>
                  <a:pt x="47" y="45"/>
                  <a:pt x="47" y="45"/>
                </a:cubicBezTo>
                <a:cubicBezTo>
                  <a:pt x="45" y="43"/>
                  <a:pt x="49" y="39"/>
                  <a:pt x="50" y="40"/>
                </a:cubicBezTo>
                <a:cubicBezTo>
                  <a:pt x="51" y="41"/>
                  <a:pt x="52" y="41"/>
                  <a:pt x="53" y="41"/>
                </a:cubicBezTo>
                <a:cubicBezTo>
                  <a:pt x="54" y="42"/>
                  <a:pt x="54" y="43"/>
                  <a:pt x="55" y="44"/>
                </a:cubicBezTo>
                <a:cubicBezTo>
                  <a:pt x="57" y="44"/>
                  <a:pt x="54" y="40"/>
                  <a:pt x="53" y="39"/>
                </a:cubicBezTo>
                <a:cubicBezTo>
                  <a:pt x="51" y="37"/>
                  <a:pt x="47" y="37"/>
                  <a:pt x="44" y="35"/>
                </a:cubicBezTo>
                <a:cubicBezTo>
                  <a:pt x="43" y="34"/>
                  <a:pt x="46" y="32"/>
                  <a:pt x="44" y="32"/>
                </a:cubicBezTo>
                <a:cubicBezTo>
                  <a:pt x="43" y="31"/>
                  <a:pt x="41" y="32"/>
                  <a:pt x="39" y="31"/>
                </a:cubicBezTo>
                <a:cubicBezTo>
                  <a:pt x="37" y="30"/>
                  <a:pt x="36" y="28"/>
                  <a:pt x="35" y="26"/>
                </a:cubicBezTo>
                <a:cubicBezTo>
                  <a:pt x="34" y="24"/>
                  <a:pt x="34" y="22"/>
                  <a:pt x="32" y="21"/>
                </a:cubicBezTo>
                <a:cubicBezTo>
                  <a:pt x="31" y="20"/>
                  <a:pt x="27" y="19"/>
                  <a:pt x="27" y="17"/>
                </a:cubicBezTo>
                <a:cubicBezTo>
                  <a:pt x="27" y="16"/>
                  <a:pt x="27" y="15"/>
                  <a:pt x="27" y="15"/>
                </a:cubicBezTo>
                <a:cubicBezTo>
                  <a:pt x="28" y="13"/>
                  <a:pt x="28" y="13"/>
                  <a:pt x="28" y="12"/>
                </a:cubicBezTo>
                <a:cubicBezTo>
                  <a:pt x="27" y="9"/>
                  <a:pt x="30" y="10"/>
                  <a:pt x="30" y="9"/>
                </a:cubicBezTo>
                <a:cubicBezTo>
                  <a:pt x="31" y="8"/>
                  <a:pt x="32" y="8"/>
                  <a:pt x="32" y="8"/>
                </a:cubicBezTo>
                <a:cubicBezTo>
                  <a:pt x="34" y="8"/>
                  <a:pt x="34" y="9"/>
                  <a:pt x="34" y="10"/>
                </a:cubicBezTo>
                <a:cubicBezTo>
                  <a:pt x="35" y="10"/>
                  <a:pt x="36" y="10"/>
                  <a:pt x="37" y="10"/>
                </a:cubicBezTo>
                <a:cubicBezTo>
                  <a:pt x="37" y="9"/>
                  <a:pt x="36" y="10"/>
                  <a:pt x="37" y="10"/>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695" name="Freeform 648">
            <a:extLst>
              <a:ext uri="{FF2B5EF4-FFF2-40B4-BE49-F238E27FC236}">
                <a16:creationId xmlns:a16="http://schemas.microsoft.com/office/drawing/2014/main" id="{AF50657F-0C1D-2200-E6B3-A5F515E1B470}"/>
              </a:ext>
            </a:extLst>
          </p:cNvPr>
          <p:cNvSpPr/>
          <p:nvPr/>
        </p:nvSpPr>
        <p:spPr bwMode="auto">
          <a:xfrm>
            <a:off x="9254070" y="3471391"/>
            <a:ext cx="78161" cy="91350"/>
          </a:xfrm>
          <a:custGeom>
            <a:avLst/>
            <a:gdLst>
              <a:gd name="T0" fmla="*/ 12 w 27"/>
              <a:gd name="T1" fmla="*/ 10 h 25"/>
              <a:gd name="T2" fmla="*/ 21 w 27"/>
              <a:gd name="T3" fmla="*/ 9 h 25"/>
              <a:gd name="T4" fmla="*/ 27 w 27"/>
              <a:gd name="T5" fmla="*/ 11 h 25"/>
              <a:gd name="T6" fmla="*/ 25 w 27"/>
              <a:gd name="T7" fmla="*/ 4 h 25"/>
              <a:gd name="T8" fmla="*/ 17 w 27"/>
              <a:gd name="T9" fmla="*/ 3 h 25"/>
              <a:gd name="T10" fmla="*/ 13 w 27"/>
              <a:gd name="T11" fmla="*/ 0 h 25"/>
              <a:gd name="T12" fmla="*/ 11 w 27"/>
              <a:gd name="T13" fmla="*/ 2 h 25"/>
              <a:gd name="T14" fmla="*/ 6 w 27"/>
              <a:gd name="T15" fmla="*/ 7 h 25"/>
              <a:gd name="T16" fmla="*/ 1 w 27"/>
              <a:gd name="T17" fmla="*/ 7 h 25"/>
              <a:gd name="T18" fmla="*/ 1 w 27"/>
              <a:gd name="T19" fmla="*/ 11 h 25"/>
              <a:gd name="T20" fmla="*/ 3 w 27"/>
              <a:gd name="T21" fmla="*/ 10 h 25"/>
              <a:gd name="T22" fmla="*/ 4 w 27"/>
              <a:gd name="T23" fmla="*/ 13 h 25"/>
              <a:gd name="T24" fmla="*/ 6 w 27"/>
              <a:gd name="T25" fmla="*/ 10 h 25"/>
              <a:gd name="T26" fmla="*/ 11 w 27"/>
              <a:gd name="T27" fmla="*/ 17 h 25"/>
              <a:gd name="T28" fmla="*/ 23 w 27"/>
              <a:gd name="T29" fmla="*/ 25 h 25"/>
              <a:gd name="T30" fmla="*/ 21 w 27"/>
              <a:gd name="T31" fmla="*/ 22 h 25"/>
              <a:gd name="T32" fmla="*/ 16 w 27"/>
              <a:gd name="T33" fmla="*/ 19 h 25"/>
              <a:gd name="T34" fmla="*/ 12 w 27"/>
              <a:gd name="T35" fmla="*/ 1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 h="25">
                <a:moveTo>
                  <a:pt x="12" y="10"/>
                </a:moveTo>
                <a:cubicBezTo>
                  <a:pt x="15" y="10"/>
                  <a:pt x="18" y="8"/>
                  <a:pt x="21" y="9"/>
                </a:cubicBezTo>
                <a:cubicBezTo>
                  <a:pt x="23" y="9"/>
                  <a:pt x="25" y="10"/>
                  <a:pt x="27" y="11"/>
                </a:cubicBezTo>
                <a:cubicBezTo>
                  <a:pt x="26" y="9"/>
                  <a:pt x="26" y="7"/>
                  <a:pt x="25" y="4"/>
                </a:cubicBezTo>
                <a:cubicBezTo>
                  <a:pt x="22" y="6"/>
                  <a:pt x="19" y="4"/>
                  <a:pt x="17" y="3"/>
                </a:cubicBezTo>
                <a:cubicBezTo>
                  <a:pt x="15" y="2"/>
                  <a:pt x="14" y="2"/>
                  <a:pt x="13" y="0"/>
                </a:cubicBezTo>
                <a:cubicBezTo>
                  <a:pt x="13" y="0"/>
                  <a:pt x="11" y="1"/>
                  <a:pt x="11" y="2"/>
                </a:cubicBezTo>
                <a:cubicBezTo>
                  <a:pt x="9" y="3"/>
                  <a:pt x="10" y="8"/>
                  <a:pt x="6" y="7"/>
                </a:cubicBezTo>
                <a:cubicBezTo>
                  <a:pt x="4" y="6"/>
                  <a:pt x="2" y="7"/>
                  <a:pt x="1" y="7"/>
                </a:cubicBezTo>
                <a:cubicBezTo>
                  <a:pt x="0" y="8"/>
                  <a:pt x="1" y="11"/>
                  <a:pt x="1" y="11"/>
                </a:cubicBezTo>
                <a:cubicBezTo>
                  <a:pt x="1" y="11"/>
                  <a:pt x="3" y="10"/>
                  <a:pt x="3" y="10"/>
                </a:cubicBezTo>
                <a:cubicBezTo>
                  <a:pt x="4" y="10"/>
                  <a:pt x="4" y="12"/>
                  <a:pt x="4" y="13"/>
                </a:cubicBezTo>
                <a:cubicBezTo>
                  <a:pt x="4" y="11"/>
                  <a:pt x="5" y="8"/>
                  <a:pt x="6" y="10"/>
                </a:cubicBezTo>
                <a:cubicBezTo>
                  <a:pt x="7" y="13"/>
                  <a:pt x="9" y="15"/>
                  <a:pt x="11" y="17"/>
                </a:cubicBezTo>
                <a:cubicBezTo>
                  <a:pt x="14" y="20"/>
                  <a:pt x="19" y="22"/>
                  <a:pt x="23" y="25"/>
                </a:cubicBezTo>
                <a:cubicBezTo>
                  <a:pt x="23" y="23"/>
                  <a:pt x="23" y="23"/>
                  <a:pt x="21" y="22"/>
                </a:cubicBezTo>
                <a:cubicBezTo>
                  <a:pt x="19" y="21"/>
                  <a:pt x="17" y="20"/>
                  <a:pt x="16" y="19"/>
                </a:cubicBezTo>
                <a:cubicBezTo>
                  <a:pt x="14" y="17"/>
                  <a:pt x="9" y="10"/>
                  <a:pt x="12" y="10"/>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696" name="Freeform 649">
            <a:extLst>
              <a:ext uri="{FF2B5EF4-FFF2-40B4-BE49-F238E27FC236}">
                <a16:creationId xmlns:a16="http://schemas.microsoft.com/office/drawing/2014/main" id="{CA302CC1-E1F0-6A2E-5A10-5B264066EA18}"/>
              </a:ext>
            </a:extLst>
          </p:cNvPr>
          <p:cNvSpPr/>
          <p:nvPr/>
        </p:nvSpPr>
        <p:spPr bwMode="auto">
          <a:xfrm>
            <a:off x="8986936" y="3366462"/>
            <a:ext cx="191941" cy="206156"/>
          </a:xfrm>
          <a:custGeom>
            <a:avLst/>
            <a:gdLst>
              <a:gd name="T0" fmla="*/ 59 w 66"/>
              <a:gd name="T1" fmla="*/ 31 h 57"/>
              <a:gd name="T2" fmla="*/ 56 w 66"/>
              <a:gd name="T3" fmla="*/ 30 h 57"/>
              <a:gd name="T4" fmla="*/ 60 w 66"/>
              <a:gd name="T5" fmla="*/ 24 h 57"/>
              <a:gd name="T6" fmla="*/ 63 w 66"/>
              <a:gd name="T7" fmla="*/ 23 h 57"/>
              <a:gd name="T8" fmla="*/ 65 w 66"/>
              <a:gd name="T9" fmla="*/ 15 h 57"/>
              <a:gd name="T10" fmla="*/ 60 w 66"/>
              <a:gd name="T11" fmla="*/ 13 h 57"/>
              <a:gd name="T12" fmla="*/ 57 w 66"/>
              <a:gd name="T13" fmla="*/ 11 h 57"/>
              <a:gd name="T14" fmla="*/ 55 w 66"/>
              <a:gd name="T15" fmla="*/ 11 h 57"/>
              <a:gd name="T16" fmla="*/ 48 w 66"/>
              <a:gd name="T17" fmla="*/ 7 h 57"/>
              <a:gd name="T18" fmla="*/ 43 w 66"/>
              <a:gd name="T19" fmla="*/ 5 h 57"/>
              <a:gd name="T20" fmla="*/ 38 w 66"/>
              <a:gd name="T21" fmla="*/ 1 h 57"/>
              <a:gd name="T22" fmla="*/ 34 w 66"/>
              <a:gd name="T23" fmla="*/ 1 h 57"/>
              <a:gd name="T24" fmla="*/ 33 w 66"/>
              <a:gd name="T25" fmla="*/ 5 h 57"/>
              <a:gd name="T26" fmla="*/ 30 w 66"/>
              <a:gd name="T27" fmla="*/ 8 h 57"/>
              <a:gd name="T28" fmla="*/ 26 w 66"/>
              <a:gd name="T29" fmla="*/ 10 h 57"/>
              <a:gd name="T30" fmla="*/ 24 w 66"/>
              <a:gd name="T31" fmla="*/ 12 h 57"/>
              <a:gd name="T32" fmla="*/ 20 w 66"/>
              <a:gd name="T33" fmla="*/ 11 h 57"/>
              <a:gd name="T34" fmla="*/ 16 w 66"/>
              <a:gd name="T35" fmla="*/ 10 h 57"/>
              <a:gd name="T36" fmla="*/ 16 w 66"/>
              <a:gd name="T37" fmla="*/ 16 h 57"/>
              <a:gd name="T38" fmla="*/ 9 w 66"/>
              <a:gd name="T39" fmla="*/ 15 h 57"/>
              <a:gd name="T40" fmla="*/ 1 w 66"/>
              <a:gd name="T41" fmla="*/ 17 h 57"/>
              <a:gd name="T42" fmla="*/ 2 w 66"/>
              <a:gd name="T43" fmla="*/ 19 h 57"/>
              <a:gd name="T44" fmla="*/ 4 w 66"/>
              <a:gd name="T45" fmla="*/ 21 h 57"/>
              <a:gd name="T46" fmla="*/ 15 w 66"/>
              <a:gd name="T47" fmla="*/ 25 h 57"/>
              <a:gd name="T48" fmla="*/ 14 w 66"/>
              <a:gd name="T49" fmla="*/ 28 h 57"/>
              <a:gd name="T50" fmla="*/ 19 w 66"/>
              <a:gd name="T51" fmla="*/ 31 h 57"/>
              <a:gd name="T52" fmla="*/ 20 w 66"/>
              <a:gd name="T53" fmla="*/ 35 h 57"/>
              <a:gd name="T54" fmla="*/ 22 w 66"/>
              <a:gd name="T55" fmla="*/ 38 h 57"/>
              <a:gd name="T56" fmla="*/ 19 w 66"/>
              <a:gd name="T57" fmla="*/ 36 h 57"/>
              <a:gd name="T58" fmla="*/ 16 w 66"/>
              <a:gd name="T59" fmla="*/ 49 h 57"/>
              <a:gd name="T60" fmla="*/ 27 w 66"/>
              <a:gd name="T61" fmla="*/ 53 h 57"/>
              <a:gd name="T62" fmla="*/ 30 w 66"/>
              <a:gd name="T63" fmla="*/ 53 h 57"/>
              <a:gd name="T64" fmla="*/ 33 w 66"/>
              <a:gd name="T65" fmla="*/ 55 h 57"/>
              <a:gd name="T66" fmla="*/ 40 w 66"/>
              <a:gd name="T67" fmla="*/ 54 h 57"/>
              <a:gd name="T68" fmla="*/ 47 w 66"/>
              <a:gd name="T69" fmla="*/ 48 h 57"/>
              <a:gd name="T70" fmla="*/ 57 w 66"/>
              <a:gd name="T71" fmla="*/ 50 h 57"/>
              <a:gd name="T72" fmla="*/ 62 w 66"/>
              <a:gd name="T73" fmla="*/ 47 h 57"/>
              <a:gd name="T74" fmla="*/ 62 w 66"/>
              <a:gd name="T75" fmla="*/ 45 h 57"/>
              <a:gd name="T76" fmla="*/ 59 w 66"/>
              <a:gd name="T77" fmla="*/ 38 h 57"/>
              <a:gd name="T78" fmla="*/ 59 w 66"/>
              <a:gd name="T79" fmla="*/ 34 h 57"/>
              <a:gd name="T80" fmla="*/ 59 w 66"/>
              <a:gd name="T81" fmla="*/ 31 h 57"/>
              <a:gd name="T82" fmla="*/ 59 w 66"/>
              <a:gd name="T83" fmla="*/ 31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6" h="57">
                <a:moveTo>
                  <a:pt x="59" y="31"/>
                </a:moveTo>
                <a:cubicBezTo>
                  <a:pt x="58" y="29"/>
                  <a:pt x="55" y="33"/>
                  <a:pt x="56" y="30"/>
                </a:cubicBezTo>
                <a:cubicBezTo>
                  <a:pt x="56" y="29"/>
                  <a:pt x="59" y="24"/>
                  <a:pt x="60" y="24"/>
                </a:cubicBezTo>
                <a:cubicBezTo>
                  <a:pt x="61" y="23"/>
                  <a:pt x="62" y="25"/>
                  <a:pt x="63" y="23"/>
                </a:cubicBezTo>
                <a:cubicBezTo>
                  <a:pt x="64" y="20"/>
                  <a:pt x="63" y="18"/>
                  <a:pt x="65" y="15"/>
                </a:cubicBezTo>
                <a:cubicBezTo>
                  <a:pt x="66" y="13"/>
                  <a:pt x="61" y="13"/>
                  <a:pt x="60" y="13"/>
                </a:cubicBezTo>
                <a:cubicBezTo>
                  <a:pt x="58" y="13"/>
                  <a:pt x="57" y="12"/>
                  <a:pt x="57" y="11"/>
                </a:cubicBezTo>
                <a:cubicBezTo>
                  <a:pt x="56" y="11"/>
                  <a:pt x="55" y="11"/>
                  <a:pt x="55" y="11"/>
                </a:cubicBezTo>
                <a:cubicBezTo>
                  <a:pt x="53" y="11"/>
                  <a:pt x="48" y="9"/>
                  <a:pt x="48" y="7"/>
                </a:cubicBezTo>
                <a:cubicBezTo>
                  <a:pt x="47" y="10"/>
                  <a:pt x="44" y="5"/>
                  <a:pt x="43" y="5"/>
                </a:cubicBezTo>
                <a:cubicBezTo>
                  <a:pt x="41" y="4"/>
                  <a:pt x="39" y="3"/>
                  <a:pt x="38" y="1"/>
                </a:cubicBezTo>
                <a:cubicBezTo>
                  <a:pt x="37" y="0"/>
                  <a:pt x="35" y="0"/>
                  <a:pt x="34" y="1"/>
                </a:cubicBezTo>
                <a:cubicBezTo>
                  <a:pt x="33" y="2"/>
                  <a:pt x="32" y="4"/>
                  <a:pt x="33" y="5"/>
                </a:cubicBezTo>
                <a:cubicBezTo>
                  <a:pt x="33" y="6"/>
                  <a:pt x="31" y="7"/>
                  <a:pt x="30" y="8"/>
                </a:cubicBezTo>
                <a:cubicBezTo>
                  <a:pt x="29" y="8"/>
                  <a:pt x="27" y="8"/>
                  <a:pt x="26" y="10"/>
                </a:cubicBezTo>
                <a:cubicBezTo>
                  <a:pt x="26" y="11"/>
                  <a:pt x="25" y="12"/>
                  <a:pt x="24" y="12"/>
                </a:cubicBezTo>
                <a:cubicBezTo>
                  <a:pt x="22" y="12"/>
                  <a:pt x="21" y="12"/>
                  <a:pt x="20" y="11"/>
                </a:cubicBezTo>
                <a:cubicBezTo>
                  <a:pt x="18" y="11"/>
                  <a:pt x="18" y="10"/>
                  <a:pt x="16" y="10"/>
                </a:cubicBezTo>
                <a:cubicBezTo>
                  <a:pt x="14" y="9"/>
                  <a:pt x="20" y="16"/>
                  <a:pt x="16" y="16"/>
                </a:cubicBezTo>
                <a:cubicBezTo>
                  <a:pt x="13" y="16"/>
                  <a:pt x="11" y="17"/>
                  <a:pt x="9" y="15"/>
                </a:cubicBezTo>
                <a:cubicBezTo>
                  <a:pt x="8" y="14"/>
                  <a:pt x="1" y="16"/>
                  <a:pt x="1" y="17"/>
                </a:cubicBezTo>
                <a:cubicBezTo>
                  <a:pt x="1" y="18"/>
                  <a:pt x="4" y="18"/>
                  <a:pt x="2" y="19"/>
                </a:cubicBezTo>
                <a:cubicBezTo>
                  <a:pt x="0" y="20"/>
                  <a:pt x="3" y="21"/>
                  <a:pt x="4" y="21"/>
                </a:cubicBezTo>
                <a:cubicBezTo>
                  <a:pt x="6" y="22"/>
                  <a:pt x="15" y="23"/>
                  <a:pt x="15" y="25"/>
                </a:cubicBezTo>
                <a:cubicBezTo>
                  <a:pt x="15" y="26"/>
                  <a:pt x="13" y="26"/>
                  <a:pt x="14" y="28"/>
                </a:cubicBezTo>
                <a:cubicBezTo>
                  <a:pt x="16" y="30"/>
                  <a:pt x="17" y="30"/>
                  <a:pt x="19" y="31"/>
                </a:cubicBezTo>
                <a:cubicBezTo>
                  <a:pt x="21" y="32"/>
                  <a:pt x="18" y="34"/>
                  <a:pt x="20" y="35"/>
                </a:cubicBezTo>
                <a:cubicBezTo>
                  <a:pt x="20" y="35"/>
                  <a:pt x="22" y="38"/>
                  <a:pt x="22" y="38"/>
                </a:cubicBezTo>
                <a:cubicBezTo>
                  <a:pt x="21" y="39"/>
                  <a:pt x="20" y="36"/>
                  <a:pt x="19" y="36"/>
                </a:cubicBezTo>
                <a:cubicBezTo>
                  <a:pt x="18" y="36"/>
                  <a:pt x="19" y="48"/>
                  <a:pt x="16" y="49"/>
                </a:cubicBezTo>
                <a:cubicBezTo>
                  <a:pt x="19" y="51"/>
                  <a:pt x="23" y="54"/>
                  <a:pt x="27" y="53"/>
                </a:cubicBezTo>
                <a:cubicBezTo>
                  <a:pt x="28" y="53"/>
                  <a:pt x="29" y="52"/>
                  <a:pt x="30" y="53"/>
                </a:cubicBezTo>
                <a:cubicBezTo>
                  <a:pt x="31" y="53"/>
                  <a:pt x="32" y="54"/>
                  <a:pt x="33" y="55"/>
                </a:cubicBezTo>
                <a:cubicBezTo>
                  <a:pt x="35" y="56"/>
                  <a:pt x="41" y="57"/>
                  <a:pt x="40" y="54"/>
                </a:cubicBezTo>
                <a:cubicBezTo>
                  <a:pt x="39" y="49"/>
                  <a:pt x="44" y="47"/>
                  <a:pt x="47" y="48"/>
                </a:cubicBezTo>
                <a:cubicBezTo>
                  <a:pt x="51" y="49"/>
                  <a:pt x="53" y="52"/>
                  <a:pt x="57" y="50"/>
                </a:cubicBezTo>
                <a:cubicBezTo>
                  <a:pt x="59" y="49"/>
                  <a:pt x="60" y="48"/>
                  <a:pt x="62" y="47"/>
                </a:cubicBezTo>
                <a:cubicBezTo>
                  <a:pt x="62" y="47"/>
                  <a:pt x="64" y="45"/>
                  <a:pt x="62" y="45"/>
                </a:cubicBezTo>
                <a:cubicBezTo>
                  <a:pt x="60" y="44"/>
                  <a:pt x="58" y="40"/>
                  <a:pt x="59" y="38"/>
                </a:cubicBezTo>
                <a:cubicBezTo>
                  <a:pt x="61" y="36"/>
                  <a:pt x="60" y="36"/>
                  <a:pt x="59" y="34"/>
                </a:cubicBezTo>
                <a:cubicBezTo>
                  <a:pt x="59" y="33"/>
                  <a:pt x="59" y="32"/>
                  <a:pt x="59" y="31"/>
                </a:cubicBezTo>
                <a:cubicBezTo>
                  <a:pt x="58" y="30"/>
                  <a:pt x="59" y="32"/>
                  <a:pt x="59" y="31"/>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697" name="Freeform 650">
            <a:extLst>
              <a:ext uri="{FF2B5EF4-FFF2-40B4-BE49-F238E27FC236}">
                <a16:creationId xmlns:a16="http://schemas.microsoft.com/office/drawing/2014/main" id="{59D1344F-05CA-385C-BACC-C04126595305}"/>
              </a:ext>
            </a:extLst>
          </p:cNvPr>
          <p:cNvSpPr/>
          <p:nvPr/>
        </p:nvSpPr>
        <p:spPr bwMode="auto">
          <a:xfrm>
            <a:off x="9146227" y="3446703"/>
            <a:ext cx="64310" cy="54316"/>
          </a:xfrm>
          <a:custGeom>
            <a:avLst/>
            <a:gdLst>
              <a:gd name="T0" fmla="*/ 17 w 22"/>
              <a:gd name="T1" fmla="*/ 1 h 15"/>
              <a:gd name="T2" fmla="*/ 9 w 22"/>
              <a:gd name="T3" fmla="*/ 1 h 15"/>
              <a:gd name="T4" fmla="*/ 8 w 22"/>
              <a:gd name="T5" fmla="*/ 2 h 15"/>
              <a:gd name="T6" fmla="*/ 5 w 22"/>
              <a:gd name="T7" fmla="*/ 2 h 15"/>
              <a:gd name="T8" fmla="*/ 3 w 22"/>
              <a:gd name="T9" fmla="*/ 5 h 15"/>
              <a:gd name="T10" fmla="*/ 1 w 22"/>
              <a:gd name="T11" fmla="*/ 9 h 15"/>
              <a:gd name="T12" fmla="*/ 4 w 22"/>
              <a:gd name="T13" fmla="*/ 10 h 15"/>
              <a:gd name="T14" fmla="*/ 7 w 22"/>
              <a:gd name="T15" fmla="*/ 11 h 15"/>
              <a:gd name="T16" fmla="*/ 11 w 22"/>
              <a:gd name="T17" fmla="*/ 10 h 15"/>
              <a:gd name="T18" fmla="*/ 13 w 22"/>
              <a:gd name="T19" fmla="*/ 10 h 15"/>
              <a:gd name="T20" fmla="*/ 16 w 22"/>
              <a:gd name="T21" fmla="*/ 8 h 15"/>
              <a:gd name="T22" fmla="*/ 18 w 22"/>
              <a:gd name="T23" fmla="*/ 9 h 15"/>
              <a:gd name="T24" fmla="*/ 21 w 22"/>
              <a:gd name="T25" fmla="*/ 8 h 15"/>
              <a:gd name="T26" fmla="*/ 22 w 22"/>
              <a:gd name="T27" fmla="*/ 5 h 15"/>
              <a:gd name="T28" fmla="*/ 18 w 22"/>
              <a:gd name="T29" fmla="*/ 4 h 15"/>
              <a:gd name="T30" fmla="*/ 17 w 22"/>
              <a:gd name="T31" fmla="*/ 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 h="15">
                <a:moveTo>
                  <a:pt x="17" y="1"/>
                </a:moveTo>
                <a:cubicBezTo>
                  <a:pt x="14" y="0"/>
                  <a:pt x="12" y="1"/>
                  <a:pt x="9" y="1"/>
                </a:cubicBezTo>
                <a:cubicBezTo>
                  <a:pt x="7" y="1"/>
                  <a:pt x="9" y="1"/>
                  <a:pt x="8" y="2"/>
                </a:cubicBezTo>
                <a:cubicBezTo>
                  <a:pt x="7" y="2"/>
                  <a:pt x="5" y="2"/>
                  <a:pt x="5" y="2"/>
                </a:cubicBezTo>
                <a:cubicBezTo>
                  <a:pt x="4" y="2"/>
                  <a:pt x="3" y="5"/>
                  <a:pt x="3" y="5"/>
                </a:cubicBezTo>
                <a:cubicBezTo>
                  <a:pt x="2" y="6"/>
                  <a:pt x="0" y="10"/>
                  <a:pt x="1" y="9"/>
                </a:cubicBezTo>
                <a:cubicBezTo>
                  <a:pt x="3" y="9"/>
                  <a:pt x="3" y="8"/>
                  <a:pt x="4" y="10"/>
                </a:cubicBezTo>
                <a:cubicBezTo>
                  <a:pt x="4" y="12"/>
                  <a:pt x="5" y="11"/>
                  <a:pt x="7" y="11"/>
                </a:cubicBezTo>
                <a:cubicBezTo>
                  <a:pt x="8" y="11"/>
                  <a:pt x="10" y="11"/>
                  <a:pt x="11" y="10"/>
                </a:cubicBezTo>
                <a:cubicBezTo>
                  <a:pt x="12" y="8"/>
                  <a:pt x="13" y="9"/>
                  <a:pt x="13" y="10"/>
                </a:cubicBezTo>
                <a:cubicBezTo>
                  <a:pt x="16" y="15"/>
                  <a:pt x="15" y="8"/>
                  <a:pt x="16" y="8"/>
                </a:cubicBezTo>
                <a:cubicBezTo>
                  <a:pt x="17" y="8"/>
                  <a:pt x="17" y="9"/>
                  <a:pt x="18" y="9"/>
                </a:cubicBezTo>
                <a:cubicBezTo>
                  <a:pt x="19" y="9"/>
                  <a:pt x="20" y="9"/>
                  <a:pt x="21" y="8"/>
                </a:cubicBezTo>
                <a:cubicBezTo>
                  <a:pt x="22" y="7"/>
                  <a:pt x="22" y="7"/>
                  <a:pt x="22" y="5"/>
                </a:cubicBezTo>
                <a:cubicBezTo>
                  <a:pt x="22" y="5"/>
                  <a:pt x="19" y="4"/>
                  <a:pt x="18" y="4"/>
                </a:cubicBezTo>
                <a:cubicBezTo>
                  <a:pt x="17" y="3"/>
                  <a:pt x="17" y="2"/>
                  <a:pt x="17" y="1"/>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698" name="Freeform 651">
            <a:extLst>
              <a:ext uri="{FF2B5EF4-FFF2-40B4-BE49-F238E27FC236}">
                <a16:creationId xmlns:a16="http://schemas.microsoft.com/office/drawing/2014/main" id="{65E21440-CA22-23BD-BADF-1156C2793C03}"/>
              </a:ext>
            </a:extLst>
          </p:cNvPr>
          <p:cNvSpPr/>
          <p:nvPr/>
        </p:nvSpPr>
        <p:spPr bwMode="auto">
          <a:xfrm>
            <a:off x="9091811" y="3359055"/>
            <a:ext cx="60353" cy="46910"/>
          </a:xfrm>
          <a:custGeom>
            <a:avLst/>
            <a:gdLst>
              <a:gd name="T0" fmla="*/ 19 w 21"/>
              <a:gd name="T1" fmla="*/ 9 h 13"/>
              <a:gd name="T2" fmla="*/ 20 w 21"/>
              <a:gd name="T3" fmla="*/ 6 h 13"/>
              <a:gd name="T4" fmla="*/ 18 w 21"/>
              <a:gd name="T5" fmla="*/ 3 h 13"/>
              <a:gd name="T6" fmla="*/ 13 w 21"/>
              <a:gd name="T7" fmla="*/ 0 h 13"/>
              <a:gd name="T8" fmla="*/ 8 w 21"/>
              <a:gd name="T9" fmla="*/ 1 h 13"/>
              <a:gd name="T10" fmla="*/ 3 w 21"/>
              <a:gd name="T11" fmla="*/ 1 h 13"/>
              <a:gd name="T12" fmla="*/ 5 w 21"/>
              <a:gd name="T13" fmla="*/ 6 h 13"/>
              <a:gd name="T14" fmla="*/ 10 w 21"/>
              <a:gd name="T15" fmla="*/ 9 h 13"/>
              <a:gd name="T16" fmla="*/ 12 w 21"/>
              <a:gd name="T17" fmla="*/ 9 h 13"/>
              <a:gd name="T18" fmla="*/ 18 w 21"/>
              <a:gd name="T19" fmla="*/ 13 h 13"/>
              <a:gd name="T20" fmla="*/ 19 w 21"/>
              <a:gd name="T21" fmla="*/ 9 h 13"/>
              <a:gd name="T22" fmla="*/ 19 w 21"/>
              <a:gd name="T23"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13">
                <a:moveTo>
                  <a:pt x="19" y="9"/>
                </a:moveTo>
                <a:cubicBezTo>
                  <a:pt x="18" y="9"/>
                  <a:pt x="21" y="7"/>
                  <a:pt x="20" y="6"/>
                </a:cubicBezTo>
                <a:cubicBezTo>
                  <a:pt x="20" y="5"/>
                  <a:pt x="19" y="3"/>
                  <a:pt x="18" y="3"/>
                </a:cubicBezTo>
                <a:cubicBezTo>
                  <a:pt x="17" y="2"/>
                  <a:pt x="15" y="0"/>
                  <a:pt x="13" y="0"/>
                </a:cubicBezTo>
                <a:cubicBezTo>
                  <a:pt x="11" y="0"/>
                  <a:pt x="10" y="1"/>
                  <a:pt x="8" y="1"/>
                </a:cubicBezTo>
                <a:cubicBezTo>
                  <a:pt x="6" y="1"/>
                  <a:pt x="5" y="0"/>
                  <a:pt x="3" y="1"/>
                </a:cubicBezTo>
                <a:cubicBezTo>
                  <a:pt x="0" y="3"/>
                  <a:pt x="3" y="5"/>
                  <a:pt x="5" y="6"/>
                </a:cubicBezTo>
                <a:cubicBezTo>
                  <a:pt x="7" y="7"/>
                  <a:pt x="8" y="7"/>
                  <a:pt x="10" y="9"/>
                </a:cubicBezTo>
                <a:cubicBezTo>
                  <a:pt x="10" y="10"/>
                  <a:pt x="12" y="10"/>
                  <a:pt x="12" y="9"/>
                </a:cubicBezTo>
                <a:cubicBezTo>
                  <a:pt x="12" y="10"/>
                  <a:pt x="17" y="13"/>
                  <a:pt x="18" y="13"/>
                </a:cubicBezTo>
                <a:cubicBezTo>
                  <a:pt x="18" y="11"/>
                  <a:pt x="18" y="10"/>
                  <a:pt x="19" y="9"/>
                </a:cubicBezTo>
                <a:cubicBezTo>
                  <a:pt x="19" y="9"/>
                  <a:pt x="17" y="10"/>
                  <a:pt x="19" y="9"/>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699" name="Freeform 652">
            <a:extLst>
              <a:ext uri="{FF2B5EF4-FFF2-40B4-BE49-F238E27FC236}">
                <a16:creationId xmlns:a16="http://schemas.microsoft.com/office/drawing/2014/main" id="{56945CF0-0FCA-EDD9-9159-4156AA60530E}"/>
              </a:ext>
            </a:extLst>
          </p:cNvPr>
          <p:cNvSpPr/>
          <p:nvPr/>
        </p:nvSpPr>
        <p:spPr bwMode="auto">
          <a:xfrm>
            <a:off x="9141281" y="3392386"/>
            <a:ext cx="10884" cy="13580"/>
          </a:xfrm>
          <a:custGeom>
            <a:avLst/>
            <a:gdLst>
              <a:gd name="T0" fmla="*/ 2 w 4"/>
              <a:gd name="T1" fmla="*/ 0 h 4"/>
              <a:gd name="T2" fmla="*/ 1 w 4"/>
              <a:gd name="T3" fmla="*/ 3 h 4"/>
              <a:gd name="T4" fmla="*/ 4 w 4"/>
              <a:gd name="T5" fmla="*/ 4 h 4"/>
              <a:gd name="T6" fmla="*/ 2 w 4"/>
              <a:gd name="T7" fmla="*/ 0 h 4"/>
              <a:gd name="T8" fmla="*/ 2 w 4"/>
              <a:gd name="T9" fmla="*/ 0 h 4"/>
            </a:gdLst>
            <a:ahLst/>
            <a:cxnLst>
              <a:cxn ang="0">
                <a:pos x="T0" y="T1"/>
              </a:cxn>
              <a:cxn ang="0">
                <a:pos x="T2" y="T3"/>
              </a:cxn>
              <a:cxn ang="0">
                <a:pos x="T4" y="T5"/>
              </a:cxn>
              <a:cxn ang="0">
                <a:pos x="T6" y="T7"/>
              </a:cxn>
              <a:cxn ang="0">
                <a:pos x="T8" y="T9"/>
              </a:cxn>
            </a:cxnLst>
            <a:rect l="0" t="0" r="r" b="b"/>
            <a:pathLst>
              <a:path w="4" h="4">
                <a:moveTo>
                  <a:pt x="2" y="0"/>
                </a:moveTo>
                <a:cubicBezTo>
                  <a:pt x="1" y="0"/>
                  <a:pt x="1" y="2"/>
                  <a:pt x="1" y="3"/>
                </a:cubicBezTo>
                <a:cubicBezTo>
                  <a:pt x="1" y="4"/>
                  <a:pt x="3" y="4"/>
                  <a:pt x="4" y="4"/>
                </a:cubicBezTo>
                <a:cubicBezTo>
                  <a:pt x="4" y="2"/>
                  <a:pt x="4" y="1"/>
                  <a:pt x="2" y="0"/>
                </a:cubicBezTo>
                <a:cubicBezTo>
                  <a:pt x="0" y="1"/>
                  <a:pt x="3" y="1"/>
                  <a:pt x="2" y="0"/>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700" name="Freeform 653">
            <a:extLst>
              <a:ext uri="{FF2B5EF4-FFF2-40B4-BE49-F238E27FC236}">
                <a16:creationId xmlns:a16="http://schemas.microsoft.com/office/drawing/2014/main" id="{69DCF93C-4246-CF6A-B41B-91AB6F1D3CB4}"/>
              </a:ext>
            </a:extLst>
          </p:cNvPr>
          <p:cNvSpPr/>
          <p:nvPr/>
        </p:nvSpPr>
        <p:spPr bwMode="auto">
          <a:xfrm>
            <a:off x="9105663" y="3308442"/>
            <a:ext cx="58375" cy="65427"/>
          </a:xfrm>
          <a:custGeom>
            <a:avLst/>
            <a:gdLst>
              <a:gd name="T0" fmla="*/ 5 w 20"/>
              <a:gd name="T1" fmla="*/ 14 h 18"/>
              <a:gd name="T2" fmla="*/ 14 w 20"/>
              <a:gd name="T3" fmla="*/ 18 h 18"/>
              <a:gd name="T4" fmla="*/ 14 w 20"/>
              <a:gd name="T5" fmla="*/ 13 h 18"/>
              <a:gd name="T6" fmla="*/ 17 w 20"/>
              <a:gd name="T7" fmla="*/ 11 h 18"/>
              <a:gd name="T8" fmla="*/ 18 w 20"/>
              <a:gd name="T9" fmla="*/ 6 h 18"/>
              <a:gd name="T10" fmla="*/ 20 w 20"/>
              <a:gd name="T11" fmla="*/ 5 h 18"/>
              <a:gd name="T12" fmla="*/ 19 w 20"/>
              <a:gd name="T13" fmla="*/ 0 h 18"/>
              <a:gd name="T14" fmla="*/ 15 w 20"/>
              <a:gd name="T15" fmla="*/ 1 h 18"/>
              <a:gd name="T16" fmla="*/ 10 w 20"/>
              <a:gd name="T17" fmla="*/ 3 h 18"/>
              <a:gd name="T18" fmla="*/ 12 w 20"/>
              <a:gd name="T19" fmla="*/ 6 h 18"/>
              <a:gd name="T20" fmla="*/ 10 w 20"/>
              <a:gd name="T21" fmla="*/ 4 h 18"/>
              <a:gd name="T22" fmla="*/ 7 w 20"/>
              <a:gd name="T23" fmla="*/ 6 h 18"/>
              <a:gd name="T24" fmla="*/ 5 w 20"/>
              <a:gd name="T25" fmla="*/ 8 h 18"/>
              <a:gd name="T26" fmla="*/ 5 w 20"/>
              <a:gd name="T27" fmla="*/ 12 h 18"/>
              <a:gd name="T28" fmla="*/ 3 w 20"/>
              <a:gd name="T29" fmla="*/ 12 h 18"/>
              <a:gd name="T30" fmla="*/ 4 w 20"/>
              <a:gd name="T31" fmla="*/ 12 h 18"/>
              <a:gd name="T32" fmla="*/ 3 w 20"/>
              <a:gd name="T33" fmla="*/ 12 h 18"/>
              <a:gd name="T34" fmla="*/ 4 w 20"/>
              <a:gd name="T35" fmla="*/ 14 h 18"/>
              <a:gd name="T36" fmla="*/ 2 w 20"/>
              <a:gd name="T37" fmla="*/ 13 h 18"/>
              <a:gd name="T38" fmla="*/ 3 w 20"/>
              <a:gd name="T39" fmla="*/ 14 h 18"/>
              <a:gd name="T40" fmla="*/ 1 w 20"/>
              <a:gd name="T41" fmla="*/ 14 h 18"/>
              <a:gd name="T42" fmla="*/ 2 w 20"/>
              <a:gd name="T43" fmla="*/ 15 h 18"/>
              <a:gd name="T44" fmla="*/ 0 w 20"/>
              <a:gd name="T45" fmla="*/ 15 h 18"/>
              <a:gd name="T46" fmla="*/ 5 w 20"/>
              <a:gd name="T47" fmla="*/ 14 h 18"/>
              <a:gd name="T48" fmla="*/ 5 w 20"/>
              <a:gd name="T49" fmla="*/ 1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 h="18">
                <a:moveTo>
                  <a:pt x="5" y="14"/>
                </a:moveTo>
                <a:cubicBezTo>
                  <a:pt x="7" y="12"/>
                  <a:pt x="13" y="16"/>
                  <a:pt x="14" y="18"/>
                </a:cubicBezTo>
                <a:cubicBezTo>
                  <a:pt x="15" y="16"/>
                  <a:pt x="15" y="14"/>
                  <a:pt x="14" y="13"/>
                </a:cubicBezTo>
                <a:cubicBezTo>
                  <a:pt x="13" y="9"/>
                  <a:pt x="15" y="11"/>
                  <a:pt x="17" y="11"/>
                </a:cubicBezTo>
                <a:cubicBezTo>
                  <a:pt x="19" y="10"/>
                  <a:pt x="19" y="8"/>
                  <a:pt x="18" y="6"/>
                </a:cubicBezTo>
                <a:cubicBezTo>
                  <a:pt x="18" y="6"/>
                  <a:pt x="20" y="5"/>
                  <a:pt x="20" y="5"/>
                </a:cubicBezTo>
                <a:cubicBezTo>
                  <a:pt x="20" y="3"/>
                  <a:pt x="20" y="2"/>
                  <a:pt x="19" y="0"/>
                </a:cubicBezTo>
                <a:cubicBezTo>
                  <a:pt x="19" y="0"/>
                  <a:pt x="15" y="1"/>
                  <a:pt x="15" y="1"/>
                </a:cubicBezTo>
                <a:cubicBezTo>
                  <a:pt x="13" y="1"/>
                  <a:pt x="12" y="1"/>
                  <a:pt x="10" y="3"/>
                </a:cubicBezTo>
                <a:cubicBezTo>
                  <a:pt x="10" y="3"/>
                  <a:pt x="13" y="5"/>
                  <a:pt x="12" y="6"/>
                </a:cubicBezTo>
                <a:cubicBezTo>
                  <a:pt x="10" y="8"/>
                  <a:pt x="9" y="4"/>
                  <a:pt x="10" y="4"/>
                </a:cubicBezTo>
                <a:cubicBezTo>
                  <a:pt x="10" y="4"/>
                  <a:pt x="7" y="5"/>
                  <a:pt x="7" y="6"/>
                </a:cubicBezTo>
                <a:cubicBezTo>
                  <a:pt x="7" y="7"/>
                  <a:pt x="6" y="7"/>
                  <a:pt x="5" y="8"/>
                </a:cubicBezTo>
                <a:cubicBezTo>
                  <a:pt x="5" y="9"/>
                  <a:pt x="3" y="12"/>
                  <a:pt x="5" y="12"/>
                </a:cubicBezTo>
                <a:cubicBezTo>
                  <a:pt x="5" y="12"/>
                  <a:pt x="4" y="12"/>
                  <a:pt x="3" y="12"/>
                </a:cubicBezTo>
                <a:cubicBezTo>
                  <a:pt x="3" y="12"/>
                  <a:pt x="4" y="12"/>
                  <a:pt x="4" y="12"/>
                </a:cubicBezTo>
                <a:cubicBezTo>
                  <a:pt x="4" y="12"/>
                  <a:pt x="3" y="12"/>
                  <a:pt x="3" y="12"/>
                </a:cubicBezTo>
                <a:cubicBezTo>
                  <a:pt x="2" y="13"/>
                  <a:pt x="4" y="14"/>
                  <a:pt x="4" y="14"/>
                </a:cubicBezTo>
                <a:cubicBezTo>
                  <a:pt x="4" y="13"/>
                  <a:pt x="2" y="13"/>
                  <a:pt x="2" y="13"/>
                </a:cubicBezTo>
                <a:cubicBezTo>
                  <a:pt x="2" y="13"/>
                  <a:pt x="3" y="14"/>
                  <a:pt x="3" y="14"/>
                </a:cubicBezTo>
                <a:cubicBezTo>
                  <a:pt x="3" y="14"/>
                  <a:pt x="2" y="13"/>
                  <a:pt x="1" y="14"/>
                </a:cubicBezTo>
                <a:cubicBezTo>
                  <a:pt x="1" y="14"/>
                  <a:pt x="2" y="15"/>
                  <a:pt x="2" y="15"/>
                </a:cubicBezTo>
                <a:cubicBezTo>
                  <a:pt x="2" y="14"/>
                  <a:pt x="1" y="14"/>
                  <a:pt x="0" y="15"/>
                </a:cubicBezTo>
                <a:cubicBezTo>
                  <a:pt x="1" y="15"/>
                  <a:pt x="4" y="16"/>
                  <a:pt x="5" y="14"/>
                </a:cubicBezTo>
                <a:cubicBezTo>
                  <a:pt x="5" y="14"/>
                  <a:pt x="5" y="15"/>
                  <a:pt x="5" y="14"/>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701" name="Freeform 654">
            <a:extLst>
              <a:ext uri="{FF2B5EF4-FFF2-40B4-BE49-F238E27FC236}">
                <a16:creationId xmlns:a16="http://schemas.microsoft.com/office/drawing/2014/main" id="{4E930C45-3FD4-1F6A-75A1-813B4FAE6738}"/>
              </a:ext>
            </a:extLst>
          </p:cNvPr>
          <p:cNvSpPr/>
          <p:nvPr/>
        </p:nvSpPr>
        <p:spPr bwMode="auto">
          <a:xfrm>
            <a:off x="9175909" y="3199809"/>
            <a:ext cx="43533" cy="80240"/>
          </a:xfrm>
          <a:custGeom>
            <a:avLst/>
            <a:gdLst>
              <a:gd name="T0" fmla="*/ 10 w 15"/>
              <a:gd name="T1" fmla="*/ 21 h 22"/>
              <a:gd name="T2" fmla="*/ 8 w 15"/>
              <a:gd name="T3" fmla="*/ 17 h 22"/>
              <a:gd name="T4" fmla="*/ 11 w 15"/>
              <a:gd name="T5" fmla="*/ 12 h 22"/>
              <a:gd name="T6" fmla="*/ 11 w 15"/>
              <a:gd name="T7" fmla="*/ 13 h 22"/>
              <a:gd name="T8" fmla="*/ 15 w 15"/>
              <a:gd name="T9" fmla="*/ 10 h 22"/>
              <a:gd name="T10" fmla="*/ 11 w 15"/>
              <a:gd name="T11" fmla="*/ 7 h 22"/>
              <a:gd name="T12" fmla="*/ 10 w 15"/>
              <a:gd name="T13" fmla="*/ 5 h 22"/>
              <a:gd name="T14" fmla="*/ 12 w 15"/>
              <a:gd name="T15" fmla="*/ 4 h 22"/>
              <a:gd name="T16" fmla="*/ 12 w 15"/>
              <a:gd name="T17" fmla="*/ 1 h 22"/>
              <a:gd name="T18" fmla="*/ 11 w 15"/>
              <a:gd name="T19" fmla="*/ 1 h 22"/>
              <a:gd name="T20" fmla="*/ 7 w 15"/>
              <a:gd name="T21" fmla="*/ 4 h 22"/>
              <a:gd name="T22" fmla="*/ 2 w 15"/>
              <a:gd name="T23" fmla="*/ 5 h 22"/>
              <a:gd name="T24" fmla="*/ 4 w 15"/>
              <a:gd name="T25" fmla="*/ 6 h 22"/>
              <a:gd name="T26" fmla="*/ 6 w 15"/>
              <a:gd name="T27" fmla="*/ 8 h 22"/>
              <a:gd name="T28" fmla="*/ 4 w 15"/>
              <a:gd name="T29" fmla="*/ 8 h 22"/>
              <a:gd name="T30" fmla="*/ 2 w 15"/>
              <a:gd name="T31" fmla="*/ 8 h 22"/>
              <a:gd name="T32" fmla="*/ 0 w 15"/>
              <a:gd name="T33" fmla="*/ 9 h 22"/>
              <a:gd name="T34" fmla="*/ 0 w 15"/>
              <a:gd name="T35" fmla="*/ 14 h 22"/>
              <a:gd name="T36" fmla="*/ 2 w 15"/>
              <a:gd name="T37" fmla="*/ 16 h 22"/>
              <a:gd name="T38" fmla="*/ 2 w 15"/>
              <a:gd name="T39" fmla="*/ 20 h 22"/>
              <a:gd name="T40" fmla="*/ 10 w 15"/>
              <a:gd name="T41" fmla="*/ 2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 h="22">
                <a:moveTo>
                  <a:pt x="10" y="21"/>
                </a:moveTo>
                <a:cubicBezTo>
                  <a:pt x="10" y="20"/>
                  <a:pt x="6" y="18"/>
                  <a:pt x="8" y="17"/>
                </a:cubicBezTo>
                <a:cubicBezTo>
                  <a:pt x="9" y="16"/>
                  <a:pt x="9" y="13"/>
                  <a:pt x="11" y="12"/>
                </a:cubicBezTo>
                <a:cubicBezTo>
                  <a:pt x="11" y="12"/>
                  <a:pt x="11" y="13"/>
                  <a:pt x="11" y="13"/>
                </a:cubicBezTo>
                <a:cubicBezTo>
                  <a:pt x="12" y="13"/>
                  <a:pt x="15" y="11"/>
                  <a:pt x="15" y="10"/>
                </a:cubicBezTo>
                <a:cubicBezTo>
                  <a:pt x="15" y="9"/>
                  <a:pt x="11" y="9"/>
                  <a:pt x="11" y="7"/>
                </a:cubicBezTo>
                <a:cubicBezTo>
                  <a:pt x="11" y="6"/>
                  <a:pt x="10" y="6"/>
                  <a:pt x="10" y="5"/>
                </a:cubicBezTo>
                <a:cubicBezTo>
                  <a:pt x="10" y="4"/>
                  <a:pt x="12" y="5"/>
                  <a:pt x="12" y="4"/>
                </a:cubicBezTo>
                <a:cubicBezTo>
                  <a:pt x="12" y="3"/>
                  <a:pt x="12" y="2"/>
                  <a:pt x="12" y="1"/>
                </a:cubicBezTo>
                <a:cubicBezTo>
                  <a:pt x="12" y="0"/>
                  <a:pt x="12" y="1"/>
                  <a:pt x="11" y="1"/>
                </a:cubicBezTo>
                <a:cubicBezTo>
                  <a:pt x="8" y="1"/>
                  <a:pt x="9" y="2"/>
                  <a:pt x="7" y="4"/>
                </a:cubicBezTo>
                <a:cubicBezTo>
                  <a:pt x="6" y="5"/>
                  <a:pt x="3" y="3"/>
                  <a:pt x="2" y="5"/>
                </a:cubicBezTo>
                <a:cubicBezTo>
                  <a:pt x="0" y="7"/>
                  <a:pt x="3" y="7"/>
                  <a:pt x="4" y="6"/>
                </a:cubicBezTo>
                <a:cubicBezTo>
                  <a:pt x="5" y="5"/>
                  <a:pt x="7" y="6"/>
                  <a:pt x="6" y="8"/>
                </a:cubicBezTo>
                <a:cubicBezTo>
                  <a:pt x="6" y="7"/>
                  <a:pt x="4" y="6"/>
                  <a:pt x="4" y="8"/>
                </a:cubicBezTo>
                <a:cubicBezTo>
                  <a:pt x="3" y="8"/>
                  <a:pt x="2" y="9"/>
                  <a:pt x="2" y="8"/>
                </a:cubicBezTo>
                <a:cubicBezTo>
                  <a:pt x="2" y="9"/>
                  <a:pt x="0" y="7"/>
                  <a:pt x="0" y="9"/>
                </a:cubicBezTo>
                <a:cubicBezTo>
                  <a:pt x="0" y="11"/>
                  <a:pt x="0" y="12"/>
                  <a:pt x="0" y="14"/>
                </a:cubicBezTo>
                <a:cubicBezTo>
                  <a:pt x="1" y="15"/>
                  <a:pt x="2" y="15"/>
                  <a:pt x="2" y="16"/>
                </a:cubicBezTo>
                <a:cubicBezTo>
                  <a:pt x="3" y="18"/>
                  <a:pt x="1" y="19"/>
                  <a:pt x="2" y="20"/>
                </a:cubicBezTo>
                <a:cubicBezTo>
                  <a:pt x="4" y="22"/>
                  <a:pt x="8" y="21"/>
                  <a:pt x="10" y="21"/>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702" name="Freeform 655">
            <a:extLst>
              <a:ext uri="{FF2B5EF4-FFF2-40B4-BE49-F238E27FC236}">
                <a16:creationId xmlns:a16="http://schemas.microsoft.com/office/drawing/2014/main" id="{B18C3142-92CE-E953-080D-01DC5C9CF60B}"/>
              </a:ext>
            </a:extLst>
          </p:cNvPr>
          <p:cNvSpPr/>
          <p:nvPr/>
        </p:nvSpPr>
        <p:spPr bwMode="auto">
          <a:xfrm>
            <a:off x="9144249" y="3272644"/>
            <a:ext cx="129610" cy="187639"/>
          </a:xfrm>
          <a:custGeom>
            <a:avLst/>
            <a:gdLst>
              <a:gd name="T0" fmla="*/ 44 w 45"/>
              <a:gd name="T1" fmla="*/ 24 h 52"/>
              <a:gd name="T2" fmla="*/ 43 w 45"/>
              <a:gd name="T3" fmla="*/ 18 h 52"/>
              <a:gd name="T4" fmla="*/ 42 w 45"/>
              <a:gd name="T5" fmla="*/ 12 h 52"/>
              <a:gd name="T6" fmla="*/ 41 w 45"/>
              <a:gd name="T7" fmla="*/ 7 h 52"/>
              <a:gd name="T8" fmla="*/ 38 w 45"/>
              <a:gd name="T9" fmla="*/ 4 h 52"/>
              <a:gd name="T10" fmla="*/ 38 w 45"/>
              <a:gd name="T11" fmla="*/ 2 h 52"/>
              <a:gd name="T12" fmla="*/ 37 w 45"/>
              <a:gd name="T13" fmla="*/ 5 h 52"/>
              <a:gd name="T14" fmla="*/ 33 w 45"/>
              <a:gd name="T15" fmla="*/ 4 h 52"/>
              <a:gd name="T16" fmla="*/ 25 w 45"/>
              <a:gd name="T17" fmla="*/ 7 h 52"/>
              <a:gd name="T18" fmla="*/ 26 w 45"/>
              <a:gd name="T19" fmla="*/ 4 h 52"/>
              <a:gd name="T20" fmla="*/ 21 w 45"/>
              <a:gd name="T21" fmla="*/ 4 h 52"/>
              <a:gd name="T22" fmla="*/ 20 w 45"/>
              <a:gd name="T23" fmla="*/ 1 h 52"/>
              <a:gd name="T24" fmla="*/ 13 w 45"/>
              <a:gd name="T25" fmla="*/ 0 h 52"/>
              <a:gd name="T26" fmla="*/ 15 w 45"/>
              <a:gd name="T27" fmla="*/ 3 h 52"/>
              <a:gd name="T28" fmla="*/ 15 w 45"/>
              <a:gd name="T29" fmla="*/ 6 h 52"/>
              <a:gd name="T30" fmla="*/ 17 w 45"/>
              <a:gd name="T31" fmla="*/ 7 h 52"/>
              <a:gd name="T32" fmla="*/ 20 w 45"/>
              <a:gd name="T33" fmla="*/ 9 h 52"/>
              <a:gd name="T34" fmla="*/ 15 w 45"/>
              <a:gd name="T35" fmla="*/ 8 h 52"/>
              <a:gd name="T36" fmla="*/ 14 w 45"/>
              <a:gd name="T37" fmla="*/ 8 h 52"/>
              <a:gd name="T38" fmla="*/ 13 w 45"/>
              <a:gd name="T39" fmla="*/ 10 h 52"/>
              <a:gd name="T40" fmla="*/ 6 w 45"/>
              <a:gd name="T41" fmla="*/ 10 h 52"/>
              <a:gd name="T42" fmla="*/ 6 w 45"/>
              <a:gd name="T43" fmla="*/ 15 h 52"/>
              <a:gd name="T44" fmla="*/ 6 w 45"/>
              <a:gd name="T45" fmla="*/ 17 h 52"/>
              <a:gd name="T46" fmla="*/ 1 w 45"/>
              <a:gd name="T47" fmla="*/ 22 h 52"/>
              <a:gd name="T48" fmla="*/ 2 w 45"/>
              <a:gd name="T49" fmla="*/ 26 h 52"/>
              <a:gd name="T50" fmla="*/ 2 w 45"/>
              <a:gd name="T51" fmla="*/ 30 h 52"/>
              <a:gd name="T52" fmla="*/ 1 w 45"/>
              <a:gd name="T53" fmla="*/ 33 h 52"/>
              <a:gd name="T54" fmla="*/ 3 w 45"/>
              <a:gd name="T55" fmla="*/ 37 h 52"/>
              <a:gd name="T56" fmla="*/ 11 w 45"/>
              <a:gd name="T57" fmla="*/ 40 h 52"/>
              <a:gd name="T58" fmla="*/ 9 w 45"/>
              <a:gd name="T59" fmla="*/ 49 h 52"/>
              <a:gd name="T60" fmla="*/ 19 w 45"/>
              <a:gd name="T61" fmla="*/ 49 h 52"/>
              <a:gd name="T62" fmla="*/ 23 w 45"/>
              <a:gd name="T63" fmla="*/ 51 h 52"/>
              <a:gd name="T64" fmla="*/ 26 w 45"/>
              <a:gd name="T65" fmla="*/ 50 h 52"/>
              <a:gd name="T66" fmla="*/ 33 w 45"/>
              <a:gd name="T67" fmla="*/ 49 h 52"/>
              <a:gd name="T68" fmla="*/ 36 w 45"/>
              <a:gd name="T69" fmla="*/ 49 h 52"/>
              <a:gd name="T70" fmla="*/ 36 w 45"/>
              <a:gd name="T71" fmla="*/ 45 h 52"/>
              <a:gd name="T72" fmla="*/ 40 w 45"/>
              <a:gd name="T73" fmla="*/ 43 h 52"/>
              <a:gd name="T74" fmla="*/ 35 w 45"/>
              <a:gd name="T75" fmla="*/ 37 h 52"/>
              <a:gd name="T76" fmla="*/ 32 w 45"/>
              <a:gd name="T77" fmla="*/ 31 h 52"/>
              <a:gd name="T78" fmla="*/ 41 w 45"/>
              <a:gd name="T79" fmla="*/ 26 h 52"/>
              <a:gd name="T80" fmla="*/ 44 w 45"/>
              <a:gd name="T81" fmla="*/ 28 h 52"/>
              <a:gd name="T82" fmla="*/ 44 w 45"/>
              <a:gd name="T83" fmla="*/ 24 h 52"/>
              <a:gd name="T84" fmla="*/ 44 w 45"/>
              <a:gd name="T85" fmla="*/ 2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5" h="52">
                <a:moveTo>
                  <a:pt x="44" y="24"/>
                </a:moveTo>
                <a:cubicBezTo>
                  <a:pt x="43" y="22"/>
                  <a:pt x="43" y="20"/>
                  <a:pt x="43" y="18"/>
                </a:cubicBezTo>
                <a:cubicBezTo>
                  <a:pt x="42" y="16"/>
                  <a:pt x="41" y="15"/>
                  <a:pt x="42" y="12"/>
                </a:cubicBezTo>
                <a:cubicBezTo>
                  <a:pt x="43" y="10"/>
                  <a:pt x="42" y="8"/>
                  <a:pt x="41" y="7"/>
                </a:cubicBezTo>
                <a:cubicBezTo>
                  <a:pt x="40" y="6"/>
                  <a:pt x="38" y="5"/>
                  <a:pt x="38" y="4"/>
                </a:cubicBezTo>
                <a:cubicBezTo>
                  <a:pt x="38" y="4"/>
                  <a:pt x="39" y="3"/>
                  <a:pt x="38" y="2"/>
                </a:cubicBezTo>
                <a:cubicBezTo>
                  <a:pt x="37" y="2"/>
                  <a:pt x="37" y="5"/>
                  <a:pt x="37" y="5"/>
                </a:cubicBezTo>
                <a:cubicBezTo>
                  <a:pt x="35" y="5"/>
                  <a:pt x="35" y="4"/>
                  <a:pt x="33" y="4"/>
                </a:cubicBezTo>
                <a:cubicBezTo>
                  <a:pt x="31" y="5"/>
                  <a:pt x="28" y="7"/>
                  <a:pt x="25" y="7"/>
                </a:cubicBezTo>
                <a:cubicBezTo>
                  <a:pt x="24" y="6"/>
                  <a:pt x="26" y="5"/>
                  <a:pt x="26" y="4"/>
                </a:cubicBezTo>
                <a:cubicBezTo>
                  <a:pt x="24" y="4"/>
                  <a:pt x="23" y="5"/>
                  <a:pt x="21" y="4"/>
                </a:cubicBezTo>
                <a:cubicBezTo>
                  <a:pt x="20" y="3"/>
                  <a:pt x="23" y="1"/>
                  <a:pt x="20" y="1"/>
                </a:cubicBezTo>
                <a:cubicBezTo>
                  <a:pt x="18" y="1"/>
                  <a:pt x="16" y="1"/>
                  <a:pt x="13" y="0"/>
                </a:cubicBezTo>
                <a:cubicBezTo>
                  <a:pt x="14" y="1"/>
                  <a:pt x="15" y="1"/>
                  <a:pt x="15" y="3"/>
                </a:cubicBezTo>
                <a:cubicBezTo>
                  <a:pt x="14" y="4"/>
                  <a:pt x="14" y="4"/>
                  <a:pt x="15" y="6"/>
                </a:cubicBezTo>
                <a:cubicBezTo>
                  <a:pt x="15" y="8"/>
                  <a:pt x="15" y="7"/>
                  <a:pt x="17" y="7"/>
                </a:cubicBezTo>
                <a:cubicBezTo>
                  <a:pt x="18" y="7"/>
                  <a:pt x="19" y="8"/>
                  <a:pt x="20" y="9"/>
                </a:cubicBezTo>
                <a:cubicBezTo>
                  <a:pt x="19" y="8"/>
                  <a:pt x="16" y="8"/>
                  <a:pt x="15" y="8"/>
                </a:cubicBezTo>
                <a:cubicBezTo>
                  <a:pt x="15" y="8"/>
                  <a:pt x="14" y="8"/>
                  <a:pt x="14" y="8"/>
                </a:cubicBezTo>
                <a:cubicBezTo>
                  <a:pt x="13" y="9"/>
                  <a:pt x="14" y="10"/>
                  <a:pt x="13" y="10"/>
                </a:cubicBezTo>
                <a:cubicBezTo>
                  <a:pt x="11" y="11"/>
                  <a:pt x="7" y="6"/>
                  <a:pt x="6" y="10"/>
                </a:cubicBezTo>
                <a:cubicBezTo>
                  <a:pt x="7" y="12"/>
                  <a:pt x="8" y="14"/>
                  <a:pt x="6" y="15"/>
                </a:cubicBezTo>
                <a:cubicBezTo>
                  <a:pt x="5" y="17"/>
                  <a:pt x="5" y="15"/>
                  <a:pt x="6" y="17"/>
                </a:cubicBezTo>
                <a:cubicBezTo>
                  <a:pt x="6" y="22"/>
                  <a:pt x="0" y="20"/>
                  <a:pt x="1" y="22"/>
                </a:cubicBezTo>
                <a:cubicBezTo>
                  <a:pt x="1" y="23"/>
                  <a:pt x="2" y="24"/>
                  <a:pt x="2" y="26"/>
                </a:cubicBezTo>
                <a:cubicBezTo>
                  <a:pt x="2" y="28"/>
                  <a:pt x="1" y="28"/>
                  <a:pt x="2" y="30"/>
                </a:cubicBezTo>
                <a:cubicBezTo>
                  <a:pt x="3" y="31"/>
                  <a:pt x="0" y="33"/>
                  <a:pt x="1" y="33"/>
                </a:cubicBezTo>
                <a:cubicBezTo>
                  <a:pt x="3" y="34"/>
                  <a:pt x="2" y="36"/>
                  <a:pt x="3" y="37"/>
                </a:cubicBezTo>
                <a:cubicBezTo>
                  <a:pt x="4" y="40"/>
                  <a:pt x="8" y="39"/>
                  <a:pt x="11" y="40"/>
                </a:cubicBezTo>
                <a:cubicBezTo>
                  <a:pt x="11" y="40"/>
                  <a:pt x="9" y="48"/>
                  <a:pt x="9" y="49"/>
                </a:cubicBezTo>
                <a:cubicBezTo>
                  <a:pt x="13" y="49"/>
                  <a:pt x="15" y="48"/>
                  <a:pt x="19" y="49"/>
                </a:cubicBezTo>
                <a:cubicBezTo>
                  <a:pt x="19" y="49"/>
                  <a:pt x="23" y="52"/>
                  <a:pt x="23" y="51"/>
                </a:cubicBezTo>
                <a:cubicBezTo>
                  <a:pt x="24" y="49"/>
                  <a:pt x="25" y="49"/>
                  <a:pt x="26" y="50"/>
                </a:cubicBezTo>
                <a:cubicBezTo>
                  <a:pt x="27" y="51"/>
                  <a:pt x="32" y="48"/>
                  <a:pt x="33" y="49"/>
                </a:cubicBezTo>
                <a:cubicBezTo>
                  <a:pt x="33" y="49"/>
                  <a:pt x="37" y="50"/>
                  <a:pt x="36" y="49"/>
                </a:cubicBezTo>
                <a:cubicBezTo>
                  <a:pt x="35" y="46"/>
                  <a:pt x="34" y="46"/>
                  <a:pt x="36" y="45"/>
                </a:cubicBezTo>
                <a:cubicBezTo>
                  <a:pt x="38" y="43"/>
                  <a:pt x="38" y="43"/>
                  <a:pt x="40" y="43"/>
                </a:cubicBezTo>
                <a:cubicBezTo>
                  <a:pt x="41" y="42"/>
                  <a:pt x="36" y="38"/>
                  <a:pt x="35" y="37"/>
                </a:cubicBezTo>
                <a:cubicBezTo>
                  <a:pt x="34" y="37"/>
                  <a:pt x="31" y="32"/>
                  <a:pt x="32" y="31"/>
                </a:cubicBezTo>
                <a:cubicBezTo>
                  <a:pt x="36" y="30"/>
                  <a:pt x="38" y="29"/>
                  <a:pt x="41" y="26"/>
                </a:cubicBezTo>
                <a:cubicBezTo>
                  <a:pt x="42" y="25"/>
                  <a:pt x="43" y="29"/>
                  <a:pt x="44" y="28"/>
                </a:cubicBezTo>
                <a:cubicBezTo>
                  <a:pt x="45" y="27"/>
                  <a:pt x="45" y="25"/>
                  <a:pt x="44" y="24"/>
                </a:cubicBezTo>
                <a:cubicBezTo>
                  <a:pt x="44" y="23"/>
                  <a:pt x="44" y="24"/>
                  <a:pt x="44" y="24"/>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703" name="Freeform 656">
            <a:extLst>
              <a:ext uri="{FF2B5EF4-FFF2-40B4-BE49-F238E27FC236}">
                <a16:creationId xmlns:a16="http://schemas.microsoft.com/office/drawing/2014/main" id="{E1834CCF-A717-0B7F-712E-9F63A259A737}"/>
              </a:ext>
            </a:extLst>
          </p:cNvPr>
          <p:cNvSpPr/>
          <p:nvPr/>
        </p:nvSpPr>
        <p:spPr bwMode="auto">
          <a:xfrm>
            <a:off x="9372797" y="3330663"/>
            <a:ext cx="258230" cy="191343"/>
          </a:xfrm>
          <a:custGeom>
            <a:avLst/>
            <a:gdLst>
              <a:gd name="T0" fmla="*/ 0 w 89"/>
              <a:gd name="T1" fmla="*/ 27 h 53"/>
              <a:gd name="T2" fmla="*/ 9 w 89"/>
              <a:gd name="T3" fmla="*/ 30 h 53"/>
              <a:gd name="T4" fmla="*/ 16 w 89"/>
              <a:gd name="T5" fmla="*/ 31 h 53"/>
              <a:gd name="T6" fmla="*/ 22 w 89"/>
              <a:gd name="T7" fmla="*/ 28 h 53"/>
              <a:gd name="T8" fmla="*/ 33 w 89"/>
              <a:gd name="T9" fmla="*/ 30 h 53"/>
              <a:gd name="T10" fmla="*/ 40 w 89"/>
              <a:gd name="T11" fmla="*/ 41 h 53"/>
              <a:gd name="T12" fmla="*/ 44 w 89"/>
              <a:gd name="T13" fmla="*/ 38 h 53"/>
              <a:gd name="T14" fmla="*/ 47 w 89"/>
              <a:gd name="T15" fmla="*/ 41 h 53"/>
              <a:gd name="T16" fmla="*/ 57 w 89"/>
              <a:gd name="T17" fmla="*/ 42 h 53"/>
              <a:gd name="T18" fmla="*/ 51 w 89"/>
              <a:gd name="T19" fmla="*/ 46 h 53"/>
              <a:gd name="T20" fmla="*/ 55 w 89"/>
              <a:gd name="T21" fmla="*/ 49 h 53"/>
              <a:gd name="T22" fmla="*/ 59 w 89"/>
              <a:gd name="T23" fmla="*/ 51 h 53"/>
              <a:gd name="T24" fmla="*/ 67 w 89"/>
              <a:gd name="T25" fmla="*/ 48 h 53"/>
              <a:gd name="T26" fmla="*/ 72 w 89"/>
              <a:gd name="T27" fmla="*/ 46 h 53"/>
              <a:gd name="T28" fmla="*/ 68 w 89"/>
              <a:gd name="T29" fmla="*/ 46 h 53"/>
              <a:gd name="T30" fmla="*/ 63 w 89"/>
              <a:gd name="T31" fmla="*/ 44 h 53"/>
              <a:gd name="T32" fmla="*/ 72 w 89"/>
              <a:gd name="T33" fmla="*/ 38 h 53"/>
              <a:gd name="T34" fmla="*/ 78 w 89"/>
              <a:gd name="T35" fmla="*/ 35 h 53"/>
              <a:gd name="T36" fmla="*/ 84 w 89"/>
              <a:gd name="T37" fmla="*/ 31 h 53"/>
              <a:gd name="T38" fmla="*/ 87 w 89"/>
              <a:gd name="T39" fmla="*/ 28 h 53"/>
              <a:gd name="T40" fmla="*/ 86 w 89"/>
              <a:gd name="T41" fmla="*/ 26 h 53"/>
              <a:gd name="T42" fmla="*/ 88 w 89"/>
              <a:gd name="T43" fmla="*/ 25 h 53"/>
              <a:gd name="T44" fmla="*/ 86 w 89"/>
              <a:gd name="T45" fmla="*/ 24 h 53"/>
              <a:gd name="T46" fmla="*/ 88 w 89"/>
              <a:gd name="T47" fmla="*/ 21 h 53"/>
              <a:gd name="T48" fmla="*/ 85 w 89"/>
              <a:gd name="T49" fmla="*/ 19 h 53"/>
              <a:gd name="T50" fmla="*/ 82 w 89"/>
              <a:gd name="T51" fmla="*/ 18 h 53"/>
              <a:gd name="T52" fmla="*/ 78 w 89"/>
              <a:gd name="T53" fmla="*/ 18 h 53"/>
              <a:gd name="T54" fmla="*/ 75 w 89"/>
              <a:gd name="T55" fmla="*/ 15 h 53"/>
              <a:gd name="T56" fmla="*/ 72 w 89"/>
              <a:gd name="T57" fmla="*/ 17 h 53"/>
              <a:gd name="T58" fmla="*/ 69 w 89"/>
              <a:gd name="T59" fmla="*/ 14 h 53"/>
              <a:gd name="T60" fmla="*/ 65 w 89"/>
              <a:gd name="T61" fmla="*/ 14 h 53"/>
              <a:gd name="T62" fmla="*/ 64 w 89"/>
              <a:gd name="T63" fmla="*/ 10 h 53"/>
              <a:gd name="T64" fmla="*/ 60 w 89"/>
              <a:gd name="T65" fmla="*/ 9 h 53"/>
              <a:gd name="T66" fmla="*/ 60 w 89"/>
              <a:gd name="T67" fmla="*/ 5 h 53"/>
              <a:gd name="T68" fmla="*/ 58 w 89"/>
              <a:gd name="T69" fmla="*/ 2 h 53"/>
              <a:gd name="T70" fmla="*/ 53 w 89"/>
              <a:gd name="T71" fmla="*/ 1 h 53"/>
              <a:gd name="T72" fmla="*/ 47 w 89"/>
              <a:gd name="T73" fmla="*/ 2 h 53"/>
              <a:gd name="T74" fmla="*/ 43 w 89"/>
              <a:gd name="T75" fmla="*/ 3 h 53"/>
              <a:gd name="T76" fmla="*/ 41 w 89"/>
              <a:gd name="T77" fmla="*/ 9 h 53"/>
              <a:gd name="T78" fmla="*/ 38 w 89"/>
              <a:gd name="T79" fmla="*/ 7 h 53"/>
              <a:gd name="T80" fmla="*/ 36 w 89"/>
              <a:gd name="T81" fmla="*/ 8 h 53"/>
              <a:gd name="T82" fmla="*/ 34 w 89"/>
              <a:gd name="T83" fmla="*/ 6 h 53"/>
              <a:gd name="T84" fmla="*/ 31 w 89"/>
              <a:gd name="T85" fmla="*/ 7 h 53"/>
              <a:gd name="T86" fmla="*/ 29 w 89"/>
              <a:gd name="T87" fmla="*/ 6 h 53"/>
              <a:gd name="T88" fmla="*/ 28 w 89"/>
              <a:gd name="T89" fmla="*/ 8 h 53"/>
              <a:gd name="T90" fmla="*/ 21 w 89"/>
              <a:gd name="T91" fmla="*/ 5 h 53"/>
              <a:gd name="T92" fmla="*/ 12 w 89"/>
              <a:gd name="T93" fmla="*/ 4 h 53"/>
              <a:gd name="T94" fmla="*/ 6 w 89"/>
              <a:gd name="T95" fmla="*/ 6 h 53"/>
              <a:gd name="T96" fmla="*/ 9 w 89"/>
              <a:gd name="T97" fmla="*/ 11 h 53"/>
              <a:gd name="T98" fmla="*/ 10 w 89"/>
              <a:gd name="T99" fmla="*/ 14 h 53"/>
              <a:gd name="T100" fmla="*/ 5 w 89"/>
              <a:gd name="T101" fmla="*/ 16 h 53"/>
              <a:gd name="T102" fmla="*/ 2 w 89"/>
              <a:gd name="T103" fmla="*/ 23 h 53"/>
              <a:gd name="T104" fmla="*/ 0 w 89"/>
              <a:gd name="T105" fmla="*/ 2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9" h="53">
                <a:moveTo>
                  <a:pt x="0" y="27"/>
                </a:moveTo>
                <a:cubicBezTo>
                  <a:pt x="0" y="30"/>
                  <a:pt x="7" y="30"/>
                  <a:pt x="9" y="30"/>
                </a:cubicBezTo>
                <a:cubicBezTo>
                  <a:pt x="11" y="30"/>
                  <a:pt x="13" y="32"/>
                  <a:pt x="16" y="31"/>
                </a:cubicBezTo>
                <a:cubicBezTo>
                  <a:pt x="17" y="29"/>
                  <a:pt x="20" y="28"/>
                  <a:pt x="22" y="28"/>
                </a:cubicBezTo>
                <a:cubicBezTo>
                  <a:pt x="25" y="26"/>
                  <a:pt x="31" y="28"/>
                  <a:pt x="33" y="30"/>
                </a:cubicBezTo>
                <a:cubicBezTo>
                  <a:pt x="36" y="34"/>
                  <a:pt x="37" y="38"/>
                  <a:pt x="40" y="41"/>
                </a:cubicBezTo>
                <a:cubicBezTo>
                  <a:pt x="42" y="40"/>
                  <a:pt x="42" y="39"/>
                  <a:pt x="44" y="38"/>
                </a:cubicBezTo>
                <a:cubicBezTo>
                  <a:pt x="46" y="38"/>
                  <a:pt x="46" y="40"/>
                  <a:pt x="47" y="41"/>
                </a:cubicBezTo>
                <a:cubicBezTo>
                  <a:pt x="48" y="42"/>
                  <a:pt x="57" y="43"/>
                  <a:pt x="57" y="42"/>
                </a:cubicBezTo>
                <a:cubicBezTo>
                  <a:pt x="57" y="43"/>
                  <a:pt x="51" y="45"/>
                  <a:pt x="51" y="46"/>
                </a:cubicBezTo>
                <a:cubicBezTo>
                  <a:pt x="52" y="47"/>
                  <a:pt x="56" y="46"/>
                  <a:pt x="55" y="49"/>
                </a:cubicBezTo>
                <a:cubicBezTo>
                  <a:pt x="54" y="51"/>
                  <a:pt x="57" y="53"/>
                  <a:pt x="59" y="51"/>
                </a:cubicBezTo>
                <a:cubicBezTo>
                  <a:pt x="61" y="50"/>
                  <a:pt x="64" y="48"/>
                  <a:pt x="67" y="48"/>
                </a:cubicBezTo>
                <a:cubicBezTo>
                  <a:pt x="70" y="48"/>
                  <a:pt x="71" y="48"/>
                  <a:pt x="72" y="46"/>
                </a:cubicBezTo>
                <a:cubicBezTo>
                  <a:pt x="72" y="46"/>
                  <a:pt x="69" y="46"/>
                  <a:pt x="68" y="46"/>
                </a:cubicBezTo>
                <a:cubicBezTo>
                  <a:pt x="66" y="46"/>
                  <a:pt x="64" y="47"/>
                  <a:pt x="63" y="44"/>
                </a:cubicBezTo>
                <a:cubicBezTo>
                  <a:pt x="60" y="40"/>
                  <a:pt x="70" y="38"/>
                  <a:pt x="72" y="38"/>
                </a:cubicBezTo>
                <a:cubicBezTo>
                  <a:pt x="74" y="37"/>
                  <a:pt x="76" y="36"/>
                  <a:pt x="78" y="35"/>
                </a:cubicBezTo>
                <a:cubicBezTo>
                  <a:pt x="79" y="33"/>
                  <a:pt x="81" y="31"/>
                  <a:pt x="84" y="31"/>
                </a:cubicBezTo>
                <a:cubicBezTo>
                  <a:pt x="85" y="31"/>
                  <a:pt x="87" y="31"/>
                  <a:pt x="87" y="28"/>
                </a:cubicBezTo>
                <a:cubicBezTo>
                  <a:pt x="87" y="27"/>
                  <a:pt x="86" y="27"/>
                  <a:pt x="86" y="26"/>
                </a:cubicBezTo>
                <a:cubicBezTo>
                  <a:pt x="86" y="25"/>
                  <a:pt x="88" y="25"/>
                  <a:pt x="88" y="25"/>
                </a:cubicBezTo>
                <a:cubicBezTo>
                  <a:pt x="88" y="25"/>
                  <a:pt x="86" y="24"/>
                  <a:pt x="86" y="24"/>
                </a:cubicBezTo>
                <a:cubicBezTo>
                  <a:pt x="86" y="23"/>
                  <a:pt x="89" y="23"/>
                  <a:pt x="88" y="21"/>
                </a:cubicBezTo>
                <a:cubicBezTo>
                  <a:pt x="88" y="21"/>
                  <a:pt x="86" y="20"/>
                  <a:pt x="85" y="19"/>
                </a:cubicBezTo>
                <a:cubicBezTo>
                  <a:pt x="84" y="18"/>
                  <a:pt x="83" y="20"/>
                  <a:pt x="82" y="18"/>
                </a:cubicBezTo>
                <a:cubicBezTo>
                  <a:pt x="81" y="17"/>
                  <a:pt x="80" y="17"/>
                  <a:pt x="78" y="18"/>
                </a:cubicBezTo>
                <a:cubicBezTo>
                  <a:pt x="77" y="18"/>
                  <a:pt x="76" y="15"/>
                  <a:pt x="75" y="15"/>
                </a:cubicBezTo>
                <a:cubicBezTo>
                  <a:pt x="74" y="14"/>
                  <a:pt x="73" y="16"/>
                  <a:pt x="72" y="17"/>
                </a:cubicBezTo>
                <a:cubicBezTo>
                  <a:pt x="71" y="17"/>
                  <a:pt x="70" y="14"/>
                  <a:pt x="69" y="14"/>
                </a:cubicBezTo>
                <a:cubicBezTo>
                  <a:pt x="68" y="14"/>
                  <a:pt x="65" y="15"/>
                  <a:pt x="65" y="14"/>
                </a:cubicBezTo>
                <a:cubicBezTo>
                  <a:pt x="65" y="13"/>
                  <a:pt x="65" y="11"/>
                  <a:pt x="64" y="10"/>
                </a:cubicBezTo>
                <a:cubicBezTo>
                  <a:pt x="63" y="9"/>
                  <a:pt x="61" y="10"/>
                  <a:pt x="60" y="9"/>
                </a:cubicBezTo>
                <a:cubicBezTo>
                  <a:pt x="59" y="8"/>
                  <a:pt x="58" y="6"/>
                  <a:pt x="60" y="5"/>
                </a:cubicBezTo>
                <a:cubicBezTo>
                  <a:pt x="61" y="5"/>
                  <a:pt x="59" y="2"/>
                  <a:pt x="58" y="2"/>
                </a:cubicBezTo>
                <a:cubicBezTo>
                  <a:pt x="57" y="1"/>
                  <a:pt x="54" y="2"/>
                  <a:pt x="53" y="1"/>
                </a:cubicBezTo>
                <a:cubicBezTo>
                  <a:pt x="50" y="0"/>
                  <a:pt x="50" y="6"/>
                  <a:pt x="47" y="2"/>
                </a:cubicBezTo>
                <a:cubicBezTo>
                  <a:pt x="46" y="2"/>
                  <a:pt x="44" y="3"/>
                  <a:pt x="43" y="3"/>
                </a:cubicBezTo>
                <a:cubicBezTo>
                  <a:pt x="41" y="4"/>
                  <a:pt x="42" y="9"/>
                  <a:pt x="41" y="9"/>
                </a:cubicBezTo>
                <a:cubicBezTo>
                  <a:pt x="40" y="9"/>
                  <a:pt x="39" y="7"/>
                  <a:pt x="38" y="7"/>
                </a:cubicBezTo>
                <a:cubicBezTo>
                  <a:pt x="38" y="7"/>
                  <a:pt x="37" y="8"/>
                  <a:pt x="36" y="8"/>
                </a:cubicBezTo>
                <a:cubicBezTo>
                  <a:pt x="35" y="8"/>
                  <a:pt x="34" y="7"/>
                  <a:pt x="34" y="6"/>
                </a:cubicBezTo>
                <a:cubicBezTo>
                  <a:pt x="34" y="5"/>
                  <a:pt x="32" y="7"/>
                  <a:pt x="31" y="7"/>
                </a:cubicBezTo>
                <a:cubicBezTo>
                  <a:pt x="30" y="7"/>
                  <a:pt x="30" y="6"/>
                  <a:pt x="29" y="6"/>
                </a:cubicBezTo>
                <a:cubicBezTo>
                  <a:pt x="28" y="6"/>
                  <a:pt x="28" y="7"/>
                  <a:pt x="28" y="8"/>
                </a:cubicBezTo>
                <a:cubicBezTo>
                  <a:pt x="28" y="8"/>
                  <a:pt x="21" y="5"/>
                  <a:pt x="21" y="5"/>
                </a:cubicBezTo>
                <a:cubicBezTo>
                  <a:pt x="18" y="4"/>
                  <a:pt x="15" y="4"/>
                  <a:pt x="12" y="4"/>
                </a:cubicBezTo>
                <a:cubicBezTo>
                  <a:pt x="10" y="4"/>
                  <a:pt x="9" y="6"/>
                  <a:pt x="6" y="6"/>
                </a:cubicBezTo>
                <a:cubicBezTo>
                  <a:pt x="6" y="9"/>
                  <a:pt x="9" y="9"/>
                  <a:pt x="9" y="11"/>
                </a:cubicBezTo>
                <a:cubicBezTo>
                  <a:pt x="9" y="12"/>
                  <a:pt x="10" y="13"/>
                  <a:pt x="10" y="14"/>
                </a:cubicBezTo>
                <a:cubicBezTo>
                  <a:pt x="9" y="15"/>
                  <a:pt x="6" y="15"/>
                  <a:pt x="5" y="16"/>
                </a:cubicBezTo>
                <a:cubicBezTo>
                  <a:pt x="2" y="18"/>
                  <a:pt x="3" y="20"/>
                  <a:pt x="2" y="23"/>
                </a:cubicBezTo>
                <a:cubicBezTo>
                  <a:pt x="2" y="25"/>
                  <a:pt x="1" y="26"/>
                  <a:pt x="0" y="27"/>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704" name="Freeform 657">
            <a:extLst>
              <a:ext uri="{FF2B5EF4-FFF2-40B4-BE49-F238E27FC236}">
                <a16:creationId xmlns:a16="http://schemas.microsoft.com/office/drawing/2014/main" id="{F7253B13-7137-EDE2-568F-0F23F0A8056A}"/>
              </a:ext>
            </a:extLst>
          </p:cNvPr>
          <p:cNvSpPr/>
          <p:nvPr/>
        </p:nvSpPr>
        <p:spPr bwMode="auto">
          <a:xfrm>
            <a:off x="9291668" y="3402261"/>
            <a:ext cx="87066" cy="44441"/>
          </a:xfrm>
          <a:custGeom>
            <a:avLst/>
            <a:gdLst>
              <a:gd name="T0" fmla="*/ 30 w 30"/>
              <a:gd name="T1" fmla="*/ 4 h 12"/>
              <a:gd name="T2" fmla="*/ 22 w 30"/>
              <a:gd name="T3" fmla="*/ 0 h 12"/>
              <a:gd name="T4" fmla="*/ 17 w 30"/>
              <a:gd name="T5" fmla="*/ 0 h 12"/>
              <a:gd name="T6" fmla="*/ 14 w 30"/>
              <a:gd name="T7" fmla="*/ 1 h 12"/>
              <a:gd name="T8" fmla="*/ 11 w 30"/>
              <a:gd name="T9" fmla="*/ 0 h 12"/>
              <a:gd name="T10" fmla="*/ 8 w 30"/>
              <a:gd name="T11" fmla="*/ 3 h 12"/>
              <a:gd name="T12" fmla="*/ 3 w 30"/>
              <a:gd name="T13" fmla="*/ 9 h 12"/>
              <a:gd name="T14" fmla="*/ 11 w 30"/>
              <a:gd name="T15" fmla="*/ 11 h 12"/>
              <a:gd name="T16" fmla="*/ 13 w 30"/>
              <a:gd name="T17" fmla="*/ 9 h 12"/>
              <a:gd name="T18" fmla="*/ 18 w 30"/>
              <a:gd name="T19" fmla="*/ 9 h 12"/>
              <a:gd name="T20" fmla="*/ 19 w 30"/>
              <a:gd name="T21" fmla="*/ 6 h 12"/>
              <a:gd name="T22" fmla="*/ 24 w 30"/>
              <a:gd name="T23" fmla="*/ 7 h 12"/>
              <a:gd name="T24" fmla="*/ 28 w 30"/>
              <a:gd name="T25" fmla="*/ 7 h 12"/>
              <a:gd name="T26" fmla="*/ 30 w 30"/>
              <a:gd name="T27"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 h="12">
                <a:moveTo>
                  <a:pt x="30" y="4"/>
                </a:moveTo>
                <a:cubicBezTo>
                  <a:pt x="27" y="2"/>
                  <a:pt x="26" y="0"/>
                  <a:pt x="22" y="0"/>
                </a:cubicBezTo>
                <a:cubicBezTo>
                  <a:pt x="20" y="0"/>
                  <a:pt x="19" y="0"/>
                  <a:pt x="17" y="0"/>
                </a:cubicBezTo>
                <a:cubicBezTo>
                  <a:pt x="15" y="0"/>
                  <a:pt x="15" y="1"/>
                  <a:pt x="14" y="1"/>
                </a:cubicBezTo>
                <a:cubicBezTo>
                  <a:pt x="13" y="1"/>
                  <a:pt x="12" y="0"/>
                  <a:pt x="11" y="0"/>
                </a:cubicBezTo>
                <a:cubicBezTo>
                  <a:pt x="10" y="1"/>
                  <a:pt x="9" y="2"/>
                  <a:pt x="8" y="3"/>
                </a:cubicBezTo>
                <a:cubicBezTo>
                  <a:pt x="6" y="5"/>
                  <a:pt x="0" y="4"/>
                  <a:pt x="3" y="9"/>
                </a:cubicBezTo>
                <a:cubicBezTo>
                  <a:pt x="4" y="11"/>
                  <a:pt x="8" y="12"/>
                  <a:pt x="11" y="11"/>
                </a:cubicBezTo>
                <a:cubicBezTo>
                  <a:pt x="12" y="11"/>
                  <a:pt x="12" y="9"/>
                  <a:pt x="13" y="9"/>
                </a:cubicBezTo>
                <a:cubicBezTo>
                  <a:pt x="15" y="9"/>
                  <a:pt x="17" y="9"/>
                  <a:pt x="18" y="9"/>
                </a:cubicBezTo>
                <a:cubicBezTo>
                  <a:pt x="19" y="9"/>
                  <a:pt x="19" y="7"/>
                  <a:pt x="19" y="6"/>
                </a:cubicBezTo>
                <a:cubicBezTo>
                  <a:pt x="20" y="5"/>
                  <a:pt x="23" y="7"/>
                  <a:pt x="24" y="7"/>
                </a:cubicBezTo>
                <a:cubicBezTo>
                  <a:pt x="25" y="7"/>
                  <a:pt x="27" y="7"/>
                  <a:pt x="28" y="7"/>
                </a:cubicBezTo>
                <a:cubicBezTo>
                  <a:pt x="29" y="7"/>
                  <a:pt x="29" y="5"/>
                  <a:pt x="30" y="4"/>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705" name="Freeform 658">
            <a:extLst>
              <a:ext uri="{FF2B5EF4-FFF2-40B4-BE49-F238E27FC236}">
                <a16:creationId xmlns:a16="http://schemas.microsoft.com/office/drawing/2014/main" id="{EE02E534-A856-DADA-EF4A-059FF1545626}"/>
              </a:ext>
            </a:extLst>
          </p:cNvPr>
          <p:cNvSpPr/>
          <p:nvPr/>
        </p:nvSpPr>
        <p:spPr bwMode="auto">
          <a:xfrm>
            <a:off x="9387638" y="3239312"/>
            <a:ext cx="136536" cy="127151"/>
          </a:xfrm>
          <a:custGeom>
            <a:avLst/>
            <a:gdLst>
              <a:gd name="T0" fmla="*/ 11 w 47"/>
              <a:gd name="T1" fmla="*/ 29 h 35"/>
              <a:gd name="T2" fmla="*/ 18 w 47"/>
              <a:gd name="T3" fmla="*/ 30 h 35"/>
              <a:gd name="T4" fmla="*/ 23 w 47"/>
              <a:gd name="T5" fmla="*/ 33 h 35"/>
              <a:gd name="T6" fmla="*/ 25 w 47"/>
              <a:gd name="T7" fmla="*/ 31 h 35"/>
              <a:gd name="T8" fmla="*/ 29 w 47"/>
              <a:gd name="T9" fmla="*/ 32 h 35"/>
              <a:gd name="T10" fmla="*/ 33 w 47"/>
              <a:gd name="T11" fmla="*/ 32 h 35"/>
              <a:gd name="T12" fmla="*/ 36 w 47"/>
              <a:gd name="T13" fmla="*/ 33 h 35"/>
              <a:gd name="T14" fmla="*/ 38 w 47"/>
              <a:gd name="T15" fmla="*/ 28 h 35"/>
              <a:gd name="T16" fmla="*/ 42 w 47"/>
              <a:gd name="T17" fmla="*/ 27 h 35"/>
              <a:gd name="T18" fmla="*/ 40 w 47"/>
              <a:gd name="T19" fmla="*/ 22 h 35"/>
              <a:gd name="T20" fmla="*/ 44 w 47"/>
              <a:gd name="T21" fmla="*/ 21 h 35"/>
              <a:gd name="T22" fmla="*/ 45 w 47"/>
              <a:gd name="T23" fmla="*/ 17 h 35"/>
              <a:gd name="T24" fmla="*/ 42 w 47"/>
              <a:gd name="T25" fmla="*/ 15 h 35"/>
              <a:gd name="T26" fmla="*/ 39 w 47"/>
              <a:gd name="T27" fmla="*/ 11 h 35"/>
              <a:gd name="T28" fmla="*/ 38 w 47"/>
              <a:gd name="T29" fmla="*/ 6 h 35"/>
              <a:gd name="T30" fmla="*/ 35 w 47"/>
              <a:gd name="T31" fmla="*/ 2 h 35"/>
              <a:gd name="T32" fmla="*/ 33 w 47"/>
              <a:gd name="T33" fmla="*/ 2 h 35"/>
              <a:gd name="T34" fmla="*/ 30 w 47"/>
              <a:gd name="T35" fmla="*/ 1 h 35"/>
              <a:gd name="T36" fmla="*/ 28 w 47"/>
              <a:gd name="T37" fmla="*/ 2 h 35"/>
              <a:gd name="T38" fmla="*/ 25 w 47"/>
              <a:gd name="T39" fmla="*/ 0 h 35"/>
              <a:gd name="T40" fmla="*/ 22 w 47"/>
              <a:gd name="T41" fmla="*/ 2 h 35"/>
              <a:gd name="T42" fmla="*/ 17 w 47"/>
              <a:gd name="T43" fmla="*/ 3 h 35"/>
              <a:gd name="T44" fmla="*/ 17 w 47"/>
              <a:gd name="T45" fmla="*/ 6 h 35"/>
              <a:gd name="T46" fmla="*/ 13 w 47"/>
              <a:gd name="T47" fmla="*/ 9 h 35"/>
              <a:gd name="T48" fmla="*/ 12 w 47"/>
              <a:gd name="T49" fmla="*/ 13 h 35"/>
              <a:gd name="T50" fmla="*/ 8 w 47"/>
              <a:gd name="T51" fmla="*/ 14 h 35"/>
              <a:gd name="T52" fmla="*/ 1 w 47"/>
              <a:gd name="T53" fmla="*/ 16 h 35"/>
              <a:gd name="T54" fmla="*/ 2 w 47"/>
              <a:gd name="T55" fmla="*/ 24 h 35"/>
              <a:gd name="T56" fmla="*/ 1 w 47"/>
              <a:gd name="T57" fmla="*/ 27 h 35"/>
              <a:gd name="T58" fmla="*/ 1 w 47"/>
              <a:gd name="T59" fmla="*/ 31 h 35"/>
              <a:gd name="T60" fmla="*/ 5 w 47"/>
              <a:gd name="T61" fmla="*/ 30 h 35"/>
              <a:gd name="T62" fmla="*/ 11 w 47"/>
              <a:gd name="T63" fmla="*/ 29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7" h="35">
                <a:moveTo>
                  <a:pt x="11" y="29"/>
                </a:moveTo>
                <a:cubicBezTo>
                  <a:pt x="14" y="29"/>
                  <a:pt x="16" y="30"/>
                  <a:pt x="18" y="30"/>
                </a:cubicBezTo>
                <a:cubicBezTo>
                  <a:pt x="18" y="30"/>
                  <a:pt x="23" y="33"/>
                  <a:pt x="23" y="33"/>
                </a:cubicBezTo>
                <a:cubicBezTo>
                  <a:pt x="23" y="32"/>
                  <a:pt x="24" y="29"/>
                  <a:pt x="25" y="31"/>
                </a:cubicBezTo>
                <a:cubicBezTo>
                  <a:pt x="27" y="34"/>
                  <a:pt x="28" y="29"/>
                  <a:pt x="29" y="32"/>
                </a:cubicBezTo>
                <a:cubicBezTo>
                  <a:pt x="30" y="34"/>
                  <a:pt x="32" y="32"/>
                  <a:pt x="33" y="32"/>
                </a:cubicBezTo>
                <a:cubicBezTo>
                  <a:pt x="34" y="31"/>
                  <a:pt x="36" y="35"/>
                  <a:pt x="36" y="33"/>
                </a:cubicBezTo>
                <a:cubicBezTo>
                  <a:pt x="37" y="31"/>
                  <a:pt x="36" y="29"/>
                  <a:pt x="38" y="28"/>
                </a:cubicBezTo>
                <a:cubicBezTo>
                  <a:pt x="39" y="28"/>
                  <a:pt x="41" y="27"/>
                  <a:pt x="42" y="27"/>
                </a:cubicBezTo>
                <a:cubicBezTo>
                  <a:pt x="41" y="26"/>
                  <a:pt x="40" y="24"/>
                  <a:pt x="40" y="22"/>
                </a:cubicBezTo>
                <a:cubicBezTo>
                  <a:pt x="40" y="20"/>
                  <a:pt x="42" y="22"/>
                  <a:pt x="44" y="21"/>
                </a:cubicBezTo>
                <a:cubicBezTo>
                  <a:pt x="46" y="21"/>
                  <a:pt x="47" y="19"/>
                  <a:pt x="45" y="17"/>
                </a:cubicBezTo>
                <a:cubicBezTo>
                  <a:pt x="44" y="16"/>
                  <a:pt x="43" y="17"/>
                  <a:pt x="42" y="15"/>
                </a:cubicBezTo>
                <a:cubicBezTo>
                  <a:pt x="41" y="14"/>
                  <a:pt x="40" y="13"/>
                  <a:pt x="39" y="11"/>
                </a:cubicBezTo>
                <a:cubicBezTo>
                  <a:pt x="38" y="10"/>
                  <a:pt x="38" y="8"/>
                  <a:pt x="38" y="6"/>
                </a:cubicBezTo>
                <a:cubicBezTo>
                  <a:pt x="39" y="4"/>
                  <a:pt x="36" y="2"/>
                  <a:pt x="35" y="2"/>
                </a:cubicBezTo>
                <a:cubicBezTo>
                  <a:pt x="34" y="1"/>
                  <a:pt x="34" y="2"/>
                  <a:pt x="33" y="2"/>
                </a:cubicBezTo>
                <a:cubicBezTo>
                  <a:pt x="31" y="3"/>
                  <a:pt x="31" y="2"/>
                  <a:pt x="30" y="1"/>
                </a:cubicBezTo>
                <a:cubicBezTo>
                  <a:pt x="29" y="0"/>
                  <a:pt x="29" y="2"/>
                  <a:pt x="28" y="2"/>
                </a:cubicBezTo>
                <a:cubicBezTo>
                  <a:pt x="27" y="2"/>
                  <a:pt x="25" y="0"/>
                  <a:pt x="25" y="0"/>
                </a:cubicBezTo>
                <a:cubicBezTo>
                  <a:pt x="23" y="0"/>
                  <a:pt x="23" y="2"/>
                  <a:pt x="22" y="2"/>
                </a:cubicBezTo>
                <a:cubicBezTo>
                  <a:pt x="20" y="3"/>
                  <a:pt x="19" y="3"/>
                  <a:pt x="17" y="3"/>
                </a:cubicBezTo>
                <a:cubicBezTo>
                  <a:pt x="16" y="4"/>
                  <a:pt x="17" y="6"/>
                  <a:pt x="17" y="6"/>
                </a:cubicBezTo>
                <a:cubicBezTo>
                  <a:pt x="16" y="8"/>
                  <a:pt x="13" y="7"/>
                  <a:pt x="13" y="9"/>
                </a:cubicBezTo>
                <a:cubicBezTo>
                  <a:pt x="12" y="10"/>
                  <a:pt x="12" y="11"/>
                  <a:pt x="12" y="13"/>
                </a:cubicBezTo>
                <a:cubicBezTo>
                  <a:pt x="12" y="14"/>
                  <a:pt x="9" y="14"/>
                  <a:pt x="8" y="14"/>
                </a:cubicBezTo>
                <a:cubicBezTo>
                  <a:pt x="5" y="15"/>
                  <a:pt x="4" y="16"/>
                  <a:pt x="1" y="16"/>
                </a:cubicBezTo>
                <a:cubicBezTo>
                  <a:pt x="2" y="19"/>
                  <a:pt x="5" y="21"/>
                  <a:pt x="2" y="24"/>
                </a:cubicBezTo>
                <a:cubicBezTo>
                  <a:pt x="0" y="25"/>
                  <a:pt x="0" y="26"/>
                  <a:pt x="1" y="27"/>
                </a:cubicBezTo>
                <a:cubicBezTo>
                  <a:pt x="3" y="28"/>
                  <a:pt x="1" y="30"/>
                  <a:pt x="1" y="31"/>
                </a:cubicBezTo>
                <a:cubicBezTo>
                  <a:pt x="3" y="31"/>
                  <a:pt x="4" y="31"/>
                  <a:pt x="5" y="30"/>
                </a:cubicBezTo>
                <a:cubicBezTo>
                  <a:pt x="7" y="29"/>
                  <a:pt x="10" y="29"/>
                  <a:pt x="11" y="29"/>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706" name="Freeform 659">
            <a:extLst>
              <a:ext uri="{FF2B5EF4-FFF2-40B4-BE49-F238E27FC236}">
                <a16:creationId xmlns:a16="http://schemas.microsoft.com/office/drawing/2014/main" id="{E9A50657-CD86-35BF-965B-E33D58A05A25}"/>
              </a:ext>
            </a:extLst>
          </p:cNvPr>
          <p:cNvSpPr/>
          <p:nvPr/>
        </p:nvSpPr>
        <p:spPr bwMode="auto">
          <a:xfrm>
            <a:off x="9355978" y="3231906"/>
            <a:ext cx="84097" cy="69130"/>
          </a:xfrm>
          <a:custGeom>
            <a:avLst/>
            <a:gdLst>
              <a:gd name="T0" fmla="*/ 16 w 29"/>
              <a:gd name="T1" fmla="*/ 18 h 19"/>
              <a:gd name="T2" fmla="*/ 23 w 29"/>
              <a:gd name="T3" fmla="*/ 15 h 19"/>
              <a:gd name="T4" fmla="*/ 23 w 29"/>
              <a:gd name="T5" fmla="*/ 12 h 19"/>
              <a:gd name="T6" fmla="*/ 27 w 29"/>
              <a:gd name="T7" fmla="*/ 9 h 19"/>
              <a:gd name="T8" fmla="*/ 26 w 29"/>
              <a:gd name="T9" fmla="*/ 4 h 19"/>
              <a:gd name="T10" fmla="*/ 19 w 29"/>
              <a:gd name="T11" fmla="*/ 1 h 19"/>
              <a:gd name="T12" fmla="*/ 10 w 29"/>
              <a:gd name="T13" fmla="*/ 1 h 19"/>
              <a:gd name="T14" fmla="*/ 0 w 29"/>
              <a:gd name="T15" fmla="*/ 4 h 19"/>
              <a:gd name="T16" fmla="*/ 1 w 29"/>
              <a:gd name="T17" fmla="*/ 6 h 19"/>
              <a:gd name="T18" fmla="*/ 2 w 29"/>
              <a:gd name="T19" fmla="*/ 9 h 19"/>
              <a:gd name="T20" fmla="*/ 5 w 29"/>
              <a:gd name="T21" fmla="*/ 10 h 19"/>
              <a:gd name="T22" fmla="*/ 9 w 29"/>
              <a:gd name="T23" fmla="*/ 11 h 19"/>
              <a:gd name="T24" fmla="*/ 8 w 29"/>
              <a:gd name="T25" fmla="*/ 15 h 19"/>
              <a:gd name="T26" fmla="*/ 12 w 29"/>
              <a:gd name="T27" fmla="*/ 18 h 19"/>
              <a:gd name="T28" fmla="*/ 16 w 29"/>
              <a:gd name="T29" fmla="*/ 18 h 19"/>
              <a:gd name="T30" fmla="*/ 16 w 29"/>
              <a:gd name="T31" fmla="*/ 1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 h="19">
                <a:moveTo>
                  <a:pt x="16" y="18"/>
                </a:moveTo>
                <a:cubicBezTo>
                  <a:pt x="18" y="16"/>
                  <a:pt x="21" y="16"/>
                  <a:pt x="23" y="15"/>
                </a:cubicBezTo>
                <a:cubicBezTo>
                  <a:pt x="23" y="14"/>
                  <a:pt x="23" y="13"/>
                  <a:pt x="23" y="12"/>
                </a:cubicBezTo>
                <a:cubicBezTo>
                  <a:pt x="24" y="10"/>
                  <a:pt x="25" y="10"/>
                  <a:pt x="27" y="9"/>
                </a:cubicBezTo>
                <a:cubicBezTo>
                  <a:pt x="29" y="8"/>
                  <a:pt x="28" y="5"/>
                  <a:pt x="26" y="4"/>
                </a:cubicBezTo>
                <a:cubicBezTo>
                  <a:pt x="24" y="3"/>
                  <a:pt x="22" y="2"/>
                  <a:pt x="19" y="1"/>
                </a:cubicBezTo>
                <a:cubicBezTo>
                  <a:pt x="17" y="0"/>
                  <a:pt x="13" y="1"/>
                  <a:pt x="10" y="1"/>
                </a:cubicBezTo>
                <a:cubicBezTo>
                  <a:pt x="8" y="1"/>
                  <a:pt x="0" y="0"/>
                  <a:pt x="0" y="4"/>
                </a:cubicBezTo>
                <a:cubicBezTo>
                  <a:pt x="0" y="4"/>
                  <a:pt x="1" y="5"/>
                  <a:pt x="1" y="6"/>
                </a:cubicBezTo>
                <a:cubicBezTo>
                  <a:pt x="2" y="7"/>
                  <a:pt x="1" y="8"/>
                  <a:pt x="2" y="9"/>
                </a:cubicBezTo>
                <a:cubicBezTo>
                  <a:pt x="3" y="9"/>
                  <a:pt x="4" y="11"/>
                  <a:pt x="5" y="10"/>
                </a:cubicBezTo>
                <a:cubicBezTo>
                  <a:pt x="7" y="10"/>
                  <a:pt x="9" y="9"/>
                  <a:pt x="9" y="11"/>
                </a:cubicBezTo>
                <a:cubicBezTo>
                  <a:pt x="9" y="12"/>
                  <a:pt x="9" y="14"/>
                  <a:pt x="8" y="15"/>
                </a:cubicBezTo>
                <a:cubicBezTo>
                  <a:pt x="11" y="15"/>
                  <a:pt x="11" y="15"/>
                  <a:pt x="12" y="18"/>
                </a:cubicBezTo>
                <a:cubicBezTo>
                  <a:pt x="13" y="18"/>
                  <a:pt x="16" y="18"/>
                  <a:pt x="16" y="18"/>
                </a:cubicBezTo>
                <a:cubicBezTo>
                  <a:pt x="17" y="17"/>
                  <a:pt x="15" y="19"/>
                  <a:pt x="16" y="18"/>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707" name="Freeform 660">
            <a:extLst>
              <a:ext uri="{FF2B5EF4-FFF2-40B4-BE49-F238E27FC236}">
                <a16:creationId xmlns:a16="http://schemas.microsoft.com/office/drawing/2014/main" id="{7B118FCC-DE2E-D236-A64E-4248F309EAE2}"/>
              </a:ext>
            </a:extLst>
          </p:cNvPr>
          <p:cNvSpPr/>
          <p:nvPr/>
        </p:nvSpPr>
        <p:spPr bwMode="auto">
          <a:xfrm>
            <a:off x="9355978" y="3188700"/>
            <a:ext cx="103886" cy="65427"/>
          </a:xfrm>
          <a:custGeom>
            <a:avLst/>
            <a:gdLst>
              <a:gd name="T0" fmla="*/ 11 w 36"/>
              <a:gd name="T1" fmla="*/ 13 h 18"/>
              <a:gd name="T2" fmla="*/ 19 w 36"/>
              <a:gd name="T3" fmla="*/ 12 h 18"/>
              <a:gd name="T4" fmla="*/ 25 w 36"/>
              <a:gd name="T5" fmla="*/ 15 h 18"/>
              <a:gd name="T6" fmla="*/ 29 w 36"/>
              <a:gd name="T7" fmla="*/ 17 h 18"/>
              <a:gd name="T8" fmla="*/ 33 w 36"/>
              <a:gd name="T9" fmla="*/ 16 h 18"/>
              <a:gd name="T10" fmla="*/ 36 w 36"/>
              <a:gd name="T11" fmla="*/ 14 h 18"/>
              <a:gd name="T12" fmla="*/ 34 w 36"/>
              <a:gd name="T13" fmla="*/ 8 h 18"/>
              <a:gd name="T14" fmla="*/ 31 w 36"/>
              <a:gd name="T15" fmla="*/ 4 h 18"/>
              <a:gd name="T16" fmla="*/ 25 w 36"/>
              <a:gd name="T17" fmla="*/ 3 h 18"/>
              <a:gd name="T18" fmla="*/ 18 w 36"/>
              <a:gd name="T19" fmla="*/ 1 h 18"/>
              <a:gd name="T20" fmla="*/ 17 w 36"/>
              <a:gd name="T21" fmla="*/ 5 h 18"/>
              <a:gd name="T22" fmla="*/ 15 w 36"/>
              <a:gd name="T23" fmla="*/ 7 h 18"/>
              <a:gd name="T24" fmla="*/ 8 w 36"/>
              <a:gd name="T25" fmla="*/ 4 h 18"/>
              <a:gd name="T26" fmla="*/ 0 w 36"/>
              <a:gd name="T27" fmla="*/ 15 h 18"/>
              <a:gd name="T28" fmla="*/ 11 w 36"/>
              <a:gd name="T29" fmla="*/ 1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18">
                <a:moveTo>
                  <a:pt x="11" y="13"/>
                </a:moveTo>
                <a:cubicBezTo>
                  <a:pt x="14" y="13"/>
                  <a:pt x="16" y="12"/>
                  <a:pt x="19" y="12"/>
                </a:cubicBezTo>
                <a:cubicBezTo>
                  <a:pt x="20" y="12"/>
                  <a:pt x="24" y="14"/>
                  <a:pt x="25" y="15"/>
                </a:cubicBezTo>
                <a:cubicBezTo>
                  <a:pt x="26" y="16"/>
                  <a:pt x="27" y="18"/>
                  <a:pt x="29" y="17"/>
                </a:cubicBezTo>
                <a:cubicBezTo>
                  <a:pt x="30" y="17"/>
                  <a:pt x="31" y="16"/>
                  <a:pt x="33" y="16"/>
                </a:cubicBezTo>
                <a:cubicBezTo>
                  <a:pt x="34" y="16"/>
                  <a:pt x="34" y="14"/>
                  <a:pt x="36" y="14"/>
                </a:cubicBezTo>
                <a:cubicBezTo>
                  <a:pt x="35" y="12"/>
                  <a:pt x="33" y="9"/>
                  <a:pt x="34" y="8"/>
                </a:cubicBezTo>
                <a:cubicBezTo>
                  <a:pt x="35" y="6"/>
                  <a:pt x="32" y="4"/>
                  <a:pt x="31" y="4"/>
                </a:cubicBezTo>
                <a:cubicBezTo>
                  <a:pt x="29" y="3"/>
                  <a:pt x="27" y="5"/>
                  <a:pt x="25" y="3"/>
                </a:cubicBezTo>
                <a:cubicBezTo>
                  <a:pt x="22" y="1"/>
                  <a:pt x="21" y="0"/>
                  <a:pt x="18" y="1"/>
                </a:cubicBezTo>
                <a:cubicBezTo>
                  <a:pt x="16" y="2"/>
                  <a:pt x="17" y="3"/>
                  <a:pt x="17" y="5"/>
                </a:cubicBezTo>
                <a:cubicBezTo>
                  <a:pt x="16" y="6"/>
                  <a:pt x="16" y="7"/>
                  <a:pt x="15" y="7"/>
                </a:cubicBezTo>
                <a:cubicBezTo>
                  <a:pt x="12" y="9"/>
                  <a:pt x="10" y="5"/>
                  <a:pt x="8" y="4"/>
                </a:cubicBezTo>
                <a:cubicBezTo>
                  <a:pt x="3" y="0"/>
                  <a:pt x="0" y="11"/>
                  <a:pt x="0" y="15"/>
                </a:cubicBezTo>
                <a:cubicBezTo>
                  <a:pt x="4" y="13"/>
                  <a:pt x="7" y="13"/>
                  <a:pt x="11" y="13"/>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708" name="Freeform 661">
            <a:extLst>
              <a:ext uri="{FF2B5EF4-FFF2-40B4-BE49-F238E27FC236}">
                <a16:creationId xmlns:a16="http://schemas.microsoft.com/office/drawing/2014/main" id="{26CCA7D8-44D1-3E01-48EB-4C61139D79A0}"/>
              </a:ext>
            </a:extLst>
          </p:cNvPr>
          <p:cNvSpPr/>
          <p:nvPr/>
        </p:nvSpPr>
        <p:spPr bwMode="auto">
          <a:xfrm>
            <a:off x="9387638" y="3149197"/>
            <a:ext cx="69258" cy="54316"/>
          </a:xfrm>
          <a:custGeom>
            <a:avLst/>
            <a:gdLst>
              <a:gd name="T0" fmla="*/ 16 w 24"/>
              <a:gd name="T1" fmla="*/ 15 h 15"/>
              <a:gd name="T2" fmla="*/ 20 w 24"/>
              <a:gd name="T3" fmla="*/ 15 h 15"/>
              <a:gd name="T4" fmla="*/ 22 w 24"/>
              <a:gd name="T5" fmla="*/ 13 h 15"/>
              <a:gd name="T6" fmla="*/ 22 w 24"/>
              <a:gd name="T7" fmla="*/ 10 h 15"/>
              <a:gd name="T8" fmla="*/ 21 w 24"/>
              <a:gd name="T9" fmla="*/ 5 h 15"/>
              <a:gd name="T10" fmla="*/ 24 w 24"/>
              <a:gd name="T11" fmla="*/ 0 h 15"/>
              <a:gd name="T12" fmla="*/ 12 w 24"/>
              <a:gd name="T13" fmla="*/ 0 h 15"/>
              <a:gd name="T14" fmla="*/ 6 w 24"/>
              <a:gd name="T15" fmla="*/ 1 h 15"/>
              <a:gd name="T16" fmla="*/ 0 w 24"/>
              <a:gd name="T17" fmla="*/ 5 h 15"/>
              <a:gd name="T18" fmla="*/ 2 w 24"/>
              <a:gd name="T19" fmla="*/ 6 h 15"/>
              <a:gd name="T20" fmla="*/ 2 w 24"/>
              <a:gd name="T21" fmla="*/ 8 h 15"/>
              <a:gd name="T22" fmla="*/ 7 w 24"/>
              <a:gd name="T23" fmla="*/ 9 h 15"/>
              <a:gd name="T24" fmla="*/ 6 w 24"/>
              <a:gd name="T25" fmla="*/ 13 h 15"/>
              <a:gd name="T26" fmla="*/ 11 w 24"/>
              <a:gd name="T27" fmla="*/ 12 h 15"/>
              <a:gd name="T28" fmla="*/ 16 w 24"/>
              <a:gd name="T29"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 h="15">
                <a:moveTo>
                  <a:pt x="16" y="15"/>
                </a:moveTo>
                <a:cubicBezTo>
                  <a:pt x="17" y="15"/>
                  <a:pt x="19" y="15"/>
                  <a:pt x="20" y="15"/>
                </a:cubicBezTo>
                <a:cubicBezTo>
                  <a:pt x="20" y="14"/>
                  <a:pt x="22" y="14"/>
                  <a:pt x="22" y="13"/>
                </a:cubicBezTo>
                <a:cubicBezTo>
                  <a:pt x="22" y="12"/>
                  <a:pt x="22" y="11"/>
                  <a:pt x="22" y="10"/>
                </a:cubicBezTo>
                <a:cubicBezTo>
                  <a:pt x="21" y="8"/>
                  <a:pt x="20" y="7"/>
                  <a:pt x="21" y="5"/>
                </a:cubicBezTo>
                <a:cubicBezTo>
                  <a:pt x="23" y="4"/>
                  <a:pt x="24" y="2"/>
                  <a:pt x="24" y="0"/>
                </a:cubicBezTo>
                <a:cubicBezTo>
                  <a:pt x="22" y="3"/>
                  <a:pt x="15" y="0"/>
                  <a:pt x="12" y="0"/>
                </a:cubicBezTo>
                <a:cubicBezTo>
                  <a:pt x="10" y="0"/>
                  <a:pt x="8" y="0"/>
                  <a:pt x="6" y="1"/>
                </a:cubicBezTo>
                <a:cubicBezTo>
                  <a:pt x="5" y="1"/>
                  <a:pt x="0" y="5"/>
                  <a:pt x="0" y="5"/>
                </a:cubicBezTo>
                <a:cubicBezTo>
                  <a:pt x="0" y="6"/>
                  <a:pt x="3" y="5"/>
                  <a:pt x="2" y="6"/>
                </a:cubicBezTo>
                <a:cubicBezTo>
                  <a:pt x="2" y="7"/>
                  <a:pt x="2" y="7"/>
                  <a:pt x="2" y="8"/>
                </a:cubicBezTo>
                <a:cubicBezTo>
                  <a:pt x="3" y="10"/>
                  <a:pt x="7" y="9"/>
                  <a:pt x="7" y="9"/>
                </a:cubicBezTo>
                <a:cubicBezTo>
                  <a:pt x="7" y="10"/>
                  <a:pt x="6" y="12"/>
                  <a:pt x="6" y="13"/>
                </a:cubicBezTo>
                <a:cubicBezTo>
                  <a:pt x="7" y="12"/>
                  <a:pt x="9" y="11"/>
                  <a:pt x="11" y="12"/>
                </a:cubicBezTo>
                <a:cubicBezTo>
                  <a:pt x="13" y="13"/>
                  <a:pt x="14" y="15"/>
                  <a:pt x="16" y="15"/>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709" name="Freeform 662">
            <a:extLst>
              <a:ext uri="{FF2B5EF4-FFF2-40B4-BE49-F238E27FC236}">
                <a16:creationId xmlns:a16="http://schemas.microsoft.com/office/drawing/2014/main" id="{4E9C845B-A564-61AF-2B83-CC8C0FCB8B07}"/>
              </a:ext>
            </a:extLst>
          </p:cNvPr>
          <p:cNvSpPr/>
          <p:nvPr/>
        </p:nvSpPr>
        <p:spPr bwMode="auto">
          <a:xfrm>
            <a:off x="9335202" y="3261533"/>
            <a:ext cx="46501" cy="28393"/>
          </a:xfrm>
          <a:custGeom>
            <a:avLst/>
            <a:gdLst>
              <a:gd name="T0" fmla="*/ 16 w 16"/>
              <a:gd name="T1" fmla="*/ 4 h 8"/>
              <a:gd name="T2" fmla="*/ 12 w 16"/>
              <a:gd name="T3" fmla="*/ 2 h 8"/>
              <a:gd name="T4" fmla="*/ 8 w 16"/>
              <a:gd name="T5" fmla="*/ 0 h 8"/>
              <a:gd name="T6" fmla="*/ 7 w 16"/>
              <a:gd name="T7" fmla="*/ 3 h 8"/>
              <a:gd name="T8" fmla="*/ 5 w 16"/>
              <a:gd name="T9" fmla="*/ 2 h 8"/>
              <a:gd name="T10" fmla="*/ 2 w 16"/>
              <a:gd name="T11" fmla="*/ 3 h 8"/>
              <a:gd name="T12" fmla="*/ 0 w 16"/>
              <a:gd name="T13" fmla="*/ 5 h 8"/>
              <a:gd name="T14" fmla="*/ 0 w 16"/>
              <a:gd name="T15" fmla="*/ 6 h 8"/>
              <a:gd name="T16" fmla="*/ 2 w 16"/>
              <a:gd name="T17" fmla="*/ 6 h 8"/>
              <a:gd name="T18" fmla="*/ 8 w 16"/>
              <a:gd name="T19" fmla="*/ 7 h 8"/>
              <a:gd name="T20" fmla="*/ 16 w 16"/>
              <a:gd name="T21"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8">
                <a:moveTo>
                  <a:pt x="16" y="4"/>
                </a:moveTo>
                <a:cubicBezTo>
                  <a:pt x="16" y="1"/>
                  <a:pt x="14" y="2"/>
                  <a:pt x="12" y="2"/>
                </a:cubicBezTo>
                <a:cubicBezTo>
                  <a:pt x="11" y="3"/>
                  <a:pt x="10" y="1"/>
                  <a:pt x="8" y="0"/>
                </a:cubicBezTo>
                <a:cubicBezTo>
                  <a:pt x="8" y="1"/>
                  <a:pt x="8" y="2"/>
                  <a:pt x="7" y="3"/>
                </a:cubicBezTo>
                <a:cubicBezTo>
                  <a:pt x="6" y="3"/>
                  <a:pt x="7" y="1"/>
                  <a:pt x="5" y="2"/>
                </a:cubicBezTo>
                <a:cubicBezTo>
                  <a:pt x="4" y="2"/>
                  <a:pt x="2" y="2"/>
                  <a:pt x="2" y="3"/>
                </a:cubicBezTo>
                <a:cubicBezTo>
                  <a:pt x="1" y="5"/>
                  <a:pt x="2" y="6"/>
                  <a:pt x="0" y="5"/>
                </a:cubicBezTo>
                <a:cubicBezTo>
                  <a:pt x="0" y="5"/>
                  <a:pt x="0" y="5"/>
                  <a:pt x="0" y="6"/>
                </a:cubicBezTo>
                <a:cubicBezTo>
                  <a:pt x="0" y="6"/>
                  <a:pt x="1" y="6"/>
                  <a:pt x="2" y="6"/>
                </a:cubicBezTo>
                <a:cubicBezTo>
                  <a:pt x="4" y="7"/>
                  <a:pt x="6" y="7"/>
                  <a:pt x="8" y="7"/>
                </a:cubicBezTo>
                <a:cubicBezTo>
                  <a:pt x="10" y="7"/>
                  <a:pt x="16" y="8"/>
                  <a:pt x="16" y="4"/>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710" name="Freeform 663">
            <a:extLst>
              <a:ext uri="{FF2B5EF4-FFF2-40B4-BE49-F238E27FC236}">
                <a16:creationId xmlns:a16="http://schemas.microsoft.com/office/drawing/2014/main" id="{7B02327A-D2C4-B0CF-895D-E946A36344C4}"/>
              </a:ext>
            </a:extLst>
          </p:cNvPr>
          <p:cNvSpPr/>
          <p:nvPr/>
        </p:nvSpPr>
        <p:spPr bwMode="auto">
          <a:xfrm>
            <a:off x="9262975" y="3268938"/>
            <a:ext cx="138514" cy="151839"/>
          </a:xfrm>
          <a:custGeom>
            <a:avLst/>
            <a:gdLst>
              <a:gd name="T0" fmla="*/ 1 w 48"/>
              <a:gd name="T1" fmla="*/ 12 h 42"/>
              <a:gd name="T2" fmla="*/ 0 w 48"/>
              <a:gd name="T3" fmla="*/ 16 h 42"/>
              <a:gd name="T4" fmla="*/ 2 w 48"/>
              <a:gd name="T5" fmla="*/ 20 h 42"/>
              <a:gd name="T6" fmla="*/ 4 w 48"/>
              <a:gd name="T7" fmla="*/ 27 h 42"/>
              <a:gd name="T8" fmla="*/ 9 w 48"/>
              <a:gd name="T9" fmla="*/ 31 h 42"/>
              <a:gd name="T10" fmla="*/ 10 w 48"/>
              <a:gd name="T11" fmla="*/ 33 h 42"/>
              <a:gd name="T12" fmla="*/ 13 w 48"/>
              <a:gd name="T13" fmla="*/ 32 h 42"/>
              <a:gd name="T14" fmla="*/ 21 w 48"/>
              <a:gd name="T15" fmla="*/ 36 h 42"/>
              <a:gd name="T16" fmla="*/ 25 w 48"/>
              <a:gd name="T17" fmla="*/ 37 h 42"/>
              <a:gd name="T18" fmla="*/ 33 w 48"/>
              <a:gd name="T19" fmla="*/ 37 h 42"/>
              <a:gd name="T20" fmla="*/ 39 w 48"/>
              <a:gd name="T21" fmla="*/ 41 h 42"/>
              <a:gd name="T22" fmla="*/ 41 w 48"/>
              <a:gd name="T23" fmla="*/ 35 h 42"/>
              <a:gd name="T24" fmla="*/ 44 w 48"/>
              <a:gd name="T25" fmla="*/ 32 h 42"/>
              <a:gd name="T26" fmla="*/ 48 w 48"/>
              <a:gd name="T27" fmla="*/ 31 h 42"/>
              <a:gd name="T28" fmla="*/ 45 w 48"/>
              <a:gd name="T29" fmla="*/ 26 h 42"/>
              <a:gd name="T30" fmla="*/ 44 w 48"/>
              <a:gd name="T31" fmla="*/ 19 h 42"/>
              <a:gd name="T32" fmla="*/ 46 w 48"/>
              <a:gd name="T33" fmla="*/ 12 h 42"/>
              <a:gd name="T34" fmla="*/ 44 w 48"/>
              <a:gd name="T35" fmla="*/ 7 h 42"/>
              <a:gd name="T36" fmla="*/ 42 w 48"/>
              <a:gd name="T37" fmla="*/ 5 h 42"/>
              <a:gd name="T38" fmla="*/ 25 w 48"/>
              <a:gd name="T39" fmla="*/ 4 h 42"/>
              <a:gd name="T40" fmla="*/ 20 w 48"/>
              <a:gd name="T41" fmla="*/ 2 h 42"/>
              <a:gd name="T42" fmla="*/ 13 w 48"/>
              <a:gd name="T43" fmla="*/ 4 h 42"/>
              <a:gd name="T44" fmla="*/ 6 w 48"/>
              <a:gd name="T45" fmla="*/ 6 h 42"/>
              <a:gd name="T46" fmla="*/ 2 w 48"/>
              <a:gd name="T47" fmla="*/ 7 h 42"/>
              <a:gd name="T48" fmla="*/ 1 w 48"/>
              <a:gd name="T49" fmla="*/ 9 h 42"/>
              <a:gd name="T50" fmla="*/ 1 w 48"/>
              <a:gd name="T51" fmla="*/ 12 h 42"/>
              <a:gd name="T52" fmla="*/ 1 w 48"/>
              <a:gd name="T53" fmla="*/ 1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 h="42">
                <a:moveTo>
                  <a:pt x="1" y="12"/>
                </a:moveTo>
                <a:cubicBezTo>
                  <a:pt x="1" y="13"/>
                  <a:pt x="0" y="15"/>
                  <a:pt x="0" y="16"/>
                </a:cubicBezTo>
                <a:cubicBezTo>
                  <a:pt x="1" y="17"/>
                  <a:pt x="2" y="19"/>
                  <a:pt x="2" y="20"/>
                </a:cubicBezTo>
                <a:cubicBezTo>
                  <a:pt x="2" y="22"/>
                  <a:pt x="3" y="25"/>
                  <a:pt x="4" y="27"/>
                </a:cubicBezTo>
                <a:cubicBezTo>
                  <a:pt x="5" y="30"/>
                  <a:pt x="8" y="29"/>
                  <a:pt x="9" y="31"/>
                </a:cubicBezTo>
                <a:cubicBezTo>
                  <a:pt x="9" y="31"/>
                  <a:pt x="9" y="33"/>
                  <a:pt x="10" y="33"/>
                </a:cubicBezTo>
                <a:cubicBezTo>
                  <a:pt x="11" y="34"/>
                  <a:pt x="12" y="32"/>
                  <a:pt x="13" y="32"/>
                </a:cubicBezTo>
                <a:cubicBezTo>
                  <a:pt x="15" y="31"/>
                  <a:pt x="19" y="35"/>
                  <a:pt x="21" y="36"/>
                </a:cubicBezTo>
                <a:cubicBezTo>
                  <a:pt x="22" y="37"/>
                  <a:pt x="23" y="39"/>
                  <a:pt x="25" y="37"/>
                </a:cubicBezTo>
                <a:cubicBezTo>
                  <a:pt x="26" y="36"/>
                  <a:pt x="31" y="37"/>
                  <a:pt x="33" y="37"/>
                </a:cubicBezTo>
                <a:cubicBezTo>
                  <a:pt x="36" y="37"/>
                  <a:pt x="37" y="39"/>
                  <a:pt x="39" y="41"/>
                </a:cubicBezTo>
                <a:cubicBezTo>
                  <a:pt x="40" y="42"/>
                  <a:pt x="40" y="36"/>
                  <a:pt x="41" y="35"/>
                </a:cubicBezTo>
                <a:cubicBezTo>
                  <a:pt x="42" y="34"/>
                  <a:pt x="43" y="33"/>
                  <a:pt x="44" y="32"/>
                </a:cubicBezTo>
                <a:cubicBezTo>
                  <a:pt x="45" y="32"/>
                  <a:pt x="48" y="32"/>
                  <a:pt x="48" y="31"/>
                </a:cubicBezTo>
                <a:cubicBezTo>
                  <a:pt x="47" y="28"/>
                  <a:pt x="47" y="27"/>
                  <a:pt x="45" y="26"/>
                </a:cubicBezTo>
                <a:cubicBezTo>
                  <a:pt x="43" y="24"/>
                  <a:pt x="46" y="21"/>
                  <a:pt x="44" y="19"/>
                </a:cubicBezTo>
                <a:cubicBezTo>
                  <a:pt x="42" y="18"/>
                  <a:pt x="47" y="14"/>
                  <a:pt x="46" y="12"/>
                </a:cubicBezTo>
                <a:cubicBezTo>
                  <a:pt x="45" y="10"/>
                  <a:pt x="44" y="9"/>
                  <a:pt x="44" y="7"/>
                </a:cubicBezTo>
                <a:cubicBezTo>
                  <a:pt x="44" y="6"/>
                  <a:pt x="44" y="5"/>
                  <a:pt x="42" y="5"/>
                </a:cubicBezTo>
                <a:cubicBezTo>
                  <a:pt x="37" y="3"/>
                  <a:pt x="30" y="6"/>
                  <a:pt x="25" y="4"/>
                </a:cubicBezTo>
                <a:cubicBezTo>
                  <a:pt x="25" y="7"/>
                  <a:pt x="21" y="2"/>
                  <a:pt x="20" y="2"/>
                </a:cubicBezTo>
                <a:cubicBezTo>
                  <a:pt x="17" y="0"/>
                  <a:pt x="15" y="2"/>
                  <a:pt x="13" y="4"/>
                </a:cubicBezTo>
                <a:cubicBezTo>
                  <a:pt x="10" y="5"/>
                  <a:pt x="8" y="6"/>
                  <a:pt x="6" y="6"/>
                </a:cubicBezTo>
                <a:cubicBezTo>
                  <a:pt x="5" y="7"/>
                  <a:pt x="3" y="7"/>
                  <a:pt x="2" y="7"/>
                </a:cubicBezTo>
                <a:cubicBezTo>
                  <a:pt x="1" y="8"/>
                  <a:pt x="3" y="9"/>
                  <a:pt x="1" y="9"/>
                </a:cubicBezTo>
                <a:cubicBezTo>
                  <a:pt x="1" y="10"/>
                  <a:pt x="1" y="11"/>
                  <a:pt x="1" y="12"/>
                </a:cubicBezTo>
                <a:cubicBezTo>
                  <a:pt x="1" y="14"/>
                  <a:pt x="1" y="12"/>
                  <a:pt x="1" y="12"/>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711" name="Freeform 664">
            <a:extLst>
              <a:ext uri="{FF2B5EF4-FFF2-40B4-BE49-F238E27FC236}">
                <a16:creationId xmlns:a16="http://schemas.microsoft.com/office/drawing/2014/main" id="{685AB5D0-A8D8-B803-8910-21606574CB8E}"/>
              </a:ext>
            </a:extLst>
          </p:cNvPr>
          <p:cNvSpPr/>
          <p:nvPr/>
        </p:nvSpPr>
        <p:spPr bwMode="auto">
          <a:xfrm>
            <a:off x="9347072" y="3428186"/>
            <a:ext cx="133567" cy="108633"/>
          </a:xfrm>
          <a:custGeom>
            <a:avLst/>
            <a:gdLst>
              <a:gd name="T0" fmla="*/ 38 w 46"/>
              <a:gd name="T1" fmla="*/ 13 h 30"/>
              <a:gd name="T2" fmla="*/ 35 w 46"/>
              <a:gd name="T3" fmla="*/ 6 h 30"/>
              <a:gd name="T4" fmla="*/ 32 w 46"/>
              <a:gd name="T5" fmla="*/ 0 h 30"/>
              <a:gd name="T6" fmla="*/ 22 w 46"/>
              <a:gd name="T7" fmla="*/ 4 h 30"/>
              <a:gd name="T8" fmla="*/ 18 w 46"/>
              <a:gd name="T9" fmla="*/ 3 h 30"/>
              <a:gd name="T10" fmla="*/ 12 w 46"/>
              <a:gd name="T11" fmla="*/ 3 h 30"/>
              <a:gd name="T12" fmla="*/ 8 w 46"/>
              <a:gd name="T13" fmla="*/ 6 h 30"/>
              <a:gd name="T14" fmla="*/ 4 w 46"/>
              <a:gd name="T15" fmla="*/ 14 h 30"/>
              <a:gd name="T16" fmla="*/ 0 w 46"/>
              <a:gd name="T17" fmla="*/ 15 h 30"/>
              <a:gd name="T18" fmla="*/ 3 w 46"/>
              <a:gd name="T19" fmla="*/ 18 h 30"/>
              <a:gd name="T20" fmla="*/ 5 w 46"/>
              <a:gd name="T21" fmla="*/ 22 h 30"/>
              <a:gd name="T22" fmla="*/ 8 w 46"/>
              <a:gd name="T23" fmla="*/ 24 h 30"/>
              <a:gd name="T24" fmla="*/ 11 w 46"/>
              <a:gd name="T25" fmla="*/ 25 h 30"/>
              <a:gd name="T26" fmla="*/ 11 w 46"/>
              <a:gd name="T27" fmla="*/ 28 h 30"/>
              <a:gd name="T28" fmla="*/ 21 w 46"/>
              <a:gd name="T29" fmla="*/ 30 h 30"/>
              <a:gd name="T30" fmla="*/ 28 w 46"/>
              <a:gd name="T31" fmla="*/ 28 h 30"/>
              <a:gd name="T32" fmla="*/ 40 w 46"/>
              <a:gd name="T33" fmla="*/ 30 h 30"/>
              <a:gd name="T34" fmla="*/ 41 w 46"/>
              <a:gd name="T35" fmla="*/ 23 h 30"/>
              <a:gd name="T36" fmla="*/ 46 w 46"/>
              <a:gd name="T37" fmla="*/ 20 h 30"/>
              <a:gd name="T38" fmla="*/ 39 w 46"/>
              <a:gd name="T39" fmla="*/ 20 h 30"/>
              <a:gd name="T40" fmla="*/ 38 w 46"/>
              <a:gd name="T41" fmla="*/ 13 h 30"/>
              <a:gd name="T42" fmla="*/ 38 w 46"/>
              <a:gd name="T43" fmla="*/ 1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6" h="30">
                <a:moveTo>
                  <a:pt x="38" y="13"/>
                </a:moveTo>
                <a:cubicBezTo>
                  <a:pt x="39" y="10"/>
                  <a:pt x="36" y="8"/>
                  <a:pt x="35" y="6"/>
                </a:cubicBezTo>
                <a:cubicBezTo>
                  <a:pt x="33" y="5"/>
                  <a:pt x="32" y="2"/>
                  <a:pt x="32" y="0"/>
                </a:cubicBezTo>
                <a:cubicBezTo>
                  <a:pt x="29" y="1"/>
                  <a:pt x="26" y="4"/>
                  <a:pt x="22" y="4"/>
                </a:cubicBezTo>
                <a:cubicBezTo>
                  <a:pt x="21" y="4"/>
                  <a:pt x="19" y="3"/>
                  <a:pt x="18" y="3"/>
                </a:cubicBezTo>
                <a:cubicBezTo>
                  <a:pt x="16" y="3"/>
                  <a:pt x="14" y="3"/>
                  <a:pt x="12" y="3"/>
                </a:cubicBezTo>
                <a:cubicBezTo>
                  <a:pt x="12" y="3"/>
                  <a:pt x="9" y="6"/>
                  <a:pt x="8" y="6"/>
                </a:cubicBezTo>
                <a:cubicBezTo>
                  <a:pt x="7" y="9"/>
                  <a:pt x="5" y="11"/>
                  <a:pt x="4" y="14"/>
                </a:cubicBezTo>
                <a:cubicBezTo>
                  <a:pt x="3" y="14"/>
                  <a:pt x="1" y="14"/>
                  <a:pt x="0" y="15"/>
                </a:cubicBezTo>
                <a:cubicBezTo>
                  <a:pt x="0" y="16"/>
                  <a:pt x="3" y="17"/>
                  <a:pt x="3" y="18"/>
                </a:cubicBezTo>
                <a:cubicBezTo>
                  <a:pt x="3" y="20"/>
                  <a:pt x="4" y="20"/>
                  <a:pt x="5" y="22"/>
                </a:cubicBezTo>
                <a:cubicBezTo>
                  <a:pt x="5" y="24"/>
                  <a:pt x="6" y="24"/>
                  <a:pt x="8" y="24"/>
                </a:cubicBezTo>
                <a:cubicBezTo>
                  <a:pt x="9" y="24"/>
                  <a:pt x="11" y="24"/>
                  <a:pt x="11" y="25"/>
                </a:cubicBezTo>
                <a:cubicBezTo>
                  <a:pt x="11" y="26"/>
                  <a:pt x="11" y="27"/>
                  <a:pt x="11" y="28"/>
                </a:cubicBezTo>
                <a:cubicBezTo>
                  <a:pt x="13" y="30"/>
                  <a:pt x="18" y="30"/>
                  <a:pt x="21" y="30"/>
                </a:cubicBezTo>
                <a:cubicBezTo>
                  <a:pt x="24" y="30"/>
                  <a:pt x="26" y="30"/>
                  <a:pt x="28" y="28"/>
                </a:cubicBezTo>
                <a:cubicBezTo>
                  <a:pt x="32" y="26"/>
                  <a:pt x="36" y="28"/>
                  <a:pt x="40" y="30"/>
                </a:cubicBezTo>
                <a:cubicBezTo>
                  <a:pt x="40" y="28"/>
                  <a:pt x="40" y="25"/>
                  <a:pt x="41" y="23"/>
                </a:cubicBezTo>
                <a:cubicBezTo>
                  <a:pt x="42" y="22"/>
                  <a:pt x="45" y="24"/>
                  <a:pt x="46" y="20"/>
                </a:cubicBezTo>
                <a:cubicBezTo>
                  <a:pt x="43" y="18"/>
                  <a:pt x="42" y="20"/>
                  <a:pt x="39" y="20"/>
                </a:cubicBezTo>
                <a:cubicBezTo>
                  <a:pt x="37" y="19"/>
                  <a:pt x="37" y="14"/>
                  <a:pt x="38" y="13"/>
                </a:cubicBezTo>
                <a:cubicBezTo>
                  <a:pt x="39" y="11"/>
                  <a:pt x="37" y="15"/>
                  <a:pt x="38" y="13"/>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712" name="Freeform 665">
            <a:extLst>
              <a:ext uri="{FF2B5EF4-FFF2-40B4-BE49-F238E27FC236}">
                <a16:creationId xmlns:a16="http://schemas.microsoft.com/office/drawing/2014/main" id="{09D304A4-2116-CC3F-29D4-423EDBC2B72E}"/>
              </a:ext>
            </a:extLst>
          </p:cNvPr>
          <p:cNvSpPr/>
          <p:nvPr/>
        </p:nvSpPr>
        <p:spPr bwMode="auto">
          <a:xfrm>
            <a:off x="9440075" y="3424482"/>
            <a:ext cx="48480" cy="72834"/>
          </a:xfrm>
          <a:custGeom>
            <a:avLst/>
            <a:gdLst>
              <a:gd name="T0" fmla="*/ 14 w 17"/>
              <a:gd name="T1" fmla="*/ 10 h 20"/>
              <a:gd name="T2" fmla="*/ 9 w 17"/>
              <a:gd name="T3" fmla="*/ 3 h 20"/>
              <a:gd name="T4" fmla="*/ 0 w 17"/>
              <a:gd name="T5" fmla="*/ 1 h 20"/>
              <a:gd name="T6" fmla="*/ 5 w 17"/>
              <a:gd name="T7" fmla="*/ 10 h 20"/>
              <a:gd name="T8" fmla="*/ 7 w 17"/>
              <a:gd name="T9" fmla="*/ 20 h 20"/>
              <a:gd name="T10" fmla="*/ 10 w 17"/>
              <a:gd name="T11" fmla="*/ 14 h 20"/>
              <a:gd name="T12" fmla="*/ 14 w 17"/>
              <a:gd name="T13" fmla="*/ 14 h 20"/>
              <a:gd name="T14" fmla="*/ 14 w 17"/>
              <a:gd name="T15" fmla="*/ 10 h 20"/>
              <a:gd name="T16" fmla="*/ 14 w 17"/>
              <a:gd name="T1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20">
                <a:moveTo>
                  <a:pt x="14" y="10"/>
                </a:moveTo>
                <a:cubicBezTo>
                  <a:pt x="12" y="8"/>
                  <a:pt x="11" y="4"/>
                  <a:pt x="9" y="3"/>
                </a:cubicBezTo>
                <a:cubicBezTo>
                  <a:pt x="8" y="3"/>
                  <a:pt x="0" y="0"/>
                  <a:pt x="0" y="1"/>
                </a:cubicBezTo>
                <a:cubicBezTo>
                  <a:pt x="1" y="5"/>
                  <a:pt x="3" y="7"/>
                  <a:pt x="5" y="10"/>
                </a:cubicBezTo>
                <a:cubicBezTo>
                  <a:pt x="7" y="13"/>
                  <a:pt x="4" y="17"/>
                  <a:pt x="7" y="20"/>
                </a:cubicBezTo>
                <a:cubicBezTo>
                  <a:pt x="8" y="19"/>
                  <a:pt x="9" y="16"/>
                  <a:pt x="10" y="14"/>
                </a:cubicBezTo>
                <a:cubicBezTo>
                  <a:pt x="12" y="13"/>
                  <a:pt x="13" y="14"/>
                  <a:pt x="14" y="14"/>
                </a:cubicBezTo>
                <a:cubicBezTo>
                  <a:pt x="17" y="14"/>
                  <a:pt x="14" y="10"/>
                  <a:pt x="14" y="10"/>
                </a:cubicBezTo>
                <a:cubicBezTo>
                  <a:pt x="13" y="9"/>
                  <a:pt x="14" y="10"/>
                  <a:pt x="14" y="10"/>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713" name="Freeform 666">
            <a:extLst>
              <a:ext uri="{FF2B5EF4-FFF2-40B4-BE49-F238E27FC236}">
                <a16:creationId xmlns:a16="http://schemas.microsoft.com/office/drawing/2014/main" id="{B8F7D4E7-11F3-F86D-30E2-FE35CC47EB9B}"/>
              </a:ext>
            </a:extLst>
          </p:cNvPr>
          <p:cNvSpPr/>
          <p:nvPr/>
        </p:nvSpPr>
        <p:spPr bwMode="auto">
          <a:xfrm>
            <a:off x="9459863" y="3463984"/>
            <a:ext cx="28692" cy="37034"/>
          </a:xfrm>
          <a:custGeom>
            <a:avLst/>
            <a:gdLst>
              <a:gd name="T0" fmla="*/ 7 w 10"/>
              <a:gd name="T1" fmla="*/ 9 h 10"/>
              <a:gd name="T2" fmla="*/ 7 w 10"/>
              <a:gd name="T3" fmla="*/ 7 h 10"/>
              <a:gd name="T4" fmla="*/ 10 w 10"/>
              <a:gd name="T5" fmla="*/ 4 h 10"/>
              <a:gd name="T6" fmla="*/ 8 w 10"/>
              <a:gd name="T7" fmla="*/ 1 h 10"/>
              <a:gd name="T8" fmla="*/ 3 w 10"/>
              <a:gd name="T9" fmla="*/ 4 h 10"/>
              <a:gd name="T10" fmla="*/ 0 w 10"/>
              <a:gd name="T11" fmla="*/ 9 h 10"/>
              <a:gd name="T12" fmla="*/ 3 w 10"/>
              <a:gd name="T13" fmla="*/ 9 h 10"/>
              <a:gd name="T14" fmla="*/ 7 w 10"/>
              <a:gd name="T15" fmla="*/ 10 h 10"/>
              <a:gd name="T16" fmla="*/ 7 w 10"/>
              <a:gd name="T17" fmla="*/ 9 h 10"/>
              <a:gd name="T18" fmla="*/ 7 w 10"/>
              <a:gd name="T19"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10">
                <a:moveTo>
                  <a:pt x="7" y="9"/>
                </a:moveTo>
                <a:cubicBezTo>
                  <a:pt x="6" y="8"/>
                  <a:pt x="6" y="8"/>
                  <a:pt x="7" y="7"/>
                </a:cubicBezTo>
                <a:cubicBezTo>
                  <a:pt x="8" y="6"/>
                  <a:pt x="9" y="5"/>
                  <a:pt x="10" y="4"/>
                </a:cubicBezTo>
                <a:cubicBezTo>
                  <a:pt x="10" y="4"/>
                  <a:pt x="8" y="2"/>
                  <a:pt x="8" y="1"/>
                </a:cubicBezTo>
                <a:cubicBezTo>
                  <a:pt x="8" y="5"/>
                  <a:pt x="3" y="0"/>
                  <a:pt x="3" y="4"/>
                </a:cubicBezTo>
                <a:cubicBezTo>
                  <a:pt x="3" y="6"/>
                  <a:pt x="1" y="8"/>
                  <a:pt x="0" y="9"/>
                </a:cubicBezTo>
                <a:cubicBezTo>
                  <a:pt x="0" y="10"/>
                  <a:pt x="2" y="9"/>
                  <a:pt x="3" y="9"/>
                </a:cubicBezTo>
                <a:cubicBezTo>
                  <a:pt x="5" y="9"/>
                  <a:pt x="6" y="9"/>
                  <a:pt x="7" y="10"/>
                </a:cubicBezTo>
                <a:cubicBezTo>
                  <a:pt x="7" y="10"/>
                  <a:pt x="7" y="9"/>
                  <a:pt x="7" y="9"/>
                </a:cubicBezTo>
                <a:cubicBezTo>
                  <a:pt x="6" y="8"/>
                  <a:pt x="7" y="9"/>
                  <a:pt x="7" y="9"/>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714" name="Freeform 667">
            <a:extLst>
              <a:ext uri="{FF2B5EF4-FFF2-40B4-BE49-F238E27FC236}">
                <a16:creationId xmlns:a16="http://schemas.microsoft.com/office/drawing/2014/main" id="{5E29F13A-E7E1-5EED-4913-D1BA833E1526}"/>
              </a:ext>
            </a:extLst>
          </p:cNvPr>
          <p:cNvSpPr/>
          <p:nvPr/>
        </p:nvSpPr>
        <p:spPr bwMode="auto">
          <a:xfrm>
            <a:off x="9372797" y="3522005"/>
            <a:ext cx="93003" cy="69130"/>
          </a:xfrm>
          <a:custGeom>
            <a:avLst/>
            <a:gdLst>
              <a:gd name="T0" fmla="*/ 17 w 32"/>
              <a:gd name="T1" fmla="*/ 4 h 19"/>
              <a:gd name="T2" fmla="*/ 2 w 32"/>
              <a:gd name="T3" fmla="*/ 0 h 19"/>
              <a:gd name="T4" fmla="*/ 2 w 32"/>
              <a:gd name="T5" fmla="*/ 5 h 19"/>
              <a:gd name="T6" fmla="*/ 3 w 32"/>
              <a:gd name="T7" fmla="*/ 8 h 19"/>
              <a:gd name="T8" fmla="*/ 1 w 32"/>
              <a:gd name="T9" fmla="*/ 11 h 19"/>
              <a:gd name="T10" fmla="*/ 3 w 32"/>
              <a:gd name="T11" fmla="*/ 17 h 19"/>
              <a:gd name="T12" fmla="*/ 9 w 32"/>
              <a:gd name="T13" fmla="*/ 17 h 19"/>
              <a:gd name="T14" fmla="*/ 16 w 32"/>
              <a:gd name="T15" fmla="*/ 18 h 19"/>
              <a:gd name="T16" fmla="*/ 21 w 32"/>
              <a:gd name="T17" fmla="*/ 15 h 19"/>
              <a:gd name="T18" fmla="*/ 28 w 32"/>
              <a:gd name="T19" fmla="*/ 14 h 19"/>
              <a:gd name="T20" fmla="*/ 28 w 32"/>
              <a:gd name="T21" fmla="*/ 8 h 19"/>
              <a:gd name="T22" fmla="*/ 29 w 32"/>
              <a:gd name="T23" fmla="*/ 3 h 19"/>
              <a:gd name="T24" fmla="*/ 21 w 32"/>
              <a:gd name="T25" fmla="*/ 2 h 19"/>
              <a:gd name="T26" fmla="*/ 17 w 32"/>
              <a:gd name="T27" fmla="*/ 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19">
                <a:moveTo>
                  <a:pt x="17" y="4"/>
                </a:moveTo>
                <a:cubicBezTo>
                  <a:pt x="13" y="4"/>
                  <a:pt x="3" y="6"/>
                  <a:pt x="2" y="0"/>
                </a:cubicBezTo>
                <a:cubicBezTo>
                  <a:pt x="1" y="2"/>
                  <a:pt x="0" y="4"/>
                  <a:pt x="2" y="5"/>
                </a:cubicBezTo>
                <a:cubicBezTo>
                  <a:pt x="3" y="6"/>
                  <a:pt x="4" y="7"/>
                  <a:pt x="3" y="8"/>
                </a:cubicBezTo>
                <a:cubicBezTo>
                  <a:pt x="2" y="9"/>
                  <a:pt x="1" y="9"/>
                  <a:pt x="1" y="11"/>
                </a:cubicBezTo>
                <a:cubicBezTo>
                  <a:pt x="2" y="13"/>
                  <a:pt x="3" y="14"/>
                  <a:pt x="3" y="17"/>
                </a:cubicBezTo>
                <a:cubicBezTo>
                  <a:pt x="5" y="17"/>
                  <a:pt x="7" y="17"/>
                  <a:pt x="9" y="17"/>
                </a:cubicBezTo>
                <a:cubicBezTo>
                  <a:pt x="11" y="17"/>
                  <a:pt x="14" y="19"/>
                  <a:pt x="16" y="18"/>
                </a:cubicBezTo>
                <a:cubicBezTo>
                  <a:pt x="18" y="18"/>
                  <a:pt x="20" y="16"/>
                  <a:pt x="21" y="15"/>
                </a:cubicBezTo>
                <a:cubicBezTo>
                  <a:pt x="23" y="13"/>
                  <a:pt x="25" y="14"/>
                  <a:pt x="28" y="14"/>
                </a:cubicBezTo>
                <a:cubicBezTo>
                  <a:pt x="27" y="12"/>
                  <a:pt x="27" y="11"/>
                  <a:pt x="28" y="8"/>
                </a:cubicBezTo>
                <a:cubicBezTo>
                  <a:pt x="29" y="6"/>
                  <a:pt x="32" y="4"/>
                  <a:pt x="29" y="3"/>
                </a:cubicBezTo>
                <a:cubicBezTo>
                  <a:pt x="27" y="2"/>
                  <a:pt x="24" y="1"/>
                  <a:pt x="21" y="2"/>
                </a:cubicBezTo>
                <a:cubicBezTo>
                  <a:pt x="19" y="2"/>
                  <a:pt x="18" y="4"/>
                  <a:pt x="17" y="4"/>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715" name="Freeform 668">
            <a:extLst>
              <a:ext uri="{FF2B5EF4-FFF2-40B4-BE49-F238E27FC236}">
                <a16:creationId xmlns:a16="http://schemas.microsoft.com/office/drawing/2014/main" id="{0E7369D6-543F-CCB4-6A3D-FE2C97AD5EC9}"/>
              </a:ext>
            </a:extLst>
          </p:cNvPr>
          <p:cNvSpPr/>
          <p:nvPr/>
        </p:nvSpPr>
        <p:spPr bwMode="auto">
          <a:xfrm>
            <a:off x="9282763" y="3504722"/>
            <a:ext cx="52438" cy="54316"/>
          </a:xfrm>
          <a:custGeom>
            <a:avLst/>
            <a:gdLst>
              <a:gd name="T0" fmla="*/ 10 w 18"/>
              <a:gd name="T1" fmla="*/ 0 h 15"/>
              <a:gd name="T2" fmla="*/ 1 w 18"/>
              <a:gd name="T3" fmla="*/ 2 h 15"/>
              <a:gd name="T4" fmla="*/ 4 w 18"/>
              <a:gd name="T5" fmla="*/ 8 h 15"/>
              <a:gd name="T6" fmla="*/ 13 w 18"/>
              <a:gd name="T7" fmla="*/ 15 h 15"/>
              <a:gd name="T8" fmla="*/ 15 w 18"/>
              <a:gd name="T9" fmla="*/ 10 h 15"/>
              <a:gd name="T10" fmla="*/ 17 w 18"/>
              <a:gd name="T11" fmla="*/ 6 h 15"/>
              <a:gd name="T12" fmla="*/ 16 w 18"/>
              <a:gd name="T13" fmla="*/ 2 h 15"/>
              <a:gd name="T14" fmla="*/ 10 w 18"/>
              <a:gd name="T15" fmla="*/ 0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5">
                <a:moveTo>
                  <a:pt x="10" y="0"/>
                </a:moveTo>
                <a:cubicBezTo>
                  <a:pt x="8" y="0"/>
                  <a:pt x="0" y="0"/>
                  <a:pt x="1" y="2"/>
                </a:cubicBezTo>
                <a:cubicBezTo>
                  <a:pt x="1" y="3"/>
                  <a:pt x="3" y="7"/>
                  <a:pt x="4" y="8"/>
                </a:cubicBezTo>
                <a:cubicBezTo>
                  <a:pt x="6" y="11"/>
                  <a:pt x="10" y="13"/>
                  <a:pt x="13" y="15"/>
                </a:cubicBezTo>
                <a:cubicBezTo>
                  <a:pt x="13" y="13"/>
                  <a:pt x="13" y="11"/>
                  <a:pt x="15" y="10"/>
                </a:cubicBezTo>
                <a:cubicBezTo>
                  <a:pt x="17" y="9"/>
                  <a:pt x="18" y="8"/>
                  <a:pt x="17" y="6"/>
                </a:cubicBezTo>
                <a:cubicBezTo>
                  <a:pt x="17" y="4"/>
                  <a:pt x="17" y="3"/>
                  <a:pt x="16" y="2"/>
                </a:cubicBezTo>
                <a:cubicBezTo>
                  <a:pt x="14" y="1"/>
                  <a:pt x="12" y="0"/>
                  <a:pt x="10" y="0"/>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716" name="Freeform 669">
            <a:extLst>
              <a:ext uri="{FF2B5EF4-FFF2-40B4-BE49-F238E27FC236}">
                <a16:creationId xmlns:a16="http://schemas.microsoft.com/office/drawing/2014/main" id="{7A1B3457-0F19-4921-C469-54C4C3DD5438}"/>
              </a:ext>
            </a:extLst>
          </p:cNvPr>
          <p:cNvSpPr/>
          <p:nvPr/>
        </p:nvSpPr>
        <p:spPr bwMode="auto">
          <a:xfrm>
            <a:off x="9320359" y="3478798"/>
            <a:ext cx="64310" cy="97522"/>
          </a:xfrm>
          <a:custGeom>
            <a:avLst/>
            <a:gdLst>
              <a:gd name="T0" fmla="*/ 21 w 22"/>
              <a:gd name="T1" fmla="*/ 19 h 27"/>
              <a:gd name="T2" fmla="*/ 20 w 22"/>
              <a:gd name="T3" fmla="*/ 17 h 27"/>
              <a:gd name="T4" fmla="*/ 19 w 22"/>
              <a:gd name="T5" fmla="*/ 13 h 27"/>
              <a:gd name="T6" fmla="*/ 15 w 22"/>
              <a:gd name="T7" fmla="*/ 10 h 27"/>
              <a:gd name="T8" fmla="*/ 14 w 22"/>
              <a:gd name="T9" fmla="*/ 8 h 27"/>
              <a:gd name="T10" fmla="*/ 12 w 22"/>
              <a:gd name="T11" fmla="*/ 5 h 27"/>
              <a:gd name="T12" fmla="*/ 5 w 22"/>
              <a:gd name="T13" fmla="*/ 1 h 27"/>
              <a:gd name="T14" fmla="*/ 2 w 22"/>
              <a:gd name="T15" fmla="*/ 4 h 27"/>
              <a:gd name="T16" fmla="*/ 4 w 22"/>
              <a:gd name="T17" fmla="*/ 14 h 27"/>
              <a:gd name="T18" fmla="*/ 1 w 22"/>
              <a:gd name="T19" fmla="*/ 19 h 27"/>
              <a:gd name="T20" fmla="*/ 0 w 22"/>
              <a:gd name="T21" fmla="*/ 23 h 27"/>
              <a:gd name="T22" fmla="*/ 4 w 22"/>
              <a:gd name="T23" fmla="*/ 27 h 27"/>
              <a:gd name="T24" fmla="*/ 6 w 22"/>
              <a:gd name="T25" fmla="*/ 23 h 27"/>
              <a:gd name="T26" fmla="*/ 10 w 22"/>
              <a:gd name="T27" fmla="*/ 26 h 27"/>
              <a:gd name="T28" fmla="*/ 20 w 22"/>
              <a:gd name="T29" fmla="*/ 24 h 27"/>
              <a:gd name="T30" fmla="*/ 21 w 22"/>
              <a:gd name="T31" fmla="*/ 19 h 27"/>
              <a:gd name="T32" fmla="*/ 21 w 22"/>
              <a:gd name="T33" fmla="*/ 19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27">
                <a:moveTo>
                  <a:pt x="21" y="19"/>
                </a:moveTo>
                <a:cubicBezTo>
                  <a:pt x="22" y="18"/>
                  <a:pt x="21" y="18"/>
                  <a:pt x="20" y="17"/>
                </a:cubicBezTo>
                <a:cubicBezTo>
                  <a:pt x="19" y="16"/>
                  <a:pt x="19" y="15"/>
                  <a:pt x="19" y="13"/>
                </a:cubicBezTo>
                <a:cubicBezTo>
                  <a:pt x="21" y="10"/>
                  <a:pt x="18" y="10"/>
                  <a:pt x="15" y="10"/>
                </a:cubicBezTo>
                <a:cubicBezTo>
                  <a:pt x="14" y="10"/>
                  <a:pt x="14" y="9"/>
                  <a:pt x="14" y="8"/>
                </a:cubicBezTo>
                <a:cubicBezTo>
                  <a:pt x="13" y="6"/>
                  <a:pt x="12" y="7"/>
                  <a:pt x="12" y="5"/>
                </a:cubicBezTo>
                <a:cubicBezTo>
                  <a:pt x="11" y="2"/>
                  <a:pt x="9" y="0"/>
                  <a:pt x="5" y="1"/>
                </a:cubicBezTo>
                <a:cubicBezTo>
                  <a:pt x="2" y="2"/>
                  <a:pt x="2" y="2"/>
                  <a:pt x="2" y="4"/>
                </a:cubicBezTo>
                <a:cubicBezTo>
                  <a:pt x="3" y="7"/>
                  <a:pt x="4" y="10"/>
                  <a:pt x="4" y="14"/>
                </a:cubicBezTo>
                <a:cubicBezTo>
                  <a:pt x="5" y="17"/>
                  <a:pt x="2" y="16"/>
                  <a:pt x="1" y="19"/>
                </a:cubicBezTo>
                <a:cubicBezTo>
                  <a:pt x="0" y="20"/>
                  <a:pt x="0" y="22"/>
                  <a:pt x="0" y="23"/>
                </a:cubicBezTo>
                <a:cubicBezTo>
                  <a:pt x="0" y="25"/>
                  <a:pt x="3" y="26"/>
                  <a:pt x="4" y="27"/>
                </a:cubicBezTo>
                <a:cubicBezTo>
                  <a:pt x="4" y="26"/>
                  <a:pt x="4" y="23"/>
                  <a:pt x="6" y="23"/>
                </a:cubicBezTo>
                <a:cubicBezTo>
                  <a:pt x="8" y="23"/>
                  <a:pt x="9" y="24"/>
                  <a:pt x="10" y="26"/>
                </a:cubicBezTo>
                <a:cubicBezTo>
                  <a:pt x="11" y="26"/>
                  <a:pt x="18" y="24"/>
                  <a:pt x="20" y="24"/>
                </a:cubicBezTo>
                <a:cubicBezTo>
                  <a:pt x="18" y="22"/>
                  <a:pt x="20" y="21"/>
                  <a:pt x="21" y="19"/>
                </a:cubicBezTo>
                <a:cubicBezTo>
                  <a:pt x="22" y="18"/>
                  <a:pt x="20" y="20"/>
                  <a:pt x="21" y="19"/>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717" name="Freeform 670">
            <a:extLst>
              <a:ext uri="{FF2B5EF4-FFF2-40B4-BE49-F238E27FC236}">
                <a16:creationId xmlns:a16="http://schemas.microsoft.com/office/drawing/2014/main" id="{8027E685-F402-2B41-8480-CD580AC047D4}"/>
              </a:ext>
            </a:extLst>
          </p:cNvPr>
          <p:cNvSpPr/>
          <p:nvPr/>
        </p:nvSpPr>
        <p:spPr bwMode="auto">
          <a:xfrm>
            <a:off x="9285731" y="3420779"/>
            <a:ext cx="101908" cy="69130"/>
          </a:xfrm>
          <a:custGeom>
            <a:avLst/>
            <a:gdLst>
              <a:gd name="T0" fmla="*/ 30 w 35"/>
              <a:gd name="T1" fmla="*/ 3 h 19"/>
              <a:gd name="T2" fmla="*/ 24 w 35"/>
              <a:gd name="T3" fmla="*/ 1 h 19"/>
              <a:gd name="T4" fmla="*/ 19 w 35"/>
              <a:gd name="T5" fmla="*/ 4 h 19"/>
              <a:gd name="T6" fmla="*/ 15 w 35"/>
              <a:gd name="T7" fmla="*/ 4 h 19"/>
              <a:gd name="T8" fmla="*/ 13 w 35"/>
              <a:gd name="T9" fmla="*/ 6 h 19"/>
              <a:gd name="T10" fmla="*/ 5 w 35"/>
              <a:gd name="T11" fmla="*/ 4 h 19"/>
              <a:gd name="T12" fmla="*/ 5 w 35"/>
              <a:gd name="T13" fmla="*/ 7 h 19"/>
              <a:gd name="T14" fmla="*/ 3 w 35"/>
              <a:gd name="T15" fmla="*/ 8 h 19"/>
              <a:gd name="T16" fmla="*/ 3 w 35"/>
              <a:gd name="T17" fmla="*/ 15 h 19"/>
              <a:gd name="T18" fmla="*/ 11 w 35"/>
              <a:gd name="T19" fmla="*/ 19 h 19"/>
              <a:gd name="T20" fmla="*/ 21 w 35"/>
              <a:gd name="T21" fmla="*/ 17 h 19"/>
              <a:gd name="T22" fmla="*/ 25 w 35"/>
              <a:gd name="T23" fmla="*/ 15 h 19"/>
              <a:gd name="T24" fmla="*/ 29 w 35"/>
              <a:gd name="T25" fmla="*/ 9 h 19"/>
              <a:gd name="T26" fmla="*/ 33 w 35"/>
              <a:gd name="T27" fmla="*/ 6 h 19"/>
              <a:gd name="T28" fmla="*/ 30 w 35"/>
              <a:gd name="T29" fmla="*/ 3 h 19"/>
              <a:gd name="T30" fmla="*/ 30 w 35"/>
              <a:gd name="T31" fmla="*/ 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 h="19">
                <a:moveTo>
                  <a:pt x="30" y="3"/>
                </a:moveTo>
                <a:cubicBezTo>
                  <a:pt x="30" y="2"/>
                  <a:pt x="25" y="2"/>
                  <a:pt x="24" y="1"/>
                </a:cubicBezTo>
                <a:cubicBezTo>
                  <a:pt x="20" y="0"/>
                  <a:pt x="22" y="4"/>
                  <a:pt x="19" y="4"/>
                </a:cubicBezTo>
                <a:cubicBezTo>
                  <a:pt x="18" y="3"/>
                  <a:pt x="17" y="4"/>
                  <a:pt x="15" y="4"/>
                </a:cubicBezTo>
                <a:cubicBezTo>
                  <a:pt x="14" y="4"/>
                  <a:pt x="14" y="6"/>
                  <a:pt x="13" y="6"/>
                </a:cubicBezTo>
                <a:cubicBezTo>
                  <a:pt x="9" y="8"/>
                  <a:pt x="7" y="6"/>
                  <a:pt x="5" y="4"/>
                </a:cubicBezTo>
                <a:cubicBezTo>
                  <a:pt x="5" y="5"/>
                  <a:pt x="5" y="6"/>
                  <a:pt x="5" y="7"/>
                </a:cubicBezTo>
                <a:cubicBezTo>
                  <a:pt x="4" y="8"/>
                  <a:pt x="3" y="6"/>
                  <a:pt x="3" y="8"/>
                </a:cubicBezTo>
                <a:cubicBezTo>
                  <a:pt x="3" y="11"/>
                  <a:pt x="0" y="13"/>
                  <a:pt x="3" y="15"/>
                </a:cubicBezTo>
                <a:cubicBezTo>
                  <a:pt x="5" y="17"/>
                  <a:pt x="8" y="19"/>
                  <a:pt x="11" y="19"/>
                </a:cubicBezTo>
                <a:cubicBezTo>
                  <a:pt x="15" y="19"/>
                  <a:pt x="17" y="16"/>
                  <a:pt x="21" y="17"/>
                </a:cubicBezTo>
                <a:cubicBezTo>
                  <a:pt x="21" y="16"/>
                  <a:pt x="24" y="16"/>
                  <a:pt x="25" y="15"/>
                </a:cubicBezTo>
                <a:cubicBezTo>
                  <a:pt x="26" y="13"/>
                  <a:pt x="27" y="11"/>
                  <a:pt x="29" y="9"/>
                </a:cubicBezTo>
                <a:cubicBezTo>
                  <a:pt x="30" y="7"/>
                  <a:pt x="31" y="7"/>
                  <a:pt x="33" y="6"/>
                </a:cubicBezTo>
                <a:cubicBezTo>
                  <a:pt x="35" y="4"/>
                  <a:pt x="30" y="4"/>
                  <a:pt x="30" y="3"/>
                </a:cubicBezTo>
                <a:cubicBezTo>
                  <a:pt x="30" y="3"/>
                  <a:pt x="30" y="4"/>
                  <a:pt x="30" y="3"/>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718" name="Freeform 671">
            <a:extLst>
              <a:ext uri="{FF2B5EF4-FFF2-40B4-BE49-F238E27FC236}">
                <a16:creationId xmlns:a16="http://schemas.microsoft.com/office/drawing/2014/main" id="{80EBC9A6-6A65-E055-05BF-EB13E88550B8}"/>
              </a:ext>
            </a:extLst>
          </p:cNvPr>
          <p:cNvSpPr/>
          <p:nvPr/>
        </p:nvSpPr>
        <p:spPr bwMode="auto">
          <a:xfrm>
            <a:off x="9344104" y="3576321"/>
            <a:ext cx="90035" cy="116040"/>
          </a:xfrm>
          <a:custGeom>
            <a:avLst/>
            <a:gdLst>
              <a:gd name="T0" fmla="*/ 31 w 31"/>
              <a:gd name="T1" fmla="*/ 0 h 32"/>
              <a:gd name="T2" fmla="*/ 23 w 31"/>
              <a:gd name="T3" fmla="*/ 3 h 32"/>
              <a:gd name="T4" fmla="*/ 13 w 31"/>
              <a:gd name="T5" fmla="*/ 2 h 32"/>
              <a:gd name="T6" fmla="*/ 9 w 31"/>
              <a:gd name="T7" fmla="*/ 4 h 32"/>
              <a:gd name="T8" fmla="*/ 6 w 31"/>
              <a:gd name="T9" fmla="*/ 5 h 32"/>
              <a:gd name="T10" fmla="*/ 4 w 31"/>
              <a:gd name="T11" fmla="*/ 8 h 32"/>
              <a:gd name="T12" fmla="*/ 2 w 31"/>
              <a:gd name="T13" fmla="*/ 11 h 32"/>
              <a:gd name="T14" fmla="*/ 2 w 31"/>
              <a:gd name="T15" fmla="*/ 15 h 32"/>
              <a:gd name="T16" fmla="*/ 4 w 31"/>
              <a:gd name="T17" fmla="*/ 17 h 32"/>
              <a:gd name="T18" fmla="*/ 5 w 31"/>
              <a:gd name="T19" fmla="*/ 22 h 32"/>
              <a:gd name="T20" fmla="*/ 6 w 31"/>
              <a:gd name="T21" fmla="*/ 25 h 32"/>
              <a:gd name="T22" fmla="*/ 7 w 31"/>
              <a:gd name="T23" fmla="*/ 28 h 32"/>
              <a:gd name="T24" fmla="*/ 8 w 31"/>
              <a:gd name="T25" fmla="*/ 29 h 32"/>
              <a:gd name="T26" fmla="*/ 10 w 31"/>
              <a:gd name="T27" fmla="*/ 31 h 32"/>
              <a:gd name="T28" fmla="*/ 12 w 31"/>
              <a:gd name="T29" fmla="*/ 30 h 32"/>
              <a:gd name="T30" fmla="*/ 13 w 31"/>
              <a:gd name="T31" fmla="*/ 31 h 32"/>
              <a:gd name="T32" fmla="*/ 13 w 31"/>
              <a:gd name="T33" fmla="*/ 26 h 32"/>
              <a:gd name="T34" fmla="*/ 17 w 31"/>
              <a:gd name="T35" fmla="*/ 26 h 32"/>
              <a:gd name="T36" fmla="*/ 14 w 31"/>
              <a:gd name="T37" fmla="*/ 23 h 32"/>
              <a:gd name="T38" fmla="*/ 17 w 31"/>
              <a:gd name="T39" fmla="*/ 24 h 32"/>
              <a:gd name="T40" fmla="*/ 18 w 31"/>
              <a:gd name="T41" fmla="*/ 22 h 32"/>
              <a:gd name="T42" fmla="*/ 21 w 31"/>
              <a:gd name="T43" fmla="*/ 23 h 32"/>
              <a:gd name="T44" fmla="*/ 19 w 31"/>
              <a:gd name="T45" fmla="*/ 19 h 32"/>
              <a:gd name="T46" fmla="*/ 15 w 31"/>
              <a:gd name="T47" fmla="*/ 17 h 32"/>
              <a:gd name="T48" fmla="*/ 15 w 31"/>
              <a:gd name="T49" fmla="*/ 16 h 32"/>
              <a:gd name="T50" fmla="*/ 11 w 31"/>
              <a:gd name="T51" fmla="*/ 10 h 32"/>
              <a:gd name="T52" fmla="*/ 16 w 31"/>
              <a:gd name="T53" fmla="*/ 11 h 32"/>
              <a:gd name="T54" fmla="*/ 16 w 31"/>
              <a:gd name="T55" fmla="*/ 10 h 32"/>
              <a:gd name="T56" fmla="*/ 18 w 31"/>
              <a:gd name="T57" fmla="*/ 11 h 32"/>
              <a:gd name="T58" fmla="*/ 17 w 31"/>
              <a:gd name="T59" fmla="*/ 9 h 32"/>
              <a:gd name="T60" fmla="*/ 21 w 31"/>
              <a:gd name="T61" fmla="*/ 10 h 32"/>
              <a:gd name="T62" fmla="*/ 17 w 31"/>
              <a:gd name="T63" fmla="*/ 7 h 32"/>
              <a:gd name="T64" fmla="*/ 22 w 31"/>
              <a:gd name="T65" fmla="*/ 5 h 32"/>
              <a:gd name="T66" fmla="*/ 21 w 31"/>
              <a:gd name="T67" fmla="*/ 7 h 32"/>
              <a:gd name="T68" fmla="*/ 25 w 31"/>
              <a:gd name="T69" fmla="*/ 5 h 32"/>
              <a:gd name="T70" fmla="*/ 29 w 31"/>
              <a:gd name="T71" fmla="*/ 7 h 32"/>
              <a:gd name="T72" fmla="*/ 31 w 31"/>
              <a:gd name="T73"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 h="32">
                <a:moveTo>
                  <a:pt x="31" y="0"/>
                </a:moveTo>
                <a:cubicBezTo>
                  <a:pt x="28" y="2"/>
                  <a:pt x="27" y="4"/>
                  <a:pt x="23" y="3"/>
                </a:cubicBezTo>
                <a:cubicBezTo>
                  <a:pt x="21" y="2"/>
                  <a:pt x="15" y="1"/>
                  <a:pt x="13" y="2"/>
                </a:cubicBezTo>
                <a:cubicBezTo>
                  <a:pt x="13" y="5"/>
                  <a:pt x="10" y="3"/>
                  <a:pt x="9" y="4"/>
                </a:cubicBezTo>
                <a:cubicBezTo>
                  <a:pt x="8" y="5"/>
                  <a:pt x="7" y="5"/>
                  <a:pt x="6" y="5"/>
                </a:cubicBezTo>
                <a:cubicBezTo>
                  <a:pt x="4" y="6"/>
                  <a:pt x="4" y="7"/>
                  <a:pt x="4" y="8"/>
                </a:cubicBezTo>
                <a:cubicBezTo>
                  <a:pt x="3" y="9"/>
                  <a:pt x="3" y="10"/>
                  <a:pt x="2" y="11"/>
                </a:cubicBezTo>
                <a:cubicBezTo>
                  <a:pt x="0" y="13"/>
                  <a:pt x="0" y="13"/>
                  <a:pt x="2" y="15"/>
                </a:cubicBezTo>
                <a:cubicBezTo>
                  <a:pt x="3" y="16"/>
                  <a:pt x="4" y="16"/>
                  <a:pt x="4" y="17"/>
                </a:cubicBezTo>
                <a:cubicBezTo>
                  <a:pt x="4" y="19"/>
                  <a:pt x="4" y="20"/>
                  <a:pt x="5" y="22"/>
                </a:cubicBezTo>
                <a:cubicBezTo>
                  <a:pt x="5" y="23"/>
                  <a:pt x="5" y="24"/>
                  <a:pt x="6" y="25"/>
                </a:cubicBezTo>
                <a:cubicBezTo>
                  <a:pt x="8" y="26"/>
                  <a:pt x="6" y="27"/>
                  <a:pt x="7" y="28"/>
                </a:cubicBezTo>
                <a:cubicBezTo>
                  <a:pt x="7" y="30"/>
                  <a:pt x="8" y="29"/>
                  <a:pt x="8" y="29"/>
                </a:cubicBezTo>
                <a:cubicBezTo>
                  <a:pt x="10" y="29"/>
                  <a:pt x="10" y="30"/>
                  <a:pt x="10" y="31"/>
                </a:cubicBezTo>
                <a:cubicBezTo>
                  <a:pt x="11" y="31"/>
                  <a:pt x="12" y="30"/>
                  <a:pt x="12" y="30"/>
                </a:cubicBezTo>
                <a:cubicBezTo>
                  <a:pt x="13" y="29"/>
                  <a:pt x="13" y="31"/>
                  <a:pt x="13" y="31"/>
                </a:cubicBezTo>
                <a:cubicBezTo>
                  <a:pt x="14" y="32"/>
                  <a:pt x="13" y="25"/>
                  <a:pt x="13" y="26"/>
                </a:cubicBezTo>
                <a:cubicBezTo>
                  <a:pt x="13" y="25"/>
                  <a:pt x="16" y="26"/>
                  <a:pt x="17" y="26"/>
                </a:cubicBezTo>
                <a:cubicBezTo>
                  <a:pt x="17" y="25"/>
                  <a:pt x="14" y="24"/>
                  <a:pt x="14" y="23"/>
                </a:cubicBezTo>
                <a:cubicBezTo>
                  <a:pt x="15" y="21"/>
                  <a:pt x="17" y="23"/>
                  <a:pt x="17" y="24"/>
                </a:cubicBezTo>
                <a:cubicBezTo>
                  <a:pt x="19" y="25"/>
                  <a:pt x="18" y="23"/>
                  <a:pt x="18" y="22"/>
                </a:cubicBezTo>
                <a:cubicBezTo>
                  <a:pt x="18" y="21"/>
                  <a:pt x="21" y="23"/>
                  <a:pt x="21" y="23"/>
                </a:cubicBezTo>
                <a:cubicBezTo>
                  <a:pt x="21" y="22"/>
                  <a:pt x="19" y="19"/>
                  <a:pt x="19" y="19"/>
                </a:cubicBezTo>
                <a:cubicBezTo>
                  <a:pt x="18" y="18"/>
                  <a:pt x="16" y="18"/>
                  <a:pt x="15" y="17"/>
                </a:cubicBezTo>
                <a:cubicBezTo>
                  <a:pt x="15" y="17"/>
                  <a:pt x="15" y="15"/>
                  <a:pt x="15" y="16"/>
                </a:cubicBezTo>
                <a:cubicBezTo>
                  <a:pt x="14" y="14"/>
                  <a:pt x="11" y="12"/>
                  <a:pt x="11" y="10"/>
                </a:cubicBezTo>
                <a:cubicBezTo>
                  <a:pt x="12" y="6"/>
                  <a:pt x="15" y="10"/>
                  <a:pt x="16" y="11"/>
                </a:cubicBezTo>
                <a:cubicBezTo>
                  <a:pt x="16" y="11"/>
                  <a:pt x="16" y="10"/>
                  <a:pt x="16" y="10"/>
                </a:cubicBezTo>
                <a:cubicBezTo>
                  <a:pt x="17" y="9"/>
                  <a:pt x="18" y="10"/>
                  <a:pt x="18" y="11"/>
                </a:cubicBezTo>
                <a:cubicBezTo>
                  <a:pt x="18" y="11"/>
                  <a:pt x="17" y="9"/>
                  <a:pt x="17" y="9"/>
                </a:cubicBezTo>
                <a:cubicBezTo>
                  <a:pt x="18" y="9"/>
                  <a:pt x="20" y="10"/>
                  <a:pt x="21" y="10"/>
                </a:cubicBezTo>
                <a:cubicBezTo>
                  <a:pt x="21" y="9"/>
                  <a:pt x="17" y="9"/>
                  <a:pt x="17" y="7"/>
                </a:cubicBezTo>
                <a:cubicBezTo>
                  <a:pt x="17" y="7"/>
                  <a:pt x="21" y="5"/>
                  <a:pt x="22" y="5"/>
                </a:cubicBezTo>
                <a:cubicBezTo>
                  <a:pt x="22" y="5"/>
                  <a:pt x="21" y="7"/>
                  <a:pt x="21" y="7"/>
                </a:cubicBezTo>
                <a:cubicBezTo>
                  <a:pt x="21" y="7"/>
                  <a:pt x="24" y="5"/>
                  <a:pt x="25" y="5"/>
                </a:cubicBezTo>
                <a:cubicBezTo>
                  <a:pt x="26" y="5"/>
                  <a:pt x="27" y="6"/>
                  <a:pt x="29" y="7"/>
                </a:cubicBezTo>
                <a:cubicBezTo>
                  <a:pt x="30" y="5"/>
                  <a:pt x="31" y="2"/>
                  <a:pt x="31" y="0"/>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719" name="Freeform 672">
            <a:extLst>
              <a:ext uri="{FF2B5EF4-FFF2-40B4-BE49-F238E27FC236}">
                <a16:creationId xmlns:a16="http://schemas.microsoft.com/office/drawing/2014/main" id="{78505800-6BC6-60DC-C591-CEA7593DC122}"/>
              </a:ext>
            </a:extLst>
          </p:cNvPr>
          <p:cNvSpPr/>
          <p:nvPr/>
        </p:nvSpPr>
        <p:spPr bwMode="auto">
          <a:xfrm>
            <a:off x="9425235" y="3570148"/>
            <a:ext cx="43533" cy="35799"/>
          </a:xfrm>
          <a:custGeom>
            <a:avLst/>
            <a:gdLst>
              <a:gd name="T0" fmla="*/ 15 w 15"/>
              <a:gd name="T1" fmla="*/ 6 h 10"/>
              <a:gd name="T2" fmla="*/ 10 w 15"/>
              <a:gd name="T3" fmla="*/ 1 h 10"/>
              <a:gd name="T4" fmla="*/ 2 w 15"/>
              <a:gd name="T5" fmla="*/ 5 h 10"/>
              <a:gd name="T6" fmla="*/ 1 w 15"/>
              <a:gd name="T7" fmla="*/ 9 h 10"/>
              <a:gd name="T8" fmla="*/ 6 w 15"/>
              <a:gd name="T9" fmla="*/ 9 h 10"/>
              <a:gd name="T10" fmla="*/ 11 w 15"/>
              <a:gd name="T11" fmla="*/ 7 h 10"/>
              <a:gd name="T12" fmla="*/ 15 w 15"/>
              <a:gd name="T13" fmla="*/ 6 h 10"/>
              <a:gd name="T14" fmla="*/ 15 w 15"/>
              <a:gd name="T15" fmla="*/ 6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0">
                <a:moveTo>
                  <a:pt x="15" y="6"/>
                </a:moveTo>
                <a:cubicBezTo>
                  <a:pt x="13" y="4"/>
                  <a:pt x="10" y="4"/>
                  <a:pt x="10" y="1"/>
                </a:cubicBezTo>
                <a:cubicBezTo>
                  <a:pt x="5" y="0"/>
                  <a:pt x="4" y="0"/>
                  <a:pt x="2" y="5"/>
                </a:cubicBezTo>
                <a:cubicBezTo>
                  <a:pt x="2" y="6"/>
                  <a:pt x="0" y="9"/>
                  <a:pt x="1" y="9"/>
                </a:cubicBezTo>
                <a:cubicBezTo>
                  <a:pt x="3" y="10"/>
                  <a:pt x="5" y="10"/>
                  <a:pt x="6" y="9"/>
                </a:cubicBezTo>
                <a:cubicBezTo>
                  <a:pt x="8" y="8"/>
                  <a:pt x="9" y="7"/>
                  <a:pt x="11" y="7"/>
                </a:cubicBezTo>
                <a:cubicBezTo>
                  <a:pt x="11" y="7"/>
                  <a:pt x="15" y="7"/>
                  <a:pt x="15" y="6"/>
                </a:cubicBezTo>
                <a:cubicBezTo>
                  <a:pt x="14" y="6"/>
                  <a:pt x="15" y="7"/>
                  <a:pt x="15" y="6"/>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720" name="Freeform 673">
            <a:extLst>
              <a:ext uri="{FF2B5EF4-FFF2-40B4-BE49-F238E27FC236}">
                <a16:creationId xmlns:a16="http://schemas.microsoft.com/office/drawing/2014/main" id="{C6CFA1EE-34C3-514A-EE3C-52E58B82D1A2}"/>
              </a:ext>
            </a:extLst>
          </p:cNvPr>
          <p:cNvSpPr/>
          <p:nvPr/>
        </p:nvSpPr>
        <p:spPr bwMode="auto">
          <a:xfrm>
            <a:off x="9332233" y="3559039"/>
            <a:ext cx="25724" cy="65427"/>
          </a:xfrm>
          <a:custGeom>
            <a:avLst/>
            <a:gdLst>
              <a:gd name="T0" fmla="*/ 6 w 9"/>
              <a:gd name="T1" fmla="*/ 16 h 18"/>
              <a:gd name="T2" fmla="*/ 7 w 9"/>
              <a:gd name="T3" fmla="*/ 11 h 18"/>
              <a:gd name="T4" fmla="*/ 6 w 9"/>
              <a:gd name="T5" fmla="*/ 6 h 18"/>
              <a:gd name="T6" fmla="*/ 7 w 9"/>
              <a:gd name="T7" fmla="*/ 4 h 18"/>
              <a:gd name="T8" fmla="*/ 3 w 9"/>
              <a:gd name="T9" fmla="*/ 1 h 18"/>
              <a:gd name="T10" fmla="*/ 0 w 9"/>
              <a:gd name="T11" fmla="*/ 9 h 18"/>
              <a:gd name="T12" fmla="*/ 4 w 9"/>
              <a:gd name="T13" fmla="*/ 18 h 18"/>
              <a:gd name="T14" fmla="*/ 6 w 9"/>
              <a:gd name="T15" fmla="*/ 16 h 18"/>
              <a:gd name="T16" fmla="*/ 6 w 9"/>
              <a:gd name="T17" fmla="*/ 1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8">
                <a:moveTo>
                  <a:pt x="6" y="16"/>
                </a:moveTo>
                <a:cubicBezTo>
                  <a:pt x="7" y="14"/>
                  <a:pt x="9" y="12"/>
                  <a:pt x="7" y="11"/>
                </a:cubicBezTo>
                <a:cubicBezTo>
                  <a:pt x="6" y="10"/>
                  <a:pt x="5" y="8"/>
                  <a:pt x="6" y="6"/>
                </a:cubicBezTo>
                <a:cubicBezTo>
                  <a:pt x="6" y="6"/>
                  <a:pt x="7" y="4"/>
                  <a:pt x="7" y="4"/>
                </a:cubicBezTo>
                <a:cubicBezTo>
                  <a:pt x="6" y="3"/>
                  <a:pt x="4" y="1"/>
                  <a:pt x="3" y="1"/>
                </a:cubicBezTo>
                <a:cubicBezTo>
                  <a:pt x="0" y="0"/>
                  <a:pt x="0" y="7"/>
                  <a:pt x="0" y="9"/>
                </a:cubicBezTo>
                <a:cubicBezTo>
                  <a:pt x="0" y="13"/>
                  <a:pt x="2" y="15"/>
                  <a:pt x="4" y="18"/>
                </a:cubicBezTo>
                <a:cubicBezTo>
                  <a:pt x="5" y="17"/>
                  <a:pt x="6" y="16"/>
                  <a:pt x="6" y="16"/>
                </a:cubicBezTo>
                <a:cubicBezTo>
                  <a:pt x="7" y="14"/>
                  <a:pt x="6" y="16"/>
                  <a:pt x="6" y="16"/>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721" name="Freeform 674">
            <a:extLst>
              <a:ext uri="{FF2B5EF4-FFF2-40B4-BE49-F238E27FC236}">
                <a16:creationId xmlns:a16="http://schemas.microsoft.com/office/drawing/2014/main" id="{2FD722D4-8F39-5B5D-477F-8AFE2816DDFE}"/>
              </a:ext>
            </a:extLst>
          </p:cNvPr>
          <p:cNvSpPr/>
          <p:nvPr/>
        </p:nvSpPr>
        <p:spPr bwMode="auto">
          <a:xfrm>
            <a:off x="9347072" y="3566446"/>
            <a:ext cx="37596" cy="32098"/>
          </a:xfrm>
          <a:custGeom>
            <a:avLst/>
            <a:gdLst>
              <a:gd name="T0" fmla="*/ 11 w 13"/>
              <a:gd name="T1" fmla="*/ 0 h 9"/>
              <a:gd name="T2" fmla="*/ 2 w 13"/>
              <a:gd name="T3" fmla="*/ 2 h 9"/>
              <a:gd name="T4" fmla="*/ 3 w 13"/>
              <a:gd name="T5" fmla="*/ 9 h 9"/>
              <a:gd name="T6" fmla="*/ 7 w 13"/>
              <a:gd name="T7" fmla="*/ 8 h 9"/>
              <a:gd name="T8" fmla="*/ 10 w 13"/>
              <a:gd name="T9" fmla="*/ 7 h 9"/>
              <a:gd name="T10" fmla="*/ 11 w 13"/>
              <a:gd name="T11" fmla="*/ 0 h 9"/>
            </a:gdLst>
            <a:ahLst/>
            <a:cxnLst>
              <a:cxn ang="0">
                <a:pos x="T0" y="T1"/>
              </a:cxn>
              <a:cxn ang="0">
                <a:pos x="T2" y="T3"/>
              </a:cxn>
              <a:cxn ang="0">
                <a:pos x="T4" y="T5"/>
              </a:cxn>
              <a:cxn ang="0">
                <a:pos x="T6" y="T7"/>
              </a:cxn>
              <a:cxn ang="0">
                <a:pos x="T8" y="T9"/>
              </a:cxn>
              <a:cxn ang="0">
                <a:pos x="T10" y="T11"/>
              </a:cxn>
            </a:cxnLst>
            <a:rect l="0" t="0" r="r" b="b"/>
            <a:pathLst>
              <a:path w="13" h="9">
                <a:moveTo>
                  <a:pt x="11" y="0"/>
                </a:moveTo>
                <a:cubicBezTo>
                  <a:pt x="9" y="0"/>
                  <a:pt x="2" y="0"/>
                  <a:pt x="2" y="2"/>
                </a:cubicBezTo>
                <a:cubicBezTo>
                  <a:pt x="0" y="4"/>
                  <a:pt x="0" y="8"/>
                  <a:pt x="3" y="9"/>
                </a:cubicBezTo>
                <a:cubicBezTo>
                  <a:pt x="4" y="8"/>
                  <a:pt x="6" y="9"/>
                  <a:pt x="7" y="8"/>
                </a:cubicBezTo>
                <a:cubicBezTo>
                  <a:pt x="8" y="8"/>
                  <a:pt x="9" y="6"/>
                  <a:pt x="10" y="7"/>
                </a:cubicBezTo>
                <a:cubicBezTo>
                  <a:pt x="13" y="9"/>
                  <a:pt x="11" y="1"/>
                  <a:pt x="11" y="0"/>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722" name="Freeform 675">
            <a:extLst>
              <a:ext uri="{FF2B5EF4-FFF2-40B4-BE49-F238E27FC236}">
                <a16:creationId xmlns:a16="http://schemas.microsoft.com/office/drawing/2014/main" id="{C894BE5E-9E45-CD0F-3112-4CA9E658B8E5}"/>
              </a:ext>
            </a:extLst>
          </p:cNvPr>
          <p:cNvSpPr/>
          <p:nvPr/>
        </p:nvSpPr>
        <p:spPr bwMode="auto">
          <a:xfrm>
            <a:off x="9665656" y="3587430"/>
            <a:ext cx="55406" cy="58020"/>
          </a:xfrm>
          <a:custGeom>
            <a:avLst/>
            <a:gdLst>
              <a:gd name="T0" fmla="*/ 19 w 19"/>
              <a:gd name="T1" fmla="*/ 14 h 16"/>
              <a:gd name="T2" fmla="*/ 17 w 19"/>
              <a:gd name="T3" fmla="*/ 10 h 16"/>
              <a:gd name="T4" fmla="*/ 16 w 19"/>
              <a:gd name="T5" fmla="*/ 7 h 16"/>
              <a:gd name="T6" fmla="*/ 14 w 19"/>
              <a:gd name="T7" fmla="*/ 3 h 16"/>
              <a:gd name="T8" fmla="*/ 12 w 19"/>
              <a:gd name="T9" fmla="*/ 0 h 16"/>
              <a:gd name="T10" fmla="*/ 6 w 19"/>
              <a:gd name="T11" fmla="*/ 6 h 16"/>
              <a:gd name="T12" fmla="*/ 9 w 19"/>
              <a:gd name="T13" fmla="*/ 9 h 16"/>
              <a:gd name="T14" fmla="*/ 12 w 19"/>
              <a:gd name="T15" fmla="*/ 11 h 16"/>
              <a:gd name="T16" fmla="*/ 16 w 19"/>
              <a:gd name="T17" fmla="*/ 13 h 16"/>
              <a:gd name="T18" fmla="*/ 19 w 19"/>
              <a:gd name="T19" fmla="*/ 14 h 16"/>
              <a:gd name="T20" fmla="*/ 19 w 19"/>
              <a:gd name="T21" fmla="*/ 1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16">
                <a:moveTo>
                  <a:pt x="19" y="14"/>
                </a:moveTo>
                <a:cubicBezTo>
                  <a:pt x="19" y="12"/>
                  <a:pt x="19" y="11"/>
                  <a:pt x="17" y="10"/>
                </a:cubicBezTo>
                <a:cubicBezTo>
                  <a:pt x="15" y="9"/>
                  <a:pt x="17" y="8"/>
                  <a:pt x="16" y="7"/>
                </a:cubicBezTo>
                <a:cubicBezTo>
                  <a:pt x="15" y="5"/>
                  <a:pt x="14" y="6"/>
                  <a:pt x="14" y="3"/>
                </a:cubicBezTo>
                <a:cubicBezTo>
                  <a:pt x="14" y="3"/>
                  <a:pt x="11" y="1"/>
                  <a:pt x="12" y="0"/>
                </a:cubicBezTo>
                <a:cubicBezTo>
                  <a:pt x="9" y="0"/>
                  <a:pt x="0" y="1"/>
                  <a:pt x="6" y="6"/>
                </a:cubicBezTo>
                <a:cubicBezTo>
                  <a:pt x="7" y="7"/>
                  <a:pt x="8" y="8"/>
                  <a:pt x="9" y="9"/>
                </a:cubicBezTo>
                <a:cubicBezTo>
                  <a:pt x="10" y="10"/>
                  <a:pt x="11" y="10"/>
                  <a:pt x="12" y="11"/>
                </a:cubicBezTo>
                <a:cubicBezTo>
                  <a:pt x="14" y="11"/>
                  <a:pt x="16" y="11"/>
                  <a:pt x="16" y="13"/>
                </a:cubicBezTo>
                <a:cubicBezTo>
                  <a:pt x="17" y="14"/>
                  <a:pt x="18" y="16"/>
                  <a:pt x="19" y="14"/>
                </a:cubicBezTo>
                <a:cubicBezTo>
                  <a:pt x="19" y="13"/>
                  <a:pt x="18" y="15"/>
                  <a:pt x="19" y="14"/>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723" name="Freeform 676">
            <a:extLst>
              <a:ext uri="{FF2B5EF4-FFF2-40B4-BE49-F238E27FC236}">
                <a16:creationId xmlns:a16="http://schemas.microsoft.com/office/drawing/2014/main" id="{4F267686-24CD-8721-83EB-544D12062547}"/>
              </a:ext>
            </a:extLst>
          </p:cNvPr>
          <p:cNvSpPr/>
          <p:nvPr/>
        </p:nvSpPr>
        <p:spPr bwMode="auto">
          <a:xfrm>
            <a:off x="9686433" y="3617058"/>
            <a:ext cx="286922" cy="303677"/>
          </a:xfrm>
          <a:custGeom>
            <a:avLst/>
            <a:gdLst>
              <a:gd name="T0" fmla="*/ 95 w 99"/>
              <a:gd name="T1" fmla="*/ 73 h 84"/>
              <a:gd name="T2" fmla="*/ 93 w 99"/>
              <a:gd name="T3" fmla="*/ 68 h 84"/>
              <a:gd name="T4" fmla="*/ 90 w 99"/>
              <a:gd name="T5" fmla="*/ 65 h 84"/>
              <a:gd name="T6" fmla="*/ 86 w 99"/>
              <a:gd name="T7" fmla="*/ 60 h 84"/>
              <a:gd name="T8" fmla="*/ 87 w 99"/>
              <a:gd name="T9" fmla="*/ 55 h 84"/>
              <a:gd name="T10" fmla="*/ 89 w 99"/>
              <a:gd name="T11" fmla="*/ 50 h 84"/>
              <a:gd name="T12" fmla="*/ 84 w 99"/>
              <a:gd name="T13" fmla="*/ 49 h 84"/>
              <a:gd name="T14" fmla="*/ 84 w 99"/>
              <a:gd name="T15" fmla="*/ 46 h 84"/>
              <a:gd name="T16" fmla="*/ 84 w 99"/>
              <a:gd name="T17" fmla="*/ 40 h 84"/>
              <a:gd name="T18" fmla="*/ 82 w 99"/>
              <a:gd name="T19" fmla="*/ 36 h 84"/>
              <a:gd name="T20" fmla="*/ 85 w 99"/>
              <a:gd name="T21" fmla="*/ 31 h 84"/>
              <a:gd name="T22" fmla="*/ 86 w 99"/>
              <a:gd name="T23" fmla="*/ 20 h 84"/>
              <a:gd name="T24" fmla="*/ 79 w 99"/>
              <a:gd name="T25" fmla="*/ 18 h 84"/>
              <a:gd name="T26" fmla="*/ 76 w 99"/>
              <a:gd name="T27" fmla="*/ 15 h 84"/>
              <a:gd name="T28" fmla="*/ 71 w 99"/>
              <a:gd name="T29" fmla="*/ 13 h 84"/>
              <a:gd name="T30" fmla="*/ 66 w 99"/>
              <a:gd name="T31" fmla="*/ 12 h 84"/>
              <a:gd name="T32" fmla="*/ 61 w 99"/>
              <a:gd name="T33" fmla="*/ 11 h 84"/>
              <a:gd name="T34" fmla="*/ 57 w 99"/>
              <a:gd name="T35" fmla="*/ 12 h 84"/>
              <a:gd name="T36" fmla="*/ 53 w 99"/>
              <a:gd name="T37" fmla="*/ 15 h 84"/>
              <a:gd name="T38" fmla="*/ 49 w 99"/>
              <a:gd name="T39" fmla="*/ 17 h 84"/>
              <a:gd name="T40" fmla="*/ 46 w 99"/>
              <a:gd name="T41" fmla="*/ 20 h 84"/>
              <a:gd name="T42" fmla="*/ 33 w 99"/>
              <a:gd name="T43" fmla="*/ 18 h 84"/>
              <a:gd name="T44" fmla="*/ 30 w 99"/>
              <a:gd name="T45" fmla="*/ 16 h 84"/>
              <a:gd name="T46" fmla="*/ 25 w 99"/>
              <a:gd name="T47" fmla="*/ 15 h 84"/>
              <a:gd name="T48" fmla="*/ 24 w 99"/>
              <a:gd name="T49" fmla="*/ 10 h 84"/>
              <a:gd name="T50" fmla="*/ 20 w 99"/>
              <a:gd name="T51" fmla="*/ 5 h 84"/>
              <a:gd name="T52" fmla="*/ 14 w 99"/>
              <a:gd name="T53" fmla="*/ 5 h 84"/>
              <a:gd name="T54" fmla="*/ 11 w 99"/>
              <a:gd name="T55" fmla="*/ 7 h 84"/>
              <a:gd name="T56" fmla="*/ 5 w 99"/>
              <a:gd name="T57" fmla="*/ 4 h 84"/>
              <a:gd name="T58" fmla="*/ 1 w 99"/>
              <a:gd name="T59" fmla="*/ 3 h 84"/>
              <a:gd name="T60" fmla="*/ 0 w 99"/>
              <a:gd name="T61" fmla="*/ 5 h 84"/>
              <a:gd name="T62" fmla="*/ 1 w 99"/>
              <a:gd name="T63" fmla="*/ 8 h 84"/>
              <a:gd name="T64" fmla="*/ 1 w 99"/>
              <a:gd name="T65" fmla="*/ 10 h 84"/>
              <a:gd name="T66" fmla="*/ 1 w 99"/>
              <a:gd name="T67" fmla="*/ 12 h 84"/>
              <a:gd name="T68" fmla="*/ 3 w 99"/>
              <a:gd name="T69" fmla="*/ 14 h 84"/>
              <a:gd name="T70" fmla="*/ 3 w 99"/>
              <a:gd name="T71" fmla="*/ 16 h 84"/>
              <a:gd name="T72" fmla="*/ 5 w 99"/>
              <a:gd name="T73" fmla="*/ 21 h 84"/>
              <a:gd name="T74" fmla="*/ 8 w 99"/>
              <a:gd name="T75" fmla="*/ 24 h 84"/>
              <a:gd name="T76" fmla="*/ 10 w 99"/>
              <a:gd name="T77" fmla="*/ 25 h 84"/>
              <a:gd name="T78" fmla="*/ 8 w 99"/>
              <a:gd name="T79" fmla="*/ 37 h 84"/>
              <a:gd name="T80" fmla="*/ 12 w 99"/>
              <a:gd name="T81" fmla="*/ 41 h 84"/>
              <a:gd name="T82" fmla="*/ 18 w 99"/>
              <a:gd name="T83" fmla="*/ 47 h 84"/>
              <a:gd name="T84" fmla="*/ 17 w 99"/>
              <a:gd name="T85" fmla="*/ 50 h 84"/>
              <a:gd name="T86" fmla="*/ 19 w 99"/>
              <a:gd name="T87" fmla="*/ 52 h 84"/>
              <a:gd name="T88" fmla="*/ 22 w 99"/>
              <a:gd name="T89" fmla="*/ 58 h 84"/>
              <a:gd name="T90" fmla="*/ 24 w 99"/>
              <a:gd name="T91" fmla="*/ 55 h 84"/>
              <a:gd name="T92" fmla="*/ 25 w 99"/>
              <a:gd name="T93" fmla="*/ 56 h 84"/>
              <a:gd name="T94" fmla="*/ 26 w 99"/>
              <a:gd name="T95" fmla="*/ 57 h 84"/>
              <a:gd name="T96" fmla="*/ 30 w 99"/>
              <a:gd name="T97" fmla="*/ 57 h 84"/>
              <a:gd name="T98" fmla="*/ 35 w 99"/>
              <a:gd name="T99" fmla="*/ 66 h 84"/>
              <a:gd name="T100" fmla="*/ 46 w 99"/>
              <a:gd name="T101" fmla="*/ 74 h 84"/>
              <a:gd name="T102" fmla="*/ 52 w 99"/>
              <a:gd name="T103" fmla="*/ 76 h 84"/>
              <a:gd name="T104" fmla="*/ 56 w 99"/>
              <a:gd name="T105" fmla="*/ 75 h 84"/>
              <a:gd name="T106" fmla="*/ 56 w 99"/>
              <a:gd name="T107" fmla="*/ 76 h 84"/>
              <a:gd name="T108" fmla="*/ 61 w 99"/>
              <a:gd name="T109" fmla="*/ 73 h 84"/>
              <a:gd name="T110" fmla="*/ 60 w 99"/>
              <a:gd name="T111" fmla="*/ 73 h 84"/>
              <a:gd name="T112" fmla="*/ 62 w 99"/>
              <a:gd name="T113" fmla="*/ 73 h 84"/>
              <a:gd name="T114" fmla="*/ 65 w 99"/>
              <a:gd name="T115" fmla="*/ 77 h 84"/>
              <a:gd name="T116" fmla="*/ 69 w 99"/>
              <a:gd name="T117" fmla="*/ 81 h 84"/>
              <a:gd name="T118" fmla="*/ 88 w 99"/>
              <a:gd name="T119" fmla="*/ 84 h 84"/>
              <a:gd name="T120" fmla="*/ 92 w 99"/>
              <a:gd name="T121" fmla="*/ 77 h 84"/>
              <a:gd name="T122" fmla="*/ 95 w 99"/>
              <a:gd name="T123" fmla="*/ 73 h 84"/>
              <a:gd name="T124" fmla="*/ 95 w 99"/>
              <a:gd name="T125" fmla="*/ 73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9" h="84">
                <a:moveTo>
                  <a:pt x="95" y="73"/>
                </a:moveTo>
                <a:cubicBezTo>
                  <a:pt x="93" y="72"/>
                  <a:pt x="94" y="70"/>
                  <a:pt x="93" y="68"/>
                </a:cubicBezTo>
                <a:cubicBezTo>
                  <a:pt x="93" y="67"/>
                  <a:pt x="91" y="66"/>
                  <a:pt x="90" y="65"/>
                </a:cubicBezTo>
                <a:cubicBezTo>
                  <a:pt x="88" y="64"/>
                  <a:pt x="87" y="62"/>
                  <a:pt x="86" y="60"/>
                </a:cubicBezTo>
                <a:cubicBezTo>
                  <a:pt x="84" y="58"/>
                  <a:pt x="85" y="58"/>
                  <a:pt x="87" y="55"/>
                </a:cubicBezTo>
                <a:cubicBezTo>
                  <a:pt x="88" y="54"/>
                  <a:pt x="90" y="52"/>
                  <a:pt x="89" y="50"/>
                </a:cubicBezTo>
                <a:cubicBezTo>
                  <a:pt x="88" y="49"/>
                  <a:pt x="85" y="49"/>
                  <a:pt x="84" y="49"/>
                </a:cubicBezTo>
                <a:cubicBezTo>
                  <a:pt x="83" y="48"/>
                  <a:pt x="84" y="46"/>
                  <a:pt x="84" y="46"/>
                </a:cubicBezTo>
                <a:cubicBezTo>
                  <a:pt x="83" y="44"/>
                  <a:pt x="83" y="41"/>
                  <a:pt x="84" y="40"/>
                </a:cubicBezTo>
                <a:cubicBezTo>
                  <a:pt x="86" y="38"/>
                  <a:pt x="83" y="37"/>
                  <a:pt x="82" y="36"/>
                </a:cubicBezTo>
                <a:cubicBezTo>
                  <a:pt x="82" y="35"/>
                  <a:pt x="84" y="32"/>
                  <a:pt x="85" y="31"/>
                </a:cubicBezTo>
                <a:cubicBezTo>
                  <a:pt x="85" y="30"/>
                  <a:pt x="87" y="20"/>
                  <a:pt x="86" y="20"/>
                </a:cubicBezTo>
                <a:cubicBezTo>
                  <a:pt x="83" y="20"/>
                  <a:pt x="82" y="20"/>
                  <a:pt x="79" y="18"/>
                </a:cubicBezTo>
                <a:cubicBezTo>
                  <a:pt x="78" y="17"/>
                  <a:pt x="77" y="16"/>
                  <a:pt x="76" y="15"/>
                </a:cubicBezTo>
                <a:cubicBezTo>
                  <a:pt x="75" y="14"/>
                  <a:pt x="72" y="14"/>
                  <a:pt x="71" y="13"/>
                </a:cubicBezTo>
                <a:cubicBezTo>
                  <a:pt x="69" y="13"/>
                  <a:pt x="68" y="13"/>
                  <a:pt x="66" y="12"/>
                </a:cubicBezTo>
                <a:cubicBezTo>
                  <a:pt x="65" y="10"/>
                  <a:pt x="63" y="11"/>
                  <a:pt x="61" y="11"/>
                </a:cubicBezTo>
                <a:cubicBezTo>
                  <a:pt x="60" y="12"/>
                  <a:pt x="58" y="11"/>
                  <a:pt x="57" y="12"/>
                </a:cubicBezTo>
                <a:cubicBezTo>
                  <a:pt x="55" y="12"/>
                  <a:pt x="54" y="14"/>
                  <a:pt x="53" y="15"/>
                </a:cubicBezTo>
                <a:cubicBezTo>
                  <a:pt x="52" y="16"/>
                  <a:pt x="49" y="15"/>
                  <a:pt x="49" y="17"/>
                </a:cubicBezTo>
                <a:cubicBezTo>
                  <a:pt x="49" y="19"/>
                  <a:pt x="48" y="19"/>
                  <a:pt x="46" y="20"/>
                </a:cubicBezTo>
                <a:cubicBezTo>
                  <a:pt x="41" y="21"/>
                  <a:pt x="37" y="21"/>
                  <a:pt x="33" y="18"/>
                </a:cubicBezTo>
                <a:cubicBezTo>
                  <a:pt x="32" y="17"/>
                  <a:pt x="31" y="16"/>
                  <a:pt x="30" y="16"/>
                </a:cubicBezTo>
                <a:cubicBezTo>
                  <a:pt x="28" y="14"/>
                  <a:pt x="27" y="15"/>
                  <a:pt x="25" y="15"/>
                </a:cubicBezTo>
                <a:cubicBezTo>
                  <a:pt x="24" y="14"/>
                  <a:pt x="24" y="11"/>
                  <a:pt x="24" y="10"/>
                </a:cubicBezTo>
                <a:cubicBezTo>
                  <a:pt x="21" y="9"/>
                  <a:pt x="20" y="8"/>
                  <a:pt x="20" y="5"/>
                </a:cubicBezTo>
                <a:cubicBezTo>
                  <a:pt x="20" y="0"/>
                  <a:pt x="16" y="3"/>
                  <a:pt x="14" y="5"/>
                </a:cubicBezTo>
                <a:cubicBezTo>
                  <a:pt x="13" y="6"/>
                  <a:pt x="12" y="7"/>
                  <a:pt x="11" y="7"/>
                </a:cubicBezTo>
                <a:cubicBezTo>
                  <a:pt x="9" y="6"/>
                  <a:pt x="6" y="6"/>
                  <a:pt x="5" y="4"/>
                </a:cubicBezTo>
                <a:cubicBezTo>
                  <a:pt x="3" y="2"/>
                  <a:pt x="3" y="1"/>
                  <a:pt x="1" y="3"/>
                </a:cubicBezTo>
                <a:cubicBezTo>
                  <a:pt x="1" y="4"/>
                  <a:pt x="0" y="4"/>
                  <a:pt x="0" y="5"/>
                </a:cubicBezTo>
                <a:cubicBezTo>
                  <a:pt x="0" y="6"/>
                  <a:pt x="0" y="7"/>
                  <a:pt x="1" y="8"/>
                </a:cubicBezTo>
                <a:cubicBezTo>
                  <a:pt x="1" y="8"/>
                  <a:pt x="2" y="10"/>
                  <a:pt x="1" y="10"/>
                </a:cubicBezTo>
                <a:cubicBezTo>
                  <a:pt x="1" y="11"/>
                  <a:pt x="0" y="11"/>
                  <a:pt x="1" y="12"/>
                </a:cubicBezTo>
                <a:cubicBezTo>
                  <a:pt x="1" y="13"/>
                  <a:pt x="3" y="13"/>
                  <a:pt x="3" y="14"/>
                </a:cubicBezTo>
                <a:cubicBezTo>
                  <a:pt x="3" y="15"/>
                  <a:pt x="2" y="16"/>
                  <a:pt x="3" y="16"/>
                </a:cubicBezTo>
                <a:cubicBezTo>
                  <a:pt x="4" y="18"/>
                  <a:pt x="4" y="19"/>
                  <a:pt x="5" y="21"/>
                </a:cubicBezTo>
                <a:cubicBezTo>
                  <a:pt x="6" y="22"/>
                  <a:pt x="6" y="23"/>
                  <a:pt x="8" y="24"/>
                </a:cubicBezTo>
                <a:cubicBezTo>
                  <a:pt x="8" y="24"/>
                  <a:pt x="10" y="25"/>
                  <a:pt x="10" y="25"/>
                </a:cubicBezTo>
                <a:cubicBezTo>
                  <a:pt x="11" y="29"/>
                  <a:pt x="2" y="33"/>
                  <a:pt x="8" y="37"/>
                </a:cubicBezTo>
                <a:cubicBezTo>
                  <a:pt x="10" y="38"/>
                  <a:pt x="10" y="40"/>
                  <a:pt x="12" y="41"/>
                </a:cubicBezTo>
                <a:cubicBezTo>
                  <a:pt x="14" y="43"/>
                  <a:pt x="16" y="44"/>
                  <a:pt x="18" y="47"/>
                </a:cubicBezTo>
                <a:cubicBezTo>
                  <a:pt x="18" y="48"/>
                  <a:pt x="17" y="49"/>
                  <a:pt x="17" y="50"/>
                </a:cubicBezTo>
                <a:cubicBezTo>
                  <a:pt x="18" y="51"/>
                  <a:pt x="20" y="51"/>
                  <a:pt x="19" y="52"/>
                </a:cubicBezTo>
                <a:cubicBezTo>
                  <a:pt x="19" y="55"/>
                  <a:pt x="21" y="56"/>
                  <a:pt x="22" y="58"/>
                </a:cubicBezTo>
                <a:cubicBezTo>
                  <a:pt x="24" y="57"/>
                  <a:pt x="23" y="56"/>
                  <a:pt x="24" y="55"/>
                </a:cubicBezTo>
                <a:cubicBezTo>
                  <a:pt x="24" y="55"/>
                  <a:pt x="25" y="56"/>
                  <a:pt x="25" y="56"/>
                </a:cubicBezTo>
                <a:cubicBezTo>
                  <a:pt x="27" y="56"/>
                  <a:pt x="25" y="56"/>
                  <a:pt x="26" y="57"/>
                </a:cubicBezTo>
                <a:cubicBezTo>
                  <a:pt x="27" y="58"/>
                  <a:pt x="28" y="55"/>
                  <a:pt x="30" y="57"/>
                </a:cubicBezTo>
                <a:cubicBezTo>
                  <a:pt x="32" y="60"/>
                  <a:pt x="33" y="63"/>
                  <a:pt x="35" y="66"/>
                </a:cubicBezTo>
                <a:cubicBezTo>
                  <a:pt x="37" y="69"/>
                  <a:pt x="42" y="72"/>
                  <a:pt x="46" y="74"/>
                </a:cubicBezTo>
                <a:cubicBezTo>
                  <a:pt x="48" y="75"/>
                  <a:pt x="50" y="75"/>
                  <a:pt x="52" y="76"/>
                </a:cubicBezTo>
                <a:cubicBezTo>
                  <a:pt x="53" y="76"/>
                  <a:pt x="56" y="75"/>
                  <a:pt x="56" y="75"/>
                </a:cubicBezTo>
                <a:cubicBezTo>
                  <a:pt x="56" y="75"/>
                  <a:pt x="56" y="76"/>
                  <a:pt x="56" y="76"/>
                </a:cubicBezTo>
                <a:cubicBezTo>
                  <a:pt x="57" y="76"/>
                  <a:pt x="60" y="74"/>
                  <a:pt x="61" y="73"/>
                </a:cubicBezTo>
                <a:cubicBezTo>
                  <a:pt x="61" y="73"/>
                  <a:pt x="60" y="73"/>
                  <a:pt x="60" y="73"/>
                </a:cubicBezTo>
                <a:cubicBezTo>
                  <a:pt x="60" y="72"/>
                  <a:pt x="62" y="73"/>
                  <a:pt x="62" y="73"/>
                </a:cubicBezTo>
                <a:cubicBezTo>
                  <a:pt x="64" y="74"/>
                  <a:pt x="64" y="75"/>
                  <a:pt x="65" y="77"/>
                </a:cubicBezTo>
                <a:cubicBezTo>
                  <a:pt x="66" y="80"/>
                  <a:pt x="67" y="80"/>
                  <a:pt x="69" y="81"/>
                </a:cubicBezTo>
                <a:cubicBezTo>
                  <a:pt x="75" y="82"/>
                  <a:pt x="82" y="83"/>
                  <a:pt x="88" y="84"/>
                </a:cubicBezTo>
                <a:cubicBezTo>
                  <a:pt x="88" y="80"/>
                  <a:pt x="89" y="79"/>
                  <a:pt x="92" y="77"/>
                </a:cubicBezTo>
                <a:cubicBezTo>
                  <a:pt x="94" y="76"/>
                  <a:pt x="99" y="75"/>
                  <a:pt x="95" y="73"/>
                </a:cubicBezTo>
                <a:cubicBezTo>
                  <a:pt x="94" y="72"/>
                  <a:pt x="97" y="74"/>
                  <a:pt x="95" y="73"/>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724" name="Freeform 677">
            <a:extLst>
              <a:ext uri="{FF2B5EF4-FFF2-40B4-BE49-F238E27FC236}">
                <a16:creationId xmlns:a16="http://schemas.microsoft.com/office/drawing/2014/main" id="{7B5A1759-6416-B82F-7023-DCB5DF49D39A}"/>
              </a:ext>
            </a:extLst>
          </p:cNvPr>
          <p:cNvSpPr/>
          <p:nvPr/>
        </p:nvSpPr>
        <p:spPr bwMode="auto">
          <a:xfrm>
            <a:off x="9692369" y="3620762"/>
            <a:ext cx="22756" cy="20987"/>
          </a:xfrm>
          <a:custGeom>
            <a:avLst/>
            <a:gdLst>
              <a:gd name="T0" fmla="*/ 1 w 8"/>
              <a:gd name="T1" fmla="*/ 1 h 6"/>
              <a:gd name="T2" fmla="*/ 3 w 8"/>
              <a:gd name="T3" fmla="*/ 4 h 6"/>
              <a:gd name="T4" fmla="*/ 8 w 8"/>
              <a:gd name="T5" fmla="*/ 6 h 6"/>
              <a:gd name="T6" fmla="*/ 0 w 8"/>
              <a:gd name="T7" fmla="*/ 0 h 6"/>
              <a:gd name="T8" fmla="*/ 1 w 8"/>
              <a:gd name="T9" fmla="*/ 1 h 6"/>
              <a:gd name="T10" fmla="*/ 1 w 8"/>
              <a:gd name="T11" fmla="*/ 1 h 6"/>
            </a:gdLst>
            <a:ahLst/>
            <a:cxnLst>
              <a:cxn ang="0">
                <a:pos x="T0" y="T1"/>
              </a:cxn>
              <a:cxn ang="0">
                <a:pos x="T2" y="T3"/>
              </a:cxn>
              <a:cxn ang="0">
                <a:pos x="T4" y="T5"/>
              </a:cxn>
              <a:cxn ang="0">
                <a:pos x="T6" y="T7"/>
              </a:cxn>
              <a:cxn ang="0">
                <a:pos x="T8" y="T9"/>
              </a:cxn>
              <a:cxn ang="0">
                <a:pos x="T10" y="T11"/>
              </a:cxn>
            </a:cxnLst>
            <a:rect l="0" t="0" r="r" b="b"/>
            <a:pathLst>
              <a:path w="8" h="6">
                <a:moveTo>
                  <a:pt x="1" y="1"/>
                </a:moveTo>
                <a:cubicBezTo>
                  <a:pt x="2" y="1"/>
                  <a:pt x="2" y="3"/>
                  <a:pt x="3" y="4"/>
                </a:cubicBezTo>
                <a:cubicBezTo>
                  <a:pt x="5" y="4"/>
                  <a:pt x="6" y="5"/>
                  <a:pt x="8" y="6"/>
                </a:cubicBezTo>
                <a:cubicBezTo>
                  <a:pt x="7" y="2"/>
                  <a:pt x="3" y="1"/>
                  <a:pt x="0" y="0"/>
                </a:cubicBezTo>
                <a:cubicBezTo>
                  <a:pt x="0" y="1"/>
                  <a:pt x="0" y="1"/>
                  <a:pt x="1" y="1"/>
                </a:cubicBezTo>
                <a:cubicBezTo>
                  <a:pt x="2" y="1"/>
                  <a:pt x="0" y="1"/>
                  <a:pt x="1" y="1"/>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725" name="Freeform 678">
            <a:extLst>
              <a:ext uri="{FF2B5EF4-FFF2-40B4-BE49-F238E27FC236}">
                <a16:creationId xmlns:a16="http://schemas.microsoft.com/office/drawing/2014/main" id="{5B8A192C-17DA-4E88-9DF7-0087FAF19C33}"/>
              </a:ext>
            </a:extLst>
          </p:cNvPr>
          <p:cNvSpPr/>
          <p:nvPr/>
        </p:nvSpPr>
        <p:spPr bwMode="auto">
          <a:xfrm>
            <a:off x="9625090" y="3533115"/>
            <a:ext cx="101908" cy="65427"/>
          </a:xfrm>
          <a:custGeom>
            <a:avLst/>
            <a:gdLst>
              <a:gd name="T0" fmla="*/ 26 w 35"/>
              <a:gd name="T1" fmla="*/ 15 h 18"/>
              <a:gd name="T2" fmla="*/ 30 w 35"/>
              <a:gd name="T3" fmla="*/ 17 h 18"/>
              <a:gd name="T4" fmla="*/ 34 w 35"/>
              <a:gd name="T5" fmla="*/ 17 h 18"/>
              <a:gd name="T6" fmla="*/ 33 w 35"/>
              <a:gd name="T7" fmla="*/ 12 h 18"/>
              <a:gd name="T8" fmla="*/ 30 w 35"/>
              <a:gd name="T9" fmla="*/ 10 h 18"/>
              <a:gd name="T10" fmla="*/ 27 w 35"/>
              <a:gd name="T11" fmla="*/ 7 h 18"/>
              <a:gd name="T12" fmla="*/ 19 w 35"/>
              <a:gd name="T13" fmla="*/ 6 h 18"/>
              <a:gd name="T14" fmla="*/ 9 w 35"/>
              <a:gd name="T15" fmla="*/ 4 h 18"/>
              <a:gd name="T16" fmla="*/ 0 w 35"/>
              <a:gd name="T17" fmla="*/ 2 h 18"/>
              <a:gd name="T18" fmla="*/ 8 w 35"/>
              <a:gd name="T19" fmla="*/ 14 h 18"/>
              <a:gd name="T20" fmla="*/ 18 w 35"/>
              <a:gd name="T21" fmla="*/ 18 h 18"/>
              <a:gd name="T22" fmla="*/ 26 w 35"/>
              <a:gd name="T23" fmla="*/ 15 h 18"/>
              <a:gd name="T24" fmla="*/ 26 w 35"/>
              <a:gd name="T25" fmla="*/ 1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 h="18">
                <a:moveTo>
                  <a:pt x="26" y="15"/>
                </a:moveTo>
                <a:cubicBezTo>
                  <a:pt x="27" y="14"/>
                  <a:pt x="29" y="16"/>
                  <a:pt x="30" y="17"/>
                </a:cubicBezTo>
                <a:cubicBezTo>
                  <a:pt x="30" y="17"/>
                  <a:pt x="34" y="17"/>
                  <a:pt x="34" y="17"/>
                </a:cubicBezTo>
                <a:cubicBezTo>
                  <a:pt x="35" y="16"/>
                  <a:pt x="30" y="12"/>
                  <a:pt x="33" y="12"/>
                </a:cubicBezTo>
                <a:cubicBezTo>
                  <a:pt x="32" y="11"/>
                  <a:pt x="30" y="11"/>
                  <a:pt x="30" y="10"/>
                </a:cubicBezTo>
                <a:cubicBezTo>
                  <a:pt x="30" y="8"/>
                  <a:pt x="29" y="7"/>
                  <a:pt x="27" y="7"/>
                </a:cubicBezTo>
                <a:cubicBezTo>
                  <a:pt x="24" y="7"/>
                  <a:pt x="22" y="8"/>
                  <a:pt x="19" y="6"/>
                </a:cubicBezTo>
                <a:cubicBezTo>
                  <a:pt x="16" y="5"/>
                  <a:pt x="13" y="5"/>
                  <a:pt x="9" y="4"/>
                </a:cubicBezTo>
                <a:cubicBezTo>
                  <a:pt x="6" y="3"/>
                  <a:pt x="4" y="0"/>
                  <a:pt x="0" y="2"/>
                </a:cubicBezTo>
                <a:cubicBezTo>
                  <a:pt x="3" y="6"/>
                  <a:pt x="11" y="7"/>
                  <a:pt x="8" y="14"/>
                </a:cubicBezTo>
                <a:cubicBezTo>
                  <a:pt x="11" y="14"/>
                  <a:pt x="18" y="14"/>
                  <a:pt x="18" y="18"/>
                </a:cubicBezTo>
                <a:cubicBezTo>
                  <a:pt x="18" y="15"/>
                  <a:pt x="24" y="15"/>
                  <a:pt x="26" y="15"/>
                </a:cubicBezTo>
                <a:cubicBezTo>
                  <a:pt x="27" y="14"/>
                  <a:pt x="19" y="15"/>
                  <a:pt x="26" y="15"/>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726" name="Freeform 679">
            <a:extLst>
              <a:ext uri="{FF2B5EF4-FFF2-40B4-BE49-F238E27FC236}">
                <a16:creationId xmlns:a16="http://schemas.microsoft.com/office/drawing/2014/main" id="{EC24192B-2C0C-E518-5901-1D2F308F8DD7}"/>
              </a:ext>
            </a:extLst>
          </p:cNvPr>
          <p:cNvSpPr/>
          <p:nvPr/>
        </p:nvSpPr>
        <p:spPr bwMode="auto">
          <a:xfrm>
            <a:off x="9695338" y="3576321"/>
            <a:ext cx="78161" cy="76537"/>
          </a:xfrm>
          <a:custGeom>
            <a:avLst/>
            <a:gdLst>
              <a:gd name="T0" fmla="*/ 8 w 27"/>
              <a:gd name="T1" fmla="*/ 2 h 21"/>
              <a:gd name="T2" fmla="*/ 10 w 27"/>
              <a:gd name="T3" fmla="*/ 5 h 21"/>
              <a:gd name="T4" fmla="*/ 7 w 27"/>
              <a:gd name="T5" fmla="*/ 5 h 21"/>
              <a:gd name="T6" fmla="*/ 4 w 27"/>
              <a:gd name="T7" fmla="*/ 3 h 21"/>
              <a:gd name="T8" fmla="*/ 4 w 27"/>
              <a:gd name="T9" fmla="*/ 7 h 21"/>
              <a:gd name="T10" fmla="*/ 6 w 27"/>
              <a:gd name="T11" fmla="*/ 11 h 21"/>
              <a:gd name="T12" fmla="*/ 8 w 27"/>
              <a:gd name="T13" fmla="*/ 14 h 21"/>
              <a:gd name="T14" fmla="*/ 9 w 27"/>
              <a:gd name="T15" fmla="*/ 17 h 21"/>
              <a:gd name="T16" fmla="*/ 16 w 27"/>
              <a:gd name="T17" fmla="*/ 13 h 21"/>
              <a:gd name="T18" fmla="*/ 17 w 27"/>
              <a:gd name="T19" fmla="*/ 16 h 21"/>
              <a:gd name="T20" fmla="*/ 21 w 27"/>
              <a:gd name="T21" fmla="*/ 21 h 21"/>
              <a:gd name="T22" fmla="*/ 21 w 27"/>
              <a:gd name="T23" fmla="*/ 18 h 21"/>
              <a:gd name="T24" fmla="*/ 23 w 27"/>
              <a:gd name="T25" fmla="*/ 16 h 21"/>
              <a:gd name="T26" fmla="*/ 25 w 27"/>
              <a:gd name="T27" fmla="*/ 11 h 21"/>
              <a:gd name="T28" fmla="*/ 19 w 27"/>
              <a:gd name="T29" fmla="*/ 1 h 21"/>
              <a:gd name="T30" fmla="*/ 12 w 27"/>
              <a:gd name="T31" fmla="*/ 2 h 21"/>
              <a:gd name="T32" fmla="*/ 9 w 27"/>
              <a:gd name="T33" fmla="*/ 0 h 21"/>
              <a:gd name="T34" fmla="*/ 8 w 27"/>
              <a:gd name="T35" fmla="*/ 2 h 21"/>
              <a:gd name="T36" fmla="*/ 8 w 27"/>
              <a:gd name="T37" fmla="*/ 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 h="21">
                <a:moveTo>
                  <a:pt x="8" y="2"/>
                </a:moveTo>
                <a:cubicBezTo>
                  <a:pt x="8" y="2"/>
                  <a:pt x="11" y="4"/>
                  <a:pt x="10" y="5"/>
                </a:cubicBezTo>
                <a:cubicBezTo>
                  <a:pt x="10" y="5"/>
                  <a:pt x="7" y="5"/>
                  <a:pt x="7" y="5"/>
                </a:cubicBezTo>
                <a:cubicBezTo>
                  <a:pt x="5" y="5"/>
                  <a:pt x="5" y="3"/>
                  <a:pt x="4" y="3"/>
                </a:cubicBezTo>
                <a:cubicBezTo>
                  <a:pt x="0" y="2"/>
                  <a:pt x="4" y="6"/>
                  <a:pt x="4" y="7"/>
                </a:cubicBezTo>
                <a:cubicBezTo>
                  <a:pt x="4" y="10"/>
                  <a:pt x="7" y="8"/>
                  <a:pt x="6" y="11"/>
                </a:cubicBezTo>
                <a:cubicBezTo>
                  <a:pt x="5" y="13"/>
                  <a:pt x="7" y="13"/>
                  <a:pt x="8" y="14"/>
                </a:cubicBezTo>
                <a:cubicBezTo>
                  <a:pt x="9" y="14"/>
                  <a:pt x="9" y="16"/>
                  <a:pt x="9" y="17"/>
                </a:cubicBezTo>
                <a:cubicBezTo>
                  <a:pt x="10" y="16"/>
                  <a:pt x="14" y="14"/>
                  <a:pt x="16" y="13"/>
                </a:cubicBezTo>
                <a:cubicBezTo>
                  <a:pt x="17" y="13"/>
                  <a:pt x="17" y="15"/>
                  <a:pt x="17" y="16"/>
                </a:cubicBezTo>
                <a:cubicBezTo>
                  <a:pt x="17" y="19"/>
                  <a:pt x="18" y="20"/>
                  <a:pt x="21" y="21"/>
                </a:cubicBezTo>
                <a:cubicBezTo>
                  <a:pt x="21" y="20"/>
                  <a:pt x="21" y="18"/>
                  <a:pt x="21" y="18"/>
                </a:cubicBezTo>
                <a:cubicBezTo>
                  <a:pt x="22" y="17"/>
                  <a:pt x="23" y="17"/>
                  <a:pt x="23" y="16"/>
                </a:cubicBezTo>
                <a:cubicBezTo>
                  <a:pt x="24" y="14"/>
                  <a:pt x="24" y="12"/>
                  <a:pt x="25" y="11"/>
                </a:cubicBezTo>
                <a:cubicBezTo>
                  <a:pt x="27" y="8"/>
                  <a:pt x="21" y="2"/>
                  <a:pt x="19" y="1"/>
                </a:cubicBezTo>
                <a:cubicBezTo>
                  <a:pt x="17" y="4"/>
                  <a:pt x="15" y="4"/>
                  <a:pt x="12" y="2"/>
                </a:cubicBezTo>
                <a:cubicBezTo>
                  <a:pt x="12" y="1"/>
                  <a:pt x="10" y="0"/>
                  <a:pt x="9" y="0"/>
                </a:cubicBezTo>
                <a:cubicBezTo>
                  <a:pt x="8" y="0"/>
                  <a:pt x="8" y="1"/>
                  <a:pt x="8" y="2"/>
                </a:cubicBezTo>
                <a:cubicBezTo>
                  <a:pt x="9" y="3"/>
                  <a:pt x="7" y="0"/>
                  <a:pt x="8" y="2"/>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727" name="Freeform 680">
            <a:extLst>
              <a:ext uri="{FF2B5EF4-FFF2-40B4-BE49-F238E27FC236}">
                <a16:creationId xmlns:a16="http://schemas.microsoft.com/office/drawing/2014/main" id="{EE414DB9-1907-E33B-473E-26D51692BDAF}"/>
              </a:ext>
            </a:extLst>
          </p:cNvPr>
          <p:cNvSpPr/>
          <p:nvPr/>
        </p:nvSpPr>
        <p:spPr bwMode="auto">
          <a:xfrm>
            <a:off x="9721061" y="3815808"/>
            <a:ext cx="25724" cy="37034"/>
          </a:xfrm>
          <a:custGeom>
            <a:avLst/>
            <a:gdLst>
              <a:gd name="T0" fmla="*/ 3 w 9"/>
              <a:gd name="T1" fmla="*/ 2 h 10"/>
              <a:gd name="T2" fmla="*/ 0 w 9"/>
              <a:gd name="T3" fmla="*/ 7 h 10"/>
              <a:gd name="T4" fmla="*/ 4 w 9"/>
              <a:gd name="T5" fmla="*/ 8 h 10"/>
              <a:gd name="T6" fmla="*/ 9 w 9"/>
              <a:gd name="T7" fmla="*/ 10 h 10"/>
              <a:gd name="T8" fmla="*/ 7 w 9"/>
              <a:gd name="T9" fmla="*/ 5 h 10"/>
              <a:gd name="T10" fmla="*/ 8 w 9"/>
              <a:gd name="T11" fmla="*/ 3 h 10"/>
              <a:gd name="T12" fmla="*/ 3 w 9"/>
              <a:gd name="T13" fmla="*/ 2 h 10"/>
              <a:gd name="T14" fmla="*/ 3 w 9"/>
              <a:gd name="T15" fmla="*/ 2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0">
                <a:moveTo>
                  <a:pt x="3" y="2"/>
                </a:moveTo>
                <a:cubicBezTo>
                  <a:pt x="1" y="3"/>
                  <a:pt x="0" y="5"/>
                  <a:pt x="0" y="7"/>
                </a:cubicBezTo>
                <a:cubicBezTo>
                  <a:pt x="1" y="7"/>
                  <a:pt x="4" y="7"/>
                  <a:pt x="4" y="8"/>
                </a:cubicBezTo>
                <a:cubicBezTo>
                  <a:pt x="6" y="10"/>
                  <a:pt x="7" y="10"/>
                  <a:pt x="9" y="10"/>
                </a:cubicBezTo>
                <a:cubicBezTo>
                  <a:pt x="9" y="10"/>
                  <a:pt x="7" y="5"/>
                  <a:pt x="7" y="5"/>
                </a:cubicBezTo>
                <a:cubicBezTo>
                  <a:pt x="8" y="5"/>
                  <a:pt x="9" y="5"/>
                  <a:pt x="8" y="3"/>
                </a:cubicBezTo>
                <a:cubicBezTo>
                  <a:pt x="6" y="2"/>
                  <a:pt x="5" y="0"/>
                  <a:pt x="3" y="2"/>
                </a:cubicBezTo>
                <a:cubicBezTo>
                  <a:pt x="1" y="4"/>
                  <a:pt x="4" y="1"/>
                  <a:pt x="3" y="2"/>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728" name="Freeform 681">
            <a:extLst>
              <a:ext uri="{FF2B5EF4-FFF2-40B4-BE49-F238E27FC236}">
                <a16:creationId xmlns:a16="http://schemas.microsoft.com/office/drawing/2014/main" id="{19A618D4-830D-5265-DA1F-AB92E385FB53}"/>
              </a:ext>
            </a:extLst>
          </p:cNvPr>
          <p:cNvSpPr/>
          <p:nvPr/>
        </p:nvSpPr>
        <p:spPr bwMode="auto">
          <a:xfrm>
            <a:off x="9558802" y="3678781"/>
            <a:ext cx="100918" cy="97522"/>
          </a:xfrm>
          <a:custGeom>
            <a:avLst/>
            <a:gdLst>
              <a:gd name="T0" fmla="*/ 29 w 35"/>
              <a:gd name="T1" fmla="*/ 10 h 27"/>
              <a:gd name="T2" fmla="*/ 30 w 35"/>
              <a:gd name="T3" fmla="*/ 7 h 27"/>
              <a:gd name="T4" fmla="*/ 29 w 35"/>
              <a:gd name="T5" fmla="*/ 5 h 27"/>
              <a:gd name="T6" fmla="*/ 35 w 35"/>
              <a:gd name="T7" fmla="*/ 0 h 27"/>
              <a:gd name="T8" fmla="*/ 25 w 35"/>
              <a:gd name="T9" fmla="*/ 1 h 27"/>
              <a:gd name="T10" fmla="*/ 19 w 35"/>
              <a:gd name="T11" fmla="*/ 2 h 27"/>
              <a:gd name="T12" fmla="*/ 13 w 35"/>
              <a:gd name="T13" fmla="*/ 2 h 27"/>
              <a:gd name="T14" fmla="*/ 8 w 35"/>
              <a:gd name="T15" fmla="*/ 2 h 27"/>
              <a:gd name="T16" fmla="*/ 7 w 35"/>
              <a:gd name="T17" fmla="*/ 4 h 27"/>
              <a:gd name="T18" fmla="*/ 6 w 35"/>
              <a:gd name="T19" fmla="*/ 6 h 27"/>
              <a:gd name="T20" fmla="*/ 3 w 35"/>
              <a:gd name="T21" fmla="*/ 6 h 27"/>
              <a:gd name="T22" fmla="*/ 3 w 35"/>
              <a:gd name="T23" fmla="*/ 10 h 27"/>
              <a:gd name="T24" fmla="*/ 4 w 35"/>
              <a:gd name="T25" fmla="*/ 14 h 27"/>
              <a:gd name="T26" fmla="*/ 2 w 35"/>
              <a:gd name="T27" fmla="*/ 22 h 27"/>
              <a:gd name="T28" fmla="*/ 7 w 35"/>
              <a:gd name="T29" fmla="*/ 27 h 27"/>
              <a:gd name="T30" fmla="*/ 13 w 35"/>
              <a:gd name="T31" fmla="*/ 24 h 27"/>
              <a:gd name="T32" fmla="*/ 22 w 35"/>
              <a:gd name="T33" fmla="*/ 19 h 27"/>
              <a:gd name="T34" fmla="*/ 28 w 35"/>
              <a:gd name="T35" fmla="*/ 15 h 27"/>
              <a:gd name="T36" fmla="*/ 29 w 35"/>
              <a:gd name="T37" fmla="*/ 10 h 27"/>
              <a:gd name="T38" fmla="*/ 29 w 35"/>
              <a:gd name="T39" fmla="*/ 1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 h="27">
                <a:moveTo>
                  <a:pt x="29" y="10"/>
                </a:moveTo>
                <a:cubicBezTo>
                  <a:pt x="30" y="9"/>
                  <a:pt x="31" y="8"/>
                  <a:pt x="30" y="7"/>
                </a:cubicBezTo>
                <a:cubicBezTo>
                  <a:pt x="29" y="6"/>
                  <a:pt x="28" y="6"/>
                  <a:pt x="29" y="5"/>
                </a:cubicBezTo>
                <a:cubicBezTo>
                  <a:pt x="31" y="3"/>
                  <a:pt x="35" y="3"/>
                  <a:pt x="35" y="0"/>
                </a:cubicBezTo>
                <a:cubicBezTo>
                  <a:pt x="32" y="0"/>
                  <a:pt x="28" y="0"/>
                  <a:pt x="25" y="1"/>
                </a:cubicBezTo>
                <a:cubicBezTo>
                  <a:pt x="23" y="1"/>
                  <a:pt x="21" y="2"/>
                  <a:pt x="19" y="2"/>
                </a:cubicBezTo>
                <a:cubicBezTo>
                  <a:pt x="16" y="2"/>
                  <a:pt x="15" y="1"/>
                  <a:pt x="13" y="2"/>
                </a:cubicBezTo>
                <a:cubicBezTo>
                  <a:pt x="11" y="3"/>
                  <a:pt x="10" y="3"/>
                  <a:pt x="8" y="2"/>
                </a:cubicBezTo>
                <a:cubicBezTo>
                  <a:pt x="6" y="0"/>
                  <a:pt x="7" y="4"/>
                  <a:pt x="7" y="4"/>
                </a:cubicBezTo>
                <a:cubicBezTo>
                  <a:pt x="6" y="5"/>
                  <a:pt x="6" y="6"/>
                  <a:pt x="6" y="6"/>
                </a:cubicBezTo>
                <a:cubicBezTo>
                  <a:pt x="5" y="8"/>
                  <a:pt x="4" y="6"/>
                  <a:pt x="3" y="6"/>
                </a:cubicBezTo>
                <a:cubicBezTo>
                  <a:pt x="2" y="7"/>
                  <a:pt x="3" y="9"/>
                  <a:pt x="3" y="10"/>
                </a:cubicBezTo>
                <a:cubicBezTo>
                  <a:pt x="3" y="11"/>
                  <a:pt x="2" y="13"/>
                  <a:pt x="4" y="14"/>
                </a:cubicBezTo>
                <a:cubicBezTo>
                  <a:pt x="9" y="17"/>
                  <a:pt x="5" y="19"/>
                  <a:pt x="2" y="22"/>
                </a:cubicBezTo>
                <a:cubicBezTo>
                  <a:pt x="0" y="24"/>
                  <a:pt x="5" y="27"/>
                  <a:pt x="7" y="27"/>
                </a:cubicBezTo>
                <a:cubicBezTo>
                  <a:pt x="9" y="27"/>
                  <a:pt x="11" y="25"/>
                  <a:pt x="13" y="24"/>
                </a:cubicBezTo>
                <a:cubicBezTo>
                  <a:pt x="16" y="22"/>
                  <a:pt x="19" y="21"/>
                  <a:pt x="22" y="19"/>
                </a:cubicBezTo>
                <a:cubicBezTo>
                  <a:pt x="24" y="18"/>
                  <a:pt x="26" y="17"/>
                  <a:pt x="28" y="15"/>
                </a:cubicBezTo>
                <a:cubicBezTo>
                  <a:pt x="29" y="13"/>
                  <a:pt x="28" y="11"/>
                  <a:pt x="29" y="10"/>
                </a:cubicBezTo>
                <a:cubicBezTo>
                  <a:pt x="30" y="8"/>
                  <a:pt x="29" y="11"/>
                  <a:pt x="29" y="10"/>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729" name="Freeform 682">
            <a:extLst>
              <a:ext uri="{FF2B5EF4-FFF2-40B4-BE49-F238E27FC236}">
                <a16:creationId xmlns:a16="http://schemas.microsoft.com/office/drawing/2014/main" id="{0ACDE0F8-3BD3-5D01-48A1-626D135C81D5}"/>
              </a:ext>
            </a:extLst>
          </p:cNvPr>
          <p:cNvSpPr/>
          <p:nvPr/>
        </p:nvSpPr>
        <p:spPr bwMode="auto">
          <a:xfrm>
            <a:off x="9605303" y="3671375"/>
            <a:ext cx="144451" cy="170356"/>
          </a:xfrm>
          <a:custGeom>
            <a:avLst/>
            <a:gdLst>
              <a:gd name="T0" fmla="*/ 47 w 50"/>
              <a:gd name="T1" fmla="*/ 36 h 47"/>
              <a:gd name="T2" fmla="*/ 45 w 50"/>
              <a:gd name="T3" fmla="*/ 34 h 47"/>
              <a:gd name="T4" fmla="*/ 46 w 50"/>
              <a:gd name="T5" fmla="*/ 32 h 47"/>
              <a:gd name="T6" fmla="*/ 41 w 50"/>
              <a:gd name="T7" fmla="*/ 27 h 47"/>
              <a:gd name="T8" fmla="*/ 38 w 50"/>
              <a:gd name="T9" fmla="*/ 25 h 47"/>
              <a:gd name="T10" fmla="*/ 35 w 50"/>
              <a:gd name="T11" fmla="*/ 18 h 47"/>
              <a:gd name="T12" fmla="*/ 38 w 50"/>
              <a:gd name="T13" fmla="*/ 10 h 47"/>
              <a:gd name="T14" fmla="*/ 34 w 50"/>
              <a:gd name="T15" fmla="*/ 6 h 47"/>
              <a:gd name="T16" fmla="*/ 32 w 50"/>
              <a:gd name="T17" fmla="*/ 2 h 47"/>
              <a:gd name="T18" fmla="*/ 30 w 50"/>
              <a:gd name="T19" fmla="*/ 3 h 47"/>
              <a:gd name="T20" fmla="*/ 28 w 50"/>
              <a:gd name="T21" fmla="*/ 1 h 47"/>
              <a:gd name="T22" fmla="*/ 25 w 50"/>
              <a:gd name="T23" fmla="*/ 2 h 47"/>
              <a:gd name="T24" fmla="*/ 20 w 50"/>
              <a:gd name="T25" fmla="*/ 1 h 47"/>
              <a:gd name="T26" fmla="*/ 18 w 50"/>
              <a:gd name="T27" fmla="*/ 4 h 47"/>
              <a:gd name="T28" fmla="*/ 13 w 50"/>
              <a:gd name="T29" fmla="*/ 7 h 47"/>
              <a:gd name="T30" fmla="*/ 14 w 50"/>
              <a:gd name="T31" fmla="*/ 10 h 47"/>
              <a:gd name="T32" fmla="*/ 13 w 50"/>
              <a:gd name="T33" fmla="*/ 13 h 47"/>
              <a:gd name="T34" fmla="*/ 9 w 50"/>
              <a:gd name="T35" fmla="*/ 19 h 47"/>
              <a:gd name="T36" fmla="*/ 1 w 50"/>
              <a:gd name="T37" fmla="*/ 25 h 47"/>
              <a:gd name="T38" fmla="*/ 3 w 50"/>
              <a:gd name="T39" fmla="*/ 30 h 47"/>
              <a:gd name="T40" fmla="*/ 9 w 50"/>
              <a:gd name="T41" fmla="*/ 31 h 47"/>
              <a:gd name="T42" fmla="*/ 18 w 50"/>
              <a:gd name="T43" fmla="*/ 36 h 47"/>
              <a:gd name="T44" fmla="*/ 29 w 50"/>
              <a:gd name="T45" fmla="*/ 45 h 47"/>
              <a:gd name="T46" fmla="*/ 38 w 50"/>
              <a:gd name="T47" fmla="*/ 47 h 47"/>
              <a:gd name="T48" fmla="*/ 43 w 50"/>
              <a:gd name="T49" fmla="*/ 42 h 47"/>
              <a:gd name="T50" fmla="*/ 50 w 50"/>
              <a:gd name="T51" fmla="*/ 43 h 47"/>
              <a:gd name="T52" fmla="*/ 47 w 50"/>
              <a:gd name="T53" fmla="*/ 39 h 47"/>
              <a:gd name="T54" fmla="*/ 47 w 50"/>
              <a:gd name="T55" fmla="*/ 36 h 47"/>
              <a:gd name="T56" fmla="*/ 47 w 50"/>
              <a:gd name="T57" fmla="*/ 3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 h="47">
                <a:moveTo>
                  <a:pt x="47" y="36"/>
                </a:moveTo>
                <a:cubicBezTo>
                  <a:pt x="47" y="36"/>
                  <a:pt x="45" y="35"/>
                  <a:pt x="45" y="34"/>
                </a:cubicBezTo>
                <a:cubicBezTo>
                  <a:pt x="45" y="33"/>
                  <a:pt x="46" y="33"/>
                  <a:pt x="46" y="32"/>
                </a:cubicBezTo>
                <a:cubicBezTo>
                  <a:pt x="45" y="30"/>
                  <a:pt x="43" y="29"/>
                  <a:pt x="41" y="27"/>
                </a:cubicBezTo>
                <a:cubicBezTo>
                  <a:pt x="40" y="27"/>
                  <a:pt x="38" y="26"/>
                  <a:pt x="38" y="25"/>
                </a:cubicBezTo>
                <a:cubicBezTo>
                  <a:pt x="37" y="23"/>
                  <a:pt x="35" y="21"/>
                  <a:pt x="35" y="18"/>
                </a:cubicBezTo>
                <a:cubicBezTo>
                  <a:pt x="34" y="16"/>
                  <a:pt x="40" y="12"/>
                  <a:pt x="38" y="10"/>
                </a:cubicBezTo>
                <a:cubicBezTo>
                  <a:pt x="36" y="9"/>
                  <a:pt x="35" y="8"/>
                  <a:pt x="34" y="6"/>
                </a:cubicBezTo>
                <a:cubicBezTo>
                  <a:pt x="33" y="5"/>
                  <a:pt x="33" y="3"/>
                  <a:pt x="32" y="2"/>
                </a:cubicBezTo>
                <a:cubicBezTo>
                  <a:pt x="31" y="2"/>
                  <a:pt x="31" y="3"/>
                  <a:pt x="30" y="3"/>
                </a:cubicBezTo>
                <a:cubicBezTo>
                  <a:pt x="28" y="3"/>
                  <a:pt x="29" y="1"/>
                  <a:pt x="28" y="1"/>
                </a:cubicBezTo>
                <a:cubicBezTo>
                  <a:pt x="27" y="1"/>
                  <a:pt x="25" y="2"/>
                  <a:pt x="25" y="2"/>
                </a:cubicBezTo>
                <a:cubicBezTo>
                  <a:pt x="23" y="0"/>
                  <a:pt x="22" y="1"/>
                  <a:pt x="20" y="1"/>
                </a:cubicBezTo>
                <a:cubicBezTo>
                  <a:pt x="18" y="2"/>
                  <a:pt x="19" y="3"/>
                  <a:pt x="18" y="4"/>
                </a:cubicBezTo>
                <a:cubicBezTo>
                  <a:pt x="16" y="5"/>
                  <a:pt x="14" y="5"/>
                  <a:pt x="13" y="7"/>
                </a:cubicBezTo>
                <a:cubicBezTo>
                  <a:pt x="12" y="9"/>
                  <a:pt x="14" y="8"/>
                  <a:pt x="14" y="10"/>
                </a:cubicBezTo>
                <a:cubicBezTo>
                  <a:pt x="14" y="11"/>
                  <a:pt x="13" y="11"/>
                  <a:pt x="13" y="13"/>
                </a:cubicBezTo>
                <a:cubicBezTo>
                  <a:pt x="13" y="16"/>
                  <a:pt x="12" y="17"/>
                  <a:pt x="9" y="19"/>
                </a:cubicBezTo>
                <a:cubicBezTo>
                  <a:pt x="7" y="20"/>
                  <a:pt x="0" y="23"/>
                  <a:pt x="1" y="25"/>
                </a:cubicBezTo>
                <a:cubicBezTo>
                  <a:pt x="2" y="26"/>
                  <a:pt x="2" y="29"/>
                  <a:pt x="3" y="30"/>
                </a:cubicBezTo>
                <a:cubicBezTo>
                  <a:pt x="4" y="31"/>
                  <a:pt x="8" y="31"/>
                  <a:pt x="9" y="31"/>
                </a:cubicBezTo>
                <a:cubicBezTo>
                  <a:pt x="12" y="32"/>
                  <a:pt x="15" y="34"/>
                  <a:pt x="18" y="36"/>
                </a:cubicBezTo>
                <a:cubicBezTo>
                  <a:pt x="22" y="39"/>
                  <a:pt x="25" y="42"/>
                  <a:pt x="29" y="45"/>
                </a:cubicBezTo>
                <a:cubicBezTo>
                  <a:pt x="32" y="47"/>
                  <a:pt x="35" y="47"/>
                  <a:pt x="38" y="47"/>
                </a:cubicBezTo>
                <a:cubicBezTo>
                  <a:pt x="41" y="47"/>
                  <a:pt x="41" y="44"/>
                  <a:pt x="43" y="42"/>
                </a:cubicBezTo>
                <a:cubicBezTo>
                  <a:pt x="45" y="40"/>
                  <a:pt x="49" y="44"/>
                  <a:pt x="50" y="43"/>
                </a:cubicBezTo>
                <a:cubicBezTo>
                  <a:pt x="49" y="42"/>
                  <a:pt x="48" y="41"/>
                  <a:pt x="47" y="39"/>
                </a:cubicBezTo>
                <a:cubicBezTo>
                  <a:pt x="47" y="38"/>
                  <a:pt x="48" y="37"/>
                  <a:pt x="47" y="36"/>
                </a:cubicBezTo>
                <a:cubicBezTo>
                  <a:pt x="46" y="35"/>
                  <a:pt x="48" y="37"/>
                  <a:pt x="47" y="36"/>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730" name="Freeform 683">
            <a:extLst>
              <a:ext uri="{FF2B5EF4-FFF2-40B4-BE49-F238E27FC236}">
                <a16:creationId xmlns:a16="http://schemas.microsoft.com/office/drawing/2014/main" id="{E0F61682-D9A5-3BF5-F2CE-FDE96DDD715F}"/>
              </a:ext>
            </a:extLst>
          </p:cNvPr>
          <p:cNvSpPr/>
          <p:nvPr/>
        </p:nvSpPr>
        <p:spPr bwMode="auto">
          <a:xfrm>
            <a:off x="9422266" y="3572618"/>
            <a:ext cx="275049" cy="130852"/>
          </a:xfrm>
          <a:custGeom>
            <a:avLst/>
            <a:gdLst>
              <a:gd name="T0" fmla="*/ 52 w 95"/>
              <a:gd name="T1" fmla="*/ 36 h 36"/>
              <a:gd name="T2" fmla="*/ 54 w 95"/>
              <a:gd name="T3" fmla="*/ 33 h 36"/>
              <a:gd name="T4" fmla="*/ 55 w 95"/>
              <a:gd name="T5" fmla="*/ 31 h 36"/>
              <a:gd name="T6" fmla="*/ 60 w 95"/>
              <a:gd name="T7" fmla="*/ 31 h 36"/>
              <a:gd name="T8" fmla="*/ 64 w 95"/>
              <a:gd name="T9" fmla="*/ 31 h 36"/>
              <a:gd name="T10" fmla="*/ 75 w 95"/>
              <a:gd name="T11" fmla="*/ 29 h 36"/>
              <a:gd name="T12" fmla="*/ 85 w 95"/>
              <a:gd name="T13" fmla="*/ 28 h 36"/>
              <a:gd name="T14" fmla="*/ 90 w 95"/>
              <a:gd name="T15" fmla="*/ 28 h 36"/>
              <a:gd name="T16" fmla="*/ 92 w 95"/>
              <a:gd name="T17" fmla="*/ 30 h 36"/>
              <a:gd name="T18" fmla="*/ 94 w 95"/>
              <a:gd name="T19" fmla="*/ 28 h 36"/>
              <a:gd name="T20" fmla="*/ 92 w 95"/>
              <a:gd name="T21" fmla="*/ 24 h 36"/>
              <a:gd name="T22" fmla="*/ 92 w 95"/>
              <a:gd name="T23" fmla="*/ 22 h 36"/>
              <a:gd name="T24" fmla="*/ 91 w 95"/>
              <a:gd name="T25" fmla="*/ 17 h 36"/>
              <a:gd name="T26" fmla="*/ 93 w 95"/>
              <a:gd name="T27" fmla="*/ 14 h 36"/>
              <a:gd name="T28" fmla="*/ 89 w 95"/>
              <a:gd name="T29" fmla="*/ 8 h 36"/>
              <a:gd name="T30" fmla="*/ 83 w 95"/>
              <a:gd name="T31" fmla="*/ 3 h 36"/>
              <a:gd name="T32" fmla="*/ 80 w 95"/>
              <a:gd name="T33" fmla="*/ 3 h 36"/>
              <a:gd name="T34" fmla="*/ 78 w 95"/>
              <a:gd name="T35" fmla="*/ 3 h 36"/>
              <a:gd name="T36" fmla="*/ 73 w 95"/>
              <a:gd name="T37" fmla="*/ 6 h 36"/>
              <a:gd name="T38" fmla="*/ 63 w 95"/>
              <a:gd name="T39" fmla="*/ 6 h 36"/>
              <a:gd name="T40" fmla="*/ 58 w 95"/>
              <a:gd name="T41" fmla="*/ 6 h 36"/>
              <a:gd name="T42" fmla="*/ 54 w 95"/>
              <a:gd name="T43" fmla="*/ 4 h 36"/>
              <a:gd name="T44" fmla="*/ 50 w 95"/>
              <a:gd name="T45" fmla="*/ 2 h 36"/>
              <a:gd name="T46" fmla="*/ 46 w 95"/>
              <a:gd name="T47" fmla="*/ 0 h 36"/>
              <a:gd name="T48" fmla="*/ 37 w 95"/>
              <a:gd name="T49" fmla="*/ 0 h 36"/>
              <a:gd name="T50" fmla="*/ 29 w 95"/>
              <a:gd name="T51" fmla="*/ 4 h 36"/>
              <a:gd name="T52" fmla="*/ 18 w 95"/>
              <a:gd name="T53" fmla="*/ 5 h 36"/>
              <a:gd name="T54" fmla="*/ 16 w 95"/>
              <a:gd name="T55" fmla="*/ 6 h 36"/>
              <a:gd name="T56" fmla="*/ 18 w 95"/>
              <a:gd name="T57" fmla="*/ 7 h 36"/>
              <a:gd name="T58" fmla="*/ 15 w 95"/>
              <a:gd name="T59" fmla="*/ 8 h 36"/>
              <a:gd name="T60" fmla="*/ 13 w 95"/>
              <a:gd name="T61" fmla="*/ 9 h 36"/>
              <a:gd name="T62" fmla="*/ 4 w 95"/>
              <a:gd name="T63" fmla="*/ 9 h 36"/>
              <a:gd name="T64" fmla="*/ 3 w 95"/>
              <a:gd name="T65" fmla="*/ 11 h 36"/>
              <a:gd name="T66" fmla="*/ 3 w 95"/>
              <a:gd name="T67" fmla="*/ 15 h 36"/>
              <a:gd name="T68" fmla="*/ 5 w 95"/>
              <a:gd name="T69" fmla="*/ 14 h 36"/>
              <a:gd name="T70" fmla="*/ 3 w 95"/>
              <a:gd name="T71" fmla="*/ 17 h 36"/>
              <a:gd name="T72" fmla="*/ 5 w 95"/>
              <a:gd name="T73" fmla="*/ 17 h 36"/>
              <a:gd name="T74" fmla="*/ 5 w 95"/>
              <a:gd name="T75" fmla="*/ 19 h 36"/>
              <a:gd name="T76" fmla="*/ 3 w 95"/>
              <a:gd name="T77" fmla="*/ 20 h 36"/>
              <a:gd name="T78" fmla="*/ 4 w 95"/>
              <a:gd name="T79" fmla="*/ 22 h 36"/>
              <a:gd name="T80" fmla="*/ 4 w 95"/>
              <a:gd name="T81" fmla="*/ 25 h 36"/>
              <a:gd name="T82" fmla="*/ 8 w 95"/>
              <a:gd name="T83" fmla="*/ 27 h 36"/>
              <a:gd name="T84" fmla="*/ 7 w 95"/>
              <a:gd name="T85" fmla="*/ 30 h 36"/>
              <a:gd name="T86" fmla="*/ 10 w 95"/>
              <a:gd name="T87" fmla="*/ 30 h 36"/>
              <a:gd name="T88" fmla="*/ 8 w 95"/>
              <a:gd name="T89" fmla="*/ 31 h 36"/>
              <a:gd name="T90" fmla="*/ 10 w 95"/>
              <a:gd name="T91" fmla="*/ 31 h 36"/>
              <a:gd name="T92" fmla="*/ 9 w 95"/>
              <a:gd name="T93" fmla="*/ 34 h 36"/>
              <a:gd name="T94" fmla="*/ 11 w 95"/>
              <a:gd name="T95" fmla="*/ 35 h 36"/>
              <a:gd name="T96" fmla="*/ 12 w 95"/>
              <a:gd name="T97" fmla="*/ 31 h 36"/>
              <a:gd name="T98" fmla="*/ 16 w 95"/>
              <a:gd name="T99" fmla="*/ 32 h 36"/>
              <a:gd name="T100" fmla="*/ 22 w 95"/>
              <a:gd name="T101" fmla="*/ 33 h 36"/>
              <a:gd name="T102" fmla="*/ 27 w 95"/>
              <a:gd name="T103" fmla="*/ 31 h 36"/>
              <a:gd name="T104" fmla="*/ 35 w 95"/>
              <a:gd name="T105" fmla="*/ 35 h 36"/>
              <a:gd name="T106" fmla="*/ 42 w 95"/>
              <a:gd name="T107" fmla="*/ 32 h 36"/>
              <a:gd name="T108" fmla="*/ 44 w 95"/>
              <a:gd name="T109" fmla="*/ 30 h 36"/>
              <a:gd name="T110" fmla="*/ 48 w 95"/>
              <a:gd name="T111" fmla="*/ 31 h 36"/>
              <a:gd name="T112" fmla="*/ 50 w 95"/>
              <a:gd name="T113" fmla="*/ 33 h 36"/>
              <a:gd name="T114" fmla="*/ 50 w 95"/>
              <a:gd name="T115" fmla="*/ 35 h 36"/>
              <a:gd name="T116" fmla="*/ 52 w 95"/>
              <a:gd name="T117" fmla="*/ 36 h 36"/>
              <a:gd name="T118" fmla="*/ 52 w 95"/>
              <a:gd name="T119"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5" h="36">
                <a:moveTo>
                  <a:pt x="52" y="36"/>
                </a:moveTo>
                <a:cubicBezTo>
                  <a:pt x="53" y="35"/>
                  <a:pt x="54" y="33"/>
                  <a:pt x="54" y="33"/>
                </a:cubicBezTo>
                <a:cubicBezTo>
                  <a:pt x="53" y="31"/>
                  <a:pt x="54" y="30"/>
                  <a:pt x="55" y="31"/>
                </a:cubicBezTo>
                <a:cubicBezTo>
                  <a:pt x="57" y="32"/>
                  <a:pt x="58" y="31"/>
                  <a:pt x="60" y="31"/>
                </a:cubicBezTo>
                <a:cubicBezTo>
                  <a:pt x="62" y="30"/>
                  <a:pt x="62" y="30"/>
                  <a:pt x="64" y="31"/>
                </a:cubicBezTo>
                <a:cubicBezTo>
                  <a:pt x="68" y="31"/>
                  <a:pt x="71" y="29"/>
                  <a:pt x="75" y="29"/>
                </a:cubicBezTo>
                <a:cubicBezTo>
                  <a:pt x="78" y="29"/>
                  <a:pt x="82" y="29"/>
                  <a:pt x="85" y="28"/>
                </a:cubicBezTo>
                <a:cubicBezTo>
                  <a:pt x="87" y="27"/>
                  <a:pt x="87" y="29"/>
                  <a:pt x="90" y="28"/>
                </a:cubicBezTo>
                <a:cubicBezTo>
                  <a:pt x="92" y="27"/>
                  <a:pt x="91" y="29"/>
                  <a:pt x="92" y="30"/>
                </a:cubicBezTo>
                <a:cubicBezTo>
                  <a:pt x="93" y="31"/>
                  <a:pt x="95" y="29"/>
                  <a:pt x="94" y="28"/>
                </a:cubicBezTo>
                <a:cubicBezTo>
                  <a:pt x="93" y="27"/>
                  <a:pt x="95" y="25"/>
                  <a:pt x="92" y="24"/>
                </a:cubicBezTo>
                <a:cubicBezTo>
                  <a:pt x="91" y="23"/>
                  <a:pt x="93" y="23"/>
                  <a:pt x="92" y="22"/>
                </a:cubicBezTo>
                <a:cubicBezTo>
                  <a:pt x="92" y="20"/>
                  <a:pt x="91" y="19"/>
                  <a:pt x="91" y="17"/>
                </a:cubicBezTo>
                <a:cubicBezTo>
                  <a:pt x="91" y="16"/>
                  <a:pt x="93" y="14"/>
                  <a:pt x="93" y="14"/>
                </a:cubicBezTo>
                <a:cubicBezTo>
                  <a:pt x="92" y="12"/>
                  <a:pt x="90" y="11"/>
                  <a:pt x="89" y="8"/>
                </a:cubicBezTo>
                <a:cubicBezTo>
                  <a:pt x="87" y="5"/>
                  <a:pt x="87" y="4"/>
                  <a:pt x="83" y="3"/>
                </a:cubicBezTo>
                <a:cubicBezTo>
                  <a:pt x="82" y="3"/>
                  <a:pt x="81" y="3"/>
                  <a:pt x="80" y="3"/>
                </a:cubicBezTo>
                <a:cubicBezTo>
                  <a:pt x="78" y="2"/>
                  <a:pt x="79" y="3"/>
                  <a:pt x="78" y="3"/>
                </a:cubicBezTo>
                <a:cubicBezTo>
                  <a:pt x="76" y="5"/>
                  <a:pt x="74" y="5"/>
                  <a:pt x="73" y="6"/>
                </a:cubicBezTo>
                <a:cubicBezTo>
                  <a:pt x="70" y="7"/>
                  <a:pt x="66" y="6"/>
                  <a:pt x="63" y="6"/>
                </a:cubicBezTo>
                <a:cubicBezTo>
                  <a:pt x="61" y="6"/>
                  <a:pt x="59" y="6"/>
                  <a:pt x="58" y="6"/>
                </a:cubicBezTo>
                <a:cubicBezTo>
                  <a:pt x="56" y="5"/>
                  <a:pt x="56" y="4"/>
                  <a:pt x="54" y="4"/>
                </a:cubicBezTo>
                <a:cubicBezTo>
                  <a:pt x="52" y="4"/>
                  <a:pt x="51" y="3"/>
                  <a:pt x="50" y="2"/>
                </a:cubicBezTo>
                <a:cubicBezTo>
                  <a:pt x="49" y="2"/>
                  <a:pt x="45" y="0"/>
                  <a:pt x="46" y="0"/>
                </a:cubicBezTo>
                <a:cubicBezTo>
                  <a:pt x="44" y="1"/>
                  <a:pt x="39" y="0"/>
                  <a:pt x="37" y="0"/>
                </a:cubicBezTo>
                <a:cubicBezTo>
                  <a:pt x="34" y="0"/>
                  <a:pt x="31" y="3"/>
                  <a:pt x="29" y="4"/>
                </a:cubicBezTo>
                <a:cubicBezTo>
                  <a:pt x="26" y="6"/>
                  <a:pt x="21" y="4"/>
                  <a:pt x="18" y="5"/>
                </a:cubicBezTo>
                <a:cubicBezTo>
                  <a:pt x="17" y="5"/>
                  <a:pt x="16" y="5"/>
                  <a:pt x="16" y="6"/>
                </a:cubicBezTo>
                <a:cubicBezTo>
                  <a:pt x="16" y="6"/>
                  <a:pt x="18" y="6"/>
                  <a:pt x="18" y="7"/>
                </a:cubicBezTo>
                <a:cubicBezTo>
                  <a:pt x="18" y="7"/>
                  <a:pt x="15" y="7"/>
                  <a:pt x="15" y="8"/>
                </a:cubicBezTo>
                <a:cubicBezTo>
                  <a:pt x="15" y="9"/>
                  <a:pt x="15" y="9"/>
                  <a:pt x="13" y="9"/>
                </a:cubicBezTo>
                <a:cubicBezTo>
                  <a:pt x="10" y="9"/>
                  <a:pt x="7" y="9"/>
                  <a:pt x="4" y="9"/>
                </a:cubicBezTo>
                <a:cubicBezTo>
                  <a:pt x="2" y="9"/>
                  <a:pt x="3" y="10"/>
                  <a:pt x="3" y="11"/>
                </a:cubicBezTo>
                <a:cubicBezTo>
                  <a:pt x="2" y="13"/>
                  <a:pt x="0" y="14"/>
                  <a:pt x="3" y="15"/>
                </a:cubicBezTo>
                <a:cubicBezTo>
                  <a:pt x="3" y="15"/>
                  <a:pt x="5" y="14"/>
                  <a:pt x="5" y="14"/>
                </a:cubicBezTo>
                <a:cubicBezTo>
                  <a:pt x="5" y="15"/>
                  <a:pt x="3" y="17"/>
                  <a:pt x="3" y="17"/>
                </a:cubicBezTo>
                <a:cubicBezTo>
                  <a:pt x="4" y="18"/>
                  <a:pt x="4" y="17"/>
                  <a:pt x="5" y="17"/>
                </a:cubicBezTo>
                <a:cubicBezTo>
                  <a:pt x="5" y="17"/>
                  <a:pt x="5" y="19"/>
                  <a:pt x="5" y="19"/>
                </a:cubicBezTo>
                <a:cubicBezTo>
                  <a:pt x="7" y="22"/>
                  <a:pt x="4" y="20"/>
                  <a:pt x="3" y="20"/>
                </a:cubicBezTo>
                <a:cubicBezTo>
                  <a:pt x="3" y="20"/>
                  <a:pt x="2" y="23"/>
                  <a:pt x="4" y="22"/>
                </a:cubicBezTo>
                <a:cubicBezTo>
                  <a:pt x="6" y="22"/>
                  <a:pt x="4" y="24"/>
                  <a:pt x="4" y="25"/>
                </a:cubicBezTo>
                <a:cubicBezTo>
                  <a:pt x="4" y="26"/>
                  <a:pt x="7" y="26"/>
                  <a:pt x="8" y="27"/>
                </a:cubicBezTo>
                <a:cubicBezTo>
                  <a:pt x="9" y="28"/>
                  <a:pt x="7" y="30"/>
                  <a:pt x="7" y="30"/>
                </a:cubicBezTo>
                <a:cubicBezTo>
                  <a:pt x="8" y="30"/>
                  <a:pt x="9" y="28"/>
                  <a:pt x="10" y="30"/>
                </a:cubicBezTo>
                <a:cubicBezTo>
                  <a:pt x="10" y="31"/>
                  <a:pt x="8" y="31"/>
                  <a:pt x="8" y="31"/>
                </a:cubicBezTo>
                <a:cubicBezTo>
                  <a:pt x="8" y="31"/>
                  <a:pt x="10" y="31"/>
                  <a:pt x="10" y="31"/>
                </a:cubicBezTo>
                <a:cubicBezTo>
                  <a:pt x="11" y="32"/>
                  <a:pt x="10" y="33"/>
                  <a:pt x="9" y="34"/>
                </a:cubicBezTo>
                <a:cubicBezTo>
                  <a:pt x="9" y="35"/>
                  <a:pt x="11" y="36"/>
                  <a:pt x="11" y="35"/>
                </a:cubicBezTo>
                <a:cubicBezTo>
                  <a:pt x="12" y="34"/>
                  <a:pt x="11" y="32"/>
                  <a:pt x="12" y="31"/>
                </a:cubicBezTo>
                <a:cubicBezTo>
                  <a:pt x="13" y="30"/>
                  <a:pt x="15" y="32"/>
                  <a:pt x="16" y="32"/>
                </a:cubicBezTo>
                <a:cubicBezTo>
                  <a:pt x="18" y="33"/>
                  <a:pt x="20" y="35"/>
                  <a:pt x="22" y="33"/>
                </a:cubicBezTo>
                <a:cubicBezTo>
                  <a:pt x="25" y="32"/>
                  <a:pt x="23" y="29"/>
                  <a:pt x="27" y="31"/>
                </a:cubicBezTo>
                <a:cubicBezTo>
                  <a:pt x="29" y="33"/>
                  <a:pt x="32" y="35"/>
                  <a:pt x="35" y="35"/>
                </a:cubicBezTo>
                <a:cubicBezTo>
                  <a:pt x="37" y="34"/>
                  <a:pt x="40" y="33"/>
                  <a:pt x="42" y="32"/>
                </a:cubicBezTo>
                <a:cubicBezTo>
                  <a:pt x="43" y="31"/>
                  <a:pt x="43" y="30"/>
                  <a:pt x="44" y="30"/>
                </a:cubicBezTo>
                <a:cubicBezTo>
                  <a:pt x="46" y="31"/>
                  <a:pt x="47" y="32"/>
                  <a:pt x="48" y="31"/>
                </a:cubicBezTo>
                <a:cubicBezTo>
                  <a:pt x="51" y="30"/>
                  <a:pt x="51" y="31"/>
                  <a:pt x="50" y="33"/>
                </a:cubicBezTo>
                <a:cubicBezTo>
                  <a:pt x="50" y="34"/>
                  <a:pt x="52" y="34"/>
                  <a:pt x="50" y="35"/>
                </a:cubicBezTo>
                <a:cubicBezTo>
                  <a:pt x="51" y="36"/>
                  <a:pt x="51" y="36"/>
                  <a:pt x="52" y="36"/>
                </a:cubicBezTo>
                <a:cubicBezTo>
                  <a:pt x="53" y="35"/>
                  <a:pt x="51" y="36"/>
                  <a:pt x="52" y="36"/>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731" name="Freeform 684">
            <a:extLst>
              <a:ext uri="{FF2B5EF4-FFF2-40B4-BE49-F238E27FC236}">
                <a16:creationId xmlns:a16="http://schemas.microsoft.com/office/drawing/2014/main" id="{A5BDE5DF-C29B-C596-D886-AE71ABA647CD}"/>
              </a:ext>
            </a:extLst>
          </p:cNvPr>
          <p:cNvSpPr/>
          <p:nvPr/>
        </p:nvSpPr>
        <p:spPr bwMode="auto">
          <a:xfrm>
            <a:off x="9546929" y="3780008"/>
            <a:ext cx="304731" cy="304913"/>
          </a:xfrm>
          <a:custGeom>
            <a:avLst/>
            <a:gdLst>
              <a:gd name="T0" fmla="*/ 65 w 105"/>
              <a:gd name="T1" fmla="*/ 20 h 84"/>
              <a:gd name="T2" fmla="*/ 61 w 105"/>
              <a:gd name="T3" fmla="*/ 17 h 84"/>
              <a:gd name="T4" fmla="*/ 52 w 105"/>
              <a:gd name="T5" fmla="*/ 17 h 84"/>
              <a:gd name="T6" fmla="*/ 48 w 105"/>
              <a:gd name="T7" fmla="*/ 15 h 84"/>
              <a:gd name="T8" fmla="*/ 40 w 105"/>
              <a:gd name="T9" fmla="*/ 8 h 84"/>
              <a:gd name="T10" fmla="*/ 27 w 105"/>
              <a:gd name="T11" fmla="*/ 1 h 84"/>
              <a:gd name="T12" fmla="*/ 21 w 105"/>
              <a:gd name="T13" fmla="*/ 1 h 84"/>
              <a:gd name="T14" fmla="*/ 13 w 105"/>
              <a:gd name="T15" fmla="*/ 3 h 84"/>
              <a:gd name="T16" fmla="*/ 17 w 105"/>
              <a:gd name="T17" fmla="*/ 9 h 84"/>
              <a:gd name="T18" fmla="*/ 13 w 105"/>
              <a:gd name="T19" fmla="*/ 12 h 84"/>
              <a:gd name="T20" fmla="*/ 10 w 105"/>
              <a:gd name="T21" fmla="*/ 12 h 84"/>
              <a:gd name="T22" fmla="*/ 9 w 105"/>
              <a:gd name="T23" fmla="*/ 14 h 84"/>
              <a:gd name="T24" fmla="*/ 2 w 105"/>
              <a:gd name="T25" fmla="*/ 14 h 84"/>
              <a:gd name="T26" fmla="*/ 1 w 105"/>
              <a:gd name="T27" fmla="*/ 19 h 84"/>
              <a:gd name="T28" fmla="*/ 3 w 105"/>
              <a:gd name="T29" fmla="*/ 22 h 84"/>
              <a:gd name="T30" fmla="*/ 8 w 105"/>
              <a:gd name="T31" fmla="*/ 31 h 84"/>
              <a:gd name="T32" fmla="*/ 12 w 105"/>
              <a:gd name="T33" fmla="*/ 38 h 84"/>
              <a:gd name="T34" fmla="*/ 15 w 105"/>
              <a:gd name="T35" fmla="*/ 42 h 84"/>
              <a:gd name="T36" fmla="*/ 20 w 105"/>
              <a:gd name="T37" fmla="*/ 46 h 84"/>
              <a:gd name="T38" fmla="*/ 22 w 105"/>
              <a:gd name="T39" fmla="*/ 53 h 84"/>
              <a:gd name="T40" fmla="*/ 23 w 105"/>
              <a:gd name="T41" fmla="*/ 59 h 84"/>
              <a:gd name="T42" fmla="*/ 31 w 105"/>
              <a:gd name="T43" fmla="*/ 67 h 84"/>
              <a:gd name="T44" fmla="*/ 36 w 105"/>
              <a:gd name="T45" fmla="*/ 76 h 84"/>
              <a:gd name="T46" fmla="*/ 40 w 105"/>
              <a:gd name="T47" fmla="*/ 81 h 84"/>
              <a:gd name="T48" fmla="*/ 41 w 105"/>
              <a:gd name="T49" fmla="*/ 84 h 84"/>
              <a:gd name="T50" fmla="*/ 43 w 105"/>
              <a:gd name="T51" fmla="*/ 81 h 84"/>
              <a:gd name="T52" fmla="*/ 50 w 105"/>
              <a:gd name="T53" fmla="*/ 79 h 84"/>
              <a:gd name="T54" fmla="*/ 60 w 105"/>
              <a:gd name="T55" fmla="*/ 80 h 84"/>
              <a:gd name="T56" fmla="*/ 66 w 105"/>
              <a:gd name="T57" fmla="*/ 77 h 84"/>
              <a:gd name="T58" fmla="*/ 76 w 105"/>
              <a:gd name="T59" fmla="*/ 72 h 84"/>
              <a:gd name="T60" fmla="*/ 94 w 105"/>
              <a:gd name="T61" fmla="*/ 68 h 84"/>
              <a:gd name="T62" fmla="*/ 102 w 105"/>
              <a:gd name="T63" fmla="*/ 66 h 84"/>
              <a:gd name="T64" fmla="*/ 104 w 105"/>
              <a:gd name="T65" fmla="*/ 61 h 84"/>
              <a:gd name="T66" fmla="*/ 105 w 105"/>
              <a:gd name="T67" fmla="*/ 56 h 84"/>
              <a:gd name="T68" fmla="*/ 103 w 105"/>
              <a:gd name="T69" fmla="*/ 51 h 84"/>
              <a:gd name="T70" fmla="*/ 93 w 105"/>
              <a:gd name="T71" fmla="*/ 50 h 84"/>
              <a:gd name="T72" fmla="*/ 88 w 105"/>
              <a:gd name="T73" fmla="*/ 47 h 84"/>
              <a:gd name="T74" fmla="*/ 81 w 105"/>
              <a:gd name="T75" fmla="*/ 39 h 84"/>
              <a:gd name="T76" fmla="*/ 77 w 105"/>
              <a:gd name="T77" fmla="*/ 34 h 84"/>
              <a:gd name="T78" fmla="*/ 77 w 105"/>
              <a:gd name="T79" fmla="*/ 29 h 84"/>
              <a:gd name="T80" fmla="*/ 74 w 105"/>
              <a:gd name="T81" fmla="*/ 27 h 84"/>
              <a:gd name="T82" fmla="*/ 70 w 105"/>
              <a:gd name="T83" fmla="*/ 22 h 84"/>
              <a:gd name="T84" fmla="*/ 65 w 105"/>
              <a:gd name="T85" fmla="*/ 2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5" h="84">
                <a:moveTo>
                  <a:pt x="65" y="20"/>
                </a:moveTo>
                <a:cubicBezTo>
                  <a:pt x="64" y="17"/>
                  <a:pt x="64" y="17"/>
                  <a:pt x="61" y="17"/>
                </a:cubicBezTo>
                <a:cubicBezTo>
                  <a:pt x="58" y="17"/>
                  <a:pt x="55" y="17"/>
                  <a:pt x="52" y="17"/>
                </a:cubicBezTo>
                <a:cubicBezTo>
                  <a:pt x="50" y="17"/>
                  <a:pt x="49" y="15"/>
                  <a:pt x="48" y="15"/>
                </a:cubicBezTo>
                <a:cubicBezTo>
                  <a:pt x="45" y="12"/>
                  <a:pt x="42" y="10"/>
                  <a:pt x="40" y="8"/>
                </a:cubicBezTo>
                <a:cubicBezTo>
                  <a:pt x="36" y="5"/>
                  <a:pt x="32" y="2"/>
                  <a:pt x="27" y="1"/>
                </a:cubicBezTo>
                <a:cubicBezTo>
                  <a:pt x="25" y="0"/>
                  <a:pt x="24" y="0"/>
                  <a:pt x="21" y="1"/>
                </a:cubicBezTo>
                <a:cubicBezTo>
                  <a:pt x="19" y="1"/>
                  <a:pt x="16" y="2"/>
                  <a:pt x="13" y="3"/>
                </a:cubicBezTo>
                <a:cubicBezTo>
                  <a:pt x="14" y="5"/>
                  <a:pt x="17" y="7"/>
                  <a:pt x="17" y="9"/>
                </a:cubicBezTo>
                <a:cubicBezTo>
                  <a:pt x="17" y="11"/>
                  <a:pt x="14" y="12"/>
                  <a:pt x="13" y="12"/>
                </a:cubicBezTo>
                <a:cubicBezTo>
                  <a:pt x="12" y="13"/>
                  <a:pt x="11" y="12"/>
                  <a:pt x="10" y="12"/>
                </a:cubicBezTo>
                <a:cubicBezTo>
                  <a:pt x="9" y="13"/>
                  <a:pt x="9" y="14"/>
                  <a:pt x="9" y="14"/>
                </a:cubicBezTo>
                <a:cubicBezTo>
                  <a:pt x="7" y="17"/>
                  <a:pt x="3" y="15"/>
                  <a:pt x="2" y="14"/>
                </a:cubicBezTo>
                <a:cubicBezTo>
                  <a:pt x="1" y="16"/>
                  <a:pt x="1" y="17"/>
                  <a:pt x="1" y="19"/>
                </a:cubicBezTo>
                <a:cubicBezTo>
                  <a:pt x="0" y="22"/>
                  <a:pt x="1" y="21"/>
                  <a:pt x="3" y="22"/>
                </a:cubicBezTo>
                <a:cubicBezTo>
                  <a:pt x="5" y="24"/>
                  <a:pt x="7" y="28"/>
                  <a:pt x="8" y="31"/>
                </a:cubicBezTo>
                <a:cubicBezTo>
                  <a:pt x="10" y="33"/>
                  <a:pt x="11" y="35"/>
                  <a:pt x="12" y="38"/>
                </a:cubicBezTo>
                <a:cubicBezTo>
                  <a:pt x="13" y="40"/>
                  <a:pt x="14" y="41"/>
                  <a:pt x="15" y="42"/>
                </a:cubicBezTo>
                <a:cubicBezTo>
                  <a:pt x="17" y="44"/>
                  <a:pt x="19" y="44"/>
                  <a:pt x="20" y="46"/>
                </a:cubicBezTo>
                <a:cubicBezTo>
                  <a:pt x="21" y="48"/>
                  <a:pt x="22" y="50"/>
                  <a:pt x="22" y="53"/>
                </a:cubicBezTo>
                <a:cubicBezTo>
                  <a:pt x="23" y="55"/>
                  <a:pt x="22" y="57"/>
                  <a:pt x="23" y="59"/>
                </a:cubicBezTo>
                <a:cubicBezTo>
                  <a:pt x="25" y="63"/>
                  <a:pt x="29" y="64"/>
                  <a:pt x="31" y="67"/>
                </a:cubicBezTo>
                <a:cubicBezTo>
                  <a:pt x="33" y="70"/>
                  <a:pt x="34" y="74"/>
                  <a:pt x="36" y="76"/>
                </a:cubicBezTo>
                <a:cubicBezTo>
                  <a:pt x="37" y="78"/>
                  <a:pt x="39" y="80"/>
                  <a:pt x="40" y="81"/>
                </a:cubicBezTo>
                <a:cubicBezTo>
                  <a:pt x="40" y="82"/>
                  <a:pt x="40" y="84"/>
                  <a:pt x="41" y="84"/>
                </a:cubicBezTo>
                <a:cubicBezTo>
                  <a:pt x="43" y="84"/>
                  <a:pt x="42" y="82"/>
                  <a:pt x="43" y="81"/>
                </a:cubicBezTo>
                <a:cubicBezTo>
                  <a:pt x="43" y="78"/>
                  <a:pt x="48" y="79"/>
                  <a:pt x="50" y="79"/>
                </a:cubicBezTo>
                <a:cubicBezTo>
                  <a:pt x="53" y="79"/>
                  <a:pt x="58" y="78"/>
                  <a:pt x="60" y="80"/>
                </a:cubicBezTo>
                <a:cubicBezTo>
                  <a:pt x="63" y="81"/>
                  <a:pt x="64" y="79"/>
                  <a:pt x="66" y="77"/>
                </a:cubicBezTo>
                <a:cubicBezTo>
                  <a:pt x="69" y="73"/>
                  <a:pt x="72" y="73"/>
                  <a:pt x="76" y="72"/>
                </a:cubicBezTo>
                <a:cubicBezTo>
                  <a:pt x="82" y="72"/>
                  <a:pt x="88" y="70"/>
                  <a:pt x="94" y="68"/>
                </a:cubicBezTo>
                <a:cubicBezTo>
                  <a:pt x="96" y="67"/>
                  <a:pt x="99" y="66"/>
                  <a:pt x="102" y="66"/>
                </a:cubicBezTo>
                <a:cubicBezTo>
                  <a:pt x="103" y="65"/>
                  <a:pt x="103" y="63"/>
                  <a:pt x="104" y="61"/>
                </a:cubicBezTo>
                <a:cubicBezTo>
                  <a:pt x="104" y="60"/>
                  <a:pt x="105" y="58"/>
                  <a:pt x="105" y="56"/>
                </a:cubicBezTo>
                <a:cubicBezTo>
                  <a:pt x="105" y="55"/>
                  <a:pt x="104" y="52"/>
                  <a:pt x="103" y="51"/>
                </a:cubicBezTo>
                <a:cubicBezTo>
                  <a:pt x="100" y="51"/>
                  <a:pt x="96" y="51"/>
                  <a:pt x="93" y="50"/>
                </a:cubicBezTo>
                <a:cubicBezTo>
                  <a:pt x="90" y="50"/>
                  <a:pt x="90" y="49"/>
                  <a:pt x="88" y="47"/>
                </a:cubicBezTo>
                <a:cubicBezTo>
                  <a:pt x="86" y="43"/>
                  <a:pt x="83" y="42"/>
                  <a:pt x="81" y="39"/>
                </a:cubicBezTo>
                <a:cubicBezTo>
                  <a:pt x="80" y="39"/>
                  <a:pt x="78" y="35"/>
                  <a:pt x="77" y="34"/>
                </a:cubicBezTo>
                <a:cubicBezTo>
                  <a:pt x="76" y="32"/>
                  <a:pt x="81" y="31"/>
                  <a:pt x="77" y="29"/>
                </a:cubicBezTo>
                <a:cubicBezTo>
                  <a:pt x="76" y="29"/>
                  <a:pt x="75" y="27"/>
                  <a:pt x="74" y="27"/>
                </a:cubicBezTo>
                <a:cubicBezTo>
                  <a:pt x="72" y="27"/>
                  <a:pt x="71" y="24"/>
                  <a:pt x="70" y="22"/>
                </a:cubicBezTo>
                <a:cubicBezTo>
                  <a:pt x="69" y="19"/>
                  <a:pt x="69" y="20"/>
                  <a:pt x="65" y="20"/>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732" name="Freeform 685">
            <a:extLst>
              <a:ext uri="{FF2B5EF4-FFF2-40B4-BE49-F238E27FC236}">
                <a16:creationId xmlns:a16="http://schemas.microsoft.com/office/drawing/2014/main" id="{37BA7E2A-AE9B-F973-24B0-801AE4F80278}"/>
              </a:ext>
            </a:extLst>
          </p:cNvPr>
          <p:cNvSpPr/>
          <p:nvPr/>
        </p:nvSpPr>
        <p:spPr bwMode="auto">
          <a:xfrm>
            <a:off x="9552866" y="3757786"/>
            <a:ext cx="60353" cy="80240"/>
          </a:xfrm>
          <a:custGeom>
            <a:avLst/>
            <a:gdLst>
              <a:gd name="T0" fmla="*/ 5 w 21"/>
              <a:gd name="T1" fmla="*/ 22 h 22"/>
              <a:gd name="T2" fmla="*/ 8 w 21"/>
              <a:gd name="T3" fmla="*/ 19 h 22"/>
              <a:gd name="T4" fmla="*/ 12 w 21"/>
              <a:gd name="T5" fmla="*/ 18 h 22"/>
              <a:gd name="T6" fmla="*/ 15 w 21"/>
              <a:gd name="T7" fmla="*/ 15 h 22"/>
              <a:gd name="T8" fmla="*/ 11 w 21"/>
              <a:gd name="T9" fmla="*/ 9 h 22"/>
              <a:gd name="T10" fmla="*/ 21 w 21"/>
              <a:gd name="T11" fmla="*/ 6 h 22"/>
              <a:gd name="T12" fmla="*/ 19 w 21"/>
              <a:gd name="T13" fmla="*/ 0 h 22"/>
              <a:gd name="T14" fmla="*/ 9 w 21"/>
              <a:gd name="T15" fmla="*/ 5 h 22"/>
              <a:gd name="T16" fmla="*/ 4 w 21"/>
              <a:gd name="T17" fmla="*/ 1 h 22"/>
              <a:gd name="T18" fmla="*/ 3 w 21"/>
              <a:gd name="T19" fmla="*/ 11 h 22"/>
              <a:gd name="T20" fmla="*/ 0 w 21"/>
              <a:gd name="T21" fmla="*/ 18 h 22"/>
              <a:gd name="T22" fmla="*/ 1 w 21"/>
              <a:gd name="T23" fmla="*/ 21 h 22"/>
              <a:gd name="T24" fmla="*/ 5 w 21"/>
              <a:gd name="T25"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22">
                <a:moveTo>
                  <a:pt x="5" y="22"/>
                </a:moveTo>
                <a:cubicBezTo>
                  <a:pt x="7" y="22"/>
                  <a:pt x="7" y="19"/>
                  <a:pt x="8" y="19"/>
                </a:cubicBezTo>
                <a:cubicBezTo>
                  <a:pt x="9" y="17"/>
                  <a:pt x="11" y="18"/>
                  <a:pt x="12" y="18"/>
                </a:cubicBezTo>
                <a:cubicBezTo>
                  <a:pt x="13" y="17"/>
                  <a:pt x="16" y="16"/>
                  <a:pt x="15" y="15"/>
                </a:cubicBezTo>
                <a:cubicBezTo>
                  <a:pt x="14" y="13"/>
                  <a:pt x="13" y="11"/>
                  <a:pt x="11" y="9"/>
                </a:cubicBezTo>
                <a:cubicBezTo>
                  <a:pt x="15" y="8"/>
                  <a:pt x="18" y="7"/>
                  <a:pt x="21" y="6"/>
                </a:cubicBezTo>
                <a:cubicBezTo>
                  <a:pt x="21" y="4"/>
                  <a:pt x="20" y="2"/>
                  <a:pt x="19" y="0"/>
                </a:cubicBezTo>
                <a:cubicBezTo>
                  <a:pt x="16" y="1"/>
                  <a:pt x="12" y="5"/>
                  <a:pt x="9" y="5"/>
                </a:cubicBezTo>
                <a:cubicBezTo>
                  <a:pt x="7" y="5"/>
                  <a:pt x="4" y="3"/>
                  <a:pt x="4" y="1"/>
                </a:cubicBezTo>
                <a:cubicBezTo>
                  <a:pt x="3" y="5"/>
                  <a:pt x="3" y="8"/>
                  <a:pt x="3" y="11"/>
                </a:cubicBezTo>
                <a:cubicBezTo>
                  <a:pt x="2" y="13"/>
                  <a:pt x="0" y="16"/>
                  <a:pt x="0" y="18"/>
                </a:cubicBezTo>
                <a:cubicBezTo>
                  <a:pt x="0" y="20"/>
                  <a:pt x="0" y="20"/>
                  <a:pt x="1" y="21"/>
                </a:cubicBezTo>
                <a:cubicBezTo>
                  <a:pt x="3" y="21"/>
                  <a:pt x="4" y="22"/>
                  <a:pt x="5" y="22"/>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733" name="Freeform 686">
            <a:extLst>
              <a:ext uri="{FF2B5EF4-FFF2-40B4-BE49-F238E27FC236}">
                <a16:creationId xmlns:a16="http://schemas.microsoft.com/office/drawing/2014/main" id="{158882BF-30C4-24B1-AD4E-680072A02E21}"/>
              </a:ext>
            </a:extLst>
          </p:cNvPr>
          <p:cNvSpPr/>
          <p:nvPr/>
        </p:nvSpPr>
        <p:spPr bwMode="auto">
          <a:xfrm>
            <a:off x="9555834" y="3729395"/>
            <a:ext cx="22756" cy="32098"/>
          </a:xfrm>
          <a:custGeom>
            <a:avLst/>
            <a:gdLst>
              <a:gd name="T0" fmla="*/ 7 w 8"/>
              <a:gd name="T1" fmla="*/ 2 h 9"/>
              <a:gd name="T2" fmla="*/ 4 w 8"/>
              <a:gd name="T3" fmla="*/ 0 h 9"/>
              <a:gd name="T4" fmla="*/ 2 w 8"/>
              <a:gd name="T5" fmla="*/ 2 h 9"/>
              <a:gd name="T6" fmla="*/ 0 w 8"/>
              <a:gd name="T7" fmla="*/ 8 h 9"/>
              <a:gd name="T8" fmla="*/ 4 w 8"/>
              <a:gd name="T9" fmla="*/ 8 h 9"/>
              <a:gd name="T10" fmla="*/ 7 w 8"/>
              <a:gd name="T11" fmla="*/ 2 h 9"/>
            </a:gdLst>
            <a:ahLst/>
            <a:cxnLst>
              <a:cxn ang="0">
                <a:pos x="T0" y="T1"/>
              </a:cxn>
              <a:cxn ang="0">
                <a:pos x="T2" y="T3"/>
              </a:cxn>
              <a:cxn ang="0">
                <a:pos x="T4" y="T5"/>
              </a:cxn>
              <a:cxn ang="0">
                <a:pos x="T6" y="T7"/>
              </a:cxn>
              <a:cxn ang="0">
                <a:pos x="T8" y="T9"/>
              </a:cxn>
              <a:cxn ang="0">
                <a:pos x="T10" y="T11"/>
              </a:cxn>
            </a:cxnLst>
            <a:rect l="0" t="0" r="r" b="b"/>
            <a:pathLst>
              <a:path w="8" h="9">
                <a:moveTo>
                  <a:pt x="7" y="2"/>
                </a:moveTo>
                <a:cubicBezTo>
                  <a:pt x="7" y="1"/>
                  <a:pt x="5" y="0"/>
                  <a:pt x="4" y="0"/>
                </a:cubicBezTo>
                <a:cubicBezTo>
                  <a:pt x="3" y="1"/>
                  <a:pt x="3" y="1"/>
                  <a:pt x="2" y="2"/>
                </a:cubicBezTo>
                <a:cubicBezTo>
                  <a:pt x="2" y="4"/>
                  <a:pt x="1" y="6"/>
                  <a:pt x="0" y="8"/>
                </a:cubicBezTo>
                <a:cubicBezTo>
                  <a:pt x="2" y="8"/>
                  <a:pt x="2" y="9"/>
                  <a:pt x="4" y="8"/>
                </a:cubicBezTo>
                <a:cubicBezTo>
                  <a:pt x="5" y="7"/>
                  <a:pt x="8" y="4"/>
                  <a:pt x="7" y="2"/>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734" name="Freeform 687">
            <a:extLst>
              <a:ext uri="{FF2B5EF4-FFF2-40B4-BE49-F238E27FC236}">
                <a16:creationId xmlns:a16="http://schemas.microsoft.com/office/drawing/2014/main" id="{A6BB8594-D0FF-989E-881A-9C4B246A9AE1}"/>
              </a:ext>
            </a:extLst>
          </p:cNvPr>
          <p:cNvSpPr/>
          <p:nvPr/>
        </p:nvSpPr>
        <p:spPr bwMode="auto">
          <a:xfrm>
            <a:off x="9552866" y="3772601"/>
            <a:ext cx="8905" cy="25924"/>
          </a:xfrm>
          <a:custGeom>
            <a:avLst/>
            <a:gdLst>
              <a:gd name="T0" fmla="*/ 0 w 3"/>
              <a:gd name="T1" fmla="*/ 3 h 7"/>
              <a:gd name="T2" fmla="*/ 3 w 3"/>
              <a:gd name="T3" fmla="*/ 7 h 7"/>
              <a:gd name="T4" fmla="*/ 3 w 3"/>
              <a:gd name="T5" fmla="*/ 1 h 7"/>
              <a:gd name="T6" fmla="*/ 2 w 3"/>
              <a:gd name="T7" fmla="*/ 0 h 7"/>
              <a:gd name="T8" fmla="*/ 0 w 3"/>
              <a:gd name="T9" fmla="*/ 3 h 7"/>
            </a:gdLst>
            <a:ahLst/>
            <a:cxnLst>
              <a:cxn ang="0">
                <a:pos x="T0" y="T1"/>
              </a:cxn>
              <a:cxn ang="0">
                <a:pos x="T2" y="T3"/>
              </a:cxn>
              <a:cxn ang="0">
                <a:pos x="T4" y="T5"/>
              </a:cxn>
              <a:cxn ang="0">
                <a:pos x="T6" y="T7"/>
              </a:cxn>
              <a:cxn ang="0">
                <a:pos x="T8" y="T9"/>
              </a:cxn>
            </a:cxnLst>
            <a:rect l="0" t="0" r="r" b="b"/>
            <a:pathLst>
              <a:path w="3" h="7">
                <a:moveTo>
                  <a:pt x="0" y="3"/>
                </a:moveTo>
                <a:cubicBezTo>
                  <a:pt x="0" y="5"/>
                  <a:pt x="1" y="6"/>
                  <a:pt x="3" y="7"/>
                </a:cubicBezTo>
                <a:cubicBezTo>
                  <a:pt x="3" y="5"/>
                  <a:pt x="3" y="3"/>
                  <a:pt x="3" y="1"/>
                </a:cubicBezTo>
                <a:cubicBezTo>
                  <a:pt x="3" y="0"/>
                  <a:pt x="3" y="0"/>
                  <a:pt x="2" y="0"/>
                </a:cubicBezTo>
                <a:cubicBezTo>
                  <a:pt x="0" y="0"/>
                  <a:pt x="0" y="2"/>
                  <a:pt x="0" y="3"/>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735" name="Freeform 688">
            <a:extLst>
              <a:ext uri="{FF2B5EF4-FFF2-40B4-BE49-F238E27FC236}">
                <a16:creationId xmlns:a16="http://schemas.microsoft.com/office/drawing/2014/main" id="{ECA0A07A-71A5-C661-9CF9-500C1DD7C56B}"/>
              </a:ext>
            </a:extLst>
          </p:cNvPr>
          <p:cNvSpPr/>
          <p:nvPr/>
        </p:nvSpPr>
        <p:spPr bwMode="auto">
          <a:xfrm>
            <a:off x="9540993" y="3757786"/>
            <a:ext cx="23745" cy="95054"/>
          </a:xfrm>
          <a:custGeom>
            <a:avLst/>
            <a:gdLst>
              <a:gd name="T0" fmla="*/ 4 w 8"/>
              <a:gd name="T1" fmla="*/ 17 h 26"/>
              <a:gd name="T2" fmla="*/ 6 w 8"/>
              <a:gd name="T3" fmla="*/ 13 h 26"/>
              <a:gd name="T4" fmla="*/ 5 w 8"/>
              <a:gd name="T5" fmla="*/ 10 h 26"/>
              <a:gd name="T6" fmla="*/ 7 w 8"/>
              <a:gd name="T7" fmla="*/ 4 h 26"/>
              <a:gd name="T8" fmla="*/ 6 w 8"/>
              <a:gd name="T9" fmla="*/ 0 h 26"/>
              <a:gd name="T10" fmla="*/ 2 w 8"/>
              <a:gd name="T11" fmla="*/ 7 h 26"/>
              <a:gd name="T12" fmla="*/ 0 w 8"/>
              <a:gd name="T13" fmla="*/ 11 h 26"/>
              <a:gd name="T14" fmla="*/ 1 w 8"/>
              <a:gd name="T15" fmla="*/ 16 h 26"/>
              <a:gd name="T16" fmla="*/ 2 w 8"/>
              <a:gd name="T17" fmla="*/ 26 h 26"/>
              <a:gd name="T18" fmla="*/ 2 w 8"/>
              <a:gd name="T19" fmla="*/ 25 h 26"/>
              <a:gd name="T20" fmla="*/ 4 w 8"/>
              <a:gd name="T21" fmla="*/ 17 h 26"/>
              <a:gd name="T22" fmla="*/ 4 w 8"/>
              <a:gd name="T23" fmla="*/ 1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 h="26">
                <a:moveTo>
                  <a:pt x="4" y="17"/>
                </a:moveTo>
                <a:cubicBezTo>
                  <a:pt x="4" y="16"/>
                  <a:pt x="5" y="15"/>
                  <a:pt x="6" y="13"/>
                </a:cubicBezTo>
                <a:cubicBezTo>
                  <a:pt x="7" y="11"/>
                  <a:pt x="6" y="12"/>
                  <a:pt x="5" y="10"/>
                </a:cubicBezTo>
                <a:cubicBezTo>
                  <a:pt x="3" y="8"/>
                  <a:pt x="4" y="3"/>
                  <a:pt x="7" y="4"/>
                </a:cubicBezTo>
                <a:cubicBezTo>
                  <a:pt x="8" y="1"/>
                  <a:pt x="8" y="1"/>
                  <a:pt x="6" y="0"/>
                </a:cubicBezTo>
                <a:cubicBezTo>
                  <a:pt x="4" y="0"/>
                  <a:pt x="3" y="5"/>
                  <a:pt x="2" y="7"/>
                </a:cubicBezTo>
                <a:cubicBezTo>
                  <a:pt x="1" y="8"/>
                  <a:pt x="0" y="9"/>
                  <a:pt x="0" y="11"/>
                </a:cubicBezTo>
                <a:cubicBezTo>
                  <a:pt x="0" y="12"/>
                  <a:pt x="1" y="14"/>
                  <a:pt x="1" y="16"/>
                </a:cubicBezTo>
                <a:cubicBezTo>
                  <a:pt x="1" y="19"/>
                  <a:pt x="2" y="22"/>
                  <a:pt x="2" y="26"/>
                </a:cubicBezTo>
                <a:cubicBezTo>
                  <a:pt x="2" y="25"/>
                  <a:pt x="2" y="25"/>
                  <a:pt x="2" y="25"/>
                </a:cubicBezTo>
                <a:cubicBezTo>
                  <a:pt x="3" y="23"/>
                  <a:pt x="3" y="20"/>
                  <a:pt x="4" y="17"/>
                </a:cubicBezTo>
                <a:cubicBezTo>
                  <a:pt x="4" y="16"/>
                  <a:pt x="4" y="18"/>
                  <a:pt x="4" y="17"/>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736" name="Freeform 689">
            <a:extLst>
              <a:ext uri="{FF2B5EF4-FFF2-40B4-BE49-F238E27FC236}">
                <a16:creationId xmlns:a16="http://schemas.microsoft.com/office/drawing/2014/main" id="{A94F6DD2-0276-864A-09B5-A74E98973590}"/>
              </a:ext>
            </a:extLst>
          </p:cNvPr>
          <p:cNvSpPr/>
          <p:nvPr/>
        </p:nvSpPr>
        <p:spPr bwMode="auto">
          <a:xfrm>
            <a:off x="9781413" y="3899750"/>
            <a:ext cx="14840" cy="28393"/>
          </a:xfrm>
          <a:custGeom>
            <a:avLst/>
            <a:gdLst>
              <a:gd name="T0" fmla="*/ 3 w 5"/>
              <a:gd name="T1" fmla="*/ 8 h 8"/>
              <a:gd name="T2" fmla="*/ 2 w 5"/>
              <a:gd name="T3" fmla="*/ 0 h 8"/>
              <a:gd name="T4" fmla="*/ 0 w 5"/>
              <a:gd name="T5" fmla="*/ 4 h 8"/>
              <a:gd name="T6" fmla="*/ 3 w 5"/>
              <a:gd name="T7" fmla="*/ 8 h 8"/>
              <a:gd name="T8" fmla="*/ 3 w 5"/>
              <a:gd name="T9" fmla="*/ 8 h 8"/>
            </a:gdLst>
            <a:ahLst/>
            <a:cxnLst>
              <a:cxn ang="0">
                <a:pos x="T0" y="T1"/>
              </a:cxn>
              <a:cxn ang="0">
                <a:pos x="T2" y="T3"/>
              </a:cxn>
              <a:cxn ang="0">
                <a:pos x="T4" y="T5"/>
              </a:cxn>
              <a:cxn ang="0">
                <a:pos x="T6" y="T7"/>
              </a:cxn>
              <a:cxn ang="0">
                <a:pos x="T8" y="T9"/>
              </a:cxn>
            </a:cxnLst>
            <a:rect l="0" t="0" r="r" b="b"/>
            <a:pathLst>
              <a:path w="5" h="8">
                <a:moveTo>
                  <a:pt x="3" y="8"/>
                </a:moveTo>
                <a:cubicBezTo>
                  <a:pt x="3" y="7"/>
                  <a:pt x="5" y="0"/>
                  <a:pt x="2" y="0"/>
                </a:cubicBezTo>
                <a:cubicBezTo>
                  <a:pt x="1" y="1"/>
                  <a:pt x="0" y="3"/>
                  <a:pt x="0" y="4"/>
                </a:cubicBezTo>
                <a:cubicBezTo>
                  <a:pt x="0" y="6"/>
                  <a:pt x="1" y="7"/>
                  <a:pt x="3" y="8"/>
                </a:cubicBezTo>
                <a:cubicBezTo>
                  <a:pt x="3" y="8"/>
                  <a:pt x="2" y="8"/>
                  <a:pt x="3" y="8"/>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737" name="Freeform 690">
            <a:extLst>
              <a:ext uri="{FF2B5EF4-FFF2-40B4-BE49-F238E27FC236}">
                <a16:creationId xmlns:a16="http://schemas.microsoft.com/office/drawing/2014/main" id="{9C796691-50D2-63A2-4460-DEECA8FAF014}"/>
              </a:ext>
            </a:extLst>
          </p:cNvPr>
          <p:cNvSpPr/>
          <p:nvPr/>
        </p:nvSpPr>
        <p:spPr bwMode="auto">
          <a:xfrm>
            <a:off x="9662688" y="4034307"/>
            <a:ext cx="154344" cy="122212"/>
          </a:xfrm>
          <a:custGeom>
            <a:avLst/>
            <a:gdLst>
              <a:gd name="T0" fmla="*/ 47 w 53"/>
              <a:gd name="T1" fmla="*/ 0 h 34"/>
              <a:gd name="T2" fmla="*/ 38 w 53"/>
              <a:gd name="T3" fmla="*/ 2 h 34"/>
              <a:gd name="T4" fmla="*/ 28 w 53"/>
              <a:gd name="T5" fmla="*/ 4 h 34"/>
              <a:gd name="T6" fmla="*/ 23 w 53"/>
              <a:gd name="T7" fmla="*/ 10 h 34"/>
              <a:gd name="T8" fmla="*/ 17 w 53"/>
              <a:gd name="T9" fmla="*/ 9 h 34"/>
              <a:gd name="T10" fmla="*/ 9 w 53"/>
              <a:gd name="T11" fmla="*/ 9 h 34"/>
              <a:gd name="T12" fmla="*/ 3 w 53"/>
              <a:gd name="T13" fmla="*/ 12 h 34"/>
              <a:gd name="T14" fmla="*/ 1 w 53"/>
              <a:gd name="T15" fmla="*/ 15 h 34"/>
              <a:gd name="T16" fmla="*/ 1 w 53"/>
              <a:gd name="T17" fmla="*/ 21 h 34"/>
              <a:gd name="T18" fmla="*/ 3 w 53"/>
              <a:gd name="T19" fmla="*/ 28 h 34"/>
              <a:gd name="T20" fmla="*/ 4 w 53"/>
              <a:gd name="T21" fmla="*/ 32 h 34"/>
              <a:gd name="T22" fmla="*/ 12 w 53"/>
              <a:gd name="T23" fmla="*/ 32 h 34"/>
              <a:gd name="T24" fmla="*/ 16 w 53"/>
              <a:gd name="T25" fmla="*/ 29 h 34"/>
              <a:gd name="T26" fmla="*/ 21 w 53"/>
              <a:gd name="T27" fmla="*/ 29 h 34"/>
              <a:gd name="T28" fmla="*/ 24 w 53"/>
              <a:gd name="T29" fmla="*/ 26 h 34"/>
              <a:gd name="T30" fmla="*/ 32 w 53"/>
              <a:gd name="T31" fmla="*/ 24 h 34"/>
              <a:gd name="T32" fmla="*/ 41 w 53"/>
              <a:gd name="T33" fmla="*/ 21 h 34"/>
              <a:gd name="T34" fmla="*/ 47 w 53"/>
              <a:gd name="T35" fmla="*/ 17 h 34"/>
              <a:gd name="T36" fmla="*/ 52 w 53"/>
              <a:gd name="T37" fmla="*/ 12 h 34"/>
              <a:gd name="T38" fmla="*/ 47 w 53"/>
              <a:gd name="T39"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3" h="34">
                <a:moveTo>
                  <a:pt x="47" y="0"/>
                </a:moveTo>
                <a:cubicBezTo>
                  <a:pt x="44" y="1"/>
                  <a:pt x="41" y="2"/>
                  <a:pt x="38" y="2"/>
                </a:cubicBezTo>
                <a:cubicBezTo>
                  <a:pt x="35" y="3"/>
                  <a:pt x="31" y="2"/>
                  <a:pt x="28" y="4"/>
                </a:cubicBezTo>
                <a:cubicBezTo>
                  <a:pt x="26" y="6"/>
                  <a:pt x="25" y="8"/>
                  <a:pt x="23" y="10"/>
                </a:cubicBezTo>
                <a:cubicBezTo>
                  <a:pt x="22" y="11"/>
                  <a:pt x="19" y="9"/>
                  <a:pt x="17" y="9"/>
                </a:cubicBezTo>
                <a:cubicBezTo>
                  <a:pt x="14" y="9"/>
                  <a:pt x="12" y="9"/>
                  <a:pt x="9" y="9"/>
                </a:cubicBezTo>
                <a:cubicBezTo>
                  <a:pt x="6" y="9"/>
                  <a:pt x="3" y="8"/>
                  <a:pt x="3" y="12"/>
                </a:cubicBezTo>
                <a:cubicBezTo>
                  <a:pt x="2" y="14"/>
                  <a:pt x="1" y="13"/>
                  <a:pt x="1" y="15"/>
                </a:cubicBezTo>
                <a:cubicBezTo>
                  <a:pt x="0" y="17"/>
                  <a:pt x="0" y="19"/>
                  <a:pt x="1" y="21"/>
                </a:cubicBezTo>
                <a:cubicBezTo>
                  <a:pt x="1" y="23"/>
                  <a:pt x="2" y="26"/>
                  <a:pt x="3" y="28"/>
                </a:cubicBezTo>
                <a:cubicBezTo>
                  <a:pt x="3" y="29"/>
                  <a:pt x="3" y="31"/>
                  <a:pt x="4" y="32"/>
                </a:cubicBezTo>
                <a:cubicBezTo>
                  <a:pt x="5" y="34"/>
                  <a:pt x="10" y="33"/>
                  <a:pt x="12" y="32"/>
                </a:cubicBezTo>
                <a:cubicBezTo>
                  <a:pt x="13" y="31"/>
                  <a:pt x="14" y="30"/>
                  <a:pt x="16" y="29"/>
                </a:cubicBezTo>
                <a:cubicBezTo>
                  <a:pt x="17" y="29"/>
                  <a:pt x="19" y="29"/>
                  <a:pt x="21" y="29"/>
                </a:cubicBezTo>
                <a:cubicBezTo>
                  <a:pt x="22" y="28"/>
                  <a:pt x="23" y="27"/>
                  <a:pt x="24" y="26"/>
                </a:cubicBezTo>
                <a:cubicBezTo>
                  <a:pt x="27" y="25"/>
                  <a:pt x="29" y="25"/>
                  <a:pt x="32" y="24"/>
                </a:cubicBezTo>
                <a:cubicBezTo>
                  <a:pt x="35" y="23"/>
                  <a:pt x="38" y="22"/>
                  <a:pt x="41" y="21"/>
                </a:cubicBezTo>
                <a:cubicBezTo>
                  <a:pt x="43" y="20"/>
                  <a:pt x="47" y="19"/>
                  <a:pt x="47" y="17"/>
                </a:cubicBezTo>
                <a:cubicBezTo>
                  <a:pt x="48" y="14"/>
                  <a:pt x="53" y="14"/>
                  <a:pt x="52" y="12"/>
                </a:cubicBezTo>
                <a:cubicBezTo>
                  <a:pt x="50" y="8"/>
                  <a:pt x="49" y="4"/>
                  <a:pt x="47" y="0"/>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738" name="Freeform 691">
            <a:extLst>
              <a:ext uri="{FF2B5EF4-FFF2-40B4-BE49-F238E27FC236}">
                <a16:creationId xmlns:a16="http://schemas.microsoft.com/office/drawing/2014/main" id="{D477528D-B3EB-04E2-5E11-F800CA639586}"/>
              </a:ext>
            </a:extLst>
          </p:cNvPr>
          <p:cNvSpPr/>
          <p:nvPr/>
        </p:nvSpPr>
        <p:spPr bwMode="auto">
          <a:xfrm>
            <a:off x="9799222" y="3899750"/>
            <a:ext cx="118726" cy="177763"/>
          </a:xfrm>
          <a:custGeom>
            <a:avLst/>
            <a:gdLst>
              <a:gd name="T0" fmla="*/ 39 w 41"/>
              <a:gd name="T1" fmla="*/ 19 h 49"/>
              <a:gd name="T2" fmla="*/ 34 w 41"/>
              <a:gd name="T3" fmla="*/ 14 h 49"/>
              <a:gd name="T4" fmla="*/ 28 w 41"/>
              <a:gd name="T5" fmla="*/ 12 h 49"/>
              <a:gd name="T6" fmla="*/ 22 w 41"/>
              <a:gd name="T7" fmla="*/ 6 h 49"/>
              <a:gd name="T8" fmla="*/ 21 w 41"/>
              <a:gd name="T9" fmla="*/ 3 h 49"/>
              <a:gd name="T10" fmla="*/ 22 w 41"/>
              <a:gd name="T11" fmla="*/ 0 h 49"/>
              <a:gd name="T12" fmla="*/ 17 w 41"/>
              <a:gd name="T13" fmla="*/ 5 h 49"/>
              <a:gd name="T14" fmla="*/ 10 w 41"/>
              <a:gd name="T15" fmla="*/ 10 h 49"/>
              <a:gd name="T16" fmla="*/ 5 w 41"/>
              <a:gd name="T17" fmla="*/ 10 h 49"/>
              <a:gd name="T18" fmla="*/ 0 w 41"/>
              <a:gd name="T19" fmla="*/ 11 h 49"/>
              <a:gd name="T20" fmla="*/ 5 w 41"/>
              <a:gd name="T21" fmla="*/ 17 h 49"/>
              <a:gd name="T22" fmla="*/ 16 w 41"/>
              <a:gd name="T23" fmla="*/ 19 h 49"/>
              <a:gd name="T24" fmla="*/ 16 w 41"/>
              <a:gd name="T25" fmla="*/ 32 h 49"/>
              <a:gd name="T26" fmla="*/ 11 w 41"/>
              <a:gd name="T27" fmla="*/ 34 h 49"/>
              <a:gd name="T28" fmla="*/ 0 w 41"/>
              <a:gd name="T29" fmla="*/ 37 h 49"/>
              <a:gd name="T30" fmla="*/ 5 w 41"/>
              <a:gd name="T31" fmla="*/ 49 h 49"/>
              <a:gd name="T32" fmla="*/ 14 w 41"/>
              <a:gd name="T33" fmla="*/ 48 h 49"/>
              <a:gd name="T34" fmla="*/ 17 w 41"/>
              <a:gd name="T35" fmla="*/ 44 h 49"/>
              <a:gd name="T36" fmla="*/ 23 w 41"/>
              <a:gd name="T37" fmla="*/ 42 h 49"/>
              <a:gd name="T38" fmla="*/ 28 w 41"/>
              <a:gd name="T39" fmla="*/ 38 h 49"/>
              <a:gd name="T40" fmla="*/ 29 w 41"/>
              <a:gd name="T41" fmla="*/ 32 h 49"/>
              <a:gd name="T42" fmla="*/ 32 w 41"/>
              <a:gd name="T43" fmla="*/ 30 h 49"/>
              <a:gd name="T44" fmla="*/ 37 w 41"/>
              <a:gd name="T45" fmla="*/ 24 h 49"/>
              <a:gd name="T46" fmla="*/ 39 w 41"/>
              <a:gd name="T47" fmla="*/ 19 h 49"/>
              <a:gd name="T48" fmla="*/ 39 w 41"/>
              <a:gd name="T49" fmla="*/ 1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1" h="49">
                <a:moveTo>
                  <a:pt x="39" y="19"/>
                </a:moveTo>
                <a:cubicBezTo>
                  <a:pt x="36" y="19"/>
                  <a:pt x="35" y="16"/>
                  <a:pt x="34" y="14"/>
                </a:cubicBezTo>
                <a:cubicBezTo>
                  <a:pt x="33" y="13"/>
                  <a:pt x="29" y="13"/>
                  <a:pt x="28" y="12"/>
                </a:cubicBezTo>
                <a:cubicBezTo>
                  <a:pt x="25" y="11"/>
                  <a:pt x="24" y="9"/>
                  <a:pt x="22" y="6"/>
                </a:cubicBezTo>
                <a:cubicBezTo>
                  <a:pt x="22" y="5"/>
                  <a:pt x="21" y="4"/>
                  <a:pt x="21" y="3"/>
                </a:cubicBezTo>
                <a:cubicBezTo>
                  <a:pt x="21" y="3"/>
                  <a:pt x="22" y="0"/>
                  <a:pt x="22" y="0"/>
                </a:cubicBezTo>
                <a:cubicBezTo>
                  <a:pt x="21" y="0"/>
                  <a:pt x="18" y="4"/>
                  <a:pt x="17" y="5"/>
                </a:cubicBezTo>
                <a:cubicBezTo>
                  <a:pt x="15" y="7"/>
                  <a:pt x="13" y="10"/>
                  <a:pt x="10" y="10"/>
                </a:cubicBezTo>
                <a:cubicBezTo>
                  <a:pt x="8" y="11"/>
                  <a:pt x="7" y="10"/>
                  <a:pt x="5" y="10"/>
                </a:cubicBezTo>
                <a:cubicBezTo>
                  <a:pt x="3" y="11"/>
                  <a:pt x="1" y="13"/>
                  <a:pt x="0" y="11"/>
                </a:cubicBezTo>
                <a:cubicBezTo>
                  <a:pt x="1" y="14"/>
                  <a:pt x="2" y="17"/>
                  <a:pt x="5" y="17"/>
                </a:cubicBezTo>
                <a:cubicBezTo>
                  <a:pt x="7" y="17"/>
                  <a:pt x="15" y="17"/>
                  <a:pt x="16" y="19"/>
                </a:cubicBezTo>
                <a:cubicBezTo>
                  <a:pt x="19" y="23"/>
                  <a:pt x="17" y="27"/>
                  <a:pt x="16" y="32"/>
                </a:cubicBezTo>
                <a:cubicBezTo>
                  <a:pt x="15" y="33"/>
                  <a:pt x="11" y="34"/>
                  <a:pt x="11" y="34"/>
                </a:cubicBezTo>
                <a:cubicBezTo>
                  <a:pt x="7" y="35"/>
                  <a:pt x="3" y="36"/>
                  <a:pt x="0" y="37"/>
                </a:cubicBezTo>
                <a:cubicBezTo>
                  <a:pt x="2" y="41"/>
                  <a:pt x="4" y="45"/>
                  <a:pt x="5" y="49"/>
                </a:cubicBezTo>
                <a:cubicBezTo>
                  <a:pt x="8" y="48"/>
                  <a:pt x="11" y="48"/>
                  <a:pt x="14" y="48"/>
                </a:cubicBezTo>
                <a:cubicBezTo>
                  <a:pt x="18" y="47"/>
                  <a:pt x="15" y="46"/>
                  <a:pt x="17" y="44"/>
                </a:cubicBezTo>
                <a:cubicBezTo>
                  <a:pt x="19" y="43"/>
                  <a:pt x="22" y="44"/>
                  <a:pt x="23" y="42"/>
                </a:cubicBezTo>
                <a:cubicBezTo>
                  <a:pt x="25" y="40"/>
                  <a:pt x="25" y="39"/>
                  <a:pt x="28" y="38"/>
                </a:cubicBezTo>
                <a:cubicBezTo>
                  <a:pt x="30" y="37"/>
                  <a:pt x="29" y="34"/>
                  <a:pt x="29" y="32"/>
                </a:cubicBezTo>
                <a:cubicBezTo>
                  <a:pt x="28" y="30"/>
                  <a:pt x="30" y="30"/>
                  <a:pt x="32" y="30"/>
                </a:cubicBezTo>
                <a:cubicBezTo>
                  <a:pt x="35" y="29"/>
                  <a:pt x="35" y="26"/>
                  <a:pt x="37" y="24"/>
                </a:cubicBezTo>
                <a:cubicBezTo>
                  <a:pt x="38" y="23"/>
                  <a:pt x="41" y="20"/>
                  <a:pt x="39" y="19"/>
                </a:cubicBezTo>
                <a:cubicBezTo>
                  <a:pt x="38" y="19"/>
                  <a:pt x="40" y="20"/>
                  <a:pt x="39" y="19"/>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739" name="Freeform 692">
            <a:extLst>
              <a:ext uri="{FF2B5EF4-FFF2-40B4-BE49-F238E27FC236}">
                <a16:creationId xmlns:a16="http://schemas.microsoft.com/office/drawing/2014/main" id="{02E5C5FF-1701-9B7B-F0E7-BE1627776F7F}"/>
              </a:ext>
            </a:extLst>
          </p:cNvPr>
          <p:cNvSpPr/>
          <p:nvPr/>
        </p:nvSpPr>
        <p:spPr bwMode="auto">
          <a:xfrm>
            <a:off x="10051516" y="3551632"/>
            <a:ext cx="159292" cy="86413"/>
          </a:xfrm>
          <a:custGeom>
            <a:avLst/>
            <a:gdLst>
              <a:gd name="T0" fmla="*/ 55 w 55"/>
              <a:gd name="T1" fmla="*/ 5 h 24"/>
              <a:gd name="T2" fmla="*/ 47 w 55"/>
              <a:gd name="T3" fmla="*/ 3 h 24"/>
              <a:gd name="T4" fmla="*/ 36 w 55"/>
              <a:gd name="T5" fmla="*/ 2 h 24"/>
              <a:gd name="T6" fmla="*/ 27 w 55"/>
              <a:gd name="T7" fmla="*/ 0 h 24"/>
              <a:gd name="T8" fmla="*/ 22 w 55"/>
              <a:gd name="T9" fmla="*/ 2 h 24"/>
              <a:gd name="T10" fmla="*/ 19 w 55"/>
              <a:gd name="T11" fmla="*/ 4 h 24"/>
              <a:gd name="T12" fmla="*/ 11 w 55"/>
              <a:gd name="T13" fmla="*/ 5 h 24"/>
              <a:gd name="T14" fmla="*/ 9 w 55"/>
              <a:gd name="T15" fmla="*/ 7 h 24"/>
              <a:gd name="T16" fmla="*/ 8 w 55"/>
              <a:gd name="T17" fmla="*/ 11 h 24"/>
              <a:gd name="T18" fmla="*/ 12 w 55"/>
              <a:gd name="T19" fmla="*/ 12 h 24"/>
              <a:gd name="T20" fmla="*/ 15 w 55"/>
              <a:gd name="T21" fmla="*/ 12 h 24"/>
              <a:gd name="T22" fmla="*/ 19 w 55"/>
              <a:gd name="T23" fmla="*/ 15 h 24"/>
              <a:gd name="T24" fmla="*/ 15 w 55"/>
              <a:gd name="T25" fmla="*/ 17 h 24"/>
              <a:gd name="T26" fmla="*/ 11 w 55"/>
              <a:gd name="T27" fmla="*/ 17 h 24"/>
              <a:gd name="T28" fmla="*/ 10 w 55"/>
              <a:gd name="T29" fmla="*/ 20 h 24"/>
              <a:gd name="T30" fmla="*/ 1 w 55"/>
              <a:gd name="T31" fmla="*/ 20 h 24"/>
              <a:gd name="T32" fmla="*/ 11 w 55"/>
              <a:gd name="T33" fmla="*/ 22 h 24"/>
              <a:gd name="T34" fmla="*/ 15 w 55"/>
              <a:gd name="T35" fmla="*/ 23 h 24"/>
              <a:gd name="T36" fmla="*/ 21 w 55"/>
              <a:gd name="T37" fmla="*/ 23 h 24"/>
              <a:gd name="T38" fmla="*/ 25 w 55"/>
              <a:gd name="T39" fmla="*/ 20 h 24"/>
              <a:gd name="T40" fmla="*/ 28 w 55"/>
              <a:gd name="T41" fmla="*/ 17 h 24"/>
              <a:gd name="T42" fmla="*/ 33 w 55"/>
              <a:gd name="T43" fmla="*/ 16 h 24"/>
              <a:gd name="T44" fmla="*/ 37 w 55"/>
              <a:gd name="T45" fmla="*/ 16 h 24"/>
              <a:gd name="T46" fmla="*/ 40 w 55"/>
              <a:gd name="T47" fmla="*/ 13 h 24"/>
              <a:gd name="T48" fmla="*/ 44 w 55"/>
              <a:gd name="T49" fmla="*/ 12 h 24"/>
              <a:gd name="T50" fmla="*/ 54 w 55"/>
              <a:gd name="T51" fmla="*/ 7 h 24"/>
              <a:gd name="T52" fmla="*/ 55 w 55"/>
              <a:gd name="T53" fmla="*/ 5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5" h="24">
                <a:moveTo>
                  <a:pt x="55" y="5"/>
                </a:moveTo>
                <a:cubicBezTo>
                  <a:pt x="52" y="5"/>
                  <a:pt x="50" y="3"/>
                  <a:pt x="47" y="3"/>
                </a:cubicBezTo>
                <a:cubicBezTo>
                  <a:pt x="44" y="2"/>
                  <a:pt x="40" y="2"/>
                  <a:pt x="36" y="2"/>
                </a:cubicBezTo>
                <a:cubicBezTo>
                  <a:pt x="33" y="2"/>
                  <a:pt x="30" y="2"/>
                  <a:pt x="27" y="0"/>
                </a:cubicBezTo>
                <a:cubicBezTo>
                  <a:pt x="25" y="0"/>
                  <a:pt x="23" y="0"/>
                  <a:pt x="22" y="2"/>
                </a:cubicBezTo>
                <a:cubicBezTo>
                  <a:pt x="22" y="4"/>
                  <a:pt x="21" y="5"/>
                  <a:pt x="19" y="4"/>
                </a:cubicBezTo>
                <a:cubicBezTo>
                  <a:pt x="17" y="3"/>
                  <a:pt x="12" y="1"/>
                  <a:pt x="11" y="5"/>
                </a:cubicBezTo>
                <a:cubicBezTo>
                  <a:pt x="10" y="6"/>
                  <a:pt x="11" y="6"/>
                  <a:pt x="9" y="7"/>
                </a:cubicBezTo>
                <a:cubicBezTo>
                  <a:pt x="8" y="8"/>
                  <a:pt x="6" y="10"/>
                  <a:pt x="8" y="11"/>
                </a:cubicBezTo>
                <a:cubicBezTo>
                  <a:pt x="9" y="12"/>
                  <a:pt x="12" y="13"/>
                  <a:pt x="12" y="12"/>
                </a:cubicBezTo>
                <a:cubicBezTo>
                  <a:pt x="13" y="10"/>
                  <a:pt x="14" y="11"/>
                  <a:pt x="15" y="12"/>
                </a:cubicBezTo>
                <a:cubicBezTo>
                  <a:pt x="16" y="13"/>
                  <a:pt x="20" y="14"/>
                  <a:pt x="19" y="15"/>
                </a:cubicBezTo>
                <a:cubicBezTo>
                  <a:pt x="19" y="16"/>
                  <a:pt x="16" y="16"/>
                  <a:pt x="15" y="17"/>
                </a:cubicBezTo>
                <a:cubicBezTo>
                  <a:pt x="14" y="18"/>
                  <a:pt x="13" y="19"/>
                  <a:pt x="11" y="17"/>
                </a:cubicBezTo>
                <a:cubicBezTo>
                  <a:pt x="10" y="16"/>
                  <a:pt x="10" y="19"/>
                  <a:pt x="10" y="20"/>
                </a:cubicBezTo>
                <a:cubicBezTo>
                  <a:pt x="6" y="22"/>
                  <a:pt x="4" y="15"/>
                  <a:pt x="1" y="20"/>
                </a:cubicBezTo>
                <a:cubicBezTo>
                  <a:pt x="0" y="21"/>
                  <a:pt x="10" y="23"/>
                  <a:pt x="11" y="22"/>
                </a:cubicBezTo>
                <a:cubicBezTo>
                  <a:pt x="12" y="21"/>
                  <a:pt x="14" y="22"/>
                  <a:pt x="15" y="23"/>
                </a:cubicBezTo>
                <a:cubicBezTo>
                  <a:pt x="16" y="23"/>
                  <a:pt x="19" y="24"/>
                  <a:pt x="21" y="23"/>
                </a:cubicBezTo>
                <a:cubicBezTo>
                  <a:pt x="22" y="22"/>
                  <a:pt x="24" y="23"/>
                  <a:pt x="25" y="20"/>
                </a:cubicBezTo>
                <a:cubicBezTo>
                  <a:pt x="25" y="19"/>
                  <a:pt x="27" y="18"/>
                  <a:pt x="28" y="17"/>
                </a:cubicBezTo>
                <a:cubicBezTo>
                  <a:pt x="29" y="16"/>
                  <a:pt x="33" y="16"/>
                  <a:pt x="33" y="16"/>
                </a:cubicBezTo>
                <a:cubicBezTo>
                  <a:pt x="34" y="18"/>
                  <a:pt x="35" y="16"/>
                  <a:pt x="37" y="16"/>
                </a:cubicBezTo>
                <a:cubicBezTo>
                  <a:pt x="38" y="16"/>
                  <a:pt x="39" y="13"/>
                  <a:pt x="40" y="13"/>
                </a:cubicBezTo>
                <a:cubicBezTo>
                  <a:pt x="41" y="12"/>
                  <a:pt x="43" y="13"/>
                  <a:pt x="44" y="12"/>
                </a:cubicBezTo>
                <a:cubicBezTo>
                  <a:pt x="48" y="11"/>
                  <a:pt x="50" y="9"/>
                  <a:pt x="54" y="7"/>
                </a:cubicBezTo>
                <a:cubicBezTo>
                  <a:pt x="55" y="7"/>
                  <a:pt x="55" y="7"/>
                  <a:pt x="55" y="5"/>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740" name="Freeform 693">
            <a:extLst>
              <a:ext uri="{FF2B5EF4-FFF2-40B4-BE49-F238E27FC236}">
                <a16:creationId xmlns:a16="http://schemas.microsoft.com/office/drawing/2014/main" id="{8DCD5644-234A-8D1A-9357-56C4EA761DB3}"/>
              </a:ext>
            </a:extLst>
          </p:cNvPr>
          <p:cNvSpPr/>
          <p:nvPr/>
        </p:nvSpPr>
        <p:spPr bwMode="auto">
          <a:xfrm>
            <a:off x="9857597" y="3497316"/>
            <a:ext cx="258230" cy="188873"/>
          </a:xfrm>
          <a:custGeom>
            <a:avLst/>
            <a:gdLst>
              <a:gd name="T0" fmla="*/ 78 w 89"/>
              <a:gd name="T1" fmla="*/ 32 h 52"/>
              <a:gd name="T2" fmla="*/ 81 w 89"/>
              <a:gd name="T3" fmla="*/ 33 h 52"/>
              <a:gd name="T4" fmla="*/ 84 w 89"/>
              <a:gd name="T5" fmla="*/ 31 h 52"/>
              <a:gd name="T6" fmla="*/ 81 w 89"/>
              <a:gd name="T7" fmla="*/ 26 h 52"/>
              <a:gd name="T8" fmla="*/ 79 w 89"/>
              <a:gd name="T9" fmla="*/ 27 h 52"/>
              <a:gd name="T10" fmla="*/ 75 w 89"/>
              <a:gd name="T11" fmla="*/ 27 h 52"/>
              <a:gd name="T12" fmla="*/ 78 w 89"/>
              <a:gd name="T13" fmla="*/ 21 h 52"/>
              <a:gd name="T14" fmla="*/ 74 w 89"/>
              <a:gd name="T15" fmla="*/ 22 h 52"/>
              <a:gd name="T16" fmla="*/ 68 w 89"/>
              <a:gd name="T17" fmla="*/ 25 h 52"/>
              <a:gd name="T18" fmla="*/ 65 w 89"/>
              <a:gd name="T19" fmla="*/ 29 h 52"/>
              <a:gd name="T20" fmla="*/ 62 w 89"/>
              <a:gd name="T21" fmla="*/ 28 h 52"/>
              <a:gd name="T22" fmla="*/ 57 w 89"/>
              <a:gd name="T23" fmla="*/ 27 h 52"/>
              <a:gd name="T24" fmla="*/ 53 w 89"/>
              <a:gd name="T25" fmla="*/ 23 h 52"/>
              <a:gd name="T26" fmla="*/ 52 w 89"/>
              <a:gd name="T27" fmla="*/ 17 h 52"/>
              <a:gd name="T28" fmla="*/ 49 w 89"/>
              <a:gd name="T29" fmla="*/ 13 h 52"/>
              <a:gd name="T30" fmla="*/ 45 w 89"/>
              <a:gd name="T31" fmla="*/ 12 h 52"/>
              <a:gd name="T32" fmla="*/ 38 w 89"/>
              <a:gd name="T33" fmla="*/ 12 h 52"/>
              <a:gd name="T34" fmla="*/ 31 w 89"/>
              <a:gd name="T35" fmla="*/ 12 h 52"/>
              <a:gd name="T36" fmla="*/ 27 w 89"/>
              <a:gd name="T37" fmla="*/ 8 h 52"/>
              <a:gd name="T38" fmla="*/ 23 w 89"/>
              <a:gd name="T39" fmla="*/ 8 h 52"/>
              <a:gd name="T40" fmla="*/ 19 w 89"/>
              <a:gd name="T41" fmla="*/ 10 h 52"/>
              <a:gd name="T42" fmla="*/ 17 w 89"/>
              <a:gd name="T43" fmla="*/ 6 h 52"/>
              <a:gd name="T44" fmla="*/ 15 w 89"/>
              <a:gd name="T45" fmla="*/ 1 h 52"/>
              <a:gd name="T46" fmla="*/ 15 w 89"/>
              <a:gd name="T47" fmla="*/ 5 h 52"/>
              <a:gd name="T48" fmla="*/ 14 w 89"/>
              <a:gd name="T49" fmla="*/ 8 h 52"/>
              <a:gd name="T50" fmla="*/ 13 w 89"/>
              <a:gd name="T51" fmla="*/ 3 h 52"/>
              <a:gd name="T52" fmla="*/ 14 w 89"/>
              <a:gd name="T53" fmla="*/ 0 h 52"/>
              <a:gd name="T54" fmla="*/ 1 w 89"/>
              <a:gd name="T55" fmla="*/ 4 h 52"/>
              <a:gd name="T56" fmla="*/ 1 w 89"/>
              <a:gd name="T57" fmla="*/ 15 h 52"/>
              <a:gd name="T58" fmla="*/ 1 w 89"/>
              <a:gd name="T59" fmla="*/ 23 h 52"/>
              <a:gd name="T60" fmla="*/ 2 w 89"/>
              <a:gd name="T61" fmla="*/ 26 h 52"/>
              <a:gd name="T62" fmla="*/ 6 w 89"/>
              <a:gd name="T63" fmla="*/ 26 h 52"/>
              <a:gd name="T64" fmla="*/ 6 w 89"/>
              <a:gd name="T65" fmla="*/ 23 h 52"/>
              <a:gd name="T66" fmla="*/ 10 w 89"/>
              <a:gd name="T67" fmla="*/ 20 h 52"/>
              <a:gd name="T68" fmla="*/ 13 w 89"/>
              <a:gd name="T69" fmla="*/ 18 h 52"/>
              <a:gd name="T70" fmla="*/ 17 w 89"/>
              <a:gd name="T71" fmla="*/ 19 h 52"/>
              <a:gd name="T72" fmla="*/ 21 w 89"/>
              <a:gd name="T73" fmla="*/ 20 h 52"/>
              <a:gd name="T74" fmla="*/ 21 w 89"/>
              <a:gd name="T75" fmla="*/ 24 h 52"/>
              <a:gd name="T76" fmla="*/ 26 w 89"/>
              <a:gd name="T77" fmla="*/ 27 h 52"/>
              <a:gd name="T78" fmla="*/ 33 w 89"/>
              <a:gd name="T79" fmla="*/ 34 h 52"/>
              <a:gd name="T80" fmla="*/ 38 w 89"/>
              <a:gd name="T81" fmla="*/ 37 h 52"/>
              <a:gd name="T82" fmla="*/ 41 w 89"/>
              <a:gd name="T83" fmla="*/ 39 h 52"/>
              <a:gd name="T84" fmla="*/ 50 w 89"/>
              <a:gd name="T85" fmla="*/ 45 h 52"/>
              <a:gd name="T86" fmla="*/ 54 w 89"/>
              <a:gd name="T87" fmla="*/ 49 h 52"/>
              <a:gd name="T88" fmla="*/ 61 w 89"/>
              <a:gd name="T89" fmla="*/ 52 h 52"/>
              <a:gd name="T90" fmla="*/ 63 w 89"/>
              <a:gd name="T91" fmla="*/ 47 h 52"/>
              <a:gd name="T92" fmla="*/ 62 w 89"/>
              <a:gd name="T93" fmla="*/ 42 h 52"/>
              <a:gd name="T94" fmla="*/ 59 w 89"/>
              <a:gd name="T95" fmla="*/ 38 h 52"/>
              <a:gd name="T96" fmla="*/ 64 w 89"/>
              <a:gd name="T97" fmla="*/ 36 h 52"/>
              <a:gd name="T98" fmla="*/ 66 w 89"/>
              <a:gd name="T99" fmla="*/ 33 h 52"/>
              <a:gd name="T100" fmla="*/ 68 w 89"/>
              <a:gd name="T101" fmla="*/ 30 h 52"/>
              <a:gd name="T102" fmla="*/ 71 w 89"/>
              <a:gd name="T103" fmla="*/ 30 h 52"/>
              <a:gd name="T104" fmla="*/ 74 w 89"/>
              <a:gd name="T105" fmla="*/ 29 h 52"/>
              <a:gd name="T106" fmla="*/ 74 w 89"/>
              <a:gd name="T107" fmla="*/ 34 h 52"/>
              <a:gd name="T108" fmla="*/ 77 w 89"/>
              <a:gd name="T109" fmla="*/ 34 h 52"/>
              <a:gd name="T110" fmla="*/ 78 w 89"/>
              <a:gd name="T111" fmla="*/ 32 h 52"/>
              <a:gd name="T112" fmla="*/ 78 w 89"/>
              <a:gd name="T113" fmla="*/ 3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9" h="52">
                <a:moveTo>
                  <a:pt x="78" y="32"/>
                </a:moveTo>
                <a:cubicBezTo>
                  <a:pt x="79" y="33"/>
                  <a:pt x="79" y="34"/>
                  <a:pt x="81" y="33"/>
                </a:cubicBezTo>
                <a:cubicBezTo>
                  <a:pt x="82" y="33"/>
                  <a:pt x="83" y="31"/>
                  <a:pt x="84" y="31"/>
                </a:cubicBezTo>
                <a:cubicBezTo>
                  <a:pt x="89" y="30"/>
                  <a:pt x="83" y="28"/>
                  <a:pt x="81" y="26"/>
                </a:cubicBezTo>
                <a:cubicBezTo>
                  <a:pt x="80" y="25"/>
                  <a:pt x="80" y="26"/>
                  <a:pt x="79" y="27"/>
                </a:cubicBezTo>
                <a:cubicBezTo>
                  <a:pt x="79" y="28"/>
                  <a:pt x="76" y="27"/>
                  <a:pt x="75" y="27"/>
                </a:cubicBezTo>
                <a:cubicBezTo>
                  <a:pt x="71" y="25"/>
                  <a:pt x="77" y="22"/>
                  <a:pt x="78" y="21"/>
                </a:cubicBezTo>
                <a:cubicBezTo>
                  <a:pt x="78" y="21"/>
                  <a:pt x="74" y="22"/>
                  <a:pt x="74" y="22"/>
                </a:cubicBezTo>
                <a:cubicBezTo>
                  <a:pt x="72" y="23"/>
                  <a:pt x="70" y="23"/>
                  <a:pt x="68" y="25"/>
                </a:cubicBezTo>
                <a:cubicBezTo>
                  <a:pt x="67" y="26"/>
                  <a:pt x="66" y="28"/>
                  <a:pt x="65" y="29"/>
                </a:cubicBezTo>
                <a:cubicBezTo>
                  <a:pt x="64" y="32"/>
                  <a:pt x="63" y="30"/>
                  <a:pt x="62" y="28"/>
                </a:cubicBezTo>
                <a:cubicBezTo>
                  <a:pt x="61" y="26"/>
                  <a:pt x="59" y="27"/>
                  <a:pt x="57" y="27"/>
                </a:cubicBezTo>
                <a:cubicBezTo>
                  <a:pt x="55" y="27"/>
                  <a:pt x="54" y="24"/>
                  <a:pt x="53" y="23"/>
                </a:cubicBezTo>
                <a:cubicBezTo>
                  <a:pt x="51" y="21"/>
                  <a:pt x="54" y="19"/>
                  <a:pt x="52" y="17"/>
                </a:cubicBezTo>
                <a:cubicBezTo>
                  <a:pt x="51" y="16"/>
                  <a:pt x="50" y="14"/>
                  <a:pt x="49" y="13"/>
                </a:cubicBezTo>
                <a:cubicBezTo>
                  <a:pt x="48" y="12"/>
                  <a:pt x="46" y="11"/>
                  <a:pt x="45" y="12"/>
                </a:cubicBezTo>
                <a:cubicBezTo>
                  <a:pt x="43" y="13"/>
                  <a:pt x="41" y="12"/>
                  <a:pt x="38" y="12"/>
                </a:cubicBezTo>
                <a:cubicBezTo>
                  <a:pt x="36" y="12"/>
                  <a:pt x="33" y="13"/>
                  <a:pt x="31" y="12"/>
                </a:cubicBezTo>
                <a:cubicBezTo>
                  <a:pt x="30" y="11"/>
                  <a:pt x="28" y="9"/>
                  <a:pt x="27" y="8"/>
                </a:cubicBezTo>
                <a:cubicBezTo>
                  <a:pt x="25" y="6"/>
                  <a:pt x="24" y="6"/>
                  <a:pt x="23" y="8"/>
                </a:cubicBezTo>
                <a:cubicBezTo>
                  <a:pt x="22" y="9"/>
                  <a:pt x="21" y="10"/>
                  <a:pt x="19" y="10"/>
                </a:cubicBezTo>
                <a:cubicBezTo>
                  <a:pt x="16" y="10"/>
                  <a:pt x="16" y="8"/>
                  <a:pt x="17" y="6"/>
                </a:cubicBezTo>
                <a:cubicBezTo>
                  <a:pt x="18" y="3"/>
                  <a:pt x="18" y="3"/>
                  <a:pt x="15" y="1"/>
                </a:cubicBezTo>
                <a:cubicBezTo>
                  <a:pt x="15" y="2"/>
                  <a:pt x="15" y="4"/>
                  <a:pt x="15" y="5"/>
                </a:cubicBezTo>
                <a:cubicBezTo>
                  <a:pt x="15" y="7"/>
                  <a:pt x="16" y="8"/>
                  <a:pt x="14" y="8"/>
                </a:cubicBezTo>
                <a:cubicBezTo>
                  <a:pt x="12" y="7"/>
                  <a:pt x="12" y="4"/>
                  <a:pt x="13" y="3"/>
                </a:cubicBezTo>
                <a:cubicBezTo>
                  <a:pt x="13" y="3"/>
                  <a:pt x="15" y="0"/>
                  <a:pt x="14" y="0"/>
                </a:cubicBezTo>
                <a:cubicBezTo>
                  <a:pt x="9" y="1"/>
                  <a:pt x="5" y="2"/>
                  <a:pt x="1" y="4"/>
                </a:cubicBezTo>
                <a:cubicBezTo>
                  <a:pt x="0" y="4"/>
                  <a:pt x="1" y="14"/>
                  <a:pt x="1" y="15"/>
                </a:cubicBezTo>
                <a:cubicBezTo>
                  <a:pt x="1" y="18"/>
                  <a:pt x="1" y="21"/>
                  <a:pt x="1" y="23"/>
                </a:cubicBezTo>
                <a:cubicBezTo>
                  <a:pt x="1" y="25"/>
                  <a:pt x="0" y="26"/>
                  <a:pt x="2" y="26"/>
                </a:cubicBezTo>
                <a:cubicBezTo>
                  <a:pt x="3" y="26"/>
                  <a:pt x="4" y="26"/>
                  <a:pt x="6" y="26"/>
                </a:cubicBezTo>
                <a:cubicBezTo>
                  <a:pt x="8" y="26"/>
                  <a:pt x="5" y="24"/>
                  <a:pt x="6" y="23"/>
                </a:cubicBezTo>
                <a:cubicBezTo>
                  <a:pt x="7" y="21"/>
                  <a:pt x="9" y="22"/>
                  <a:pt x="10" y="20"/>
                </a:cubicBezTo>
                <a:cubicBezTo>
                  <a:pt x="12" y="19"/>
                  <a:pt x="12" y="19"/>
                  <a:pt x="13" y="18"/>
                </a:cubicBezTo>
                <a:cubicBezTo>
                  <a:pt x="15" y="17"/>
                  <a:pt x="16" y="18"/>
                  <a:pt x="17" y="19"/>
                </a:cubicBezTo>
                <a:cubicBezTo>
                  <a:pt x="18" y="20"/>
                  <a:pt x="21" y="20"/>
                  <a:pt x="21" y="20"/>
                </a:cubicBezTo>
                <a:cubicBezTo>
                  <a:pt x="22" y="22"/>
                  <a:pt x="21" y="23"/>
                  <a:pt x="21" y="24"/>
                </a:cubicBezTo>
                <a:cubicBezTo>
                  <a:pt x="22" y="27"/>
                  <a:pt x="25" y="27"/>
                  <a:pt x="26" y="27"/>
                </a:cubicBezTo>
                <a:cubicBezTo>
                  <a:pt x="31" y="27"/>
                  <a:pt x="31" y="30"/>
                  <a:pt x="33" y="34"/>
                </a:cubicBezTo>
                <a:cubicBezTo>
                  <a:pt x="34" y="35"/>
                  <a:pt x="36" y="36"/>
                  <a:pt x="38" y="37"/>
                </a:cubicBezTo>
                <a:cubicBezTo>
                  <a:pt x="39" y="37"/>
                  <a:pt x="40" y="38"/>
                  <a:pt x="41" y="39"/>
                </a:cubicBezTo>
                <a:cubicBezTo>
                  <a:pt x="44" y="41"/>
                  <a:pt x="47" y="44"/>
                  <a:pt x="50" y="45"/>
                </a:cubicBezTo>
                <a:cubicBezTo>
                  <a:pt x="54" y="46"/>
                  <a:pt x="54" y="46"/>
                  <a:pt x="54" y="49"/>
                </a:cubicBezTo>
                <a:cubicBezTo>
                  <a:pt x="56" y="49"/>
                  <a:pt x="59" y="51"/>
                  <a:pt x="61" y="52"/>
                </a:cubicBezTo>
                <a:cubicBezTo>
                  <a:pt x="61" y="49"/>
                  <a:pt x="60" y="49"/>
                  <a:pt x="63" y="47"/>
                </a:cubicBezTo>
                <a:cubicBezTo>
                  <a:pt x="64" y="45"/>
                  <a:pt x="62" y="44"/>
                  <a:pt x="62" y="42"/>
                </a:cubicBezTo>
                <a:cubicBezTo>
                  <a:pt x="63" y="39"/>
                  <a:pt x="60" y="40"/>
                  <a:pt x="59" y="38"/>
                </a:cubicBezTo>
                <a:cubicBezTo>
                  <a:pt x="58" y="36"/>
                  <a:pt x="63" y="37"/>
                  <a:pt x="64" y="36"/>
                </a:cubicBezTo>
                <a:cubicBezTo>
                  <a:pt x="67" y="35"/>
                  <a:pt x="64" y="32"/>
                  <a:pt x="66" y="33"/>
                </a:cubicBezTo>
                <a:cubicBezTo>
                  <a:pt x="70" y="33"/>
                  <a:pt x="66" y="30"/>
                  <a:pt x="68" y="30"/>
                </a:cubicBezTo>
                <a:cubicBezTo>
                  <a:pt x="69" y="29"/>
                  <a:pt x="70" y="31"/>
                  <a:pt x="71" y="30"/>
                </a:cubicBezTo>
                <a:cubicBezTo>
                  <a:pt x="72" y="30"/>
                  <a:pt x="73" y="29"/>
                  <a:pt x="74" y="29"/>
                </a:cubicBezTo>
                <a:cubicBezTo>
                  <a:pt x="76" y="29"/>
                  <a:pt x="74" y="33"/>
                  <a:pt x="74" y="34"/>
                </a:cubicBezTo>
                <a:cubicBezTo>
                  <a:pt x="75" y="34"/>
                  <a:pt x="77" y="31"/>
                  <a:pt x="77" y="34"/>
                </a:cubicBezTo>
                <a:cubicBezTo>
                  <a:pt x="77" y="34"/>
                  <a:pt x="77" y="32"/>
                  <a:pt x="78" y="32"/>
                </a:cubicBezTo>
                <a:cubicBezTo>
                  <a:pt x="79" y="32"/>
                  <a:pt x="77" y="32"/>
                  <a:pt x="78" y="32"/>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741" name="Freeform 694">
            <a:extLst>
              <a:ext uri="{FF2B5EF4-FFF2-40B4-BE49-F238E27FC236}">
                <a16:creationId xmlns:a16="http://schemas.microsoft.com/office/drawing/2014/main" id="{7F6C7DA2-26F3-1B2D-8D24-9583FB4B5E38}"/>
              </a:ext>
            </a:extLst>
          </p:cNvPr>
          <p:cNvSpPr/>
          <p:nvPr/>
        </p:nvSpPr>
        <p:spPr bwMode="auto">
          <a:xfrm>
            <a:off x="9935759" y="3707174"/>
            <a:ext cx="0" cy="3704"/>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742" name="Freeform 695">
            <a:extLst>
              <a:ext uri="{FF2B5EF4-FFF2-40B4-BE49-F238E27FC236}">
                <a16:creationId xmlns:a16="http://schemas.microsoft.com/office/drawing/2014/main" id="{3B02788C-8D96-8C2B-2053-4967AB89687B}"/>
              </a:ext>
            </a:extLst>
          </p:cNvPr>
          <p:cNvSpPr/>
          <p:nvPr/>
        </p:nvSpPr>
        <p:spPr bwMode="auto">
          <a:xfrm>
            <a:off x="9802191" y="3562742"/>
            <a:ext cx="211728" cy="155542"/>
          </a:xfrm>
          <a:custGeom>
            <a:avLst/>
            <a:gdLst>
              <a:gd name="T0" fmla="*/ 73 w 73"/>
              <a:gd name="T1" fmla="*/ 28 h 43"/>
              <a:gd name="T2" fmla="*/ 69 w 73"/>
              <a:gd name="T3" fmla="*/ 27 h 43"/>
              <a:gd name="T4" fmla="*/ 65 w 73"/>
              <a:gd name="T5" fmla="*/ 24 h 43"/>
              <a:gd name="T6" fmla="*/ 58 w 73"/>
              <a:gd name="T7" fmla="*/ 20 h 43"/>
              <a:gd name="T8" fmla="*/ 52 w 73"/>
              <a:gd name="T9" fmla="*/ 16 h 43"/>
              <a:gd name="T10" fmla="*/ 47 w 73"/>
              <a:gd name="T11" fmla="*/ 9 h 43"/>
              <a:gd name="T12" fmla="*/ 40 w 73"/>
              <a:gd name="T13" fmla="*/ 5 h 43"/>
              <a:gd name="T14" fmla="*/ 40 w 73"/>
              <a:gd name="T15" fmla="*/ 2 h 43"/>
              <a:gd name="T16" fmla="*/ 36 w 73"/>
              <a:gd name="T17" fmla="*/ 1 h 43"/>
              <a:gd name="T18" fmla="*/ 34 w 73"/>
              <a:gd name="T19" fmla="*/ 0 h 43"/>
              <a:gd name="T20" fmla="*/ 31 w 73"/>
              <a:gd name="T21" fmla="*/ 1 h 43"/>
              <a:gd name="T22" fmla="*/ 28 w 73"/>
              <a:gd name="T23" fmla="*/ 3 h 43"/>
              <a:gd name="T24" fmla="*/ 25 w 73"/>
              <a:gd name="T25" fmla="*/ 6 h 43"/>
              <a:gd name="T26" fmla="*/ 22 w 73"/>
              <a:gd name="T27" fmla="*/ 8 h 43"/>
              <a:gd name="T28" fmla="*/ 17 w 73"/>
              <a:gd name="T29" fmla="*/ 8 h 43"/>
              <a:gd name="T30" fmla="*/ 12 w 73"/>
              <a:gd name="T31" fmla="*/ 2 h 43"/>
              <a:gd name="T32" fmla="*/ 2 w 73"/>
              <a:gd name="T33" fmla="*/ 5 h 43"/>
              <a:gd name="T34" fmla="*/ 5 w 73"/>
              <a:gd name="T35" fmla="*/ 12 h 43"/>
              <a:gd name="T36" fmla="*/ 8 w 73"/>
              <a:gd name="T37" fmla="*/ 17 h 43"/>
              <a:gd name="T38" fmla="*/ 8 w 73"/>
              <a:gd name="T39" fmla="*/ 19 h 43"/>
              <a:gd name="T40" fmla="*/ 10 w 73"/>
              <a:gd name="T41" fmla="*/ 22 h 43"/>
              <a:gd name="T42" fmla="*/ 9 w 73"/>
              <a:gd name="T43" fmla="*/ 26 h 43"/>
              <a:gd name="T44" fmla="*/ 9 w 73"/>
              <a:gd name="T45" fmla="*/ 31 h 43"/>
              <a:gd name="T46" fmla="*/ 14 w 73"/>
              <a:gd name="T47" fmla="*/ 29 h 43"/>
              <a:gd name="T48" fmla="*/ 17 w 73"/>
              <a:gd name="T49" fmla="*/ 26 h 43"/>
              <a:gd name="T50" fmla="*/ 27 w 73"/>
              <a:gd name="T51" fmla="*/ 27 h 43"/>
              <a:gd name="T52" fmla="*/ 37 w 73"/>
              <a:gd name="T53" fmla="*/ 31 h 43"/>
              <a:gd name="T54" fmla="*/ 45 w 73"/>
              <a:gd name="T55" fmla="*/ 35 h 43"/>
              <a:gd name="T56" fmla="*/ 46 w 73"/>
              <a:gd name="T57" fmla="*/ 37 h 43"/>
              <a:gd name="T58" fmla="*/ 48 w 73"/>
              <a:gd name="T59" fmla="*/ 42 h 43"/>
              <a:gd name="T60" fmla="*/ 53 w 73"/>
              <a:gd name="T61" fmla="*/ 43 h 43"/>
              <a:gd name="T62" fmla="*/ 57 w 73"/>
              <a:gd name="T63" fmla="*/ 40 h 43"/>
              <a:gd name="T64" fmla="*/ 62 w 73"/>
              <a:gd name="T65" fmla="*/ 38 h 43"/>
              <a:gd name="T66" fmla="*/ 65 w 73"/>
              <a:gd name="T67" fmla="*/ 33 h 43"/>
              <a:gd name="T68" fmla="*/ 69 w 73"/>
              <a:gd name="T69" fmla="*/ 31 h 43"/>
              <a:gd name="T70" fmla="*/ 73 w 73"/>
              <a:gd name="T71" fmla="*/ 31 h 43"/>
              <a:gd name="T72" fmla="*/ 73 w 73"/>
              <a:gd name="T73" fmla="*/ 28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3" h="43">
                <a:moveTo>
                  <a:pt x="73" y="28"/>
                </a:moveTo>
                <a:cubicBezTo>
                  <a:pt x="72" y="27"/>
                  <a:pt x="71" y="27"/>
                  <a:pt x="69" y="27"/>
                </a:cubicBezTo>
                <a:cubicBezTo>
                  <a:pt x="68" y="26"/>
                  <a:pt x="66" y="25"/>
                  <a:pt x="65" y="24"/>
                </a:cubicBezTo>
                <a:cubicBezTo>
                  <a:pt x="63" y="23"/>
                  <a:pt x="60" y="22"/>
                  <a:pt x="58" y="20"/>
                </a:cubicBezTo>
                <a:cubicBezTo>
                  <a:pt x="57" y="18"/>
                  <a:pt x="54" y="18"/>
                  <a:pt x="52" y="16"/>
                </a:cubicBezTo>
                <a:cubicBezTo>
                  <a:pt x="51" y="13"/>
                  <a:pt x="50" y="9"/>
                  <a:pt x="47" y="9"/>
                </a:cubicBezTo>
                <a:cubicBezTo>
                  <a:pt x="44" y="9"/>
                  <a:pt x="40" y="9"/>
                  <a:pt x="40" y="5"/>
                </a:cubicBezTo>
                <a:cubicBezTo>
                  <a:pt x="40" y="4"/>
                  <a:pt x="41" y="2"/>
                  <a:pt x="40" y="2"/>
                </a:cubicBezTo>
                <a:cubicBezTo>
                  <a:pt x="39" y="1"/>
                  <a:pt x="38" y="2"/>
                  <a:pt x="36" y="1"/>
                </a:cubicBezTo>
                <a:cubicBezTo>
                  <a:pt x="36" y="1"/>
                  <a:pt x="35" y="0"/>
                  <a:pt x="34" y="0"/>
                </a:cubicBezTo>
                <a:cubicBezTo>
                  <a:pt x="33" y="0"/>
                  <a:pt x="32" y="1"/>
                  <a:pt x="31" y="1"/>
                </a:cubicBezTo>
                <a:cubicBezTo>
                  <a:pt x="30" y="0"/>
                  <a:pt x="29" y="3"/>
                  <a:pt x="28" y="3"/>
                </a:cubicBezTo>
                <a:cubicBezTo>
                  <a:pt x="27" y="3"/>
                  <a:pt x="24" y="4"/>
                  <a:pt x="25" y="6"/>
                </a:cubicBezTo>
                <a:cubicBezTo>
                  <a:pt x="26" y="9"/>
                  <a:pt x="25" y="8"/>
                  <a:pt x="22" y="8"/>
                </a:cubicBezTo>
                <a:cubicBezTo>
                  <a:pt x="21" y="8"/>
                  <a:pt x="18" y="8"/>
                  <a:pt x="17" y="8"/>
                </a:cubicBezTo>
                <a:cubicBezTo>
                  <a:pt x="15" y="6"/>
                  <a:pt x="14" y="4"/>
                  <a:pt x="12" y="2"/>
                </a:cubicBezTo>
                <a:cubicBezTo>
                  <a:pt x="9" y="0"/>
                  <a:pt x="5" y="3"/>
                  <a:pt x="2" y="5"/>
                </a:cubicBezTo>
                <a:cubicBezTo>
                  <a:pt x="3" y="6"/>
                  <a:pt x="6" y="10"/>
                  <a:pt x="5" y="12"/>
                </a:cubicBezTo>
                <a:cubicBezTo>
                  <a:pt x="0" y="15"/>
                  <a:pt x="6" y="15"/>
                  <a:pt x="8" y="17"/>
                </a:cubicBezTo>
                <a:cubicBezTo>
                  <a:pt x="8" y="17"/>
                  <a:pt x="8" y="19"/>
                  <a:pt x="8" y="19"/>
                </a:cubicBezTo>
                <a:cubicBezTo>
                  <a:pt x="7" y="20"/>
                  <a:pt x="9" y="22"/>
                  <a:pt x="10" y="22"/>
                </a:cubicBezTo>
                <a:cubicBezTo>
                  <a:pt x="10" y="23"/>
                  <a:pt x="9" y="24"/>
                  <a:pt x="9" y="26"/>
                </a:cubicBezTo>
                <a:cubicBezTo>
                  <a:pt x="9" y="27"/>
                  <a:pt x="9" y="29"/>
                  <a:pt x="9" y="31"/>
                </a:cubicBezTo>
                <a:cubicBezTo>
                  <a:pt x="11" y="31"/>
                  <a:pt x="12" y="31"/>
                  <a:pt x="14" y="29"/>
                </a:cubicBezTo>
                <a:cubicBezTo>
                  <a:pt x="15" y="28"/>
                  <a:pt x="16" y="27"/>
                  <a:pt x="17" y="26"/>
                </a:cubicBezTo>
                <a:cubicBezTo>
                  <a:pt x="21" y="26"/>
                  <a:pt x="24" y="25"/>
                  <a:pt x="27" y="27"/>
                </a:cubicBezTo>
                <a:cubicBezTo>
                  <a:pt x="29" y="30"/>
                  <a:pt x="35" y="28"/>
                  <a:pt x="37" y="31"/>
                </a:cubicBezTo>
                <a:cubicBezTo>
                  <a:pt x="39" y="34"/>
                  <a:pt x="41" y="35"/>
                  <a:pt x="45" y="35"/>
                </a:cubicBezTo>
                <a:cubicBezTo>
                  <a:pt x="46" y="35"/>
                  <a:pt x="46" y="35"/>
                  <a:pt x="46" y="37"/>
                </a:cubicBezTo>
                <a:cubicBezTo>
                  <a:pt x="46" y="40"/>
                  <a:pt x="46" y="40"/>
                  <a:pt x="48" y="42"/>
                </a:cubicBezTo>
                <a:cubicBezTo>
                  <a:pt x="50" y="42"/>
                  <a:pt x="51" y="43"/>
                  <a:pt x="53" y="43"/>
                </a:cubicBezTo>
                <a:cubicBezTo>
                  <a:pt x="56" y="43"/>
                  <a:pt x="56" y="42"/>
                  <a:pt x="57" y="40"/>
                </a:cubicBezTo>
                <a:cubicBezTo>
                  <a:pt x="58" y="38"/>
                  <a:pt x="60" y="39"/>
                  <a:pt x="62" y="38"/>
                </a:cubicBezTo>
                <a:cubicBezTo>
                  <a:pt x="64" y="37"/>
                  <a:pt x="64" y="35"/>
                  <a:pt x="65" y="33"/>
                </a:cubicBezTo>
                <a:cubicBezTo>
                  <a:pt x="65" y="31"/>
                  <a:pt x="68" y="33"/>
                  <a:pt x="69" y="31"/>
                </a:cubicBezTo>
                <a:cubicBezTo>
                  <a:pt x="69" y="29"/>
                  <a:pt x="72" y="31"/>
                  <a:pt x="73" y="31"/>
                </a:cubicBezTo>
                <a:cubicBezTo>
                  <a:pt x="73" y="30"/>
                  <a:pt x="73" y="29"/>
                  <a:pt x="73" y="28"/>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743" name="Freeform 696">
            <a:extLst>
              <a:ext uri="{FF2B5EF4-FFF2-40B4-BE49-F238E27FC236}">
                <a16:creationId xmlns:a16="http://schemas.microsoft.com/office/drawing/2014/main" id="{993A2AD1-402D-6115-8E28-4290C27DCA2E}"/>
              </a:ext>
            </a:extLst>
          </p:cNvPr>
          <p:cNvSpPr/>
          <p:nvPr/>
        </p:nvSpPr>
        <p:spPr bwMode="auto">
          <a:xfrm>
            <a:off x="10025792" y="3598541"/>
            <a:ext cx="115758" cy="97522"/>
          </a:xfrm>
          <a:custGeom>
            <a:avLst/>
            <a:gdLst>
              <a:gd name="T0" fmla="*/ 30 w 40"/>
              <a:gd name="T1" fmla="*/ 10 h 27"/>
              <a:gd name="T2" fmla="*/ 25 w 40"/>
              <a:gd name="T3" fmla="*/ 10 h 27"/>
              <a:gd name="T4" fmla="*/ 21 w 40"/>
              <a:gd name="T5" fmla="*/ 8 h 27"/>
              <a:gd name="T6" fmla="*/ 19 w 40"/>
              <a:gd name="T7" fmla="*/ 9 h 27"/>
              <a:gd name="T8" fmla="*/ 17 w 40"/>
              <a:gd name="T9" fmla="*/ 9 h 27"/>
              <a:gd name="T10" fmla="*/ 10 w 40"/>
              <a:gd name="T11" fmla="*/ 8 h 27"/>
              <a:gd name="T12" fmla="*/ 12 w 40"/>
              <a:gd name="T13" fmla="*/ 5 h 27"/>
              <a:gd name="T14" fmla="*/ 16 w 40"/>
              <a:gd name="T15" fmla="*/ 7 h 27"/>
              <a:gd name="T16" fmla="*/ 19 w 40"/>
              <a:gd name="T17" fmla="*/ 5 h 27"/>
              <a:gd name="T18" fmla="*/ 16 w 40"/>
              <a:gd name="T19" fmla="*/ 6 h 27"/>
              <a:gd name="T20" fmla="*/ 16 w 40"/>
              <a:gd name="T21" fmla="*/ 1 h 27"/>
              <a:gd name="T22" fmla="*/ 14 w 40"/>
              <a:gd name="T23" fmla="*/ 2 h 27"/>
              <a:gd name="T24" fmla="*/ 10 w 40"/>
              <a:gd name="T25" fmla="*/ 2 h 27"/>
              <a:gd name="T26" fmla="*/ 8 w 40"/>
              <a:gd name="T27" fmla="*/ 5 h 27"/>
              <a:gd name="T28" fmla="*/ 6 w 40"/>
              <a:gd name="T29" fmla="*/ 8 h 27"/>
              <a:gd name="T30" fmla="*/ 1 w 40"/>
              <a:gd name="T31" fmla="*/ 10 h 27"/>
              <a:gd name="T32" fmla="*/ 4 w 40"/>
              <a:gd name="T33" fmla="*/ 14 h 27"/>
              <a:gd name="T34" fmla="*/ 4 w 40"/>
              <a:gd name="T35" fmla="*/ 19 h 27"/>
              <a:gd name="T36" fmla="*/ 4 w 40"/>
              <a:gd name="T37" fmla="*/ 24 h 27"/>
              <a:gd name="T38" fmla="*/ 9 w 40"/>
              <a:gd name="T39" fmla="*/ 22 h 27"/>
              <a:gd name="T40" fmla="*/ 12 w 40"/>
              <a:gd name="T41" fmla="*/ 20 h 27"/>
              <a:gd name="T42" fmla="*/ 17 w 40"/>
              <a:gd name="T43" fmla="*/ 17 h 27"/>
              <a:gd name="T44" fmla="*/ 20 w 40"/>
              <a:gd name="T45" fmla="*/ 17 h 27"/>
              <a:gd name="T46" fmla="*/ 22 w 40"/>
              <a:gd name="T47" fmla="*/ 21 h 27"/>
              <a:gd name="T48" fmla="*/ 21 w 40"/>
              <a:gd name="T49" fmla="*/ 24 h 27"/>
              <a:gd name="T50" fmla="*/ 27 w 40"/>
              <a:gd name="T51" fmla="*/ 23 h 27"/>
              <a:gd name="T52" fmla="*/ 32 w 40"/>
              <a:gd name="T53" fmla="*/ 21 h 27"/>
              <a:gd name="T54" fmla="*/ 39 w 40"/>
              <a:gd name="T55" fmla="*/ 21 h 27"/>
              <a:gd name="T56" fmla="*/ 38 w 40"/>
              <a:gd name="T57" fmla="*/ 18 h 27"/>
              <a:gd name="T58" fmla="*/ 36 w 40"/>
              <a:gd name="T59" fmla="*/ 14 h 27"/>
              <a:gd name="T60" fmla="*/ 32 w 40"/>
              <a:gd name="T61" fmla="*/ 9 h 27"/>
              <a:gd name="T62" fmla="*/ 30 w 40"/>
              <a:gd name="T63" fmla="*/ 10 h 27"/>
              <a:gd name="T64" fmla="*/ 30 w 40"/>
              <a:gd name="T65" fmla="*/ 1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0" h="27">
                <a:moveTo>
                  <a:pt x="30" y="10"/>
                </a:moveTo>
                <a:cubicBezTo>
                  <a:pt x="28" y="11"/>
                  <a:pt x="27" y="10"/>
                  <a:pt x="25" y="10"/>
                </a:cubicBezTo>
                <a:cubicBezTo>
                  <a:pt x="23" y="10"/>
                  <a:pt x="22" y="8"/>
                  <a:pt x="21" y="8"/>
                </a:cubicBezTo>
                <a:cubicBezTo>
                  <a:pt x="20" y="8"/>
                  <a:pt x="20" y="9"/>
                  <a:pt x="19" y="9"/>
                </a:cubicBezTo>
                <a:cubicBezTo>
                  <a:pt x="19" y="10"/>
                  <a:pt x="18" y="9"/>
                  <a:pt x="17" y="9"/>
                </a:cubicBezTo>
                <a:cubicBezTo>
                  <a:pt x="15" y="9"/>
                  <a:pt x="12" y="9"/>
                  <a:pt x="10" y="8"/>
                </a:cubicBezTo>
                <a:cubicBezTo>
                  <a:pt x="9" y="7"/>
                  <a:pt x="12" y="5"/>
                  <a:pt x="12" y="5"/>
                </a:cubicBezTo>
                <a:cubicBezTo>
                  <a:pt x="14" y="4"/>
                  <a:pt x="15" y="7"/>
                  <a:pt x="16" y="7"/>
                </a:cubicBezTo>
                <a:cubicBezTo>
                  <a:pt x="18" y="7"/>
                  <a:pt x="19" y="6"/>
                  <a:pt x="19" y="5"/>
                </a:cubicBezTo>
                <a:cubicBezTo>
                  <a:pt x="18" y="4"/>
                  <a:pt x="17" y="6"/>
                  <a:pt x="16" y="6"/>
                </a:cubicBezTo>
                <a:cubicBezTo>
                  <a:pt x="15" y="5"/>
                  <a:pt x="17" y="2"/>
                  <a:pt x="16" y="1"/>
                </a:cubicBezTo>
                <a:cubicBezTo>
                  <a:pt x="16" y="0"/>
                  <a:pt x="14" y="2"/>
                  <a:pt x="14" y="2"/>
                </a:cubicBezTo>
                <a:cubicBezTo>
                  <a:pt x="12" y="3"/>
                  <a:pt x="11" y="1"/>
                  <a:pt x="10" y="2"/>
                </a:cubicBezTo>
                <a:cubicBezTo>
                  <a:pt x="8" y="2"/>
                  <a:pt x="12" y="5"/>
                  <a:pt x="8" y="5"/>
                </a:cubicBezTo>
                <a:cubicBezTo>
                  <a:pt x="6" y="4"/>
                  <a:pt x="9" y="8"/>
                  <a:pt x="6" y="8"/>
                </a:cubicBezTo>
                <a:cubicBezTo>
                  <a:pt x="5" y="9"/>
                  <a:pt x="0" y="8"/>
                  <a:pt x="1" y="10"/>
                </a:cubicBezTo>
                <a:cubicBezTo>
                  <a:pt x="2" y="13"/>
                  <a:pt x="5" y="11"/>
                  <a:pt x="4" y="14"/>
                </a:cubicBezTo>
                <a:cubicBezTo>
                  <a:pt x="4" y="17"/>
                  <a:pt x="7" y="17"/>
                  <a:pt x="4" y="19"/>
                </a:cubicBezTo>
                <a:cubicBezTo>
                  <a:pt x="3" y="20"/>
                  <a:pt x="1" y="24"/>
                  <a:pt x="4" y="24"/>
                </a:cubicBezTo>
                <a:cubicBezTo>
                  <a:pt x="6" y="24"/>
                  <a:pt x="8" y="21"/>
                  <a:pt x="9" y="22"/>
                </a:cubicBezTo>
                <a:cubicBezTo>
                  <a:pt x="12" y="25"/>
                  <a:pt x="9" y="20"/>
                  <a:pt x="12" y="20"/>
                </a:cubicBezTo>
                <a:cubicBezTo>
                  <a:pt x="14" y="20"/>
                  <a:pt x="15" y="19"/>
                  <a:pt x="17" y="17"/>
                </a:cubicBezTo>
                <a:cubicBezTo>
                  <a:pt x="18" y="14"/>
                  <a:pt x="19" y="15"/>
                  <a:pt x="20" y="17"/>
                </a:cubicBezTo>
                <a:cubicBezTo>
                  <a:pt x="21" y="18"/>
                  <a:pt x="22" y="19"/>
                  <a:pt x="22" y="21"/>
                </a:cubicBezTo>
                <a:cubicBezTo>
                  <a:pt x="22" y="22"/>
                  <a:pt x="21" y="23"/>
                  <a:pt x="21" y="24"/>
                </a:cubicBezTo>
                <a:cubicBezTo>
                  <a:pt x="22" y="27"/>
                  <a:pt x="26" y="24"/>
                  <a:pt x="27" y="23"/>
                </a:cubicBezTo>
                <a:cubicBezTo>
                  <a:pt x="28" y="22"/>
                  <a:pt x="31" y="20"/>
                  <a:pt x="32" y="21"/>
                </a:cubicBezTo>
                <a:cubicBezTo>
                  <a:pt x="34" y="23"/>
                  <a:pt x="36" y="20"/>
                  <a:pt x="39" y="21"/>
                </a:cubicBezTo>
                <a:cubicBezTo>
                  <a:pt x="40" y="20"/>
                  <a:pt x="38" y="18"/>
                  <a:pt x="38" y="18"/>
                </a:cubicBezTo>
                <a:cubicBezTo>
                  <a:pt x="37" y="16"/>
                  <a:pt x="38" y="14"/>
                  <a:pt x="36" y="14"/>
                </a:cubicBezTo>
                <a:cubicBezTo>
                  <a:pt x="33" y="15"/>
                  <a:pt x="31" y="12"/>
                  <a:pt x="32" y="9"/>
                </a:cubicBezTo>
                <a:cubicBezTo>
                  <a:pt x="32" y="9"/>
                  <a:pt x="31" y="9"/>
                  <a:pt x="30" y="10"/>
                </a:cubicBezTo>
                <a:cubicBezTo>
                  <a:pt x="29" y="10"/>
                  <a:pt x="31" y="9"/>
                  <a:pt x="30" y="10"/>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744" name="Freeform 697">
            <a:extLst>
              <a:ext uri="{FF2B5EF4-FFF2-40B4-BE49-F238E27FC236}">
                <a16:creationId xmlns:a16="http://schemas.microsoft.com/office/drawing/2014/main" id="{8D82FEBC-6A32-6DB6-AB48-AF3165BD85B6}"/>
              </a:ext>
            </a:extLst>
          </p:cNvPr>
          <p:cNvSpPr/>
          <p:nvPr/>
        </p:nvSpPr>
        <p:spPr bwMode="auto">
          <a:xfrm>
            <a:off x="9932791" y="3682485"/>
            <a:ext cx="240422" cy="267879"/>
          </a:xfrm>
          <a:custGeom>
            <a:avLst/>
            <a:gdLst>
              <a:gd name="T0" fmla="*/ 8 w 83"/>
              <a:gd name="T1" fmla="*/ 51 h 74"/>
              <a:gd name="T2" fmla="*/ 9 w 83"/>
              <a:gd name="T3" fmla="*/ 54 h 74"/>
              <a:gd name="T4" fmla="*/ 11 w 83"/>
              <a:gd name="T5" fmla="*/ 57 h 74"/>
              <a:gd name="T6" fmla="*/ 5 w 83"/>
              <a:gd name="T7" fmla="*/ 61 h 74"/>
              <a:gd name="T8" fmla="*/ 3 w 83"/>
              <a:gd name="T9" fmla="*/ 64 h 74"/>
              <a:gd name="T10" fmla="*/ 6 w 83"/>
              <a:gd name="T11" fmla="*/ 66 h 74"/>
              <a:gd name="T12" fmla="*/ 13 w 83"/>
              <a:gd name="T13" fmla="*/ 64 h 74"/>
              <a:gd name="T14" fmla="*/ 19 w 83"/>
              <a:gd name="T15" fmla="*/ 65 h 74"/>
              <a:gd name="T16" fmla="*/ 23 w 83"/>
              <a:gd name="T17" fmla="*/ 65 h 74"/>
              <a:gd name="T18" fmla="*/ 28 w 83"/>
              <a:gd name="T19" fmla="*/ 64 h 74"/>
              <a:gd name="T20" fmla="*/ 29 w 83"/>
              <a:gd name="T21" fmla="*/ 67 h 74"/>
              <a:gd name="T22" fmla="*/ 32 w 83"/>
              <a:gd name="T23" fmla="*/ 69 h 74"/>
              <a:gd name="T24" fmla="*/ 33 w 83"/>
              <a:gd name="T25" fmla="*/ 73 h 74"/>
              <a:gd name="T26" fmla="*/ 34 w 83"/>
              <a:gd name="T27" fmla="*/ 71 h 74"/>
              <a:gd name="T28" fmla="*/ 36 w 83"/>
              <a:gd name="T29" fmla="*/ 73 h 74"/>
              <a:gd name="T30" fmla="*/ 43 w 83"/>
              <a:gd name="T31" fmla="*/ 71 h 74"/>
              <a:gd name="T32" fmla="*/ 46 w 83"/>
              <a:gd name="T33" fmla="*/ 70 h 74"/>
              <a:gd name="T34" fmla="*/ 50 w 83"/>
              <a:gd name="T35" fmla="*/ 70 h 74"/>
              <a:gd name="T36" fmla="*/ 48 w 83"/>
              <a:gd name="T37" fmla="*/ 64 h 74"/>
              <a:gd name="T38" fmla="*/ 46 w 83"/>
              <a:gd name="T39" fmla="*/ 61 h 74"/>
              <a:gd name="T40" fmla="*/ 44 w 83"/>
              <a:gd name="T41" fmla="*/ 57 h 74"/>
              <a:gd name="T42" fmla="*/ 46 w 83"/>
              <a:gd name="T43" fmla="*/ 52 h 74"/>
              <a:gd name="T44" fmla="*/ 49 w 83"/>
              <a:gd name="T45" fmla="*/ 52 h 74"/>
              <a:gd name="T46" fmla="*/ 52 w 83"/>
              <a:gd name="T47" fmla="*/ 52 h 74"/>
              <a:gd name="T48" fmla="*/ 57 w 83"/>
              <a:gd name="T49" fmla="*/ 46 h 74"/>
              <a:gd name="T50" fmla="*/ 60 w 83"/>
              <a:gd name="T51" fmla="*/ 44 h 74"/>
              <a:gd name="T52" fmla="*/ 62 w 83"/>
              <a:gd name="T53" fmla="*/ 41 h 74"/>
              <a:gd name="T54" fmla="*/ 65 w 83"/>
              <a:gd name="T55" fmla="*/ 39 h 74"/>
              <a:gd name="T56" fmla="*/ 66 w 83"/>
              <a:gd name="T57" fmla="*/ 37 h 74"/>
              <a:gd name="T58" fmla="*/ 69 w 83"/>
              <a:gd name="T59" fmla="*/ 33 h 74"/>
              <a:gd name="T60" fmla="*/ 71 w 83"/>
              <a:gd name="T61" fmla="*/ 27 h 74"/>
              <a:gd name="T62" fmla="*/ 66 w 83"/>
              <a:gd name="T63" fmla="*/ 23 h 74"/>
              <a:gd name="T64" fmla="*/ 65 w 83"/>
              <a:gd name="T65" fmla="*/ 16 h 74"/>
              <a:gd name="T66" fmla="*/ 70 w 83"/>
              <a:gd name="T67" fmla="*/ 14 h 74"/>
              <a:gd name="T68" fmla="*/ 74 w 83"/>
              <a:gd name="T69" fmla="*/ 15 h 74"/>
              <a:gd name="T70" fmla="*/ 77 w 83"/>
              <a:gd name="T71" fmla="*/ 13 h 74"/>
              <a:gd name="T72" fmla="*/ 83 w 83"/>
              <a:gd name="T73" fmla="*/ 10 h 74"/>
              <a:gd name="T74" fmla="*/ 76 w 83"/>
              <a:gd name="T75" fmla="*/ 6 h 74"/>
              <a:gd name="T76" fmla="*/ 74 w 83"/>
              <a:gd name="T77" fmla="*/ 2 h 74"/>
              <a:gd name="T78" fmla="*/ 71 w 83"/>
              <a:gd name="T79" fmla="*/ 0 h 74"/>
              <a:gd name="T80" fmla="*/ 65 w 83"/>
              <a:gd name="T81" fmla="*/ 1 h 74"/>
              <a:gd name="T82" fmla="*/ 56 w 83"/>
              <a:gd name="T83" fmla="*/ 4 h 74"/>
              <a:gd name="T84" fmla="*/ 53 w 83"/>
              <a:gd name="T85" fmla="*/ 8 h 74"/>
              <a:gd name="T86" fmla="*/ 51 w 83"/>
              <a:gd name="T87" fmla="*/ 13 h 74"/>
              <a:gd name="T88" fmla="*/ 48 w 83"/>
              <a:gd name="T89" fmla="*/ 18 h 74"/>
              <a:gd name="T90" fmla="*/ 47 w 83"/>
              <a:gd name="T91" fmla="*/ 21 h 74"/>
              <a:gd name="T92" fmla="*/ 43 w 83"/>
              <a:gd name="T93" fmla="*/ 24 h 74"/>
              <a:gd name="T94" fmla="*/ 41 w 83"/>
              <a:gd name="T95" fmla="*/ 30 h 74"/>
              <a:gd name="T96" fmla="*/ 38 w 83"/>
              <a:gd name="T97" fmla="*/ 30 h 74"/>
              <a:gd name="T98" fmla="*/ 34 w 83"/>
              <a:gd name="T99" fmla="*/ 32 h 74"/>
              <a:gd name="T100" fmla="*/ 30 w 83"/>
              <a:gd name="T101" fmla="*/ 33 h 74"/>
              <a:gd name="T102" fmla="*/ 27 w 83"/>
              <a:gd name="T103" fmla="*/ 37 h 74"/>
              <a:gd name="T104" fmla="*/ 22 w 83"/>
              <a:gd name="T105" fmla="*/ 42 h 74"/>
              <a:gd name="T106" fmla="*/ 13 w 83"/>
              <a:gd name="T107" fmla="*/ 43 h 74"/>
              <a:gd name="T108" fmla="*/ 0 w 83"/>
              <a:gd name="T109" fmla="*/ 40 h 74"/>
              <a:gd name="T110" fmla="*/ 3 w 83"/>
              <a:gd name="T111" fmla="*/ 46 h 74"/>
              <a:gd name="T112" fmla="*/ 8 w 83"/>
              <a:gd name="T113" fmla="*/ 5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3" h="74">
                <a:moveTo>
                  <a:pt x="8" y="51"/>
                </a:moveTo>
                <a:cubicBezTo>
                  <a:pt x="8" y="52"/>
                  <a:pt x="8" y="53"/>
                  <a:pt x="9" y="54"/>
                </a:cubicBezTo>
                <a:cubicBezTo>
                  <a:pt x="10" y="55"/>
                  <a:pt x="11" y="56"/>
                  <a:pt x="11" y="57"/>
                </a:cubicBezTo>
                <a:cubicBezTo>
                  <a:pt x="11" y="58"/>
                  <a:pt x="6" y="60"/>
                  <a:pt x="5" y="61"/>
                </a:cubicBezTo>
                <a:cubicBezTo>
                  <a:pt x="4" y="61"/>
                  <a:pt x="3" y="62"/>
                  <a:pt x="3" y="64"/>
                </a:cubicBezTo>
                <a:cubicBezTo>
                  <a:pt x="3" y="66"/>
                  <a:pt x="3" y="66"/>
                  <a:pt x="6" y="66"/>
                </a:cubicBezTo>
                <a:cubicBezTo>
                  <a:pt x="8" y="65"/>
                  <a:pt x="11" y="65"/>
                  <a:pt x="13" y="64"/>
                </a:cubicBezTo>
                <a:cubicBezTo>
                  <a:pt x="15" y="64"/>
                  <a:pt x="17" y="64"/>
                  <a:pt x="19" y="65"/>
                </a:cubicBezTo>
                <a:cubicBezTo>
                  <a:pt x="20" y="65"/>
                  <a:pt x="22" y="65"/>
                  <a:pt x="23" y="65"/>
                </a:cubicBezTo>
                <a:cubicBezTo>
                  <a:pt x="25" y="65"/>
                  <a:pt x="26" y="64"/>
                  <a:pt x="28" y="64"/>
                </a:cubicBezTo>
                <a:cubicBezTo>
                  <a:pt x="29" y="64"/>
                  <a:pt x="29" y="66"/>
                  <a:pt x="29" y="67"/>
                </a:cubicBezTo>
                <a:cubicBezTo>
                  <a:pt x="30" y="68"/>
                  <a:pt x="31" y="68"/>
                  <a:pt x="32" y="69"/>
                </a:cubicBezTo>
                <a:cubicBezTo>
                  <a:pt x="32" y="70"/>
                  <a:pt x="33" y="72"/>
                  <a:pt x="33" y="73"/>
                </a:cubicBezTo>
                <a:cubicBezTo>
                  <a:pt x="35" y="74"/>
                  <a:pt x="34" y="72"/>
                  <a:pt x="34" y="71"/>
                </a:cubicBezTo>
                <a:cubicBezTo>
                  <a:pt x="35" y="71"/>
                  <a:pt x="36" y="73"/>
                  <a:pt x="36" y="73"/>
                </a:cubicBezTo>
                <a:cubicBezTo>
                  <a:pt x="38" y="72"/>
                  <a:pt x="40" y="70"/>
                  <a:pt x="43" y="71"/>
                </a:cubicBezTo>
                <a:cubicBezTo>
                  <a:pt x="44" y="71"/>
                  <a:pt x="45" y="71"/>
                  <a:pt x="46" y="70"/>
                </a:cubicBezTo>
                <a:cubicBezTo>
                  <a:pt x="47" y="70"/>
                  <a:pt x="49" y="70"/>
                  <a:pt x="50" y="70"/>
                </a:cubicBezTo>
                <a:cubicBezTo>
                  <a:pt x="51" y="69"/>
                  <a:pt x="49" y="64"/>
                  <a:pt x="48" y="64"/>
                </a:cubicBezTo>
                <a:cubicBezTo>
                  <a:pt x="47" y="63"/>
                  <a:pt x="46" y="63"/>
                  <a:pt x="46" y="61"/>
                </a:cubicBezTo>
                <a:cubicBezTo>
                  <a:pt x="46" y="59"/>
                  <a:pt x="45" y="58"/>
                  <a:pt x="44" y="57"/>
                </a:cubicBezTo>
                <a:cubicBezTo>
                  <a:pt x="41" y="56"/>
                  <a:pt x="45" y="54"/>
                  <a:pt x="46" y="52"/>
                </a:cubicBezTo>
                <a:cubicBezTo>
                  <a:pt x="47" y="52"/>
                  <a:pt x="47" y="51"/>
                  <a:pt x="49" y="52"/>
                </a:cubicBezTo>
                <a:cubicBezTo>
                  <a:pt x="51" y="54"/>
                  <a:pt x="50" y="52"/>
                  <a:pt x="52" y="52"/>
                </a:cubicBezTo>
                <a:cubicBezTo>
                  <a:pt x="56" y="51"/>
                  <a:pt x="55" y="48"/>
                  <a:pt x="57" y="46"/>
                </a:cubicBezTo>
                <a:cubicBezTo>
                  <a:pt x="58" y="45"/>
                  <a:pt x="60" y="45"/>
                  <a:pt x="60" y="44"/>
                </a:cubicBezTo>
                <a:cubicBezTo>
                  <a:pt x="61" y="43"/>
                  <a:pt x="62" y="42"/>
                  <a:pt x="62" y="41"/>
                </a:cubicBezTo>
                <a:cubicBezTo>
                  <a:pt x="62" y="40"/>
                  <a:pt x="64" y="39"/>
                  <a:pt x="65" y="39"/>
                </a:cubicBezTo>
                <a:cubicBezTo>
                  <a:pt x="66" y="39"/>
                  <a:pt x="66" y="37"/>
                  <a:pt x="66" y="37"/>
                </a:cubicBezTo>
                <a:cubicBezTo>
                  <a:pt x="66" y="34"/>
                  <a:pt x="70" y="36"/>
                  <a:pt x="69" y="33"/>
                </a:cubicBezTo>
                <a:cubicBezTo>
                  <a:pt x="69" y="30"/>
                  <a:pt x="68" y="29"/>
                  <a:pt x="71" y="27"/>
                </a:cubicBezTo>
                <a:cubicBezTo>
                  <a:pt x="72" y="27"/>
                  <a:pt x="67" y="24"/>
                  <a:pt x="66" y="23"/>
                </a:cubicBezTo>
                <a:cubicBezTo>
                  <a:pt x="65" y="21"/>
                  <a:pt x="66" y="18"/>
                  <a:pt x="65" y="16"/>
                </a:cubicBezTo>
                <a:cubicBezTo>
                  <a:pt x="65" y="13"/>
                  <a:pt x="68" y="13"/>
                  <a:pt x="70" y="14"/>
                </a:cubicBezTo>
                <a:cubicBezTo>
                  <a:pt x="71" y="14"/>
                  <a:pt x="73" y="15"/>
                  <a:pt x="74" y="15"/>
                </a:cubicBezTo>
                <a:cubicBezTo>
                  <a:pt x="76" y="15"/>
                  <a:pt x="76" y="14"/>
                  <a:pt x="77" y="13"/>
                </a:cubicBezTo>
                <a:cubicBezTo>
                  <a:pt x="80" y="13"/>
                  <a:pt x="81" y="13"/>
                  <a:pt x="83" y="10"/>
                </a:cubicBezTo>
                <a:cubicBezTo>
                  <a:pt x="80" y="9"/>
                  <a:pt x="77" y="8"/>
                  <a:pt x="76" y="6"/>
                </a:cubicBezTo>
                <a:cubicBezTo>
                  <a:pt x="75" y="5"/>
                  <a:pt x="75" y="3"/>
                  <a:pt x="74" y="2"/>
                </a:cubicBezTo>
                <a:cubicBezTo>
                  <a:pt x="73" y="1"/>
                  <a:pt x="72" y="1"/>
                  <a:pt x="71" y="0"/>
                </a:cubicBezTo>
                <a:cubicBezTo>
                  <a:pt x="69" y="0"/>
                  <a:pt x="66" y="1"/>
                  <a:pt x="65" y="1"/>
                </a:cubicBezTo>
                <a:cubicBezTo>
                  <a:pt x="61" y="0"/>
                  <a:pt x="59" y="2"/>
                  <a:pt x="56" y="4"/>
                </a:cubicBezTo>
                <a:cubicBezTo>
                  <a:pt x="53" y="5"/>
                  <a:pt x="51" y="5"/>
                  <a:pt x="53" y="8"/>
                </a:cubicBezTo>
                <a:cubicBezTo>
                  <a:pt x="55" y="10"/>
                  <a:pt x="53" y="12"/>
                  <a:pt x="51" y="13"/>
                </a:cubicBezTo>
                <a:cubicBezTo>
                  <a:pt x="49" y="15"/>
                  <a:pt x="52" y="19"/>
                  <a:pt x="48" y="18"/>
                </a:cubicBezTo>
                <a:cubicBezTo>
                  <a:pt x="43" y="18"/>
                  <a:pt x="47" y="19"/>
                  <a:pt x="47" y="21"/>
                </a:cubicBezTo>
                <a:cubicBezTo>
                  <a:pt x="48" y="22"/>
                  <a:pt x="44" y="23"/>
                  <a:pt x="43" y="24"/>
                </a:cubicBezTo>
                <a:cubicBezTo>
                  <a:pt x="42" y="26"/>
                  <a:pt x="42" y="30"/>
                  <a:pt x="41" y="30"/>
                </a:cubicBezTo>
                <a:cubicBezTo>
                  <a:pt x="40" y="31"/>
                  <a:pt x="39" y="30"/>
                  <a:pt x="38" y="30"/>
                </a:cubicBezTo>
                <a:cubicBezTo>
                  <a:pt x="36" y="30"/>
                  <a:pt x="35" y="31"/>
                  <a:pt x="34" y="32"/>
                </a:cubicBezTo>
                <a:cubicBezTo>
                  <a:pt x="32" y="33"/>
                  <a:pt x="31" y="32"/>
                  <a:pt x="30" y="33"/>
                </a:cubicBezTo>
                <a:cubicBezTo>
                  <a:pt x="28" y="34"/>
                  <a:pt x="28" y="35"/>
                  <a:pt x="27" y="37"/>
                </a:cubicBezTo>
                <a:cubicBezTo>
                  <a:pt x="27" y="40"/>
                  <a:pt x="25" y="41"/>
                  <a:pt x="22" y="42"/>
                </a:cubicBezTo>
                <a:cubicBezTo>
                  <a:pt x="19" y="43"/>
                  <a:pt x="16" y="43"/>
                  <a:pt x="13" y="43"/>
                </a:cubicBezTo>
                <a:cubicBezTo>
                  <a:pt x="8" y="43"/>
                  <a:pt x="4" y="42"/>
                  <a:pt x="0" y="40"/>
                </a:cubicBezTo>
                <a:cubicBezTo>
                  <a:pt x="1" y="42"/>
                  <a:pt x="2" y="44"/>
                  <a:pt x="3" y="46"/>
                </a:cubicBezTo>
                <a:cubicBezTo>
                  <a:pt x="4" y="47"/>
                  <a:pt x="8" y="48"/>
                  <a:pt x="8" y="51"/>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745" name="Freeform 698">
            <a:extLst>
              <a:ext uri="{FF2B5EF4-FFF2-40B4-BE49-F238E27FC236}">
                <a16:creationId xmlns:a16="http://schemas.microsoft.com/office/drawing/2014/main" id="{4E52E212-7291-A031-3EFF-8F0DA4E2A6A7}"/>
              </a:ext>
            </a:extLst>
          </p:cNvPr>
          <p:cNvSpPr/>
          <p:nvPr/>
        </p:nvSpPr>
        <p:spPr bwMode="auto">
          <a:xfrm>
            <a:off x="9920918" y="3649155"/>
            <a:ext cx="217665" cy="192576"/>
          </a:xfrm>
          <a:custGeom>
            <a:avLst/>
            <a:gdLst>
              <a:gd name="T0" fmla="*/ 72 w 75"/>
              <a:gd name="T1" fmla="*/ 7 h 53"/>
              <a:gd name="T2" fmla="*/ 69 w 75"/>
              <a:gd name="T3" fmla="*/ 8 h 53"/>
              <a:gd name="T4" fmla="*/ 67 w 75"/>
              <a:gd name="T5" fmla="*/ 7 h 53"/>
              <a:gd name="T6" fmla="*/ 62 w 75"/>
              <a:gd name="T7" fmla="*/ 10 h 53"/>
              <a:gd name="T8" fmla="*/ 57 w 75"/>
              <a:gd name="T9" fmla="*/ 11 h 53"/>
              <a:gd name="T10" fmla="*/ 57 w 75"/>
              <a:gd name="T11" fmla="*/ 4 h 53"/>
              <a:gd name="T12" fmla="*/ 54 w 75"/>
              <a:gd name="T13" fmla="*/ 1 h 53"/>
              <a:gd name="T14" fmla="*/ 50 w 75"/>
              <a:gd name="T15" fmla="*/ 6 h 53"/>
              <a:gd name="T16" fmla="*/ 47 w 75"/>
              <a:gd name="T17" fmla="*/ 8 h 53"/>
              <a:gd name="T18" fmla="*/ 44 w 75"/>
              <a:gd name="T19" fmla="*/ 8 h 53"/>
              <a:gd name="T20" fmla="*/ 39 w 75"/>
              <a:gd name="T21" fmla="*/ 10 h 53"/>
              <a:gd name="T22" fmla="*/ 34 w 75"/>
              <a:gd name="T23" fmla="*/ 7 h 53"/>
              <a:gd name="T24" fmla="*/ 28 w 75"/>
              <a:gd name="T25" fmla="*/ 6 h 53"/>
              <a:gd name="T26" fmla="*/ 27 w 75"/>
              <a:gd name="T27" fmla="*/ 8 h 53"/>
              <a:gd name="T28" fmla="*/ 24 w 75"/>
              <a:gd name="T29" fmla="*/ 9 h 53"/>
              <a:gd name="T30" fmla="*/ 21 w 75"/>
              <a:gd name="T31" fmla="*/ 14 h 53"/>
              <a:gd name="T32" fmla="*/ 15 w 75"/>
              <a:gd name="T33" fmla="*/ 17 h 53"/>
              <a:gd name="T34" fmla="*/ 11 w 75"/>
              <a:gd name="T35" fmla="*/ 19 h 53"/>
              <a:gd name="T36" fmla="*/ 5 w 75"/>
              <a:gd name="T37" fmla="*/ 16 h 53"/>
              <a:gd name="T38" fmla="*/ 4 w 75"/>
              <a:gd name="T39" fmla="*/ 23 h 53"/>
              <a:gd name="T40" fmla="*/ 3 w 75"/>
              <a:gd name="T41" fmla="*/ 29 h 53"/>
              <a:gd name="T42" fmla="*/ 2 w 75"/>
              <a:gd name="T43" fmla="*/ 33 h 53"/>
              <a:gd name="T44" fmla="*/ 3 w 75"/>
              <a:gd name="T45" fmla="*/ 37 h 53"/>
              <a:gd name="T46" fmla="*/ 4 w 75"/>
              <a:gd name="T47" fmla="*/ 40 h 53"/>
              <a:gd name="T48" fmla="*/ 8 w 75"/>
              <a:gd name="T49" fmla="*/ 43 h 53"/>
              <a:gd name="T50" fmla="*/ 4 w 75"/>
              <a:gd name="T51" fmla="*/ 49 h 53"/>
              <a:gd name="T52" fmla="*/ 29 w 75"/>
              <a:gd name="T53" fmla="*/ 50 h 53"/>
              <a:gd name="T54" fmla="*/ 32 w 75"/>
              <a:gd name="T55" fmla="*/ 43 h 53"/>
              <a:gd name="T56" fmla="*/ 39 w 75"/>
              <a:gd name="T57" fmla="*/ 40 h 53"/>
              <a:gd name="T58" fmla="*/ 43 w 75"/>
              <a:gd name="T59" fmla="*/ 39 h 53"/>
              <a:gd name="T60" fmla="*/ 45 w 75"/>
              <a:gd name="T61" fmla="*/ 39 h 53"/>
              <a:gd name="T62" fmla="*/ 47 w 75"/>
              <a:gd name="T63" fmla="*/ 33 h 53"/>
              <a:gd name="T64" fmla="*/ 51 w 75"/>
              <a:gd name="T65" fmla="*/ 30 h 53"/>
              <a:gd name="T66" fmla="*/ 51 w 75"/>
              <a:gd name="T67" fmla="*/ 27 h 53"/>
              <a:gd name="T68" fmla="*/ 55 w 75"/>
              <a:gd name="T69" fmla="*/ 26 h 53"/>
              <a:gd name="T70" fmla="*/ 55 w 75"/>
              <a:gd name="T71" fmla="*/ 23 h 53"/>
              <a:gd name="T72" fmla="*/ 58 w 75"/>
              <a:gd name="T73" fmla="*/ 19 h 53"/>
              <a:gd name="T74" fmla="*/ 56 w 75"/>
              <a:gd name="T75" fmla="*/ 14 h 53"/>
              <a:gd name="T76" fmla="*/ 63 w 75"/>
              <a:gd name="T77" fmla="*/ 11 h 53"/>
              <a:gd name="T78" fmla="*/ 70 w 75"/>
              <a:gd name="T79" fmla="*/ 10 h 53"/>
              <a:gd name="T80" fmla="*/ 74 w 75"/>
              <a:gd name="T81" fmla="*/ 9 h 53"/>
              <a:gd name="T82" fmla="*/ 75 w 75"/>
              <a:gd name="T83" fmla="*/ 7 h 53"/>
              <a:gd name="T84" fmla="*/ 72 w 75"/>
              <a:gd name="T85" fmla="*/ 7 h 53"/>
              <a:gd name="T86" fmla="*/ 72 w 75"/>
              <a:gd name="T87" fmla="*/ 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5" h="53">
                <a:moveTo>
                  <a:pt x="72" y="7"/>
                </a:moveTo>
                <a:cubicBezTo>
                  <a:pt x="71" y="7"/>
                  <a:pt x="70" y="9"/>
                  <a:pt x="69" y="8"/>
                </a:cubicBezTo>
                <a:cubicBezTo>
                  <a:pt x="68" y="8"/>
                  <a:pt x="68" y="6"/>
                  <a:pt x="67" y="7"/>
                </a:cubicBezTo>
                <a:cubicBezTo>
                  <a:pt x="65" y="7"/>
                  <a:pt x="63" y="9"/>
                  <a:pt x="62" y="10"/>
                </a:cubicBezTo>
                <a:cubicBezTo>
                  <a:pt x="61" y="10"/>
                  <a:pt x="59" y="12"/>
                  <a:pt x="57" y="11"/>
                </a:cubicBezTo>
                <a:cubicBezTo>
                  <a:pt x="56" y="10"/>
                  <a:pt x="59" y="6"/>
                  <a:pt x="57" y="4"/>
                </a:cubicBezTo>
                <a:cubicBezTo>
                  <a:pt x="57" y="4"/>
                  <a:pt x="55" y="0"/>
                  <a:pt x="54" y="1"/>
                </a:cubicBezTo>
                <a:cubicBezTo>
                  <a:pt x="53" y="3"/>
                  <a:pt x="52" y="5"/>
                  <a:pt x="50" y="6"/>
                </a:cubicBezTo>
                <a:cubicBezTo>
                  <a:pt x="48" y="7"/>
                  <a:pt x="47" y="6"/>
                  <a:pt x="47" y="8"/>
                </a:cubicBezTo>
                <a:cubicBezTo>
                  <a:pt x="46" y="11"/>
                  <a:pt x="45" y="7"/>
                  <a:pt x="44" y="8"/>
                </a:cubicBezTo>
                <a:cubicBezTo>
                  <a:pt x="42" y="9"/>
                  <a:pt x="41" y="10"/>
                  <a:pt x="39" y="10"/>
                </a:cubicBezTo>
                <a:cubicBezTo>
                  <a:pt x="37" y="9"/>
                  <a:pt x="35" y="8"/>
                  <a:pt x="34" y="7"/>
                </a:cubicBezTo>
                <a:cubicBezTo>
                  <a:pt x="33" y="7"/>
                  <a:pt x="28" y="6"/>
                  <a:pt x="28" y="6"/>
                </a:cubicBezTo>
                <a:cubicBezTo>
                  <a:pt x="27" y="7"/>
                  <a:pt x="28" y="8"/>
                  <a:pt x="27" y="8"/>
                </a:cubicBezTo>
                <a:cubicBezTo>
                  <a:pt x="26" y="8"/>
                  <a:pt x="24" y="8"/>
                  <a:pt x="24" y="9"/>
                </a:cubicBezTo>
                <a:cubicBezTo>
                  <a:pt x="23" y="11"/>
                  <a:pt x="23" y="13"/>
                  <a:pt x="21" y="14"/>
                </a:cubicBezTo>
                <a:cubicBezTo>
                  <a:pt x="18" y="16"/>
                  <a:pt x="17" y="15"/>
                  <a:pt x="15" y="17"/>
                </a:cubicBezTo>
                <a:cubicBezTo>
                  <a:pt x="14" y="19"/>
                  <a:pt x="12" y="19"/>
                  <a:pt x="11" y="19"/>
                </a:cubicBezTo>
                <a:cubicBezTo>
                  <a:pt x="10" y="18"/>
                  <a:pt x="5" y="17"/>
                  <a:pt x="5" y="16"/>
                </a:cubicBezTo>
                <a:cubicBezTo>
                  <a:pt x="5" y="19"/>
                  <a:pt x="5" y="21"/>
                  <a:pt x="4" y="23"/>
                </a:cubicBezTo>
                <a:cubicBezTo>
                  <a:pt x="2" y="25"/>
                  <a:pt x="0" y="27"/>
                  <a:pt x="3" y="29"/>
                </a:cubicBezTo>
                <a:cubicBezTo>
                  <a:pt x="4" y="30"/>
                  <a:pt x="2" y="31"/>
                  <a:pt x="2" y="33"/>
                </a:cubicBezTo>
                <a:cubicBezTo>
                  <a:pt x="2" y="34"/>
                  <a:pt x="2" y="36"/>
                  <a:pt x="3" y="37"/>
                </a:cubicBezTo>
                <a:cubicBezTo>
                  <a:pt x="3" y="39"/>
                  <a:pt x="2" y="40"/>
                  <a:pt x="4" y="40"/>
                </a:cubicBezTo>
                <a:cubicBezTo>
                  <a:pt x="7" y="41"/>
                  <a:pt x="8" y="40"/>
                  <a:pt x="8" y="43"/>
                </a:cubicBezTo>
                <a:cubicBezTo>
                  <a:pt x="8" y="45"/>
                  <a:pt x="5" y="48"/>
                  <a:pt x="4" y="49"/>
                </a:cubicBezTo>
                <a:cubicBezTo>
                  <a:pt x="12" y="53"/>
                  <a:pt x="21" y="52"/>
                  <a:pt x="29" y="50"/>
                </a:cubicBezTo>
                <a:cubicBezTo>
                  <a:pt x="32" y="49"/>
                  <a:pt x="31" y="45"/>
                  <a:pt x="32" y="43"/>
                </a:cubicBezTo>
                <a:cubicBezTo>
                  <a:pt x="33" y="41"/>
                  <a:pt x="37" y="42"/>
                  <a:pt x="39" y="40"/>
                </a:cubicBezTo>
                <a:cubicBezTo>
                  <a:pt x="40" y="40"/>
                  <a:pt x="41" y="39"/>
                  <a:pt x="43" y="39"/>
                </a:cubicBezTo>
                <a:cubicBezTo>
                  <a:pt x="43" y="39"/>
                  <a:pt x="45" y="40"/>
                  <a:pt x="45" y="39"/>
                </a:cubicBezTo>
                <a:cubicBezTo>
                  <a:pt x="46" y="37"/>
                  <a:pt x="46" y="35"/>
                  <a:pt x="47" y="33"/>
                </a:cubicBezTo>
                <a:cubicBezTo>
                  <a:pt x="48" y="32"/>
                  <a:pt x="52" y="31"/>
                  <a:pt x="51" y="30"/>
                </a:cubicBezTo>
                <a:cubicBezTo>
                  <a:pt x="51" y="29"/>
                  <a:pt x="47" y="27"/>
                  <a:pt x="51" y="27"/>
                </a:cubicBezTo>
                <a:cubicBezTo>
                  <a:pt x="52" y="27"/>
                  <a:pt x="54" y="28"/>
                  <a:pt x="55" y="26"/>
                </a:cubicBezTo>
                <a:cubicBezTo>
                  <a:pt x="55" y="25"/>
                  <a:pt x="54" y="24"/>
                  <a:pt x="55" y="23"/>
                </a:cubicBezTo>
                <a:cubicBezTo>
                  <a:pt x="55" y="21"/>
                  <a:pt x="58" y="21"/>
                  <a:pt x="58" y="19"/>
                </a:cubicBezTo>
                <a:cubicBezTo>
                  <a:pt x="58" y="17"/>
                  <a:pt x="55" y="16"/>
                  <a:pt x="56" y="14"/>
                </a:cubicBezTo>
                <a:cubicBezTo>
                  <a:pt x="58" y="13"/>
                  <a:pt x="61" y="12"/>
                  <a:pt x="63" y="11"/>
                </a:cubicBezTo>
                <a:cubicBezTo>
                  <a:pt x="65" y="9"/>
                  <a:pt x="68" y="10"/>
                  <a:pt x="70" y="10"/>
                </a:cubicBezTo>
                <a:cubicBezTo>
                  <a:pt x="71" y="10"/>
                  <a:pt x="73" y="10"/>
                  <a:pt x="74" y="9"/>
                </a:cubicBezTo>
                <a:cubicBezTo>
                  <a:pt x="74" y="9"/>
                  <a:pt x="75" y="8"/>
                  <a:pt x="75" y="7"/>
                </a:cubicBezTo>
                <a:cubicBezTo>
                  <a:pt x="74" y="7"/>
                  <a:pt x="73" y="7"/>
                  <a:pt x="72" y="7"/>
                </a:cubicBezTo>
                <a:cubicBezTo>
                  <a:pt x="71" y="8"/>
                  <a:pt x="73" y="7"/>
                  <a:pt x="72" y="7"/>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746" name="Freeform 699">
            <a:extLst>
              <a:ext uri="{FF2B5EF4-FFF2-40B4-BE49-F238E27FC236}">
                <a16:creationId xmlns:a16="http://schemas.microsoft.com/office/drawing/2014/main" id="{DE035C5A-EAB3-B692-3256-6606F136B0C9}"/>
              </a:ext>
            </a:extLst>
          </p:cNvPr>
          <p:cNvSpPr/>
          <p:nvPr/>
        </p:nvSpPr>
        <p:spPr bwMode="auto">
          <a:xfrm>
            <a:off x="9901130" y="3493612"/>
            <a:ext cx="7915" cy="14814"/>
          </a:xfrm>
          <a:custGeom>
            <a:avLst/>
            <a:gdLst>
              <a:gd name="T0" fmla="*/ 3 w 3"/>
              <a:gd name="T1" fmla="*/ 2 h 4"/>
              <a:gd name="T2" fmla="*/ 1 w 3"/>
              <a:gd name="T3" fmla="*/ 1 h 4"/>
              <a:gd name="T4" fmla="*/ 3 w 3"/>
              <a:gd name="T5" fmla="*/ 4 h 4"/>
              <a:gd name="T6" fmla="*/ 3 w 3"/>
              <a:gd name="T7" fmla="*/ 2 h 4"/>
              <a:gd name="T8" fmla="*/ 3 w 3"/>
              <a:gd name="T9" fmla="*/ 2 h 4"/>
            </a:gdLst>
            <a:ahLst/>
            <a:cxnLst>
              <a:cxn ang="0">
                <a:pos x="T0" y="T1"/>
              </a:cxn>
              <a:cxn ang="0">
                <a:pos x="T2" y="T3"/>
              </a:cxn>
              <a:cxn ang="0">
                <a:pos x="T4" y="T5"/>
              </a:cxn>
              <a:cxn ang="0">
                <a:pos x="T6" y="T7"/>
              </a:cxn>
              <a:cxn ang="0">
                <a:pos x="T8" y="T9"/>
              </a:cxn>
            </a:cxnLst>
            <a:rect l="0" t="0" r="r" b="b"/>
            <a:pathLst>
              <a:path w="3" h="4">
                <a:moveTo>
                  <a:pt x="3" y="2"/>
                </a:moveTo>
                <a:cubicBezTo>
                  <a:pt x="2" y="2"/>
                  <a:pt x="1" y="0"/>
                  <a:pt x="1" y="1"/>
                </a:cubicBezTo>
                <a:cubicBezTo>
                  <a:pt x="0" y="2"/>
                  <a:pt x="2" y="3"/>
                  <a:pt x="3" y="4"/>
                </a:cubicBezTo>
                <a:cubicBezTo>
                  <a:pt x="3" y="3"/>
                  <a:pt x="3" y="2"/>
                  <a:pt x="3" y="2"/>
                </a:cubicBezTo>
                <a:cubicBezTo>
                  <a:pt x="2" y="1"/>
                  <a:pt x="3" y="2"/>
                  <a:pt x="3" y="2"/>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747" name="Freeform 700">
            <a:extLst>
              <a:ext uri="{FF2B5EF4-FFF2-40B4-BE49-F238E27FC236}">
                <a16:creationId xmlns:a16="http://schemas.microsoft.com/office/drawing/2014/main" id="{3EF0C0D5-3442-0168-C653-D7D8680D235F}"/>
              </a:ext>
            </a:extLst>
          </p:cNvPr>
          <p:cNvSpPr/>
          <p:nvPr/>
        </p:nvSpPr>
        <p:spPr bwMode="auto">
          <a:xfrm>
            <a:off x="9718093" y="3265237"/>
            <a:ext cx="588686" cy="351823"/>
          </a:xfrm>
          <a:custGeom>
            <a:avLst/>
            <a:gdLst>
              <a:gd name="T0" fmla="*/ 194 w 203"/>
              <a:gd name="T1" fmla="*/ 37 h 97"/>
              <a:gd name="T2" fmla="*/ 177 w 203"/>
              <a:gd name="T3" fmla="*/ 31 h 97"/>
              <a:gd name="T4" fmla="*/ 163 w 203"/>
              <a:gd name="T5" fmla="*/ 19 h 97"/>
              <a:gd name="T6" fmla="*/ 154 w 203"/>
              <a:gd name="T7" fmla="*/ 7 h 97"/>
              <a:gd name="T8" fmla="*/ 137 w 203"/>
              <a:gd name="T9" fmla="*/ 10 h 97"/>
              <a:gd name="T10" fmla="*/ 129 w 203"/>
              <a:gd name="T11" fmla="*/ 8 h 97"/>
              <a:gd name="T12" fmla="*/ 112 w 203"/>
              <a:gd name="T13" fmla="*/ 2 h 97"/>
              <a:gd name="T14" fmla="*/ 76 w 203"/>
              <a:gd name="T15" fmla="*/ 10 h 97"/>
              <a:gd name="T16" fmla="*/ 75 w 203"/>
              <a:gd name="T17" fmla="*/ 20 h 97"/>
              <a:gd name="T18" fmla="*/ 74 w 203"/>
              <a:gd name="T19" fmla="*/ 31 h 97"/>
              <a:gd name="T20" fmla="*/ 60 w 203"/>
              <a:gd name="T21" fmla="*/ 29 h 97"/>
              <a:gd name="T22" fmla="*/ 48 w 203"/>
              <a:gd name="T23" fmla="*/ 32 h 97"/>
              <a:gd name="T24" fmla="*/ 37 w 203"/>
              <a:gd name="T25" fmla="*/ 27 h 97"/>
              <a:gd name="T26" fmla="*/ 22 w 203"/>
              <a:gd name="T27" fmla="*/ 25 h 97"/>
              <a:gd name="T28" fmla="*/ 13 w 203"/>
              <a:gd name="T29" fmla="*/ 32 h 97"/>
              <a:gd name="T30" fmla="*/ 3 w 203"/>
              <a:gd name="T31" fmla="*/ 38 h 97"/>
              <a:gd name="T32" fmla="*/ 4 w 203"/>
              <a:gd name="T33" fmla="*/ 47 h 97"/>
              <a:gd name="T34" fmla="*/ 14 w 203"/>
              <a:gd name="T35" fmla="*/ 57 h 97"/>
              <a:gd name="T36" fmla="*/ 17 w 203"/>
              <a:gd name="T37" fmla="*/ 57 h 97"/>
              <a:gd name="T38" fmla="*/ 36 w 203"/>
              <a:gd name="T39" fmla="*/ 63 h 97"/>
              <a:gd name="T40" fmla="*/ 33 w 203"/>
              <a:gd name="T41" fmla="*/ 66 h 97"/>
              <a:gd name="T42" fmla="*/ 22 w 203"/>
              <a:gd name="T43" fmla="*/ 72 h 97"/>
              <a:gd name="T44" fmla="*/ 31 w 203"/>
              <a:gd name="T45" fmla="*/ 82 h 97"/>
              <a:gd name="T46" fmla="*/ 48 w 203"/>
              <a:gd name="T47" fmla="*/ 90 h 97"/>
              <a:gd name="T48" fmla="*/ 50 w 203"/>
              <a:gd name="T49" fmla="*/ 68 h 97"/>
              <a:gd name="T50" fmla="*/ 64 w 203"/>
              <a:gd name="T51" fmla="*/ 62 h 97"/>
              <a:gd name="T52" fmla="*/ 72 w 203"/>
              <a:gd name="T53" fmla="*/ 66 h 97"/>
              <a:gd name="T54" fmla="*/ 84 w 203"/>
              <a:gd name="T55" fmla="*/ 76 h 97"/>
              <a:gd name="T56" fmla="*/ 100 w 203"/>
              <a:gd name="T57" fmla="*/ 81 h 97"/>
              <a:gd name="T58" fmla="*/ 107 w 203"/>
              <a:gd name="T59" fmla="*/ 91 h 97"/>
              <a:gd name="T60" fmla="*/ 123 w 203"/>
              <a:gd name="T61" fmla="*/ 85 h 97"/>
              <a:gd name="T62" fmla="*/ 137 w 203"/>
              <a:gd name="T63" fmla="*/ 83 h 97"/>
              <a:gd name="T64" fmla="*/ 153 w 203"/>
              <a:gd name="T65" fmla="*/ 81 h 97"/>
              <a:gd name="T66" fmla="*/ 172 w 203"/>
              <a:gd name="T67" fmla="*/ 76 h 97"/>
              <a:gd name="T68" fmla="*/ 175 w 203"/>
              <a:gd name="T69" fmla="*/ 66 h 97"/>
              <a:gd name="T70" fmla="*/ 182 w 203"/>
              <a:gd name="T71" fmla="*/ 60 h 97"/>
              <a:gd name="T72" fmla="*/ 193 w 203"/>
              <a:gd name="T73" fmla="*/ 56 h 97"/>
              <a:gd name="T74" fmla="*/ 202 w 203"/>
              <a:gd name="T75" fmla="*/ 44 h 97"/>
              <a:gd name="T76" fmla="*/ 201 w 203"/>
              <a:gd name="T77" fmla="*/ 39 h 97"/>
              <a:gd name="T78" fmla="*/ 140 w 203"/>
              <a:gd name="T79" fmla="*/ 65 h 97"/>
              <a:gd name="T80" fmla="*/ 141 w 203"/>
              <a:gd name="T81" fmla="*/ 59 h 97"/>
              <a:gd name="T82" fmla="*/ 148 w 203"/>
              <a:gd name="T83" fmla="*/ 58 h 97"/>
              <a:gd name="T84" fmla="*/ 156 w 203"/>
              <a:gd name="T85" fmla="*/ 58 h 97"/>
              <a:gd name="T86" fmla="*/ 165 w 203"/>
              <a:gd name="T87" fmla="*/ 5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3" h="97">
                <a:moveTo>
                  <a:pt x="201" y="39"/>
                </a:moveTo>
                <a:cubicBezTo>
                  <a:pt x="201" y="38"/>
                  <a:pt x="197" y="39"/>
                  <a:pt x="197" y="39"/>
                </a:cubicBezTo>
                <a:cubicBezTo>
                  <a:pt x="195" y="39"/>
                  <a:pt x="194" y="38"/>
                  <a:pt x="194" y="37"/>
                </a:cubicBezTo>
                <a:cubicBezTo>
                  <a:pt x="193" y="35"/>
                  <a:pt x="191" y="35"/>
                  <a:pt x="191" y="34"/>
                </a:cubicBezTo>
                <a:cubicBezTo>
                  <a:pt x="190" y="33"/>
                  <a:pt x="189" y="30"/>
                  <a:pt x="186" y="30"/>
                </a:cubicBezTo>
                <a:cubicBezTo>
                  <a:pt x="183" y="30"/>
                  <a:pt x="180" y="33"/>
                  <a:pt x="177" y="31"/>
                </a:cubicBezTo>
                <a:cubicBezTo>
                  <a:pt x="176" y="30"/>
                  <a:pt x="175" y="29"/>
                  <a:pt x="174" y="28"/>
                </a:cubicBezTo>
                <a:cubicBezTo>
                  <a:pt x="173" y="28"/>
                  <a:pt x="171" y="31"/>
                  <a:pt x="170" y="31"/>
                </a:cubicBezTo>
                <a:cubicBezTo>
                  <a:pt x="169" y="32"/>
                  <a:pt x="163" y="21"/>
                  <a:pt x="163" y="19"/>
                </a:cubicBezTo>
                <a:cubicBezTo>
                  <a:pt x="161" y="17"/>
                  <a:pt x="160" y="14"/>
                  <a:pt x="157" y="13"/>
                </a:cubicBezTo>
                <a:cubicBezTo>
                  <a:pt x="156" y="12"/>
                  <a:pt x="155" y="11"/>
                  <a:pt x="154" y="11"/>
                </a:cubicBezTo>
                <a:cubicBezTo>
                  <a:pt x="152" y="10"/>
                  <a:pt x="154" y="8"/>
                  <a:pt x="154" y="7"/>
                </a:cubicBezTo>
                <a:cubicBezTo>
                  <a:pt x="154" y="6"/>
                  <a:pt x="147" y="10"/>
                  <a:pt x="146" y="11"/>
                </a:cubicBezTo>
                <a:cubicBezTo>
                  <a:pt x="145" y="11"/>
                  <a:pt x="137" y="14"/>
                  <a:pt x="137" y="13"/>
                </a:cubicBezTo>
                <a:cubicBezTo>
                  <a:pt x="137" y="11"/>
                  <a:pt x="139" y="10"/>
                  <a:pt x="137" y="10"/>
                </a:cubicBezTo>
                <a:cubicBezTo>
                  <a:pt x="136" y="9"/>
                  <a:pt x="135" y="8"/>
                  <a:pt x="134" y="9"/>
                </a:cubicBezTo>
                <a:cubicBezTo>
                  <a:pt x="134" y="9"/>
                  <a:pt x="134" y="10"/>
                  <a:pt x="133" y="9"/>
                </a:cubicBezTo>
                <a:cubicBezTo>
                  <a:pt x="131" y="8"/>
                  <a:pt x="132" y="7"/>
                  <a:pt x="129" y="8"/>
                </a:cubicBezTo>
                <a:cubicBezTo>
                  <a:pt x="126" y="10"/>
                  <a:pt x="126" y="7"/>
                  <a:pt x="126" y="5"/>
                </a:cubicBezTo>
                <a:cubicBezTo>
                  <a:pt x="127" y="1"/>
                  <a:pt x="121" y="0"/>
                  <a:pt x="118" y="0"/>
                </a:cubicBezTo>
                <a:cubicBezTo>
                  <a:pt x="116" y="0"/>
                  <a:pt x="114" y="1"/>
                  <a:pt x="112" y="2"/>
                </a:cubicBezTo>
                <a:cubicBezTo>
                  <a:pt x="110" y="3"/>
                  <a:pt x="108" y="4"/>
                  <a:pt x="105" y="4"/>
                </a:cubicBezTo>
                <a:cubicBezTo>
                  <a:pt x="97" y="6"/>
                  <a:pt x="89" y="9"/>
                  <a:pt x="81" y="9"/>
                </a:cubicBezTo>
                <a:cubicBezTo>
                  <a:pt x="79" y="9"/>
                  <a:pt x="77" y="9"/>
                  <a:pt x="76" y="10"/>
                </a:cubicBezTo>
                <a:cubicBezTo>
                  <a:pt x="75" y="11"/>
                  <a:pt x="77" y="14"/>
                  <a:pt x="79" y="14"/>
                </a:cubicBezTo>
                <a:cubicBezTo>
                  <a:pt x="83" y="17"/>
                  <a:pt x="76" y="16"/>
                  <a:pt x="74" y="17"/>
                </a:cubicBezTo>
                <a:cubicBezTo>
                  <a:pt x="72" y="18"/>
                  <a:pt x="75" y="19"/>
                  <a:pt x="75" y="20"/>
                </a:cubicBezTo>
                <a:cubicBezTo>
                  <a:pt x="75" y="22"/>
                  <a:pt x="71" y="22"/>
                  <a:pt x="71" y="23"/>
                </a:cubicBezTo>
                <a:cubicBezTo>
                  <a:pt x="71" y="26"/>
                  <a:pt x="79" y="25"/>
                  <a:pt x="78" y="29"/>
                </a:cubicBezTo>
                <a:cubicBezTo>
                  <a:pt x="77" y="30"/>
                  <a:pt x="76" y="31"/>
                  <a:pt x="74" y="31"/>
                </a:cubicBezTo>
                <a:cubicBezTo>
                  <a:pt x="73" y="31"/>
                  <a:pt x="70" y="31"/>
                  <a:pt x="69" y="31"/>
                </a:cubicBezTo>
                <a:cubicBezTo>
                  <a:pt x="67" y="32"/>
                  <a:pt x="68" y="33"/>
                  <a:pt x="66" y="32"/>
                </a:cubicBezTo>
                <a:cubicBezTo>
                  <a:pt x="64" y="31"/>
                  <a:pt x="62" y="29"/>
                  <a:pt x="60" y="29"/>
                </a:cubicBezTo>
                <a:cubicBezTo>
                  <a:pt x="59" y="28"/>
                  <a:pt x="57" y="30"/>
                  <a:pt x="56" y="30"/>
                </a:cubicBezTo>
                <a:cubicBezTo>
                  <a:pt x="54" y="29"/>
                  <a:pt x="53" y="29"/>
                  <a:pt x="51" y="30"/>
                </a:cubicBezTo>
                <a:cubicBezTo>
                  <a:pt x="50" y="31"/>
                  <a:pt x="49" y="33"/>
                  <a:pt x="48" y="32"/>
                </a:cubicBezTo>
                <a:cubicBezTo>
                  <a:pt x="47" y="32"/>
                  <a:pt x="44" y="29"/>
                  <a:pt x="43" y="30"/>
                </a:cubicBezTo>
                <a:cubicBezTo>
                  <a:pt x="42" y="30"/>
                  <a:pt x="42" y="33"/>
                  <a:pt x="41" y="31"/>
                </a:cubicBezTo>
                <a:cubicBezTo>
                  <a:pt x="40" y="29"/>
                  <a:pt x="39" y="28"/>
                  <a:pt x="37" y="27"/>
                </a:cubicBezTo>
                <a:cubicBezTo>
                  <a:pt x="35" y="26"/>
                  <a:pt x="33" y="26"/>
                  <a:pt x="32" y="25"/>
                </a:cubicBezTo>
                <a:cubicBezTo>
                  <a:pt x="29" y="24"/>
                  <a:pt x="29" y="26"/>
                  <a:pt x="27" y="26"/>
                </a:cubicBezTo>
                <a:cubicBezTo>
                  <a:pt x="25" y="27"/>
                  <a:pt x="24" y="24"/>
                  <a:pt x="22" y="25"/>
                </a:cubicBezTo>
                <a:cubicBezTo>
                  <a:pt x="21" y="26"/>
                  <a:pt x="21" y="27"/>
                  <a:pt x="20" y="27"/>
                </a:cubicBezTo>
                <a:cubicBezTo>
                  <a:pt x="19" y="28"/>
                  <a:pt x="17" y="28"/>
                  <a:pt x="16" y="28"/>
                </a:cubicBezTo>
                <a:cubicBezTo>
                  <a:pt x="15" y="29"/>
                  <a:pt x="13" y="31"/>
                  <a:pt x="13" y="32"/>
                </a:cubicBezTo>
                <a:cubicBezTo>
                  <a:pt x="12" y="33"/>
                  <a:pt x="14" y="36"/>
                  <a:pt x="12" y="36"/>
                </a:cubicBezTo>
                <a:cubicBezTo>
                  <a:pt x="10" y="37"/>
                  <a:pt x="7" y="31"/>
                  <a:pt x="6" y="34"/>
                </a:cubicBezTo>
                <a:cubicBezTo>
                  <a:pt x="5" y="36"/>
                  <a:pt x="4" y="36"/>
                  <a:pt x="3" y="38"/>
                </a:cubicBezTo>
                <a:cubicBezTo>
                  <a:pt x="2" y="40"/>
                  <a:pt x="6" y="40"/>
                  <a:pt x="4" y="42"/>
                </a:cubicBezTo>
                <a:cubicBezTo>
                  <a:pt x="3" y="43"/>
                  <a:pt x="0" y="45"/>
                  <a:pt x="2" y="46"/>
                </a:cubicBezTo>
                <a:cubicBezTo>
                  <a:pt x="3" y="46"/>
                  <a:pt x="4" y="47"/>
                  <a:pt x="4" y="47"/>
                </a:cubicBezTo>
                <a:cubicBezTo>
                  <a:pt x="5" y="48"/>
                  <a:pt x="4" y="49"/>
                  <a:pt x="5" y="50"/>
                </a:cubicBezTo>
                <a:cubicBezTo>
                  <a:pt x="7" y="51"/>
                  <a:pt x="9" y="49"/>
                  <a:pt x="11" y="51"/>
                </a:cubicBezTo>
                <a:cubicBezTo>
                  <a:pt x="12" y="52"/>
                  <a:pt x="14" y="55"/>
                  <a:pt x="14" y="57"/>
                </a:cubicBezTo>
                <a:cubicBezTo>
                  <a:pt x="13" y="57"/>
                  <a:pt x="10" y="56"/>
                  <a:pt x="13" y="58"/>
                </a:cubicBezTo>
                <a:cubicBezTo>
                  <a:pt x="14" y="59"/>
                  <a:pt x="14" y="60"/>
                  <a:pt x="16" y="58"/>
                </a:cubicBezTo>
                <a:cubicBezTo>
                  <a:pt x="16" y="57"/>
                  <a:pt x="16" y="57"/>
                  <a:pt x="17" y="57"/>
                </a:cubicBezTo>
                <a:cubicBezTo>
                  <a:pt x="22" y="57"/>
                  <a:pt x="24" y="54"/>
                  <a:pt x="29" y="56"/>
                </a:cubicBezTo>
                <a:cubicBezTo>
                  <a:pt x="31" y="57"/>
                  <a:pt x="33" y="54"/>
                  <a:pt x="34" y="56"/>
                </a:cubicBezTo>
                <a:cubicBezTo>
                  <a:pt x="35" y="57"/>
                  <a:pt x="37" y="61"/>
                  <a:pt x="36" y="63"/>
                </a:cubicBezTo>
                <a:cubicBezTo>
                  <a:pt x="35" y="63"/>
                  <a:pt x="33" y="64"/>
                  <a:pt x="35" y="64"/>
                </a:cubicBezTo>
                <a:cubicBezTo>
                  <a:pt x="35" y="65"/>
                  <a:pt x="35" y="65"/>
                  <a:pt x="35" y="65"/>
                </a:cubicBezTo>
                <a:cubicBezTo>
                  <a:pt x="34" y="66"/>
                  <a:pt x="33" y="66"/>
                  <a:pt x="33" y="66"/>
                </a:cubicBezTo>
                <a:cubicBezTo>
                  <a:pt x="30" y="66"/>
                  <a:pt x="22" y="64"/>
                  <a:pt x="24" y="69"/>
                </a:cubicBezTo>
                <a:cubicBezTo>
                  <a:pt x="25" y="71"/>
                  <a:pt x="24" y="71"/>
                  <a:pt x="22" y="70"/>
                </a:cubicBezTo>
                <a:cubicBezTo>
                  <a:pt x="20" y="69"/>
                  <a:pt x="21" y="71"/>
                  <a:pt x="22" y="72"/>
                </a:cubicBezTo>
                <a:cubicBezTo>
                  <a:pt x="24" y="72"/>
                  <a:pt x="24" y="75"/>
                  <a:pt x="25" y="76"/>
                </a:cubicBezTo>
                <a:cubicBezTo>
                  <a:pt x="27" y="77"/>
                  <a:pt x="24" y="79"/>
                  <a:pt x="27" y="79"/>
                </a:cubicBezTo>
                <a:cubicBezTo>
                  <a:pt x="28" y="79"/>
                  <a:pt x="30" y="81"/>
                  <a:pt x="31" y="82"/>
                </a:cubicBezTo>
                <a:cubicBezTo>
                  <a:pt x="34" y="82"/>
                  <a:pt x="31" y="85"/>
                  <a:pt x="31" y="87"/>
                </a:cubicBezTo>
                <a:cubicBezTo>
                  <a:pt x="34" y="85"/>
                  <a:pt x="38" y="82"/>
                  <a:pt x="42" y="85"/>
                </a:cubicBezTo>
                <a:cubicBezTo>
                  <a:pt x="44" y="87"/>
                  <a:pt x="45" y="90"/>
                  <a:pt x="48" y="90"/>
                </a:cubicBezTo>
                <a:cubicBezTo>
                  <a:pt x="50" y="90"/>
                  <a:pt x="49" y="88"/>
                  <a:pt x="49" y="87"/>
                </a:cubicBezTo>
                <a:cubicBezTo>
                  <a:pt x="49" y="84"/>
                  <a:pt x="49" y="81"/>
                  <a:pt x="49" y="78"/>
                </a:cubicBezTo>
                <a:cubicBezTo>
                  <a:pt x="49" y="76"/>
                  <a:pt x="48" y="68"/>
                  <a:pt x="50" y="68"/>
                </a:cubicBezTo>
                <a:cubicBezTo>
                  <a:pt x="52" y="67"/>
                  <a:pt x="55" y="66"/>
                  <a:pt x="57" y="65"/>
                </a:cubicBezTo>
                <a:cubicBezTo>
                  <a:pt x="59" y="65"/>
                  <a:pt x="61" y="64"/>
                  <a:pt x="62" y="64"/>
                </a:cubicBezTo>
                <a:cubicBezTo>
                  <a:pt x="63" y="63"/>
                  <a:pt x="62" y="61"/>
                  <a:pt x="64" y="62"/>
                </a:cubicBezTo>
                <a:cubicBezTo>
                  <a:pt x="65" y="62"/>
                  <a:pt x="68" y="64"/>
                  <a:pt x="68" y="62"/>
                </a:cubicBezTo>
                <a:cubicBezTo>
                  <a:pt x="68" y="61"/>
                  <a:pt x="70" y="60"/>
                  <a:pt x="71" y="62"/>
                </a:cubicBezTo>
                <a:cubicBezTo>
                  <a:pt x="72" y="63"/>
                  <a:pt x="71" y="64"/>
                  <a:pt x="72" y="66"/>
                </a:cubicBezTo>
                <a:cubicBezTo>
                  <a:pt x="72" y="67"/>
                  <a:pt x="73" y="69"/>
                  <a:pt x="72" y="70"/>
                </a:cubicBezTo>
                <a:cubicBezTo>
                  <a:pt x="73" y="71"/>
                  <a:pt x="74" y="71"/>
                  <a:pt x="75" y="72"/>
                </a:cubicBezTo>
                <a:cubicBezTo>
                  <a:pt x="78" y="75"/>
                  <a:pt x="80" y="77"/>
                  <a:pt x="84" y="76"/>
                </a:cubicBezTo>
                <a:cubicBezTo>
                  <a:pt x="86" y="76"/>
                  <a:pt x="88" y="77"/>
                  <a:pt x="90" y="77"/>
                </a:cubicBezTo>
                <a:cubicBezTo>
                  <a:pt x="92" y="77"/>
                  <a:pt x="93" y="75"/>
                  <a:pt x="95" y="75"/>
                </a:cubicBezTo>
                <a:cubicBezTo>
                  <a:pt x="97" y="76"/>
                  <a:pt x="99" y="79"/>
                  <a:pt x="100" y="81"/>
                </a:cubicBezTo>
                <a:cubicBezTo>
                  <a:pt x="101" y="82"/>
                  <a:pt x="100" y="83"/>
                  <a:pt x="100" y="85"/>
                </a:cubicBezTo>
                <a:cubicBezTo>
                  <a:pt x="100" y="87"/>
                  <a:pt x="103" y="88"/>
                  <a:pt x="103" y="90"/>
                </a:cubicBezTo>
                <a:cubicBezTo>
                  <a:pt x="103" y="91"/>
                  <a:pt x="106" y="91"/>
                  <a:pt x="107" y="91"/>
                </a:cubicBezTo>
                <a:cubicBezTo>
                  <a:pt x="109" y="91"/>
                  <a:pt x="109" y="91"/>
                  <a:pt x="110" y="93"/>
                </a:cubicBezTo>
                <a:cubicBezTo>
                  <a:pt x="112" y="97"/>
                  <a:pt x="114" y="92"/>
                  <a:pt x="116" y="90"/>
                </a:cubicBezTo>
                <a:cubicBezTo>
                  <a:pt x="117" y="87"/>
                  <a:pt x="121" y="87"/>
                  <a:pt x="123" y="85"/>
                </a:cubicBezTo>
                <a:cubicBezTo>
                  <a:pt x="125" y="85"/>
                  <a:pt x="125" y="85"/>
                  <a:pt x="126" y="84"/>
                </a:cubicBezTo>
                <a:cubicBezTo>
                  <a:pt x="127" y="81"/>
                  <a:pt x="128" y="82"/>
                  <a:pt x="130" y="82"/>
                </a:cubicBezTo>
                <a:cubicBezTo>
                  <a:pt x="132" y="82"/>
                  <a:pt x="136" y="85"/>
                  <a:pt x="137" y="83"/>
                </a:cubicBezTo>
                <a:cubicBezTo>
                  <a:pt x="137" y="81"/>
                  <a:pt x="137" y="80"/>
                  <a:pt x="139" y="79"/>
                </a:cubicBezTo>
                <a:cubicBezTo>
                  <a:pt x="141" y="78"/>
                  <a:pt x="143" y="80"/>
                  <a:pt x="145" y="80"/>
                </a:cubicBezTo>
                <a:cubicBezTo>
                  <a:pt x="147" y="81"/>
                  <a:pt x="151" y="81"/>
                  <a:pt x="153" y="81"/>
                </a:cubicBezTo>
                <a:cubicBezTo>
                  <a:pt x="159" y="81"/>
                  <a:pt x="164" y="83"/>
                  <a:pt x="170" y="84"/>
                </a:cubicBezTo>
                <a:cubicBezTo>
                  <a:pt x="169" y="82"/>
                  <a:pt x="171" y="81"/>
                  <a:pt x="173" y="79"/>
                </a:cubicBezTo>
                <a:cubicBezTo>
                  <a:pt x="174" y="78"/>
                  <a:pt x="173" y="78"/>
                  <a:pt x="172" y="76"/>
                </a:cubicBezTo>
                <a:cubicBezTo>
                  <a:pt x="171" y="75"/>
                  <a:pt x="171" y="73"/>
                  <a:pt x="171" y="71"/>
                </a:cubicBezTo>
                <a:cubicBezTo>
                  <a:pt x="170" y="71"/>
                  <a:pt x="170" y="67"/>
                  <a:pt x="169" y="68"/>
                </a:cubicBezTo>
                <a:cubicBezTo>
                  <a:pt x="170" y="67"/>
                  <a:pt x="173" y="67"/>
                  <a:pt x="175" y="66"/>
                </a:cubicBezTo>
                <a:cubicBezTo>
                  <a:pt x="178" y="66"/>
                  <a:pt x="180" y="68"/>
                  <a:pt x="182" y="66"/>
                </a:cubicBezTo>
                <a:cubicBezTo>
                  <a:pt x="183" y="66"/>
                  <a:pt x="181" y="65"/>
                  <a:pt x="181" y="64"/>
                </a:cubicBezTo>
                <a:cubicBezTo>
                  <a:pt x="180" y="63"/>
                  <a:pt x="181" y="61"/>
                  <a:pt x="182" y="60"/>
                </a:cubicBezTo>
                <a:cubicBezTo>
                  <a:pt x="183" y="59"/>
                  <a:pt x="184" y="53"/>
                  <a:pt x="185" y="54"/>
                </a:cubicBezTo>
                <a:cubicBezTo>
                  <a:pt x="187" y="55"/>
                  <a:pt x="188" y="56"/>
                  <a:pt x="190" y="56"/>
                </a:cubicBezTo>
                <a:cubicBezTo>
                  <a:pt x="191" y="55"/>
                  <a:pt x="192" y="57"/>
                  <a:pt x="193" y="56"/>
                </a:cubicBezTo>
                <a:cubicBezTo>
                  <a:pt x="194" y="56"/>
                  <a:pt x="196" y="55"/>
                  <a:pt x="197" y="54"/>
                </a:cubicBezTo>
                <a:cubicBezTo>
                  <a:pt x="198" y="53"/>
                  <a:pt x="196" y="51"/>
                  <a:pt x="196" y="49"/>
                </a:cubicBezTo>
                <a:cubicBezTo>
                  <a:pt x="197" y="46"/>
                  <a:pt x="200" y="47"/>
                  <a:pt x="202" y="44"/>
                </a:cubicBezTo>
                <a:cubicBezTo>
                  <a:pt x="202" y="43"/>
                  <a:pt x="202" y="43"/>
                  <a:pt x="203" y="42"/>
                </a:cubicBezTo>
                <a:cubicBezTo>
                  <a:pt x="203" y="41"/>
                  <a:pt x="202" y="40"/>
                  <a:pt x="201" y="39"/>
                </a:cubicBezTo>
                <a:cubicBezTo>
                  <a:pt x="201" y="38"/>
                  <a:pt x="202" y="39"/>
                  <a:pt x="201" y="39"/>
                </a:cubicBezTo>
                <a:close/>
                <a:moveTo>
                  <a:pt x="148" y="58"/>
                </a:moveTo>
                <a:cubicBezTo>
                  <a:pt x="146" y="58"/>
                  <a:pt x="143" y="61"/>
                  <a:pt x="142" y="62"/>
                </a:cubicBezTo>
                <a:cubicBezTo>
                  <a:pt x="141" y="62"/>
                  <a:pt x="140" y="64"/>
                  <a:pt x="140" y="65"/>
                </a:cubicBezTo>
                <a:cubicBezTo>
                  <a:pt x="140" y="66"/>
                  <a:pt x="141" y="67"/>
                  <a:pt x="141" y="67"/>
                </a:cubicBezTo>
                <a:cubicBezTo>
                  <a:pt x="140" y="68"/>
                  <a:pt x="138" y="64"/>
                  <a:pt x="138" y="63"/>
                </a:cubicBezTo>
                <a:cubicBezTo>
                  <a:pt x="138" y="61"/>
                  <a:pt x="139" y="60"/>
                  <a:pt x="141" y="59"/>
                </a:cubicBezTo>
                <a:cubicBezTo>
                  <a:pt x="143" y="58"/>
                  <a:pt x="145" y="57"/>
                  <a:pt x="147" y="57"/>
                </a:cubicBezTo>
                <a:cubicBezTo>
                  <a:pt x="147" y="57"/>
                  <a:pt x="152" y="58"/>
                  <a:pt x="152" y="58"/>
                </a:cubicBezTo>
                <a:cubicBezTo>
                  <a:pt x="151" y="59"/>
                  <a:pt x="148" y="58"/>
                  <a:pt x="148" y="58"/>
                </a:cubicBezTo>
                <a:cubicBezTo>
                  <a:pt x="146" y="58"/>
                  <a:pt x="149" y="58"/>
                  <a:pt x="148" y="58"/>
                </a:cubicBezTo>
                <a:close/>
                <a:moveTo>
                  <a:pt x="165" y="59"/>
                </a:moveTo>
                <a:cubicBezTo>
                  <a:pt x="164" y="61"/>
                  <a:pt x="157" y="60"/>
                  <a:pt x="156" y="58"/>
                </a:cubicBezTo>
                <a:cubicBezTo>
                  <a:pt x="156" y="58"/>
                  <a:pt x="160" y="58"/>
                  <a:pt x="160" y="58"/>
                </a:cubicBezTo>
                <a:cubicBezTo>
                  <a:pt x="162" y="58"/>
                  <a:pt x="163" y="58"/>
                  <a:pt x="165" y="57"/>
                </a:cubicBezTo>
                <a:cubicBezTo>
                  <a:pt x="165" y="57"/>
                  <a:pt x="165" y="59"/>
                  <a:pt x="165" y="59"/>
                </a:cubicBezTo>
                <a:cubicBezTo>
                  <a:pt x="164" y="60"/>
                  <a:pt x="165" y="58"/>
                  <a:pt x="165" y="59"/>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748" name="Freeform 701">
            <a:extLst>
              <a:ext uri="{FF2B5EF4-FFF2-40B4-BE49-F238E27FC236}">
                <a16:creationId xmlns:a16="http://schemas.microsoft.com/office/drawing/2014/main" id="{BDDD63C9-F4F2-434C-A4C4-4ECEB4BB916A}"/>
              </a:ext>
            </a:extLst>
          </p:cNvPr>
          <p:cNvSpPr/>
          <p:nvPr/>
        </p:nvSpPr>
        <p:spPr bwMode="auto">
          <a:xfrm>
            <a:off x="10036676" y="3703471"/>
            <a:ext cx="406638" cy="540695"/>
          </a:xfrm>
          <a:custGeom>
            <a:avLst/>
            <a:gdLst>
              <a:gd name="T0" fmla="*/ 121 w 140"/>
              <a:gd name="T1" fmla="*/ 66 h 149"/>
              <a:gd name="T2" fmla="*/ 129 w 140"/>
              <a:gd name="T3" fmla="*/ 54 h 149"/>
              <a:gd name="T4" fmla="*/ 137 w 140"/>
              <a:gd name="T5" fmla="*/ 46 h 149"/>
              <a:gd name="T6" fmla="*/ 135 w 140"/>
              <a:gd name="T7" fmla="*/ 41 h 149"/>
              <a:gd name="T8" fmla="*/ 127 w 140"/>
              <a:gd name="T9" fmla="*/ 37 h 149"/>
              <a:gd name="T10" fmla="*/ 119 w 140"/>
              <a:gd name="T11" fmla="*/ 43 h 149"/>
              <a:gd name="T12" fmla="*/ 106 w 140"/>
              <a:gd name="T13" fmla="*/ 51 h 149"/>
              <a:gd name="T14" fmla="*/ 100 w 140"/>
              <a:gd name="T15" fmla="*/ 45 h 149"/>
              <a:gd name="T16" fmla="*/ 92 w 140"/>
              <a:gd name="T17" fmla="*/ 52 h 149"/>
              <a:gd name="T18" fmla="*/ 77 w 140"/>
              <a:gd name="T19" fmla="*/ 47 h 149"/>
              <a:gd name="T20" fmla="*/ 62 w 140"/>
              <a:gd name="T21" fmla="*/ 41 h 149"/>
              <a:gd name="T22" fmla="*/ 63 w 140"/>
              <a:gd name="T23" fmla="*/ 32 h 149"/>
              <a:gd name="T24" fmla="*/ 52 w 140"/>
              <a:gd name="T25" fmla="*/ 22 h 149"/>
              <a:gd name="T26" fmla="*/ 55 w 140"/>
              <a:gd name="T27" fmla="*/ 12 h 149"/>
              <a:gd name="T28" fmla="*/ 50 w 140"/>
              <a:gd name="T29" fmla="*/ 2 h 149"/>
              <a:gd name="T30" fmla="*/ 40 w 140"/>
              <a:gd name="T31" fmla="*/ 8 h 149"/>
              <a:gd name="T32" fmla="*/ 30 w 140"/>
              <a:gd name="T33" fmla="*/ 12 h 149"/>
              <a:gd name="T34" fmla="*/ 33 w 140"/>
              <a:gd name="T35" fmla="*/ 22 h 149"/>
              <a:gd name="T36" fmla="*/ 29 w 140"/>
              <a:gd name="T37" fmla="*/ 33 h 149"/>
              <a:gd name="T38" fmla="*/ 19 w 140"/>
              <a:gd name="T39" fmla="*/ 44 h 149"/>
              <a:gd name="T40" fmla="*/ 7 w 140"/>
              <a:gd name="T41" fmla="*/ 50 h 149"/>
              <a:gd name="T42" fmla="*/ 14 w 140"/>
              <a:gd name="T43" fmla="*/ 64 h 149"/>
              <a:gd name="T44" fmla="*/ 5 w 140"/>
              <a:gd name="T45" fmla="*/ 64 h 149"/>
              <a:gd name="T46" fmla="*/ 11 w 140"/>
              <a:gd name="T47" fmla="*/ 72 h 149"/>
              <a:gd name="T48" fmla="*/ 11 w 140"/>
              <a:gd name="T49" fmla="*/ 82 h 149"/>
              <a:gd name="T50" fmla="*/ 19 w 140"/>
              <a:gd name="T51" fmla="*/ 78 h 149"/>
              <a:gd name="T52" fmla="*/ 23 w 140"/>
              <a:gd name="T53" fmla="*/ 75 h 149"/>
              <a:gd name="T54" fmla="*/ 22 w 140"/>
              <a:gd name="T55" fmla="*/ 78 h 149"/>
              <a:gd name="T56" fmla="*/ 24 w 140"/>
              <a:gd name="T57" fmla="*/ 82 h 149"/>
              <a:gd name="T58" fmla="*/ 24 w 140"/>
              <a:gd name="T59" fmla="*/ 95 h 149"/>
              <a:gd name="T60" fmla="*/ 26 w 140"/>
              <a:gd name="T61" fmla="*/ 107 h 149"/>
              <a:gd name="T62" fmla="*/ 39 w 140"/>
              <a:gd name="T63" fmla="*/ 134 h 149"/>
              <a:gd name="T64" fmla="*/ 50 w 140"/>
              <a:gd name="T65" fmla="*/ 143 h 149"/>
              <a:gd name="T66" fmla="*/ 57 w 140"/>
              <a:gd name="T67" fmla="*/ 132 h 149"/>
              <a:gd name="T68" fmla="*/ 65 w 140"/>
              <a:gd name="T69" fmla="*/ 107 h 149"/>
              <a:gd name="T70" fmla="*/ 81 w 140"/>
              <a:gd name="T71" fmla="*/ 93 h 149"/>
              <a:gd name="T72" fmla="*/ 91 w 140"/>
              <a:gd name="T73" fmla="*/ 84 h 149"/>
              <a:gd name="T74" fmla="*/ 98 w 140"/>
              <a:gd name="T75" fmla="*/ 74 h 149"/>
              <a:gd name="T76" fmla="*/ 101 w 140"/>
              <a:gd name="T77" fmla="*/ 78 h 149"/>
              <a:gd name="T78" fmla="*/ 100 w 140"/>
              <a:gd name="T79" fmla="*/ 58 h 149"/>
              <a:gd name="T80" fmla="*/ 104 w 140"/>
              <a:gd name="T81" fmla="*/ 57 h 149"/>
              <a:gd name="T82" fmla="*/ 114 w 140"/>
              <a:gd name="T83" fmla="*/ 60 h 149"/>
              <a:gd name="T84" fmla="*/ 115 w 140"/>
              <a:gd name="T85" fmla="*/ 68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0" h="149">
                <a:moveTo>
                  <a:pt x="117" y="76"/>
                </a:moveTo>
                <a:cubicBezTo>
                  <a:pt x="121" y="77"/>
                  <a:pt x="119" y="73"/>
                  <a:pt x="120" y="71"/>
                </a:cubicBezTo>
                <a:cubicBezTo>
                  <a:pt x="120" y="69"/>
                  <a:pt x="121" y="67"/>
                  <a:pt x="121" y="66"/>
                </a:cubicBezTo>
                <a:cubicBezTo>
                  <a:pt x="122" y="65"/>
                  <a:pt x="124" y="67"/>
                  <a:pt x="125" y="65"/>
                </a:cubicBezTo>
                <a:cubicBezTo>
                  <a:pt x="126" y="63"/>
                  <a:pt x="126" y="61"/>
                  <a:pt x="126" y="59"/>
                </a:cubicBezTo>
                <a:cubicBezTo>
                  <a:pt x="127" y="57"/>
                  <a:pt x="129" y="56"/>
                  <a:pt x="129" y="54"/>
                </a:cubicBezTo>
                <a:cubicBezTo>
                  <a:pt x="129" y="52"/>
                  <a:pt x="132" y="50"/>
                  <a:pt x="133" y="49"/>
                </a:cubicBezTo>
                <a:cubicBezTo>
                  <a:pt x="136" y="46"/>
                  <a:pt x="135" y="49"/>
                  <a:pt x="137" y="50"/>
                </a:cubicBezTo>
                <a:cubicBezTo>
                  <a:pt x="137" y="50"/>
                  <a:pt x="137" y="46"/>
                  <a:pt x="137" y="46"/>
                </a:cubicBezTo>
                <a:cubicBezTo>
                  <a:pt x="137" y="45"/>
                  <a:pt x="140" y="45"/>
                  <a:pt x="138" y="43"/>
                </a:cubicBezTo>
                <a:cubicBezTo>
                  <a:pt x="137" y="43"/>
                  <a:pt x="135" y="43"/>
                  <a:pt x="134" y="43"/>
                </a:cubicBezTo>
                <a:cubicBezTo>
                  <a:pt x="134" y="42"/>
                  <a:pt x="135" y="41"/>
                  <a:pt x="135" y="41"/>
                </a:cubicBezTo>
                <a:cubicBezTo>
                  <a:pt x="136" y="40"/>
                  <a:pt x="135" y="39"/>
                  <a:pt x="134" y="38"/>
                </a:cubicBezTo>
                <a:cubicBezTo>
                  <a:pt x="133" y="37"/>
                  <a:pt x="133" y="37"/>
                  <a:pt x="132" y="38"/>
                </a:cubicBezTo>
                <a:cubicBezTo>
                  <a:pt x="130" y="39"/>
                  <a:pt x="129" y="38"/>
                  <a:pt x="127" y="37"/>
                </a:cubicBezTo>
                <a:cubicBezTo>
                  <a:pt x="126" y="37"/>
                  <a:pt x="124" y="39"/>
                  <a:pt x="124" y="40"/>
                </a:cubicBezTo>
                <a:cubicBezTo>
                  <a:pt x="123" y="41"/>
                  <a:pt x="122" y="40"/>
                  <a:pt x="121" y="41"/>
                </a:cubicBezTo>
                <a:cubicBezTo>
                  <a:pt x="120" y="41"/>
                  <a:pt x="119" y="42"/>
                  <a:pt x="119" y="43"/>
                </a:cubicBezTo>
                <a:cubicBezTo>
                  <a:pt x="117" y="45"/>
                  <a:pt x="116" y="46"/>
                  <a:pt x="114" y="45"/>
                </a:cubicBezTo>
                <a:cubicBezTo>
                  <a:pt x="113" y="46"/>
                  <a:pt x="114" y="48"/>
                  <a:pt x="115" y="49"/>
                </a:cubicBezTo>
                <a:cubicBezTo>
                  <a:pt x="117" y="53"/>
                  <a:pt x="108" y="50"/>
                  <a:pt x="106" y="51"/>
                </a:cubicBezTo>
                <a:cubicBezTo>
                  <a:pt x="105" y="52"/>
                  <a:pt x="102" y="51"/>
                  <a:pt x="101" y="50"/>
                </a:cubicBezTo>
                <a:cubicBezTo>
                  <a:pt x="100" y="49"/>
                  <a:pt x="101" y="47"/>
                  <a:pt x="101" y="47"/>
                </a:cubicBezTo>
                <a:cubicBezTo>
                  <a:pt x="101" y="47"/>
                  <a:pt x="101" y="44"/>
                  <a:pt x="100" y="45"/>
                </a:cubicBezTo>
                <a:cubicBezTo>
                  <a:pt x="98" y="45"/>
                  <a:pt x="96" y="45"/>
                  <a:pt x="96" y="48"/>
                </a:cubicBezTo>
                <a:cubicBezTo>
                  <a:pt x="97" y="49"/>
                  <a:pt x="98" y="52"/>
                  <a:pt x="97" y="52"/>
                </a:cubicBezTo>
                <a:cubicBezTo>
                  <a:pt x="95" y="52"/>
                  <a:pt x="94" y="54"/>
                  <a:pt x="92" y="52"/>
                </a:cubicBezTo>
                <a:cubicBezTo>
                  <a:pt x="91" y="50"/>
                  <a:pt x="90" y="53"/>
                  <a:pt x="89" y="52"/>
                </a:cubicBezTo>
                <a:cubicBezTo>
                  <a:pt x="86" y="51"/>
                  <a:pt x="85" y="51"/>
                  <a:pt x="82" y="50"/>
                </a:cubicBezTo>
                <a:cubicBezTo>
                  <a:pt x="80" y="49"/>
                  <a:pt x="79" y="47"/>
                  <a:pt x="77" y="47"/>
                </a:cubicBezTo>
                <a:cubicBezTo>
                  <a:pt x="74" y="48"/>
                  <a:pt x="74" y="47"/>
                  <a:pt x="72" y="46"/>
                </a:cubicBezTo>
                <a:cubicBezTo>
                  <a:pt x="70" y="45"/>
                  <a:pt x="68" y="46"/>
                  <a:pt x="67" y="45"/>
                </a:cubicBezTo>
                <a:cubicBezTo>
                  <a:pt x="65" y="43"/>
                  <a:pt x="63" y="42"/>
                  <a:pt x="62" y="41"/>
                </a:cubicBezTo>
                <a:cubicBezTo>
                  <a:pt x="60" y="40"/>
                  <a:pt x="59" y="40"/>
                  <a:pt x="60" y="38"/>
                </a:cubicBezTo>
                <a:cubicBezTo>
                  <a:pt x="61" y="37"/>
                  <a:pt x="60" y="35"/>
                  <a:pt x="62" y="34"/>
                </a:cubicBezTo>
                <a:cubicBezTo>
                  <a:pt x="64" y="33"/>
                  <a:pt x="65" y="34"/>
                  <a:pt x="63" y="32"/>
                </a:cubicBezTo>
                <a:cubicBezTo>
                  <a:pt x="61" y="31"/>
                  <a:pt x="59" y="29"/>
                  <a:pt x="57" y="28"/>
                </a:cubicBezTo>
                <a:cubicBezTo>
                  <a:pt x="56" y="28"/>
                  <a:pt x="55" y="26"/>
                  <a:pt x="53" y="26"/>
                </a:cubicBezTo>
                <a:cubicBezTo>
                  <a:pt x="53" y="26"/>
                  <a:pt x="53" y="23"/>
                  <a:pt x="52" y="22"/>
                </a:cubicBezTo>
                <a:cubicBezTo>
                  <a:pt x="47" y="17"/>
                  <a:pt x="57" y="23"/>
                  <a:pt x="57" y="19"/>
                </a:cubicBezTo>
                <a:cubicBezTo>
                  <a:pt x="57" y="17"/>
                  <a:pt x="56" y="17"/>
                  <a:pt x="54" y="15"/>
                </a:cubicBezTo>
                <a:cubicBezTo>
                  <a:pt x="53" y="14"/>
                  <a:pt x="53" y="13"/>
                  <a:pt x="55" y="12"/>
                </a:cubicBezTo>
                <a:cubicBezTo>
                  <a:pt x="57" y="12"/>
                  <a:pt x="56" y="9"/>
                  <a:pt x="58" y="8"/>
                </a:cubicBezTo>
                <a:cubicBezTo>
                  <a:pt x="59" y="7"/>
                  <a:pt x="61" y="6"/>
                  <a:pt x="60" y="4"/>
                </a:cubicBezTo>
                <a:cubicBezTo>
                  <a:pt x="58" y="1"/>
                  <a:pt x="53" y="0"/>
                  <a:pt x="50" y="2"/>
                </a:cubicBezTo>
                <a:cubicBezTo>
                  <a:pt x="49" y="3"/>
                  <a:pt x="49" y="3"/>
                  <a:pt x="47" y="4"/>
                </a:cubicBezTo>
                <a:cubicBezTo>
                  <a:pt x="46" y="4"/>
                  <a:pt x="46" y="6"/>
                  <a:pt x="45" y="7"/>
                </a:cubicBezTo>
                <a:cubicBezTo>
                  <a:pt x="43" y="8"/>
                  <a:pt x="41" y="7"/>
                  <a:pt x="40" y="8"/>
                </a:cubicBezTo>
                <a:cubicBezTo>
                  <a:pt x="39" y="9"/>
                  <a:pt x="37" y="9"/>
                  <a:pt x="35" y="8"/>
                </a:cubicBezTo>
                <a:cubicBezTo>
                  <a:pt x="33" y="8"/>
                  <a:pt x="32" y="7"/>
                  <a:pt x="30" y="8"/>
                </a:cubicBezTo>
                <a:cubicBezTo>
                  <a:pt x="28" y="8"/>
                  <a:pt x="29" y="11"/>
                  <a:pt x="30" y="12"/>
                </a:cubicBezTo>
                <a:cubicBezTo>
                  <a:pt x="30" y="14"/>
                  <a:pt x="30" y="16"/>
                  <a:pt x="30" y="17"/>
                </a:cubicBezTo>
                <a:cubicBezTo>
                  <a:pt x="31" y="19"/>
                  <a:pt x="33" y="19"/>
                  <a:pt x="35" y="20"/>
                </a:cubicBezTo>
                <a:cubicBezTo>
                  <a:pt x="36" y="22"/>
                  <a:pt x="34" y="22"/>
                  <a:pt x="33" y="22"/>
                </a:cubicBezTo>
                <a:cubicBezTo>
                  <a:pt x="32" y="24"/>
                  <a:pt x="33" y="26"/>
                  <a:pt x="33" y="28"/>
                </a:cubicBezTo>
                <a:cubicBezTo>
                  <a:pt x="33" y="29"/>
                  <a:pt x="31" y="29"/>
                  <a:pt x="31" y="29"/>
                </a:cubicBezTo>
                <a:cubicBezTo>
                  <a:pt x="29" y="30"/>
                  <a:pt x="31" y="33"/>
                  <a:pt x="29" y="33"/>
                </a:cubicBezTo>
                <a:cubicBezTo>
                  <a:pt x="27" y="34"/>
                  <a:pt x="26" y="35"/>
                  <a:pt x="26" y="36"/>
                </a:cubicBezTo>
                <a:cubicBezTo>
                  <a:pt x="25" y="38"/>
                  <a:pt x="24" y="38"/>
                  <a:pt x="22" y="39"/>
                </a:cubicBezTo>
                <a:cubicBezTo>
                  <a:pt x="20" y="40"/>
                  <a:pt x="20" y="43"/>
                  <a:pt x="19" y="44"/>
                </a:cubicBezTo>
                <a:cubicBezTo>
                  <a:pt x="18" y="46"/>
                  <a:pt x="16" y="45"/>
                  <a:pt x="15" y="47"/>
                </a:cubicBezTo>
                <a:cubicBezTo>
                  <a:pt x="13" y="48"/>
                  <a:pt x="12" y="44"/>
                  <a:pt x="11" y="46"/>
                </a:cubicBezTo>
                <a:cubicBezTo>
                  <a:pt x="10" y="47"/>
                  <a:pt x="6" y="49"/>
                  <a:pt x="7" y="50"/>
                </a:cubicBezTo>
                <a:cubicBezTo>
                  <a:pt x="7" y="52"/>
                  <a:pt x="10" y="52"/>
                  <a:pt x="10" y="54"/>
                </a:cubicBezTo>
                <a:cubicBezTo>
                  <a:pt x="9" y="57"/>
                  <a:pt x="11" y="57"/>
                  <a:pt x="13" y="58"/>
                </a:cubicBezTo>
                <a:cubicBezTo>
                  <a:pt x="13" y="60"/>
                  <a:pt x="14" y="62"/>
                  <a:pt x="14" y="64"/>
                </a:cubicBezTo>
                <a:cubicBezTo>
                  <a:pt x="14" y="64"/>
                  <a:pt x="11" y="64"/>
                  <a:pt x="10" y="64"/>
                </a:cubicBezTo>
                <a:cubicBezTo>
                  <a:pt x="9" y="64"/>
                  <a:pt x="8" y="65"/>
                  <a:pt x="7" y="65"/>
                </a:cubicBezTo>
                <a:cubicBezTo>
                  <a:pt x="7" y="65"/>
                  <a:pt x="6" y="64"/>
                  <a:pt x="5" y="64"/>
                </a:cubicBezTo>
                <a:cubicBezTo>
                  <a:pt x="4" y="64"/>
                  <a:pt x="0" y="66"/>
                  <a:pt x="0" y="67"/>
                </a:cubicBezTo>
                <a:cubicBezTo>
                  <a:pt x="2" y="69"/>
                  <a:pt x="3" y="70"/>
                  <a:pt x="5" y="72"/>
                </a:cubicBezTo>
                <a:cubicBezTo>
                  <a:pt x="5" y="72"/>
                  <a:pt x="11" y="72"/>
                  <a:pt x="11" y="72"/>
                </a:cubicBezTo>
                <a:cubicBezTo>
                  <a:pt x="11" y="73"/>
                  <a:pt x="9" y="74"/>
                  <a:pt x="8" y="74"/>
                </a:cubicBezTo>
                <a:cubicBezTo>
                  <a:pt x="7" y="75"/>
                  <a:pt x="4" y="73"/>
                  <a:pt x="4" y="75"/>
                </a:cubicBezTo>
                <a:cubicBezTo>
                  <a:pt x="4" y="77"/>
                  <a:pt x="9" y="80"/>
                  <a:pt x="11" y="82"/>
                </a:cubicBezTo>
                <a:cubicBezTo>
                  <a:pt x="12" y="83"/>
                  <a:pt x="13" y="83"/>
                  <a:pt x="15" y="83"/>
                </a:cubicBezTo>
                <a:cubicBezTo>
                  <a:pt x="17" y="82"/>
                  <a:pt x="20" y="81"/>
                  <a:pt x="21" y="79"/>
                </a:cubicBezTo>
                <a:cubicBezTo>
                  <a:pt x="21" y="79"/>
                  <a:pt x="20" y="78"/>
                  <a:pt x="19" y="78"/>
                </a:cubicBezTo>
                <a:cubicBezTo>
                  <a:pt x="19" y="77"/>
                  <a:pt x="20" y="77"/>
                  <a:pt x="20" y="77"/>
                </a:cubicBezTo>
                <a:cubicBezTo>
                  <a:pt x="21" y="76"/>
                  <a:pt x="20" y="75"/>
                  <a:pt x="21" y="75"/>
                </a:cubicBezTo>
                <a:cubicBezTo>
                  <a:pt x="21" y="75"/>
                  <a:pt x="23" y="75"/>
                  <a:pt x="23" y="75"/>
                </a:cubicBezTo>
                <a:cubicBezTo>
                  <a:pt x="23" y="76"/>
                  <a:pt x="21" y="76"/>
                  <a:pt x="22" y="77"/>
                </a:cubicBezTo>
                <a:cubicBezTo>
                  <a:pt x="22" y="77"/>
                  <a:pt x="23" y="77"/>
                  <a:pt x="23" y="77"/>
                </a:cubicBezTo>
                <a:cubicBezTo>
                  <a:pt x="23" y="78"/>
                  <a:pt x="22" y="78"/>
                  <a:pt x="22" y="78"/>
                </a:cubicBezTo>
                <a:cubicBezTo>
                  <a:pt x="21" y="78"/>
                  <a:pt x="23" y="78"/>
                  <a:pt x="23" y="78"/>
                </a:cubicBezTo>
                <a:cubicBezTo>
                  <a:pt x="23" y="79"/>
                  <a:pt x="22" y="79"/>
                  <a:pt x="22" y="80"/>
                </a:cubicBezTo>
                <a:cubicBezTo>
                  <a:pt x="21" y="80"/>
                  <a:pt x="23" y="81"/>
                  <a:pt x="24" y="82"/>
                </a:cubicBezTo>
                <a:cubicBezTo>
                  <a:pt x="25" y="83"/>
                  <a:pt x="23" y="85"/>
                  <a:pt x="22" y="87"/>
                </a:cubicBezTo>
                <a:cubicBezTo>
                  <a:pt x="22" y="88"/>
                  <a:pt x="23" y="89"/>
                  <a:pt x="24" y="90"/>
                </a:cubicBezTo>
                <a:cubicBezTo>
                  <a:pt x="24" y="92"/>
                  <a:pt x="24" y="93"/>
                  <a:pt x="24" y="95"/>
                </a:cubicBezTo>
                <a:cubicBezTo>
                  <a:pt x="24" y="97"/>
                  <a:pt x="23" y="100"/>
                  <a:pt x="23" y="101"/>
                </a:cubicBezTo>
                <a:cubicBezTo>
                  <a:pt x="23" y="101"/>
                  <a:pt x="24" y="99"/>
                  <a:pt x="24" y="99"/>
                </a:cubicBezTo>
                <a:cubicBezTo>
                  <a:pt x="25" y="100"/>
                  <a:pt x="26" y="106"/>
                  <a:pt x="26" y="107"/>
                </a:cubicBezTo>
                <a:cubicBezTo>
                  <a:pt x="27" y="109"/>
                  <a:pt x="29" y="112"/>
                  <a:pt x="30" y="115"/>
                </a:cubicBezTo>
                <a:cubicBezTo>
                  <a:pt x="31" y="118"/>
                  <a:pt x="31" y="121"/>
                  <a:pt x="32" y="124"/>
                </a:cubicBezTo>
                <a:cubicBezTo>
                  <a:pt x="34" y="128"/>
                  <a:pt x="37" y="131"/>
                  <a:pt x="39" y="134"/>
                </a:cubicBezTo>
                <a:cubicBezTo>
                  <a:pt x="40" y="137"/>
                  <a:pt x="40" y="140"/>
                  <a:pt x="41" y="143"/>
                </a:cubicBezTo>
                <a:cubicBezTo>
                  <a:pt x="43" y="146"/>
                  <a:pt x="45" y="149"/>
                  <a:pt x="48" y="146"/>
                </a:cubicBezTo>
                <a:cubicBezTo>
                  <a:pt x="50" y="145"/>
                  <a:pt x="50" y="144"/>
                  <a:pt x="50" y="143"/>
                </a:cubicBezTo>
                <a:cubicBezTo>
                  <a:pt x="50" y="141"/>
                  <a:pt x="52" y="140"/>
                  <a:pt x="53" y="139"/>
                </a:cubicBezTo>
                <a:cubicBezTo>
                  <a:pt x="54" y="138"/>
                  <a:pt x="56" y="138"/>
                  <a:pt x="57" y="137"/>
                </a:cubicBezTo>
                <a:cubicBezTo>
                  <a:pt x="58" y="136"/>
                  <a:pt x="57" y="133"/>
                  <a:pt x="57" y="132"/>
                </a:cubicBezTo>
                <a:cubicBezTo>
                  <a:pt x="56" y="128"/>
                  <a:pt x="61" y="125"/>
                  <a:pt x="60" y="122"/>
                </a:cubicBezTo>
                <a:cubicBezTo>
                  <a:pt x="59" y="119"/>
                  <a:pt x="58" y="116"/>
                  <a:pt x="58" y="113"/>
                </a:cubicBezTo>
                <a:cubicBezTo>
                  <a:pt x="58" y="109"/>
                  <a:pt x="62" y="108"/>
                  <a:pt x="65" y="107"/>
                </a:cubicBezTo>
                <a:cubicBezTo>
                  <a:pt x="66" y="106"/>
                  <a:pt x="69" y="106"/>
                  <a:pt x="69" y="105"/>
                </a:cubicBezTo>
                <a:cubicBezTo>
                  <a:pt x="70" y="103"/>
                  <a:pt x="71" y="102"/>
                  <a:pt x="72" y="101"/>
                </a:cubicBezTo>
                <a:cubicBezTo>
                  <a:pt x="75" y="98"/>
                  <a:pt x="78" y="95"/>
                  <a:pt x="81" y="93"/>
                </a:cubicBezTo>
                <a:cubicBezTo>
                  <a:pt x="82" y="92"/>
                  <a:pt x="83" y="90"/>
                  <a:pt x="84" y="89"/>
                </a:cubicBezTo>
                <a:cubicBezTo>
                  <a:pt x="85" y="88"/>
                  <a:pt x="87" y="88"/>
                  <a:pt x="88" y="87"/>
                </a:cubicBezTo>
                <a:cubicBezTo>
                  <a:pt x="89" y="86"/>
                  <a:pt x="90" y="85"/>
                  <a:pt x="91" y="84"/>
                </a:cubicBezTo>
                <a:cubicBezTo>
                  <a:pt x="92" y="83"/>
                  <a:pt x="90" y="82"/>
                  <a:pt x="90" y="81"/>
                </a:cubicBezTo>
                <a:cubicBezTo>
                  <a:pt x="91" y="79"/>
                  <a:pt x="94" y="79"/>
                  <a:pt x="95" y="78"/>
                </a:cubicBezTo>
                <a:cubicBezTo>
                  <a:pt x="96" y="78"/>
                  <a:pt x="98" y="75"/>
                  <a:pt x="98" y="74"/>
                </a:cubicBezTo>
                <a:cubicBezTo>
                  <a:pt x="98" y="76"/>
                  <a:pt x="96" y="76"/>
                  <a:pt x="97" y="78"/>
                </a:cubicBezTo>
                <a:cubicBezTo>
                  <a:pt x="99" y="79"/>
                  <a:pt x="100" y="76"/>
                  <a:pt x="100" y="76"/>
                </a:cubicBezTo>
                <a:cubicBezTo>
                  <a:pt x="101" y="77"/>
                  <a:pt x="100" y="78"/>
                  <a:pt x="101" y="78"/>
                </a:cubicBezTo>
                <a:cubicBezTo>
                  <a:pt x="102" y="75"/>
                  <a:pt x="101" y="72"/>
                  <a:pt x="99" y="69"/>
                </a:cubicBezTo>
                <a:cubicBezTo>
                  <a:pt x="98" y="67"/>
                  <a:pt x="96" y="65"/>
                  <a:pt x="97" y="62"/>
                </a:cubicBezTo>
                <a:cubicBezTo>
                  <a:pt x="98" y="59"/>
                  <a:pt x="103" y="61"/>
                  <a:pt x="100" y="58"/>
                </a:cubicBezTo>
                <a:cubicBezTo>
                  <a:pt x="99" y="57"/>
                  <a:pt x="97" y="56"/>
                  <a:pt x="98" y="54"/>
                </a:cubicBezTo>
                <a:cubicBezTo>
                  <a:pt x="99" y="53"/>
                  <a:pt x="100" y="54"/>
                  <a:pt x="102" y="55"/>
                </a:cubicBezTo>
                <a:cubicBezTo>
                  <a:pt x="103" y="56"/>
                  <a:pt x="104" y="55"/>
                  <a:pt x="104" y="57"/>
                </a:cubicBezTo>
                <a:cubicBezTo>
                  <a:pt x="104" y="58"/>
                  <a:pt x="104" y="59"/>
                  <a:pt x="106" y="60"/>
                </a:cubicBezTo>
                <a:cubicBezTo>
                  <a:pt x="107" y="60"/>
                  <a:pt x="109" y="60"/>
                  <a:pt x="110" y="60"/>
                </a:cubicBezTo>
                <a:cubicBezTo>
                  <a:pt x="111" y="60"/>
                  <a:pt x="113" y="61"/>
                  <a:pt x="114" y="60"/>
                </a:cubicBezTo>
                <a:cubicBezTo>
                  <a:pt x="119" y="59"/>
                  <a:pt x="115" y="65"/>
                  <a:pt x="113" y="66"/>
                </a:cubicBezTo>
                <a:cubicBezTo>
                  <a:pt x="110" y="66"/>
                  <a:pt x="112" y="70"/>
                  <a:pt x="112" y="71"/>
                </a:cubicBezTo>
                <a:cubicBezTo>
                  <a:pt x="113" y="71"/>
                  <a:pt x="115" y="67"/>
                  <a:pt x="115" y="68"/>
                </a:cubicBezTo>
                <a:cubicBezTo>
                  <a:pt x="115" y="71"/>
                  <a:pt x="117" y="74"/>
                  <a:pt x="117" y="76"/>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749" name="Freeform 702">
            <a:extLst>
              <a:ext uri="{FF2B5EF4-FFF2-40B4-BE49-F238E27FC236}">
                <a16:creationId xmlns:a16="http://schemas.microsoft.com/office/drawing/2014/main" id="{4CC153E4-F592-7528-DF03-966FAB5E1199}"/>
              </a:ext>
            </a:extLst>
          </p:cNvPr>
          <p:cNvSpPr/>
          <p:nvPr/>
        </p:nvSpPr>
        <p:spPr bwMode="auto">
          <a:xfrm>
            <a:off x="10371088" y="3852841"/>
            <a:ext cx="118726" cy="355526"/>
          </a:xfrm>
          <a:custGeom>
            <a:avLst/>
            <a:gdLst>
              <a:gd name="T0" fmla="*/ 37 w 41"/>
              <a:gd name="T1" fmla="*/ 37 h 98"/>
              <a:gd name="T2" fmla="*/ 34 w 41"/>
              <a:gd name="T3" fmla="*/ 35 h 98"/>
              <a:gd name="T4" fmla="*/ 31 w 41"/>
              <a:gd name="T5" fmla="*/ 29 h 98"/>
              <a:gd name="T6" fmla="*/ 32 w 41"/>
              <a:gd name="T7" fmla="*/ 25 h 98"/>
              <a:gd name="T8" fmla="*/ 25 w 41"/>
              <a:gd name="T9" fmla="*/ 22 h 98"/>
              <a:gd name="T10" fmla="*/ 30 w 41"/>
              <a:gd name="T11" fmla="*/ 10 h 98"/>
              <a:gd name="T12" fmla="*/ 28 w 41"/>
              <a:gd name="T13" fmla="*/ 6 h 98"/>
              <a:gd name="T14" fmla="*/ 23 w 41"/>
              <a:gd name="T15" fmla="*/ 2 h 98"/>
              <a:gd name="T16" fmla="*/ 22 w 41"/>
              <a:gd name="T17" fmla="*/ 9 h 98"/>
              <a:gd name="T18" fmla="*/ 18 w 41"/>
              <a:gd name="T19" fmla="*/ 9 h 98"/>
              <a:gd name="T20" fmla="*/ 13 w 41"/>
              <a:gd name="T21" fmla="*/ 15 h 98"/>
              <a:gd name="T22" fmla="*/ 11 w 41"/>
              <a:gd name="T23" fmla="*/ 21 h 98"/>
              <a:gd name="T24" fmla="*/ 6 w 41"/>
              <a:gd name="T25" fmla="*/ 25 h 98"/>
              <a:gd name="T26" fmla="*/ 2 w 41"/>
              <a:gd name="T27" fmla="*/ 35 h 98"/>
              <a:gd name="T28" fmla="*/ 0 w 41"/>
              <a:gd name="T29" fmla="*/ 40 h 98"/>
              <a:gd name="T30" fmla="*/ 4 w 41"/>
              <a:gd name="T31" fmla="*/ 44 h 98"/>
              <a:gd name="T32" fmla="*/ 7 w 41"/>
              <a:gd name="T33" fmla="*/ 52 h 98"/>
              <a:gd name="T34" fmla="*/ 11 w 41"/>
              <a:gd name="T35" fmla="*/ 58 h 98"/>
              <a:gd name="T36" fmla="*/ 11 w 41"/>
              <a:gd name="T37" fmla="*/ 64 h 98"/>
              <a:gd name="T38" fmla="*/ 12 w 41"/>
              <a:gd name="T39" fmla="*/ 66 h 98"/>
              <a:gd name="T40" fmla="*/ 14 w 41"/>
              <a:gd name="T41" fmla="*/ 66 h 98"/>
              <a:gd name="T42" fmla="*/ 17 w 41"/>
              <a:gd name="T43" fmla="*/ 65 h 98"/>
              <a:gd name="T44" fmla="*/ 22 w 41"/>
              <a:gd name="T45" fmla="*/ 64 h 98"/>
              <a:gd name="T46" fmla="*/ 25 w 41"/>
              <a:gd name="T47" fmla="*/ 72 h 98"/>
              <a:gd name="T48" fmla="*/ 29 w 41"/>
              <a:gd name="T49" fmla="*/ 80 h 98"/>
              <a:gd name="T50" fmla="*/ 30 w 41"/>
              <a:gd name="T51" fmla="*/ 85 h 98"/>
              <a:gd name="T52" fmla="*/ 29 w 41"/>
              <a:gd name="T53" fmla="*/ 88 h 98"/>
              <a:gd name="T54" fmla="*/ 29 w 41"/>
              <a:gd name="T55" fmla="*/ 98 h 98"/>
              <a:gd name="T56" fmla="*/ 34 w 41"/>
              <a:gd name="T57" fmla="*/ 85 h 98"/>
              <a:gd name="T58" fmla="*/ 28 w 41"/>
              <a:gd name="T59" fmla="*/ 71 h 98"/>
              <a:gd name="T60" fmla="*/ 30 w 41"/>
              <a:gd name="T61" fmla="*/ 65 h 98"/>
              <a:gd name="T62" fmla="*/ 26 w 41"/>
              <a:gd name="T63" fmla="*/ 49 h 98"/>
              <a:gd name="T64" fmla="*/ 34 w 41"/>
              <a:gd name="T65" fmla="*/ 44 h 98"/>
              <a:gd name="T66" fmla="*/ 41 w 41"/>
              <a:gd name="T67" fmla="*/ 3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1" h="98">
                <a:moveTo>
                  <a:pt x="39" y="38"/>
                </a:moveTo>
                <a:cubicBezTo>
                  <a:pt x="38" y="38"/>
                  <a:pt x="37" y="39"/>
                  <a:pt x="37" y="37"/>
                </a:cubicBezTo>
                <a:cubicBezTo>
                  <a:pt x="37" y="37"/>
                  <a:pt x="37" y="36"/>
                  <a:pt x="37" y="36"/>
                </a:cubicBezTo>
                <a:cubicBezTo>
                  <a:pt x="37" y="35"/>
                  <a:pt x="34" y="35"/>
                  <a:pt x="34" y="35"/>
                </a:cubicBezTo>
                <a:cubicBezTo>
                  <a:pt x="33" y="34"/>
                  <a:pt x="34" y="32"/>
                  <a:pt x="34" y="31"/>
                </a:cubicBezTo>
                <a:cubicBezTo>
                  <a:pt x="35" y="29"/>
                  <a:pt x="32" y="30"/>
                  <a:pt x="31" y="29"/>
                </a:cubicBezTo>
                <a:cubicBezTo>
                  <a:pt x="31" y="28"/>
                  <a:pt x="30" y="28"/>
                  <a:pt x="30" y="27"/>
                </a:cubicBezTo>
                <a:cubicBezTo>
                  <a:pt x="30" y="26"/>
                  <a:pt x="32" y="25"/>
                  <a:pt x="32" y="25"/>
                </a:cubicBezTo>
                <a:cubicBezTo>
                  <a:pt x="31" y="23"/>
                  <a:pt x="25" y="26"/>
                  <a:pt x="24" y="25"/>
                </a:cubicBezTo>
                <a:cubicBezTo>
                  <a:pt x="24" y="25"/>
                  <a:pt x="25" y="23"/>
                  <a:pt x="25" y="22"/>
                </a:cubicBezTo>
                <a:cubicBezTo>
                  <a:pt x="24" y="21"/>
                  <a:pt x="27" y="19"/>
                  <a:pt x="27" y="18"/>
                </a:cubicBezTo>
                <a:cubicBezTo>
                  <a:pt x="29" y="15"/>
                  <a:pt x="31" y="13"/>
                  <a:pt x="30" y="10"/>
                </a:cubicBezTo>
                <a:cubicBezTo>
                  <a:pt x="30" y="9"/>
                  <a:pt x="31" y="8"/>
                  <a:pt x="31" y="7"/>
                </a:cubicBezTo>
                <a:cubicBezTo>
                  <a:pt x="31" y="5"/>
                  <a:pt x="29" y="7"/>
                  <a:pt x="28" y="6"/>
                </a:cubicBezTo>
                <a:cubicBezTo>
                  <a:pt x="28" y="4"/>
                  <a:pt x="27" y="3"/>
                  <a:pt x="27" y="2"/>
                </a:cubicBezTo>
                <a:cubicBezTo>
                  <a:pt x="25" y="0"/>
                  <a:pt x="25" y="3"/>
                  <a:pt x="23" y="2"/>
                </a:cubicBezTo>
                <a:cubicBezTo>
                  <a:pt x="24" y="4"/>
                  <a:pt x="22" y="4"/>
                  <a:pt x="22" y="5"/>
                </a:cubicBezTo>
                <a:cubicBezTo>
                  <a:pt x="22" y="5"/>
                  <a:pt x="22" y="9"/>
                  <a:pt x="22" y="9"/>
                </a:cubicBezTo>
                <a:cubicBezTo>
                  <a:pt x="21" y="9"/>
                  <a:pt x="21" y="7"/>
                  <a:pt x="21" y="7"/>
                </a:cubicBezTo>
                <a:cubicBezTo>
                  <a:pt x="19" y="7"/>
                  <a:pt x="18" y="8"/>
                  <a:pt x="18" y="9"/>
                </a:cubicBezTo>
                <a:cubicBezTo>
                  <a:pt x="17" y="10"/>
                  <a:pt x="15" y="10"/>
                  <a:pt x="14" y="11"/>
                </a:cubicBezTo>
                <a:cubicBezTo>
                  <a:pt x="13" y="12"/>
                  <a:pt x="14" y="14"/>
                  <a:pt x="13" y="15"/>
                </a:cubicBezTo>
                <a:cubicBezTo>
                  <a:pt x="13" y="16"/>
                  <a:pt x="12" y="17"/>
                  <a:pt x="11" y="18"/>
                </a:cubicBezTo>
                <a:cubicBezTo>
                  <a:pt x="11" y="19"/>
                  <a:pt x="11" y="20"/>
                  <a:pt x="11" y="21"/>
                </a:cubicBezTo>
                <a:cubicBezTo>
                  <a:pt x="11" y="23"/>
                  <a:pt x="10" y="25"/>
                  <a:pt x="9" y="25"/>
                </a:cubicBezTo>
                <a:cubicBezTo>
                  <a:pt x="8" y="25"/>
                  <a:pt x="7" y="25"/>
                  <a:pt x="6" y="25"/>
                </a:cubicBezTo>
                <a:cubicBezTo>
                  <a:pt x="5" y="27"/>
                  <a:pt x="6" y="35"/>
                  <a:pt x="4" y="35"/>
                </a:cubicBezTo>
                <a:cubicBezTo>
                  <a:pt x="4" y="35"/>
                  <a:pt x="2" y="35"/>
                  <a:pt x="2" y="35"/>
                </a:cubicBezTo>
                <a:cubicBezTo>
                  <a:pt x="2" y="36"/>
                  <a:pt x="2" y="37"/>
                  <a:pt x="2" y="37"/>
                </a:cubicBezTo>
                <a:cubicBezTo>
                  <a:pt x="2" y="38"/>
                  <a:pt x="1" y="39"/>
                  <a:pt x="0" y="40"/>
                </a:cubicBezTo>
                <a:cubicBezTo>
                  <a:pt x="0" y="41"/>
                  <a:pt x="4" y="46"/>
                  <a:pt x="5" y="47"/>
                </a:cubicBezTo>
                <a:cubicBezTo>
                  <a:pt x="5" y="47"/>
                  <a:pt x="4" y="44"/>
                  <a:pt x="4" y="44"/>
                </a:cubicBezTo>
                <a:cubicBezTo>
                  <a:pt x="4" y="44"/>
                  <a:pt x="7" y="48"/>
                  <a:pt x="7" y="48"/>
                </a:cubicBezTo>
                <a:cubicBezTo>
                  <a:pt x="8" y="50"/>
                  <a:pt x="6" y="50"/>
                  <a:pt x="7" y="52"/>
                </a:cubicBezTo>
                <a:cubicBezTo>
                  <a:pt x="6" y="51"/>
                  <a:pt x="8" y="51"/>
                  <a:pt x="9" y="52"/>
                </a:cubicBezTo>
                <a:cubicBezTo>
                  <a:pt x="10" y="54"/>
                  <a:pt x="11" y="56"/>
                  <a:pt x="11" y="58"/>
                </a:cubicBezTo>
                <a:cubicBezTo>
                  <a:pt x="11" y="58"/>
                  <a:pt x="10" y="67"/>
                  <a:pt x="10" y="67"/>
                </a:cubicBezTo>
                <a:cubicBezTo>
                  <a:pt x="11" y="67"/>
                  <a:pt x="11" y="64"/>
                  <a:pt x="11" y="64"/>
                </a:cubicBezTo>
                <a:cubicBezTo>
                  <a:pt x="11" y="64"/>
                  <a:pt x="11" y="67"/>
                  <a:pt x="11" y="67"/>
                </a:cubicBezTo>
                <a:cubicBezTo>
                  <a:pt x="11" y="67"/>
                  <a:pt x="12" y="66"/>
                  <a:pt x="12" y="66"/>
                </a:cubicBezTo>
                <a:cubicBezTo>
                  <a:pt x="12" y="66"/>
                  <a:pt x="12" y="68"/>
                  <a:pt x="12" y="68"/>
                </a:cubicBezTo>
                <a:cubicBezTo>
                  <a:pt x="13" y="68"/>
                  <a:pt x="13" y="66"/>
                  <a:pt x="14" y="66"/>
                </a:cubicBezTo>
                <a:cubicBezTo>
                  <a:pt x="14" y="66"/>
                  <a:pt x="14" y="67"/>
                  <a:pt x="14" y="67"/>
                </a:cubicBezTo>
                <a:cubicBezTo>
                  <a:pt x="14" y="67"/>
                  <a:pt x="17" y="66"/>
                  <a:pt x="17" y="65"/>
                </a:cubicBezTo>
                <a:cubicBezTo>
                  <a:pt x="18" y="65"/>
                  <a:pt x="23" y="62"/>
                  <a:pt x="21" y="61"/>
                </a:cubicBezTo>
                <a:cubicBezTo>
                  <a:pt x="22" y="61"/>
                  <a:pt x="21" y="63"/>
                  <a:pt x="22" y="64"/>
                </a:cubicBezTo>
                <a:cubicBezTo>
                  <a:pt x="23" y="64"/>
                  <a:pt x="24" y="64"/>
                  <a:pt x="24" y="65"/>
                </a:cubicBezTo>
                <a:cubicBezTo>
                  <a:pt x="25" y="67"/>
                  <a:pt x="25" y="70"/>
                  <a:pt x="25" y="72"/>
                </a:cubicBezTo>
                <a:cubicBezTo>
                  <a:pt x="26" y="75"/>
                  <a:pt x="26" y="77"/>
                  <a:pt x="28" y="79"/>
                </a:cubicBezTo>
                <a:cubicBezTo>
                  <a:pt x="28" y="79"/>
                  <a:pt x="29" y="80"/>
                  <a:pt x="29" y="80"/>
                </a:cubicBezTo>
                <a:cubicBezTo>
                  <a:pt x="29" y="82"/>
                  <a:pt x="30" y="82"/>
                  <a:pt x="30" y="82"/>
                </a:cubicBezTo>
                <a:cubicBezTo>
                  <a:pt x="31" y="83"/>
                  <a:pt x="29" y="85"/>
                  <a:pt x="30" y="85"/>
                </a:cubicBezTo>
                <a:cubicBezTo>
                  <a:pt x="30" y="85"/>
                  <a:pt x="30" y="85"/>
                  <a:pt x="31" y="85"/>
                </a:cubicBezTo>
                <a:cubicBezTo>
                  <a:pt x="31" y="86"/>
                  <a:pt x="29" y="87"/>
                  <a:pt x="29" y="88"/>
                </a:cubicBezTo>
                <a:cubicBezTo>
                  <a:pt x="29" y="90"/>
                  <a:pt x="30" y="88"/>
                  <a:pt x="31" y="89"/>
                </a:cubicBezTo>
                <a:cubicBezTo>
                  <a:pt x="31" y="89"/>
                  <a:pt x="29" y="97"/>
                  <a:pt x="29" y="98"/>
                </a:cubicBezTo>
                <a:cubicBezTo>
                  <a:pt x="31" y="96"/>
                  <a:pt x="32" y="92"/>
                  <a:pt x="33" y="90"/>
                </a:cubicBezTo>
                <a:cubicBezTo>
                  <a:pt x="34" y="88"/>
                  <a:pt x="35" y="87"/>
                  <a:pt x="34" y="85"/>
                </a:cubicBezTo>
                <a:cubicBezTo>
                  <a:pt x="33" y="83"/>
                  <a:pt x="33" y="82"/>
                  <a:pt x="33" y="80"/>
                </a:cubicBezTo>
                <a:cubicBezTo>
                  <a:pt x="32" y="78"/>
                  <a:pt x="27" y="74"/>
                  <a:pt x="28" y="71"/>
                </a:cubicBezTo>
                <a:cubicBezTo>
                  <a:pt x="28" y="71"/>
                  <a:pt x="30" y="70"/>
                  <a:pt x="30" y="69"/>
                </a:cubicBezTo>
                <a:cubicBezTo>
                  <a:pt x="29" y="67"/>
                  <a:pt x="30" y="67"/>
                  <a:pt x="30" y="65"/>
                </a:cubicBezTo>
                <a:cubicBezTo>
                  <a:pt x="31" y="62"/>
                  <a:pt x="27" y="60"/>
                  <a:pt x="26" y="58"/>
                </a:cubicBezTo>
                <a:cubicBezTo>
                  <a:pt x="23" y="56"/>
                  <a:pt x="25" y="52"/>
                  <a:pt x="26" y="49"/>
                </a:cubicBezTo>
                <a:cubicBezTo>
                  <a:pt x="26" y="47"/>
                  <a:pt x="27" y="47"/>
                  <a:pt x="29" y="47"/>
                </a:cubicBezTo>
                <a:cubicBezTo>
                  <a:pt x="31" y="47"/>
                  <a:pt x="33" y="45"/>
                  <a:pt x="34" y="44"/>
                </a:cubicBezTo>
                <a:cubicBezTo>
                  <a:pt x="36" y="43"/>
                  <a:pt x="37" y="44"/>
                  <a:pt x="39" y="42"/>
                </a:cubicBezTo>
                <a:cubicBezTo>
                  <a:pt x="40" y="40"/>
                  <a:pt x="41" y="39"/>
                  <a:pt x="41" y="38"/>
                </a:cubicBezTo>
                <a:cubicBezTo>
                  <a:pt x="41" y="38"/>
                  <a:pt x="40" y="38"/>
                  <a:pt x="39" y="38"/>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750" name="Freeform 703">
            <a:extLst>
              <a:ext uri="{FF2B5EF4-FFF2-40B4-BE49-F238E27FC236}">
                <a16:creationId xmlns:a16="http://schemas.microsoft.com/office/drawing/2014/main" id="{73B25480-646A-8DFD-971E-89B0E49F1341}"/>
              </a:ext>
            </a:extLst>
          </p:cNvPr>
          <p:cNvSpPr/>
          <p:nvPr/>
        </p:nvSpPr>
        <p:spPr bwMode="auto">
          <a:xfrm>
            <a:off x="10315682" y="3896046"/>
            <a:ext cx="66290" cy="101226"/>
          </a:xfrm>
          <a:custGeom>
            <a:avLst/>
            <a:gdLst>
              <a:gd name="T0" fmla="*/ 21 w 23"/>
              <a:gd name="T1" fmla="*/ 26 h 28"/>
              <a:gd name="T2" fmla="*/ 20 w 23"/>
              <a:gd name="T3" fmla="*/ 17 h 28"/>
              <a:gd name="T4" fmla="*/ 18 w 23"/>
              <a:gd name="T5" fmla="*/ 16 h 28"/>
              <a:gd name="T6" fmla="*/ 16 w 23"/>
              <a:gd name="T7" fmla="*/ 18 h 28"/>
              <a:gd name="T8" fmla="*/ 17 w 23"/>
              <a:gd name="T9" fmla="*/ 13 h 28"/>
              <a:gd name="T10" fmla="*/ 18 w 23"/>
              <a:gd name="T11" fmla="*/ 7 h 28"/>
              <a:gd name="T12" fmla="*/ 14 w 23"/>
              <a:gd name="T13" fmla="*/ 7 h 28"/>
              <a:gd name="T14" fmla="*/ 10 w 23"/>
              <a:gd name="T15" fmla="*/ 7 h 28"/>
              <a:gd name="T16" fmla="*/ 8 w 23"/>
              <a:gd name="T17" fmla="*/ 4 h 28"/>
              <a:gd name="T18" fmla="*/ 6 w 23"/>
              <a:gd name="T19" fmla="*/ 2 h 28"/>
              <a:gd name="T20" fmla="*/ 2 w 23"/>
              <a:gd name="T21" fmla="*/ 1 h 28"/>
              <a:gd name="T22" fmla="*/ 4 w 23"/>
              <a:gd name="T23" fmla="*/ 5 h 28"/>
              <a:gd name="T24" fmla="*/ 1 w 23"/>
              <a:gd name="T25" fmla="*/ 9 h 28"/>
              <a:gd name="T26" fmla="*/ 3 w 23"/>
              <a:gd name="T27" fmla="*/ 16 h 28"/>
              <a:gd name="T28" fmla="*/ 5 w 23"/>
              <a:gd name="T29" fmla="*/ 25 h 28"/>
              <a:gd name="T30" fmla="*/ 6 w 23"/>
              <a:gd name="T31" fmla="*/ 22 h 28"/>
              <a:gd name="T32" fmla="*/ 7 w 23"/>
              <a:gd name="T33" fmla="*/ 24 h 28"/>
              <a:gd name="T34" fmla="*/ 7 w 23"/>
              <a:gd name="T35" fmla="*/ 23 h 28"/>
              <a:gd name="T36" fmla="*/ 8 w 23"/>
              <a:gd name="T37" fmla="*/ 21 h 28"/>
              <a:gd name="T38" fmla="*/ 13 w 23"/>
              <a:gd name="T39" fmla="*/ 22 h 28"/>
              <a:gd name="T40" fmla="*/ 11 w 23"/>
              <a:gd name="T41" fmla="*/ 16 h 28"/>
              <a:gd name="T42" fmla="*/ 13 w 23"/>
              <a:gd name="T43" fmla="*/ 19 h 28"/>
              <a:gd name="T44" fmla="*/ 17 w 23"/>
              <a:gd name="T45" fmla="*/ 20 h 28"/>
              <a:gd name="T46" fmla="*/ 18 w 23"/>
              <a:gd name="T47" fmla="*/ 22 h 28"/>
              <a:gd name="T48" fmla="*/ 19 w 23"/>
              <a:gd name="T49" fmla="*/ 28 h 28"/>
              <a:gd name="T50" fmla="*/ 21 w 23"/>
              <a:gd name="T51" fmla="*/ 26 h 28"/>
              <a:gd name="T52" fmla="*/ 21 w 23"/>
              <a:gd name="T53" fmla="*/ 2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3" h="28">
                <a:moveTo>
                  <a:pt x="21" y="26"/>
                </a:moveTo>
                <a:cubicBezTo>
                  <a:pt x="22" y="24"/>
                  <a:pt x="20" y="19"/>
                  <a:pt x="20" y="17"/>
                </a:cubicBezTo>
                <a:cubicBezTo>
                  <a:pt x="20" y="17"/>
                  <a:pt x="19" y="13"/>
                  <a:pt x="18" y="16"/>
                </a:cubicBezTo>
                <a:cubicBezTo>
                  <a:pt x="18" y="16"/>
                  <a:pt x="17" y="17"/>
                  <a:pt x="16" y="18"/>
                </a:cubicBezTo>
                <a:cubicBezTo>
                  <a:pt x="16" y="17"/>
                  <a:pt x="14" y="13"/>
                  <a:pt x="17" y="13"/>
                </a:cubicBezTo>
                <a:cubicBezTo>
                  <a:pt x="19" y="12"/>
                  <a:pt x="23" y="6"/>
                  <a:pt x="18" y="7"/>
                </a:cubicBezTo>
                <a:cubicBezTo>
                  <a:pt x="17" y="8"/>
                  <a:pt x="15" y="7"/>
                  <a:pt x="14" y="7"/>
                </a:cubicBezTo>
                <a:cubicBezTo>
                  <a:pt x="13" y="7"/>
                  <a:pt x="11" y="7"/>
                  <a:pt x="10" y="7"/>
                </a:cubicBezTo>
                <a:cubicBezTo>
                  <a:pt x="8" y="6"/>
                  <a:pt x="8" y="5"/>
                  <a:pt x="8" y="4"/>
                </a:cubicBezTo>
                <a:cubicBezTo>
                  <a:pt x="8" y="2"/>
                  <a:pt x="7" y="3"/>
                  <a:pt x="6" y="2"/>
                </a:cubicBezTo>
                <a:cubicBezTo>
                  <a:pt x="4" y="1"/>
                  <a:pt x="3" y="0"/>
                  <a:pt x="2" y="1"/>
                </a:cubicBezTo>
                <a:cubicBezTo>
                  <a:pt x="1" y="3"/>
                  <a:pt x="3" y="4"/>
                  <a:pt x="4" y="5"/>
                </a:cubicBezTo>
                <a:cubicBezTo>
                  <a:pt x="7" y="8"/>
                  <a:pt x="2" y="6"/>
                  <a:pt x="1" y="9"/>
                </a:cubicBezTo>
                <a:cubicBezTo>
                  <a:pt x="0" y="12"/>
                  <a:pt x="2" y="14"/>
                  <a:pt x="3" y="16"/>
                </a:cubicBezTo>
                <a:cubicBezTo>
                  <a:pt x="5" y="19"/>
                  <a:pt x="6" y="22"/>
                  <a:pt x="5" y="25"/>
                </a:cubicBezTo>
                <a:cubicBezTo>
                  <a:pt x="6" y="26"/>
                  <a:pt x="6" y="23"/>
                  <a:pt x="6" y="22"/>
                </a:cubicBezTo>
                <a:cubicBezTo>
                  <a:pt x="6" y="23"/>
                  <a:pt x="6" y="24"/>
                  <a:pt x="7" y="24"/>
                </a:cubicBezTo>
                <a:cubicBezTo>
                  <a:pt x="7" y="24"/>
                  <a:pt x="7" y="23"/>
                  <a:pt x="7" y="23"/>
                </a:cubicBezTo>
                <a:cubicBezTo>
                  <a:pt x="8" y="26"/>
                  <a:pt x="8" y="23"/>
                  <a:pt x="8" y="21"/>
                </a:cubicBezTo>
                <a:cubicBezTo>
                  <a:pt x="8" y="22"/>
                  <a:pt x="12" y="25"/>
                  <a:pt x="13" y="22"/>
                </a:cubicBezTo>
                <a:cubicBezTo>
                  <a:pt x="13" y="21"/>
                  <a:pt x="12" y="16"/>
                  <a:pt x="11" y="16"/>
                </a:cubicBezTo>
                <a:cubicBezTo>
                  <a:pt x="12" y="16"/>
                  <a:pt x="13" y="18"/>
                  <a:pt x="13" y="19"/>
                </a:cubicBezTo>
                <a:cubicBezTo>
                  <a:pt x="14" y="20"/>
                  <a:pt x="17" y="18"/>
                  <a:pt x="17" y="20"/>
                </a:cubicBezTo>
                <a:cubicBezTo>
                  <a:pt x="17" y="21"/>
                  <a:pt x="18" y="20"/>
                  <a:pt x="18" y="22"/>
                </a:cubicBezTo>
                <a:cubicBezTo>
                  <a:pt x="18" y="24"/>
                  <a:pt x="18" y="26"/>
                  <a:pt x="19" y="28"/>
                </a:cubicBezTo>
                <a:cubicBezTo>
                  <a:pt x="20" y="27"/>
                  <a:pt x="20" y="27"/>
                  <a:pt x="21" y="26"/>
                </a:cubicBezTo>
                <a:cubicBezTo>
                  <a:pt x="22" y="25"/>
                  <a:pt x="20" y="27"/>
                  <a:pt x="21" y="26"/>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751" name="Freeform 704">
            <a:extLst>
              <a:ext uri="{FF2B5EF4-FFF2-40B4-BE49-F238E27FC236}">
                <a16:creationId xmlns:a16="http://schemas.microsoft.com/office/drawing/2014/main" id="{3A1861C0-E3D2-E96C-441A-642F22800026}"/>
              </a:ext>
            </a:extLst>
          </p:cNvPr>
          <p:cNvSpPr/>
          <p:nvPr/>
        </p:nvSpPr>
        <p:spPr bwMode="auto">
          <a:xfrm>
            <a:off x="10440345" y="4008383"/>
            <a:ext cx="121695" cy="278989"/>
          </a:xfrm>
          <a:custGeom>
            <a:avLst/>
            <a:gdLst>
              <a:gd name="T0" fmla="*/ 40 w 42"/>
              <a:gd name="T1" fmla="*/ 30 h 77"/>
              <a:gd name="T2" fmla="*/ 41 w 42"/>
              <a:gd name="T3" fmla="*/ 27 h 77"/>
              <a:gd name="T4" fmla="*/ 39 w 42"/>
              <a:gd name="T5" fmla="*/ 24 h 77"/>
              <a:gd name="T6" fmla="*/ 36 w 42"/>
              <a:gd name="T7" fmla="*/ 20 h 77"/>
              <a:gd name="T8" fmla="*/ 35 w 42"/>
              <a:gd name="T9" fmla="*/ 15 h 77"/>
              <a:gd name="T10" fmla="*/ 30 w 42"/>
              <a:gd name="T11" fmla="*/ 12 h 77"/>
              <a:gd name="T12" fmla="*/ 25 w 42"/>
              <a:gd name="T13" fmla="*/ 14 h 77"/>
              <a:gd name="T14" fmla="*/ 21 w 42"/>
              <a:gd name="T15" fmla="*/ 14 h 77"/>
              <a:gd name="T16" fmla="*/ 17 w 42"/>
              <a:gd name="T17" fmla="*/ 16 h 77"/>
              <a:gd name="T18" fmla="*/ 19 w 42"/>
              <a:gd name="T19" fmla="*/ 12 h 77"/>
              <a:gd name="T20" fmla="*/ 19 w 42"/>
              <a:gd name="T21" fmla="*/ 9 h 77"/>
              <a:gd name="T22" fmla="*/ 18 w 42"/>
              <a:gd name="T23" fmla="*/ 5 h 77"/>
              <a:gd name="T24" fmla="*/ 15 w 42"/>
              <a:gd name="T25" fmla="*/ 4 h 77"/>
              <a:gd name="T26" fmla="*/ 9 w 42"/>
              <a:gd name="T27" fmla="*/ 1 h 77"/>
              <a:gd name="T28" fmla="*/ 4 w 42"/>
              <a:gd name="T29" fmla="*/ 4 h 77"/>
              <a:gd name="T30" fmla="*/ 1 w 42"/>
              <a:gd name="T31" fmla="*/ 8 h 77"/>
              <a:gd name="T32" fmla="*/ 0 w 42"/>
              <a:gd name="T33" fmla="*/ 13 h 77"/>
              <a:gd name="T34" fmla="*/ 3 w 42"/>
              <a:gd name="T35" fmla="*/ 16 h 77"/>
              <a:gd name="T36" fmla="*/ 6 w 42"/>
              <a:gd name="T37" fmla="*/ 20 h 77"/>
              <a:gd name="T38" fmla="*/ 5 w 42"/>
              <a:gd name="T39" fmla="*/ 24 h 77"/>
              <a:gd name="T40" fmla="*/ 5 w 42"/>
              <a:gd name="T41" fmla="*/ 27 h 77"/>
              <a:gd name="T42" fmla="*/ 4 w 42"/>
              <a:gd name="T43" fmla="*/ 28 h 77"/>
              <a:gd name="T44" fmla="*/ 6 w 42"/>
              <a:gd name="T45" fmla="*/ 33 h 77"/>
              <a:gd name="T46" fmla="*/ 9 w 42"/>
              <a:gd name="T47" fmla="*/ 37 h 77"/>
              <a:gd name="T48" fmla="*/ 10 w 42"/>
              <a:gd name="T49" fmla="*/ 42 h 77"/>
              <a:gd name="T50" fmla="*/ 6 w 42"/>
              <a:gd name="T51" fmla="*/ 52 h 77"/>
              <a:gd name="T52" fmla="*/ 5 w 42"/>
              <a:gd name="T53" fmla="*/ 55 h 77"/>
              <a:gd name="T54" fmla="*/ 4 w 42"/>
              <a:gd name="T55" fmla="*/ 58 h 77"/>
              <a:gd name="T56" fmla="*/ 5 w 42"/>
              <a:gd name="T57" fmla="*/ 62 h 77"/>
              <a:gd name="T58" fmla="*/ 11 w 42"/>
              <a:gd name="T59" fmla="*/ 69 h 77"/>
              <a:gd name="T60" fmla="*/ 13 w 42"/>
              <a:gd name="T61" fmla="*/ 72 h 77"/>
              <a:gd name="T62" fmla="*/ 16 w 42"/>
              <a:gd name="T63" fmla="*/ 72 h 77"/>
              <a:gd name="T64" fmla="*/ 18 w 42"/>
              <a:gd name="T65" fmla="*/ 74 h 77"/>
              <a:gd name="T66" fmla="*/ 19 w 42"/>
              <a:gd name="T67" fmla="*/ 76 h 77"/>
              <a:gd name="T68" fmla="*/ 21 w 42"/>
              <a:gd name="T69" fmla="*/ 76 h 77"/>
              <a:gd name="T70" fmla="*/ 23 w 42"/>
              <a:gd name="T71" fmla="*/ 74 h 77"/>
              <a:gd name="T72" fmla="*/ 16 w 42"/>
              <a:gd name="T73" fmla="*/ 69 h 77"/>
              <a:gd name="T74" fmla="*/ 13 w 42"/>
              <a:gd name="T75" fmla="*/ 67 h 77"/>
              <a:gd name="T76" fmla="*/ 15 w 42"/>
              <a:gd name="T77" fmla="*/ 67 h 77"/>
              <a:gd name="T78" fmla="*/ 12 w 42"/>
              <a:gd name="T79" fmla="*/ 60 h 77"/>
              <a:gd name="T80" fmla="*/ 11 w 42"/>
              <a:gd name="T81" fmla="*/ 58 h 77"/>
              <a:gd name="T82" fmla="*/ 9 w 42"/>
              <a:gd name="T83" fmla="*/ 56 h 77"/>
              <a:gd name="T84" fmla="*/ 11 w 42"/>
              <a:gd name="T85" fmla="*/ 48 h 77"/>
              <a:gd name="T86" fmla="*/ 13 w 42"/>
              <a:gd name="T87" fmla="*/ 43 h 77"/>
              <a:gd name="T88" fmla="*/ 14 w 42"/>
              <a:gd name="T89" fmla="*/ 36 h 77"/>
              <a:gd name="T90" fmla="*/ 17 w 42"/>
              <a:gd name="T91" fmla="*/ 40 h 77"/>
              <a:gd name="T92" fmla="*/ 22 w 42"/>
              <a:gd name="T93" fmla="*/ 41 h 77"/>
              <a:gd name="T94" fmla="*/ 27 w 42"/>
              <a:gd name="T95" fmla="*/ 44 h 77"/>
              <a:gd name="T96" fmla="*/ 24 w 42"/>
              <a:gd name="T97" fmla="*/ 38 h 77"/>
              <a:gd name="T98" fmla="*/ 28 w 42"/>
              <a:gd name="T99" fmla="*/ 33 h 77"/>
              <a:gd name="T100" fmla="*/ 34 w 42"/>
              <a:gd name="T101" fmla="*/ 32 h 77"/>
              <a:gd name="T102" fmla="*/ 38 w 42"/>
              <a:gd name="T103" fmla="*/ 33 h 77"/>
              <a:gd name="T104" fmla="*/ 40 w 42"/>
              <a:gd name="T105" fmla="*/ 30 h 77"/>
              <a:gd name="T106" fmla="*/ 40 w 42"/>
              <a:gd name="T107" fmla="*/ 3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2" h="77">
                <a:moveTo>
                  <a:pt x="40" y="30"/>
                </a:moveTo>
                <a:cubicBezTo>
                  <a:pt x="41" y="30"/>
                  <a:pt x="40" y="28"/>
                  <a:pt x="41" y="27"/>
                </a:cubicBezTo>
                <a:cubicBezTo>
                  <a:pt x="42" y="26"/>
                  <a:pt x="40" y="24"/>
                  <a:pt x="39" y="24"/>
                </a:cubicBezTo>
                <a:cubicBezTo>
                  <a:pt x="38" y="23"/>
                  <a:pt x="36" y="22"/>
                  <a:pt x="36" y="20"/>
                </a:cubicBezTo>
                <a:cubicBezTo>
                  <a:pt x="36" y="18"/>
                  <a:pt x="37" y="17"/>
                  <a:pt x="35" y="15"/>
                </a:cubicBezTo>
                <a:cubicBezTo>
                  <a:pt x="34" y="14"/>
                  <a:pt x="32" y="12"/>
                  <a:pt x="30" y="12"/>
                </a:cubicBezTo>
                <a:cubicBezTo>
                  <a:pt x="28" y="12"/>
                  <a:pt x="27" y="14"/>
                  <a:pt x="25" y="14"/>
                </a:cubicBezTo>
                <a:cubicBezTo>
                  <a:pt x="23" y="13"/>
                  <a:pt x="23" y="13"/>
                  <a:pt x="21" y="14"/>
                </a:cubicBezTo>
                <a:cubicBezTo>
                  <a:pt x="21" y="14"/>
                  <a:pt x="18" y="17"/>
                  <a:pt x="17" y="16"/>
                </a:cubicBezTo>
                <a:cubicBezTo>
                  <a:pt x="17" y="15"/>
                  <a:pt x="20" y="13"/>
                  <a:pt x="19" y="12"/>
                </a:cubicBezTo>
                <a:cubicBezTo>
                  <a:pt x="17" y="11"/>
                  <a:pt x="19" y="10"/>
                  <a:pt x="19" y="9"/>
                </a:cubicBezTo>
                <a:cubicBezTo>
                  <a:pt x="19" y="8"/>
                  <a:pt x="19" y="5"/>
                  <a:pt x="18" y="5"/>
                </a:cubicBezTo>
                <a:cubicBezTo>
                  <a:pt x="16" y="6"/>
                  <a:pt x="14" y="6"/>
                  <a:pt x="15" y="4"/>
                </a:cubicBezTo>
                <a:cubicBezTo>
                  <a:pt x="16" y="0"/>
                  <a:pt x="11" y="0"/>
                  <a:pt x="9" y="1"/>
                </a:cubicBezTo>
                <a:cubicBezTo>
                  <a:pt x="8" y="3"/>
                  <a:pt x="6" y="4"/>
                  <a:pt x="4" y="4"/>
                </a:cubicBezTo>
                <a:cubicBezTo>
                  <a:pt x="2" y="4"/>
                  <a:pt x="1" y="7"/>
                  <a:pt x="1" y="8"/>
                </a:cubicBezTo>
                <a:cubicBezTo>
                  <a:pt x="1" y="10"/>
                  <a:pt x="0" y="11"/>
                  <a:pt x="0" y="13"/>
                </a:cubicBezTo>
                <a:cubicBezTo>
                  <a:pt x="0" y="15"/>
                  <a:pt x="1" y="15"/>
                  <a:pt x="3" y="16"/>
                </a:cubicBezTo>
                <a:cubicBezTo>
                  <a:pt x="4" y="18"/>
                  <a:pt x="5" y="19"/>
                  <a:pt x="6" y="20"/>
                </a:cubicBezTo>
                <a:cubicBezTo>
                  <a:pt x="7" y="22"/>
                  <a:pt x="5" y="23"/>
                  <a:pt x="5" y="24"/>
                </a:cubicBezTo>
                <a:cubicBezTo>
                  <a:pt x="5" y="25"/>
                  <a:pt x="6" y="26"/>
                  <a:pt x="5" y="27"/>
                </a:cubicBezTo>
                <a:cubicBezTo>
                  <a:pt x="5" y="27"/>
                  <a:pt x="4" y="27"/>
                  <a:pt x="4" y="28"/>
                </a:cubicBezTo>
                <a:cubicBezTo>
                  <a:pt x="3" y="29"/>
                  <a:pt x="5" y="32"/>
                  <a:pt x="6" y="33"/>
                </a:cubicBezTo>
                <a:cubicBezTo>
                  <a:pt x="7" y="34"/>
                  <a:pt x="8" y="35"/>
                  <a:pt x="9" y="37"/>
                </a:cubicBezTo>
                <a:cubicBezTo>
                  <a:pt x="9" y="39"/>
                  <a:pt x="9" y="40"/>
                  <a:pt x="10" y="42"/>
                </a:cubicBezTo>
                <a:cubicBezTo>
                  <a:pt x="11" y="46"/>
                  <a:pt x="8" y="49"/>
                  <a:pt x="6" y="52"/>
                </a:cubicBezTo>
                <a:cubicBezTo>
                  <a:pt x="6" y="53"/>
                  <a:pt x="5" y="54"/>
                  <a:pt x="5" y="55"/>
                </a:cubicBezTo>
                <a:cubicBezTo>
                  <a:pt x="4" y="56"/>
                  <a:pt x="4" y="57"/>
                  <a:pt x="4" y="58"/>
                </a:cubicBezTo>
                <a:cubicBezTo>
                  <a:pt x="4" y="59"/>
                  <a:pt x="3" y="62"/>
                  <a:pt x="5" y="62"/>
                </a:cubicBezTo>
                <a:cubicBezTo>
                  <a:pt x="8" y="64"/>
                  <a:pt x="9" y="67"/>
                  <a:pt x="11" y="69"/>
                </a:cubicBezTo>
                <a:cubicBezTo>
                  <a:pt x="12" y="70"/>
                  <a:pt x="12" y="71"/>
                  <a:pt x="13" y="72"/>
                </a:cubicBezTo>
                <a:cubicBezTo>
                  <a:pt x="14" y="72"/>
                  <a:pt x="15" y="72"/>
                  <a:pt x="16" y="72"/>
                </a:cubicBezTo>
                <a:cubicBezTo>
                  <a:pt x="17" y="73"/>
                  <a:pt x="18" y="73"/>
                  <a:pt x="18" y="74"/>
                </a:cubicBezTo>
                <a:cubicBezTo>
                  <a:pt x="18" y="75"/>
                  <a:pt x="18" y="76"/>
                  <a:pt x="19" y="76"/>
                </a:cubicBezTo>
                <a:cubicBezTo>
                  <a:pt x="19" y="77"/>
                  <a:pt x="20" y="76"/>
                  <a:pt x="21" y="76"/>
                </a:cubicBezTo>
                <a:cubicBezTo>
                  <a:pt x="22" y="76"/>
                  <a:pt x="23" y="74"/>
                  <a:pt x="23" y="74"/>
                </a:cubicBezTo>
                <a:cubicBezTo>
                  <a:pt x="21" y="71"/>
                  <a:pt x="20" y="70"/>
                  <a:pt x="16" y="69"/>
                </a:cubicBezTo>
                <a:cubicBezTo>
                  <a:pt x="15" y="69"/>
                  <a:pt x="14" y="68"/>
                  <a:pt x="13" y="67"/>
                </a:cubicBezTo>
                <a:cubicBezTo>
                  <a:pt x="13" y="65"/>
                  <a:pt x="14" y="67"/>
                  <a:pt x="15" y="67"/>
                </a:cubicBezTo>
                <a:cubicBezTo>
                  <a:pt x="14" y="67"/>
                  <a:pt x="12" y="61"/>
                  <a:pt x="12" y="60"/>
                </a:cubicBezTo>
                <a:cubicBezTo>
                  <a:pt x="12" y="59"/>
                  <a:pt x="12" y="59"/>
                  <a:pt x="11" y="58"/>
                </a:cubicBezTo>
                <a:cubicBezTo>
                  <a:pt x="10" y="58"/>
                  <a:pt x="9" y="57"/>
                  <a:pt x="9" y="56"/>
                </a:cubicBezTo>
                <a:cubicBezTo>
                  <a:pt x="8" y="53"/>
                  <a:pt x="10" y="50"/>
                  <a:pt x="11" y="48"/>
                </a:cubicBezTo>
                <a:cubicBezTo>
                  <a:pt x="11" y="46"/>
                  <a:pt x="13" y="44"/>
                  <a:pt x="13" y="43"/>
                </a:cubicBezTo>
                <a:cubicBezTo>
                  <a:pt x="13" y="41"/>
                  <a:pt x="12" y="37"/>
                  <a:pt x="14" y="36"/>
                </a:cubicBezTo>
                <a:cubicBezTo>
                  <a:pt x="17" y="36"/>
                  <a:pt x="17" y="37"/>
                  <a:pt x="17" y="40"/>
                </a:cubicBezTo>
                <a:cubicBezTo>
                  <a:pt x="16" y="42"/>
                  <a:pt x="20" y="41"/>
                  <a:pt x="22" y="41"/>
                </a:cubicBezTo>
                <a:cubicBezTo>
                  <a:pt x="23" y="41"/>
                  <a:pt x="26" y="43"/>
                  <a:pt x="27" y="44"/>
                </a:cubicBezTo>
                <a:cubicBezTo>
                  <a:pt x="27" y="42"/>
                  <a:pt x="25" y="41"/>
                  <a:pt x="24" y="38"/>
                </a:cubicBezTo>
                <a:cubicBezTo>
                  <a:pt x="24" y="36"/>
                  <a:pt x="26" y="35"/>
                  <a:pt x="28" y="33"/>
                </a:cubicBezTo>
                <a:cubicBezTo>
                  <a:pt x="29" y="32"/>
                  <a:pt x="32" y="32"/>
                  <a:pt x="34" y="32"/>
                </a:cubicBezTo>
                <a:cubicBezTo>
                  <a:pt x="36" y="32"/>
                  <a:pt x="37" y="32"/>
                  <a:pt x="38" y="33"/>
                </a:cubicBezTo>
                <a:cubicBezTo>
                  <a:pt x="40" y="33"/>
                  <a:pt x="39" y="32"/>
                  <a:pt x="40" y="30"/>
                </a:cubicBezTo>
                <a:cubicBezTo>
                  <a:pt x="41" y="30"/>
                  <a:pt x="40" y="31"/>
                  <a:pt x="40" y="30"/>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752" name="Freeform 705">
            <a:extLst>
              <a:ext uri="{FF2B5EF4-FFF2-40B4-BE49-F238E27FC236}">
                <a16:creationId xmlns:a16="http://schemas.microsoft.com/office/drawing/2014/main" id="{2E0F87AD-277A-D94C-9791-E3BDCE96B49D}"/>
              </a:ext>
            </a:extLst>
          </p:cNvPr>
          <p:cNvSpPr/>
          <p:nvPr/>
        </p:nvSpPr>
        <p:spPr bwMode="auto">
          <a:xfrm>
            <a:off x="10506634" y="3950363"/>
            <a:ext cx="110811" cy="282693"/>
          </a:xfrm>
          <a:custGeom>
            <a:avLst/>
            <a:gdLst>
              <a:gd name="T0" fmla="*/ 37 w 38"/>
              <a:gd name="T1" fmla="*/ 55 h 78"/>
              <a:gd name="T2" fmla="*/ 36 w 38"/>
              <a:gd name="T3" fmla="*/ 49 h 78"/>
              <a:gd name="T4" fmla="*/ 32 w 38"/>
              <a:gd name="T5" fmla="*/ 41 h 78"/>
              <a:gd name="T6" fmla="*/ 28 w 38"/>
              <a:gd name="T7" fmla="*/ 37 h 78"/>
              <a:gd name="T8" fmla="*/ 22 w 38"/>
              <a:gd name="T9" fmla="*/ 31 h 78"/>
              <a:gd name="T10" fmla="*/ 18 w 38"/>
              <a:gd name="T11" fmla="*/ 26 h 78"/>
              <a:gd name="T12" fmla="*/ 19 w 38"/>
              <a:gd name="T13" fmla="*/ 20 h 78"/>
              <a:gd name="T14" fmla="*/ 23 w 38"/>
              <a:gd name="T15" fmla="*/ 15 h 78"/>
              <a:gd name="T16" fmla="*/ 29 w 38"/>
              <a:gd name="T17" fmla="*/ 11 h 78"/>
              <a:gd name="T18" fmla="*/ 23 w 38"/>
              <a:gd name="T19" fmla="*/ 7 h 78"/>
              <a:gd name="T20" fmla="*/ 24 w 38"/>
              <a:gd name="T21" fmla="*/ 4 h 78"/>
              <a:gd name="T22" fmla="*/ 19 w 38"/>
              <a:gd name="T23" fmla="*/ 3 h 78"/>
              <a:gd name="T24" fmla="*/ 14 w 38"/>
              <a:gd name="T25" fmla="*/ 3 h 78"/>
              <a:gd name="T26" fmla="*/ 11 w 38"/>
              <a:gd name="T27" fmla="*/ 5 h 78"/>
              <a:gd name="T28" fmla="*/ 8 w 38"/>
              <a:gd name="T29" fmla="*/ 5 h 78"/>
              <a:gd name="T30" fmla="*/ 5 w 38"/>
              <a:gd name="T31" fmla="*/ 5 h 78"/>
              <a:gd name="T32" fmla="*/ 3 w 38"/>
              <a:gd name="T33" fmla="*/ 5 h 78"/>
              <a:gd name="T34" fmla="*/ 0 w 38"/>
              <a:gd name="T35" fmla="*/ 6 h 78"/>
              <a:gd name="T36" fmla="*/ 4 w 38"/>
              <a:gd name="T37" fmla="*/ 9 h 78"/>
              <a:gd name="T38" fmla="*/ 5 w 38"/>
              <a:gd name="T39" fmla="*/ 13 h 78"/>
              <a:gd name="T40" fmla="*/ 9 w 38"/>
              <a:gd name="T41" fmla="*/ 14 h 78"/>
              <a:gd name="T42" fmla="*/ 12 w 38"/>
              <a:gd name="T43" fmla="*/ 17 h 78"/>
              <a:gd name="T44" fmla="*/ 13 w 38"/>
              <a:gd name="T45" fmla="*/ 21 h 78"/>
              <a:gd name="T46" fmla="*/ 10 w 38"/>
              <a:gd name="T47" fmla="*/ 22 h 78"/>
              <a:gd name="T48" fmla="*/ 14 w 38"/>
              <a:gd name="T49" fmla="*/ 25 h 78"/>
              <a:gd name="T50" fmla="*/ 19 w 38"/>
              <a:gd name="T51" fmla="*/ 31 h 78"/>
              <a:gd name="T52" fmla="*/ 23 w 38"/>
              <a:gd name="T53" fmla="*/ 35 h 78"/>
              <a:gd name="T54" fmla="*/ 26 w 38"/>
              <a:gd name="T55" fmla="*/ 39 h 78"/>
              <a:gd name="T56" fmla="*/ 28 w 38"/>
              <a:gd name="T57" fmla="*/ 43 h 78"/>
              <a:gd name="T58" fmla="*/ 27 w 38"/>
              <a:gd name="T59" fmla="*/ 48 h 78"/>
              <a:gd name="T60" fmla="*/ 28 w 38"/>
              <a:gd name="T61" fmla="*/ 52 h 78"/>
              <a:gd name="T62" fmla="*/ 28 w 38"/>
              <a:gd name="T63" fmla="*/ 57 h 78"/>
              <a:gd name="T64" fmla="*/ 23 w 38"/>
              <a:gd name="T65" fmla="*/ 60 h 78"/>
              <a:gd name="T66" fmla="*/ 20 w 38"/>
              <a:gd name="T67" fmla="*/ 62 h 78"/>
              <a:gd name="T68" fmla="*/ 20 w 38"/>
              <a:gd name="T69" fmla="*/ 65 h 78"/>
              <a:gd name="T70" fmla="*/ 18 w 38"/>
              <a:gd name="T71" fmla="*/ 66 h 78"/>
              <a:gd name="T72" fmla="*/ 14 w 38"/>
              <a:gd name="T73" fmla="*/ 67 h 78"/>
              <a:gd name="T74" fmla="*/ 15 w 38"/>
              <a:gd name="T75" fmla="*/ 70 h 78"/>
              <a:gd name="T76" fmla="*/ 14 w 38"/>
              <a:gd name="T77" fmla="*/ 74 h 78"/>
              <a:gd name="T78" fmla="*/ 14 w 38"/>
              <a:gd name="T79" fmla="*/ 77 h 78"/>
              <a:gd name="T80" fmla="*/ 18 w 38"/>
              <a:gd name="T81" fmla="*/ 75 h 78"/>
              <a:gd name="T82" fmla="*/ 19 w 38"/>
              <a:gd name="T83" fmla="*/ 71 h 78"/>
              <a:gd name="T84" fmla="*/ 22 w 38"/>
              <a:gd name="T85" fmla="*/ 72 h 78"/>
              <a:gd name="T86" fmla="*/ 21 w 38"/>
              <a:gd name="T87" fmla="*/ 70 h 78"/>
              <a:gd name="T88" fmla="*/ 23 w 38"/>
              <a:gd name="T89" fmla="*/ 71 h 78"/>
              <a:gd name="T90" fmla="*/ 24 w 38"/>
              <a:gd name="T91" fmla="*/ 67 h 78"/>
              <a:gd name="T92" fmla="*/ 26 w 38"/>
              <a:gd name="T93" fmla="*/ 68 h 78"/>
              <a:gd name="T94" fmla="*/ 30 w 38"/>
              <a:gd name="T95" fmla="*/ 66 h 78"/>
              <a:gd name="T96" fmla="*/ 36 w 38"/>
              <a:gd name="T97" fmla="*/ 61 h 78"/>
              <a:gd name="T98" fmla="*/ 36 w 38"/>
              <a:gd name="T99" fmla="*/ 57 h 78"/>
              <a:gd name="T100" fmla="*/ 37 w 38"/>
              <a:gd name="T101" fmla="*/ 55 h 78"/>
              <a:gd name="T102" fmla="*/ 37 w 38"/>
              <a:gd name="T103" fmla="*/ 55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8" h="78">
                <a:moveTo>
                  <a:pt x="37" y="55"/>
                </a:moveTo>
                <a:cubicBezTo>
                  <a:pt x="36" y="54"/>
                  <a:pt x="36" y="52"/>
                  <a:pt x="36" y="49"/>
                </a:cubicBezTo>
                <a:cubicBezTo>
                  <a:pt x="35" y="46"/>
                  <a:pt x="34" y="44"/>
                  <a:pt x="32" y="41"/>
                </a:cubicBezTo>
                <a:cubicBezTo>
                  <a:pt x="31" y="39"/>
                  <a:pt x="30" y="38"/>
                  <a:pt x="28" y="37"/>
                </a:cubicBezTo>
                <a:cubicBezTo>
                  <a:pt x="26" y="35"/>
                  <a:pt x="23" y="34"/>
                  <a:pt x="22" y="31"/>
                </a:cubicBezTo>
                <a:cubicBezTo>
                  <a:pt x="22" y="29"/>
                  <a:pt x="20" y="28"/>
                  <a:pt x="18" y="26"/>
                </a:cubicBezTo>
                <a:cubicBezTo>
                  <a:pt x="17" y="25"/>
                  <a:pt x="18" y="21"/>
                  <a:pt x="19" y="20"/>
                </a:cubicBezTo>
                <a:cubicBezTo>
                  <a:pt x="21" y="19"/>
                  <a:pt x="23" y="17"/>
                  <a:pt x="23" y="15"/>
                </a:cubicBezTo>
                <a:cubicBezTo>
                  <a:pt x="24" y="14"/>
                  <a:pt x="28" y="12"/>
                  <a:pt x="29" y="11"/>
                </a:cubicBezTo>
                <a:cubicBezTo>
                  <a:pt x="27" y="10"/>
                  <a:pt x="25" y="9"/>
                  <a:pt x="23" y="7"/>
                </a:cubicBezTo>
                <a:cubicBezTo>
                  <a:pt x="21" y="6"/>
                  <a:pt x="24" y="6"/>
                  <a:pt x="24" y="4"/>
                </a:cubicBezTo>
                <a:cubicBezTo>
                  <a:pt x="24" y="4"/>
                  <a:pt x="19" y="3"/>
                  <a:pt x="19" y="3"/>
                </a:cubicBezTo>
                <a:cubicBezTo>
                  <a:pt x="17" y="2"/>
                  <a:pt x="15" y="0"/>
                  <a:pt x="14" y="3"/>
                </a:cubicBezTo>
                <a:cubicBezTo>
                  <a:pt x="13" y="4"/>
                  <a:pt x="12" y="4"/>
                  <a:pt x="11" y="5"/>
                </a:cubicBezTo>
                <a:cubicBezTo>
                  <a:pt x="9" y="8"/>
                  <a:pt x="9" y="4"/>
                  <a:pt x="8" y="5"/>
                </a:cubicBezTo>
                <a:cubicBezTo>
                  <a:pt x="6" y="6"/>
                  <a:pt x="6" y="5"/>
                  <a:pt x="5" y="5"/>
                </a:cubicBezTo>
                <a:cubicBezTo>
                  <a:pt x="4" y="6"/>
                  <a:pt x="3" y="6"/>
                  <a:pt x="3" y="5"/>
                </a:cubicBezTo>
                <a:cubicBezTo>
                  <a:pt x="3" y="4"/>
                  <a:pt x="1" y="6"/>
                  <a:pt x="0" y="6"/>
                </a:cubicBezTo>
                <a:cubicBezTo>
                  <a:pt x="0" y="7"/>
                  <a:pt x="3" y="9"/>
                  <a:pt x="4" y="9"/>
                </a:cubicBezTo>
                <a:cubicBezTo>
                  <a:pt x="5" y="11"/>
                  <a:pt x="4" y="12"/>
                  <a:pt x="5" y="13"/>
                </a:cubicBezTo>
                <a:cubicBezTo>
                  <a:pt x="5" y="15"/>
                  <a:pt x="8" y="15"/>
                  <a:pt x="9" y="14"/>
                </a:cubicBezTo>
                <a:cubicBezTo>
                  <a:pt x="11" y="13"/>
                  <a:pt x="12" y="16"/>
                  <a:pt x="12" y="17"/>
                </a:cubicBezTo>
                <a:cubicBezTo>
                  <a:pt x="13" y="19"/>
                  <a:pt x="15" y="19"/>
                  <a:pt x="13" y="21"/>
                </a:cubicBezTo>
                <a:cubicBezTo>
                  <a:pt x="11" y="22"/>
                  <a:pt x="10" y="19"/>
                  <a:pt x="10" y="22"/>
                </a:cubicBezTo>
                <a:cubicBezTo>
                  <a:pt x="10" y="24"/>
                  <a:pt x="13" y="24"/>
                  <a:pt x="14" y="25"/>
                </a:cubicBezTo>
                <a:cubicBezTo>
                  <a:pt x="16" y="27"/>
                  <a:pt x="17" y="29"/>
                  <a:pt x="19" y="31"/>
                </a:cubicBezTo>
                <a:cubicBezTo>
                  <a:pt x="20" y="33"/>
                  <a:pt x="22" y="33"/>
                  <a:pt x="23" y="35"/>
                </a:cubicBezTo>
                <a:cubicBezTo>
                  <a:pt x="24" y="37"/>
                  <a:pt x="24" y="38"/>
                  <a:pt x="26" y="39"/>
                </a:cubicBezTo>
                <a:cubicBezTo>
                  <a:pt x="27" y="40"/>
                  <a:pt x="26" y="42"/>
                  <a:pt x="28" y="43"/>
                </a:cubicBezTo>
                <a:cubicBezTo>
                  <a:pt x="29" y="44"/>
                  <a:pt x="28" y="47"/>
                  <a:pt x="27" y="48"/>
                </a:cubicBezTo>
                <a:cubicBezTo>
                  <a:pt x="26" y="49"/>
                  <a:pt x="27" y="51"/>
                  <a:pt x="28" y="52"/>
                </a:cubicBezTo>
                <a:cubicBezTo>
                  <a:pt x="28" y="54"/>
                  <a:pt x="28" y="55"/>
                  <a:pt x="28" y="57"/>
                </a:cubicBezTo>
                <a:cubicBezTo>
                  <a:pt x="26" y="59"/>
                  <a:pt x="26" y="59"/>
                  <a:pt x="23" y="60"/>
                </a:cubicBezTo>
                <a:cubicBezTo>
                  <a:pt x="21" y="60"/>
                  <a:pt x="24" y="63"/>
                  <a:pt x="20" y="62"/>
                </a:cubicBezTo>
                <a:cubicBezTo>
                  <a:pt x="18" y="62"/>
                  <a:pt x="20" y="64"/>
                  <a:pt x="20" y="65"/>
                </a:cubicBezTo>
                <a:cubicBezTo>
                  <a:pt x="21" y="67"/>
                  <a:pt x="19" y="66"/>
                  <a:pt x="18" y="66"/>
                </a:cubicBezTo>
                <a:cubicBezTo>
                  <a:pt x="16" y="66"/>
                  <a:pt x="15" y="66"/>
                  <a:pt x="14" y="67"/>
                </a:cubicBezTo>
                <a:cubicBezTo>
                  <a:pt x="11" y="69"/>
                  <a:pt x="13" y="69"/>
                  <a:pt x="15" y="70"/>
                </a:cubicBezTo>
                <a:cubicBezTo>
                  <a:pt x="16" y="70"/>
                  <a:pt x="14" y="73"/>
                  <a:pt x="14" y="74"/>
                </a:cubicBezTo>
                <a:cubicBezTo>
                  <a:pt x="13" y="74"/>
                  <a:pt x="13" y="78"/>
                  <a:pt x="14" y="77"/>
                </a:cubicBezTo>
                <a:cubicBezTo>
                  <a:pt x="16" y="76"/>
                  <a:pt x="17" y="75"/>
                  <a:pt x="18" y="75"/>
                </a:cubicBezTo>
                <a:cubicBezTo>
                  <a:pt x="22" y="74"/>
                  <a:pt x="20" y="73"/>
                  <a:pt x="19" y="71"/>
                </a:cubicBezTo>
                <a:cubicBezTo>
                  <a:pt x="20" y="71"/>
                  <a:pt x="21" y="73"/>
                  <a:pt x="22" y="72"/>
                </a:cubicBezTo>
                <a:cubicBezTo>
                  <a:pt x="23" y="71"/>
                  <a:pt x="21" y="70"/>
                  <a:pt x="21" y="70"/>
                </a:cubicBezTo>
                <a:cubicBezTo>
                  <a:pt x="21" y="69"/>
                  <a:pt x="23" y="71"/>
                  <a:pt x="23" y="71"/>
                </a:cubicBezTo>
                <a:cubicBezTo>
                  <a:pt x="22" y="71"/>
                  <a:pt x="23" y="67"/>
                  <a:pt x="24" y="67"/>
                </a:cubicBezTo>
                <a:cubicBezTo>
                  <a:pt x="24" y="66"/>
                  <a:pt x="26" y="68"/>
                  <a:pt x="26" y="68"/>
                </a:cubicBezTo>
                <a:cubicBezTo>
                  <a:pt x="28" y="68"/>
                  <a:pt x="29" y="67"/>
                  <a:pt x="30" y="66"/>
                </a:cubicBezTo>
                <a:cubicBezTo>
                  <a:pt x="31" y="65"/>
                  <a:pt x="36" y="63"/>
                  <a:pt x="36" y="61"/>
                </a:cubicBezTo>
                <a:cubicBezTo>
                  <a:pt x="36" y="60"/>
                  <a:pt x="35" y="59"/>
                  <a:pt x="36" y="57"/>
                </a:cubicBezTo>
                <a:cubicBezTo>
                  <a:pt x="36" y="56"/>
                  <a:pt x="38" y="57"/>
                  <a:pt x="37" y="55"/>
                </a:cubicBezTo>
                <a:cubicBezTo>
                  <a:pt x="36" y="54"/>
                  <a:pt x="38" y="56"/>
                  <a:pt x="37" y="55"/>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753" name="Freeform 706">
            <a:extLst>
              <a:ext uri="{FF2B5EF4-FFF2-40B4-BE49-F238E27FC236}">
                <a16:creationId xmlns:a16="http://schemas.microsoft.com/office/drawing/2014/main" id="{2EA6CB8C-BE01-2021-E817-E280287CF0E7}"/>
              </a:ext>
            </a:extLst>
          </p:cNvPr>
          <p:cNvSpPr/>
          <p:nvPr/>
        </p:nvSpPr>
        <p:spPr bwMode="auto">
          <a:xfrm>
            <a:off x="10480910" y="3972584"/>
            <a:ext cx="106854" cy="162949"/>
          </a:xfrm>
          <a:custGeom>
            <a:avLst/>
            <a:gdLst>
              <a:gd name="T0" fmla="*/ 37 w 37"/>
              <a:gd name="T1" fmla="*/ 38 h 45"/>
              <a:gd name="T2" fmla="*/ 35 w 37"/>
              <a:gd name="T3" fmla="*/ 35 h 45"/>
              <a:gd name="T4" fmla="*/ 33 w 37"/>
              <a:gd name="T5" fmla="*/ 32 h 45"/>
              <a:gd name="T6" fmla="*/ 30 w 37"/>
              <a:gd name="T7" fmla="*/ 28 h 45"/>
              <a:gd name="T8" fmla="*/ 26 w 37"/>
              <a:gd name="T9" fmla="*/ 22 h 45"/>
              <a:gd name="T10" fmla="*/ 22 w 37"/>
              <a:gd name="T11" fmla="*/ 18 h 45"/>
              <a:gd name="T12" fmla="*/ 19 w 37"/>
              <a:gd name="T13" fmla="*/ 15 h 45"/>
              <a:gd name="T14" fmla="*/ 22 w 37"/>
              <a:gd name="T15" fmla="*/ 14 h 45"/>
              <a:gd name="T16" fmla="*/ 21 w 37"/>
              <a:gd name="T17" fmla="*/ 10 h 45"/>
              <a:gd name="T18" fmla="*/ 14 w 37"/>
              <a:gd name="T19" fmla="*/ 8 h 45"/>
              <a:gd name="T20" fmla="*/ 13 w 37"/>
              <a:gd name="T21" fmla="*/ 4 h 45"/>
              <a:gd name="T22" fmla="*/ 9 w 37"/>
              <a:gd name="T23" fmla="*/ 0 h 45"/>
              <a:gd name="T24" fmla="*/ 7 w 37"/>
              <a:gd name="T25" fmla="*/ 0 h 45"/>
              <a:gd name="T26" fmla="*/ 8 w 37"/>
              <a:gd name="T27" fmla="*/ 4 h 45"/>
              <a:gd name="T28" fmla="*/ 8 w 37"/>
              <a:gd name="T29" fmla="*/ 7 h 45"/>
              <a:gd name="T30" fmla="*/ 4 w 37"/>
              <a:gd name="T31" fmla="*/ 5 h 45"/>
              <a:gd name="T32" fmla="*/ 0 w 37"/>
              <a:gd name="T33" fmla="*/ 10 h 45"/>
              <a:gd name="T34" fmla="*/ 4 w 37"/>
              <a:gd name="T35" fmla="*/ 15 h 45"/>
              <a:gd name="T36" fmla="*/ 4 w 37"/>
              <a:gd name="T37" fmla="*/ 22 h 45"/>
              <a:gd name="T38" fmla="*/ 3 w 37"/>
              <a:gd name="T39" fmla="*/ 26 h 45"/>
              <a:gd name="T40" fmla="*/ 7 w 37"/>
              <a:gd name="T41" fmla="*/ 25 h 45"/>
              <a:gd name="T42" fmla="*/ 10 w 37"/>
              <a:gd name="T43" fmla="*/ 23 h 45"/>
              <a:gd name="T44" fmla="*/ 15 w 37"/>
              <a:gd name="T45" fmla="*/ 22 h 45"/>
              <a:gd name="T46" fmla="*/ 23 w 37"/>
              <a:gd name="T47" fmla="*/ 28 h 45"/>
              <a:gd name="T48" fmla="*/ 27 w 37"/>
              <a:gd name="T49" fmla="*/ 36 h 45"/>
              <a:gd name="T50" fmla="*/ 27 w 37"/>
              <a:gd name="T51" fmla="*/ 39 h 45"/>
              <a:gd name="T52" fmla="*/ 25 w 37"/>
              <a:gd name="T53" fmla="*/ 43 h 45"/>
              <a:gd name="T54" fmla="*/ 29 w 37"/>
              <a:gd name="T55" fmla="*/ 43 h 45"/>
              <a:gd name="T56" fmla="*/ 32 w 37"/>
              <a:gd name="T57" fmla="*/ 42 h 45"/>
              <a:gd name="T58" fmla="*/ 35 w 37"/>
              <a:gd name="T59" fmla="*/ 42 h 45"/>
              <a:gd name="T60" fmla="*/ 37 w 37"/>
              <a:gd name="T61" fmla="*/ 38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7" h="45">
                <a:moveTo>
                  <a:pt x="37" y="38"/>
                </a:moveTo>
                <a:cubicBezTo>
                  <a:pt x="37" y="37"/>
                  <a:pt x="36" y="37"/>
                  <a:pt x="35" y="35"/>
                </a:cubicBezTo>
                <a:cubicBezTo>
                  <a:pt x="35" y="33"/>
                  <a:pt x="34" y="34"/>
                  <a:pt x="33" y="32"/>
                </a:cubicBezTo>
                <a:cubicBezTo>
                  <a:pt x="32" y="30"/>
                  <a:pt x="32" y="29"/>
                  <a:pt x="30" y="28"/>
                </a:cubicBezTo>
                <a:cubicBezTo>
                  <a:pt x="28" y="26"/>
                  <a:pt x="27" y="24"/>
                  <a:pt x="26" y="22"/>
                </a:cubicBezTo>
                <a:cubicBezTo>
                  <a:pt x="25" y="21"/>
                  <a:pt x="23" y="19"/>
                  <a:pt x="22" y="18"/>
                </a:cubicBezTo>
                <a:cubicBezTo>
                  <a:pt x="20" y="17"/>
                  <a:pt x="19" y="18"/>
                  <a:pt x="19" y="15"/>
                </a:cubicBezTo>
                <a:cubicBezTo>
                  <a:pt x="19" y="14"/>
                  <a:pt x="21" y="16"/>
                  <a:pt x="22" y="14"/>
                </a:cubicBezTo>
                <a:cubicBezTo>
                  <a:pt x="24" y="13"/>
                  <a:pt x="22" y="12"/>
                  <a:pt x="21" y="10"/>
                </a:cubicBezTo>
                <a:cubicBezTo>
                  <a:pt x="19" y="5"/>
                  <a:pt x="16" y="11"/>
                  <a:pt x="14" y="8"/>
                </a:cubicBezTo>
                <a:cubicBezTo>
                  <a:pt x="13" y="7"/>
                  <a:pt x="14" y="5"/>
                  <a:pt x="13" y="4"/>
                </a:cubicBezTo>
                <a:cubicBezTo>
                  <a:pt x="12" y="3"/>
                  <a:pt x="10" y="2"/>
                  <a:pt x="9" y="0"/>
                </a:cubicBezTo>
                <a:cubicBezTo>
                  <a:pt x="9" y="0"/>
                  <a:pt x="7" y="0"/>
                  <a:pt x="7" y="0"/>
                </a:cubicBezTo>
                <a:cubicBezTo>
                  <a:pt x="6" y="1"/>
                  <a:pt x="8" y="3"/>
                  <a:pt x="8" y="4"/>
                </a:cubicBezTo>
                <a:cubicBezTo>
                  <a:pt x="8" y="5"/>
                  <a:pt x="9" y="7"/>
                  <a:pt x="8" y="7"/>
                </a:cubicBezTo>
                <a:cubicBezTo>
                  <a:pt x="6" y="7"/>
                  <a:pt x="6" y="5"/>
                  <a:pt x="4" y="5"/>
                </a:cubicBezTo>
                <a:cubicBezTo>
                  <a:pt x="3" y="4"/>
                  <a:pt x="0" y="10"/>
                  <a:pt x="0" y="10"/>
                </a:cubicBezTo>
                <a:cubicBezTo>
                  <a:pt x="1" y="13"/>
                  <a:pt x="0" y="17"/>
                  <a:pt x="4" y="15"/>
                </a:cubicBezTo>
                <a:cubicBezTo>
                  <a:pt x="6" y="14"/>
                  <a:pt x="4" y="22"/>
                  <a:pt x="4" y="22"/>
                </a:cubicBezTo>
                <a:cubicBezTo>
                  <a:pt x="6" y="23"/>
                  <a:pt x="4" y="24"/>
                  <a:pt x="3" y="26"/>
                </a:cubicBezTo>
                <a:cubicBezTo>
                  <a:pt x="3" y="27"/>
                  <a:pt x="6" y="25"/>
                  <a:pt x="7" y="25"/>
                </a:cubicBezTo>
                <a:cubicBezTo>
                  <a:pt x="7" y="24"/>
                  <a:pt x="9" y="23"/>
                  <a:pt x="10" y="23"/>
                </a:cubicBezTo>
                <a:cubicBezTo>
                  <a:pt x="12" y="24"/>
                  <a:pt x="13" y="24"/>
                  <a:pt x="15" y="22"/>
                </a:cubicBezTo>
                <a:cubicBezTo>
                  <a:pt x="17" y="21"/>
                  <a:pt x="24" y="25"/>
                  <a:pt x="23" y="28"/>
                </a:cubicBezTo>
                <a:cubicBezTo>
                  <a:pt x="21" y="32"/>
                  <a:pt x="25" y="33"/>
                  <a:pt x="27" y="36"/>
                </a:cubicBezTo>
                <a:cubicBezTo>
                  <a:pt x="27" y="37"/>
                  <a:pt x="27" y="38"/>
                  <a:pt x="27" y="39"/>
                </a:cubicBezTo>
                <a:cubicBezTo>
                  <a:pt x="27" y="40"/>
                  <a:pt x="26" y="42"/>
                  <a:pt x="25" y="43"/>
                </a:cubicBezTo>
                <a:cubicBezTo>
                  <a:pt x="26" y="43"/>
                  <a:pt x="29" y="45"/>
                  <a:pt x="29" y="43"/>
                </a:cubicBezTo>
                <a:cubicBezTo>
                  <a:pt x="29" y="42"/>
                  <a:pt x="31" y="41"/>
                  <a:pt x="32" y="42"/>
                </a:cubicBezTo>
                <a:cubicBezTo>
                  <a:pt x="33" y="43"/>
                  <a:pt x="34" y="43"/>
                  <a:pt x="35" y="42"/>
                </a:cubicBezTo>
                <a:cubicBezTo>
                  <a:pt x="37" y="42"/>
                  <a:pt x="37" y="40"/>
                  <a:pt x="37" y="38"/>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754" name="Freeform 709">
            <a:extLst>
              <a:ext uri="{FF2B5EF4-FFF2-40B4-BE49-F238E27FC236}">
                <a16:creationId xmlns:a16="http://schemas.microsoft.com/office/drawing/2014/main" id="{F3CC7ECC-217E-1EDE-DDBE-668DD2EF6833}"/>
              </a:ext>
            </a:extLst>
          </p:cNvPr>
          <p:cNvSpPr/>
          <p:nvPr/>
        </p:nvSpPr>
        <p:spPr bwMode="auto">
          <a:xfrm>
            <a:off x="10605573" y="4302186"/>
            <a:ext cx="148408" cy="162949"/>
          </a:xfrm>
          <a:custGeom>
            <a:avLst/>
            <a:gdLst>
              <a:gd name="T0" fmla="*/ 33 w 51"/>
              <a:gd name="T1" fmla="*/ 5 h 45"/>
              <a:gd name="T2" fmla="*/ 29 w 51"/>
              <a:gd name="T3" fmla="*/ 13 h 45"/>
              <a:gd name="T4" fmla="*/ 20 w 51"/>
              <a:gd name="T5" fmla="*/ 16 h 45"/>
              <a:gd name="T6" fmla="*/ 15 w 51"/>
              <a:gd name="T7" fmla="*/ 18 h 45"/>
              <a:gd name="T8" fmla="*/ 10 w 51"/>
              <a:gd name="T9" fmla="*/ 19 h 45"/>
              <a:gd name="T10" fmla="*/ 7 w 51"/>
              <a:gd name="T11" fmla="*/ 18 h 45"/>
              <a:gd name="T12" fmla="*/ 3 w 51"/>
              <a:gd name="T13" fmla="*/ 14 h 45"/>
              <a:gd name="T14" fmla="*/ 0 w 51"/>
              <a:gd name="T15" fmla="*/ 20 h 45"/>
              <a:gd name="T16" fmla="*/ 4 w 51"/>
              <a:gd name="T17" fmla="*/ 29 h 45"/>
              <a:gd name="T18" fmla="*/ 8 w 51"/>
              <a:gd name="T19" fmla="*/ 37 h 45"/>
              <a:gd name="T20" fmla="*/ 13 w 51"/>
              <a:gd name="T21" fmla="*/ 39 h 45"/>
              <a:gd name="T22" fmla="*/ 14 w 51"/>
              <a:gd name="T23" fmla="*/ 41 h 45"/>
              <a:gd name="T24" fmla="*/ 19 w 51"/>
              <a:gd name="T25" fmla="*/ 41 h 45"/>
              <a:gd name="T26" fmla="*/ 21 w 51"/>
              <a:gd name="T27" fmla="*/ 39 h 45"/>
              <a:gd name="T28" fmla="*/ 25 w 51"/>
              <a:gd name="T29" fmla="*/ 40 h 45"/>
              <a:gd name="T30" fmla="*/ 28 w 51"/>
              <a:gd name="T31" fmla="*/ 40 h 45"/>
              <a:gd name="T32" fmla="*/ 31 w 51"/>
              <a:gd name="T33" fmla="*/ 43 h 45"/>
              <a:gd name="T34" fmla="*/ 34 w 51"/>
              <a:gd name="T35" fmla="*/ 42 h 45"/>
              <a:gd name="T36" fmla="*/ 36 w 51"/>
              <a:gd name="T37" fmla="*/ 43 h 45"/>
              <a:gd name="T38" fmla="*/ 37 w 51"/>
              <a:gd name="T39" fmla="*/ 37 h 45"/>
              <a:gd name="T40" fmla="*/ 37 w 51"/>
              <a:gd name="T41" fmla="*/ 33 h 45"/>
              <a:gd name="T42" fmla="*/ 39 w 51"/>
              <a:gd name="T43" fmla="*/ 30 h 45"/>
              <a:gd name="T44" fmla="*/ 42 w 51"/>
              <a:gd name="T45" fmla="*/ 24 h 45"/>
              <a:gd name="T46" fmla="*/ 47 w 51"/>
              <a:gd name="T47" fmla="*/ 19 h 45"/>
              <a:gd name="T48" fmla="*/ 49 w 51"/>
              <a:gd name="T49" fmla="*/ 18 h 45"/>
              <a:gd name="T50" fmla="*/ 45 w 51"/>
              <a:gd name="T51" fmla="*/ 13 h 45"/>
              <a:gd name="T52" fmla="*/ 42 w 51"/>
              <a:gd name="T53" fmla="*/ 7 h 45"/>
              <a:gd name="T54" fmla="*/ 44 w 51"/>
              <a:gd name="T55" fmla="*/ 6 h 45"/>
              <a:gd name="T56" fmla="*/ 44 w 51"/>
              <a:gd name="T57" fmla="*/ 3 h 45"/>
              <a:gd name="T58" fmla="*/ 33 w 51"/>
              <a:gd name="T59" fmla="*/ 5 h 45"/>
              <a:gd name="T60" fmla="*/ 33 w 51"/>
              <a:gd name="T61" fmla="*/ 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1" h="45">
                <a:moveTo>
                  <a:pt x="33" y="5"/>
                </a:moveTo>
                <a:cubicBezTo>
                  <a:pt x="32" y="8"/>
                  <a:pt x="31" y="10"/>
                  <a:pt x="29" y="13"/>
                </a:cubicBezTo>
                <a:cubicBezTo>
                  <a:pt x="28" y="17"/>
                  <a:pt x="23" y="17"/>
                  <a:pt x="20" y="16"/>
                </a:cubicBezTo>
                <a:cubicBezTo>
                  <a:pt x="18" y="15"/>
                  <a:pt x="16" y="17"/>
                  <a:pt x="15" y="18"/>
                </a:cubicBezTo>
                <a:cubicBezTo>
                  <a:pt x="14" y="19"/>
                  <a:pt x="11" y="18"/>
                  <a:pt x="10" y="19"/>
                </a:cubicBezTo>
                <a:cubicBezTo>
                  <a:pt x="8" y="20"/>
                  <a:pt x="8" y="20"/>
                  <a:pt x="7" y="18"/>
                </a:cubicBezTo>
                <a:cubicBezTo>
                  <a:pt x="5" y="17"/>
                  <a:pt x="4" y="16"/>
                  <a:pt x="3" y="14"/>
                </a:cubicBezTo>
                <a:cubicBezTo>
                  <a:pt x="2" y="13"/>
                  <a:pt x="0" y="19"/>
                  <a:pt x="0" y="20"/>
                </a:cubicBezTo>
                <a:cubicBezTo>
                  <a:pt x="0" y="23"/>
                  <a:pt x="3" y="26"/>
                  <a:pt x="4" y="29"/>
                </a:cubicBezTo>
                <a:cubicBezTo>
                  <a:pt x="6" y="32"/>
                  <a:pt x="5" y="35"/>
                  <a:pt x="8" y="37"/>
                </a:cubicBezTo>
                <a:cubicBezTo>
                  <a:pt x="10" y="38"/>
                  <a:pt x="12" y="39"/>
                  <a:pt x="13" y="39"/>
                </a:cubicBezTo>
                <a:cubicBezTo>
                  <a:pt x="16" y="38"/>
                  <a:pt x="13" y="40"/>
                  <a:pt x="14" y="41"/>
                </a:cubicBezTo>
                <a:cubicBezTo>
                  <a:pt x="15" y="41"/>
                  <a:pt x="18" y="41"/>
                  <a:pt x="19" y="41"/>
                </a:cubicBezTo>
                <a:cubicBezTo>
                  <a:pt x="20" y="40"/>
                  <a:pt x="20" y="38"/>
                  <a:pt x="21" y="39"/>
                </a:cubicBezTo>
                <a:cubicBezTo>
                  <a:pt x="22" y="40"/>
                  <a:pt x="24" y="41"/>
                  <a:pt x="25" y="40"/>
                </a:cubicBezTo>
                <a:cubicBezTo>
                  <a:pt x="26" y="40"/>
                  <a:pt x="28" y="39"/>
                  <a:pt x="28" y="40"/>
                </a:cubicBezTo>
                <a:cubicBezTo>
                  <a:pt x="29" y="43"/>
                  <a:pt x="27" y="45"/>
                  <a:pt x="31" y="43"/>
                </a:cubicBezTo>
                <a:cubicBezTo>
                  <a:pt x="32" y="43"/>
                  <a:pt x="33" y="42"/>
                  <a:pt x="34" y="42"/>
                </a:cubicBezTo>
                <a:cubicBezTo>
                  <a:pt x="35" y="42"/>
                  <a:pt x="36" y="43"/>
                  <a:pt x="36" y="43"/>
                </a:cubicBezTo>
                <a:cubicBezTo>
                  <a:pt x="37" y="41"/>
                  <a:pt x="35" y="39"/>
                  <a:pt x="37" y="37"/>
                </a:cubicBezTo>
                <a:cubicBezTo>
                  <a:pt x="38" y="36"/>
                  <a:pt x="37" y="35"/>
                  <a:pt x="37" y="33"/>
                </a:cubicBezTo>
                <a:cubicBezTo>
                  <a:pt x="37" y="32"/>
                  <a:pt x="38" y="31"/>
                  <a:pt x="39" y="30"/>
                </a:cubicBezTo>
                <a:cubicBezTo>
                  <a:pt x="41" y="28"/>
                  <a:pt x="43" y="27"/>
                  <a:pt x="42" y="24"/>
                </a:cubicBezTo>
                <a:cubicBezTo>
                  <a:pt x="42" y="22"/>
                  <a:pt x="45" y="18"/>
                  <a:pt x="47" y="19"/>
                </a:cubicBezTo>
                <a:cubicBezTo>
                  <a:pt x="48" y="20"/>
                  <a:pt x="51" y="19"/>
                  <a:pt x="49" y="18"/>
                </a:cubicBezTo>
                <a:cubicBezTo>
                  <a:pt x="48" y="16"/>
                  <a:pt x="45" y="15"/>
                  <a:pt x="45" y="13"/>
                </a:cubicBezTo>
                <a:cubicBezTo>
                  <a:pt x="45" y="11"/>
                  <a:pt x="43" y="9"/>
                  <a:pt x="42" y="7"/>
                </a:cubicBezTo>
                <a:cubicBezTo>
                  <a:pt x="41" y="4"/>
                  <a:pt x="44" y="7"/>
                  <a:pt x="44" y="6"/>
                </a:cubicBezTo>
                <a:cubicBezTo>
                  <a:pt x="45" y="5"/>
                  <a:pt x="41" y="4"/>
                  <a:pt x="44" y="3"/>
                </a:cubicBezTo>
                <a:cubicBezTo>
                  <a:pt x="40" y="2"/>
                  <a:pt x="34" y="0"/>
                  <a:pt x="33" y="5"/>
                </a:cubicBezTo>
                <a:cubicBezTo>
                  <a:pt x="32" y="7"/>
                  <a:pt x="34" y="3"/>
                  <a:pt x="33" y="5"/>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755" name="Freeform 710">
            <a:extLst>
              <a:ext uri="{FF2B5EF4-FFF2-40B4-BE49-F238E27FC236}">
                <a16:creationId xmlns:a16="http://schemas.microsoft.com/office/drawing/2014/main" id="{B6A665FC-5363-D761-1FCC-3051DEB62B9B}"/>
              </a:ext>
            </a:extLst>
          </p:cNvPr>
          <p:cNvSpPr/>
          <p:nvPr/>
        </p:nvSpPr>
        <p:spPr bwMode="auto">
          <a:xfrm>
            <a:off x="10614477" y="4258979"/>
            <a:ext cx="142472" cy="116040"/>
          </a:xfrm>
          <a:custGeom>
            <a:avLst/>
            <a:gdLst>
              <a:gd name="T0" fmla="*/ 45 w 49"/>
              <a:gd name="T1" fmla="*/ 10 h 32"/>
              <a:gd name="T2" fmla="*/ 47 w 49"/>
              <a:gd name="T3" fmla="*/ 8 h 32"/>
              <a:gd name="T4" fmla="*/ 43 w 49"/>
              <a:gd name="T5" fmla="*/ 7 h 32"/>
              <a:gd name="T6" fmla="*/ 42 w 49"/>
              <a:gd name="T7" fmla="*/ 6 h 32"/>
              <a:gd name="T8" fmla="*/ 41 w 49"/>
              <a:gd name="T9" fmla="*/ 6 h 32"/>
              <a:gd name="T10" fmla="*/ 41 w 49"/>
              <a:gd name="T11" fmla="*/ 4 h 32"/>
              <a:gd name="T12" fmla="*/ 39 w 49"/>
              <a:gd name="T13" fmla="*/ 2 h 32"/>
              <a:gd name="T14" fmla="*/ 37 w 49"/>
              <a:gd name="T15" fmla="*/ 2 h 32"/>
              <a:gd name="T16" fmla="*/ 36 w 49"/>
              <a:gd name="T17" fmla="*/ 1 h 32"/>
              <a:gd name="T18" fmla="*/ 32 w 49"/>
              <a:gd name="T19" fmla="*/ 6 h 32"/>
              <a:gd name="T20" fmla="*/ 30 w 49"/>
              <a:gd name="T21" fmla="*/ 8 h 32"/>
              <a:gd name="T22" fmla="*/ 29 w 49"/>
              <a:gd name="T23" fmla="*/ 9 h 32"/>
              <a:gd name="T24" fmla="*/ 29 w 49"/>
              <a:gd name="T25" fmla="*/ 10 h 32"/>
              <a:gd name="T26" fmla="*/ 25 w 49"/>
              <a:gd name="T27" fmla="*/ 12 h 32"/>
              <a:gd name="T28" fmla="*/ 25 w 49"/>
              <a:gd name="T29" fmla="*/ 15 h 32"/>
              <a:gd name="T30" fmla="*/ 27 w 49"/>
              <a:gd name="T31" fmla="*/ 14 h 32"/>
              <a:gd name="T32" fmla="*/ 29 w 49"/>
              <a:gd name="T33" fmla="*/ 13 h 32"/>
              <a:gd name="T34" fmla="*/ 28 w 49"/>
              <a:gd name="T35" fmla="*/ 11 h 32"/>
              <a:gd name="T36" fmla="*/ 29 w 49"/>
              <a:gd name="T37" fmla="*/ 13 h 32"/>
              <a:gd name="T38" fmla="*/ 26 w 49"/>
              <a:gd name="T39" fmla="*/ 14 h 32"/>
              <a:gd name="T40" fmla="*/ 23 w 49"/>
              <a:gd name="T41" fmla="*/ 13 h 32"/>
              <a:gd name="T42" fmla="*/ 14 w 49"/>
              <a:gd name="T43" fmla="*/ 20 h 32"/>
              <a:gd name="T44" fmla="*/ 9 w 49"/>
              <a:gd name="T45" fmla="*/ 23 h 32"/>
              <a:gd name="T46" fmla="*/ 7 w 49"/>
              <a:gd name="T47" fmla="*/ 26 h 32"/>
              <a:gd name="T48" fmla="*/ 9 w 49"/>
              <a:gd name="T49" fmla="*/ 28 h 32"/>
              <a:gd name="T50" fmla="*/ 0 w 49"/>
              <a:gd name="T51" fmla="*/ 26 h 32"/>
              <a:gd name="T52" fmla="*/ 5 w 49"/>
              <a:gd name="T53" fmla="*/ 32 h 32"/>
              <a:gd name="T54" fmla="*/ 7 w 49"/>
              <a:gd name="T55" fmla="*/ 31 h 32"/>
              <a:gd name="T56" fmla="*/ 12 w 49"/>
              <a:gd name="T57" fmla="*/ 30 h 32"/>
              <a:gd name="T58" fmla="*/ 20 w 49"/>
              <a:gd name="T59" fmla="*/ 29 h 32"/>
              <a:gd name="T60" fmla="*/ 27 w 49"/>
              <a:gd name="T61" fmla="*/ 24 h 32"/>
              <a:gd name="T62" fmla="*/ 30 w 49"/>
              <a:gd name="T63" fmla="*/ 18 h 32"/>
              <a:gd name="T64" fmla="*/ 34 w 49"/>
              <a:gd name="T65" fmla="*/ 14 h 32"/>
              <a:gd name="T66" fmla="*/ 43 w 49"/>
              <a:gd name="T67" fmla="*/ 14 h 32"/>
              <a:gd name="T68" fmla="*/ 45 w 49"/>
              <a:gd name="T69" fmla="*/ 1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 h="32">
                <a:moveTo>
                  <a:pt x="45" y="10"/>
                </a:moveTo>
                <a:cubicBezTo>
                  <a:pt x="48" y="10"/>
                  <a:pt x="49" y="9"/>
                  <a:pt x="47" y="8"/>
                </a:cubicBezTo>
                <a:cubicBezTo>
                  <a:pt x="45" y="7"/>
                  <a:pt x="45" y="6"/>
                  <a:pt x="43" y="7"/>
                </a:cubicBezTo>
                <a:cubicBezTo>
                  <a:pt x="42" y="8"/>
                  <a:pt x="43" y="7"/>
                  <a:pt x="42" y="6"/>
                </a:cubicBezTo>
                <a:cubicBezTo>
                  <a:pt x="42" y="6"/>
                  <a:pt x="41" y="6"/>
                  <a:pt x="41" y="6"/>
                </a:cubicBezTo>
                <a:cubicBezTo>
                  <a:pt x="41" y="6"/>
                  <a:pt x="41" y="4"/>
                  <a:pt x="41" y="4"/>
                </a:cubicBezTo>
                <a:cubicBezTo>
                  <a:pt x="40" y="3"/>
                  <a:pt x="39" y="2"/>
                  <a:pt x="39" y="2"/>
                </a:cubicBezTo>
                <a:cubicBezTo>
                  <a:pt x="37" y="0"/>
                  <a:pt x="38" y="1"/>
                  <a:pt x="37" y="2"/>
                </a:cubicBezTo>
                <a:cubicBezTo>
                  <a:pt x="36" y="3"/>
                  <a:pt x="36" y="1"/>
                  <a:pt x="36" y="1"/>
                </a:cubicBezTo>
                <a:cubicBezTo>
                  <a:pt x="35" y="1"/>
                  <a:pt x="32" y="5"/>
                  <a:pt x="32" y="6"/>
                </a:cubicBezTo>
                <a:cubicBezTo>
                  <a:pt x="31" y="6"/>
                  <a:pt x="30" y="7"/>
                  <a:pt x="30" y="8"/>
                </a:cubicBezTo>
                <a:cubicBezTo>
                  <a:pt x="29" y="8"/>
                  <a:pt x="29" y="9"/>
                  <a:pt x="29" y="9"/>
                </a:cubicBezTo>
                <a:cubicBezTo>
                  <a:pt x="29" y="10"/>
                  <a:pt x="29" y="10"/>
                  <a:pt x="29" y="10"/>
                </a:cubicBezTo>
                <a:cubicBezTo>
                  <a:pt x="29" y="11"/>
                  <a:pt x="26" y="11"/>
                  <a:pt x="25" y="12"/>
                </a:cubicBezTo>
                <a:cubicBezTo>
                  <a:pt x="22" y="12"/>
                  <a:pt x="23" y="14"/>
                  <a:pt x="25" y="15"/>
                </a:cubicBezTo>
                <a:cubicBezTo>
                  <a:pt x="27" y="17"/>
                  <a:pt x="26" y="15"/>
                  <a:pt x="27" y="14"/>
                </a:cubicBezTo>
                <a:cubicBezTo>
                  <a:pt x="27" y="13"/>
                  <a:pt x="29" y="13"/>
                  <a:pt x="29" y="13"/>
                </a:cubicBezTo>
                <a:cubicBezTo>
                  <a:pt x="29" y="13"/>
                  <a:pt x="28" y="12"/>
                  <a:pt x="28" y="11"/>
                </a:cubicBezTo>
                <a:cubicBezTo>
                  <a:pt x="28" y="12"/>
                  <a:pt x="29" y="13"/>
                  <a:pt x="29" y="13"/>
                </a:cubicBezTo>
                <a:cubicBezTo>
                  <a:pt x="29" y="13"/>
                  <a:pt x="27" y="13"/>
                  <a:pt x="26" y="14"/>
                </a:cubicBezTo>
                <a:cubicBezTo>
                  <a:pt x="26" y="17"/>
                  <a:pt x="24" y="14"/>
                  <a:pt x="23" y="13"/>
                </a:cubicBezTo>
                <a:cubicBezTo>
                  <a:pt x="20" y="16"/>
                  <a:pt x="18" y="19"/>
                  <a:pt x="14" y="20"/>
                </a:cubicBezTo>
                <a:cubicBezTo>
                  <a:pt x="12" y="21"/>
                  <a:pt x="10" y="21"/>
                  <a:pt x="9" y="23"/>
                </a:cubicBezTo>
                <a:cubicBezTo>
                  <a:pt x="8" y="24"/>
                  <a:pt x="8" y="25"/>
                  <a:pt x="7" y="26"/>
                </a:cubicBezTo>
                <a:cubicBezTo>
                  <a:pt x="7" y="27"/>
                  <a:pt x="9" y="28"/>
                  <a:pt x="9" y="28"/>
                </a:cubicBezTo>
                <a:cubicBezTo>
                  <a:pt x="8" y="29"/>
                  <a:pt x="1" y="26"/>
                  <a:pt x="0" y="26"/>
                </a:cubicBezTo>
                <a:cubicBezTo>
                  <a:pt x="1" y="28"/>
                  <a:pt x="3" y="31"/>
                  <a:pt x="5" y="32"/>
                </a:cubicBezTo>
                <a:cubicBezTo>
                  <a:pt x="6" y="32"/>
                  <a:pt x="7" y="31"/>
                  <a:pt x="7" y="31"/>
                </a:cubicBezTo>
                <a:cubicBezTo>
                  <a:pt x="9" y="30"/>
                  <a:pt x="12" y="31"/>
                  <a:pt x="12" y="30"/>
                </a:cubicBezTo>
                <a:cubicBezTo>
                  <a:pt x="15" y="27"/>
                  <a:pt x="17" y="28"/>
                  <a:pt x="20" y="29"/>
                </a:cubicBezTo>
                <a:cubicBezTo>
                  <a:pt x="23" y="29"/>
                  <a:pt x="26" y="27"/>
                  <a:pt x="27" y="24"/>
                </a:cubicBezTo>
                <a:cubicBezTo>
                  <a:pt x="28" y="22"/>
                  <a:pt x="29" y="20"/>
                  <a:pt x="30" y="18"/>
                </a:cubicBezTo>
                <a:cubicBezTo>
                  <a:pt x="30" y="15"/>
                  <a:pt x="31" y="14"/>
                  <a:pt x="34" y="14"/>
                </a:cubicBezTo>
                <a:cubicBezTo>
                  <a:pt x="37" y="14"/>
                  <a:pt x="40" y="15"/>
                  <a:pt x="43" y="14"/>
                </a:cubicBezTo>
                <a:cubicBezTo>
                  <a:pt x="47" y="13"/>
                  <a:pt x="40" y="10"/>
                  <a:pt x="45" y="10"/>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756" name="Freeform 711">
            <a:extLst>
              <a:ext uri="{FF2B5EF4-FFF2-40B4-BE49-F238E27FC236}">
                <a16:creationId xmlns:a16="http://schemas.microsoft.com/office/drawing/2014/main" id="{1448721F-7854-E286-6B3F-5C693599EE36}"/>
              </a:ext>
            </a:extLst>
          </p:cNvPr>
          <p:cNvSpPr/>
          <p:nvPr/>
        </p:nvSpPr>
        <p:spPr bwMode="auto">
          <a:xfrm>
            <a:off x="10324587" y="3856544"/>
            <a:ext cx="49470" cy="35799"/>
          </a:xfrm>
          <a:custGeom>
            <a:avLst/>
            <a:gdLst>
              <a:gd name="T0" fmla="*/ 2 w 17"/>
              <a:gd name="T1" fmla="*/ 8 h 10"/>
              <a:gd name="T2" fmla="*/ 7 w 17"/>
              <a:gd name="T3" fmla="*/ 9 h 10"/>
              <a:gd name="T4" fmla="*/ 12 w 17"/>
              <a:gd name="T5" fmla="*/ 9 h 10"/>
              <a:gd name="T6" fmla="*/ 16 w 17"/>
              <a:gd name="T7" fmla="*/ 8 h 10"/>
              <a:gd name="T8" fmla="*/ 15 w 17"/>
              <a:gd name="T9" fmla="*/ 3 h 10"/>
              <a:gd name="T10" fmla="*/ 10 w 17"/>
              <a:gd name="T11" fmla="*/ 3 h 10"/>
              <a:gd name="T12" fmla="*/ 6 w 17"/>
              <a:gd name="T13" fmla="*/ 1 h 10"/>
              <a:gd name="T14" fmla="*/ 2 w 17"/>
              <a:gd name="T15" fmla="*/ 8 h 10"/>
              <a:gd name="T16" fmla="*/ 2 w 17"/>
              <a:gd name="T17"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0">
                <a:moveTo>
                  <a:pt x="2" y="8"/>
                </a:moveTo>
                <a:cubicBezTo>
                  <a:pt x="3" y="9"/>
                  <a:pt x="6" y="10"/>
                  <a:pt x="7" y="9"/>
                </a:cubicBezTo>
                <a:cubicBezTo>
                  <a:pt x="9" y="8"/>
                  <a:pt x="10" y="10"/>
                  <a:pt x="12" y="9"/>
                </a:cubicBezTo>
                <a:cubicBezTo>
                  <a:pt x="13" y="9"/>
                  <a:pt x="17" y="9"/>
                  <a:pt x="16" y="8"/>
                </a:cubicBezTo>
                <a:cubicBezTo>
                  <a:pt x="15" y="6"/>
                  <a:pt x="14" y="5"/>
                  <a:pt x="15" y="3"/>
                </a:cubicBezTo>
                <a:cubicBezTo>
                  <a:pt x="13" y="2"/>
                  <a:pt x="11" y="4"/>
                  <a:pt x="10" y="3"/>
                </a:cubicBezTo>
                <a:cubicBezTo>
                  <a:pt x="9" y="2"/>
                  <a:pt x="7" y="0"/>
                  <a:pt x="6" y="1"/>
                </a:cubicBezTo>
                <a:cubicBezTo>
                  <a:pt x="4" y="3"/>
                  <a:pt x="0" y="6"/>
                  <a:pt x="2" y="8"/>
                </a:cubicBezTo>
                <a:cubicBezTo>
                  <a:pt x="3" y="9"/>
                  <a:pt x="1" y="7"/>
                  <a:pt x="2" y="8"/>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757" name="Freeform 712">
            <a:extLst>
              <a:ext uri="{FF2B5EF4-FFF2-40B4-BE49-F238E27FC236}">
                <a16:creationId xmlns:a16="http://schemas.microsoft.com/office/drawing/2014/main" id="{32492C36-F4E9-3235-246A-8E077F3DA64D}"/>
              </a:ext>
            </a:extLst>
          </p:cNvPr>
          <p:cNvSpPr/>
          <p:nvPr/>
        </p:nvSpPr>
        <p:spPr bwMode="auto">
          <a:xfrm>
            <a:off x="10210808" y="3815808"/>
            <a:ext cx="107842" cy="83943"/>
          </a:xfrm>
          <a:custGeom>
            <a:avLst/>
            <a:gdLst>
              <a:gd name="T0" fmla="*/ 1 w 37"/>
              <a:gd name="T1" fmla="*/ 3 h 23"/>
              <a:gd name="T2" fmla="*/ 0 w 37"/>
              <a:gd name="T3" fmla="*/ 9 h 23"/>
              <a:gd name="T4" fmla="*/ 5 w 37"/>
              <a:gd name="T5" fmla="*/ 13 h 23"/>
              <a:gd name="T6" fmla="*/ 7 w 37"/>
              <a:gd name="T7" fmla="*/ 14 h 23"/>
              <a:gd name="T8" fmla="*/ 12 w 37"/>
              <a:gd name="T9" fmla="*/ 15 h 23"/>
              <a:gd name="T10" fmla="*/ 15 w 37"/>
              <a:gd name="T11" fmla="*/ 16 h 23"/>
              <a:gd name="T12" fmla="*/ 19 w 37"/>
              <a:gd name="T13" fmla="*/ 16 h 23"/>
              <a:gd name="T14" fmla="*/ 22 w 37"/>
              <a:gd name="T15" fmla="*/ 19 h 23"/>
              <a:gd name="T16" fmla="*/ 26 w 37"/>
              <a:gd name="T17" fmla="*/ 20 h 23"/>
              <a:gd name="T18" fmla="*/ 29 w 37"/>
              <a:gd name="T19" fmla="*/ 22 h 23"/>
              <a:gd name="T20" fmla="*/ 32 w 37"/>
              <a:gd name="T21" fmla="*/ 20 h 23"/>
              <a:gd name="T22" fmla="*/ 35 w 37"/>
              <a:gd name="T23" fmla="*/ 22 h 23"/>
              <a:gd name="T24" fmla="*/ 37 w 37"/>
              <a:gd name="T25" fmla="*/ 21 h 23"/>
              <a:gd name="T26" fmla="*/ 37 w 37"/>
              <a:gd name="T27" fmla="*/ 18 h 23"/>
              <a:gd name="T28" fmla="*/ 37 w 37"/>
              <a:gd name="T29" fmla="*/ 14 h 23"/>
              <a:gd name="T30" fmla="*/ 32 w 37"/>
              <a:gd name="T31" fmla="*/ 14 h 23"/>
              <a:gd name="T32" fmla="*/ 31 w 37"/>
              <a:gd name="T33" fmla="*/ 13 h 23"/>
              <a:gd name="T34" fmla="*/ 28 w 37"/>
              <a:gd name="T35" fmla="*/ 13 h 23"/>
              <a:gd name="T36" fmla="*/ 26 w 37"/>
              <a:gd name="T37" fmla="*/ 12 h 23"/>
              <a:gd name="T38" fmla="*/ 24 w 37"/>
              <a:gd name="T39" fmla="*/ 12 h 23"/>
              <a:gd name="T40" fmla="*/ 20 w 37"/>
              <a:gd name="T41" fmla="*/ 10 h 23"/>
              <a:gd name="T42" fmla="*/ 18 w 37"/>
              <a:gd name="T43" fmla="*/ 8 h 23"/>
              <a:gd name="T44" fmla="*/ 16 w 37"/>
              <a:gd name="T45" fmla="*/ 7 h 23"/>
              <a:gd name="T46" fmla="*/ 10 w 37"/>
              <a:gd name="T47" fmla="*/ 2 h 23"/>
              <a:gd name="T48" fmla="*/ 8 w 37"/>
              <a:gd name="T49" fmla="*/ 0 h 23"/>
              <a:gd name="T50" fmla="*/ 5 w 37"/>
              <a:gd name="T51" fmla="*/ 2 h 23"/>
              <a:gd name="T52" fmla="*/ 4 w 37"/>
              <a:gd name="T53" fmla="*/ 2 h 23"/>
              <a:gd name="T54" fmla="*/ 1 w 37"/>
              <a:gd name="T55" fmla="*/ 3 h 23"/>
              <a:gd name="T56" fmla="*/ 1 w 37"/>
              <a:gd name="T57" fmla="*/ 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7" h="23">
                <a:moveTo>
                  <a:pt x="1" y="3"/>
                </a:moveTo>
                <a:cubicBezTo>
                  <a:pt x="0" y="4"/>
                  <a:pt x="0" y="8"/>
                  <a:pt x="0" y="9"/>
                </a:cubicBezTo>
                <a:cubicBezTo>
                  <a:pt x="1" y="10"/>
                  <a:pt x="4" y="11"/>
                  <a:pt x="5" y="13"/>
                </a:cubicBezTo>
                <a:cubicBezTo>
                  <a:pt x="6" y="13"/>
                  <a:pt x="7" y="14"/>
                  <a:pt x="7" y="14"/>
                </a:cubicBezTo>
                <a:cubicBezTo>
                  <a:pt x="9" y="15"/>
                  <a:pt x="10" y="14"/>
                  <a:pt x="12" y="15"/>
                </a:cubicBezTo>
                <a:cubicBezTo>
                  <a:pt x="13" y="15"/>
                  <a:pt x="14" y="16"/>
                  <a:pt x="15" y="16"/>
                </a:cubicBezTo>
                <a:cubicBezTo>
                  <a:pt x="16" y="16"/>
                  <a:pt x="18" y="16"/>
                  <a:pt x="19" y="16"/>
                </a:cubicBezTo>
                <a:cubicBezTo>
                  <a:pt x="20" y="17"/>
                  <a:pt x="21" y="18"/>
                  <a:pt x="22" y="19"/>
                </a:cubicBezTo>
                <a:cubicBezTo>
                  <a:pt x="23" y="19"/>
                  <a:pt x="25" y="19"/>
                  <a:pt x="26" y="20"/>
                </a:cubicBezTo>
                <a:cubicBezTo>
                  <a:pt x="27" y="20"/>
                  <a:pt x="28" y="22"/>
                  <a:pt x="29" y="22"/>
                </a:cubicBezTo>
                <a:cubicBezTo>
                  <a:pt x="30" y="22"/>
                  <a:pt x="31" y="20"/>
                  <a:pt x="32" y="20"/>
                </a:cubicBezTo>
                <a:cubicBezTo>
                  <a:pt x="33" y="21"/>
                  <a:pt x="33" y="23"/>
                  <a:pt x="35" y="22"/>
                </a:cubicBezTo>
                <a:cubicBezTo>
                  <a:pt x="35" y="22"/>
                  <a:pt x="37" y="21"/>
                  <a:pt x="37" y="21"/>
                </a:cubicBezTo>
                <a:cubicBezTo>
                  <a:pt x="37" y="20"/>
                  <a:pt x="37" y="19"/>
                  <a:pt x="37" y="18"/>
                </a:cubicBezTo>
                <a:cubicBezTo>
                  <a:pt x="36" y="17"/>
                  <a:pt x="37" y="16"/>
                  <a:pt x="37" y="14"/>
                </a:cubicBezTo>
                <a:cubicBezTo>
                  <a:pt x="35" y="14"/>
                  <a:pt x="34" y="15"/>
                  <a:pt x="32" y="14"/>
                </a:cubicBezTo>
                <a:cubicBezTo>
                  <a:pt x="32" y="14"/>
                  <a:pt x="31" y="13"/>
                  <a:pt x="31" y="13"/>
                </a:cubicBezTo>
                <a:cubicBezTo>
                  <a:pt x="30" y="13"/>
                  <a:pt x="29" y="14"/>
                  <a:pt x="28" y="13"/>
                </a:cubicBezTo>
                <a:cubicBezTo>
                  <a:pt x="28" y="13"/>
                  <a:pt x="27" y="12"/>
                  <a:pt x="26" y="12"/>
                </a:cubicBezTo>
                <a:cubicBezTo>
                  <a:pt x="25" y="12"/>
                  <a:pt x="24" y="14"/>
                  <a:pt x="24" y="12"/>
                </a:cubicBezTo>
                <a:cubicBezTo>
                  <a:pt x="22" y="10"/>
                  <a:pt x="21" y="11"/>
                  <a:pt x="20" y="10"/>
                </a:cubicBezTo>
                <a:cubicBezTo>
                  <a:pt x="19" y="9"/>
                  <a:pt x="19" y="8"/>
                  <a:pt x="18" y="8"/>
                </a:cubicBezTo>
                <a:cubicBezTo>
                  <a:pt x="17" y="7"/>
                  <a:pt x="16" y="7"/>
                  <a:pt x="16" y="7"/>
                </a:cubicBezTo>
                <a:cubicBezTo>
                  <a:pt x="14" y="6"/>
                  <a:pt x="11" y="4"/>
                  <a:pt x="10" y="2"/>
                </a:cubicBezTo>
                <a:cubicBezTo>
                  <a:pt x="10" y="1"/>
                  <a:pt x="9" y="0"/>
                  <a:pt x="8" y="0"/>
                </a:cubicBezTo>
                <a:cubicBezTo>
                  <a:pt x="6" y="0"/>
                  <a:pt x="6" y="1"/>
                  <a:pt x="5" y="2"/>
                </a:cubicBezTo>
                <a:cubicBezTo>
                  <a:pt x="5" y="3"/>
                  <a:pt x="4" y="2"/>
                  <a:pt x="4" y="2"/>
                </a:cubicBezTo>
                <a:cubicBezTo>
                  <a:pt x="3" y="3"/>
                  <a:pt x="2" y="3"/>
                  <a:pt x="1" y="3"/>
                </a:cubicBezTo>
                <a:cubicBezTo>
                  <a:pt x="0" y="4"/>
                  <a:pt x="2" y="3"/>
                  <a:pt x="1" y="3"/>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758" name="Freeform 713">
            <a:extLst>
              <a:ext uri="{FF2B5EF4-FFF2-40B4-BE49-F238E27FC236}">
                <a16:creationId xmlns:a16="http://schemas.microsoft.com/office/drawing/2014/main" id="{E1F55195-FBA3-5F00-9723-337DC4FF0E5C}"/>
              </a:ext>
            </a:extLst>
          </p:cNvPr>
          <p:cNvSpPr/>
          <p:nvPr/>
        </p:nvSpPr>
        <p:spPr bwMode="auto">
          <a:xfrm>
            <a:off x="10509602" y="4120719"/>
            <a:ext cx="81129" cy="83943"/>
          </a:xfrm>
          <a:custGeom>
            <a:avLst/>
            <a:gdLst>
              <a:gd name="T0" fmla="*/ 14 w 28"/>
              <a:gd name="T1" fmla="*/ 19 h 23"/>
              <a:gd name="T2" fmla="*/ 19 w 28"/>
              <a:gd name="T3" fmla="*/ 18 h 23"/>
              <a:gd name="T4" fmla="*/ 19 w 28"/>
              <a:gd name="T5" fmla="*/ 15 h 23"/>
              <a:gd name="T6" fmla="*/ 21 w 28"/>
              <a:gd name="T7" fmla="*/ 14 h 23"/>
              <a:gd name="T8" fmla="*/ 24 w 28"/>
              <a:gd name="T9" fmla="*/ 12 h 23"/>
              <a:gd name="T10" fmla="*/ 27 w 28"/>
              <a:gd name="T11" fmla="*/ 9 h 23"/>
              <a:gd name="T12" fmla="*/ 26 w 28"/>
              <a:gd name="T13" fmla="*/ 1 h 23"/>
              <a:gd name="T14" fmla="*/ 22 w 28"/>
              <a:gd name="T15" fmla="*/ 1 h 23"/>
              <a:gd name="T16" fmla="*/ 19 w 28"/>
              <a:gd name="T17" fmla="*/ 2 h 23"/>
              <a:gd name="T18" fmla="*/ 17 w 28"/>
              <a:gd name="T19" fmla="*/ 2 h 23"/>
              <a:gd name="T20" fmla="*/ 3 w 28"/>
              <a:gd name="T21" fmla="*/ 3 h 23"/>
              <a:gd name="T22" fmla="*/ 0 w 28"/>
              <a:gd name="T23" fmla="*/ 7 h 23"/>
              <a:gd name="T24" fmla="*/ 1 w 28"/>
              <a:gd name="T25" fmla="*/ 10 h 23"/>
              <a:gd name="T26" fmla="*/ 3 w 28"/>
              <a:gd name="T27" fmla="*/ 14 h 23"/>
              <a:gd name="T28" fmla="*/ 5 w 28"/>
              <a:gd name="T29" fmla="*/ 18 h 23"/>
              <a:gd name="T30" fmla="*/ 6 w 28"/>
              <a:gd name="T31" fmla="*/ 19 h 23"/>
              <a:gd name="T32" fmla="*/ 7 w 28"/>
              <a:gd name="T33" fmla="*/ 21 h 23"/>
              <a:gd name="T34" fmla="*/ 8 w 28"/>
              <a:gd name="T35" fmla="*/ 23 h 23"/>
              <a:gd name="T36" fmla="*/ 14 w 28"/>
              <a:gd name="T37" fmla="*/ 19 h 23"/>
              <a:gd name="T38" fmla="*/ 14 w 28"/>
              <a:gd name="T39"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 h="23">
                <a:moveTo>
                  <a:pt x="14" y="19"/>
                </a:moveTo>
                <a:cubicBezTo>
                  <a:pt x="14" y="18"/>
                  <a:pt x="20" y="20"/>
                  <a:pt x="19" y="18"/>
                </a:cubicBezTo>
                <a:cubicBezTo>
                  <a:pt x="19" y="18"/>
                  <a:pt x="18" y="15"/>
                  <a:pt x="19" y="15"/>
                </a:cubicBezTo>
                <a:cubicBezTo>
                  <a:pt x="20" y="15"/>
                  <a:pt x="21" y="16"/>
                  <a:pt x="21" y="14"/>
                </a:cubicBezTo>
                <a:cubicBezTo>
                  <a:pt x="21" y="12"/>
                  <a:pt x="23" y="13"/>
                  <a:pt x="24" y="12"/>
                </a:cubicBezTo>
                <a:cubicBezTo>
                  <a:pt x="26" y="12"/>
                  <a:pt x="26" y="10"/>
                  <a:pt x="27" y="9"/>
                </a:cubicBezTo>
                <a:cubicBezTo>
                  <a:pt x="28" y="7"/>
                  <a:pt x="25" y="2"/>
                  <a:pt x="26" y="1"/>
                </a:cubicBezTo>
                <a:cubicBezTo>
                  <a:pt x="24" y="2"/>
                  <a:pt x="24" y="2"/>
                  <a:pt x="22" y="1"/>
                </a:cubicBezTo>
                <a:cubicBezTo>
                  <a:pt x="21" y="0"/>
                  <a:pt x="19" y="2"/>
                  <a:pt x="19" y="2"/>
                </a:cubicBezTo>
                <a:cubicBezTo>
                  <a:pt x="19" y="4"/>
                  <a:pt x="17" y="2"/>
                  <a:pt x="17" y="2"/>
                </a:cubicBezTo>
                <a:cubicBezTo>
                  <a:pt x="13" y="1"/>
                  <a:pt x="6" y="0"/>
                  <a:pt x="3" y="3"/>
                </a:cubicBezTo>
                <a:cubicBezTo>
                  <a:pt x="2" y="4"/>
                  <a:pt x="0" y="5"/>
                  <a:pt x="0" y="7"/>
                </a:cubicBezTo>
                <a:cubicBezTo>
                  <a:pt x="0" y="8"/>
                  <a:pt x="1" y="9"/>
                  <a:pt x="1" y="10"/>
                </a:cubicBezTo>
                <a:cubicBezTo>
                  <a:pt x="3" y="11"/>
                  <a:pt x="3" y="13"/>
                  <a:pt x="3" y="14"/>
                </a:cubicBezTo>
                <a:cubicBezTo>
                  <a:pt x="4" y="16"/>
                  <a:pt x="4" y="17"/>
                  <a:pt x="5" y="18"/>
                </a:cubicBezTo>
                <a:cubicBezTo>
                  <a:pt x="5" y="19"/>
                  <a:pt x="6" y="18"/>
                  <a:pt x="6" y="19"/>
                </a:cubicBezTo>
                <a:cubicBezTo>
                  <a:pt x="7" y="19"/>
                  <a:pt x="6" y="20"/>
                  <a:pt x="7" y="21"/>
                </a:cubicBezTo>
                <a:cubicBezTo>
                  <a:pt x="9" y="21"/>
                  <a:pt x="8" y="22"/>
                  <a:pt x="8" y="23"/>
                </a:cubicBezTo>
                <a:cubicBezTo>
                  <a:pt x="8" y="22"/>
                  <a:pt x="14" y="20"/>
                  <a:pt x="14" y="19"/>
                </a:cubicBezTo>
                <a:cubicBezTo>
                  <a:pt x="14" y="19"/>
                  <a:pt x="14" y="20"/>
                  <a:pt x="14" y="19"/>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759" name="Freeform 714">
            <a:extLst>
              <a:ext uri="{FF2B5EF4-FFF2-40B4-BE49-F238E27FC236}">
                <a16:creationId xmlns:a16="http://schemas.microsoft.com/office/drawing/2014/main" id="{88B13873-912D-7235-B4CC-4DD5BEBEAC4F}"/>
              </a:ext>
            </a:extLst>
          </p:cNvPr>
          <p:cNvSpPr/>
          <p:nvPr/>
        </p:nvSpPr>
        <p:spPr bwMode="auto">
          <a:xfrm>
            <a:off x="10477941" y="4268854"/>
            <a:ext cx="64310" cy="95054"/>
          </a:xfrm>
          <a:custGeom>
            <a:avLst/>
            <a:gdLst>
              <a:gd name="T0" fmla="*/ 10 w 22"/>
              <a:gd name="T1" fmla="*/ 3 h 26"/>
              <a:gd name="T2" fmla="*/ 7 w 22"/>
              <a:gd name="T3" fmla="*/ 4 h 26"/>
              <a:gd name="T4" fmla="*/ 6 w 22"/>
              <a:gd name="T5" fmla="*/ 4 h 26"/>
              <a:gd name="T6" fmla="*/ 5 w 22"/>
              <a:gd name="T7" fmla="*/ 1 h 26"/>
              <a:gd name="T8" fmla="*/ 0 w 22"/>
              <a:gd name="T9" fmla="*/ 0 h 26"/>
              <a:gd name="T10" fmla="*/ 1 w 22"/>
              <a:gd name="T11" fmla="*/ 6 h 26"/>
              <a:gd name="T12" fmla="*/ 4 w 22"/>
              <a:gd name="T13" fmla="*/ 14 h 26"/>
              <a:gd name="T14" fmla="*/ 9 w 22"/>
              <a:gd name="T15" fmla="*/ 21 h 26"/>
              <a:gd name="T16" fmla="*/ 19 w 22"/>
              <a:gd name="T17" fmla="*/ 26 h 26"/>
              <a:gd name="T18" fmla="*/ 20 w 22"/>
              <a:gd name="T19" fmla="*/ 23 h 26"/>
              <a:gd name="T20" fmla="*/ 16 w 22"/>
              <a:gd name="T21" fmla="*/ 14 h 26"/>
              <a:gd name="T22" fmla="*/ 16 w 22"/>
              <a:gd name="T23" fmla="*/ 6 h 26"/>
              <a:gd name="T24" fmla="*/ 10 w 22"/>
              <a:gd name="T25" fmla="*/ 3 h 26"/>
              <a:gd name="T26" fmla="*/ 10 w 22"/>
              <a:gd name="T27" fmla="*/ 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26">
                <a:moveTo>
                  <a:pt x="10" y="3"/>
                </a:moveTo>
                <a:cubicBezTo>
                  <a:pt x="9" y="3"/>
                  <a:pt x="8" y="4"/>
                  <a:pt x="7" y="4"/>
                </a:cubicBezTo>
                <a:cubicBezTo>
                  <a:pt x="7" y="3"/>
                  <a:pt x="6" y="4"/>
                  <a:pt x="6" y="4"/>
                </a:cubicBezTo>
                <a:cubicBezTo>
                  <a:pt x="5" y="4"/>
                  <a:pt x="5" y="2"/>
                  <a:pt x="5" y="1"/>
                </a:cubicBezTo>
                <a:cubicBezTo>
                  <a:pt x="4" y="0"/>
                  <a:pt x="2" y="0"/>
                  <a:pt x="0" y="0"/>
                </a:cubicBezTo>
                <a:cubicBezTo>
                  <a:pt x="1" y="1"/>
                  <a:pt x="1" y="4"/>
                  <a:pt x="1" y="6"/>
                </a:cubicBezTo>
                <a:cubicBezTo>
                  <a:pt x="2" y="8"/>
                  <a:pt x="3" y="11"/>
                  <a:pt x="4" y="14"/>
                </a:cubicBezTo>
                <a:cubicBezTo>
                  <a:pt x="6" y="16"/>
                  <a:pt x="7" y="19"/>
                  <a:pt x="9" y="21"/>
                </a:cubicBezTo>
                <a:cubicBezTo>
                  <a:pt x="12" y="22"/>
                  <a:pt x="15" y="26"/>
                  <a:pt x="19" y="26"/>
                </a:cubicBezTo>
                <a:cubicBezTo>
                  <a:pt x="22" y="26"/>
                  <a:pt x="21" y="25"/>
                  <a:pt x="20" y="23"/>
                </a:cubicBezTo>
                <a:cubicBezTo>
                  <a:pt x="18" y="20"/>
                  <a:pt x="16" y="18"/>
                  <a:pt x="16" y="14"/>
                </a:cubicBezTo>
                <a:cubicBezTo>
                  <a:pt x="16" y="11"/>
                  <a:pt x="18" y="9"/>
                  <a:pt x="16" y="6"/>
                </a:cubicBezTo>
                <a:cubicBezTo>
                  <a:pt x="15" y="5"/>
                  <a:pt x="11" y="0"/>
                  <a:pt x="10" y="3"/>
                </a:cubicBezTo>
                <a:cubicBezTo>
                  <a:pt x="9" y="4"/>
                  <a:pt x="10" y="2"/>
                  <a:pt x="10" y="3"/>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760" name="Freeform 715">
            <a:extLst>
              <a:ext uri="{FF2B5EF4-FFF2-40B4-BE49-F238E27FC236}">
                <a16:creationId xmlns:a16="http://schemas.microsoft.com/office/drawing/2014/main" id="{916BB7D9-C62F-110C-E942-A093718C1B96}"/>
              </a:ext>
            </a:extLst>
          </p:cNvPr>
          <p:cNvSpPr/>
          <p:nvPr/>
        </p:nvSpPr>
        <p:spPr bwMode="auto">
          <a:xfrm>
            <a:off x="10115826" y="3308442"/>
            <a:ext cx="869672" cy="707348"/>
          </a:xfrm>
          <a:custGeom>
            <a:avLst/>
            <a:gdLst>
              <a:gd name="T0" fmla="*/ 279 w 300"/>
              <a:gd name="T1" fmla="*/ 37 h 195"/>
              <a:gd name="T2" fmla="*/ 244 w 300"/>
              <a:gd name="T3" fmla="*/ 1 h 195"/>
              <a:gd name="T4" fmla="*/ 223 w 300"/>
              <a:gd name="T5" fmla="*/ 18 h 195"/>
              <a:gd name="T6" fmla="*/ 214 w 300"/>
              <a:gd name="T7" fmla="*/ 27 h 195"/>
              <a:gd name="T8" fmla="*/ 205 w 300"/>
              <a:gd name="T9" fmla="*/ 39 h 195"/>
              <a:gd name="T10" fmla="*/ 224 w 300"/>
              <a:gd name="T11" fmla="*/ 46 h 195"/>
              <a:gd name="T12" fmla="*/ 197 w 300"/>
              <a:gd name="T13" fmla="*/ 55 h 195"/>
              <a:gd name="T14" fmla="*/ 180 w 300"/>
              <a:gd name="T15" fmla="*/ 66 h 195"/>
              <a:gd name="T16" fmla="*/ 146 w 300"/>
              <a:gd name="T17" fmla="*/ 75 h 195"/>
              <a:gd name="T18" fmla="*/ 121 w 300"/>
              <a:gd name="T19" fmla="*/ 70 h 195"/>
              <a:gd name="T20" fmla="*/ 94 w 300"/>
              <a:gd name="T21" fmla="*/ 56 h 195"/>
              <a:gd name="T22" fmla="*/ 66 w 300"/>
              <a:gd name="T23" fmla="*/ 30 h 195"/>
              <a:gd name="T24" fmla="*/ 56 w 300"/>
              <a:gd name="T25" fmla="*/ 44 h 195"/>
              <a:gd name="T26" fmla="*/ 44 w 300"/>
              <a:gd name="T27" fmla="*/ 51 h 195"/>
              <a:gd name="T28" fmla="*/ 34 w 300"/>
              <a:gd name="T29" fmla="*/ 63 h 195"/>
              <a:gd name="T30" fmla="*/ 28 w 300"/>
              <a:gd name="T31" fmla="*/ 76 h 195"/>
              <a:gd name="T32" fmla="*/ 11 w 300"/>
              <a:gd name="T33" fmla="*/ 84 h 195"/>
              <a:gd name="T34" fmla="*/ 1 w 300"/>
              <a:gd name="T35" fmla="*/ 91 h 195"/>
              <a:gd name="T36" fmla="*/ 7 w 300"/>
              <a:gd name="T37" fmla="*/ 103 h 195"/>
              <a:gd name="T38" fmla="*/ 23 w 300"/>
              <a:gd name="T39" fmla="*/ 111 h 195"/>
              <a:gd name="T40" fmla="*/ 27 w 300"/>
              <a:gd name="T41" fmla="*/ 121 h 195"/>
              <a:gd name="T42" fmla="*/ 27 w 300"/>
              <a:gd name="T43" fmla="*/ 135 h 195"/>
              <a:gd name="T44" fmla="*/ 40 w 300"/>
              <a:gd name="T45" fmla="*/ 140 h 195"/>
              <a:gd name="T46" fmla="*/ 62 w 300"/>
              <a:gd name="T47" fmla="*/ 154 h 195"/>
              <a:gd name="T48" fmla="*/ 74 w 300"/>
              <a:gd name="T49" fmla="*/ 156 h 195"/>
              <a:gd name="T50" fmla="*/ 92 w 300"/>
              <a:gd name="T51" fmla="*/ 151 h 195"/>
              <a:gd name="T52" fmla="*/ 106 w 300"/>
              <a:gd name="T53" fmla="*/ 146 h 195"/>
              <a:gd name="T54" fmla="*/ 116 w 300"/>
              <a:gd name="T55" fmla="*/ 155 h 195"/>
              <a:gd name="T56" fmla="*/ 117 w 300"/>
              <a:gd name="T57" fmla="*/ 166 h 195"/>
              <a:gd name="T58" fmla="*/ 119 w 300"/>
              <a:gd name="T59" fmla="*/ 178 h 195"/>
              <a:gd name="T60" fmla="*/ 125 w 300"/>
              <a:gd name="T61" fmla="*/ 187 h 195"/>
              <a:gd name="T62" fmla="*/ 134 w 300"/>
              <a:gd name="T63" fmla="*/ 186 h 195"/>
              <a:gd name="T64" fmla="*/ 143 w 300"/>
              <a:gd name="T65" fmla="*/ 182 h 195"/>
              <a:gd name="T66" fmla="*/ 155 w 300"/>
              <a:gd name="T67" fmla="*/ 180 h 195"/>
              <a:gd name="T68" fmla="*/ 168 w 300"/>
              <a:gd name="T69" fmla="*/ 186 h 195"/>
              <a:gd name="T70" fmla="*/ 175 w 300"/>
              <a:gd name="T71" fmla="*/ 195 h 195"/>
              <a:gd name="T72" fmla="*/ 189 w 300"/>
              <a:gd name="T73" fmla="*/ 186 h 195"/>
              <a:gd name="T74" fmla="*/ 202 w 300"/>
              <a:gd name="T75" fmla="*/ 182 h 195"/>
              <a:gd name="T76" fmla="*/ 215 w 300"/>
              <a:gd name="T77" fmla="*/ 173 h 195"/>
              <a:gd name="T78" fmla="*/ 221 w 300"/>
              <a:gd name="T79" fmla="*/ 164 h 195"/>
              <a:gd name="T80" fmla="*/ 228 w 300"/>
              <a:gd name="T81" fmla="*/ 156 h 195"/>
              <a:gd name="T82" fmla="*/ 232 w 300"/>
              <a:gd name="T83" fmla="*/ 149 h 195"/>
              <a:gd name="T84" fmla="*/ 236 w 300"/>
              <a:gd name="T85" fmla="*/ 143 h 195"/>
              <a:gd name="T86" fmla="*/ 231 w 300"/>
              <a:gd name="T87" fmla="*/ 139 h 195"/>
              <a:gd name="T88" fmla="*/ 229 w 300"/>
              <a:gd name="T89" fmla="*/ 132 h 195"/>
              <a:gd name="T90" fmla="*/ 221 w 300"/>
              <a:gd name="T91" fmla="*/ 115 h 195"/>
              <a:gd name="T92" fmla="*/ 229 w 300"/>
              <a:gd name="T93" fmla="*/ 106 h 195"/>
              <a:gd name="T94" fmla="*/ 238 w 300"/>
              <a:gd name="T95" fmla="*/ 102 h 195"/>
              <a:gd name="T96" fmla="*/ 220 w 300"/>
              <a:gd name="T97" fmla="*/ 102 h 195"/>
              <a:gd name="T98" fmla="*/ 221 w 300"/>
              <a:gd name="T99" fmla="*/ 90 h 195"/>
              <a:gd name="T100" fmla="*/ 234 w 300"/>
              <a:gd name="T101" fmla="*/ 87 h 195"/>
              <a:gd name="T102" fmla="*/ 238 w 300"/>
              <a:gd name="T103" fmla="*/ 89 h 195"/>
              <a:gd name="T104" fmla="*/ 259 w 300"/>
              <a:gd name="T105" fmla="*/ 77 h 195"/>
              <a:gd name="T106" fmla="*/ 271 w 300"/>
              <a:gd name="T107" fmla="*/ 72 h 195"/>
              <a:gd name="T108" fmla="*/ 281 w 300"/>
              <a:gd name="T109" fmla="*/ 60 h 195"/>
              <a:gd name="T110" fmla="*/ 295 w 300"/>
              <a:gd name="T111" fmla="*/ 47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0" h="195">
                <a:moveTo>
                  <a:pt x="298" y="37"/>
                </a:moveTo>
                <a:cubicBezTo>
                  <a:pt x="298" y="35"/>
                  <a:pt x="294" y="36"/>
                  <a:pt x="293" y="37"/>
                </a:cubicBezTo>
                <a:cubicBezTo>
                  <a:pt x="291" y="37"/>
                  <a:pt x="290" y="38"/>
                  <a:pt x="288" y="39"/>
                </a:cubicBezTo>
                <a:cubicBezTo>
                  <a:pt x="286" y="40"/>
                  <a:pt x="279" y="40"/>
                  <a:pt x="279" y="37"/>
                </a:cubicBezTo>
                <a:cubicBezTo>
                  <a:pt x="277" y="33"/>
                  <a:pt x="276" y="31"/>
                  <a:pt x="272" y="29"/>
                </a:cubicBezTo>
                <a:cubicBezTo>
                  <a:pt x="269" y="28"/>
                  <a:pt x="263" y="28"/>
                  <a:pt x="262" y="24"/>
                </a:cubicBezTo>
                <a:cubicBezTo>
                  <a:pt x="261" y="18"/>
                  <a:pt x="259" y="11"/>
                  <a:pt x="255" y="6"/>
                </a:cubicBezTo>
                <a:cubicBezTo>
                  <a:pt x="252" y="3"/>
                  <a:pt x="248" y="3"/>
                  <a:pt x="244" y="1"/>
                </a:cubicBezTo>
                <a:cubicBezTo>
                  <a:pt x="240" y="0"/>
                  <a:pt x="233" y="1"/>
                  <a:pt x="229" y="3"/>
                </a:cubicBezTo>
                <a:cubicBezTo>
                  <a:pt x="228" y="4"/>
                  <a:pt x="226" y="5"/>
                  <a:pt x="225" y="6"/>
                </a:cubicBezTo>
                <a:cubicBezTo>
                  <a:pt x="225" y="7"/>
                  <a:pt x="228" y="7"/>
                  <a:pt x="228" y="8"/>
                </a:cubicBezTo>
                <a:cubicBezTo>
                  <a:pt x="229" y="12"/>
                  <a:pt x="224" y="15"/>
                  <a:pt x="223" y="18"/>
                </a:cubicBezTo>
                <a:cubicBezTo>
                  <a:pt x="222" y="19"/>
                  <a:pt x="222" y="20"/>
                  <a:pt x="222" y="21"/>
                </a:cubicBezTo>
                <a:cubicBezTo>
                  <a:pt x="222" y="22"/>
                  <a:pt x="222" y="22"/>
                  <a:pt x="222" y="23"/>
                </a:cubicBezTo>
                <a:cubicBezTo>
                  <a:pt x="222" y="25"/>
                  <a:pt x="219" y="25"/>
                  <a:pt x="217" y="26"/>
                </a:cubicBezTo>
                <a:cubicBezTo>
                  <a:pt x="216" y="26"/>
                  <a:pt x="215" y="27"/>
                  <a:pt x="214" y="27"/>
                </a:cubicBezTo>
                <a:cubicBezTo>
                  <a:pt x="213" y="27"/>
                  <a:pt x="208" y="25"/>
                  <a:pt x="208" y="25"/>
                </a:cubicBezTo>
                <a:cubicBezTo>
                  <a:pt x="207" y="27"/>
                  <a:pt x="206" y="30"/>
                  <a:pt x="205" y="32"/>
                </a:cubicBezTo>
                <a:cubicBezTo>
                  <a:pt x="205" y="33"/>
                  <a:pt x="204" y="34"/>
                  <a:pt x="204" y="35"/>
                </a:cubicBezTo>
                <a:cubicBezTo>
                  <a:pt x="204" y="35"/>
                  <a:pt x="202" y="41"/>
                  <a:pt x="205" y="39"/>
                </a:cubicBezTo>
                <a:cubicBezTo>
                  <a:pt x="206" y="38"/>
                  <a:pt x="206" y="38"/>
                  <a:pt x="208" y="38"/>
                </a:cubicBezTo>
                <a:cubicBezTo>
                  <a:pt x="209" y="38"/>
                  <a:pt x="211" y="40"/>
                  <a:pt x="212" y="39"/>
                </a:cubicBezTo>
                <a:cubicBezTo>
                  <a:pt x="216" y="36"/>
                  <a:pt x="219" y="38"/>
                  <a:pt x="222" y="42"/>
                </a:cubicBezTo>
                <a:cubicBezTo>
                  <a:pt x="223" y="43"/>
                  <a:pt x="225" y="45"/>
                  <a:pt x="224" y="46"/>
                </a:cubicBezTo>
                <a:cubicBezTo>
                  <a:pt x="224" y="46"/>
                  <a:pt x="220" y="45"/>
                  <a:pt x="219" y="45"/>
                </a:cubicBezTo>
                <a:cubicBezTo>
                  <a:pt x="216" y="46"/>
                  <a:pt x="212" y="46"/>
                  <a:pt x="209" y="47"/>
                </a:cubicBezTo>
                <a:cubicBezTo>
                  <a:pt x="206" y="48"/>
                  <a:pt x="206" y="54"/>
                  <a:pt x="202" y="54"/>
                </a:cubicBezTo>
                <a:cubicBezTo>
                  <a:pt x="200" y="54"/>
                  <a:pt x="198" y="53"/>
                  <a:pt x="197" y="55"/>
                </a:cubicBezTo>
                <a:cubicBezTo>
                  <a:pt x="196" y="56"/>
                  <a:pt x="194" y="58"/>
                  <a:pt x="192" y="58"/>
                </a:cubicBezTo>
                <a:cubicBezTo>
                  <a:pt x="189" y="57"/>
                  <a:pt x="183" y="53"/>
                  <a:pt x="182" y="59"/>
                </a:cubicBezTo>
                <a:cubicBezTo>
                  <a:pt x="182" y="61"/>
                  <a:pt x="184" y="62"/>
                  <a:pt x="184" y="63"/>
                </a:cubicBezTo>
                <a:cubicBezTo>
                  <a:pt x="184" y="65"/>
                  <a:pt x="181" y="65"/>
                  <a:pt x="180" y="66"/>
                </a:cubicBezTo>
                <a:cubicBezTo>
                  <a:pt x="177" y="69"/>
                  <a:pt x="176" y="72"/>
                  <a:pt x="172" y="72"/>
                </a:cubicBezTo>
                <a:cubicBezTo>
                  <a:pt x="167" y="72"/>
                  <a:pt x="162" y="72"/>
                  <a:pt x="157" y="73"/>
                </a:cubicBezTo>
                <a:cubicBezTo>
                  <a:pt x="155" y="74"/>
                  <a:pt x="151" y="78"/>
                  <a:pt x="150" y="77"/>
                </a:cubicBezTo>
                <a:cubicBezTo>
                  <a:pt x="148" y="77"/>
                  <a:pt x="147" y="75"/>
                  <a:pt x="146" y="75"/>
                </a:cubicBezTo>
                <a:cubicBezTo>
                  <a:pt x="144" y="75"/>
                  <a:pt x="143" y="75"/>
                  <a:pt x="141" y="75"/>
                </a:cubicBezTo>
                <a:cubicBezTo>
                  <a:pt x="139" y="74"/>
                  <a:pt x="137" y="74"/>
                  <a:pt x="135" y="72"/>
                </a:cubicBezTo>
                <a:cubicBezTo>
                  <a:pt x="133" y="71"/>
                  <a:pt x="132" y="71"/>
                  <a:pt x="131" y="70"/>
                </a:cubicBezTo>
                <a:cubicBezTo>
                  <a:pt x="127" y="70"/>
                  <a:pt x="125" y="70"/>
                  <a:pt x="121" y="70"/>
                </a:cubicBezTo>
                <a:cubicBezTo>
                  <a:pt x="118" y="70"/>
                  <a:pt x="113" y="71"/>
                  <a:pt x="109" y="70"/>
                </a:cubicBezTo>
                <a:cubicBezTo>
                  <a:pt x="108" y="70"/>
                  <a:pt x="107" y="68"/>
                  <a:pt x="107" y="67"/>
                </a:cubicBezTo>
                <a:cubicBezTo>
                  <a:pt x="105" y="65"/>
                  <a:pt x="104" y="63"/>
                  <a:pt x="102" y="61"/>
                </a:cubicBezTo>
                <a:cubicBezTo>
                  <a:pt x="99" y="59"/>
                  <a:pt x="97" y="56"/>
                  <a:pt x="94" y="56"/>
                </a:cubicBezTo>
                <a:cubicBezTo>
                  <a:pt x="92" y="56"/>
                  <a:pt x="81" y="56"/>
                  <a:pt x="83" y="52"/>
                </a:cubicBezTo>
                <a:cubicBezTo>
                  <a:pt x="85" y="48"/>
                  <a:pt x="84" y="41"/>
                  <a:pt x="79" y="38"/>
                </a:cubicBezTo>
                <a:cubicBezTo>
                  <a:pt x="75" y="35"/>
                  <a:pt x="70" y="35"/>
                  <a:pt x="69" y="29"/>
                </a:cubicBezTo>
                <a:cubicBezTo>
                  <a:pt x="68" y="30"/>
                  <a:pt x="67" y="29"/>
                  <a:pt x="66" y="30"/>
                </a:cubicBezTo>
                <a:cubicBezTo>
                  <a:pt x="65" y="31"/>
                  <a:pt x="65" y="31"/>
                  <a:pt x="65" y="32"/>
                </a:cubicBezTo>
                <a:cubicBezTo>
                  <a:pt x="63" y="35"/>
                  <a:pt x="60" y="34"/>
                  <a:pt x="59" y="37"/>
                </a:cubicBezTo>
                <a:cubicBezTo>
                  <a:pt x="59" y="39"/>
                  <a:pt x="61" y="41"/>
                  <a:pt x="60" y="42"/>
                </a:cubicBezTo>
                <a:cubicBezTo>
                  <a:pt x="59" y="43"/>
                  <a:pt x="57" y="44"/>
                  <a:pt x="56" y="44"/>
                </a:cubicBezTo>
                <a:cubicBezTo>
                  <a:pt x="55" y="45"/>
                  <a:pt x="54" y="43"/>
                  <a:pt x="53" y="44"/>
                </a:cubicBezTo>
                <a:cubicBezTo>
                  <a:pt x="51" y="44"/>
                  <a:pt x="50" y="43"/>
                  <a:pt x="48" y="42"/>
                </a:cubicBezTo>
                <a:cubicBezTo>
                  <a:pt x="47" y="41"/>
                  <a:pt x="46" y="46"/>
                  <a:pt x="45" y="47"/>
                </a:cubicBezTo>
                <a:cubicBezTo>
                  <a:pt x="45" y="48"/>
                  <a:pt x="44" y="50"/>
                  <a:pt x="44" y="51"/>
                </a:cubicBezTo>
                <a:cubicBezTo>
                  <a:pt x="44" y="53"/>
                  <a:pt x="45" y="53"/>
                  <a:pt x="45" y="54"/>
                </a:cubicBezTo>
                <a:cubicBezTo>
                  <a:pt x="45" y="56"/>
                  <a:pt x="39" y="54"/>
                  <a:pt x="39" y="54"/>
                </a:cubicBezTo>
                <a:cubicBezTo>
                  <a:pt x="37" y="55"/>
                  <a:pt x="33" y="55"/>
                  <a:pt x="32" y="56"/>
                </a:cubicBezTo>
                <a:cubicBezTo>
                  <a:pt x="33" y="55"/>
                  <a:pt x="34" y="62"/>
                  <a:pt x="34" y="63"/>
                </a:cubicBezTo>
                <a:cubicBezTo>
                  <a:pt x="35" y="64"/>
                  <a:pt x="36" y="65"/>
                  <a:pt x="37" y="66"/>
                </a:cubicBezTo>
                <a:cubicBezTo>
                  <a:pt x="37" y="67"/>
                  <a:pt x="34" y="69"/>
                  <a:pt x="33" y="70"/>
                </a:cubicBezTo>
                <a:cubicBezTo>
                  <a:pt x="32" y="71"/>
                  <a:pt x="33" y="74"/>
                  <a:pt x="32" y="74"/>
                </a:cubicBezTo>
                <a:cubicBezTo>
                  <a:pt x="31" y="75"/>
                  <a:pt x="29" y="75"/>
                  <a:pt x="28" y="76"/>
                </a:cubicBezTo>
                <a:cubicBezTo>
                  <a:pt x="26" y="77"/>
                  <a:pt x="25" y="78"/>
                  <a:pt x="24" y="79"/>
                </a:cubicBezTo>
                <a:cubicBezTo>
                  <a:pt x="22" y="79"/>
                  <a:pt x="21" y="79"/>
                  <a:pt x="19" y="80"/>
                </a:cubicBezTo>
                <a:cubicBezTo>
                  <a:pt x="17" y="80"/>
                  <a:pt x="16" y="81"/>
                  <a:pt x="15" y="83"/>
                </a:cubicBezTo>
                <a:cubicBezTo>
                  <a:pt x="15" y="83"/>
                  <a:pt x="11" y="84"/>
                  <a:pt x="11" y="84"/>
                </a:cubicBezTo>
                <a:cubicBezTo>
                  <a:pt x="11" y="84"/>
                  <a:pt x="11" y="83"/>
                  <a:pt x="11" y="83"/>
                </a:cubicBezTo>
                <a:cubicBezTo>
                  <a:pt x="10" y="83"/>
                  <a:pt x="9" y="83"/>
                  <a:pt x="7" y="83"/>
                </a:cubicBezTo>
                <a:cubicBezTo>
                  <a:pt x="6" y="83"/>
                  <a:pt x="3" y="85"/>
                  <a:pt x="3" y="86"/>
                </a:cubicBezTo>
                <a:cubicBezTo>
                  <a:pt x="2" y="88"/>
                  <a:pt x="1" y="90"/>
                  <a:pt x="1" y="91"/>
                </a:cubicBezTo>
                <a:cubicBezTo>
                  <a:pt x="0" y="93"/>
                  <a:pt x="3" y="95"/>
                  <a:pt x="4" y="95"/>
                </a:cubicBezTo>
                <a:cubicBezTo>
                  <a:pt x="7" y="95"/>
                  <a:pt x="6" y="95"/>
                  <a:pt x="7" y="98"/>
                </a:cubicBezTo>
                <a:cubicBezTo>
                  <a:pt x="7" y="99"/>
                  <a:pt x="8" y="99"/>
                  <a:pt x="8" y="101"/>
                </a:cubicBezTo>
                <a:cubicBezTo>
                  <a:pt x="8" y="101"/>
                  <a:pt x="7" y="103"/>
                  <a:pt x="7" y="103"/>
                </a:cubicBezTo>
                <a:cubicBezTo>
                  <a:pt x="9" y="104"/>
                  <a:pt x="10" y="104"/>
                  <a:pt x="11" y="105"/>
                </a:cubicBezTo>
                <a:cubicBezTo>
                  <a:pt x="13" y="107"/>
                  <a:pt x="12" y="109"/>
                  <a:pt x="14" y="110"/>
                </a:cubicBezTo>
                <a:cubicBezTo>
                  <a:pt x="16" y="111"/>
                  <a:pt x="18" y="112"/>
                  <a:pt x="20" y="113"/>
                </a:cubicBezTo>
                <a:cubicBezTo>
                  <a:pt x="21" y="113"/>
                  <a:pt x="22" y="112"/>
                  <a:pt x="23" y="111"/>
                </a:cubicBezTo>
                <a:cubicBezTo>
                  <a:pt x="26" y="109"/>
                  <a:pt x="31" y="110"/>
                  <a:pt x="33" y="113"/>
                </a:cubicBezTo>
                <a:cubicBezTo>
                  <a:pt x="34" y="115"/>
                  <a:pt x="32" y="116"/>
                  <a:pt x="31" y="117"/>
                </a:cubicBezTo>
                <a:cubicBezTo>
                  <a:pt x="30" y="118"/>
                  <a:pt x="30" y="118"/>
                  <a:pt x="30" y="119"/>
                </a:cubicBezTo>
                <a:cubicBezTo>
                  <a:pt x="29" y="121"/>
                  <a:pt x="28" y="121"/>
                  <a:pt x="27" y="121"/>
                </a:cubicBezTo>
                <a:cubicBezTo>
                  <a:pt x="24" y="123"/>
                  <a:pt x="32" y="126"/>
                  <a:pt x="29" y="128"/>
                </a:cubicBezTo>
                <a:cubicBezTo>
                  <a:pt x="28" y="130"/>
                  <a:pt x="27" y="129"/>
                  <a:pt x="25" y="129"/>
                </a:cubicBezTo>
                <a:cubicBezTo>
                  <a:pt x="21" y="128"/>
                  <a:pt x="26" y="132"/>
                  <a:pt x="26" y="132"/>
                </a:cubicBezTo>
                <a:cubicBezTo>
                  <a:pt x="26" y="134"/>
                  <a:pt x="25" y="135"/>
                  <a:pt x="27" y="135"/>
                </a:cubicBezTo>
                <a:cubicBezTo>
                  <a:pt x="29" y="136"/>
                  <a:pt x="29" y="137"/>
                  <a:pt x="31" y="138"/>
                </a:cubicBezTo>
                <a:cubicBezTo>
                  <a:pt x="33" y="138"/>
                  <a:pt x="34" y="140"/>
                  <a:pt x="36" y="141"/>
                </a:cubicBezTo>
                <a:cubicBezTo>
                  <a:pt x="36" y="141"/>
                  <a:pt x="37" y="142"/>
                  <a:pt x="38" y="142"/>
                </a:cubicBezTo>
                <a:cubicBezTo>
                  <a:pt x="39" y="142"/>
                  <a:pt x="38" y="140"/>
                  <a:pt x="40" y="140"/>
                </a:cubicBezTo>
                <a:cubicBezTo>
                  <a:pt x="44" y="140"/>
                  <a:pt x="46" y="147"/>
                  <a:pt x="50" y="147"/>
                </a:cubicBezTo>
                <a:cubicBezTo>
                  <a:pt x="52" y="147"/>
                  <a:pt x="52" y="150"/>
                  <a:pt x="54" y="150"/>
                </a:cubicBezTo>
                <a:cubicBezTo>
                  <a:pt x="56" y="151"/>
                  <a:pt x="57" y="153"/>
                  <a:pt x="58" y="153"/>
                </a:cubicBezTo>
                <a:cubicBezTo>
                  <a:pt x="60" y="151"/>
                  <a:pt x="60" y="154"/>
                  <a:pt x="62" y="154"/>
                </a:cubicBezTo>
                <a:cubicBezTo>
                  <a:pt x="63" y="154"/>
                  <a:pt x="63" y="153"/>
                  <a:pt x="64" y="153"/>
                </a:cubicBezTo>
                <a:cubicBezTo>
                  <a:pt x="65" y="153"/>
                  <a:pt x="65" y="154"/>
                  <a:pt x="66" y="155"/>
                </a:cubicBezTo>
                <a:cubicBezTo>
                  <a:pt x="68" y="155"/>
                  <a:pt x="70" y="155"/>
                  <a:pt x="72" y="154"/>
                </a:cubicBezTo>
                <a:cubicBezTo>
                  <a:pt x="75" y="153"/>
                  <a:pt x="73" y="155"/>
                  <a:pt x="74" y="156"/>
                </a:cubicBezTo>
                <a:cubicBezTo>
                  <a:pt x="74" y="156"/>
                  <a:pt x="76" y="153"/>
                  <a:pt x="77" y="153"/>
                </a:cubicBezTo>
                <a:cubicBezTo>
                  <a:pt x="78" y="152"/>
                  <a:pt x="80" y="152"/>
                  <a:pt x="81" y="153"/>
                </a:cubicBezTo>
                <a:cubicBezTo>
                  <a:pt x="83" y="155"/>
                  <a:pt x="85" y="153"/>
                  <a:pt x="87" y="154"/>
                </a:cubicBezTo>
                <a:cubicBezTo>
                  <a:pt x="89" y="155"/>
                  <a:pt x="91" y="153"/>
                  <a:pt x="92" y="151"/>
                </a:cubicBezTo>
                <a:cubicBezTo>
                  <a:pt x="93" y="151"/>
                  <a:pt x="93" y="150"/>
                  <a:pt x="94" y="150"/>
                </a:cubicBezTo>
                <a:cubicBezTo>
                  <a:pt x="95" y="149"/>
                  <a:pt x="96" y="150"/>
                  <a:pt x="97" y="149"/>
                </a:cubicBezTo>
                <a:cubicBezTo>
                  <a:pt x="98" y="148"/>
                  <a:pt x="99" y="146"/>
                  <a:pt x="101" y="147"/>
                </a:cubicBezTo>
                <a:cubicBezTo>
                  <a:pt x="103" y="148"/>
                  <a:pt x="103" y="148"/>
                  <a:pt x="106" y="146"/>
                </a:cubicBezTo>
                <a:cubicBezTo>
                  <a:pt x="107" y="145"/>
                  <a:pt x="109" y="148"/>
                  <a:pt x="109" y="149"/>
                </a:cubicBezTo>
                <a:cubicBezTo>
                  <a:pt x="108" y="151"/>
                  <a:pt x="106" y="152"/>
                  <a:pt x="108" y="152"/>
                </a:cubicBezTo>
                <a:cubicBezTo>
                  <a:pt x="111" y="152"/>
                  <a:pt x="111" y="152"/>
                  <a:pt x="114" y="151"/>
                </a:cubicBezTo>
                <a:cubicBezTo>
                  <a:pt x="115" y="151"/>
                  <a:pt x="116" y="154"/>
                  <a:pt x="116" y="155"/>
                </a:cubicBezTo>
                <a:cubicBezTo>
                  <a:pt x="116" y="155"/>
                  <a:pt x="116" y="157"/>
                  <a:pt x="117" y="156"/>
                </a:cubicBezTo>
                <a:cubicBezTo>
                  <a:pt x="117" y="156"/>
                  <a:pt x="119" y="156"/>
                  <a:pt x="119" y="157"/>
                </a:cubicBezTo>
                <a:cubicBezTo>
                  <a:pt x="119" y="158"/>
                  <a:pt x="117" y="159"/>
                  <a:pt x="118" y="160"/>
                </a:cubicBezTo>
                <a:cubicBezTo>
                  <a:pt x="119" y="162"/>
                  <a:pt x="118" y="165"/>
                  <a:pt x="117" y="166"/>
                </a:cubicBezTo>
                <a:cubicBezTo>
                  <a:pt x="116" y="168"/>
                  <a:pt x="114" y="169"/>
                  <a:pt x="113" y="170"/>
                </a:cubicBezTo>
                <a:cubicBezTo>
                  <a:pt x="113" y="171"/>
                  <a:pt x="113" y="176"/>
                  <a:pt x="112" y="175"/>
                </a:cubicBezTo>
                <a:cubicBezTo>
                  <a:pt x="113" y="176"/>
                  <a:pt x="119" y="173"/>
                  <a:pt x="120" y="175"/>
                </a:cubicBezTo>
                <a:cubicBezTo>
                  <a:pt x="120" y="175"/>
                  <a:pt x="118" y="176"/>
                  <a:pt x="119" y="178"/>
                </a:cubicBezTo>
                <a:cubicBezTo>
                  <a:pt x="120" y="180"/>
                  <a:pt x="123" y="180"/>
                  <a:pt x="122" y="181"/>
                </a:cubicBezTo>
                <a:cubicBezTo>
                  <a:pt x="122" y="182"/>
                  <a:pt x="121" y="184"/>
                  <a:pt x="121" y="185"/>
                </a:cubicBezTo>
                <a:cubicBezTo>
                  <a:pt x="122" y="186"/>
                  <a:pt x="125" y="185"/>
                  <a:pt x="125" y="186"/>
                </a:cubicBezTo>
                <a:cubicBezTo>
                  <a:pt x="125" y="186"/>
                  <a:pt x="125" y="187"/>
                  <a:pt x="125" y="187"/>
                </a:cubicBezTo>
                <a:cubicBezTo>
                  <a:pt x="125" y="189"/>
                  <a:pt x="126" y="188"/>
                  <a:pt x="127" y="188"/>
                </a:cubicBezTo>
                <a:cubicBezTo>
                  <a:pt x="128" y="188"/>
                  <a:pt x="129" y="187"/>
                  <a:pt x="130" y="188"/>
                </a:cubicBezTo>
                <a:cubicBezTo>
                  <a:pt x="131" y="188"/>
                  <a:pt x="132" y="189"/>
                  <a:pt x="133" y="190"/>
                </a:cubicBezTo>
                <a:cubicBezTo>
                  <a:pt x="135" y="191"/>
                  <a:pt x="134" y="187"/>
                  <a:pt x="134" y="186"/>
                </a:cubicBezTo>
                <a:cubicBezTo>
                  <a:pt x="132" y="182"/>
                  <a:pt x="134" y="184"/>
                  <a:pt x="136" y="182"/>
                </a:cubicBezTo>
                <a:cubicBezTo>
                  <a:pt x="138" y="181"/>
                  <a:pt x="137" y="182"/>
                  <a:pt x="139" y="183"/>
                </a:cubicBezTo>
                <a:cubicBezTo>
                  <a:pt x="139" y="183"/>
                  <a:pt x="141" y="182"/>
                  <a:pt x="141" y="182"/>
                </a:cubicBezTo>
                <a:cubicBezTo>
                  <a:pt x="141" y="183"/>
                  <a:pt x="143" y="181"/>
                  <a:pt x="143" y="182"/>
                </a:cubicBezTo>
                <a:cubicBezTo>
                  <a:pt x="144" y="183"/>
                  <a:pt x="144" y="184"/>
                  <a:pt x="146" y="182"/>
                </a:cubicBezTo>
                <a:cubicBezTo>
                  <a:pt x="147" y="181"/>
                  <a:pt x="147" y="182"/>
                  <a:pt x="148" y="181"/>
                </a:cubicBezTo>
                <a:cubicBezTo>
                  <a:pt x="149" y="180"/>
                  <a:pt x="149" y="178"/>
                  <a:pt x="151" y="178"/>
                </a:cubicBezTo>
                <a:cubicBezTo>
                  <a:pt x="152" y="178"/>
                  <a:pt x="153" y="180"/>
                  <a:pt x="155" y="180"/>
                </a:cubicBezTo>
                <a:cubicBezTo>
                  <a:pt x="155" y="180"/>
                  <a:pt x="159" y="181"/>
                  <a:pt x="159" y="181"/>
                </a:cubicBezTo>
                <a:cubicBezTo>
                  <a:pt x="159" y="182"/>
                  <a:pt x="157" y="183"/>
                  <a:pt x="157" y="184"/>
                </a:cubicBezTo>
                <a:cubicBezTo>
                  <a:pt x="158" y="185"/>
                  <a:pt x="160" y="186"/>
                  <a:pt x="161" y="187"/>
                </a:cubicBezTo>
                <a:cubicBezTo>
                  <a:pt x="163" y="188"/>
                  <a:pt x="167" y="189"/>
                  <a:pt x="168" y="186"/>
                </a:cubicBezTo>
                <a:cubicBezTo>
                  <a:pt x="168" y="186"/>
                  <a:pt x="170" y="188"/>
                  <a:pt x="170" y="188"/>
                </a:cubicBezTo>
                <a:cubicBezTo>
                  <a:pt x="171" y="189"/>
                  <a:pt x="172" y="187"/>
                  <a:pt x="174" y="188"/>
                </a:cubicBezTo>
                <a:cubicBezTo>
                  <a:pt x="175" y="189"/>
                  <a:pt x="173" y="190"/>
                  <a:pt x="173" y="191"/>
                </a:cubicBezTo>
                <a:cubicBezTo>
                  <a:pt x="173" y="192"/>
                  <a:pt x="175" y="194"/>
                  <a:pt x="175" y="195"/>
                </a:cubicBezTo>
                <a:cubicBezTo>
                  <a:pt x="176" y="195"/>
                  <a:pt x="177" y="194"/>
                  <a:pt x="178" y="194"/>
                </a:cubicBezTo>
                <a:cubicBezTo>
                  <a:pt x="178" y="193"/>
                  <a:pt x="175" y="192"/>
                  <a:pt x="176" y="191"/>
                </a:cubicBezTo>
                <a:cubicBezTo>
                  <a:pt x="178" y="188"/>
                  <a:pt x="180" y="188"/>
                  <a:pt x="183" y="187"/>
                </a:cubicBezTo>
                <a:cubicBezTo>
                  <a:pt x="185" y="186"/>
                  <a:pt x="187" y="186"/>
                  <a:pt x="189" y="186"/>
                </a:cubicBezTo>
                <a:cubicBezTo>
                  <a:pt x="190" y="186"/>
                  <a:pt x="190" y="184"/>
                  <a:pt x="191" y="184"/>
                </a:cubicBezTo>
                <a:cubicBezTo>
                  <a:pt x="193" y="184"/>
                  <a:pt x="192" y="183"/>
                  <a:pt x="192" y="182"/>
                </a:cubicBezTo>
                <a:cubicBezTo>
                  <a:pt x="192" y="183"/>
                  <a:pt x="196" y="182"/>
                  <a:pt x="196" y="182"/>
                </a:cubicBezTo>
                <a:cubicBezTo>
                  <a:pt x="198" y="181"/>
                  <a:pt x="200" y="182"/>
                  <a:pt x="202" y="182"/>
                </a:cubicBezTo>
                <a:cubicBezTo>
                  <a:pt x="204" y="182"/>
                  <a:pt x="205" y="181"/>
                  <a:pt x="207" y="180"/>
                </a:cubicBezTo>
                <a:cubicBezTo>
                  <a:pt x="208" y="180"/>
                  <a:pt x="208" y="177"/>
                  <a:pt x="209" y="177"/>
                </a:cubicBezTo>
                <a:cubicBezTo>
                  <a:pt x="211" y="177"/>
                  <a:pt x="212" y="176"/>
                  <a:pt x="213" y="175"/>
                </a:cubicBezTo>
                <a:cubicBezTo>
                  <a:pt x="214" y="175"/>
                  <a:pt x="215" y="174"/>
                  <a:pt x="215" y="173"/>
                </a:cubicBezTo>
                <a:cubicBezTo>
                  <a:pt x="214" y="173"/>
                  <a:pt x="218" y="172"/>
                  <a:pt x="218" y="172"/>
                </a:cubicBezTo>
                <a:cubicBezTo>
                  <a:pt x="219" y="171"/>
                  <a:pt x="220" y="169"/>
                  <a:pt x="221" y="168"/>
                </a:cubicBezTo>
                <a:cubicBezTo>
                  <a:pt x="222" y="167"/>
                  <a:pt x="222" y="167"/>
                  <a:pt x="222" y="166"/>
                </a:cubicBezTo>
                <a:cubicBezTo>
                  <a:pt x="223" y="164"/>
                  <a:pt x="221" y="165"/>
                  <a:pt x="221" y="164"/>
                </a:cubicBezTo>
                <a:cubicBezTo>
                  <a:pt x="221" y="164"/>
                  <a:pt x="226" y="164"/>
                  <a:pt x="223" y="162"/>
                </a:cubicBezTo>
                <a:cubicBezTo>
                  <a:pt x="222" y="161"/>
                  <a:pt x="223" y="161"/>
                  <a:pt x="224" y="161"/>
                </a:cubicBezTo>
                <a:cubicBezTo>
                  <a:pt x="225" y="161"/>
                  <a:pt x="225" y="160"/>
                  <a:pt x="226" y="159"/>
                </a:cubicBezTo>
                <a:cubicBezTo>
                  <a:pt x="227" y="158"/>
                  <a:pt x="227" y="157"/>
                  <a:pt x="228" y="156"/>
                </a:cubicBezTo>
                <a:cubicBezTo>
                  <a:pt x="228" y="156"/>
                  <a:pt x="228" y="154"/>
                  <a:pt x="228" y="154"/>
                </a:cubicBezTo>
                <a:cubicBezTo>
                  <a:pt x="229" y="153"/>
                  <a:pt x="230" y="153"/>
                  <a:pt x="231" y="152"/>
                </a:cubicBezTo>
                <a:cubicBezTo>
                  <a:pt x="232" y="151"/>
                  <a:pt x="231" y="150"/>
                  <a:pt x="231" y="150"/>
                </a:cubicBezTo>
                <a:cubicBezTo>
                  <a:pt x="231" y="149"/>
                  <a:pt x="232" y="149"/>
                  <a:pt x="232" y="149"/>
                </a:cubicBezTo>
                <a:cubicBezTo>
                  <a:pt x="233" y="149"/>
                  <a:pt x="232" y="147"/>
                  <a:pt x="232" y="147"/>
                </a:cubicBezTo>
                <a:cubicBezTo>
                  <a:pt x="232" y="147"/>
                  <a:pt x="234" y="148"/>
                  <a:pt x="234" y="147"/>
                </a:cubicBezTo>
                <a:cubicBezTo>
                  <a:pt x="236" y="146"/>
                  <a:pt x="234" y="146"/>
                  <a:pt x="233" y="145"/>
                </a:cubicBezTo>
                <a:cubicBezTo>
                  <a:pt x="233" y="145"/>
                  <a:pt x="236" y="143"/>
                  <a:pt x="236" y="143"/>
                </a:cubicBezTo>
                <a:cubicBezTo>
                  <a:pt x="235" y="145"/>
                  <a:pt x="232" y="142"/>
                  <a:pt x="231" y="141"/>
                </a:cubicBezTo>
                <a:cubicBezTo>
                  <a:pt x="231" y="141"/>
                  <a:pt x="230" y="142"/>
                  <a:pt x="229" y="142"/>
                </a:cubicBezTo>
                <a:cubicBezTo>
                  <a:pt x="228" y="143"/>
                  <a:pt x="227" y="141"/>
                  <a:pt x="226" y="142"/>
                </a:cubicBezTo>
                <a:cubicBezTo>
                  <a:pt x="228" y="141"/>
                  <a:pt x="230" y="140"/>
                  <a:pt x="231" y="139"/>
                </a:cubicBezTo>
                <a:cubicBezTo>
                  <a:pt x="232" y="138"/>
                  <a:pt x="235" y="138"/>
                  <a:pt x="233" y="136"/>
                </a:cubicBezTo>
                <a:cubicBezTo>
                  <a:pt x="231" y="135"/>
                  <a:pt x="230" y="134"/>
                  <a:pt x="228" y="132"/>
                </a:cubicBezTo>
                <a:cubicBezTo>
                  <a:pt x="228" y="131"/>
                  <a:pt x="223" y="133"/>
                  <a:pt x="223" y="130"/>
                </a:cubicBezTo>
                <a:cubicBezTo>
                  <a:pt x="223" y="132"/>
                  <a:pt x="228" y="132"/>
                  <a:pt x="229" y="132"/>
                </a:cubicBezTo>
                <a:cubicBezTo>
                  <a:pt x="230" y="132"/>
                  <a:pt x="233" y="135"/>
                  <a:pt x="234" y="133"/>
                </a:cubicBezTo>
                <a:cubicBezTo>
                  <a:pt x="235" y="131"/>
                  <a:pt x="229" y="129"/>
                  <a:pt x="229" y="127"/>
                </a:cubicBezTo>
                <a:cubicBezTo>
                  <a:pt x="228" y="125"/>
                  <a:pt x="228" y="121"/>
                  <a:pt x="226" y="120"/>
                </a:cubicBezTo>
                <a:cubicBezTo>
                  <a:pt x="225" y="118"/>
                  <a:pt x="219" y="118"/>
                  <a:pt x="221" y="115"/>
                </a:cubicBezTo>
                <a:cubicBezTo>
                  <a:pt x="222" y="113"/>
                  <a:pt x="223" y="112"/>
                  <a:pt x="224" y="111"/>
                </a:cubicBezTo>
                <a:cubicBezTo>
                  <a:pt x="226" y="109"/>
                  <a:pt x="224" y="110"/>
                  <a:pt x="225" y="109"/>
                </a:cubicBezTo>
                <a:cubicBezTo>
                  <a:pt x="225" y="108"/>
                  <a:pt x="228" y="109"/>
                  <a:pt x="228" y="109"/>
                </a:cubicBezTo>
                <a:cubicBezTo>
                  <a:pt x="229" y="108"/>
                  <a:pt x="227" y="107"/>
                  <a:pt x="229" y="106"/>
                </a:cubicBezTo>
                <a:cubicBezTo>
                  <a:pt x="231" y="106"/>
                  <a:pt x="232" y="105"/>
                  <a:pt x="233" y="104"/>
                </a:cubicBezTo>
                <a:cubicBezTo>
                  <a:pt x="234" y="104"/>
                  <a:pt x="235" y="104"/>
                  <a:pt x="235" y="104"/>
                </a:cubicBezTo>
                <a:cubicBezTo>
                  <a:pt x="236" y="104"/>
                  <a:pt x="235" y="105"/>
                  <a:pt x="236" y="105"/>
                </a:cubicBezTo>
                <a:cubicBezTo>
                  <a:pt x="237" y="106"/>
                  <a:pt x="238" y="103"/>
                  <a:pt x="238" y="102"/>
                </a:cubicBezTo>
                <a:cubicBezTo>
                  <a:pt x="236" y="100"/>
                  <a:pt x="234" y="101"/>
                  <a:pt x="233" y="101"/>
                </a:cubicBezTo>
                <a:cubicBezTo>
                  <a:pt x="231" y="101"/>
                  <a:pt x="230" y="99"/>
                  <a:pt x="228" y="100"/>
                </a:cubicBezTo>
                <a:cubicBezTo>
                  <a:pt x="227" y="100"/>
                  <a:pt x="226" y="102"/>
                  <a:pt x="224" y="102"/>
                </a:cubicBezTo>
                <a:cubicBezTo>
                  <a:pt x="223" y="103"/>
                  <a:pt x="221" y="103"/>
                  <a:pt x="220" y="102"/>
                </a:cubicBezTo>
                <a:cubicBezTo>
                  <a:pt x="219" y="101"/>
                  <a:pt x="221" y="99"/>
                  <a:pt x="220" y="98"/>
                </a:cubicBezTo>
                <a:cubicBezTo>
                  <a:pt x="218" y="97"/>
                  <a:pt x="210" y="97"/>
                  <a:pt x="213" y="92"/>
                </a:cubicBezTo>
                <a:cubicBezTo>
                  <a:pt x="214" y="91"/>
                  <a:pt x="215" y="92"/>
                  <a:pt x="217" y="92"/>
                </a:cubicBezTo>
                <a:cubicBezTo>
                  <a:pt x="218" y="92"/>
                  <a:pt x="220" y="91"/>
                  <a:pt x="221" y="90"/>
                </a:cubicBezTo>
                <a:cubicBezTo>
                  <a:pt x="223" y="87"/>
                  <a:pt x="226" y="85"/>
                  <a:pt x="229" y="83"/>
                </a:cubicBezTo>
                <a:cubicBezTo>
                  <a:pt x="230" y="81"/>
                  <a:pt x="231" y="81"/>
                  <a:pt x="233" y="81"/>
                </a:cubicBezTo>
                <a:cubicBezTo>
                  <a:pt x="233" y="82"/>
                  <a:pt x="236" y="82"/>
                  <a:pt x="236" y="83"/>
                </a:cubicBezTo>
                <a:cubicBezTo>
                  <a:pt x="235" y="84"/>
                  <a:pt x="235" y="86"/>
                  <a:pt x="234" y="87"/>
                </a:cubicBezTo>
                <a:cubicBezTo>
                  <a:pt x="233" y="87"/>
                  <a:pt x="231" y="88"/>
                  <a:pt x="231" y="89"/>
                </a:cubicBezTo>
                <a:cubicBezTo>
                  <a:pt x="231" y="90"/>
                  <a:pt x="234" y="90"/>
                  <a:pt x="234" y="90"/>
                </a:cubicBezTo>
                <a:cubicBezTo>
                  <a:pt x="234" y="90"/>
                  <a:pt x="230" y="93"/>
                  <a:pt x="231" y="93"/>
                </a:cubicBezTo>
                <a:cubicBezTo>
                  <a:pt x="232" y="94"/>
                  <a:pt x="237" y="89"/>
                  <a:pt x="238" y="89"/>
                </a:cubicBezTo>
                <a:cubicBezTo>
                  <a:pt x="240" y="88"/>
                  <a:pt x="242" y="87"/>
                  <a:pt x="244" y="87"/>
                </a:cubicBezTo>
                <a:cubicBezTo>
                  <a:pt x="246" y="87"/>
                  <a:pt x="246" y="87"/>
                  <a:pt x="247" y="85"/>
                </a:cubicBezTo>
                <a:cubicBezTo>
                  <a:pt x="249" y="84"/>
                  <a:pt x="252" y="83"/>
                  <a:pt x="254" y="81"/>
                </a:cubicBezTo>
                <a:cubicBezTo>
                  <a:pt x="255" y="80"/>
                  <a:pt x="257" y="77"/>
                  <a:pt x="259" y="77"/>
                </a:cubicBezTo>
                <a:cubicBezTo>
                  <a:pt x="260" y="76"/>
                  <a:pt x="266" y="80"/>
                  <a:pt x="266" y="77"/>
                </a:cubicBezTo>
                <a:cubicBezTo>
                  <a:pt x="266" y="76"/>
                  <a:pt x="265" y="75"/>
                  <a:pt x="266" y="74"/>
                </a:cubicBezTo>
                <a:cubicBezTo>
                  <a:pt x="267" y="74"/>
                  <a:pt x="268" y="74"/>
                  <a:pt x="269" y="74"/>
                </a:cubicBezTo>
                <a:cubicBezTo>
                  <a:pt x="271" y="74"/>
                  <a:pt x="270" y="73"/>
                  <a:pt x="271" y="72"/>
                </a:cubicBezTo>
                <a:cubicBezTo>
                  <a:pt x="273" y="71"/>
                  <a:pt x="274" y="72"/>
                  <a:pt x="274" y="70"/>
                </a:cubicBezTo>
                <a:cubicBezTo>
                  <a:pt x="274" y="67"/>
                  <a:pt x="277" y="70"/>
                  <a:pt x="278" y="71"/>
                </a:cubicBezTo>
                <a:cubicBezTo>
                  <a:pt x="278" y="69"/>
                  <a:pt x="281" y="69"/>
                  <a:pt x="281" y="67"/>
                </a:cubicBezTo>
                <a:cubicBezTo>
                  <a:pt x="281" y="65"/>
                  <a:pt x="282" y="62"/>
                  <a:pt x="281" y="60"/>
                </a:cubicBezTo>
                <a:cubicBezTo>
                  <a:pt x="279" y="57"/>
                  <a:pt x="280" y="58"/>
                  <a:pt x="282" y="56"/>
                </a:cubicBezTo>
                <a:cubicBezTo>
                  <a:pt x="284" y="55"/>
                  <a:pt x="285" y="54"/>
                  <a:pt x="287" y="55"/>
                </a:cubicBezTo>
                <a:cubicBezTo>
                  <a:pt x="290" y="56"/>
                  <a:pt x="290" y="56"/>
                  <a:pt x="291" y="53"/>
                </a:cubicBezTo>
                <a:cubicBezTo>
                  <a:pt x="292" y="51"/>
                  <a:pt x="294" y="50"/>
                  <a:pt x="295" y="47"/>
                </a:cubicBezTo>
                <a:cubicBezTo>
                  <a:pt x="295" y="45"/>
                  <a:pt x="296" y="43"/>
                  <a:pt x="298" y="41"/>
                </a:cubicBezTo>
                <a:cubicBezTo>
                  <a:pt x="300" y="39"/>
                  <a:pt x="298" y="39"/>
                  <a:pt x="298" y="37"/>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761" name="Freeform 716">
            <a:extLst>
              <a:ext uri="{FF2B5EF4-FFF2-40B4-BE49-F238E27FC236}">
                <a16:creationId xmlns:a16="http://schemas.microsoft.com/office/drawing/2014/main" id="{5F9DBAE9-E4F5-7F0C-51BC-504749537FA0}"/>
              </a:ext>
            </a:extLst>
          </p:cNvPr>
          <p:cNvSpPr/>
          <p:nvPr/>
        </p:nvSpPr>
        <p:spPr bwMode="auto">
          <a:xfrm>
            <a:off x="10315682" y="3344243"/>
            <a:ext cx="455117" cy="246892"/>
          </a:xfrm>
          <a:custGeom>
            <a:avLst/>
            <a:gdLst>
              <a:gd name="T0" fmla="*/ 0 w 157"/>
              <a:gd name="T1" fmla="*/ 19 h 68"/>
              <a:gd name="T2" fmla="*/ 7 w 157"/>
              <a:gd name="T3" fmla="*/ 26 h 68"/>
              <a:gd name="T4" fmla="*/ 12 w 157"/>
              <a:gd name="T5" fmla="*/ 29 h 68"/>
              <a:gd name="T6" fmla="*/ 15 w 157"/>
              <a:gd name="T7" fmla="*/ 36 h 68"/>
              <a:gd name="T8" fmla="*/ 15 w 157"/>
              <a:gd name="T9" fmla="*/ 38 h 68"/>
              <a:gd name="T10" fmla="*/ 15 w 157"/>
              <a:gd name="T11" fmla="*/ 40 h 68"/>
              <a:gd name="T12" fmla="*/ 16 w 157"/>
              <a:gd name="T13" fmla="*/ 45 h 68"/>
              <a:gd name="T14" fmla="*/ 28 w 157"/>
              <a:gd name="T15" fmla="*/ 47 h 68"/>
              <a:gd name="T16" fmla="*/ 36 w 157"/>
              <a:gd name="T17" fmla="*/ 54 h 68"/>
              <a:gd name="T18" fmla="*/ 39 w 157"/>
              <a:gd name="T19" fmla="*/ 59 h 68"/>
              <a:gd name="T20" fmla="*/ 44 w 157"/>
              <a:gd name="T21" fmla="*/ 60 h 68"/>
              <a:gd name="T22" fmla="*/ 56 w 157"/>
              <a:gd name="T23" fmla="*/ 60 h 68"/>
              <a:gd name="T24" fmla="*/ 64 w 157"/>
              <a:gd name="T25" fmla="*/ 61 h 68"/>
              <a:gd name="T26" fmla="*/ 69 w 157"/>
              <a:gd name="T27" fmla="*/ 64 h 68"/>
              <a:gd name="T28" fmla="*/ 76 w 157"/>
              <a:gd name="T29" fmla="*/ 66 h 68"/>
              <a:gd name="T30" fmla="*/ 81 w 157"/>
              <a:gd name="T31" fmla="*/ 67 h 68"/>
              <a:gd name="T32" fmla="*/ 93 w 157"/>
              <a:gd name="T33" fmla="*/ 62 h 68"/>
              <a:gd name="T34" fmla="*/ 106 w 157"/>
              <a:gd name="T35" fmla="*/ 61 h 68"/>
              <a:gd name="T36" fmla="*/ 113 w 157"/>
              <a:gd name="T37" fmla="*/ 55 h 68"/>
              <a:gd name="T38" fmla="*/ 114 w 157"/>
              <a:gd name="T39" fmla="*/ 51 h 68"/>
              <a:gd name="T40" fmla="*/ 115 w 157"/>
              <a:gd name="T41" fmla="*/ 47 h 68"/>
              <a:gd name="T42" fmla="*/ 126 w 157"/>
              <a:gd name="T43" fmla="*/ 46 h 68"/>
              <a:gd name="T44" fmla="*/ 130 w 157"/>
              <a:gd name="T45" fmla="*/ 44 h 68"/>
              <a:gd name="T46" fmla="*/ 137 w 157"/>
              <a:gd name="T47" fmla="*/ 42 h 68"/>
              <a:gd name="T48" fmla="*/ 139 w 157"/>
              <a:gd name="T49" fmla="*/ 38 h 68"/>
              <a:gd name="T50" fmla="*/ 143 w 157"/>
              <a:gd name="T51" fmla="*/ 37 h 68"/>
              <a:gd name="T52" fmla="*/ 154 w 157"/>
              <a:gd name="T53" fmla="*/ 36 h 68"/>
              <a:gd name="T54" fmla="*/ 150 w 157"/>
              <a:gd name="T55" fmla="*/ 29 h 68"/>
              <a:gd name="T56" fmla="*/ 145 w 157"/>
              <a:gd name="T57" fmla="*/ 28 h 68"/>
              <a:gd name="T58" fmla="*/ 141 w 157"/>
              <a:gd name="T59" fmla="*/ 29 h 68"/>
              <a:gd name="T60" fmla="*/ 136 w 157"/>
              <a:gd name="T61" fmla="*/ 28 h 68"/>
              <a:gd name="T62" fmla="*/ 134 w 157"/>
              <a:gd name="T63" fmla="*/ 27 h 68"/>
              <a:gd name="T64" fmla="*/ 137 w 157"/>
              <a:gd name="T65" fmla="*/ 19 h 68"/>
              <a:gd name="T66" fmla="*/ 137 w 157"/>
              <a:gd name="T67" fmla="*/ 14 h 68"/>
              <a:gd name="T68" fmla="*/ 131 w 157"/>
              <a:gd name="T69" fmla="*/ 14 h 68"/>
              <a:gd name="T70" fmla="*/ 124 w 157"/>
              <a:gd name="T71" fmla="*/ 15 h 68"/>
              <a:gd name="T72" fmla="*/ 114 w 157"/>
              <a:gd name="T73" fmla="*/ 19 h 68"/>
              <a:gd name="T74" fmla="*/ 103 w 157"/>
              <a:gd name="T75" fmla="*/ 19 h 68"/>
              <a:gd name="T76" fmla="*/ 98 w 157"/>
              <a:gd name="T77" fmla="*/ 17 h 68"/>
              <a:gd name="T78" fmla="*/ 94 w 157"/>
              <a:gd name="T79" fmla="*/ 15 h 68"/>
              <a:gd name="T80" fmla="*/ 83 w 157"/>
              <a:gd name="T81" fmla="*/ 11 h 68"/>
              <a:gd name="T82" fmla="*/ 77 w 157"/>
              <a:gd name="T83" fmla="*/ 13 h 68"/>
              <a:gd name="T84" fmla="*/ 71 w 157"/>
              <a:gd name="T85" fmla="*/ 12 h 68"/>
              <a:gd name="T86" fmla="*/ 68 w 157"/>
              <a:gd name="T87" fmla="*/ 8 h 68"/>
              <a:gd name="T88" fmla="*/ 64 w 157"/>
              <a:gd name="T89" fmla="*/ 5 h 68"/>
              <a:gd name="T90" fmla="*/ 58 w 157"/>
              <a:gd name="T91" fmla="*/ 3 h 68"/>
              <a:gd name="T92" fmla="*/ 52 w 157"/>
              <a:gd name="T93" fmla="*/ 1 h 68"/>
              <a:gd name="T94" fmla="*/ 45 w 157"/>
              <a:gd name="T95" fmla="*/ 7 h 68"/>
              <a:gd name="T96" fmla="*/ 47 w 157"/>
              <a:gd name="T97" fmla="*/ 13 h 68"/>
              <a:gd name="T98" fmla="*/ 41 w 157"/>
              <a:gd name="T99" fmla="*/ 15 h 68"/>
              <a:gd name="T100" fmla="*/ 37 w 157"/>
              <a:gd name="T101" fmla="*/ 14 h 68"/>
              <a:gd name="T102" fmla="*/ 34 w 157"/>
              <a:gd name="T103" fmla="*/ 14 h 68"/>
              <a:gd name="T104" fmla="*/ 28 w 157"/>
              <a:gd name="T105" fmla="*/ 10 h 68"/>
              <a:gd name="T106" fmla="*/ 21 w 157"/>
              <a:gd name="T107" fmla="*/ 9 h 68"/>
              <a:gd name="T108" fmla="*/ 13 w 157"/>
              <a:gd name="T109" fmla="*/ 13 h 68"/>
              <a:gd name="T110" fmla="*/ 7 w 157"/>
              <a:gd name="T111" fmla="*/ 17 h 68"/>
              <a:gd name="T112" fmla="*/ 0 w 157"/>
              <a:gd name="T113" fmla="*/ 19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7" h="68">
                <a:moveTo>
                  <a:pt x="0" y="19"/>
                </a:moveTo>
                <a:cubicBezTo>
                  <a:pt x="1" y="23"/>
                  <a:pt x="3" y="25"/>
                  <a:pt x="7" y="26"/>
                </a:cubicBezTo>
                <a:cubicBezTo>
                  <a:pt x="9" y="27"/>
                  <a:pt x="10" y="28"/>
                  <a:pt x="12" y="29"/>
                </a:cubicBezTo>
                <a:cubicBezTo>
                  <a:pt x="13" y="31"/>
                  <a:pt x="14" y="34"/>
                  <a:pt x="15" y="36"/>
                </a:cubicBezTo>
                <a:cubicBezTo>
                  <a:pt x="16" y="37"/>
                  <a:pt x="15" y="37"/>
                  <a:pt x="15" y="38"/>
                </a:cubicBezTo>
                <a:cubicBezTo>
                  <a:pt x="14" y="38"/>
                  <a:pt x="15" y="39"/>
                  <a:pt x="15" y="40"/>
                </a:cubicBezTo>
                <a:cubicBezTo>
                  <a:pt x="14" y="43"/>
                  <a:pt x="13" y="43"/>
                  <a:pt x="16" y="45"/>
                </a:cubicBezTo>
                <a:cubicBezTo>
                  <a:pt x="20" y="46"/>
                  <a:pt x="24" y="45"/>
                  <a:pt x="28" y="47"/>
                </a:cubicBezTo>
                <a:cubicBezTo>
                  <a:pt x="30" y="49"/>
                  <a:pt x="34" y="52"/>
                  <a:pt x="36" y="54"/>
                </a:cubicBezTo>
                <a:cubicBezTo>
                  <a:pt x="37" y="55"/>
                  <a:pt x="38" y="57"/>
                  <a:pt x="39" y="59"/>
                </a:cubicBezTo>
                <a:cubicBezTo>
                  <a:pt x="40" y="61"/>
                  <a:pt x="43" y="60"/>
                  <a:pt x="44" y="60"/>
                </a:cubicBezTo>
                <a:cubicBezTo>
                  <a:pt x="48" y="60"/>
                  <a:pt x="52" y="60"/>
                  <a:pt x="56" y="60"/>
                </a:cubicBezTo>
                <a:cubicBezTo>
                  <a:pt x="58" y="60"/>
                  <a:pt x="62" y="60"/>
                  <a:pt x="64" y="61"/>
                </a:cubicBezTo>
                <a:cubicBezTo>
                  <a:pt x="66" y="62"/>
                  <a:pt x="67" y="64"/>
                  <a:pt x="69" y="64"/>
                </a:cubicBezTo>
                <a:cubicBezTo>
                  <a:pt x="71" y="65"/>
                  <a:pt x="74" y="66"/>
                  <a:pt x="76" y="66"/>
                </a:cubicBezTo>
                <a:cubicBezTo>
                  <a:pt x="78" y="65"/>
                  <a:pt x="80" y="68"/>
                  <a:pt x="81" y="67"/>
                </a:cubicBezTo>
                <a:cubicBezTo>
                  <a:pt x="85" y="65"/>
                  <a:pt x="88" y="63"/>
                  <a:pt x="93" y="62"/>
                </a:cubicBezTo>
                <a:cubicBezTo>
                  <a:pt x="97" y="62"/>
                  <a:pt x="103" y="63"/>
                  <a:pt x="106" y="61"/>
                </a:cubicBezTo>
                <a:cubicBezTo>
                  <a:pt x="109" y="59"/>
                  <a:pt x="110" y="56"/>
                  <a:pt x="113" y="55"/>
                </a:cubicBezTo>
                <a:cubicBezTo>
                  <a:pt x="116" y="54"/>
                  <a:pt x="116" y="53"/>
                  <a:pt x="114" y="51"/>
                </a:cubicBezTo>
                <a:cubicBezTo>
                  <a:pt x="113" y="50"/>
                  <a:pt x="113" y="48"/>
                  <a:pt x="115" y="47"/>
                </a:cubicBezTo>
                <a:cubicBezTo>
                  <a:pt x="118" y="44"/>
                  <a:pt x="122" y="50"/>
                  <a:pt x="126" y="46"/>
                </a:cubicBezTo>
                <a:cubicBezTo>
                  <a:pt x="127" y="45"/>
                  <a:pt x="128" y="44"/>
                  <a:pt x="130" y="44"/>
                </a:cubicBezTo>
                <a:cubicBezTo>
                  <a:pt x="133" y="43"/>
                  <a:pt x="134" y="44"/>
                  <a:pt x="137" y="42"/>
                </a:cubicBezTo>
                <a:cubicBezTo>
                  <a:pt x="138" y="41"/>
                  <a:pt x="138" y="38"/>
                  <a:pt x="139" y="38"/>
                </a:cubicBezTo>
                <a:cubicBezTo>
                  <a:pt x="141" y="37"/>
                  <a:pt x="142" y="37"/>
                  <a:pt x="143" y="37"/>
                </a:cubicBezTo>
                <a:cubicBezTo>
                  <a:pt x="147" y="36"/>
                  <a:pt x="150" y="35"/>
                  <a:pt x="154" y="36"/>
                </a:cubicBezTo>
                <a:cubicBezTo>
                  <a:pt x="157" y="36"/>
                  <a:pt x="151" y="29"/>
                  <a:pt x="150" y="29"/>
                </a:cubicBezTo>
                <a:cubicBezTo>
                  <a:pt x="149" y="28"/>
                  <a:pt x="147" y="27"/>
                  <a:pt x="145" y="28"/>
                </a:cubicBezTo>
                <a:cubicBezTo>
                  <a:pt x="143" y="28"/>
                  <a:pt x="143" y="30"/>
                  <a:pt x="141" y="29"/>
                </a:cubicBezTo>
                <a:cubicBezTo>
                  <a:pt x="140" y="28"/>
                  <a:pt x="137" y="27"/>
                  <a:pt x="136" y="28"/>
                </a:cubicBezTo>
                <a:cubicBezTo>
                  <a:pt x="135" y="30"/>
                  <a:pt x="134" y="29"/>
                  <a:pt x="134" y="27"/>
                </a:cubicBezTo>
                <a:cubicBezTo>
                  <a:pt x="134" y="25"/>
                  <a:pt x="137" y="21"/>
                  <a:pt x="137" y="19"/>
                </a:cubicBezTo>
                <a:cubicBezTo>
                  <a:pt x="138" y="17"/>
                  <a:pt x="141" y="14"/>
                  <a:pt x="137" y="14"/>
                </a:cubicBezTo>
                <a:cubicBezTo>
                  <a:pt x="134" y="14"/>
                  <a:pt x="134" y="15"/>
                  <a:pt x="131" y="14"/>
                </a:cubicBezTo>
                <a:cubicBezTo>
                  <a:pt x="128" y="13"/>
                  <a:pt x="127" y="13"/>
                  <a:pt x="124" y="15"/>
                </a:cubicBezTo>
                <a:cubicBezTo>
                  <a:pt x="121" y="17"/>
                  <a:pt x="117" y="18"/>
                  <a:pt x="114" y="19"/>
                </a:cubicBezTo>
                <a:cubicBezTo>
                  <a:pt x="109" y="20"/>
                  <a:pt x="107" y="19"/>
                  <a:pt x="103" y="19"/>
                </a:cubicBezTo>
                <a:cubicBezTo>
                  <a:pt x="101" y="18"/>
                  <a:pt x="100" y="18"/>
                  <a:pt x="98" y="17"/>
                </a:cubicBezTo>
                <a:cubicBezTo>
                  <a:pt x="97" y="17"/>
                  <a:pt x="96" y="15"/>
                  <a:pt x="94" y="15"/>
                </a:cubicBezTo>
                <a:cubicBezTo>
                  <a:pt x="90" y="14"/>
                  <a:pt x="88" y="12"/>
                  <a:pt x="83" y="11"/>
                </a:cubicBezTo>
                <a:cubicBezTo>
                  <a:pt x="81" y="11"/>
                  <a:pt x="79" y="12"/>
                  <a:pt x="77" y="13"/>
                </a:cubicBezTo>
                <a:cubicBezTo>
                  <a:pt x="75" y="14"/>
                  <a:pt x="73" y="13"/>
                  <a:pt x="71" y="12"/>
                </a:cubicBezTo>
                <a:cubicBezTo>
                  <a:pt x="69" y="11"/>
                  <a:pt x="68" y="11"/>
                  <a:pt x="68" y="8"/>
                </a:cubicBezTo>
                <a:cubicBezTo>
                  <a:pt x="67" y="6"/>
                  <a:pt x="67" y="6"/>
                  <a:pt x="64" y="5"/>
                </a:cubicBezTo>
                <a:cubicBezTo>
                  <a:pt x="62" y="4"/>
                  <a:pt x="60" y="3"/>
                  <a:pt x="58" y="3"/>
                </a:cubicBezTo>
                <a:cubicBezTo>
                  <a:pt x="56" y="3"/>
                  <a:pt x="53" y="0"/>
                  <a:pt x="52" y="1"/>
                </a:cubicBezTo>
                <a:cubicBezTo>
                  <a:pt x="50" y="1"/>
                  <a:pt x="46" y="5"/>
                  <a:pt x="45" y="7"/>
                </a:cubicBezTo>
                <a:cubicBezTo>
                  <a:pt x="45" y="9"/>
                  <a:pt x="48" y="11"/>
                  <a:pt x="47" y="13"/>
                </a:cubicBezTo>
                <a:cubicBezTo>
                  <a:pt x="46" y="15"/>
                  <a:pt x="43" y="17"/>
                  <a:pt x="41" y="15"/>
                </a:cubicBezTo>
                <a:cubicBezTo>
                  <a:pt x="39" y="15"/>
                  <a:pt x="38" y="14"/>
                  <a:pt x="37" y="14"/>
                </a:cubicBezTo>
                <a:cubicBezTo>
                  <a:pt x="36" y="14"/>
                  <a:pt x="35" y="14"/>
                  <a:pt x="34" y="14"/>
                </a:cubicBezTo>
                <a:cubicBezTo>
                  <a:pt x="31" y="13"/>
                  <a:pt x="31" y="11"/>
                  <a:pt x="28" y="10"/>
                </a:cubicBezTo>
                <a:cubicBezTo>
                  <a:pt x="26" y="9"/>
                  <a:pt x="23" y="8"/>
                  <a:pt x="21" y="9"/>
                </a:cubicBezTo>
                <a:cubicBezTo>
                  <a:pt x="18" y="10"/>
                  <a:pt x="16" y="12"/>
                  <a:pt x="13" y="13"/>
                </a:cubicBezTo>
                <a:cubicBezTo>
                  <a:pt x="11" y="14"/>
                  <a:pt x="9" y="16"/>
                  <a:pt x="7" y="17"/>
                </a:cubicBezTo>
                <a:cubicBezTo>
                  <a:pt x="4" y="17"/>
                  <a:pt x="2" y="19"/>
                  <a:pt x="0" y="19"/>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762" name="Freeform 717">
            <a:extLst>
              <a:ext uri="{FF2B5EF4-FFF2-40B4-BE49-F238E27FC236}">
                <a16:creationId xmlns:a16="http://schemas.microsoft.com/office/drawing/2014/main" id="{84CB0493-F2E6-CD66-6C99-E9AFF048B9AC}"/>
              </a:ext>
            </a:extLst>
          </p:cNvPr>
          <p:cNvSpPr/>
          <p:nvPr/>
        </p:nvSpPr>
        <p:spPr bwMode="auto">
          <a:xfrm>
            <a:off x="9219442" y="2870208"/>
            <a:ext cx="182047" cy="391326"/>
          </a:xfrm>
          <a:custGeom>
            <a:avLst/>
            <a:gdLst>
              <a:gd name="T0" fmla="*/ 61 w 63"/>
              <a:gd name="T1" fmla="*/ 25 h 108"/>
              <a:gd name="T2" fmla="*/ 61 w 63"/>
              <a:gd name="T3" fmla="*/ 20 h 108"/>
              <a:gd name="T4" fmla="*/ 61 w 63"/>
              <a:gd name="T5" fmla="*/ 16 h 108"/>
              <a:gd name="T6" fmla="*/ 60 w 63"/>
              <a:gd name="T7" fmla="*/ 13 h 108"/>
              <a:gd name="T8" fmla="*/ 60 w 63"/>
              <a:gd name="T9" fmla="*/ 11 h 108"/>
              <a:gd name="T10" fmla="*/ 57 w 63"/>
              <a:gd name="T11" fmla="*/ 7 h 108"/>
              <a:gd name="T12" fmla="*/ 51 w 63"/>
              <a:gd name="T13" fmla="*/ 5 h 108"/>
              <a:gd name="T14" fmla="*/ 44 w 63"/>
              <a:gd name="T15" fmla="*/ 1 h 108"/>
              <a:gd name="T16" fmla="*/ 44 w 63"/>
              <a:gd name="T17" fmla="*/ 5 h 108"/>
              <a:gd name="T18" fmla="*/ 34 w 63"/>
              <a:gd name="T19" fmla="*/ 5 h 108"/>
              <a:gd name="T20" fmla="*/ 34 w 63"/>
              <a:gd name="T21" fmla="*/ 10 h 108"/>
              <a:gd name="T22" fmla="*/ 29 w 63"/>
              <a:gd name="T23" fmla="*/ 10 h 108"/>
              <a:gd name="T24" fmla="*/ 27 w 63"/>
              <a:gd name="T25" fmla="*/ 12 h 108"/>
              <a:gd name="T26" fmla="*/ 25 w 63"/>
              <a:gd name="T27" fmla="*/ 15 h 108"/>
              <a:gd name="T28" fmla="*/ 25 w 63"/>
              <a:gd name="T29" fmla="*/ 18 h 108"/>
              <a:gd name="T30" fmla="*/ 24 w 63"/>
              <a:gd name="T31" fmla="*/ 20 h 108"/>
              <a:gd name="T32" fmla="*/ 20 w 63"/>
              <a:gd name="T33" fmla="*/ 25 h 108"/>
              <a:gd name="T34" fmla="*/ 17 w 63"/>
              <a:gd name="T35" fmla="*/ 27 h 108"/>
              <a:gd name="T36" fmla="*/ 16 w 63"/>
              <a:gd name="T37" fmla="*/ 33 h 108"/>
              <a:gd name="T38" fmla="*/ 13 w 63"/>
              <a:gd name="T39" fmla="*/ 38 h 108"/>
              <a:gd name="T40" fmla="*/ 15 w 63"/>
              <a:gd name="T41" fmla="*/ 42 h 108"/>
              <a:gd name="T42" fmla="*/ 9 w 63"/>
              <a:gd name="T43" fmla="*/ 44 h 108"/>
              <a:gd name="T44" fmla="*/ 5 w 63"/>
              <a:gd name="T45" fmla="*/ 51 h 108"/>
              <a:gd name="T46" fmla="*/ 6 w 63"/>
              <a:gd name="T47" fmla="*/ 57 h 108"/>
              <a:gd name="T48" fmla="*/ 8 w 63"/>
              <a:gd name="T49" fmla="*/ 63 h 108"/>
              <a:gd name="T50" fmla="*/ 7 w 63"/>
              <a:gd name="T51" fmla="*/ 67 h 108"/>
              <a:gd name="T52" fmla="*/ 7 w 63"/>
              <a:gd name="T53" fmla="*/ 74 h 108"/>
              <a:gd name="T54" fmla="*/ 4 w 63"/>
              <a:gd name="T55" fmla="*/ 78 h 108"/>
              <a:gd name="T56" fmla="*/ 3 w 63"/>
              <a:gd name="T57" fmla="*/ 83 h 108"/>
              <a:gd name="T58" fmla="*/ 0 w 63"/>
              <a:gd name="T59" fmla="*/ 82 h 108"/>
              <a:gd name="T60" fmla="*/ 4 w 63"/>
              <a:gd name="T61" fmla="*/ 90 h 108"/>
              <a:gd name="T62" fmla="*/ 7 w 63"/>
              <a:gd name="T63" fmla="*/ 97 h 108"/>
              <a:gd name="T64" fmla="*/ 8 w 63"/>
              <a:gd name="T65" fmla="*/ 102 h 108"/>
              <a:gd name="T66" fmla="*/ 10 w 63"/>
              <a:gd name="T67" fmla="*/ 107 h 108"/>
              <a:gd name="T68" fmla="*/ 14 w 63"/>
              <a:gd name="T69" fmla="*/ 108 h 108"/>
              <a:gd name="T70" fmla="*/ 15 w 63"/>
              <a:gd name="T71" fmla="*/ 105 h 108"/>
              <a:gd name="T72" fmla="*/ 24 w 63"/>
              <a:gd name="T73" fmla="*/ 101 h 108"/>
              <a:gd name="T74" fmla="*/ 27 w 63"/>
              <a:gd name="T75" fmla="*/ 92 h 108"/>
              <a:gd name="T76" fmla="*/ 26 w 63"/>
              <a:gd name="T77" fmla="*/ 87 h 108"/>
              <a:gd name="T78" fmla="*/ 28 w 63"/>
              <a:gd name="T79" fmla="*/ 84 h 108"/>
              <a:gd name="T80" fmla="*/ 32 w 63"/>
              <a:gd name="T81" fmla="*/ 82 h 108"/>
              <a:gd name="T82" fmla="*/ 32 w 63"/>
              <a:gd name="T83" fmla="*/ 81 h 108"/>
              <a:gd name="T84" fmla="*/ 35 w 63"/>
              <a:gd name="T85" fmla="*/ 80 h 108"/>
              <a:gd name="T86" fmla="*/ 34 w 63"/>
              <a:gd name="T87" fmla="*/ 78 h 108"/>
              <a:gd name="T88" fmla="*/ 36 w 63"/>
              <a:gd name="T89" fmla="*/ 77 h 108"/>
              <a:gd name="T90" fmla="*/ 35 w 63"/>
              <a:gd name="T91" fmla="*/ 73 h 108"/>
              <a:gd name="T92" fmla="*/ 29 w 63"/>
              <a:gd name="T93" fmla="*/ 66 h 108"/>
              <a:gd name="T94" fmla="*/ 30 w 63"/>
              <a:gd name="T95" fmla="*/ 60 h 108"/>
              <a:gd name="T96" fmla="*/ 30 w 63"/>
              <a:gd name="T97" fmla="*/ 56 h 108"/>
              <a:gd name="T98" fmla="*/ 33 w 63"/>
              <a:gd name="T99" fmla="*/ 53 h 108"/>
              <a:gd name="T100" fmla="*/ 39 w 63"/>
              <a:gd name="T101" fmla="*/ 48 h 108"/>
              <a:gd name="T102" fmla="*/ 49 w 63"/>
              <a:gd name="T103" fmla="*/ 41 h 108"/>
              <a:gd name="T104" fmla="*/ 50 w 63"/>
              <a:gd name="T105" fmla="*/ 35 h 108"/>
              <a:gd name="T106" fmla="*/ 50 w 63"/>
              <a:gd name="T107" fmla="*/ 32 h 108"/>
              <a:gd name="T108" fmla="*/ 54 w 63"/>
              <a:gd name="T109" fmla="*/ 30 h 108"/>
              <a:gd name="T110" fmla="*/ 58 w 63"/>
              <a:gd name="T111" fmla="*/ 29 h 108"/>
              <a:gd name="T112" fmla="*/ 60 w 63"/>
              <a:gd name="T113" fmla="*/ 28 h 108"/>
              <a:gd name="T114" fmla="*/ 63 w 63"/>
              <a:gd name="T115" fmla="*/ 28 h 108"/>
              <a:gd name="T116" fmla="*/ 61 w 63"/>
              <a:gd name="T117" fmla="*/ 25 h 108"/>
              <a:gd name="T118" fmla="*/ 61 w 63"/>
              <a:gd name="T119" fmla="*/ 25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3" h="108">
                <a:moveTo>
                  <a:pt x="61" y="25"/>
                </a:moveTo>
                <a:cubicBezTo>
                  <a:pt x="60" y="24"/>
                  <a:pt x="62" y="22"/>
                  <a:pt x="61" y="20"/>
                </a:cubicBezTo>
                <a:cubicBezTo>
                  <a:pt x="60" y="18"/>
                  <a:pt x="61" y="18"/>
                  <a:pt x="61" y="16"/>
                </a:cubicBezTo>
                <a:cubicBezTo>
                  <a:pt x="61" y="15"/>
                  <a:pt x="60" y="14"/>
                  <a:pt x="60" y="13"/>
                </a:cubicBezTo>
                <a:cubicBezTo>
                  <a:pt x="59" y="12"/>
                  <a:pt x="60" y="12"/>
                  <a:pt x="60" y="11"/>
                </a:cubicBezTo>
                <a:cubicBezTo>
                  <a:pt x="59" y="9"/>
                  <a:pt x="59" y="8"/>
                  <a:pt x="57" y="7"/>
                </a:cubicBezTo>
                <a:cubicBezTo>
                  <a:pt x="55" y="6"/>
                  <a:pt x="53" y="6"/>
                  <a:pt x="51" y="5"/>
                </a:cubicBezTo>
                <a:cubicBezTo>
                  <a:pt x="49" y="3"/>
                  <a:pt x="47" y="0"/>
                  <a:pt x="44" y="1"/>
                </a:cubicBezTo>
                <a:cubicBezTo>
                  <a:pt x="43" y="1"/>
                  <a:pt x="44" y="4"/>
                  <a:pt x="44" y="5"/>
                </a:cubicBezTo>
                <a:cubicBezTo>
                  <a:pt x="43" y="8"/>
                  <a:pt x="37" y="6"/>
                  <a:pt x="34" y="5"/>
                </a:cubicBezTo>
                <a:cubicBezTo>
                  <a:pt x="34" y="7"/>
                  <a:pt x="34" y="8"/>
                  <a:pt x="34" y="10"/>
                </a:cubicBezTo>
                <a:cubicBezTo>
                  <a:pt x="33" y="10"/>
                  <a:pt x="31" y="9"/>
                  <a:pt x="29" y="10"/>
                </a:cubicBezTo>
                <a:cubicBezTo>
                  <a:pt x="28" y="10"/>
                  <a:pt x="28" y="11"/>
                  <a:pt x="27" y="12"/>
                </a:cubicBezTo>
                <a:cubicBezTo>
                  <a:pt x="27" y="13"/>
                  <a:pt x="25" y="14"/>
                  <a:pt x="25" y="15"/>
                </a:cubicBezTo>
                <a:cubicBezTo>
                  <a:pt x="24" y="16"/>
                  <a:pt x="26" y="18"/>
                  <a:pt x="25" y="18"/>
                </a:cubicBezTo>
                <a:cubicBezTo>
                  <a:pt x="25" y="19"/>
                  <a:pt x="24" y="19"/>
                  <a:pt x="24" y="20"/>
                </a:cubicBezTo>
                <a:cubicBezTo>
                  <a:pt x="22" y="21"/>
                  <a:pt x="20" y="23"/>
                  <a:pt x="20" y="25"/>
                </a:cubicBezTo>
                <a:cubicBezTo>
                  <a:pt x="20" y="27"/>
                  <a:pt x="18" y="25"/>
                  <a:pt x="17" y="27"/>
                </a:cubicBezTo>
                <a:cubicBezTo>
                  <a:pt x="17" y="29"/>
                  <a:pt x="17" y="31"/>
                  <a:pt x="16" y="33"/>
                </a:cubicBezTo>
                <a:cubicBezTo>
                  <a:pt x="16" y="35"/>
                  <a:pt x="13" y="36"/>
                  <a:pt x="13" y="38"/>
                </a:cubicBezTo>
                <a:cubicBezTo>
                  <a:pt x="13" y="39"/>
                  <a:pt x="16" y="41"/>
                  <a:pt x="15" y="42"/>
                </a:cubicBezTo>
                <a:cubicBezTo>
                  <a:pt x="13" y="44"/>
                  <a:pt x="11" y="43"/>
                  <a:pt x="9" y="44"/>
                </a:cubicBezTo>
                <a:cubicBezTo>
                  <a:pt x="6" y="45"/>
                  <a:pt x="5" y="48"/>
                  <a:pt x="5" y="51"/>
                </a:cubicBezTo>
                <a:cubicBezTo>
                  <a:pt x="6" y="53"/>
                  <a:pt x="6" y="55"/>
                  <a:pt x="6" y="57"/>
                </a:cubicBezTo>
                <a:cubicBezTo>
                  <a:pt x="6" y="60"/>
                  <a:pt x="4" y="61"/>
                  <a:pt x="8" y="63"/>
                </a:cubicBezTo>
                <a:cubicBezTo>
                  <a:pt x="10" y="65"/>
                  <a:pt x="9" y="66"/>
                  <a:pt x="7" y="67"/>
                </a:cubicBezTo>
                <a:cubicBezTo>
                  <a:pt x="6" y="68"/>
                  <a:pt x="8" y="72"/>
                  <a:pt x="7" y="74"/>
                </a:cubicBezTo>
                <a:cubicBezTo>
                  <a:pt x="7" y="76"/>
                  <a:pt x="4" y="76"/>
                  <a:pt x="4" y="78"/>
                </a:cubicBezTo>
                <a:cubicBezTo>
                  <a:pt x="4" y="79"/>
                  <a:pt x="4" y="83"/>
                  <a:pt x="3" y="83"/>
                </a:cubicBezTo>
                <a:cubicBezTo>
                  <a:pt x="3" y="83"/>
                  <a:pt x="1" y="82"/>
                  <a:pt x="0" y="82"/>
                </a:cubicBezTo>
                <a:cubicBezTo>
                  <a:pt x="0" y="86"/>
                  <a:pt x="4" y="87"/>
                  <a:pt x="4" y="90"/>
                </a:cubicBezTo>
                <a:cubicBezTo>
                  <a:pt x="3" y="91"/>
                  <a:pt x="6" y="96"/>
                  <a:pt x="7" y="97"/>
                </a:cubicBezTo>
                <a:cubicBezTo>
                  <a:pt x="9" y="99"/>
                  <a:pt x="8" y="100"/>
                  <a:pt x="8" y="102"/>
                </a:cubicBezTo>
                <a:cubicBezTo>
                  <a:pt x="8" y="103"/>
                  <a:pt x="10" y="105"/>
                  <a:pt x="10" y="107"/>
                </a:cubicBezTo>
                <a:cubicBezTo>
                  <a:pt x="9" y="108"/>
                  <a:pt x="13" y="107"/>
                  <a:pt x="14" y="108"/>
                </a:cubicBezTo>
                <a:cubicBezTo>
                  <a:pt x="16" y="108"/>
                  <a:pt x="15" y="107"/>
                  <a:pt x="15" y="105"/>
                </a:cubicBezTo>
                <a:cubicBezTo>
                  <a:pt x="15" y="100"/>
                  <a:pt x="23" y="104"/>
                  <a:pt x="24" y="101"/>
                </a:cubicBezTo>
                <a:cubicBezTo>
                  <a:pt x="25" y="98"/>
                  <a:pt x="26" y="95"/>
                  <a:pt x="27" y="92"/>
                </a:cubicBezTo>
                <a:cubicBezTo>
                  <a:pt x="27" y="90"/>
                  <a:pt x="27" y="88"/>
                  <a:pt x="26" y="87"/>
                </a:cubicBezTo>
                <a:cubicBezTo>
                  <a:pt x="25" y="85"/>
                  <a:pt x="26" y="85"/>
                  <a:pt x="28" y="84"/>
                </a:cubicBezTo>
                <a:cubicBezTo>
                  <a:pt x="29" y="84"/>
                  <a:pt x="32" y="83"/>
                  <a:pt x="32" y="82"/>
                </a:cubicBezTo>
                <a:cubicBezTo>
                  <a:pt x="32" y="82"/>
                  <a:pt x="32" y="81"/>
                  <a:pt x="32" y="81"/>
                </a:cubicBezTo>
                <a:cubicBezTo>
                  <a:pt x="33" y="81"/>
                  <a:pt x="35" y="81"/>
                  <a:pt x="35" y="80"/>
                </a:cubicBezTo>
                <a:cubicBezTo>
                  <a:pt x="35" y="79"/>
                  <a:pt x="34" y="79"/>
                  <a:pt x="34" y="78"/>
                </a:cubicBezTo>
                <a:cubicBezTo>
                  <a:pt x="35" y="78"/>
                  <a:pt x="36" y="77"/>
                  <a:pt x="36" y="77"/>
                </a:cubicBezTo>
                <a:cubicBezTo>
                  <a:pt x="38" y="75"/>
                  <a:pt x="37" y="74"/>
                  <a:pt x="35" y="73"/>
                </a:cubicBezTo>
                <a:cubicBezTo>
                  <a:pt x="33" y="71"/>
                  <a:pt x="29" y="70"/>
                  <a:pt x="29" y="66"/>
                </a:cubicBezTo>
                <a:cubicBezTo>
                  <a:pt x="29" y="64"/>
                  <a:pt x="29" y="62"/>
                  <a:pt x="30" y="60"/>
                </a:cubicBezTo>
                <a:cubicBezTo>
                  <a:pt x="31" y="58"/>
                  <a:pt x="31" y="58"/>
                  <a:pt x="30" y="56"/>
                </a:cubicBezTo>
                <a:cubicBezTo>
                  <a:pt x="29" y="56"/>
                  <a:pt x="33" y="53"/>
                  <a:pt x="33" y="53"/>
                </a:cubicBezTo>
                <a:cubicBezTo>
                  <a:pt x="35" y="51"/>
                  <a:pt x="36" y="49"/>
                  <a:pt x="39" y="48"/>
                </a:cubicBezTo>
                <a:cubicBezTo>
                  <a:pt x="42" y="47"/>
                  <a:pt x="47" y="44"/>
                  <a:pt x="49" y="41"/>
                </a:cubicBezTo>
                <a:cubicBezTo>
                  <a:pt x="51" y="38"/>
                  <a:pt x="46" y="36"/>
                  <a:pt x="50" y="35"/>
                </a:cubicBezTo>
                <a:cubicBezTo>
                  <a:pt x="52" y="34"/>
                  <a:pt x="51" y="34"/>
                  <a:pt x="50" y="32"/>
                </a:cubicBezTo>
                <a:cubicBezTo>
                  <a:pt x="50" y="31"/>
                  <a:pt x="53" y="30"/>
                  <a:pt x="54" y="30"/>
                </a:cubicBezTo>
                <a:cubicBezTo>
                  <a:pt x="56" y="28"/>
                  <a:pt x="57" y="27"/>
                  <a:pt x="58" y="29"/>
                </a:cubicBezTo>
                <a:cubicBezTo>
                  <a:pt x="59" y="29"/>
                  <a:pt x="60" y="28"/>
                  <a:pt x="60" y="28"/>
                </a:cubicBezTo>
                <a:cubicBezTo>
                  <a:pt x="61" y="28"/>
                  <a:pt x="62" y="28"/>
                  <a:pt x="63" y="28"/>
                </a:cubicBezTo>
                <a:cubicBezTo>
                  <a:pt x="63" y="27"/>
                  <a:pt x="62" y="27"/>
                  <a:pt x="61" y="25"/>
                </a:cubicBezTo>
                <a:cubicBezTo>
                  <a:pt x="60" y="24"/>
                  <a:pt x="61" y="26"/>
                  <a:pt x="61" y="25"/>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763" name="Freeform 718">
            <a:extLst>
              <a:ext uri="{FF2B5EF4-FFF2-40B4-BE49-F238E27FC236}">
                <a16:creationId xmlns:a16="http://schemas.microsoft.com/office/drawing/2014/main" id="{16837EF7-6C79-55C5-4974-3C86409ADC74}"/>
              </a:ext>
            </a:extLst>
          </p:cNvPr>
          <p:cNvSpPr/>
          <p:nvPr/>
        </p:nvSpPr>
        <p:spPr bwMode="auto">
          <a:xfrm>
            <a:off x="9353010" y="2840581"/>
            <a:ext cx="156324" cy="304913"/>
          </a:xfrm>
          <a:custGeom>
            <a:avLst/>
            <a:gdLst>
              <a:gd name="T0" fmla="*/ 53 w 54"/>
              <a:gd name="T1" fmla="*/ 59 h 84"/>
              <a:gd name="T2" fmla="*/ 47 w 54"/>
              <a:gd name="T3" fmla="*/ 55 h 84"/>
              <a:gd name="T4" fmla="*/ 49 w 54"/>
              <a:gd name="T5" fmla="*/ 51 h 84"/>
              <a:gd name="T6" fmla="*/ 44 w 54"/>
              <a:gd name="T7" fmla="*/ 44 h 84"/>
              <a:gd name="T8" fmla="*/ 46 w 54"/>
              <a:gd name="T9" fmla="*/ 43 h 84"/>
              <a:gd name="T10" fmla="*/ 44 w 54"/>
              <a:gd name="T11" fmla="*/ 38 h 84"/>
              <a:gd name="T12" fmla="*/ 45 w 54"/>
              <a:gd name="T13" fmla="*/ 36 h 84"/>
              <a:gd name="T14" fmla="*/ 44 w 54"/>
              <a:gd name="T15" fmla="*/ 32 h 84"/>
              <a:gd name="T16" fmla="*/ 42 w 54"/>
              <a:gd name="T17" fmla="*/ 26 h 84"/>
              <a:gd name="T18" fmla="*/ 45 w 54"/>
              <a:gd name="T19" fmla="*/ 23 h 84"/>
              <a:gd name="T20" fmla="*/ 44 w 54"/>
              <a:gd name="T21" fmla="*/ 19 h 84"/>
              <a:gd name="T22" fmla="*/ 38 w 54"/>
              <a:gd name="T23" fmla="*/ 13 h 84"/>
              <a:gd name="T24" fmla="*/ 40 w 54"/>
              <a:gd name="T25" fmla="*/ 12 h 84"/>
              <a:gd name="T26" fmla="*/ 39 w 54"/>
              <a:gd name="T27" fmla="*/ 10 h 84"/>
              <a:gd name="T28" fmla="*/ 41 w 54"/>
              <a:gd name="T29" fmla="*/ 3 h 84"/>
              <a:gd name="T30" fmla="*/ 37 w 54"/>
              <a:gd name="T31" fmla="*/ 1 h 84"/>
              <a:gd name="T32" fmla="*/ 34 w 54"/>
              <a:gd name="T33" fmla="*/ 0 h 84"/>
              <a:gd name="T34" fmla="*/ 29 w 54"/>
              <a:gd name="T35" fmla="*/ 1 h 84"/>
              <a:gd name="T36" fmla="*/ 25 w 54"/>
              <a:gd name="T37" fmla="*/ 5 h 84"/>
              <a:gd name="T38" fmla="*/ 24 w 54"/>
              <a:gd name="T39" fmla="*/ 10 h 84"/>
              <a:gd name="T40" fmla="*/ 21 w 54"/>
              <a:gd name="T41" fmla="*/ 13 h 84"/>
              <a:gd name="T42" fmla="*/ 17 w 54"/>
              <a:gd name="T43" fmla="*/ 11 h 84"/>
              <a:gd name="T44" fmla="*/ 14 w 54"/>
              <a:gd name="T45" fmla="*/ 12 h 84"/>
              <a:gd name="T46" fmla="*/ 7 w 54"/>
              <a:gd name="T47" fmla="*/ 10 h 84"/>
              <a:gd name="T48" fmla="*/ 4 w 54"/>
              <a:gd name="T49" fmla="*/ 7 h 84"/>
              <a:gd name="T50" fmla="*/ 0 w 54"/>
              <a:gd name="T51" fmla="*/ 9 h 84"/>
              <a:gd name="T52" fmla="*/ 8 w 54"/>
              <a:gd name="T53" fmla="*/ 14 h 84"/>
              <a:gd name="T54" fmla="*/ 12 w 54"/>
              <a:gd name="T55" fmla="*/ 16 h 84"/>
              <a:gd name="T56" fmla="*/ 14 w 54"/>
              <a:gd name="T57" fmla="*/ 19 h 84"/>
              <a:gd name="T58" fmla="*/ 14 w 54"/>
              <a:gd name="T59" fmla="*/ 21 h 84"/>
              <a:gd name="T60" fmla="*/ 15 w 54"/>
              <a:gd name="T61" fmla="*/ 24 h 84"/>
              <a:gd name="T62" fmla="*/ 15 w 54"/>
              <a:gd name="T63" fmla="*/ 27 h 84"/>
              <a:gd name="T64" fmla="*/ 16 w 54"/>
              <a:gd name="T65" fmla="*/ 29 h 84"/>
              <a:gd name="T66" fmla="*/ 15 w 54"/>
              <a:gd name="T67" fmla="*/ 33 h 84"/>
              <a:gd name="T68" fmla="*/ 17 w 54"/>
              <a:gd name="T69" fmla="*/ 36 h 84"/>
              <a:gd name="T70" fmla="*/ 21 w 54"/>
              <a:gd name="T71" fmla="*/ 38 h 84"/>
              <a:gd name="T72" fmla="*/ 22 w 54"/>
              <a:gd name="T73" fmla="*/ 41 h 84"/>
              <a:gd name="T74" fmla="*/ 23 w 54"/>
              <a:gd name="T75" fmla="*/ 44 h 84"/>
              <a:gd name="T76" fmla="*/ 20 w 54"/>
              <a:gd name="T77" fmla="*/ 44 h 84"/>
              <a:gd name="T78" fmla="*/ 16 w 54"/>
              <a:gd name="T79" fmla="*/ 49 h 84"/>
              <a:gd name="T80" fmla="*/ 13 w 54"/>
              <a:gd name="T81" fmla="*/ 51 h 84"/>
              <a:gd name="T82" fmla="*/ 10 w 54"/>
              <a:gd name="T83" fmla="*/ 54 h 84"/>
              <a:gd name="T84" fmla="*/ 4 w 54"/>
              <a:gd name="T85" fmla="*/ 57 h 84"/>
              <a:gd name="T86" fmla="*/ 2 w 54"/>
              <a:gd name="T87" fmla="*/ 62 h 84"/>
              <a:gd name="T88" fmla="*/ 4 w 54"/>
              <a:gd name="T89" fmla="*/ 67 h 84"/>
              <a:gd name="T90" fmla="*/ 4 w 54"/>
              <a:gd name="T91" fmla="*/ 73 h 84"/>
              <a:gd name="T92" fmla="*/ 4 w 54"/>
              <a:gd name="T93" fmla="*/ 78 h 84"/>
              <a:gd name="T94" fmla="*/ 7 w 54"/>
              <a:gd name="T95" fmla="*/ 80 h 84"/>
              <a:gd name="T96" fmla="*/ 5 w 54"/>
              <a:gd name="T97" fmla="*/ 81 h 84"/>
              <a:gd name="T98" fmla="*/ 8 w 54"/>
              <a:gd name="T99" fmla="*/ 79 h 84"/>
              <a:gd name="T100" fmla="*/ 8 w 54"/>
              <a:gd name="T101" fmla="*/ 83 h 84"/>
              <a:gd name="T102" fmla="*/ 11 w 54"/>
              <a:gd name="T103" fmla="*/ 80 h 84"/>
              <a:gd name="T104" fmla="*/ 11 w 54"/>
              <a:gd name="T105" fmla="*/ 83 h 84"/>
              <a:gd name="T106" fmla="*/ 23 w 54"/>
              <a:gd name="T107" fmla="*/ 80 h 84"/>
              <a:gd name="T108" fmla="*/ 36 w 54"/>
              <a:gd name="T109" fmla="*/ 78 h 84"/>
              <a:gd name="T110" fmla="*/ 46 w 54"/>
              <a:gd name="T111" fmla="*/ 68 h 84"/>
              <a:gd name="T112" fmla="*/ 53 w 54"/>
              <a:gd name="T113" fmla="*/ 59 h 84"/>
              <a:gd name="T114" fmla="*/ 53 w 54"/>
              <a:gd name="T115" fmla="*/ 5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4" h="84">
                <a:moveTo>
                  <a:pt x="53" y="59"/>
                </a:moveTo>
                <a:cubicBezTo>
                  <a:pt x="52" y="57"/>
                  <a:pt x="49" y="56"/>
                  <a:pt x="47" y="55"/>
                </a:cubicBezTo>
                <a:cubicBezTo>
                  <a:pt x="44" y="53"/>
                  <a:pt x="48" y="53"/>
                  <a:pt x="49" y="51"/>
                </a:cubicBezTo>
                <a:cubicBezTo>
                  <a:pt x="49" y="51"/>
                  <a:pt x="45" y="45"/>
                  <a:pt x="44" y="44"/>
                </a:cubicBezTo>
                <a:cubicBezTo>
                  <a:pt x="44" y="44"/>
                  <a:pt x="46" y="43"/>
                  <a:pt x="46" y="43"/>
                </a:cubicBezTo>
                <a:cubicBezTo>
                  <a:pt x="46" y="42"/>
                  <a:pt x="44" y="39"/>
                  <a:pt x="44" y="38"/>
                </a:cubicBezTo>
                <a:cubicBezTo>
                  <a:pt x="44" y="37"/>
                  <a:pt x="45" y="37"/>
                  <a:pt x="45" y="36"/>
                </a:cubicBezTo>
                <a:cubicBezTo>
                  <a:pt x="46" y="35"/>
                  <a:pt x="44" y="33"/>
                  <a:pt x="44" y="32"/>
                </a:cubicBezTo>
                <a:cubicBezTo>
                  <a:pt x="42" y="30"/>
                  <a:pt x="40" y="28"/>
                  <a:pt x="42" y="26"/>
                </a:cubicBezTo>
                <a:cubicBezTo>
                  <a:pt x="43" y="25"/>
                  <a:pt x="45" y="24"/>
                  <a:pt x="45" y="23"/>
                </a:cubicBezTo>
                <a:cubicBezTo>
                  <a:pt x="46" y="21"/>
                  <a:pt x="44" y="20"/>
                  <a:pt x="44" y="19"/>
                </a:cubicBezTo>
                <a:cubicBezTo>
                  <a:pt x="43" y="18"/>
                  <a:pt x="36" y="15"/>
                  <a:pt x="38" y="13"/>
                </a:cubicBezTo>
                <a:cubicBezTo>
                  <a:pt x="38" y="13"/>
                  <a:pt x="40" y="12"/>
                  <a:pt x="40" y="12"/>
                </a:cubicBezTo>
                <a:cubicBezTo>
                  <a:pt x="40" y="12"/>
                  <a:pt x="37" y="10"/>
                  <a:pt x="39" y="10"/>
                </a:cubicBezTo>
                <a:cubicBezTo>
                  <a:pt x="42" y="10"/>
                  <a:pt x="44" y="5"/>
                  <a:pt x="41" y="3"/>
                </a:cubicBezTo>
                <a:cubicBezTo>
                  <a:pt x="40" y="2"/>
                  <a:pt x="38" y="2"/>
                  <a:pt x="37" y="1"/>
                </a:cubicBezTo>
                <a:cubicBezTo>
                  <a:pt x="36" y="0"/>
                  <a:pt x="35" y="0"/>
                  <a:pt x="34" y="0"/>
                </a:cubicBezTo>
                <a:cubicBezTo>
                  <a:pt x="32" y="1"/>
                  <a:pt x="31" y="0"/>
                  <a:pt x="29" y="1"/>
                </a:cubicBezTo>
                <a:cubicBezTo>
                  <a:pt x="28" y="2"/>
                  <a:pt x="26" y="4"/>
                  <a:pt x="25" y="5"/>
                </a:cubicBezTo>
                <a:cubicBezTo>
                  <a:pt x="25" y="6"/>
                  <a:pt x="25" y="10"/>
                  <a:pt x="24" y="10"/>
                </a:cubicBezTo>
                <a:cubicBezTo>
                  <a:pt x="23" y="11"/>
                  <a:pt x="22" y="12"/>
                  <a:pt x="21" y="13"/>
                </a:cubicBezTo>
                <a:cubicBezTo>
                  <a:pt x="20" y="13"/>
                  <a:pt x="18" y="11"/>
                  <a:pt x="17" y="11"/>
                </a:cubicBezTo>
                <a:cubicBezTo>
                  <a:pt x="16" y="11"/>
                  <a:pt x="15" y="12"/>
                  <a:pt x="14" y="12"/>
                </a:cubicBezTo>
                <a:cubicBezTo>
                  <a:pt x="11" y="13"/>
                  <a:pt x="9" y="12"/>
                  <a:pt x="7" y="10"/>
                </a:cubicBezTo>
                <a:cubicBezTo>
                  <a:pt x="7" y="9"/>
                  <a:pt x="5" y="7"/>
                  <a:pt x="4" y="7"/>
                </a:cubicBezTo>
                <a:cubicBezTo>
                  <a:pt x="3" y="7"/>
                  <a:pt x="1" y="9"/>
                  <a:pt x="0" y="9"/>
                </a:cubicBezTo>
                <a:cubicBezTo>
                  <a:pt x="2" y="11"/>
                  <a:pt x="5" y="13"/>
                  <a:pt x="8" y="14"/>
                </a:cubicBezTo>
                <a:cubicBezTo>
                  <a:pt x="9" y="14"/>
                  <a:pt x="11" y="15"/>
                  <a:pt x="12" y="16"/>
                </a:cubicBezTo>
                <a:cubicBezTo>
                  <a:pt x="13" y="17"/>
                  <a:pt x="13" y="18"/>
                  <a:pt x="14" y="19"/>
                </a:cubicBezTo>
                <a:cubicBezTo>
                  <a:pt x="14" y="20"/>
                  <a:pt x="13" y="20"/>
                  <a:pt x="14" y="21"/>
                </a:cubicBezTo>
                <a:cubicBezTo>
                  <a:pt x="14" y="22"/>
                  <a:pt x="16" y="23"/>
                  <a:pt x="15" y="24"/>
                </a:cubicBezTo>
                <a:cubicBezTo>
                  <a:pt x="15" y="25"/>
                  <a:pt x="14" y="26"/>
                  <a:pt x="15" y="27"/>
                </a:cubicBezTo>
                <a:cubicBezTo>
                  <a:pt x="15" y="27"/>
                  <a:pt x="16" y="29"/>
                  <a:pt x="16" y="29"/>
                </a:cubicBezTo>
                <a:cubicBezTo>
                  <a:pt x="15" y="30"/>
                  <a:pt x="15" y="32"/>
                  <a:pt x="15" y="33"/>
                </a:cubicBezTo>
                <a:cubicBezTo>
                  <a:pt x="15" y="33"/>
                  <a:pt x="17" y="36"/>
                  <a:pt x="17" y="36"/>
                </a:cubicBezTo>
                <a:cubicBezTo>
                  <a:pt x="18" y="37"/>
                  <a:pt x="20" y="38"/>
                  <a:pt x="21" y="38"/>
                </a:cubicBezTo>
                <a:cubicBezTo>
                  <a:pt x="22" y="39"/>
                  <a:pt x="22" y="40"/>
                  <a:pt x="22" y="41"/>
                </a:cubicBezTo>
                <a:cubicBezTo>
                  <a:pt x="22" y="42"/>
                  <a:pt x="23" y="43"/>
                  <a:pt x="23" y="44"/>
                </a:cubicBezTo>
                <a:cubicBezTo>
                  <a:pt x="23" y="45"/>
                  <a:pt x="21" y="44"/>
                  <a:pt x="20" y="44"/>
                </a:cubicBezTo>
                <a:cubicBezTo>
                  <a:pt x="19" y="44"/>
                  <a:pt x="16" y="48"/>
                  <a:pt x="16" y="49"/>
                </a:cubicBezTo>
                <a:cubicBezTo>
                  <a:pt x="15" y="50"/>
                  <a:pt x="14" y="50"/>
                  <a:pt x="13" y="51"/>
                </a:cubicBezTo>
                <a:cubicBezTo>
                  <a:pt x="12" y="52"/>
                  <a:pt x="11" y="53"/>
                  <a:pt x="10" y="54"/>
                </a:cubicBezTo>
                <a:cubicBezTo>
                  <a:pt x="9" y="54"/>
                  <a:pt x="4" y="58"/>
                  <a:pt x="4" y="57"/>
                </a:cubicBezTo>
                <a:cubicBezTo>
                  <a:pt x="4" y="59"/>
                  <a:pt x="2" y="60"/>
                  <a:pt x="2" y="62"/>
                </a:cubicBezTo>
                <a:cubicBezTo>
                  <a:pt x="3" y="64"/>
                  <a:pt x="2" y="67"/>
                  <a:pt x="4" y="67"/>
                </a:cubicBezTo>
                <a:cubicBezTo>
                  <a:pt x="5" y="67"/>
                  <a:pt x="4" y="72"/>
                  <a:pt x="4" y="73"/>
                </a:cubicBezTo>
                <a:cubicBezTo>
                  <a:pt x="4" y="75"/>
                  <a:pt x="2" y="77"/>
                  <a:pt x="4" y="78"/>
                </a:cubicBezTo>
                <a:cubicBezTo>
                  <a:pt x="4" y="78"/>
                  <a:pt x="8" y="79"/>
                  <a:pt x="7" y="80"/>
                </a:cubicBezTo>
                <a:cubicBezTo>
                  <a:pt x="7" y="80"/>
                  <a:pt x="5" y="81"/>
                  <a:pt x="5" y="81"/>
                </a:cubicBezTo>
                <a:cubicBezTo>
                  <a:pt x="7" y="81"/>
                  <a:pt x="7" y="79"/>
                  <a:pt x="8" y="79"/>
                </a:cubicBezTo>
                <a:cubicBezTo>
                  <a:pt x="10" y="78"/>
                  <a:pt x="8" y="83"/>
                  <a:pt x="8" y="83"/>
                </a:cubicBezTo>
                <a:cubicBezTo>
                  <a:pt x="8" y="83"/>
                  <a:pt x="11" y="80"/>
                  <a:pt x="11" y="80"/>
                </a:cubicBezTo>
                <a:cubicBezTo>
                  <a:pt x="12" y="79"/>
                  <a:pt x="11" y="83"/>
                  <a:pt x="11" y="83"/>
                </a:cubicBezTo>
                <a:cubicBezTo>
                  <a:pt x="14" y="84"/>
                  <a:pt x="20" y="81"/>
                  <a:pt x="23" y="80"/>
                </a:cubicBezTo>
                <a:cubicBezTo>
                  <a:pt x="27" y="79"/>
                  <a:pt x="31" y="79"/>
                  <a:pt x="36" y="78"/>
                </a:cubicBezTo>
                <a:cubicBezTo>
                  <a:pt x="39" y="74"/>
                  <a:pt x="43" y="71"/>
                  <a:pt x="46" y="68"/>
                </a:cubicBezTo>
                <a:cubicBezTo>
                  <a:pt x="48" y="66"/>
                  <a:pt x="54" y="62"/>
                  <a:pt x="53" y="59"/>
                </a:cubicBezTo>
                <a:cubicBezTo>
                  <a:pt x="52" y="57"/>
                  <a:pt x="54" y="62"/>
                  <a:pt x="53" y="59"/>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764" name="Freeform 719">
            <a:extLst>
              <a:ext uri="{FF2B5EF4-FFF2-40B4-BE49-F238E27FC236}">
                <a16:creationId xmlns:a16="http://schemas.microsoft.com/office/drawing/2014/main" id="{39A2296D-B8AA-35FF-055D-2BB0B7278D19}"/>
              </a:ext>
            </a:extLst>
          </p:cNvPr>
          <p:cNvSpPr/>
          <p:nvPr/>
        </p:nvSpPr>
        <p:spPr bwMode="auto">
          <a:xfrm>
            <a:off x="9129408" y="2804781"/>
            <a:ext cx="371020" cy="387622"/>
          </a:xfrm>
          <a:custGeom>
            <a:avLst/>
            <a:gdLst>
              <a:gd name="T0" fmla="*/ 38 w 128"/>
              <a:gd name="T1" fmla="*/ 87 h 107"/>
              <a:gd name="T2" fmla="*/ 38 w 128"/>
              <a:gd name="T3" fmla="*/ 63 h 107"/>
              <a:gd name="T4" fmla="*/ 47 w 128"/>
              <a:gd name="T5" fmla="*/ 52 h 107"/>
              <a:gd name="T6" fmla="*/ 56 w 128"/>
              <a:gd name="T7" fmla="*/ 34 h 107"/>
              <a:gd name="T8" fmla="*/ 72 w 128"/>
              <a:gd name="T9" fmla="*/ 25 h 107"/>
              <a:gd name="T10" fmla="*/ 86 w 128"/>
              <a:gd name="T11" fmla="*/ 22 h 107"/>
              <a:gd name="T12" fmla="*/ 102 w 128"/>
              <a:gd name="T13" fmla="*/ 20 h 107"/>
              <a:gd name="T14" fmla="*/ 112 w 128"/>
              <a:gd name="T15" fmla="*/ 10 h 107"/>
              <a:gd name="T16" fmla="*/ 120 w 128"/>
              <a:gd name="T17" fmla="*/ 13 h 107"/>
              <a:gd name="T18" fmla="*/ 127 w 128"/>
              <a:gd name="T19" fmla="*/ 6 h 107"/>
              <a:gd name="T20" fmla="*/ 114 w 128"/>
              <a:gd name="T21" fmla="*/ 5 h 107"/>
              <a:gd name="T22" fmla="*/ 116 w 128"/>
              <a:gd name="T23" fmla="*/ 2 h 107"/>
              <a:gd name="T24" fmla="*/ 106 w 128"/>
              <a:gd name="T25" fmla="*/ 3 h 107"/>
              <a:gd name="T26" fmla="*/ 100 w 128"/>
              <a:gd name="T27" fmla="*/ 1 h 107"/>
              <a:gd name="T28" fmla="*/ 95 w 128"/>
              <a:gd name="T29" fmla="*/ 3 h 107"/>
              <a:gd name="T30" fmla="*/ 91 w 128"/>
              <a:gd name="T31" fmla="*/ 6 h 107"/>
              <a:gd name="T32" fmla="*/ 90 w 128"/>
              <a:gd name="T33" fmla="*/ 11 h 107"/>
              <a:gd name="T34" fmla="*/ 84 w 128"/>
              <a:gd name="T35" fmla="*/ 10 h 107"/>
              <a:gd name="T36" fmla="*/ 80 w 128"/>
              <a:gd name="T37" fmla="*/ 13 h 107"/>
              <a:gd name="T38" fmla="*/ 76 w 128"/>
              <a:gd name="T39" fmla="*/ 15 h 107"/>
              <a:gd name="T40" fmla="*/ 72 w 128"/>
              <a:gd name="T41" fmla="*/ 16 h 107"/>
              <a:gd name="T42" fmla="*/ 68 w 128"/>
              <a:gd name="T43" fmla="*/ 10 h 107"/>
              <a:gd name="T44" fmla="*/ 67 w 128"/>
              <a:gd name="T45" fmla="*/ 14 h 107"/>
              <a:gd name="T46" fmla="*/ 65 w 128"/>
              <a:gd name="T47" fmla="*/ 14 h 107"/>
              <a:gd name="T48" fmla="*/ 62 w 128"/>
              <a:gd name="T49" fmla="*/ 18 h 107"/>
              <a:gd name="T50" fmla="*/ 61 w 128"/>
              <a:gd name="T51" fmla="*/ 21 h 107"/>
              <a:gd name="T52" fmla="*/ 57 w 128"/>
              <a:gd name="T53" fmla="*/ 20 h 107"/>
              <a:gd name="T54" fmla="*/ 54 w 128"/>
              <a:gd name="T55" fmla="*/ 20 h 107"/>
              <a:gd name="T56" fmla="*/ 51 w 128"/>
              <a:gd name="T57" fmla="*/ 22 h 107"/>
              <a:gd name="T58" fmla="*/ 49 w 128"/>
              <a:gd name="T59" fmla="*/ 23 h 107"/>
              <a:gd name="T60" fmla="*/ 54 w 128"/>
              <a:gd name="T61" fmla="*/ 25 h 107"/>
              <a:gd name="T62" fmla="*/ 56 w 128"/>
              <a:gd name="T63" fmla="*/ 25 h 107"/>
              <a:gd name="T64" fmla="*/ 57 w 128"/>
              <a:gd name="T65" fmla="*/ 28 h 107"/>
              <a:gd name="T66" fmla="*/ 49 w 128"/>
              <a:gd name="T67" fmla="*/ 31 h 107"/>
              <a:gd name="T68" fmla="*/ 53 w 128"/>
              <a:gd name="T69" fmla="*/ 33 h 107"/>
              <a:gd name="T70" fmla="*/ 49 w 128"/>
              <a:gd name="T71" fmla="*/ 35 h 107"/>
              <a:gd name="T72" fmla="*/ 43 w 128"/>
              <a:gd name="T73" fmla="*/ 40 h 107"/>
              <a:gd name="T74" fmla="*/ 42 w 128"/>
              <a:gd name="T75" fmla="*/ 43 h 107"/>
              <a:gd name="T76" fmla="*/ 39 w 128"/>
              <a:gd name="T77" fmla="*/ 45 h 107"/>
              <a:gd name="T78" fmla="*/ 39 w 128"/>
              <a:gd name="T79" fmla="*/ 49 h 107"/>
              <a:gd name="T80" fmla="*/ 39 w 128"/>
              <a:gd name="T81" fmla="*/ 52 h 107"/>
              <a:gd name="T82" fmla="*/ 35 w 128"/>
              <a:gd name="T83" fmla="*/ 56 h 107"/>
              <a:gd name="T84" fmla="*/ 27 w 128"/>
              <a:gd name="T85" fmla="*/ 62 h 107"/>
              <a:gd name="T86" fmla="*/ 31 w 128"/>
              <a:gd name="T87" fmla="*/ 64 h 107"/>
              <a:gd name="T88" fmla="*/ 28 w 128"/>
              <a:gd name="T89" fmla="*/ 66 h 107"/>
              <a:gd name="T90" fmla="*/ 19 w 128"/>
              <a:gd name="T91" fmla="*/ 68 h 107"/>
              <a:gd name="T92" fmla="*/ 16 w 128"/>
              <a:gd name="T93" fmla="*/ 72 h 107"/>
              <a:gd name="T94" fmla="*/ 10 w 128"/>
              <a:gd name="T95" fmla="*/ 73 h 107"/>
              <a:gd name="T96" fmla="*/ 10 w 128"/>
              <a:gd name="T97" fmla="*/ 74 h 107"/>
              <a:gd name="T98" fmla="*/ 5 w 128"/>
              <a:gd name="T99" fmla="*/ 75 h 107"/>
              <a:gd name="T100" fmla="*/ 4 w 128"/>
              <a:gd name="T101" fmla="*/ 81 h 107"/>
              <a:gd name="T102" fmla="*/ 1 w 128"/>
              <a:gd name="T103" fmla="*/ 86 h 107"/>
              <a:gd name="T104" fmla="*/ 6 w 128"/>
              <a:gd name="T105" fmla="*/ 92 h 107"/>
              <a:gd name="T106" fmla="*/ 7 w 128"/>
              <a:gd name="T107" fmla="*/ 94 h 107"/>
              <a:gd name="T108" fmla="*/ 3 w 128"/>
              <a:gd name="T109" fmla="*/ 93 h 107"/>
              <a:gd name="T110" fmla="*/ 5 w 128"/>
              <a:gd name="T111" fmla="*/ 97 h 107"/>
              <a:gd name="T112" fmla="*/ 5 w 128"/>
              <a:gd name="T113" fmla="*/ 103 h 107"/>
              <a:gd name="T114" fmla="*/ 27 w 128"/>
              <a:gd name="T115" fmla="*/ 99 h 107"/>
              <a:gd name="T116" fmla="*/ 34 w 128"/>
              <a:gd name="T117"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8" h="107">
                <a:moveTo>
                  <a:pt x="34" y="101"/>
                </a:moveTo>
                <a:cubicBezTo>
                  <a:pt x="34" y="101"/>
                  <a:pt x="35" y="98"/>
                  <a:pt x="35" y="97"/>
                </a:cubicBezTo>
                <a:cubicBezTo>
                  <a:pt x="35" y="95"/>
                  <a:pt x="36" y="94"/>
                  <a:pt x="38" y="93"/>
                </a:cubicBezTo>
                <a:cubicBezTo>
                  <a:pt x="40" y="91"/>
                  <a:pt x="38" y="88"/>
                  <a:pt x="38" y="87"/>
                </a:cubicBezTo>
                <a:cubicBezTo>
                  <a:pt x="38" y="84"/>
                  <a:pt x="42" y="84"/>
                  <a:pt x="39" y="82"/>
                </a:cubicBezTo>
                <a:cubicBezTo>
                  <a:pt x="37" y="80"/>
                  <a:pt x="36" y="80"/>
                  <a:pt x="37" y="77"/>
                </a:cubicBezTo>
                <a:cubicBezTo>
                  <a:pt x="38" y="75"/>
                  <a:pt x="37" y="73"/>
                  <a:pt x="37" y="71"/>
                </a:cubicBezTo>
                <a:cubicBezTo>
                  <a:pt x="36" y="68"/>
                  <a:pt x="35" y="65"/>
                  <a:pt x="38" y="63"/>
                </a:cubicBezTo>
                <a:cubicBezTo>
                  <a:pt x="39" y="62"/>
                  <a:pt x="41" y="62"/>
                  <a:pt x="42" y="61"/>
                </a:cubicBezTo>
                <a:cubicBezTo>
                  <a:pt x="43" y="61"/>
                  <a:pt x="44" y="62"/>
                  <a:pt x="45" y="61"/>
                </a:cubicBezTo>
                <a:cubicBezTo>
                  <a:pt x="46" y="59"/>
                  <a:pt x="45" y="58"/>
                  <a:pt x="44" y="57"/>
                </a:cubicBezTo>
                <a:cubicBezTo>
                  <a:pt x="44" y="55"/>
                  <a:pt x="46" y="54"/>
                  <a:pt x="47" y="52"/>
                </a:cubicBezTo>
                <a:cubicBezTo>
                  <a:pt x="47" y="51"/>
                  <a:pt x="48" y="48"/>
                  <a:pt x="48" y="46"/>
                </a:cubicBezTo>
                <a:cubicBezTo>
                  <a:pt x="48" y="44"/>
                  <a:pt x="52" y="44"/>
                  <a:pt x="51" y="43"/>
                </a:cubicBezTo>
                <a:cubicBezTo>
                  <a:pt x="51" y="41"/>
                  <a:pt x="53" y="40"/>
                  <a:pt x="54" y="38"/>
                </a:cubicBezTo>
                <a:cubicBezTo>
                  <a:pt x="56" y="36"/>
                  <a:pt x="56" y="37"/>
                  <a:pt x="56" y="34"/>
                </a:cubicBezTo>
                <a:cubicBezTo>
                  <a:pt x="55" y="33"/>
                  <a:pt x="59" y="28"/>
                  <a:pt x="60" y="28"/>
                </a:cubicBezTo>
                <a:cubicBezTo>
                  <a:pt x="61" y="27"/>
                  <a:pt x="64" y="28"/>
                  <a:pt x="65" y="28"/>
                </a:cubicBezTo>
                <a:cubicBezTo>
                  <a:pt x="65" y="26"/>
                  <a:pt x="65" y="25"/>
                  <a:pt x="65" y="23"/>
                </a:cubicBezTo>
                <a:cubicBezTo>
                  <a:pt x="68" y="24"/>
                  <a:pt x="70" y="24"/>
                  <a:pt x="72" y="25"/>
                </a:cubicBezTo>
                <a:cubicBezTo>
                  <a:pt x="76" y="25"/>
                  <a:pt x="74" y="21"/>
                  <a:pt x="75" y="19"/>
                </a:cubicBezTo>
                <a:cubicBezTo>
                  <a:pt x="75" y="19"/>
                  <a:pt x="77" y="19"/>
                  <a:pt x="78" y="19"/>
                </a:cubicBezTo>
                <a:cubicBezTo>
                  <a:pt x="79" y="18"/>
                  <a:pt x="81" y="16"/>
                  <a:pt x="82" y="18"/>
                </a:cubicBezTo>
                <a:cubicBezTo>
                  <a:pt x="84" y="19"/>
                  <a:pt x="84" y="21"/>
                  <a:pt x="86" y="22"/>
                </a:cubicBezTo>
                <a:cubicBezTo>
                  <a:pt x="87" y="22"/>
                  <a:pt x="89" y="22"/>
                  <a:pt x="90" y="22"/>
                </a:cubicBezTo>
                <a:cubicBezTo>
                  <a:pt x="91" y="22"/>
                  <a:pt x="92" y="21"/>
                  <a:pt x="94" y="21"/>
                </a:cubicBezTo>
                <a:cubicBezTo>
                  <a:pt x="95" y="21"/>
                  <a:pt x="96" y="23"/>
                  <a:pt x="98" y="23"/>
                </a:cubicBezTo>
                <a:cubicBezTo>
                  <a:pt x="98" y="22"/>
                  <a:pt x="102" y="20"/>
                  <a:pt x="102" y="20"/>
                </a:cubicBezTo>
                <a:cubicBezTo>
                  <a:pt x="102" y="17"/>
                  <a:pt x="102" y="16"/>
                  <a:pt x="103" y="14"/>
                </a:cubicBezTo>
                <a:cubicBezTo>
                  <a:pt x="104" y="13"/>
                  <a:pt x="106" y="11"/>
                  <a:pt x="107" y="11"/>
                </a:cubicBezTo>
                <a:cubicBezTo>
                  <a:pt x="108" y="11"/>
                  <a:pt x="109" y="11"/>
                  <a:pt x="110" y="11"/>
                </a:cubicBezTo>
                <a:cubicBezTo>
                  <a:pt x="111" y="11"/>
                  <a:pt x="111" y="10"/>
                  <a:pt x="112" y="10"/>
                </a:cubicBezTo>
                <a:cubicBezTo>
                  <a:pt x="113" y="10"/>
                  <a:pt x="115" y="12"/>
                  <a:pt x="116" y="12"/>
                </a:cubicBezTo>
                <a:cubicBezTo>
                  <a:pt x="118" y="13"/>
                  <a:pt x="119" y="14"/>
                  <a:pt x="119" y="17"/>
                </a:cubicBezTo>
                <a:cubicBezTo>
                  <a:pt x="121" y="17"/>
                  <a:pt x="126" y="14"/>
                  <a:pt x="124" y="12"/>
                </a:cubicBezTo>
                <a:cubicBezTo>
                  <a:pt x="126" y="13"/>
                  <a:pt x="121" y="13"/>
                  <a:pt x="120" y="13"/>
                </a:cubicBezTo>
                <a:cubicBezTo>
                  <a:pt x="125" y="12"/>
                  <a:pt x="118" y="9"/>
                  <a:pt x="117" y="10"/>
                </a:cubicBezTo>
                <a:cubicBezTo>
                  <a:pt x="118" y="9"/>
                  <a:pt x="119" y="10"/>
                  <a:pt x="119" y="10"/>
                </a:cubicBezTo>
                <a:cubicBezTo>
                  <a:pt x="121" y="10"/>
                  <a:pt x="123" y="10"/>
                  <a:pt x="124" y="9"/>
                </a:cubicBezTo>
                <a:cubicBezTo>
                  <a:pt x="125" y="9"/>
                  <a:pt x="128" y="7"/>
                  <a:pt x="127" y="6"/>
                </a:cubicBezTo>
                <a:cubicBezTo>
                  <a:pt x="125" y="5"/>
                  <a:pt x="122" y="4"/>
                  <a:pt x="119" y="3"/>
                </a:cubicBezTo>
                <a:cubicBezTo>
                  <a:pt x="118" y="2"/>
                  <a:pt x="117" y="4"/>
                  <a:pt x="116" y="5"/>
                </a:cubicBezTo>
                <a:cubicBezTo>
                  <a:pt x="116" y="5"/>
                  <a:pt x="114" y="8"/>
                  <a:pt x="114" y="7"/>
                </a:cubicBezTo>
                <a:cubicBezTo>
                  <a:pt x="114" y="7"/>
                  <a:pt x="114" y="6"/>
                  <a:pt x="114" y="5"/>
                </a:cubicBezTo>
                <a:cubicBezTo>
                  <a:pt x="114" y="5"/>
                  <a:pt x="112" y="5"/>
                  <a:pt x="112" y="5"/>
                </a:cubicBezTo>
                <a:cubicBezTo>
                  <a:pt x="113" y="4"/>
                  <a:pt x="115" y="5"/>
                  <a:pt x="115" y="4"/>
                </a:cubicBezTo>
                <a:cubicBezTo>
                  <a:pt x="115" y="4"/>
                  <a:pt x="112" y="4"/>
                  <a:pt x="112" y="4"/>
                </a:cubicBezTo>
                <a:cubicBezTo>
                  <a:pt x="112" y="3"/>
                  <a:pt x="116" y="3"/>
                  <a:pt x="116" y="2"/>
                </a:cubicBezTo>
                <a:cubicBezTo>
                  <a:pt x="115" y="1"/>
                  <a:pt x="109" y="0"/>
                  <a:pt x="110" y="2"/>
                </a:cubicBezTo>
                <a:cubicBezTo>
                  <a:pt x="111" y="3"/>
                  <a:pt x="111" y="3"/>
                  <a:pt x="110" y="4"/>
                </a:cubicBezTo>
                <a:cubicBezTo>
                  <a:pt x="109" y="5"/>
                  <a:pt x="107" y="7"/>
                  <a:pt x="106" y="7"/>
                </a:cubicBezTo>
                <a:cubicBezTo>
                  <a:pt x="105" y="7"/>
                  <a:pt x="106" y="3"/>
                  <a:pt x="106" y="3"/>
                </a:cubicBezTo>
                <a:cubicBezTo>
                  <a:pt x="106" y="2"/>
                  <a:pt x="101" y="9"/>
                  <a:pt x="100" y="9"/>
                </a:cubicBezTo>
                <a:cubicBezTo>
                  <a:pt x="97" y="9"/>
                  <a:pt x="100" y="5"/>
                  <a:pt x="101" y="4"/>
                </a:cubicBezTo>
                <a:cubicBezTo>
                  <a:pt x="102" y="4"/>
                  <a:pt x="103" y="2"/>
                  <a:pt x="103" y="2"/>
                </a:cubicBezTo>
                <a:cubicBezTo>
                  <a:pt x="102" y="1"/>
                  <a:pt x="100" y="0"/>
                  <a:pt x="100" y="1"/>
                </a:cubicBezTo>
                <a:cubicBezTo>
                  <a:pt x="100" y="1"/>
                  <a:pt x="101" y="2"/>
                  <a:pt x="101" y="2"/>
                </a:cubicBezTo>
                <a:cubicBezTo>
                  <a:pt x="101" y="2"/>
                  <a:pt x="99" y="2"/>
                  <a:pt x="98" y="2"/>
                </a:cubicBezTo>
                <a:cubicBezTo>
                  <a:pt x="97" y="3"/>
                  <a:pt x="98" y="2"/>
                  <a:pt x="97" y="1"/>
                </a:cubicBezTo>
                <a:cubicBezTo>
                  <a:pt x="97" y="1"/>
                  <a:pt x="95" y="3"/>
                  <a:pt x="95" y="3"/>
                </a:cubicBezTo>
                <a:cubicBezTo>
                  <a:pt x="95" y="4"/>
                  <a:pt x="97" y="5"/>
                  <a:pt x="96" y="5"/>
                </a:cubicBezTo>
                <a:cubicBezTo>
                  <a:pt x="95" y="5"/>
                  <a:pt x="95" y="5"/>
                  <a:pt x="95" y="5"/>
                </a:cubicBezTo>
                <a:cubicBezTo>
                  <a:pt x="94" y="5"/>
                  <a:pt x="94" y="6"/>
                  <a:pt x="94" y="7"/>
                </a:cubicBezTo>
                <a:cubicBezTo>
                  <a:pt x="95" y="5"/>
                  <a:pt x="91" y="6"/>
                  <a:pt x="91" y="6"/>
                </a:cubicBezTo>
                <a:cubicBezTo>
                  <a:pt x="91" y="6"/>
                  <a:pt x="93" y="5"/>
                  <a:pt x="93" y="4"/>
                </a:cubicBezTo>
                <a:cubicBezTo>
                  <a:pt x="93" y="5"/>
                  <a:pt x="89" y="6"/>
                  <a:pt x="88" y="6"/>
                </a:cubicBezTo>
                <a:cubicBezTo>
                  <a:pt x="87" y="6"/>
                  <a:pt x="91" y="9"/>
                  <a:pt x="91" y="9"/>
                </a:cubicBezTo>
                <a:cubicBezTo>
                  <a:pt x="91" y="9"/>
                  <a:pt x="90" y="11"/>
                  <a:pt x="90" y="11"/>
                </a:cubicBezTo>
                <a:cubicBezTo>
                  <a:pt x="90" y="11"/>
                  <a:pt x="87" y="8"/>
                  <a:pt x="87" y="8"/>
                </a:cubicBezTo>
                <a:cubicBezTo>
                  <a:pt x="87" y="8"/>
                  <a:pt x="85" y="11"/>
                  <a:pt x="85" y="8"/>
                </a:cubicBezTo>
                <a:cubicBezTo>
                  <a:pt x="84" y="7"/>
                  <a:pt x="81" y="9"/>
                  <a:pt x="80" y="8"/>
                </a:cubicBezTo>
                <a:cubicBezTo>
                  <a:pt x="81" y="9"/>
                  <a:pt x="84" y="9"/>
                  <a:pt x="84" y="10"/>
                </a:cubicBezTo>
                <a:cubicBezTo>
                  <a:pt x="84" y="10"/>
                  <a:pt x="83" y="10"/>
                  <a:pt x="83" y="11"/>
                </a:cubicBezTo>
                <a:cubicBezTo>
                  <a:pt x="83" y="12"/>
                  <a:pt x="84" y="12"/>
                  <a:pt x="84" y="13"/>
                </a:cubicBezTo>
                <a:cubicBezTo>
                  <a:pt x="84" y="13"/>
                  <a:pt x="81" y="12"/>
                  <a:pt x="81" y="11"/>
                </a:cubicBezTo>
                <a:cubicBezTo>
                  <a:pt x="80" y="11"/>
                  <a:pt x="80" y="12"/>
                  <a:pt x="80" y="13"/>
                </a:cubicBezTo>
                <a:cubicBezTo>
                  <a:pt x="79" y="13"/>
                  <a:pt x="79" y="12"/>
                  <a:pt x="79" y="11"/>
                </a:cubicBezTo>
                <a:cubicBezTo>
                  <a:pt x="79" y="11"/>
                  <a:pt x="77" y="13"/>
                  <a:pt x="77" y="13"/>
                </a:cubicBezTo>
                <a:cubicBezTo>
                  <a:pt x="76" y="14"/>
                  <a:pt x="78" y="14"/>
                  <a:pt x="78" y="15"/>
                </a:cubicBezTo>
                <a:cubicBezTo>
                  <a:pt x="78" y="15"/>
                  <a:pt x="76" y="15"/>
                  <a:pt x="76" y="15"/>
                </a:cubicBezTo>
                <a:cubicBezTo>
                  <a:pt x="75" y="14"/>
                  <a:pt x="76" y="13"/>
                  <a:pt x="76" y="12"/>
                </a:cubicBezTo>
                <a:cubicBezTo>
                  <a:pt x="76" y="12"/>
                  <a:pt x="73" y="14"/>
                  <a:pt x="73" y="14"/>
                </a:cubicBezTo>
                <a:cubicBezTo>
                  <a:pt x="73" y="14"/>
                  <a:pt x="73" y="14"/>
                  <a:pt x="74" y="14"/>
                </a:cubicBezTo>
                <a:cubicBezTo>
                  <a:pt x="73" y="14"/>
                  <a:pt x="72" y="16"/>
                  <a:pt x="72" y="16"/>
                </a:cubicBezTo>
                <a:cubicBezTo>
                  <a:pt x="71" y="15"/>
                  <a:pt x="73" y="14"/>
                  <a:pt x="72" y="14"/>
                </a:cubicBezTo>
                <a:cubicBezTo>
                  <a:pt x="71" y="13"/>
                  <a:pt x="70" y="13"/>
                  <a:pt x="70" y="12"/>
                </a:cubicBezTo>
                <a:cubicBezTo>
                  <a:pt x="70" y="12"/>
                  <a:pt x="72" y="12"/>
                  <a:pt x="72" y="12"/>
                </a:cubicBezTo>
                <a:cubicBezTo>
                  <a:pt x="72" y="11"/>
                  <a:pt x="69" y="10"/>
                  <a:pt x="68" y="10"/>
                </a:cubicBezTo>
                <a:cubicBezTo>
                  <a:pt x="68" y="11"/>
                  <a:pt x="69" y="13"/>
                  <a:pt x="69" y="13"/>
                </a:cubicBezTo>
                <a:cubicBezTo>
                  <a:pt x="69" y="13"/>
                  <a:pt x="65" y="14"/>
                  <a:pt x="66" y="14"/>
                </a:cubicBezTo>
                <a:cubicBezTo>
                  <a:pt x="66" y="14"/>
                  <a:pt x="68" y="14"/>
                  <a:pt x="68" y="14"/>
                </a:cubicBezTo>
                <a:cubicBezTo>
                  <a:pt x="68" y="14"/>
                  <a:pt x="67" y="14"/>
                  <a:pt x="67" y="14"/>
                </a:cubicBezTo>
                <a:cubicBezTo>
                  <a:pt x="68" y="16"/>
                  <a:pt x="70" y="14"/>
                  <a:pt x="69" y="14"/>
                </a:cubicBezTo>
                <a:cubicBezTo>
                  <a:pt x="70" y="15"/>
                  <a:pt x="69" y="16"/>
                  <a:pt x="69" y="16"/>
                </a:cubicBezTo>
                <a:cubicBezTo>
                  <a:pt x="69" y="17"/>
                  <a:pt x="67" y="15"/>
                  <a:pt x="67" y="15"/>
                </a:cubicBezTo>
                <a:cubicBezTo>
                  <a:pt x="66" y="15"/>
                  <a:pt x="66" y="14"/>
                  <a:pt x="65" y="14"/>
                </a:cubicBezTo>
                <a:cubicBezTo>
                  <a:pt x="65" y="14"/>
                  <a:pt x="64" y="16"/>
                  <a:pt x="63" y="15"/>
                </a:cubicBezTo>
                <a:cubicBezTo>
                  <a:pt x="63" y="14"/>
                  <a:pt x="60" y="16"/>
                  <a:pt x="60" y="16"/>
                </a:cubicBezTo>
                <a:cubicBezTo>
                  <a:pt x="60" y="16"/>
                  <a:pt x="60" y="19"/>
                  <a:pt x="60" y="19"/>
                </a:cubicBezTo>
                <a:cubicBezTo>
                  <a:pt x="60" y="20"/>
                  <a:pt x="61" y="17"/>
                  <a:pt x="62" y="18"/>
                </a:cubicBezTo>
                <a:cubicBezTo>
                  <a:pt x="62" y="18"/>
                  <a:pt x="64" y="19"/>
                  <a:pt x="64" y="18"/>
                </a:cubicBezTo>
                <a:cubicBezTo>
                  <a:pt x="64" y="19"/>
                  <a:pt x="63" y="19"/>
                  <a:pt x="63" y="20"/>
                </a:cubicBezTo>
                <a:cubicBezTo>
                  <a:pt x="62" y="20"/>
                  <a:pt x="63" y="22"/>
                  <a:pt x="62" y="22"/>
                </a:cubicBezTo>
                <a:cubicBezTo>
                  <a:pt x="62" y="23"/>
                  <a:pt x="61" y="21"/>
                  <a:pt x="61" y="21"/>
                </a:cubicBezTo>
                <a:cubicBezTo>
                  <a:pt x="60" y="21"/>
                  <a:pt x="60" y="23"/>
                  <a:pt x="59" y="23"/>
                </a:cubicBezTo>
                <a:cubicBezTo>
                  <a:pt x="59" y="23"/>
                  <a:pt x="59" y="21"/>
                  <a:pt x="59" y="21"/>
                </a:cubicBezTo>
                <a:cubicBezTo>
                  <a:pt x="58" y="21"/>
                  <a:pt x="58" y="22"/>
                  <a:pt x="57" y="22"/>
                </a:cubicBezTo>
                <a:cubicBezTo>
                  <a:pt x="57" y="22"/>
                  <a:pt x="57" y="20"/>
                  <a:pt x="57" y="20"/>
                </a:cubicBezTo>
                <a:cubicBezTo>
                  <a:pt x="57" y="19"/>
                  <a:pt x="56" y="22"/>
                  <a:pt x="55" y="22"/>
                </a:cubicBezTo>
                <a:cubicBezTo>
                  <a:pt x="53" y="23"/>
                  <a:pt x="56" y="17"/>
                  <a:pt x="56" y="17"/>
                </a:cubicBezTo>
                <a:cubicBezTo>
                  <a:pt x="55" y="17"/>
                  <a:pt x="53" y="18"/>
                  <a:pt x="53" y="18"/>
                </a:cubicBezTo>
                <a:cubicBezTo>
                  <a:pt x="52" y="19"/>
                  <a:pt x="54" y="20"/>
                  <a:pt x="54" y="20"/>
                </a:cubicBezTo>
                <a:cubicBezTo>
                  <a:pt x="53" y="20"/>
                  <a:pt x="53" y="20"/>
                  <a:pt x="52" y="20"/>
                </a:cubicBezTo>
                <a:cubicBezTo>
                  <a:pt x="52" y="20"/>
                  <a:pt x="52" y="21"/>
                  <a:pt x="51" y="22"/>
                </a:cubicBezTo>
                <a:cubicBezTo>
                  <a:pt x="52" y="21"/>
                  <a:pt x="47" y="21"/>
                  <a:pt x="49" y="22"/>
                </a:cubicBezTo>
                <a:cubicBezTo>
                  <a:pt x="49" y="23"/>
                  <a:pt x="51" y="22"/>
                  <a:pt x="51" y="22"/>
                </a:cubicBezTo>
                <a:cubicBezTo>
                  <a:pt x="51" y="22"/>
                  <a:pt x="50" y="23"/>
                  <a:pt x="51" y="23"/>
                </a:cubicBezTo>
                <a:cubicBezTo>
                  <a:pt x="51" y="23"/>
                  <a:pt x="52" y="23"/>
                  <a:pt x="52" y="22"/>
                </a:cubicBezTo>
                <a:cubicBezTo>
                  <a:pt x="52" y="22"/>
                  <a:pt x="52" y="24"/>
                  <a:pt x="51" y="24"/>
                </a:cubicBezTo>
                <a:cubicBezTo>
                  <a:pt x="50" y="24"/>
                  <a:pt x="50" y="23"/>
                  <a:pt x="49" y="23"/>
                </a:cubicBezTo>
                <a:cubicBezTo>
                  <a:pt x="48" y="24"/>
                  <a:pt x="48" y="26"/>
                  <a:pt x="47" y="26"/>
                </a:cubicBezTo>
                <a:cubicBezTo>
                  <a:pt x="47" y="26"/>
                  <a:pt x="44" y="26"/>
                  <a:pt x="44" y="26"/>
                </a:cubicBezTo>
                <a:cubicBezTo>
                  <a:pt x="44" y="29"/>
                  <a:pt x="51" y="25"/>
                  <a:pt x="51" y="25"/>
                </a:cubicBezTo>
                <a:cubicBezTo>
                  <a:pt x="52" y="25"/>
                  <a:pt x="53" y="24"/>
                  <a:pt x="54" y="25"/>
                </a:cubicBezTo>
                <a:cubicBezTo>
                  <a:pt x="56" y="25"/>
                  <a:pt x="55" y="23"/>
                  <a:pt x="54" y="23"/>
                </a:cubicBezTo>
                <a:cubicBezTo>
                  <a:pt x="55" y="23"/>
                  <a:pt x="55" y="23"/>
                  <a:pt x="55" y="23"/>
                </a:cubicBezTo>
                <a:cubicBezTo>
                  <a:pt x="56" y="25"/>
                  <a:pt x="57" y="23"/>
                  <a:pt x="58" y="23"/>
                </a:cubicBezTo>
                <a:cubicBezTo>
                  <a:pt x="57" y="23"/>
                  <a:pt x="57" y="25"/>
                  <a:pt x="56" y="25"/>
                </a:cubicBezTo>
                <a:cubicBezTo>
                  <a:pt x="57" y="25"/>
                  <a:pt x="58" y="25"/>
                  <a:pt x="58" y="25"/>
                </a:cubicBezTo>
                <a:cubicBezTo>
                  <a:pt x="58" y="25"/>
                  <a:pt x="56" y="26"/>
                  <a:pt x="56" y="27"/>
                </a:cubicBezTo>
                <a:cubicBezTo>
                  <a:pt x="56" y="27"/>
                  <a:pt x="61" y="25"/>
                  <a:pt x="61" y="26"/>
                </a:cubicBezTo>
                <a:cubicBezTo>
                  <a:pt x="60" y="27"/>
                  <a:pt x="57" y="26"/>
                  <a:pt x="57" y="28"/>
                </a:cubicBezTo>
                <a:cubicBezTo>
                  <a:pt x="56" y="31"/>
                  <a:pt x="54" y="27"/>
                  <a:pt x="54" y="27"/>
                </a:cubicBezTo>
                <a:cubicBezTo>
                  <a:pt x="54" y="26"/>
                  <a:pt x="54" y="29"/>
                  <a:pt x="54" y="29"/>
                </a:cubicBezTo>
                <a:cubicBezTo>
                  <a:pt x="54" y="29"/>
                  <a:pt x="53" y="27"/>
                  <a:pt x="52" y="27"/>
                </a:cubicBezTo>
                <a:cubicBezTo>
                  <a:pt x="51" y="28"/>
                  <a:pt x="49" y="30"/>
                  <a:pt x="49" y="31"/>
                </a:cubicBezTo>
                <a:cubicBezTo>
                  <a:pt x="49" y="31"/>
                  <a:pt x="51" y="30"/>
                  <a:pt x="51" y="30"/>
                </a:cubicBezTo>
                <a:cubicBezTo>
                  <a:pt x="51" y="31"/>
                  <a:pt x="53" y="30"/>
                  <a:pt x="53" y="31"/>
                </a:cubicBezTo>
                <a:cubicBezTo>
                  <a:pt x="53" y="30"/>
                  <a:pt x="50" y="31"/>
                  <a:pt x="50" y="32"/>
                </a:cubicBezTo>
                <a:cubicBezTo>
                  <a:pt x="51" y="33"/>
                  <a:pt x="54" y="31"/>
                  <a:pt x="53" y="33"/>
                </a:cubicBezTo>
                <a:cubicBezTo>
                  <a:pt x="54" y="31"/>
                  <a:pt x="47" y="34"/>
                  <a:pt x="47" y="34"/>
                </a:cubicBezTo>
                <a:cubicBezTo>
                  <a:pt x="47" y="33"/>
                  <a:pt x="53" y="35"/>
                  <a:pt x="52" y="35"/>
                </a:cubicBezTo>
                <a:cubicBezTo>
                  <a:pt x="51" y="36"/>
                  <a:pt x="50" y="34"/>
                  <a:pt x="49" y="35"/>
                </a:cubicBezTo>
                <a:cubicBezTo>
                  <a:pt x="49" y="35"/>
                  <a:pt x="49" y="35"/>
                  <a:pt x="49" y="35"/>
                </a:cubicBezTo>
                <a:cubicBezTo>
                  <a:pt x="49" y="36"/>
                  <a:pt x="46" y="34"/>
                  <a:pt x="45" y="36"/>
                </a:cubicBezTo>
                <a:cubicBezTo>
                  <a:pt x="45" y="36"/>
                  <a:pt x="48" y="36"/>
                  <a:pt x="48" y="36"/>
                </a:cubicBezTo>
                <a:cubicBezTo>
                  <a:pt x="46" y="38"/>
                  <a:pt x="44" y="36"/>
                  <a:pt x="45" y="39"/>
                </a:cubicBezTo>
                <a:cubicBezTo>
                  <a:pt x="45" y="39"/>
                  <a:pt x="43" y="40"/>
                  <a:pt x="43" y="40"/>
                </a:cubicBezTo>
                <a:cubicBezTo>
                  <a:pt x="42" y="41"/>
                  <a:pt x="42" y="41"/>
                  <a:pt x="42" y="41"/>
                </a:cubicBezTo>
                <a:cubicBezTo>
                  <a:pt x="42" y="42"/>
                  <a:pt x="41" y="42"/>
                  <a:pt x="41" y="42"/>
                </a:cubicBezTo>
                <a:cubicBezTo>
                  <a:pt x="41" y="43"/>
                  <a:pt x="42" y="42"/>
                  <a:pt x="42" y="42"/>
                </a:cubicBezTo>
                <a:cubicBezTo>
                  <a:pt x="43" y="42"/>
                  <a:pt x="42" y="43"/>
                  <a:pt x="42" y="43"/>
                </a:cubicBezTo>
                <a:cubicBezTo>
                  <a:pt x="43" y="43"/>
                  <a:pt x="45" y="44"/>
                  <a:pt x="46" y="43"/>
                </a:cubicBezTo>
                <a:cubicBezTo>
                  <a:pt x="44" y="44"/>
                  <a:pt x="44" y="44"/>
                  <a:pt x="42" y="44"/>
                </a:cubicBezTo>
                <a:cubicBezTo>
                  <a:pt x="41" y="44"/>
                  <a:pt x="38" y="44"/>
                  <a:pt x="38" y="45"/>
                </a:cubicBezTo>
                <a:cubicBezTo>
                  <a:pt x="38" y="45"/>
                  <a:pt x="39" y="45"/>
                  <a:pt x="39" y="45"/>
                </a:cubicBezTo>
                <a:cubicBezTo>
                  <a:pt x="39" y="45"/>
                  <a:pt x="38" y="46"/>
                  <a:pt x="38" y="46"/>
                </a:cubicBezTo>
                <a:cubicBezTo>
                  <a:pt x="38" y="46"/>
                  <a:pt x="40" y="45"/>
                  <a:pt x="40" y="46"/>
                </a:cubicBezTo>
                <a:cubicBezTo>
                  <a:pt x="40" y="46"/>
                  <a:pt x="38" y="48"/>
                  <a:pt x="38" y="48"/>
                </a:cubicBezTo>
                <a:cubicBezTo>
                  <a:pt x="38" y="48"/>
                  <a:pt x="39" y="48"/>
                  <a:pt x="39" y="49"/>
                </a:cubicBezTo>
                <a:cubicBezTo>
                  <a:pt x="39" y="49"/>
                  <a:pt x="37" y="49"/>
                  <a:pt x="37" y="49"/>
                </a:cubicBezTo>
                <a:cubicBezTo>
                  <a:pt x="37" y="49"/>
                  <a:pt x="39" y="50"/>
                  <a:pt x="39" y="50"/>
                </a:cubicBezTo>
                <a:cubicBezTo>
                  <a:pt x="38" y="50"/>
                  <a:pt x="37" y="50"/>
                  <a:pt x="37" y="50"/>
                </a:cubicBezTo>
                <a:cubicBezTo>
                  <a:pt x="37" y="51"/>
                  <a:pt x="38" y="52"/>
                  <a:pt x="39" y="52"/>
                </a:cubicBezTo>
                <a:cubicBezTo>
                  <a:pt x="37" y="52"/>
                  <a:pt x="35" y="52"/>
                  <a:pt x="34" y="54"/>
                </a:cubicBezTo>
                <a:cubicBezTo>
                  <a:pt x="34" y="55"/>
                  <a:pt x="30" y="54"/>
                  <a:pt x="30" y="54"/>
                </a:cubicBezTo>
                <a:cubicBezTo>
                  <a:pt x="30" y="57"/>
                  <a:pt x="36" y="54"/>
                  <a:pt x="37" y="54"/>
                </a:cubicBezTo>
                <a:cubicBezTo>
                  <a:pt x="36" y="54"/>
                  <a:pt x="35" y="56"/>
                  <a:pt x="35" y="56"/>
                </a:cubicBezTo>
                <a:cubicBezTo>
                  <a:pt x="32" y="56"/>
                  <a:pt x="34" y="57"/>
                  <a:pt x="33" y="58"/>
                </a:cubicBezTo>
                <a:cubicBezTo>
                  <a:pt x="32" y="59"/>
                  <a:pt x="30" y="57"/>
                  <a:pt x="29" y="58"/>
                </a:cubicBezTo>
                <a:cubicBezTo>
                  <a:pt x="29" y="59"/>
                  <a:pt x="26" y="61"/>
                  <a:pt x="26" y="61"/>
                </a:cubicBezTo>
                <a:cubicBezTo>
                  <a:pt x="26" y="62"/>
                  <a:pt x="27" y="62"/>
                  <a:pt x="27" y="62"/>
                </a:cubicBezTo>
                <a:cubicBezTo>
                  <a:pt x="27" y="63"/>
                  <a:pt x="24" y="63"/>
                  <a:pt x="24" y="63"/>
                </a:cubicBezTo>
                <a:cubicBezTo>
                  <a:pt x="24" y="63"/>
                  <a:pt x="25" y="64"/>
                  <a:pt x="25" y="65"/>
                </a:cubicBezTo>
                <a:cubicBezTo>
                  <a:pt x="25" y="66"/>
                  <a:pt x="27" y="65"/>
                  <a:pt x="28" y="65"/>
                </a:cubicBezTo>
                <a:cubicBezTo>
                  <a:pt x="29" y="64"/>
                  <a:pt x="30" y="65"/>
                  <a:pt x="31" y="64"/>
                </a:cubicBezTo>
                <a:cubicBezTo>
                  <a:pt x="31" y="64"/>
                  <a:pt x="30" y="63"/>
                  <a:pt x="30" y="62"/>
                </a:cubicBezTo>
                <a:cubicBezTo>
                  <a:pt x="30" y="62"/>
                  <a:pt x="32" y="63"/>
                  <a:pt x="33" y="64"/>
                </a:cubicBezTo>
                <a:cubicBezTo>
                  <a:pt x="33" y="64"/>
                  <a:pt x="30" y="66"/>
                  <a:pt x="30" y="66"/>
                </a:cubicBezTo>
                <a:cubicBezTo>
                  <a:pt x="29" y="66"/>
                  <a:pt x="28" y="67"/>
                  <a:pt x="28" y="66"/>
                </a:cubicBezTo>
                <a:cubicBezTo>
                  <a:pt x="27" y="65"/>
                  <a:pt x="26" y="67"/>
                  <a:pt x="25" y="67"/>
                </a:cubicBezTo>
                <a:cubicBezTo>
                  <a:pt x="24" y="66"/>
                  <a:pt x="24" y="63"/>
                  <a:pt x="23" y="66"/>
                </a:cubicBezTo>
                <a:cubicBezTo>
                  <a:pt x="21" y="70"/>
                  <a:pt x="20" y="65"/>
                  <a:pt x="21" y="65"/>
                </a:cubicBezTo>
                <a:cubicBezTo>
                  <a:pt x="19" y="65"/>
                  <a:pt x="21" y="69"/>
                  <a:pt x="19" y="68"/>
                </a:cubicBezTo>
                <a:cubicBezTo>
                  <a:pt x="15" y="68"/>
                  <a:pt x="18" y="70"/>
                  <a:pt x="17" y="71"/>
                </a:cubicBezTo>
                <a:cubicBezTo>
                  <a:pt x="16" y="71"/>
                  <a:pt x="16" y="69"/>
                  <a:pt x="16" y="69"/>
                </a:cubicBezTo>
                <a:cubicBezTo>
                  <a:pt x="14" y="69"/>
                  <a:pt x="12" y="70"/>
                  <a:pt x="11" y="71"/>
                </a:cubicBezTo>
                <a:cubicBezTo>
                  <a:pt x="11" y="72"/>
                  <a:pt x="15" y="72"/>
                  <a:pt x="16" y="72"/>
                </a:cubicBezTo>
                <a:cubicBezTo>
                  <a:pt x="16" y="72"/>
                  <a:pt x="19" y="71"/>
                  <a:pt x="19" y="71"/>
                </a:cubicBezTo>
                <a:cubicBezTo>
                  <a:pt x="20" y="72"/>
                  <a:pt x="15" y="72"/>
                  <a:pt x="15" y="72"/>
                </a:cubicBezTo>
                <a:cubicBezTo>
                  <a:pt x="14" y="72"/>
                  <a:pt x="14" y="73"/>
                  <a:pt x="13" y="73"/>
                </a:cubicBezTo>
                <a:cubicBezTo>
                  <a:pt x="12" y="73"/>
                  <a:pt x="11" y="73"/>
                  <a:pt x="10" y="73"/>
                </a:cubicBezTo>
                <a:cubicBezTo>
                  <a:pt x="8" y="72"/>
                  <a:pt x="7" y="73"/>
                  <a:pt x="9" y="74"/>
                </a:cubicBezTo>
                <a:cubicBezTo>
                  <a:pt x="10" y="74"/>
                  <a:pt x="12" y="74"/>
                  <a:pt x="12" y="76"/>
                </a:cubicBezTo>
                <a:cubicBezTo>
                  <a:pt x="12" y="76"/>
                  <a:pt x="11" y="78"/>
                  <a:pt x="11" y="77"/>
                </a:cubicBezTo>
                <a:cubicBezTo>
                  <a:pt x="10" y="77"/>
                  <a:pt x="12" y="75"/>
                  <a:pt x="10" y="74"/>
                </a:cubicBezTo>
                <a:cubicBezTo>
                  <a:pt x="7" y="74"/>
                  <a:pt x="9" y="75"/>
                  <a:pt x="8" y="76"/>
                </a:cubicBezTo>
                <a:cubicBezTo>
                  <a:pt x="8" y="76"/>
                  <a:pt x="8" y="73"/>
                  <a:pt x="7" y="73"/>
                </a:cubicBezTo>
                <a:cubicBezTo>
                  <a:pt x="7" y="72"/>
                  <a:pt x="5" y="78"/>
                  <a:pt x="6" y="77"/>
                </a:cubicBezTo>
                <a:cubicBezTo>
                  <a:pt x="5" y="77"/>
                  <a:pt x="5" y="75"/>
                  <a:pt x="5" y="75"/>
                </a:cubicBezTo>
                <a:cubicBezTo>
                  <a:pt x="4" y="75"/>
                  <a:pt x="4" y="77"/>
                  <a:pt x="4" y="77"/>
                </a:cubicBezTo>
                <a:cubicBezTo>
                  <a:pt x="3" y="78"/>
                  <a:pt x="1" y="77"/>
                  <a:pt x="1" y="78"/>
                </a:cubicBezTo>
                <a:cubicBezTo>
                  <a:pt x="1" y="79"/>
                  <a:pt x="0" y="80"/>
                  <a:pt x="1" y="80"/>
                </a:cubicBezTo>
                <a:cubicBezTo>
                  <a:pt x="2" y="80"/>
                  <a:pt x="3" y="80"/>
                  <a:pt x="4" y="81"/>
                </a:cubicBezTo>
                <a:cubicBezTo>
                  <a:pt x="4" y="81"/>
                  <a:pt x="0" y="82"/>
                  <a:pt x="1" y="83"/>
                </a:cubicBezTo>
                <a:cubicBezTo>
                  <a:pt x="1" y="84"/>
                  <a:pt x="3" y="84"/>
                  <a:pt x="3" y="84"/>
                </a:cubicBezTo>
                <a:cubicBezTo>
                  <a:pt x="3" y="84"/>
                  <a:pt x="6" y="83"/>
                  <a:pt x="6" y="84"/>
                </a:cubicBezTo>
                <a:cubicBezTo>
                  <a:pt x="5" y="85"/>
                  <a:pt x="2" y="84"/>
                  <a:pt x="1" y="86"/>
                </a:cubicBezTo>
                <a:cubicBezTo>
                  <a:pt x="0" y="87"/>
                  <a:pt x="6" y="87"/>
                  <a:pt x="4" y="89"/>
                </a:cubicBezTo>
                <a:cubicBezTo>
                  <a:pt x="4" y="89"/>
                  <a:pt x="3" y="87"/>
                  <a:pt x="2" y="88"/>
                </a:cubicBezTo>
                <a:cubicBezTo>
                  <a:pt x="1" y="89"/>
                  <a:pt x="1" y="90"/>
                  <a:pt x="2" y="91"/>
                </a:cubicBezTo>
                <a:cubicBezTo>
                  <a:pt x="3" y="91"/>
                  <a:pt x="5" y="92"/>
                  <a:pt x="6" y="92"/>
                </a:cubicBezTo>
                <a:cubicBezTo>
                  <a:pt x="7" y="91"/>
                  <a:pt x="8" y="89"/>
                  <a:pt x="9" y="90"/>
                </a:cubicBezTo>
                <a:cubicBezTo>
                  <a:pt x="8" y="90"/>
                  <a:pt x="7" y="91"/>
                  <a:pt x="7" y="91"/>
                </a:cubicBezTo>
                <a:cubicBezTo>
                  <a:pt x="7" y="92"/>
                  <a:pt x="6" y="92"/>
                  <a:pt x="5" y="92"/>
                </a:cubicBezTo>
                <a:cubicBezTo>
                  <a:pt x="5" y="92"/>
                  <a:pt x="7" y="93"/>
                  <a:pt x="7" y="94"/>
                </a:cubicBezTo>
                <a:cubicBezTo>
                  <a:pt x="7" y="94"/>
                  <a:pt x="4" y="92"/>
                  <a:pt x="5" y="94"/>
                </a:cubicBezTo>
                <a:cubicBezTo>
                  <a:pt x="5" y="95"/>
                  <a:pt x="8" y="96"/>
                  <a:pt x="8" y="96"/>
                </a:cubicBezTo>
                <a:cubicBezTo>
                  <a:pt x="8" y="97"/>
                  <a:pt x="5" y="95"/>
                  <a:pt x="4" y="96"/>
                </a:cubicBezTo>
                <a:cubicBezTo>
                  <a:pt x="2" y="96"/>
                  <a:pt x="4" y="93"/>
                  <a:pt x="3" y="93"/>
                </a:cubicBezTo>
                <a:cubicBezTo>
                  <a:pt x="3" y="93"/>
                  <a:pt x="1" y="95"/>
                  <a:pt x="2" y="96"/>
                </a:cubicBezTo>
                <a:cubicBezTo>
                  <a:pt x="3" y="96"/>
                  <a:pt x="2" y="98"/>
                  <a:pt x="2" y="98"/>
                </a:cubicBezTo>
                <a:cubicBezTo>
                  <a:pt x="3" y="99"/>
                  <a:pt x="4" y="97"/>
                  <a:pt x="5" y="96"/>
                </a:cubicBezTo>
                <a:cubicBezTo>
                  <a:pt x="5" y="96"/>
                  <a:pt x="5" y="97"/>
                  <a:pt x="5" y="97"/>
                </a:cubicBezTo>
                <a:cubicBezTo>
                  <a:pt x="6" y="97"/>
                  <a:pt x="6" y="96"/>
                  <a:pt x="7" y="96"/>
                </a:cubicBezTo>
                <a:cubicBezTo>
                  <a:pt x="7" y="96"/>
                  <a:pt x="7" y="98"/>
                  <a:pt x="6" y="98"/>
                </a:cubicBezTo>
                <a:cubicBezTo>
                  <a:pt x="4" y="99"/>
                  <a:pt x="8" y="101"/>
                  <a:pt x="8" y="100"/>
                </a:cubicBezTo>
                <a:cubicBezTo>
                  <a:pt x="8" y="102"/>
                  <a:pt x="1" y="100"/>
                  <a:pt x="5" y="103"/>
                </a:cubicBezTo>
                <a:cubicBezTo>
                  <a:pt x="7" y="104"/>
                  <a:pt x="8" y="105"/>
                  <a:pt x="10" y="105"/>
                </a:cubicBezTo>
                <a:cubicBezTo>
                  <a:pt x="10" y="105"/>
                  <a:pt x="13" y="107"/>
                  <a:pt x="14" y="107"/>
                </a:cubicBezTo>
                <a:cubicBezTo>
                  <a:pt x="17" y="107"/>
                  <a:pt x="21" y="104"/>
                  <a:pt x="23" y="102"/>
                </a:cubicBezTo>
                <a:cubicBezTo>
                  <a:pt x="24" y="100"/>
                  <a:pt x="25" y="100"/>
                  <a:pt x="27" y="99"/>
                </a:cubicBezTo>
                <a:cubicBezTo>
                  <a:pt x="28" y="98"/>
                  <a:pt x="28" y="95"/>
                  <a:pt x="29" y="95"/>
                </a:cubicBezTo>
                <a:cubicBezTo>
                  <a:pt x="29" y="95"/>
                  <a:pt x="29" y="98"/>
                  <a:pt x="30" y="98"/>
                </a:cubicBezTo>
                <a:cubicBezTo>
                  <a:pt x="32" y="99"/>
                  <a:pt x="31" y="99"/>
                  <a:pt x="31" y="100"/>
                </a:cubicBezTo>
                <a:cubicBezTo>
                  <a:pt x="32" y="100"/>
                  <a:pt x="33" y="100"/>
                  <a:pt x="34" y="101"/>
                </a:cubicBezTo>
                <a:cubicBezTo>
                  <a:pt x="34" y="102"/>
                  <a:pt x="33" y="100"/>
                  <a:pt x="34" y="101"/>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765" name="Freeform 720">
            <a:extLst>
              <a:ext uri="{FF2B5EF4-FFF2-40B4-BE49-F238E27FC236}">
                <a16:creationId xmlns:a16="http://schemas.microsoft.com/office/drawing/2014/main" id="{CFA4EBAB-8EEE-5998-CD1D-7D2A36D71F03}"/>
              </a:ext>
            </a:extLst>
          </p:cNvPr>
          <p:cNvSpPr/>
          <p:nvPr/>
        </p:nvSpPr>
        <p:spPr bwMode="auto">
          <a:xfrm>
            <a:off x="9445022" y="2572703"/>
            <a:ext cx="2349794" cy="1022137"/>
          </a:xfrm>
          <a:custGeom>
            <a:avLst/>
            <a:gdLst>
              <a:gd name="T0" fmla="*/ 785 w 810"/>
              <a:gd name="T1" fmla="*/ 109 h 282"/>
              <a:gd name="T2" fmla="*/ 725 w 810"/>
              <a:gd name="T3" fmla="*/ 77 h 282"/>
              <a:gd name="T4" fmla="*/ 665 w 810"/>
              <a:gd name="T5" fmla="*/ 80 h 282"/>
              <a:gd name="T6" fmla="*/ 607 w 810"/>
              <a:gd name="T7" fmla="*/ 65 h 282"/>
              <a:gd name="T8" fmla="*/ 578 w 810"/>
              <a:gd name="T9" fmla="*/ 56 h 282"/>
              <a:gd name="T10" fmla="*/ 555 w 810"/>
              <a:gd name="T11" fmla="*/ 61 h 282"/>
              <a:gd name="T12" fmla="*/ 521 w 810"/>
              <a:gd name="T13" fmla="*/ 59 h 282"/>
              <a:gd name="T14" fmla="*/ 495 w 810"/>
              <a:gd name="T15" fmla="*/ 44 h 282"/>
              <a:gd name="T16" fmla="*/ 469 w 810"/>
              <a:gd name="T17" fmla="*/ 49 h 282"/>
              <a:gd name="T18" fmla="*/ 423 w 810"/>
              <a:gd name="T19" fmla="*/ 43 h 282"/>
              <a:gd name="T20" fmla="*/ 383 w 810"/>
              <a:gd name="T21" fmla="*/ 50 h 282"/>
              <a:gd name="T22" fmla="*/ 423 w 810"/>
              <a:gd name="T23" fmla="*/ 17 h 282"/>
              <a:gd name="T24" fmla="*/ 378 w 810"/>
              <a:gd name="T25" fmla="*/ 7 h 282"/>
              <a:gd name="T26" fmla="*/ 355 w 810"/>
              <a:gd name="T27" fmla="*/ 17 h 282"/>
              <a:gd name="T28" fmla="*/ 320 w 810"/>
              <a:gd name="T29" fmla="*/ 22 h 282"/>
              <a:gd name="T30" fmla="*/ 297 w 810"/>
              <a:gd name="T31" fmla="*/ 32 h 282"/>
              <a:gd name="T32" fmla="*/ 269 w 810"/>
              <a:gd name="T33" fmla="*/ 49 h 282"/>
              <a:gd name="T34" fmla="*/ 247 w 810"/>
              <a:gd name="T35" fmla="*/ 58 h 282"/>
              <a:gd name="T36" fmla="*/ 242 w 810"/>
              <a:gd name="T37" fmla="*/ 50 h 282"/>
              <a:gd name="T38" fmla="*/ 259 w 810"/>
              <a:gd name="T39" fmla="*/ 97 h 282"/>
              <a:gd name="T40" fmla="*/ 227 w 810"/>
              <a:gd name="T41" fmla="*/ 107 h 282"/>
              <a:gd name="T42" fmla="*/ 231 w 810"/>
              <a:gd name="T43" fmla="*/ 88 h 282"/>
              <a:gd name="T44" fmla="*/ 206 w 810"/>
              <a:gd name="T45" fmla="*/ 60 h 282"/>
              <a:gd name="T46" fmla="*/ 191 w 810"/>
              <a:gd name="T47" fmla="*/ 83 h 282"/>
              <a:gd name="T48" fmla="*/ 131 w 810"/>
              <a:gd name="T49" fmla="*/ 90 h 282"/>
              <a:gd name="T50" fmla="*/ 92 w 810"/>
              <a:gd name="T51" fmla="*/ 100 h 282"/>
              <a:gd name="T52" fmla="*/ 84 w 810"/>
              <a:gd name="T53" fmla="*/ 107 h 282"/>
              <a:gd name="T54" fmla="*/ 53 w 810"/>
              <a:gd name="T55" fmla="*/ 120 h 282"/>
              <a:gd name="T56" fmla="*/ 31 w 810"/>
              <a:gd name="T57" fmla="*/ 102 h 282"/>
              <a:gd name="T58" fmla="*/ 29 w 810"/>
              <a:gd name="T59" fmla="*/ 84 h 282"/>
              <a:gd name="T60" fmla="*/ 5 w 810"/>
              <a:gd name="T61" fmla="*/ 88 h 282"/>
              <a:gd name="T62" fmla="*/ 7 w 810"/>
              <a:gd name="T63" fmla="*/ 152 h 282"/>
              <a:gd name="T64" fmla="*/ 16 w 810"/>
              <a:gd name="T65" fmla="*/ 187 h 282"/>
              <a:gd name="T66" fmla="*/ 40 w 810"/>
              <a:gd name="T67" fmla="*/ 223 h 282"/>
              <a:gd name="T68" fmla="*/ 53 w 810"/>
              <a:gd name="T69" fmla="*/ 244 h 282"/>
              <a:gd name="T70" fmla="*/ 82 w 810"/>
              <a:gd name="T71" fmla="*/ 272 h 282"/>
              <a:gd name="T72" fmla="*/ 109 w 810"/>
              <a:gd name="T73" fmla="*/ 250 h 282"/>
              <a:gd name="T74" fmla="*/ 108 w 810"/>
              <a:gd name="T75" fmla="*/ 222 h 282"/>
              <a:gd name="T76" fmla="*/ 160 w 810"/>
              <a:gd name="T77" fmla="*/ 223 h 282"/>
              <a:gd name="T78" fmla="*/ 196 w 810"/>
              <a:gd name="T79" fmla="*/ 196 h 282"/>
              <a:gd name="T80" fmla="*/ 252 w 810"/>
              <a:gd name="T81" fmla="*/ 204 h 282"/>
              <a:gd name="T82" fmla="*/ 331 w 810"/>
              <a:gd name="T83" fmla="*/ 226 h 282"/>
              <a:gd name="T84" fmla="*/ 415 w 810"/>
              <a:gd name="T85" fmla="*/ 231 h 282"/>
              <a:gd name="T86" fmla="*/ 483 w 810"/>
              <a:gd name="T87" fmla="*/ 207 h 282"/>
              <a:gd name="T88" fmla="*/ 521 w 810"/>
              <a:gd name="T89" fmla="*/ 258 h 282"/>
              <a:gd name="T90" fmla="*/ 558 w 810"/>
              <a:gd name="T91" fmla="*/ 226 h 282"/>
              <a:gd name="T92" fmla="*/ 543 w 810"/>
              <a:gd name="T93" fmla="*/ 199 h 282"/>
              <a:gd name="T94" fmla="*/ 591 w 810"/>
              <a:gd name="T95" fmla="*/ 162 h 282"/>
              <a:gd name="T96" fmla="*/ 627 w 810"/>
              <a:gd name="T97" fmla="*/ 165 h 282"/>
              <a:gd name="T98" fmla="*/ 657 w 810"/>
              <a:gd name="T99" fmla="*/ 153 h 282"/>
              <a:gd name="T100" fmla="*/ 669 w 810"/>
              <a:gd name="T101" fmla="*/ 154 h 282"/>
              <a:gd name="T102" fmla="*/ 649 w 810"/>
              <a:gd name="T103" fmla="*/ 210 h 282"/>
              <a:gd name="T104" fmla="*/ 667 w 810"/>
              <a:gd name="T105" fmla="*/ 171 h 282"/>
              <a:gd name="T106" fmla="*/ 710 w 810"/>
              <a:gd name="T107" fmla="*/ 156 h 282"/>
              <a:gd name="T108" fmla="*/ 738 w 810"/>
              <a:gd name="T109" fmla="*/ 121 h 282"/>
              <a:gd name="T110" fmla="*/ 765 w 810"/>
              <a:gd name="T111" fmla="*/ 116 h 282"/>
              <a:gd name="T112" fmla="*/ 802 w 810"/>
              <a:gd name="T113" fmla="*/ 115 h 282"/>
              <a:gd name="T114" fmla="*/ 388 w 810"/>
              <a:gd name="T115" fmla="*/ 21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10" h="282">
                <a:moveTo>
                  <a:pt x="808" y="111"/>
                </a:moveTo>
                <a:cubicBezTo>
                  <a:pt x="806" y="109"/>
                  <a:pt x="803" y="108"/>
                  <a:pt x="801" y="106"/>
                </a:cubicBezTo>
                <a:cubicBezTo>
                  <a:pt x="800" y="105"/>
                  <a:pt x="799" y="104"/>
                  <a:pt x="797" y="103"/>
                </a:cubicBezTo>
                <a:cubicBezTo>
                  <a:pt x="796" y="103"/>
                  <a:pt x="794" y="103"/>
                  <a:pt x="793" y="102"/>
                </a:cubicBezTo>
                <a:cubicBezTo>
                  <a:pt x="793" y="103"/>
                  <a:pt x="794" y="103"/>
                  <a:pt x="794" y="103"/>
                </a:cubicBezTo>
                <a:cubicBezTo>
                  <a:pt x="795" y="103"/>
                  <a:pt x="792" y="104"/>
                  <a:pt x="791" y="103"/>
                </a:cubicBezTo>
                <a:cubicBezTo>
                  <a:pt x="791" y="103"/>
                  <a:pt x="792" y="103"/>
                  <a:pt x="792" y="102"/>
                </a:cubicBezTo>
                <a:cubicBezTo>
                  <a:pt x="791" y="101"/>
                  <a:pt x="786" y="103"/>
                  <a:pt x="785" y="102"/>
                </a:cubicBezTo>
                <a:cubicBezTo>
                  <a:pt x="787" y="103"/>
                  <a:pt x="787" y="103"/>
                  <a:pt x="787" y="106"/>
                </a:cubicBezTo>
                <a:cubicBezTo>
                  <a:pt x="786" y="107"/>
                  <a:pt x="788" y="109"/>
                  <a:pt x="788" y="109"/>
                </a:cubicBezTo>
                <a:cubicBezTo>
                  <a:pt x="787" y="109"/>
                  <a:pt x="787" y="108"/>
                  <a:pt x="787" y="108"/>
                </a:cubicBezTo>
                <a:cubicBezTo>
                  <a:pt x="786" y="107"/>
                  <a:pt x="786" y="109"/>
                  <a:pt x="785" y="109"/>
                </a:cubicBezTo>
                <a:cubicBezTo>
                  <a:pt x="785" y="109"/>
                  <a:pt x="783" y="105"/>
                  <a:pt x="783" y="105"/>
                </a:cubicBezTo>
                <a:cubicBezTo>
                  <a:pt x="783" y="104"/>
                  <a:pt x="783" y="104"/>
                  <a:pt x="783" y="104"/>
                </a:cubicBezTo>
                <a:cubicBezTo>
                  <a:pt x="783" y="103"/>
                  <a:pt x="782" y="102"/>
                  <a:pt x="783" y="101"/>
                </a:cubicBezTo>
                <a:cubicBezTo>
                  <a:pt x="784" y="99"/>
                  <a:pt x="782" y="100"/>
                  <a:pt x="781" y="99"/>
                </a:cubicBezTo>
                <a:cubicBezTo>
                  <a:pt x="781" y="98"/>
                  <a:pt x="779" y="97"/>
                  <a:pt x="778" y="97"/>
                </a:cubicBezTo>
                <a:cubicBezTo>
                  <a:pt x="771" y="93"/>
                  <a:pt x="765" y="89"/>
                  <a:pt x="758" y="87"/>
                </a:cubicBezTo>
                <a:cubicBezTo>
                  <a:pt x="756" y="86"/>
                  <a:pt x="755" y="85"/>
                  <a:pt x="754" y="84"/>
                </a:cubicBezTo>
                <a:cubicBezTo>
                  <a:pt x="753" y="83"/>
                  <a:pt x="751" y="82"/>
                  <a:pt x="749" y="82"/>
                </a:cubicBezTo>
                <a:cubicBezTo>
                  <a:pt x="746" y="81"/>
                  <a:pt x="743" y="80"/>
                  <a:pt x="739" y="78"/>
                </a:cubicBezTo>
                <a:cubicBezTo>
                  <a:pt x="736" y="78"/>
                  <a:pt x="732" y="78"/>
                  <a:pt x="730" y="78"/>
                </a:cubicBezTo>
                <a:cubicBezTo>
                  <a:pt x="728" y="78"/>
                  <a:pt x="727" y="78"/>
                  <a:pt x="726" y="78"/>
                </a:cubicBezTo>
                <a:cubicBezTo>
                  <a:pt x="726" y="78"/>
                  <a:pt x="725" y="77"/>
                  <a:pt x="725" y="77"/>
                </a:cubicBezTo>
                <a:cubicBezTo>
                  <a:pt x="724" y="78"/>
                  <a:pt x="724" y="79"/>
                  <a:pt x="723" y="78"/>
                </a:cubicBezTo>
                <a:cubicBezTo>
                  <a:pt x="720" y="78"/>
                  <a:pt x="717" y="77"/>
                  <a:pt x="714" y="76"/>
                </a:cubicBezTo>
                <a:cubicBezTo>
                  <a:pt x="713" y="76"/>
                  <a:pt x="710" y="75"/>
                  <a:pt x="710" y="77"/>
                </a:cubicBezTo>
                <a:cubicBezTo>
                  <a:pt x="709" y="79"/>
                  <a:pt x="708" y="79"/>
                  <a:pt x="710" y="80"/>
                </a:cubicBezTo>
                <a:cubicBezTo>
                  <a:pt x="712" y="82"/>
                  <a:pt x="714" y="86"/>
                  <a:pt x="709" y="87"/>
                </a:cubicBezTo>
                <a:cubicBezTo>
                  <a:pt x="708" y="88"/>
                  <a:pt x="705" y="88"/>
                  <a:pt x="704" y="86"/>
                </a:cubicBezTo>
                <a:cubicBezTo>
                  <a:pt x="703" y="85"/>
                  <a:pt x="703" y="84"/>
                  <a:pt x="700" y="84"/>
                </a:cubicBezTo>
                <a:cubicBezTo>
                  <a:pt x="697" y="83"/>
                  <a:pt x="699" y="82"/>
                  <a:pt x="698" y="81"/>
                </a:cubicBezTo>
                <a:cubicBezTo>
                  <a:pt x="698" y="80"/>
                  <a:pt x="695" y="79"/>
                  <a:pt x="694" y="80"/>
                </a:cubicBezTo>
                <a:cubicBezTo>
                  <a:pt x="691" y="83"/>
                  <a:pt x="686" y="80"/>
                  <a:pt x="682" y="80"/>
                </a:cubicBezTo>
                <a:cubicBezTo>
                  <a:pt x="678" y="80"/>
                  <a:pt x="674" y="79"/>
                  <a:pt x="670" y="79"/>
                </a:cubicBezTo>
                <a:cubicBezTo>
                  <a:pt x="668" y="79"/>
                  <a:pt x="667" y="79"/>
                  <a:pt x="665" y="80"/>
                </a:cubicBezTo>
                <a:cubicBezTo>
                  <a:pt x="663" y="81"/>
                  <a:pt x="664" y="84"/>
                  <a:pt x="664" y="86"/>
                </a:cubicBezTo>
                <a:cubicBezTo>
                  <a:pt x="664" y="86"/>
                  <a:pt x="664" y="86"/>
                  <a:pt x="664" y="86"/>
                </a:cubicBezTo>
                <a:cubicBezTo>
                  <a:pt x="663" y="86"/>
                  <a:pt x="662" y="81"/>
                  <a:pt x="661" y="80"/>
                </a:cubicBezTo>
                <a:cubicBezTo>
                  <a:pt x="660" y="80"/>
                  <a:pt x="656" y="80"/>
                  <a:pt x="655" y="78"/>
                </a:cubicBezTo>
                <a:cubicBezTo>
                  <a:pt x="655" y="75"/>
                  <a:pt x="659" y="74"/>
                  <a:pt x="655" y="71"/>
                </a:cubicBezTo>
                <a:cubicBezTo>
                  <a:pt x="653" y="70"/>
                  <a:pt x="651" y="69"/>
                  <a:pt x="648" y="68"/>
                </a:cubicBezTo>
                <a:cubicBezTo>
                  <a:pt x="642" y="66"/>
                  <a:pt x="635" y="68"/>
                  <a:pt x="629" y="69"/>
                </a:cubicBezTo>
                <a:cubicBezTo>
                  <a:pt x="626" y="69"/>
                  <a:pt x="623" y="69"/>
                  <a:pt x="619" y="69"/>
                </a:cubicBezTo>
                <a:cubicBezTo>
                  <a:pt x="618" y="69"/>
                  <a:pt x="618" y="69"/>
                  <a:pt x="617" y="69"/>
                </a:cubicBezTo>
                <a:cubicBezTo>
                  <a:pt x="615" y="68"/>
                  <a:pt x="617" y="68"/>
                  <a:pt x="618" y="67"/>
                </a:cubicBezTo>
                <a:cubicBezTo>
                  <a:pt x="618" y="66"/>
                  <a:pt x="613" y="65"/>
                  <a:pt x="613" y="65"/>
                </a:cubicBezTo>
                <a:cubicBezTo>
                  <a:pt x="612" y="64"/>
                  <a:pt x="608" y="65"/>
                  <a:pt x="607" y="65"/>
                </a:cubicBezTo>
                <a:cubicBezTo>
                  <a:pt x="607" y="65"/>
                  <a:pt x="611" y="64"/>
                  <a:pt x="610" y="63"/>
                </a:cubicBezTo>
                <a:cubicBezTo>
                  <a:pt x="609" y="63"/>
                  <a:pt x="608" y="64"/>
                  <a:pt x="607" y="64"/>
                </a:cubicBezTo>
                <a:cubicBezTo>
                  <a:pt x="606" y="63"/>
                  <a:pt x="604" y="62"/>
                  <a:pt x="604" y="62"/>
                </a:cubicBezTo>
                <a:cubicBezTo>
                  <a:pt x="603" y="62"/>
                  <a:pt x="600" y="60"/>
                  <a:pt x="602" y="60"/>
                </a:cubicBezTo>
                <a:cubicBezTo>
                  <a:pt x="603" y="60"/>
                  <a:pt x="605" y="60"/>
                  <a:pt x="606" y="60"/>
                </a:cubicBezTo>
                <a:cubicBezTo>
                  <a:pt x="609" y="60"/>
                  <a:pt x="605" y="57"/>
                  <a:pt x="604" y="57"/>
                </a:cubicBezTo>
                <a:cubicBezTo>
                  <a:pt x="602" y="55"/>
                  <a:pt x="597" y="56"/>
                  <a:pt x="594" y="55"/>
                </a:cubicBezTo>
                <a:cubicBezTo>
                  <a:pt x="592" y="55"/>
                  <a:pt x="591" y="57"/>
                  <a:pt x="589" y="59"/>
                </a:cubicBezTo>
                <a:cubicBezTo>
                  <a:pt x="589" y="59"/>
                  <a:pt x="582" y="63"/>
                  <a:pt x="582" y="60"/>
                </a:cubicBezTo>
                <a:cubicBezTo>
                  <a:pt x="583" y="58"/>
                  <a:pt x="584" y="60"/>
                  <a:pt x="586" y="59"/>
                </a:cubicBezTo>
                <a:cubicBezTo>
                  <a:pt x="586" y="59"/>
                  <a:pt x="585" y="56"/>
                  <a:pt x="584" y="56"/>
                </a:cubicBezTo>
                <a:cubicBezTo>
                  <a:pt x="584" y="56"/>
                  <a:pt x="578" y="56"/>
                  <a:pt x="578" y="56"/>
                </a:cubicBezTo>
                <a:cubicBezTo>
                  <a:pt x="579" y="55"/>
                  <a:pt x="581" y="54"/>
                  <a:pt x="583" y="54"/>
                </a:cubicBezTo>
                <a:cubicBezTo>
                  <a:pt x="584" y="55"/>
                  <a:pt x="591" y="55"/>
                  <a:pt x="591" y="55"/>
                </a:cubicBezTo>
                <a:cubicBezTo>
                  <a:pt x="591" y="54"/>
                  <a:pt x="585" y="54"/>
                  <a:pt x="584" y="53"/>
                </a:cubicBezTo>
                <a:cubicBezTo>
                  <a:pt x="582" y="53"/>
                  <a:pt x="580" y="53"/>
                  <a:pt x="578" y="53"/>
                </a:cubicBezTo>
                <a:cubicBezTo>
                  <a:pt x="574" y="52"/>
                  <a:pt x="570" y="52"/>
                  <a:pt x="566" y="51"/>
                </a:cubicBezTo>
                <a:cubicBezTo>
                  <a:pt x="565" y="51"/>
                  <a:pt x="561" y="50"/>
                  <a:pt x="561" y="50"/>
                </a:cubicBezTo>
                <a:cubicBezTo>
                  <a:pt x="561" y="51"/>
                  <a:pt x="562" y="52"/>
                  <a:pt x="561" y="52"/>
                </a:cubicBezTo>
                <a:cubicBezTo>
                  <a:pt x="560" y="53"/>
                  <a:pt x="559" y="53"/>
                  <a:pt x="558" y="53"/>
                </a:cubicBezTo>
                <a:cubicBezTo>
                  <a:pt x="557" y="53"/>
                  <a:pt x="552" y="54"/>
                  <a:pt x="553" y="56"/>
                </a:cubicBezTo>
                <a:cubicBezTo>
                  <a:pt x="554" y="58"/>
                  <a:pt x="556" y="55"/>
                  <a:pt x="557" y="56"/>
                </a:cubicBezTo>
                <a:cubicBezTo>
                  <a:pt x="557" y="56"/>
                  <a:pt x="554" y="57"/>
                  <a:pt x="555" y="59"/>
                </a:cubicBezTo>
                <a:cubicBezTo>
                  <a:pt x="556" y="59"/>
                  <a:pt x="555" y="60"/>
                  <a:pt x="555" y="61"/>
                </a:cubicBezTo>
                <a:cubicBezTo>
                  <a:pt x="556" y="61"/>
                  <a:pt x="557" y="62"/>
                  <a:pt x="557" y="63"/>
                </a:cubicBezTo>
                <a:cubicBezTo>
                  <a:pt x="557" y="63"/>
                  <a:pt x="553" y="63"/>
                  <a:pt x="552" y="63"/>
                </a:cubicBezTo>
                <a:cubicBezTo>
                  <a:pt x="550" y="63"/>
                  <a:pt x="552" y="62"/>
                  <a:pt x="552" y="62"/>
                </a:cubicBezTo>
                <a:cubicBezTo>
                  <a:pt x="551" y="61"/>
                  <a:pt x="548" y="62"/>
                  <a:pt x="548" y="62"/>
                </a:cubicBezTo>
                <a:cubicBezTo>
                  <a:pt x="546" y="63"/>
                  <a:pt x="544" y="62"/>
                  <a:pt x="543" y="62"/>
                </a:cubicBezTo>
                <a:cubicBezTo>
                  <a:pt x="542" y="62"/>
                  <a:pt x="546" y="63"/>
                  <a:pt x="546" y="63"/>
                </a:cubicBezTo>
                <a:cubicBezTo>
                  <a:pt x="549" y="64"/>
                  <a:pt x="546" y="66"/>
                  <a:pt x="545" y="65"/>
                </a:cubicBezTo>
                <a:cubicBezTo>
                  <a:pt x="544" y="65"/>
                  <a:pt x="544" y="64"/>
                  <a:pt x="544" y="63"/>
                </a:cubicBezTo>
                <a:cubicBezTo>
                  <a:pt x="543" y="63"/>
                  <a:pt x="542" y="63"/>
                  <a:pt x="541" y="63"/>
                </a:cubicBezTo>
                <a:cubicBezTo>
                  <a:pt x="539" y="62"/>
                  <a:pt x="537" y="61"/>
                  <a:pt x="534" y="62"/>
                </a:cubicBezTo>
                <a:cubicBezTo>
                  <a:pt x="531" y="62"/>
                  <a:pt x="529" y="65"/>
                  <a:pt x="526" y="63"/>
                </a:cubicBezTo>
                <a:cubicBezTo>
                  <a:pt x="524" y="62"/>
                  <a:pt x="522" y="61"/>
                  <a:pt x="521" y="59"/>
                </a:cubicBezTo>
                <a:cubicBezTo>
                  <a:pt x="520" y="58"/>
                  <a:pt x="518" y="62"/>
                  <a:pt x="517" y="62"/>
                </a:cubicBezTo>
                <a:cubicBezTo>
                  <a:pt x="516" y="64"/>
                  <a:pt x="515" y="70"/>
                  <a:pt x="512" y="69"/>
                </a:cubicBezTo>
                <a:cubicBezTo>
                  <a:pt x="510" y="68"/>
                  <a:pt x="508" y="68"/>
                  <a:pt x="506" y="66"/>
                </a:cubicBezTo>
                <a:cubicBezTo>
                  <a:pt x="505" y="65"/>
                  <a:pt x="503" y="63"/>
                  <a:pt x="502" y="62"/>
                </a:cubicBezTo>
                <a:cubicBezTo>
                  <a:pt x="501" y="60"/>
                  <a:pt x="499" y="59"/>
                  <a:pt x="498" y="58"/>
                </a:cubicBezTo>
                <a:cubicBezTo>
                  <a:pt x="496" y="56"/>
                  <a:pt x="500" y="57"/>
                  <a:pt x="501" y="57"/>
                </a:cubicBezTo>
                <a:cubicBezTo>
                  <a:pt x="502" y="57"/>
                  <a:pt x="504" y="56"/>
                  <a:pt x="504" y="55"/>
                </a:cubicBezTo>
                <a:cubicBezTo>
                  <a:pt x="504" y="55"/>
                  <a:pt x="499" y="52"/>
                  <a:pt x="499" y="52"/>
                </a:cubicBezTo>
                <a:cubicBezTo>
                  <a:pt x="499" y="52"/>
                  <a:pt x="502" y="52"/>
                  <a:pt x="502" y="51"/>
                </a:cubicBezTo>
                <a:cubicBezTo>
                  <a:pt x="501" y="50"/>
                  <a:pt x="499" y="50"/>
                  <a:pt x="499" y="50"/>
                </a:cubicBezTo>
                <a:cubicBezTo>
                  <a:pt x="499" y="48"/>
                  <a:pt x="504" y="47"/>
                  <a:pt x="499" y="46"/>
                </a:cubicBezTo>
                <a:cubicBezTo>
                  <a:pt x="498" y="46"/>
                  <a:pt x="497" y="44"/>
                  <a:pt x="495" y="44"/>
                </a:cubicBezTo>
                <a:cubicBezTo>
                  <a:pt x="494" y="44"/>
                  <a:pt x="492" y="43"/>
                  <a:pt x="491" y="44"/>
                </a:cubicBezTo>
                <a:cubicBezTo>
                  <a:pt x="490" y="44"/>
                  <a:pt x="490" y="45"/>
                  <a:pt x="489" y="45"/>
                </a:cubicBezTo>
                <a:cubicBezTo>
                  <a:pt x="488" y="44"/>
                  <a:pt x="488" y="44"/>
                  <a:pt x="487" y="44"/>
                </a:cubicBezTo>
                <a:cubicBezTo>
                  <a:pt x="486" y="44"/>
                  <a:pt x="484" y="44"/>
                  <a:pt x="483" y="43"/>
                </a:cubicBezTo>
                <a:cubicBezTo>
                  <a:pt x="482" y="43"/>
                  <a:pt x="481" y="43"/>
                  <a:pt x="480" y="41"/>
                </a:cubicBezTo>
                <a:cubicBezTo>
                  <a:pt x="479" y="41"/>
                  <a:pt x="480" y="40"/>
                  <a:pt x="478" y="41"/>
                </a:cubicBezTo>
                <a:cubicBezTo>
                  <a:pt x="478" y="41"/>
                  <a:pt x="477" y="42"/>
                  <a:pt x="476" y="42"/>
                </a:cubicBezTo>
                <a:cubicBezTo>
                  <a:pt x="475" y="42"/>
                  <a:pt x="475" y="41"/>
                  <a:pt x="474" y="42"/>
                </a:cubicBezTo>
                <a:cubicBezTo>
                  <a:pt x="474" y="43"/>
                  <a:pt x="473" y="44"/>
                  <a:pt x="473" y="45"/>
                </a:cubicBezTo>
                <a:cubicBezTo>
                  <a:pt x="473" y="46"/>
                  <a:pt x="475" y="46"/>
                  <a:pt x="474" y="47"/>
                </a:cubicBezTo>
                <a:cubicBezTo>
                  <a:pt x="473" y="48"/>
                  <a:pt x="474" y="48"/>
                  <a:pt x="473" y="48"/>
                </a:cubicBezTo>
                <a:cubicBezTo>
                  <a:pt x="472" y="48"/>
                  <a:pt x="470" y="48"/>
                  <a:pt x="469" y="49"/>
                </a:cubicBezTo>
                <a:cubicBezTo>
                  <a:pt x="470" y="48"/>
                  <a:pt x="473" y="50"/>
                  <a:pt x="473" y="50"/>
                </a:cubicBezTo>
                <a:cubicBezTo>
                  <a:pt x="472" y="51"/>
                  <a:pt x="469" y="49"/>
                  <a:pt x="467" y="49"/>
                </a:cubicBezTo>
                <a:cubicBezTo>
                  <a:pt x="465" y="49"/>
                  <a:pt x="462" y="49"/>
                  <a:pt x="459" y="49"/>
                </a:cubicBezTo>
                <a:cubicBezTo>
                  <a:pt x="458" y="49"/>
                  <a:pt x="458" y="48"/>
                  <a:pt x="457" y="48"/>
                </a:cubicBezTo>
                <a:cubicBezTo>
                  <a:pt x="456" y="47"/>
                  <a:pt x="453" y="48"/>
                  <a:pt x="452" y="48"/>
                </a:cubicBezTo>
                <a:cubicBezTo>
                  <a:pt x="451" y="47"/>
                  <a:pt x="449" y="47"/>
                  <a:pt x="448" y="46"/>
                </a:cubicBezTo>
                <a:cubicBezTo>
                  <a:pt x="448" y="45"/>
                  <a:pt x="450" y="45"/>
                  <a:pt x="450" y="44"/>
                </a:cubicBezTo>
                <a:cubicBezTo>
                  <a:pt x="451" y="43"/>
                  <a:pt x="442" y="43"/>
                  <a:pt x="441" y="43"/>
                </a:cubicBezTo>
                <a:cubicBezTo>
                  <a:pt x="436" y="42"/>
                  <a:pt x="432" y="43"/>
                  <a:pt x="427" y="43"/>
                </a:cubicBezTo>
                <a:cubicBezTo>
                  <a:pt x="424" y="43"/>
                  <a:pt x="425" y="43"/>
                  <a:pt x="426" y="45"/>
                </a:cubicBezTo>
                <a:cubicBezTo>
                  <a:pt x="426" y="46"/>
                  <a:pt x="424" y="45"/>
                  <a:pt x="424" y="45"/>
                </a:cubicBezTo>
                <a:cubicBezTo>
                  <a:pt x="422" y="45"/>
                  <a:pt x="423" y="44"/>
                  <a:pt x="423" y="43"/>
                </a:cubicBezTo>
                <a:cubicBezTo>
                  <a:pt x="423" y="41"/>
                  <a:pt x="422" y="38"/>
                  <a:pt x="420" y="40"/>
                </a:cubicBezTo>
                <a:cubicBezTo>
                  <a:pt x="420" y="42"/>
                  <a:pt x="416" y="42"/>
                  <a:pt x="414" y="41"/>
                </a:cubicBezTo>
                <a:cubicBezTo>
                  <a:pt x="413" y="40"/>
                  <a:pt x="415" y="38"/>
                  <a:pt x="411" y="39"/>
                </a:cubicBezTo>
                <a:cubicBezTo>
                  <a:pt x="410" y="39"/>
                  <a:pt x="409" y="39"/>
                  <a:pt x="408" y="39"/>
                </a:cubicBezTo>
                <a:cubicBezTo>
                  <a:pt x="407" y="38"/>
                  <a:pt x="406" y="39"/>
                  <a:pt x="404" y="40"/>
                </a:cubicBezTo>
                <a:cubicBezTo>
                  <a:pt x="402" y="42"/>
                  <a:pt x="407" y="41"/>
                  <a:pt x="407" y="42"/>
                </a:cubicBezTo>
                <a:cubicBezTo>
                  <a:pt x="407" y="44"/>
                  <a:pt x="403" y="43"/>
                  <a:pt x="402" y="44"/>
                </a:cubicBezTo>
                <a:cubicBezTo>
                  <a:pt x="401" y="45"/>
                  <a:pt x="399" y="45"/>
                  <a:pt x="397" y="46"/>
                </a:cubicBezTo>
                <a:cubicBezTo>
                  <a:pt x="395" y="47"/>
                  <a:pt x="393" y="47"/>
                  <a:pt x="390" y="47"/>
                </a:cubicBezTo>
                <a:cubicBezTo>
                  <a:pt x="388" y="47"/>
                  <a:pt x="388" y="47"/>
                  <a:pt x="387" y="49"/>
                </a:cubicBezTo>
                <a:cubicBezTo>
                  <a:pt x="386" y="50"/>
                  <a:pt x="382" y="51"/>
                  <a:pt x="381" y="51"/>
                </a:cubicBezTo>
                <a:cubicBezTo>
                  <a:pt x="381" y="50"/>
                  <a:pt x="383" y="50"/>
                  <a:pt x="383" y="50"/>
                </a:cubicBezTo>
                <a:cubicBezTo>
                  <a:pt x="385" y="49"/>
                  <a:pt x="385" y="47"/>
                  <a:pt x="386" y="46"/>
                </a:cubicBezTo>
                <a:cubicBezTo>
                  <a:pt x="387" y="44"/>
                  <a:pt x="388" y="46"/>
                  <a:pt x="389" y="45"/>
                </a:cubicBezTo>
                <a:cubicBezTo>
                  <a:pt x="390" y="45"/>
                  <a:pt x="390" y="44"/>
                  <a:pt x="391" y="44"/>
                </a:cubicBezTo>
                <a:cubicBezTo>
                  <a:pt x="394" y="42"/>
                  <a:pt x="398" y="41"/>
                  <a:pt x="401" y="39"/>
                </a:cubicBezTo>
                <a:cubicBezTo>
                  <a:pt x="403" y="38"/>
                  <a:pt x="405" y="37"/>
                  <a:pt x="407" y="36"/>
                </a:cubicBezTo>
                <a:cubicBezTo>
                  <a:pt x="411" y="33"/>
                  <a:pt x="416" y="31"/>
                  <a:pt x="420" y="29"/>
                </a:cubicBezTo>
                <a:cubicBezTo>
                  <a:pt x="423" y="28"/>
                  <a:pt x="426" y="26"/>
                  <a:pt x="423" y="23"/>
                </a:cubicBezTo>
                <a:cubicBezTo>
                  <a:pt x="422" y="22"/>
                  <a:pt x="422" y="24"/>
                  <a:pt x="421" y="23"/>
                </a:cubicBezTo>
                <a:cubicBezTo>
                  <a:pt x="420" y="22"/>
                  <a:pt x="419" y="22"/>
                  <a:pt x="418" y="21"/>
                </a:cubicBezTo>
                <a:cubicBezTo>
                  <a:pt x="418" y="20"/>
                  <a:pt x="423" y="22"/>
                  <a:pt x="423" y="22"/>
                </a:cubicBezTo>
                <a:cubicBezTo>
                  <a:pt x="424" y="22"/>
                  <a:pt x="427" y="22"/>
                  <a:pt x="425" y="20"/>
                </a:cubicBezTo>
                <a:cubicBezTo>
                  <a:pt x="424" y="19"/>
                  <a:pt x="424" y="18"/>
                  <a:pt x="423" y="17"/>
                </a:cubicBezTo>
                <a:cubicBezTo>
                  <a:pt x="422" y="15"/>
                  <a:pt x="421" y="19"/>
                  <a:pt x="420" y="19"/>
                </a:cubicBezTo>
                <a:cubicBezTo>
                  <a:pt x="420" y="18"/>
                  <a:pt x="420" y="17"/>
                  <a:pt x="420" y="17"/>
                </a:cubicBezTo>
                <a:cubicBezTo>
                  <a:pt x="420" y="16"/>
                  <a:pt x="420" y="16"/>
                  <a:pt x="419" y="15"/>
                </a:cubicBezTo>
                <a:cubicBezTo>
                  <a:pt x="419" y="14"/>
                  <a:pt x="417" y="13"/>
                  <a:pt x="416" y="13"/>
                </a:cubicBezTo>
                <a:cubicBezTo>
                  <a:pt x="414" y="12"/>
                  <a:pt x="413" y="12"/>
                  <a:pt x="411" y="11"/>
                </a:cubicBezTo>
                <a:cubicBezTo>
                  <a:pt x="409" y="11"/>
                  <a:pt x="409" y="11"/>
                  <a:pt x="406" y="12"/>
                </a:cubicBezTo>
                <a:cubicBezTo>
                  <a:pt x="404" y="12"/>
                  <a:pt x="397" y="9"/>
                  <a:pt x="396" y="12"/>
                </a:cubicBezTo>
                <a:cubicBezTo>
                  <a:pt x="395" y="13"/>
                  <a:pt x="389" y="14"/>
                  <a:pt x="388" y="13"/>
                </a:cubicBezTo>
                <a:cubicBezTo>
                  <a:pt x="388" y="13"/>
                  <a:pt x="394" y="9"/>
                  <a:pt x="392" y="8"/>
                </a:cubicBezTo>
                <a:cubicBezTo>
                  <a:pt x="392" y="8"/>
                  <a:pt x="385" y="9"/>
                  <a:pt x="384" y="8"/>
                </a:cubicBezTo>
                <a:cubicBezTo>
                  <a:pt x="384" y="7"/>
                  <a:pt x="386" y="7"/>
                  <a:pt x="386" y="7"/>
                </a:cubicBezTo>
                <a:cubicBezTo>
                  <a:pt x="386" y="6"/>
                  <a:pt x="378" y="7"/>
                  <a:pt x="378" y="7"/>
                </a:cubicBezTo>
                <a:cubicBezTo>
                  <a:pt x="379" y="5"/>
                  <a:pt x="383" y="6"/>
                  <a:pt x="384" y="5"/>
                </a:cubicBezTo>
                <a:cubicBezTo>
                  <a:pt x="385" y="4"/>
                  <a:pt x="387" y="5"/>
                  <a:pt x="386" y="4"/>
                </a:cubicBezTo>
                <a:cubicBezTo>
                  <a:pt x="386" y="3"/>
                  <a:pt x="386" y="2"/>
                  <a:pt x="385" y="2"/>
                </a:cubicBezTo>
                <a:cubicBezTo>
                  <a:pt x="382" y="2"/>
                  <a:pt x="381" y="1"/>
                  <a:pt x="378" y="1"/>
                </a:cubicBezTo>
                <a:cubicBezTo>
                  <a:pt x="376" y="0"/>
                  <a:pt x="374" y="1"/>
                  <a:pt x="372" y="2"/>
                </a:cubicBezTo>
                <a:cubicBezTo>
                  <a:pt x="368" y="3"/>
                  <a:pt x="364" y="6"/>
                  <a:pt x="362" y="8"/>
                </a:cubicBezTo>
                <a:cubicBezTo>
                  <a:pt x="361" y="9"/>
                  <a:pt x="361" y="9"/>
                  <a:pt x="362" y="10"/>
                </a:cubicBezTo>
                <a:cubicBezTo>
                  <a:pt x="363" y="10"/>
                  <a:pt x="362" y="11"/>
                  <a:pt x="362" y="12"/>
                </a:cubicBezTo>
                <a:cubicBezTo>
                  <a:pt x="362" y="14"/>
                  <a:pt x="366" y="13"/>
                  <a:pt x="366" y="14"/>
                </a:cubicBezTo>
                <a:cubicBezTo>
                  <a:pt x="366" y="13"/>
                  <a:pt x="361" y="14"/>
                  <a:pt x="360" y="14"/>
                </a:cubicBezTo>
                <a:cubicBezTo>
                  <a:pt x="359" y="14"/>
                  <a:pt x="353" y="13"/>
                  <a:pt x="352" y="14"/>
                </a:cubicBezTo>
                <a:cubicBezTo>
                  <a:pt x="352" y="13"/>
                  <a:pt x="355" y="17"/>
                  <a:pt x="355" y="17"/>
                </a:cubicBezTo>
                <a:cubicBezTo>
                  <a:pt x="356" y="18"/>
                  <a:pt x="351" y="16"/>
                  <a:pt x="350" y="16"/>
                </a:cubicBezTo>
                <a:cubicBezTo>
                  <a:pt x="349" y="16"/>
                  <a:pt x="347" y="17"/>
                  <a:pt x="345" y="18"/>
                </a:cubicBezTo>
                <a:cubicBezTo>
                  <a:pt x="345" y="18"/>
                  <a:pt x="345" y="18"/>
                  <a:pt x="344" y="18"/>
                </a:cubicBezTo>
                <a:cubicBezTo>
                  <a:pt x="342" y="18"/>
                  <a:pt x="344" y="18"/>
                  <a:pt x="343" y="17"/>
                </a:cubicBezTo>
                <a:cubicBezTo>
                  <a:pt x="343" y="18"/>
                  <a:pt x="338" y="20"/>
                  <a:pt x="338" y="20"/>
                </a:cubicBezTo>
                <a:cubicBezTo>
                  <a:pt x="338" y="19"/>
                  <a:pt x="340" y="18"/>
                  <a:pt x="340" y="18"/>
                </a:cubicBezTo>
                <a:cubicBezTo>
                  <a:pt x="340" y="17"/>
                  <a:pt x="335" y="18"/>
                  <a:pt x="334" y="17"/>
                </a:cubicBezTo>
                <a:cubicBezTo>
                  <a:pt x="334" y="17"/>
                  <a:pt x="336" y="16"/>
                  <a:pt x="336" y="16"/>
                </a:cubicBezTo>
                <a:cubicBezTo>
                  <a:pt x="335" y="17"/>
                  <a:pt x="330" y="18"/>
                  <a:pt x="328" y="18"/>
                </a:cubicBezTo>
                <a:cubicBezTo>
                  <a:pt x="323" y="19"/>
                  <a:pt x="329" y="19"/>
                  <a:pt x="330" y="20"/>
                </a:cubicBezTo>
                <a:cubicBezTo>
                  <a:pt x="329" y="19"/>
                  <a:pt x="324" y="21"/>
                  <a:pt x="323" y="21"/>
                </a:cubicBezTo>
                <a:cubicBezTo>
                  <a:pt x="322" y="21"/>
                  <a:pt x="321" y="21"/>
                  <a:pt x="320" y="22"/>
                </a:cubicBezTo>
                <a:cubicBezTo>
                  <a:pt x="319" y="23"/>
                  <a:pt x="317" y="22"/>
                  <a:pt x="315" y="22"/>
                </a:cubicBezTo>
                <a:cubicBezTo>
                  <a:pt x="314" y="22"/>
                  <a:pt x="313" y="24"/>
                  <a:pt x="311" y="24"/>
                </a:cubicBezTo>
                <a:cubicBezTo>
                  <a:pt x="309" y="25"/>
                  <a:pt x="308" y="24"/>
                  <a:pt x="307" y="25"/>
                </a:cubicBezTo>
                <a:cubicBezTo>
                  <a:pt x="306" y="26"/>
                  <a:pt x="305" y="27"/>
                  <a:pt x="304" y="27"/>
                </a:cubicBezTo>
                <a:cubicBezTo>
                  <a:pt x="302" y="27"/>
                  <a:pt x="300" y="27"/>
                  <a:pt x="299" y="27"/>
                </a:cubicBezTo>
                <a:cubicBezTo>
                  <a:pt x="299" y="27"/>
                  <a:pt x="302" y="29"/>
                  <a:pt x="302" y="29"/>
                </a:cubicBezTo>
                <a:cubicBezTo>
                  <a:pt x="301" y="30"/>
                  <a:pt x="295" y="30"/>
                  <a:pt x="295" y="30"/>
                </a:cubicBezTo>
                <a:cubicBezTo>
                  <a:pt x="295" y="30"/>
                  <a:pt x="299" y="30"/>
                  <a:pt x="299" y="30"/>
                </a:cubicBezTo>
                <a:cubicBezTo>
                  <a:pt x="299" y="30"/>
                  <a:pt x="297" y="30"/>
                  <a:pt x="296" y="30"/>
                </a:cubicBezTo>
                <a:cubicBezTo>
                  <a:pt x="297" y="30"/>
                  <a:pt x="299" y="31"/>
                  <a:pt x="299" y="31"/>
                </a:cubicBezTo>
                <a:cubicBezTo>
                  <a:pt x="298" y="31"/>
                  <a:pt x="298" y="31"/>
                  <a:pt x="297" y="31"/>
                </a:cubicBezTo>
                <a:cubicBezTo>
                  <a:pt x="298" y="31"/>
                  <a:pt x="297" y="32"/>
                  <a:pt x="297" y="32"/>
                </a:cubicBezTo>
                <a:cubicBezTo>
                  <a:pt x="297" y="33"/>
                  <a:pt x="294" y="32"/>
                  <a:pt x="294" y="32"/>
                </a:cubicBezTo>
                <a:cubicBezTo>
                  <a:pt x="294" y="33"/>
                  <a:pt x="296" y="33"/>
                  <a:pt x="296" y="34"/>
                </a:cubicBezTo>
                <a:cubicBezTo>
                  <a:pt x="297" y="34"/>
                  <a:pt x="295" y="34"/>
                  <a:pt x="295" y="34"/>
                </a:cubicBezTo>
                <a:cubicBezTo>
                  <a:pt x="295" y="36"/>
                  <a:pt x="299" y="34"/>
                  <a:pt x="298" y="36"/>
                </a:cubicBezTo>
                <a:cubicBezTo>
                  <a:pt x="296" y="38"/>
                  <a:pt x="301" y="39"/>
                  <a:pt x="298" y="40"/>
                </a:cubicBezTo>
                <a:cubicBezTo>
                  <a:pt x="296" y="40"/>
                  <a:pt x="294" y="40"/>
                  <a:pt x="292" y="40"/>
                </a:cubicBezTo>
                <a:cubicBezTo>
                  <a:pt x="291" y="41"/>
                  <a:pt x="291" y="42"/>
                  <a:pt x="289" y="41"/>
                </a:cubicBezTo>
                <a:cubicBezTo>
                  <a:pt x="288" y="41"/>
                  <a:pt x="287" y="41"/>
                  <a:pt x="286" y="41"/>
                </a:cubicBezTo>
                <a:cubicBezTo>
                  <a:pt x="282" y="42"/>
                  <a:pt x="278" y="42"/>
                  <a:pt x="274" y="42"/>
                </a:cubicBezTo>
                <a:cubicBezTo>
                  <a:pt x="272" y="42"/>
                  <a:pt x="270" y="42"/>
                  <a:pt x="269" y="43"/>
                </a:cubicBezTo>
                <a:cubicBezTo>
                  <a:pt x="268" y="44"/>
                  <a:pt x="267" y="45"/>
                  <a:pt x="267" y="46"/>
                </a:cubicBezTo>
                <a:cubicBezTo>
                  <a:pt x="267" y="47"/>
                  <a:pt x="269" y="48"/>
                  <a:pt x="269" y="49"/>
                </a:cubicBezTo>
                <a:cubicBezTo>
                  <a:pt x="268" y="51"/>
                  <a:pt x="268" y="52"/>
                  <a:pt x="269" y="53"/>
                </a:cubicBezTo>
                <a:cubicBezTo>
                  <a:pt x="271" y="55"/>
                  <a:pt x="274" y="54"/>
                  <a:pt x="276" y="56"/>
                </a:cubicBezTo>
                <a:cubicBezTo>
                  <a:pt x="276" y="56"/>
                  <a:pt x="278" y="60"/>
                  <a:pt x="278" y="60"/>
                </a:cubicBezTo>
                <a:cubicBezTo>
                  <a:pt x="274" y="60"/>
                  <a:pt x="273" y="60"/>
                  <a:pt x="270" y="58"/>
                </a:cubicBezTo>
                <a:cubicBezTo>
                  <a:pt x="267" y="56"/>
                  <a:pt x="262" y="54"/>
                  <a:pt x="258" y="54"/>
                </a:cubicBezTo>
                <a:cubicBezTo>
                  <a:pt x="256" y="54"/>
                  <a:pt x="257" y="53"/>
                  <a:pt x="255" y="52"/>
                </a:cubicBezTo>
                <a:cubicBezTo>
                  <a:pt x="254" y="52"/>
                  <a:pt x="250" y="52"/>
                  <a:pt x="250" y="54"/>
                </a:cubicBezTo>
                <a:cubicBezTo>
                  <a:pt x="250" y="55"/>
                  <a:pt x="254" y="55"/>
                  <a:pt x="254" y="55"/>
                </a:cubicBezTo>
                <a:cubicBezTo>
                  <a:pt x="254" y="55"/>
                  <a:pt x="251" y="56"/>
                  <a:pt x="252" y="56"/>
                </a:cubicBezTo>
                <a:cubicBezTo>
                  <a:pt x="254" y="57"/>
                  <a:pt x="255" y="56"/>
                  <a:pt x="256" y="58"/>
                </a:cubicBezTo>
                <a:cubicBezTo>
                  <a:pt x="256" y="60"/>
                  <a:pt x="253" y="59"/>
                  <a:pt x="252" y="59"/>
                </a:cubicBezTo>
                <a:cubicBezTo>
                  <a:pt x="250" y="58"/>
                  <a:pt x="249" y="57"/>
                  <a:pt x="247" y="58"/>
                </a:cubicBezTo>
                <a:cubicBezTo>
                  <a:pt x="245" y="58"/>
                  <a:pt x="246" y="61"/>
                  <a:pt x="247" y="62"/>
                </a:cubicBezTo>
                <a:cubicBezTo>
                  <a:pt x="248" y="63"/>
                  <a:pt x="250" y="63"/>
                  <a:pt x="251" y="63"/>
                </a:cubicBezTo>
                <a:cubicBezTo>
                  <a:pt x="253" y="64"/>
                  <a:pt x="255" y="64"/>
                  <a:pt x="256" y="65"/>
                </a:cubicBezTo>
                <a:cubicBezTo>
                  <a:pt x="257" y="66"/>
                  <a:pt x="257" y="67"/>
                  <a:pt x="257" y="67"/>
                </a:cubicBezTo>
                <a:cubicBezTo>
                  <a:pt x="258" y="67"/>
                  <a:pt x="259" y="67"/>
                  <a:pt x="260" y="67"/>
                </a:cubicBezTo>
                <a:cubicBezTo>
                  <a:pt x="260" y="67"/>
                  <a:pt x="257" y="68"/>
                  <a:pt x="257" y="68"/>
                </a:cubicBezTo>
                <a:cubicBezTo>
                  <a:pt x="255" y="68"/>
                  <a:pt x="255" y="67"/>
                  <a:pt x="254" y="66"/>
                </a:cubicBezTo>
                <a:cubicBezTo>
                  <a:pt x="252" y="65"/>
                  <a:pt x="249" y="65"/>
                  <a:pt x="246" y="65"/>
                </a:cubicBezTo>
                <a:cubicBezTo>
                  <a:pt x="245" y="65"/>
                  <a:pt x="240" y="64"/>
                  <a:pt x="242" y="62"/>
                </a:cubicBezTo>
                <a:cubicBezTo>
                  <a:pt x="243" y="62"/>
                  <a:pt x="242" y="61"/>
                  <a:pt x="242" y="60"/>
                </a:cubicBezTo>
                <a:cubicBezTo>
                  <a:pt x="241" y="59"/>
                  <a:pt x="242" y="58"/>
                  <a:pt x="242" y="57"/>
                </a:cubicBezTo>
                <a:cubicBezTo>
                  <a:pt x="243" y="55"/>
                  <a:pt x="244" y="51"/>
                  <a:pt x="242" y="50"/>
                </a:cubicBezTo>
                <a:cubicBezTo>
                  <a:pt x="238" y="49"/>
                  <a:pt x="241" y="54"/>
                  <a:pt x="240" y="56"/>
                </a:cubicBezTo>
                <a:cubicBezTo>
                  <a:pt x="238" y="58"/>
                  <a:pt x="235" y="59"/>
                  <a:pt x="233" y="61"/>
                </a:cubicBezTo>
                <a:cubicBezTo>
                  <a:pt x="230" y="64"/>
                  <a:pt x="231" y="63"/>
                  <a:pt x="233" y="65"/>
                </a:cubicBezTo>
                <a:cubicBezTo>
                  <a:pt x="234" y="66"/>
                  <a:pt x="237" y="69"/>
                  <a:pt x="237" y="71"/>
                </a:cubicBezTo>
                <a:cubicBezTo>
                  <a:pt x="237" y="71"/>
                  <a:pt x="236" y="73"/>
                  <a:pt x="235" y="73"/>
                </a:cubicBezTo>
                <a:cubicBezTo>
                  <a:pt x="234" y="75"/>
                  <a:pt x="233" y="77"/>
                  <a:pt x="233" y="79"/>
                </a:cubicBezTo>
                <a:cubicBezTo>
                  <a:pt x="233" y="79"/>
                  <a:pt x="234" y="84"/>
                  <a:pt x="235" y="84"/>
                </a:cubicBezTo>
                <a:cubicBezTo>
                  <a:pt x="237" y="84"/>
                  <a:pt x="239" y="84"/>
                  <a:pt x="241" y="83"/>
                </a:cubicBezTo>
                <a:cubicBezTo>
                  <a:pt x="243" y="82"/>
                  <a:pt x="246" y="83"/>
                  <a:pt x="248" y="84"/>
                </a:cubicBezTo>
                <a:cubicBezTo>
                  <a:pt x="251" y="84"/>
                  <a:pt x="253" y="86"/>
                  <a:pt x="254" y="89"/>
                </a:cubicBezTo>
                <a:cubicBezTo>
                  <a:pt x="255" y="91"/>
                  <a:pt x="251" y="94"/>
                  <a:pt x="253" y="95"/>
                </a:cubicBezTo>
                <a:cubicBezTo>
                  <a:pt x="253" y="95"/>
                  <a:pt x="259" y="97"/>
                  <a:pt x="259" y="97"/>
                </a:cubicBezTo>
                <a:cubicBezTo>
                  <a:pt x="259" y="98"/>
                  <a:pt x="252" y="96"/>
                  <a:pt x="251" y="96"/>
                </a:cubicBezTo>
                <a:cubicBezTo>
                  <a:pt x="251" y="96"/>
                  <a:pt x="250" y="93"/>
                  <a:pt x="250" y="93"/>
                </a:cubicBezTo>
                <a:cubicBezTo>
                  <a:pt x="251" y="91"/>
                  <a:pt x="252" y="90"/>
                  <a:pt x="250" y="89"/>
                </a:cubicBezTo>
                <a:cubicBezTo>
                  <a:pt x="248" y="88"/>
                  <a:pt x="249" y="86"/>
                  <a:pt x="247" y="85"/>
                </a:cubicBezTo>
                <a:cubicBezTo>
                  <a:pt x="245" y="85"/>
                  <a:pt x="243" y="86"/>
                  <a:pt x="241" y="86"/>
                </a:cubicBezTo>
                <a:cubicBezTo>
                  <a:pt x="241" y="86"/>
                  <a:pt x="237" y="87"/>
                  <a:pt x="237" y="88"/>
                </a:cubicBezTo>
                <a:cubicBezTo>
                  <a:pt x="238" y="88"/>
                  <a:pt x="239" y="88"/>
                  <a:pt x="238" y="88"/>
                </a:cubicBezTo>
                <a:cubicBezTo>
                  <a:pt x="238" y="89"/>
                  <a:pt x="236" y="90"/>
                  <a:pt x="237" y="91"/>
                </a:cubicBezTo>
                <a:cubicBezTo>
                  <a:pt x="241" y="93"/>
                  <a:pt x="238" y="96"/>
                  <a:pt x="236" y="98"/>
                </a:cubicBezTo>
                <a:cubicBezTo>
                  <a:pt x="235" y="99"/>
                  <a:pt x="234" y="101"/>
                  <a:pt x="234" y="102"/>
                </a:cubicBezTo>
                <a:cubicBezTo>
                  <a:pt x="233" y="103"/>
                  <a:pt x="231" y="104"/>
                  <a:pt x="229" y="104"/>
                </a:cubicBezTo>
                <a:cubicBezTo>
                  <a:pt x="228" y="105"/>
                  <a:pt x="227" y="105"/>
                  <a:pt x="227" y="107"/>
                </a:cubicBezTo>
                <a:cubicBezTo>
                  <a:pt x="226" y="109"/>
                  <a:pt x="224" y="108"/>
                  <a:pt x="223" y="108"/>
                </a:cubicBezTo>
                <a:cubicBezTo>
                  <a:pt x="220" y="107"/>
                  <a:pt x="218" y="108"/>
                  <a:pt x="216" y="107"/>
                </a:cubicBezTo>
                <a:cubicBezTo>
                  <a:pt x="215" y="107"/>
                  <a:pt x="214" y="106"/>
                  <a:pt x="213" y="106"/>
                </a:cubicBezTo>
                <a:cubicBezTo>
                  <a:pt x="211" y="106"/>
                  <a:pt x="211" y="105"/>
                  <a:pt x="210" y="104"/>
                </a:cubicBezTo>
                <a:cubicBezTo>
                  <a:pt x="210" y="104"/>
                  <a:pt x="212" y="103"/>
                  <a:pt x="212" y="104"/>
                </a:cubicBezTo>
                <a:cubicBezTo>
                  <a:pt x="213" y="106"/>
                  <a:pt x="215" y="106"/>
                  <a:pt x="215" y="105"/>
                </a:cubicBezTo>
                <a:cubicBezTo>
                  <a:pt x="216" y="104"/>
                  <a:pt x="221" y="107"/>
                  <a:pt x="223" y="105"/>
                </a:cubicBezTo>
                <a:cubicBezTo>
                  <a:pt x="223" y="104"/>
                  <a:pt x="221" y="103"/>
                  <a:pt x="223" y="103"/>
                </a:cubicBezTo>
                <a:cubicBezTo>
                  <a:pt x="224" y="102"/>
                  <a:pt x="226" y="101"/>
                  <a:pt x="227" y="100"/>
                </a:cubicBezTo>
                <a:cubicBezTo>
                  <a:pt x="228" y="98"/>
                  <a:pt x="227" y="98"/>
                  <a:pt x="230" y="97"/>
                </a:cubicBezTo>
                <a:cubicBezTo>
                  <a:pt x="233" y="95"/>
                  <a:pt x="229" y="93"/>
                  <a:pt x="231" y="91"/>
                </a:cubicBezTo>
                <a:cubicBezTo>
                  <a:pt x="233" y="90"/>
                  <a:pt x="233" y="89"/>
                  <a:pt x="231" y="88"/>
                </a:cubicBezTo>
                <a:cubicBezTo>
                  <a:pt x="230" y="88"/>
                  <a:pt x="229" y="87"/>
                  <a:pt x="228" y="86"/>
                </a:cubicBezTo>
                <a:cubicBezTo>
                  <a:pt x="227" y="84"/>
                  <a:pt x="228" y="81"/>
                  <a:pt x="228" y="79"/>
                </a:cubicBezTo>
                <a:cubicBezTo>
                  <a:pt x="228" y="77"/>
                  <a:pt x="227" y="75"/>
                  <a:pt x="228" y="73"/>
                </a:cubicBezTo>
                <a:cubicBezTo>
                  <a:pt x="228" y="71"/>
                  <a:pt x="230" y="71"/>
                  <a:pt x="230" y="69"/>
                </a:cubicBezTo>
                <a:cubicBezTo>
                  <a:pt x="229" y="67"/>
                  <a:pt x="227" y="66"/>
                  <a:pt x="226" y="65"/>
                </a:cubicBezTo>
                <a:cubicBezTo>
                  <a:pt x="225" y="64"/>
                  <a:pt x="224" y="63"/>
                  <a:pt x="225" y="62"/>
                </a:cubicBezTo>
                <a:cubicBezTo>
                  <a:pt x="227" y="61"/>
                  <a:pt x="227" y="59"/>
                  <a:pt x="228" y="57"/>
                </a:cubicBezTo>
                <a:cubicBezTo>
                  <a:pt x="229" y="56"/>
                  <a:pt x="230" y="53"/>
                  <a:pt x="229" y="52"/>
                </a:cubicBezTo>
                <a:cubicBezTo>
                  <a:pt x="229" y="51"/>
                  <a:pt x="225" y="50"/>
                  <a:pt x="223" y="49"/>
                </a:cubicBezTo>
                <a:cubicBezTo>
                  <a:pt x="221" y="49"/>
                  <a:pt x="219" y="49"/>
                  <a:pt x="217" y="49"/>
                </a:cubicBezTo>
                <a:cubicBezTo>
                  <a:pt x="216" y="49"/>
                  <a:pt x="213" y="48"/>
                  <a:pt x="212" y="49"/>
                </a:cubicBezTo>
                <a:cubicBezTo>
                  <a:pt x="209" y="51"/>
                  <a:pt x="209" y="58"/>
                  <a:pt x="206" y="60"/>
                </a:cubicBezTo>
                <a:cubicBezTo>
                  <a:pt x="204" y="63"/>
                  <a:pt x="198" y="64"/>
                  <a:pt x="198" y="68"/>
                </a:cubicBezTo>
                <a:cubicBezTo>
                  <a:pt x="198" y="69"/>
                  <a:pt x="201" y="68"/>
                  <a:pt x="201" y="68"/>
                </a:cubicBezTo>
                <a:cubicBezTo>
                  <a:pt x="202" y="69"/>
                  <a:pt x="201" y="73"/>
                  <a:pt x="201" y="73"/>
                </a:cubicBezTo>
                <a:cubicBezTo>
                  <a:pt x="200" y="75"/>
                  <a:pt x="202" y="76"/>
                  <a:pt x="199" y="76"/>
                </a:cubicBezTo>
                <a:cubicBezTo>
                  <a:pt x="199" y="77"/>
                  <a:pt x="198" y="77"/>
                  <a:pt x="198" y="78"/>
                </a:cubicBezTo>
                <a:cubicBezTo>
                  <a:pt x="199" y="79"/>
                  <a:pt x="200" y="79"/>
                  <a:pt x="201" y="79"/>
                </a:cubicBezTo>
                <a:cubicBezTo>
                  <a:pt x="202" y="79"/>
                  <a:pt x="206" y="79"/>
                  <a:pt x="206" y="80"/>
                </a:cubicBezTo>
                <a:cubicBezTo>
                  <a:pt x="206" y="82"/>
                  <a:pt x="206" y="84"/>
                  <a:pt x="208" y="85"/>
                </a:cubicBezTo>
                <a:cubicBezTo>
                  <a:pt x="210" y="86"/>
                  <a:pt x="212" y="85"/>
                  <a:pt x="210" y="87"/>
                </a:cubicBezTo>
                <a:cubicBezTo>
                  <a:pt x="209" y="88"/>
                  <a:pt x="209" y="90"/>
                  <a:pt x="208" y="91"/>
                </a:cubicBezTo>
                <a:cubicBezTo>
                  <a:pt x="207" y="93"/>
                  <a:pt x="202" y="88"/>
                  <a:pt x="201" y="87"/>
                </a:cubicBezTo>
                <a:cubicBezTo>
                  <a:pt x="198" y="85"/>
                  <a:pt x="194" y="84"/>
                  <a:pt x="191" y="83"/>
                </a:cubicBezTo>
                <a:cubicBezTo>
                  <a:pt x="189" y="82"/>
                  <a:pt x="188" y="81"/>
                  <a:pt x="186" y="80"/>
                </a:cubicBezTo>
                <a:cubicBezTo>
                  <a:pt x="185" y="80"/>
                  <a:pt x="183" y="79"/>
                  <a:pt x="182" y="79"/>
                </a:cubicBezTo>
                <a:cubicBezTo>
                  <a:pt x="179" y="79"/>
                  <a:pt x="176" y="78"/>
                  <a:pt x="173" y="78"/>
                </a:cubicBezTo>
                <a:cubicBezTo>
                  <a:pt x="169" y="78"/>
                  <a:pt x="165" y="78"/>
                  <a:pt x="168" y="83"/>
                </a:cubicBezTo>
                <a:cubicBezTo>
                  <a:pt x="170" y="84"/>
                  <a:pt x="169" y="86"/>
                  <a:pt x="167" y="87"/>
                </a:cubicBezTo>
                <a:cubicBezTo>
                  <a:pt x="166" y="88"/>
                  <a:pt x="163" y="86"/>
                  <a:pt x="164" y="89"/>
                </a:cubicBezTo>
                <a:cubicBezTo>
                  <a:pt x="165" y="90"/>
                  <a:pt x="157" y="90"/>
                  <a:pt x="161" y="87"/>
                </a:cubicBezTo>
                <a:cubicBezTo>
                  <a:pt x="162" y="86"/>
                  <a:pt x="159" y="84"/>
                  <a:pt x="158" y="85"/>
                </a:cubicBezTo>
                <a:cubicBezTo>
                  <a:pt x="156" y="85"/>
                  <a:pt x="154" y="86"/>
                  <a:pt x="153" y="87"/>
                </a:cubicBezTo>
                <a:cubicBezTo>
                  <a:pt x="150" y="89"/>
                  <a:pt x="147" y="87"/>
                  <a:pt x="144" y="88"/>
                </a:cubicBezTo>
                <a:cubicBezTo>
                  <a:pt x="141" y="89"/>
                  <a:pt x="139" y="91"/>
                  <a:pt x="137" y="91"/>
                </a:cubicBezTo>
                <a:cubicBezTo>
                  <a:pt x="136" y="91"/>
                  <a:pt x="130" y="91"/>
                  <a:pt x="131" y="90"/>
                </a:cubicBezTo>
                <a:cubicBezTo>
                  <a:pt x="133" y="90"/>
                  <a:pt x="133" y="90"/>
                  <a:pt x="133" y="89"/>
                </a:cubicBezTo>
                <a:cubicBezTo>
                  <a:pt x="133" y="86"/>
                  <a:pt x="135" y="87"/>
                  <a:pt x="135" y="85"/>
                </a:cubicBezTo>
                <a:cubicBezTo>
                  <a:pt x="136" y="84"/>
                  <a:pt x="129" y="86"/>
                  <a:pt x="129" y="86"/>
                </a:cubicBezTo>
                <a:cubicBezTo>
                  <a:pt x="128" y="86"/>
                  <a:pt x="127" y="86"/>
                  <a:pt x="127" y="87"/>
                </a:cubicBezTo>
                <a:cubicBezTo>
                  <a:pt x="127" y="88"/>
                  <a:pt x="127" y="89"/>
                  <a:pt x="127" y="90"/>
                </a:cubicBezTo>
                <a:cubicBezTo>
                  <a:pt x="126" y="90"/>
                  <a:pt x="124" y="89"/>
                  <a:pt x="123" y="89"/>
                </a:cubicBezTo>
                <a:cubicBezTo>
                  <a:pt x="121" y="89"/>
                  <a:pt x="118" y="90"/>
                  <a:pt x="116" y="91"/>
                </a:cubicBezTo>
                <a:cubicBezTo>
                  <a:pt x="113" y="92"/>
                  <a:pt x="110" y="94"/>
                  <a:pt x="107" y="95"/>
                </a:cubicBezTo>
                <a:cubicBezTo>
                  <a:pt x="105" y="95"/>
                  <a:pt x="104" y="96"/>
                  <a:pt x="103" y="98"/>
                </a:cubicBezTo>
                <a:cubicBezTo>
                  <a:pt x="103" y="99"/>
                  <a:pt x="103" y="102"/>
                  <a:pt x="101" y="102"/>
                </a:cubicBezTo>
                <a:cubicBezTo>
                  <a:pt x="99" y="102"/>
                  <a:pt x="97" y="103"/>
                  <a:pt x="95" y="103"/>
                </a:cubicBezTo>
                <a:cubicBezTo>
                  <a:pt x="94" y="103"/>
                  <a:pt x="93" y="101"/>
                  <a:pt x="92" y="100"/>
                </a:cubicBezTo>
                <a:cubicBezTo>
                  <a:pt x="90" y="98"/>
                  <a:pt x="87" y="99"/>
                  <a:pt x="89" y="96"/>
                </a:cubicBezTo>
                <a:cubicBezTo>
                  <a:pt x="90" y="94"/>
                  <a:pt x="93" y="95"/>
                  <a:pt x="94" y="94"/>
                </a:cubicBezTo>
                <a:cubicBezTo>
                  <a:pt x="96" y="94"/>
                  <a:pt x="98" y="95"/>
                  <a:pt x="97" y="93"/>
                </a:cubicBezTo>
                <a:cubicBezTo>
                  <a:pt x="96" y="92"/>
                  <a:pt x="95" y="90"/>
                  <a:pt x="94" y="89"/>
                </a:cubicBezTo>
                <a:cubicBezTo>
                  <a:pt x="92" y="87"/>
                  <a:pt x="89" y="88"/>
                  <a:pt x="87" y="88"/>
                </a:cubicBezTo>
                <a:cubicBezTo>
                  <a:pt x="86" y="88"/>
                  <a:pt x="80" y="87"/>
                  <a:pt x="80" y="87"/>
                </a:cubicBezTo>
                <a:cubicBezTo>
                  <a:pt x="80" y="87"/>
                  <a:pt x="83" y="88"/>
                  <a:pt x="83" y="88"/>
                </a:cubicBezTo>
                <a:cubicBezTo>
                  <a:pt x="84" y="89"/>
                  <a:pt x="84" y="90"/>
                  <a:pt x="84" y="91"/>
                </a:cubicBezTo>
                <a:cubicBezTo>
                  <a:pt x="84" y="92"/>
                  <a:pt x="84" y="94"/>
                  <a:pt x="84" y="95"/>
                </a:cubicBezTo>
                <a:cubicBezTo>
                  <a:pt x="83" y="96"/>
                  <a:pt x="82" y="97"/>
                  <a:pt x="82" y="98"/>
                </a:cubicBezTo>
                <a:cubicBezTo>
                  <a:pt x="83" y="100"/>
                  <a:pt x="87" y="100"/>
                  <a:pt x="86" y="103"/>
                </a:cubicBezTo>
                <a:cubicBezTo>
                  <a:pt x="85" y="104"/>
                  <a:pt x="84" y="106"/>
                  <a:pt x="84" y="107"/>
                </a:cubicBezTo>
                <a:cubicBezTo>
                  <a:pt x="84" y="107"/>
                  <a:pt x="84" y="111"/>
                  <a:pt x="84" y="111"/>
                </a:cubicBezTo>
                <a:cubicBezTo>
                  <a:pt x="84" y="111"/>
                  <a:pt x="83" y="108"/>
                  <a:pt x="83" y="108"/>
                </a:cubicBezTo>
                <a:cubicBezTo>
                  <a:pt x="82" y="108"/>
                  <a:pt x="81" y="110"/>
                  <a:pt x="80" y="109"/>
                </a:cubicBezTo>
                <a:cubicBezTo>
                  <a:pt x="80" y="109"/>
                  <a:pt x="82" y="108"/>
                  <a:pt x="82" y="107"/>
                </a:cubicBezTo>
                <a:cubicBezTo>
                  <a:pt x="81" y="106"/>
                  <a:pt x="79" y="106"/>
                  <a:pt x="78" y="106"/>
                </a:cubicBezTo>
                <a:cubicBezTo>
                  <a:pt x="77" y="106"/>
                  <a:pt x="76" y="105"/>
                  <a:pt x="75" y="106"/>
                </a:cubicBezTo>
                <a:cubicBezTo>
                  <a:pt x="73" y="106"/>
                  <a:pt x="72" y="108"/>
                  <a:pt x="70" y="108"/>
                </a:cubicBezTo>
                <a:cubicBezTo>
                  <a:pt x="68" y="110"/>
                  <a:pt x="67" y="110"/>
                  <a:pt x="65" y="112"/>
                </a:cubicBezTo>
                <a:cubicBezTo>
                  <a:pt x="63" y="114"/>
                  <a:pt x="61" y="114"/>
                  <a:pt x="64" y="116"/>
                </a:cubicBezTo>
                <a:cubicBezTo>
                  <a:pt x="65" y="117"/>
                  <a:pt x="67" y="120"/>
                  <a:pt x="66" y="121"/>
                </a:cubicBezTo>
                <a:cubicBezTo>
                  <a:pt x="65" y="122"/>
                  <a:pt x="59" y="120"/>
                  <a:pt x="58" y="120"/>
                </a:cubicBezTo>
                <a:cubicBezTo>
                  <a:pt x="57" y="119"/>
                  <a:pt x="54" y="120"/>
                  <a:pt x="53" y="120"/>
                </a:cubicBezTo>
                <a:cubicBezTo>
                  <a:pt x="54" y="119"/>
                  <a:pt x="49" y="115"/>
                  <a:pt x="48" y="117"/>
                </a:cubicBezTo>
                <a:cubicBezTo>
                  <a:pt x="43" y="121"/>
                  <a:pt x="54" y="122"/>
                  <a:pt x="54" y="124"/>
                </a:cubicBezTo>
                <a:cubicBezTo>
                  <a:pt x="53" y="128"/>
                  <a:pt x="50" y="126"/>
                  <a:pt x="47" y="126"/>
                </a:cubicBezTo>
                <a:cubicBezTo>
                  <a:pt x="44" y="125"/>
                  <a:pt x="43" y="123"/>
                  <a:pt x="40" y="122"/>
                </a:cubicBezTo>
                <a:cubicBezTo>
                  <a:pt x="38" y="121"/>
                  <a:pt x="38" y="120"/>
                  <a:pt x="37" y="118"/>
                </a:cubicBezTo>
                <a:cubicBezTo>
                  <a:pt x="37" y="116"/>
                  <a:pt x="36" y="116"/>
                  <a:pt x="35" y="115"/>
                </a:cubicBezTo>
                <a:cubicBezTo>
                  <a:pt x="35" y="114"/>
                  <a:pt x="38" y="112"/>
                  <a:pt x="38" y="112"/>
                </a:cubicBezTo>
                <a:cubicBezTo>
                  <a:pt x="39" y="109"/>
                  <a:pt x="34" y="107"/>
                  <a:pt x="32" y="107"/>
                </a:cubicBezTo>
                <a:cubicBezTo>
                  <a:pt x="30" y="106"/>
                  <a:pt x="30" y="104"/>
                  <a:pt x="28" y="104"/>
                </a:cubicBezTo>
                <a:cubicBezTo>
                  <a:pt x="29" y="103"/>
                  <a:pt x="24" y="99"/>
                  <a:pt x="24" y="99"/>
                </a:cubicBezTo>
                <a:cubicBezTo>
                  <a:pt x="26" y="98"/>
                  <a:pt x="28" y="101"/>
                  <a:pt x="29" y="102"/>
                </a:cubicBezTo>
                <a:cubicBezTo>
                  <a:pt x="30" y="103"/>
                  <a:pt x="31" y="103"/>
                  <a:pt x="31" y="102"/>
                </a:cubicBezTo>
                <a:cubicBezTo>
                  <a:pt x="32" y="102"/>
                  <a:pt x="33" y="103"/>
                  <a:pt x="33" y="103"/>
                </a:cubicBezTo>
                <a:cubicBezTo>
                  <a:pt x="36" y="104"/>
                  <a:pt x="38" y="105"/>
                  <a:pt x="41" y="105"/>
                </a:cubicBezTo>
                <a:cubicBezTo>
                  <a:pt x="43" y="106"/>
                  <a:pt x="46" y="106"/>
                  <a:pt x="49" y="107"/>
                </a:cubicBezTo>
                <a:cubicBezTo>
                  <a:pt x="54" y="109"/>
                  <a:pt x="58" y="109"/>
                  <a:pt x="63" y="106"/>
                </a:cubicBezTo>
                <a:cubicBezTo>
                  <a:pt x="65" y="105"/>
                  <a:pt x="66" y="104"/>
                  <a:pt x="68" y="103"/>
                </a:cubicBezTo>
                <a:cubicBezTo>
                  <a:pt x="71" y="101"/>
                  <a:pt x="69" y="100"/>
                  <a:pt x="69" y="97"/>
                </a:cubicBezTo>
                <a:cubicBezTo>
                  <a:pt x="69" y="94"/>
                  <a:pt x="62" y="93"/>
                  <a:pt x="60" y="91"/>
                </a:cubicBezTo>
                <a:cubicBezTo>
                  <a:pt x="57" y="89"/>
                  <a:pt x="53" y="87"/>
                  <a:pt x="50" y="86"/>
                </a:cubicBezTo>
                <a:cubicBezTo>
                  <a:pt x="47" y="84"/>
                  <a:pt x="43" y="82"/>
                  <a:pt x="40" y="82"/>
                </a:cubicBezTo>
                <a:cubicBezTo>
                  <a:pt x="39" y="81"/>
                  <a:pt x="39" y="82"/>
                  <a:pt x="38" y="82"/>
                </a:cubicBezTo>
                <a:cubicBezTo>
                  <a:pt x="37" y="82"/>
                  <a:pt x="36" y="81"/>
                  <a:pt x="35" y="81"/>
                </a:cubicBezTo>
                <a:cubicBezTo>
                  <a:pt x="33" y="80"/>
                  <a:pt x="31" y="84"/>
                  <a:pt x="29" y="84"/>
                </a:cubicBezTo>
                <a:cubicBezTo>
                  <a:pt x="29" y="83"/>
                  <a:pt x="33" y="80"/>
                  <a:pt x="29" y="80"/>
                </a:cubicBezTo>
                <a:cubicBezTo>
                  <a:pt x="28" y="80"/>
                  <a:pt x="24" y="78"/>
                  <a:pt x="24" y="78"/>
                </a:cubicBezTo>
                <a:cubicBezTo>
                  <a:pt x="25" y="77"/>
                  <a:pt x="29" y="80"/>
                  <a:pt x="29" y="78"/>
                </a:cubicBezTo>
                <a:cubicBezTo>
                  <a:pt x="29" y="77"/>
                  <a:pt x="25" y="75"/>
                  <a:pt x="24" y="75"/>
                </a:cubicBezTo>
                <a:cubicBezTo>
                  <a:pt x="23" y="76"/>
                  <a:pt x="20" y="78"/>
                  <a:pt x="20" y="78"/>
                </a:cubicBezTo>
                <a:cubicBezTo>
                  <a:pt x="20" y="77"/>
                  <a:pt x="20" y="77"/>
                  <a:pt x="19" y="76"/>
                </a:cubicBezTo>
                <a:cubicBezTo>
                  <a:pt x="17" y="76"/>
                  <a:pt x="17" y="77"/>
                  <a:pt x="16" y="78"/>
                </a:cubicBezTo>
                <a:cubicBezTo>
                  <a:pt x="16" y="78"/>
                  <a:pt x="16" y="78"/>
                  <a:pt x="16" y="77"/>
                </a:cubicBezTo>
                <a:cubicBezTo>
                  <a:pt x="15" y="78"/>
                  <a:pt x="14" y="80"/>
                  <a:pt x="13" y="80"/>
                </a:cubicBezTo>
                <a:cubicBezTo>
                  <a:pt x="12" y="81"/>
                  <a:pt x="10" y="81"/>
                  <a:pt x="10" y="81"/>
                </a:cubicBezTo>
                <a:cubicBezTo>
                  <a:pt x="9" y="83"/>
                  <a:pt x="5" y="83"/>
                  <a:pt x="6" y="85"/>
                </a:cubicBezTo>
                <a:cubicBezTo>
                  <a:pt x="9" y="87"/>
                  <a:pt x="5" y="85"/>
                  <a:pt x="5" y="88"/>
                </a:cubicBezTo>
                <a:cubicBezTo>
                  <a:pt x="5" y="90"/>
                  <a:pt x="9" y="91"/>
                  <a:pt x="10" y="92"/>
                </a:cubicBezTo>
                <a:cubicBezTo>
                  <a:pt x="12" y="93"/>
                  <a:pt x="14" y="95"/>
                  <a:pt x="13" y="97"/>
                </a:cubicBezTo>
                <a:cubicBezTo>
                  <a:pt x="12" y="99"/>
                  <a:pt x="9" y="100"/>
                  <a:pt x="9" y="102"/>
                </a:cubicBezTo>
                <a:cubicBezTo>
                  <a:pt x="10" y="104"/>
                  <a:pt x="12" y="106"/>
                  <a:pt x="13" y="108"/>
                </a:cubicBezTo>
                <a:cubicBezTo>
                  <a:pt x="14" y="110"/>
                  <a:pt x="12" y="110"/>
                  <a:pt x="12" y="112"/>
                </a:cubicBezTo>
                <a:cubicBezTo>
                  <a:pt x="12" y="114"/>
                  <a:pt x="15" y="116"/>
                  <a:pt x="13" y="117"/>
                </a:cubicBezTo>
                <a:cubicBezTo>
                  <a:pt x="11" y="118"/>
                  <a:pt x="14" y="121"/>
                  <a:pt x="14" y="122"/>
                </a:cubicBezTo>
                <a:cubicBezTo>
                  <a:pt x="16" y="124"/>
                  <a:pt x="18" y="124"/>
                  <a:pt x="15" y="126"/>
                </a:cubicBezTo>
                <a:cubicBezTo>
                  <a:pt x="13" y="128"/>
                  <a:pt x="14" y="128"/>
                  <a:pt x="15" y="129"/>
                </a:cubicBezTo>
                <a:cubicBezTo>
                  <a:pt x="20" y="132"/>
                  <a:pt x="23" y="134"/>
                  <a:pt x="18" y="138"/>
                </a:cubicBezTo>
                <a:cubicBezTo>
                  <a:pt x="13" y="143"/>
                  <a:pt x="8" y="147"/>
                  <a:pt x="4" y="152"/>
                </a:cubicBezTo>
                <a:cubicBezTo>
                  <a:pt x="6" y="152"/>
                  <a:pt x="6" y="151"/>
                  <a:pt x="7" y="152"/>
                </a:cubicBezTo>
                <a:cubicBezTo>
                  <a:pt x="8" y="154"/>
                  <a:pt x="10" y="154"/>
                  <a:pt x="11" y="155"/>
                </a:cubicBezTo>
                <a:cubicBezTo>
                  <a:pt x="17" y="157"/>
                  <a:pt x="9" y="157"/>
                  <a:pt x="7" y="157"/>
                </a:cubicBezTo>
                <a:cubicBezTo>
                  <a:pt x="5" y="157"/>
                  <a:pt x="4" y="158"/>
                  <a:pt x="4" y="160"/>
                </a:cubicBezTo>
                <a:cubicBezTo>
                  <a:pt x="4" y="162"/>
                  <a:pt x="2" y="163"/>
                  <a:pt x="1" y="165"/>
                </a:cubicBezTo>
                <a:cubicBezTo>
                  <a:pt x="0" y="166"/>
                  <a:pt x="1" y="168"/>
                  <a:pt x="2" y="170"/>
                </a:cubicBezTo>
                <a:cubicBezTo>
                  <a:pt x="2" y="172"/>
                  <a:pt x="0" y="174"/>
                  <a:pt x="1" y="175"/>
                </a:cubicBezTo>
                <a:cubicBezTo>
                  <a:pt x="3" y="176"/>
                  <a:pt x="3" y="176"/>
                  <a:pt x="3" y="178"/>
                </a:cubicBezTo>
                <a:cubicBezTo>
                  <a:pt x="2" y="180"/>
                  <a:pt x="4" y="181"/>
                  <a:pt x="4" y="183"/>
                </a:cubicBezTo>
                <a:cubicBezTo>
                  <a:pt x="4" y="184"/>
                  <a:pt x="7" y="186"/>
                  <a:pt x="8" y="186"/>
                </a:cubicBezTo>
                <a:cubicBezTo>
                  <a:pt x="8" y="186"/>
                  <a:pt x="9" y="185"/>
                  <a:pt x="10" y="185"/>
                </a:cubicBezTo>
                <a:cubicBezTo>
                  <a:pt x="11" y="185"/>
                  <a:pt x="11" y="187"/>
                  <a:pt x="12" y="187"/>
                </a:cubicBezTo>
                <a:cubicBezTo>
                  <a:pt x="14" y="186"/>
                  <a:pt x="14" y="185"/>
                  <a:pt x="16" y="187"/>
                </a:cubicBezTo>
                <a:cubicBezTo>
                  <a:pt x="18" y="188"/>
                  <a:pt x="18" y="188"/>
                  <a:pt x="18" y="190"/>
                </a:cubicBezTo>
                <a:cubicBezTo>
                  <a:pt x="17" y="195"/>
                  <a:pt x="21" y="199"/>
                  <a:pt x="24" y="201"/>
                </a:cubicBezTo>
                <a:cubicBezTo>
                  <a:pt x="26" y="202"/>
                  <a:pt x="27" y="203"/>
                  <a:pt x="25" y="204"/>
                </a:cubicBezTo>
                <a:cubicBezTo>
                  <a:pt x="24" y="206"/>
                  <a:pt x="23" y="205"/>
                  <a:pt x="21" y="205"/>
                </a:cubicBezTo>
                <a:cubicBezTo>
                  <a:pt x="19" y="205"/>
                  <a:pt x="22" y="214"/>
                  <a:pt x="24" y="213"/>
                </a:cubicBezTo>
                <a:cubicBezTo>
                  <a:pt x="25" y="212"/>
                  <a:pt x="26" y="209"/>
                  <a:pt x="27" y="210"/>
                </a:cubicBezTo>
                <a:cubicBezTo>
                  <a:pt x="28" y="210"/>
                  <a:pt x="29" y="211"/>
                  <a:pt x="31" y="211"/>
                </a:cubicBezTo>
                <a:cubicBezTo>
                  <a:pt x="33" y="211"/>
                  <a:pt x="35" y="212"/>
                  <a:pt x="35" y="214"/>
                </a:cubicBezTo>
                <a:cubicBezTo>
                  <a:pt x="35" y="215"/>
                  <a:pt x="34" y="215"/>
                  <a:pt x="34" y="215"/>
                </a:cubicBezTo>
                <a:cubicBezTo>
                  <a:pt x="33" y="216"/>
                  <a:pt x="34" y="218"/>
                  <a:pt x="35" y="218"/>
                </a:cubicBezTo>
                <a:cubicBezTo>
                  <a:pt x="36" y="219"/>
                  <a:pt x="38" y="218"/>
                  <a:pt x="39" y="219"/>
                </a:cubicBezTo>
                <a:cubicBezTo>
                  <a:pt x="40" y="220"/>
                  <a:pt x="40" y="222"/>
                  <a:pt x="40" y="223"/>
                </a:cubicBezTo>
                <a:cubicBezTo>
                  <a:pt x="40" y="224"/>
                  <a:pt x="43" y="223"/>
                  <a:pt x="44" y="223"/>
                </a:cubicBezTo>
                <a:cubicBezTo>
                  <a:pt x="45" y="224"/>
                  <a:pt x="47" y="227"/>
                  <a:pt x="48" y="225"/>
                </a:cubicBezTo>
                <a:cubicBezTo>
                  <a:pt x="49" y="223"/>
                  <a:pt x="50" y="224"/>
                  <a:pt x="51" y="225"/>
                </a:cubicBezTo>
                <a:cubicBezTo>
                  <a:pt x="53" y="227"/>
                  <a:pt x="53" y="226"/>
                  <a:pt x="55" y="226"/>
                </a:cubicBezTo>
                <a:cubicBezTo>
                  <a:pt x="56" y="226"/>
                  <a:pt x="57" y="229"/>
                  <a:pt x="58" y="228"/>
                </a:cubicBezTo>
                <a:cubicBezTo>
                  <a:pt x="60" y="227"/>
                  <a:pt x="62" y="229"/>
                  <a:pt x="63" y="230"/>
                </a:cubicBezTo>
                <a:cubicBezTo>
                  <a:pt x="65" y="231"/>
                  <a:pt x="62" y="232"/>
                  <a:pt x="62" y="232"/>
                </a:cubicBezTo>
                <a:cubicBezTo>
                  <a:pt x="60" y="233"/>
                  <a:pt x="63" y="234"/>
                  <a:pt x="63" y="234"/>
                </a:cubicBezTo>
                <a:cubicBezTo>
                  <a:pt x="63" y="234"/>
                  <a:pt x="60" y="234"/>
                  <a:pt x="61" y="236"/>
                </a:cubicBezTo>
                <a:cubicBezTo>
                  <a:pt x="63" y="237"/>
                  <a:pt x="62" y="238"/>
                  <a:pt x="61" y="239"/>
                </a:cubicBezTo>
                <a:cubicBezTo>
                  <a:pt x="61" y="240"/>
                  <a:pt x="58" y="240"/>
                  <a:pt x="57" y="240"/>
                </a:cubicBezTo>
                <a:cubicBezTo>
                  <a:pt x="55" y="240"/>
                  <a:pt x="54" y="242"/>
                  <a:pt x="53" y="244"/>
                </a:cubicBezTo>
                <a:cubicBezTo>
                  <a:pt x="54" y="244"/>
                  <a:pt x="58" y="244"/>
                  <a:pt x="58" y="245"/>
                </a:cubicBezTo>
                <a:cubicBezTo>
                  <a:pt x="58" y="246"/>
                  <a:pt x="53" y="247"/>
                  <a:pt x="53" y="248"/>
                </a:cubicBezTo>
                <a:cubicBezTo>
                  <a:pt x="53" y="249"/>
                  <a:pt x="55" y="249"/>
                  <a:pt x="55" y="251"/>
                </a:cubicBezTo>
                <a:cubicBezTo>
                  <a:pt x="55" y="251"/>
                  <a:pt x="52" y="252"/>
                  <a:pt x="52" y="252"/>
                </a:cubicBezTo>
                <a:cubicBezTo>
                  <a:pt x="51" y="253"/>
                  <a:pt x="51" y="254"/>
                  <a:pt x="50" y="255"/>
                </a:cubicBezTo>
                <a:cubicBezTo>
                  <a:pt x="50" y="256"/>
                  <a:pt x="48" y="255"/>
                  <a:pt x="48" y="257"/>
                </a:cubicBezTo>
                <a:cubicBezTo>
                  <a:pt x="47" y="258"/>
                  <a:pt x="49" y="260"/>
                  <a:pt x="51" y="260"/>
                </a:cubicBezTo>
                <a:cubicBezTo>
                  <a:pt x="53" y="261"/>
                  <a:pt x="55" y="262"/>
                  <a:pt x="58" y="264"/>
                </a:cubicBezTo>
                <a:cubicBezTo>
                  <a:pt x="59" y="265"/>
                  <a:pt x="60" y="266"/>
                  <a:pt x="61" y="266"/>
                </a:cubicBezTo>
                <a:cubicBezTo>
                  <a:pt x="62" y="268"/>
                  <a:pt x="62" y="267"/>
                  <a:pt x="64" y="266"/>
                </a:cubicBezTo>
                <a:cubicBezTo>
                  <a:pt x="67" y="266"/>
                  <a:pt x="70" y="269"/>
                  <a:pt x="73" y="269"/>
                </a:cubicBezTo>
                <a:cubicBezTo>
                  <a:pt x="76" y="269"/>
                  <a:pt x="79" y="271"/>
                  <a:pt x="82" y="272"/>
                </a:cubicBezTo>
                <a:cubicBezTo>
                  <a:pt x="85" y="273"/>
                  <a:pt x="87" y="272"/>
                  <a:pt x="90" y="272"/>
                </a:cubicBezTo>
                <a:cubicBezTo>
                  <a:pt x="91" y="273"/>
                  <a:pt x="92" y="274"/>
                  <a:pt x="92" y="275"/>
                </a:cubicBezTo>
                <a:cubicBezTo>
                  <a:pt x="92" y="276"/>
                  <a:pt x="93" y="276"/>
                  <a:pt x="94" y="276"/>
                </a:cubicBezTo>
                <a:cubicBezTo>
                  <a:pt x="97" y="277"/>
                  <a:pt x="99" y="282"/>
                  <a:pt x="103" y="280"/>
                </a:cubicBezTo>
                <a:cubicBezTo>
                  <a:pt x="104" y="279"/>
                  <a:pt x="106" y="278"/>
                  <a:pt x="105" y="277"/>
                </a:cubicBezTo>
                <a:cubicBezTo>
                  <a:pt x="104" y="276"/>
                  <a:pt x="103" y="275"/>
                  <a:pt x="102" y="274"/>
                </a:cubicBezTo>
                <a:cubicBezTo>
                  <a:pt x="100" y="272"/>
                  <a:pt x="99" y="270"/>
                  <a:pt x="100" y="267"/>
                </a:cubicBezTo>
                <a:cubicBezTo>
                  <a:pt x="100" y="265"/>
                  <a:pt x="99" y="263"/>
                  <a:pt x="97" y="262"/>
                </a:cubicBezTo>
                <a:cubicBezTo>
                  <a:pt x="95" y="261"/>
                  <a:pt x="98" y="259"/>
                  <a:pt x="99" y="258"/>
                </a:cubicBezTo>
                <a:cubicBezTo>
                  <a:pt x="100" y="256"/>
                  <a:pt x="100" y="254"/>
                  <a:pt x="103" y="254"/>
                </a:cubicBezTo>
                <a:cubicBezTo>
                  <a:pt x="104" y="254"/>
                  <a:pt x="105" y="253"/>
                  <a:pt x="106" y="252"/>
                </a:cubicBezTo>
                <a:cubicBezTo>
                  <a:pt x="107" y="251"/>
                  <a:pt x="108" y="251"/>
                  <a:pt x="109" y="250"/>
                </a:cubicBezTo>
                <a:cubicBezTo>
                  <a:pt x="108" y="250"/>
                  <a:pt x="106" y="249"/>
                  <a:pt x="106" y="248"/>
                </a:cubicBezTo>
                <a:cubicBezTo>
                  <a:pt x="106" y="247"/>
                  <a:pt x="108" y="248"/>
                  <a:pt x="108" y="248"/>
                </a:cubicBezTo>
                <a:cubicBezTo>
                  <a:pt x="108" y="247"/>
                  <a:pt x="106" y="244"/>
                  <a:pt x="105" y="243"/>
                </a:cubicBezTo>
                <a:cubicBezTo>
                  <a:pt x="104" y="241"/>
                  <a:pt x="103" y="241"/>
                  <a:pt x="101" y="241"/>
                </a:cubicBezTo>
                <a:cubicBezTo>
                  <a:pt x="98" y="241"/>
                  <a:pt x="100" y="239"/>
                  <a:pt x="98" y="238"/>
                </a:cubicBezTo>
                <a:cubicBezTo>
                  <a:pt x="97" y="237"/>
                  <a:pt x="94" y="237"/>
                  <a:pt x="96" y="235"/>
                </a:cubicBezTo>
                <a:cubicBezTo>
                  <a:pt x="97" y="233"/>
                  <a:pt x="99" y="232"/>
                  <a:pt x="97" y="231"/>
                </a:cubicBezTo>
                <a:cubicBezTo>
                  <a:pt x="96" y="229"/>
                  <a:pt x="98" y="228"/>
                  <a:pt x="99" y="227"/>
                </a:cubicBezTo>
                <a:cubicBezTo>
                  <a:pt x="99" y="226"/>
                  <a:pt x="101" y="223"/>
                  <a:pt x="101" y="224"/>
                </a:cubicBezTo>
                <a:cubicBezTo>
                  <a:pt x="102" y="225"/>
                  <a:pt x="103" y="227"/>
                  <a:pt x="104" y="228"/>
                </a:cubicBezTo>
                <a:cubicBezTo>
                  <a:pt x="106" y="228"/>
                  <a:pt x="107" y="227"/>
                  <a:pt x="107" y="226"/>
                </a:cubicBezTo>
                <a:cubicBezTo>
                  <a:pt x="106" y="224"/>
                  <a:pt x="106" y="223"/>
                  <a:pt x="108" y="222"/>
                </a:cubicBezTo>
                <a:cubicBezTo>
                  <a:pt x="110" y="221"/>
                  <a:pt x="110" y="219"/>
                  <a:pt x="112" y="219"/>
                </a:cubicBezTo>
                <a:cubicBezTo>
                  <a:pt x="114" y="218"/>
                  <a:pt x="116" y="215"/>
                  <a:pt x="118" y="216"/>
                </a:cubicBezTo>
                <a:cubicBezTo>
                  <a:pt x="120" y="216"/>
                  <a:pt x="120" y="218"/>
                  <a:pt x="122" y="216"/>
                </a:cubicBezTo>
                <a:cubicBezTo>
                  <a:pt x="124" y="215"/>
                  <a:pt x="124" y="216"/>
                  <a:pt x="126" y="217"/>
                </a:cubicBezTo>
                <a:cubicBezTo>
                  <a:pt x="128" y="217"/>
                  <a:pt x="130" y="217"/>
                  <a:pt x="132" y="218"/>
                </a:cubicBezTo>
                <a:cubicBezTo>
                  <a:pt x="134" y="219"/>
                  <a:pt x="134" y="221"/>
                  <a:pt x="136" y="223"/>
                </a:cubicBezTo>
                <a:cubicBezTo>
                  <a:pt x="136" y="223"/>
                  <a:pt x="136" y="220"/>
                  <a:pt x="138" y="221"/>
                </a:cubicBezTo>
                <a:cubicBezTo>
                  <a:pt x="139" y="221"/>
                  <a:pt x="140" y="223"/>
                  <a:pt x="142" y="223"/>
                </a:cubicBezTo>
                <a:cubicBezTo>
                  <a:pt x="143" y="224"/>
                  <a:pt x="144" y="222"/>
                  <a:pt x="145" y="221"/>
                </a:cubicBezTo>
                <a:cubicBezTo>
                  <a:pt x="147" y="219"/>
                  <a:pt x="148" y="221"/>
                  <a:pt x="150" y="221"/>
                </a:cubicBezTo>
                <a:cubicBezTo>
                  <a:pt x="152" y="221"/>
                  <a:pt x="153" y="219"/>
                  <a:pt x="155" y="220"/>
                </a:cubicBezTo>
                <a:cubicBezTo>
                  <a:pt x="157" y="221"/>
                  <a:pt x="158" y="222"/>
                  <a:pt x="160" y="223"/>
                </a:cubicBezTo>
                <a:cubicBezTo>
                  <a:pt x="162" y="224"/>
                  <a:pt x="161" y="223"/>
                  <a:pt x="163" y="222"/>
                </a:cubicBezTo>
                <a:cubicBezTo>
                  <a:pt x="164" y="221"/>
                  <a:pt x="168" y="222"/>
                  <a:pt x="169" y="222"/>
                </a:cubicBezTo>
                <a:cubicBezTo>
                  <a:pt x="170" y="222"/>
                  <a:pt x="172" y="220"/>
                  <a:pt x="172" y="219"/>
                </a:cubicBezTo>
                <a:cubicBezTo>
                  <a:pt x="172" y="217"/>
                  <a:pt x="169" y="217"/>
                  <a:pt x="168" y="216"/>
                </a:cubicBezTo>
                <a:cubicBezTo>
                  <a:pt x="161" y="213"/>
                  <a:pt x="171" y="214"/>
                  <a:pt x="169" y="210"/>
                </a:cubicBezTo>
                <a:cubicBezTo>
                  <a:pt x="168" y="209"/>
                  <a:pt x="166" y="209"/>
                  <a:pt x="169" y="208"/>
                </a:cubicBezTo>
                <a:cubicBezTo>
                  <a:pt x="170" y="207"/>
                  <a:pt x="172" y="208"/>
                  <a:pt x="173" y="207"/>
                </a:cubicBezTo>
                <a:cubicBezTo>
                  <a:pt x="177" y="207"/>
                  <a:pt x="166" y="202"/>
                  <a:pt x="171" y="200"/>
                </a:cubicBezTo>
                <a:cubicBezTo>
                  <a:pt x="172" y="200"/>
                  <a:pt x="174" y="200"/>
                  <a:pt x="175" y="200"/>
                </a:cubicBezTo>
                <a:cubicBezTo>
                  <a:pt x="178" y="200"/>
                  <a:pt x="180" y="200"/>
                  <a:pt x="183" y="199"/>
                </a:cubicBezTo>
                <a:cubicBezTo>
                  <a:pt x="185" y="198"/>
                  <a:pt x="187" y="198"/>
                  <a:pt x="189" y="198"/>
                </a:cubicBezTo>
                <a:cubicBezTo>
                  <a:pt x="191" y="197"/>
                  <a:pt x="193" y="196"/>
                  <a:pt x="196" y="196"/>
                </a:cubicBezTo>
                <a:cubicBezTo>
                  <a:pt x="200" y="195"/>
                  <a:pt x="204" y="194"/>
                  <a:pt x="208" y="192"/>
                </a:cubicBezTo>
                <a:cubicBezTo>
                  <a:pt x="211" y="190"/>
                  <a:pt x="217" y="190"/>
                  <a:pt x="219" y="194"/>
                </a:cubicBezTo>
                <a:cubicBezTo>
                  <a:pt x="220" y="196"/>
                  <a:pt x="219" y="196"/>
                  <a:pt x="220" y="198"/>
                </a:cubicBezTo>
                <a:cubicBezTo>
                  <a:pt x="220" y="201"/>
                  <a:pt x="224" y="198"/>
                  <a:pt x="226" y="199"/>
                </a:cubicBezTo>
                <a:cubicBezTo>
                  <a:pt x="227" y="199"/>
                  <a:pt x="226" y="200"/>
                  <a:pt x="227" y="200"/>
                </a:cubicBezTo>
                <a:cubicBezTo>
                  <a:pt x="228" y="201"/>
                  <a:pt x="228" y="200"/>
                  <a:pt x="228" y="200"/>
                </a:cubicBezTo>
                <a:cubicBezTo>
                  <a:pt x="229" y="199"/>
                  <a:pt x="230" y="200"/>
                  <a:pt x="231" y="201"/>
                </a:cubicBezTo>
                <a:cubicBezTo>
                  <a:pt x="232" y="201"/>
                  <a:pt x="232" y="201"/>
                  <a:pt x="231" y="202"/>
                </a:cubicBezTo>
                <a:cubicBezTo>
                  <a:pt x="230" y="205"/>
                  <a:pt x="237" y="203"/>
                  <a:pt x="239" y="202"/>
                </a:cubicBezTo>
                <a:cubicBezTo>
                  <a:pt x="239" y="202"/>
                  <a:pt x="248" y="197"/>
                  <a:pt x="248" y="198"/>
                </a:cubicBezTo>
                <a:cubicBezTo>
                  <a:pt x="248" y="199"/>
                  <a:pt x="246" y="201"/>
                  <a:pt x="248" y="202"/>
                </a:cubicBezTo>
                <a:cubicBezTo>
                  <a:pt x="250" y="202"/>
                  <a:pt x="251" y="203"/>
                  <a:pt x="252" y="204"/>
                </a:cubicBezTo>
                <a:cubicBezTo>
                  <a:pt x="255" y="207"/>
                  <a:pt x="256" y="210"/>
                  <a:pt x="258" y="213"/>
                </a:cubicBezTo>
                <a:cubicBezTo>
                  <a:pt x="260" y="216"/>
                  <a:pt x="261" y="219"/>
                  <a:pt x="263" y="221"/>
                </a:cubicBezTo>
                <a:cubicBezTo>
                  <a:pt x="266" y="224"/>
                  <a:pt x="266" y="217"/>
                  <a:pt x="269" y="220"/>
                </a:cubicBezTo>
                <a:cubicBezTo>
                  <a:pt x="273" y="224"/>
                  <a:pt x="275" y="222"/>
                  <a:pt x="280" y="221"/>
                </a:cubicBezTo>
                <a:cubicBezTo>
                  <a:pt x="282" y="220"/>
                  <a:pt x="283" y="223"/>
                  <a:pt x="284" y="224"/>
                </a:cubicBezTo>
                <a:cubicBezTo>
                  <a:pt x="285" y="226"/>
                  <a:pt x="287" y="226"/>
                  <a:pt x="288" y="228"/>
                </a:cubicBezTo>
                <a:cubicBezTo>
                  <a:pt x="289" y="230"/>
                  <a:pt x="291" y="230"/>
                  <a:pt x="293" y="230"/>
                </a:cubicBezTo>
                <a:cubicBezTo>
                  <a:pt x="296" y="229"/>
                  <a:pt x="295" y="230"/>
                  <a:pt x="296" y="231"/>
                </a:cubicBezTo>
                <a:cubicBezTo>
                  <a:pt x="298" y="235"/>
                  <a:pt x="304" y="230"/>
                  <a:pt x="307" y="230"/>
                </a:cubicBezTo>
                <a:cubicBezTo>
                  <a:pt x="310" y="229"/>
                  <a:pt x="313" y="226"/>
                  <a:pt x="316" y="225"/>
                </a:cubicBezTo>
                <a:cubicBezTo>
                  <a:pt x="320" y="222"/>
                  <a:pt x="322" y="222"/>
                  <a:pt x="327" y="223"/>
                </a:cubicBezTo>
                <a:cubicBezTo>
                  <a:pt x="329" y="223"/>
                  <a:pt x="329" y="224"/>
                  <a:pt x="331" y="226"/>
                </a:cubicBezTo>
                <a:cubicBezTo>
                  <a:pt x="332" y="227"/>
                  <a:pt x="334" y="227"/>
                  <a:pt x="336" y="227"/>
                </a:cubicBezTo>
                <a:cubicBezTo>
                  <a:pt x="338" y="227"/>
                  <a:pt x="339" y="228"/>
                  <a:pt x="341" y="228"/>
                </a:cubicBezTo>
                <a:cubicBezTo>
                  <a:pt x="343" y="230"/>
                  <a:pt x="344" y="228"/>
                  <a:pt x="346" y="227"/>
                </a:cubicBezTo>
                <a:cubicBezTo>
                  <a:pt x="349" y="224"/>
                  <a:pt x="344" y="222"/>
                  <a:pt x="346" y="219"/>
                </a:cubicBezTo>
                <a:cubicBezTo>
                  <a:pt x="347" y="217"/>
                  <a:pt x="351" y="213"/>
                  <a:pt x="353" y="214"/>
                </a:cubicBezTo>
                <a:cubicBezTo>
                  <a:pt x="357" y="216"/>
                  <a:pt x="362" y="216"/>
                  <a:pt x="366" y="218"/>
                </a:cubicBezTo>
                <a:cubicBezTo>
                  <a:pt x="368" y="219"/>
                  <a:pt x="367" y="221"/>
                  <a:pt x="368" y="222"/>
                </a:cubicBezTo>
                <a:cubicBezTo>
                  <a:pt x="369" y="225"/>
                  <a:pt x="371" y="225"/>
                  <a:pt x="374" y="226"/>
                </a:cubicBezTo>
                <a:cubicBezTo>
                  <a:pt x="378" y="227"/>
                  <a:pt x="382" y="224"/>
                  <a:pt x="386" y="225"/>
                </a:cubicBezTo>
                <a:cubicBezTo>
                  <a:pt x="387" y="225"/>
                  <a:pt x="389" y="225"/>
                  <a:pt x="390" y="226"/>
                </a:cubicBezTo>
                <a:cubicBezTo>
                  <a:pt x="392" y="227"/>
                  <a:pt x="394" y="227"/>
                  <a:pt x="396" y="229"/>
                </a:cubicBezTo>
                <a:cubicBezTo>
                  <a:pt x="401" y="233"/>
                  <a:pt x="409" y="233"/>
                  <a:pt x="415" y="231"/>
                </a:cubicBezTo>
                <a:cubicBezTo>
                  <a:pt x="419" y="230"/>
                  <a:pt x="422" y="228"/>
                  <a:pt x="426" y="227"/>
                </a:cubicBezTo>
                <a:cubicBezTo>
                  <a:pt x="428" y="225"/>
                  <a:pt x="431" y="227"/>
                  <a:pt x="433" y="227"/>
                </a:cubicBezTo>
                <a:cubicBezTo>
                  <a:pt x="435" y="228"/>
                  <a:pt x="436" y="226"/>
                  <a:pt x="438" y="227"/>
                </a:cubicBezTo>
                <a:cubicBezTo>
                  <a:pt x="439" y="228"/>
                  <a:pt x="443" y="231"/>
                  <a:pt x="445" y="230"/>
                </a:cubicBezTo>
                <a:cubicBezTo>
                  <a:pt x="446" y="230"/>
                  <a:pt x="448" y="229"/>
                  <a:pt x="449" y="228"/>
                </a:cubicBezTo>
                <a:cubicBezTo>
                  <a:pt x="452" y="227"/>
                  <a:pt x="453" y="227"/>
                  <a:pt x="453" y="225"/>
                </a:cubicBezTo>
                <a:cubicBezTo>
                  <a:pt x="453" y="221"/>
                  <a:pt x="456" y="217"/>
                  <a:pt x="458" y="215"/>
                </a:cubicBezTo>
                <a:cubicBezTo>
                  <a:pt x="459" y="214"/>
                  <a:pt x="460" y="212"/>
                  <a:pt x="459" y="211"/>
                </a:cubicBezTo>
                <a:cubicBezTo>
                  <a:pt x="458" y="210"/>
                  <a:pt x="455" y="210"/>
                  <a:pt x="457" y="208"/>
                </a:cubicBezTo>
                <a:cubicBezTo>
                  <a:pt x="460" y="205"/>
                  <a:pt x="465" y="205"/>
                  <a:pt x="470" y="204"/>
                </a:cubicBezTo>
                <a:cubicBezTo>
                  <a:pt x="472" y="204"/>
                  <a:pt x="474" y="204"/>
                  <a:pt x="476" y="205"/>
                </a:cubicBezTo>
                <a:cubicBezTo>
                  <a:pt x="478" y="206"/>
                  <a:pt x="481" y="206"/>
                  <a:pt x="483" y="207"/>
                </a:cubicBezTo>
                <a:cubicBezTo>
                  <a:pt x="486" y="208"/>
                  <a:pt x="487" y="212"/>
                  <a:pt x="489" y="215"/>
                </a:cubicBezTo>
                <a:cubicBezTo>
                  <a:pt x="490" y="218"/>
                  <a:pt x="492" y="221"/>
                  <a:pt x="493" y="224"/>
                </a:cubicBezTo>
                <a:cubicBezTo>
                  <a:pt x="493" y="225"/>
                  <a:pt x="493" y="227"/>
                  <a:pt x="494" y="229"/>
                </a:cubicBezTo>
                <a:cubicBezTo>
                  <a:pt x="494" y="230"/>
                  <a:pt x="497" y="230"/>
                  <a:pt x="498" y="230"/>
                </a:cubicBezTo>
                <a:cubicBezTo>
                  <a:pt x="502" y="231"/>
                  <a:pt x="507" y="233"/>
                  <a:pt x="508" y="237"/>
                </a:cubicBezTo>
                <a:cubicBezTo>
                  <a:pt x="509" y="240"/>
                  <a:pt x="510" y="242"/>
                  <a:pt x="514" y="242"/>
                </a:cubicBezTo>
                <a:cubicBezTo>
                  <a:pt x="515" y="242"/>
                  <a:pt x="517" y="242"/>
                  <a:pt x="518" y="242"/>
                </a:cubicBezTo>
                <a:cubicBezTo>
                  <a:pt x="520" y="242"/>
                  <a:pt x="520" y="240"/>
                  <a:pt x="522" y="240"/>
                </a:cubicBezTo>
                <a:cubicBezTo>
                  <a:pt x="525" y="240"/>
                  <a:pt x="528" y="237"/>
                  <a:pt x="530" y="241"/>
                </a:cubicBezTo>
                <a:cubicBezTo>
                  <a:pt x="530" y="243"/>
                  <a:pt x="530" y="243"/>
                  <a:pt x="529" y="244"/>
                </a:cubicBezTo>
                <a:cubicBezTo>
                  <a:pt x="527" y="246"/>
                  <a:pt x="527" y="247"/>
                  <a:pt x="526" y="249"/>
                </a:cubicBezTo>
                <a:cubicBezTo>
                  <a:pt x="525" y="252"/>
                  <a:pt x="523" y="255"/>
                  <a:pt x="521" y="258"/>
                </a:cubicBezTo>
                <a:cubicBezTo>
                  <a:pt x="520" y="260"/>
                  <a:pt x="519" y="259"/>
                  <a:pt x="518" y="258"/>
                </a:cubicBezTo>
                <a:cubicBezTo>
                  <a:pt x="516" y="257"/>
                  <a:pt x="516" y="258"/>
                  <a:pt x="514" y="259"/>
                </a:cubicBezTo>
                <a:cubicBezTo>
                  <a:pt x="513" y="259"/>
                  <a:pt x="511" y="260"/>
                  <a:pt x="511" y="260"/>
                </a:cubicBezTo>
                <a:cubicBezTo>
                  <a:pt x="510" y="261"/>
                  <a:pt x="513" y="265"/>
                  <a:pt x="513" y="267"/>
                </a:cubicBezTo>
                <a:cubicBezTo>
                  <a:pt x="512" y="268"/>
                  <a:pt x="512" y="270"/>
                  <a:pt x="512" y="271"/>
                </a:cubicBezTo>
                <a:cubicBezTo>
                  <a:pt x="511" y="273"/>
                  <a:pt x="509" y="272"/>
                  <a:pt x="509" y="274"/>
                </a:cubicBezTo>
                <a:cubicBezTo>
                  <a:pt x="511" y="273"/>
                  <a:pt x="512" y="274"/>
                  <a:pt x="514" y="272"/>
                </a:cubicBezTo>
                <a:cubicBezTo>
                  <a:pt x="515" y="270"/>
                  <a:pt x="517" y="272"/>
                  <a:pt x="519" y="272"/>
                </a:cubicBezTo>
                <a:cubicBezTo>
                  <a:pt x="523" y="274"/>
                  <a:pt x="527" y="272"/>
                  <a:pt x="531" y="269"/>
                </a:cubicBezTo>
                <a:cubicBezTo>
                  <a:pt x="534" y="266"/>
                  <a:pt x="537" y="262"/>
                  <a:pt x="540" y="259"/>
                </a:cubicBezTo>
                <a:cubicBezTo>
                  <a:pt x="543" y="255"/>
                  <a:pt x="546" y="251"/>
                  <a:pt x="549" y="247"/>
                </a:cubicBezTo>
                <a:cubicBezTo>
                  <a:pt x="554" y="240"/>
                  <a:pt x="559" y="235"/>
                  <a:pt x="558" y="226"/>
                </a:cubicBezTo>
                <a:cubicBezTo>
                  <a:pt x="558" y="222"/>
                  <a:pt x="559" y="220"/>
                  <a:pt x="561" y="217"/>
                </a:cubicBezTo>
                <a:cubicBezTo>
                  <a:pt x="562" y="215"/>
                  <a:pt x="562" y="214"/>
                  <a:pt x="563" y="212"/>
                </a:cubicBezTo>
                <a:cubicBezTo>
                  <a:pt x="563" y="212"/>
                  <a:pt x="563" y="211"/>
                  <a:pt x="563" y="210"/>
                </a:cubicBezTo>
                <a:cubicBezTo>
                  <a:pt x="563" y="209"/>
                  <a:pt x="561" y="208"/>
                  <a:pt x="561" y="207"/>
                </a:cubicBezTo>
                <a:cubicBezTo>
                  <a:pt x="561" y="207"/>
                  <a:pt x="563" y="208"/>
                  <a:pt x="563" y="207"/>
                </a:cubicBezTo>
                <a:cubicBezTo>
                  <a:pt x="562" y="206"/>
                  <a:pt x="562" y="205"/>
                  <a:pt x="561" y="205"/>
                </a:cubicBezTo>
                <a:cubicBezTo>
                  <a:pt x="560" y="204"/>
                  <a:pt x="558" y="201"/>
                  <a:pt x="557" y="200"/>
                </a:cubicBezTo>
                <a:cubicBezTo>
                  <a:pt x="556" y="200"/>
                  <a:pt x="551" y="198"/>
                  <a:pt x="550" y="199"/>
                </a:cubicBezTo>
                <a:cubicBezTo>
                  <a:pt x="550" y="200"/>
                  <a:pt x="551" y="201"/>
                  <a:pt x="550" y="201"/>
                </a:cubicBezTo>
                <a:cubicBezTo>
                  <a:pt x="548" y="201"/>
                  <a:pt x="548" y="203"/>
                  <a:pt x="547" y="203"/>
                </a:cubicBezTo>
                <a:cubicBezTo>
                  <a:pt x="545" y="205"/>
                  <a:pt x="544" y="202"/>
                  <a:pt x="544" y="201"/>
                </a:cubicBezTo>
                <a:cubicBezTo>
                  <a:pt x="544" y="199"/>
                  <a:pt x="546" y="198"/>
                  <a:pt x="543" y="199"/>
                </a:cubicBezTo>
                <a:cubicBezTo>
                  <a:pt x="540" y="200"/>
                  <a:pt x="544" y="202"/>
                  <a:pt x="540" y="202"/>
                </a:cubicBezTo>
                <a:cubicBezTo>
                  <a:pt x="539" y="202"/>
                  <a:pt x="541" y="197"/>
                  <a:pt x="540" y="196"/>
                </a:cubicBezTo>
                <a:cubicBezTo>
                  <a:pt x="540" y="197"/>
                  <a:pt x="529" y="197"/>
                  <a:pt x="534" y="194"/>
                </a:cubicBezTo>
                <a:cubicBezTo>
                  <a:pt x="538" y="191"/>
                  <a:pt x="542" y="188"/>
                  <a:pt x="546" y="185"/>
                </a:cubicBezTo>
                <a:cubicBezTo>
                  <a:pt x="547" y="184"/>
                  <a:pt x="548" y="182"/>
                  <a:pt x="549" y="181"/>
                </a:cubicBezTo>
                <a:cubicBezTo>
                  <a:pt x="552" y="179"/>
                  <a:pt x="555" y="177"/>
                  <a:pt x="557" y="175"/>
                </a:cubicBezTo>
                <a:cubicBezTo>
                  <a:pt x="558" y="174"/>
                  <a:pt x="559" y="172"/>
                  <a:pt x="561" y="171"/>
                </a:cubicBezTo>
                <a:cubicBezTo>
                  <a:pt x="563" y="169"/>
                  <a:pt x="565" y="167"/>
                  <a:pt x="567" y="165"/>
                </a:cubicBezTo>
                <a:cubicBezTo>
                  <a:pt x="571" y="162"/>
                  <a:pt x="577" y="162"/>
                  <a:pt x="582" y="162"/>
                </a:cubicBezTo>
                <a:cubicBezTo>
                  <a:pt x="583" y="162"/>
                  <a:pt x="584" y="162"/>
                  <a:pt x="585" y="162"/>
                </a:cubicBezTo>
                <a:cubicBezTo>
                  <a:pt x="586" y="163"/>
                  <a:pt x="586" y="164"/>
                  <a:pt x="587" y="164"/>
                </a:cubicBezTo>
                <a:cubicBezTo>
                  <a:pt x="588" y="163"/>
                  <a:pt x="590" y="163"/>
                  <a:pt x="591" y="162"/>
                </a:cubicBezTo>
                <a:cubicBezTo>
                  <a:pt x="592" y="162"/>
                  <a:pt x="593" y="163"/>
                  <a:pt x="594" y="163"/>
                </a:cubicBezTo>
                <a:cubicBezTo>
                  <a:pt x="595" y="163"/>
                  <a:pt x="596" y="163"/>
                  <a:pt x="597" y="163"/>
                </a:cubicBezTo>
                <a:cubicBezTo>
                  <a:pt x="597" y="162"/>
                  <a:pt x="598" y="163"/>
                  <a:pt x="599" y="163"/>
                </a:cubicBezTo>
                <a:cubicBezTo>
                  <a:pt x="601" y="163"/>
                  <a:pt x="601" y="160"/>
                  <a:pt x="604" y="160"/>
                </a:cubicBezTo>
                <a:cubicBezTo>
                  <a:pt x="605" y="160"/>
                  <a:pt x="607" y="160"/>
                  <a:pt x="608" y="160"/>
                </a:cubicBezTo>
                <a:cubicBezTo>
                  <a:pt x="609" y="161"/>
                  <a:pt x="610" y="162"/>
                  <a:pt x="611" y="162"/>
                </a:cubicBezTo>
                <a:cubicBezTo>
                  <a:pt x="612" y="163"/>
                  <a:pt x="616" y="161"/>
                  <a:pt x="616" y="164"/>
                </a:cubicBezTo>
                <a:cubicBezTo>
                  <a:pt x="616" y="164"/>
                  <a:pt x="613" y="164"/>
                  <a:pt x="613" y="165"/>
                </a:cubicBezTo>
                <a:cubicBezTo>
                  <a:pt x="612" y="167"/>
                  <a:pt x="616" y="166"/>
                  <a:pt x="616" y="166"/>
                </a:cubicBezTo>
                <a:cubicBezTo>
                  <a:pt x="618" y="166"/>
                  <a:pt x="620" y="166"/>
                  <a:pt x="621" y="166"/>
                </a:cubicBezTo>
                <a:cubicBezTo>
                  <a:pt x="622" y="165"/>
                  <a:pt x="622" y="165"/>
                  <a:pt x="623" y="164"/>
                </a:cubicBezTo>
                <a:cubicBezTo>
                  <a:pt x="624" y="164"/>
                  <a:pt x="625" y="165"/>
                  <a:pt x="627" y="165"/>
                </a:cubicBezTo>
                <a:cubicBezTo>
                  <a:pt x="628" y="165"/>
                  <a:pt x="635" y="163"/>
                  <a:pt x="631" y="162"/>
                </a:cubicBezTo>
                <a:cubicBezTo>
                  <a:pt x="629" y="162"/>
                  <a:pt x="628" y="163"/>
                  <a:pt x="628" y="160"/>
                </a:cubicBezTo>
                <a:cubicBezTo>
                  <a:pt x="628" y="159"/>
                  <a:pt x="630" y="156"/>
                  <a:pt x="631" y="155"/>
                </a:cubicBezTo>
                <a:cubicBezTo>
                  <a:pt x="633" y="154"/>
                  <a:pt x="634" y="153"/>
                  <a:pt x="636" y="151"/>
                </a:cubicBezTo>
                <a:cubicBezTo>
                  <a:pt x="637" y="150"/>
                  <a:pt x="639" y="150"/>
                  <a:pt x="640" y="148"/>
                </a:cubicBezTo>
                <a:cubicBezTo>
                  <a:pt x="641" y="146"/>
                  <a:pt x="642" y="145"/>
                  <a:pt x="644" y="145"/>
                </a:cubicBezTo>
                <a:cubicBezTo>
                  <a:pt x="646" y="145"/>
                  <a:pt x="649" y="144"/>
                  <a:pt x="651" y="144"/>
                </a:cubicBezTo>
                <a:cubicBezTo>
                  <a:pt x="653" y="144"/>
                  <a:pt x="654" y="146"/>
                  <a:pt x="655" y="146"/>
                </a:cubicBezTo>
                <a:cubicBezTo>
                  <a:pt x="656" y="145"/>
                  <a:pt x="657" y="143"/>
                  <a:pt x="658" y="144"/>
                </a:cubicBezTo>
                <a:cubicBezTo>
                  <a:pt x="659" y="145"/>
                  <a:pt x="656" y="148"/>
                  <a:pt x="656" y="149"/>
                </a:cubicBezTo>
                <a:cubicBezTo>
                  <a:pt x="656" y="151"/>
                  <a:pt x="657" y="149"/>
                  <a:pt x="659" y="150"/>
                </a:cubicBezTo>
                <a:cubicBezTo>
                  <a:pt x="659" y="150"/>
                  <a:pt x="657" y="152"/>
                  <a:pt x="657" y="153"/>
                </a:cubicBezTo>
                <a:cubicBezTo>
                  <a:pt x="657" y="154"/>
                  <a:pt x="664" y="149"/>
                  <a:pt x="664" y="149"/>
                </a:cubicBezTo>
                <a:cubicBezTo>
                  <a:pt x="665" y="148"/>
                  <a:pt x="666" y="147"/>
                  <a:pt x="668" y="146"/>
                </a:cubicBezTo>
                <a:cubicBezTo>
                  <a:pt x="669" y="145"/>
                  <a:pt x="672" y="147"/>
                  <a:pt x="672" y="145"/>
                </a:cubicBezTo>
                <a:cubicBezTo>
                  <a:pt x="671" y="143"/>
                  <a:pt x="672" y="139"/>
                  <a:pt x="675" y="139"/>
                </a:cubicBezTo>
                <a:cubicBezTo>
                  <a:pt x="676" y="138"/>
                  <a:pt x="678" y="137"/>
                  <a:pt x="679" y="138"/>
                </a:cubicBezTo>
                <a:cubicBezTo>
                  <a:pt x="680" y="138"/>
                  <a:pt x="682" y="140"/>
                  <a:pt x="683" y="139"/>
                </a:cubicBezTo>
                <a:cubicBezTo>
                  <a:pt x="681" y="140"/>
                  <a:pt x="678" y="139"/>
                  <a:pt x="677" y="142"/>
                </a:cubicBezTo>
                <a:cubicBezTo>
                  <a:pt x="677" y="143"/>
                  <a:pt x="677" y="144"/>
                  <a:pt x="677" y="145"/>
                </a:cubicBezTo>
                <a:cubicBezTo>
                  <a:pt x="677" y="146"/>
                  <a:pt x="675" y="146"/>
                  <a:pt x="676" y="147"/>
                </a:cubicBezTo>
                <a:cubicBezTo>
                  <a:pt x="676" y="148"/>
                  <a:pt x="677" y="148"/>
                  <a:pt x="676" y="149"/>
                </a:cubicBezTo>
                <a:cubicBezTo>
                  <a:pt x="675" y="149"/>
                  <a:pt x="674" y="150"/>
                  <a:pt x="675" y="151"/>
                </a:cubicBezTo>
                <a:cubicBezTo>
                  <a:pt x="675" y="151"/>
                  <a:pt x="669" y="153"/>
                  <a:pt x="669" y="154"/>
                </a:cubicBezTo>
                <a:cubicBezTo>
                  <a:pt x="667" y="155"/>
                  <a:pt x="666" y="157"/>
                  <a:pt x="664" y="158"/>
                </a:cubicBezTo>
                <a:cubicBezTo>
                  <a:pt x="662" y="160"/>
                  <a:pt x="660" y="161"/>
                  <a:pt x="658" y="163"/>
                </a:cubicBezTo>
                <a:cubicBezTo>
                  <a:pt x="654" y="166"/>
                  <a:pt x="651" y="173"/>
                  <a:pt x="646" y="173"/>
                </a:cubicBezTo>
                <a:cubicBezTo>
                  <a:pt x="645" y="173"/>
                  <a:pt x="641" y="174"/>
                  <a:pt x="641" y="175"/>
                </a:cubicBezTo>
                <a:cubicBezTo>
                  <a:pt x="641" y="178"/>
                  <a:pt x="641" y="179"/>
                  <a:pt x="638" y="181"/>
                </a:cubicBezTo>
                <a:cubicBezTo>
                  <a:pt x="634" y="184"/>
                  <a:pt x="634" y="190"/>
                  <a:pt x="635" y="195"/>
                </a:cubicBezTo>
                <a:cubicBezTo>
                  <a:pt x="636" y="200"/>
                  <a:pt x="635" y="206"/>
                  <a:pt x="638" y="210"/>
                </a:cubicBezTo>
                <a:cubicBezTo>
                  <a:pt x="639" y="212"/>
                  <a:pt x="639" y="215"/>
                  <a:pt x="639" y="217"/>
                </a:cubicBezTo>
                <a:cubicBezTo>
                  <a:pt x="639" y="217"/>
                  <a:pt x="639" y="219"/>
                  <a:pt x="640" y="219"/>
                </a:cubicBezTo>
                <a:cubicBezTo>
                  <a:pt x="641" y="219"/>
                  <a:pt x="639" y="222"/>
                  <a:pt x="640" y="222"/>
                </a:cubicBezTo>
                <a:cubicBezTo>
                  <a:pt x="640" y="222"/>
                  <a:pt x="645" y="218"/>
                  <a:pt x="645" y="217"/>
                </a:cubicBezTo>
                <a:cubicBezTo>
                  <a:pt x="647" y="215"/>
                  <a:pt x="648" y="213"/>
                  <a:pt x="649" y="210"/>
                </a:cubicBezTo>
                <a:cubicBezTo>
                  <a:pt x="650" y="208"/>
                  <a:pt x="654" y="206"/>
                  <a:pt x="655" y="206"/>
                </a:cubicBezTo>
                <a:cubicBezTo>
                  <a:pt x="658" y="208"/>
                  <a:pt x="655" y="202"/>
                  <a:pt x="656" y="201"/>
                </a:cubicBezTo>
                <a:cubicBezTo>
                  <a:pt x="658" y="198"/>
                  <a:pt x="659" y="197"/>
                  <a:pt x="662" y="197"/>
                </a:cubicBezTo>
                <a:cubicBezTo>
                  <a:pt x="665" y="197"/>
                  <a:pt x="669" y="197"/>
                  <a:pt x="667" y="194"/>
                </a:cubicBezTo>
                <a:cubicBezTo>
                  <a:pt x="664" y="191"/>
                  <a:pt x="666" y="188"/>
                  <a:pt x="669" y="186"/>
                </a:cubicBezTo>
                <a:cubicBezTo>
                  <a:pt x="670" y="185"/>
                  <a:pt x="670" y="187"/>
                  <a:pt x="671" y="187"/>
                </a:cubicBezTo>
                <a:cubicBezTo>
                  <a:pt x="673" y="187"/>
                  <a:pt x="673" y="184"/>
                  <a:pt x="673" y="183"/>
                </a:cubicBezTo>
                <a:cubicBezTo>
                  <a:pt x="671" y="181"/>
                  <a:pt x="669" y="180"/>
                  <a:pt x="671" y="177"/>
                </a:cubicBezTo>
                <a:cubicBezTo>
                  <a:pt x="671" y="177"/>
                  <a:pt x="674" y="176"/>
                  <a:pt x="673" y="175"/>
                </a:cubicBezTo>
                <a:cubicBezTo>
                  <a:pt x="672" y="175"/>
                  <a:pt x="671" y="173"/>
                  <a:pt x="670" y="173"/>
                </a:cubicBezTo>
                <a:cubicBezTo>
                  <a:pt x="669" y="173"/>
                  <a:pt x="670" y="174"/>
                  <a:pt x="669" y="174"/>
                </a:cubicBezTo>
                <a:cubicBezTo>
                  <a:pt x="667" y="174"/>
                  <a:pt x="666" y="173"/>
                  <a:pt x="667" y="171"/>
                </a:cubicBezTo>
                <a:cubicBezTo>
                  <a:pt x="668" y="169"/>
                  <a:pt x="670" y="168"/>
                  <a:pt x="672" y="165"/>
                </a:cubicBezTo>
                <a:cubicBezTo>
                  <a:pt x="673" y="163"/>
                  <a:pt x="673" y="160"/>
                  <a:pt x="676" y="158"/>
                </a:cubicBezTo>
                <a:cubicBezTo>
                  <a:pt x="677" y="157"/>
                  <a:pt x="677" y="159"/>
                  <a:pt x="677" y="159"/>
                </a:cubicBezTo>
                <a:cubicBezTo>
                  <a:pt x="679" y="159"/>
                  <a:pt x="679" y="157"/>
                  <a:pt x="680" y="158"/>
                </a:cubicBezTo>
                <a:cubicBezTo>
                  <a:pt x="681" y="158"/>
                  <a:pt x="681" y="159"/>
                  <a:pt x="682" y="158"/>
                </a:cubicBezTo>
                <a:cubicBezTo>
                  <a:pt x="684" y="157"/>
                  <a:pt x="685" y="156"/>
                  <a:pt x="687" y="155"/>
                </a:cubicBezTo>
                <a:cubicBezTo>
                  <a:pt x="690" y="154"/>
                  <a:pt x="686" y="158"/>
                  <a:pt x="688" y="159"/>
                </a:cubicBezTo>
                <a:cubicBezTo>
                  <a:pt x="688" y="160"/>
                  <a:pt x="692" y="156"/>
                  <a:pt x="693" y="156"/>
                </a:cubicBezTo>
                <a:cubicBezTo>
                  <a:pt x="695" y="155"/>
                  <a:pt x="697" y="154"/>
                  <a:pt x="700" y="154"/>
                </a:cubicBezTo>
                <a:cubicBezTo>
                  <a:pt x="702" y="154"/>
                  <a:pt x="704" y="154"/>
                  <a:pt x="705" y="156"/>
                </a:cubicBezTo>
                <a:cubicBezTo>
                  <a:pt x="706" y="156"/>
                  <a:pt x="707" y="157"/>
                  <a:pt x="708" y="158"/>
                </a:cubicBezTo>
                <a:cubicBezTo>
                  <a:pt x="709" y="159"/>
                  <a:pt x="709" y="156"/>
                  <a:pt x="710" y="156"/>
                </a:cubicBezTo>
                <a:cubicBezTo>
                  <a:pt x="718" y="149"/>
                  <a:pt x="727" y="146"/>
                  <a:pt x="736" y="142"/>
                </a:cubicBezTo>
                <a:cubicBezTo>
                  <a:pt x="738" y="141"/>
                  <a:pt x="741" y="140"/>
                  <a:pt x="742" y="138"/>
                </a:cubicBezTo>
                <a:cubicBezTo>
                  <a:pt x="743" y="136"/>
                  <a:pt x="743" y="139"/>
                  <a:pt x="745" y="139"/>
                </a:cubicBezTo>
                <a:cubicBezTo>
                  <a:pt x="746" y="139"/>
                  <a:pt x="748" y="139"/>
                  <a:pt x="749" y="139"/>
                </a:cubicBezTo>
                <a:cubicBezTo>
                  <a:pt x="750" y="140"/>
                  <a:pt x="751" y="141"/>
                  <a:pt x="752" y="141"/>
                </a:cubicBezTo>
                <a:cubicBezTo>
                  <a:pt x="755" y="141"/>
                  <a:pt x="755" y="137"/>
                  <a:pt x="754" y="135"/>
                </a:cubicBezTo>
                <a:cubicBezTo>
                  <a:pt x="754" y="134"/>
                  <a:pt x="750" y="132"/>
                  <a:pt x="751" y="131"/>
                </a:cubicBezTo>
                <a:cubicBezTo>
                  <a:pt x="751" y="130"/>
                  <a:pt x="749" y="125"/>
                  <a:pt x="748" y="126"/>
                </a:cubicBezTo>
                <a:cubicBezTo>
                  <a:pt x="748" y="127"/>
                  <a:pt x="746" y="125"/>
                  <a:pt x="745" y="125"/>
                </a:cubicBezTo>
                <a:cubicBezTo>
                  <a:pt x="744" y="124"/>
                  <a:pt x="745" y="123"/>
                  <a:pt x="744" y="122"/>
                </a:cubicBezTo>
                <a:cubicBezTo>
                  <a:pt x="744" y="121"/>
                  <a:pt x="741" y="122"/>
                  <a:pt x="741" y="122"/>
                </a:cubicBezTo>
                <a:cubicBezTo>
                  <a:pt x="740" y="123"/>
                  <a:pt x="737" y="122"/>
                  <a:pt x="738" y="121"/>
                </a:cubicBezTo>
                <a:cubicBezTo>
                  <a:pt x="738" y="120"/>
                  <a:pt x="741" y="121"/>
                  <a:pt x="742" y="121"/>
                </a:cubicBezTo>
                <a:cubicBezTo>
                  <a:pt x="742" y="120"/>
                  <a:pt x="739" y="120"/>
                  <a:pt x="739" y="120"/>
                </a:cubicBezTo>
                <a:cubicBezTo>
                  <a:pt x="739" y="117"/>
                  <a:pt x="747" y="122"/>
                  <a:pt x="748" y="122"/>
                </a:cubicBezTo>
                <a:cubicBezTo>
                  <a:pt x="750" y="123"/>
                  <a:pt x="756" y="121"/>
                  <a:pt x="758" y="119"/>
                </a:cubicBezTo>
                <a:cubicBezTo>
                  <a:pt x="759" y="118"/>
                  <a:pt x="757" y="118"/>
                  <a:pt x="757" y="117"/>
                </a:cubicBezTo>
                <a:cubicBezTo>
                  <a:pt x="757" y="117"/>
                  <a:pt x="761" y="117"/>
                  <a:pt x="761" y="115"/>
                </a:cubicBezTo>
                <a:cubicBezTo>
                  <a:pt x="760" y="114"/>
                  <a:pt x="758" y="113"/>
                  <a:pt x="759" y="112"/>
                </a:cubicBezTo>
                <a:cubicBezTo>
                  <a:pt x="759" y="111"/>
                  <a:pt x="761" y="109"/>
                  <a:pt x="761" y="109"/>
                </a:cubicBezTo>
                <a:cubicBezTo>
                  <a:pt x="762" y="109"/>
                  <a:pt x="766" y="110"/>
                  <a:pt x="766" y="109"/>
                </a:cubicBezTo>
                <a:cubicBezTo>
                  <a:pt x="765" y="110"/>
                  <a:pt x="762" y="111"/>
                  <a:pt x="763" y="112"/>
                </a:cubicBezTo>
                <a:cubicBezTo>
                  <a:pt x="764" y="113"/>
                  <a:pt x="765" y="114"/>
                  <a:pt x="765" y="114"/>
                </a:cubicBezTo>
                <a:cubicBezTo>
                  <a:pt x="765" y="115"/>
                  <a:pt x="764" y="116"/>
                  <a:pt x="765" y="116"/>
                </a:cubicBezTo>
                <a:cubicBezTo>
                  <a:pt x="767" y="116"/>
                  <a:pt x="769" y="115"/>
                  <a:pt x="771" y="115"/>
                </a:cubicBezTo>
                <a:cubicBezTo>
                  <a:pt x="773" y="115"/>
                  <a:pt x="775" y="115"/>
                  <a:pt x="777" y="116"/>
                </a:cubicBezTo>
                <a:cubicBezTo>
                  <a:pt x="778" y="117"/>
                  <a:pt x="778" y="117"/>
                  <a:pt x="778" y="119"/>
                </a:cubicBezTo>
                <a:cubicBezTo>
                  <a:pt x="778" y="120"/>
                  <a:pt x="782" y="121"/>
                  <a:pt x="783" y="121"/>
                </a:cubicBezTo>
                <a:cubicBezTo>
                  <a:pt x="784" y="122"/>
                  <a:pt x="790" y="126"/>
                  <a:pt x="791" y="124"/>
                </a:cubicBezTo>
                <a:cubicBezTo>
                  <a:pt x="790" y="127"/>
                  <a:pt x="796" y="124"/>
                  <a:pt x="796" y="124"/>
                </a:cubicBezTo>
                <a:cubicBezTo>
                  <a:pt x="796" y="123"/>
                  <a:pt x="792" y="123"/>
                  <a:pt x="793" y="122"/>
                </a:cubicBezTo>
                <a:cubicBezTo>
                  <a:pt x="793" y="120"/>
                  <a:pt x="796" y="122"/>
                  <a:pt x="796" y="122"/>
                </a:cubicBezTo>
                <a:cubicBezTo>
                  <a:pt x="796" y="120"/>
                  <a:pt x="795" y="122"/>
                  <a:pt x="796" y="119"/>
                </a:cubicBezTo>
                <a:cubicBezTo>
                  <a:pt x="796" y="118"/>
                  <a:pt x="796" y="117"/>
                  <a:pt x="796" y="116"/>
                </a:cubicBezTo>
                <a:cubicBezTo>
                  <a:pt x="795" y="115"/>
                  <a:pt x="794" y="115"/>
                  <a:pt x="794" y="114"/>
                </a:cubicBezTo>
                <a:cubicBezTo>
                  <a:pt x="794" y="114"/>
                  <a:pt x="801" y="116"/>
                  <a:pt x="802" y="115"/>
                </a:cubicBezTo>
                <a:cubicBezTo>
                  <a:pt x="802" y="115"/>
                  <a:pt x="801" y="114"/>
                  <a:pt x="800" y="114"/>
                </a:cubicBezTo>
                <a:cubicBezTo>
                  <a:pt x="801" y="114"/>
                  <a:pt x="804" y="115"/>
                  <a:pt x="805" y="114"/>
                </a:cubicBezTo>
                <a:cubicBezTo>
                  <a:pt x="805" y="113"/>
                  <a:pt x="805" y="112"/>
                  <a:pt x="806" y="111"/>
                </a:cubicBezTo>
                <a:cubicBezTo>
                  <a:pt x="806" y="111"/>
                  <a:pt x="809" y="111"/>
                  <a:pt x="809" y="111"/>
                </a:cubicBezTo>
                <a:cubicBezTo>
                  <a:pt x="809" y="111"/>
                  <a:pt x="808" y="111"/>
                  <a:pt x="808" y="111"/>
                </a:cubicBezTo>
                <a:cubicBezTo>
                  <a:pt x="807" y="110"/>
                  <a:pt x="810" y="111"/>
                  <a:pt x="808" y="111"/>
                </a:cubicBezTo>
                <a:close/>
                <a:moveTo>
                  <a:pt x="405" y="192"/>
                </a:moveTo>
                <a:cubicBezTo>
                  <a:pt x="404" y="195"/>
                  <a:pt x="404" y="198"/>
                  <a:pt x="403" y="201"/>
                </a:cubicBezTo>
                <a:cubicBezTo>
                  <a:pt x="402" y="203"/>
                  <a:pt x="399" y="202"/>
                  <a:pt x="399" y="204"/>
                </a:cubicBezTo>
                <a:cubicBezTo>
                  <a:pt x="399" y="204"/>
                  <a:pt x="401" y="204"/>
                  <a:pt x="402" y="204"/>
                </a:cubicBezTo>
                <a:cubicBezTo>
                  <a:pt x="402" y="204"/>
                  <a:pt x="393" y="210"/>
                  <a:pt x="392" y="210"/>
                </a:cubicBezTo>
                <a:cubicBezTo>
                  <a:pt x="391" y="211"/>
                  <a:pt x="390" y="212"/>
                  <a:pt x="388" y="212"/>
                </a:cubicBezTo>
                <a:cubicBezTo>
                  <a:pt x="387" y="213"/>
                  <a:pt x="386" y="215"/>
                  <a:pt x="385" y="216"/>
                </a:cubicBezTo>
                <a:cubicBezTo>
                  <a:pt x="384" y="217"/>
                  <a:pt x="377" y="219"/>
                  <a:pt x="376" y="217"/>
                </a:cubicBezTo>
                <a:cubicBezTo>
                  <a:pt x="376" y="216"/>
                  <a:pt x="383" y="214"/>
                  <a:pt x="384" y="213"/>
                </a:cubicBezTo>
                <a:cubicBezTo>
                  <a:pt x="387" y="211"/>
                  <a:pt x="390" y="208"/>
                  <a:pt x="393" y="206"/>
                </a:cubicBezTo>
                <a:cubicBezTo>
                  <a:pt x="395" y="205"/>
                  <a:pt x="395" y="202"/>
                  <a:pt x="397" y="201"/>
                </a:cubicBezTo>
                <a:cubicBezTo>
                  <a:pt x="399" y="198"/>
                  <a:pt x="401" y="195"/>
                  <a:pt x="402" y="192"/>
                </a:cubicBezTo>
                <a:cubicBezTo>
                  <a:pt x="402" y="190"/>
                  <a:pt x="402" y="190"/>
                  <a:pt x="404" y="189"/>
                </a:cubicBezTo>
                <a:cubicBezTo>
                  <a:pt x="406" y="188"/>
                  <a:pt x="405" y="191"/>
                  <a:pt x="405" y="192"/>
                </a:cubicBezTo>
                <a:cubicBezTo>
                  <a:pt x="404" y="193"/>
                  <a:pt x="405" y="190"/>
                  <a:pt x="405" y="192"/>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766" name="Freeform 721">
            <a:extLst>
              <a:ext uri="{FF2B5EF4-FFF2-40B4-BE49-F238E27FC236}">
                <a16:creationId xmlns:a16="http://schemas.microsoft.com/office/drawing/2014/main" id="{B577AE2C-8625-50A1-247A-29508478FECB}"/>
              </a:ext>
            </a:extLst>
          </p:cNvPr>
          <p:cNvSpPr/>
          <p:nvPr/>
        </p:nvSpPr>
        <p:spPr bwMode="auto">
          <a:xfrm>
            <a:off x="11075531" y="3293629"/>
            <a:ext cx="43533" cy="116040"/>
          </a:xfrm>
          <a:custGeom>
            <a:avLst/>
            <a:gdLst>
              <a:gd name="T0" fmla="*/ 13 w 15"/>
              <a:gd name="T1" fmla="*/ 26 h 32"/>
              <a:gd name="T2" fmla="*/ 10 w 15"/>
              <a:gd name="T3" fmla="*/ 13 h 32"/>
              <a:gd name="T4" fmla="*/ 9 w 15"/>
              <a:gd name="T5" fmla="*/ 4 h 32"/>
              <a:gd name="T6" fmla="*/ 9 w 15"/>
              <a:gd name="T7" fmla="*/ 1 h 32"/>
              <a:gd name="T8" fmla="*/ 6 w 15"/>
              <a:gd name="T9" fmla="*/ 0 h 32"/>
              <a:gd name="T10" fmla="*/ 7 w 15"/>
              <a:gd name="T11" fmla="*/ 3 h 32"/>
              <a:gd name="T12" fmla="*/ 6 w 15"/>
              <a:gd name="T13" fmla="*/ 5 h 32"/>
              <a:gd name="T14" fmla="*/ 4 w 15"/>
              <a:gd name="T15" fmla="*/ 7 h 32"/>
              <a:gd name="T16" fmla="*/ 4 w 15"/>
              <a:gd name="T17" fmla="*/ 9 h 32"/>
              <a:gd name="T18" fmla="*/ 2 w 15"/>
              <a:gd name="T19" fmla="*/ 14 h 32"/>
              <a:gd name="T20" fmla="*/ 5 w 15"/>
              <a:gd name="T21" fmla="*/ 20 h 32"/>
              <a:gd name="T22" fmla="*/ 6 w 15"/>
              <a:gd name="T23" fmla="*/ 32 h 32"/>
              <a:gd name="T24" fmla="*/ 15 w 15"/>
              <a:gd name="T25" fmla="*/ 32 h 32"/>
              <a:gd name="T26" fmla="*/ 13 w 15"/>
              <a:gd name="T27" fmla="*/ 26 h 32"/>
              <a:gd name="T28" fmla="*/ 13 w 15"/>
              <a:gd name="T29" fmla="*/ 2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32">
                <a:moveTo>
                  <a:pt x="13" y="26"/>
                </a:moveTo>
                <a:cubicBezTo>
                  <a:pt x="13" y="22"/>
                  <a:pt x="9" y="17"/>
                  <a:pt x="10" y="13"/>
                </a:cubicBezTo>
                <a:cubicBezTo>
                  <a:pt x="11" y="10"/>
                  <a:pt x="10" y="7"/>
                  <a:pt x="9" y="4"/>
                </a:cubicBezTo>
                <a:cubicBezTo>
                  <a:pt x="9" y="3"/>
                  <a:pt x="9" y="2"/>
                  <a:pt x="9" y="1"/>
                </a:cubicBezTo>
                <a:cubicBezTo>
                  <a:pt x="9" y="0"/>
                  <a:pt x="6" y="0"/>
                  <a:pt x="6" y="0"/>
                </a:cubicBezTo>
                <a:cubicBezTo>
                  <a:pt x="6" y="1"/>
                  <a:pt x="7" y="2"/>
                  <a:pt x="7" y="3"/>
                </a:cubicBezTo>
                <a:cubicBezTo>
                  <a:pt x="8" y="4"/>
                  <a:pt x="7" y="5"/>
                  <a:pt x="6" y="5"/>
                </a:cubicBezTo>
                <a:cubicBezTo>
                  <a:pt x="5" y="6"/>
                  <a:pt x="4" y="5"/>
                  <a:pt x="4" y="7"/>
                </a:cubicBezTo>
                <a:cubicBezTo>
                  <a:pt x="4" y="8"/>
                  <a:pt x="4" y="8"/>
                  <a:pt x="4" y="9"/>
                </a:cubicBezTo>
                <a:cubicBezTo>
                  <a:pt x="3" y="11"/>
                  <a:pt x="3" y="13"/>
                  <a:pt x="2" y="14"/>
                </a:cubicBezTo>
                <a:cubicBezTo>
                  <a:pt x="0" y="15"/>
                  <a:pt x="4" y="18"/>
                  <a:pt x="5" y="20"/>
                </a:cubicBezTo>
                <a:cubicBezTo>
                  <a:pt x="6" y="22"/>
                  <a:pt x="4" y="32"/>
                  <a:pt x="6" y="32"/>
                </a:cubicBezTo>
                <a:cubicBezTo>
                  <a:pt x="9" y="32"/>
                  <a:pt x="12" y="32"/>
                  <a:pt x="15" y="32"/>
                </a:cubicBezTo>
                <a:cubicBezTo>
                  <a:pt x="15" y="30"/>
                  <a:pt x="14" y="28"/>
                  <a:pt x="13" y="26"/>
                </a:cubicBezTo>
                <a:cubicBezTo>
                  <a:pt x="13" y="24"/>
                  <a:pt x="13" y="27"/>
                  <a:pt x="13" y="26"/>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767" name="Freeform 722">
            <a:extLst>
              <a:ext uri="{FF2B5EF4-FFF2-40B4-BE49-F238E27FC236}">
                <a16:creationId xmlns:a16="http://schemas.microsoft.com/office/drawing/2014/main" id="{5E1CEC70-FFF7-3415-CBD3-36116E93BF80}"/>
              </a:ext>
            </a:extLst>
          </p:cNvPr>
          <p:cNvSpPr/>
          <p:nvPr/>
        </p:nvSpPr>
        <p:spPr bwMode="auto">
          <a:xfrm>
            <a:off x="11084435" y="3405965"/>
            <a:ext cx="43533" cy="83943"/>
          </a:xfrm>
          <a:custGeom>
            <a:avLst/>
            <a:gdLst>
              <a:gd name="T0" fmla="*/ 12 w 15"/>
              <a:gd name="T1" fmla="*/ 1 h 23"/>
              <a:gd name="T2" fmla="*/ 7 w 15"/>
              <a:gd name="T3" fmla="*/ 1 h 23"/>
              <a:gd name="T4" fmla="*/ 2 w 15"/>
              <a:gd name="T5" fmla="*/ 2 h 23"/>
              <a:gd name="T6" fmla="*/ 1 w 15"/>
              <a:gd name="T7" fmla="*/ 7 h 23"/>
              <a:gd name="T8" fmla="*/ 2 w 15"/>
              <a:gd name="T9" fmla="*/ 11 h 23"/>
              <a:gd name="T10" fmla="*/ 1 w 15"/>
              <a:gd name="T11" fmla="*/ 23 h 23"/>
              <a:gd name="T12" fmla="*/ 4 w 15"/>
              <a:gd name="T13" fmla="*/ 20 h 23"/>
              <a:gd name="T14" fmla="*/ 7 w 15"/>
              <a:gd name="T15" fmla="*/ 20 h 23"/>
              <a:gd name="T16" fmla="*/ 9 w 15"/>
              <a:gd name="T17" fmla="*/ 23 h 23"/>
              <a:gd name="T18" fmla="*/ 9 w 15"/>
              <a:gd name="T19" fmla="*/ 20 h 23"/>
              <a:gd name="T20" fmla="*/ 6 w 15"/>
              <a:gd name="T21" fmla="*/ 16 h 23"/>
              <a:gd name="T22" fmla="*/ 4 w 15"/>
              <a:gd name="T23" fmla="*/ 7 h 23"/>
              <a:gd name="T24" fmla="*/ 9 w 15"/>
              <a:gd name="T25" fmla="*/ 3 h 23"/>
              <a:gd name="T26" fmla="*/ 15 w 15"/>
              <a:gd name="T27" fmla="*/ 6 h 23"/>
              <a:gd name="T28" fmla="*/ 12 w 15"/>
              <a:gd name="T29"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23">
                <a:moveTo>
                  <a:pt x="12" y="1"/>
                </a:moveTo>
                <a:cubicBezTo>
                  <a:pt x="11" y="1"/>
                  <a:pt x="9" y="1"/>
                  <a:pt x="7" y="1"/>
                </a:cubicBezTo>
                <a:cubicBezTo>
                  <a:pt x="5" y="1"/>
                  <a:pt x="3" y="0"/>
                  <a:pt x="2" y="2"/>
                </a:cubicBezTo>
                <a:cubicBezTo>
                  <a:pt x="2" y="4"/>
                  <a:pt x="1" y="5"/>
                  <a:pt x="1" y="7"/>
                </a:cubicBezTo>
                <a:cubicBezTo>
                  <a:pt x="1" y="8"/>
                  <a:pt x="2" y="9"/>
                  <a:pt x="2" y="11"/>
                </a:cubicBezTo>
                <a:cubicBezTo>
                  <a:pt x="2" y="12"/>
                  <a:pt x="0" y="23"/>
                  <a:pt x="1" y="23"/>
                </a:cubicBezTo>
                <a:cubicBezTo>
                  <a:pt x="3" y="22"/>
                  <a:pt x="1" y="19"/>
                  <a:pt x="4" y="20"/>
                </a:cubicBezTo>
                <a:cubicBezTo>
                  <a:pt x="5" y="20"/>
                  <a:pt x="7" y="19"/>
                  <a:pt x="7" y="20"/>
                </a:cubicBezTo>
                <a:cubicBezTo>
                  <a:pt x="8" y="20"/>
                  <a:pt x="8" y="23"/>
                  <a:pt x="9" y="23"/>
                </a:cubicBezTo>
                <a:cubicBezTo>
                  <a:pt x="9" y="23"/>
                  <a:pt x="9" y="20"/>
                  <a:pt x="9" y="20"/>
                </a:cubicBezTo>
                <a:cubicBezTo>
                  <a:pt x="9" y="18"/>
                  <a:pt x="7" y="17"/>
                  <a:pt x="6" y="16"/>
                </a:cubicBezTo>
                <a:cubicBezTo>
                  <a:pt x="5" y="14"/>
                  <a:pt x="2" y="9"/>
                  <a:pt x="4" y="7"/>
                </a:cubicBezTo>
                <a:cubicBezTo>
                  <a:pt x="7" y="5"/>
                  <a:pt x="6" y="4"/>
                  <a:pt x="9" y="3"/>
                </a:cubicBezTo>
                <a:cubicBezTo>
                  <a:pt x="11" y="2"/>
                  <a:pt x="14" y="4"/>
                  <a:pt x="15" y="6"/>
                </a:cubicBezTo>
                <a:cubicBezTo>
                  <a:pt x="14" y="4"/>
                  <a:pt x="13" y="2"/>
                  <a:pt x="12" y="1"/>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768" name="Freeform 723">
            <a:extLst>
              <a:ext uri="{FF2B5EF4-FFF2-40B4-BE49-F238E27FC236}">
                <a16:creationId xmlns:a16="http://schemas.microsoft.com/office/drawing/2014/main" id="{79C4B0D7-A1AE-1F02-D63C-4C5B00BB97CC}"/>
              </a:ext>
            </a:extLst>
          </p:cNvPr>
          <p:cNvSpPr/>
          <p:nvPr/>
        </p:nvSpPr>
        <p:spPr bwMode="auto">
          <a:xfrm>
            <a:off x="10854898" y="3652859"/>
            <a:ext cx="61343" cy="91350"/>
          </a:xfrm>
          <a:custGeom>
            <a:avLst/>
            <a:gdLst>
              <a:gd name="T0" fmla="*/ 5 w 21"/>
              <a:gd name="T1" fmla="*/ 1 h 25"/>
              <a:gd name="T2" fmla="*/ 4 w 21"/>
              <a:gd name="T3" fmla="*/ 7 h 25"/>
              <a:gd name="T4" fmla="*/ 1 w 21"/>
              <a:gd name="T5" fmla="*/ 9 h 25"/>
              <a:gd name="T6" fmla="*/ 3 w 21"/>
              <a:gd name="T7" fmla="*/ 11 h 25"/>
              <a:gd name="T8" fmla="*/ 2 w 21"/>
              <a:gd name="T9" fmla="*/ 14 h 25"/>
              <a:gd name="T10" fmla="*/ 3 w 21"/>
              <a:gd name="T11" fmla="*/ 16 h 25"/>
              <a:gd name="T12" fmla="*/ 1 w 21"/>
              <a:gd name="T13" fmla="*/ 20 h 25"/>
              <a:gd name="T14" fmla="*/ 3 w 21"/>
              <a:gd name="T15" fmla="*/ 21 h 25"/>
              <a:gd name="T16" fmla="*/ 0 w 21"/>
              <a:gd name="T17" fmla="*/ 24 h 25"/>
              <a:gd name="T18" fmla="*/ 2 w 21"/>
              <a:gd name="T19" fmla="*/ 23 h 25"/>
              <a:gd name="T20" fmla="*/ 3 w 21"/>
              <a:gd name="T21" fmla="*/ 24 h 25"/>
              <a:gd name="T22" fmla="*/ 6 w 21"/>
              <a:gd name="T23" fmla="*/ 22 h 25"/>
              <a:gd name="T24" fmla="*/ 8 w 21"/>
              <a:gd name="T25" fmla="*/ 22 h 25"/>
              <a:gd name="T26" fmla="*/ 9 w 21"/>
              <a:gd name="T27" fmla="*/ 22 h 25"/>
              <a:gd name="T28" fmla="*/ 12 w 21"/>
              <a:gd name="T29" fmla="*/ 21 h 25"/>
              <a:gd name="T30" fmla="*/ 14 w 21"/>
              <a:gd name="T31" fmla="*/ 20 h 25"/>
              <a:gd name="T32" fmla="*/ 17 w 21"/>
              <a:gd name="T33" fmla="*/ 18 h 25"/>
              <a:gd name="T34" fmla="*/ 20 w 21"/>
              <a:gd name="T35" fmla="*/ 20 h 25"/>
              <a:gd name="T36" fmla="*/ 19 w 21"/>
              <a:gd name="T37" fmla="*/ 16 h 25"/>
              <a:gd name="T38" fmla="*/ 17 w 21"/>
              <a:gd name="T39" fmla="*/ 12 h 25"/>
              <a:gd name="T40" fmla="*/ 12 w 21"/>
              <a:gd name="T41" fmla="*/ 0 h 25"/>
              <a:gd name="T42" fmla="*/ 5 w 21"/>
              <a:gd name="T43" fmla="*/ 1 h 25"/>
              <a:gd name="T44" fmla="*/ 5 w 21"/>
              <a:gd name="T45" fmla="*/ 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 h="25">
                <a:moveTo>
                  <a:pt x="5" y="1"/>
                </a:moveTo>
                <a:cubicBezTo>
                  <a:pt x="3" y="2"/>
                  <a:pt x="2" y="6"/>
                  <a:pt x="4" y="7"/>
                </a:cubicBezTo>
                <a:cubicBezTo>
                  <a:pt x="7" y="10"/>
                  <a:pt x="2" y="9"/>
                  <a:pt x="1" y="9"/>
                </a:cubicBezTo>
                <a:cubicBezTo>
                  <a:pt x="1" y="9"/>
                  <a:pt x="3" y="11"/>
                  <a:pt x="3" y="11"/>
                </a:cubicBezTo>
                <a:cubicBezTo>
                  <a:pt x="3" y="13"/>
                  <a:pt x="3" y="13"/>
                  <a:pt x="2" y="14"/>
                </a:cubicBezTo>
                <a:cubicBezTo>
                  <a:pt x="2" y="14"/>
                  <a:pt x="3" y="15"/>
                  <a:pt x="3" y="16"/>
                </a:cubicBezTo>
                <a:cubicBezTo>
                  <a:pt x="2" y="17"/>
                  <a:pt x="1" y="20"/>
                  <a:pt x="1" y="20"/>
                </a:cubicBezTo>
                <a:cubicBezTo>
                  <a:pt x="1" y="20"/>
                  <a:pt x="3" y="20"/>
                  <a:pt x="3" y="21"/>
                </a:cubicBezTo>
                <a:cubicBezTo>
                  <a:pt x="3" y="21"/>
                  <a:pt x="0" y="23"/>
                  <a:pt x="0" y="24"/>
                </a:cubicBezTo>
                <a:cubicBezTo>
                  <a:pt x="0" y="24"/>
                  <a:pt x="1" y="23"/>
                  <a:pt x="2" y="23"/>
                </a:cubicBezTo>
                <a:cubicBezTo>
                  <a:pt x="2" y="23"/>
                  <a:pt x="2" y="25"/>
                  <a:pt x="3" y="24"/>
                </a:cubicBezTo>
                <a:cubicBezTo>
                  <a:pt x="3" y="23"/>
                  <a:pt x="5" y="22"/>
                  <a:pt x="6" y="22"/>
                </a:cubicBezTo>
                <a:cubicBezTo>
                  <a:pt x="7" y="21"/>
                  <a:pt x="6" y="25"/>
                  <a:pt x="8" y="22"/>
                </a:cubicBezTo>
                <a:cubicBezTo>
                  <a:pt x="9" y="20"/>
                  <a:pt x="8" y="21"/>
                  <a:pt x="9" y="22"/>
                </a:cubicBezTo>
                <a:cubicBezTo>
                  <a:pt x="9" y="22"/>
                  <a:pt x="12" y="21"/>
                  <a:pt x="12" y="21"/>
                </a:cubicBezTo>
                <a:cubicBezTo>
                  <a:pt x="14" y="21"/>
                  <a:pt x="13" y="20"/>
                  <a:pt x="14" y="20"/>
                </a:cubicBezTo>
                <a:cubicBezTo>
                  <a:pt x="16" y="20"/>
                  <a:pt x="16" y="19"/>
                  <a:pt x="17" y="18"/>
                </a:cubicBezTo>
                <a:cubicBezTo>
                  <a:pt x="18" y="16"/>
                  <a:pt x="19" y="19"/>
                  <a:pt x="20" y="20"/>
                </a:cubicBezTo>
                <a:cubicBezTo>
                  <a:pt x="21" y="20"/>
                  <a:pt x="19" y="16"/>
                  <a:pt x="19" y="16"/>
                </a:cubicBezTo>
                <a:cubicBezTo>
                  <a:pt x="18" y="15"/>
                  <a:pt x="17" y="14"/>
                  <a:pt x="17" y="12"/>
                </a:cubicBezTo>
                <a:cubicBezTo>
                  <a:pt x="17" y="7"/>
                  <a:pt x="14" y="4"/>
                  <a:pt x="12" y="0"/>
                </a:cubicBezTo>
                <a:cubicBezTo>
                  <a:pt x="10" y="2"/>
                  <a:pt x="8" y="1"/>
                  <a:pt x="5" y="1"/>
                </a:cubicBezTo>
                <a:cubicBezTo>
                  <a:pt x="5" y="2"/>
                  <a:pt x="6" y="1"/>
                  <a:pt x="5" y="1"/>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769" name="Freeform 724">
            <a:extLst>
              <a:ext uri="{FF2B5EF4-FFF2-40B4-BE49-F238E27FC236}">
                <a16:creationId xmlns:a16="http://schemas.microsoft.com/office/drawing/2014/main" id="{569C79F8-E610-48EE-42CD-3843C67EAB91}"/>
              </a:ext>
            </a:extLst>
          </p:cNvPr>
          <p:cNvSpPr/>
          <p:nvPr/>
        </p:nvSpPr>
        <p:spPr bwMode="auto">
          <a:xfrm>
            <a:off x="10829175" y="3555335"/>
            <a:ext cx="93003" cy="112337"/>
          </a:xfrm>
          <a:custGeom>
            <a:avLst/>
            <a:gdLst>
              <a:gd name="T0" fmla="*/ 32 w 32"/>
              <a:gd name="T1" fmla="*/ 3 h 31"/>
              <a:gd name="T2" fmla="*/ 29 w 32"/>
              <a:gd name="T3" fmla="*/ 1 h 31"/>
              <a:gd name="T4" fmla="*/ 27 w 32"/>
              <a:gd name="T5" fmla="*/ 4 h 31"/>
              <a:gd name="T6" fmla="*/ 25 w 32"/>
              <a:gd name="T7" fmla="*/ 5 h 31"/>
              <a:gd name="T8" fmla="*/ 20 w 32"/>
              <a:gd name="T9" fmla="*/ 6 h 31"/>
              <a:gd name="T10" fmla="*/ 20 w 32"/>
              <a:gd name="T11" fmla="*/ 10 h 31"/>
              <a:gd name="T12" fmla="*/ 13 w 32"/>
              <a:gd name="T13" fmla="*/ 9 h 31"/>
              <a:gd name="T14" fmla="*/ 10 w 32"/>
              <a:gd name="T15" fmla="*/ 12 h 31"/>
              <a:gd name="T16" fmla="*/ 0 w 32"/>
              <a:gd name="T17" fmla="*/ 19 h 31"/>
              <a:gd name="T18" fmla="*/ 6 w 32"/>
              <a:gd name="T19" fmla="*/ 21 h 31"/>
              <a:gd name="T20" fmla="*/ 5 w 32"/>
              <a:gd name="T21" fmla="*/ 24 h 31"/>
              <a:gd name="T22" fmla="*/ 6 w 32"/>
              <a:gd name="T23" fmla="*/ 26 h 31"/>
              <a:gd name="T24" fmla="*/ 3 w 32"/>
              <a:gd name="T25" fmla="*/ 29 h 31"/>
              <a:gd name="T26" fmla="*/ 5 w 32"/>
              <a:gd name="T27" fmla="*/ 30 h 31"/>
              <a:gd name="T28" fmla="*/ 5 w 32"/>
              <a:gd name="T29" fmla="*/ 31 h 31"/>
              <a:gd name="T30" fmla="*/ 9 w 32"/>
              <a:gd name="T31" fmla="*/ 31 h 31"/>
              <a:gd name="T32" fmla="*/ 12 w 32"/>
              <a:gd name="T33" fmla="*/ 31 h 31"/>
              <a:gd name="T34" fmla="*/ 14 w 32"/>
              <a:gd name="T35" fmla="*/ 28 h 31"/>
              <a:gd name="T36" fmla="*/ 21 w 32"/>
              <a:gd name="T37" fmla="*/ 27 h 31"/>
              <a:gd name="T38" fmla="*/ 16 w 32"/>
              <a:gd name="T39" fmla="*/ 22 h 31"/>
              <a:gd name="T40" fmla="*/ 20 w 32"/>
              <a:gd name="T41" fmla="*/ 19 h 31"/>
              <a:gd name="T42" fmla="*/ 27 w 32"/>
              <a:gd name="T43" fmla="*/ 14 h 31"/>
              <a:gd name="T44" fmla="*/ 27 w 32"/>
              <a:gd name="T45" fmla="*/ 8 h 31"/>
              <a:gd name="T46" fmla="*/ 32 w 32"/>
              <a:gd name="T47" fmla="*/ 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2" h="31">
                <a:moveTo>
                  <a:pt x="32" y="3"/>
                </a:moveTo>
                <a:cubicBezTo>
                  <a:pt x="31" y="2"/>
                  <a:pt x="30" y="0"/>
                  <a:pt x="29" y="1"/>
                </a:cubicBezTo>
                <a:cubicBezTo>
                  <a:pt x="28" y="1"/>
                  <a:pt x="28" y="3"/>
                  <a:pt x="27" y="4"/>
                </a:cubicBezTo>
                <a:cubicBezTo>
                  <a:pt x="27" y="4"/>
                  <a:pt x="26" y="3"/>
                  <a:pt x="25" y="5"/>
                </a:cubicBezTo>
                <a:cubicBezTo>
                  <a:pt x="24" y="6"/>
                  <a:pt x="22" y="6"/>
                  <a:pt x="20" y="6"/>
                </a:cubicBezTo>
                <a:cubicBezTo>
                  <a:pt x="18" y="7"/>
                  <a:pt x="22" y="9"/>
                  <a:pt x="20" y="10"/>
                </a:cubicBezTo>
                <a:cubicBezTo>
                  <a:pt x="17" y="11"/>
                  <a:pt x="16" y="9"/>
                  <a:pt x="13" y="9"/>
                </a:cubicBezTo>
                <a:cubicBezTo>
                  <a:pt x="12" y="8"/>
                  <a:pt x="10" y="11"/>
                  <a:pt x="10" y="12"/>
                </a:cubicBezTo>
                <a:cubicBezTo>
                  <a:pt x="7" y="15"/>
                  <a:pt x="1" y="15"/>
                  <a:pt x="0" y="19"/>
                </a:cubicBezTo>
                <a:cubicBezTo>
                  <a:pt x="0" y="19"/>
                  <a:pt x="6" y="21"/>
                  <a:pt x="6" y="21"/>
                </a:cubicBezTo>
                <a:cubicBezTo>
                  <a:pt x="6" y="22"/>
                  <a:pt x="5" y="24"/>
                  <a:pt x="5" y="24"/>
                </a:cubicBezTo>
                <a:cubicBezTo>
                  <a:pt x="5" y="26"/>
                  <a:pt x="6" y="25"/>
                  <a:pt x="6" y="26"/>
                </a:cubicBezTo>
                <a:cubicBezTo>
                  <a:pt x="6" y="25"/>
                  <a:pt x="2" y="28"/>
                  <a:pt x="3" y="29"/>
                </a:cubicBezTo>
                <a:cubicBezTo>
                  <a:pt x="3" y="29"/>
                  <a:pt x="5" y="30"/>
                  <a:pt x="5" y="30"/>
                </a:cubicBezTo>
                <a:cubicBezTo>
                  <a:pt x="6" y="30"/>
                  <a:pt x="5" y="30"/>
                  <a:pt x="5" y="31"/>
                </a:cubicBezTo>
                <a:cubicBezTo>
                  <a:pt x="5" y="30"/>
                  <a:pt x="9" y="30"/>
                  <a:pt x="9" y="31"/>
                </a:cubicBezTo>
                <a:cubicBezTo>
                  <a:pt x="10" y="31"/>
                  <a:pt x="11" y="31"/>
                  <a:pt x="12" y="31"/>
                </a:cubicBezTo>
                <a:cubicBezTo>
                  <a:pt x="12" y="31"/>
                  <a:pt x="13" y="29"/>
                  <a:pt x="14" y="28"/>
                </a:cubicBezTo>
                <a:cubicBezTo>
                  <a:pt x="17" y="28"/>
                  <a:pt x="19" y="29"/>
                  <a:pt x="21" y="27"/>
                </a:cubicBezTo>
                <a:cubicBezTo>
                  <a:pt x="21" y="25"/>
                  <a:pt x="16" y="23"/>
                  <a:pt x="16" y="22"/>
                </a:cubicBezTo>
                <a:cubicBezTo>
                  <a:pt x="17" y="21"/>
                  <a:pt x="18" y="20"/>
                  <a:pt x="20" y="19"/>
                </a:cubicBezTo>
                <a:cubicBezTo>
                  <a:pt x="22" y="17"/>
                  <a:pt x="24" y="15"/>
                  <a:pt x="27" y="14"/>
                </a:cubicBezTo>
                <a:cubicBezTo>
                  <a:pt x="29" y="12"/>
                  <a:pt x="26" y="9"/>
                  <a:pt x="27" y="8"/>
                </a:cubicBezTo>
                <a:cubicBezTo>
                  <a:pt x="29" y="6"/>
                  <a:pt x="30" y="4"/>
                  <a:pt x="32" y="3"/>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770" name="Freeform 725">
            <a:extLst>
              <a:ext uri="{FF2B5EF4-FFF2-40B4-BE49-F238E27FC236}">
                <a16:creationId xmlns:a16="http://schemas.microsoft.com/office/drawing/2014/main" id="{A8A601CF-EB34-63F2-90D4-A0560CF6A1E8}"/>
              </a:ext>
            </a:extLst>
          </p:cNvPr>
          <p:cNvSpPr/>
          <p:nvPr/>
        </p:nvSpPr>
        <p:spPr bwMode="auto">
          <a:xfrm>
            <a:off x="8905807" y="3268938"/>
            <a:ext cx="69258" cy="90115"/>
          </a:xfrm>
          <a:custGeom>
            <a:avLst/>
            <a:gdLst>
              <a:gd name="T0" fmla="*/ 21 w 24"/>
              <a:gd name="T1" fmla="*/ 8 h 25"/>
              <a:gd name="T2" fmla="*/ 18 w 24"/>
              <a:gd name="T3" fmla="*/ 5 h 25"/>
              <a:gd name="T4" fmla="*/ 15 w 24"/>
              <a:gd name="T5" fmla="*/ 6 h 25"/>
              <a:gd name="T6" fmla="*/ 16 w 24"/>
              <a:gd name="T7" fmla="*/ 1 h 25"/>
              <a:gd name="T8" fmla="*/ 10 w 24"/>
              <a:gd name="T9" fmla="*/ 1 h 25"/>
              <a:gd name="T10" fmla="*/ 10 w 24"/>
              <a:gd name="T11" fmla="*/ 2 h 25"/>
              <a:gd name="T12" fmla="*/ 9 w 24"/>
              <a:gd name="T13" fmla="*/ 3 h 25"/>
              <a:gd name="T14" fmla="*/ 11 w 24"/>
              <a:gd name="T15" fmla="*/ 4 h 25"/>
              <a:gd name="T16" fmla="*/ 9 w 24"/>
              <a:gd name="T17" fmla="*/ 5 h 25"/>
              <a:gd name="T18" fmla="*/ 2 w 24"/>
              <a:gd name="T19" fmla="*/ 6 h 25"/>
              <a:gd name="T20" fmla="*/ 3 w 24"/>
              <a:gd name="T21" fmla="*/ 7 h 25"/>
              <a:gd name="T22" fmla="*/ 2 w 24"/>
              <a:gd name="T23" fmla="*/ 8 h 25"/>
              <a:gd name="T24" fmla="*/ 2 w 24"/>
              <a:gd name="T25" fmla="*/ 8 h 25"/>
              <a:gd name="T26" fmla="*/ 1 w 24"/>
              <a:gd name="T27" fmla="*/ 8 h 25"/>
              <a:gd name="T28" fmla="*/ 3 w 24"/>
              <a:gd name="T29" fmla="*/ 10 h 25"/>
              <a:gd name="T30" fmla="*/ 6 w 24"/>
              <a:gd name="T31" fmla="*/ 13 h 25"/>
              <a:gd name="T32" fmla="*/ 5 w 24"/>
              <a:gd name="T33" fmla="*/ 17 h 25"/>
              <a:gd name="T34" fmla="*/ 1 w 24"/>
              <a:gd name="T35" fmla="*/ 20 h 25"/>
              <a:gd name="T36" fmla="*/ 3 w 24"/>
              <a:gd name="T37" fmla="*/ 20 h 25"/>
              <a:gd name="T38" fmla="*/ 0 w 24"/>
              <a:gd name="T39" fmla="*/ 22 h 25"/>
              <a:gd name="T40" fmla="*/ 3 w 24"/>
              <a:gd name="T41" fmla="*/ 21 h 25"/>
              <a:gd name="T42" fmla="*/ 2 w 24"/>
              <a:gd name="T43" fmla="*/ 24 h 25"/>
              <a:gd name="T44" fmla="*/ 4 w 24"/>
              <a:gd name="T45" fmla="*/ 23 h 25"/>
              <a:gd name="T46" fmla="*/ 4 w 24"/>
              <a:gd name="T47" fmla="*/ 25 h 25"/>
              <a:gd name="T48" fmla="*/ 8 w 24"/>
              <a:gd name="T49" fmla="*/ 24 h 25"/>
              <a:gd name="T50" fmla="*/ 17 w 24"/>
              <a:gd name="T51" fmla="*/ 20 h 25"/>
              <a:gd name="T52" fmla="*/ 22 w 24"/>
              <a:gd name="T53" fmla="*/ 16 h 25"/>
              <a:gd name="T54" fmla="*/ 21 w 24"/>
              <a:gd name="T55" fmla="*/ 8 h 25"/>
              <a:gd name="T56" fmla="*/ 21 w 24"/>
              <a:gd name="T57" fmla="*/ 8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4" h="25">
                <a:moveTo>
                  <a:pt x="21" y="8"/>
                </a:moveTo>
                <a:cubicBezTo>
                  <a:pt x="20" y="8"/>
                  <a:pt x="19" y="5"/>
                  <a:pt x="18" y="5"/>
                </a:cubicBezTo>
                <a:cubicBezTo>
                  <a:pt x="16" y="6"/>
                  <a:pt x="17" y="7"/>
                  <a:pt x="15" y="6"/>
                </a:cubicBezTo>
                <a:cubicBezTo>
                  <a:pt x="11" y="5"/>
                  <a:pt x="15" y="3"/>
                  <a:pt x="16" y="1"/>
                </a:cubicBezTo>
                <a:cubicBezTo>
                  <a:pt x="14" y="1"/>
                  <a:pt x="11" y="0"/>
                  <a:pt x="10" y="1"/>
                </a:cubicBezTo>
                <a:cubicBezTo>
                  <a:pt x="10" y="1"/>
                  <a:pt x="12" y="1"/>
                  <a:pt x="10" y="2"/>
                </a:cubicBezTo>
                <a:cubicBezTo>
                  <a:pt x="10" y="2"/>
                  <a:pt x="8" y="3"/>
                  <a:pt x="9" y="3"/>
                </a:cubicBezTo>
                <a:cubicBezTo>
                  <a:pt x="9" y="4"/>
                  <a:pt x="11" y="3"/>
                  <a:pt x="11" y="4"/>
                </a:cubicBezTo>
                <a:cubicBezTo>
                  <a:pt x="12" y="5"/>
                  <a:pt x="9" y="5"/>
                  <a:pt x="9" y="5"/>
                </a:cubicBezTo>
                <a:cubicBezTo>
                  <a:pt x="7" y="6"/>
                  <a:pt x="3" y="5"/>
                  <a:pt x="2" y="6"/>
                </a:cubicBezTo>
                <a:cubicBezTo>
                  <a:pt x="2" y="6"/>
                  <a:pt x="3" y="6"/>
                  <a:pt x="3" y="7"/>
                </a:cubicBezTo>
                <a:cubicBezTo>
                  <a:pt x="3" y="7"/>
                  <a:pt x="1" y="7"/>
                  <a:pt x="2" y="8"/>
                </a:cubicBezTo>
                <a:cubicBezTo>
                  <a:pt x="2" y="8"/>
                  <a:pt x="2" y="8"/>
                  <a:pt x="2" y="8"/>
                </a:cubicBezTo>
                <a:cubicBezTo>
                  <a:pt x="3" y="8"/>
                  <a:pt x="1" y="8"/>
                  <a:pt x="1" y="8"/>
                </a:cubicBezTo>
                <a:cubicBezTo>
                  <a:pt x="1" y="9"/>
                  <a:pt x="5" y="9"/>
                  <a:pt x="3" y="10"/>
                </a:cubicBezTo>
                <a:cubicBezTo>
                  <a:pt x="0" y="12"/>
                  <a:pt x="4" y="13"/>
                  <a:pt x="6" y="13"/>
                </a:cubicBezTo>
                <a:cubicBezTo>
                  <a:pt x="7" y="13"/>
                  <a:pt x="5" y="16"/>
                  <a:pt x="5" y="17"/>
                </a:cubicBezTo>
                <a:cubicBezTo>
                  <a:pt x="4" y="17"/>
                  <a:pt x="2" y="21"/>
                  <a:pt x="1" y="20"/>
                </a:cubicBezTo>
                <a:cubicBezTo>
                  <a:pt x="1" y="20"/>
                  <a:pt x="3" y="20"/>
                  <a:pt x="3" y="20"/>
                </a:cubicBezTo>
                <a:cubicBezTo>
                  <a:pt x="2" y="21"/>
                  <a:pt x="1" y="20"/>
                  <a:pt x="0" y="22"/>
                </a:cubicBezTo>
                <a:cubicBezTo>
                  <a:pt x="0" y="22"/>
                  <a:pt x="3" y="21"/>
                  <a:pt x="3" y="21"/>
                </a:cubicBezTo>
                <a:cubicBezTo>
                  <a:pt x="3" y="21"/>
                  <a:pt x="2" y="23"/>
                  <a:pt x="2" y="24"/>
                </a:cubicBezTo>
                <a:cubicBezTo>
                  <a:pt x="2" y="24"/>
                  <a:pt x="4" y="23"/>
                  <a:pt x="4" y="23"/>
                </a:cubicBezTo>
                <a:cubicBezTo>
                  <a:pt x="4" y="23"/>
                  <a:pt x="4" y="24"/>
                  <a:pt x="4" y="25"/>
                </a:cubicBezTo>
                <a:cubicBezTo>
                  <a:pt x="5" y="25"/>
                  <a:pt x="7" y="24"/>
                  <a:pt x="8" y="24"/>
                </a:cubicBezTo>
                <a:cubicBezTo>
                  <a:pt x="11" y="23"/>
                  <a:pt x="14" y="20"/>
                  <a:pt x="17" y="20"/>
                </a:cubicBezTo>
                <a:cubicBezTo>
                  <a:pt x="21" y="20"/>
                  <a:pt x="20" y="19"/>
                  <a:pt x="22" y="16"/>
                </a:cubicBezTo>
                <a:cubicBezTo>
                  <a:pt x="24" y="13"/>
                  <a:pt x="21" y="11"/>
                  <a:pt x="21" y="8"/>
                </a:cubicBezTo>
                <a:cubicBezTo>
                  <a:pt x="20" y="8"/>
                  <a:pt x="21" y="9"/>
                  <a:pt x="21" y="8"/>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771" name="Freeform 726">
            <a:extLst>
              <a:ext uri="{FF2B5EF4-FFF2-40B4-BE49-F238E27FC236}">
                <a16:creationId xmlns:a16="http://schemas.microsoft.com/office/drawing/2014/main" id="{B43F9156-513C-52AD-BF53-9D741523D47A}"/>
              </a:ext>
            </a:extLst>
          </p:cNvPr>
          <p:cNvSpPr/>
          <p:nvPr/>
        </p:nvSpPr>
        <p:spPr bwMode="auto">
          <a:xfrm>
            <a:off x="8940435" y="3265237"/>
            <a:ext cx="46501" cy="35799"/>
          </a:xfrm>
          <a:custGeom>
            <a:avLst/>
            <a:gdLst>
              <a:gd name="T0" fmla="*/ 1 w 16"/>
              <a:gd name="T1" fmla="*/ 6 h 10"/>
              <a:gd name="T2" fmla="*/ 4 w 16"/>
              <a:gd name="T3" fmla="*/ 8 h 10"/>
              <a:gd name="T4" fmla="*/ 5 w 16"/>
              <a:gd name="T5" fmla="*/ 7 h 10"/>
              <a:gd name="T6" fmla="*/ 8 w 16"/>
              <a:gd name="T7" fmla="*/ 8 h 10"/>
              <a:gd name="T8" fmla="*/ 11 w 16"/>
              <a:gd name="T9" fmla="*/ 4 h 10"/>
              <a:gd name="T10" fmla="*/ 11 w 16"/>
              <a:gd name="T11" fmla="*/ 2 h 10"/>
              <a:gd name="T12" fmla="*/ 7 w 16"/>
              <a:gd name="T13" fmla="*/ 1 h 10"/>
              <a:gd name="T14" fmla="*/ 4 w 16"/>
              <a:gd name="T15" fmla="*/ 2 h 10"/>
              <a:gd name="T16" fmla="*/ 1 w 16"/>
              <a:gd name="T17" fmla="*/ 6 h 10"/>
              <a:gd name="T18" fmla="*/ 1 w 16"/>
              <a:gd name="T19" fmla="*/ 6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0">
                <a:moveTo>
                  <a:pt x="1" y="6"/>
                </a:moveTo>
                <a:cubicBezTo>
                  <a:pt x="0" y="7"/>
                  <a:pt x="3" y="8"/>
                  <a:pt x="4" y="8"/>
                </a:cubicBezTo>
                <a:cubicBezTo>
                  <a:pt x="4" y="8"/>
                  <a:pt x="5" y="7"/>
                  <a:pt x="5" y="7"/>
                </a:cubicBezTo>
                <a:cubicBezTo>
                  <a:pt x="6" y="6"/>
                  <a:pt x="7" y="7"/>
                  <a:pt x="8" y="8"/>
                </a:cubicBezTo>
                <a:cubicBezTo>
                  <a:pt x="10" y="10"/>
                  <a:pt x="16" y="5"/>
                  <a:pt x="11" y="4"/>
                </a:cubicBezTo>
                <a:cubicBezTo>
                  <a:pt x="12" y="4"/>
                  <a:pt x="11" y="2"/>
                  <a:pt x="11" y="2"/>
                </a:cubicBezTo>
                <a:cubicBezTo>
                  <a:pt x="10" y="0"/>
                  <a:pt x="9" y="0"/>
                  <a:pt x="7" y="1"/>
                </a:cubicBezTo>
                <a:cubicBezTo>
                  <a:pt x="6" y="1"/>
                  <a:pt x="4" y="1"/>
                  <a:pt x="4" y="2"/>
                </a:cubicBezTo>
                <a:cubicBezTo>
                  <a:pt x="3" y="3"/>
                  <a:pt x="1" y="4"/>
                  <a:pt x="1" y="6"/>
                </a:cubicBezTo>
                <a:cubicBezTo>
                  <a:pt x="1" y="6"/>
                  <a:pt x="1" y="5"/>
                  <a:pt x="1" y="6"/>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772" name="Freeform 727">
            <a:extLst>
              <a:ext uri="{FF2B5EF4-FFF2-40B4-BE49-F238E27FC236}">
                <a16:creationId xmlns:a16="http://schemas.microsoft.com/office/drawing/2014/main" id="{1D834F17-64AB-EBB6-EED1-56200B831686}"/>
              </a:ext>
            </a:extLst>
          </p:cNvPr>
          <p:cNvSpPr/>
          <p:nvPr/>
        </p:nvSpPr>
        <p:spPr bwMode="auto">
          <a:xfrm>
            <a:off x="8923615" y="3536819"/>
            <a:ext cx="182047" cy="166653"/>
          </a:xfrm>
          <a:custGeom>
            <a:avLst/>
            <a:gdLst>
              <a:gd name="T0" fmla="*/ 58 w 63"/>
              <a:gd name="T1" fmla="*/ 8 h 46"/>
              <a:gd name="T2" fmla="*/ 52 w 63"/>
              <a:gd name="T3" fmla="*/ 6 h 46"/>
              <a:gd name="T4" fmla="*/ 49 w 63"/>
              <a:gd name="T5" fmla="*/ 6 h 46"/>
              <a:gd name="T6" fmla="*/ 45 w 63"/>
              <a:gd name="T7" fmla="*/ 6 h 46"/>
              <a:gd name="T8" fmla="*/ 40 w 63"/>
              <a:gd name="T9" fmla="*/ 4 h 46"/>
              <a:gd name="T10" fmla="*/ 38 w 63"/>
              <a:gd name="T11" fmla="*/ 2 h 46"/>
              <a:gd name="T12" fmla="*/ 35 w 63"/>
              <a:gd name="T13" fmla="*/ 2 h 46"/>
              <a:gd name="T14" fmla="*/ 31 w 63"/>
              <a:gd name="T15" fmla="*/ 2 h 46"/>
              <a:gd name="T16" fmla="*/ 27 w 63"/>
              <a:gd name="T17" fmla="*/ 2 h 46"/>
              <a:gd name="T18" fmla="*/ 17 w 63"/>
              <a:gd name="T19" fmla="*/ 1 h 46"/>
              <a:gd name="T20" fmla="*/ 8 w 63"/>
              <a:gd name="T21" fmla="*/ 0 h 46"/>
              <a:gd name="T22" fmla="*/ 2 w 63"/>
              <a:gd name="T23" fmla="*/ 3 h 46"/>
              <a:gd name="T24" fmla="*/ 2 w 63"/>
              <a:gd name="T25" fmla="*/ 6 h 46"/>
              <a:gd name="T26" fmla="*/ 2 w 63"/>
              <a:gd name="T27" fmla="*/ 11 h 46"/>
              <a:gd name="T28" fmla="*/ 5 w 63"/>
              <a:gd name="T29" fmla="*/ 10 h 46"/>
              <a:gd name="T30" fmla="*/ 7 w 63"/>
              <a:gd name="T31" fmla="*/ 12 h 46"/>
              <a:gd name="T32" fmla="*/ 12 w 63"/>
              <a:gd name="T33" fmla="*/ 11 h 46"/>
              <a:gd name="T34" fmla="*/ 14 w 63"/>
              <a:gd name="T35" fmla="*/ 14 h 46"/>
              <a:gd name="T36" fmla="*/ 13 w 63"/>
              <a:gd name="T37" fmla="*/ 20 h 46"/>
              <a:gd name="T38" fmla="*/ 12 w 63"/>
              <a:gd name="T39" fmla="*/ 25 h 46"/>
              <a:gd name="T40" fmla="*/ 12 w 63"/>
              <a:gd name="T41" fmla="*/ 28 h 46"/>
              <a:gd name="T42" fmla="*/ 10 w 63"/>
              <a:gd name="T43" fmla="*/ 33 h 46"/>
              <a:gd name="T44" fmla="*/ 10 w 63"/>
              <a:gd name="T45" fmla="*/ 38 h 46"/>
              <a:gd name="T46" fmla="*/ 17 w 63"/>
              <a:gd name="T47" fmla="*/ 44 h 46"/>
              <a:gd name="T48" fmla="*/ 20 w 63"/>
              <a:gd name="T49" fmla="*/ 45 h 46"/>
              <a:gd name="T50" fmla="*/ 21 w 63"/>
              <a:gd name="T51" fmla="*/ 43 h 46"/>
              <a:gd name="T52" fmla="*/ 24 w 63"/>
              <a:gd name="T53" fmla="*/ 42 h 46"/>
              <a:gd name="T54" fmla="*/ 36 w 63"/>
              <a:gd name="T55" fmla="*/ 41 h 46"/>
              <a:gd name="T56" fmla="*/ 39 w 63"/>
              <a:gd name="T57" fmla="*/ 38 h 46"/>
              <a:gd name="T58" fmla="*/ 43 w 63"/>
              <a:gd name="T59" fmla="*/ 35 h 46"/>
              <a:gd name="T60" fmla="*/ 47 w 63"/>
              <a:gd name="T61" fmla="*/ 30 h 46"/>
              <a:gd name="T62" fmla="*/ 45 w 63"/>
              <a:gd name="T63" fmla="*/ 26 h 46"/>
              <a:gd name="T64" fmla="*/ 48 w 63"/>
              <a:gd name="T65" fmla="*/ 21 h 46"/>
              <a:gd name="T66" fmla="*/ 50 w 63"/>
              <a:gd name="T67" fmla="*/ 19 h 46"/>
              <a:gd name="T68" fmla="*/ 51 w 63"/>
              <a:gd name="T69" fmla="*/ 17 h 46"/>
              <a:gd name="T70" fmla="*/ 60 w 63"/>
              <a:gd name="T71" fmla="*/ 13 h 46"/>
              <a:gd name="T72" fmla="*/ 63 w 63"/>
              <a:gd name="T73" fmla="*/ 9 h 46"/>
              <a:gd name="T74" fmla="*/ 58 w 63"/>
              <a:gd name="T75" fmla="*/ 8 h 46"/>
              <a:gd name="T76" fmla="*/ 58 w 63"/>
              <a:gd name="T77" fmla="*/ 8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3" h="46">
                <a:moveTo>
                  <a:pt x="58" y="8"/>
                </a:moveTo>
                <a:cubicBezTo>
                  <a:pt x="55" y="8"/>
                  <a:pt x="54" y="7"/>
                  <a:pt x="52" y="6"/>
                </a:cubicBezTo>
                <a:cubicBezTo>
                  <a:pt x="51" y="5"/>
                  <a:pt x="50" y="6"/>
                  <a:pt x="49" y="6"/>
                </a:cubicBezTo>
                <a:cubicBezTo>
                  <a:pt x="48" y="6"/>
                  <a:pt x="46" y="6"/>
                  <a:pt x="45" y="6"/>
                </a:cubicBezTo>
                <a:cubicBezTo>
                  <a:pt x="43" y="5"/>
                  <a:pt x="41" y="4"/>
                  <a:pt x="40" y="4"/>
                </a:cubicBezTo>
                <a:cubicBezTo>
                  <a:pt x="39" y="3"/>
                  <a:pt x="39" y="3"/>
                  <a:pt x="38" y="2"/>
                </a:cubicBezTo>
                <a:cubicBezTo>
                  <a:pt x="37" y="3"/>
                  <a:pt x="36" y="2"/>
                  <a:pt x="35" y="2"/>
                </a:cubicBezTo>
                <a:cubicBezTo>
                  <a:pt x="33" y="1"/>
                  <a:pt x="32" y="2"/>
                  <a:pt x="31" y="2"/>
                </a:cubicBezTo>
                <a:cubicBezTo>
                  <a:pt x="29" y="2"/>
                  <a:pt x="28" y="2"/>
                  <a:pt x="27" y="2"/>
                </a:cubicBezTo>
                <a:cubicBezTo>
                  <a:pt x="24" y="2"/>
                  <a:pt x="21" y="1"/>
                  <a:pt x="17" y="1"/>
                </a:cubicBezTo>
                <a:cubicBezTo>
                  <a:pt x="15" y="1"/>
                  <a:pt x="11" y="0"/>
                  <a:pt x="8" y="0"/>
                </a:cubicBezTo>
                <a:cubicBezTo>
                  <a:pt x="7" y="1"/>
                  <a:pt x="4" y="2"/>
                  <a:pt x="2" y="3"/>
                </a:cubicBezTo>
                <a:cubicBezTo>
                  <a:pt x="0" y="4"/>
                  <a:pt x="1" y="5"/>
                  <a:pt x="2" y="6"/>
                </a:cubicBezTo>
                <a:cubicBezTo>
                  <a:pt x="2" y="8"/>
                  <a:pt x="2" y="9"/>
                  <a:pt x="2" y="11"/>
                </a:cubicBezTo>
                <a:cubicBezTo>
                  <a:pt x="3" y="11"/>
                  <a:pt x="5" y="10"/>
                  <a:pt x="5" y="10"/>
                </a:cubicBezTo>
                <a:cubicBezTo>
                  <a:pt x="6" y="10"/>
                  <a:pt x="5" y="12"/>
                  <a:pt x="7" y="12"/>
                </a:cubicBezTo>
                <a:cubicBezTo>
                  <a:pt x="9" y="12"/>
                  <a:pt x="10" y="11"/>
                  <a:pt x="12" y="11"/>
                </a:cubicBezTo>
                <a:cubicBezTo>
                  <a:pt x="14" y="10"/>
                  <a:pt x="16" y="13"/>
                  <a:pt x="14" y="14"/>
                </a:cubicBezTo>
                <a:cubicBezTo>
                  <a:pt x="12" y="16"/>
                  <a:pt x="13" y="17"/>
                  <a:pt x="13" y="20"/>
                </a:cubicBezTo>
                <a:cubicBezTo>
                  <a:pt x="12" y="21"/>
                  <a:pt x="13" y="24"/>
                  <a:pt x="12" y="25"/>
                </a:cubicBezTo>
                <a:cubicBezTo>
                  <a:pt x="9" y="25"/>
                  <a:pt x="10" y="26"/>
                  <a:pt x="12" y="28"/>
                </a:cubicBezTo>
                <a:cubicBezTo>
                  <a:pt x="13" y="29"/>
                  <a:pt x="10" y="31"/>
                  <a:pt x="10" y="33"/>
                </a:cubicBezTo>
                <a:cubicBezTo>
                  <a:pt x="12" y="35"/>
                  <a:pt x="10" y="36"/>
                  <a:pt x="10" y="38"/>
                </a:cubicBezTo>
                <a:cubicBezTo>
                  <a:pt x="13" y="37"/>
                  <a:pt x="15" y="42"/>
                  <a:pt x="17" y="44"/>
                </a:cubicBezTo>
                <a:cubicBezTo>
                  <a:pt x="17" y="45"/>
                  <a:pt x="19" y="46"/>
                  <a:pt x="20" y="45"/>
                </a:cubicBezTo>
                <a:cubicBezTo>
                  <a:pt x="20" y="45"/>
                  <a:pt x="21" y="44"/>
                  <a:pt x="21" y="43"/>
                </a:cubicBezTo>
                <a:cubicBezTo>
                  <a:pt x="22" y="43"/>
                  <a:pt x="24" y="42"/>
                  <a:pt x="24" y="42"/>
                </a:cubicBezTo>
                <a:cubicBezTo>
                  <a:pt x="28" y="41"/>
                  <a:pt x="32" y="42"/>
                  <a:pt x="36" y="41"/>
                </a:cubicBezTo>
                <a:cubicBezTo>
                  <a:pt x="37" y="40"/>
                  <a:pt x="37" y="39"/>
                  <a:pt x="39" y="38"/>
                </a:cubicBezTo>
                <a:cubicBezTo>
                  <a:pt x="41" y="37"/>
                  <a:pt x="42" y="36"/>
                  <a:pt x="43" y="35"/>
                </a:cubicBezTo>
                <a:cubicBezTo>
                  <a:pt x="44" y="32"/>
                  <a:pt x="45" y="31"/>
                  <a:pt x="47" y="30"/>
                </a:cubicBezTo>
                <a:cubicBezTo>
                  <a:pt x="48" y="29"/>
                  <a:pt x="46" y="27"/>
                  <a:pt x="45" y="26"/>
                </a:cubicBezTo>
                <a:cubicBezTo>
                  <a:pt x="45" y="25"/>
                  <a:pt x="47" y="22"/>
                  <a:pt x="48" y="21"/>
                </a:cubicBezTo>
                <a:cubicBezTo>
                  <a:pt x="48" y="21"/>
                  <a:pt x="49" y="20"/>
                  <a:pt x="50" y="19"/>
                </a:cubicBezTo>
                <a:cubicBezTo>
                  <a:pt x="50" y="19"/>
                  <a:pt x="50" y="17"/>
                  <a:pt x="51" y="17"/>
                </a:cubicBezTo>
                <a:cubicBezTo>
                  <a:pt x="54" y="15"/>
                  <a:pt x="57" y="14"/>
                  <a:pt x="60" y="13"/>
                </a:cubicBezTo>
                <a:cubicBezTo>
                  <a:pt x="61" y="12"/>
                  <a:pt x="63" y="11"/>
                  <a:pt x="63" y="9"/>
                </a:cubicBezTo>
                <a:cubicBezTo>
                  <a:pt x="62" y="7"/>
                  <a:pt x="60" y="9"/>
                  <a:pt x="58" y="8"/>
                </a:cubicBezTo>
                <a:cubicBezTo>
                  <a:pt x="55" y="8"/>
                  <a:pt x="60" y="9"/>
                  <a:pt x="58" y="8"/>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773" name="Freeform 728">
            <a:extLst>
              <a:ext uri="{FF2B5EF4-FFF2-40B4-BE49-F238E27FC236}">
                <a16:creationId xmlns:a16="http://schemas.microsoft.com/office/drawing/2014/main" id="{3C1013A6-285D-11E8-CE16-2FD2EDDA4FBD}"/>
              </a:ext>
            </a:extLst>
          </p:cNvPr>
          <p:cNvSpPr/>
          <p:nvPr/>
        </p:nvSpPr>
        <p:spPr bwMode="auto">
          <a:xfrm>
            <a:off x="8923615" y="3572618"/>
            <a:ext cx="46501" cy="109868"/>
          </a:xfrm>
          <a:custGeom>
            <a:avLst/>
            <a:gdLst>
              <a:gd name="T0" fmla="*/ 11 w 16"/>
              <a:gd name="T1" fmla="*/ 25 h 30"/>
              <a:gd name="T2" fmla="*/ 11 w 16"/>
              <a:gd name="T3" fmla="*/ 21 h 30"/>
              <a:gd name="T4" fmla="*/ 10 w 16"/>
              <a:gd name="T5" fmla="*/ 16 h 30"/>
              <a:gd name="T6" fmla="*/ 12 w 16"/>
              <a:gd name="T7" fmla="*/ 14 h 30"/>
              <a:gd name="T8" fmla="*/ 13 w 16"/>
              <a:gd name="T9" fmla="*/ 9 h 30"/>
              <a:gd name="T10" fmla="*/ 14 w 16"/>
              <a:gd name="T11" fmla="*/ 4 h 30"/>
              <a:gd name="T12" fmla="*/ 12 w 16"/>
              <a:gd name="T13" fmla="*/ 1 h 30"/>
              <a:gd name="T14" fmla="*/ 7 w 16"/>
              <a:gd name="T15" fmla="*/ 2 h 30"/>
              <a:gd name="T16" fmla="*/ 5 w 16"/>
              <a:gd name="T17" fmla="*/ 0 h 30"/>
              <a:gd name="T18" fmla="*/ 4 w 16"/>
              <a:gd name="T19" fmla="*/ 0 h 30"/>
              <a:gd name="T20" fmla="*/ 3 w 16"/>
              <a:gd name="T21" fmla="*/ 4 h 30"/>
              <a:gd name="T22" fmla="*/ 3 w 16"/>
              <a:gd name="T23" fmla="*/ 8 h 30"/>
              <a:gd name="T24" fmla="*/ 2 w 16"/>
              <a:gd name="T25" fmla="*/ 13 h 30"/>
              <a:gd name="T26" fmla="*/ 0 w 16"/>
              <a:gd name="T27" fmla="*/ 20 h 30"/>
              <a:gd name="T28" fmla="*/ 2 w 16"/>
              <a:gd name="T29" fmla="*/ 22 h 30"/>
              <a:gd name="T30" fmla="*/ 2 w 16"/>
              <a:gd name="T31" fmla="*/ 28 h 30"/>
              <a:gd name="T32" fmla="*/ 6 w 16"/>
              <a:gd name="T33" fmla="*/ 30 h 30"/>
              <a:gd name="T34" fmla="*/ 11 w 16"/>
              <a:gd name="T35" fmla="*/ 25 h 30"/>
              <a:gd name="T36" fmla="*/ 11 w 16"/>
              <a:gd name="T37" fmla="*/ 2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 h="30">
                <a:moveTo>
                  <a:pt x="11" y="25"/>
                </a:moveTo>
                <a:cubicBezTo>
                  <a:pt x="12" y="23"/>
                  <a:pt x="10" y="22"/>
                  <a:pt x="11" y="21"/>
                </a:cubicBezTo>
                <a:cubicBezTo>
                  <a:pt x="12" y="18"/>
                  <a:pt x="12" y="18"/>
                  <a:pt x="10" y="16"/>
                </a:cubicBezTo>
                <a:cubicBezTo>
                  <a:pt x="9" y="14"/>
                  <a:pt x="11" y="15"/>
                  <a:pt x="12" y="14"/>
                </a:cubicBezTo>
                <a:cubicBezTo>
                  <a:pt x="13" y="13"/>
                  <a:pt x="13" y="10"/>
                  <a:pt x="13" y="9"/>
                </a:cubicBezTo>
                <a:cubicBezTo>
                  <a:pt x="13" y="6"/>
                  <a:pt x="12" y="6"/>
                  <a:pt x="14" y="4"/>
                </a:cubicBezTo>
                <a:cubicBezTo>
                  <a:pt x="16" y="3"/>
                  <a:pt x="14" y="0"/>
                  <a:pt x="12" y="1"/>
                </a:cubicBezTo>
                <a:cubicBezTo>
                  <a:pt x="10" y="1"/>
                  <a:pt x="9" y="2"/>
                  <a:pt x="7" y="2"/>
                </a:cubicBezTo>
                <a:cubicBezTo>
                  <a:pt x="5" y="2"/>
                  <a:pt x="6" y="0"/>
                  <a:pt x="5" y="0"/>
                </a:cubicBezTo>
                <a:cubicBezTo>
                  <a:pt x="6" y="0"/>
                  <a:pt x="3" y="0"/>
                  <a:pt x="4" y="0"/>
                </a:cubicBezTo>
                <a:cubicBezTo>
                  <a:pt x="2" y="1"/>
                  <a:pt x="3" y="2"/>
                  <a:pt x="3" y="4"/>
                </a:cubicBezTo>
                <a:cubicBezTo>
                  <a:pt x="3" y="5"/>
                  <a:pt x="3" y="7"/>
                  <a:pt x="3" y="8"/>
                </a:cubicBezTo>
                <a:cubicBezTo>
                  <a:pt x="2" y="10"/>
                  <a:pt x="2" y="12"/>
                  <a:pt x="2" y="13"/>
                </a:cubicBezTo>
                <a:cubicBezTo>
                  <a:pt x="1" y="16"/>
                  <a:pt x="0" y="17"/>
                  <a:pt x="0" y="20"/>
                </a:cubicBezTo>
                <a:cubicBezTo>
                  <a:pt x="1" y="21"/>
                  <a:pt x="2" y="20"/>
                  <a:pt x="2" y="22"/>
                </a:cubicBezTo>
                <a:cubicBezTo>
                  <a:pt x="3" y="23"/>
                  <a:pt x="2" y="26"/>
                  <a:pt x="2" y="28"/>
                </a:cubicBezTo>
                <a:cubicBezTo>
                  <a:pt x="2" y="30"/>
                  <a:pt x="4" y="30"/>
                  <a:pt x="6" y="30"/>
                </a:cubicBezTo>
                <a:cubicBezTo>
                  <a:pt x="10" y="30"/>
                  <a:pt x="9" y="27"/>
                  <a:pt x="11" y="25"/>
                </a:cubicBezTo>
                <a:cubicBezTo>
                  <a:pt x="12" y="23"/>
                  <a:pt x="10" y="26"/>
                  <a:pt x="11" y="25"/>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grpSp>
        <p:nvGrpSpPr>
          <p:cNvPr id="774" name="Group 773">
            <a:extLst>
              <a:ext uri="{FF2B5EF4-FFF2-40B4-BE49-F238E27FC236}">
                <a16:creationId xmlns:a16="http://schemas.microsoft.com/office/drawing/2014/main" id="{6E0062AD-948F-41D1-EA00-192C0C14E3A2}"/>
              </a:ext>
            </a:extLst>
          </p:cNvPr>
          <p:cNvGrpSpPr/>
          <p:nvPr/>
        </p:nvGrpSpPr>
        <p:grpSpPr>
          <a:xfrm>
            <a:off x="8809851" y="3675065"/>
            <a:ext cx="977518" cy="1366551"/>
            <a:chOff x="10793094" y="6127803"/>
            <a:chExt cx="3443151" cy="4082462"/>
          </a:xfrm>
          <a:solidFill>
            <a:schemeClr val="accent5">
              <a:lumMod val="60000"/>
              <a:lumOff val="40000"/>
            </a:schemeClr>
          </a:solidFill>
        </p:grpSpPr>
        <p:sp>
          <p:nvSpPr>
            <p:cNvPr id="1078" name="Freeform 486">
              <a:extLst>
                <a:ext uri="{FF2B5EF4-FFF2-40B4-BE49-F238E27FC236}">
                  <a16:creationId xmlns:a16="http://schemas.microsoft.com/office/drawing/2014/main" id="{1E19BA6D-E9D8-229F-8A30-C0DAA6A33793}"/>
                </a:ext>
              </a:extLst>
            </p:cNvPr>
            <p:cNvSpPr/>
            <p:nvPr/>
          </p:nvSpPr>
          <p:spPr bwMode="auto">
            <a:xfrm>
              <a:off x="13818049" y="8901079"/>
              <a:ext cx="369406" cy="756009"/>
            </a:xfrm>
            <a:custGeom>
              <a:avLst/>
              <a:gdLst>
                <a:gd name="T0" fmla="*/ 31 w 36"/>
                <a:gd name="T1" fmla="*/ 2 h 70"/>
                <a:gd name="T2" fmla="*/ 29 w 36"/>
                <a:gd name="T3" fmla="*/ 0 h 70"/>
                <a:gd name="T4" fmla="*/ 28 w 36"/>
                <a:gd name="T5" fmla="*/ 3 h 70"/>
                <a:gd name="T6" fmla="*/ 26 w 36"/>
                <a:gd name="T7" fmla="*/ 8 h 70"/>
                <a:gd name="T8" fmla="*/ 23 w 36"/>
                <a:gd name="T9" fmla="*/ 8 h 70"/>
                <a:gd name="T10" fmla="*/ 23 w 36"/>
                <a:gd name="T11" fmla="*/ 10 h 70"/>
                <a:gd name="T12" fmla="*/ 22 w 36"/>
                <a:gd name="T13" fmla="*/ 12 h 70"/>
                <a:gd name="T14" fmla="*/ 23 w 36"/>
                <a:gd name="T15" fmla="*/ 13 h 70"/>
                <a:gd name="T16" fmla="*/ 21 w 36"/>
                <a:gd name="T17" fmla="*/ 14 h 70"/>
                <a:gd name="T18" fmla="*/ 19 w 36"/>
                <a:gd name="T19" fmla="*/ 16 h 70"/>
                <a:gd name="T20" fmla="*/ 15 w 36"/>
                <a:gd name="T21" fmla="*/ 18 h 70"/>
                <a:gd name="T22" fmla="*/ 15 w 36"/>
                <a:gd name="T23" fmla="*/ 19 h 70"/>
                <a:gd name="T24" fmla="*/ 13 w 36"/>
                <a:gd name="T25" fmla="*/ 19 h 70"/>
                <a:gd name="T26" fmla="*/ 8 w 36"/>
                <a:gd name="T27" fmla="*/ 21 h 70"/>
                <a:gd name="T28" fmla="*/ 6 w 36"/>
                <a:gd name="T29" fmla="*/ 21 h 70"/>
                <a:gd name="T30" fmla="*/ 4 w 36"/>
                <a:gd name="T31" fmla="*/ 27 h 70"/>
                <a:gd name="T32" fmla="*/ 4 w 36"/>
                <a:gd name="T33" fmla="*/ 44 h 70"/>
                <a:gd name="T34" fmla="*/ 0 w 36"/>
                <a:gd name="T35" fmla="*/ 51 h 70"/>
                <a:gd name="T36" fmla="*/ 0 w 36"/>
                <a:gd name="T37" fmla="*/ 55 h 70"/>
                <a:gd name="T38" fmla="*/ 2 w 36"/>
                <a:gd name="T39" fmla="*/ 59 h 70"/>
                <a:gd name="T40" fmla="*/ 5 w 36"/>
                <a:gd name="T41" fmla="*/ 68 h 70"/>
                <a:gd name="T42" fmla="*/ 16 w 36"/>
                <a:gd name="T43" fmla="*/ 68 h 70"/>
                <a:gd name="T44" fmla="*/ 24 w 36"/>
                <a:gd name="T45" fmla="*/ 50 h 70"/>
                <a:gd name="T46" fmla="*/ 31 w 36"/>
                <a:gd name="T47" fmla="*/ 30 h 70"/>
                <a:gd name="T48" fmla="*/ 32 w 36"/>
                <a:gd name="T49" fmla="*/ 23 h 70"/>
                <a:gd name="T50" fmla="*/ 34 w 36"/>
                <a:gd name="T51" fmla="*/ 19 h 70"/>
                <a:gd name="T52" fmla="*/ 36 w 36"/>
                <a:gd name="T53" fmla="*/ 17 h 70"/>
                <a:gd name="T54" fmla="*/ 35 w 36"/>
                <a:gd name="T55" fmla="*/ 11 h 70"/>
                <a:gd name="T56" fmla="*/ 31 w 36"/>
                <a:gd name="T57" fmla="*/ 2 h 70"/>
                <a:gd name="T58" fmla="*/ 31 w 36"/>
                <a:gd name="T59" fmla="*/ 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6" h="70">
                  <a:moveTo>
                    <a:pt x="31" y="2"/>
                  </a:moveTo>
                  <a:cubicBezTo>
                    <a:pt x="31" y="2"/>
                    <a:pt x="30" y="0"/>
                    <a:pt x="29" y="0"/>
                  </a:cubicBezTo>
                  <a:cubicBezTo>
                    <a:pt x="29" y="1"/>
                    <a:pt x="28" y="2"/>
                    <a:pt x="28" y="3"/>
                  </a:cubicBezTo>
                  <a:cubicBezTo>
                    <a:pt x="27" y="5"/>
                    <a:pt x="27" y="6"/>
                    <a:pt x="26" y="8"/>
                  </a:cubicBezTo>
                  <a:cubicBezTo>
                    <a:pt x="25" y="9"/>
                    <a:pt x="24" y="8"/>
                    <a:pt x="23" y="8"/>
                  </a:cubicBezTo>
                  <a:cubicBezTo>
                    <a:pt x="23" y="8"/>
                    <a:pt x="24" y="9"/>
                    <a:pt x="23" y="10"/>
                  </a:cubicBezTo>
                  <a:cubicBezTo>
                    <a:pt x="23" y="11"/>
                    <a:pt x="22" y="11"/>
                    <a:pt x="22" y="12"/>
                  </a:cubicBezTo>
                  <a:cubicBezTo>
                    <a:pt x="22" y="12"/>
                    <a:pt x="23" y="13"/>
                    <a:pt x="23" y="13"/>
                  </a:cubicBezTo>
                  <a:cubicBezTo>
                    <a:pt x="23" y="14"/>
                    <a:pt x="22" y="13"/>
                    <a:pt x="21" y="14"/>
                  </a:cubicBezTo>
                  <a:cubicBezTo>
                    <a:pt x="20" y="14"/>
                    <a:pt x="20" y="15"/>
                    <a:pt x="19" y="16"/>
                  </a:cubicBezTo>
                  <a:cubicBezTo>
                    <a:pt x="18" y="17"/>
                    <a:pt x="17" y="17"/>
                    <a:pt x="15" y="18"/>
                  </a:cubicBezTo>
                  <a:cubicBezTo>
                    <a:pt x="14" y="18"/>
                    <a:pt x="16" y="19"/>
                    <a:pt x="15" y="19"/>
                  </a:cubicBezTo>
                  <a:cubicBezTo>
                    <a:pt x="15" y="20"/>
                    <a:pt x="13" y="18"/>
                    <a:pt x="13" y="19"/>
                  </a:cubicBezTo>
                  <a:cubicBezTo>
                    <a:pt x="11" y="20"/>
                    <a:pt x="10" y="20"/>
                    <a:pt x="8" y="21"/>
                  </a:cubicBezTo>
                  <a:cubicBezTo>
                    <a:pt x="7" y="21"/>
                    <a:pt x="6" y="20"/>
                    <a:pt x="6" y="21"/>
                  </a:cubicBezTo>
                  <a:cubicBezTo>
                    <a:pt x="5" y="23"/>
                    <a:pt x="5" y="25"/>
                    <a:pt x="4" y="27"/>
                  </a:cubicBezTo>
                  <a:cubicBezTo>
                    <a:pt x="3" y="32"/>
                    <a:pt x="8" y="39"/>
                    <a:pt x="4" y="44"/>
                  </a:cubicBezTo>
                  <a:cubicBezTo>
                    <a:pt x="3" y="46"/>
                    <a:pt x="1" y="48"/>
                    <a:pt x="0" y="51"/>
                  </a:cubicBezTo>
                  <a:cubicBezTo>
                    <a:pt x="0" y="52"/>
                    <a:pt x="0" y="54"/>
                    <a:pt x="0" y="55"/>
                  </a:cubicBezTo>
                  <a:cubicBezTo>
                    <a:pt x="1" y="56"/>
                    <a:pt x="3" y="57"/>
                    <a:pt x="2" y="59"/>
                  </a:cubicBezTo>
                  <a:cubicBezTo>
                    <a:pt x="1" y="62"/>
                    <a:pt x="2" y="66"/>
                    <a:pt x="5" y="68"/>
                  </a:cubicBezTo>
                  <a:cubicBezTo>
                    <a:pt x="8" y="70"/>
                    <a:pt x="11" y="70"/>
                    <a:pt x="16" y="68"/>
                  </a:cubicBezTo>
                  <a:cubicBezTo>
                    <a:pt x="21" y="66"/>
                    <a:pt x="22" y="55"/>
                    <a:pt x="24" y="50"/>
                  </a:cubicBezTo>
                  <a:cubicBezTo>
                    <a:pt x="26" y="43"/>
                    <a:pt x="29" y="37"/>
                    <a:pt x="31" y="30"/>
                  </a:cubicBezTo>
                  <a:cubicBezTo>
                    <a:pt x="31" y="28"/>
                    <a:pt x="31" y="25"/>
                    <a:pt x="32" y="23"/>
                  </a:cubicBezTo>
                  <a:cubicBezTo>
                    <a:pt x="33" y="22"/>
                    <a:pt x="31" y="14"/>
                    <a:pt x="34" y="19"/>
                  </a:cubicBezTo>
                  <a:cubicBezTo>
                    <a:pt x="35" y="20"/>
                    <a:pt x="35" y="18"/>
                    <a:pt x="36" y="17"/>
                  </a:cubicBezTo>
                  <a:cubicBezTo>
                    <a:pt x="36" y="15"/>
                    <a:pt x="35" y="13"/>
                    <a:pt x="35" y="11"/>
                  </a:cubicBezTo>
                  <a:cubicBezTo>
                    <a:pt x="34" y="9"/>
                    <a:pt x="33" y="4"/>
                    <a:pt x="31" y="2"/>
                  </a:cubicBezTo>
                  <a:cubicBezTo>
                    <a:pt x="30" y="1"/>
                    <a:pt x="32" y="2"/>
                    <a:pt x="31" y="2"/>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grpSp>
          <p:nvGrpSpPr>
            <p:cNvPr id="1079" name="Group 1078">
              <a:extLst>
                <a:ext uri="{FF2B5EF4-FFF2-40B4-BE49-F238E27FC236}">
                  <a16:creationId xmlns:a16="http://schemas.microsoft.com/office/drawing/2014/main" id="{A76D8527-ABC0-F86F-566C-A86E39AA0B7B}"/>
                </a:ext>
              </a:extLst>
            </p:cNvPr>
            <p:cNvGrpSpPr/>
            <p:nvPr/>
          </p:nvGrpSpPr>
          <p:grpSpPr>
            <a:xfrm>
              <a:off x="10793094" y="6127803"/>
              <a:ext cx="3443151" cy="4082462"/>
              <a:chOff x="10793094" y="6127803"/>
              <a:chExt cx="3443151" cy="4082462"/>
            </a:xfrm>
            <a:grpFill/>
          </p:grpSpPr>
          <p:sp>
            <p:nvSpPr>
              <p:cNvPr id="1080" name="Freeform 729">
                <a:extLst>
                  <a:ext uri="{FF2B5EF4-FFF2-40B4-BE49-F238E27FC236}">
                    <a16:creationId xmlns:a16="http://schemas.microsoft.com/office/drawing/2014/main" id="{A23589E5-D7FD-47AB-5915-2E46621C2DDA}"/>
                  </a:ext>
                </a:extLst>
              </p:cNvPr>
              <p:cNvSpPr/>
              <p:nvPr/>
            </p:nvSpPr>
            <p:spPr bwMode="auto">
              <a:xfrm>
                <a:off x="13166357" y="8790437"/>
                <a:ext cx="540172" cy="955158"/>
              </a:xfrm>
              <a:custGeom>
                <a:avLst/>
                <a:gdLst>
                  <a:gd name="T0" fmla="*/ 52 w 53"/>
                  <a:gd name="T1" fmla="*/ 23 h 88"/>
                  <a:gd name="T2" fmla="*/ 50 w 53"/>
                  <a:gd name="T3" fmla="*/ 3 h 88"/>
                  <a:gd name="T4" fmla="*/ 46 w 53"/>
                  <a:gd name="T5" fmla="*/ 3 h 88"/>
                  <a:gd name="T6" fmla="*/ 41 w 53"/>
                  <a:gd name="T7" fmla="*/ 6 h 88"/>
                  <a:gd name="T8" fmla="*/ 38 w 53"/>
                  <a:gd name="T9" fmla="*/ 7 h 88"/>
                  <a:gd name="T10" fmla="*/ 32 w 53"/>
                  <a:gd name="T11" fmla="*/ 7 h 88"/>
                  <a:gd name="T12" fmla="*/ 28 w 53"/>
                  <a:gd name="T13" fmla="*/ 7 h 88"/>
                  <a:gd name="T14" fmla="*/ 23 w 53"/>
                  <a:gd name="T15" fmla="*/ 7 h 88"/>
                  <a:gd name="T16" fmla="*/ 24 w 53"/>
                  <a:gd name="T17" fmla="*/ 18 h 88"/>
                  <a:gd name="T18" fmla="*/ 25 w 53"/>
                  <a:gd name="T19" fmla="*/ 20 h 88"/>
                  <a:gd name="T20" fmla="*/ 27 w 53"/>
                  <a:gd name="T21" fmla="*/ 22 h 88"/>
                  <a:gd name="T22" fmla="*/ 27 w 53"/>
                  <a:gd name="T23" fmla="*/ 28 h 88"/>
                  <a:gd name="T24" fmla="*/ 25 w 53"/>
                  <a:gd name="T25" fmla="*/ 31 h 88"/>
                  <a:gd name="T26" fmla="*/ 24 w 53"/>
                  <a:gd name="T27" fmla="*/ 35 h 88"/>
                  <a:gd name="T28" fmla="*/ 20 w 53"/>
                  <a:gd name="T29" fmla="*/ 31 h 88"/>
                  <a:gd name="T30" fmla="*/ 21 w 53"/>
                  <a:gd name="T31" fmla="*/ 25 h 88"/>
                  <a:gd name="T32" fmla="*/ 16 w 53"/>
                  <a:gd name="T33" fmla="*/ 22 h 88"/>
                  <a:gd name="T34" fmla="*/ 13 w 53"/>
                  <a:gd name="T35" fmla="*/ 20 h 88"/>
                  <a:gd name="T36" fmla="*/ 2 w 53"/>
                  <a:gd name="T37" fmla="*/ 24 h 88"/>
                  <a:gd name="T38" fmla="*/ 0 w 53"/>
                  <a:gd name="T39" fmla="*/ 26 h 88"/>
                  <a:gd name="T40" fmla="*/ 1 w 53"/>
                  <a:gd name="T41" fmla="*/ 30 h 88"/>
                  <a:gd name="T42" fmla="*/ 12 w 53"/>
                  <a:gd name="T43" fmla="*/ 35 h 88"/>
                  <a:gd name="T44" fmla="*/ 13 w 53"/>
                  <a:gd name="T45" fmla="*/ 44 h 88"/>
                  <a:gd name="T46" fmla="*/ 12 w 53"/>
                  <a:gd name="T47" fmla="*/ 52 h 88"/>
                  <a:gd name="T48" fmla="*/ 6 w 53"/>
                  <a:gd name="T49" fmla="*/ 62 h 88"/>
                  <a:gd name="T50" fmla="*/ 6 w 53"/>
                  <a:gd name="T51" fmla="*/ 69 h 88"/>
                  <a:gd name="T52" fmla="*/ 8 w 53"/>
                  <a:gd name="T53" fmla="*/ 78 h 88"/>
                  <a:gd name="T54" fmla="*/ 9 w 53"/>
                  <a:gd name="T55" fmla="*/ 87 h 88"/>
                  <a:gd name="T56" fmla="*/ 12 w 53"/>
                  <a:gd name="T57" fmla="*/ 86 h 88"/>
                  <a:gd name="T58" fmla="*/ 13 w 53"/>
                  <a:gd name="T59" fmla="*/ 83 h 88"/>
                  <a:gd name="T60" fmla="*/ 11 w 53"/>
                  <a:gd name="T61" fmla="*/ 83 h 88"/>
                  <a:gd name="T62" fmla="*/ 16 w 53"/>
                  <a:gd name="T63" fmla="*/ 77 h 88"/>
                  <a:gd name="T64" fmla="*/ 25 w 53"/>
                  <a:gd name="T65" fmla="*/ 72 h 88"/>
                  <a:gd name="T66" fmla="*/ 25 w 53"/>
                  <a:gd name="T67" fmla="*/ 64 h 88"/>
                  <a:gd name="T68" fmla="*/ 21 w 53"/>
                  <a:gd name="T69" fmla="*/ 48 h 88"/>
                  <a:gd name="T70" fmla="*/ 24 w 53"/>
                  <a:gd name="T71" fmla="*/ 48 h 88"/>
                  <a:gd name="T72" fmla="*/ 29 w 53"/>
                  <a:gd name="T73" fmla="*/ 44 h 88"/>
                  <a:gd name="T74" fmla="*/ 35 w 53"/>
                  <a:gd name="T75" fmla="*/ 38 h 88"/>
                  <a:gd name="T76" fmla="*/ 40 w 53"/>
                  <a:gd name="T77" fmla="*/ 36 h 88"/>
                  <a:gd name="T78" fmla="*/ 46 w 53"/>
                  <a:gd name="T79" fmla="*/ 32 h 88"/>
                  <a:gd name="T80" fmla="*/ 52 w 53"/>
                  <a:gd name="T81" fmla="*/ 23 h 88"/>
                  <a:gd name="T82" fmla="*/ 52 w 53"/>
                  <a:gd name="T83" fmla="*/ 2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3" h="88">
                    <a:moveTo>
                      <a:pt x="52" y="23"/>
                    </a:moveTo>
                    <a:cubicBezTo>
                      <a:pt x="49" y="17"/>
                      <a:pt x="50" y="9"/>
                      <a:pt x="50" y="3"/>
                    </a:cubicBezTo>
                    <a:cubicBezTo>
                      <a:pt x="50" y="0"/>
                      <a:pt x="48" y="2"/>
                      <a:pt x="46" y="3"/>
                    </a:cubicBezTo>
                    <a:cubicBezTo>
                      <a:pt x="45" y="4"/>
                      <a:pt x="43" y="6"/>
                      <a:pt x="41" y="6"/>
                    </a:cubicBezTo>
                    <a:cubicBezTo>
                      <a:pt x="40" y="6"/>
                      <a:pt x="38" y="5"/>
                      <a:pt x="38" y="7"/>
                    </a:cubicBezTo>
                    <a:cubicBezTo>
                      <a:pt x="36" y="10"/>
                      <a:pt x="34" y="7"/>
                      <a:pt x="32" y="7"/>
                    </a:cubicBezTo>
                    <a:cubicBezTo>
                      <a:pt x="30" y="7"/>
                      <a:pt x="30" y="9"/>
                      <a:pt x="28" y="7"/>
                    </a:cubicBezTo>
                    <a:cubicBezTo>
                      <a:pt x="27" y="7"/>
                      <a:pt x="24" y="7"/>
                      <a:pt x="23" y="7"/>
                    </a:cubicBezTo>
                    <a:cubicBezTo>
                      <a:pt x="20" y="7"/>
                      <a:pt x="21" y="16"/>
                      <a:pt x="24" y="18"/>
                    </a:cubicBezTo>
                    <a:cubicBezTo>
                      <a:pt x="24" y="18"/>
                      <a:pt x="24" y="20"/>
                      <a:pt x="25" y="20"/>
                    </a:cubicBezTo>
                    <a:cubicBezTo>
                      <a:pt x="25" y="21"/>
                      <a:pt x="26" y="21"/>
                      <a:pt x="27" y="22"/>
                    </a:cubicBezTo>
                    <a:cubicBezTo>
                      <a:pt x="27" y="24"/>
                      <a:pt x="27" y="27"/>
                      <a:pt x="27" y="28"/>
                    </a:cubicBezTo>
                    <a:cubicBezTo>
                      <a:pt x="27" y="30"/>
                      <a:pt x="28" y="31"/>
                      <a:pt x="25" y="31"/>
                    </a:cubicBezTo>
                    <a:cubicBezTo>
                      <a:pt x="24" y="31"/>
                      <a:pt x="24" y="34"/>
                      <a:pt x="24" y="35"/>
                    </a:cubicBezTo>
                    <a:cubicBezTo>
                      <a:pt x="23" y="34"/>
                      <a:pt x="21" y="32"/>
                      <a:pt x="20" y="31"/>
                    </a:cubicBezTo>
                    <a:cubicBezTo>
                      <a:pt x="19" y="29"/>
                      <a:pt x="21" y="27"/>
                      <a:pt x="21" y="25"/>
                    </a:cubicBezTo>
                    <a:cubicBezTo>
                      <a:pt x="22" y="20"/>
                      <a:pt x="19" y="24"/>
                      <a:pt x="16" y="22"/>
                    </a:cubicBezTo>
                    <a:cubicBezTo>
                      <a:pt x="15" y="21"/>
                      <a:pt x="15" y="19"/>
                      <a:pt x="13" y="20"/>
                    </a:cubicBezTo>
                    <a:cubicBezTo>
                      <a:pt x="9" y="22"/>
                      <a:pt x="6" y="23"/>
                      <a:pt x="2" y="24"/>
                    </a:cubicBezTo>
                    <a:cubicBezTo>
                      <a:pt x="1" y="25"/>
                      <a:pt x="0" y="25"/>
                      <a:pt x="0" y="26"/>
                    </a:cubicBezTo>
                    <a:cubicBezTo>
                      <a:pt x="0" y="27"/>
                      <a:pt x="1" y="29"/>
                      <a:pt x="1" y="30"/>
                    </a:cubicBezTo>
                    <a:cubicBezTo>
                      <a:pt x="4" y="30"/>
                      <a:pt x="12" y="32"/>
                      <a:pt x="12" y="35"/>
                    </a:cubicBezTo>
                    <a:cubicBezTo>
                      <a:pt x="13" y="38"/>
                      <a:pt x="13" y="41"/>
                      <a:pt x="13" y="44"/>
                    </a:cubicBezTo>
                    <a:cubicBezTo>
                      <a:pt x="12" y="46"/>
                      <a:pt x="14" y="49"/>
                      <a:pt x="12" y="52"/>
                    </a:cubicBezTo>
                    <a:cubicBezTo>
                      <a:pt x="10" y="55"/>
                      <a:pt x="8" y="59"/>
                      <a:pt x="6" y="62"/>
                    </a:cubicBezTo>
                    <a:cubicBezTo>
                      <a:pt x="4" y="64"/>
                      <a:pt x="6" y="68"/>
                      <a:pt x="6" y="69"/>
                    </a:cubicBezTo>
                    <a:cubicBezTo>
                      <a:pt x="8" y="73"/>
                      <a:pt x="8" y="75"/>
                      <a:pt x="8" y="78"/>
                    </a:cubicBezTo>
                    <a:cubicBezTo>
                      <a:pt x="8" y="81"/>
                      <a:pt x="8" y="84"/>
                      <a:pt x="9" y="87"/>
                    </a:cubicBezTo>
                    <a:cubicBezTo>
                      <a:pt x="9" y="88"/>
                      <a:pt x="12" y="87"/>
                      <a:pt x="12" y="86"/>
                    </a:cubicBezTo>
                    <a:cubicBezTo>
                      <a:pt x="13" y="85"/>
                      <a:pt x="13" y="83"/>
                      <a:pt x="13" y="83"/>
                    </a:cubicBezTo>
                    <a:cubicBezTo>
                      <a:pt x="12" y="83"/>
                      <a:pt x="11" y="83"/>
                      <a:pt x="11" y="83"/>
                    </a:cubicBezTo>
                    <a:cubicBezTo>
                      <a:pt x="11" y="80"/>
                      <a:pt x="14" y="78"/>
                      <a:pt x="16" y="77"/>
                    </a:cubicBezTo>
                    <a:cubicBezTo>
                      <a:pt x="19" y="76"/>
                      <a:pt x="23" y="75"/>
                      <a:pt x="25" y="72"/>
                    </a:cubicBezTo>
                    <a:cubicBezTo>
                      <a:pt x="25" y="71"/>
                      <a:pt x="25" y="66"/>
                      <a:pt x="25" y="64"/>
                    </a:cubicBezTo>
                    <a:cubicBezTo>
                      <a:pt x="25" y="62"/>
                      <a:pt x="21" y="48"/>
                      <a:pt x="21" y="48"/>
                    </a:cubicBezTo>
                    <a:cubicBezTo>
                      <a:pt x="22" y="47"/>
                      <a:pt x="22" y="50"/>
                      <a:pt x="24" y="48"/>
                    </a:cubicBezTo>
                    <a:cubicBezTo>
                      <a:pt x="26" y="46"/>
                      <a:pt x="27" y="45"/>
                      <a:pt x="29" y="44"/>
                    </a:cubicBezTo>
                    <a:cubicBezTo>
                      <a:pt x="31" y="43"/>
                      <a:pt x="32" y="37"/>
                      <a:pt x="35" y="38"/>
                    </a:cubicBezTo>
                    <a:cubicBezTo>
                      <a:pt x="36" y="38"/>
                      <a:pt x="38" y="36"/>
                      <a:pt x="40" y="36"/>
                    </a:cubicBezTo>
                    <a:cubicBezTo>
                      <a:pt x="42" y="35"/>
                      <a:pt x="44" y="34"/>
                      <a:pt x="46" y="32"/>
                    </a:cubicBezTo>
                    <a:cubicBezTo>
                      <a:pt x="47" y="31"/>
                      <a:pt x="53" y="25"/>
                      <a:pt x="52" y="23"/>
                    </a:cubicBezTo>
                    <a:cubicBezTo>
                      <a:pt x="51" y="22"/>
                      <a:pt x="52" y="24"/>
                      <a:pt x="52" y="23"/>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1081" name="Freeform 730">
                <a:extLst>
                  <a:ext uri="{FF2B5EF4-FFF2-40B4-BE49-F238E27FC236}">
                    <a16:creationId xmlns:a16="http://schemas.microsoft.com/office/drawing/2014/main" id="{AE303739-0C34-AFDE-4579-8A6A07EF7B18}"/>
                  </a:ext>
                </a:extLst>
              </p:cNvPr>
              <p:cNvSpPr/>
              <p:nvPr/>
            </p:nvSpPr>
            <p:spPr bwMode="auto">
              <a:xfrm>
                <a:off x="13288331" y="8760935"/>
                <a:ext cx="163794" cy="409355"/>
              </a:xfrm>
              <a:custGeom>
                <a:avLst/>
                <a:gdLst>
                  <a:gd name="T0" fmla="*/ 4 w 16"/>
                  <a:gd name="T1" fmla="*/ 25 h 38"/>
                  <a:gd name="T2" fmla="*/ 9 w 16"/>
                  <a:gd name="T3" fmla="*/ 26 h 38"/>
                  <a:gd name="T4" fmla="*/ 8 w 16"/>
                  <a:gd name="T5" fmla="*/ 31 h 38"/>
                  <a:gd name="T6" fmla="*/ 12 w 16"/>
                  <a:gd name="T7" fmla="*/ 38 h 38"/>
                  <a:gd name="T8" fmla="*/ 12 w 16"/>
                  <a:gd name="T9" fmla="*/ 34 h 38"/>
                  <a:gd name="T10" fmla="*/ 15 w 16"/>
                  <a:gd name="T11" fmla="*/ 33 h 38"/>
                  <a:gd name="T12" fmla="*/ 15 w 16"/>
                  <a:gd name="T13" fmla="*/ 27 h 38"/>
                  <a:gd name="T14" fmla="*/ 12 w 16"/>
                  <a:gd name="T15" fmla="*/ 22 h 38"/>
                  <a:gd name="T16" fmla="*/ 8 w 16"/>
                  <a:gd name="T17" fmla="*/ 20 h 38"/>
                  <a:gd name="T18" fmla="*/ 8 w 16"/>
                  <a:gd name="T19" fmla="*/ 16 h 38"/>
                  <a:gd name="T20" fmla="*/ 7 w 16"/>
                  <a:gd name="T21" fmla="*/ 14 h 38"/>
                  <a:gd name="T22" fmla="*/ 8 w 16"/>
                  <a:gd name="T23" fmla="*/ 8 h 38"/>
                  <a:gd name="T24" fmla="*/ 7 w 16"/>
                  <a:gd name="T25" fmla="*/ 3 h 38"/>
                  <a:gd name="T26" fmla="*/ 7 w 16"/>
                  <a:gd name="T27" fmla="*/ 1 h 38"/>
                  <a:gd name="T28" fmla="*/ 2 w 16"/>
                  <a:gd name="T29" fmla="*/ 0 h 38"/>
                  <a:gd name="T30" fmla="*/ 4 w 16"/>
                  <a:gd name="T31" fmla="*/ 6 h 38"/>
                  <a:gd name="T32" fmla="*/ 4 w 16"/>
                  <a:gd name="T33" fmla="*/ 14 h 38"/>
                  <a:gd name="T34" fmla="*/ 2 w 16"/>
                  <a:gd name="T35" fmla="*/ 16 h 38"/>
                  <a:gd name="T36" fmla="*/ 1 w 16"/>
                  <a:gd name="T37" fmla="*/ 20 h 38"/>
                  <a:gd name="T38" fmla="*/ 4 w 16"/>
                  <a:gd name="T39" fmla="*/ 25 h 38"/>
                  <a:gd name="T40" fmla="*/ 4 w 16"/>
                  <a:gd name="T41" fmla="*/ 25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 h="38">
                    <a:moveTo>
                      <a:pt x="4" y="25"/>
                    </a:moveTo>
                    <a:cubicBezTo>
                      <a:pt x="6" y="26"/>
                      <a:pt x="9" y="24"/>
                      <a:pt x="9" y="26"/>
                    </a:cubicBezTo>
                    <a:cubicBezTo>
                      <a:pt x="10" y="28"/>
                      <a:pt x="9" y="29"/>
                      <a:pt x="8" y="31"/>
                    </a:cubicBezTo>
                    <a:cubicBezTo>
                      <a:pt x="6" y="33"/>
                      <a:pt x="10" y="36"/>
                      <a:pt x="12" y="38"/>
                    </a:cubicBezTo>
                    <a:cubicBezTo>
                      <a:pt x="13" y="37"/>
                      <a:pt x="12" y="35"/>
                      <a:pt x="12" y="34"/>
                    </a:cubicBezTo>
                    <a:cubicBezTo>
                      <a:pt x="13" y="33"/>
                      <a:pt x="16" y="35"/>
                      <a:pt x="15" y="33"/>
                    </a:cubicBezTo>
                    <a:cubicBezTo>
                      <a:pt x="15" y="31"/>
                      <a:pt x="15" y="29"/>
                      <a:pt x="15" y="27"/>
                    </a:cubicBezTo>
                    <a:cubicBezTo>
                      <a:pt x="14" y="25"/>
                      <a:pt x="13" y="24"/>
                      <a:pt x="12" y="22"/>
                    </a:cubicBezTo>
                    <a:cubicBezTo>
                      <a:pt x="11" y="25"/>
                      <a:pt x="8" y="21"/>
                      <a:pt x="8" y="20"/>
                    </a:cubicBezTo>
                    <a:cubicBezTo>
                      <a:pt x="8" y="18"/>
                      <a:pt x="8" y="17"/>
                      <a:pt x="8" y="16"/>
                    </a:cubicBezTo>
                    <a:cubicBezTo>
                      <a:pt x="8" y="14"/>
                      <a:pt x="8" y="15"/>
                      <a:pt x="7" y="14"/>
                    </a:cubicBezTo>
                    <a:cubicBezTo>
                      <a:pt x="6" y="14"/>
                      <a:pt x="8" y="8"/>
                      <a:pt x="8" y="8"/>
                    </a:cubicBezTo>
                    <a:cubicBezTo>
                      <a:pt x="8" y="6"/>
                      <a:pt x="7" y="5"/>
                      <a:pt x="7" y="3"/>
                    </a:cubicBezTo>
                    <a:cubicBezTo>
                      <a:pt x="6" y="2"/>
                      <a:pt x="5" y="0"/>
                      <a:pt x="7" y="1"/>
                    </a:cubicBezTo>
                    <a:cubicBezTo>
                      <a:pt x="6" y="0"/>
                      <a:pt x="3" y="0"/>
                      <a:pt x="2" y="0"/>
                    </a:cubicBezTo>
                    <a:cubicBezTo>
                      <a:pt x="2" y="1"/>
                      <a:pt x="6" y="5"/>
                      <a:pt x="4" y="6"/>
                    </a:cubicBezTo>
                    <a:cubicBezTo>
                      <a:pt x="1" y="7"/>
                      <a:pt x="2" y="12"/>
                      <a:pt x="4" y="14"/>
                    </a:cubicBezTo>
                    <a:cubicBezTo>
                      <a:pt x="4" y="15"/>
                      <a:pt x="2" y="15"/>
                      <a:pt x="2" y="16"/>
                    </a:cubicBezTo>
                    <a:cubicBezTo>
                      <a:pt x="1" y="16"/>
                      <a:pt x="1" y="19"/>
                      <a:pt x="1" y="20"/>
                    </a:cubicBezTo>
                    <a:cubicBezTo>
                      <a:pt x="0" y="22"/>
                      <a:pt x="3" y="24"/>
                      <a:pt x="4" y="25"/>
                    </a:cubicBezTo>
                    <a:cubicBezTo>
                      <a:pt x="5" y="26"/>
                      <a:pt x="4" y="24"/>
                      <a:pt x="4" y="25"/>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1082" name="Freeform 731">
                <a:extLst>
                  <a:ext uri="{FF2B5EF4-FFF2-40B4-BE49-F238E27FC236}">
                    <a16:creationId xmlns:a16="http://schemas.microsoft.com/office/drawing/2014/main" id="{F4DB3030-4CBF-7410-B81E-32059F5E3917}"/>
                  </a:ext>
                </a:extLst>
              </p:cNvPr>
              <p:cNvSpPr/>
              <p:nvPr/>
            </p:nvSpPr>
            <p:spPr bwMode="auto">
              <a:xfrm>
                <a:off x="12734220" y="8683490"/>
                <a:ext cx="613353" cy="542118"/>
              </a:xfrm>
              <a:custGeom>
                <a:avLst/>
                <a:gdLst>
                  <a:gd name="T0" fmla="*/ 56 w 60"/>
                  <a:gd name="T1" fmla="*/ 30 h 50"/>
                  <a:gd name="T2" fmla="*/ 55 w 60"/>
                  <a:gd name="T3" fmla="*/ 24 h 50"/>
                  <a:gd name="T4" fmla="*/ 57 w 60"/>
                  <a:gd name="T5" fmla="*/ 22 h 50"/>
                  <a:gd name="T6" fmla="*/ 57 w 60"/>
                  <a:gd name="T7" fmla="*/ 19 h 50"/>
                  <a:gd name="T8" fmla="*/ 58 w 60"/>
                  <a:gd name="T9" fmla="*/ 13 h 50"/>
                  <a:gd name="T10" fmla="*/ 56 w 60"/>
                  <a:gd name="T11" fmla="*/ 8 h 50"/>
                  <a:gd name="T12" fmla="*/ 51 w 60"/>
                  <a:gd name="T13" fmla="*/ 5 h 50"/>
                  <a:gd name="T14" fmla="*/ 48 w 60"/>
                  <a:gd name="T15" fmla="*/ 3 h 50"/>
                  <a:gd name="T16" fmla="*/ 45 w 60"/>
                  <a:gd name="T17" fmla="*/ 0 h 50"/>
                  <a:gd name="T18" fmla="*/ 38 w 60"/>
                  <a:gd name="T19" fmla="*/ 1 h 50"/>
                  <a:gd name="T20" fmla="*/ 34 w 60"/>
                  <a:gd name="T21" fmla="*/ 4 h 50"/>
                  <a:gd name="T22" fmla="*/ 35 w 60"/>
                  <a:gd name="T23" fmla="*/ 10 h 50"/>
                  <a:gd name="T24" fmla="*/ 33 w 60"/>
                  <a:gd name="T25" fmla="*/ 17 h 50"/>
                  <a:gd name="T26" fmla="*/ 37 w 60"/>
                  <a:gd name="T27" fmla="*/ 21 h 50"/>
                  <a:gd name="T28" fmla="*/ 40 w 60"/>
                  <a:gd name="T29" fmla="*/ 23 h 50"/>
                  <a:gd name="T30" fmla="*/ 39 w 60"/>
                  <a:gd name="T31" fmla="*/ 26 h 50"/>
                  <a:gd name="T32" fmla="*/ 35 w 60"/>
                  <a:gd name="T33" fmla="*/ 26 h 50"/>
                  <a:gd name="T34" fmla="*/ 31 w 60"/>
                  <a:gd name="T35" fmla="*/ 22 h 50"/>
                  <a:gd name="T36" fmla="*/ 27 w 60"/>
                  <a:gd name="T37" fmla="*/ 17 h 50"/>
                  <a:gd name="T38" fmla="*/ 20 w 60"/>
                  <a:gd name="T39" fmla="*/ 18 h 50"/>
                  <a:gd name="T40" fmla="*/ 16 w 60"/>
                  <a:gd name="T41" fmla="*/ 16 h 50"/>
                  <a:gd name="T42" fmla="*/ 14 w 60"/>
                  <a:gd name="T43" fmla="*/ 16 h 50"/>
                  <a:gd name="T44" fmla="*/ 11 w 60"/>
                  <a:gd name="T45" fmla="*/ 14 h 50"/>
                  <a:gd name="T46" fmla="*/ 11 w 60"/>
                  <a:gd name="T47" fmla="*/ 20 h 50"/>
                  <a:gd name="T48" fmla="*/ 10 w 60"/>
                  <a:gd name="T49" fmla="*/ 24 h 50"/>
                  <a:gd name="T50" fmla="*/ 2 w 60"/>
                  <a:gd name="T51" fmla="*/ 24 h 50"/>
                  <a:gd name="T52" fmla="*/ 1 w 60"/>
                  <a:gd name="T53" fmla="*/ 29 h 50"/>
                  <a:gd name="T54" fmla="*/ 3 w 60"/>
                  <a:gd name="T55" fmla="*/ 43 h 50"/>
                  <a:gd name="T56" fmla="*/ 8 w 60"/>
                  <a:gd name="T57" fmla="*/ 48 h 50"/>
                  <a:gd name="T58" fmla="*/ 16 w 60"/>
                  <a:gd name="T59" fmla="*/ 50 h 50"/>
                  <a:gd name="T60" fmla="*/ 18 w 60"/>
                  <a:gd name="T61" fmla="*/ 50 h 50"/>
                  <a:gd name="T62" fmla="*/ 22 w 60"/>
                  <a:gd name="T63" fmla="*/ 50 h 50"/>
                  <a:gd name="T64" fmla="*/ 28 w 60"/>
                  <a:gd name="T65" fmla="*/ 47 h 50"/>
                  <a:gd name="T66" fmla="*/ 31 w 60"/>
                  <a:gd name="T67" fmla="*/ 44 h 50"/>
                  <a:gd name="T68" fmla="*/ 35 w 60"/>
                  <a:gd name="T69" fmla="*/ 41 h 50"/>
                  <a:gd name="T70" fmla="*/ 37 w 60"/>
                  <a:gd name="T71" fmla="*/ 38 h 50"/>
                  <a:gd name="T72" fmla="*/ 43 w 60"/>
                  <a:gd name="T73" fmla="*/ 38 h 50"/>
                  <a:gd name="T74" fmla="*/ 42 w 60"/>
                  <a:gd name="T75" fmla="*/ 35 h 50"/>
                  <a:gd name="T76" fmla="*/ 46 w 60"/>
                  <a:gd name="T77" fmla="*/ 33 h 50"/>
                  <a:gd name="T78" fmla="*/ 56 w 60"/>
                  <a:gd name="T79" fmla="*/ 30 h 50"/>
                  <a:gd name="T80" fmla="*/ 56 w 60"/>
                  <a:gd name="T81" fmla="*/ 3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0" h="50">
                    <a:moveTo>
                      <a:pt x="56" y="30"/>
                    </a:moveTo>
                    <a:cubicBezTo>
                      <a:pt x="54" y="27"/>
                      <a:pt x="56" y="27"/>
                      <a:pt x="55" y="24"/>
                    </a:cubicBezTo>
                    <a:cubicBezTo>
                      <a:pt x="55" y="23"/>
                      <a:pt x="56" y="23"/>
                      <a:pt x="57" y="22"/>
                    </a:cubicBezTo>
                    <a:cubicBezTo>
                      <a:pt x="58" y="21"/>
                      <a:pt x="57" y="20"/>
                      <a:pt x="57" y="19"/>
                    </a:cubicBezTo>
                    <a:cubicBezTo>
                      <a:pt x="56" y="17"/>
                      <a:pt x="56" y="14"/>
                      <a:pt x="58" y="13"/>
                    </a:cubicBezTo>
                    <a:cubicBezTo>
                      <a:pt x="60" y="12"/>
                      <a:pt x="57" y="9"/>
                      <a:pt x="56" y="8"/>
                    </a:cubicBezTo>
                    <a:cubicBezTo>
                      <a:pt x="55" y="6"/>
                      <a:pt x="53" y="5"/>
                      <a:pt x="51" y="5"/>
                    </a:cubicBezTo>
                    <a:cubicBezTo>
                      <a:pt x="50" y="4"/>
                      <a:pt x="49" y="3"/>
                      <a:pt x="48" y="3"/>
                    </a:cubicBezTo>
                    <a:cubicBezTo>
                      <a:pt x="47" y="2"/>
                      <a:pt x="46" y="1"/>
                      <a:pt x="45" y="0"/>
                    </a:cubicBezTo>
                    <a:cubicBezTo>
                      <a:pt x="45" y="0"/>
                      <a:pt x="39" y="1"/>
                      <a:pt x="38" y="1"/>
                    </a:cubicBezTo>
                    <a:cubicBezTo>
                      <a:pt x="36" y="1"/>
                      <a:pt x="36" y="3"/>
                      <a:pt x="34" y="4"/>
                    </a:cubicBezTo>
                    <a:cubicBezTo>
                      <a:pt x="33" y="6"/>
                      <a:pt x="34" y="9"/>
                      <a:pt x="35" y="10"/>
                    </a:cubicBezTo>
                    <a:cubicBezTo>
                      <a:pt x="35" y="13"/>
                      <a:pt x="33" y="14"/>
                      <a:pt x="33" y="17"/>
                    </a:cubicBezTo>
                    <a:cubicBezTo>
                      <a:pt x="33" y="18"/>
                      <a:pt x="35" y="21"/>
                      <a:pt x="37" y="21"/>
                    </a:cubicBezTo>
                    <a:cubicBezTo>
                      <a:pt x="39" y="21"/>
                      <a:pt x="40" y="20"/>
                      <a:pt x="40" y="23"/>
                    </a:cubicBezTo>
                    <a:cubicBezTo>
                      <a:pt x="40" y="25"/>
                      <a:pt x="40" y="26"/>
                      <a:pt x="39" y="26"/>
                    </a:cubicBezTo>
                    <a:cubicBezTo>
                      <a:pt x="37" y="27"/>
                      <a:pt x="36" y="28"/>
                      <a:pt x="35" y="26"/>
                    </a:cubicBezTo>
                    <a:cubicBezTo>
                      <a:pt x="34" y="24"/>
                      <a:pt x="33" y="22"/>
                      <a:pt x="31" y="22"/>
                    </a:cubicBezTo>
                    <a:cubicBezTo>
                      <a:pt x="29" y="21"/>
                      <a:pt x="28" y="19"/>
                      <a:pt x="27" y="17"/>
                    </a:cubicBezTo>
                    <a:cubicBezTo>
                      <a:pt x="25" y="21"/>
                      <a:pt x="23" y="19"/>
                      <a:pt x="20" y="18"/>
                    </a:cubicBezTo>
                    <a:cubicBezTo>
                      <a:pt x="18" y="18"/>
                      <a:pt x="18" y="16"/>
                      <a:pt x="16" y="16"/>
                    </a:cubicBezTo>
                    <a:cubicBezTo>
                      <a:pt x="16" y="16"/>
                      <a:pt x="15" y="17"/>
                      <a:pt x="14" y="16"/>
                    </a:cubicBezTo>
                    <a:cubicBezTo>
                      <a:pt x="13" y="16"/>
                      <a:pt x="13" y="14"/>
                      <a:pt x="11" y="14"/>
                    </a:cubicBezTo>
                    <a:cubicBezTo>
                      <a:pt x="11" y="16"/>
                      <a:pt x="11" y="18"/>
                      <a:pt x="11" y="20"/>
                    </a:cubicBezTo>
                    <a:cubicBezTo>
                      <a:pt x="11" y="22"/>
                      <a:pt x="12" y="24"/>
                      <a:pt x="10" y="24"/>
                    </a:cubicBezTo>
                    <a:cubicBezTo>
                      <a:pt x="7" y="24"/>
                      <a:pt x="4" y="24"/>
                      <a:pt x="2" y="24"/>
                    </a:cubicBezTo>
                    <a:cubicBezTo>
                      <a:pt x="1" y="24"/>
                      <a:pt x="1" y="28"/>
                      <a:pt x="1" y="29"/>
                    </a:cubicBezTo>
                    <a:cubicBezTo>
                      <a:pt x="1" y="33"/>
                      <a:pt x="0" y="40"/>
                      <a:pt x="3" y="43"/>
                    </a:cubicBezTo>
                    <a:cubicBezTo>
                      <a:pt x="4" y="44"/>
                      <a:pt x="7" y="48"/>
                      <a:pt x="8" y="48"/>
                    </a:cubicBezTo>
                    <a:cubicBezTo>
                      <a:pt x="10" y="47"/>
                      <a:pt x="19" y="47"/>
                      <a:pt x="16" y="50"/>
                    </a:cubicBezTo>
                    <a:cubicBezTo>
                      <a:pt x="18" y="50"/>
                      <a:pt x="17" y="50"/>
                      <a:pt x="18" y="50"/>
                    </a:cubicBezTo>
                    <a:cubicBezTo>
                      <a:pt x="20" y="49"/>
                      <a:pt x="21" y="50"/>
                      <a:pt x="22" y="50"/>
                    </a:cubicBezTo>
                    <a:cubicBezTo>
                      <a:pt x="25" y="50"/>
                      <a:pt x="27" y="50"/>
                      <a:pt x="28" y="47"/>
                    </a:cubicBezTo>
                    <a:cubicBezTo>
                      <a:pt x="29" y="46"/>
                      <a:pt x="30" y="45"/>
                      <a:pt x="31" y="44"/>
                    </a:cubicBezTo>
                    <a:cubicBezTo>
                      <a:pt x="32" y="43"/>
                      <a:pt x="34" y="43"/>
                      <a:pt x="35" y="41"/>
                    </a:cubicBezTo>
                    <a:cubicBezTo>
                      <a:pt x="36" y="40"/>
                      <a:pt x="36" y="39"/>
                      <a:pt x="37" y="38"/>
                    </a:cubicBezTo>
                    <a:cubicBezTo>
                      <a:pt x="39" y="38"/>
                      <a:pt x="41" y="38"/>
                      <a:pt x="43" y="38"/>
                    </a:cubicBezTo>
                    <a:cubicBezTo>
                      <a:pt x="42" y="37"/>
                      <a:pt x="42" y="35"/>
                      <a:pt x="42" y="35"/>
                    </a:cubicBezTo>
                    <a:cubicBezTo>
                      <a:pt x="44" y="34"/>
                      <a:pt x="45" y="34"/>
                      <a:pt x="46" y="33"/>
                    </a:cubicBezTo>
                    <a:cubicBezTo>
                      <a:pt x="49" y="32"/>
                      <a:pt x="53" y="31"/>
                      <a:pt x="56" y="30"/>
                    </a:cubicBezTo>
                    <a:cubicBezTo>
                      <a:pt x="55" y="29"/>
                      <a:pt x="55" y="30"/>
                      <a:pt x="56" y="30"/>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1083" name="Freeform 732">
                <a:extLst>
                  <a:ext uri="{FF2B5EF4-FFF2-40B4-BE49-F238E27FC236}">
                    <a16:creationId xmlns:a16="http://schemas.microsoft.com/office/drawing/2014/main" id="{0EC397D7-D253-D768-F1CC-9A9CE3F35E6B}"/>
                  </a:ext>
                </a:extLst>
              </p:cNvPr>
              <p:cNvSpPr/>
              <p:nvPr/>
            </p:nvSpPr>
            <p:spPr bwMode="auto">
              <a:xfrm>
                <a:off x="12267237" y="9170288"/>
                <a:ext cx="651689" cy="682258"/>
              </a:xfrm>
              <a:custGeom>
                <a:avLst/>
                <a:gdLst>
                  <a:gd name="T0" fmla="*/ 33 w 64"/>
                  <a:gd name="T1" fmla="*/ 5 h 63"/>
                  <a:gd name="T2" fmla="*/ 31 w 64"/>
                  <a:gd name="T3" fmla="*/ 2 h 63"/>
                  <a:gd name="T4" fmla="*/ 28 w 64"/>
                  <a:gd name="T5" fmla="*/ 2 h 63"/>
                  <a:gd name="T6" fmla="*/ 18 w 64"/>
                  <a:gd name="T7" fmla="*/ 2 h 63"/>
                  <a:gd name="T8" fmla="*/ 10 w 64"/>
                  <a:gd name="T9" fmla="*/ 2 h 63"/>
                  <a:gd name="T10" fmla="*/ 7 w 64"/>
                  <a:gd name="T11" fmla="*/ 0 h 63"/>
                  <a:gd name="T12" fmla="*/ 4 w 64"/>
                  <a:gd name="T13" fmla="*/ 2 h 63"/>
                  <a:gd name="T14" fmla="*/ 1 w 64"/>
                  <a:gd name="T15" fmla="*/ 2 h 63"/>
                  <a:gd name="T16" fmla="*/ 6 w 64"/>
                  <a:gd name="T17" fmla="*/ 14 h 63"/>
                  <a:gd name="T18" fmla="*/ 9 w 64"/>
                  <a:gd name="T19" fmla="*/ 21 h 63"/>
                  <a:gd name="T20" fmla="*/ 13 w 64"/>
                  <a:gd name="T21" fmla="*/ 29 h 63"/>
                  <a:gd name="T22" fmla="*/ 13 w 64"/>
                  <a:gd name="T23" fmla="*/ 34 h 63"/>
                  <a:gd name="T24" fmla="*/ 14 w 64"/>
                  <a:gd name="T25" fmla="*/ 42 h 63"/>
                  <a:gd name="T26" fmla="*/ 16 w 64"/>
                  <a:gd name="T27" fmla="*/ 51 h 63"/>
                  <a:gd name="T28" fmla="*/ 22 w 64"/>
                  <a:gd name="T29" fmla="*/ 61 h 63"/>
                  <a:gd name="T30" fmla="*/ 28 w 64"/>
                  <a:gd name="T31" fmla="*/ 62 h 63"/>
                  <a:gd name="T32" fmla="*/ 33 w 64"/>
                  <a:gd name="T33" fmla="*/ 62 h 63"/>
                  <a:gd name="T34" fmla="*/ 38 w 64"/>
                  <a:gd name="T35" fmla="*/ 58 h 63"/>
                  <a:gd name="T36" fmla="*/ 38 w 64"/>
                  <a:gd name="T37" fmla="*/ 40 h 63"/>
                  <a:gd name="T38" fmla="*/ 38 w 64"/>
                  <a:gd name="T39" fmla="*/ 28 h 63"/>
                  <a:gd name="T40" fmla="*/ 39 w 64"/>
                  <a:gd name="T41" fmla="*/ 26 h 63"/>
                  <a:gd name="T42" fmla="*/ 43 w 64"/>
                  <a:gd name="T43" fmla="*/ 26 h 63"/>
                  <a:gd name="T44" fmla="*/ 43 w 64"/>
                  <a:gd name="T45" fmla="*/ 7 h 63"/>
                  <a:gd name="T46" fmla="*/ 51 w 64"/>
                  <a:gd name="T47" fmla="*/ 6 h 63"/>
                  <a:gd name="T48" fmla="*/ 53 w 64"/>
                  <a:gd name="T49" fmla="*/ 5 h 63"/>
                  <a:gd name="T50" fmla="*/ 56 w 64"/>
                  <a:gd name="T51" fmla="*/ 8 h 63"/>
                  <a:gd name="T52" fmla="*/ 58 w 64"/>
                  <a:gd name="T53" fmla="*/ 6 h 63"/>
                  <a:gd name="T54" fmla="*/ 62 w 64"/>
                  <a:gd name="T55" fmla="*/ 5 h 63"/>
                  <a:gd name="T56" fmla="*/ 59 w 64"/>
                  <a:gd name="T57" fmla="*/ 2 h 63"/>
                  <a:gd name="T58" fmla="*/ 45 w 64"/>
                  <a:gd name="T59" fmla="*/ 5 h 63"/>
                  <a:gd name="T60" fmla="*/ 33 w 64"/>
                  <a:gd name="T61" fmla="*/ 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4" h="63">
                    <a:moveTo>
                      <a:pt x="33" y="5"/>
                    </a:moveTo>
                    <a:cubicBezTo>
                      <a:pt x="32" y="5"/>
                      <a:pt x="31" y="2"/>
                      <a:pt x="31" y="2"/>
                    </a:cubicBezTo>
                    <a:cubicBezTo>
                      <a:pt x="30" y="2"/>
                      <a:pt x="29" y="2"/>
                      <a:pt x="28" y="2"/>
                    </a:cubicBezTo>
                    <a:cubicBezTo>
                      <a:pt x="25" y="2"/>
                      <a:pt x="21" y="2"/>
                      <a:pt x="18" y="2"/>
                    </a:cubicBezTo>
                    <a:cubicBezTo>
                      <a:pt x="15" y="2"/>
                      <a:pt x="13" y="2"/>
                      <a:pt x="10" y="2"/>
                    </a:cubicBezTo>
                    <a:cubicBezTo>
                      <a:pt x="9" y="2"/>
                      <a:pt x="9" y="0"/>
                      <a:pt x="7" y="0"/>
                    </a:cubicBezTo>
                    <a:cubicBezTo>
                      <a:pt x="6" y="0"/>
                      <a:pt x="5" y="2"/>
                      <a:pt x="4" y="2"/>
                    </a:cubicBezTo>
                    <a:cubicBezTo>
                      <a:pt x="3" y="2"/>
                      <a:pt x="2" y="2"/>
                      <a:pt x="1" y="2"/>
                    </a:cubicBezTo>
                    <a:cubicBezTo>
                      <a:pt x="0" y="7"/>
                      <a:pt x="4" y="9"/>
                      <a:pt x="6" y="14"/>
                    </a:cubicBezTo>
                    <a:cubicBezTo>
                      <a:pt x="7" y="16"/>
                      <a:pt x="8" y="19"/>
                      <a:pt x="9" y="21"/>
                    </a:cubicBezTo>
                    <a:cubicBezTo>
                      <a:pt x="10" y="24"/>
                      <a:pt x="12" y="26"/>
                      <a:pt x="13" y="29"/>
                    </a:cubicBezTo>
                    <a:cubicBezTo>
                      <a:pt x="13" y="30"/>
                      <a:pt x="13" y="33"/>
                      <a:pt x="13" y="34"/>
                    </a:cubicBezTo>
                    <a:cubicBezTo>
                      <a:pt x="13" y="37"/>
                      <a:pt x="14" y="39"/>
                      <a:pt x="14" y="42"/>
                    </a:cubicBezTo>
                    <a:cubicBezTo>
                      <a:pt x="15" y="45"/>
                      <a:pt x="15" y="48"/>
                      <a:pt x="16" y="51"/>
                    </a:cubicBezTo>
                    <a:cubicBezTo>
                      <a:pt x="17" y="55"/>
                      <a:pt x="20" y="58"/>
                      <a:pt x="22" y="61"/>
                    </a:cubicBezTo>
                    <a:cubicBezTo>
                      <a:pt x="25" y="58"/>
                      <a:pt x="25" y="60"/>
                      <a:pt x="28" y="62"/>
                    </a:cubicBezTo>
                    <a:cubicBezTo>
                      <a:pt x="29" y="63"/>
                      <a:pt x="32" y="63"/>
                      <a:pt x="33" y="62"/>
                    </a:cubicBezTo>
                    <a:cubicBezTo>
                      <a:pt x="36" y="62"/>
                      <a:pt x="38" y="61"/>
                      <a:pt x="38" y="58"/>
                    </a:cubicBezTo>
                    <a:cubicBezTo>
                      <a:pt x="38" y="52"/>
                      <a:pt x="38" y="46"/>
                      <a:pt x="38" y="40"/>
                    </a:cubicBezTo>
                    <a:cubicBezTo>
                      <a:pt x="38" y="36"/>
                      <a:pt x="38" y="32"/>
                      <a:pt x="38" y="28"/>
                    </a:cubicBezTo>
                    <a:cubicBezTo>
                      <a:pt x="38" y="27"/>
                      <a:pt x="38" y="26"/>
                      <a:pt x="39" y="26"/>
                    </a:cubicBezTo>
                    <a:cubicBezTo>
                      <a:pt x="39" y="26"/>
                      <a:pt x="43" y="26"/>
                      <a:pt x="43" y="26"/>
                    </a:cubicBezTo>
                    <a:cubicBezTo>
                      <a:pt x="43" y="20"/>
                      <a:pt x="43" y="13"/>
                      <a:pt x="43" y="7"/>
                    </a:cubicBezTo>
                    <a:cubicBezTo>
                      <a:pt x="46" y="8"/>
                      <a:pt x="48" y="6"/>
                      <a:pt x="51" y="6"/>
                    </a:cubicBezTo>
                    <a:cubicBezTo>
                      <a:pt x="51" y="5"/>
                      <a:pt x="52" y="5"/>
                      <a:pt x="53" y="5"/>
                    </a:cubicBezTo>
                    <a:cubicBezTo>
                      <a:pt x="53" y="5"/>
                      <a:pt x="55" y="8"/>
                      <a:pt x="56" y="8"/>
                    </a:cubicBezTo>
                    <a:cubicBezTo>
                      <a:pt x="57" y="7"/>
                      <a:pt x="56" y="6"/>
                      <a:pt x="58" y="6"/>
                    </a:cubicBezTo>
                    <a:cubicBezTo>
                      <a:pt x="59" y="6"/>
                      <a:pt x="60" y="5"/>
                      <a:pt x="62" y="5"/>
                    </a:cubicBezTo>
                    <a:cubicBezTo>
                      <a:pt x="64" y="4"/>
                      <a:pt x="60" y="2"/>
                      <a:pt x="59" y="2"/>
                    </a:cubicBezTo>
                    <a:cubicBezTo>
                      <a:pt x="54" y="2"/>
                      <a:pt x="50" y="5"/>
                      <a:pt x="45" y="5"/>
                    </a:cubicBezTo>
                    <a:cubicBezTo>
                      <a:pt x="41" y="5"/>
                      <a:pt x="37" y="5"/>
                      <a:pt x="33" y="5"/>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1084" name="Freeform 733">
                <a:extLst>
                  <a:ext uri="{FF2B5EF4-FFF2-40B4-BE49-F238E27FC236}">
                    <a16:creationId xmlns:a16="http://schemas.microsoft.com/office/drawing/2014/main" id="{6D45E8D5-D225-F2C6-7266-F474010D3E08}"/>
                  </a:ext>
                </a:extLst>
              </p:cNvPr>
              <p:cNvSpPr/>
              <p:nvPr/>
            </p:nvSpPr>
            <p:spPr bwMode="auto">
              <a:xfrm>
                <a:off x="12284660" y="7945921"/>
                <a:ext cx="930489" cy="1028915"/>
              </a:xfrm>
              <a:custGeom>
                <a:avLst/>
                <a:gdLst>
                  <a:gd name="T0" fmla="*/ 89 w 91"/>
                  <a:gd name="T1" fmla="*/ 10 h 95"/>
                  <a:gd name="T2" fmla="*/ 83 w 91"/>
                  <a:gd name="T3" fmla="*/ 4 h 95"/>
                  <a:gd name="T4" fmla="*/ 77 w 91"/>
                  <a:gd name="T5" fmla="*/ 6 h 95"/>
                  <a:gd name="T6" fmla="*/ 72 w 91"/>
                  <a:gd name="T7" fmla="*/ 1 h 95"/>
                  <a:gd name="T8" fmla="*/ 65 w 91"/>
                  <a:gd name="T9" fmla="*/ 1 h 95"/>
                  <a:gd name="T10" fmla="*/ 57 w 91"/>
                  <a:gd name="T11" fmla="*/ 2 h 95"/>
                  <a:gd name="T12" fmla="*/ 48 w 91"/>
                  <a:gd name="T13" fmla="*/ 6 h 95"/>
                  <a:gd name="T14" fmla="*/ 35 w 91"/>
                  <a:gd name="T15" fmla="*/ 2 h 95"/>
                  <a:gd name="T16" fmla="*/ 30 w 91"/>
                  <a:gd name="T17" fmla="*/ 12 h 95"/>
                  <a:gd name="T18" fmla="*/ 19 w 91"/>
                  <a:gd name="T19" fmla="*/ 35 h 95"/>
                  <a:gd name="T20" fmla="*/ 17 w 91"/>
                  <a:gd name="T21" fmla="*/ 48 h 95"/>
                  <a:gd name="T22" fmla="*/ 10 w 91"/>
                  <a:gd name="T23" fmla="*/ 49 h 95"/>
                  <a:gd name="T24" fmla="*/ 2 w 91"/>
                  <a:gd name="T25" fmla="*/ 55 h 95"/>
                  <a:gd name="T26" fmla="*/ 1 w 91"/>
                  <a:gd name="T27" fmla="*/ 59 h 95"/>
                  <a:gd name="T28" fmla="*/ 18 w 91"/>
                  <a:gd name="T29" fmla="*/ 57 h 95"/>
                  <a:gd name="T30" fmla="*/ 26 w 91"/>
                  <a:gd name="T31" fmla="*/ 68 h 95"/>
                  <a:gd name="T32" fmla="*/ 35 w 91"/>
                  <a:gd name="T33" fmla="*/ 63 h 95"/>
                  <a:gd name="T34" fmla="*/ 41 w 91"/>
                  <a:gd name="T35" fmla="*/ 64 h 95"/>
                  <a:gd name="T36" fmla="*/ 46 w 91"/>
                  <a:gd name="T37" fmla="*/ 70 h 95"/>
                  <a:gd name="T38" fmla="*/ 47 w 91"/>
                  <a:gd name="T39" fmla="*/ 78 h 95"/>
                  <a:gd name="T40" fmla="*/ 53 w 91"/>
                  <a:gd name="T41" fmla="*/ 82 h 95"/>
                  <a:gd name="T42" fmla="*/ 60 w 91"/>
                  <a:gd name="T43" fmla="*/ 84 h 95"/>
                  <a:gd name="T44" fmla="*/ 66 w 91"/>
                  <a:gd name="T45" fmla="*/ 87 h 95"/>
                  <a:gd name="T46" fmla="*/ 76 w 91"/>
                  <a:gd name="T47" fmla="*/ 90 h 95"/>
                  <a:gd name="T48" fmla="*/ 84 w 91"/>
                  <a:gd name="T49" fmla="*/ 94 h 95"/>
                  <a:gd name="T50" fmla="*/ 77 w 91"/>
                  <a:gd name="T51" fmla="*/ 85 h 95"/>
                  <a:gd name="T52" fmla="*/ 78 w 91"/>
                  <a:gd name="T53" fmla="*/ 73 h 95"/>
                  <a:gd name="T54" fmla="*/ 80 w 91"/>
                  <a:gd name="T55" fmla="*/ 70 h 95"/>
                  <a:gd name="T56" fmla="*/ 84 w 91"/>
                  <a:gd name="T57" fmla="*/ 63 h 95"/>
                  <a:gd name="T58" fmla="*/ 81 w 91"/>
                  <a:gd name="T59" fmla="*/ 55 h 95"/>
                  <a:gd name="T60" fmla="*/ 81 w 91"/>
                  <a:gd name="T61" fmla="*/ 45 h 95"/>
                  <a:gd name="T62" fmla="*/ 83 w 91"/>
                  <a:gd name="T63" fmla="*/ 28 h 95"/>
                  <a:gd name="T64" fmla="*/ 90 w 91"/>
                  <a:gd name="T65" fmla="*/ 18 h 95"/>
                  <a:gd name="T66" fmla="*/ 90 w 91"/>
                  <a:gd name="T67" fmla="*/ 1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1" h="95">
                    <a:moveTo>
                      <a:pt x="90" y="15"/>
                    </a:moveTo>
                    <a:cubicBezTo>
                      <a:pt x="89" y="14"/>
                      <a:pt x="89" y="12"/>
                      <a:pt x="89" y="10"/>
                    </a:cubicBezTo>
                    <a:cubicBezTo>
                      <a:pt x="89" y="9"/>
                      <a:pt x="87" y="8"/>
                      <a:pt x="86" y="7"/>
                    </a:cubicBezTo>
                    <a:cubicBezTo>
                      <a:pt x="86" y="6"/>
                      <a:pt x="84" y="4"/>
                      <a:pt x="83" y="4"/>
                    </a:cubicBezTo>
                    <a:cubicBezTo>
                      <a:pt x="82" y="4"/>
                      <a:pt x="82" y="6"/>
                      <a:pt x="80" y="5"/>
                    </a:cubicBezTo>
                    <a:cubicBezTo>
                      <a:pt x="78" y="4"/>
                      <a:pt x="79" y="5"/>
                      <a:pt x="77" y="6"/>
                    </a:cubicBezTo>
                    <a:cubicBezTo>
                      <a:pt x="77" y="6"/>
                      <a:pt x="75" y="5"/>
                      <a:pt x="75" y="4"/>
                    </a:cubicBezTo>
                    <a:cubicBezTo>
                      <a:pt x="74" y="3"/>
                      <a:pt x="73" y="2"/>
                      <a:pt x="72" y="1"/>
                    </a:cubicBezTo>
                    <a:cubicBezTo>
                      <a:pt x="71" y="0"/>
                      <a:pt x="70" y="2"/>
                      <a:pt x="69" y="2"/>
                    </a:cubicBezTo>
                    <a:cubicBezTo>
                      <a:pt x="68" y="3"/>
                      <a:pt x="66" y="2"/>
                      <a:pt x="65" y="1"/>
                    </a:cubicBezTo>
                    <a:cubicBezTo>
                      <a:pt x="63" y="0"/>
                      <a:pt x="63" y="1"/>
                      <a:pt x="61" y="2"/>
                    </a:cubicBezTo>
                    <a:cubicBezTo>
                      <a:pt x="60" y="3"/>
                      <a:pt x="58" y="2"/>
                      <a:pt x="57" y="2"/>
                    </a:cubicBezTo>
                    <a:cubicBezTo>
                      <a:pt x="56" y="3"/>
                      <a:pt x="53" y="3"/>
                      <a:pt x="52" y="3"/>
                    </a:cubicBezTo>
                    <a:cubicBezTo>
                      <a:pt x="49" y="1"/>
                      <a:pt x="51" y="6"/>
                      <a:pt x="48" y="6"/>
                    </a:cubicBezTo>
                    <a:cubicBezTo>
                      <a:pt x="46" y="7"/>
                      <a:pt x="42" y="6"/>
                      <a:pt x="40" y="5"/>
                    </a:cubicBezTo>
                    <a:cubicBezTo>
                      <a:pt x="38" y="4"/>
                      <a:pt x="37" y="2"/>
                      <a:pt x="35" y="2"/>
                    </a:cubicBezTo>
                    <a:cubicBezTo>
                      <a:pt x="34" y="1"/>
                      <a:pt x="32" y="3"/>
                      <a:pt x="31" y="4"/>
                    </a:cubicBezTo>
                    <a:cubicBezTo>
                      <a:pt x="29" y="6"/>
                      <a:pt x="31" y="9"/>
                      <a:pt x="30" y="12"/>
                    </a:cubicBezTo>
                    <a:cubicBezTo>
                      <a:pt x="27" y="17"/>
                      <a:pt x="27" y="23"/>
                      <a:pt x="24" y="27"/>
                    </a:cubicBezTo>
                    <a:cubicBezTo>
                      <a:pt x="22" y="30"/>
                      <a:pt x="21" y="32"/>
                      <a:pt x="19" y="35"/>
                    </a:cubicBezTo>
                    <a:cubicBezTo>
                      <a:pt x="18" y="37"/>
                      <a:pt x="18" y="39"/>
                      <a:pt x="18" y="41"/>
                    </a:cubicBezTo>
                    <a:cubicBezTo>
                      <a:pt x="18" y="44"/>
                      <a:pt x="19" y="46"/>
                      <a:pt x="17" y="48"/>
                    </a:cubicBezTo>
                    <a:cubicBezTo>
                      <a:pt x="16" y="48"/>
                      <a:pt x="11" y="51"/>
                      <a:pt x="11" y="51"/>
                    </a:cubicBezTo>
                    <a:cubicBezTo>
                      <a:pt x="10" y="51"/>
                      <a:pt x="12" y="48"/>
                      <a:pt x="10" y="49"/>
                    </a:cubicBezTo>
                    <a:cubicBezTo>
                      <a:pt x="7" y="51"/>
                      <a:pt x="7" y="53"/>
                      <a:pt x="5" y="50"/>
                    </a:cubicBezTo>
                    <a:cubicBezTo>
                      <a:pt x="4" y="51"/>
                      <a:pt x="2" y="53"/>
                      <a:pt x="2" y="55"/>
                    </a:cubicBezTo>
                    <a:cubicBezTo>
                      <a:pt x="2" y="55"/>
                      <a:pt x="2" y="56"/>
                      <a:pt x="1" y="56"/>
                    </a:cubicBezTo>
                    <a:cubicBezTo>
                      <a:pt x="0" y="57"/>
                      <a:pt x="1" y="58"/>
                      <a:pt x="1" y="59"/>
                    </a:cubicBezTo>
                    <a:cubicBezTo>
                      <a:pt x="5" y="56"/>
                      <a:pt x="8" y="57"/>
                      <a:pt x="13" y="57"/>
                    </a:cubicBezTo>
                    <a:cubicBezTo>
                      <a:pt x="15" y="57"/>
                      <a:pt x="16" y="57"/>
                      <a:pt x="18" y="57"/>
                    </a:cubicBezTo>
                    <a:cubicBezTo>
                      <a:pt x="20" y="57"/>
                      <a:pt x="21" y="60"/>
                      <a:pt x="22" y="62"/>
                    </a:cubicBezTo>
                    <a:cubicBezTo>
                      <a:pt x="23" y="64"/>
                      <a:pt x="24" y="67"/>
                      <a:pt x="26" y="68"/>
                    </a:cubicBezTo>
                    <a:cubicBezTo>
                      <a:pt x="27" y="69"/>
                      <a:pt x="31" y="68"/>
                      <a:pt x="33" y="67"/>
                    </a:cubicBezTo>
                    <a:cubicBezTo>
                      <a:pt x="34" y="67"/>
                      <a:pt x="34" y="64"/>
                      <a:pt x="35" y="63"/>
                    </a:cubicBezTo>
                    <a:cubicBezTo>
                      <a:pt x="35" y="61"/>
                      <a:pt x="38" y="62"/>
                      <a:pt x="39" y="62"/>
                    </a:cubicBezTo>
                    <a:cubicBezTo>
                      <a:pt x="39" y="64"/>
                      <a:pt x="39" y="64"/>
                      <a:pt x="41" y="64"/>
                    </a:cubicBezTo>
                    <a:cubicBezTo>
                      <a:pt x="42" y="64"/>
                      <a:pt x="45" y="63"/>
                      <a:pt x="45" y="65"/>
                    </a:cubicBezTo>
                    <a:cubicBezTo>
                      <a:pt x="45" y="67"/>
                      <a:pt x="46" y="68"/>
                      <a:pt x="46" y="70"/>
                    </a:cubicBezTo>
                    <a:cubicBezTo>
                      <a:pt x="46" y="71"/>
                      <a:pt x="46" y="72"/>
                      <a:pt x="45" y="74"/>
                    </a:cubicBezTo>
                    <a:cubicBezTo>
                      <a:pt x="45" y="75"/>
                      <a:pt x="46" y="77"/>
                      <a:pt x="47" y="78"/>
                    </a:cubicBezTo>
                    <a:cubicBezTo>
                      <a:pt x="48" y="79"/>
                      <a:pt x="47" y="81"/>
                      <a:pt x="47" y="82"/>
                    </a:cubicBezTo>
                    <a:cubicBezTo>
                      <a:pt x="47" y="85"/>
                      <a:pt x="52" y="82"/>
                      <a:pt x="53" y="82"/>
                    </a:cubicBezTo>
                    <a:cubicBezTo>
                      <a:pt x="55" y="82"/>
                      <a:pt x="56" y="82"/>
                      <a:pt x="57" y="83"/>
                    </a:cubicBezTo>
                    <a:cubicBezTo>
                      <a:pt x="59" y="85"/>
                      <a:pt x="58" y="84"/>
                      <a:pt x="60" y="84"/>
                    </a:cubicBezTo>
                    <a:cubicBezTo>
                      <a:pt x="62" y="84"/>
                      <a:pt x="62" y="85"/>
                      <a:pt x="63" y="86"/>
                    </a:cubicBezTo>
                    <a:cubicBezTo>
                      <a:pt x="64" y="86"/>
                      <a:pt x="65" y="87"/>
                      <a:pt x="66" y="87"/>
                    </a:cubicBezTo>
                    <a:cubicBezTo>
                      <a:pt x="69" y="88"/>
                      <a:pt x="70" y="88"/>
                      <a:pt x="71" y="85"/>
                    </a:cubicBezTo>
                    <a:cubicBezTo>
                      <a:pt x="72" y="88"/>
                      <a:pt x="73" y="89"/>
                      <a:pt x="76" y="90"/>
                    </a:cubicBezTo>
                    <a:cubicBezTo>
                      <a:pt x="78" y="91"/>
                      <a:pt x="78" y="94"/>
                      <a:pt x="80" y="95"/>
                    </a:cubicBezTo>
                    <a:cubicBezTo>
                      <a:pt x="80" y="95"/>
                      <a:pt x="84" y="94"/>
                      <a:pt x="84" y="94"/>
                    </a:cubicBezTo>
                    <a:cubicBezTo>
                      <a:pt x="84" y="92"/>
                      <a:pt x="85" y="88"/>
                      <a:pt x="83" y="89"/>
                    </a:cubicBezTo>
                    <a:cubicBezTo>
                      <a:pt x="80" y="90"/>
                      <a:pt x="78" y="88"/>
                      <a:pt x="77" y="85"/>
                    </a:cubicBezTo>
                    <a:cubicBezTo>
                      <a:pt x="77" y="83"/>
                      <a:pt x="79" y="80"/>
                      <a:pt x="78" y="77"/>
                    </a:cubicBezTo>
                    <a:cubicBezTo>
                      <a:pt x="78" y="76"/>
                      <a:pt x="77" y="74"/>
                      <a:pt x="78" y="73"/>
                    </a:cubicBezTo>
                    <a:cubicBezTo>
                      <a:pt x="78" y="73"/>
                      <a:pt x="78" y="72"/>
                      <a:pt x="79" y="72"/>
                    </a:cubicBezTo>
                    <a:cubicBezTo>
                      <a:pt x="80" y="72"/>
                      <a:pt x="79" y="70"/>
                      <a:pt x="80" y="70"/>
                    </a:cubicBezTo>
                    <a:cubicBezTo>
                      <a:pt x="81" y="68"/>
                      <a:pt x="86" y="68"/>
                      <a:pt x="87" y="68"/>
                    </a:cubicBezTo>
                    <a:cubicBezTo>
                      <a:pt x="85" y="67"/>
                      <a:pt x="86" y="64"/>
                      <a:pt x="84" y="63"/>
                    </a:cubicBezTo>
                    <a:cubicBezTo>
                      <a:pt x="83" y="62"/>
                      <a:pt x="82" y="61"/>
                      <a:pt x="82" y="60"/>
                    </a:cubicBezTo>
                    <a:cubicBezTo>
                      <a:pt x="82" y="58"/>
                      <a:pt x="82" y="56"/>
                      <a:pt x="81" y="55"/>
                    </a:cubicBezTo>
                    <a:cubicBezTo>
                      <a:pt x="81" y="53"/>
                      <a:pt x="80" y="52"/>
                      <a:pt x="80" y="50"/>
                    </a:cubicBezTo>
                    <a:cubicBezTo>
                      <a:pt x="80" y="49"/>
                      <a:pt x="80" y="44"/>
                      <a:pt x="81" y="45"/>
                    </a:cubicBezTo>
                    <a:cubicBezTo>
                      <a:pt x="80" y="41"/>
                      <a:pt x="80" y="39"/>
                      <a:pt x="82" y="35"/>
                    </a:cubicBezTo>
                    <a:cubicBezTo>
                      <a:pt x="83" y="32"/>
                      <a:pt x="83" y="31"/>
                      <a:pt x="83" y="28"/>
                    </a:cubicBezTo>
                    <a:cubicBezTo>
                      <a:pt x="83" y="25"/>
                      <a:pt x="85" y="23"/>
                      <a:pt x="87" y="21"/>
                    </a:cubicBezTo>
                    <a:cubicBezTo>
                      <a:pt x="88" y="20"/>
                      <a:pt x="89" y="19"/>
                      <a:pt x="90" y="18"/>
                    </a:cubicBezTo>
                    <a:cubicBezTo>
                      <a:pt x="91" y="17"/>
                      <a:pt x="91" y="17"/>
                      <a:pt x="90" y="15"/>
                    </a:cubicBezTo>
                    <a:cubicBezTo>
                      <a:pt x="89" y="15"/>
                      <a:pt x="91" y="16"/>
                      <a:pt x="90" y="15"/>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1085" name="Freeform 734">
                <a:extLst>
                  <a:ext uri="{FF2B5EF4-FFF2-40B4-BE49-F238E27FC236}">
                    <a16:creationId xmlns:a16="http://schemas.microsoft.com/office/drawing/2014/main" id="{C2175CEE-A704-222A-C484-BB97A94425B5}"/>
                  </a:ext>
                </a:extLst>
              </p:cNvPr>
              <p:cNvSpPr/>
              <p:nvPr/>
            </p:nvSpPr>
            <p:spPr bwMode="auto">
              <a:xfrm>
                <a:off x="12274206" y="8554418"/>
                <a:ext cx="575021" cy="682258"/>
              </a:xfrm>
              <a:custGeom>
                <a:avLst/>
                <a:gdLst>
                  <a:gd name="T0" fmla="*/ 51 w 56"/>
                  <a:gd name="T1" fmla="*/ 27 h 63"/>
                  <a:gd name="T2" fmla="*/ 48 w 56"/>
                  <a:gd name="T3" fmla="*/ 26 h 63"/>
                  <a:gd name="T4" fmla="*/ 47 w 56"/>
                  <a:gd name="T5" fmla="*/ 21 h 63"/>
                  <a:gd name="T6" fmla="*/ 46 w 56"/>
                  <a:gd name="T7" fmla="*/ 12 h 63"/>
                  <a:gd name="T8" fmla="*/ 46 w 56"/>
                  <a:gd name="T9" fmla="*/ 8 h 63"/>
                  <a:gd name="T10" fmla="*/ 43 w 56"/>
                  <a:gd name="T11" fmla="*/ 8 h 63"/>
                  <a:gd name="T12" fmla="*/ 40 w 56"/>
                  <a:gd name="T13" fmla="*/ 6 h 63"/>
                  <a:gd name="T14" fmla="*/ 35 w 56"/>
                  <a:gd name="T15" fmla="*/ 8 h 63"/>
                  <a:gd name="T16" fmla="*/ 34 w 56"/>
                  <a:gd name="T17" fmla="*/ 11 h 63"/>
                  <a:gd name="T18" fmla="*/ 29 w 56"/>
                  <a:gd name="T19" fmla="*/ 12 h 63"/>
                  <a:gd name="T20" fmla="*/ 18 w 56"/>
                  <a:gd name="T21" fmla="*/ 1 h 63"/>
                  <a:gd name="T22" fmla="*/ 3 w 56"/>
                  <a:gd name="T23" fmla="*/ 2 h 63"/>
                  <a:gd name="T24" fmla="*/ 6 w 56"/>
                  <a:gd name="T25" fmla="*/ 12 h 63"/>
                  <a:gd name="T26" fmla="*/ 6 w 56"/>
                  <a:gd name="T27" fmla="*/ 16 h 63"/>
                  <a:gd name="T28" fmla="*/ 6 w 56"/>
                  <a:gd name="T29" fmla="*/ 20 h 63"/>
                  <a:gd name="T30" fmla="*/ 8 w 56"/>
                  <a:gd name="T31" fmla="*/ 33 h 63"/>
                  <a:gd name="T32" fmla="*/ 3 w 56"/>
                  <a:gd name="T33" fmla="*/ 41 h 63"/>
                  <a:gd name="T34" fmla="*/ 0 w 56"/>
                  <a:gd name="T35" fmla="*/ 50 h 63"/>
                  <a:gd name="T36" fmla="*/ 0 w 56"/>
                  <a:gd name="T37" fmla="*/ 55 h 63"/>
                  <a:gd name="T38" fmla="*/ 0 w 56"/>
                  <a:gd name="T39" fmla="*/ 59 h 63"/>
                  <a:gd name="T40" fmla="*/ 3 w 56"/>
                  <a:gd name="T41" fmla="*/ 59 h 63"/>
                  <a:gd name="T42" fmla="*/ 8 w 56"/>
                  <a:gd name="T43" fmla="*/ 58 h 63"/>
                  <a:gd name="T44" fmla="*/ 9 w 56"/>
                  <a:gd name="T45" fmla="*/ 59 h 63"/>
                  <a:gd name="T46" fmla="*/ 16 w 56"/>
                  <a:gd name="T47" fmla="*/ 59 h 63"/>
                  <a:gd name="T48" fmla="*/ 25 w 56"/>
                  <a:gd name="T49" fmla="*/ 59 h 63"/>
                  <a:gd name="T50" fmla="*/ 30 w 56"/>
                  <a:gd name="T51" fmla="*/ 59 h 63"/>
                  <a:gd name="T52" fmla="*/ 39 w 56"/>
                  <a:gd name="T53" fmla="*/ 62 h 63"/>
                  <a:gd name="T54" fmla="*/ 53 w 56"/>
                  <a:gd name="T55" fmla="*/ 60 h 63"/>
                  <a:gd name="T56" fmla="*/ 46 w 56"/>
                  <a:gd name="T57" fmla="*/ 51 h 63"/>
                  <a:gd name="T58" fmla="*/ 46 w 56"/>
                  <a:gd name="T59" fmla="*/ 37 h 63"/>
                  <a:gd name="T60" fmla="*/ 56 w 56"/>
                  <a:gd name="T61" fmla="*/ 35 h 63"/>
                  <a:gd name="T62" fmla="*/ 56 w 56"/>
                  <a:gd name="T63" fmla="*/ 27 h 63"/>
                  <a:gd name="T64" fmla="*/ 51 w 56"/>
                  <a:gd name="T65"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63">
                    <a:moveTo>
                      <a:pt x="51" y="27"/>
                    </a:moveTo>
                    <a:cubicBezTo>
                      <a:pt x="49" y="27"/>
                      <a:pt x="48" y="28"/>
                      <a:pt x="48" y="26"/>
                    </a:cubicBezTo>
                    <a:cubicBezTo>
                      <a:pt x="48" y="24"/>
                      <a:pt x="48" y="23"/>
                      <a:pt x="47" y="21"/>
                    </a:cubicBezTo>
                    <a:cubicBezTo>
                      <a:pt x="45" y="18"/>
                      <a:pt x="48" y="15"/>
                      <a:pt x="46" y="12"/>
                    </a:cubicBezTo>
                    <a:cubicBezTo>
                      <a:pt x="46" y="11"/>
                      <a:pt x="46" y="8"/>
                      <a:pt x="46" y="8"/>
                    </a:cubicBezTo>
                    <a:cubicBezTo>
                      <a:pt x="46" y="8"/>
                      <a:pt x="43" y="8"/>
                      <a:pt x="43" y="8"/>
                    </a:cubicBezTo>
                    <a:cubicBezTo>
                      <a:pt x="40" y="8"/>
                      <a:pt x="40" y="9"/>
                      <a:pt x="40" y="6"/>
                    </a:cubicBezTo>
                    <a:cubicBezTo>
                      <a:pt x="37" y="6"/>
                      <a:pt x="36" y="5"/>
                      <a:pt x="35" y="8"/>
                    </a:cubicBezTo>
                    <a:cubicBezTo>
                      <a:pt x="35" y="8"/>
                      <a:pt x="35" y="11"/>
                      <a:pt x="34" y="11"/>
                    </a:cubicBezTo>
                    <a:cubicBezTo>
                      <a:pt x="33" y="12"/>
                      <a:pt x="31" y="12"/>
                      <a:pt x="29" y="12"/>
                    </a:cubicBezTo>
                    <a:cubicBezTo>
                      <a:pt x="22" y="13"/>
                      <a:pt x="24" y="1"/>
                      <a:pt x="18" y="1"/>
                    </a:cubicBezTo>
                    <a:cubicBezTo>
                      <a:pt x="13" y="1"/>
                      <a:pt x="7" y="0"/>
                      <a:pt x="3" y="2"/>
                    </a:cubicBezTo>
                    <a:cubicBezTo>
                      <a:pt x="1" y="4"/>
                      <a:pt x="6" y="10"/>
                      <a:pt x="6" y="12"/>
                    </a:cubicBezTo>
                    <a:cubicBezTo>
                      <a:pt x="7" y="13"/>
                      <a:pt x="7" y="15"/>
                      <a:pt x="6" y="16"/>
                    </a:cubicBezTo>
                    <a:cubicBezTo>
                      <a:pt x="4" y="17"/>
                      <a:pt x="6" y="19"/>
                      <a:pt x="6" y="20"/>
                    </a:cubicBezTo>
                    <a:cubicBezTo>
                      <a:pt x="9" y="24"/>
                      <a:pt x="11" y="29"/>
                      <a:pt x="8" y="33"/>
                    </a:cubicBezTo>
                    <a:cubicBezTo>
                      <a:pt x="6" y="36"/>
                      <a:pt x="4" y="38"/>
                      <a:pt x="3" y="41"/>
                    </a:cubicBezTo>
                    <a:cubicBezTo>
                      <a:pt x="2" y="44"/>
                      <a:pt x="1" y="47"/>
                      <a:pt x="0" y="50"/>
                    </a:cubicBezTo>
                    <a:cubicBezTo>
                      <a:pt x="0" y="52"/>
                      <a:pt x="0" y="54"/>
                      <a:pt x="0" y="55"/>
                    </a:cubicBezTo>
                    <a:cubicBezTo>
                      <a:pt x="0" y="56"/>
                      <a:pt x="0" y="58"/>
                      <a:pt x="0" y="59"/>
                    </a:cubicBezTo>
                    <a:cubicBezTo>
                      <a:pt x="1" y="59"/>
                      <a:pt x="2" y="59"/>
                      <a:pt x="3" y="59"/>
                    </a:cubicBezTo>
                    <a:cubicBezTo>
                      <a:pt x="5" y="59"/>
                      <a:pt x="5" y="56"/>
                      <a:pt x="8" y="58"/>
                    </a:cubicBezTo>
                    <a:cubicBezTo>
                      <a:pt x="8" y="58"/>
                      <a:pt x="9" y="59"/>
                      <a:pt x="9" y="59"/>
                    </a:cubicBezTo>
                    <a:cubicBezTo>
                      <a:pt x="12" y="59"/>
                      <a:pt x="14" y="59"/>
                      <a:pt x="16" y="59"/>
                    </a:cubicBezTo>
                    <a:cubicBezTo>
                      <a:pt x="19" y="59"/>
                      <a:pt x="22" y="59"/>
                      <a:pt x="25" y="59"/>
                    </a:cubicBezTo>
                    <a:cubicBezTo>
                      <a:pt x="26" y="59"/>
                      <a:pt x="29" y="59"/>
                      <a:pt x="30" y="59"/>
                    </a:cubicBezTo>
                    <a:cubicBezTo>
                      <a:pt x="32" y="63"/>
                      <a:pt x="36" y="62"/>
                      <a:pt x="39" y="62"/>
                    </a:cubicBezTo>
                    <a:cubicBezTo>
                      <a:pt x="44" y="62"/>
                      <a:pt x="48" y="61"/>
                      <a:pt x="53" y="60"/>
                    </a:cubicBezTo>
                    <a:cubicBezTo>
                      <a:pt x="50" y="57"/>
                      <a:pt x="46" y="55"/>
                      <a:pt x="46" y="51"/>
                    </a:cubicBezTo>
                    <a:cubicBezTo>
                      <a:pt x="46" y="46"/>
                      <a:pt x="46" y="41"/>
                      <a:pt x="46" y="37"/>
                    </a:cubicBezTo>
                    <a:cubicBezTo>
                      <a:pt x="46" y="36"/>
                      <a:pt x="56" y="38"/>
                      <a:pt x="56" y="35"/>
                    </a:cubicBezTo>
                    <a:cubicBezTo>
                      <a:pt x="56" y="33"/>
                      <a:pt x="56" y="30"/>
                      <a:pt x="56" y="27"/>
                    </a:cubicBezTo>
                    <a:cubicBezTo>
                      <a:pt x="56" y="24"/>
                      <a:pt x="53" y="27"/>
                      <a:pt x="51" y="27"/>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1086" name="Freeform 735">
                <a:extLst>
                  <a:ext uri="{FF2B5EF4-FFF2-40B4-BE49-F238E27FC236}">
                    <a16:creationId xmlns:a16="http://schemas.microsoft.com/office/drawing/2014/main" id="{4E902DDA-C933-5E8B-E90C-148FA02BB76A}"/>
                  </a:ext>
                </a:extLst>
              </p:cNvPr>
              <p:cNvSpPr/>
              <p:nvPr/>
            </p:nvSpPr>
            <p:spPr bwMode="auto">
              <a:xfrm>
                <a:off x="12643614" y="9203480"/>
                <a:ext cx="470472" cy="519990"/>
              </a:xfrm>
              <a:custGeom>
                <a:avLst/>
                <a:gdLst>
                  <a:gd name="T0" fmla="*/ 25 w 46"/>
                  <a:gd name="T1" fmla="*/ 2 h 48"/>
                  <a:gd name="T2" fmla="*/ 21 w 46"/>
                  <a:gd name="T3" fmla="*/ 3 h 48"/>
                  <a:gd name="T4" fmla="*/ 18 w 46"/>
                  <a:gd name="T5" fmla="*/ 4 h 48"/>
                  <a:gd name="T6" fmla="*/ 6 w 46"/>
                  <a:gd name="T7" fmla="*/ 4 h 48"/>
                  <a:gd name="T8" fmla="*/ 6 w 46"/>
                  <a:gd name="T9" fmla="*/ 18 h 48"/>
                  <a:gd name="T10" fmla="*/ 6 w 46"/>
                  <a:gd name="T11" fmla="*/ 23 h 48"/>
                  <a:gd name="T12" fmla="*/ 1 w 46"/>
                  <a:gd name="T13" fmla="*/ 24 h 48"/>
                  <a:gd name="T14" fmla="*/ 1 w 46"/>
                  <a:gd name="T15" fmla="*/ 31 h 48"/>
                  <a:gd name="T16" fmla="*/ 1 w 46"/>
                  <a:gd name="T17" fmla="*/ 38 h 48"/>
                  <a:gd name="T18" fmla="*/ 4 w 46"/>
                  <a:gd name="T19" fmla="*/ 47 h 48"/>
                  <a:gd name="T20" fmla="*/ 8 w 46"/>
                  <a:gd name="T21" fmla="*/ 48 h 48"/>
                  <a:gd name="T22" fmla="*/ 13 w 46"/>
                  <a:gd name="T23" fmla="*/ 44 h 48"/>
                  <a:gd name="T24" fmla="*/ 19 w 46"/>
                  <a:gd name="T25" fmla="*/ 41 h 48"/>
                  <a:gd name="T26" fmla="*/ 29 w 46"/>
                  <a:gd name="T27" fmla="*/ 39 h 48"/>
                  <a:gd name="T28" fmla="*/ 31 w 46"/>
                  <a:gd name="T29" fmla="*/ 37 h 48"/>
                  <a:gd name="T30" fmla="*/ 34 w 46"/>
                  <a:gd name="T31" fmla="*/ 34 h 48"/>
                  <a:gd name="T32" fmla="*/ 43 w 46"/>
                  <a:gd name="T33" fmla="*/ 26 h 48"/>
                  <a:gd name="T34" fmla="*/ 44 w 46"/>
                  <a:gd name="T35" fmla="*/ 22 h 48"/>
                  <a:gd name="T36" fmla="*/ 40 w 46"/>
                  <a:gd name="T37" fmla="*/ 21 h 48"/>
                  <a:gd name="T38" fmla="*/ 38 w 46"/>
                  <a:gd name="T39" fmla="*/ 17 h 48"/>
                  <a:gd name="T40" fmla="*/ 39 w 46"/>
                  <a:gd name="T41" fmla="*/ 15 h 48"/>
                  <a:gd name="T42" fmla="*/ 36 w 46"/>
                  <a:gd name="T43" fmla="*/ 14 h 48"/>
                  <a:gd name="T44" fmla="*/ 36 w 46"/>
                  <a:gd name="T45" fmla="*/ 13 h 48"/>
                  <a:gd name="T46" fmla="*/ 34 w 46"/>
                  <a:gd name="T47" fmla="*/ 12 h 48"/>
                  <a:gd name="T48" fmla="*/ 30 w 46"/>
                  <a:gd name="T49" fmla="*/ 7 h 48"/>
                  <a:gd name="T50" fmla="*/ 25 w 46"/>
                  <a:gd name="T51" fmla="*/ 2 h 48"/>
                  <a:gd name="T52" fmla="*/ 25 w 46"/>
                  <a:gd name="T53" fmla="*/ 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6" h="48">
                    <a:moveTo>
                      <a:pt x="25" y="2"/>
                    </a:moveTo>
                    <a:cubicBezTo>
                      <a:pt x="24" y="3"/>
                      <a:pt x="22" y="3"/>
                      <a:pt x="21" y="3"/>
                    </a:cubicBezTo>
                    <a:cubicBezTo>
                      <a:pt x="19" y="3"/>
                      <a:pt x="20" y="6"/>
                      <a:pt x="18" y="4"/>
                    </a:cubicBezTo>
                    <a:cubicBezTo>
                      <a:pt x="15" y="0"/>
                      <a:pt x="10" y="5"/>
                      <a:pt x="6" y="4"/>
                    </a:cubicBezTo>
                    <a:cubicBezTo>
                      <a:pt x="6" y="9"/>
                      <a:pt x="6" y="14"/>
                      <a:pt x="6" y="18"/>
                    </a:cubicBezTo>
                    <a:cubicBezTo>
                      <a:pt x="6" y="19"/>
                      <a:pt x="7" y="23"/>
                      <a:pt x="6" y="23"/>
                    </a:cubicBezTo>
                    <a:cubicBezTo>
                      <a:pt x="5" y="24"/>
                      <a:pt x="1" y="22"/>
                      <a:pt x="1" y="24"/>
                    </a:cubicBezTo>
                    <a:cubicBezTo>
                      <a:pt x="1" y="26"/>
                      <a:pt x="1" y="29"/>
                      <a:pt x="1" y="31"/>
                    </a:cubicBezTo>
                    <a:cubicBezTo>
                      <a:pt x="1" y="33"/>
                      <a:pt x="0" y="36"/>
                      <a:pt x="1" y="38"/>
                    </a:cubicBezTo>
                    <a:cubicBezTo>
                      <a:pt x="5" y="39"/>
                      <a:pt x="6" y="44"/>
                      <a:pt x="4" y="47"/>
                    </a:cubicBezTo>
                    <a:cubicBezTo>
                      <a:pt x="4" y="48"/>
                      <a:pt x="8" y="48"/>
                      <a:pt x="8" y="48"/>
                    </a:cubicBezTo>
                    <a:cubicBezTo>
                      <a:pt x="10" y="48"/>
                      <a:pt x="11" y="46"/>
                      <a:pt x="13" y="44"/>
                    </a:cubicBezTo>
                    <a:cubicBezTo>
                      <a:pt x="15" y="42"/>
                      <a:pt x="15" y="39"/>
                      <a:pt x="19" y="41"/>
                    </a:cubicBezTo>
                    <a:cubicBezTo>
                      <a:pt x="23" y="43"/>
                      <a:pt x="27" y="44"/>
                      <a:pt x="29" y="39"/>
                    </a:cubicBezTo>
                    <a:cubicBezTo>
                      <a:pt x="29" y="38"/>
                      <a:pt x="29" y="37"/>
                      <a:pt x="31" y="37"/>
                    </a:cubicBezTo>
                    <a:cubicBezTo>
                      <a:pt x="33" y="37"/>
                      <a:pt x="34" y="35"/>
                      <a:pt x="34" y="34"/>
                    </a:cubicBezTo>
                    <a:cubicBezTo>
                      <a:pt x="36" y="31"/>
                      <a:pt x="40" y="28"/>
                      <a:pt x="43" y="26"/>
                    </a:cubicBezTo>
                    <a:cubicBezTo>
                      <a:pt x="45" y="25"/>
                      <a:pt x="46" y="24"/>
                      <a:pt x="44" y="22"/>
                    </a:cubicBezTo>
                    <a:cubicBezTo>
                      <a:pt x="43" y="21"/>
                      <a:pt x="40" y="22"/>
                      <a:pt x="40" y="21"/>
                    </a:cubicBezTo>
                    <a:cubicBezTo>
                      <a:pt x="39" y="20"/>
                      <a:pt x="38" y="19"/>
                      <a:pt x="38" y="17"/>
                    </a:cubicBezTo>
                    <a:cubicBezTo>
                      <a:pt x="38" y="17"/>
                      <a:pt x="39" y="16"/>
                      <a:pt x="39" y="15"/>
                    </a:cubicBezTo>
                    <a:cubicBezTo>
                      <a:pt x="38" y="15"/>
                      <a:pt x="37" y="15"/>
                      <a:pt x="36" y="14"/>
                    </a:cubicBezTo>
                    <a:cubicBezTo>
                      <a:pt x="36" y="14"/>
                      <a:pt x="37" y="13"/>
                      <a:pt x="36" y="13"/>
                    </a:cubicBezTo>
                    <a:cubicBezTo>
                      <a:pt x="35" y="13"/>
                      <a:pt x="35" y="12"/>
                      <a:pt x="34" y="12"/>
                    </a:cubicBezTo>
                    <a:cubicBezTo>
                      <a:pt x="32" y="11"/>
                      <a:pt x="31" y="10"/>
                      <a:pt x="30" y="7"/>
                    </a:cubicBezTo>
                    <a:cubicBezTo>
                      <a:pt x="30" y="6"/>
                      <a:pt x="27" y="2"/>
                      <a:pt x="25" y="2"/>
                    </a:cubicBezTo>
                    <a:cubicBezTo>
                      <a:pt x="25" y="2"/>
                      <a:pt x="26" y="2"/>
                      <a:pt x="25" y="2"/>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1087" name="Freeform 736">
                <a:extLst>
                  <a:ext uri="{FF2B5EF4-FFF2-40B4-BE49-F238E27FC236}">
                    <a16:creationId xmlns:a16="http://schemas.microsoft.com/office/drawing/2014/main" id="{68E01506-2C79-392D-6C33-3A731308620D}"/>
                  </a:ext>
                </a:extLst>
              </p:cNvPr>
              <p:cNvSpPr/>
              <p:nvPr/>
            </p:nvSpPr>
            <p:spPr bwMode="auto">
              <a:xfrm>
                <a:off x="12898016" y="9096529"/>
                <a:ext cx="400771" cy="376162"/>
              </a:xfrm>
              <a:custGeom>
                <a:avLst/>
                <a:gdLst>
                  <a:gd name="T0" fmla="*/ 39 w 39"/>
                  <a:gd name="T1" fmla="*/ 22 h 35"/>
                  <a:gd name="T2" fmla="*/ 38 w 39"/>
                  <a:gd name="T3" fmla="*/ 18 h 35"/>
                  <a:gd name="T4" fmla="*/ 39 w 39"/>
                  <a:gd name="T5" fmla="*/ 14 h 35"/>
                  <a:gd name="T6" fmla="*/ 38 w 39"/>
                  <a:gd name="T7" fmla="*/ 7 h 35"/>
                  <a:gd name="T8" fmla="*/ 27 w 39"/>
                  <a:gd name="T9" fmla="*/ 2 h 35"/>
                  <a:gd name="T10" fmla="*/ 24 w 39"/>
                  <a:gd name="T11" fmla="*/ 0 h 35"/>
                  <a:gd name="T12" fmla="*/ 19 w 39"/>
                  <a:gd name="T13" fmla="*/ 3 h 35"/>
                  <a:gd name="T14" fmla="*/ 13 w 39"/>
                  <a:gd name="T15" fmla="*/ 7 h 35"/>
                  <a:gd name="T16" fmla="*/ 9 w 39"/>
                  <a:gd name="T17" fmla="*/ 12 h 35"/>
                  <a:gd name="T18" fmla="*/ 2 w 39"/>
                  <a:gd name="T19" fmla="*/ 12 h 35"/>
                  <a:gd name="T20" fmla="*/ 5 w 39"/>
                  <a:gd name="T21" fmla="*/ 16 h 35"/>
                  <a:gd name="T22" fmla="*/ 8 w 39"/>
                  <a:gd name="T23" fmla="*/ 21 h 35"/>
                  <a:gd name="T24" fmla="*/ 11 w 39"/>
                  <a:gd name="T25" fmla="*/ 23 h 35"/>
                  <a:gd name="T26" fmla="*/ 11 w 39"/>
                  <a:gd name="T27" fmla="*/ 24 h 35"/>
                  <a:gd name="T28" fmla="*/ 14 w 39"/>
                  <a:gd name="T29" fmla="*/ 25 h 35"/>
                  <a:gd name="T30" fmla="*/ 13 w 39"/>
                  <a:gd name="T31" fmla="*/ 28 h 35"/>
                  <a:gd name="T32" fmla="*/ 15 w 39"/>
                  <a:gd name="T33" fmla="*/ 31 h 35"/>
                  <a:gd name="T34" fmla="*/ 20 w 39"/>
                  <a:gd name="T35" fmla="*/ 34 h 35"/>
                  <a:gd name="T36" fmla="*/ 25 w 39"/>
                  <a:gd name="T37" fmla="*/ 35 h 35"/>
                  <a:gd name="T38" fmla="*/ 27 w 39"/>
                  <a:gd name="T39" fmla="*/ 35 h 35"/>
                  <a:gd name="T40" fmla="*/ 34 w 39"/>
                  <a:gd name="T41" fmla="*/ 31 h 35"/>
                  <a:gd name="T42" fmla="*/ 36 w 39"/>
                  <a:gd name="T43" fmla="*/ 27 h 35"/>
                  <a:gd name="T44" fmla="*/ 39 w 39"/>
                  <a:gd name="T45" fmla="*/ 2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9" h="35">
                    <a:moveTo>
                      <a:pt x="39" y="22"/>
                    </a:moveTo>
                    <a:cubicBezTo>
                      <a:pt x="39" y="21"/>
                      <a:pt x="38" y="19"/>
                      <a:pt x="38" y="18"/>
                    </a:cubicBezTo>
                    <a:cubicBezTo>
                      <a:pt x="38" y="16"/>
                      <a:pt x="39" y="15"/>
                      <a:pt x="39" y="14"/>
                    </a:cubicBezTo>
                    <a:cubicBezTo>
                      <a:pt x="39" y="11"/>
                      <a:pt x="39" y="9"/>
                      <a:pt x="38" y="7"/>
                    </a:cubicBezTo>
                    <a:cubicBezTo>
                      <a:pt x="38" y="4"/>
                      <a:pt x="29" y="2"/>
                      <a:pt x="27" y="2"/>
                    </a:cubicBezTo>
                    <a:cubicBezTo>
                      <a:pt x="27" y="0"/>
                      <a:pt x="27" y="0"/>
                      <a:pt x="24" y="0"/>
                    </a:cubicBezTo>
                    <a:cubicBezTo>
                      <a:pt x="21" y="0"/>
                      <a:pt x="21" y="1"/>
                      <a:pt x="19" y="3"/>
                    </a:cubicBezTo>
                    <a:cubicBezTo>
                      <a:pt x="18" y="5"/>
                      <a:pt x="15" y="6"/>
                      <a:pt x="13" y="7"/>
                    </a:cubicBezTo>
                    <a:cubicBezTo>
                      <a:pt x="12" y="9"/>
                      <a:pt x="11" y="12"/>
                      <a:pt x="9" y="12"/>
                    </a:cubicBezTo>
                    <a:cubicBezTo>
                      <a:pt x="7" y="12"/>
                      <a:pt x="5" y="11"/>
                      <a:pt x="2" y="12"/>
                    </a:cubicBezTo>
                    <a:cubicBezTo>
                      <a:pt x="0" y="13"/>
                      <a:pt x="4" y="15"/>
                      <a:pt x="5" y="16"/>
                    </a:cubicBezTo>
                    <a:cubicBezTo>
                      <a:pt x="6" y="18"/>
                      <a:pt x="6" y="20"/>
                      <a:pt x="8" y="21"/>
                    </a:cubicBezTo>
                    <a:cubicBezTo>
                      <a:pt x="9" y="22"/>
                      <a:pt x="10" y="23"/>
                      <a:pt x="11" y="23"/>
                    </a:cubicBezTo>
                    <a:cubicBezTo>
                      <a:pt x="12" y="23"/>
                      <a:pt x="11" y="24"/>
                      <a:pt x="11" y="24"/>
                    </a:cubicBezTo>
                    <a:cubicBezTo>
                      <a:pt x="12" y="24"/>
                      <a:pt x="13" y="25"/>
                      <a:pt x="14" y="25"/>
                    </a:cubicBezTo>
                    <a:cubicBezTo>
                      <a:pt x="14" y="26"/>
                      <a:pt x="13" y="27"/>
                      <a:pt x="13" y="28"/>
                    </a:cubicBezTo>
                    <a:cubicBezTo>
                      <a:pt x="13" y="29"/>
                      <a:pt x="14" y="31"/>
                      <a:pt x="15" y="31"/>
                    </a:cubicBezTo>
                    <a:cubicBezTo>
                      <a:pt x="18" y="31"/>
                      <a:pt x="19" y="31"/>
                      <a:pt x="20" y="34"/>
                    </a:cubicBezTo>
                    <a:cubicBezTo>
                      <a:pt x="21" y="35"/>
                      <a:pt x="23" y="34"/>
                      <a:pt x="25" y="35"/>
                    </a:cubicBezTo>
                    <a:cubicBezTo>
                      <a:pt x="26" y="35"/>
                      <a:pt x="26" y="35"/>
                      <a:pt x="27" y="35"/>
                    </a:cubicBezTo>
                    <a:cubicBezTo>
                      <a:pt x="31" y="35"/>
                      <a:pt x="32" y="34"/>
                      <a:pt x="34" y="31"/>
                    </a:cubicBezTo>
                    <a:cubicBezTo>
                      <a:pt x="35" y="30"/>
                      <a:pt x="36" y="28"/>
                      <a:pt x="36" y="27"/>
                    </a:cubicBezTo>
                    <a:cubicBezTo>
                      <a:pt x="37" y="25"/>
                      <a:pt x="39" y="24"/>
                      <a:pt x="39" y="22"/>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1088" name="Freeform 737">
                <a:extLst>
                  <a:ext uri="{FF2B5EF4-FFF2-40B4-BE49-F238E27FC236}">
                    <a16:creationId xmlns:a16="http://schemas.microsoft.com/office/drawing/2014/main" id="{BA3C1E4D-BE89-0F4D-AC72-E13894640BA1}"/>
                  </a:ext>
                </a:extLst>
              </p:cNvPr>
              <p:cNvSpPr/>
              <p:nvPr/>
            </p:nvSpPr>
            <p:spPr bwMode="auto">
              <a:xfrm>
                <a:off x="13166357" y="9657083"/>
                <a:ext cx="101063" cy="121701"/>
              </a:xfrm>
              <a:custGeom>
                <a:avLst/>
                <a:gdLst>
                  <a:gd name="T0" fmla="*/ 5 w 10"/>
                  <a:gd name="T1" fmla="*/ 1 h 11"/>
                  <a:gd name="T2" fmla="*/ 7 w 10"/>
                  <a:gd name="T3" fmla="*/ 9 h 11"/>
                  <a:gd name="T4" fmla="*/ 5 w 10"/>
                  <a:gd name="T5" fmla="*/ 1 h 11"/>
                  <a:gd name="T6" fmla="*/ 5 w 10"/>
                  <a:gd name="T7" fmla="*/ 1 h 11"/>
                </a:gdLst>
                <a:ahLst/>
                <a:cxnLst>
                  <a:cxn ang="0">
                    <a:pos x="T0" y="T1"/>
                  </a:cxn>
                  <a:cxn ang="0">
                    <a:pos x="T2" y="T3"/>
                  </a:cxn>
                  <a:cxn ang="0">
                    <a:pos x="T4" y="T5"/>
                  </a:cxn>
                  <a:cxn ang="0">
                    <a:pos x="T6" y="T7"/>
                  </a:cxn>
                </a:cxnLst>
                <a:rect l="0" t="0" r="r" b="b"/>
                <a:pathLst>
                  <a:path w="10" h="11">
                    <a:moveTo>
                      <a:pt x="5" y="1"/>
                    </a:moveTo>
                    <a:cubicBezTo>
                      <a:pt x="0" y="2"/>
                      <a:pt x="3" y="11"/>
                      <a:pt x="7" y="9"/>
                    </a:cubicBezTo>
                    <a:cubicBezTo>
                      <a:pt x="10" y="8"/>
                      <a:pt x="9" y="0"/>
                      <a:pt x="5" y="1"/>
                    </a:cubicBezTo>
                    <a:cubicBezTo>
                      <a:pt x="3" y="1"/>
                      <a:pt x="6" y="1"/>
                      <a:pt x="5" y="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1089" name="Freeform 738">
                <a:extLst>
                  <a:ext uri="{FF2B5EF4-FFF2-40B4-BE49-F238E27FC236}">
                    <a16:creationId xmlns:a16="http://schemas.microsoft.com/office/drawing/2014/main" id="{97F32D0F-4CEA-11D2-D63B-C00CF77BA4E7}"/>
                  </a:ext>
                </a:extLst>
              </p:cNvPr>
              <p:cNvSpPr/>
              <p:nvPr/>
            </p:nvSpPr>
            <p:spPr bwMode="auto">
              <a:xfrm>
                <a:off x="12479819" y="9461630"/>
                <a:ext cx="808512" cy="748635"/>
              </a:xfrm>
              <a:custGeom>
                <a:avLst/>
                <a:gdLst>
                  <a:gd name="T0" fmla="*/ 74 w 79"/>
                  <a:gd name="T1" fmla="*/ 27 h 69"/>
                  <a:gd name="T2" fmla="*/ 69 w 79"/>
                  <a:gd name="T3" fmla="*/ 22 h 69"/>
                  <a:gd name="T4" fmla="*/ 72 w 79"/>
                  <a:gd name="T5" fmla="*/ 19 h 69"/>
                  <a:gd name="T6" fmla="*/ 75 w 79"/>
                  <a:gd name="T7" fmla="*/ 20 h 69"/>
                  <a:gd name="T8" fmla="*/ 75 w 79"/>
                  <a:gd name="T9" fmla="*/ 11 h 69"/>
                  <a:gd name="T10" fmla="*/ 73 w 79"/>
                  <a:gd name="T11" fmla="*/ 7 h 69"/>
                  <a:gd name="T12" fmla="*/ 72 w 79"/>
                  <a:gd name="T13" fmla="*/ 1 h 69"/>
                  <a:gd name="T14" fmla="*/ 66 w 79"/>
                  <a:gd name="T15" fmla="*/ 1 h 69"/>
                  <a:gd name="T16" fmla="*/ 60 w 79"/>
                  <a:gd name="T17" fmla="*/ 2 h 69"/>
                  <a:gd name="T18" fmla="*/ 55 w 79"/>
                  <a:gd name="T19" fmla="*/ 5 h 69"/>
                  <a:gd name="T20" fmla="*/ 51 w 79"/>
                  <a:gd name="T21" fmla="*/ 8 h 69"/>
                  <a:gd name="T22" fmla="*/ 49 w 79"/>
                  <a:gd name="T23" fmla="*/ 12 h 69"/>
                  <a:gd name="T24" fmla="*/ 45 w 79"/>
                  <a:gd name="T25" fmla="*/ 14 h 69"/>
                  <a:gd name="T26" fmla="*/ 44 w 79"/>
                  <a:gd name="T27" fmla="*/ 17 h 69"/>
                  <a:gd name="T28" fmla="*/ 34 w 79"/>
                  <a:gd name="T29" fmla="*/ 17 h 69"/>
                  <a:gd name="T30" fmla="*/ 28 w 79"/>
                  <a:gd name="T31" fmla="*/ 21 h 69"/>
                  <a:gd name="T32" fmla="*/ 24 w 79"/>
                  <a:gd name="T33" fmla="*/ 24 h 69"/>
                  <a:gd name="T34" fmla="*/ 20 w 79"/>
                  <a:gd name="T35" fmla="*/ 23 h 69"/>
                  <a:gd name="T36" fmla="*/ 17 w 79"/>
                  <a:gd name="T37" fmla="*/ 14 h 69"/>
                  <a:gd name="T38" fmla="*/ 17 w 79"/>
                  <a:gd name="T39" fmla="*/ 29 h 69"/>
                  <a:gd name="T40" fmla="*/ 17 w 79"/>
                  <a:gd name="T41" fmla="*/ 33 h 69"/>
                  <a:gd name="T42" fmla="*/ 9 w 79"/>
                  <a:gd name="T43" fmla="*/ 35 h 69"/>
                  <a:gd name="T44" fmla="*/ 6 w 79"/>
                  <a:gd name="T45" fmla="*/ 34 h 69"/>
                  <a:gd name="T46" fmla="*/ 2 w 79"/>
                  <a:gd name="T47" fmla="*/ 33 h 69"/>
                  <a:gd name="T48" fmla="*/ 3 w 79"/>
                  <a:gd name="T49" fmla="*/ 40 h 69"/>
                  <a:gd name="T50" fmla="*/ 5 w 79"/>
                  <a:gd name="T51" fmla="*/ 45 h 69"/>
                  <a:gd name="T52" fmla="*/ 9 w 79"/>
                  <a:gd name="T53" fmla="*/ 56 h 69"/>
                  <a:gd name="T54" fmla="*/ 8 w 79"/>
                  <a:gd name="T55" fmla="*/ 60 h 69"/>
                  <a:gd name="T56" fmla="*/ 9 w 79"/>
                  <a:gd name="T57" fmla="*/ 62 h 69"/>
                  <a:gd name="T58" fmla="*/ 10 w 79"/>
                  <a:gd name="T59" fmla="*/ 66 h 69"/>
                  <a:gd name="T60" fmla="*/ 11 w 79"/>
                  <a:gd name="T61" fmla="*/ 64 h 69"/>
                  <a:gd name="T62" fmla="*/ 15 w 79"/>
                  <a:gd name="T63" fmla="*/ 68 h 69"/>
                  <a:gd name="T64" fmla="*/ 21 w 79"/>
                  <a:gd name="T65" fmla="*/ 66 h 69"/>
                  <a:gd name="T66" fmla="*/ 26 w 79"/>
                  <a:gd name="T67" fmla="*/ 65 h 69"/>
                  <a:gd name="T68" fmla="*/ 31 w 79"/>
                  <a:gd name="T69" fmla="*/ 64 h 69"/>
                  <a:gd name="T70" fmla="*/ 38 w 79"/>
                  <a:gd name="T71" fmla="*/ 64 h 69"/>
                  <a:gd name="T72" fmla="*/ 39 w 79"/>
                  <a:gd name="T73" fmla="*/ 64 h 69"/>
                  <a:gd name="T74" fmla="*/ 41 w 79"/>
                  <a:gd name="T75" fmla="*/ 63 h 69"/>
                  <a:gd name="T76" fmla="*/ 42 w 79"/>
                  <a:gd name="T77" fmla="*/ 62 h 69"/>
                  <a:gd name="T78" fmla="*/ 44 w 79"/>
                  <a:gd name="T79" fmla="*/ 65 h 69"/>
                  <a:gd name="T80" fmla="*/ 46 w 79"/>
                  <a:gd name="T81" fmla="*/ 62 h 69"/>
                  <a:gd name="T82" fmla="*/ 57 w 79"/>
                  <a:gd name="T83" fmla="*/ 56 h 69"/>
                  <a:gd name="T84" fmla="*/ 65 w 79"/>
                  <a:gd name="T85" fmla="*/ 48 h 69"/>
                  <a:gd name="T86" fmla="*/ 72 w 79"/>
                  <a:gd name="T87" fmla="*/ 37 h 69"/>
                  <a:gd name="T88" fmla="*/ 77 w 79"/>
                  <a:gd name="T89" fmla="*/ 33 h 69"/>
                  <a:gd name="T90" fmla="*/ 79 w 79"/>
                  <a:gd name="T91" fmla="*/ 25 h 69"/>
                  <a:gd name="T92" fmla="*/ 76 w 79"/>
                  <a:gd name="T93" fmla="*/ 25 h 69"/>
                  <a:gd name="T94" fmla="*/ 74 w 79"/>
                  <a:gd name="T95" fmla="*/ 27 h 69"/>
                  <a:gd name="T96" fmla="*/ 62 w 79"/>
                  <a:gd name="T97" fmla="*/ 39 h 69"/>
                  <a:gd name="T98" fmla="*/ 61 w 79"/>
                  <a:gd name="T99" fmla="*/ 41 h 69"/>
                  <a:gd name="T100" fmla="*/ 57 w 79"/>
                  <a:gd name="T101" fmla="*/ 43 h 69"/>
                  <a:gd name="T102" fmla="*/ 55 w 79"/>
                  <a:gd name="T103" fmla="*/ 44 h 69"/>
                  <a:gd name="T104" fmla="*/ 52 w 79"/>
                  <a:gd name="T105" fmla="*/ 41 h 69"/>
                  <a:gd name="T106" fmla="*/ 56 w 79"/>
                  <a:gd name="T107" fmla="*/ 35 h 69"/>
                  <a:gd name="T108" fmla="*/ 60 w 79"/>
                  <a:gd name="T109" fmla="*/ 35 h 69"/>
                  <a:gd name="T110" fmla="*/ 62 w 79"/>
                  <a:gd name="T111" fmla="*/ 39 h 69"/>
                  <a:gd name="T112" fmla="*/ 62 w 79"/>
                  <a:gd name="T113" fmla="*/ 3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9" h="69">
                    <a:moveTo>
                      <a:pt x="74" y="27"/>
                    </a:moveTo>
                    <a:cubicBezTo>
                      <a:pt x="71" y="27"/>
                      <a:pt x="68" y="24"/>
                      <a:pt x="69" y="22"/>
                    </a:cubicBezTo>
                    <a:cubicBezTo>
                      <a:pt x="69" y="20"/>
                      <a:pt x="71" y="19"/>
                      <a:pt x="72" y="19"/>
                    </a:cubicBezTo>
                    <a:cubicBezTo>
                      <a:pt x="73" y="19"/>
                      <a:pt x="74" y="20"/>
                      <a:pt x="75" y="20"/>
                    </a:cubicBezTo>
                    <a:cubicBezTo>
                      <a:pt x="75" y="17"/>
                      <a:pt x="76" y="14"/>
                      <a:pt x="75" y="11"/>
                    </a:cubicBezTo>
                    <a:cubicBezTo>
                      <a:pt x="74" y="10"/>
                      <a:pt x="73" y="8"/>
                      <a:pt x="73" y="7"/>
                    </a:cubicBezTo>
                    <a:cubicBezTo>
                      <a:pt x="72" y="5"/>
                      <a:pt x="72" y="3"/>
                      <a:pt x="72" y="1"/>
                    </a:cubicBezTo>
                    <a:cubicBezTo>
                      <a:pt x="70" y="2"/>
                      <a:pt x="67" y="1"/>
                      <a:pt x="66" y="1"/>
                    </a:cubicBezTo>
                    <a:cubicBezTo>
                      <a:pt x="63" y="0"/>
                      <a:pt x="61" y="0"/>
                      <a:pt x="60" y="2"/>
                    </a:cubicBezTo>
                    <a:cubicBezTo>
                      <a:pt x="58" y="3"/>
                      <a:pt x="56" y="3"/>
                      <a:pt x="55" y="5"/>
                    </a:cubicBezTo>
                    <a:cubicBezTo>
                      <a:pt x="54" y="6"/>
                      <a:pt x="52" y="7"/>
                      <a:pt x="51" y="8"/>
                    </a:cubicBezTo>
                    <a:cubicBezTo>
                      <a:pt x="50" y="9"/>
                      <a:pt x="50" y="11"/>
                      <a:pt x="49" y="12"/>
                    </a:cubicBezTo>
                    <a:cubicBezTo>
                      <a:pt x="48" y="14"/>
                      <a:pt x="46" y="12"/>
                      <a:pt x="45" y="14"/>
                    </a:cubicBezTo>
                    <a:cubicBezTo>
                      <a:pt x="44" y="15"/>
                      <a:pt x="45" y="16"/>
                      <a:pt x="44" y="17"/>
                    </a:cubicBezTo>
                    <a:cubicBezTo>
                      <a:pt x="42" y="21"/>
                      <a:pt x="37" y="18"/>
                      <a:pt x="34" y="17"/>
                    </a:cubicBezTo>
                    <a:cubicBezTo>
                      <a:pt x="31" y="15"/>
                      <a:pt x="30" y="19"/>
                      <a:pt x="28" y="21"/>
                    </a:cubicBezTo>
                    <a:cubicBezTo>
                      <a:pt x="27" y="22"/>
                      <a:pt x="26" y="24"/>
                      <a:pt x="24" y="24"/>
                    </a:cubicBezTo>
                    <a:cubicBezTo>
                      <a:pt x="24" y="24"/>
                      <a:pt x="20" y="24"/>
                      <a:pt x="20" y="23"/>
                    </a:cubicBezTo>
                    <a:cubicBezTo>
                      <a:pt x="22" y="20"/>
                      <a:pt x="21" y="15"/>
                      <a:pt x="17" y="14"/>
                    </a:cubicBezTo>
                    <a:cubicBezTo>
                      <a:pt x="17" y="19"/>
                      <a:pt x="17" y="24"/>
                      <a:pt x="17" y="29"/>
                    </a:cubicBezTo>
                    <a:cubicBezTo>
                      <a:pt x="17" y="29"/>
                      <a:pt x="18" y="32"/>
                      <a:pt x="17" y="33"/>
                    </a:cubicBezTo>
                    <a:cubicBezTo>
                      <a:pt x="14" y="35"/>
                      <a:pt x="13" y="36"/>
                      <a:pt x="9" y="35"/>
                    </a:cubicBezTo>
                    <a:cubicBezTo>
                      <a:pt x="8" y="35"/>
                      <a:pt x="7" y="35"/>
                      <a:pt x="6" y="34"/>
                    </a:cubicBezTo>
                    <a:cubicBezTo>
                      <a:pt x="5" y="32"/>
                      <a:pt x="4" y="31"/>
                      <a:pt x="2" y="33"/>
                    </a:cubicBezTo>
                    <a:cubicBezTo>
                      <a:pt x="0" y="35"/>
                      <a:pt x="2" y="38"/>
                      <a:pt x="3" y="40"/>
                    </a:cubicBezTo>
                    <a:cubicBezTo>
                      <a:pt x="4" y="41"/>
                      <a:pt x="5" y="43"/>
                      <a:pt x="5" y="45"/>
                    </a:cubicBezTo>
                    <a:cubicBezTo>
                      <a:pt x="7" y="49"/>
                      <a:pt x="11" y="51"/>
                      <a:pt x="9" y="56"/>
                    </a:cubicBezTo>
                    <a:cubicBezTo>
                      <a:pt x="8" y="58"/>
                      <a:pt x="7" y="58"/>
                      <a:pt x="8" y="60"/>
                    </a:cubicBezTo>
                    <a:cubicBezTo>
                      <a:pt x="9" y="61"/>
                      <a:pt x="9" y="62"/>
                      <a:pt x="9" y="62"/>
                    </a:cubicBezTo>
                    <a:cubicBezTo>
                      <a:pt x="10" y="63"/>
                      <a:pt x="9" y="65"/>
                      <a:pt x="10" y="66"/>
                    </a:cubicBezTo>
                    <a:cubicBezTo>
                      <a:pt x="10" y="66"/>
                      <a:pt x="10" y="64"/>
                      <a:pt x="11" y="64"/>
                    </a:cubicBezTo>
                    <a:cubicBezTo>
                      <a:pt x="11" y="64"/>
                      <a:pt x="14" y="67"/>
                      <a:pt x="15" y="68"/>
                    </a:cubicBezTo>
                    <a:cubicBezTo>
                      <a:pt x="17" y="69"/>
                      <a:pt x="19" y="66"/>
                      <a:pt x="21" y="66"/>
                    </a:cubicBezTo>
                    <a:cubicBezTo>
                      <a:pt x="23" y="65"/>
                      <a:pt x="25" y="67"/>
                      <a:pt x="26" y="65"/>
                    </a:cubicBezTo>
                    <a:cubicBezTo>
                      <a:pt x="28" y="64"/>
                      <a:pt x="29" y="64"/>
                      <a:pt x="31" y="64"/>
                    </a:cubicBezTo>
                    <a:cubicBezTo>
                      <a:pt x="33" y="64"/>
                      <a:pt x="35" y="64"/>
                      <a:pt x="38" y="64"/>
                    </a:cubicBezTo>
                    <a:cubicBezTo>
                      <a:pt x="38" y="64"/>
                      <a:pt x="39" y="64"/>
                      <a:pt x="39" y="64"/>
                    </a:cubicBezTo>
                    <a:cubicBezTo>
                      <a:pt x="40" y="64"/>
                      <a:pt x="40" y="63"/>
                      <a:pt x="41" y="63"/>
                    </a:cubicBezTo>
                    <a:cubicBezTo>
                      <a:pt x="41" y="63"/>
                      <a:pt x="41" y="62"/>
                      <a:pt x="42" y="62"/>
                    </a:cubicBezTo>
                    <a:cubicBezTo>
                      <a:pt x="42" y="63"/>
                      <a:pt x="42" y="65"/>
                      <a:pt x="44" y="65"/>
                    </a:cubicBezTo>
                    <a:cubicBezTo>
                      <a:pt x="44" y="65"/>
                      <a:pt x="43" y="61"/>
                      <a:pt x="46" y="62"/>
                    </a:cubicBezTo>
                    <a:cubicBezTo>
                      <a:pt x="50" y="63"/>
                      <a:pt x="54" y="59"/>
                      <a:pt x="57" y="56"/>
                    </a:cubicBezTo>
                    <a:cubicBezTo>
                      <a:pt x="60" y="54"/>
                      <a:pt x="62" y="51"/>
                      <a:pt x="65" y="48"/>
                    </a:cubicBezTo>
                    <a:cubicBezTo>
                      <a:pt x="68" y="45"/>
                      <a:pt x="69" y="41"/>
                      <a:pt x="72" y="37"/>
                    </a:cubicBezTo>
                    <a:cubicBezTo>
                      <a:pt x="73" y="36"/>
                      <a:pt x="76" y="35"/>
                      <a:pt x="77" y="33"/>
                    </a:cubicBezTo>
                    <a:cubicBezTo>
                      <a:pt x="78" y="31"/>
                      <a:pt x="79" y="27"/>
                      <a:pt x="79" y="25"/>
                    </a:cubicBezTo>
                    <a:cubicBezTo>
                      <a:pt x="78" y="25"/>
                      <a:pt x="77" y="25"/>
                      <a:pt x="76" y="25"/>
                    </a:cubicBezTo>
                    <a:cubicBezTo>
                      <a:pt x="75" y="25"/>
                      <a:pt x="75" y="27"/>
                      <a:pt x="74" y="27"/>
                    </a:cubicBezTo>
                    <a:close/>
                    <a:moveTo>
                      <a:pt x="62" y="39"/>
                    </a:moveTo>
                    <a:cubicBezTo>
                      <a:pt x="61" y="39"/>
                      <a:pt x="61" y="41"/>
                      <a:pt x="61" y="41"/>
                    </a:cubicBezTo>
                    <a:cubicBezTo>
                      <a:pt x="60" y="43"/>
                      <a:pt x="58" y="42"/>
                      <a:pt x="57" y="43"/>
                    </a:cubicBezTo>
                    <a:cubicBezTo>
                      <a:pt x="56" y="43"/>
                      <a:pt x="56" y="44"/>
                      <a:pt x="55" y="44"/>
                    </a:cubicBezTo>
                    <a:cubicBezTo>
                      <a:pt x="53" y="44"/>
                      <a:pt x="52" y="42"/>
                      <a:pt x="52" y="41"/>
                    </a:cubicBezTo>
                    <a:cubicBezTo>
                      <a:pt x="51" y="39"/>
                      <a:pt x="54" y="36"/>
                      <a:pt x="56" y="35"/>
                    </a:cubicBezTo>
                    <a:cubicBezTo>
                      <a:pt x="57" y="34"/>
                      <a:pt x="59" y="34"/>
                      <a:pt x="60" y="35"/>
                    </a:cubicBezTo>
                    <a:cubicBezTo>
                      <a:pt x="61" y="36"/>
                      <a:pt x="64" y="38"/>
                      <a:pt x="62" y="39"/>
                    </a:cubicBezTo>
                    <a:cubicBezTo>
                      <a:pt x="61" y="39"/>
                      <a:pt x="63" y="38"/>
                      <a:pt x="62" y="39"/>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1090" name="Freeform 739">
                <a:extLst>
                  <a:ext uri="{FF2B5EF4-FFF2-40B4-BE49-F238E27FC236}">
                    <a16:creationId xmlns:a16="http://schemas.microsoft.com/office/drawing/2014/main" id="{18A8E974-100E-FD4C-4853-FB92D984A5ED}"/>
                  </a:ext>
                </a:extLst>
              </p:cNvPr>
              <p:cNvSpPr/>
              <p:nvPr/>
            </p:nvSpPr>
            <p:spPr bwMode="auto">
              <a:xfrm>
                <a:off x="13002562" y="9819354"/>
                <a:ext cx="132428" cy="143827"/>
              </a:xfrm>
              <a:custGeom>
                <a:avLst/>
                <a:gdLst>
                  <a:gd name="T0" fmla="*/ 11 w 13"/>
                  <a:gd name="T1" fmla="*/ 4 h 13"/>
                  <a:gd name="T2" fmla="*/ 3 w 13"/>
                  <a:gd name="T3" fmla="*/ 3 h 13"/>
                  <a:gd name="T4" fmla="*/ 2 w 13"/>
                  <a:gd name="T5" fmla="*/ 9 h 13"/>
                  <a:gd name="T6" fmla="*/ 7 w 13"/>
                  <a:gd name="T7" fmla="*/ 9 h 13"/>
                  <a:gd name="T8" fmla="*/ 11 w 13"/>
                  <a:gd name="T9" fmla="*/ 4 h 13"/>
                  <a:gd name="T10" fmla="*/ 11 w 13"/>
                  <a:gd name="T11" fmla="*/ 4 h 13"/>
                </a:gdLst>
                <a:ahLst/>
                <a:cxnLst>
                  <a:cxn ang="0">
                    <a:pos x="T0" y="T1"/>
                  </a:cxn>
                  <a:cxn ang="0">
                    <a:pos x="T2" y="T3"/>
                  </a:cxn>
                  <a:cxn ang="0">
                    <a:pos x="T4" y="T5"/>
                  </a:cxn>
                  <a:cxn ang="0">
                    <a:pos x="T6" y="T7"/>
                  </a:cxn>
                  <a:cxn ang="0">
                    <a:pos x="T8" y="T9"/>
                  </a:cxn>
                  <a:cxn ang="0">
                    <a:pos x="T10" y="T11"/>
                  </a:cxn>
                </a:cxnLst>
                <a:rect l="0" t="0" r="r" b="b"/>
                <a:pathLst>
                  <a:path w="13" h="13">
                    <a:moveTo>
                      <a:pt x="11" y="4"/>
                    </a:moveTo>
                    <a:cubicBezTo>
                      <a:pt x="9" y="2"/>
                      <a:pt x="5" y="0"/>
                      <a:pt x="3" y="3"/>
                    </a:cubicBezTo>
                    <a:cubicBezTo>
                      <a:pt x="1" y="5"/>
                      <a:pt x="0" y="7"/>
                      <a:pt x="2" y="9"/>
                    </a:cubicBezTo>
                    <a:cubicBezTo>
                      <a:pt x="4" y="13"/>
                      <a:pt x="5" y="9"/>
                      <a:pt x="7" y="9"/>
                    </a:cubicBezTo>
                    <a:cubicBezTo>
                      <a:pt x="10" y="9"/>
                      <a:pt x="13" y="5"/>
                      <a:pt x="11" y="4"/>
                    </a:cubicBezTo>
                    <a:cubicBezTo>
                      <a:pt x="10" y="3"/>
                      <a:pt x="12" y="4"/>
                      <a:pt x="11" y="4"/>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1091" name="Freeform 740">
                <a:extLst>
                  <a:ext uri="{FF2B5EF4-FFF2-40B4-BE49-F238E27FC236}">
                    <a16:creationId xmlns:a16="http://schemas.microsoft.com/office/drawing/2014/main" id="{0598E778-62ED-14E1-624D-B860253E82C1}"/>
                  </a:ext>
                </a:extLst>
              </p:cNvPr>
              <p:cNvSpPr/>
              <p:nvPr/>
            </p:nvSpPr>
            <p:spPr bwMode="auto">
              <a:xfrm>
                <a:off x="12284660" y="8476968"/>
                <a:ext cx="52274" cy="88507"/>
              </a:xfrm>
              <a:custGeom>
                <a:avLst/>
                <a:gdLst>
                  <a:gd name="T0" fmla="*/ 2 w 5"/>
                  <a:gd name="T1" fmla="*/ 5 h 8"/>
                  <a:gd name="T2" fmla="*/ 5 w 5"/>
                  <a:gd name="T3" fmla="*/ 1 h 8"/>
                  <a:gd name="T4" fmla="*/ 1 w 5"/>
                  <a:gd name="T5" fmla="*/ 3 h 8"/>
                  <a:gd name="T6" fmla="*/ 0 w 5"/>
                  <a:gd name="T7" fmla="*/ 8 h 8"/>
                  <a:gd name="T8" fmla="*/ 2 w 5"/>
                  <a:gd name="T9" fmla="*/ 5 h 8"/>
                </a:gdLst>
                <a:ahLst/>
                <a:cxnLst>
                  <a:cxn ang="0">
                    <a:pos x="T0" y="T1"/>
                  </a:cxn>
                  <a:cxn ang="0">
                    <a:pos x="T2" y="T3"/>
                  </a:cxn>
                  <a:cxn ang="0">
                    <a:pos x="T4" y="T5"/>
                  </a:cxn>
                  <a:cxn ang="0">
                    <a:pos x="T6" y="T7"/>
                  </a:cxn>
                  <a:cxn ang="0">
                    <a:pos x="T8" y="T9"/>
                  </a:cxn>
                </a:cxnLst>
                <a:rect l="0" t="0" r="r" b="b"/>
                <a:pathLst>
                  <a:path w="5" h="8">
                    <a:moveTo>
                      <a:pt x="2" y="5"/>
                    </a:moveTo>
                    <a:cubicBezTo>
                      <a:pt x="2" y="4"/>
                      <a:pt x="4" y="2"/>
                      <a:pt x="5" y="1"/>
                    </a:cubicBezTo>
                    <a:cubicBezTo>
                      <a:pt x="4" y="0"/>
                      <a:pt x="2" y="2"/>
                      <a:pt x="1" y="3"/>
                    </a:cubicBezTo>
                    <a:cubicBezTo>
                      <a:pt x="0" y="4"/>
                      <a:pt x="0" y="6"/>
                      <a:pt x="0" y="8"/>
                    </a:cubicBezTo>
                    <a:cubicBezTo>
                      <a:pt x="2" y="7"/>
                      <a:pt x="2" y="6"/>
                      <a:pt x="2" y="5"/>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1092" name="Freeform 741">
                <a:extLst>
                  <a:ext uri="{FF2B5EF4-FFF2-40B4-BE49-F238E27FC236}">
                    <a16:creationId xmlns:a16="http://schemas.microsoft.com/office/drawing/2014/main" id="{6335DE6B-0A13-51BD-E798-CF845E85A61E}"/>
                  </a:ext>
                </a:extLst>
              </p:cNvPr>
              <p:cNvSpPr/>
              <p:nvPr/>
            </p:nvSpPr>
            <p:spPr bwMode="auto">
              <a:xfrm>
                <a:off x="12235869" y="8034428"/>
                <a:ext cx="355468" cy="486798"/>
              </a:xfrm>
              <a:custGeom>
                <a:avLst/>
                <a:gdLst>
                  <a:gd name="T0" fmla="*/ 11 w 35"/>
                  <a:gd name="T1" fmla="*/ 44 h 45"/>
                  <a:gd name="T2" fmla="*/ 15 w 35"/>
                  <a:gd name="T3" fmla="*/ 41 h 45"/>
                  <a:gd name="T4" fmla="*/ 16 w 35"/>
                  <a:gd name="T5" fmla="*/ 43 h 45"/>
                  <a:gd name="T6" fmla="*/ 23 w 35"/>
                  <a:gd name="T7" fmla="*/ 37 h 45"/>
                  <a:gd name="T8" fmla="*/ 25 w 35"/>
                  <a:gd name="T9" fmla="*/ 26 h 45"/>
                  <a:gd name="T10" fmla="*/ 31 w 35"/>
                  <a:gd name="T11" fmla="*/ 16 h 45"/>
                  <a:gd name="T12" fmla="*/ 33 w 35"/>
                  <a:gd name="T13" fmla="*/ 8 h 45"/>
                  <a:gd name="T14" fmla="*/ 35 w 35"/>
                  <a:gd name="T15" fmla="*/ 2 h 45"/>
                  <a:gd name="T16" fmla="*/ 29 w 35"/>
                  <a:gd name="T17" fmla="*/ 1 h 45"/>
                  <a:gd name="T18" fmla="*/ 26 w 35"/>
                  <a:gd name="T19" fmla="*/ 2 h 45"/>
                  <a:gd name="T20" fmla="*/ 25 w 35"/>
                  <a:gd name="T21" fmla="*/ 6 h 45"/>
                  <a:gd name="T22" fmla="*/ 20 w 35"/>
                  <a:gd name="T23" fmla="*/ 10 h 45"/>
                  <a:gd name="T24" fmla="*/ 10 w 35"/>
                  <a:gd name="T25" fmla="*/ 8 h 45"/>
                  <a:gd name="T26" fmla="*/ 13 w 35"/>
                  <a:gd name="T27" fmla="*/ 13 h 45"/>
                  <a:gd name="T28" fmla="*/ 14 w 35"/>
                  <a:gd name="T29" fmla="*/ 19 h 45"/>
                  <a:gd name="T30" fmla="*/ 15 w 35"/>
                  <a:gd name="T31" fmla="*/ 22 h 45"/>
                  <a:gd name="T32" fmla="*/ 16 w 35"/>
                  <a:gd name="T33" fmla="*/ 25 h 45"/>
                  <a:gd name="T34" fmla="*/ 15 w 35"/>
                  <a:gd name="T35" fmla="*/ 32 h 45"/>
                  <a:gd name="T36" fmla="*/ 13 w 35"/>
                  <a:gd name="T37" fmla="*/ 31 h 45"/>
                  <a:gd name="T38" fmla="*/ 10 w 35"/>
                  <a:gd name="T39" fmla="*/ 32 h 45"/>
                  <a:gd name="T40" fmla="*/ 8 w 35"/>
                  <a:gd name="T41" fmla="*/ 29 h 45"/>
                  <a:gd name="T42" fmla="*/ 6 w 35"/>
                  <a:gd name="T43" fmla="*/ 32 h 45"/>
                  <a:gd name="T44" fmla="*/ 4 w 35"/>
                  <a:gd name="T45" fmla="*/ 32 h 45"/>
                  <a:gd name="T46" fmla="*/ 3 w 35"/>
                  <a:gd name="T47" fmla="*/ 35 h 45"/>
                  <a:gd name="T48" fmla="*/ 0 w 35"/>
                  <a:gd name="T49" fmla="*/ 39 h 45"/>
                  <a:gd name="T50" fmla="*/ 5 w 35"/>
                  <a:gd name="T51" fmla="*/ 45 h 45"/>
                  <a:gd name="T52" fmla="*/ 8 w 35"/>
                  <a:gd name="T53" fmla="*/ 42 h 45"/>
                  <a:gd name="T54" fmla="*/ 11 w 35"/>
                  <a:gd name="T55" fmla="*/ 44 h 45"/>
                  <a:gd name="T56" fmla="*/ 11 w 35"/>
                  <a:gd name="T57" fmla="*/ 4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5" h="45">
                    <a:moveTo>
                      <a:pt x="11" y="44"/>
                    </a:moveTo>
                    <a:cubicBezTo>
                      <a:pt x="12" y="44"/>
                      <a:pt x="14" y="42"/>
                      <a:pt x="15" y="41"/>
                    </a:cubicBezTo>
                    <a:cubicBezTo>
                      <a:pt x="17" y="40"/>
                      <a:pt x="15" y="43"/>
                      <a:pt x="16" y="43"/>
                    </a:cubicBezTo>
                    <a:cubicBezTo>
                      <a:pt x="16" y="43"/>
                      <a:pt x="23" y="39"/>
                      <a:pt x="23" y="37"/>
                    </a:cubicBezTo>
                    <a:cubicBezTo>
                      <a:pt x="23" y="33"/>
                      <a:pt x="23" y="29"/>
                      <a:pt x="25" y="26"/>
                    </a:cubicBezTo>
                    <a:cubicBezTo>
                      <a:pt x="27" y="22"/>
                      <a:pt x="30" y="19"/>
                      <a:pt x="31" y="16"/>
                    </a:cubicBezTo>
                    <a:cubicBezTo>
                      <a:pt x="32" y="13"/>
                      <a:pt x="32" y="11"/>
                      <a:pt x="33" y="8"/>
                    </a:cubicBezTo>
                    <a:cubicBezTo>
                      <a:pt x="33" y="6"/>
                      <a:pt x="35" y="4"/>
                      <a:pt x="35" y="2"/>
                    </a:cubicBezTo>
                    <a:cubicBezTo>
                      <a:pt x="33" y="2"/>
                      <a:pt x="31" y="0"/>
                      <a:pt x="29" y="1"/>
                    </a:cubicBezTo>
                    <a:cubicBezTo>
                      <a:pt x="28" y="1"/>
                      <a:pt x="26" y="1"/>
                      <a:pt x="26" y="2"/>
                    </a:cubicBezTo>
                    <a:cubicBezTo>
                      <a:pt x="25" y="4"/>
                      <a:pt x="25" y="5"/>
                      <a:pt x="25" y="6"/>
                    </a:cubicBezTo>
                    <a:cubicBezTo>
                      <a:pt x="24" y="9"/>
                      <a:pt x="23" y="10"/>
                      <a:pt x="20" y="10"/>
                    </a:cubicBezTo>
                    <a:cubicBezTo>
                      <a:pt x="17" y="9"/>
                      <a:pt x="13" y="8"/>
                      <a:pt x="10" y="8"/>
                    </a:cubicBezTo>
                    <a:cubicBezTo>
                      <a:pt x="10" y="10"/>
                      <a:pt x="9" y="14"/>
                      <a:pt x="13" y="13"/>
                    </a:cubicBezTo>
                    <a:cubicBezTo>
                      <a:pt x="17" y="11"/>
                      <a:pt x="14" y="17"/>
                      <a:pt x="14" y="19"/>
                    </a:cubicBezTo>
                    <a:cubicBezTo>
                      <a:pt x="14" y="20"/>
                      <a:pt x="14" y="21"/>
                      <a:pt x="15" y="22"/>
                    </a:cubicBezTo>
                    <a:cubicBezTo>
                      <a:pt x="16" y="23"/>
                      <a:pt x="16" y="24"/>
                      <a:pt x="16" y="25"/>
                    </a:cubicBezTo>
                    <a:cubicBezTo>
                      <a:pt x="16" y="27"/>
                      <a:pt x="16" y="30"/>
                      <a:pt x="15" y="32"/>
                    </a:cubicBezTo>
                    <a:cubicBezTo>
                      <a:pt x="15" y="33"/>
                      <a:pt x="13" y="31"/>
                      <a:pt x="13" y="31"/>
                    </a:cubicBezTo>
                    <a:cubicBezTo>
                      <a:pt x="11" y="31"/>
                      <a:pt x="11" y="33"/>
                      <a:pt x="10" y="32"/>
                    </a:cubicBezTo>
                    <a:cubicBezTo>
                      <a:pt x="10" y="31"/>
                      <a:pt x="9" y="30"/>
                      <a:pt x="8" y="29"/>
                    </a:cubicBezTo>
                    <a:cubicBezTo>
                      <a:pt x="7" y="29"/>
                      <a:pt x="7" y="31"/>
                      <a:pt x="6" y="32"/>
                    </a:cubicBezTo>
                    <a:cubicBezTo>
                      <a:pt x="6" y="32"/>
                      <a:pt x="4" y="32"/>
                      <a:pt x="4" y="32"/>
                    </a:cubicBezTo>
                    <a:cubicBezTo>
                      <a:pt x="2" y="32"/>
                      <a:pt x="3" y="34"/>
                      <a:pt x="3" y="35"/>
                    </a:cubicBezTo>
                    <a:cubicBezTo>
                      <a:pt x="4" y="38"/>
                      <a:pt x="3" y="37"/>
                      <a:pt x="0" y="39"/>
                    </a:cubicBezTo>
                    <a:cubicBezTo>
                      <a:pt x="2" y="41"/>
                      <a:pt x="4" y="42"/>
                      <a:pt x="5" y="45"/>
                    </a:cubicBezTo>
                    <a:cubicBezTo>
                      <a:pt x="6" y="44"/>
                      <a:pt x="7" y="43"/>
                      <a:pt x="8" y="42"/>
                    </a:cubicBezTo>
                    <a:cubicBezTo>
                      <a:pt x="10" y="41"/>
                      <a:pt x="10" y="43"/>
                      <a:pt x="11" y="44"/>
                    </a:cubicBezTo>
                    <a:cubicBezTo>
                      <a:pt x="12" y="44"/>
                      <a:pt x="10" y="43"/>
                      <a:pt x="11" y="44"/>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1093" name="Freeform 742">
                <a:extLst>
                  <a:ext uri="{FF2B5EF4-FFF2-40B4-BE49-F238E27FC236}">
                    <a16:creationId xmlns:a16="http://schemas.microsoft.com/office/drawing/2014/main" id="{498F3183-1804-FA8B-EE20-EC939B9B9A1B}"/>
                  </a:ext>
                </a:extLst>
              </p:cNvPr>
              <p:cNvSpPr/>
              <p:nvPr/>
            </p:nvSpPr>
            <p:spPr bwMode="auto">
              <a:xfrm>
                <a:off x="12389209" y="7643512"/>
                <a:ext cx="651689" cy="486798"/>
              </a:xfrm>
              <a:custGeom>
                <a:avLst/>
                <a:gdLst>
                  <a:gd name="T0" fmla="*/ 12 w 64"/>
                  <a:gd name="T1" fmla="*/ 37 h 45"/>
                  <a:gd name="T2" fmla="*/ 17 w 64"/>
                  <a:gd name="T3" fmla="*/ 37 h 45"/>
                  <a:gd name="T4" fmla="*/ 20 w 64"/>
                  <a:gd name="T5" fmla="*/ 38 h 45"/>
                  <a:gd name="T6" fmla="*/ 21 w 64"/>
                  <a:gd name="T7" fmla="*/ 33 h 45"/>
                  <a:gd name="T8" fmla="*/ 25 w 64"/>
                  <a:gd name="T9" fmla="*/ 30 h 45"/>
                  <a:gd name="T10" fmla="*/ 30 w 64"/>
                  <a:gd name="T11" fmla="*/ 33 h 45"/>
                  <a:gd name="T12" fmla="*/ 36 w 64"/>
                  <a:gd name="T13" fmla="*/ 34 h 45"/>
                  <a:gd name="T14" fmla="*/ 39 w 64"/>
                  <a:gd name="T15" fmla="*/ 34 h 45"/>
                  <a:gd name="T16" fmla="*/ 41 w 64"/>
                  <a:gd name="T17" fmla="*/ 30 h 45"/>
                  <a:gd name="T18" fmla="*/ 45 w 64"/>
                  <a:gd name="T19" fmla="*/ 31 h 45"/>
                  <a:gd name="T20" fmla="*/ 50 w 64"/>
                  <a:gd name="T21" fmla="*/ 31 h 45"/>
                  <a:gd name="T22" fmla="*/ 55 w 64"/>
                  <a:gd name="T23" fmla="*/ 29 h 45"/>
                  <a:gd name="T24" fmla="*/ 60 w 64"/>
                  <a:gd name="T25" fmla="*/ 30 h 45"/>
                  <a:gd name="T26" fmla="*/ 58 w 64"/>
                  <a:gd name="T27" fmla="*/ 24 h 45"/>
                  <a:gd name="T28" fmla="*/ 55 w 64"/>
                  <a:gd name="T29" fmla="*/ 20 h 45"/>
                  <a:gd name="T30" fmla="*/ 51 w 64"/>
                  <a:gd name="T31" fmla="*/ 16 h 45"/>
                  <a:gd name="T32" fmla="*/ 47 w 64"/>
                  <a:gd name="T33" fmla="*/ 13 h 45"/>
                  <a:gd name="T34" fmla="*/ 46 w 64"/>
                  <a:gd name="T35" fmla="*/ 12 h 45"/>
                  <a:gd name="T36" fmla="*/ 44 w 64"/>
                  <a:gd name="T37" fmla="*/ 12 h 45"/>
                  <a:gd name="T38" fmla="*/ 44 w 64"/>
                  <a:gd name="T39" fmla="*/ 6 h 45"/>
                  <a:gd name="T40" fmla="*/ 41 w 64"/>
                  <a:gd name="T41" fmla="*/ 1 h 45"/>
                  <a:gd name="T42" fmla="*/ 41 w 64"/>
                  <a:gd name="T43" fmla="*/ 0 h 45"/>
                  <a:gd name="T44" fmla="*/ 38 w 64"/>
                  <a:gd name="T45" fmla="*/ 0 h 45"/>
                  <a:gd name="T46" fmla="*/ 35 w 64"/>
                  <a:gd name="T47" fmla="*/ 3 h 45"/>
                  <a:gd name="T48" fmla="*/ 26 w 64"/>
                  <a:gd name="T49" fmla="*/ 10 h 45"/>
                  <a:gd name="T50" fmla="*/ 22 w 64"/>
                  <a:gd name="T51" fmla="*/ 11 h 45"/>
                  <a:gd name="T52" fmla="*/ 19 w 64"/>
                  <a:gd name="T53" fmla="*/ 15 h 45"/>
                  <a:gd name="T54" fmla="*/ 13 w 64"/>
                  <a:gd name="T55" fmla="*/ 17 h 45"/>
                  <a:gd name="T56" fmla="*/ 9 w 64"/>
                  <a:gd name="T57" fmla="*/ 17 h 45"/>
                  <a:gd name="T58" fmla="*/ 6 w 64"/>
                  <a:gd name="T59" fmla="*/ 18 h 45"/>
                  <a:gd name="T60" fmla="*/ 3 w 64"/>
                  <a:gd name="T61" fmla="*/ 23 h 45"/>
                  <a:gd name="T62" fmla="*/ 4 w 64"/>
                  <a:gd name="T63" fmla="*/ 34 h 45"/>
                  <a:gd name="T64" fmla="*/ 6 w 64"/>
                  <a:gd name="T65" fmla="*/ 39 h 45"/>
                  <a:gd name="T66" fmla="*/ 9 w 64"/>
                  <a:gd name="T67" fmla="*/ 45 h 45"/>
                  <a:gd name="T68" fmla="*/ 12 w 64"/>
                  <a:gd name="T69" fmla="*/ 3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4" h="45">
                    <a:moveTo>
                      <a:pt x="12" y="37"/>
                    </a:moveTo>
                    <a:cubicBezTo>
                      <a:pt x="13" y="37"/>
                      <a:pt x="16" y="36"/>
                      <a:pt x="17" y="37"/>
                    </a:cubicBezTo>
                    <a:cubicBezTo>
                      <a:pt x="17" y="38"/>
                      <a:pt x="20" y="38"/>
                      <a:pt x="20" y="38"/>
                    </a:cubicBezTo>
                    <a:cubicBezTo>
                      <a:pt x="21" y="36"/>
                      <a:pt x="20" y="34"/>
                      <a:pt x="21" y="33"/>
                    </a:cubicBezTo>
                    <a:cubicBezTo>
                      <a:pt x="21" y="32"/>
                      <a:pt x="23" y="29"/>
                      <a:pt x="25" y="30"/>
                    </a:cubicBezTo>
                    <a:cubicBezTo>
                      <a:pt x="27" y="30"/>
                      <a:pt x="28" y="32"/>
                      <a:pt x="30" y="33"/>
                    </a:cubicBezTo>
                    <a:cubicBezTo>
                      <a:pt x="32" y="34"/>
                      <a:pt x="34" y="34"/>
                      <a:pt x="36" y="34"/>
                    </a:cubicBezTo>
                    <a:cubicBezTo>
                      <a:pt x="37" y="34"/>
                      <a:pt x="39" y="35"/>
                      <a:pt x="39" y="34"/>
                    </a:cubicBezTo>
                    <a:cubicBezTo>
                      <a:pt x="40" y="33"/>
                      <a:pt x="40" y="29"/>
                      <a:pt x="41" y="30"/>
                    </a:cubicBezTo>
                    <a:cubicBezTo>
                      <a:pt x="43" y="31"/>
                      <a:pt x="43" y="31"/>
                      <a:pt x="45" y="31"/>
                    </a:cubicBezTo>
                    <a:cubicBezTo>
                      <a:pt x="47" y="30"/>
                      <a:pt x="48" y="31"/>
                      <a:pt x="50" y="31"/>
                    </a:cubicBezTo>
                    <a:cubicBezTo>
                      <a:pt x="52" y="31"/>
                      <a:pt x="53" y="28"/>
                      <a:pt x="55" y="29"/>
                    </a:cubicBezTo>
                    <a:cubicBezTo>
                      <a:pt x="56" y="29"/>
                      <a:pt x="58" y="31"/>
                      <a:pt x="60" y="30"/>
                    </a:cubicBezTo>
                    <a:cubicBezTo>
                      <a:pt x="64" y="28"/>
                      <a:pt x="59" y="26"/>
                      <a:pt x="58" y="24"/>
                    </a:cubicBezTo>
                    <a:cubicBezTo>
                      <a:pt x="57" y="22"/>
                      <a:pt x="57" y="21"/>
                      <a:pt x="55" y="20"/>
                    </a:cubicBezTo>
                    <a:cubicBezTo>
                      <a:pt x="53" y="19"/>
                      <a:pt x="52" y="18"/>
                      <a:pt x="51" y="16"/>
                    </a:cubicBezTo>
                    <a:cubicBezTo>
                      <a:pt x="51" y="14"/>
                      <a:pt x="49" y="14"/>
                      <a:pt x="47" y="13"/>
                    </a:cubicBezTo>
                    <a:cubicBezTo>
                      <a:pt x="47" y="13"/>
                      <a:pt x="47" y="12"/>
                      <a:pt x="46" y="12"/>
                    </a:cubicBezTo>
                    <a:cubicBezTo>
                      <a:pt x="46" y="12"/>
                      <a:pt x="44" y="12"/>
                      <a:pt x="44" y="12"/>
                    </a:cubicBezTo>
                    <a:cubicBezTo>
                      <a:pt x="43" y="11"/>
                      <a:pt x="44" y="7"/>
                      <a:pt x="44" y="6"/>
                    </a:cubicBezTo>
                    <a:cubicBezTo>
                      <a:pt x="44" y="4"/>
                      <a:pt x="42" y="3"/>
                      <a:pt x="41" y="1"/>
                    </a:cubicBezTo>
                    <a:cubicBezTo>
                      <a:pt x="41" y="1"/>
                      <a:pt x="41" y="0"/>
                      <a:pt x="41" y="0"/>
                    </a:cubicBezTo>
                    <a:cubicBezTo>
                      <a:pt x="40" y="0"/>
                      <a:pt x="39" y="0"/>
                      <a:pt x="38" y="0"/>
                    </a:cubicBezTo>
                    <a:cubicBezTo>
                      <a:pt x="36" y="1"/>
                      <a:pt x="36" y="1"/>
                      <a:pt x="35" y="3"/>
                    </a:cubicBezTo>
                    <a:cubicBezTo>
                      <a:pt x="35" y="6"/>
                      <a:pt x="28" y="10"/>
                      <a:pt x="26" y="10"/>
                    </a:cubicBezTo>
                    <a:cubicBezTo>
                      <a:pt x="25" y="10"/>
                      <a:pt x="21" y="10"/>
                      <a:pt x="22" y="11"/>
                    </a:cubicBezTo>
                    <a:cubicBezTo>
                      <a:pt x="23" y="13"/>
                      <a:pt x="20" y="15"/>
                      <a:pt x="19" y="15"/>
                    </a:cubicBezTo>
                    <a:cubicBezTo>
                      <a:pt x="17" y="16"/>
                      <a:pt x="15" y="17"/>
                      <a:pt x="13" y="17"/>
                    </a:cubicBezTo>
                    <a:cubicBezTo>
                      <a:pt x="11" y="18"/>
                      <a:pt x="11" y="16"/>
                      <a:pt x="9" y="17"/>
                    </a:cubicBezTo>
                    <a:cubicBezTo>
                      <a:pt x="7" y="18"/>
                      <a:pt x="6" y="17"/>
                      <a:pt x="6" y="18"/>
                    </a:cubicBezTo>
                    <a:cubicBezTo>
                      <a:pt x="5" y="20"/>
                      <a:pt x="4" y="22"/>
                      <a:pt x="3" y="23"/>
                    </a:cubicBezTo>
                    <a:cubicBezTo>
                      <a:pt x="0" y="27"/>
                      <a:pt x="2" y="30"/>
                      <a:pt x="4" y="34"/>
                    </a:cubicBezTo>
                    <a:cubicBezTo>
                      <a:pt x="5" y="36"/>
                      <a:pt x="5" y="37"/>
                      <a:pt x="6" y="39"/>
                    </a:cubicBezTo>
                    <a:cubicBezTo>
                      <a:pt x="8" y="41"/>
                      <a:pt x="9" y="42"/>
                      <a:pt x="9" y="45"/>
                    </a:cubicBezTo>
                    <a:cubicBezTo>
                      <a:pt x="9" y="44"/>
                      <a:pt x="10" y="37"/>
                      <a:pt x="12" y="37"/>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1094" name="Freeform 743">
                <a:extLst>
                  <a:ext uri="{FF2B5EF4-FFF2-40B4-BE49-F238E27FC236}">
                    <a16:creationId xmlns:a16="http://schemas.microsoft.com/office/drawing/2014/main" id="{B7F01E39-B370-C76E-D3AD-0ECAE20180CF}"/>
                  </a:ext>
                </a:extLst>
              </p:cNvPr>
              <p:cNvSpPr/>
              <p:nvPr/>
            </p:nvSpPr>
            <p:spPr bwMode="auto">
              <a:xfrm>
                <a:off x="11664335" y="6950195"/>
                <a:ext cx="1195346" cy="888775"/>
              </a:xfrm>
              <a:custGeom>
                <a:avLst/>
                <a:gdLst>
                  <a:gd name="T0" fmla="*/ 83 w 117"/>
                  <a:gd name="T1" fmla="*/ 82 h 82"/>
                  <a:gd name="T2" fmla="*/ 93 w 117"/>
                  <a:gd name="T3" fmla="*/ 76 h 82"/>
                  <a:gd name="T4" fmla="*/ 105 w 117"/>
                  <a:gd name="T5" fmla="*/ 68 h 82"/>
                  <a:gd name="T6" fmla="*/ 112 w 117"/>
                  <a:gd name="T7" fmla="*/ 64 h 82"/>
                  <a:gd name="T8" fmla="*/ 107 w 117"/>
                  <a:gd name="T9" fmla="*/ 55 h 82"/>
                  <a:gd name="T10" fmla="*/ 110 w 117"/>
                  <a:gd name="T11" fmla="*/ 46 h 82"/>
                  <a:gd name="T12" fmla="*/ 114 w 117"/>
                  <a:gd name="T13" fmla="*/ 40 h 82"/>
                  <a:gd name="T14" fmla="*/ 117 w 117"/>
                  <a:gd name="T15" fmla="*/ 21 h 82"/>
                  <a:gd name="T16" fmla="*/ 81 w 117"/>
                  <a:gd name="T17" fmla="*/ 1 h 82"/>
                  <a:gd name="T18" fmla="*/ 75 w 117"/>
                  <a:gd name="T19" fmla="*/ 2 h 82"/>
                  <a:gd name="T20" fmla="*/ 67 w 117"/>
                  <a:gd name="T21" fmla="*/ 2 h 82"/>
                  <a:gd name="T22" fmla="*/ 59 w 117"/>
                  <a:gd name="T23" fmla="*/ 1 h 82"/>
                  <a:gd name="T24" fmla="*/ 29 w 117"/>
                  <a:gd name="T25" fmla="*/ 21 h 82"/>
                  <a:gd name="T26" fmla="*/ 22 w 117"/>
                  <a:gd name="T27" fmla="*/ 25 h 82"/>
                  <a:gd name="T28" fmla="*/ 19 w 117"/>
                  <a:gd name="T29" fmla="*/ 42 h 82"/>
                  <a:gd name="T30" fmla="*/ 8 w 117"/>
                  <a:gd name="T31" fmla="*/ 43 h 82"/>
                  <a:gd name="T32" fmla="*/ 5 w 117"/>
                  <a:gd name="T33" fmla="*/ 51 h 82"/>
                  <a:gd name="T34" fmla="*/ 11 w 117"/>
                  <a:gd name="T35" fmla="*/ 56 h 82"/>
                  <a:gd name="T36" fmla="*/ 19 w 117"/>
                  <a:gd name="T37" fmla="*/ 62 h 82"/>
                  <a:gd name="T38" fmla="*/ 21 w 117"/>
                  <a:gd name="T39" fmla="*/ 55 h 82"/>
                  <a:gd name="T40" fmla="*/ 28 w 117"/>
                  <a:gd name="T41" fmla="*/ 50 h 82"/>
                  <a:gd name="T42" fmla="*/ 35 w 117"/>
                  <a:gd name="T43" fmla="*/ 53 h 82"/>
                  <a:gd name="T44" fmla="*/ 46 w 117"/>
                  <a:gd name="T45" fmla="*/ 55 h 82"/>
                  <a:gd name="T46" fmla="*/ 64 w 117"/>
                  <a:gd name="T47" fmla="*/ 53 h 82"/>
                  <a:gd name="T48" fmla="*/ 68 w 117"/>
                  <a:gd name="T49" fmla="*/ 47 h 82"/>
                  <a:gd name="T50" fmla="*/ 77 w 117"/>
                  <a:gd name="T51" fmla="*/ 31 h 82"/>
                  <a:gd name="T52" fmla="*/ 79 w 117"/>
                  <a:gd name="T53" fmla="*/ 16 h 82"/>
                  <a:gd name="T54" fmla="*/ 75 w 117"/>
                  <a:gd name="T55" fmla="*/ 2 h 82"/>
                  <a:gd name="T56" fmla="*/ 78 w 117"/>
                  <a:gd name="T57" fmla="*/ 16 h 82"/>
                  <a:gd name="T58" fmla="*/ 77 w 117"/>
                  <a:gd name="T59" fmla="*/ 35 h 82"/>
                  <a:gd name="T60" fmla="*/ 68 w 117"/>
                  <a:gd name="T61" fmla="*/ 46 h 82"/>
                  <a:gd name="T62" fmla="*/ 72 w 117"/>
                  <a:gd name="T63" fmla="*/ 55 h 82"/>
                  <a:gd name="T64" fmla="*/ 75 w 117"/>
                  <a:gd name="T65" fmla="*/ 65 h 82"/>
                  <a:gd name="T66" fmla="*/ 72 w 117"/>
                  <a:gd name="T67" fmla="*/ 74 h 82"/>
                  <a:gd name="T68" fmla="*/ 77 w 117"/>
                  <a:gd name="T69" fmla="*/ 81 h 82"/>
                  <a:gd name="T70" fmla="*/ 80 w 117"/>
                  <a:gd name="T71" fmla="*/ 81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7" h="82">
                    <a:moveTo>
                      <a:pt x="80" y="81"/>
                    </a:moveTo>
                    <a:cubicBezTo>
                      <a:pt x="81" y="80"/>
                      <a:pt x="82" y="82"/>
                      <a:pt x="83" y="82"/>
                    </a:cubicBezTo>
                    <a:cubicBezTo>
                      <a:pt x="85" y="81"/>
                      <a:pt x="87" y="80"/>
                      <a:pt x="89" y="79"/>
                    </a:cubicBezTo>
                    <a:cubicBezTo>
                      <a:pt x="90" y="79"/>
                      <a:pt x="93" y="78"/>
                      <a:pt x="93" y="76"/>
                    </a:cubicBezTo>
                    <a:cubicBezTo>
                      <a:pt x="93" y="74"/>
                      <a:pt x="94" y="75"/>
                      <a:pt x="96" y="74"/>
                    </a:cubicBezTo>
                    <a:cubicBezTo>
                      <a:pt x="99" y="74"/>
                      <a:pt x="103" y="71"/>
                      <a:pt x="105" y="68"/>
                    </a:cubicBezTo>
                    <a:cubicBezTo>
                      <a:pt x="106" y="67"/>
                      <a:pt x="106" y="66"/>
                      <a:pt x="107" y="65"/>
                    </a:cubicBezTo>
                    <a:cubicBezTo>
                      <a:pt x="108" y="64"/>
                      <a:pt x="110" y="64"/>
                      <a:pt x="112" y="64"/>
                    </a:cubicBezTo>
                    <a:cubicBezTo>
                      <a:pt x="112" y="62"/>
                      <a:pt x="110" y="61"/>
                      <a:pt x="109" y="59"/>
                    </a:cubicBezTo>
                    <a:cubicBezTo>
                      <a:pt x="109" y="58"/>
                      <a:pt x="110" y="55"/>
                      <a:pt x="107" y="55"/>
                    </a:cubicBezTo>
                    <a:cubicBezTo>
                      <a:pt x="106" y="55"/>
                      <a:pt x="109" y="53"/>
                      <a:pt x="108" y="52"/>
                    </a:cubicBezTo>
                    <a:cubicBezTo>
                      <a:pt x="108" y="49"/>
                      <a:pt x="109" y="48"/>
                      <a:pt x="110" y="46"/>
                    </a:cubicBezTo>
                    <a:cubicBezTo>
                      <a:pt x="110" y="44"/>
                      <a:pt x="112" y="44"/>
                      <a:pt x="112" y="42"/>
                    </a:cubicBezTo>
                    <a:cubicBezTo>
                      <a:pt x="112" y="41"/>
                      <a:pt x="113" y="40"/>
                      <a:pt x="114" y="40"/>
                    </a:cubicBezTo>
                    <a:cubicBezTo>
                      <a:pt x="117" y="40"/>
                      <a:pt x="117" y="40"/>
                      <a:pt x="117" y="38"/>
                    </a:cubicBezTo>
                    <a:cubicBezTo>
                      <a:pt x="117" y="32"/>
                      <a:pt x="117" y="27"/>
                      <a:pt x="117" y="21"/>
                    </a:cubicBezTo>
                    <a:cubicBezTo>
                      <a:pt x="117" y="19"/>
                      <a:pt x="113" y="18"/>
                      <a:pt x="111" y="17"/>
                    </a:cubicBezTo>
                    <a:cubicBezTo>
                      <a:pt x="101" y="12"/>
                      <a:pt x="91" y="6"/>
                      <a:pt x="81" y="1"/>
                    </a:cubicBezTo>
                    <a:cubicBezTo>
                      <a:pt x="80" y="1"/>
                      <a:pt x="80" y="0"/>
                      <a:pt x="79" y="0"/>
                    </a:cubicBezTo>
                    <a:cubicBezTo>
                      <a:pt x="78" y="1"/>
                      <a:pt x="76" y="2"/>
                      <a:pt x="75" y="2"/>
                    </a:cubicBezTo>
                    <a:cubicBezTo>
                      <a:pt x="74" y="3"/>
                      <a:pt x="72" y="5"/>
                      <a:pt x="71" y="5"/>
                    </a:cubicBezTo>
                    <a:cubicBezTo>
                      <a:pt x="70" y="5"/>
                      <a:pt x="69" y="3"/>
                      <a:pt x="67" y="2"/>
                    </a:cubicBezTo>
                    <a:cubicBezTo>
                      <a:pt x="66" y="1"/>
                      <a:pt x="65" y="1"/>
                      <a:pt x="64" y="1"/>
                    </a:cubicBezTo>
                    <a:cubicBezTo>
                      <a:pt x="62" y="0"/>
                      <a:pt x="61" y="0"/>
                      <a:pt x="59" y="1"/>
                    </a:cubicBezTo>
                    <a:cubicBezTo>
                      <a:pt x="52" y="5"/>
                      <a:pt x="45" y="10"/>
                      <a:pt x="38" y="14"/>
                    </a:cubicBezTo>
                    <a:cubicBezTo>
                      <a:pt x="35" y="16"/>
                      <a:pt x="32" y="18"/>
                      <a:pt x="29" y="21"/>
                    </a:cubicBezTo>
                    <a:cubicBezTo>
                      <a:pt x="28" y="22"/>
                      <a:pt x="27" y="22"/>
                      <a:pt x="26" y="22"/>
                    </a:cubicBezTo>
                    <a:cubicBezTo>
                      <a:pt x="23" y="22"/>
                      <a:pt x="22" y="22"/>
                      <a:pt x="22" y="25"/>
                    </a:cubicBezTo>
                    <a:cubicBezTo>
                      <a:pt x="22" y="28"/>
                      <a:pt x="22" y="31"/>
                      <a:pt x="22" y="34"/>
                    </a:cubicBezTo>
                    <a:cubicBezTo>
                      <a:pt x="22" y="37"/>
                      <a:pt x="21" y="40"/>
                      <a:pt x="19" y="42"/>
                    </a:cubicBezTo>
                    <a:cubicBezTo>
                      <a:pt x="18" y="43"/>
                      <a:pt x="15" y="43"/>
                      <a:pt x="14" y="43"/>
                    </a:cubicBezTo>
                    <a:cubicBezTo>
                      <a:pt x="12" y="43"/>
                      <a:pt x="10" y="43"/>
                      <a:pt x="8" y="43"/>
                    </a:cubicBezTo>
                    <a:cubicBezTo>
                      <a:pt x="6" y="43"/>
                      <a:pt x="4" y="44"/>
                      <a:pt x="2" y="44"/>
                    </a:cubicBezTo>
                    <a:cubicBezTo>
                      <a:pt x="0" y="44"/>
                      <a:pt x="5" y="51"/>
                      <a:pt x="5" y="51"/>
                    </a:cubicBezTo>
                    <a:cubicBezTo>
                      <a:pt x="6" y="54"/>
                      <a:pt x="7" y="56"/>
                      <a:pt x="10" y="57"/>
                    </a:cubicBezTo>
                    <a:cubicBezTo>
                      <a:pt x="10" y="57"/>
                      <a:pt x="11" y="56"/>
                      <a:pt x="11" y="56"/>
                    </a:cubicBezTo>
                    <a:cubicBezTo>
                      <a:pt x="12" y="57"/>
                      <a:pt x="12" y="60"/>
                      <a:pt x="14" y="58"/>
                    </a:cubicBezTo>
                    <a:cubicBezTo>
                      <a:pt x="16" y="56"/>
                      <a:pt x="18" y="61"/>
                      <a:pt x="19" y="62"/>
                    </a:cubicBezTo>
                    <a:cubicBezTo>
                      <a:pt x="19" y="61"/>
                      <a:pt x="20" y="59"/>
                      <a:pt x="20" y="58"/>
                    </a:cubicBezTo>
                    <a:cubicBezTo>
                      <a:pt x="20" y="57"/>
                      <a:pt x="21" y="56"/>
                      <a:pt x="21" y="55"/>
                    </a:cubicBezTo>
                    <a:cubicBezTo>
                      <a:pt x="22" y="52"/>
                      <a:pt x="22" y="52"/>
                      <a:pt x="25" y="51"/>
                    </a:cubicBezTo>
                    <a:cubicBezTo>
                      <a:pt x="26" y="50"/>
                      <a:pt x="27" y="50"/>
                      <a:pt x="28" y="50"/>
                    </a:cubicBezTo>
                    <a:cubicBezTo>
                      <a:pt x="29" y="49"/>
                      <a:pt x="30" y="51"/>
                      <a:pt x="31" y="51"/>
                    </a:cubicBezTo>
                    <a:cubicBezTo>
                      <a:pt x="33" y="51"/>
                      <a:pt x="34" y="52"/>
                      <a:pt x="35" y="53"/>
                    </a:cubicBezTo>
                    <a:cubicBezTo>
                      <a:pt x="36" y="54"/>
                      <a:pt x="37" y="54"/>
                      <a:pt x="39" y="54"/>
                    </a:cubicBezTo>
                    <a:cubicBezTo>
                      <a:pt x="42" y="52"/>
                      <a:pt x="43" y="55"/>
                      <a:pt x="46" y="55"/>
                    </a:cubicBezTo>
                    <a:cubicBezTo>
                      <a:pt x="49" y="55"/>
                      <a:pt x="52" y="53"/>
                      <a:pt x="55" y="53"/>
                    </a:cubicBezTo>
                    <a:cubicBezTo>
                      <a:pt x="57" y="53"/>
                      <a:pt x="61" y="54"/>
                      <a:pt x="64" y="53"/>
                    </a:cubicBezTo>
                    <a:cubicBezTo>
                      <a:pt x="65" y="53"/>
                      <a:pt x="66" y="52"/>
                      <a:pt x="67" y="51"/>
                    </a:cubicBezTo>
                    <a:cubicBezTo>
                      <a:pt x="69" y="50"/>
                      <a:pt x="68" y="49"/>
                      <a:pt x="68" y="47"/>
                    </a:cubicBezTo>
                    <a:cubicBezTo>
                      <a:pt x="68" y="42"/>
                      <a:pt x="73" y="39"/>
                      <a:pt x="77" y="35"/>
                    </a:cubicBezTo>
                    <a:cubicBezTo>
                      <a:pt x="78" y="34"/>
                      <a:pt x="77" y="32"/>
                      <a:pt x="77" y="31"/>
                    </a:cubicBezTo>
                    <a:cubicBezTo>
                      <a:pt x="77" y="28"/>
                      <a:pt x="77" y="26"/>
                      <a:pt x="77" y="23"/>
                    </a:cubicBezTo>
                    <a:cubicBezTo>
                      <a:pt x="78" y="21"/>
                      <a:pt x="79" y="18"/>
                      <a:pt x="79" y="16"/>
                    </a:cubicBezTo>
                    <a:cubicBezTo>
                      <a:pt x="78" y="14"/>
                      <a:pt x="77" y="12"/>
                      <a:pt x="76" y="11"/>
                    </a:cubicBezTo>
                    <a:cubicBezTo>
                      <a:pt x="74" y="8"/>
                      <a:pt x="75" y="5"/>
                      <a:pt x="75" y="2"/>
                    </a:cubicBezTo>
                    <a:cubicBezTo>
                      <a:pt x="75" y="5"/>
                      <a:pt x="75" y="7"/>
                      <a:pt x="75" y="9"/>
                    </a:cubicBezTo>
                    <a:cubicBezTo>
                      <a:pt x="75" y="11"/>
                      <a:pt x="78" y="14"/>
                      <a:pt x="78" y="16"/>
                    </a:cubicBezTo>
                    <a:cubicBezTo>
                      <a:pt x="79" y="19"/>
                      <a:pt x="77" y="23"/>
                      <a:pt x="77" y="26"/>
                    </a:cubicBezTo>
                    <a:cubicBezTo>
                      <a:pt x="77" y="28"/>
                      <a:pt x="78" y="32"/>
                      <a:pt x="77" y="35"/>
                    </a:cubicBezTo>
                    <a:cubicBezTo>
                      <a:pt x="76" y="37"/>
                      <a:pt x="72" y="39"/>
                      <a:pt x="71" y="41"/>
                    </a:cubicBezTo>
                    <a:cubicBezTo>
                      <a:pt x="69" y="42"/>
                      <a:pt x="68" y="44"/>
                      <a:pt x="68" y="46"/>
                    </a:cubicBezTo>
                    <a:cubicBezTo>
                      <a:pt x="67" y="49"/>
                      <a:pt x="69" y="50"/>
                      <a:pt x="70" y="53"/>
                    </a:cubicBezTo>
                    <a:cubicBezTo>
                      <a:pt x="70" y="54"/>
                      <a:pt x="71" y="54"/>
                      <a:pt x="72" y="55"/>
                    </a:cubicBezTo>
                    <a:cubicBezTo>
                      <a:pt x="74" y="56"/>
                      <a:pt x="75" y="57"/>
                      <a:pt x="75" y="59"/>
                    </a:cubicBezTo>
                    <a:cubicBezTo>
                      <a:pt x="75" y="61"/>
                      <a:pt x="75" y="63"/>
                      <a:pt x="75" y="65"/>
                    </a:cubicBezTo>
                    <a:cubicBezTo>
                      <a:pt x="75" y="66"/>
                      <a:pt x="76" y="68"/>
                      <a:pt x="77" y="70"/>
                    </a:cubicBezTo>
                    <a:cubicBezTo>
                      <a:pt x="74" y="70"/>
                      <a:pt x="67" y="70"/>
                      <a:pt x="72" y="74"/>
                    </a:cubicBezTo>
                    <a:cubicBezTo>
                      <a:pt x="74" y="75"/>
                      <a:pt x="75" y="76"/>
                      <a:pt x="76" y="78"/>
                    </a:cubicBezTo>
                    <a:cubicBezTo>
                      <a:pt x="76" y="79"/>
                      <a:pt x="77" y="80"/>
                      <a:pt x="77" y="81"/>
                    </a:cubicBezTo>
                    <a:cubicBezTo>
                      <a:pt x="77" y="82"/>
                      <a:pt x="80" y="81"/>
                      <a:pt x="80" y="81"/>
                    </a:cubicBezTo>
                    <a:cubicBezTo>
                      <a:pt x="82" y="80"/>
                      <a:pt x="80" y="81"/>
                      <a:pt x="80" y="8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1095" name="Freeform 744">
                <a:extLst>
                  <a:ext uri="{FF2B5EF4-FFF2-40B4-BE49-F238E27FC236}">
                    <a16:creationId xmlns:a16="http://schemas.microsoft.com/office/drawing/2014/main" id="{DCBEA4A0-B6F3-190A-EA4B-5AFFBEE98603}"/>
                  </a:ext>
                </a:extLst>
              </p:cNvPr>
              <p:cNvSpPr/>
              <p:nvPr/>
            </p:nvSpPr>
            <p:spPr bwMode="auto">
              <a:xfrm>
                <a:off x="12744674" y="6972323"/>
                <a:ext cx="839878" cy="1095295"/>
              </a:xfrm>
              <a:custGeom>
                <a:avLst/>
                <a:gdLst>
                  <a:gd name="T0" fmla="*/ 6 w 82"/>
                  <a:gd name="T1" fmla="*/ 39 h 101"/>
                  <a:gd name="T2" fmla="*/ 6 w 82"/>
                  <a:gd name="T3" fmla="*/ 41 h 101"/>
                  <a:gd name="T4" fmla="*/ 4 w 82"/>
                  <a:gd name="T5" fmla="*/ 43 h 101"/>
                  <a:gd name="T6" fmla="*/ 2 w 82"/>
                  <a:gd name="T7" fmla="*/ 49 h 101"/>
                  <a:gd name="T8" fmla="*/ 2 w 82"/>
                  <a:gd name="T9" fmla="*/ 51 h 101"/>
                  <a:gd name="T10" fmla="*/ 1 w 82"/>
                  <a:gd name="T11" fmla="*/ 53 h 101"/>
                  <a:gd name="T12" fmla="*/ 4 w 82"/>
                  <a:gd name="T13" fmla="*/ 58 h 101"/>
                  <a:gd name="T14" fmla="*/ 6 w 82"/>
                  <a:gd name="T15" fmla="*/ 60 h 101"/>
                  <a:gd name="T16" fmla="*/ 6 w 82"/>
                  <a:gd name="T17" fmla="*/ 63 h 101"/>
                  <a:gd name="T18" fmla="*/ 9 w 82"/>
                  <a:gd name="T19" fmla="*/ 68 h 101"/>
                  <a:gd name="T20" fmla="*/ 9 w 82"/>
                  <a:gd name="T21" fmla="*/ 74 h 101"/>
                  <a:gd name="T22" fmla="*/ 15 w 82"/>
                  <a:gd name="T23" fmla="*/ 76 h 101"/>
                  <a:gd name="T24" fmla="*/ 18 w 82"/>
                  <a:gd name="T25" fmla="*/ 81 h 101"/>
                  <a:gd name="T26" fmla="*/ 22 w 82"/>
                  <a:gd name="T27" fmla="*/ 84 h 101"/>
                  <a:gd name="T28" fmla="*/ 26 w 82"/>
                  <a:gd name="T29" fmla="*/ 88 h 101"/>
                  <a:gd name="T30" fmla="*/ 26 w 82"/>
                  <a:gd name="T31" fmla="*/ 91 h 101"/>
                  <a:gd name="T32" fmla="*/ 28 w 82"/>
                  <a:gd name="T33" fmla="*/ 92 h 101"/>
                  <a:gd name="T34" fmla="*/ 32 w 82"/>
                  <a:gd name="T35" fmla="*/ 96 h 101"/>
                  <a:gd name="T36" fmla="*/ 35 w 82"/>
                  <a:gd name="T37" fmla="*/ 95 h 101"/>
                  <a:gd name="T38" fmla="*/ 39 w 82"/>
                  <a:gd name="T39" fmla="*/ 94 h 101"/>
                  <a:gd name="T40" fmla="*/ 44 w 82"/>
                  <a:gd name="T41" fmla="*/ 100 h 101"/>
                  <a:gd name="T42" fmla="*/ 51 w 82"/>
                  <a:gd name="T43" fmla="*/ 100 h 101"/>
                  <a:gd name="T44" fmla="*/ 55 w 82"/>
                  <a:gd name="T45" fmla="*/ 98 h 101"/>
                  <a:gd name="T46" fmla="*/ 59 w 82"/>
                  <a:gd name="T47" fmla="*/ 97 h 101"/>
                  <a:gd name="T48" fmla="*/ 69 w 82"/>
                  <a:gd name="T49" fmla="*/ 94 h 101"/>
                  <a:gd name="T50" fmla="*/ 69 w 82"/>
                  <a:gd name="T51" fmla="*/ 91 h 101"/>
                  <a:gd name="T52" fmla="*/ 66 w 82"/>
                  <a:gd name="T53" fmla="*/ 90 h 101"/>
                  <a:gd name="T54" fmla="*/ 61 w 82"/>
                  <a:gd name="T55" fmla="*/ 83 h 101"/>
                  <a:gd name="T56" fmla="*/ 59 w 82"/>
                  <a:gd name="T57" fmla="*/ 80 h 101"/>
                  <a:gd name="T58" fmla="*/ 56 w 82"/>
                  <a:gd name="T59" fmla="*/ 78 h 101"/>
                  <a:gd name="T60" fmla="*/ 59 w 82"/>
                  <a:gd name="T61" fmla="*/ 75 h 101"/>
                  <a:gd name="T62" fmla="*/ 61 w 82"/>
                  <a:gd name="T63" fmla="*/ 67 h 101"/>
                  <a:gd name="T64" fmla="*/ 62 w 82"/>
                  <a:gd name="T65" fmla="*/ 64 h 101"/>
                  <a:gd name="T66" fmla="*/ 65 w 82"/>
                  <a:gd name="T67" fmla="*/ 62 h 101"/>
                  <a:gd name="T68" fmla="*/ 65 w 82"/>
                  <a:gd name="T69" fmla="*/ 58 h 101"/>
                  <a:gd name="T70" fmla="*/ 67 w 82"/>
                  <a:gd name="T71" fmla="*/ 55 h 101"/>
                  <a:gd name="T72" fmla="*/ 71 w 82"/>
                  <a:gd name="T73" fmla="*/ 52 h 101"/>
                  <a:gd name="T74" fmla="*/ 72 w 82"/>
                  <a:gd name="T75" fmla="*/ 45 h 101"/>
                  <a:gd name="T76" fmla="*/ 72 w 82"/>
                  <a:gd name="T77" fmla="*/ 42 h 101"/>
                  <a:gd name="T78" fmla="*/ 74 w 82"/>
                  <a:gd name="T79" fmla="*/ 37 h 101"/>
                  <a:gd name="T80" fmla="*/ 79 w 82"/>
                  <a:gd name="T81" fmla="*/ 29 h 101"/>
                  <a:gd name="T82" fmla="*/ 82 w 82"/>
                  <a:gd name="T83" fmla="*/ 27 h 101"/>
                  <a:gd name="T84" fmla="*/ 79 w 82"/>
                  <a:gd name="T85" fmla="*/ 23 h 101"/>
                  <a:gd name="T86" fmla="*/ 76 w 82"/>
                  <a:gd name="T87" fmla="*/ 17 h 101"/>
                  <a:gd name="T88" fmla="*/ 76 w 82"/>
                  <a:gd name="T89" fmla="*/ 11 h 101"/>
                  <a:gd name="T90" fmla="*/ 75 w 82"/>
                  <a:gd name="T91" fmla="*/ 9 h 101"/>
                  <a:gd name="T92" fmla="*/ 74 w 82"/>
                  <a:gd name="T93" fmla="*/ 5 h 101"/>
                  <a:gd name="T94" fmla="*/ 68 w 82"/>
                  <a:gd name="T95" fmla="*/ 0 h 101"/>
                  <a:gd name="T96" fmla="*/ 64 w 82"/>
                  <a:gd name="T97" fmla="*/ 2 h 101"/>
                  <a:gd name="T98" fmla="*/ 60 w 82"/>
                  <a:gd name="T99" fmla="*/ 5 h 101"/>
                  <a:gd name="T100" fmla="*/ 56 w 82"/>
                  <a:gd name="T101" fmla="*/ 5 h 101"/>
                  <a:gd name="T102" fmla="*/ 46 w 82"/>
                  <a:gd name="T103" fmla="*/ 5 h 101"/>
                  <a:gd name="T104" fmla="*/ 17 w 82"/>
                  <a:gd name="T105" fmla="*/ 5 h 101"/>
                  <a:gd name="T106" fmla="*/ 16 w 82"/>
                  <a:gd name="T107" fmla="*/ 14 h 101"/>
                  <a:gd name="T108" fmla="*/ 13 w 82"/>
                  <a:gd name="T109" fmla="*/ 16 h 101"/>
                  <a:gd name="T110" fmla="*/ 11 w 82"/>
                  <a:gd name="T111" fmla="*/ 18 h 101"/>
                  <a:gd name="T112" fmla="*/ 11 w 82"/>
                  <a:gd name="T113" fmla="*/ 32 h 101"/>
                  <a:gd name="T114" fmla="*/ 11 w 82"/>
                  <a:gd name="T115" fmla="*/ 37 h 101"/>
                  <a:gd name="T116" fmla="*/ 6 w 82"/>
                  <a:gd name="T117" fmla="*/ 3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2" h="101">
                    <a:moveTo>
                      <a:pt x="6" y="39"/>
                    </a:moveTo>
                    <a:cubicBezTo>
                      <a:pt x="6" y="39"/>
                      <a:pt x="6" y="40"/>
                      <a:pt x="6" y="41"/>
                    </a:cubicBezTo>
                    <a:cubicBezTo>
                      <a:pt x="5" y="42"/>
                      <a:pt x="4" y="42"/>
                      <a:pt x="4" y="43"/>
                    </a:cubicBezTo>
                    <a:cubicBezTo>
                      <a:pt x="4" y="45"/>
                      <a:pt x="2" y="47"/>
                      <a:pt x="2" y="49"/>
                    </a:cubicBezTo>
                    <a:cubicBezTo>
                      <a:pt x="2" y="50"/>
                      <a:pt x="3" y="51"/>
                      <a:pt x="2" y="51"/>
                    </a:cubicBezTo>
                    <a:cubicBezTo>
                      <a:pt x="2" y="52"/>
                      <a:pt x="0" y="53"/>
                      <a:pt x="1" y="53"/>
                    </a:cubicBezTo>
                    <a:cubicBezTo>
                      <a:pt x="4" y="53"/>
                      <a:pt x="3" y="57"/>
                      <a:pt x="4" y="58"/>
                    </a:cubicBezTo>
                    <a:cubicBezTo>
                      <a:pt x="4" y="59"/>
                      <a:pt x="5" y="59"/>
                      <a:pt x="6" y="60"/>
                    </a:cubicBezTo>
                    <a:cubicBezTo>
                      <a:pt x="6" y="61"/>
                      <a:pt x="6" y="62"/>
                      <a:pt x="6" y="63"/>
                    </a:cubicBezTo>
                    <a:cubicBezTo>
                      <a:pt x="7" y="65"/>
                      <a:pt x="9" y="66"/>
                      <a:pt x="9" y="68"/>
                    </a:cubicBezTo>
                    <a:cubicBezTo>
                      <a:pt x="9" y="69"/>
                      <a:pt x="8" y="74"/>
                      <a:pt x="9" y="74"/>
                    </a:cubicBezTo>
                    <a:cubicBezTo>
                      <a:pt x="12" y="74"/>
                      <a:pt x="13" y="75"/>
                      <a:pt x="15" y="76"/>
                    </a:cubicBezTo>
                    <a:cubicBezTo>
                      <a:pt x="17" y="77"/>
                      <a:pt x="16" y="80"/>
                      <a:pt x="18" y="81"/>
                    </a:cubicBezTo>
                    <a:cubicBezTo>
                      <a:pt x="19" y="82"/>
                      <a:pt x="22" y="82"/>
                      <a:pt x="22" y="84"/>
                    </a:cubicBezTo>
                    <a:cubicBezTo>
                      <a:pt x="22" y="86"/>
                      <a:pt x="25" y="87"/>
                      <a:pt x="26" y="88"/>
                    </a:cubicBezTo>
                    <a:cubicBezTo>
                      <a:pt x="26" y="89"/>
                      <a:pt x="26" y="90"/>
                      <a:pt x="26" y="91"/>
                    </a:cubicBezTo>
                    <a:cubicBezTo>
                      <a:pt x="27" y="91"/>
                      <a:pt x="28" y="92"/>
                      <a:pt x="28" y="92"/>
                    </a:cubicBezTo>
                    <a:cubicBezTo>
                      <a:pt x="29" y="93"/>
                      <a:pt x="30" y="95"/>
                      <a:pt x="32" y="96"/>
                    </a:cubicBezTo>
                    <a:cubicBezTo>
                      <a:pt x="33" y="97"/>
                      <a:pt x="33" y="93"/>
                      <a:pt x="35" y="95"/>
                    </a:cubicBezTo>
                    <a:cubicBezTo>
                      <a:pt x="37" y="96"/>
                      <a:pt x="37" y="94"/>
                      <a:pt x="39" y="94"/>
                    </a:cubicBezTo>
                    <a:cubicBezTo>
                      <a:pt x="41" y="95"/>
                      <a:pt x="42" y="98"/>
                      <a:pt x="44" y="100"/>
                    </a:cubicBezTo>
                    <a:cubicBezTo>
                      <a:pt x="46" y="95"/>
                      <a:pt x="49" y="101"/>
                      <a:pt x="51" y="100"/>
                    </a:cubicBezTo>
                    <a:cubicBezTo>
                      <a:pt x="52" y="99"/>
                      <a:pt x="53" y="98"/>
                      <a:pt x="55" y="98"/>
                    </a:cubicBezTo>
                    <a:cubicBezTo>
                      <a:pt x="56" y="98"/>
                      <a:pt x="58" y="98"/>
                      <a:pt x="59" y="97"/>
                    </a:cubicBezTo>
                    <a:cubicBezTo>
                      <a:pt x="61" y="93"/>
                      <a:pt x="65" y="91"/>
                      <a:pt x="69" y="94"/>
                    </a:cubicBezTo>
                    <a:cubicBezTo>
                      <a:pt x="69" y="93"/>
                      <a:pt x="69" y="92"/>
                      <a:pt x="69" y="91"/>
                    </a:cubicBezTo>
                    <a:cubicBezTo>
                      <a:pt x="69" y="90"/>
                      <a:pt x="66" y="90"/>
                      <a:pt x="66" y="90"/>
                    </a:cubicBezTo>
                    <a:cubicBezTo>
                      <a:pt x="64" y="88"/>
                      <a:pt x="63" y="85"/>
                      <a:pt x="61" y="83"/>
                    </a:cubicBezTo>
                    <a:cubicBezTo>
                      <a:pt x="60" y="82"/>
                      <a:pt x="60" y="81"/>
                      <a:pt x="59" y="80"/>
                    </a:cubicBezTo>
                    <a:cubicBezTo>
                      <a:pt x="58" y="79"/>
                      <a:pt x="57" y="79"/>
                      <a:pt x="56" y="78"/>
                    </a:cubicBezTo>
                    <a:cubicBezTo>
                      <a:pt x="53" y="75"/>
                      <a:pt x="59" y="75"/>
                      <a:pt x="59" y="75"/>
                    </a:cubicBezTo>
                    <a:cubicBezTo>
                      <a:pt x="61" y="74"/>
                      <a:pt x="60" y="69"/>
                      <a:pt x="61" y="67"/>
                    </a:cubicBezTo>
                    <a:cubicBezTo>
                      <a:pt x="61" y="66"/>
                      <a:pt x="61" y="64"/>
                      <a:pt x="62" y="64"/>
                    </a:cubicBezTo>
                    <a:cubicBezTo>
                      <a:pt x="63" y="63"/>
                      <a:pt x="65" y="63"/>
                      <a:pt x="65" y="62"/>
                    </a:cubicBezTo>
                    <a:cubicBezTo>
                      <a:pt x="65" y="61"/>
                      <a:pt x="65" y="60"/>
                      <a:pt x="65" y="58"/>
                    </a:cubicBezTo>
                    <a:cubicBezTo>
                      <a:pt x="65" y="57"/>
                      <a:pt x="66" y="56"/>
                      <a:pt x="67" y="55"/>
                    </a:cubicBezTo>
                    <a:cubicBezTo>
                      <a:pt x="68" y="53"/>
                      <a:pt x="70" y="54"/>
                      <a:pt x="71" y="52"/>
                    </a:cubicBezTo>
                    <a:cubicBezTo>
                      <a:pt x="71" y="50"/>
                      <a:pt x="72" y="48"/>
                      <a:pt x="72" y="45"/>
                    </a:cubicBezTo>
                    <a:cubicBezTo>
                      <a:pt x="72" y="44"/>
                      <a:pt x="72" y="43"/>
                      <a:pt x="72" y="42"/>
                    </a:cubicBezTo>
                    <a:cubicBezTo>
                      <a:pt x="72" y="40"/>
                      <a:pt x="74" y="38"/>
                      <a:pt x="74" y="37"/>
                    </a:cubicBezTo>
                    <a:cubicBezTo>
                      <a:pt x="74" y="33"/>
                      <a:pt x="75" y="30"/>
                      <a:pt x="79" y="29"/>
                    </a:cubicBezTo>
                    <a:cubicBezTo>
                      <a:pt x="80" y="29"/>
                      <a:pt x="81" y="29"/>
                      <a:pt x="82" y="27"/>
                    </a:cubicBezTo>
                    <a:cubicBezTo>
                      <a:pt x="82" y="26"/>
                      <a:pt x="80" y="24"/>
                      <a:pt x="79" y="23"/>
                    </a:cubicBezTo>
                    <a:cubicBezTo>
                      <a:pt x="77" y="21"/>
                      <a:pt x="76" y="19"/>
                      <a:pt x="76" y="17"/>
                    </a:cubicBezTo>
                    <a:cubicBezTo>
                      <a:pt x="76" y="16"/>
                      <a:pt x="75" y="11"/>
                      <a:pt x="76" y="11"/>
                    </a:cubicBezTo>
                    <a:cubicBezTo>
                      <a:pt x="77" y="10"/>
                      <a:pt x="76" y="10"/>
                      <a:pt x="75" y="9"/>
                    </a:cubicBezTo>
                    <a:cubicBezTo>
                      <a:pt x="74" y="8"/>
                      <a:pt x="74" y="7"/>
                      <a:pt x="74" y="5"/>
                    </a:cubicBezTo>
                    <a:cubicBezTo>
                      <a:pt x="72" y="3"/>
                      <a:pt x="69" y="2"/>
                      <a:pt x="68" y="0"/>
                    </a:cubicBezTo>
                    <a:cubicBezTo>
                      <a:pt x="67" y="0"/>
                      <a:pt x="65" y="1"/>
                      <a:pt x="64" y="2"/>
                    </a:cubicBezTo>
                    <a:cubicBezTo>
                      <a:pt x="63" y="5"/>
                      <a:pt x="61" y="3"/>
                      <a:pt x="60" y="5"/>
                    </a:cubicBezTo>
                    <a:cubicBezTo>
                      <a:pt x="59" y="9"/>
                      <a:pt x="58" y="5"/>
                      <a:pt x="56" y="5"/>
                    </a:cubicBezTo>
                    <a:cubicBezTo>
                      <a:pt x="52" y="5"/>
                      <a:pt x="49" y="5"/>
                      <a:pt x="46" y="5"/>
                    </a:cubicBezTo>
                    <a:cubicBezTo>
                      <a:pt x="37" y="5"/>
                      <a:pt x="27" y="5"/>
                      <a:pt x="17" y="5"/>
                    </a:cubicBezTo>
                    <a:cubicBezTo>
                      <a:pt x="15" y="5"/>
                      <a:pt x="16" y="12"/>
                      <a:pt x="16" y="14"/>
                    </a:cubicBezTo>
                    <a:cubicBezTo>
                      <a:pt x="16" y="16"/>
                      <a:pt x="15" y="16"/>
                      <a:pt x="13" y="16"/>
                    </a:cubicBezTo>
                    <a:cubicBezTo>
                      <a:pt x="10" y="16"/>
                      <a:pt x="11" y="16"/>
                      <a:pt x="11" y="18"/>
                    </a:cubicBezTo>
                    <a:cubicBezTo>
                      <a:pt x="11" y="23"/>
                      <a:pt x="11" y="27"/>
                      <a:pt x="11" y="32"/>
                    </a:cubicBezTo>
                    <a:cubicBezTo>
                      <a:pt x="11" y="34"/>
                      <a:pt x="11" y="36"/>
                      <a:pt x="11" y="37"/>
                    </a:cubicBezTo>
                    <a:cubicBezTo>
                      <a:pt x="11" y="39"/>
                      <a:pt x="7" y="38"/>
                      <a:pt x="6" y="39"/>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1096" name="Freeform 745">
                <a:extLst>
                  <a:ext uri="{FF2B5EF4-FFF2-40B4-BE49-F238E27FC236}">
                    <a16:creationId xmlns:a16="http://schemas.microsoft.com/office/drawing/2014/main" id="{B74E521F-CD8E-C95B-F777-5949D6023C12}"/>
                  </a:ext>
                </a:extLst>
              </p:cNvPr>
              <p:cNvSpPr/>
              <p:nvPr/>
            </p:nvSpPr>
            <p:spPr bwMode="auto">
              <a:xfrm>
                <a:off x="13480009" y="7252600"/>
                <a:ext cx="327588" cy="313470"/>
              </a:xfrm>
              <a:custGeom>
                <a:avLst/>
                <a:gdLst>
                  <a:gd name="T0" fmla="*/ 3 w 32"/>
                  <a:gd name="T1" fmla="*/ 19 h 29"/>
                  <a:gd name="T2" fmla="*/ 7 w 32"/>
                  <a:gd name="T3" fmla="*/ 20 h 29"/>
                  <a:gd name="T4" fmla="*/ 7 w 32"/>
                  <a:gd name="T5" fmla="*/ 17 h 29"/>
                  <a:gd name="T6" fmla="*/ 10 w 32"/>
                  <a:gd name="T7" fmla="*/ 19 h 29"/>
                  <a:gd name="T8" fmla="*/ 12 w 32"/>
                  <a:gd name="T9" fmla="*/ 18 h 29"/>
                  <a:gd name="T10" fmla="*/ 14 w 32"/>
                  <a:gd name="T11" fmla="*/ 18 h 29"/>
                  <a:gd name="T12" fmla="*/ 29 w 32"/>
                  <a:gd name="T13" fmla="*/ 29 h 29"/>
                  <a:gd name="T14" fmla="*/ 32 w 32"/>
                  <a:gd name="T15" fmla="*/ 27 h 29"/>
                  <a:gd name="T16" fmla="*/ 24 w 32"/>
                  <a:gd name="T17" fmla="*/ 19 h 29"/>
                  <a:gd name="T18" fmla="*/ 19 w 32"/>
                  <a:gd name="T19" fmla="*/ 16 h 29"/>
                  <a:gd name="T20" fmla="*/ 17 w 32"/>
                  <a:gd name="T21" fmla="*/ 14 h 29"/>
                  <a:gd name="T22" fmla="*/ 17 w 32"/>
                  <a:gd name="T23" fmla="*/ 16 h 29"/>
                  <a:gd name="T24" fmla="*/ 16 w 32"/>
                  <a:gd name="T25" fmla="*/ 14 h 29"/>
                  <a:gd name="T26" fmla="*/ 14 w 32"/>
                  <a:gd name="T27" fmla="*/ 9 h 29"/>
                  <a:gd name="T28" fmla="*/ 10 w 32"/>
                  <a:gd name="T29" fmla="*/ 0 h 29"/>
                  <a:gd name="T30" fmla="*/ 2 w 32"/>
                  <a:gd name="T31" fmla="*/ 7 h 29"/>
                  <a:gd name="T32" fmla="*/ 1 w 32"/>
                  <a:gd name="T33" fmla="*/ 13 h 29"/>
                  <a:gd name="T34" fmla="*/ 0 w 32"/>
                  <a:gd name="T35" fmla="*/ 20 h 29"/>
                  <a:gd name="T36" fmla="*/ 3 w 32"/>
                  <a:gd name="T37" fmla="*/ 1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 h="29">
                    <a:moveTo>
                      <a:pt x="3" y="19"/>
                    </a:moveTo>
                    <a:cubicBezTo>
                      <a:pt x="4" y="19"/>
                      <a:pt x="6" y="21"/>
                      <a:pt x="7" y="20"/>
                    </a:cubicBezTo>
                    <a:cubicBezTo>
                      <a:pt x="7" y="19"/>
                      <a:pt x="6" y="17"/>
                      <a:pt x="7" y="17"/>
                    </a:cubicBezTo>
                    <a:cubicBezTo>
                      <a:pt x="9" y="17"/>
                      <a:pt x="9" y="19"/>
                      <a:pt x="10" y="19"/>
                    </a:cubicBezTo>
                    <a:cubicBezTo>
                      <a:pt x="11" y="19"/>
                      <a:pt x="12" y="18"/>
                      <a:pt x="12" y="18"/>
                    </a:cubicBezTo>
                    <a:cubicBezTo>
                      <a:pt x="13" y="17"/>
                      <a:pt x="14" y="18"/>
                      <a:pt x="14" y="18"/>
                    </a:cubicBezTo>
                    <a:cubicBezTo>
                      <a:pt x="22" y="18"/>
                      <a:pt x="25" y="24"/>
                      <a:pt x="29" y="29"/>
                    </a:cubicBezTo>
                    <a:cubicBezTo>
                      <a:pt x="30" y="29"/>
                      <a:pt x="31" y="28"/>
                      <a:pt x="32" y="27"/>
                    </a:cubicBezTo>
                    <a:cubicBezTo>
                      <a:pt x="29" y="25"/>
                      <a:pt x="26" y="22"/>
                      <a:pt x="24" y="19"/>
                    </a:cubicBezTo>
                    <a:cubicBezTo>
                      <a:pt x="23" y="17"/>
                      <a:pt x="21" y="17"/>
                      <a:pt x="19" y="16"/>
                    </a:cubicBezTo>
                    <a:cubicBezTo>
                      <a:pt x="18" y="16"/>
                      <a:pt x="18" y="14"/>
                      <a:pt x="17" y="14"/>
                    </a:cubicBezTo>
                    <a:cubicBezTo>
                      <a:pt x="16" y="14"/>
                      <a:pt x="17" y="15"/>
                      <a:pt x="17" y="16"/>
                    </a:cubicBezTo>
                    <a:cubicBezTo>
                      <a:pt x="17" y="16"/>
                      <a:pt x="16" y="14"/>
                      <a:pt x="16" y="14"/>
                    </a:cubicBezTo>
                    <a:cubicBezTo>
                      <a:pt x="15" y="12"/>
                      <a:pt x="14" y="11"/>
                      <a:pt x="14" y="9"/>
                    </a:cubicBezTo>
                    <a:cubicBezTo>
                      <a:pt x="13" y="6"/>
                      <a:pt x="13" y="3"/>
                      <a:pt x="10" y="0"/>
                    </a:cubicBezTo>
                    <a:cubicBezTo>
                      <a:pt x="9" y="4"/>
                      <a:pt x="4" y="4"/>
                      <a:pt x="2" y="7"/>
                    </a:cubicBezTo>
                    <a:cubicBezTo>
                      <a:pt x="1" y="9"/>
                      <a:pt x="2" y="11"/>
                      <a:pt x="1" y="13"/>
                    </a:cubicBezTo>
                    <a:cubicBezTo>
                      <a:pt x="0" y="15"/>
                      <a:pt x="0" y="17"/>
                      <a:pt x="0" y="20"/>
                    </a:cubicBezTo>
                    <a:cubicBezTo>
                      <a:pt x="1" y="19"/>
                      <a:pt x="2" y="19"/>
                      <a:pt x="3" y="19"/>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1097" name="Freeform 746">
                <a:extLst>
                  <a:ext uri="{FF2B5EF4-FFF2-40B4-BE49-F238E27FC236}">
                    <a16:creationId xmlns:a16="http://schemas.microsoft.com/office/drawing/2014/main" id="{A263A351-D2E7-D348-5D73-0A7D81CD523F}"/>
                  </a:ext>
                </a:extLst>
              </p:cNvPr>
              <p:cNvSpPr/>
              <p:nvPr/>
            </p:nvSpPr>
            <p:spPr bwMode="auto">
              <a:xfrm>
                <a:off x="13309241" y="7403805"/>
                <a:ext cx="756238" cy="663815"/>
              </a:xfrm>
              <a:custGeom>
                <a:avLst/>
                <a:gdLst>
                  <a:gd name="T0" fmla="*/ 70 w 74"/>
                  <a:gd name="T1" fmla="*/ 38 h 61"/>
                  <a:gd name="T2" fmla="*/ 57 w 74"/>
                  <a:gd name="T3" fmla="*/ 33 h 61"/>
                  <a:gd name="T4" fmla="*/ 51 w 74"/>
                  <a:gd name="T5" fmla="*/ 29 h 61"/>
                  <a:gd name="T6" fmla="*/ 48 w 74"/>
                  <a:gd name="T7" fmla="*/ 24 h 61"/>
                  <a:gd name="T8" fmla="*/ 51 w 74"/>
                  <a:gd name="T9" fmla="*/ 20 h 61"/>
                  <a:gd name="T10" fmla="*/ 45 w 74"/>
                  <a:gd name="T11" fmla="*/ 23 h 61"/>
                  <a:gd name="T12" fmla="*/ 44 w 74"/>
                  <a:gd name="T13" fmla="*/ 18 h 61"/>
                  <a:gd name="T14" fmla="*/ 44 w 74"/>
                  <a:gd name="T15" fmla="*/ 12 h 61"/>
                  <a:gd name="T16" fmla="*/ 37 w 74"/>
                  <a:gd name="T17" fmla="*/ 5 h 61"/>
                  <a:gd name="T18" fmla="*/ 28 w 74"/>
                  <a:gd name="T19" fmla="*/ 4 h 61"/>
                  <a:gd name="T20" fmla="*/ 24 w 74"/>
                  <a:gd name="T21" fmla="*/ 5 h 61"/>
                  <a:gd name="T22" fmla="*/ 21 w 74"/>
                  <a:gd name="T23" fmla="*/ 5 h 61"/>
                  <a:gd name="T24" fmla="*/ 18 w 74"/>
                  <a:gd name="T25" fmla="*/ 5 h 61"/>
                  <a:gd name="T26" fmla="*/ 17 w 74"/>
                  <a:gd name="T27" fmla="*/ 8 h 61"/>
                  <a:gd name="T28" fmla="*/ 15 w 74"/>
                  <a:gd name="T29" fmla="*/ 13 h 61"/>
                  <a:gd name="T30" fmla="*/ 12 w 74"/>
                  <a:gd name="T31" fmla="*/ 14 h 61"/>
                  <a:gd name="T32" fmla="*/ 10 w 74"/>
                  <a:gd name="T33" fmla="*/ 18 h 61"/>
                  <a:gd name="T34" fmla="*/ 10 w 74"/>
                  <a:gd name="T35" fmla="*/ 23 h 61"/>
                  <a:gd name="T36" fmla="*/ 5 w 74"/>
                  <a:gd name="T37" fmla="*/ 34 h 61"/>
                  <a:gd name="T38" fmla="*/ 1 w 74"/>
                  <a:gd name="T39" fmla="*/ 35 h 61"/>
                  <a:gd name="T40" fmla="*/ 2 w 74"/>
                  <a:gd name="T41" fmla="*/ 38 h 61"/>
                  <a:gd name="T42" fmla="*/ 9 w 74"/>
                  <a:gd name="T43" fmla="*/ 47 h 61"/>
                  <a:gd name="T44" fmla="*/ 13 w 74"/>
                  <a:gd name="T45" fmla="*/ 50 h 61"/>
                  <a:gd name="T46" fmla="*/ 14 w 74"/>
                  <a:gd name="T47" fmla="*/ 54 h 61"/>
                  <a:gd name="T48" fmla="*/ 20 w 74"/>
                  <a:gd name="T49" fmla="*/ 55 h 61"/>
                  <a:gd name="T50" fmla="*/ 25 w 74"/>
                  <a:gd name="T51" fmla="*/ 59 h 61"/>
                  <a:gd name="T52" fmla="*/ 33 w 74"/>
                  <a:gd name="T53" fmla="*/ 60 h 61"/>
                  <a:gd name="T54" fmla="*/ 39 w 74"/>
                  <a:gd name="T55" fmla="*/ 57 h 61"/>
                  <a:gd name="T56" fmla="*/ 47 w 74"/>
                  <a:gd name="T57" fmla="*/ 56 h 61"/>
                  <a:gd name="T58" fmla="*/ 54 w 74"/>
                  <a:gd name="T59" fmla="*/ 53 h 61"/>
                  <a:gd name="T60" fmla="*/ 59 w 74"/>
                  <a:gd name="T61" fmla="*/ 53 h 61"/>
                  <a:gd name="T62" fmla="*/ 74 w 74"/>
                  <a:gd name="T63" fmla="*/ 38 h 61"/>
                  <a:gd name="T64" fmla="*/ 70 w 74"/>
                  <a:gd name="T65" fmla="*/ 38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4" h="61">
                    <a:moveTo>
                      <a:pt x="70" y="38"/>
                    </a:moveTo>
                    <a:cubicBezTo>
                      <a:pt x="65" y="36"/>
                      <a:pt x="61" y="35"/>
                      <a:pt x="57" y="33"/>
                    </a:cubicBezTo>
                    <a:cubicBezTo>
                      <a:pt x="54" y="32"/>
                      <a:pt x="53" y="31"/>
                      <a:pt x="51" y="29"/>
                    </a:cubicBezTo>
                    <a:cubicBezTo>
                      <a:pt x="50" y="28"/>
                      <a:pt x="49" y="26"/>
                      <a:pt x="48" y="24"/>
                    </a:cubicBezTo>
                    <a:cubicBezTo>
                      <a:pt x="48" y="23"/>
                      <a:pt x="51" y="21"/>
                      <a:pt x="51" y="20"/>
                    </a:cubicBezTo>
                    <a:cubicBezTo>
                      <a:pt x="49" y="21"/>
                      <a:pt x="47" y="22"/>
                      <a:pt x="45" y="23"/>
                    </a:cubicBezTo>
                    <a:cubicBezTo>
                      <a:pt x="43" y="23"/>
                      <a:pt x="43" y="19"/>
                      <a:pt x="44" y="18"/>
                    </a:cubicBezTo>
                    <a:cubicBezTo>
                      <a:pt x="47" y="15"/>
                      <a:pt x="46" y="15"/>
                      <a:pt x="44" y="12"/>
                    </a:cubicBezTo>
                    <a:cubicBezTo>
                      <a:pt x="42" y="10"/>
                      <a:pt x="40" y="6"/>
                      <a:pt x="37" y="5"/>
                    </a:cubicBezTo>
                    <a:cubicBezTo>
                      <a:pt x="35" y="5"/>
                      <a:pt x="30" y="3"/>
                      <a:pt x="28" y="4"/>
                    </a:cubicBezTo>
                    <a:cubicBezTo>
                      <a:pt x="26" y="7"/>
                      <a:pt x="24" y="0"/>
                      <a:pt x="24" y="5"/>
                    </a:cubicBezTo>
                    <a:cubicBezTo>
                      <a:pt x="24" y="7"/>
                      <a:pt x="22" y="6"/>
                      <a:pt x="21" y="5"/>
                    </a:cubicBezTo>
                    <a:cubicBezTo>
                      <a:pt x="20" y="5"/>
                      <a:pt x="19" y="5"/>
                      <a:pt x="18" y="5"/>
                    </a:cubicBezTo>
                    <a:cubicBezTo>
                      <a:pt x="16" y="6"/>
                      <a:pt x="17" y="6"/>
                      <a:pt x="17" y="8"/>
                    </a:cubicBezTo>
                    <a:cubicBezTo>
                      <a:pt x="17" y="9"/>
                      <a:pt x="16" y="12"/>
                      <a:pt x="15" y="13"/>
                    </a:cubicBezTo>
                    <a:cubicBezTo>
                      <a:pt x="15" y="14"/>
                      <a:pt x="12" y="13"/>
                      <a:pt x="12" y="14"/>
                    </a:cubicBezTo>
                    <a:cubicBezTo>
                      <a:pt x="12" y="16"/>
                      <a:pt x="10" y="17"/>
                      <a:pt x="10" y="18"/>
                    </a:cubicBezTo>
                    <a:cubicBezTo>
                      <a:pt x="10" y="19"/>
                      <a:pt x="11" y="22"/>
                      <a:pt x="10" y="23"/>
                    </a:cubicBezTo>
                    <a:cubicBezTo>
                      <a:pt x="4" y="24"/>
                      <a:pt x="6" y="30"/>
                      <a:pt x="5" y="34"/>
                    </a:cubicBezTo>
                    <a:cubicBezTo>
                      <a:pt x="4" y="35"/>
                      <a:pt x="3" y="35"/>
                      <a:pt x="1" y="35"/>
                    </a:cubicBezTo>
                    <a:cubicBezTo>
                      <a:pt x="0" y="36"/>
                      <a:pt x="0" y="38"/>
                      <a:pt x="2" y="38"/>
                    </a:cubicBezTo>
                    <a:cubicBezTo>
                      <a:pt x="5" y="39"/>
                      <a:pt x="8" y="45"/>
                      <a:pt x="9" y="47"/>
                    </a:cubicBezTo>
                    <a:cubicBezTo>
                      <a:pt x="10" y="49"/>
                      <a:pt x="11" y="49"/>
                      <a:pt x="13" y="50"/>
                    </a:cubicBezTo>
                    <a:cubicBezTo>
                      <a:pt x="14" y="51"/>
                      <a:pt x="13" y="53"/>
                      <a:pt x="14" y="54"/>
                    </a:cubicBezTo>
                    <a:cubicBezTo>
                      <a:pt x="16" y="56"/>
                      <a:pt x="18" y="54"/>
                      <a:pt x="20" y="55"/>
                    </a:cubicBezTo>
                    <a:cubicBezTo>
                      <a:pt x="21" y="56"/>
                      <a:pt x="23" y="58"/>
                      <a:pt x="25" y="59"/>
                    </a:cubicBezTo>
                    <a:cubicBezTo>
                      <a:pt x="27" y="59"/>
                      <a:pt x="31" y="61"/>
                      <a:pt x="33" y="60"/>
                    </a:cubicBezTo>
                    <a:cubicBezTo>
                      <a:pt x="35" y="58"/>
                      <a:pt x="36" y="56"/>
                      <a:pt x="39" y="57"/>
                    </a:cubicBezTo>
                    <a:cubicBezTo>
                      <a:pt x="42" y="58"/>
                      <a:pt x="45" y="57"/>
                      <a:pt x="47" y="56"/>
                    </a:cubicBezTo>
                    <a:cubicBezTo>
                      <a:pt x="49" y="54"/>
                      <a:pt x="51" y="53"/>
                      <a:pt x="54" y="53"/>
                    </a:cubicBezTo>
                    <a:cubicBezTo>
                      <a:pt x="55" y="53"/>
                      <a:pt x="59" y="53"/>
                      <a:pt x="59" y="53"/>
                    </a:cubicBezTo>
                    <a:cubicBezTo>
                      <a:pt x="64" y="48"/>
                      <a:pt x="69" y="43"/>
                      <a:pt x="74" y="38"/>
                    </a:cubicBezTo>
                    <a:cubicBezTo>
                      <a:pt x="73" y="38"/>
                      <a:pt x="71" y="38"/>
                      <a:pt x="70" y="38"/>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1098" name="Freeform 747">
                <a:extLst>
                  <a:ext uri="{FF2B5EF4-FFF2-40B4-BE49-F238E27FC236}">
                    <a16:creationId xmlns:a16="http://schemas.microsoft.com/office/drawing/2014/main" id="{AD27902F-EB51-89A4-C69F-CB7BC5CEFD35}"/>
                  </a:ext>
                </a:extLst>
              </p:cNvPr>
              <p:cNvSpPr/>
              <p:nvPr/>
            </p:nvSpPr>
            <p:spPr bwMode="auto">
              <a:xfrm>
                <a:off x="13347577" y="7599261"/>
                <a:ext cx="888668" cy="899837"/>
              </a:xfrm>
              <a:custGeom>
                <a:avLst/>
                <a:gdLst>
                  <a:gd name="T0" fmla="*/ 86 w 87"/>
                  <a:gd name="T1" fmla="*/ 1 h 83"/>
                  <a:gd name="T2" fmla="*/ 83 w 87"/>
                  <a:gd name="T3" fmla="*/ 0 h 83"/>
                  <a:gd name="T4" fmla="*/ 79 w 87"/>
                  <a:gd name="T5" fmla="*/ 3 h 83"/>
                  <a:gd name="T6" fmla="*/ 71 w 87"/>
                  <a:gd name="T7" fmla="*/ 3 h 83"/>
                  <a:gd name="T8" fmla="*/ 69 w 87"/>
                  <a:gd name="T9" fmla="*/ 4 h 83"/>
                  <a:gd name="T10" fmla="*/ 68 w 87"/>
                  <a:gd name="T11" fmla="*/ 3 h 83"/>
                  <a:gd name="T12" fmla="*/ 63 w 87"/>
                  <a:gd name="T13" fmla="*/ 6 h 83"/>
                  <a:gd name="T14" fmla="*/ 58 w 87"/>
                  <a:gd name="T15" fmla="*/ 5 h 83"/>
                  <a:gd name="T16" fmla="*/ 53 w 87"/>
                  <a:gd name="T17" fmla="*/ 7 h 83"/>
                  <a:gd name="T18" fmla="*/ 47 w 87"/>
                  <a:gd name="T19" fmla="*/ 2 h 83"/>
                  <a:gd name="T20" fmla="*/ 44 w 87"/>
                  <a:gd name="T21" fmla="*/ 6 h 83"/>
                  <a:gd name="T22" fmla="*/ 48 w 87"/>
                  <a:gd name="T23" fmla="*/ 12 h 83"/>
                  <a:gd name="T24" fmla="*/ 56 w 87"/>
                  <a:gd name="T25" fmla="*/ 16 h 83"/>
                  <a:gd name="T26" fmla="*/ 70 w 87"/>
                  <a:gd name="T27" fmla="*/ 20 h 83"/>
                  <a:gd name="T28" fmla="*/ 63 w 87"/>
                  <a:gd name="T29" fmla="*/ 27 h 83"/>
                  <a:gd name="T30" fmla="*/ 58 w 87"/>
                  <a:gd name="T31" fmla="*/ 33 h 83"/>
                  <a:gd name="T32" fmla="*/ 55 w 87"/>
                  <a:gd name="T33" fmla="*/ 35 h 83"/>
                  <a:gd name="T34" fmla="*/ 48 w 87"/>
                  <a:gd name="T35" fmla="*/ 35 h 83"/>
                  <a:gd name="T36" fmla="*/ 42 w 87"/>
                  <a:gd name="T37" fmla="*/ 38 h 83"/>
                  <a:gd name="T38" fmla="*/ 36 w 87"/>
                  <a:gd name="T39" fmla="*/ 39 h 83"/>
                  <a:gd name="T40" fmla="*/ 32 w 87"/>
                  <a:gd name="T41" fmla="*/ 39 h 83"/>
                  <a:gd name="T42" fmla="*/ 26 w 87"/>
                  <a:gd name="T43" fmla="*/ 42 h 83"/>
                  <a:gd name="T44" fmla="*/ 21 w 87"/>
                  <a:gd name="T45" fmla="*/ 41 h 83"/>
                  <a:gd name="T46" fmla="*/ 16 w 87"/>
                  <a:gd name="T47" fmla="*/ 37 h 83"/>
                  <a:gd name="T48" fmla="*/ 11 w 87"/>
                  <a:gd name="T49" fmla="*/ 37 h 83"/>
                  <a:gd name="T50" fmla="*/ 7 w 87"/>
                  <a:gd name="T51" fmla="*/ 34 h 83"/>
                  <a:gd name="T52" fmla="*/ 0 w 87"/>
                  <a:gd name="T53" fmla="*/ 39 h 83"/>
                  <a:gd name="T54" fmla="*/ 3 w 87"/>
                  <a:gd name="T55" fmla="*/ 41 h 83"/>
                  <a:gd name="T56" fmla="*/ 4 w 87"/>
                  <a:gd name="T57" fmla="*/ 45 h 83"/>
                  <a:gd name="T58" fmla="*/ 3 w 87"/>
                  <a:gd name="T59" fmla="*/ 54 h 83"/>
                  <a:gd name="T60" fmla="*/ 0 w 87"/>
                  <a:gd name="T61" fmla="*/ 58 h 83"/>
                  <a:gd name="T62" fmla="*/ 3 w 87"/>
                  <a:gd name="T63" fmla="*/ 60 h 83"/>
                  <a:gd name="T64" fmla="*/ 1 w 87"/>
                  <a:gd name="T65" fmla="*/ 65 h 83"/>
                  <a:gd name="T66" fmla="*/ 4 w 87"/>
                  <a:gd name="T67" fmla="*/ 66 h 83"/>
                  <a:gd name="T68" fmla="*/ 15 w 87"/>
                  <a:gd name="T69" fmla="*/ 73 h 83"/>
                  <a:gd name="T70" fmla="*/ 19 w 87"/>
                  <a:gd name="T71" fmla="*/ 77 h 83"/>
                  <a:gd name="T72" fmla="*/ 26 w 87"/>
                  <a:gd name="T73" fmla="*/ 83 h 83"/>
                  <a:gd name="T74" fmla="*/ 30 w 87"/>
                  <a:gd name="T75" fmla="*/ 76 h 83"/>
                  <a:gd name="T76" fmla="*/ 33 w 87"/>
                  <a:gd name="T77" fmla="*/ 72 h 83"/>
                  <a:gd name="T78" fmla="*/ 35 w 87"/>
                  <a:gd name="T79" fmla="*/ 69 h 83"/>
                  <a:gd name="T80" fmla="*/ 40 w 87"/>
                  <a:gd name="T81" fmla="*/ 65 h 83"/>
                  <a:gd name="T82" fmla="*/ 59 w 87"/>
                  <a:gd name="T83" fmla="*/ 48 h 83"/>
                  <a:gd name="T84" fmla="*/ 77 w 87"/>
                  <a:gd name="T85" fmla="*/ 24 h 83"/>
                  <a:gd name="T86" fmla="*/ 84 w 87"/>
                  <a:gd name="T87" fmla="*/ 14 h 83"/>
                  <a:gd name="T88" fmla="*/ 86 w 87"/>
                  <a:gd name="T89" fmla="*/ 7 h 83"/>
                  <a:gd name="T90" fmla="*/ 86 w 87"/>
                  <a:gd name="T91" fmla="*/ 1 h 83"/>
                  <a:gd name="T92" fmla="*/ 86 w 87"/>
                  <a:gd name="T93" fmla="*/ 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7" h="83">
                    <a:moveTo>
                      <a:pt x="86" y="1"/>
                    </a:moveTo>
                    <a:cubicBezTo>
                      <a:pt x="87" y="0"/>
                      <a:pt x="84" y="0"/>
                      <a:pt x="83" y="0"/>
                    </a:cubicBezTo>
                    <a:cubicBezTo>
                      <a:pt x="82" y="1"/>
                      <a:pt x="81" y="2"/>
                      <a:pt x="79" y="3"/>
                    </a:cubicBezTo>
                    <a:cubicBezTo>
                      <a:pt x="77" y="3"/>
                      <a:pt x="74" y="3"/>
                      <a:pt x="71" y="3"/>
                    </a:cubicBezTo>
                    <a:cubicBezTo>
                      <a:pt x="71" y="4"/>
                      <a:pt x="70" y="4"/>
                      <a:pt x="69" y="4"/>
                    </a:cubicBezTo>
                    <a:cubicBezTo>
                      <a:pt x="68" y="4"/>
                      <a:pt x="68" y="3"/>
                      <a:pt x="68" y="3"/>
                    </a:cubicBezTo>
                    <a:cubicBezTo>
                      <a:pt x="66" y="4"/>
                      <a:pt x="65" y="6"/>
                      <a:pt x="63" y="6"/>
                    </a:cubicBezTo>
                    <a:cubicBezTo>
                      <a:pt x="61" y="6"/>
                      <a:pt x="61" y="5"/>
                      <a:pt x="58" y="5"/>
                    </a:cubicBezTo>
                    <a:cubicBezTo>
                      <a:pt x="57" y="6"/>
                      <a:pt x="55" y="8"/>
                      <a:pt x="53" y="7"/>
                    </a:cubicBezTo>
                    <a:cubicBezTo>
                      <a:pt x="50" y="6"/>
                      <a:pt x="49" y="5"/>
                      <a:pt x="47" y="2"/>
                    </a:cubicBezTo>
                    <a:cubicBezTo>
                      <a:pt x="47" y="3"/>
                      <a:pt x="44" y="5"/>
                      <a:pt x="44" y="6"/>
                    </a:cubicBezTo>
                    <a:cubicBezTo>
                      <a:pt x="45" y="8"/>
                      <a:pt x="46" y="10"/>
                      <a:pt x="48" y="12"/>
                    </a:cubicBezTo>
                    <a:cubicBezTo>
                      <a:pt x="50" y="14"/>
                      <a:pt x="53" y="15"/>
                      <a:pt x="56" y="16"/>
                    </a:cubicBezTo>
                    <a:cubicBezTo>
                      <a:pt x="61" y="18"/>
                      <a:pt x="65" y="20"/>
                      <a:pt x="70" y="20"/>
                    </a:cubicBezTo>
                    <a:cubicBezTo>
                      <a:pt x="68" y="22"/>
                      <a:pt x="65" y="25"/>
                      <a:pt x="63" y="27"/>
                    </a:cubicBezTo>
                    <a:cubicBezTo>
                      <a:pt x="61" y="29"/>
                      <a:pt x="59" y="31"/>
                      <a:pt x="58" y="33"/>
                    </a:cubicBezTo>
                    <a:cubicBezTo>
                      <a:pt x="57" y="33"/>
                      <a:pt x="56" y="35"/>
                      <a:pt x="55" y="35"/>
                    </a:cubicBezTo>
                    <a:cubicBezTo>
                      <a:pt x="53" y="36"/>
                      <a:pt x="50" y="34"/>
                      <a:pt x="48" y="35"/>
                    </a:cubicBezTo>
                    <a:cubicBezTo>
                      <a:pt x="46" y="35"/>
                      <a:pt x="44" y="37"/>
                      <a:pt x="42" y="38"/>
                    </a:cubicBezTo>
                    <a:cubicBezTo>
                      <a:pt x="40" y="39"/>
                      <a:pt x="38" y="40"/>
                      <a:pt x="36" y="39"/>
                    </a:cubicBezTo>
                    <a:cubicBezTo>
                      <a:pt x="35" y="39"/>
                      <a:pt x="33" y="38"/>
                      <a:pt x="32" y="39"/>
                    </a:cubicBezTo>
                    <a:cubicBezTo>
                      <a:pt x="29" y="41"/>
                      <a:pt x="29" y="43"/>
                      <a:pt x="26" y="42"/>
                    </a:cubicBezTo>
                    <a:cubicBezTo>
                      <a:pt x="24" y="41"/>
                      <a:pt x="22" y="41"/>
                      <a:pt x="21" y="41"/>
                    </a:cubicBezTo>
                    <a:cubicBezTo>
                      <a:pt x="19" y="40"/>
                      <a:pt x="17" y="38"/>
                      <a:pt x="16" y="37"/>
                    </a:cubicBezTo>
                    <a:cubicBezTo>
                      <a:pt x="15" y="37"/>
                      <a:pt x="12" y="38"/>
                      <a:pt x="11" y="37"/>
                    </a:cubicBezTo>
                    <a:cubicBezTo>
                      <a:pt x="10" y="36"/>
                      <a:pt x="8" y="34"/>
                      <a:pt x="7" y="34"/>
                    </a:cubicBezTo>
                    <a:cubicBezTo>
                      <a:pt x="3" y="35"/>
                      <a:pt x="2" y="36"/>
                      <a:pt x="0" y="39"/>
                    </a:cubicBezTo>
                    <a:cubicBezTo>
                      <a:pt x="0" y="40"/>
                      <a:pt x="3" y="40"/>
                      <a:pt x="3" y="41"/>
                    </a:cubicBezTo>
                    <a:cubicBezTo>
                      <a:pt x="3" y="43"/>
                      <a:pt x="3" y="44"/>
                      <a:pt x="4" y="45"/>
                    </a:cubicBezTo>
                    <a:cubicBezTo>
                      <a:pt x="6" y="47"/>
                      <a:pt x="5" y="52"/>
                      <a:pt x="3" y="54"/>
                    </a:cubicBezTo>
                    <a:cubicBezTo>
                      <a:pt x="2" y="55"/>
                      <a:pt x="1" y="56"/>
                      <a:pt x="0" y="58"/>
                    </a:cubicBezTo>
                    <a:cubicBezTo>
                      <a:pt x="0" y="61"/>
                      <a:pt x="2" y="59"/>
                      <a:pt x="3" y="60"/>
                    </a:cubicBezTo>
                    <a:cubicBezTo>
                      <a:pt x="3" y="60"/>
                      <a:pt x="0" y="64"/>
                      <a:pt x="1" y="65"/>
                    </a:cubicBezTo>
                    <a:cubicBezTo>
                      <a:pt x="2" y="65"/>
                      <a:pt x="3" y="66"/>
                      <a:pt x="4" y="66"/>
                    </a:cubicBezTo>
                    <a:cubicBezTo>
                      <a:pt x="8" y="69"/>
                      <a:pt x="12" y="71"/>
                      <a:pt x="15" y="73"/>
                    </a:cubicBezTo>
                    <a:cubicBezTo>
                      <a:pt x="18" y="74"/>
                      <a:pt x="19" y="74"/>
                      <a:pt x="19" y="77"/>
                    </a:cubicBezTo>
                    <a:cubicBezTo>
                      <a:pt x="19" y="79"/>
                      <a:pt x="25" y="82"/>
                      <a:pt x="26" y="83"/>
                    </a:cubicBezTo>
                    <a:cubicBezTo>
                      <a:pt x="28" y="80"/>
                      <a:pt x="29" y="78"/>
                      <a:pt x="30" y="76"/>
                    </a:cubicBezTo>
                    <a:cubicBezTo>
                      <a:pt x="30" y="74"/>
                      <a:pt x="31" y="72"/>
                      <a:pt x="33" y="72"/>
                    </a:cubicBezTo>
                    <a:cubicBezTo>
                      <a:pt x="34" y="71"/>
                      <a:pt x="34" y="70"/>
                      <a:pt x="35" y="69"/>
                    </a:cubicBezTo>
                    <a:cubicBezTo>
                      <a:pt x="37" y="68"/>
                      <a:pt x="38" y="67"/>
                      <a:pt x="40" y="65"/>
                    </a:cubicBezTo>
                    <a:cubicBezTo>
                      <a:pt x="45" y="57"/>
                      <a:pt x="52" y="53"/>
                      <a:pt x="59" y="48"/>
                    </a:cubicBezTo>
                    <a:cubicBezTo>
                      <a:pt x="68" y="42"/>
                      <a:pt x="73" y="33"/>
                      <a:pt x="77" y="24"/>
                    </a:cubicBezTo>
                    <a:cubicBezTo>
                      <a:pt x="79" y="20"/>
                      <a:pt x="82" y="18"/>
                      <a:pt x="84" y="14"/>
                    </a:cubicBezTo>
                    <a:cubicBezTo>
                      <a:pt x="85" y="12"/>
                      <a:pt x="85" y="9"/>
                      <a:pt x="86" y="7"/>
                    </a:cubicBezTo>
                    <a:cubicBezTo>
                      <a:pt x="86" y="6"/>
                      <a:pt x="85" y="2"/>
                      <a:pt x="86" y="1"/>
                    </a:cubicBezTo>
                    <a:cubicBezTo>
                      <a:pt x="86" y="1"/>
                      <a:pt x="86" y="1"/>
                      <a:pt x="86" y="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1099" name="Freeform 748">
                <a:extLst>
                  <a:ext uri="{FF2B5EF4-FFF2-40B4-BE49-F238E27FC236}">
                    <a16:creationId xmlns:a16="http://schemas.microsoft.com/office/drawing/2014/main" id="{B573BB4B-7FB2-E7AB-F554-9ED5F3CE58D5}"/>
                  </a:ext>
                </a:extLst>
              </p:cNvPr>
              <p:cNvSpPr/>
              <p:nvPr/>
            </p:nvSpPr>
            <p:spPr bwMode="auto">
              <a:xfrm>
                <a:off x="13748350" y="7547630"/>
                <a:ext cx="90610" cy="118010"/>
              </a:xfrm>
              <a:custGeom>
                <a:avLst/>
                <a:gdLst>
                  <a:gd name="T0" fmla="*/ 3 w 9"/>
                  <a:gd name="T1" fmla="*/ 2 h 11"/>
                  <a:gd name="T2" fmla="*/ 1 w 9"/>
                  <a:gd name="T3" fmla="*/ 5 h 11"/>
                  <a:gd name="T4" fmla="*/ 0 w 9"/>
                  <a:gd name="T5" fmla="*/ 10 h 11"/>
                  <a:gd name="T6" fmla="*/ 8 w 9"/>
                  <a:gd name="T7" fmla="*/ 7 h 11"/>
                  <a:gd name="T8" fmla="*/ 4 w 9"/>
                  <a:gd name="T9" fmla="*/ 6 h 11"/>
                  <a:gd name="T10" fmla="*/ 8 w 9"/>
                  <a:gd name="T11" fmla="*/ 3 h 11"/>
                  <a:gd name="T12" fmla="*/ 3 w 9"/>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9" h="11">
                    <a:moveTo>
                      <a:pt x="3" y="2"/>
                    </a:moveTo>
                    <a:cubicBezTo>
                      <a:pt x="2" y="3"/>
                      <a:pt x="1" y="4"/>
                      <a:pt x="1" y="5"/>
                    </a:cubicBezTo>
                    <a:cubicBezTo>
                      <a:pt x="0" y="5"/>
                      <a:pt x="0" y="9"/>
                      <a:pt x="0" y="10"/>
                    </a:cubicBezTo>
                    <a:cubicBezTo>
                      <a:pt x="2" y="11"/>
                      <a:pt x="7" y="7"/>
                      <a:pt x="8" y="7"/>
                    </a:cubicBezTo>
                    <a:cubicBezTo>
                      <a:pt x="8" y="6"/>
                      <a:pt x="5" y="5"/>
                      <a:pt x="4" y="6"/>
                    </a:cubicBezTo>
                    <a:cubicBezTo>
                      <a:pt x="5" y="5"/>
                      <a:pt x="9" y="4"/>
                      <a:pt x="8" y="3"/>
                    </a:cubicBezTo>
                    <a:cubicBezTo>
                      <a:pt x="7" y="0"/>
                      <a:pt x="5" y="0"/>
                      <a:pt x="3" y="2"/>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1100" name="Freeform 749">
                <a:extLst>
                  <a:ext uri="{FF2B5EF4-FFF2-40B4-BE49-F238E27FC236}">
                    <a16:creationId xmlns:a16="http://schemas.microsoft.com/office/drawing/2014/main" id="{FCEC4DB4-8CA8-1FBD-F091-8252314941A7}"/>
                  </a:ext>
                </a:extLst>
              </p:cNvPr>
              <p:cNvSpPr/>
              <p:nvPr/>
            </p:nvSpPr>
            <p:spPr bwMode="auto">
              <a:xfrm>
                <a:off x="13134995" y="8023365"/>
                <a:ext cx="264855" cy="302405"/>
              </a:xfrm>
              <a:custGeom>
                <a:avLst/>
                <a:gdLst>
                  <a:gd name="T0" fmla="*/ 22 w 26"/>
                  <a:gd name="T1" fmla="*/ 18 h 28"/>
                  <a:gd name="T2" fmla="*/ 25 w 26"/>
                  <a:gd name="T3" fmla="*/ 14 h 28"/>
                  <a:gd name="T4" fmla="*/ 26 w 26"/>
                  <a:gd name="T5" fmla="*/ 8 h 28"/>
                  <a:gd name="T6" fmla="*/ 24 w 26"/>
                  <a:gd name="T7" fmla="*/ 3 h 28"/>
                  <a:gd name="T8" fmla="*/ 21 w 26"/>
                  <a:gd name="T9" fmla="*/ 0 h 28"/>
                  <a:gd name="T10" fmla="*/ 16 w 26"/>
                  <a:gd name="T11" fmla="*/ 1 h 28"/>
                  <a:gd name="T12" fmla="*/ 12 w 26"/>
                  <a:gd name="T13" fmla="*/ 3 h 28"/>
                  <a:gd name="T14" fmla="*/ 6 w 26"/>
                  <a:gd name="T15" fmla="*/ 2 h 28"/>
                  <a:gd name="T16" fmla="*/ 7 w 26"/>
                  <a:gd name="T17" fmla="*/ 8 h 28"/>
                  <a:gd name="T18" fmla="*/ 6 w 26"/>
                  <a:gd name="T19" fmla="*/ 12 h 28"/>
                  <a:gd name="T20" fmla="*/ 2 w 26"/>
                  <a:gd name="T21" fmla="*/ 16 h 28"/>
                  <a:gd name="T22" fmla="*/ 0 w 26"/>
                  <a:gd name="T23" fmla="*/ 22 h 28"/>
                  <a:gd name="T24" fmla="*/ 0 w 26"/>
                  <a:gd name="T25" fmla="*/ 27 h 28"/>
                  <a:gd name="T26" fmla="*/ 4 w 26"/>
                  <a:gd name="T27" fmla="*/ 26 h 28"/>
                  <a:gd name="T28" fmla="*/ 11 w 26"/>
                  <a:gd name="T29" fmla="*/ 25 h 28"/>
                  <a:gd name="T30" fmla="*/ 14 w 26"/>
                  <a:gd name="T31" fmla="*/ 20 h 28"/>
                  <a:gd name="T32" fmla="*/ 21 w 26"/>
                  <a:gd name="T33" fmla="*/ 20 h 28"/>
                  <a:gd name="T34" fmla="*/ 22 w 26"/>
                  <a:gd name="T35" fmla="*/ 18 h 28"/>
                  <a:gd name="T36" fmla="*/ 22 w 26"/>
                  <a:gd name="T37" fmla="*/ 1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28">
                    <a:moveTo>
                      <a:pt x="22" y="18"/>
                    </a:moveTo>
                    <a:cubicBezTo>
                      <a:pt x="22" y="16"/>
                      <a:pt x="24" y="15"/>
                      <a:pt x="25" y="14"/>
                    </a:cubicBezTo>
                    <a:cubicBezTo>
                      <a:pt x="26" y="13"/>
                      <a:pt x="26" y="10"/>
                      <a:pt x="26" y="8"/>
                    </a:cubicBezTo>
                    <a:cubicBezTo>
                      <a:pt x="26" y="6"/>
                      <a:pt x="24" y="5"/>
                      <a:pt x="24" y="3"/>
                    </a:cubicBezTo>
                    <a:cubicBezTo>
                      <a:pt x="24" y="1"/>
                      <a:pt x="22" y="1"/>
                      <a:pt x="21" y="0"/>
                    </a:cubicBezTo>
                    <a:cubicBezTo>
                      <a:pt x="20" y="1"/>
                      <a:pt x="18" y="0"/>
                      <a:pt x="16" y="1"/>
                    </a:cubicBezTo>
                    <a:cubicBezTo>
                      <a:pt x="15" y="2"/>
                      <a:pt x="13" y="4"/>
                      <a:pt x="12" y="3"/>
                    </a:cubicBezTo>
                    <a:cubicBezTo>
                      <a:pt x="10" y="1"/>
                      <a:pt x="7" y="0"/>
                      <a:pt x="6" y="2"/>
                    </a:cubicBezTo>
                    <a:cubicBezTo>
                      <a:pt x="5" y="4"/>
                      <a:pt x="6" y="7"/>
                      <a:pt x="7" y="8"/>
                    </a:cubicBezTo>
                    <a:cubicBezTo>
                      <a:pt x="8" y="10"/>
                      <a:pt x="7" y="10"/>
                      <a:pt x="6" y="12"/>
                    </a:cubicBezTo>
                    <a:cubicBezTo>
                      <a:pt x="5" y="14"/>
                      <a:pt x="3" y="15"/>
                      <a:pt x="2" y="16"/>
                    </a:cubicBezTo>
                    <a:cubicBezTo>
                      <a:pt x="1" y="18"/>
                      <a:pt x="0" y="19"/>
                      <a:pt x="0" y="22"/>
                    </a:cubicBezTo>
                    <a:cubicBezTo>
                      <a:pt x="0" y="23"/>
                      <a:pt x="1" y="25"/>
                      <a:pt x="0" y="27"/>
                    </a:cubicBezTo>
                    <a:cubicBezTo>
                      <a:pt x="2" y="28"/>
                      <a:pt x="2" y="27"/>
                      <a:pt x="4" y="26"/>
                    </a:cubicBezTo>
                    <a:cubicBezTo>
                      <a:pt x="6" y="25"/>
                      <a:pt x="9" y="25"/>
                      <a:pt x="11" y="25"/>
                    </a:cubicBezTo>
                    <a:cubicBezTo>
                      <a:pt x="10" y="22"/>
                      <a:pt x="12" y="21"/>
                      <a:pt x="14" y="20"/>
                    </a:cubicBezTo>
                    <a:cubicBezTo>
                      <a:pt x="16" y="19"/>
                      <a:pt x="20" y="17"/>
                      <a:pt x="21" y="20"/>
                    </a:cubicBezTo>
                    <a:cubicBezTo>
                      <a:pt x="21" y="19"/>
                      <a:pt x="21" y="18"/>
                      <a:pt x="22" y="18"/>
                    </a:cubicBezTo>
                    <a:cubicBezTo>
                      <a:pt x="22" y="16"/>
                      <a:pt x="21" y="18"/>
                      <a:pt x="22" y="18"/>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1101" name="Freeform 750">
                <a:extLst>
                  <a:ext uri="{FF2B5EF4-FFF2-40B4-BE49-F238E27FC236}">
                    <a16:creationId xmlns:a16="http://schemas.microsoft.com/office/drawing/2014/main" id="{8F7F95D0-C083-654C-1FDA-B38F2B79C54E}"/>
                  </a:ext>
                </a:extLst>
              </p:cNvPr>
              <p:cNvSpPr/>
              <p:nvPr/>
            </p:nvSpPr>
            <p:spPr bwMode="auto">
              <a:xfrm>
                <a:off x="13103629" y="8370023"/>
                <a:ext cx="101063" cy="106947"/>
              </a:xfrm>
              <a:custGeom>
                <a:avLst/>
                <a:gdLst>
                  <a:gd name="T0" fmla="*/ 1 w 10"/>
                  <a:gd name="T1" fmla="*/ 6 h 10"/>
                  <a:gd name="T2" fmla="*/ 3 w 10"/>
                  <a:gd name="T3" fmla="*/ 10 h 10"/>
                  <a:gd name="T4" fmla="*/ 9 w 10"/>
                  <a:gd name="T5" fmla="*/ 5 h 10"/>
                  <a:gd name="T6" fmla="*/ 8 w 10"/>
                  <a:gd name="T7" fmla="*/ 0 h 10"/>
                  <a:gd name="T8" fmla="*/ 4 w 10"/>
                  <a:gd name="T9" fmla="*/ 1 h 10"/>
                  <a:gd name="T10" fmla="*/ 0 w 10"/>
                  <a:gd name="T11" fmla="*/ 1 h 10"/>
                  <a:gd name="T12" fmla="*/ 1 w 10"/>
                  <a:gd name="T13" fmla="*/ 6 h 10"/>
                </a:gdLst>
                <a:ahLst/>
                <a:cxnLst>
                  <a:cxn ang="0">
                    <a:pos x="T0" y="T1"/>
                  </a:cxn>
                  <a:cxn ang="0">
                    <a:pos x="T2" y="T3"/>
                  </a:cxn>
                  <a:cxn ang="0">
                    <a:pos x="T4" y="T5"/>
                  </a:cxn>
                  <a:cxn ang="0">
                    <a:pos x="T6" y="T7"/>
                  </a:cxn>
                  <a:cxn ang="0">
                    <a:pos x="T8" y="T9"/>
                  </a:cxn>
                  <a:cxn ang="0">
                    <a:pos x="T10" y="T11"/>
                  </a:cxn>
                  <a:cxn ang="0">
                    <a:pos x="T12" y="T13"/>
                  </a:cxn>
                </a:cxnLst>
                <a:rect l="0" t="0" r="r" b="b"/>
                <a:pathLst>
                  <a:path w="10" h="10">
                    <a:moveTo>
                      <a:pt x="1" y="6"/>
                    </a:moveTo>
                    <a:cubicBezTo>
                      <a:pt x="2" y="7"/>
                      <a:pt x="2" y="9"/>
                      <a:pt x="3" y="10"/>
                    </a:cubicBezTo>
                    <a:cubicBezTo>
                      <a:pt x="5" y="9"/>
                      <a:pt x="7" y="7"/>
                      <a:pt x="9" y="5"/>
                    </a:cubicBezTo>
                    <a:cubicBezTo>
                      <a:pt x="10" y="3"/>
                      <a:pt x="5" y="4"/>
                      <a:pt x="8" y="0"/>
                    </a:cubicBezTo>
                    <a:cubicBezTo>
                      <a:pt x="7" y="0"/>
                      <a:pt x="3" y="0"/>
                      <a:pt x="4" y="1"/>
                    </a:cubicBezTo>
                    <a:cubicBezTo>
                      <a:pt x="5" y="3"/>
                      <a:pt x="1" y="2"/>
                      <a:pt x="0" y="1"/>
                    </a:cubicBezTo>
                    <a:cubicBezTo>
                      <a:pt x="0" y="3"/>
                      <a:pt x="1" y="4"/>
                      <a:pt x="1" y="6"/>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1102" name="Freeform 751">
                <a:extLst>
                  <a:ext uri="{FF2B5EF4-FFF2-40B4-BE49-F238E27FC236}">
                    <a16:creationId xmlns:a16="http://schemas.microsoft.com/office/drawing/2014/main" id="{F764F8F4-82E8-2F3D-8B8A-1F131BA28EB7}"/>
                  </a:ext>
                </a:extLst>
              </p:cNvPr>
              <p:cNvSpPr/>
              <p:nvPr/>
            </p:nvSpPr>
            <p:spPr bwMode="auto">
              <a:xfrm>
                <a:off x="13103629" y="8303643"/>
                <a:ext cx="111517" cy="99573"/>
              </a:xfrm>
              <a:custGeom>
                <a:avLst/>
                <a:gdLst>
                  <a:gd name="T0" fmla="*/ 3 w 11"/>
                  <a:gd name="T1" fmla="*/ 1 h 9"/>
                  <a:gd name="T2" fmla="*/ 0 w 11"/>
                  <a:gd name="T3" fmla="*/ 7 h 9"/>
                  <a:gd name="T4" fmla="*/ 4 w 11"/>
                  <a:gd name="T5" fmla="*/ 7 h 9"/>
                  <a:gd name="T6" fmla="*/ 8 w 11"/>
                  <a:gd name="T7" fmla="*/ 6 h 9"/>
                  <a:gd name="T8" fmla="*/ 7 w 11"/>
                  <a:gd name="T9" fmla="*/ 0 h 9"/>
                  <a:gd name="T10" fmla="*/ 3 w 11"/>
                  <a:gd name="T11" fmla="*/ 1 h 9"/>
                  <a:gd name="T12" fmla="*/ 3 w 11"/>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11" h="9">
                    <a:moveTo>
                      <a:pt x="3" y="1"/>
                    </a:moveTo>
                    <a:cubicBezTo>
                      <a:pt x="1" y="2"/>
                      <a:pt x="0" y="5"/>
                      <a:pt x="0" y="7"/>
                    </a:cubicBezTo>
                    <a:cubicBezTo>
                      <a:pt x="1" y="8"/>
                      <a:pt x="5" y="9"/>
                      <a:pt x="4" y="7"/>
                    </a:cubicBezTo>
                    <a:cubicBezTo>
                      <a:pt x="3" y="6"/>
                      <a:pt x="7" y="6"/>
                      <a:pt x="8" y="6"/>
                    </a:cubicBezTo>
                    <a:cubicBezTo>
                      <a:pt x="11" y="5"/>
                      <a:pt x="8" y="1"/>
                      <a:pt x="7" y="0"/>
                    </a:cubicBezTo>
                    <a:cubicBezTo>
                      <a:pt x="5" y="1"/>
                      <a:pt x="5" y="2"/>
                      <a:pt x="3" y="1"/>
                    </a:cubicBezTo>
                    <a:cubicBezTo>
                      <a:pt x="2" y="1"/>
                      <a:pt x="4" y="1"/>
                      <a:pt x="3" y="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1103" name="Freeform 752">
                <a:extLst>
                  <a:ext uri="{FF2B5EF4-FFF2-40B4-BE49-F238E27FC236}">
                    <a16:creationId xmlns:a16="http://schemas.microsoft.com/office/drawing/2014/main" id="{51C55104-3562-298D-FB34-2FD58F788FFB}"/>
                  </a:ext>
                </a:extLst>
              </p:cNvPr>
              <p:cNvSpPr/>
              <p:nvPr/>
            </p:nvSpPr>
            <p:spPr bwMode="auto">
              <a:xfrm>
                <a:off x="13124540" y="8270450"/>
                <a:ext cx="550626" cy="630625"/>
              </a:xfrm>
              <a:custGeom>
                <a:avLst/>
                <a:gdLst>
                  <a:gd name="T0" fmla="*/ 41 w 54"/>
                  <a:gd name="T1" fmla="*/ 13 h 58"/>
                  <a:gd name="T2" fmla="*/ 23 w 54"/>
                  <a:gd name="T3" fmla="*/ 3 h 58"/>
                  <a:gd name="T4" fmla="*/ 17 w 54"/>
                  <a:gd name="T5" fmla="*/ 7 h 58"/>
                  <a:gd name="T6" fmla="*/ 21 w 54"/>
                  <a:gd name="T7" fmla="*/ 9 h 58"/>
                  <a:gd name="T8" fmla="*/ 17 w 54"/>
                  <a:gd name="T9" fmla="*/ 9 h 58"/>
                  <a:gd name="T10" fmla="*/ 13 w 54"/>
                  <a:gd name="T11" fmla="*/ 10 h 58"/>
                  <a:gd name="T12" fmla="*/ 11 w 54"/>
                  <a:gd name="T13" fmla="*/ 8 h 58"/>
                  <a:gd name="T14" fmla="*/ 12 w 54"/>
                  <a:gd name="T15" fmla="*/ 4 h 58"/>
                  <a:gd name="T16" fmla="*/ 5 w 54"/>
                  <a:gd name="T17" fmla="*/ 3 h 58"/>
                  <a:gd name="T18" fmla="*/ 7 w 54"/>
                  <a:gd name="T19" fmla="*/ 8 h 58"/>
                  <a:gd name="T20" fmla="*/ 5 w 54"/>
                  <a:gd name="T21" fmla="*/ 12 h 58"/>
                  <a:gd name="T22" fmla="*/ 6 w 54"/>
                  <a:gd name="T23" fmla="*/ 16 h 58"/>
                  <a:gd name="T24" fmla="*/ 2 w 54"/>
                  <a:gd name="T25" fmla="*/ 18 h 58"/>
                  <a:gd name="T26" fmla="*/ 1 w 54"/>
                  <a:gd name="T27" fmla="*/ 21 h 58"/>
                  <a:gd name="T28" fmla="*/ 5 w 54"/>
                  <a:gd name="T29" fmla="*/ 33 h 58"/>
                  <a:gd name="T30" fmla="*/ 12 w 54"/>
                  <a:gd name="T31" fmla="*/ 42 h 58"/>
                  <a:gd name="T32" fmla="*/ 15 w 54"/>
                  <a:gd name="T33" fmla="*/ 43 h 58"/>
                  <a:gd name="T34" fmla="*/ 17 w 54"/>
                  <a:gd name="T35" fmla="*/ 45 h 58"/>
                  <a:gd name="T36" fmla="*/ 24 w 54"/>
                  <a:gd name="T37" fmla="*/ 47 h 58"/>
                  <a:gd name="T38" fmla="*/ 25 w 54"/>
                  <a:gd name="T39" fmla="*/ 53 h 58"/>
                  <a:gd name="T40" fmla="*/ 27 w 54"/>
                  <a:gd name="T41" fmla="*/ 55 h 58"/>
                  <a:gd name="T42" fmla="*/ 30 w 54"/>
                  <a:gd name="T43" fmla="*/ 55 h 58"/>
                  <a:gd name="T44" fmla="*/ 33 w 54"/>
                  <a:gd name="T45" fmla="*/ 56 h 58"/>
                  <a:gd name="T46" fmla="*/ 36 w 54"/>
                  <a:gd name="T47" fmla="*/ 55 h 58"/>
                  <a:gd name="T48" fmla="*/ 42 w 54"/>
                  <a:gd name="T49" fmla="*/ 55 h 58"/>
                  <a:gd name="T50" fmla="*/ 46 w 54"/>
                  <a:gd name="T51" fmla="*/ 54 h 58"/>
                  <a:gd name="T52" fmla="*/ 54 w 54"/>
                  <a:gd name="T53" fmla="*/ 49 h 58"/>
                  <a:gd name="T54" fmla="*/ 49 w 54"/>
                  <a:gd name="T55" fmla="*/ 36 h 58"/>
                  <a:gd name="T56" fmla="*/ 49 w 54"/>
                  <a:gd name="T57" fmla="*/ 32 h 58"/>
                  <a:gd name="T58" fmla="*/ 46 w 54"/>
                  <a:gd name="T59" fmla="*/ 28 h 58"/>
                  <a:gd name="T60" fmla="*/ 48 w 54"/>
                  <a:gd name="T61" fmla="*/ 20 h 58"/>
                  <a:gd name="T62" fmla="*/ 45 w 54"/>
                  <a:gd name="T63" fmla="*/ 18 h 58"/>
                  <a:gd name="T64" fmla="*/ 41 w 54"/>
                  <a:gd name="T65" fmla="*/ 16 h 58"/>
                  <a:gd name="T66" fmla="*/ 41 w 54"/>
                  <a:gd name="T67" fmla="*/ 1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4" h="58">
                    <a:moveTo>
                      <a:pt x="41" y="13"/>
                    </a:moveTo>
                    <a:cubicBezTo>
                      <a:pt x="35" y="9"/>
                      <a:pt x="29" y="6"/>
                      <a:pt x="23" y="3"/>
                    </a:cubicBezTo>
                    <a:cubicBezTo>
                      <a:pt x="22" y="5"/>
                      <a:pt x="19" y="7"/>
                      <a:pt x="17" y="7"/>
                    </a:cubicBezTo>
                    <a:cubicBezTo>
                      <a:pt x="17" y="7"/>
                      <a:pt x="21" y="8"/>
                      <a:pt x="21" y="9"/>
                    </a:cubicBezTo>
                    <a:cubicBezTo>
                      <a:pt x="20" y="10"/>
                      <a:pt x="18" y="9"/>
                      <a:pt x="17" y="9"/>
                    </a:cubicBezTo>
                    <a:cubicBezTo>
                      <a:pt x="15" y="8"/>
                      <a:pt x="15" y="9"/>
                      <a:pt x="13" y="10"/>
                    </a:cubicBezTo>
                    <a:cubicBezTo>
                      <a:pt x="13" y="10"/>
                      <a:pt x="11" y="9"/>
                      <a:pt x="11" y="8"/>
                    </a:cubicBezTo>
                    <a:cubicBezTo>
                      <a:pt x="10" y="7"/>
                      <a:pt x="11" y="5"/>
                      <a:pt x="12" y="4"/>
                    </a:cubicBezTo>
                    <a:cubicBezTo>
                      <a:pt x="13" y="0"/>
                      <a:pt x="7" y="2"/>
                      <a:pt x="5" y="3"/>
                    </a:cubicBezTo>
                    <a:cubicBezTo>
                      <a:pt x="6" y="4"/>
                      <a:pt x="8" y="7"/>
                      <a:pt x="7" y="8"/>
                    </a:cubicBezTo>
                    <a:cubicBezTo>
                      <a:pt x="7" y="9"/>
                      <a:pt x="3" y="12"/>
                      <a:pt x="5" y="12"/>
                    </a:cubicBezTo>
                    <a:cubicBezTo>
                      <a:pt x="8" y="13"/>
                      <a:pt x="7" y="14"/>
                      <a:pt x="6" y="16"/>
                    </a:cubicBezTo>
                    <a:cubicBezTo>
                      <a:pt x="5" y="16"/>
                      <a:pt x="3" y="17"/>
                      <a:pt x="2" y="18"/>
                    </a:cubicBezTo>
                    <a:cubicBezTo>
                      <a:pt x="0" y="19"/>
                      <a:pt x="1" y="19"/>
                      <a:pt x="1" y="21"/>
                    </a:cubicBezTo>
                    <a:cubicBezTo>
                      <a:pt x="2" y="26"/>
                      <a:pt x="4" y="29"/>
                      <a:pt x="5" y="33"/>
                    </a:cubicBezTo>
                    <a:cubicBezTo>
                      <a:pt x="5" y="38"/>
                      <a:pt x="9" y="40"/>
                      <a:pt x="12" y="42"/>
                    </a:cubicBezTo>
                    <a:cubicBezTo>
                      <a:pt x="13" y="43"/>
                      <a:pt x="14" y="43"/>
                      <a:pt x="15" y="43"/>
                    </a:cubicBezTo>
                    <a:cubicBezTo>
                      <a:pt x="16" y="43"/>
                      <a:pt x="16" y="44"/>
                      <a:pt x="17" y="45"/>
                    </a:cubicBezTo>
                    <a:cubicBezTo>
                      <a:pt x="19" y="45"/>
                      <a:pt x="22" y="45"/>
                      <a:pt x="24" y="47"/>
                    </a:cubicBezTo>
                    <a:cubicBezTo>
                      <a:pt x="25" y="48"/>
                      <a:pt x="25" y="51"/>
                      <a:pt x="25" y="53"/>
                    </a:cubicBezTo>
                    <a:cubicBezTo>
                      <a:pt x="26" y="54"/>
                      <a:pt x="25" y="55"/>
                      <a:pt x="27" y="55"/>
                    </a:cubicBezTo>
                    <a:cubicBezTo>
                      <a:pt x="28" y="55"/>
                      <a:pt x="29" y="55"/>
                      <a:pt x="30" y="55"/>
                    </a:cubicBezTo>
                    <a:cubicBezTo>
                      <a:pt x="31" y="55"/>
                      <a:pt x="32" y="55"/>
                      <a:pt x="33" y="56"/>
                    </a:cubicBezTo>
                    <a:cubicBezTo>
                      <a:pt x="34" y="57"/>
                      <a:pt x="35" y="56"/>
                      <a:pt x="36" y="55"/>
                    </a:cubicBezTo>
                    <a:cubicBezTo>
                      <a:pt x="38" y="54"/>
                      <a:pt x="40" y="58"/>
                      <a:pt x="42" y="55"/>
                    </a:cubicBezTo>
                    <a:cubicBezTo>
                      <a:pt x="42" y="53"/>
                      <a:pt x="45" y="54"/>
                      <a:pt x="46" y="54"/>
                    </a:cubicBezTo>
                    <a:cubicBezTo>
                      <a:pt x="49" y="53"/>
                      <a:pt x="51" y="51"/>
                      <a:pt x="54" y="49"/>
                    </a:cubicBezTo>
                    <a:cubicBezTo>
                      <a:pt x="49" y="46"/>
                      <a:pt x="49" y="42"/>
                      <a:pt x="49" y="36"/>
                    </a:cubicBezTo>
                    <a:cubicBezTo>
                      <a:pt x="48" y="35"/>
                      <a:pt x="50" y="33"/>
                      <a:pt x="49" y="32"/>
                    </a:cubicBezTo>
                    <a:cubicBezTo>
                      <a:pt x="48" y="31"/>
                      <a:pt x="46" y="30"/>
                      <a:pt x="46" y="28"/>
                    </a:cubicBezTo>
                    <a:cubicBezTo>
                      <a:pt x="46" y="27"/>
                      <a:pt x="48" y="20"/>
                      <a:pt x="48" y="20"/>
                    </a:cubicBezTo>
                    <a:cubicBezTo>
                      <a:pt x="47" y="20"/>
                      <a:pt x="46" y="19"/>
                      <a:pt x="45" y="18"/>
                    </a:cubicBezTo>
                    <a:cubicBezTo>
                      <a:pt x="44" y="17"/>
                      <a:pt x="43" y="17"/>
                      <a:pt x="41" y="16"/>
                    </a:cubicBezTo>
                    <a:cubicBezTo>
                      <a:pt x="41" y="15"/>
                      <a:pt x="41" y="14"/>
                      <a:pt x="41" y="13"/>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1104" name="Freeform 753">
                <a:extLst>
                  <a:ext uri="{FF2B5EF4-FFF2-40B4-BE49-F238E27FC236}">
                    <a16:creationId xmlns:a16="http://schemas.microsoft.com/office/drawing/2014/main" id="{0BC5075A-00A2-29BE-BC69-2608B1E2C272}"/>
                  </a:ext>
                </a:extLst>
              </p:cNvPr>
              <p:cNvSpPr/>
              <p:nvPr/>
            </p:nvSpPr>
            <p:spPr bwMode="auto">
              <a:xfrm>
                <a:off x="12124355" y="8119248"/>
                <a:ext cx="275312" cy="335598"/>
              </a:xfrm>
              <a:custGeom>
                <a:avLst/>
                <a:gdLst>
                  <a:gd name="T0" fmla="*/ 15 w 27"/>
                  <a:gd name="T1" fmla="*/ 29 h 31"/>
                  <a:gd name="T2" fmla="*/ 15 w 27"/>
                  <a:gd name="T3" fmla="*/ 24 h 31"/>
                  <a:gd name="T4" fmla="*/ 17 w 27"/>
                  <a:gd name="T5" fmla="*/ 24 h 31"/>
                  <a:gd name="T6" fmla="*/ 19 w 27"/>
                  <a:gd name="T7" fmla="*/ 21 h 31"/>
                  <a:gd name="T8" fmla="*/ 21 w 27"/>
                  <a:gd name="T9" fmla="*/ 24 h 31"/>
                  <a:gd name="T10" fmla="*/ 24 w 27"/>
                  <a:gd name="T11" fmla="*/ 23 h 31"/>
                  <a:gd name="T12" fmla="*/ 26 w 27"/>
                  <a:gd name="T13" fmla="*/ 24 h 31"/>
                  <a:gd name="T14" fmla="*/ 26 w 27"/>
                  <a:gd name="T15" fmla="*/ 21 h 31"/>
                  <a:gd name="T16" fmla="*/ 26 w 27"/>
                  <a:gd name="T17" fmla="*/ 14 h 31"/>
                  <a:gd name="T18" fmla="*/ 25 w 27"/>
                  <a:gd name="T19" fmla="*/ 11 h 31"/>
                  <a:gd name="T20" fmla="*/ 26 w 27"/>
                  <a:gd name="T21" fmla="*/ 6 h 31"/>
                  <a:gd name="T22" fmla="*/ 21 w 27"/>
                  <a:gd name="T23" fmla="*/ 4 h 31"/>
                  <a:gd name="T24" fmla="*/ 19 w 27"/>
                  <a:gd name="T25" fmla="*/ 0 h 31"/>
                  <a:gd name="T26" fmla="*/ 14 w 27"/>
                  <a:gd name="T27" fmla="*/ 0 h 31"/>
                  <a:gd name="T28" fmla="*/ 11 w 27"/>
                  <a:gd name="T29" fmla="*/ 7 h 31"/>
                  <a:gd name="T30" fmla="*/ 5 w 27"/>
                  <a:gd name="T31" fmla="*/ 7 h 31"/>
                  <a:gd name="T32" fmla="*/ 4 w 27"/>
                  <a:gd name="T33" fmla="*/ 7 h 31"/>
                  <a:gd name="T34" fmla="*/ 4 w 27"/>
                  <a:gd name="T35" fmla="*/ 10 h 31"/>
                  <a:gd name="T36" fmla="*/ 0 w 27"/>
                  <a:gd name="T37" fmla="*/ 16 h 31"/>
                  <a:gd name="T38" fmla="*/ 4 w 27"/>
                  <a:gd name="T39" fmla="*/ 23 h 31"/>
                  <a:gd name="T40" fmla="*/ 9 w 27"/>
                  <a:gd name="T41" fmla="*/ 28 h 31"/>
                  <a:gd name="T42" fmla="*/ 11 w 27"/>
                  <a:gd name="T43" fmla="*/ 31 h 31"/>
                  <a:gd name="T44" fmla="*/ 15 w 27"/>
                  <a:gd name="T45" fmla="*/ 29 h 31"/>
                  <a:gd name="T46" fmla="*/ 15 w 27"/>
                  <a:gd name="T47" fmla="*/ 2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 h="31">
                    <a:moveTo>
                      <a:pt x="15" y="29"/>
                    </a:moveTo>
                    <a:cubicBezTo>
                      <a:pt x="15" y="28"/>
                      <a:pt x="13" y="24"/>
                      <a:pt x="15" y="24"/>
                    </a:cubicBezTo>
                    <a:cubicBezTo>
                      <a:pt x="15" y="24"/>
                      <a:pt x="17" y="24"/>
                      <a:pt x="17" y="24"/>
                    </a:cubicBezTo>
                    <a:cubicBezTo>
                      <a:pt x="18" y="23"/>
                      <a:pt x="18" y="21"/>
                      <a:pt x="19" y="21"/>
                    </a:cubicBezTo>
                    <a:cubicBezTo>
                      <a:pt x="20" y="22"/>
                      <a:pt x="21" y="23"/>
                      <a:pt x="21" y="24"/>
                    </a:cubicBezTo>
                    <a:cubicBezTo>
                      <a:pt x="22" y="25"/>
                      <a:pt x="22" y="23"/>
                      <a:pt x="24" y="23"/>
                    </a:cubicBezTo>
                    <a:cubicBezTo>
                      <a:pt x="24" y="23"/>
                      <a:pt x="26" y="25"/>
                      <a:pt x="26" y="24"/>
                    </a:cubicBezTo>
                    <a:cubicBezTo>
                      <a:pt x="26" y="23"/>
                      <a:pt x="26" y="22"/>
                      <a:pt x="26" y="21"/>
                    </a:cubicBezTo>
                    <a:cubicBezTo>
                      <a:pt x="27" y="19"/>
                      <a:pt x="27" y="16"/>
                      <a:pt x="26" y="14"/>
                    </a:cubicBezTo>
                    <a:cubicBezTo>
                      <a:pt x="25" y="13"/>
                      <a:pt x="25" y="12"/>
                      <a:pt x="25" y="11"/>
                    </a:cubicBezTo>
                    <a:cubicBezTo>
                      <a:pt x="25" y="9"/>
                      <a:pt x="27" y="8"/>
                      <a:pt x="26" y="6"/>
                    </a:cubicBezTo>
                    <a:cubicBezTo>
                      <a:pt x="25" y="3"/>
                      <a:pt x="21" y="7"/>
                      <a:pt x="21" y="4"/>
                    </a:cubicBezTo>
                    <a:cubicBezTo>
                      <a:pt x="21" y="2"/>
                      <a:pt x="22" y="0"/>
                      <a:pt x="19" y="0"/>
                    </a:cubicBezTo>
                    <a:cubicBezTo>
                      <a:pt x="18" y="0"/>
                      <a:pt x="16" y="0"/>
                      <a:pt x="14" y="0"/>
                    </a:cubicBezTo>
                    <a:cubicBezTo>
                      <a:pt x="10" y="0"/>
                      <a:pt x="15" y="7"/>
                      <a:pt x="11" y="7"/>
                    </a:cubicBezTo>
                    <a:cubicBezTo>
                      <a:pt x="9" y="7"/>
                      <a:pt x="7" y="7"/>
                      <a:pt x="5" y="7"/>
                    </a:cubicBezTo>
                    <a:cubicBezTo>
                      <a:pt x="4" y="7"/>
                      <a:pt x="4" y="7"/>
                      <a:pt x="4" y="7"/>
                    </a:cubicBezTo>
                    <a:cubicBezTo>
                      <a:pt x="2" y="9"/>
                      <a:pt x="4" y="9"/>
                      <a:pt x="4" y="10"/>
                    </a:cubicBezTo>
                    <a:cubicBezTo>
                      <a:pt x="4" y="12"/>
                      <a:pt x="0" y="14"/>
                      <a:pt x="0" y="16"/>
                    </a:cubicBezTo>
                    <a:cubicBezTo>
                      <a:pt x="1" y="18"/>
                      <a:pt x="3" y="21"/>
                      <a:pt x="4" y="23"/>
                    </a:cubicBezTo>
                    <a:cubicBezTo>
                      <a:pt x="6" y="24"/>
                      <a:pt x="7" y="26"/>
                      <a:pt x="9" y="28"/>
                    </a:cubicBezTo>
                    <a:cubicBezTo>
                      <a:pt x="10" y="29"/>
                      <a:pt x="11" y="30"/>
                      <a:pt x="11" y="31"/>
                    </a:cubicBezTo>
                    <a:cubicBezTo>
                      <a:pt x="12" y="30"/>
                      <a:pt x="14" y="30"/>
                      <a:pt x="15" y="29"/>
                    </a:cubicBezTo>
                    <a:cubicBezTo>
                      <a:pt x="15" y="29"/>
                      <a:pt x="14" y="30"/>
                      <a:pt x="15" y="29"/>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1105" name="Freeform 754">
                <a:extLst>
                  <a:ext uri="{FF2B5EF4-FFF2-40B4-BE49-F238E27FC236}">
                    <a16:creationId xmlns:a16="http://schemas.microsoft.com/office/drawing/2014/main" id="{0C470E22-5E8E-B0DE-C70C-1E53780B8321}"/>
                  </a:ext>
                </a:extLst>
              </p:cNvPr>
              <p:cNvSpPr/>
              <p:nvPr/>
            </p:nvSpPr>
            <p:spPr bwMode="auto">
              <a:xfrm>
                <a:off x="12141777" y="8119248"/>
                <a:ext cx="115005" cy="77445"/>
              </a:xfrm>
              <a:custGeom>
                <a:avLst/>
                <a:gdLst>
                  <a:gd name="T0" fmla="*/ 11 w 11"/>
                  <a:gd name="T1" fmla="*/ 7 h 7"/>
                  <a:gd name="T2" fmla="*/ 11 w 11"/>
                  <a:gd name="T3" fmla="*/ 0 h 7"/>
                  <a:gd name="T4" fmla="*/ 3 w 11"/>
                  <a:gd name="T5" fmla="*/ 1 h 7"/>
                  <a:gd name="T6" fmla="*/ 0 w 11"/>
                  <a:gd name="T7" fmla="*/ 4 h 7"/>
                  <a:gd name="T8" fmla="*/ 2 w 11"/>
                  <a:gd name="T9" fmla="*/ 7 h 7"/>
                  <a:gd name="T10" fmla="*/ 11 w 11"/>
                  <a:gd name="T11" fmla="*/ 7 h 7"/>
                </a:gdLst>
                <a:ahLst/>
                <a:cxnLst>
                  <a:cxn ang="0">
                    <a:pos x="T0" y="T1"/>
                  </a:cxn>
                  <a:cxn ang="0">
                    <a:pos x="T2" y="T3"/>
                  </a:cxn>
                  <a:cxn ang="0">
                    <a:pos x="T4" y="T5"/>
                  </a:cxn>
                  <a:cxn ang="0">
                    <a:pos x="T6" y="T7"/>
                  </a:cxn>
                  <a:cxn ang="0">
                    <a:pos x="T8" y="T9"/>
                  </a:cxn>
                  <a:cxn ang="0">
                    <a:pos x="T10" y="T11"/>
                  </a:cxn>
                </a:cxnLst>
                <a:rect l="0" t="0" r="r" b="b"/>
                <a:pathLst>
                  <a:path w="11" h="7">
                    <a:moveTo>
                      <a:pt x="11" y="7"/>
                    </a:moveTo>
                    <a:cubicBezTo>
                      <a:pt x="11" y="5"/>
                      <a:pt x="11" y="2"/>
                      <a:pt x="11" y="0"/>
                    </a:cubicBezTo>
                    <a:cubicBezTo>
                      <a:pt x="8" y="0"/>
                      <a:pt x="6" y="1"/>
                      <a:pt x="3" y="1"/>
                    </a:cubicBezTo>
                    <a:cubicBezTo>
                      <a:pt x="4" y="2"/>
                      <a:pt x="1" y="3"/>
                      <a:pt x="0" y="4"/>
                    </a:cubicBezTo>
                    <a:cubicBezTo>
                      <a:pt x="0" y="5"/>
                      <a:pt x="2" y="6"/>
                      <a:pt x="2" y="7"/>
                    </a:cubicBezTo>
                    <a:lnTo>
                      <a:pt x="11" y="7"/>
                    </a:ln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1106" name="Freeform 755">
                <a:extLst>
                  <a:ext uri="{FF2B5EF4-FFF2-40B4-BE49-F238E27FC236}">
                    <a16:creationId xmlns:a16="http://schemas.microsoft.com/office/drawing/2014/main" id="{F2046D5A-F075-F1DB-1C8D-5A793EC223A1}"/>
                  </a:ext>
                </a:extLst>
              </p:cNvPr>
              <p:cNvSpPr/>
              <p:nvPr/>
            </p:nvSpPr>
            <p:spPr bwMode="auto">
              <a:xfrm>
                <a:off x="12103441" y="7536568"/>
                <a:ext cx="376377" cy="615873"/>
              </a:xfrm>
              <a:custGeom>
                <a:avLst/>
                <a:gdLst>
                  <a:gd name="T0" fmla="*/ 29 w 37"/>
                  <a:gd name="T1" fmla="*/ 55 h 57"/>
                  <a:gd name="T2" fmla="*/ 37 w 37"/>
                  <a:gd name="T3" fmla="*/ 55 h 57"/>
                  <a:gd name="T4" fmla="*/ 33 w 37"/>
                  <a:gd name="T5" fmla="*/ 48 h 57"/>
                  <a:gd name="T6" fmla="*/ 32 w 37"/>
                  <a:gd name="T7" fmla="*/ 44 h 57"/>
                  <a:gd name="T8" fmla="*/ 30 w 37"/>
                  <a:gd name="T9" fmla="*/ 40 h 57"/>
                  <a:gd name="T10" fmla="*/ 32 w 37"/>
                  <a:gd name="T11" fmla="*/ 32 h 57"/>
                  <a:gd name="T12" fmla="*/ 34 w 37"/>
                  <a:gd name="T13" fmla="*/ 27 h 57"/>
                  <a:gd name="T14" fmla="*/ 31 w 37"/>
                  <a:gd name="T15" fmla="*/ 21 h 57"/>
                  <a:gd name="T16" fmla="*/ 28 w 37"/>
                  <a:gd name="T17" fmla="*/ 16 h 57"/>
                  <a:gd name="T18" fmla="*/ 34 w 37"/>
                  <a:gd name="T19" fmla="*/ 16 h 57"/>
                  <a:gd name="T20" fmla="*/ 32 w 37"/>
                  <a:gd name="T21" fmla="*/ 6 h 57"/>
                  <a:gd name="T22" fmla="*/ 30 w 37"/>
                  <a:gd name="T23" fmla="*/ 2 h 57"/>
                  <a:gd name="T24" fmla="*/ 27 w 37"/>
                  <a:gd name="T25" fmla="*/ 0 h 57"/>
                  <a:gd name="T26" fmla="*/ 28 w 37"/>
                  <a:gd name="T27" fmla="*/ 9 h 57"/>
                  <a:gd name="T28" fmla="*/ 23 w 37"/>
                  <a:gd name="T29" fmla="*/ 18 h 57"/>
                  <a:gd name="T30" fmla="*/ 21 w 37"/>
                  <a:gd name="T31" fmla="*/ 22 h 57"/>
                  <a:gd name="T32" fmla="*/ 18 w 37"/>
                  <a:gd name="T33" fmla="*/ 27 h 57"/>
                  <a:gd name="T34" fmla="*/ 15 w 37"/>
                  <a:gd name="T35" fmla="*/ 33 h 57"/>
                  <a:gd name="T36" fmla="*/ 11 w 37"/>
                  <a:gd name="T37" fmla="*/ 31 h 57"/>
                  <a:gd name="T38" fmla="*/ 2 w 37"/>
                  <a:gd name="T39" fmla="*/ 39 h 57"/>
                  <a:gd name="T40" fmla="*/ 1 w 37"/>
                  <a:gd name="T41" fmla="*/ 42 h 57"/>
                  <a:gd name="T42" fmla="*/ 4 w 37"/>
                  <a:gd name="T43" fmla="*/ 45 h 57"/>
                  <a:gd name="T44" fmla="*/ 5 w 37"/>
                  <a:gd name="T45" fmla="*/ 45 h 57"/>
                  <a:gd name="T46" fmla="*/ 7 w 37"/>
                  <a:gd name="T47" fmla="*/ 48 h 57"/>
                  <a:gd name="T48" fmla="*/ 7 w 37"/>
                  <a:gd name="T49" fmla="*/ 55 h 57"/>
                  <a:gd name="T50" fmla="*/ 16 w 37"/>
                  <a:gd name="T51" fmla="*/ 54 h 57"/>
                  <a:gd name="T52" fmla="*/ 29 w 37"/>
                  <a:gd name="T53" fmla="*/ 5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7" h="57">
                    <a:moveTo>
                      <a:pt x="29" y="55"/>
                    </a:moveTo>
                    <a:cubicBezTo>
                      <a:pt x="32" y="55"/>
                      <a:pt x="35" y="57"/>
                      <a:pt x="37" y="55"/>
                    </a:cubicBezTo>
                    <a:cubicBezTo>
                      <a:pt x="37" y="51"/>
                      <a:pt x="35" y="50"/>
                      <a:pt x="33" y="48"/>
                    </a:cubicBezTo>
                    <a:cubicBezTo>
                      <a:pt x="32" y="47"/>
                      <a:pt x="32" y="46"/>
                      <a:pt x="32" y="44"/>
                    </a:cubicBezTo>
                    <a:cubicBezTo>
                      <a:pt x="31" y="43"/>
                      <a:pt x="30" y="42"/>
                      <a:pt x="30" y="40"/>
                    </a:cubicBezTo>
                    <a:cubicBezTo>
                      <a:pt x="29" y="36"/>
                      <a:pt x="31" y="35"/>
                      <a:pt x="32" y="32"/>
                    </a:cubicBezTo>
                    <a:cubicBezTo>
                      <a:pt x="33" y="30"/>
                      <a:pt x="34" y="29"/>
                      <a:pt x="34" y="27"/>
                    </a:cubicBezTo>
                    <a:cubicBezTo>
                      <a:pt x="33" y="25"/>
                      <a:pt x="33" y="23"/>
                      <a:pt x="31" y="21"/>
                    </a:cubicBezTo>
                    <a:cubicBezTo>
                      <a:pt x="31" y="21"/>
                      <a:pt x="26" y="18"/>
                      <a:pt x="28" y="16"/>
                    </a:cubicBezTo>
                    <a:cubicBezTo>
                      <a:pt x="29" y="15"/>
                      <a:pt x="32" y="16"/>
                      <a:pt x="34" y="16"/>
                    </a:cubicBezTo>
                    <a:cubicBezTo>
                      <a:pt x="32" y="12"/>
                      <a:pt x="32" y="10"/>
                      <a:pt x="32" y="6"/>
                    </a:cubicBezTo>
                    <a:cubicBezTo>
                      <a:pt x="32" y="5"/>
                      <a:pt x="32" y="3"/>
                      <a:pt x="30" y="2"/>
                    </a:cubicBezTo>
                    <a:cubicBezTo>
                      <a:pt x="30" y="1"/>
                      <a:pt x="27" y="0"/>
                      <a:pt x="27" y="0"/>
                    </a:cubicBezTo>
                    <a:cubicBezTo>
                      <a:pt x="27" y="2"/>
                      <a:pt x="33" y="7"/>
                      <a:pt x="28" y="9"/>
                    </a:cubicBezTo>
                    <a:cubicBezTo>
                      <a:pt x="25" y="11"/>
                      <a:pt x="24" y="14"/>
                      <a:pt x="23" y="18"/>
                    </a:cubicBezTo>
                    <a:cubicBezTo>
                      <a:pt x="22" y="19"/>
                      <a:pt x="22" y="22"/>
                      <a:pt x="21" y="22"/>
                    </a:cubicBezTo>
                    <a:cubicBezTo>
                      <a:pt x="19" y="23"/>
                      <a:pt x="19" y="25"/>
                      <a:pt x="18" y="27"/>
                    </a:cubicBezTo>
                    <a:cubicBezTo>
                      <a:pt x="17" y="29"/>
                      <a:pt x="16" y="31"/>
                      <a:pt x="15" y="33"/>
                    </a:cubicBezTo>
                    <a:cubicBezTo>
                      <a:pt x="13" y="35"/>
                      <a:pt x="12" y="31"/>
                      <a:pt x="11" y="31"/>
                    </a:cubicBezTo>
                    <a:cubicBezTo>
                      <a:pt x="6" y="31"/>
                      <a:pt x="3" y="35"/>
                      <a:pt x="2" y="39"/>
                    </a:cubicBezTo>
                    <a:cubicBezTo>
                      <a:pt x="2" y="40"/>
                      <a:pt x="0" y="41"/>
                      <a:pt x="1" y="42"/>
                    </a:cubicBezTo>
                    <a:cubicBezTo>
                      <a:pt x="2" y="43"/>
                      <a:pt x="3" y="44"/>
                      <a:pt x="4" y="45"/>
                    </a:cubicBezTo>
                    <a:cubicBezTo>
                      <a:pt x="4" y="46"/>
                      <a:pt x="5" y="44"/>
                      <a:pt x="5" y="45"/>
                    </a:cubicBezTo>
                    <a:cubicBezTo>
                      <a:pt x="6" y="46"/>
                      <a:pt x="7" y="47"/>
                      <a:pt x="7" y="48"/>
                    </a:cubicBezTo>
                    <a:cubicBezTo>
                      <a:pt x="8" y="50"/>
                      <a:pt x="7" y="53"/>
                      <a:pt x="7" y="55"/>
                    </a:cubicBezTo>
                    <a:cubicBezTo>
                      <a:pt x="10" y="54"/>
                      <a:pt x="13" y="54"/>
                      <a:pt x="16" y="54"/>
                    </a:cubicBezTo>
                    <a:cubicBezTo>
                      <a:pt x="20" y="54"/>
                      <a:pt x="25" y="55"/>
                      <a:pt x="29" y="55"/>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1107" name="Freeform 756">
                <a:extLst>
                  <a:ext uri="{FF2B5EF4-FFF2-40B4-BE49-F238E27FC236}">
                    <a16:creationId xmlns:a16="http://schemas.microsoft.com/office/drawing/2014/main" id="{63B5C801-7458-753F-9332-35EFEB0A9DF0}"/>
                  </a:ext>
                </a:extLst>
              </p:cNvPr>
              <p:cNvSpPr/>
              <p:nvPr/>
            </p:nvSpPr>
            <p:spPr bwMode="auto">
              <a:xfrm>
                <a:off x="11702673" y="7566070"/>
                <a:ext cx="153338" cy="335598"/>
              </a:xfrm>
              <a:custGeom>
                <a:avLst/>
                <a:gdLst>
                  <a:gd name="T0" fmla="*/ 11 w 15"/>
                  <a:gd name="T1" fmla="*/ 0 h 31"/>
                  <a:gd name="T2" fmla="*/ 9 w 15"/>
                  <a:gd name="T3" fmla="*/ 4 h 31"/>
                  <a:gd name="T4" fmla="*/ 4 w 15"/>
                  <a:gd name="T5" fmla="*/ 5 h 31"/>
                  <a:gd name="T6" fmla="*/ 1 w 15"/>
                  <a:gd name="T7" fmla="*/ 8 h 31"/>
                  <a:gd name="T8" fmla="*/ 3 w 15"/>
                  <a:gd name="T9" fmla="*/ 13 h 31"/>
                  <a:gd name="T10" fmla="*/ 6 w 15"/>
                  <a:gd name="T11" fmla="*/ 31 h 31"/>
                  <a:gd name="T12" fmla="*/ 11 w 15"/>
                  <a:gd name="T13" fmla="*/ 30 h 31"/>
                  <a:gd name="T14" fmla="*/ 11 w 15"/>
                  <a:gd name="T15" fmla="*/ 27 h 31"/>
                  <a:gd name="T16" fmla="*/ 11 w 15"/>
                  <a:gd name="T17" fmla="*/ 18 h 31"/>
                  <a:gd name="T18" fmla="*/ 15 w 15"/>
                  <a:gd name="T19" fmla="*/ 9 h 31"/>
                  <a:gd name="T20" fmla="*/ 14 w 15"/>
                  <a:gd name="T21" fmla="*/ 3 h 31"/>
                  <a:gd name="T22" fmla="*/ 11 w 15"/>
                  <a:gd name="T23" fmla="*/ 0 h 31"/>
                  <a:gd name="T24" fmla="*/ 11 w 15"/>
                  <a:gd name="T25"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31">
                    <a:moveTo>
                      <a:pt x="11" y="0"/>
                    </a:moveTo>
                    <a:cubicBezTo>
                      <a:pt x="9" y="2"/>
                      <a:pt x="10" y="2"/>
                      <a:pt x="9" y="4"/>
                    </a:cubicBezTo>
                    <a:cubicBezTo>
                      <a:pt x="8" y="6"/>
                      <a:pt x="6" y="5"/>
                      <a:pt x="4" y="5"/>
                    </a:cubicBezTo>
                    <a:cubicBezTo>
                      <a:pt x="4" y="5"/>
                      <a:pt x="2" y="7"/>
                      <a:pt x="1" y="8"/>
                    </a:cubicBezTo>
                    <a:cubicBezTo>
                      <a:pt x="0" y="9"/>
                      <a:pt x="2" y="11"/>
                      <a:pt x="3" y="13"/>
                    </a:cubicBezTo>
                    <a:cubicBezTo>
                      <a:pt x="7" y="18"/>
                      <a:pt x="4" y="25"/>
                      <a:pt x="6" y="31"/>
                    </a:cubicBezTo>
                    <a:cubicBezTo>
                      <a:pt x="7" y="31"/>
                      <a:pt x="9" y="31"/>
                      <a:pt x="11" y="30"/>
                    </a:cubicBezTo>
                    <a:cubicBezTo>
                      <a:pt x="12" y="30"/>
                      <a:pt x="12" y="29"/>
                      <a:pt x="11" y="27"/>
                    </a:cubicBezTo>
                    <a:cubicBezTo>
                      <a:pt x="11" y="24"/>
                      <a:pt x="11" y="21"/>
                      <a:pt x="11" y="18"/>
                    </a:cubicBezTo>
                    <a:cubicBezTo>
                      <a:pt x="11" y="14"/>
                      <a:pt x="14" y="12"/>
                      <a:pt x="15" y="9"/>
                    </a:cubicBezTo>
                    <a:cubicBezTo>
                      <a:pt x="15" y="6"/>
                      <a:pt x="15" y="5"/>
                      <a:pt x="14" y="3"/>
                    </a:cubicBezTo>
                    <a:cubicBezTo>
                      <a:pt x="14" y="3"/>
                      <a:pt x="11" y="0"/>
                      <a:pt x="11" y="0"/>
                    </a:cubicBezTo>
                    <a:cubicBezTo>
                      <a:pt x="10" y="1"/>
                      <a:pt x="11" y="0"/>
                      <a:pt x="11" y="0"/>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1108" name="Freeform 757">
                <a:extLst>
                  <a:ext uri="{FF2B5EF4-FFF2-40B4-BE49-F238E27FC236}">
                    <a16:creationId xmlns:a16="http://schemas.microsoft.com/office/drawing/2014/main" id="{1D0B01A5-5347-1430-5073-DA6EAFBCF0C0}"/>
                  </a:ext>
                </a:extLst>
              </p:cNvPr>
              <p:cNvSpPr/>
              <p:nvPr/>
            </p:nvSpPr>
            <p:spPr bwMode="auto">
              <a:xfrm>
                <a:off x="11807223" y="7481245"/>
                <a:ext cx="602900" cy="553180"/>
              </a:xfrm>
              <a:custGeom>
                <a:avLst/>
                <a:gdLst>
                  <a:gd name="T0" fmla="*/ 31 w 59"/>
                  <a:gd name="T1" fmla="*/ 42 h 51"/>
                  <a:gd name="T2" fmla="*/ 37 w 59"/>
                  <a:gd name="T3" fmla="*/ 37 h 51"/>
                  <a:gd name="T4" fmla="*/ 40 w 59"/>
                  <a:gd name="T5" fmla="*/ 36 h 51"/>
                  <a:gd name="T6" fmla="*/ 43 w 59"/>
                  <a:gd name="T7" fmla="*/ 38 h 51"/>
                  <a:gd name="T8" fmla="*/ 47 w 59"/>
                  <a:gd name="T9" fmla="*/ 32 h 51"/>
                  <a:gd name="T10" fmla="*/ 48 w 59"/>
                  <a:gd name="T11" fmla="*/ 28 h 51"/>
                  <a:gd name="T12" fmla="*/ 51 w 59"/>
                  <a:gd name="T13" fmla="*/ 27 h 51"/>
                  <a:gd name="T14" fmla="*/ 56 w 59"/>
                  <a:gd name="T15" fmla="*/ 14 h 51"/>
                  <a:gd name="T16" fmla="*/ 59 w 59"/>
                  <a:gd name="T17" fmla="*/ 11 h 51"/>
                  <a:gd name="T18" fmla="*/ 57 w 59"/>
                  <a:gd name="T19" fmla="*/ 8 h 51"/>
                  <a:gd name="T20" fmla="*/ 56 w 59"/>
                  <a:gd name="T21" fmla="*/ 6 h 51"/>
                  <a:gd name="T22" fmla="*/ 54 w 59"/>
                  <a:gd name="T23" fmla="*/ 1 h 51"/>
                  <a:gd name="T24" fmla="*/ 48 w 59"/>
                  <a:gd name="T25" fmla="*/ 5 h 51"/>
                  <a:gd name="T26" fmla="*/ 40 w 59"/>
                  <a:gd name="T27" fmla="*/ 4 h 51"/>
                  <a:gd name="T28" fmla="*/ 32 w 59"/>
                  <a:gd name="T29" fmla="*/ 6 h 51"/>
                  <a:gd name="T30" fmla="*/ 26 w 59"/>
                  <a:gd name="T31" fmla="*/ 4 h 51"/>
                  <a:gd name="T32" fmla="*/ 19 w 59"/>
                  <a:gd name="T33" fmla="*/ 3 h 51"/>
                  <a:gd name="T34" fmla="*/ 13 w 59"/>
                  <a:gd name="T35" fmla="*/ 1 h 51"/>
                  <a:gd name="T36" fmla="*/ 8 w 59"/>
                  <a:gd name="T37" fmla="*/ 3 h 51"/>
                  <a:gd name="T38" fmla="*/ 7 w 59"/>
                  <a:gd name="T39" fmla="*/ 6 h 51"/>
                  <a:gd name="T40" fmla="*/ 6 w 59"/>
                  <a:gd name="T41" fmla="*/ 10 h 51"/>
                  <a:gd name="T42" fmla="*/ 5 w 59"/>
                  <a:gd name="T43" fmla="*/ 16 h 51"/>
                  <a:gd name="T44" fmla="*/ 1 w 59"/>
                  <a:gd name="T45" fmla="*/ 24 h 51"/>
                  <a:gd name="T46" fmla="*/ 2 w 59"/>
                  <a:gd name="T47" fmla="*/ 38 h 51"/>
                  <a:gd name="T48" fmla="*/ 5 w 59"/>
                  <a:gd name="T49" fmla="*/ 38 h 51"/>
                  <a:gd name="T50" fmla="*/ 9 w 59"/>
                  <a:gd name="T51" fmla="*/ 39 h 51"/>
                  <a:gd name="T52" fmla="*/ 14 w 59"/>
                  <a:gd name="T53" fmla="*/ 43 h 51"/>
                  <a:gd name="T54" fmla="*/ 14 w 59"/>
                  <a:gd name="T55" fmla="*/ 45 h 51"/>
                  <a:gd name="T56" fmla="*/ 16 w 59"/>
                  <a:gd name="T57" fmla="*/ 48 h 51"/>
                  <a:gd name="T58" fmla="*/ 23 w 59"/>
                  <a:gd name="T59" fmla="*/ 47 h 51"/>
                  <a:gd name="T60" fmla="*/ 22 w 59"/>
                  <a:gd name="T61" fmla="*/ 48 h 51"/>
                  <a:gd name="T62" fmla="*/ 27 w 59"/>
                  <a:gd name="T63" fmla="*/ 47 h 51"/>
                  <a:gd name="T64" fmla="*/ 30 w 59"/>
                  <a:gd name="T65" fmla="*/ 47 h 51"/>
                  <a:gd name="T66" fmla="*/ 31 w 59"/>
                  <a:gd name="T67" fmla="*/ 42 h 51"/>
                  <a:gd name="T68" fmla="*/ 31 w 59"/>
                  <a:gd name="T69" fmla="*/ 42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51">
                    <a:moveTo>
                      <a:pt x="31" y="42"/>
                    </a:moveTo>
                    <a:cubicBezTo>
                      <a:pt x="32" y="40"/>
                      <a:pt x="35" y="37"/>
                      <a:pt x="37" y="37"/>
                    </a:cubicBezTo>
                    <a:cubicBezTo>
                      <a:pt x="38" y="36"/>
                      <a:pt x="40" y="36"/>
                      <a:pt x="40" y="36"/>
                    </a:cubicBezTo>
                    <a:cubicBezTo>
                      <a:pt x="41" y="37"/>
                      <a:pt x="42" y="39"/>
                      <a:pt x="43" y="38"/>
                    </a:cubicBezTo>
                    <a:cubicBezTo>
                      <a:pt x="45" y="37"/>
                      <a:pt x="46" y="34"/>
                      <a:pt x="47" y="32"/>
                    </a:cubicBezTo>
                    <a:cubicBezTo>
                      <a:pt x="47" y="31"/>
                      <a:pt x="48" y="29"/>
                      <a:pt x="48" y="28"/>
                    </a:cubicBezTo>
                    <a:cubicBezTo>
                      <a:pt x="49" y="27"/>
                      <a:pt x="50" y="28"/>
                      <a:pt x="51" y="27"/>
                    </a:cubicBezTo>
                    <a:cubicBezTo>
                      <a:pt x="51" y="25"/>
                      <a:pt x="53" y="14"/>
                      <a:pt x="56" y="14"/>
                    </a:cubicBezTo>
                    <a:cubicBezTo>
                      <a:pt x="58" y="14"/>
                      <a:pt x="59" y="12"/>
                      <a:pt x="59" y="11"/>
                    </a:cubicBezTo>
                    <a:cubicBezTo>
                      <a:pt x="59" y="9"/>
                      <a:pt x="57" y="9"/>
                      <a:pt x="57" y="8"/>
                    </a:cubicBezTo>
                    <a:cubicBezTo>
                      <a:pt x="57" y="7"/>
                      <a:pt x="56" y="7"/>
                      <a:pt x="56" y="6"/>
                    </a:cubicBezTo>
                    <a:cubicBezTo>
                      <a:pt x="55" y="4"/>
                      <a:pt x="55" y="3"/>
                      <a:pt x="54" y="1"/>
                    </a:cubicBezTo>
                    <a:cubicBezTo>
                      <a:pt x="53" y="2"/>
                      <a:pt x="50" y="5"/>
                      <a:pt x="48" y="5"/>
                    </a:cubicBezTo>
                    <a:cubicBezTo>
                      <a:pt x="45" y="4"/>
                      <a:pt x="43" y="4"/>
                      <a:pt x="40" y="4"/>
                    </a:cubicBezTo>
                    <a:cubicBezTo>
                      <a:pt x="37" y="4"/>
                      <a:pt x="35" y="6"/>
                      <a:pt x="32" y="6"/>
                    </a:cubicBezTo>
                    <a:cubicBezTo>
                      <a:pt x="30" y="6"/>
                      <a:pt x="28" y="3"/>
                      <a:pt x="26" y="4"/>
                    </a:cubicBezTo>
                    <a:cubicBezTo>
                      <a:pt x="22" y="6"/>
                      <a:pt x="21" y="5"/>
                      <a:pt x="19" y="3"/>
                    </a:cubicBezTo>
                    <a:cubicBezTo>
                      <a:pt x="18" y="2"/>
                      <a:pt x="15" y="0"/>
                      <a:pt x="13" y="1"/>
                    </a:cubicBezTo>
                    <a:cubicBezTo>
                      <a:pt x="12" y="1"/>
                      <a:pt x="9" y="2"/>
                      <a:pt x="8" y="3"/>
                    </a:cubicBezTo>
                    <a:cubicBezTo>
                      <a:pt x="7" y="4"/>
                      <a:pt x="8" y="5"/>
                      <a:pt x="7" y="6"/>
                    </a:cubicBezTo>
                    <a:cubicBezTo>
                      <a:pt x="7" y="7"/>
                      <a:pt x="6" y="9"/>
                      <a:pt x="6" y="10"/>
                    </a:cubicBezTo>
                    <a:cubicBezTo>
                      <a:pt x="5" y="12"/>
                      <a:pt x="5" y="14"/>
                      <a:pt x="5" y="16"/>
                    </a:cubicBezTo>
                    <a:cubicBezTo>
                      <a:pt x="5" y="19"/>
                      <a:pt x="2" y="21"/>
                      <a:pt x="1" y="24"/>
                    </a:cubicBezTo>
                    <a:cubicBezTo>
                      <a:pt x="0" y="27"/>
                      <a:pt x="1" y="34"/>
                      <a:pt x="2" y="38"/>
                    </a:cubicBezTo>
                    <a:cubicBezTo>
                      <a:pt x="2" y="39"/>
                      <a:pt x="4" y="38"/>
                      <a:pt x="5" y="38"/>
                    </a:cubicBezTo>
                    <a:cubicBezTo>
                      <a:pt x="6" y="38"/>
                      <a:pt x="8" y="39"/>
                      <a:pt x="9" y="39"/>
                    </a:cubicBezTo>
                    <a:cubicBezTo>
                      <a:pt x="10" y="40"/>
                      <a:pt x="14" y="42"/>
                      <a:pt x="14" y="43"/>
                    </a:cubicBezTo>
                    <a:cubicBezTo>
                      <a:pt x="14" y="44"/>
                      <a:pt x="14" y="44"/>
                      <a:pt x="14" y="45"/>
                    </a:cubicBezTo>
                    <a:cubicBezTo>
                      <a:pt x="14" y="46"/>
                      <a:pt x="15" y="47"/>
                      <a:pt x="16" y="48"/>
                    </a:cubicBezTo>
                    <a:cubicBezTo>
                      <a:pt x="18" y="51"/>
                      <a:pt x="21" y="46"/>
                      <a:pt x="23" y="47"/>
                    </a:cubicBezTo>
                    <a:cubicBezTo>
                      <a:pt x="23" y="47"/>
                      <a:pt x="22" y="48"/>
                      <a:pt x="22" y="48"/>
                    </a:cubicBezTo>
                    <a:cubicBezTo>
                      <a:pt x="22" y="47"/>
                      <a:pt x="27" y="47"/>
                      <a:pt x="27" y="47"/>
                    </a:cubicBezTo>
                    <a:cubicBezTo>
                      <a:pt x="29" y="47"/>
                      <a:pt x="29" y="45"/>
                      <a:pt x="30" y="47"/>
                    </a:cubicBezTo>
                    <a:cubicBezTo>
                      <a:pt x="31" y="45"/>
                      <a:pt x="31" y="44"/>
                      <a:pt x="31" y="42"/>
                    </a:cubicBezTo>
                    <a:cubicBezTo>
                      <a:pt x="32" y="41"/>
                      <a:pt x="31" y="43"/>
                      <a:pt x="31" y="42"/>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1109" name="Freeform 758">
                <a:extLst>
                  <a:ext uri="{FF2B5EF4-FFF2-40B4-BE49-F238E27FC236}">
                    <a16:creationId xmlns:a16="http://schemas.microsoft.com/office/drawing/2014/main" id="{CB5F5335-9C10-4788-1B91-0C835FA74BA4}"/>
                  </a:ext>
                </a:extLst>
              </p:cNvPr>
              <p:cNvSpPr/>
              <p:nvPr/>
            </p:nvSpPr>
            <p:spPr bwMode="auto">
              <a:xfrm>
                <a:off x="11375087" y="7414862"/>
                <a:ext cx="432136" cy="324533"/>
              </a:xfrm>
              <a:custGeom>
                <a:avLst/>
                <a:gdLst>
                  <a:gd name="T0" fmla="*/ 35 w 42"/>
                  <a:gd name="T1" fmla="*/ 20 h 30"/>
                  <a:gd name="T2" fmla="*/ 41 w 42"/>
                  <a:gd name="T3" fmla="*/ 17 h 30"/>
                  <a:gd name="T4" fmla="*/ 38 w 42"/>
                  <a:gd name="T5" fmla="*/ 13 h 30"/>
                  <a:gd name="T6" fmla="*/ 33 w 42"/>
                  <a:gd name="T7" fmla="*/ 10 h 30"/>
                  <a:gd name="T8" fmla="*/ 32 w 42"/>
                  <a:gd name="T9" fmla="*/ 7 h 30"/>
                  <a:gd name="T10" fmla="*/ 30 w 42"/>
                  <a:gd name="T11" fmla="*/ 1 h 30"/>
                  <a:gd name="T12" fmla="*/ 26 w 42"/>
                  <a:gd name="T13" fmla="*/ 0 h 30"/>
                  <a:gd name="T14" fmla="*/ 22 w 42"/>
                  <a:gd name="T15" fmla="*/ 2 h 30"/>
                  <a:gd name="T16" fmla="*/ 19 w 42"/>
                  <a:gd name="T17" fmla="*/ 4 h 30"/>
                  <a:gd name="T18" fmla="*/ 17 w 42"/>
                  <a:gd name="T19" fmla="*/ 5 h 30"/>
                  <a:gd name="T20" fmla="*/ 11 w 42"/>
                  <a:gd name="T21" fmla="*/ 10 h 30"/>
                  <a:gd name="T22" fmla="*/ 9 w 42"/>
                  <a:gd name="T23" fmla="*/ 10 h 30"/>
                  <a:gd name="T24" fmla="*/ 7 w 42"/>
                  <a:gd name="T25" fmla="*/ 14 h 30"/>
                  <a:gd name="T26" fmla="*/ 5 w 42"/>
                  <a:gd name="T27" fmla="*/ 16 h 30"/>
                  <a:gd name="T28" fmla="*/ 2 w 42"/>
                  <a:gd name="T29" fmla="*/ 18 h 30"/>
                  <a:gd name="T30" fmla="*/ 1 w 42"/>
                  <a:gd name="T31" fmla="*/ 24 h 30"/>
                  <a:gd name="T32" fmla="*/ 8 w 42"/>
                  <a:gd name="T33" fmla="*/ 28 h 30"/>
                  <a:gd name="T34" fmla="*/ 16 w 42"/>
                  <a:gd name="T35" fmla="*/ 30 h 30"/>
                  <a:gd name="T36" fmla="*/ 15 w 42"/>
                  <a:gd name="T37" fmla="*/ 22 h 30"/>
                  <a:gd name="T38" fmla="*/ 26 w 42"/>
                  <a:gd name="T39" fmla="*/ 22 h 30"/>
                  <a:gd name="T40" fmla="*/ 35 w 42"/>
                  <a:gd name="T41" fmla="*/ 20 h 30"/>
                  <a:gd name="T42" fmla="*/ 35 w 42"/>
                  <a:gd name="T43" fmla="*/ 2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 h="30">
                    <a:moveTo>
                      <a:pt x="35" y="20"/>
                    </a:moveTo>
                    <a:cubicBezTo>
                      <a:pt x="37" y="17"/>
                      <a:pt x="40" y="20"/>
                      <a:pt x="41" y="17"/>
                    </a:cubicBezTo>
                    <a:cubicBezTo>
                      <a:pt x="42" y="16"/>
                      <a:pt x="39" y="13"/>
                      <a:pt x="38" y="13"/>
                    </a:cubicBezTo>
                    <a:cubicBezTo>
                      <a:pt x="37" y="15"/>
                      <a:pt x="34" y="11"/>
                      <a:pt x="33" y="10"/>
                    </a:cubicBezTo>
                    <a:cubicBezTo>
                      <a:pt x="33" y="9"/>
                      <a:pt x="33" y="8"/>
                      <a:pt x="32" y="7"/>
                    </a:cubicBezTo>
                    <a:cubicBezTo>
                      <a:pt x="30" y="5"/>
                      <a:pt x="30" y="4"/>
                      <a:pt x="30" y="1"/>
                    </a:cubicBezTo>
                    <a:cubicBezTo>
                      <a:pt x="29" y="1"/>
                      <a:pt x="27" y="0"/>
                      <a:pt x="26" y="0"/>
                    </a:cubicBezTo>
                    <a:cubicBezTo>
                      <a:pt x="24" y="1"/>
                      <a:pt x="23" y="2"/>
                      <a:pt x="22" y="2"/>
                    </a:cubicBezTo>
                    <a:cubicBezTo>
                      <a:pt x="21" y="3"/>
                      <a:pt x="20" y="4"/>
                      <a:pt x="19" y="4"/>
                    </a:cubicBezTo>
                    <a:cubicBezTo>
                      <a:pt x="18" y="6"/>
                      <a:pt x="18" y="4"/>
                      <a:pt x="17" y="5"/>
                    </a:cubicBezTo>
                    <a:cubicBezTo>
                      <a:pt x="15" y="6"/>
                      <a:pt x="13" y="11"/>
                      <a:pt x="11" y="10"/>
                    </a:cubicBezTo>
                    <a:cubicBezTo>
                      <a:pt x="10" y="10"/>
                      <a:pt x="9" y="8"/>
                      <a:pt x="9" y="10"/>
                    </a:cubicBezTo>
                    <a:cubicBezTo>
                      <a:pt x="8" y="11"/>
                      <a:pt x="8" y="13"/>
                      <a:pt x="7" y="14"/>
                    </a:cubicBezTo>
                    <a:cubicBezTo>
                      <a:pt x="7" y="15"/>
                      <a:pt x="7" y="16"/>
                      <a:pt x="5" y="16"/>
                    </a:cubicBezTo>
                    <a:cubicBezTo>
                      <a:pt x="5" y="16"/>
                      <a:pt x="1" y="17"/>
                      <a:pt x="2" y="18"/>
                    </a:cubicBezTo>
                    <a:cubicBezTo>
                      <a:pt x="5" y="20"/>
                      <a:pt x="0" y="23"/>
                      <a:pt x="1" y="24"/>
                    </a:cubicBezTo>
                    <a:cubicBezTo>
                      <a:pt x="3" y="25"/>
                      <a:pt x="5" y="30"/>
                      <a:pt x="8" y="28"/>
                    </a:cubicBezTo>
                    <a:cubicBezTo>
                      <a:pt x="11" y="26"/>
                      <a:pt x="13" y="27"/>
                      <a:pt x="16" y="30"/>
                    </a:cubicBezTo>
                    <a:cubicBezTo>
                      <a:pt x="15" y="27"/>
                      <a:pt x="15" y="24"/>
                      <a:pt x="15" y="22"/>
                    </a:cubicBezTo>
                    <a:cubicBezTo>
                      <a:pt x="19" y="22"/>
                      <a:pt x="22" y="22"/>
                      <a:pt x="26" y="22"/>
                    </a:cubicBezTo>
                    <a:cubicBezTo>
                      <a:pt x="29" y="22"/>
                      <a:pt x="34" y="23"/>
                      <a:pt x="35" y="20"/>
                    </a:cubicBezTo>
                    <a:cubicBezTo>
                      <a:pt x="36" y="18"/>
                      <a:pt x="35" y="20"/>
                      <a:pt x="35" y="20"/>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1110" name="Freeform 759">
                <a:extLst>
                  <a:ext uri="{FF2B5EF4-FFF2-40B4-BE49-F238E27FC236}">
                    <a16:creationId xmlns:a16="http://schemas.microsoft.com/office/drawing/2014/main" id="{621D7517-5E9E-2F20-8F5D-9649F712B631}"/>
                  </a:ext>
                </a:extLst>
              </p:cNvPr>
              <p:cNvSpPr/>
              <p:nvPr/>
            </p:nvSpPr>
            <p:spPr bwMode="auto">
              <a:xfrm>
                <a:off x="11664338" y="7654574"/>
                <a:ext cx="101063" cy="258152"/>
              </a:xfrm>
              <a:custGeom>
                <a:avLst/>
                <a:gdLst>
                  <a:gd name="T0" fmla="*/ 9 w 10"/>
                  <a:gd name="T1" fmla="*/ 10 h 24"/>
                  <a:gd name="T2" fmla="*/ 8 w 10"/>
                  <a:gd name="T3" fmla="*/ 6 h 24"/>
                  <a:gd name="T4" fmla="*/ 5 w 10"/>
                  <a:gd name="T5" fmla="*/ 0 h 24"/>
                  <a:gd name="T6" fmla="*/ 2 w 10"/>
                  <a:gd name="T7" fmla="*/ 0 h 24"/>
                  <a:gd name="T8" fmla="*/ 2 w 10"/>
                  <a:gd name="T9" fmla="*/ 3 h 24"/>
                  <a:gd name="T10" fmla="*/ 2 w 10"/>
                  <a:gd name="T11" fmla="*/ 9 h 24"/>
                  <a:gd name="T12" fmla="*/ 4 w 10"/>
                  <a:gd name="T13" fmla="*/ 15 h 24"/>
                  <a:gd name="T14" fmla="*/ 4 w 10"/>
                  <a:gd name="T15" fmla="*/ 21 h 24"/>
                  <a:gd name="T16" fmla="*/ 6 w 10"/>
                  <a:gd name="T17" fmla="*/ 23 h 24"/>
                  <a:gd name="T18" fmla="*/ 9 w 10"/>
                  <a:gd name="T19" fmla="*/ 23 h 24"/>
                  <a:gd name="T20" fmla="*/ 9 w 10"/>
                  <a:gd name="T21" fmla="*/ 10 h 24"/>
                  <a:gd name="T22" fmla="*/ 9 w 10"/>
                  <a:gd name="T23" fmla="*/ 1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 h="24">
                    <a:moveTo>
                      <a:pt x="9" y="10"/>
                    </a:moveTo>
                    <a:cubicBezTo>
                      <a:pt x="9" y="9"/>
                      <a:pt x="9" y="7"/>
                      <a:pt x="8" y="6"/>
                    </a:cubicBezTo>
                    <a:cubicBezTo>
                      <a:pt x="7" y="5"/>
                      <a:pt x="4" y="1"/>
                      <a:pt x="5" y="0"/>
                    </a:cubicBezTo>
                    <a:cubicBezTo>
                      <a:pt x="4" y="0"/>
                      <a:pt x="3" y="0"/>
                      <a:pt x="2" y="0"/>
                    </a:cubicBezTo>
                    <a:cubicBezTo>
                      <a:pt x="0" y="0"/>
                      <a:pt x="2" y="2"/>
                      <a:pt x="2" y="3"/>
                    </a:cubicBezTo>
                    <a:cubicBezTo>
                      <a:pt x="3" y="5"/>
                      <a:pt x="2" y="7"/>
                      <a:pt x="2" y="9"/>
                    </a:cubicBezTo>
                    <a:cubicBezTo>
                      <a:pt x="1" y="12"/>
                      <a:pt x="3" y="12"/>
                      <a:pt x="4" y="15"/>
                    </a:cubicBezTo>
                    <a:cubicBezTo>
                      <a:pt x="4" y="17"/>
                      <a:pt x="3" y="19"/>
                      <a:pt x="4" y="21"/>
                    </a:cubicBezTo>
                    <a:cubicBezTo>
                      <a:pt x="4" y="22"/>
                      <a:pt x="5" y="23"/>
                      <a:pt x="6" y="23"/>
                    </a:cubicBezTo>
                    <a:cubicBezTo>
                      <a:pt x="7" y="24"/>
                      <a:pt x="10" y="24"/>
                      <a:pt x="9" y="23"/>
                    </a:cubicBezTo>
                    <a:cubicBezTo>
                      <a:pt x="9" y="19"/>
                      <a:pt x="9" y="15"/>
                      <a:pt x="9" y="10"/>
                    </a:cubicBezTo>
                    <a:cubicBezTo>
                      <a:pt x="9" y="7"/>
                      <a:pt x="9" y="13"/>
                      <a:pt x="9" y="10"/>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1111" name="Freeform 760">
                <a:extLst>
                  <a:ext uri="{FF2B5EF4-FFF2-40B4-BE49-F238E27FC236}">
                    <a16:creationId xmlns:a16="http://schemas.microsoft.com/office/drawing/2014/main" id="{0286C16B-222E-4CB8-2196-9984E9750C55}"/>
                  </a:ext>
                </a:extLst>
              </p:cNvPr>
              <p:cNvSpPr/>
              <p:nvPr/>
            </p:nvSpPr>
            <p:spPr bwMode="auto">
              <a:xfrm>
                <a:off x="11225230" y="7665640"/>
                <a:ext cx="324101" cy="335598"/>
              </a:xfrm>
              <a:custGeom>
                <a:avLst/>
                <a:gdLst>
                  <a:gd name="T0" fmla="*/ 26 w 32"/>
                  <a:gd name="T1" fmla="*/ 4 h 31"/>
                  <a:gd name="T2" fmla="*/ 21 w 32"/>
                  <a:gd name="T3" fmla="*/ 5 h 31"/>
                  <a:gd name="T4" fmla="*/ 15 w 32"/>
                  <a:gd name="T5" fmla="*/ 1 h 31"/>
                  <a:gd name="T6" fmla="*/ 13 w 32"/>
                  <a:gd name="T7" fmla="*/ 1 h 31"/>
                  <a:gd name="T8" fmla="*/ 10 w 32"/>
                  <a:gd name="T9" fmla="*/ 2 h 31"/>
                  <a:gd name="T10" fmla="*/ 6 w 32"/>
                  <a:gd name="T11" fmla="*/ 2 h 31"/>
                  <a:gd name="T12" fmla="*/ 4 w 32"/>
                  <a:gd name="T13" fmla="*/ 3 h 31"/>
                  <a:gd name="T14" fmla="*/ 3 w 32"/>
                  <a:gd name="T15" fmla="*/ 6 h 31"/>
                  <a:gd name="T16" fmla="*/ 5 w 32"/>
                  <a:gd name="T17" fmla="*/ 7 h 31"/>
                  <a:gd name="T18" fmla="*/ 3 w 32"/>
                  <a:gd name="T19" fmla="*/ 9 h 31"/>
                  <a:gd name="T20" fmla="*/ 5 w 32"/>
                  <a:gd name="T21" fmla="*/ 12 h 31"/>
                  <a:gd name="T22" fmla="*/ 3 w 32"/>
                  <a:gd name="T23" fmla="*/ 13 h 31"/>
                  <a:gd name="T24" fmla="*/ 2 w 32"/>
                  <a:gd name="T25" fmla="*/ 16 h 31"/>
                  <a:gd name="T26" fmla="*/ 2 w 32"/>
                  <a:gd name="T27" fmla="*/ 19 h 31"/>
                  <a:gd name="T28" fmla="*/ 3 w 32"/>
                  <a:gd name="T29" fmla="*/ 23 h 31"/>
                  <a:gd name="T30" fmla="*/ 7 w 32"/>
                  <a:gd name="T31" fmla="*/ 26 h 31"/>
                  <a:gd name="T32" fmla="*/ 7 w 32"/>
                  <a:gd name="T33" fmla="*/ 31 h 31"/>
                  <a:gd name="T34" fmla="*/ 19 w 32"/>
                  <a:gd name="T35" fmla="*/ 28 h 31"/>
                  <a:gd name="T36" fmla="*/ 26 w 32"/>
                  <a:gd name="T37" fmla="*/ 28 h 31"/>
                  <a:gd name="T38" fmla="*/ 30 w 32"/>
                  <a:gd name="T39" fmla="*/ 26 h 31"/>
                  <a:gd name="T40" fmla="*/ 28 w 32"/>
                  <a:gd name="T41" fmla="*/ 21 h 31"/>
                  <a:gd name="T42" fmla="*/ 30 w 32"/>
                  <a:gd name="T43" fmla="*/ 15 h 31"/>
                  <a:gd name="T44" fmla="*/ 26 w 32"/>
                  <a:gd name="T45" fmla="*/ 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2" h="31">
                    <a:moveTo>
                      <a:pt x="26" y="4"/>
                    </a:moveTo>
                    <a:cubicBezTo>
                      <a:pt x="24" y="4"/>
                      <a:pt x="23" y="6"/>
                      <a:pt x="21" y="5"/>
                    </a:cubicBezTo>
                    <a:cubicBezTo>
                      <a:pt x="19" y="5"/>
                      <a:pt x="17" y="0"/>
                      <a:pt x="15" y="1"/>
                    </a:cubicBezTo>
                    <a:cubicBezTo>
                      <a:pt x="14" y="2"/>
                      <a:pt x="13" y="2"/>
                      <a:pt x="13" y="1"/>
                    </a:cubicBezTo>
                    <a:cubicBezTo>
                      <a:pt x="12" y="0"/>
                      <a:pt x="11" y="2"/>
                      <a:pt x="10" y="2"/>
                    </a:cubicBezTo>
                    <a:cubicBezTo>
                      <a:pt x="8" y="3"/>
                      <a:pt x="7" y="2"/>
                      <a:pt x="6" y="2"/>
                    </a:cubicBezTo>
                    <a:cubicBezTo>
                      <a:pt x="5" y="1"/>
                      <a:pt x="5" y="3"/>
                      <a:pt x="4" y="3"/>
                    </a:cubicBezTo>
                    <a:cubicBezTo>
                      <a:pt x="3" y="3"/>
                      <a:pt x="2" y="5"/>
                      <a:pt x="3" y="6"/>
                    </a:cubicBezTo>
                    <a:cubicBezTo>
                      <a:pt x="3" y="7"/>
                      <a:pt x="5" y="7"/>
                      <a:pt x="5" y="7"/>
                    </a:cubicBezTo>
                    <a:cubicBezTo>
                      <a:pt x="5" y="8"/>
                      <a:pt x="3" y="9"/>
                      <a:pt x="3" y="9"/>
                    </a:cubicBezTo>
                    <a:cubicBezTo>
                      <a:pt x="3" y="10"/>
                      <a:pt x="5" y="11"/>
                      <a:pt x="5" y="12"/>
                    </a:cubicBezTo>
                    <a:cubicBezTo>
                      <a:pt x="5" y="12"/>
                      <a:pt x="3" y="11"/>
                      <a:pt x="3" y="13"/>
                    </a:cubicBezTo>
                    <a:cubicBezTo>
                      <a:pt x="3" y="14"/>
                      <a:pt x="4" y="16"/>
                      <a:pt x="2" y="16"/>
                    </a:cubicBezTo>
                    <a:cubicBezTo>
                      <a:pt x="3" y="17"/>
                      <a:pt x="3" y="18"/>
                      <a:pt x="2" y="19"/>
                    </a:cubicBezTo>
                    <a:cubicBezTo>
                      <a:pt x="2" y="21"/>
                      <a:pt x="0" y="21"/>
                      <a:pt x="3" y="23"/>
                    </a:cubicBezTo>
                    <a:cubicBezTo>
                      <a:pt x="4" y="23"/>
                      <a:pt x="6" y="24"/>
                      <a:pt x="7" y="26"/>
                    </a:cubicBezTo>
                    <a:cubicBezTo>
                      <a:pt x="8" y="27"/>
                      <a:pt x="7" y="29"/>
                      <a:pt x="7" y="31"/>
                    </a:cubicBezTo>
                    <a:cubicBezTo>
                      <a:pt x="11" y="30"/>
                      <a:pt x="14" y="28"/>
                      <a:pt x="19" y="28"/>
                    </a:cubicBezTo>
                    <a:cubicBezTo>
                      <a:pt x="21" y="27"/>
                      <a:pt x="24" y="28"/>
                      <a:pt x="26" y="28"/>
                    </a:cubicBezTo>
                    <a:cubicBezTo>
                      <a:pt x="28" y="28"/>
                      <a:pt x="31" y="29"/>
                      <a:pt x="30" y="26"/>
                    </a:cubicBezTo>
                    <a:cubicBezTo>
                      <a:pt x="30" y="24"/>
                      <a:pt x="29" y="23"/>
                      <a:pt x="28" y="21"/>
                    </a:cubicBezTo>
                    <a:cubicBezTo>
                      <a:pt x="28" y="19"/>
                      <a:pt x="29" y="17"/>
                      <a:pt x="30" y="15"/>
                    </a:cubicBezTo>
                    <a:cubicBezTo>
                      <a:pt x="31" y="11"/>
                      <a:pt x="32" y="4"/>
                      <a:pt x="26" y="4"/>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1112" name="Freeform 761">
                <a:extLst>
                  <a:ext uri="{FF2B5EF4-FFF2-40B4-BE49-F238E27FC236}">
                    <a16:creationId xmlns:a16="http://schemas.microsoft.com/office/drawing/2014/main" id="{D7B20A46-AEC9-DF45-F2CC-4A67C4F50922}"/>
                  </a:ext>
                </a:extLst>
              </p:cNvPr>
              <p:cNvSpPr/>
              <p:nvPr/>
            </p:nvSpPr>
            <p:spPr bwMode="auto">
              <a:xfrm>
                <a:off x="11500544" y="7654574"/>
                <a:ext cx="233496" cy="324533"/>
              </a:xfrm>
              <a:custGeom>
                <a:avLst/>
                <a:gdLst>
                  <a:gd name="T0" fmla="*/ 19 w 23"/>
                  <a:gd name="T1" fmla="*/ 13 h 30"/>
                  <a:gd name="T2" fmla="*/ 18 w 23"/>
                  <a:gd name="T3" fmla="*/ 6 h 30"/>
                  <a:gd name="T4" fmla="*/ 17 w 23"/>
                  <a:gd name="T5" fmla="*/ 0 h 30"/>
                  <a:gd name="T6" fmla="*/ 3 w 23"/>
                  <a:gd name="T7" fmla="*/ 0 h 30"/>
                  <a:gd name="T8" fmla="*/ 4 w 23"/>
                  <a:gd name="T9" fmla="*/ 11 h 30"/>
                  <a:gd name="T10" fmla="*/ 1 w 23"/>
                  <a:gd name="T11" fmla="*/ 22 h 30"/>
                  <a:gd name="T12" fmla="*/ 3 w 23"/>
                  <a:gd name="T13" fmla="*/ 30 h 30"/>
                  <a:gd name="T14" fmla="*/ 10 w 23"/>
                  <a:gd name="T15" fmla="*/ 29 h 30"/>
                  <a:gd name="T16" fmla="*/ 23 w 23"/>
                  <a:gd name="T17" fmla="*/ 24 h 30"/>
                  <a:gd name="T18" fmla="*/ 20 w 23"/>
                  <a:gd name="T19" fmla="*/ 19 h 30"/>
                  <a:gd name="T20" fmla="*/ 19 w 23"/>
                  <a:gd name="T21" fmla="*/ 13 h 30"/>
                  <a:gd name="T22" fmla="*/ 19 w 23"/>
                  <a:gd name="T23" fmla="*/ 1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 h="30">
                    <a:moveTo>
                      <a:pt x="19" y="13"/>
                    </a:moveTo>
                    <a:cubicBezTo>
                      <a:pt x="17" y="11"/>
                      <a:pt x="18" y="8"/>
                      <a:pt x="18" y="6"/>
                    </a:cubicBezTo>
                    <a:cubicBezTo>
                      <a:pt x="19" y="4"/>
                      <a:pt x="16" y="2"/>
                      <a:pt x="17" y="0"/>
                    </a:cubicBezTo>
                    <a:cubicBezTo>
                      <a:pt x="12" y="0"/>
                      <a:pt x="8" y="0"/>
                      <a:pt x="3" y="0"/>
                    </a:cubicBezTo>
                    <a:cubicBezTo>
                      <a:pt x="3" y="3"/>
                      <a:pt x="4" y="7"/>
                      <a:pt x="4" y="11"/>
                    </a:cubicBezTo>
                    <a:cubicBezTo>
                      <a:pt x="4" y="15"/>
                      <a:pt x="0" y="18"/>
                      <a:pt x="1" y="22"/>
                    </a:cubicBezTo>
                    <a:cubicBezTo>
                      <a:pt x="2" y="25"/>
                      <a:pt x="4" y="26"/>
                      <a:pt x="3" y="30"/>
                    </a:cubicBezTo>
                    <a:cubicBezTo>
                      <a:pt x="6" y="30"/>
                      <a:pt x="7" y="30"/>
                      <a:pt x="10" y="29"/>
                    </a:cubicBezTo>
                    <a:cubicBezTo>
                      <a:pt x="15" y="28"/>
                      <a:pt x="19" y="26"/>
                      <a:pt x="23" y="24"/>
                    </a:cubicBezTo>
                    <a:cubicBezTo>
                      <a:pt x="21" y="23"/>
                      <a:pt x="20" y="21"/>
                      <a:pt x="20" y="19"/>
                    </a:cubicBezTo>
                    <a:cubicBezTo>
                      <a:pt x="20" y="17"/>
                      <a:pt x="20" y="15"/>
                      <a:pt x="19" y="13"/>
                    </a:cubicBezTo>
                    <a:cubicBezTo>
                      <a:pt x="17" y="11"/>
                      <a:pt x="20" y="15"/>
                      <a:pt x="19" y="13"/>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1113" name="Freeform 762">
                <a:extLst>
                  <a:ext uri="{FF2B5EF4-FFF2-40B4-BE49-F238E27FC236}">
                    <a16:creationId xmlns:a16="http://schemas.microsoft.com/office/drawing/2014/main" id="{9CE2AE7A-3BCB-C62A-BD5E-00E9322E7ECF}"/>
                  </a:ext>
                </a:extLst>
              </p:cNvPr>
              <p:cNvSpPr/>
              <p:nvPr/>
            </p:nvSpPr>
            <p:spPr bwMode="auto">
              <a:xfrm>
                <a:off x="10988253" y="7687764"/>
                <a:ext cx="153338" cy="195458"/>
              </a:xfrm>
              <a:custGeom>
                <a:avLst/>
                <a:gdLst>
                  <a:gd name="T0" fmla="*/ 12 w 15"/>
                  <a:gd name="T1" fmla="*/ 14 h 18"/>
                  <a:gd name="T2" fmla="*/ 14 w 15"/>
                  <a:gd name="T3" fmla="*/ 6 h 18"/>
                  <a:gd name="T4" fmla="*/ 5 w 15"/>
                  <a:gd name="T5" fmla="*/ 3 h 18"/>
                  <a:gd name="T6" fmla="*/ 1 w 15"/>
                  <a:gd name="T7" fmla="*/ 8 h 18"/>
                  <a:gd name="T8" fmla="*/ 4 w 15"/>
                  <a:gd name="T9" fmla="*/ 12 h 18"/>
                  <a:gd name="T10" fmla="*/ 7 w 15"/>
                  <a:gd name="T11" fmla="*/ 16 h 18"/>
                  <a:gd name="T12" fmla="*/ 10 w 15"/>
                  <a:gd name="T13" fmla="*/ 16 h 18"/>
                  <a:gd name="T14" fmla="*/ 12 w 15"/>
                  <a:gd name="T15" fmla="*/ 14 h 18"/>
                  <a:gd name="T16" fmla="*/ 12 w 15"/>
                  <a:gd name="T17" fmla="*/ 1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8">
                    <a:moveTo>
                      <a:pt x="12" y="14"/>
                    </a:moveTo>
                    <a:cubicBezTo>
                      <a:pt x="15" y="13"/>
                      <a:pt x="15" y="8"/>
                      <a:pt x="14" y="6"/>
                    </a:cubicBezTo>
                    <a:cubicBezTo>
                      <a:pt x="12" y="2"/>
                      <a:pt x="8" y="0"/>
                      <a:pt x="5" y="3"/>
                    </a:cubicBezTo>
                    <a:cubicBezTo>
                      <a:pt x="3" y="4"/>
                      <a:pt x="0" y="6"/>
                      <a:pt x="1" y="8"/>
                    </a:cubicBezTo>
                    <a:cubicBezTo>
                      <a:pt x="2" y="10"/>
                      <a:pt x="2" y="11"/>
                      <a:pt x="4" y="12"/>
                    </a:cubicBezTo>
                    <a:cubicBezTo>
                      <a:pt x="5" y="14"/>
                      <a:pt x="5" y="15"/>
                      <a:pt x="7" y="16"/>
                    </a:cubicBezTo>
                    <a:cubicBezTo>
                      <a:pt x="8" y="17"/>
                      <a:pt x="9" y="18"/>
                      <a:pt x="10" y="16"/>
                    </a:cubicBezTo>
                    <a:cubicBezTo>
                      <a:pt x="10" y="15"/>
                      <a:pt x="11" y="15"/>
                      <a:pt x="12" y="14"/>
                    </a:cubicBezTo>
                    <a:cubicBezTo>
                      <a:pt x="14" y="13"/>
                      <a:pt x="11" y="15"/>
                      <a:pt x="12" y="14"/>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1114" name="Freeform 763">
                <a:extLst>
                  <a:ext uri="{FF2B5EF4-FFF2-40B4-BE49-F238E27FC236}">
                    <a16:creationId xmlns:a16="http://schemas.microsoft.com/office/drawing/2014/main" id="{4EA65C24-C159-97BB-D0BF-645635824421}"/>
                  </a:ext>
                </a:extLst>
              </p:cNvPr>
              <p:cNvSpPr/>
              <p:nvPr/>
            </p:nvSpPr>
            <p:spPr bwMode="auto">
              <a:xfrm>
                <a:off x="11078862" y="7772587"/>
                <a:ext cx="226522" cy="228650"/>
              </a:xfrm>
              <a:custGeom>
                <a:avLst/>
                <a:gdLst>
                  <a:gd name="T0" fmla="*/ 21 w 22"/>
                  <a:gd name="T1" fmla="*/ 17 h 21"/>
                  <a:gd name="T2" fmla="*/ 19 w 22"/>
                  <a:gd name="T3" fmla="*/ 13 h 21"/>
                  <a:gd name="T4" fmla="*/ 16 w 22"/>
                  <a:gd name="T5" fmla="*/ 11 h 21"/>
                  <a:gd name="T6" fmla="*/ 16 w 22"/>
                  <a:gd name="T7" fmla="*/ 6 h 21"/>
                  <a:gd name="T8" fmla="*/ 13 w 22"/>
                  <a:gd name="T9" fmla="*/ 8 h 21"/>
                  <a:gd name="T10" fmla="*/ 9 w 22"/>
                  <a:gd name="T11" fmla="*/ 1 h 21"/>
                  <a:gd name="T12" fmla="*/ 5 w 22"/>
                  <a:gd name="T13" fmla="*/ 4 h 21"/>
                  <a:gd name="T14" fmla="*/ 0 w 22"/>
                  <a:gd name="T15" fmla="*/ 9 h 21"/>
                  <a:gd name="T16" fmla="*/ 12 w 22"/>
                  <a:gd name="T17" fmla="*/ 18 h 21"/>
                  <a:gd name="T18" fmla="*/ 19 w 22"/>
                  <a:gd name="T19" fmla="*/ 21 h 21"/>
                  <a:gd name="T20" fmla="*/ 21 w 22"/>
                  <a:gd name="T21" fmla="*/ 17 h 21"/>
                  <a:gd name="T22" fmla="*/ 21 w 22"/>
                  <a:gd name="T23"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21">
                    <a:moveTo>
                      <a:pt x="21" y="17"/>
                    </a:moveTo>
                    <a:cubicBezTo>
                      <a:pt x="22" y="15"/>
                      <a:pt x="20" y="14"/>
                      <a:pt x="19" y="13"/>
                    </a:cubicBezTo>
                    <a:cubicBezTo>
                      <a:pt x="18" y="13"/>
                      <a:pt x="14" y="12"/>
                      <a:pt x="16" y="11"/>
                    </a:cubicBezTo>
                    <a:cubicBezTo>
                      <a:pt x="17" y="10"/>
                      <a:pt x="17" y="7"/>
                      <a:pt x="16" y="6"/>
                    </a:cubicBezTo>
                    <a:cubicBezTo>
                      <a:pt x="15" y="4"/>
                      <a:pt x="14" y="8"/>
                      <a:pt x="13" y="8"/>
                    </a:cubicBezTo>
                    <a:cubicBezTo>
                      <a:pt x="10" y="8"/>
                      <a:pt x="11" y="0"/>
                      <a:pt x="9" y="1"/>
                    </a:cubicBezTo>
                    <a:cubicBezTo>
                      <a:pt x="8" y="2"/>
                      <a:pt x="6" y="3"/>
                      <a:pt x="5" y="4"/>
                    </a:cubicBezTo>
                    <a:cubicBezTo>
                      <a:pt x="4" y="6"/>
                      <a:pt x="2" y="7"/>
                      <a:pt x="0" y="9"/>
                    </a:cubicBezTo>
                    <a:cubicBezTo>
                      <a:pt x="5" y="12"/>
                      <a:pt x="8" y="15"/>
                      <a:pt x="12" y="18"/>
                    </a:cubicBezTo>
                    <a:cubicBezTo>
                      <a:pt x="14" y="20"/>
                      <a:pt x="16" y="21"/>
                      <a:pt x="19" y="21"/>
                    </a:cubicBezTo>
                    <a:cubicBezTo>
                      <a:pt x="22" y="21"/>
                      <a:pt x="20" y="19"/>
                      <a:pt x="21" y="17"/>
                    </a:cubicBezTo>
                    <a:cubicBezTo>
                      <a:pt x="22" y="15"/>
                      <a:pt x="21" y="19"/>
                      <a:pt x="21" y="17"/>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1115" name="Freeform 764">
                <a:extLst>
                  <a:ext uri="{FF2B5EF4-FFF2-40B4-BE49-F238E27FC236}">
                    <a16:creationId xmlns:a16="http://schemas.microsoft.com/office/drawing/2014/main" id="{46A4F3F0-EC92-9B0B-D24D-B35812A0AB6F}"/>
                  </a:ext>
                </a:extLst>
              </p:cNvPr>
              <p:cNvSpPr/>
              <p:nvPr/>
            </p:nvSpPr>
            <p:spPr bwMode="auto">
              <a:xfrm>
                <a:off x="10918551" y="7555004"/>
                <a:ext cx="355468" cy="317157"/>
              </a:xfrm>
              <a:custGeom>
                <a:avLst/>
                <a:gdLst>
                  <a:gd name="T0" fmla="*/ 10 w 35"/>
                  <a:gd name="T1" fmla="*/ 16 h 29"/>
                  <a:gd name="T2" fmla="*/ 20 w 35"/>
                  <a:gd name="T3" fmla="*/ 17 h 29"/>
                  <a:gd name="T4" fmla="*/ 21 w 35"/>
                  <a:gd name="T5" fmla="*/ 23 h 29"/>
                  <a:gd name="T6" fmla="*/ 25 w 35"/>
                  <a:gd name="T7" fmla="*/ 21 h 29"/>
                  <a:gd name="T8" fmla="*/ 29 w 35"/>
                  <a:gd name="T9" fmla="*/ 27 h 29"/>
                  <a:gd name="T10" fmla="*/ 31 w 35"/>
                  <a:gd name="T11" fmla="*/ 26 h 29"/>
                  <a:gd name="T12" fmla="*/ 33 w 35"/>
                  <a:gd name="T13" fmla="*/ 25 h 29"/>
                  <a:gd name="T14" fmla="*/ 33 w 35"/>
                  <a:gd name="T15" fmla="*/ 23 h 29"/>
                  <a:gd name="T16" fmla="*/ 35 w 35"/>
                  <a:gd name="T17" fmla="*/ 22 h 29"/>
                  <a:gd name="T18" fmla="*/ 34 w 35"/>
                  <a:gd name="T19" fmla="*/ 19 h 29"/>
                  <a:gd name="T20" fmla="*/ 33 w 35"/>
                  <a:gd name="T21" fmla="*/ 16 h 29"/>
                  <a:gd name="T22" fmla="*/ 33 w 35"/>
                  <a:gd name="T23" fmla="*/ 12 h 29"/>
                  <a:gd name="T24" fmla="*/ 32 w 35"/>
                  <a:gd name="T25" fmla="*/ 8 h 29"/>
                  <a:gd name="T26" fmla="*/ 26 w 35"/>
                  <a:gd name="T27" fmla="*/ 2 h 29"/>
                  <a:gd name="T28" fmla="*/ 24 w 35"/>
                  <a:gd name="T29" fmla="*/ 3 h 29"/>
                  <a:gd name="T30" fmla="*/ 22 w 35"/>
                  <a:gd name="T31" fmla="*/ 3 h 29"/>
                  <a:gd name="T32" fmla="*/ 19 w 35"/>
                  <a:gd name="T33" fmla="*/ 3 h 29"/>
                  <a:gd name="T34" fmla="*/ 18 w 35"/>
                  <a:gd name="T35" fmla="*/ 3 h 29"/>
                  <a:gd name="T36" fmla="*/ 15 w 35"/>
                  <a:gd name="T37" fmla="*/ 2 h 29"/>
                  <a:gd name="T38" fmla="*/ 10 w 35"/>
                  <a:gd name="T39" fmla="*/ 1 h 29"/>
                  <a:gd name="T40" fmla="*/ 5 w 35"/>
                  <a:gd name="T41" fmla="*/ 1 h 29"/>
                  <a:gd name="T42" fmla="*/ 5 w 35"/>
                  <a:gd name="T43" fmla="*/ 4 h 29"/>
                  <a:gd name="T44" fmla="*/ 3 w 35"/>
                  <a:gd name="T45" fmla="*/ 6 h 29"/>
                  <a:gd name="T46" fmla="*/ 0 w 35"/>
                  <a:gd name="T47" fmla="*/ 8 h 29"/>
                  <a:gd name="T48" fmla="*/ 3 w 35"/>
                  <a:gd name="T49" fmla="*/ 13 h 29"/>
                  <a:gd name="T50" fmla="*/ 8 w 35"/>
                  <a:gd name="T51" fmla="*/ 19 h 29"/>
                  <a:gd name="T52" fmla="*/ 10 w 35"/>
                  <a:gd name="T53" fmla="*/ 16 h 29"/>
                  <a:gd name="T54" fmla="*/ 10 w 35"/>
                  <a:gd name="T55" fmla="*/ 16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 h="29">
                    <a:moveTo>
                      <a:pt x="10" y="16"/>
                    </a:moveTo>
                    <a:cubicBezTo>
                      <a:pt x="14" y="14"/>
                      <a:pt x="18" y="12"/>
                      <a:pt x="20" y="17"/>
                    </a:cubicBezTo>
                    <a:cubicBezTo>
                      <a:pt x="22" y="19"/>
                      <a:pt x="21" y="20"/>
                      <a:pt x="21" y="23"/>
                    </a:cubicBezTo>
                    <a:cubicBezTo>
                      <a:pt x="22" y="24"/>
                      <a:pt x="24" y="21"/>
                      <a:pt x="25" y="21"/>
                    </a:cubicBezTo>
                    <a:cubicBezTo>
                      <a:pt x="27" y="20"/>
                      <a:pt x="27" y="29"/>
                      <a:pt x="29" y="27"/>
                    </a:cubicBezTo>
                    <a:cubicBezTo>
                      <a:pt x="30" y="27"/>
                      <a:pt x="30" y="26"/>
                      <a:pt x="31" y="26"/>
                    </a:cubicBezTo>
                    <a:cubicBezTo>
                      <a:pt x="31" y="25"/>
                      <a:pt x="33" y="26"/>
                      <a:pt x="33" y="25"/>
                    </a:cubicBezTo>
                    <a:cubicBezTo>
                      <a:pt x="34" y="24"/>
                      <a:pt x="33" y="23"/>
                      <a:pt x="33" y="23"/>
                    </a:cubicBezTo>
                    <a:cubicBezTo>
                      <a:pt x="33" y="21"/>
                      <a:pt x="35" y="22"/>
                      <a:pt x="35" y="22"/>
                    </a:cubicBezTo>
                    <a:cubicBezTo>
                      <a:pt x="35" y="21"/>
                      <a:pt x="32" y="20"/>
                      <a:pt x="34" y="19"/>
                    </a:cubicBezTo>
                    <a:cubicBezTo>
                      <a:pt x="35" y="18"/>
                      <a:pt x="35" y="17"/>
                      <a:pt x="33" y="16"/>
                    </a:cubicBezTo>
                    <a:cubicBezTo>
                      <a:pt x="32" y="15"/>
                      <a:pt x="34" y="13"/>
                      <a:pt x="33" y="12"/>
                    </a:cubicBezTo>
                    <a:cubicBezTo>
                      <a:pt x="32" y="11"/>
                      <a:pt x="33" y="10"/>
                      <a:pt x="32" y="8"/>
                    </a:cubicBezTo>
                    <a:cubicBezTo>
                      <a:pt x="31" y="7"/>
                      <a:pt x="29" y="0"/>
                      <a:pt x="26" y="2"/>
                    </a:cubicBezTo>
                    <a:cubicBezTo>
                      <a:pt x="26" y="2"/>
                      <a:pt x="25" y="3"/>
                      <a:pt x="24" y="3"/>
                    </a:cubicBezTo>
                    <a:cubicBezTo>
                      <a:pt x="23" y="3"/>
                      <a:pt x="23" y="3"/>
                      <a:pt x="22" y="3"/>
                    </a:cubicBezTo>
                    <a:cubicBezTo>
                      <a:pt x="21" y="4"/>
                      <a:pt x="20" y="3"/>
                      <a:pt x="19" y="3"/>
                    </a:cubicBezTo>
                    <a:cubicBezTo>
                      <a:pt x="18" y="3"/>
                      <a:pt x="18" y="4"/>
                      <a:pt x="18" y="3"/>
                    </a:cubicBezTo>
                    <a:cubicBezTo>
                      <a:pt x="16" y="2"/>
                      <a:pt x="17" y="2"/>
                      <a:pt x="15" y="2"/>
                    </a:cubicBezTo>
                    <a:cubicBezTo>
                      <a:pt x="12" y="3"/>
                      <a:pt x="12" y="1"/>
                      <a:pt x="10" y="1"/>
                    </a:cubicBezTo>
                    <a:cubicBezTo>
                      <a:pt x="8" y="0"/>
                      <a:pt x="6" y="0"/>
                      <a:pt x="5" y="1"/>
                    </a:cubicBezTo>
                    <a:cubicBezTo>
                      <a:pt x="5" y="2"/>
                      <a:pt x="3" y="3"/>
                      <a:pt x="5" y="4"/>
                    </a:cubicBezTo>
                    <a:cubicBezTo>
                      <a:pt x="6" y="5"/>
                      <a:pt x="5" y="6"/>
                      <a:pt x="3" y="6"/>
                    </a:cubicBezTo>
                    <a:cubicBezTo>
                      <a:pt x="1" y="6"/>
                      <a:pt x="0" y="6"/>
                      <a:pt x="0" y="8"/>
                    </a:cubicBezTo>
                    <a:cubicBezTo>
                      <a:pt x="1" y="10"/>
                      <a:pt x="2" y="11"/>
                      <a:pt x="3" y="13"/>
                    </a:cubicBezTo>
                    <a:cubicBezTo>
                      <a:pt x="5" y="15"/>
                      <a:pt x="6" y="16"/>
                      <a:pt x="8" y="19"/>
                    </a:cubicBezTo>
                    <a:cubicBezTo>
                      <a:pt x="9" y="18"/>
                      <a:pt x="9" y="17"/>
                      <a:pt x="10" y="16"/>
                    </a:cubicBezTo>
                    <a:cubicBezTo>
                      <a:pt x="11" y="16"/>
                      <a:pt x="10" y="17"/>
                      <a:pt x="10" y="16"/>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1116" name="Freeform 765">
                <a:extLst>
                  <a:ext uri="{FF2B5EF4-FFF2-40B4-BE49-F238E27FC236}">
                    <a16:creationId xmlns:a16="http://schemas.microsoft.com/office/drawing/2014/main" id="{94B6A2BC-EB00-9D8A-1574-6B832DE4EEA9}"/>
                  </a:ext>
                </a:extLst>
              </p:cNvPr>
              <p:cNvSpPr/>
              <p:nvPr/>
            </p:nvSpPr>
            <p:spPr bwMode="auto">
              <a:xfrm>
                <a:off x="10824459" y="7566069"/>
                <a:ext cx="163794" cy="77445"/>
              </a:xfrm>
              <a:custGeom>
                <a:avLst/>
                <a:gdLst>
                  <a:gd name="T0" fmla="*/ 10 w 16"/>
                  <a:gd name="T1" fmla="*/ 5 h 7"/>
                  <a:gd name="T2" fmla="*/ 14 w 16"/>
                  <a:gd name="T3" fmla="*/ 3 h 7"/>
                  <a:gd name="T4" fmla="*/ 14 w 16"/>
                  <a:gd name="T5" fmla="*/ 0 h 7"/>
                  <a:gd name="T6" fmla="*/ 7 w 16"/>
                  <a:gd name="T7" fmla="*/ 0 h 7"/>
                  <a:gd name="T8" fmla="*/ 4 w 16"/>
                  <a:gd name="T9" fmla="*/ 0 h 7"/>
                  <a:gd name="T10" fmla="*/ 0 w 16"/>
                  <a:gd name="T11" fmla="*/ 1 h 7"/>
                  <a:gd name="T12" fmla="*/ 3 w 16"/>
                  <a:gd name="T13" fmla="*/ 3 h 7"/>
                  <a:gd name="T14" fmla="*/ 7 w 16"/>
                  <a:gd name="T15" fmla="*/ 3 h 7"/>
                  <a:gd name="T16" fmla="*/ 9 w 16"/>
                  <a:gd name="T17" fmla="*/ 7 h 7"/>
                  <a:gd name="T18" fmla="*/ 10 w 16"/>
                  <a:gd name="T19"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7">
                    <a:moveTo>
                      <a:pt x="10" y="5"/>
                    </a:moveTo>
                    <a:cubicBezTo>
                      <a:pt x="11" y="5"/>
                      <a:pt x="16" y="5"/>
                      <a:pt x="14" y="3"/>
                    </a:cubicBezTo>
                    <a:cubicBezTo>
                      <a:pt x="12" y="2"/>
                      <a:pt x="14" y="1"/>
                      <a:pt x="14" y="0"/>
                    </a:cubicBezTo>
                    <a:cubicBezTo>
                      <a:pt x="12" y="0"/>
                      <a:pt x="9" y="0"/>
                      <a:pt x="7" y="0"/>
                    </a:cubicBezTo>
                    <a:cubicBezTo>
                      <a:pt x="5" y="0"/>
                      <a:pt x="5" y="1"/>
                      <a:pt x="4" y="0"/>
                    </a:cubicBezTo>
                    <a:cubicBezTo>
                      <a:pt x="2" y="0"/>
                      <a:pt x="2" y="0"/>
                      <a:pt x="0" y="1"/>
                    </a:cubicBezTo>
                    <a:cubicBezTo>
                      <a:pt x="1" y="2"/>
                      <a:pt x="1" y="3"/>
                      <a:pt x="3" y="3"/>
                    </a:cubicBezTo>
                    <a:cubicBezTo>
                      <a:pt x="4" y="3"/>
                      <a:pt x="7" y="3"/>
                      <a:pt x="7" y="3"/>
                    </a:cubicBezTo>
                    <a:cubicBezTo>
                      <a:pt x="5" y="5"/>
                      <a:pt x="7" y="6"/>
                      <a:pt x="9" y="7"/>
                    </a:cubicBezTo>
                    <a:cubicBezTo>
                      <a:pt x="9" y="7"/>
                      <a:pt x="9" y="5"/>
                      <a:pt x="10" y="5"/>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1117" name="Freeform 766">
                <a:extLst>
                  <a:ext uri="{FF2B5EF4-FFF2-40B4-BE49-F238E27FC236}">
                    <a16:creationId xmlns:a16="http://schemas.microsoft.com/office/drawing/2014/main" id="{BF4ECA41-2976-501D-85FE-26C6AEAB8599}"/>
                  </a:ext>
                </a:extLst>
              </p:cNvPr>
              <p:cNvSpPr/>
              <p:nvPr/>
            </p:nvSpPr>
            <p:spPr bwMode="auto">
              <a:xfrm>
                <a:off x="10814003" y="7492310"/>
                <a:ext cx="153338" cy="44255"/>
              </a:xfrm>
              <a:custGeom>
                <a:avLst/>
                <a:gdLst>
                  <a:gd name="T0" fmla="*/ 4 w 15"/>
                  <a:gd name="T1" fmla="*/ 4 h 4"/>
                  <a:gd name="T2" fmla="*/ 9 w 15"/>
                  <a:gd name="T3" fmla="*/ 3 h 4"/>
                  <a:gd name="T4" fmla="*/ 15 w 15"/>
                  <a:gd name="T5" fmla="*/ 2 h 4"/>
                  <a:gd name="T6" fmla="*/ 8 w 15"/>
                  <a:gd name="T7" fmla="*/ 1 h 4"/>
                  <a:gd name="T8" fmla="*/ 0 w 15"/>
                  <a:gd name="T9" fmla="*/ 4 h 4"/>
                  <a:gd name="T10" fmla="*/ 4 w 15"/>
                  <a:gd name="T11" fmla="*/ 4 h 4"/>
                  <a:gd name="T12" fmla="*/ 4 w 15"/>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15" h="4">
                    <a:moveTo>
                      <a:pt x="4" y="4"/>
                    </a:moveTo>
                    <a:cubicBezTo>
                      <a:pt x="6" y="3"/>
                      <a:pt x="7" y="2"/>
                      <a:pt x="9" y="3"/>
                    </a:cubicBezTo>
                    <a:cubicBezTo>
                      <a:pt x="10" y="3"/>
                      <a:pt x="14" y="4"/>
                      <a:pt x="15" y="2"/>
                    </a:cubicBezTo>
                    <a:cubicBezTo>
                      <a:pt x="15" y="3"/>
                      <a:pt x="9" y="0"/>
                      <a:pt x="8" y="1"/>
                    </a:cubicBezTo>
                    <a:cubicBezTo>
                      <a:pt x="5" y="2"/>
                      <a:pt x="1" y="0"/>
                      <a:pt x="0" y="4"/>
                    </a:cubicBezTo>
                    <a:cubicBezTo>
                      <a:pt x="2" y="4"/>
                      <a:pt x="3" y="4"/>
                      <a:pt x="4" y="4"/>
                    </a:cubicBezTo>
                    <a:cubicBezTo>
                      <a:pt x="5" y="4"/>
                      <a:pt x="4" y="4"/>
                      <a:pt x="4" y="4"/>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1118" name="Freeform 767">
                <a:extLst>
                  <a:ext uri="{FF2B5EF4-FFF2-40B4-BE49-F238E27FC236}">
                    <a16:creationId xmlns:a16="http://schemas.microsoft.com/office/drawing/2014/main" id="{013DCC02-81B7-D17B-C43A-055A5B30134E}"/>
                  </a:ext>
                </a:extLst>
              </p:cNvPr>
              <p:cNvSpPr/>
              <p:nvPr/>
            </p:nvSpPr>
            <p:spPr bwMode="auto">
              <a:xfrm>
                <a:off x="10793094" y="6732612"/>
                <a:ext cx="613353" cy="737570"/>
              </a:xfrm>
              <a:custGeom>
                <a:avLst/>
                <a:gdLst>
                  <a:gd name="T0" fmla="*/ 5 w 60"/>
                  <a:gd name="T1" fmla="*/ 57 h 68"/>
                  <a:gd name="T2" fmla="*/ 15 w 60"/>
                  <a:gd name="T3" fmla="*/ 57 h 68"/>
                  <a:gd name="T4" fmla="*/ 18 w 60"/>
                  <a:gd name="T5" fmla="*/ 59 h 68"/>
                  <a:gd name="T6" fmla="*/ 21 w 60"/>
                  <a:gd name="T7" fmla="*/ 63 h 68"/>
                  <a:gd name="T8" fmla="*/ 27 w 60"/>
                  <a:gd name="T9" fmla="*/ 64 h 68"/>
                  <a:gd name="T10" fmla="*/ 32 w 60"/>
                  <a:gd name="T11" fmla="*/ 64 h 68"/>
                  <a:gd name="T12" fmla="*/ 35 w 60"/>
                  <a:gd name="T13" fmla="*/ 62 h 68"/>
                  <a:gd name="T14" fmla="*/ 39 w 60"/>
                  <a:gd name="T15" fmla="*/ 62 h 68"/>
                  <a:gd name="T16" fmla="*/ 44 w 60"/>
                  <a:gd name="T17" fmla="*/ 61 h 68"/>
                  <a:gd name="T18" fmla="*/ 53 w 60"/>
                  <a:gd name="T19" fmla="*/ 61 h 68"/>
                  <a:gd name="T20" fmla="*/ 58 w 60"/>
                  <a:gd name="T21" fmla="*/ 61 h 68"/>
                  <a:gd name="T22" fmla="*/ 58 w 60"/>
                  <a:gd name="T23" fmla="*/ 54 h 68"/>
                  <a:gd name="T24" fmla="*/ 56 w 60"/>
                  <a:gd name="T25" fmla="*/ 38 h 68"/>
                  <a:gd name="T26" fmla="*/ 52 w 60"/>
                  <a:gd name="T27" fmla="*/ 12 h 68"/>
                  <a:gd name="T28" fmla="*/ 60 w 60"/>
                  <a:gd name="T29" fmla="*/ 12 h 68"/>
                  <a:gd name="T30" fmla="*/ 43 w 60"/>
                  <a:gd name="T31" fmla="*/ 0 h 68"/>
                  <a:gd name="T32" fmla="*/ 42 w 60"/>
                  <a:gd name="T33" fmla="*/ 7 h 68"/>
                  <a:gd name="T34" fmla="*/ 37 w 60"/>
                  <a:gd name="T35" fmla="*/ 7 h 68"/>
                  <a:gd name="T36" fmla="*/ 29 w 60"/>
                  <a:gd name="T37" fmla="*/ 7 h 68"/>
                  <a:gd name="T38" fmla="*/ 26 w 60"/>
                  <a:gd name="T39" fmla="*/ 7 h 68"/>
                  <a:gd name="T40" fmla="*/ 26 w 60"/>
                  <a:gd name="T41" fmla="*/ 12 h 68"/>
                  <a:gd name="T42" fmla="*/ 26 w 60"/>
                  <a:gd name="T43" fmla="*/ 19 h 68"/>
                  <a:gd name="T44" fmla="*/ 20 w 60"/>
                  <a:gd name="T45" fmla="*/ 25 h 68"/>
                  <a:gd name="T46" fmla="*/ 20 w 60"/>
                  <a:gd name="T47" fmla="*/ 32 h 68"/>
                  <a:gd name="T48" fmla="*/ 16 w 60"/>
                  <a:gd name="T49" fmla="*/ 32 h 68"/>
                  <a:gd name="T50" fmla="*/ 3 w 60"/>
                  <a:gd name="T51" fmla="*/ 32 h 68"/>
                  <a:gd name="T52" fmla="*/ 1 w 60"/>
                  <a:gd name="T53" fmla="*/ 33 h 68"/>
                  <a:gd name="T54" fmla="*/ 4 w 60"/>
                  <a:gd name="T55" fmla="*/ 36 h 68"/>
                  <a:gd name="T56" fmla="*/ 3 w 60"/>
                  <a:gd name="T57" fmla="*/ 41 h 68"/>
                  <a:gd name="T58" fmla="*/ 6 w 60"/>
                  <a:gd name="T59" fmla="*/ 48 h 68"/>
                  <a:gd name="T60" fmla="*/ 3 w 60"/>
                  <a:gd name="T61" fmla="*/ 58 h 68"/>
                  <a:gd name="T62" fmla="*/ 5 w 60"/>
                  <a:gd name="T63" fmla="*/ 57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0" h="68">
                    <a:moveTo>
                      <a:pt x="5" y="57"/>
                    </a:moveTo>
                    <a:cubicBezTo>
                      <a:pt x="7" y="57"/>
                      <a:pt x="13" y="55"/>
                      <a:pt x="15" y="57"/>
                    </a:cubicBezTo>
                    <a:cubicBezTo>
                      <a:pt x="16" y="58"/>
                      <a:pt x="17" y="58"/>
                      <a:pt x="18" y="59"/>
                    </a:cubicBezTo>
                    <a:cubicBezTo>
                      <a:pt x="19" y="61"/>
                      <a:pt x="20" y="62"/>
                      <a:pt x="21" y="63"/>
                    </a:cubicBezTo>
                    <a:cubicBezTo>
                      <a:pt x="22" y="64"/>
                      <a:pt x="26" y="68"/>
                      <a:pt x="27" y="64"/>
                    </a:cubicBezTo>
                    <a:cubicBezTo>
                      <a:pt x="28" y="58"/>
                      <a:pt x="30" y="65"/>
                      <a:pt x="32" y="64"/>
                    </a:cubicBezTo>
                    <a:cubicBezTo>
                      <a:pt x="33" y="62"/>
                      <a:pt x="33" y="62"/>
                      <a:pt x="35" y="62"/>
                    </a:cubicBezTo>
                    <a:cubicBezTo>
                      <a:pt x="37" y="62"/>
                      <a:pt x="38" y="62"/>
                      <a:pt x="39" y="62"/>
                    </a:cubicBezTo>
                    <a:cubicBezTo>
                      <a:pt x="41" y="61"/>
                      <a:pt x="43" y="61"/>
                      <a:pt x="44" y="61"/>
                    </a:cubicBezTo>
                    <a:cubicBezTo>
                      <a:pt x="47" y="61"/>
                      <a:pt x="50" y="61"/>
                      <a:pt x="53" y="61"/>
                    </a:cubicBezTo>
                    <a:cubicBezTo>
                      <a:pt x="54" y="61"/>
                      <a:pt x="57" y="62"/>
                      <a:pt x="58" y="61"/>
                    </a:cubicBezTo>
                    <a:cubicBezTo>
                      <a:pt x="59" y="61"/>
                      <a:pt x="58" y="55"/>
                      <a:pt x="58" y="54"/>
                    </a:cubicBezTo>
                    <a:cubicBezTo>
                      <a:pt x="57" y="48"/>
                      <a:pt x="56" y="43"/>
                      <a:pt x="56" y="38"/>
                    </a:cubicBezTo>
                    <a:cubicBezTo>
                      <a:pt x="55" y="29"/>
                      <a:pt x="53" y="21"/>
                      <a:pt x="52" y="12"/>
                    </a:cubicBezTo>
                    <a:cubicBezTo>
                      <a:pt x="55" y="12"/>
                      <a:pt x="58" y="12"/>
                      <a:pt x="60" y="12"/>
                    </a:cubicBezTo>
                    <a:cubicBezTo>
                      <a:pt x="54" y="8"/>
                      <a:pt x="48" y="4"/>
                      <a:pt x="43" y="0"/>
                    </a:cubicBezTo>
                    <a:cubicBezTo>
                      <a:pt x="43" y="1"/>
                      <a:pt x="43" y="7"/>
                      <a:pt x="42" y="7"/>
                    </a:cubicBezTo>
                    <a:cubicBezTo>
                      <a:pt x="41" y="7"/>
                      <a:pt x="39" y="7"/>
                      <a:pt x="37" y="7"/>
                    </a:cubicBezTo>
                    <a:cubicBezTo>
                      <a:pt x="35" y="7"/>
                      <a:pt x="32" y="7"/>
                      <a:pt x="29" y="7"/>
                    </a:cubicBezTo>
                    <a:cubicBezTo>
                      <a:pt x="29" y="7"/>
                      <a:pt x="26" y="7"/>
                      <a:pt x="26" y="7"/>
                    </a:cubicBezTo>
                    <a:cubicBezTo>
                      <a:pt x="25" y="8"/>
                      <a:pt x="26" y="11"/>
                      <a:pt x="26" y="12"/>
                    </a:cubicBezTo>
                    <a:cubicBezTo>
                      <a:pt x="26" y="14"/>
                      <a:pt x="26" y="17"/>
                      <a:pt x="26" y="19"/>
                    </a:cubicBezTo>
                    <a:cubicBezTo>
                      <a:pt x="26" y="22"/>
                      <a:pt x="20" y="21"/>
                      <a:pt x="20" y="25"/>
                    </a:cubicBezTo>
                    <a:cubicBezTo>
                      <a:pt x="20" y="26"/>
                      <a:pt x="21" y="31"/>
                      <a:pt x="20" y="32"/>
                    </a:cubicBezTo>
                    <a:cubicBezTo>
                      <a:pt x="20" y="32"/>
                      <a:pt x="17" y="32"/>
                      <a:pt x="16" y="32"/>
                    </a:cubicBezTo>
                    <a:cubicBezTo>
                      <a:pt x="12" y="32"/>
                      <a:pt x="7" y="32"/>
                      <a:pt x="3" y="32"/>
                    </a:cubicBezTo>
                    <a:cubicBezTo>
                      <a:pt x="2" y="32"/>
                      <a:pt x="0" y="31"/>
                      <a:pt x="1" y="33"/>
                    </a:cubicBezTo>
                    <a:cubicBezTo>
                      <a:pt x="2" y="34"/>
                      <a:pt x="3" y="35"/>
                      <a:pt x="4" y="36"/>
                    </a:cubicBezTo>
                    <a:cubicBezTo>
                      <a:pt x="5" y="38"/>
                      <a:pt x="4" y="40"/>
                      <a:pt x="3" y="41"/>
                    </a:cubicBezTo>
                    <a:cubicBezTo>
                      <a:pt x="3" y="44"/>
                      <a:pt x="6" y="45"/>
                      <a:pt x="6" y="48"/>
                    </a:cubicBezTo>
                    <a:cubicBezTo>
                      <a:pt x="7" y="51"/>
                      <a:pt x="4" y="55"/>
                      <a:pt x="3" y="58"/>
                    </a:cubicBezTo>
                    <a:cubicBezTo>
                      <a:pt x="4" y="58"/>
                      <a:pt x="4" y="57"/>
                      <a:pt x="5" y="57"/>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1119" name="Freeform 768">
                <a:extLst>
                  <a:ext uri="{FF2B5EF4-FFF2-40B4-BE49-F238E27FC236}">
                    <a16:creationId xmlns:a16="http://schemas.microsoft.com/office/drawing/2014/main" id="{1D797C19-EEFD-8526-96C0-F65584F36A5A}"/>
                  </a:ext>
                </a:extLst>
              </p:cNvPr>
              <p:cNvSpPr/>
              <p:nvPr/>
            </p:nvSpPr>
            <p:spPr bwMode="auto">
              <a:xfrm>
                <a:off x="10793094" y="7341107"/>
                <a:ext cx="296221" cy="247091"/>
              </a:xfrm>
              <a:custGeom>
                <a:avLst/>
                <a:gdLst>
                  <a:gd name="T0" fmla="*/ 8 w 29"/>
                  <a:gd name="T1" fmla="*/ 22 h 23"/>
                  <a:gd name="T2" fmla="*/ 10 w 29"/>
                  <a:gd name="T3" fmla="*/ 21 h 23"/>
                  <a:gd name="T4" fmla="*/ 15 w 29"/>
                  <a:gd name="T5" fmla="*/ 21 h 23"/>
                  <a:gd name="T6" fmla="*/ 23 w 29"/>
                  <a:gd name="T7" fmla="*/ 21 h 23"/>
                  <a:gd name="T8" fmla="*/ 27 w 29"/>
                  <a:gd name="T9" fmla="*/ 22 h 23"/>
                  <a:gd name="T10" fmla="*/ 29 w 29"/>
                  <a:gd name="T11" fmla="*/ 19 h 23"/>
                  <a:gd name="T12" fmla="*/ 25 w 29"/>
                  <a:gd name="T13" fmla="*/ 14 h 23"/>
                  <a:gd name="T14" fmla="*/ 25 w 29"/>
                  <a:gd name="T15" fmla="*/ 10 h 23"/>
                  <a:gd name="T16" fmla="*/ 19 w 29"/>
                  <a:gd name="T17" fmla="*/ 4 h 23"/>
                  <a:gd name="T18" fmla="*/ 9 w 29"/>
                  <a:gd name="T19" fmla="*/ 1 h 23"/>
                  <a:gd name="T20" fmla="*/ 5 w 29"/>
                  <a:gd name="T21" fmla="*/ 1 h 23"/>
                  <a:gd name="T22" fmla="*/ 2 w 29"/>
                  <a:gd name="T23" fmla="*/ 6 h 23"/>
                  <a:gd name="T24" fmla="*/ 1 w 29"/>
                  <a:gd name="T25" fmla="*/ 10 h 23"/>
                  <a:gd name="T26" fmla="*/ 2 w 29"/>
                  <a:gd name="T27" fmla="*/ 12 h 23"/>
                  <a:gd name="T28" fmla="*/ 2 w 29"/>
                  <a:gd name="T29" fmla="*/ 14 h 23"/>
                  <a:gd name="T30" fmla="*/ 4 w 29"/>
                  <a:gd name="T31" fmla="*/ 15 h 23"/>
                  <a:gd name="T32" fmla="*/ 9 w 29"/>
                  <a:gd name="T33" fmla="*/ 15 h 23"/>
                  <a:gd name="T34" fmla="*/ 10 w 29"/>
                  <a:gd name="T35" fmla="*/ 14 h 23"/>
                  <a:gd name="T36" fmla="*/ 17 w 29"/>
                  <a:gd name="T37" fmla="*/ 16 h 23"/>
                  <a:gd name="T38" fmla="*/ 11 w 29"/>
                  <a:gd name="T39" fmla="*/ 17 h 23"/>
                  <a:gd name="T40" fmla="*/ 6 w 29"/>
                  <a:gd name="T41" fmla="*/ 18 h 23"/>
                  <a:gd name="T42" fmla="*/ 3 w 29"/>
                  <a:gd name="T43" fmla="*/ 21 h 23"/>
                  <a:gd name="T44" fmla="*/ 5 w 29"/>
                  <a:gd name="T45" fmla="*/ 21 h 23"/>
                  <a:gd name="T46" fmla="*/ 8 w 29"/>
                  <a:gd name="T47" fmla="*/ 2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9" h="23">
                    <a:moveTo>
                      <a:pt x="8" y="22"/>
                    </a:moveTo>
                    <a:cubicBezTo>
                      <a:pt x="9" y="22"/>
                      <a:pt x="9" y="21"/>
                      <a:pt x="10" y="21"/>
                    </a:cubicBezTo>
                    <a:cubicBezTo>
                      <a:pt x="12" y="21"/>
                      <a:pt x="13" y="21"/>
                      <a:pt x="15" y="21"/>
                    </a:cubicBezTo>
                    <a:cubicBezTo>
                      <a:pt x="17" y="21"/>
                      <a:pt x="20" y="20"/>
                      <a:pt x="23" y="21"/>
                    </a:cubicBezTo>
                    <a:cubicBezTo>
                      <a:pt x="24" y="22"/>
                      <a:pt x="25" y="23"/>
                      <a:pt x="27" y="22"/>
                    </a:cubicBezTo>
                    <a:cubicBezTo>
                      <a:pt x="29" y="22"/>
                      <a:pt x="29" y="21"/>
                      <a:pt x="29" y="19"/>
                    </a:cubicBezTo>
                    <a:cubicBezTo>
                      <a:pt x="29" y="17"/>
                      <a:pt x="25" y="16"/>
                      <a:pt x="25" y="14"/>
                    </a:cubicBezTo>
                    <a:cubicBezTo>
                      <a:pt x="25" y="14"/>
                      <a:pt x="25" y="10"/>
                      <a:pt x="25" y="10"/>
                    </a:cubicBezTo>
                    <a:cubicBezTo>
                      <a:pt x="24" y="10"/>
                      <a:pt x="20" y="5"/>
                      <a:pt x="19" y="4"/>
                    </a:cubicBezTo>
                    <a:cubicBezTo>
                      <a:pt x="16" y="1"/>
                      <a:pt x="13" y="0"/>
                      <a:pt x="9" y="1"/>
                    </a:cubicBezTo>
                    <a:cubicBezTo>
                      <a:pt x="8" y="1"/>
                      <a:pt x="5" y="0"/>
                      <a:pt x="5" y="1"/>
                    </a:cubicBezTo>
                    <a:cubicBezTo>
                      <a:pt x="4" y="2"/>
                      <a:pt x="2" y="4"/>
                      <a:pt x="2" y="6"/>
                    </a:cubicBezTo>
                    <a:cubicBezTo>
                      <a:pt x="3" y="8"/>
                      <a:pt x="3" y="9"/>
                      <a:pt x="1" y="10"/>
                    </a:cubicBezTo>
                    <a:cubicBezTo>
                      <a:pt x="0" y="10"/>
                      <a:pt x="3" y="12"/>
                      <a:pt x="2" y="12"/>
                    </a:cubicBezTo>
                    <a:cubicBezTo>
                      <a:pt x="4" y="13"/>
                      <a:pt x="2" y="13"/>
                      <a:pt x="2" y="14"/>
                    </a:cubicBezTo>
                    <a:cubicBezTo>
                      <a:pt x="2" y="14"/>
                      <a:pt x="3" y="15"/>
                      <a:pt x="4" y="15"/>
                    </a:cubicBezTo>
                    <a:cubicBezTo>
                      <a:pt x="4" y="16"/>
                      <a:pt x="8" y="15"/>
                      <a:pt x="9" y="15"/>
                    </a:cubicBezTo>
                    <a:cubicBezTo>
                      <a:pt x="10" y="15"/>
                      <a:pt x="10" y="14"/>
                      <a:pt x="10" y="14"/>
                    </a:cubicBezTo>
                    <a:cubicBezTo>
                      <a:pt x="11" y="14"/>
                      <a:pt x="17" y="17"/>
                      <a:pt x="17" y="16"/>
                    </a:cubicBezTo>
                    <a:cubicBezTo>
                      <a:pt x="16" y="18"/>
                      <a:pt x="12" y="17"/>
                      <a:pt x="11" y="17"/>
                    </a:cubicBezTo>
                    <a:cubicBezTo>
                      <a:pt x="9" y="16"/>
                      <a:pt x="8" y="18"/>
                      <a:pt x="6" y="18"/>
                    </a:cubicBezTo>
                    <a:cubicBezTo>
                      <a:pt x="3" y="18"/>
                      <a:pt x="1" y="18"/>
                      <a:pt x="3" y="21"/>
                    </a:cubicBezTo>
                    <a:cubicBezTo>
                      <a:pt x="3" y="22"/>
                      <a:pt x="4" y="21"/>
                      <a:pt x="5" y="21"/>
                    </a:cubicBezTo>
                    <a:cubicBezTo>
                      <a:pt x="6" y="21"/>
                      <a:pt x="7" y="22"/>
                      <a:pt x="8" y="22"/>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1120" name="Freeform 769">
                <a:extLst>
                  <a:ext uri="{FF2B5EF4-FFF2-40B4-BE49-F238E27FC236}">
                    <a16:creationId xmlns:a16="http://schemas.microsoft.com/office/drawing/2014/main" id="{ADC2E97E-0DEE-BAB0-CC5A-208BE82F92CB}"/>
                  </a:ext>
                </a:extLst>
              </p:cNvPr>
              <p:cNvSpPr/>
              <p:nvPr/>
            </p:nvSpPr>
            <p:spPr bwMode="auto">
              <a:xfrm>
                <a:off x="11050983" y="6854309"/>
                <a:ext cx="857301" cy="844522"/>
              </a:xfrm>
              <a:custGeom>
                <a:avLst/>
                <a:gdLst>
                  <a:gd name="T0" fmla="*/ 27 w 84"/>
                  <a:gd name="T1" fmla="*/ 1 h 78"/>
                  <a:gd name="T2" fmla="*/ 33 w 84"/>
                  <a:gd name="T3" fmla="*/ 45 h 78"/>
                  <a:gd name="T4" fmla="*/ 32 w 84"/>
                  <a:gd name="T5" fmla="*/ 50 h 78"/>
                  <a:gd name="T6" fmla="*/ 19 w 84"/>
                  <a:gd name="T7" fmla="*/ 50 h 78"/>
                  <a:gd name="T8" fmla="*/ 15 w 84"/>
                  <a:gd name="T9" fmla="*/ 50 h 78"/>
                  <a:gd name="T10" fmla="*/ 12 w 84"/>
                  <a:gd name="T11" fmla="*/ 51 h 78"/>
                  <a:gd name="T12" fmla="*/ 8 w 84"/>
                  <a:gd name="T13" fmla="*/ 51 h 78"/>
                  <a:gd name="T14" fmla="*/ 6 w 84"/>
                  <a:gd name="T15" fmla="*/ 52 h 78"/>
                  <a:gd name="T16" fmla="*/ 3 w 84"/>
                  <a:gd name="T17" fmla="*/ 50 h 78"/>
                  <a:gd name="T18" fmla="*/ 0 w 84"/>
                  <a:gd name="T19" fmla="*/ 55 h 78"/>
                  <a:gd name="T20" fmla="*/ 0 w 84"/>
                  <a:gd name="T21" fmla="*/ 59 h 78"/>
                  <a:gd name="T22" fmla="*/ 3 w 84"/>
                  <a:gd name="T23" fmla="*/ 63 h 78"/>
                  <a:gd name="T24" fmla="*/ 4 w 84"/>
                  <a:gd name="T25" fmla="*/ 67 h 78"/>
                  <a:gd name="T26" fmla="*/ 7 w 84"/>
                  <a:gd name="T27" fmla="*/ 68 h 78"/>
                  <a:gd name="T28" fmla="*/ 11 w 84"/>
                  <a:gd name="T29" fmla="*/ 68 h 78"/>
                  <a:gd name="T30" fmla="*/ 15 w 84"/>
                  <a:gd name="T31" fmla="*/ 66 h 78"/>
                  <a:gd name="T32" fmla="*/ 20 w 84"/>
                  <a:gd name="T33" fmla="*/ 75 h 78"/>
                  <a:gd name="T34" fmla="*/ 20 w 84"/>
                  <a:gd name="T35" fmla="*/ 77 h 78"/>
                  <a:gd name="T36" fmla="*/ 23 w 84"/>
                  <a:gd name="T37" fmla="*/ 77 h 78"/>
                  <a:gd name="T38" fmla="*/ 27 w 84"/>
                  <a:gd name="T39" fmla="*/ 77 h 78"/>
                  <a:gd name="T40" fmla="*/ 30 w 84"/>
                  <a:gd name="T41" fmla="*/ 77 h 78"/>
                  <a:gd name="T42" fmla="*/ 35 w 84"/>
                  <a:gd name="T43" fmla="*/ 71 h 78"/>
                  <a:gd name="T44" fmla="*/ 35 w 84"/>
                  <a:gd name="T45" fmla="*/ 69 h 78"/>
                  <a:gd name="T46" fmla="*/ 39 w 84"/>
                  <a:gd name="T47" fmla="*/ 67 h 78"/>
                  <a:gd name="T48" fmla="*/ 40 w 84"/>
                  <a:gd name="T49" fmla="*/ 63 h 78"/>
                  <a:gd name="T50" fmla="*/ 42 w 84"/>
                  <a:gd name="T51" fmla="*/ 62 h 78"/>
                  <a:gd name="T52" fmla="*/ 49 w 84"/>
                  <a:gd name="T53" fmla="*/ 57 h 78"/>
                  <a:gd name="T54" fmla="*/ 51 w 84"/>
                  <a:gd name="T55" fmla="*/ 57 h 78"/>
                  <a:gd name="T56" fmla="*/ 52 w 84"/>
                  <a:gd name="T57" fmla="*/ 56 h 78"/>
                  <a:gd name="T58" fmla="*/ 55 w 84"/>
                  <a:gd name="T59" fmla="*/ 54 h 78"/>
                  <a:gd name="T60" fmla="*/ 65 w 84"/>
                  <a:gd name="T61" fmla="*/ 53 h 78"/>
                  <a:gd name="T62" fmla="*/ 70 w 84"/>
                  <a:gd name="T63" fmla="*/ 52 h 78"/>
                  <a:gd name="T64" fmla="*/ 78 w 84"/>
                  <a:gd name="T65" fmla="*/ 51 h 78"/>
                  <a:gd name="T66" fmla="*/ 82 w 84"/>
                  <a:gd name="T67" fmla="*/ 31 h 78"/>
                  <a:gd name="T68" fmla="*/ 77 w 84"/>
                  <a:gd name="T69" fmla="*/ 32 h 78"/>
                  <a:gd name="T70" fmla="*/ 77 w 84"/>
                  <a:gd name="T71" fmla="*/ 28 h 78"/>
                  <a:gd name="T72" fmla="*/ 70 w 84"/>
                  <a:gd name="T73" fmla="*/ 26 h 78"/>
                  <a:gd name="T74" fmla="*/ 66 w 84"/>
                  <a:gd name="T75" fmla="*/ 22 h 78"/>
                  <a:gd name="T76" fmla="*/ 63 w 84"/>
                  <a:gd name="T77" fmla="*/ 20 h 78"/>
                  <a:gd name="T78" fmla="*/ 56 w 84"/>
                  <a:gd name="T79" fmla="*/ 14 h 78"/>
                  <a:gd name="T80" fmla="*/ 39 w 84"/>
                  <a:gd name="T81" fmla="*/ 3 h 78"/>
                  <a:gd name="T82" fmla="*/ 35 w 84"/>
                  <a:gd name="T83" fmla="*/ 1 h 78"/>
                  <a:gd name="T84" fmla="*/ 27 w 84"/>
                  <a:gd name="T85" fmla="*/ 1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4" h="78">
                    <a:moveTo>
                      <a:pt x="27" y="1"/>
                    </a:moveTo>
                    <a:cubicBezTo>
                      <a:pt x="29" y="16"/>
                      <a:pt x="31" y="31"/>
                      <a:pt x="33" y="45"/>
                    </a:cubicBezTo>
                    <a:cubicBezTo>
                      <a:pt x="33" y="47"/>
                      <a:pt x="35" y="50"/>
                      <a:pt x="32" y="50"/>
                    </a:cubicBezTo>
                    <a:cubicBezTo>
                      <a:pt x="28" y="50"/>
                      <a:pt x="23" y="50"/>
                      <a:pt x="19" y="50"/>
                    </a:cubicBezTo>
                    <a:cubicBezTo>
                      <a:pt x="17" y="50"/>
                      <a:pt x="16" y="50"/>
                      <a:pt x="15" y="50"/>
                    </a:cubicBezTo>
                    <a:cubicBezTo>
                      <a:pt x="14" y="50"/>
                      <a:pt x="13" y="51"/>
                      <a:pt x="12" y="51"/>
                    </a:cubicBezTo>
                    <a:cubicBezTo>
                      <a:pt x="11" y="52"/>
                      <a:pt x="10" y="51"/>
                      <a:pt x="8" y="51"/>
                    </a:cubicBezTo>
                    <a:cubicBezTo>
                      <a:pt x="7" y="51"/>
                      <a:pt x="7" y="53"/>
                      <a:pt x="6" y="52"/>
                    </a:cubicBezTo>
                    <a:cubicBezTo>
                      <a:pt x="5" y="52"/>
                      <a:pt x="4" y="50"/>
                      <a:pt x="3" y="50"/>
                    </a:cubicBezTo>
                    <a:cubicBezTo>
                      <a:pt x="2" y="50"/>
                      <a:pt x="2" y="56"/>
                      <a:pt x="0" y="55"/>
                    </a:cubicBezTo>
                    <a:cubicBezTo>
                      <a:pt x="0" y="56"/>
                      <a:pt x="0" y="58"/>
                      <a:pt x="0" y="59"/>
                    </a:cubicBezTo>
                    <a:cubicBezTo>
                      <a:pt x="0" y="61"/>
                      <a:pt x="2" y="61"/>
                      <a:pt x="3" y="63"/>
                    </a:cubicBezTo>
                    <a:cubicBezTo>
                      <a:pt x="4" y="64"/>
                      <a:pt x="3" y="66"/>
                      <a:pt x="4" y="67"/>
                    </a:cubicBezTo>
                    <a:cubicBezTo>
                      <a:pt x="5" y="69"/>
                      <a:pt x="6" y="67"/>
                      <a:pt x="7" y="68"/>
                    </a:cubicBezTo>
                    <a:cubicBezTo>
                      <a:pt x="7" y="69"/>
                      <a:pt x="10" y="68"/>
                      <a:pt x="11" y="68"/>
                    </a:cubicBezTo>
                    <a:cubicBezTo>
                      <a:pt x="12" y="68"/>
                      <a:pt x="14" y="66"/>
                      <a:pt x="15" y="66"/>
                    </a:cubicBezTo>
                    <a:cubicBezTo>
                      <a:pt x="17" y="68"/>
                      <a:pt x="18" y="73"/>
                      <a:pt x="20" y="75"/>
                    </a:cubicBezTo>
                    <a:cubicBezTo>
                      <a:pt x="20" y="75"/>
                      <a:pt x="19" y="77"/>
                      <a:pt x="20" y="77"/>
                    </a:cubicBezTo>
                    <a:cubicBezTo>
                      <a:pt x="21" y="78"/>
                      <a:pt x="22" y="76"/>
                      <a:pt x="23" y="77"/>
                    </a:cubicBezTo>
                    <a:cubicBezTo>
                      <a:pt x="24" y="78"/>
                      <a:pt x="26" y="78"/>
                      <a:pt x="27" y="77"/>
                    </a:cubicBezTo>
                    <a:cubicBezTo>
                      <a:pt x="29" y="75"/>
                      <a:pt x="29" y="77"/>
                      <a:pt x="30" y="77"/>
                    </a:cubicBezTo>
                    <a:cubicBezTo>
                      <a:pt x="33" y="77"/>
                      <a:pt x="35" y="73"/>
                      <a:pt x="35" y="71"/>
                    </a:cubicBezTo>
                    <a:cubicBezTo>
                      <a:pt x="35" y="70"/>
                      <a:pt x="33" y="70"/>
                      <a:pt x="35" y="69"/>
                    </a:cubicBezTo>
                    <a:cubicBezTo>
                      <a:pt x="36" y="68"/>
                      <a:pt x="38" y="69"/>
                      <a:pt x="39" y="67"/>
                    </a:cubicBezTo>
                    <a:cubicBezTo>
                      <a:pt x="39" y="66"/>
                      <a:pt x="40" y="64"/>
                      <a:pt x="40" y="63"/>
                    </a:cubicBezTo>
                    <a:cubicBezTo>
                      <a:pt x="41" y="61"/>
                      <a:pt x="41" y="60"/>
                      <a:pt x="42" y="62"/>
                    </a:cubicBezTo>
                    <a:cubicBezTo>
                      <a:pt x="45" y="64"/>
                      <a:pt x="47" y="56"/>
                      <a:pt x="49" y="57"/>
                    </a:cubicBezTo>
                    <a:cubicBezTo>
                      <a:pt x="50" y="57"/>
                      <a:pt x="50" y="57"/>
                      <a:pt x="51" y="57"/>
                    </a:cubicBezTo>
                    <a:cubicBezTo>
                      <a:pt x="51" y="57"/>
                      <a:pt x="52" y="56"/>
                      <a:pt x="52" y="56"/>
                    </a:cubicBezTo>
                    <a:cubicBezTo>
                      <a:pt x="53" y="55"/>
                      <a:pt x="54" y="55"/>
                      <a:pt x="55" y="54"/>
                    </a:cubicBezTo>
                    <a:cubicBezTo>
                      <a:pt x="58" y="51"/>
                      <a:pt x="61" y="54"/>
                      <a:pt x="65" y="53"/>
                    </a:cubicBezTo>
                    <a:cubicBezTo>
                      <a:pt x="67" y="53"/>
                      <a:pt x="68" y="52"/>
                      <a:pt x="70" y="52"/>
                    </a:cubicBezTo>
                    <a:cubicBezTo>
                      <a:pt x="73" y="52"/>
                      <a:pt x="76" y="52"/>
                      <a:pt x="78" y="51"/>
                    </a:cubicBezTo>
                    <a:cubicBezTo>
                      <a:pt x="84" y="49"/>
                      <a:pt x="82" y="36"/>
                      <a:pt x="82" y="31"/>
                    </a:cubicBezTo>
                    <a:cubicBezTo>
                      <a:pt x="81" y="32"/>
                      <a:pt x="78" y="34"/>
                      <a:pt x="77" y="32"/>
                    </a:cubicBezTo>
                    <a:cubicBezTo>
                      <a:pt x="76" y="31"/>
                      <a:pt x="78" y="29"/>
                      <a:pt x="77" y="28"/>
                    </a:cubicBezTo>
                    <a:cubicBezTo>
                      <a:pt x="76" y="26"/>
                      <a:pt x="72" y="27"/>
                      <a:pt x="70" y="26"/>
                    </a:cubicBezTo>
                    <a:cubicBezTo>
                      <a:pt x="68" y="26"/>
                      <a:pt x="67" y="23"/>
                      <a:pt x="66" y="22"/>
                    </a:cubicBezTo>
                    <a:cubicBezTo>
                      <a:pt x="66" y="21"/>
                      <a:pt x="65" y="20"/>
                      <a:pt x="63" y="20"/>
                    </a:cubicBezTo>
                    <a:cubicBezTo>
                      <a:pt x="61" y="18"/>
                      <a:pt x="58" y="16"/>
                      <a:pt x="56" y="14"/>
                    </a:cubicBezTo>
                    <a:cubicBezTo>
                      <a:pt x="50" y="11"/>
                      <a:pt x="44" y="7"/>
                      <a:pt x="39" y="3"/>
                    </a:cubicBezTo>
                    <a:cubicBezTo>
                      <a:pt x="38" y="3"/>
                      <a:pt x="36" y="1"/>
                      <a:pt x="35" y="1"/>
                    </a:cubicBezTo>
                    <a:cubicBezTo>
                      <a:pt x="33" y="0"/>
                      <a:pt x="30" y="1"/>
                      <a:pt x="27" y="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1121" name="Freeform 770">
                <a:extLst>
                  <a:ext uri="{FF2B5EF4-FFF2-40B4-BE49-F238E27FC236}">
                    <a16:creationId xmlns:a16="http://schemas.microsoft.com/office/drawing/2014/main" id="{6BBE60AE-D6FB-02A7-5C87-F19AC75F8E3F}"/>
                  </a:ext>
                </a:extLst>
              </p:cNvPr>
              <p:cNvSpPr/>
              <p:nvPr/>
            </p:nvSpPr>
            <p:spPr bwMode="auto">
              <a:xfrm>
                <a:off x="12887562" y="6463395"/>
                <a:ext cx="564564" cy="582683"/>
              </a:xfrm>
              <a:custGeom>
                <a:avLst/>
                <a:gdLst>
                  <a:gd name="T0" fmla="*/ 45 w 55"/>
                  <a:gd name="T1" fmla="*/ 54 h 54"/>
                  <a:gd name="T2" fmla="*/ 48 w 55"/>
                  <a:gd name="T3" fmla="*/ 51 h 54"/>
                  <a:gd name="T4" fmla="*/ 51 w 55"/>
                  <a:gd name="T5" fmla="*/ 48 h 54"/>
                  <a:gd name="T6" fmla="*/ 54 w 55"/>
                  <a:gd name="T7" fmla="*/ 44 h 54"/>
                  <a:gd name="T8" fmla="*/ 55 w 55"/>
                  <a:gd name="T9" fmla="*/ 42 h 54"/>
                  <a:gd name="T10" fmla="*/ 50 w 55"/>
                  <a:gd name="T11" fmla="*/ 36 h 54"/>
                  <a:gd name="T12" fmla="*/ 45 w 55"/>
                  <a:gd name="T13" fmla="*/ 25 h 54"/>
                  <a:gd name="T14" fmla="*/ 40 w 55"/>
                  <a:gd name="T15" fmla="*/ 16 h 54"/>
                  <a:gd name="T16" fmla="*/ 38 w 55"/>
                  <a:gd name="T17" fmla="*/ 8 h 54"/>
                  <a:gd name="T18" fmla="*/ 47 w 55"/>
                  <a:gd name="T19" fmla="*/ 22 h 54"/>
                  <a:gd name="T20" fmla="*/ 49 w 55"/>
                  <a:gd name="T21" fmla="*/ 19 h 54"/>
                  <a:gd name="T22" fmla="*/ 48 w 55"/>
                  <a:gd name="T23" fmla="*/ 14 h 54"/>
                  <a:gd name="T24" fmla="*/ 47 w 55"/>
                  <a:gd name="T25" fmla="*/ 2 h 54"/>
                  <a:gd name="T26" fmla="*/ 38 w 55"/>
                  <a:gd name="T27" fmla="*/ 2 h 54"/>
                  <a:gd name="T28" fmla="*/ 25 w 55"/>
                  <a:gd name="T29" fmla="*/ 3 h 54"/>
                  <a:gd name="T30" fmla="*/ 16 w 55"/>
                  <a:gd name="T31" fmla="*/ 3 h 54"/>
                  <a:gd name="T32" fmla="*/ 4 w 55"/>
                  <a:gd name="T33" fmla="*/ 1 h 54"/>
                  <a:gd name="T34" fmla="*/ 3 w 55"/>
                  <a:gd name="T35" fmla="*/ 0 h 54"/>
                  <a:gd name="T36" fmla="*/ 1 w 55"/>
                  <a:gd name="T37" fmla="*/ 3 h 54"/>
                  <a:gd name="T38" fmla="*/ 2 w 55"/>
                  <a:gd name="T39" fmla="*/ 7 h 54"/>
                  <a:gd name="T40" fmla="*/ 1 w 55"/>
                  <a:gd name="T41" fmla="*/ 11 h 54"/>
                  <a:gd name="T42" fmla="*/ 2 w 55"/>
                  <a:gd name="T43" fmla="*/ 13 h 54"/>
                  <a:gd name="T44" fmla="*/ 2 w 55"/>
                  <a:gd name="T45" fmla="*/ 25 h 54"/>
                  <a:gd name="T46" fmla="*/ 2 w 55"/>
                  <a:gd name="T47" fmla="*/ 52 h 54"/>
                  <a:gd name="T48" fmla="*/ 34 w 55"/>
                  <a:gd name="T49" fmla="*/ 52 h 54"/>
                  <a:gd name="T50" fmla="*/ 40 w 55"/>
                  <a:gd name="T51" fmla="*/ 52 h 54"/>
                  <a:gd name="T52" fmla="*/ 45 w 55"/>
                  <a:gd name="T53"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5" h="54">
                    <a:moveTo>
                      <a:pt x="45" y="54"/>
                    </a:moveTo>
                    <a:cubicBezTo>
                      <a:pt x="46" y="54"/>
                      <a:pt x="46" y="51"/>
                      <a:pt x="48" y="51"/>
                    </a:cubicBezTo>
                    <a:cubicBezTo>
                      <a:pt x="51" y="51"/>
                      <a:pt x="49" y="49"/>
                      <a:pt x="51" y="48"/>
                    </a:cubicBezTo>
                    <a:cubicBezTo>
                      <a:pt x="54" y="47"/>
                      <a:pt x="54" y="47"/>
                      <a:pt x="54" y="44"/>
                    </a:cubicBezTo>
                    <a:cubicBezTo>
                      <a:pt x="53" y="42"/>
                      <a:pt x="53" y="42"/>
                      <a:pt x="55" y="42"/>
                    </a:cubicBezTo>
                    <a:cubicBezTo>
                      <a:pt x="54" y="42"/>
                      <a:pt x="51" y="37"/>
                      <a:pt x="50" y="36"/>
                    </a:cubicBezTo>
                    <a:cubicBezTo>
                      <a:pt x="49" y="32"/>
                      <a:pt x="47" y="28"/>
                      <a:pt x="45" y="25"/>
                    </a:cubicBezTo>
                    <a:cubicBezTo>
                      <a:pt x="43" y="22"/>
                      <a:pt x="42" y="18"/>
                      <a:pt x="40" y="16"/>
                    </a:cubicBezTo>
                    <a:cubicBezTo>
                      <a:pt x="39" y="15"/>
                      <a:pt x="37" y="9"/>
                      <a:pt x="38" y="8"/>
                    </a:cubicBezTo>
                    <a:cubicBezTo>
                      <a:pt x="38" y="8"/>
                      <a:pt x="46" y="22"/>
                      <a:pt x="47" y="22"/>
                    </a:cubicBezTo>
                    <a:cubicBezTo>
                      <a:pt x="48" y="22"/>
                      <a:pt x="49" y="19"/>
                      <a:pt x="49" y="19"/>
                    </a:cubicBezTo>
                    <a:cubicBezTo>
                      <a:pt x="49" y="17"/>
                      <a:pt x="49" y="15"/>
                      <a:pt x="48" y="14"/>
                    </a:cubicBezTo>
                    <a:cubicBezTo>
                      <a:pt x="48" y="10"/>
                      <a:pt x="47" y="6"/>
                      <a:pt x="47" y="2"/>
                    </a:cubicBezTo>
                    <a:cubicBezTo>
                      <a:pt x="45" y="4"/>
                      <a:pt x="40" y="4"/>
                      <a:pt x="38" y="2"/>
                    </a:cubicBezTo>
                    <a:cubicBezTo>
                      <a:pt x="34" y="0"/>
                      <a:pt x="29" y="1"/>
                      <a:pt x="25" y="3"/>
                    </a:cubicBezTo>
                    <a:cubicBezTo>
                      <a:pt x="22" y="5"/>
                      <a:pt x="19" y="4"/>
                      <a:pt x="16" y="3"/>
                    </a:cubicBezTo>
                    <a:cubicBezTo>
                      <a:pt x="12" y="2"/>
                      <a:pt x="8" y="2"/>
                      <a:pt x="4" y="1"/>
                    </a:cubicBezTo>
                    <a:cubicBezTo>
                      <a:pt x="4" y="1"/>
                      <a:pt x="3" y="0"/>
                      <a:pt x="3" y="0"/>
                    </a:cubicBezTo>
                    <a:cubicBezTo>
                      <a:pt x="2" y="1"/>
                      <a:pt x="2" y="2"/>
                      <a:pt x="1" y="3"/>
                    </a:cubicBezTo>
                    <a:cubicBezTo>
                      <a:pt x="0" y="4"/>
                      <a:pt x="3" y="5"/>
                      <a:pt x="2" y="7"/>
                    </a:cubicBezTo>
                    <a:cubicBezTo>
                      <a:pt x="1" y="8"/>
                      <a:pt x="1" y="9"/>
                      <a:pt x="1" y="11"/>
                    </a:cubicBezTo>
                    <a:cubicBezTo>
                      <a:pt x="2" y="11"/>
                      <a:pt x="2" y="12"/>
                      <a:pt x="2" y="13"/>
                    </a:cubicBezTo>
                    <a:cubicBezTo>
                      <a:pt x="2" y="17"/>
                      <a:pt x="2" y="21"/>
                      <a:pt x="2" y="25"/>
                    </a:cubicBezTo>
                    <a:cubicBezTo>
                      <a:pt x="2" y="28"/>
                      <a:pt x="2" y="52"/>
                      <a:pt x="2" y="52"/>
                    </a:cubicBezTo>
                    <a:cubicBezTo>
                      <a:pt x="13" y="52"/>
                      <a:pt x="23" y="52"/>
                      <a:pt x="34" y="52"/>
                    </a:cubicBezTo>
                    <a:cubicBezTo>
                      <a:pt x="36" y="52"/>
                      <a:pt x="38" y="52"/>
                      <a:pt x="40" y="52"/>
                    </a:cubicBezTo>
                    <a:cubicBezTo>
                      <a:pt x="42" y="52"/>
                      <a:pt x="43" y="54"/>
                      <a:pt x="45" y="54"/>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1122" name="Freeform 771">
                <a:extLst>
                  <a:ext uri="{FF2B5EF4-FFF2-40B4-BE49-F238E27FC236}">
                    <a16:creationId xmlns:a16="http://schemas.microsoft.com/office/drawing/2014/main" id="{1098E83D-441A-323C-3BF8-F0CAB93FD4B3}"/>
                  </a:ext>
                </a:extLst>
              </p:cNvPr>
              <p:cNvSpPr/>
              <p:nvPr/>
            </p:nvSpPr>
            <p:spPr bwMode="auto">
              <a:xfrm>
                <a:off x="12051166" y="6127803"/>
                <a:ext cx="205617" cy="420417"/>
              </a:xfrm>
              <a:custGeom>
                <a:avLst/>
                <a:gdLst>
                  <a:gd name="T0" fmla="*/ 14 w 20"/>
                  <a:gd name="T1" fmla="*/ 34 h 39"/>
                  <a:gd name="T2" fmla="*/ 17 w 20"/>
                  <a:gd name="T3" fmla="*/ 30 h 39"/>
                  <a:gd name="T4" fmla="*/ 20 w 20"/>
                  <a:gd name="T5" fmla="*/ 27 h 39"/>
                  <a:gd name="T6" fmla="*/ 20 w 20"/>
                  <a:gd name="T7" fmla="*/ 24 h 39"/>
                  <a:gd name="T8" fmla="*/ 19 w 20"/>
                  <a:gd name="T9" fmla="*/ 23 h 39"/>
                  <a:gd name="T10" fmla="*/ 17 w 20"/>
                  <a:gd name="T11" fmla="*/ 20 h 39"/>
                  <a:gd name="T12" fmla="*/ 14 w 20"/>
                  <a:gd name="T13" fmla="*/ 20 h 39"/>
                  <a:gd name="T14" fmla="*/ 16 w 20"/>
                  <a:gd name="T15" fmla="*/ 16 h 39"/>
                  <a:gd name="T16" fmla="*/ 17 w 20"/>
                  <a:gd name="T17" fmla="*/ 10 h 39"/>
                  <a:gd name="T18" fmla="*/ 15 w 20"/>
                  <a:gd name="T19" fmla="*/ 6 h 39"/>
                  <a:gd name="T20" fmla="*/ 18 w 20"/>
                  <a:gd name="T21" fmla="*/ 4 h 39"/>
                  <a:gd name="T22" fmla="*/ 18 w 20"/>
                  <a:gd name="T23" fmla="*/ 1 h 39"/>
                  <a:gd name="T24" fmla="*/ 15 w 20"/>
                  <a:gd name="T25" fmla="*/ 3 h 39"/>
                  <a:gd name="T26" fmla="*/ 14 w 20"/>
                  <a:gd name="T27" fmla="*/ 2 h 39"/>
                  <a:gd name="T28" fmla="*/ 11 w 20"/>
                  <a:gd name="T29" fmla="*/ 0 h 39"/>
                  <a:gd name="T30" fmla="*/ 5 w 20"/>
                  <a:gd name="T31" fmla="*/ 4 h 39"/>
                  <a:gd name="T32" fmla="*/ 2 w 20"/>
                  <a:gd name="T33" fmla="*/ 17 h 39"/>
                  <a:gd name="T34" fmla="*/ 1 w 20"/>
                  <a:gd name="T35" fmla="*/ 21 h 39"/>
                  <a:gd name="T36" fmla="*/ 4 w 20"/>
                  <a:gd name="T37" fmla="*/ 26 h 39"/>
                  <a:gd name="T38" fmla="*/ 8 w 20"/>
                  <a:gd name="T39" fmla="*/ 30 h 39"/>
                  <a:gd name="T40" fmla="*/ 10 w 20"/>
                  <a:gd name="T41" fmla="*/ 39 h 39"/>
                  <a:gd name="T42" fmla="*/ 14 w 20"/>
                  <a:gd name="T43" fmla="*/ 34 h 39"/>
                  <a:gd name="T44" fmla="*/ 14 w 20"/>
                  <a:gd name="T45" fmla="*/ 3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 h="39">
                    <a:moveTo>
                      <a:pt x="14" y="34"/>
                    </a:moveTo>
                    <a:cubicBezTo>
                      <a:pt x="12" y="32"/>
                      <a:pt x="16" y="30"/>
                      <a:pt x="17" y="30"/>
                    </a:cubicBezTo>
                    <a:cubicBezTo>
                      <a:pt x="19" y="29"/>
                      <a:pt x="20" y="28"/>
                      <a:pt x="20" y="27"/>
                    </a:cubicBezTo>
                    <a:cubicBezTo>
                      <a:pt x="20" y="26"/>
                      <a:pt x="20" y="25"/>
                      <a:pt x="20" y="24"/>
                    </a:cubicBezTo>
                    <a:cubicBezTo>
                      <a:pt x="20" y="23"/>
                      <a:pt x="19" y="23"/>
                      <a:pt x="19" y="23"/>
                    </a:cubicBezTo>
                    <a:cubicBezTo>
                      <a:pt x="18" y="22"/>
                      <a:pt x="18" y="21"/>
                      <a:pt x="17" y="20"/>
                    </a:cubicBezTo>
                    <a:cubicBezTo>
                      <a:pt x="16" y="20"/>
                      <a:pt x="15" y="21"/>
                      <a:pt x="14" y="20"/>
                    </a:cubicBezTo>
                    <a:cubicBezTo>
                      <a:pt x="11" y="18"/>
                      <a:pt x="14" y="17"/>
                      <a:pt x="16" y="16"/>
                    </a:cubicBezTo>
                    <a:cubicBezTo>
                      <a:pt x="18" y="15"/>
                      <a:pt x="19" y="12"/>
                      <a:pt x="17" y="10"/>
                    </a:cubicBezTo>
                    <a:cubicBezTo>
                      <a:pt x="17" y="9"/>
                      <a:pt x="14" y="7"/>
                      <a:pt x="15" y="6"/>
                    </a:cubicBezTo>
                    <a:cubicBezTo>
                      <a:pt x="16" y="5"/>
                      <a:pt x="17" y="5"/>
                      <a:pt x="18" y="4"/>
                    </a:cubicBezTo>
                    <a:cubicBezTo>
                      <a:pt x="18" y="4"/>
                      <a:pt x="18" y="1"/>
                      <a:pt x="18" y="1"/>
                    </a:cubicBezTo>
                    <a:cubicBezTo>
                      <a:pt x="17" y="1"/>
                      <a:pt x="16" y="4"/>
                      <a:pt x="15" y="3"/>
                    </a:cubicBezTo>
                    <a:cubicBezTo>
                      <a:pt x="15" y="3"/>
                      <a:pt x="14" y="2"/>
                      <a:pt x="14" y="2"/>
                    </a:cubicBezTo>
                    <a:cubicBezTo>
                      <a:pt x="13" y="1"/>
                      <a:pt x="12" y="0"/>
                      <a:pt x="11" y="0"/>
                    </a:cubicBezTo>
                    <a:cubicBezTo>
                      <a:pt x="9" y="1"/>
                      <a:pt x="6" y="2"/>
                      <a:pt x="5" y="4"/>
                    </a:cubicBezTo>
                    <a:cubicBezTo>
                      <a:pt x="3" y="8"/>
                      <a:pt x="5" y="14"/>
                      <a:pt x="2" y="17"/>
                    </a:cubicBezTo>
                    <a:cubicBezTo>
                      <a:pt x="0" y="19"/>
                      <a:pt x="0" y="19"/>
                      <a:pt x="1" y="21"/>
                    </a:cubicBezTo>
                    <a:cubicBezTo>
                      <a:pt x="1" y="23"/>
                      <a:pt x="4" y="24"/>
                      <a:pt x="4" y="26"/>
                    </a:cubicBezTo>
                    <a:cubicBezTo>
                      <a:pt x="5" y="28"/>
                      <a:pt x="8" y="29"/>
                      <a:pt x="8" y="30"/>
                    </a:cubicBezTo>
                    <a:cubicBezTo>
                      <a:pt x="9" y="33"/>
                      <a:pt x="10" y="37"/>
                      <a:pt x="10" y="39"/>
                    </a:cubicBezTo>
                    <a:cubicBezTo>
                      <a:pt x="12" y="39"/>
                      <a:pt x="16" y="37"/>
                      <a:pt x="14" y="34"/>
                    </a:cubicBezTo>
                    <a:cubicBezTo>
                      <a:pt x="13" y="33"/>
                      <a:pt x="15" y="35"/>
                      <a:pt x="14" y="34"/>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1123" name="Freeform 772">
                <a:extLst>
                  <a:ext uri="{FF2B5EF4-FFF2-40B4-BE49-F238E27FC236}">
                    <a16:creationId xmlns:a16="http://schemas.microsoft.com/office/drawing/2014/main" id="{5762C8DE-F0BF-1CE3-427F-D388E58C564A}"/>
                  </a:ext>
                </a:extLst>
              </p:cNvPr>
              <p:cNvSpPr/>
              <p:nvPr/>
            </p:nvSpPr>
            <p:spPr bwMode="auto">
              <a:xfrm>
                <a:off x="12141780" y="6374887"/>
                <a:ext cx="777151" cy="792893"/>
              </a:xfrm>
              <a:custGeom>
                <a:avLst/>
                <a:gdLst>
                  <a:gd name="T0" fmla="*/ 21 w 76"/>
                  <a:gd name="T1" fmla="*/ 55 h 73"/>
                  <a:gd name="T2" fmla="*/ 25 w 76"/>
                  <a:gd name="T3" fmla="*/ 57 h 73"/>
                  <a:gd name="T4" fmla="*/ 28 w 76"/>
                  <a:gd name="T5" fmla="*/ 55 h 73"/>
                  <a:gd name="T6" fmla="*/ 33 w 76"/>
                  <a:gd name="T7" fmla="*/ 53 h 73"/>
                  <a:gd name="T8" fmla="*/ 44 w 76"/>
                  <a:gd name="T9" fmla="*/ 59 h 73"/>
                  <a:gd name="T10" fmla="*/ 70 w 76"/>
                  <a:gd name="T11" fmla="*/ 73 h 73"/>
                  <a:gd name="T12" fmla="*/ 71 w 76"/>
                  <a:gd name="T13" fmla="*/ 71 h 73"/>
                  <a:gd name="T14" fmla="*/ 75 w 76"/>
                  <a:gd name="T15" fmla="*/ 71 h 73"/>
                  <a:gd name="T16" fmla="*/ 75 w 76"/>
                  <a:gd name="T17" fmla="*/ 66 h 73"/>
                  <a:gd name="T18" fmla="*/ 75 w 76"/>
                  <a:gd name="T19" fmla="*/ 44 h 73"/>
                  <a:gd name="T20" fmla="*/ 75 w 76"/>
                  <a:gd name="T21" fmla="*/ 24 h 73"/>
                  <a:gd name="T22" fmla="*/ 75 w 76"/>
                  <a:gd name="T23" fmla="*/ 20 h 73"/>
                  <a:gd name="T24" fmla="*/ 74 w 76"/>
                  <a:gd name="T25" fmla="*/ 17 h 73"/>
                  <a:gd name="T26" fmla="*/ 76 w 76"/>
                  <a:gd name="T27" fmla="*/ 14 h 73"/>
                  <a:gd name="T28" fmla="*/ 74 w 76"/>
                  <a:gd name="T29" fmla="*/ 11 h 73"/>
                  <a:gd name="T30" fmla="*/ 76 w 76"/>
                  <a:gd name="T31" fmla="*/ 8 h 73"/>
                  <a:gd name="T32" fmla="*/ 67 w 76"/>
                  <a:gd name="T33" fmla="*/ 5 h 73"/>
                  <a:gd name="T34" fmla="*/ 61 w 76"/>
                  <a:gd name="T35" fmla="*/ 2 h 73"/>
                  <a:gd name="T36" fmla="*/ 51 w 76"/>
                  <a:gd name="T37" fmla="*/ 6 h 73"/>
                  <a:gd name="T38" fmla="*/ 51 w 76"/>
                  <a:gd name="T39" fmla="*/ 9 h 73"/>
                  <a:gd name="T40" fmla="*/ 50 w 76"/>
                  <a:gd name="T41" fmla="*/ 14 h 73"/>
                  <a:gd name="T42" fmla="*/ 41 w 76"/>
                  <a:gd name="T43" fmla="*/ 13 h 73"/>
                  <a:gd name="T44" fmla="*/ 36 w 76"/>
                  <a:gd name="T45" fmla="*/ 12 h 73"/>
                  <a:gd name="T46" fmla="*/ 31 w 76"/>
                  <a:gd name="T47" fmla="*/ 10 h 73"/>
                  <a:gd name="T48" fmla="*/ 29 w 76"/>
                  <a:gd name="T49" fmla="*/ 6 h 73"/>
                  <a:gd name="T50" fmla="*/ 23 w 76"/>
                  <a:gd name="T51" fmla="*/ 3 h 73"/>
                  <a:gd name="T52" fmla="*/ 17 w 76"/>
                  <a:gd name="T53" fmla="*/ 2 h 73"/>
                  <a:gd name="T54" fmla="*/ 11 w 76"/>
                  <a:gd name="T55" fmla="*/ 0 h 73"/>
                  <a:gd name="T56" fmla="*/ 11 w 76"/>
                  <a:gd name="T57" fmla="*/ 4 h 73"/>
                  <a:gd name="T58" fmla="*/ 9 w 76"/>
                  <a:gd name="T59" fmla="*/ 6 h 73"/>
                  <a:gd name="T60" fmla="*/ 5 w 76"/>
                  <a:gd name="T61" fmla="*/ 8 h 73"/>
                  <a:gd name="T62" fmla="*/ 5 w 76"/>
                  <a:gd name="T63" fmla="*/ 14 h 73"/>
                  <a:gd name="T64" fmla="*/ 1 w 76"/>
                  <a:gd name="T65" fmla="*/ 17 h 73"/>
                  <a:gd name="T66" fmla="*/ 3 w 76"/>
                  <a:gd name="T67" fmla="*/ 21 h 73"/>
                  <a:gd name="T68" fmla="*/ 3 w 76"/>
                  <a:gd name="T69" fmla="*/ 26 h 73"/>
                  <a:gd name="T70" fmla="*/ 3 w 76"/>
                  <a:gd name="T71" fmla="*/ 31 h 73"/>
                  <a:gd name="T72" fmla="*/ 3 w 76"/>
                  <a:gd name="T73" fmla="*/ 34 h 73"/>
                  <a:gd name="T74" fmla="*/ 3 w 76"/>
                  <a:gd name="T75" fmla="*/ 37 h 73"/>
                  <a:gd name="T76" fmla="*/ 1 w 76"/>
                  <a:gd name="T77" fmla="*/ 40 h 73"/>
                  <a:gd name="T78" fmla="*/ 4 w 76"/>
                  <a:gd name="T79" fmla="*/ 46 h 73"/>
                  <a:gd name="T80" fmla="*/ 7 w 76"/>
                  <a:gd name="T81" fmla="*/ 48 h 73"/>
                  <a:gd name="T82" fmla="*/ 11 w 76"/>
                  <a:gd name="T83" fmla="*/ 49 h 73"/>
                  <a:gd name="T84" fmla="*/ 14 w 76"/>
                  <a:gd name="T85" fmla="*/ 53 h 73"/>
                  <a:gd name="T86" fmla="*/ 21 w 76"/>
                  <a:gd name="T87" fmla="*/ 55 h 73"/>
                  <a:gd name="T88" fmla="*/ 21 w 76"/>
                  <a:gd name="T89" fmla="*/ 5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 h="73">
                    <a:moveTo>
                      <a:pt x="21" y="55"/>
                    </a:moveTo>
                    <a:cubicBezTo>
                      <a:pt x="21" y="56"/>
                      <a:pt x="24" y="58"/>
                      <a:pt x="25" y="57"/>
                    </a:cubicBezTo>
                    <a:cubicBezTo>
                      <a:pt x="26" y="56"/>
                      <a:pt x="27" y="56"/>
                      <a:pt x="28" y="55"/>
                    </a:cubicBezTo>
                    <a:cubicBezTo>
                      <a:pt x="29" y="55"/>
                      <a:pt x="32" y="53"/>
                      <a:pt x="33" y="53"/>
                    </a:cubicBezTo>
                    <a:cubicBezTo>
                      <a:pt x="37" y="55"/>
                      <a:pt x="40" y="57"/>
                      <a:pt x="44" y="59"/>
                    </a:cubicBezTo>
                    <a:cubicBezTo>
                      <a:pt x="53" y="64"/>
                      <a:pt x="61" y="69"/>
                      <a:pt x="70" y="73"/>
                    </a:cubicBezTo>
                    <a:cubicBezTo>
                      <a:pt x="70" y="71"/>
                      <a:pt x="69" y="71"/>
                      <a:pt x="71" y="71"/>
                    </a:cubicBezTo>
                    <a:cubicBezTo>
                      <a:pt x="71" y="71"/>
                      <a:pt x="75" y="71"/>
                      <a:pt x="75" y="71"/>
                    </a:cubicBezTo>
                    <a:cubicBezTo>
                      <a:pt x="75" y="69"/>
                      <a:pt x="75" y="68"/>
                      <a:pt x="75" y="66"/>
                    </a:cubicBezTo>
                    <a:cubicBezTo>
                      <a:pt x="75" y="59"/>
                      <a:pt x="75" y="52"/>
                      <a:pt x="75" y="44"/>
                    </a:cubicBezTo>
                    <a:cubicBezTo>
                      <a:pt x="75" y="37"/>
                      <a:pt x="75" y="30"/>
                      <a:pt x="75" y="24"/>
                    </a:cubicBezTo>
                    <a:cubicBezTo>
                      <a:pt x="75" y="22"/>
                      <a:pt x="75" y="21"/>
                      <a:pt x="75" y="20"/>
                    </a:cubicBezTo>
                    <a:cubicBezTo>
                      <a:pt x="74" y="19"/>
                      <a:pt x="74" y="18"/>
                      <a:pt x="74" y="17"/>
                    </a:cubicBezTo>
                    <a:cubicBezTo>
                      <a:pt x="74" y="16"/>
                      <a:pt x="76" y="15"/>
                      <a:pt x="76" y="14"/>
                    </a:cubicBezTo>
                    <a:cubicBezTo>
                      <a:pt x="76" y="13"/>
                      <a:pt x="74" y="12"/>
                      <a:pt x="74" y="11"/>
                    </a:cubicBezTo>
                    <a:cubicBezTo>
                      <a:pt x="74" y="10"/>
                      <a:pt x="75" y="9"/>
                      <a:pt x="76" y="8"/>
                    </a:cubicBezTo>
                    <a:cubicBezTo>
                      <a:pt x="73" y="6"/>
                      <a:pt x="70" y="7"/>
                      <a:pt x="67" y="5"/>
                    </a:cubicBezTo>
                    <a:cubicBezTo>
                      <a:pt x="65" y="4"/>
                      <a:pt x="64" y="2"/>
                      <a:pt x="61" y="2"/>
                    </a:cubicBezTo>
                    <a:cubicBezTo>
                      <a:pt x="57" y="2"/>
                      <a:pt x="53" y="3"/>
                      <a:pt x="51" y="6"/>
                    </a:cubicBezTo>
                    <a:cubicBezTo>
                      <a:pt x="50" y="7"/>
                      <a:pt x="50" y="8"/>
                      <a:pt x="51" y="9"/>
                    </a:cubicBezTo>
                    <a:cubicBezTo>
                      <a:pt x="52" y="11"/>
                      <a:pt x="51" y="12"/>
                      <a:pt x="50" y="14"/>
                    </a:cubicBezTo>
                    <a:cubicBezTo>
                      <a:pt x="48" y="17"/>
                      <a:pt x="44" y="15"/>
                      <a:pt x="41" y="13"/>
                    </a:cubicBezTo>
                    <a:cubicBezTo>
                      <a:pt x="39" y="13"/>
                      <a:pt x="38" y="12"/>
                      <a:pt x="36" y="12"/>
                    </a:cubicBezTo>
                    <a:cubicBezTo>
                      <a:pt x="34" y="11"/>
                      <a:pt x="32" y="12"/>
                      <a:pt x="31" y="10"/>
                    </a:cubicBezTo>
                    <a:cubicBezTo>
                      <a:pt x="30" y="9"/>
                      <a:pt x="30" y="7"/>
                      <a:pt x="29" y="6"/>
                    </a:cubicBezTo>
                    <a:cubicBezTo>
                      <a:pt x="28" y="4"/>
                      <a:pt x="25" y="4"/>
                      <a:pt x="23" y="3"/>
                    </a:cubicBezTo>
                    <a:cubicBezTo>
                      <a:pt x="21" y="2"/>
                      <a:pt x="19" y="2"/>
                      <a:pt x="17" y="2"/>
                    </a:cubicBezTo>
                    <a:cubicBezTo>
                      <a:pt x="15" y="2"/>
                      <a:pt x="14" y="1"/>
                      <a:pt x="11" y="0"/>
                    </a:cubicBezTo>
                    <a:cubicBezTo>
                      <a:pt x="11" y="1"/>
                      <a:pt x="11" y="2"/>
                      <a:pt x="11" y="4"/>
                    </a:cubicBezTo>
                    <a:cubicBezTo>
                      <a:pt x="11" y="5"/>
                      <a:pt x="11" y="4"/>
                      <a:pt x="9" y="6"/>
                    </a:cubicBezTo>
                    <a:cubicBezTo>
                      <a:pt x="8" y="7"/>
                      <a:pt x="7" y="7"/>
                      <a:pt x="5" y="8"/>
                    </a:cubicBezTo>
                    <a:cubicBezTo>
                      <a:pt x="3" y="10"/>
                      <a:pt x="6" y="12"/>
                      <a:pt x="5" y="14"/>
                    </a:cubicBezTo>
                    <a:cubicBezTo>
                      <a:pt x="4" y="16"/>
                      <a:pt x="1" y="16"/>
                      <a:pt x="1" y="17"/>
                    </a:cubicBezTo>
                    <a:cubicBezTo>
                      <a:pt x="1" y="19"/>
                      <a:pt x="2" y="20"/>
                      <a:pt x="3" y="21"/>
                    </a:cubicBezTo>
                    <a:cubicBezTo>
                      <a:pt x="3" y="23"/>
                      <a:pt x="3" y="25"/>
                      <a:pt x="3" y="26"/>
                    </a:cubicBezTo>
                    <a:cubicBezTo>
                      <a:pt x="3" y="28"/>
                      <a:pt x="4" y="29"/>
                      <a:pt x="3" y="31"/>
                    </a:cubicBezTo>
                    <a:cubicBezTo>
                      <a:pt x="3" y="32"/>
                      <a:pt x="3" y="33"/>
                      <a:pt x="3" y="34"/>
                    </a:cubicBezTo>
                    <a:cubicBezTo>
                      <a:pt x="3" y="35"/>
                      <a:pt x="4" y="36"/>
                      <a:pt x="3" y="37"/>
                    </a:cubicBezTo>
                    <a:cubicBezTo>
                      <a:pt x="3" y="38"/>
                      <a:pt x="0" y="38"/>
                      <a:pt x="1" y="40"/>
                    </a:cubicBezTo>
                    <a:cubicBezTo>
                      <a:pt x="3" y="42"/>
                      <a:pt x="4" y="43"/>
                      <a:pt x="4" y="46"/>
                    </a:cubicBezTo>
                    <a:cubicBezTo>
                      <a:pt x="4" y="48"/>
                      <a:pt x="6" y="47"/>
                      <a:pt x="7" y="48"/>
                    </a:cubicBezTo>
                    <a:cubicBezTo>
                      <a:pt x="9" y="48"/>
                      <a:pt x="10" y="48"/>
                      <a:pt x="11" y="49"/>
                    </a:cubicBezTo>
                    <a:cubicBezTo>
                      <a:pt x="12" y="50"/>
                      <a:pt x="13" y="52"/>
                      <a:pt x="14" y="53"/>
                    </a:cubicBezTo>
                    <a:cubicBezTo>
                      <a:pt x="16" y="54"/>
                      <a:pt x="19" y="53"/>
                      <a:pt x="21" y="55"/>
                    </a:cubicBezTo>
                    <a:cubicBezTo>
                      <a:pt x="22" y="56"/>
                      <a:pt x="20" y="54"/>
                      <a:pt x="21" y="55"/>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1124" name="Freeform 773">
                <a:extLst>
                  <a:ext uri="{FF2B5EF4-FFF2-40B4-BE49-F238E27FC236}">
                    <a16:creationId xmlns:a16="http://schemas.microsoft.com/office/drawing/2014/main" id="{280B8A83-CFF8-63DC-C7B3-E472F64E984B}"/>
                  </a:ext>
                </a:extLst>
              </p:cNvPr>
              <p:cNvSpPr/>
              <p:nvPr/>
            </p:nvSpPr>
            <p:spPr bwMode="auto">
              <a:xfrm>
                <a:off x="10803550" y="6710485"/>
                <a:ext cx="428652" cy="368788"/>
              </a:xfrm>
              <a:custGeom>
                <a:avLst/>
                <a:gdLst>
                  <a:gd name="T0" fmla="*/ 19 w 42"/>
                  <a:gd name="T1" fmla="*/ 34 h 34"/>
                  <a:gd name="T2" fmla="*/ 20 w 42"/>
                  <a:gd name="T3" fmla="*/ 25 h 34"/>
                  <a:gd name="T4" fmla="*/ 24 w 42"/>
                  <a:gd name="T5" fmla="*/ 22 h 34"/>
                  <a:gd name="T6" fmla="*/ 25 w 42"/>
                  <a:gd name="T7" fmla="*/ 20 h 34"/>
                  <a:gd name="T8" fmla="*/ 25 w 42"/>
                  <a:gd name="T9" fmla="*/ 9 h 34"/>
                  <a:gd name="T10" fmla="*/ 32 w 42"/>
                  <a:gd name="T11" fmla="*/ 9 h 34"/>
                  <a:gd name="T12" fmla="*/ 41 w 42"/>
                  <a:gd name="T13" fmla="*/ 9 h 34"/>
                  <a:gd name="T14" fmla="*/ 42 w 42"/>
                  <a:gd name="T15" fmla="*/ 2 h 34"/>
                  <a:gd name="T16" fmla="*/ 40 w 42"/>
                  <a:gd name="T17" fmla="*/ 0 h 34"/>
                  <a:gd name="T18" fmla="*/ 20 w 42"/>
                  <a:gd name="T19" fmla="*/ 0 h 34"/>
                  <a:gd name="T20" fmla="*/ 15 w 42"/>
                  <a:gd name="T21" fmla="*/ 6 h 34"/>
                  <a:gd name="T22" fmla="*/ 10 w 42"/>
                  <a:gd name="T23" fmla="*/ 17 h 34"/>
                  <a:gd name="T24" fmla="*/ 8 w 42"/>
                  <a:gd name="T25" fmla="*/ 18 h 34"/>
                  <a:gd name="T26" fmla="*/ 4 w 42"/>
                  <a:gd name="T27" fmla="*/ 25 h 34"/>
                  <a:gd name="T28" fmla="*/ 0 w 42"/>
                  <a:gd name="T29" fmla="*/ 34 h 34"/>
                  <a:gd name="T30" fmla="*/ 19 w 42"/>
                  <a:gd name="T31"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 h="34">
                    <a:moveTo>
                      <a:pt x="19" y="34"/>
                    </a:moveTo>
                    <a:cubicBezTo>
                      <a:pt x="19" y="31"/>
                      <a:pt x="18" y="26"/>
                      <a:pt x="20" y="25"/>
                    </a:cubicBezTo>
                    <a:cubicBezTo>
                      <a:pt x="21" y="24"/>
                      <a:pt x="23" y="23"/>
                      <a:pt x="24" y="22"/>
                    </a:cubicBezTo>
                    <a:cubicBezTo>
                      <a:pt x="25" y="22"/>
                      <a:pt x="25" y="20"/>
                      <a:pt x="25" y="20"/>
                    </a:cubicBezTo>
                    <a:cubicBezTo>
                      <a:pt x="25" y="16"/>
                      <a:pt x="25" y="13"/>
                      <a:pt x="25" y="9"/>
                    </a:cubicBezTo>
                    <a:cubicBezTo>
                      <a:pt x="25" y="9"/>
                      <a:pt x="31" y="9"/>
                      <a:pt x="32" y="9"/>
                    </a:cubicBezTo>
                    <a:cubicBezTo>
                      <a:pt x="35" y="9"/>
                      <a:pt x="38" y="9"/>
                      <a:pt x="41" y="9"/>
                    </a:cubicBezTo>
                    <a:cubicBezTo>
                      <a:pt x="42" y="9"/>
                      <a:pt x="42" y="3"/>
                      <a:pt x="42" y="2"/>
                    </a:cubicBezTo>
                    <a:cubicBezTo>
                      <a:pt x="42" y="0"/>
                      <a:pt x="42" y="0"/>
                      <a:pt x="40" y="0"/>
                    </a:cubicBezTo>
                    <a:cubicBezTo>
                      <a:pt x="33" y="0"/>
                      <a:pt x="27" y="0"/>
                      <a:pt x="20" y="0"/>
                    </a:cubicBezTo>
                    <a:cubicBezTo>
                      <a:pt x="18" y="2"/>
                      <a:pt x="17" y="4"/>
                      <a:pt x="15" y="6"/>
                    </a:cubicBezTo>
                    <a:cubicBezTo>
                      <a:pt x="11" y="9"/>
                      <a:pt x="11" y="12"/>
                      <a:pt x="10" y="17"/>
                    </a:cubicBezTo>
                    <a:cubicBezTo>
                      <a:pt x="10" y="17"/>
                      <a:pt x="9" y="18"/>
                      <a:pt x="8" y="18"/>
                    </a:cubicBezTo>
                    <a:cubicBezTo>
                      <a:pt x="6" y="20"/>
                      <a:pt x="5" y="22"/>
                      <a:pt x="4" y="25"/>
                    </a:cubicBezTo>
                    <a:cubicBezTo>
                      <a:pt x="2" y="28"/>
                      <a:pt x="0" y="30"/>
                      <a:pt x="0" y="34"/>
                    </a:cubicBezTo>
                    <a:cubicBezTo>
                      <a:pt x="6" y="34"/>
                      <a:pt x="13" y="34"/>
                      <a:pt x="19" y="34"/>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1125" name="Freeform 774">
                <a:extLst>
                  <a:ext uri="{FF2B5EF4-FFF2-40B4-BE49-F238E27FC236}">
                    <a16:creationId xmlns:a16="http://schemas.microsoft.com/office/drawing/2014/main" id="{0761E83D-C3A4-CF0A-06EF-765DE47FF1AE}"/>
                  </a:ext>
                </a:extLst>
              </p:cNvPr>
              <p:cNvSpPr/>
              <p:nvPr/>
            </p:nvSpPr>
            <p:spPr bwMode="auto">
              <a:xfrm>
                <a:off x="11009162" y="6190495"/>
                <a:ext cx="613353" cy="519990"/>
              </a:xfrm>
              <a:custGeom>
                <a:avLst/>
                <a:gdLst>
                  <a:gd name="T0" fmla="*/ 22 w 60"/>
                  <a:gd name="T1" fmla="*/ 48 h 48"/>
                  <a:gd name="T2" fmla="*/ 23 w 60"/>
                  <a:gd name="T3" fmla="*/ 41 h 48"/>
                  <a:gd name="T4" fmla="*/ 29 w 60"/>
                  <a:gd name="T5" fmla="*/ 37 h 48"/>
                  <a:gd name="T6" fmla="*/ 33 w 60"/>
                  <a:gd name="T7" fmla="*/ 37 h 48"/>
                  <a:gd name="T8" fmla="*/ 38 w 60"/>
                  <a:gd name="T9" fmla="*/ 35 h 48"/>
                  <a:gd name="T10" fmla="*/ 40 w 60"/>
                  <a:gd name="T11" fmla="*/ 32 h 48"/>
                  <a:gd name="T12" fmla="*/ 45 w 60"/>
                  <a:gd name="T13" fmla="*/ 31 h 48"/>
                  <a:gd name="T14" fmla="*/ 46 w 60"/>
                  <a:gd name="T15" fmla="*/ 28 h 48"/>
                  <a:gd name="T16" fmla="*/ 50 w 60"/>
                  <a:gd name="T17" fmla="*/ 25 h 48"/>
                  <a:gd name="T18" fmla="*/ 53 w 60"/>
                  <a:gd name="T19" fmla="*/ 23 h 48"/>
                  <a:gd name="T20" fmla="*/ 58 w 60"/>
                  <a:gd name="T21" fmla="*/ 24 h 48"/>
                  <a:gd name="T22" fmla="*/ 56 w 60"/>
                  <a:gd name="T23" fmla="*/ 16 h 48"/>
                  <a:gd name="T24" fmla="*/ 56 w 60"/>
                  <a:gd name="T25" fmla="*/ 10 h 48"/>
                  <a:gd name="T26" fmla="*/ 55 w 60"/>
                  <a:gd name="T27" fmla="*/ 7 h 48"/>
                  <a:gd name="T28" fmla="*/ 51 w 60"/>
                  <a:gd name="T29" fmla="*/ 6 h 48"/>
                  <a:gd name="T30" fmla="*/ 47 w 60"/>
                  <a:gd name="T31" fmla="*/ 6 h 48"/>
                  <a:gd name="T32" fmla="*/ 42 w 60"/>
                  <a:gd name="T33" fmla="*/ 6 h 48"/>
                  <a:gd name="T34" fmla="*/ 35 w 60"/>
                  <a:gd name="T35" fmla="*/ 4 h 48"/>
                  <a:gd name="T36" fmla="*/ 30 w 60"/>
                  <a:gd name="T37" fmla="*/ 13 h 48"/>
                  <a:gd name="T38" fmla="*/ 20 w 60"/>
                  <a:gd name="T39" fmla="*/ 19 h 48"/>
                  <a:gd name="T40" fmla="*/ 16 w 60"/>
                  <a:gd name="T41" fmla="*/ 27 h 48"/>
                  <a:gd name="T42" fmla="*/ 16 w 60"/>
                  <a:gd name="T43" fmla="*/ 35 h 48"/>
                  <a:gd name="T44" fmla="*/ 14 w 60"/>
                  <a:gd name="T45" fmla="*/ 39 h 48"/>
                  <a:gd name="T46" fmla="*/ 9 w 60"/>
                  <a:gd name="T47" fmla="*/ 42 h 48"/>
                  <a:gd name="T48" fmla="*/ 5 w 60"/>
                  <a:gd name="T49" fmla="*/ 45 h 48"/>
                  <a:gd name="T50" fmla="*/ 0 w 60"/>
                  <a:gd name="T51" fmla="*/ 48 h 48"/>
                  <a:gd name="T52" fmla="*/ 22 w 60"/>
                  <a:gd name="T53"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0" h="48">
                    <a:moveTo>
                      <a:pt x="22" y="48"/>
                    </a:moveTo>
                    <a:cubicBezTo>
                      <a:pt x="22" y="45"/>
                      <a:pt x="21" y="43"/>
                      <a:pt x="23" y="41"/>
                    </a:cubicBezTo>
                    <a:cubicBezTo>
                      <a:pt x="25" y="40"/>
                      <a:pt x="28" y="39"/>
                      <a:pt x="29" y="37"/>
                    </a:cubicBezTo>
                    <a:cubicBezTo>
                      <a:pt x="30" y="37"/>
                      <a:pt x="32" y="37"/>
                      <a:pt x="33" y="37"/>
                    </a:cubicBezTo>
                    <a:cubicBezTo>
                      <a:pt x="34" y="36"/>
                      <a:pt x="36" y="36"/>
                      <a:pt x="38" y="35"/>
                    </a:cubicBezTo>
                    <a:cubicBezTo>
                      <a:pt x="39" y="34"/>
                      <a:pt x="39" y="33"/>
                      <a:pt x="40" y="32"/>
                    </a:cubicBezTo>
                    <a:cubicBezTo>
                      <a:pt x="41" y="31"/>
                      <a:pt x="44" y="32"/>
                      <a:pt x="45" y="31"/>
                    </a:cubicBezTo>
                    <a:cubicBezTo>
                      <a:pt x="46" y="30"/>
                      <a:pt x="46" y="29"/>
                      <a:pt x="46" y="28"/>
                    </a:cubicBezTo>
                    <a:cubicBezTo>
                      <a:pt x="46" y="26"/>
                      <a:pt x="49" y="26"/>
                      <a:pt x="50" y="25"/>
                    </a:cubicBezTo>
                    <a:cubicBezTo>
                      <a:pt x="51" y="24"/>
                      <a:pt x="51" y="23"/>
                      <a:pt x="53" y="23"/>
                    </a:cubicBezTo>
                    <a:cubicBezTo>
                      <a:pt x="54" y="23"/>
                      <a:pt x="57" y="24"/>
                      <a:pt x="58" y="24"/>
                    </a:cubicBezTo>
                    <a:cubicBezTo>
                      <a:pt x="60" y="23"/>
                      <a:pt x="56" y="17"/>
                      <a:pt x="56" y="16"/>
                    </a:cubicBezTo>
                    <a:cubicBezTo>
                      <a:pt x="56" y="14"/>
                      <a:pt x="56" y="12"/>
                      <a:pt x="56" y="10"/>
                    </a:cubicBezTo>
                    <a:cubicBezTo>
                      <a:pt x="55" y="9"/>
                      <a:pt x="55" y="8"/>
                      <a:pt x="55" y="7"/>
                    </a:cubicBezTo>
                    <a:cubicBezTo>
                      <a:pt x="53" y="7"/>
                      <a:pt x="52" y="6"/>
                      <a:pt x="51" y="6"/>
                    </a:cubicBezTo>
                    <a:cubicBezTo>
                      <a:pt x="50" y="5"/>
                      <a:pt x="48" y="6"/>
                      <a:pt x="47" y="6"/>
                    </a:cubicBezTo>
                    <a:cubicBezTo>
                      <a:pt x="46" y="5"/>
                      <a:pt x="44" y="6"/>
                      <a:pt x="42" y="6"/>
                    </a:cubicBezTo>
                    <a:cubicBezTo>
                      <a:pt x="40" y="6"/>
                      <a:pt x="36" y="0"/>
                      <a:pt x="35" y="4"/>
                    </a:cubicBezTo>
                    <a:cubicBezTo>
                      <a:pt x="34" y="7"/>
                      <a:pt x="33" y="10"/>
                      <a:pt x="30" y="13"/>
                    </a:cubicBezTo>
                    <a:cubicBezTo>
                      <a:pt x="27" y="16"/>
                      <a:pt x="23" y="16"/>
                      <a:pt x="20" y="19"/>
                    </a:cubicBezTo>
                    <a:cubicBezTo>
                      <a:pt x="18" y="21"/>
                      <a:pt x="17" y="24"/>
                      <a:pt x="16" y="27"/>
                    </a:cubicBezTo>
                    <a:cubicBezTo>
                      <a:pt x="16" y="29"/>
                      <a:pt x="17" y="32"/>
                      <a:pt x="16" y="35"/>
                    </a:cubicBezTo>
                    <a:cubicBezTo>
                      <a:pt x="15" y="36"/>
                      <a:pt x="14" y="38"/>
                      <a:pt x="14" y="39"/>
                    </a:cubicBezTo>
                    <a:cubicBezTo>
                      <a:pt x="13" y="41"/>
                      <a:pt x="11" y="41"/>
                      <a:pt x="9" y="42"/>
                    </a:cubicBezTo>
                    <a:cubicBezTo>
                      <a:pt x="8" y="43"/>
                      <a:pt x="7" y="44"/>
                      <a:pt x="5" y="45"/>
                    </a:cubicBezTo>
                    <a:cubicBezTo>
                      <a:pt x="4" y="46"/>
                      <a:pt x="2" y="46"/>
                      <a:pt x="0" y="48"/>
                    </a:cubicBezTo>
                    <a:lnTo>
                      <a:pt x="22" y="48"/>
                    </a:ln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1126" name="Freeform 775">
                <a:extLst>
                  <a:ext uri="{FF2B5EF4-FFF2-40B4-BE49-F238E27FC236}">
                    <a16:creationId xmlns:a16="http://schemas.microsoft.com/office/drawing/2014/main" id="{6737CB68-1B24-B26D-85BC-EF893229E5EC}"/>
                  </a:ext>
                </a:extLst>
              </p:cNvPr>
              <p:cNvSpPr/>
              <p:nvPr/>
            </p:nvSpPr>
            <p:spPr bwMode="auto">
              <a:xfrm>
                <a:off x="11225233" y="6138865"/>
                <a:ext cx="1059431" cy="1069479"/>
              </a:xfrm>
              <a:custGeom>
                <a:avLst/>
                <a:gdLst>
                  <a:gd name="T0" fmla="*/ 35 w 104"/>
                  <a:gd name="T1" fmla="*/ 22 h 99"/>
                  <a:gd name="T2" fmla="*/ 36 w 104"/>
                  <a:gd name="T3" fmla="*/ 29 h 99"/>
                  <a:gd name="T4" fmla="*/ 31 w 104"/>
                  <a:gd name="T5" fmla="*/ 28 h 99"/>
                  <a:gd name="T6" fmla="*/ 29 w 104"/>
                  <a:gd name="T7" fmla="*/ 30 h 99"/>
                  <a:gd name="T8" fmla="*/ 26 w 104"/>
                  <a:gd name="T9" fmla="*/ 31 h 99"/>
                  <a:gd name="T10" fmla="*/ 24 w 104"/>
                  <a:gd name="T11" fmla="*/ 35 h 99"/>
                  <a:gd name="T12" fmla="*/ 20 w 104"/>
                  <a:gd name="T13" fmla="*/ 37 h 99"/>
                  <a:gd name="T14" fmla="*/ 17 w 104"/>
                  <a:gd name="T15" fmla="*/ 40 h 99"/>
                  <a:gd name="T16" fmla="*/ 11 w 104"/>
                  <a:gd name="T17" fmla="*/ 42 h 99"/>
                  <a:gd name="T18" fmla="*/ 8 w 104"/>
                  <a:gd name="T19" fmla="*/ 43 h 99"/>
                  <a:gd name="T20" fmla="*/ 4 w 104"/>
                  <a:gd name="T21" fmla="*/ 45 h 99"/>
                  <a:gd name="T22" fmla="*/ 1 w 104"/>
                  <a:gd name="T23" fmla="*/ 52 h 99"/>
                  <a:gd name="T24" fmla="*/ 2 w 104"/>
                  <a:gd name="T25" fmla="*/ 56 h 99"/>
                  <a:gd name="T26" fmla="*/ 6 w 104"/>
                  <a:gd name="T27" fmla="*/ 59 h 99"/>
                  <a:gd name="T28" fmla="*/ 37 w 104"/>
                  <a:gd name="T29" fmla="*/ 79 h 99"/>
                  <a:gd name="T30" fmla="*/ 48 w 104"/>
                  <a:gd name="T31" fmla="*/ 86 h 99"/>
                  <a:gd name="T32" fmla="*/ 49 w 104"/>
                  <a:gd name="T33" fmla="*/ 87 h 99"/>
                  <a:gd name="T34" fmla="*/ 58 w 104"/>
                  <a:gd name="T35" fmla="*/ 93 h 99"/>
                  <a:gd name="T36" fmla="*/ 61 w 104"/>
                  <a:gd name="T37" fmla="*/ 99 h 99"/>
                  <a:gd name="T38" fmla="*/ 67 w 104"/>
                  <a:gd name="T39" fmla="*/ 97 h 99"/>
                  <a:gd name="T40" fmla="*/ 72 w 104"/>
                  <a:gd name="T41" fmla="*/ 96 h 99"/>
                  <a:gd name="T42" fmla="*/ 85 w 104"/>
                  <a:gd name="T43" fmla="*/ 87 h 99"/>
                  <a:gd name="T44" fmla="*/ 100 w 104"/>
                  <a:gd name="T45" fmla="*/ 77 h 99"/>
                  <a:gd name="T46" fmla="*/ 104 w 104"/>
                  <a:gd name="T47" fmla="*/ 75 h 99"/>
                  <a:gd name="T48" fmla="*/ 97 w 104"/>
                  <a:gd name="T49" fmla="*/ 69 h 99"/>
                  <a:gd name="T50" fmla="*/ 94 w 104"/>
                  <a:gd name="T51" fmla="*/ 69 h 99"/>
                  <a:gd name="T52" fmla="*/ 92 w 104"/>
                  <a:gd name="T53" fmla="*/ 63 h 99"/>
                  <a:gd name="T54" fmla="*/ 92 w 104"/>
                  <a:gd name="T55" fmla="*/ 60 h 99"/>
                  <a:gd name="T56" fmla="*/ 93 w 104"/>
                  <a:gd name="T57" fmla="*/ 55 h 99"/>
                  <a:gd name="T58" fmla="*/ 93 w 104"/>
                  <a:gd name="T59" fmla="*/ 50 h 99"/>
                  <a:gd name="T60" fmla="*/ 93 w 104"/>
                  <a:gd name="T61" fmla="*/ 46 h 99"/>
                  <a:gd name="T62" fmla="*/ 92 w 104"/>
                  <a:gd name="T63" fmla="*/ 42 h 99"/>
                  <a:gd name="T64" fmla="*/ 91 w 104"/>
                  <a:gd name="T65" fmla="*/ 37 h 99"/>
                  <a:gd name="T66" fmla="*/ 87 w 104"/>
                  <a:gd name="T67" fmla="*/ 27 h 99"/>
                  <a:gd name="T68" fmla="*/ 82 w 104"/>
                  <a:gd name="T69" fmla="*/ 20 h 99"/>
                  <a:gd name="T70" fmla="*/ 85 w 104"/>
                  <a:gd name="T71" fmla="*/ 13 h 99"/>
                  <a:gd name="T72" fmla="*/ 86 w 104"/>
                  <a:gd name="T73" fmla="*/ 2 h 99"/>
                  <a:gd name="T74" fmla="*/ 84 w 104"/>
                  <a:gd name="T75" fmla="*/ 1 h 99"/>
                  <a:gd name="T76" fmla="*/ 81 w 104"/>
                  <a:gd name="T77" fmla="*/ 0 h 99"/>
                  <a:gd name="T78" fmla="*/ 79 w 104"/>
                  <a:gd name="T79" fmla="*/ 1 h 99"/>
                  <a:gd name="T80" fmla="*/ 75 w 104"/>
                  <a:gd name="T81" fmla="*/ 0 h 99"/>
                  <a:gd name="T82" fmla="*/ 72 w 104"/>
                  <a:gd name="T83" fmla="*/ 2 h 99"/>
                  <a:gd name="T84" fmla="*/ 68 w 104"/>
                  <a:gd name="T85" fmla="*/ 1 h 99"/>
                  <a:gd name="T86" fmla="*/ 61 w 104"/>
                  <a:gd name="T87" fmla="*/ 2 h 99"/>
                  <a:gd name="T88" fmla="*/ 46 w 104"/>
                  <a:gd name="T89" fmla="*/ 5 h 99"/>
                  <a:gd name="T90" fmla="*/ 43 w 104"/>
                  <a:gd name="T91" fmla="*/ 7 h 99"/>
                  <a:gd name="T92" fmla="*/ 39 w 104"/>
                  <a:gd name="T93" fmla="*/ 8 h 99"/>
                  <a:gd name="T94" fmla="*/ 34 w 104"/>
                  <a:gd name="T95" fmla="*/ 12 h 99"/>
                  <a:gd name="T96" fmla="*/ 35 w 104"/>
                  <a:gd name="T97" fmla="*/ 22 h 99"/>
                  <a:gd name="T98" fmla="*/ 35 w 104"/>
                  <a:gd name="T99" fmla="*/ 22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4" h="99">
                    <a:moveTo>
                      <a:pt x="35" y="22"/>
                    </a:moveTo>
                    <a:cubicBezTo>
                      <a:pt x="36" y="23"/>
                      <a:pt x="40" y="29"/>
                      <a:pt x="36" y="29"/>
                    </a:cubicBezTo>
                    <a:cubicBezTo>
                      <a:pt x="35" y="28"/>
                      <a:pt x="32" y="27"/>
                      <a:pt x="31" y="28"/>
                    </a:cubicBezTo>
                    <a:cubicBezTo>
                      <a:pt x="30" y="29"/>
                      <a:pt x="30" y="29"/>
                      <a:pt x="29" y="30"/>
                    </a:cubicBezTo>
                    <a:cubicBezTo>
                      <a:pt x="28" y="31"/>
                      <a:pt x="27" y="31"/>
                      <a:pt x="26" y="31"/>
                    </a:cubicBezTo>
                    <a:cubicBezTo>
                      <a:pt x="24" y="32"/>
                      <a:pt x="25" y="34"/>
                      <a:pt x="24" y="35"/>
                    </a:cubicBezTo>
                    <a:cubicBezTo>
                      <a:pt x="24" y="37"/>
                      <a:pt x="21" y="36"/>
                      <a:pt x="20" y="37"/>
                    </a:cubicBezTo>
                    <a:cubicBezTo>
                      <a:pt x="18" y="37"/>
                      <a:pt x="18" y="39"/>
                      <a:pt x="17" y="40"/>
                    </a:cubicBezTo>
                    <a:cubicBezTo>
                      <a:pt x="15" y="42"/>
                      <a:pt x="13" y="41"/>
                      <a:pt x="11" y="42"/>
                    </a:cubicBezTo>
                    <a:cubicBezTo>
                      <a:pt x="10" y="42"/>
                      <a:pt x="9" y="42"/>
                      <a:pt x="8" y="43"/>
                    </a:cubicBezTo>
                    <a:cubicBezTo>
                      <a:pt x="7" y="43"/>
                      <a:pt x="5" y="44"/>
                      <a:pt x="4" y="45"/>
                    </a:cubicBezTo>
                    <a:cubicBezTo>
                      <a:pt x="0" y="47"/>
                      <a:pt x="1" y="48"/>
                      <a:pt x="1" y="52"/>
                    </a:cubicBezTo>
                    <a:cubicBezTo>
                      <a:pt x="1" y="55"/>
                      <a:pt x="0" y="55"/>
                      <a:pt x="2" y="56"/>
                    </a:cubicBezTo>
                    <a:cubicBezTo>
                      <a:pt x="3" y="57"/>
                      <a:pt x="5" y="58"/>
                      <a:pt x="6" y="59"/>
                    </a:cubicBezTo>
                    <a:cubicBezTo>
                      <a:pt x="16" y="66"/>
                      <a:pt x="26" y="72"/>
                      <a:pt x="37" y="79"/>
                    </a:cubicBezTo>
                    <a:cubicBezTo>
                      <a:pt x="40" y="81"/>
                      <a:pt x="44" y="84"/>
                      <a:pt x="48" y="86"/>
                    </a:cubicBezTo>
                    <a:cubicBezTo>
                      <a:pt x="48" y="87"/>
                      <a:pt x="49" y="87"/>
                      <a:pt x="49" y="87"/>
                    </a:cubicBezTo>
                    <a:cubicBezTo>
                      <a:pt x="52" y="92"/>
                      <a:pt x="54" y="92"/>
                      <a:pt x="58" y="93"/>
                    </a:cubicBezTo>
                    <a:cubicBezTo>
                      <a:pt x="61" y="94"/>
                      <a:pt x="58" y="98"/>
                      <a:pt x="61" y="99"/>
                    </a:cubicBezTo>
                    <a:cubicBezTo>
                      <a:pt x="62" y="99"/>
                      <a:pt x="65" y="98"/>
                      <a:pt x="67" y="97"/>
                    </a:cubicBezTo>
                    <a:cubicBezTo>
                      <a:pt x="68" y="97"/>
                      <a:pt x="71" y="97"/>
                      <a:pt x="72" y="96"/>
                    </a:cubicBezTo>
                    <a:cubicBezTo>
                      <a:pt x="76" y="93"/>
                      <a:pt x="80" y="90"/>
                      <a:pt x="85" y="87"/>
                    </a:cubicBezTo>
                    <a:cubicBezTo>
                      <a:pt x="90" y="84"/>
                      <a:pt x="95" y="80"/>
                      <a:pt x="100" y="77"/>
                    </a:cubicBezTo>
                    <a:cubicBezTo>
                      <a:pt x="101" y="77"/>
                      <a:pt x="102" y="76"/>
                      <a:pt x="104" y="75"/>
                    </a:cubicBezTo>
                    <a:cubicBezTo>
                      <a:pt x="102" y="71"/>
                      <a:pt x="101" y="70"/>
                      <a:pt x="97" y="69"/>
                    </a:cubicBezTo>
                    <a:cubicBezTo>
                      <a:pt x="96" y="69"/>
                      <a:pt x="94" y="69"/>
                      <a:pt x="94" y="69"/>
                    </a:cubicBezTo>
                    <a:cubicBezTo>
                      <a:pt x="94" y="66"/>
                      <a:pt x="94" y="65"/>
                      <a:pt x="92" y="63"/>
                    </a:cubicBezTo>
                    <a:cubicBezTo>
                      <a:pt x="91" y="61"/>
                      <a:pt x="91" y="61"/>
                      <a:pt x="92" y="60"/>
                    </a:cubicBezTo>
                    <a:cubicBezTo>
                      <a:pt x="94" y="58"/>
                      <a:pt x="93" y="57"/>
                      <a:pt x="93" y="55"/>
                    </a:cubicBezTo>
                    <a:cubicBezTo>
                      <a:pt x="93" y="53"/>
                      <a:pt x="94" y="52"/>
                      <a:pt x="93" y="50"/>
                    </a:cubicBezTo>
                    <a:cubicBezTo>
                      <a:pt x="93" y="49"/>
                      <a:pt x="93" y="48"/>
                      <a:pt x="93" y="46"/>
                    </a:cubicBezTo>
                    <a:cubicBezTo>
                      <a:pt x="93" y="45"/>
                      <a:pt x="93" y="43"/>
                      <a:pt x="92" y="42"/>
                    </a:cubicBezTo>
                    <a:cubicBezTo>
                      <a:pt x="91" y="41"/>
                      <a:pt x="91" y="39"/>
                      <a:pt x="91" y="37"/>
                    </a:cubicBezTo>
                    <a:cubicBezTo>
                      <a:pt x="91" y="34"/>
                      <a:pt x="90" y="30"/>
                      <a:pt x="87" y="27"/>
                    </a:cubicBezTo>
                    <a:cubicBezTo>
                      <a:pt x="85" y="25"/>
                      <a:pt x="83" y="23"/>
                      <a:pt x="82" y="20"/>
                    </a:cubicBezTo>
                    <a:cubicBezTo>
                      <a:pt x="80" y="16"/>
                      <a:pt x="84" y="17"/>
                      <a:pt x="85" y="13"/>
                    </a:cubicBezTo>
                    <a:cubicBezTo>
                      <a:pt x="85" y="9"/>
                      <a:pt x="85" y="6"/>
                      <a:pt x="86" y="2"/>
                    </a:cubicBezTo>
                    <a:cubicBezTo>
                      <a:pt x="85" y="2"/>
                      <a:pt x="85" y="1"/>
                      <a:pt x="84" y="1"/>
                    </a:cubicBezTo>
                    <a:cubicBezTo>
                      <a:pt x="82" y="2"/>
                      <a:pt x="82" y="0"/>
                      <a:pt x="81" y="0"/>
                    </a:cubicBezTo>
                    <a:cubicBezTo>
                      <a:pt x="80" y="0"/>
                      <a:pt x="80" y="1"/>
                      <a:pt x="79" y="1"/>
                    </a:cubicBezTo>
                    <a:cubicBezTo>
                      <a:pt x="77" y="1"/>
                      <a:pt x="77" y="0"/>
                      <a:pt x="75" y="0"/>
                    </a:cubicBezTo>
                    <a:cubicBezTo>
                      <a:pt x="74" y="1"/>
                      <a:pt x="73" y="1"/>
                      <a:pt x="72" y="2"/>
                    </a:cubicBezTo>
                    <a:cubicBezTo>
                      <a:pt x="70" y="3"/>
                      <a:pt x="70" y="2"/>
                      <a:pt x="68" y="1"/>
                    </a:cubicBezTo>
                    <a:cubicBezTo>
                      <a:pt x="66" y="1"/>
                      <a:pt x="63" y="1"/>
                      <a:pt x="61" y="2"/>
                    </a:cubicBezTo>
                    <a:cubicBezTo>
                      <a:pt x="56" y="3"/>
                      <a:pt x="51" y="3"/>
                      <a:pt x="46" y="5"/>
                    </a:cubicBezTo>
                    <a:cubicBezTo>
                      <a:pt x="45" y="6"/>
                      <a:pt x="44" y="7"/>
                      <a:pt x="43" y="7"/>
                    </a:cubicBezTo>
                    <a:cubicBezTo>
                      <a:pt x="42" y="8"/>
                      <a:pt x="40" y="8"/>
                      <a:pt x="39" y="8"/>
                    </a:cubicBezTo>
                    <a:cubicBezTo>
                      <a:pt x="37" y="9"/>
                      <a:pt x="37" y="12"/>
                      <a:pt x="34" y="12"/>
                    </a:cubicBezTo>
                    <a:cubicBezTo>
                      <a:pt x="35" y="15"/>
                      <a:pt x="35" y="18"/>
                      <a:pt x="35" y="22"/>
                    </a:cubicBezTo>
                    <a:cubicBezTo>
                      <a:pt x="36" y="23"/>
                      <a:pt x="35" y="20"/>
                      <a:pt x="35" y="22"/>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grpSp>
      </p:grpSp>
      <p:grpSp>
        <p:nvGrpSpPr>
          <p:cNvPr id="775" name="Group 774">
            <a:extLst>
              <a:ext uri="{FF2B5EF4-FFF2-40B4-BE49-F238E27FC236}">
                <a16:creationId xmlns:a16="http://schemas.microsoft.com/office/drawing/2014/main" id="{5A8A8D11-CC42-3141-AD49-E63393343FA3}"/>
              </a:ext>
            </a:extLst>
          </p:cNvPr>
          <p:cNvGrpSpPr/>
          <p:nvPr/>
        </p:nvGrpSpPr>
        <p:grpSpPr>
          <a:xfrm>
            <a:off x="6617378" y="2336911"/>
            <a:ext cx="2244952" cy="3179995"/>
            <a:chOff x="3070403" y="2130164"/>
            <a:chExt cx="7907395" cy="9499927"/>
          </a:xfrm>
          <a:solidFill>
            <a:schemeClr val="accent5">
              <a:lumMod val="60000"/>
              <a:lumOff val="40000"/>
            </a:schemeClr>
          </a:solidFill>
        </p:grpSpPr>
        <p:sp>
          <p:nvSpPr>
            <p:cNvPr id="930" name="Freeform 781">
              <a:extLst>
                <a:ext uri="{FF2B5EF4-FFF2-40B4-BE49-F238E27FC236}">
                  <a16:creationId xmlns:a16="http://schemas.microsoft.com/office/drawing/2014/main" id="{C99B07B4-7149-71F3-E94E-1ECC26C8C1B7}"/>
                </a:ext>
              </a:extLst>
            </p:cNvPr>
            <p:cNvSpPr/>
            <p:nvPr/>
          </p:nvSpPr>
          <p:spPr bwMode="auto">
            <a:xfrm>
              <a:off x="9608206" y="2130164"/>
              <a:ext cx="94095" cy="44255"/>
            </a:xfrm>
            <a:custGeom>
              <a:avLst/>
              <a:gdLst>
                <a:gd name="T0" fmla="*/ 4 w 9"/>
                <a:gd name="T1" fmla="*/ 3 h 4"/>
                <a:gd name="T2" fmla="*/ 1 w 9"/>
                <a:gd name="T3" fmla="*/ 2 h 4"/>
                <a:gd name="T4" fmla="*/ 5 w 9"/>
                <a:gd name="T5" fmla="*/ 2 h 4"/>
                <a:gd name="T6" fmla="*/ 0 w 9"/>
                <a:gd name="T7" fmla="*/ 0 h 4"/>
                <a:gd name="T8" fmla="*/ 9 w 9"/>
                <a:gd name="T9" fmla="*/ 2 h 4"/>
                <a:gd name="T10" fmla="*/ 5 w 9"/>
                <a:gd name="T11" fmla="*/ 2 h 4"/>
                <a:gd name="T12" fmla="*/ 4 w 9"/>
                <a:gd name="T13" fmla="*/ 3 h 4"/>
                <a:gd name="T14" fmla="*/ 4 w 9"/>
                <a:gd name="T15" fmla="*/ 3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4">
                  <a:moveTo>
                    <a:pt x="4" y="3"/>
                  </a:moveTo>
                  <a:cubicBezTo>
                    <a:pt x="4" y="3"/>
                    <a:pt x="1" y="2"/>
                    <a:pt x="1" y="2"/>
                  </a:cubicBezTo>
                  <a:cubicBezTo>
                    <a:pt x="1" y="2"/>
                    <a:pt x="4" y="2"/>
                    <a:pt x="5" y="2"/>
                  </a:cubicBezTo>
                  <a:cubicBezTo>
                    <a:pt x="3" y="1"/>
                    <a:pt x="1" y="2"/>
                    <a:pt x="0" y="0"/>
                  </a:cubicBezTo>
                  <a:cubicBezTo>
                    <a:pt x="1" y="1"/>
                    <a:pt x="8" y="0"/>
                    <a:pt x="9" y="2"/>
                  </a:cubicBezTo>
                  <a:cubicBezTo>
                    <a:pt x="9" y="2"/>
                    <a:pt x="6" y="2"/>
                    <a:pt x="5" y="2"/>
                  </a:cubicBezTo>
                  <a:cubicBezTo>
                    <a:pt x="5" y="2"/>
                    <a:pt x="7" y="4"/>
                    <a:pt x="4" y="3"/>
                  </a:cubicBezTo>
                  <a:cubicBezTo>
                    <a:pt x="3" y="3"/>
                    <a:pt x="6" y="4"/>
                    <a:pt x="4" y="3"/>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931" name="Freeform 405">
              <a:extLst>
                <a:ext uri="{FF2B5EF4-FFF2-40B4-BE49-F238E27FC236}">
                  <a16:creationId xmlns:a16="http://schemas.microsoft.com/office/drawing/2014/main" id="{22D8D188-6878-484F-FDA8-E7860FD54A50}"/>
                </a:ext>
              </a:extLst>
            </p:cNvPr>
            <p:cNvSpPr/>
            <p:nvPr/>
          </p:nvSpPr>
          <p:spPr bwMode="auto">
            <a:xfrm>
              <a:off x="10427172" y="3959344"/>
              <a:ext cx="550626" cy="283968"/>
            </a:xfrm>
            <a:custGeom>
              <a:avLst/>
              <a:gdLst>
                <a:gd name="T0" fmla="*/ 53 w 54"/>
                <a:gd name="T1" fmla="*/ 10 h 26"/>
                <a:gd name="T2" fmla="*/ 49 w 54"/>
                <a:gd name="T3" fmla="*/ 9 h 26"/>
                <a:gd name="T4" fmla="*/ 50 w 54"/>
                <a:gd name="T5" fmla="*/ 8 h 26"/>
                <a:gd name="T6" fmla="*/ 48 w 54"/>
                <a:gd name="T7" fmla="*/ 7 h 26"/>
                <a:gd name="T8" fmla="*/ 49 w 54"/>
                <a:gd name="T9" fmla="*/ 6 h 26"/>
                <a:gd name="T10" fmla="*/ 46 w 54"/>
                <a:gd name="T11" fmla="*/ 5 h 26"/>
                <a:gd name="T12" fmla="*/ 48 w 54"/>
                <a:gd name="T13" fmla="*/ 3 h 26"/>
                <a:gd name="T14" fmla="*/ 43 w 54"/>
                <a:gd name="T15" fmla="*/ 3 h 26"/>
                <a:gd name="T16" fmla="*/ 39 w 54"/>
                <a:gd name="T17" fmla="*/ 1 h 26"/>
                <a:gd name="T18" fmla="*/ 39 w 54"/>
                <a:gd name="T19" fmla="*/ 4 h 26"/>
                <a:gd name="T20" fmla="*/ 36 w 54"/>
                <a:gd name="T21" fmla="*/ 5 h 26"/>
                <a:gd name="T22" fmla="*/ 32 w 54"/>
                <a:gd name="T23" fmla="*/ 5 h 26"/>
                <a:gd name="T24" fmla="*/ 32 w 54"/>
                <a:gd name="T25" fmla="*/ 9 h 26"/>
                <a:gd name="T26" fmla="*/ 26 w 54"/>
                <a:gd name="T27" fmla="*/ 5 h 26"/>
                <a:gd name="T28" fmla="*/ 25 w 54"/>
                <a:gd name="T29" fmla="*/ 8 h 26"/>
                <a:gd name="T30" fmla="*/ 21 w 54"/>
                <a:gd name="T31" fmla="*/ 5 h 26"/>
                <a:gd name="T32" fmla="*/ 21 w 54"/>
                <a:gd name="T33" fmla="*/ 9 h 26"/>
                <a:gd name="T34" fmla="*/ 19 w 54"/>
                <a:gd name="T35" fmla="*/ 9 h 26"/>
                <a:gd name="T36" fmla="*/ 17 w 54"/>
                <a:gd name="T37" fmla="*/ 12 h 26"/>
                <a:gd name="T38" fmla="*/ 14 w 54"/>
                <a:gd name="T39" fmla="*/ 8 h 26"/>
                <a:gd name="T40" fmla="*/ 16 w 54"/>
                <a:gd name="T41" fmla="*/ 8 h 26"/>
                <a:gd name="T42" fmla="*/ 14 w 54"/>
                <a:gd name="T43" fmla="*/ 5 h 26"/>
                <a:gd name="T44" fmla="*/ 7 w 54"/>
                <a:gd name="T45" fmla="*/ 2 h 26"/>
                <a:gd name="T46" fmla="*/ 9 w 54"/>
                <a:gd name="T47" fmla="*/ 4 h 26"/>
                <a:gd name="T48" fmla="*/ 8 w 54"/>
                <a:gd name="T49" fmla="*/ 4 h 26"/>
                <a:gd name="T50" fmla="*/ 10 w 54"/>
                <a:gd name="T51" fmla="*/ 8 h 26"/>
                <a:gd name="T52" fmla="*/ 5 w 54"/>
                <a:gd name="T53" fmla="*/ 6 h 26"/>
                <a:gd name="T54" fmla="*/ 3 w 54"/>
                <a:gd name="T55" fmla="*/ 6 h 26"/>
                <a:gd name="T56" fmla="*/ 5 w 54"/>
                <a:gd name="T57" fmla="*/ 7 h 26"/>
                <a:gd name="T58" fmla="*/ 5 w 54"/>
                <a:gd name="T59" fmla="*/ 8 h 26"/>
                <a:gd name="T60" fmla="*/ 2 w 54"/>
                <a:gd name="T61" fmla="*/ 7 h 26"/>
                <a:gd name="T62" fmla="*/ 1 w 54"/>
                <a:gd name="T63" fmla="*/ 9 h 26"/>
                <a:gd name="T64" fmla="*/ 8 w 54"/>
                <a:gd name="T65" fmla="*/ 10 h 26"/>
                <a:gd name="T66" fmla="*/ 13 w 54"/>
                <a:gd name="T67" fmla="*/ 11 h 26"/>
                <a:gd name="T68" fmla="*/ 11 w 54"/>
                <a:gd name="T69" fmla="*/ 12 h 26"/>
                <a:gd name="T70" fmla="*/ 12 w 54"/>
                <a:gd name="T71" fmla="*/ 13 h 26"/>
                <a:gd name="T72" fmla="*/ 8 w 54"/>
                <a:gd name="T73" fmla="*/ 14 h 26"/>
                <a:gd name="T74" fmla="*/ 3 w 54"/>
                <a:gd name="T75" fmla="*/ 15 h 26"/>
                <a:gd name="T76" fmla="*/ 10 w 54"/>
                <a:gd name="T77" fmla="*/ 16 h 26"/>
                <a:gd name="T78" fmla="*/ 12 w 54"/>
                <a:gd name="T79" fmla="*/ 18 h 26"/>
                <a:gd name="T80" fmla="*/ 15 w 54"/>
                <a:gd name="T81" fmla="*/ 17 h 26"/>
                <a:gd name="T82" fmla="*/ 13 w 54"/>
                <a:gd name="T83" fmla="*/ 18 h 26"/>
                <a:gd name="T84" fmla="*/ 15 w 54"/>
                <a:gd name="T85" fmla="*/ 18 h 26"/>
                <a:gd name="T86" fmla="*/ 10 w 54"/>
                <a:gd name="T87" fmla="*/ 23 h 26"/>
                <a:gd name="T88" fmla="*/ 15 w 54"/>
                <a:gd name="T89" fmla="*/ 23 h 26"/>
                <a:gd name="T90" fmla="*/ 21 w 54"/>
                <a:gd name="T91" fmla="*/ 24 h 26"/>
                <a:gd name="T92" fmla="*/ 20 w 54"/>
                <a:gd name="T93" fmla="*/ 24 h 26"/>
                <a:gd name="T94" fmla="*/ 22 w 54"/>
                <a:gd name="T95" fmla="*/ 25 h 26"/>
                <a:gd name="T96" fmla="*/ 29 w 54"/>
                <a:gd name="T97" fmla="*/ 26 h 26"/>
                <a:gd name="T98" fmla="*/ 33 w 54"/>
                <a:gd name="T99" fmla="*/ 25 h 26"/>
                <a:gd name="T100" fmla="*/ 39 w 54"/>
                <a:gd name="T101" fmla="*/ 23 h 26"/>
                <a:gd name="T102" fmla="*/ 46 w 54"/>
                <a:gd name="T103" fmla="*/ 19 h 26"/>
                <a:gd name="T104" fmla="*/ 52 w 54"/>
                <a:gd name="T105" fmla="*/ 16 h 26"/>
                <a:gd name="T106" fmla="*/ 52 w 54"/>
                <a:gd name="T107" fmla="*/ 14 h 26"/>
                <a:gd name="T108" fmla="*/ 54 w 54"/>
                <a:gd name="T109" fmla="*/ 13 h 26"/>
                <a:gd name="T110" fmla="*/ 52 w 54"/>
                <a:gd name="T111" fmla="*/ 12 h 26"/>
                <a:gd name="T112" fmla="*/ 53 w 54"/>
                <a:gd name="T113" fmla="*/ 10 h 26"/>
                <a:gd name="T114" fmla="*/ 53 w 54"/>
                <a:gd name="T115" fmla="*/ 1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4" h="26">
                  <a:moveTo>
                    <a:pt x="53" y="10"/>
                  </a:moveTo>
                  <a:cubicBezTo>
                    <a:pt x="53" y="10"/>
                    <a:pt x="49" y="9"/>
                    <a:pt x="49" y="9"/>
                  </a:cubicBezTo>
                  <a:cubicBezTo>
                    <a:pt x="49" y="9"/>
                    <a:pt x="50" y="8"/>
                    <a:pt x="50" y="8"/>
                  </a:cubicBezTo>
                  <a:cubicBezTo>
                    <a:pt x="49" y="8"/>
                    <a:pt x="47" y="8"/>
                    <a:pt x="48" y="7"/>
                  </a:cubicBezTo>
                  <a:cubicBezTo>
                    <a:pt x="48" y="7"/>
                    <a:pt x="49" y="6"/>
                    <a:pt x="49" y="6"/>
                  </a:cubicBezTo>
                  <a:cubicBezTo>
                    <a:pt x="48" y="5"/>
                    <a:pt x="46" y="5"/>
                    <a:pt x="46" y="5"/>
                  </a:cubicBezTo>
                  <a:cubicBezTo>
                    <a:pt x="46" y="4"/>
                    <a:pt x="48" y="3"/>
                    <a:pt x="48" y="3"/>
                  </a:cubicBezTo>
                  <a:cubicBezTo>
                    <a:pt x="48" y="3"/>
                    <a:pt x="44" y="4"/>
                    <a:pt x="43" y="3"/>
                  </a:cubicBezTo>
                  <a:cubicBezTo>
                    <a:pt x="42" y="2"/>
                    <a:pt x="41" y="1"/>
                    <a:pt x="39" y="1"/>
                  </a:cubicBezTo>
                  <a:cubicBezTo>
                    <a:pt x="38" y="1"/>
                    <a:pt x="40" y="3"/>
                    <a:pt x="39" y="4"/>
                  </a:cubicBezTo>
                  <a:cubicBezTo>
                    <a:pt x="38" y="5"/>
                    <a:pt x="37" y="4"/>
                    <a:pt x="36" y="5"/>
                  </a:cubicBezTo>
                  <a:cubicBezTo>
                    <a:pt x="35" y="6"/>
                    <a:pt x="34" y="5"/>
                    <a:pt x="32" y="5"/>
                  </a:cubicBezTo>
                  <a:cubicBezTo>
                    <a:pt x="30" y="4"/>
                    <a:pt x="33" y="8"/>
                    <a:pt x="32" y="9"/>
                  </a:cubicBezTo>
                  <a:cubicBezTo>
                    <a:pt x="32" y="9"/>
                    <a:pt x="28" y="2"/>
                    <a:pt x="26" y="5"/>
                  </a:cubicBezTo>
                  <a:cubicBezTo>
                    <a:pt x="25" y="5"/>
                    <a:pt x="26" y="7"/>
                    <a:pt x="25" y="8"/>
                  </a:cubicBezTo>
                  <a:cubicBezTo>
                    <a:pt x="25" y="9"/>
                    <a:pt x="22" y="5"/>
                    <a:pt x="21" y="5"/>
                  </a:cubicBezTo>
                  <a:cubicBezTo>
                    <a:pt x="20" y="5"/>
                    <a:pt x="23" y="9"/>
                    <a:pt x="21" y="9"/>
                  </a:cubicBezTo>
                  <a:cubicBezTo>
                    <a:pt x="20" y="9"/>
                    <a:pt x="20" y="9"/>
                    <a:pt x="19" y="9"/>
                  </a:cubicBezTo>
                  <a:cubicBezTo>
                    <a:pt x="18" y="9"/>
                    <a:pt x="17" y="11"/>
                    <a:pt x="17" y="12"/>
                  </a:cubicBezTo>
                  <a:cubicBezTo>
                    <a:pt x="17" y="11"/>
                    <a:pt x="14" y="9"/>
                    <a:pt x="14" y="8"/>
                  </a:cubicBezTo>
                  <a:cubicBezTo>
                    <a:pt x="14" y="8"/>
                    <a:pt x="16" y="8"/>
                    <a:pt x="16" y="8"/>
                  </a:cubicBezTo>
                  <a:cubicBezTo>
                    <a:pt x="16" y="7"/>
                    <a:pt x="14" y="5"/>
                    <a:pt x="14" y="5"/>
                  </a:cubicBezTo>
                  <a:cubicBezTo>
                    <a:pt x="13" y="5"/>
                    <a:pt x="8" y="0"/>
                    <a:pt x="7" y="2"/>
                  </a:cubicBezTo>
                  <a:cubicBezTo>
                    <a:pt x="7" y="3"/>
                    <a:pt x="10" y="3"/>
                    <a:pt x="9" y="4"/>
                  </a:cubicBezTo>
                  <a:cubicBezTo>
                    <a:pt x="9" y="4"/>
                    <a:pt x="9" y="4"/>
                    <a:pt x="8" y="4"/>
                  </a:cubicBezTo>
                  <a:cubicBezTo>
                    <a:pt x="10" y="3"/>
                    <a:pt x="11" y="7"/>
                    <a:pt x="10" y="8"/>
                  </a:cubicBezTo>
                  <a:cubicBezTo>
                    <a:pt x="10" y="8"/>
                    <a:pt x="2" y="1"/>
                    <a:pt x="5" y="6"/>
                  </a:cubicBezTo>
                  <a:cubicBezTo>
                    <a:pt x="5" y="6"/>
                    <a:pt x="3" y="6"/>
                    <a:pt x="3" y="6"/>
                  </a:cubicBezTo>
                  <a:cubicBezTo>
                    <a:pt x="3" y="7"/>
                    <a:pt x="5" y="7"/>
                    <a:pt x="5" y="7"/>
                  </a:cubicBezTo>
                  <a:cubicBezTo>
                    <a:pt x="5" y="6"/>
                    <a:pt x="5" y="8"/>
                    <a:pt x="5" y="8"/>
                  </a:cubicBezTo>
                  <a:cubicBezTo>
                    <a:pt x="5" y="8"/>
                    <a:pt x="3" y="7"/>
                    <a:pt x="2" y="7"/>
                  </a:cubicBezTo>
                  <a:cubicBezTo>
                    <a:pt x="3" y="7"/>
                    <a:pt x="0" y="10"/>
                    <a:pt x="1" y="9"/>
                  </a:cubicBezTo>
                  <a:cubicBezTo>
                    <a:pt x="0" y="11"/>
                    <a:pt x="8" y="10"/>
                    <a:pt x="8" y="10"/>
                  </a:cubicBezTo>
                  <a:cubicBezTo>
                    <a:pt x="9" y="10"/>
                    <a:pt x="13" y="11"/>
                    <a:pt x="13" y="11"/>
                  </a:cubicBezTo>
                  <a:cubicBezTo>
                    <a:pt x="12" y="11"/>
                    <a:pt x="11" y="11"/>
                    <a:pt x="11" y="12"/>
                  </a:cubicBezTo>
                  <a:cubicBezTo>
                    <a:pt x="11" y="12"/>
                    <a:pt x="12" y="13"/>
                    <a:pt x="12" y="13"/>
                  </a:cubicBezTo>
                  <a:cubicBezTo>
                    <a:pt x="11" y="14"/>
                    <a:pt x="9" y="14"/>
                    <a:pt x="8" y="14"/>
                  </a:cubicBezTo>
                  <a:cubicBezTo>
                    <a:pt x="8" y="14"/>
                    <a:pt x="2" y="15"/>
                    <a:pt x="3" y="15"/>
                  </a:cubicBezTo>
                  <a:cubicBezTo>
                    <a:pt x="5" y="16"/>
                    <a:pt x="8" y="15"/>
                    <a:pt x="10" y="16"/>
                  </a:cubicBezTo>
                  <a:cubicBezTo>
                    <a:pt x="11" y="17"/>
                    <a:pt x="11" y="18"/>
                    <a:pt x="12" y="18"/>
                  </a:cubicBezTo>
                  <a:cubicBezTo>
                    <a:pt x="12" y="18"/>
                    <a:pt x="14" y="17"/>
                    <a:pt x="15" y="17"/>
                  </a:cubicBezTo>
                  <a:cubicBezTo>
                    <a:pt x="14" y="17"/>
                    <a:pt x="13" y="18"/>
                    <a:pt x="13" y="18"/>
                  </a:cubicBezTo>
                  <a:cubicBezTo>
                    <a:pt x="13" y="19"/>
                    <a:pt x="15" y="18"/>
                    <a:pt x="15" y="18"/>
                  </a:cubicBezTo>
                  <a:cubicBezTo>
                    <a:pt x="16" y="19"/>
                    <a:pt x="8" y="23"/>
                    <a:pt x="10" y="23"/>
                  </a:cubicBezTo>
                  <a:cubicBezTo>
                    <a:pt x="12" y="24"/>
                    <a:pt x="14" y="23"/>
                    <a:pt x="15" y="23"/>
                  </a:cubicBezTo>
                  <a:cubicBezTo>
                    <a:pt x="17" y="23"/>
                    <a:pt x="19" y="23"/>
                    <a:pt x="21" y="24"/>
                  </a:cubicBezTo>
                  <a:cubicBezTo>
                    <a:pt x="20" y="23"/>
                    <a:pt x="20" y="24"/>
                    <a:pt x="20" y="24"/>
                  </a:cubicBezTo>
                  <a:cubicBezTo>
                    <a:pt x="21" y="25"/>
                    <a:pt x="22" y="25"/>
                    <a:pt x="22" y="25"/>
                  </a:cubicBezTo>
                  <a:cubicBezTo>
                    <a:pt x="24" y="26"/>
                    <a:pt x="27" y="26"/>
                    <a:pt x="29" y="26"/>
                  </a:cubicBezTo>
                  <a:cubicBezTo>
                    <a:pt x="31" y="26"/>
                    <a:pt x="31" y="25"/>
                    <a:pt x="33" y="25"/>
                  </a:cubicBezTo>
                  <a:cubicBezTo>
                    <a:pt x="35" y="24"/>
                    <a:pt x="37" y="24"/>
                    <a:pt x="39" y="23"/>
                  </a:cubicBezTo>
                  <a:cubicBezTo>
                    <a:pt x="42" y="21"/>
                    <a:pt x="43" y="20"/>
                    <a:pt x="46" y="19"/>
                  </a:cubicBezTo>
                  <a:cubicBezTo>
                    <a:pt x="48" y="19"/>
                    <a:pt x="49" y="16"/>
                    <a:pt x="52" y="16"/>
                  </a:cubicBezTo>
                  <a:cubicBezTo>
                    <a:pt x="52" y="15"/>
                    <a:pt x="53" y="15"/>
                    <a:pt x="52" y="14"/>
                  </a:cubicBezTo>
                  <a:cubicBezTo>
                    <a:pt x="51" y="13"/>
                    <a:pt x="53" y="13"/>
                    <a:pt x="54" y="13"/>
                  </a:cubicBezTo>
                  <a:cubicBezTo>
                    <a:pt x="54" y="13"/>
                    <a:pt x="52" y="12"/>
                    <a:pt x="52" y="12"/>
                  </a:cubicBezTo>
                  <a:cubicBezTo>
                    <a:pt x="52" y="11"/>
                    <a:pt x="54" y="10"/>
                    <a:pt x="53" y="10"/>
                  </a:cubicBezTo>
                  <a:cubicBezTo>
                    <a:pt x="51" y="9"/>
                    <a:pt x="54" y="10"/>
                    <a:pt x="53" y="10"/>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932" name="Freeform 512">
              <a:extLst>
                <a:ext uri="{FF2B5EF4-FFF2-40B4-BE49-F238E27FC236}">
                  <a16:creationId xmlns:a16="http://schemas.microsoft.com/office/drawing/2014/main" id="{703078D5-77FA-5743-5B80-587BF9F8C1E8}"/>
                </a:ext>
              </a:extLst>
            </p:cNvPr>
            <p:cNvSpPr/>
            <p:nvPr/>
          </p:nvSpPr>
          <p:spPr bwMode="auto">
            <a:xfrm>
              <a:off x="7904054" y="11379319"/>
              <a:ext cx="121974" cy="66379"/>
            </a:xfrm>
            <a:custGeom>
              <a:avLst/>
              <a:gdLst>
                <a:gd name="T0" fmla="*/ 10 w 12"/>
                <a:gd name="T1" fmla="*/ 3 h 6"/>
                <a:gd name="T2" fmla="*/ 8 w 12"/>
                <a:gd name="T3" fmla="*/ 2 h 6"/>
                <a:gd name="T4" fmla="*/ 5 w 12"/>
                <a:gd name="T5" fmla="*/ 2 h 6"/>
                <a:gd name="T6" fmla="*/ 3 w 12"/>
                <a:gd name="T7" fmla="*/ 1 h 6"/>
                <a:gd name="T8" fmla="*/ 0 w 12"/>
                <a:gd name="T9" fmla="*/ 3 h 6"/>
                <a:gd name="T10" fmla="*/ 2 w 12"/>
                <a:gd name="T11" fmla="*/ 5 h 6"/>
                <a:gd name="T12" fmla="*/ 6 w 12"/>
                <a:gd name="T13" fmla="*/ 5 h 6"/>
                <a:gd name="T14" fmla="*/ 11 w 12"/>
                <a:gd name="T15" fmla="*/ 3 h 6"/>
                <a:gd name="T16" fmla="*/ 10 w 12"/>
                <a:gd name="T17" fmla="*/ 3 h 6"/>
                <a:gd name="T18" fmla="*/ 10 w 12"/>
                <a:gd name="T19"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6">
                  <a:moveTo>
                    <a:pt x="10" y="3"/>
                  </a:moveTo>
                  <a:cubicBezTo>
                    <a:pt x="9" y="3"/>
                    <a:pt x="9" y="2"/>
                    <a:pt x="8" y="2"/>
                  </a:cubicBezTo>
                  <a:cubicBezTo>
                    <a:pt x="7" y="2"/>
                    <a:pt x="6" y="2"/>
                    <a:pt x="5" y="2"/>
                  </a:cubicBezTo>
                  <a:cubicBezTo>
                    <a:pt x="4" y="2"/>
                    <a:pt x="4" y="0"/>
                    <a:pt x="3" y="1"/>
                  </a:cubicBezTo>
                  <a:cubicBezTo>
                    <a:pt x="3" y="1"/>
                    <a:pt x="0" y="3"/>
                    <a:pt x="0" y="3"/>
                  </a:cubicBezTo>
                  <a:cubicBezTo>
                    <a:pt x="0" y="3"/>
                    <a:pt x="2" y="5"/>
                    <a:pt x="2" y="5"/>
                  </a:cubicBezTo>
                  <a:cubicBezTo>
                    <a:pt x="3" y="6"/>
                    <a:pt x="5" y="5"/>
                    <a:pt x="6" y="5"/>
                  </a:cubicBezTo>
                  <a:cubicBezTo>
                    <a:pt x="7" y="5"/>
                    <a:pt x="11" y="4"/>
                    <a:pt x="11" y="3"/>
                  </a:cubicBezTo>
                  <a:cubicBezTo>
                    <a:pt x="10" y="3"/>
                    <a:pt x="10" y="3"/>
                    <a:pt x="10" y="3"/>
                  </a:cubicBezTo>
                  <a:cubicBezTo>
                    <a:pt x="9" y="3"/>
                    <a:pt x="12" y="2"/>
                    <a:pt x="10" y="3"/>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933" name="Freeform 513">
              <a:extLst>
                <a:ext uri="{FF2B5EF4-FFF2-40B4-BE49-F238E27FC236}">
                  <a16:creationId xmlns:a16="http://schemas.microsoft.com/office/drawing/2014/main" id="{277DB83D-BBF9-98E1-619E-664D790C086B}"/>
                </a:ext>
              </a:extLst>
            </p:cNvPr>
            <p:cNvSpPr/>
            <p:nvPr/>
          </p:nvSpPr>
          <p:spPr bwMode="auto">
            <a:xfrm>
              <a:off x="7893599" y="11445698"/>
              <a:ext cx="90610" cy="66379"/>
            </a:xfrm>
            <a:custGeom>
              <a:avLst/>
              <a:gdLst>
                <a:gd name="T0" fmla="*/ 7 w 9"/>
                <a:gd name="T1" fmla="*/ 3 h 6"/>
                <a:gd name="T2" fmla="*/ 0 w 9"/>
                <a:gd name="T3" fmla="*/ 1 h 6"/>
                <a:gd name="T4" fmla="*/ 2 w 9"/>
                <a:gd name="T5" fmla="*/ 2 h 6"/>
                <a:gd name="T6" fmla="*/ 1 w 9"/>
                <a:gd name="T7" fmla="*/ 5 h 6"/>
                <a:gd name="T8" fmla="*/ 3 w 9"/>
                <a:gd name="T9" fmla="*/ 5 h 6"/>
                <a:gd name="T10" fmla="*/ 4 w 9"/>
                <a:gd name="T11" fmla="*/ 5 h 6"/>
                <a:gd name="T12" fmla="*/ 7 w 9"/>
                <a:gd name="T13" fmla="*/ 3 h 6"/>
                <a:gd name="T14" fmla="*/ 7 w 9"/>
                <a:gd name="T15" fmla="*/ 3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6">
                  <a:moveTo>
                    <a:pt x="7" y="3"/>
                  </a:moveTo>
                  <a:cubicBezTo>
                    <a:pt x="7" y="2"/>
                    <a:pt x="0" y="0"/>
                    <a:pt x="0" y="1"/>
                  </a:cubicBezTo>
                  <a:cubicBezTo>
                    <a:pt x="0" y="1"/>
                    <a:pt x="2" y="2"/>
                    <a:pt x="2" y="2"/>
                  </a:cubicBezTo>
                  <a:cubicBezTo>
                    <a:pt x="3" y="3"/>
                    <a:pt x="1" y="4"/>
                    <a:pt x="1" y="5"/>
                  </a:cubicBezTo>
                  <a:cubicBezTo>
                    <a:pt x="1" y="6"/>
                    <a:pt x="3" y="5"/>
                    <a:pt x="3" y="5"/>
                  </a:cubicBezTo>
                  <a:cubicBezTo>
                    <a:pt x="4" y="4"/>
                    <a:pt x="3" y="5"/>
                    <a:pt x="4" y="5"/>
                  </a:cubicBezTo>
                  <a:cubicBezTo>
                    <a:pt x="5" y="6"/>
                    <a:pt x="9" y="4"/>
                    <a:pt x="7" y="3"/>
                  </a:cubicBezTo>
                  <a:cubicBezTo>
                    <a:pt x="6" y="2"/>
                    <a:pt x="8" y="3"/>
                    <a:pt x="7" y="3"/>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934" name="Freeform 514">
              <a:extLst>
                <a:ext uri="{FF2B5EF4-FFF2-40B4-BE49-F238E27FC236}">
                  <a16:creationId xmlns:a16="http://schemas.microsoft.com/office/drawing/2014/main" id="{64E196D8-6B9B-E256-04A6-56CDE981A784}"/>
                </a:ext>
              </a:extLst>
            </p:cNvPr>
            <p:cNvSpPr/>
            <p:nvPr/>
          </p:nvSpPr>
          <p:spPr bwMode="auto">
            <a:xfrm>
              <a:off x="7883147" y="11360879"/>
              <a:ext cx="80154" cy="51630"/>
            </a:xfrm>
            <a:custGeom>
              <a:avLst/>
              <a:gdLst>
                <a:gd name="T0" fmla="*/ 6 w 8"/>
                <a:gd name="T1" fmla="*/ 0 h 5"/>
                <a:gd name="T2" fmla="*/ 3 w 8"/>
                <a:gd name="T3" fmla="*/ 1 h 5"/>
                <a:gd name="T4" fmla="*/ 0 w 8"/>
                <a:gd name="T5" fmla="*/ 1 h 5"/>
                <a:gd name="T6" fmla="*/ 0 w 8"/>
                <a:gd name="T7" fmla="*/ 3 h 5"/>
                <a:gd name="T8" fmla="*/ 5 w 8"/>
                <a:gd name="T9" fmla="*/ 2 h 5"/>
                <a:gd name="T10" fmla="*/ 6 w 8"/>
                <a:gd name="T11" fmla="*/ 0 h 5"/>
                <a:gd name="T12" fmla="*/ 6 w 8"/>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8" h="5">
                  <a:moveTo>
                    <a:pt x="6" y="0"/>
                  </a:moveTo>
                  <a:cubicBezTo>
                    <a:pt x="5" y="0"/>
                    <a:pt x="4" y="1"/>
                    <a:pt x="3" y="1"/>
                  </a:cubicBezTo>
                  <a:cubicBezTo>
                    <a:pt x="2" y="0"/>
                    <a:pt x="0" y="1"/>
                    <a:pt x="0" y="1"/>
                  </a:cubicBezTo>
                  <a:cubicBezTo>
                    <a:pt x="1" y="0"/>
                    <a:pt x="0" y="4"/>
                    <a:pt x="0" y="3"/>
                  </a:cubicBezTo>
                  <a:cubicBezTo>
                    <a:pt x="1" y="5"/>
                    <a:pt x="4" y="3"/>
                    <a:pt x="5" y="2"/>
                  </a:cubicBezTo>
                  <a:cubicBezTo>
                    <a:pt x="6" y="2"/>
                    <a:pt x="8" y="0"/>
                    <a:pt x="6" y="0"/>
                  </a:cubicBezTo>
                  <a:cubicBezTo>
                    <a:pt x="5" y="0"/>
                    <a:pt x="8" y="0"/>
                    <a:pt x="6" y="0"/>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935" name="Freeform 515">
              <a:extLst>
                <a:ext uri="{FF2B5EF4-FFF2-40B4-BE49-F238E27FC236}">
                  <a16:creationId xmlns:a16="http://schemas.microsoft.com/office/drawing/2014/main" id="{9B5F1545-91B5-FCCC-1914-FB6553FF2D26}"/>
                </a:ext>
              </a:extLst>
            </p:cNvPr>
            <p:cNvSpPr/>
            <p:nvPr/>
          </p:nvSpPr>
          <p:spPr bwMode="auto">
            <a:xfrm>
              <a:off x="7841327" y="11401446"/>
              <a:ext cx="83638" cy="55320"/>
            </a:xfrm>
            <a:custGeom>
              <a:avLst/>
              <a:gdLst>
                <a:gd name="T0" fmla="*/ 7 w 8"/>
                <a:gd name="T1" fmla="*/ 4 h 5"/>
                <a:gd name="T2" fmla="*/ 1 w 8"/>
                <a:gd name="T3" fmla="*/ 1 h 5"/>
                <a:gd name="T4" fmla="*/ 7 w 8"/>
                <a:gd name="T5" fmla="*/ 4 h 5"/>
              </a:gdLst>
              <a:ahLst/>
              <a:cxnLst>
                <a:cxn ang="0">
                  <a:pos x="T0" y="T1"/>
                </a:cxn>
                <a:cxn ang="0">
                  <a:pos x="T2" y="T3"/>
                </a:cxn>
                <a:cxn ang="0">
                  <a:pos x="T4" y="T5"/>
                </a:cxn>
              </a:cxnLst>
              <a:rect l="0" t="0" r="r" b="b"/>
              <a:pathLst>
                <a:path w="8" h="5">
                  <a:moveTo>
                    <a:pt x="7" y="4"/>
                  </a:moveTo>
                  <a:cubicBezTo>
                    <a:pt x="6" y="3"/>
                    <a:pt x="0" y="0"/>
                    <a:pt x="1" y="1"/>
                  </a:cubicBezTo>
                  <a:cubicBezTo>
                    <a:pt x="2" y="2"/>
                    <a:pt x="8" y="5"/>
                    <a:pt x="7" y="4"/>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936" name="Freeform 516">
              <a:extLst>
                <a:ext uri="{FF2B5EF4-FFF2-40B4-BE49-F238E27FC236}">
                  <a16:creationId xmlns:a16="http://schemas.microsoft.com/office/drawing/2014/main" id="{B3AFB15B-6180-534C-C7AD-0767CEBB91D0}"/>
                </a:ext>
              </a:extLst>
            </p:cNvPr>
            <p:cNvSpPr/>
            <p:nvPr/>
          </p:nvSpPr>
          <p:spPr bwMode="auto">
            <a:xfrm>
              <a:off x="7820416" y="11327686"/>
              <a:ext cx="31364" cy="33190"/>
            </a:xfrm>
            <a:custGeom>
              <a:avLst/>
              <a:gdLst>
                <a:gd name="T0" fmla="*/ 2 w 3"/>
                <a:gd name="T1" fmla="*/ 2 h 3"/>
                <a:gd name="T2" fmla="*/ 0 w 3"/>
                <a:gd name="T3" fmla="*/ 1 h 3"/>
                <a:gd name="T4" fmla="*/ 2 w 3"/>
                <a:gd name="T5" fmla="*/ 2 h 3"/>
                <a:gd name="T6" fmla="*/ 2 w 3"/>
                <a:gd name="T7" fmla="*/ 2 h 3"/>
              </a:gdLst>
              <a:ahLst/>
              <a:cxnLst>
                <a:cxn ang="0">
                  <a:pos x="T0" y="T1"/>
                </a:cxn>
                <a:cxn ang="0">
                  <a:pos x="T2" y="T3"/>
                </a:cxn>
                <a:cxn ang="0">
                  <a:pos x="T4" y="T5"/>
                </a:cxn>
                <a:cxn ang="0">
                  <a:pos x="T6" y="T7"/>
                </a:cxn>
              </a:cxnLst>
              <a:rect l="0" t="0" r="r" b="b"/>
              <a:pathLst>
                <a:path w="3" h="3">
                  <a:moveTo>
                    <a:pt x="2" y="2"/>
                  </a:moveTo>
                  <a:cubicBezTo>
                    <a:pt x="2" y="3"/>
                    <a:pt x="1" y="2"/>
                    <a:pt x="0" y="1"/>
                  </a:cubicBezTo>
                  <a:cubicBezTo>
                    <a:pt x="0" y="0"/>
                    <a:pt x="3" y="0"/>
                    <a:pt x="2" y="2"/>
                  </a:cubicBezTo>
                  <a:cubicBezTo>
                    <a:pt x="2" y="3"/>
                    <a:pt x="2" y="1"/>
                    <a:pt x="2" y="2"/>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937" name="Freeform 517">
              <a:extLst>
                <a:ext uri="{FF2B5EF4-FFF2-40B4-BE49-F238E27FC236}">
                  <a16:creationId xmlns:a16="http://schemas.microsoft.com/office/drawing/2014/main" id="{C8681DA6-E876-47A7-B3D8-ABA62C4C2353}"/>
                </a:ext>
              </a:extLst>
            </p:cNvPr>
            <p:cNvSpPr/>
            <p:nvPr/>
          </p:nvSpPr>
          <p:spPr bwMode="auto">
            <a:xfrm>
              <a:off x="7820416" y="11239179"/>
              <a:ext cx="73184" cy="77445"/>
            </a:xfrm>
            <a:custGeom>
              <a:avLst/>
              <a:gdLst>
                <a:gd name="T0" fmla="*/ 5 w 7"/>
                <a:gd name="T1" fmla="*/ 2 h 7"/>
                <a:gd name="T2" fmla="*/ 4 w 7"/>
                <a:gd name="T3" fmla="*/ 0 h 7"/>
                <a:gd name="T4" fmla="*/ 2 w 7"/>
                <a:gd name="T5" fmla="*/ 1 h 7"/>
                <a:gd name="T6" fmla="*/ 0 w 7"/>
                <a:gd name="T7" fmla="*/ 1 h 7"/>
                <a:gd name="T8" fmla="*/ 2 w 7"/>
                <a:gd name="T9" fmla="*/ 4 h 7"/>
                <a:gd name="T10" fmla="*/ 0 w 7"/>
                <a:gd name="T11" fmla="*/ 6 h 7"/>
                <a:gd name="T12" fmla="*/ 3 w 7"/>
                <a:gd name="T13" fmla="*/ 5 h 7"/>
                <a:gd name="T14" fmla="*/ 4 w 7"/>
                <a:gd name="T15" fmla="*/ 2 h 7"/>
                <a:gd name="T16" fmla="*/ 4 w 7"/>
                <a:gd name="T17" fmla="*/ 4 h 7"/>
                <a:gd name="T18" fmla="*/ 6 w 7"/>
                <a:gd name="T19" fmla="*/ 2 h 7"/>
                <a:gd name="T20" fmla="*/ 5 w 7"/>
                <a:gd name="T21" fmla="*/ 2 h 7"/>
                <a:gd name="T22" fmla="*/ 5 w 7"/>
                <a:gd name="T23"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 h="7">
                  <a:moveTo>
                    <a:pt x="5" y="2"/>
                  </a:moveTo>
                  <a:cubicBezTo>
                    <a:pt x="5" y="1"/>
                    <a:pt x="4" y="1"/>
                    <a:pt x="4" y="0"/>
                  </a:cubicBezTo>
                  <a:cubicBezTo>
                    <a:pt x="3" y="0"/>
                    <a:pt x="1" y="0"/>
                    <a:pt x="2" y="1"/>
                  </a:cubicBezTo>
                  <a:cubicBezTo>
                    <a:pt x="4" y="3"/>
                    <a:pt x="1" y="2"/>
                    <a:pt x="0" y="1"/>
                  </a:cubicBezTo>
                  <a:cubicBezTo>
                    <a:pt x="1" y="3"/>
                    <a:pt x="2" y="3"/>
                    <a:pt x="2" y="4"/>
                  </a:cubicBezTo>
                  <a:cubicBezTo>
                    <a:pt x="3" y="6"/>
                    <a:pt x="1" y="5"/>
                    <a:pt x="0" y="6"/>
                  </a:cubicBezTo>
                  <a:cubicBezTo>
                    <a:pt x="0" y="7"/>
                    <a:pt x="4" y="6"/>
                    <a:pt x="3" y="5"/>
                  </a:cubicBezTo>
                  <a:cubicBezTo>
                    <a:pt x="3" y="5"/>
                    <a:pt x="4" y="3"/>
                    <a:pt x="4" y="2"/>
                  </a:cubicBezTo>
                  <a:cubicBezTo>
                    <a:pt x="4" y="2"/>
                    <a:pt x="4" y="3"/>
                    <a:pt x="4" y="4"/>
                  </a:cubicBezTo>
                  <a:cubicBezTo>
                    <a:pt x="4" y="3"/>
                    <a:pt x="6" y="2"/>
                    <a:pt x="6" y="2"/>
                  </a:cubicBezTo>
                  <a:cubicBezTo>
                    <a:pt x="6" y="2"/>
                    <a:pt x="6" y="2"/>
                    <a:pt x="5" y="2"/>
                  </a:cubicBezTo>
                  <a:cubicBezTo>
                    <a:pt x="5" y="1"/>
                    <a:pt x="7" y="2"/>
                    <a:pt x="5" y="2"/>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938" name="Freeform 518">
              <a:extLst>
                <a:ext uri="{FF2B5EF4-FFF2-40B4-BE49-F238E27FC236}">
                  <a16:creationId xmlns:a16="http://schemas.microsoft.com/office/drawing/2014/main" id="{C1B5ED59-1850-910F-BEC2-3ED9635C61CF}"/>
                </a:ext>
              </a:extLst>
            </p:cNvPr>
            <p:cNvSpPr/>
            <p:nvPr/>
          </p:nvSpPr>
          <p:spPr bwMode="auto">
            <a:xfrm>
              <a:off x="7809960" y="11099041"/>
              <a:ext cx="52274" cy="118010"/>
            </a:xfrm>
            <a:custGeom>
              <a:avLst/>
              <a:gdLst>
                <a:gd name="T0" fmla="*/ 5 w 5"/>
                <a:gd name="T1" fmla="*/ 7 h 11"/>
                <a:gd name="T2" fmla="*/ 2 w 5"/>
                <a:gd name="T3" fmla="*/ 2 h 11"/>
                <a:gd name="T4" fmla="*/ 1 w 5"/>
                <a:gd name="T5" fmla="*/ 6 h 11"/>
                <a:gd name="T6" fmla="*/ 0 w 5"/>
                <a:gd name="T7" fmla="*/ 9 h 11"/>
                <a:gd name="T8" fmla="*/ 2 w 5"/>
                <a:gd name="T9" fmla="*/ 7 h 11"/>
                <a:gd name="T10" fmla="*/ 5 w 5"/>
                <a:gd name="T11" fmla="*/ 7 h 11"/>
                <a:gd name="T12" fmla="*/ 5 w 5"/>
                <a:gd name="T13" fmla="*/ 7 h 11"/>
              </a:gdLst>
              <a:ahLst/>
              <a:cxnLst>
                <a:cxn ang="0">
                  <a:pos x="T0" y="T1"/>
                </a:cxn>
                <a:cxn ang="0">
                  <a:pos x="T2" y="T3"/>
                </a:cxn>
                <a:cxn ang="0">
                  <a:pos x="T4" y="T5"/>
                </a:cxn>
                <a:cxn ang="0">
                  <a:pos x="T6" y="T7"/>
                </a:cxn>
                <a:cxn ang="0">
                  <a:pos x="T8" y="T9"/>
                </a:cxn>
                <a:cxn ang="0">
                  <a:pos x="T10" y="T11"/>
                </a:cxn>
                <a:cxn ang="0">
                  <a:pos x="T12" y="T13"/>
                </a:cxn>
              </a:cxnLst>
              <a:rect l="0" t="0" r="r" b="b"/>
              <a:pathLst>
                <a:path w="5" h="11">
                  <a:moveTo>
                    <a:pt x="5" y="7"/>
                  </a:moveTo>
                  <a:cubicBezTo>
                    <a:pt x="5" y="6"/>
                    <a:pt x="4" y="0"/>
                    <a:pt x="2" y="2"/>
                  </a:cubicBezTo>
                  <a:cubicBezTo>
                    <a:pt x="2" y="3"/>
                    <a:pt x="3" y="6"/>
                    <a:pt x="1" y="6"/>
                  </a:cubicBezTo>
                  <a:cubicBezTo>
                    <a:pt x="0" y="6"/>
                    <a:pt x="0" y="7"/>
                    <a:pt x="0" y="9"/>
                  </a:cubicBezTo>
                  <a:cubicBezTo>
                    <a:pt x="1" y="9"/>
                    <a:pt x="2" y="7"/>
                    <a:pt x="2" y="7"/>
                  </a:cubicBezTo>
                  <a:cubicBezTo>
                    <a:pt x="1" y="7"/>
                    <a:pt x="5" y="11"/>
                    <a:pt x="5" y="7"/>
                  </a:cubicBezTo>
                  <a:cubicBezTo>
                    <a:pt x="5" y="6"/>
                    <a:pt x="5" y="8"/>
                    <a:pt x="5" y="7"/>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939" name="Freeform 519">
              <a:extLst>
                <a:ext uri="{FF2B5EF4-FFF2-40B4-BE49-F238E27FC236}">
                  <a16:creationId xmlns:a16="http://schemas.microsoft.com/office/drawing/2014/main" id="{32119A50-C236-A065-7CFE-63B772F814E3}"/>
                </a:ext>
              </a:extLst>
            </p:cNvPr>
            <p:cNvSpPr/>
            <p:nvPr/>
          </p:nvSpPr>
          <p:spPr bwMode="auto">
            <a:xfrm>
              <a:off x="7799507" y="11194924"/>
              <a:ext cx="31364" cy="66379"/>
            </a:xfrm>
            <a:custGeom>
              <a:avLst/>
              <a:gdLst>
                <a:gd name="T0" fmla="*/ 3 w 3"/>
                <a:gd name="T1" fmla="*/ 2 h 6"/>
                <a:gd name="T2" fmla="*/ 1 w 3"/>
                <a:gd name="T3" fmla="*/ 6 h 6"/>
                <a:gd name="T4" fmla="*/ 3 w 3"/>
                <a:gd name="T5" fmla="*/ 2 h 6"/>
                <a:gd name="T6" fmla="*/ 3 w 3"/>
                <a:gd name="T7" fmla="*/ 2 h 6"/>
              </a:gdLst>
              <a:ahLst/>
              <a:cxnLst>
                <a:cxn ang="0">
                  <a:pos x="T0" y="T1"/>
                </a:cxn>
                <a:cxn ang="0">
                  <a:pos x="T2" y="T3"/>
                </a:cxn>
                <a:cxn ang="0">
                  <a:pos x="T4" y="T5"/>
                </a:cxn>
                <a:cxn ang="0">
                  <a:pos x="T6" y="T7"/>
                </a:cxn>
              </a:cxnLst>
              <a:rect l="0" t="0" r="r" b="b"/>
              <a:pathLst>
                <a:path w="3" h="6">
                  <a:moveTo>
                    <a:pt x="3" y="2"/>
                  </a:moveTo>
                  <a:cubicBezTo>
                    <a:pt x="2" y="0"/>
                    <a:pt x="0" y="5"/>
                    <a:pt x="1" y="6"/>
                  </a:cubicBezTo>
                  <a:cubicBezTo>
                    <a:pt x="0" y="5"/>
                    <a:pt x="3" y="3"/>
                    <a:pt x="3" y="2"/>
                  </a:cubicBezTo>
                  <a:cubicBezTo>
                    <a:pt x="2" y="1"/>
                    <a:pt x="3" y="2"/>
                    <a:pt x="3" y="2"/>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940" name="Freeform 520">
              <a:extLst>
                <a:ext uri="{FF2B5EF4-FFF2-40B4-BE49-F238E27FC236}">
                  <a16:creationId xmlns:a16="http://schemas.microsoft.com/office/drawing/2014/main" id="{991BD9A2-D613-3D7C-B456-BCB2234F3FF5}"/>
                </a:ext>
              </a:extLst>
            </p:cNvPr>
            <p:cNvSpPr/>
            <p:nvPr/>
          </p:nvSpPr>
          <p:spPr bwMode="auto">
            <a:xfrm>
              <a:off x="7799507" y="11054786"/>
              <a:ext cx="52274" cy="77445"/>
            </a:xfrm>
            <a:custGeom>
              <a:avLst/>
              <a:gdLst>
                <a:gd name="T0" fmla="*/ 4 w 5"/>
                <a:gd name="T1" fmla="*/ 2 h 7"/>
                <a:gd name="T2" fmla="*/ 3 w 5"/>
                <a:gd name="T3" fmla="*/ 0 h 7"/>
                <a:gd name="T4" fmla="*/ 2 w 5"/>
                <a:gd name="T5" fmla="*/ 3 h 7"/>
                <a:gd name="T6" fmla="*/ 1 w 5"/>
                <a:gd name="T7" fmla="*/ 2 h 7"/>
                <a:gd name="T8" fmla="*/ 0 w 5"/>
                <a:gd name="T9" fmla="*/ 5 h 7"/>
                <a:gd name="T10" fmla="*/ 2 w 5"/>
                <a:gd name="T11" fmla="*/ 7 h 7"/>
                <a:gd name="T12" fmla="*/ 5 w 5"/>
                <a:gd name="T13" fmla="*/ 5 h 7"/>
                <a:gd name="T14" fmla="*/ 4 w 5"/>
                <a:gd name="T15" fmla="*/ 2 h 7"/>
                <a:gd name="T16" fmla="*/ 4 w 5"/>
                <a:gd name="T17"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7">
                  <a:moveTo>
                    <a:pt x="4" y="2"/>
                  </a:moveTo>
                  <a:cubicBezTo>
                    <a:pt x="3" y="3"/>
                    <a:pt x="3" y="0"/>
                    <a:pt x="3" y="0"/>
                  </a:cubicBezTo>
                  <a:cubicBezTo>
                    <a:pt x="3" y="0"/>
                    <a:pt x="3" y="3"/>
                    <a:pt x="2" y="3"/>
                  </a:cubicBezTo>
                  <a:cubicBezTo>
                    <a:pt x="2" y="3"/>
                    <a:pt x="2" y="2"/>
                    <a:pt x="1" y="2"/>
                  </a:cubicBezTo>
                  <a:cubicBezTo>
                    <a:pt x="2" y="2"/>
                    <a:pt x="0" y="5"/>
                    <a:pt x="0" y="5"/>
                  </a:cubicBezTo>
                  <a:cubicBezTo>
                    <a:pt x="0" y="4"/>
                    <a:pt x="4" y="5"/>
                    <a:pt x="2" y="7"/>
                  </a:cubicBezTo>
                  <a:cubicBezTo>
                    <a:pt x="3" y="6"/>
                    <a:pt x="5" y="6"/>
                    <a:pt x="5" y="5"/>
                  </a:cubicBezTo>
                  <a:cubicBezTo>
                    <a:pt x="5" y="4"/>
                    <a:pt x="4" y="1"/>
                    <a:pt x="4" y="2"/>
                  </a:cubicBezTo>
                  <a:cubicBezTo>
                    <a:pt x="3" y="3"/>
                    <a:pt x="4" y="1"/>
                    <a:pt x="4" y="2"/>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941" name="Freeform 521">
              <a:extLst>
                <a:ext uri="{FF2B5EF4-FFF2-40B4-BE49-F238E27FC236}">
                  <a16:creationId xmlns:a16="http://schemas.microsoft.com/office/drawing/2014/main" id="{38CD0671-9030-782A-6C37-DDFA57D2E4BF}"/>
                </a:ext>
              </a:extLst>
            </p:cNvPr>
            <p:cNvSpPr/>
            <p:nvPr/>
          </p:nvSpPr>
          <p:spPr bwMode="auto">
            <a:xfrm>
              <a:off x="7851783" y="10840889"/>
              <a:ext cx="52274" cy="51630"/>
            </a:xfrm>
            <a:custGeom>
              <a:avLst/>
              <a:gdLst>
                <a:gd name="T0" fmla="*/ 3 w 5"/>
                <a:gd name="T1" fmla="*/ 4 h 5"/>
                <a:gd name="T2" fmla="*/ 3 w 5"/>
                <a:gd name="T3" fmla="*/ 0 h 5"/>
                <a:gd name="T4" fmla="*/ 0 w 5"/>
                <a:gd name="T5" fmla="*/ 0 h 5"/>
                <a:gd name="T6" fmla="*/ 2 w 5"/>
                <a:gd name="T7" fmla="*/ 1 h 5"/>
                <a:gd name="T8" fmla="*/ 3 w 5"/>
                <a:gd name="T9" fmla="*/ 4 h 5"/>
                <a:gd name="T10" fmla="*/ 3 w 5"/>
                <a:gd name="T11" fmla="*/ 4 h 5"/>
              </a:gdLst>
              <a:ahLst/>
              <a:cxnLst>
                <a:cxn ang="0">
                  <a:pos x="T0" y="T1"/>
                </a:cxn>
                <a:cxn ang="0">
                  <a:pos x="T2" y="T3"/>
                </a:cxn>
                <a:cxn ang="0">
                  <a:pos x="T4" y="T5"/>
                </a:cxn>
                <a:cxn ang="0">
                  <a:pos x="T6" y="T7"/>
                </a:cxn>
                <a:cxn ang="0">
                  <a:pos x="T8" y="T9"/>
                </a:cxn>
                <a:cxn ang="0">
                  <a:pos x="T10" y="T11"/>
                </a:cxn>
              </a:cxnLst>
              <a:rect l="0" t="0" r="r" b="b"/>
              <a:pathLst>
                <a:path w="5" h="5">
                  <a:moveTo>
                    <a:pt x="3" y="4"/>
                  </a:moveTo>
                  <a:cubicBezTo>
                    <a:pt x="5" y="2"/>
                    <a:pt x="2" y="2"/>
                    <a:pt x="3" y="0"/>
                  </a:cubicBezTo>
                  <a:cubicBezTo>
                    <a:pt x="3" y="0"/>
                    <a:pt x="1" y="0"/>
                    <a:pt x="0" y="0"/>
                  </a:cubicBezTo>
                  <a:cubicBezTo>
                    <a:pt x="0" y="0"/>
                    <a:pt x="2" y="1"/>
                    <a:pt x="2" y="1"/>
                  </a:cubicBezTo>
                  <a:cubicBezTo>
                    <a:pt x="2" y="2"/>
                    <a:pt x="3" y="4"/>
                    <a:pt x="3" y="4"/>
                  </a:cubicBezTo>
                  <a:cubicBezTo>
                    <a:pt x="4" y="3"/>
                    <a:pt x="2" y="5"/>
                    <a:pt x="3" y="4"/>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942" name="Freeform 522">
              <a:extLst>
                <a:ext uri="{FF2B5EF4-FFF2-40B4-BE49-F238E27FC236}">
                  <a16:creationId xmlns:a16="http://schemas.microsoft.com/office/drawing/2014/main" id="{D8424C7D-DBD1-6F70-9E9C-1CFF1875303A}"/>
                </a:ext>
              </a:extLst>
            </p:cNvPr>
            <p:cNvSpPr/>
            <p:nvPr/>
          </p:nvSpPr>
          <p:spPr bwMode="auto">
            <a:xfrm>
              <a:off x="7862238" y="10645434"/>
              <a:ext cx="62727" cy="118010"/>
            </a:xfrm>
            <a:custGeom>
              <a:avLst/>
              <a:gdLst>
                <a:gd name="T0" fmla="*/ 3 w 6"/>
                <a:gd name="T1" fmla="*/ 10 h 11"/>
                <a:gd name="T2" fmla="*/ 0 w 6"/>
                <a:gd name="T3" fmla="*/ 9 h 11"/>
                <a:gd name="T4" fmla="*/ 1 w 6"/>
                <a:gd name="T5" fmla="*/ 2 h 11"/>
                <a:gd name="T6" fmla="*/ 4 w 6"/>
                <a:gd name="T7" fmla="*/ 3 h 11"/>
                <a:gd name="T8" fmla="*/ 3 w 6"/>
                <a:gd name="T9" fmla="*/ 10 h 11"/>
                <a:gd name="T10" fmla="*/ 3 w 6"/>
                <a:gd name="T11" fmla="*/ 10 h 11"/>
              </a:gdLst>
              <a:ahLst/>
              <a:cxnLst>
                <a:cxn ang="0">
                  <a:pos x="T0" y="T1"/>
                </a:cxn>
                <a:cxn ang="0">
                  <a:pos x="T2" y="T3"/>
                </a:cxn>
                <a:cxn ang="0">
                  <a:pos x="T4" y="T5"/>
                </a:cxn>
                <a:cxn ang="0">
                  <a:pos x="T6" y="T7"/>
                </a:cxn>
                <a:cxn ang="0">
                  <a:pos x="T8" y="T9"/>
                </a:cxn>
                <a:cxn ang="0">
                  <a:pos x="T10" y="T11"/>
                </a:cxn>
              </a:cxnLst>
              <a:rect l="0" t="0" r="r" b="b"/>
              <a:pathLst>
                <a:path w="6" h="11">
                  <a:moveTo>
                    <a:pt x="3" y="10"/>
                  </a:moveTo>
                  <a:cubicBezTo>
                    <a:pt x="1" y="11"/>
                    <a:pt x="0" y="11"/>
                    <a:pt x="0" y="9"/>
                  </a:cubicBezTo>
                  <a:cubicBezTo>
                    <a:pt x="1" y="7"/>
                    <a:pt x="1" y="4"/>
                    <a:pt x="1" y="2"/>
                  </a:cubicBezTo>
                  <a:cubicBezTo>
                    <a:pt x="1" y="0"/>
                    <a:pt x="5" y="0"/>
                    <a:pt x="4" y="3"/>
                  </a:cubicBezTo>
                  <a:cubicBezTo>
                    <a:pt x="4" y="5"/>
                    <a:pt x="6" y="8"/>
                    <a:pt x="3" y="10"/>
                  </a:cubicBezTo>
                  <a:cubicBezTo>
                    <a:pt x="2" y="10"/>
                    <a:pt x="4" y="9"/>
                    <a:pt x="3" y="10"/>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943" name="Freeform 523">
              <a:extLst>
                <a:ext uri="{FF2B5EF4-FFF2-40B4-BE49-F238E27FC236}">
                  <a16:creationId xmlns:a16="http://schemas.microsoft.com/office/drawing/2014/main" id="{9CC44448-3230-7F28-FB65-E62B7B1BBD48}"/>
                </a:ext>
              </a:extLst>
            </p:cNvPr>
            <p:cNvSpPr/>
            <p:nvPr/>
          </p:nvSpPr>
          <p:spPr bwMode="auto">
            <a:xfrm>
              <a:off x="8067848" y="7577132"/>
              <a:ext cx="48790" cy="44255"/>
            </a:xfrm>
            <a:custGeom>
              <a:avLst/>
              <a:gdLst>
                <a:gd name="T0" fmla="*/ 3 w 5"/>
                <a:gd name="T1" fmla="*/ 3 h 4"/>
                <a:gd name="T2" fmla="*/ 1 w 5"/>
                <a:gd name="T3" fmla="*/ 1 h 4"/>
                <a:gd name="T4" fmla="*/ 3 w 5"/>
                <a:gd name="T5" fmla="*/ 3 h 4"/>
                <a:gd name="T6" fmla="*/ 3 w 5"/>
                <a:gd name="T7" fmla="*/ 3 h 4"/>
              </a:gdLst>
              <a:ahLst/>
              <a:cxnLst>
                <a:cxn ang="0">
                  <a:pos x="T0" y="T1"/>
                </a:cxn>
                <a:cxn ang="0">
                  <a:pos x="T2" y="T3"/>
                </a:cxn>
                <a:cxn ang="0">
                  <a:pos x="T4" y="T5"/>
                </a:cxn>
                <a:cxn ang="0">
                  <a:pos x="T6" y="T7"/>
                </a:cxn>
              </a:cxnLst>
              <a:rect l="0" t="0" r="r" b="b"/>
              <a:pathLst>
                <a:path w="5" h="4">
                  <a:moveTo>
                    <a:pt x="3" y="3"/>
                  </a:moveTo>
                  <a:cubicBezTo>
                    <a:pt x="2" y="4"/>
                    <a:pt x="0" y="3"/>
                    <a:pt x="1" y="1"/>
                  </a:cubicBezTo>
                  <a:cubicBezTo>
                    <a:pt x="1" y="0"/>
                    <a:pt x="5" y="2"/>
                    <a:pt x="3" y="3"/>
                  </a:cubicBezTo>
                  <a:cubicBezTo>
                    <a:pt x="2" y="4"/>
                    <a:pt x="5" y="2"/>
                    <a:pt x="3" y="3"/>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944" name="Freeform 524">
              <a:extLst>
                <a:ext uri="{FF2B5EF4-FFF2-40B4-BE49-F238E27FC236}">
                  <a16:creationId xmlns:a16="http://schemas.microsoft.com/office/drawing/2014/main" id="{D7265678-AC82-F5ED-7C47-453A05E0E841}"/>
                </a:ext>
              </a:extLst>
            </p:cNvPr>
            <p:cNvSpPr/>
            <p:nvPr/>
          </p:nvSpPr>
          <p:spPr bwMode="auto">
            <a:xfrm>
              <a:off x="8506955" y="7643515"/>
              <a:ext cx="59243" cy="84822"/>
            </a:xfrm>
            <a:custGeom>
              <a:avLst/>
              <a:gdLst>
                <a:gd name="T0" fmla="*/ 1 w 6"/>
                <a:gd name="T1" fmla="*/ 5 h 8"/>
                <a:gd name="T2" fmla="*/ 2 w 6"/>
                <a:gd name="T3" fmla="*/ 4 h 8"/>
                <a:gd name="T4" fmla="*/ 4 w 6"/>
                <a:gd name="T5" fmla="*/ 2 h 8"/>
                <a:gd name="T6" fmla="*/ 1 w 6"/>
                <a:gd name="T7" fmla="*/ 5 h 8"/>
                <a:gd name="T8" fmla="*/ 1 w 6"/>
                <a:gd name="T9" fmla="*/ 5 h 8"/>
              </a:gdLst>
              <a:ahLst/>
              <a:cxnLst>
                <a:cxn ang="0">
                  <a:pos x="T0" y="T1"/>
                </a:cxn>
                <a:cxn ang="0">
                  <a:pos x="T2" y="T3"/>
                </a:cxn>
                <a:cxn ang="0">
                  <a:pos x="T4" y="T5"/>
                </a:cxn>
                <a:cxn ang="0">
                  <a:pos x="T6" y="T7"/>
                </a:cxn>
                <a:cxn ang="0">
                  <a:pos x="T8" y="T9"/>
                </a:cxn>
              </a:cxnLst>
              <a:rect l="0" t="0" r="r" b="b"/>
              <a:pathLst>
                <a:path w="6" h="8">
                  <a:moveTo>
                    <a:pt x="1" y="5"/>
                  </a:moveTo>
                  <a:cubicBezTo>
                    <a:pt x="0" y="4"/>
                    <a:pt x="2" y="4"/>
                    <a:pt x="2" y="4"/>
                  </a:cubicBezTo>
                  <a:cubicBezTo>
                    <a:pt x="3" y="4"/>
                    <a:pt x="3" y="0"/>
                    <a:pt x="4" y="2"/>
                  </a:cubicBezTo>
                  <a:cubicBezTo>
                    <a:pt x="6" y="4"/>
                    <a:pt x="2" y="8"/>
                    <a:pt x="1" y="5"/>
                  </a:cubicBezTo>
                  <a:cubicBezTo>
                    <a:pt x="0" y="4"/>
                    <a:pt x="1" y="6"/>
                    <a:pt x="1" y="5"/>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945" name="Freeform 525">
              <a:extLst>
                <a:ext uri="{FF2B5EF4-FFF2-40B4-BE49-F238E27FC236}">
                  <a16:creationId xmlns:a16="http://schemas.microsoft.com/office/drawing/2014/main" id="{0B768DD1-2C04-10A6-FB1B-157D4AC9722B}"/>
                </a:ext>
              </a:extLst>
            </p:cNvPr>
            <p:cNvSpPr/>
            <p:nvPr/>
          </p:nvSpPr>
          <p:spPr bwMode="auto">
            <a:xfrm>
              <a:off x="9068037" y="8229885"/>
              <a:ext cx="142883" cy="140138"/>
            </a:xfrm>
            <a:custGeom>
              <a:avLst/>
              <a:gdLst>
                <a:gd name="T0" fmla="*/ 12 w 14"/>
                <a:gd name="T1" fmla="*/ 4 h 13"/>
                <a:gd name="T2" fmla="*/ 10 w 14"/>
                <a:gd name="T3" fmla="*/ 3 h 13"/>
                <a:gd name="T4" fmla="*/ 6 w 14"/>
                <a:gd name="T5" fmla="*/ 1 h 13"/>
                <a:gd name="T6" fmla="*/ 2 w 14"/>
                <a:gd name="T7" fmla="*/ 1 h 13"/>
                <a:gd name="T8" fmla="*/ 1 w 14"/>
                <a:gd name="T9" fmla="*/ 2 h 13"/>
                <a:gd name="T10" fmla="*/ 2 w 14"/>
                <a:gd name="T11" fmla="*/ 4 h 13"/>
                <a:gd name="T12" fmla="*/ 1 w 14"/>
                <a:gd name="T13" fmla="*/ 7 h 13"/>
                <a:gd name="T14" fmla="*/ 2 w 14"/>
                <a:gd name="T15" fmla="*/ 10 h 13"/>
                <a:gd name="T16" fmla="*/ 4 w 14"/>
                <a:gd name="T17" fmla="*/ 10 h 13"/>
                <a:gd name="T18" fmla="*/ 7 w 14"/>
                <a:gd name="T19" fmla="*/ 12 h 13"/>
                <a:gd name="T20" fmla="*/ 10 w 14"/>
                <a:gd name="T21" fmla="*/ 10 h 13"/>
                <a:gd name="T22" fmla="*/ 12 w 14"/>
                <a:gd name="T23" fmla="*/ 4 h 13"/>
                <a:gd name="T24" fmla="*/ 12 w 14"/>
                <a:gd name="T25" fmla="*/ 4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 h="13">
                  <a:moveTo>
                    <a:pt x="12" y="4"/>
                  </a:moveTo>
                  <a:cubicBezTo>
                    <a:pt x="12" y="3"/>
                    <a:pt x="11" y="3"/>
                    <a:pt x="10" y="3"/>
                  </a:cubicBezTo>
                  <a:cubicBezTo>
                    <a:pt x="8" y="2"/>
                    <a:pt x="8" y="1"/>
                    <a:pt x="6" y="1"/>
                  </a:cubicBezTo>
                  <a:cubicBezTo>
                    <a:pt x="5" y="0"/>
                    <a:pt x="3" y="0"/>
                    <a:pt x="2" y="1"/>
                  </a:cubicBezTo>
                  <a:cubicBezTo>
                    <a:pt x="2" y="1"/>
                    <a:pt x="2" y="2"/>
                    <a:pt x="1" y="2"/>
                  </a:cubicBezTo>
                  <a:cubicBezTo>
                    <a:pt x="0" y="4"/>
                    <a:pt x="1" y="3"/>
                    <a:pt x="2" y="4"/>
                  </a:cubicBezTo>
                  <a:cubicBezTo>
                    <a:pt x="2" y="4"/>
                    <a:pt x="1" y="7"/>
                    <a:pt x="1" y="7"/>
                  </a:cubicBezTo>
                  <a:cubicBezTo>
                    <a:pt x="1" y="9"/>
                    <a:pt x="1" y="9"/>
                    <a:pt x="2" y="10"/>
                  </a:cubicBezTo>
                  <a:cubicBezTo>
                    <a:pt x="3" y="11"/>
                    <a:pt x="3" y="10"/>
                    <a:pt x="4" y="10"/>
                  </a:cubicBezTo>
                  <a:cubicBezTo>
                    <a:pt x="6" y="10"/>
                    <a:pt x="5" y="12"/>
                    <a:pt x="7" y="12"/>
                  </a:cubicBezTo>
                  <a:cubicBezTo>
                    <a:pt x="9" y="13"/>
                    <a:pt x="8" y="11"/>
                    <a:pt x="10" y="10"/>
                  </a:cubicBezTo>
                  <a:cubicBezTo>
                    <a:pt x="12" y="8"/>
                    <a:pt x="14" y="7"/>
                    <a:pt x="12" y="4"/>
                  </a:cubicBezTo>
                  <a:cubicBezTo>
                    <a:pt x="12" y="2"/>
                    <a:pt x="14" y="8"/>
                    <a:pt x="12" y="4"/>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946" name="Freeform 526">
              <a:extLst>
                <a:ext uri="{FF2B5EF4-FFF2-40B4-BE49-F238E27FC236}">
                  <a16:creationId xmlns:a16="http://schemas.microsoft.com/office/drawing/2014/main" id="{D132069F-6E69-8790-3A19-22040B936BA6}"/>
                </a:ext>
              </a:extLst>
            </p:cNvPr>
            <p:cNvSpPr/>
            <p:nvPr/>
          </p:nvSpPr>
          <p:spPr bwMode="auto">
            <a:xfrm>
              <a:off x="8231643" y="7230476"/>
              <a:ext cx="101063" cy="44255"/>
            </a:xfrm>
            <a:custGeom>
              <a:avLst/>
              <a:gdLst>
                <a:gd name="T0" fmla="*/ 9 w 10"/>
                <a:gd name="T1" fmla="*/ 2 h 4"/>
                <a:gd name="T2" fmla="*/ 4 w 10"/>
                <a:gd name="T3" fmla="*/ 0 h 4"/>
                <a:gd name="T4" fmla="*/ 1 w 10"/>
                <a:gd name="T5" fmla="*/ 3 h 4"/>
                <a:gd name="T6" fmla="*/ 9 w 10"/>
                <a:gd name="T7" fmla="*/ 2 h 4"/>
                <a:gd name="T8" fmla="*/ 9 w 10"/>
                <a:gd name="T9" fmla="*/ 2 h 4"/>
              </a:gdLst>
              <a:ahLst/>
              <a:cxnLst>
                <a:cxn ang="0">
                  <a:pos x="T0" y="T1"/>
                </a:cxn>
                <a:cxn ang="0">
                  <a:pos x="T2" y="T3"/>
                </a:cxn>
                <a:cxn ang="0">
                  <a:pos x="T4" y="T5"/>
                </a:cxn>
                <a:cxn ang="0">
                  <a:pos x="T6" y="T7"/>
                </a:cxn>
                <a:cxn ang="0">
                  <a:pos x="T8" y="T9"/>
                </a:cxn>
              </a:cxnLst>
              <a:rect l="0" t="0" r="r" b="b"/>
              <a:pathLst>
                <a:path w="10" h="4">
                  <a:moveTo>
                    <a:pt x="9" y="2"/>
                  </a:moveTo>
                  <a:cubicBezTo>
                    <a:pt x="7" y="1"/>
                    <a:pt x="6" y="0"/>
                    <a:pt x="4" y="0"/>
                  </a:cubicBezTo>
                  <a:cubicBezTo>
                    <a:pt x="3" y="0"/>
                    <a:pt x="0" y="1"/>
                    <a:pt x="1" y="3"/>
                  </a:cubicBezTo>
                  <a:cubicBezTo>
                    <a:pt x="2" y="4"/>
                    <a:pt x="9" y="2"/>
                    <a:pt x="9" y="2"/>
                  </a:cubicBezTo>
                  <a:cubicBezTo>
                    <a:pt x="6" y="1"/>
                    <a:pt x="10" y="3"/>
                    <a:pt x="9" y="2"/>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947" name="Freeform 527">
              <a:extLst>
                <a:ext uri="{FF2B5EF4-FFF2-40B4-BE49-F238E27FC236}">
                  <a16:creationId xmlns:a16="http://schemas.microsoft.com/office/drawing/2014/main" id="{9F2184B9-2451-13E3-43BF-AA939DF31C6C}"/>
                </a:ext>
              </a:extLst>
            </p:cNvPr>
            <p:cNvSpPr/>
            <p:nvPr/>
          </p:nvSpPr>
          <p:spPr bwMode="auto">
            <a:xfrm>
              <a:off x="7656622" y="7219410"/>
              <a:ext cx="115005" cy="55320"/>
            </a:xfrm>
            <a:custGeom>
              <a:avLst/>
              <a:gdLst>
                <a:gd name="T0" fmla="*/ 10 w 11"/>
                <a:gd name="T1" fmla="*/ 4 h 5"/>
                <a:gd name="T2" fmla="*/ 0 w 11"/>
                <a:gd name="T3" fmla="*/ 2 h 5"/>
                <a:gd name="T4" fmla="*/ 5 w 11"/>
                <a:gd name="T5" fmla="*/ 5 h 5"/>
                <a:gd name="T6" fmla="*/ 10 w 11"/>
                <a:gd name="T7" fmla="*/ 4 h 5"/>
                <a:gd name="T8" fmla="*/ 10 w 11"/>
                <a:gd name="T9" fmla="*/ 4 h 5"/>
              </a:gdLst>
              <a:ahLst/>
              <a:cxnLst>
                <a:cxn ang="0">
                  <a:pos x="T0" y="T1"/>
                </a:cxn>
                <a:cxn ang="0">
                  <a:pos x="T2" y="T3"/>
                </a:cxn>
                <a:cxn ang="0">
                  <a:pos x="T4" y="T5"/>
                </a:cxn>
                <a:cxn ang="0">
                  <a:pos x="T6" y="T7"/>
                </a:cxn>
                <a:cxn ang="0">
                  <a:pos x="T8" y="T9"/>
                </a:cxn>
              </a:cxnLst>
              <a:rect l="0" t="0" r="r" b="b"/>
              <a:pathLst>
                <a:path w="11" h="5">
                  <a:moveTo>
                    <a:pt x="10" y="4"/>
                  </a:moveTo>
                  <a:cubicBezTo>
                    <a:pt x="10" y="1"/>
                    <a:pt x="2" y="0"/>
                    <a:pt x="0" y="2"/>
                  </a:cubicBezTo>
                  <a:cubicBezTo>
                    <a:pt x="0" y="2"/>
                    <a:pt x="4" y="5"/>
                    <a:pt x="5" y="5"/>
                  </a:cubicBezTo>
                  <a:cubicBezTo>
                    <a:pt x="6" y="5"/>
                    <a:pt x="11" y="4"/>
                    <a:pt x="10" y="4"/>
                  </a:cubicBezTo>
                  <a:cubicBezTo>
                    <a:pt x="10" y="3"/>
                    <a:pt x="11" y="5"/>
                    <a:pt x="10" y="4"/>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948" name="Freeform 528">
              <a:extLst>
                <a:ext uri="{FF2B5EF4-FFF2-40B4-BE49-F238E27FC236}">
                  <a16:creationId xmlns:a16="http://schemas.microsoft.com/office/drawing/2014/main" id="{2CC85CCD-7FA0-288F-649F-C62AB6E7B6A8}"/>
                </a:ext>
              </a:extLst>
            </p:cNvPr>
            <p:cNvSpPr/>
            <p:nvPr/>
          </p:nvSpPr>
          <p:spPr bwMode="auto">
            <a:xfrm>
              <a:off x="7342978" y="6972326"/>
              <a:ext cx="529716" cy="195458"/>
            </a:xfrm>
            <a:custGeom>
              <a:avLst/>
              <a:gdLst>
                <a:gd name="T0" fmla="*/ 52 w 52"/>
                <a:gd name="T1" fmla="*/ 16 h 18"/>
                <a:gd name="T2" fmla="*/ 41 w 52"/>
                <a:gd name="T3" fmla="*/ 17 h 18"/>
                <a:gd name="T4" fmla="*/ 35 w 52"/>
                <a:gd name="T5" fmla="*/ 17 h 18"/>
                <a:gd name="T6" fmla="*/ 37 w 52"/>
                <a:gd name="T7" fmla="*/ 14 h 18"/>
                <a:gd name="T8" fmla="*/ 32 w 52"/>
                <a:gd name="T9" fmla="*/ 11 h 18"/>
                <a:gd name="T10" fmla="*/ 28 w 52"/>
                <a:gd name="T11" fmla="*/ 8 h 18"/>
                <a:gd name="T12" fmla="*/ 20 w 52"/>
                <a:gd name="T13" fmla="*/ 5 h 18"/>
                <a:gd name="T14" fmla="*/ 14 w 52"/>
                <a:gd name="T15" fmla="*/ 5 h 18"/>
                <a:gd name="T16" fmla="*/ 16 w 52"/>
                <a:gd name="T17" fmla="*/ 3 h 18"/>
                <a:gd name="T18" fmla="*/ 8 w 52"/>
                <a:gd name="T19" fmla="*/ 3 h 18"/>
                <a:gd name="T20" fmla="*/ 0 w 52"/>
                <a:gd name="T21" fmla="*/ 6 h 18"/>
                <a:gd name="T22" fmla="*/ 6 w 52"/>
                <a:gd name="T23" fmla="*/ 2 h 18"/>
                <a:gd name="T24" fmla="*/ 16 w 52"/>
                <a:gd name="T25" fmla="*/ 0 h 18"/>
                <a:gd name="T26" fmla="*/ 24 w 52"/>
                <a:gd name="T27" fmla="*/ 1 h 18"/>
                <a:gd name="T28" fmla="*/ 31 w 52"/>
                <a:gd name="T29" fmla="*/ 4 h 18"/>
                <a:gd name="T30" fmla="*/ 32 w 52"/>
                <a:gd name="T31" fmla="*/ 4 h 18"/>
                <a:gd name="T32" fmla="*/ 34 w 52"/>
                <a:gd name="T33" fmla="*/ 5 h 18"/>
                <a:gd name="T34" fmla="*/ 38 w 52"/>
                <a:gd name="T35" fmla="*/ 8 h 18"/>
                <a:gd name="T36" fmla="*/ 45 w 52"/>
                <a:gd name="T37" fmla="*/ 11 h 18"/>
                <a:gd name="T38" fmla="*/ 52 w 52"/>
                <a:gd name="T39" fmla="*/ 1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2" h="18">
                  <a:moveTo>
                    <a:pt x="52" y="16"/>
                  </a:moveTo>
                  <a:cubicBezTo>
                    <a:pt x="52" y="17"/>
                    <a:pt x="42" y="17"/>
                    <a:pt x="41" y="17"/>
                  </a:cubicBezTo>
                  <a:cubicBezTo>
                    <a:pt x="39" y="17"/>
                    <a:pt x="37" y="18"/>
                    <a:pt x="35" y="17"/>
                  </a:cubicBezTo>
                  <a:cubicBezTo>
                    <a:pt x="34" y="16"/>
                    <a:pt x="41" y="15"/>
                    <a:pt x="37" y="14"/>
                  </a:cubicBezTo>
                  <a:cubicBezTo>
                    <a:pt x="35" y="13"/>
                    <a:pt x="33" y="13"/>
                    <a:pt x="32" y="11"/>
                  </a:cubicBezTo>
                  <a:cubicBezTo>
                    <a:pt x="30" y="9"/>
                    <a:pt x="31" y="8"/>
                    <a:pt x="28" y="8"/>
                  </a:cubicBezTo>
                  <a:cubicBezTo>
                    <a:pt x="24" y="9"/>
                    <a:pt x="23" y="6"/>
                    <a:pt x="20" y="5"/>
                  </a:cubicBezTo>
                  <a:cubicBezTo>
                    <a:pt x="19" y="5"/>
                    <a:pt x="15" y="6"/>
                    <a:pt x="14" y="5"/>
                  </a:cubicBezTo>
                  <a:cubicBezTo>
                    <a:pt x="14" y="4"/>
                    <a:pt x="16" y="4"/>
                    <a:pt x="16" y="3"/>
                  </a:cubicBezTo>
                  <a:cubicBezTo>
                    <a:pt x="16" y="2"/>
                    <a:pt x="9" y="3"/>
                    <a:pt x="8" y="3"/>
                  </a:cubicBezTo>
                  <a:cubicBezTo>
                    <a:pt x="8" y="4"/>
                    <a:pt x="0" y="7"/>
                    <a:pt x="0" y="6"/>
                  </a:cubicBezTo>
                  <a:cubicBezTo>
                    <a:pt x="0" y="4"/>
                    <a:pt x="4" y="2"/>
                    <a:pt x="6" y="2"/>
                  </a:cubicBezTo>
                  <a:cubicBezTo>
                    <a:pt x="9" y="0"/>
                    <a:pt x="12" y="0"/>
                    <a:pt x="16" y="0"/>
                  </a:cubicBezTo>
                  <a:cubicBezTo>
                    <a:pt x="18" y="0"/>
                    <a:pt x="22" y="0"/>
                    <a:pt x="24" y="1"/>
                  </a:cubicBezTo>
                  <a:cubicBezTo>
                    <a:pt x="26" y="2"/>
                    <a:pt x="28" y="4"/>
                    <a:pt x="31" y="4"/>
                  </a:cubicBezTo>
                  <a:cubicBezTo>
                    <a:pt x="31" y="4"/>
                    <a:pt x="31" y="3"/>
                    <a:pt x="32" y="4"/>
                  </a:cubicBezTo>
                  <a:cubicBezTo>
                    <a:pt x="33" y="5"/>
                    <a:pt x="33" y="5"/>
                    <a:pt x="34" y="5"/>
                  </a:cubicBezTo>
                  <a:cubicBezTo>
                    <a:pt x="35" y="6"/>
                    <a:pt x="37" y="7"/>
                    <a:pt x="38" y="8"/>
                  </a:cubicBezTo>
                  <a:cubicBezTo>
                    <a:pt x="40" y="9"/>
                    <a:pt x="44" y="9"/>
                    <a:pt x="45" y="11"/>
                  </a:cubicBezTo>
                  <a:cubicBezTo>
                    <a:pt x="47" y="13"/>
                    <a:pt x="52" y="13"/>
                    <a:pt x="52" y="16"/>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949" name="Freeform 529">
              <a:extLst>
                <a:ext uri="{FF2B5EF4-FFF2-40B4-BE49-F238E27FC236}">
                  <a16:creationId xmlns:a16="http://schemas.microsoft.com/office/drawing/2014/main" id="{A01B084D-F49B-2F4B-8B9A-407E71B85C0C}"/>
                </a:ext>
              </a:extLst>
            </p:cNvPr>
            <p:cNvSpPr/>
            <p:nvPr/>
          </p:nvSpPr>
          <p:spPr bwMode="auto">
            <a:xfrm>
              <a:off x="7656622" y="6854313"/>
              <a:ext cx="41820" cy="40568"/>
            </a:xfrm>
            <a:custGeom>
              <a:avLst/>
              <a:gdLst>
                <a:gd name="T0" fmla="*/ 2 w 4"/>
                <a:gd name="T1" fmla="*/ 4 h 4"/>
                <a:gd name="T2" fmla="*/ 1 w 4"/>
                <a:gd name="T3" fmla="*/ 0 h 4"/>
                <a:gd name="T4" fmla="*/ 2 w 4"/>
                <a:gd name="T5" fmla="*/ 4 h 4"/>
                <a:gd name="T6" fmla="*/ 2 w 4"/>
                <a:gd name="T7" fmla="*/ 4 h 4"/>
              </a:gdLst>
              <a:ahLst/>
              <a:cxnLst>
                <a:cxn ang="0">
                  <a:pos x="T0" y="T1"/>
                </a:cxn>
                <a:cxn ang="0">
                  <a:pos x="T2" y="T3"/>
                </a:cxn>
                <a:cxn ang="0">
                  <a:pos x="T4" y="T5"/>
                </a:cxn>
                <a:cxn ang="0">
                  <a:pos x="T6" y="T7"/>
                </a:cxn>
              </a:cxnLst>
              <a:rect l="0" t="0" r="r" b="b"/>
              <a:pathLst>
                <a:path w="4" h="4">
                  <a:moveTo>
                    <a:pt x="2" y="4"/>
                  </a:moveTo>
                  <a:cubicBezTo>
                    <a:pt x="0" y="4"/>
                    <a:pt x="1" y="1"/>
                    <a:pt x="1" y="0"/>
                  </a:cubicBezTo>
                  <a:cubicBezTo>
                    <a:pt x="2" y="0"/>
                    <a:pt x="4" y="4"/>
                    <a:pt x="2" y="4"/>
                  </a:cubicBezTo>
                  <a:cubicBezTo>
                    <a:pt x="1" y="4"/>
                    <a:pt x="4" y="4"/>
                    <a:pt x="2" y="4"/>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950" name="Freeform 530">
              <a:extLst>
                <a:ext uri="{FF2B5EF4-FFF2-40B4-BE49-F238E27FC236}">
                  <a16:creationId xmlns:a16="http://schemas.microsoft.com/office/drawing/2014/main" id="{98281D2A-04C0-2000-7822-8B9C03A9EF87}"/>
                </a:ext>
              </a:extLst>
            </p:cNvPr>
            <p:cNvSpPr/>
            <p:nvPr/>
          </p:nvSpPr>
          <p:spPr bwMode="auto">
            <a:xfrm>
              <a:off x="7914511" y="7079273"/>
              <a:ext cx="20911" cy="22128"/>
            </a:xfrm>
            <a:custGeom>
              <a:avLst/>
              <a:gdLst>
                <a:gd name="T0" fmla="*/ 2 w 2"/>
                <a:gd name="T1" fmla="*/ 1 h 2"/>
                <a:gd name="T2" fmla="*/ 0 w 2"/>
                <a:gd name="T3" fmla="*/ 1 h 2"/>
                <a:gd name="T4" fmla="*/ 2 w 2"/>
                <a:gd name="T5" fmla="*/ 1 h 2"/>
              </a:gdLst>
              <a:ahLst/>
              <a:cxnLst>
                <a:cxn ang="0">
                  <a:pos x="T0" y="T1"/>
                </a:cxn>
                <a:cxn ang="0">
                  <a:pos x="T2" y="T3"/>
                </a:cxn>
                <a:cxn ang="0">
                  <a:pos x="T4" y="T5"/>
                </a:cxn>
              </a:cxnLst>
              <a:rect l="0" t="0" r="r" b="b"/>
              <a:pathLst>
                <a:path w="2" h="2">
                  <a:moveTo>
                    <a:pt x="2" y="1"/>
                  </a:moveTo>
                  <a:cubicBezTo>
                    <a:pt x="2" y="0"/>
                    <a:pt x="0" y="0"/>
                    <a:pt x="0" y="1"/>
                  </a:cubicBezTo>
                  <a:cubicBezTo>
                    <a:pt x="0" y="1"/>
                    <a:pt x="2" y="2"/>
                    <a:pt x="2" y="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951" name="Freeform 531">
              <a:extLst>
                <a:ext uri="{FF2B5EF4-FFF2-40B4-BE49-F238E27FC236}">
                  <a16:creationId xmlns:a16="http://schemas.microsoft.com/office/drawing/2014/main" id="{8FFBF5F4-12E6-3289-C47A-92501441FC4E}"/>
                </a:ext>
              </a:extLst>
            </p:cNvPr>
            <p:cNvSpPr/>
            <p:nvPr/>
          </p:nvSpPr>
          <p:spPr bwMode="auto">
            <a:xfrm>
              <a:off x="8527864" y="5486118"/>
              <a:ext cx="59243" cy="110635"/>
            </a:xfrm>
            <a:custGeom>
              <a:avLst/>
              <a:gdLst>
                <a:gd name="T0" fmla="*/ 3 w 6"/>
                <a:gd name="T1" fmla="*/ 8 h 10"/>
                <a:gd name="T2" fmla="*/ 0 w 6"/>
                <a:gd name="T3" fmla="*/ 7 h 10"/>
                <a:gd name="T4" fmla="*/ 4 w 6"/>
                <a:gd name="T5" fmla="*/ 2 h 10"/>
                <a:gd name="T6" fmla="*/ 6 w 6"/>
                <a:gd name="T7" fmla="*/ 4 h 10"/>
                <a:gd name="T8" fmla="*/ 3 w 6"/>
                <a:gd name="T9" fmla="*/ 8 h 10"/>
                <a:gd name="T10" fmla="*/ 3 w 6"/>
                <a:gd name="T11" fmla="*/ 8 h 10"/>
              </a:gdLst>
              <a:ahLst/>
              <a:cxnLst>
                <a:cxn ang="0">
                  <a:pos x="T0" y="T1"/>
                </a:cxn>
                <a:cxn ang="0">
                  <a:pos x="T2" y="T3"/>
                </a:cxn>
                <a:cxn ang="0">
                  <a:pos x="T4" y="T5"/>
                </a:cxn>
                <a:cxn ang="0">
                  <a:pos x="T6" y="T7"/>
                </a:cxn>
                <a:cxn ang="0">
                  <a:pos x="T8" y="T9"/>
                </a:cxn>
                <a:cxn ang="0">
                  <a:pos x="T10" y="T11"/>
                </a:cxn>
              </a:cxnLst>
              <a:rect l="0" t="0" r="r" b="b"/>
              <a:pathLst>
                <a:path w="6" h="10">
                  <a:moveTo>
                    <a:pt x="3" y="8"/>
                  </a:moveTo>
                  <a:cubicBezTo>
                    <a:pt x="2" y="10"/>
                    <a:pt x="0" y="9"/>
                    <a:pt x="0" y="7"/>
                  </a:cubicBezTo>
                  <a:cubicBezTo>
                    <a:pt x="1" y="6"/>
                    <a:pt x="3" y="3"/>
                    <a:pt x="4" y="2"/>
                  </a:cubicBezTo>
                  <a:cubicBezTo>
                    <a:pt x="6" y="0"/>
                    <a:pt x="6" y="3"/>
                    <a:pt x="6" y="4"/>
                  </a:cubicBezTo>
                  <a:cubicBezTo>
                    <a:pt x="6" y="6"/>
                    <a:pt x="3" y="6"/>
                    <a:pt x="3" y="8"/>
                  </a:cubicBezTo>
                  <a:cubicBezTo>
                    <a:pt x="2" y="10"/>
                    <a:pt x="3" y="8"/>
                    <a:pt x="3" y="8"/>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952" name="Freeform 532">
              <a:extLst>
                <a:ext uri="{FF2B5EF4-FFF2-40B4-BE49-F238E27FC236}">
                  <a16:creationId xmlns:a16="http://schemas.microsoft.com/office/drawing/2014/main" id="{DCCEAF8F-E275-3EC8-1B02-C11BC74C0006}"/>
                </a:ext>
              </a:extLst>
            </p:cNvPr>
            <p:cNvSpPr/>
            <p:nvPr/>
          </p:nvSpPr>
          <p:spPr bwMode="auto">
            <a:xfrm>
              <a:off x="8555745" y="5541436"/>
              <a:ext cx="73184" cy="44255"/>
            </a:xfrm>
            <a:custGeom>
              <a:avLst/>
              <a:gdLst>
                <a:gd name="T0" fmla="*/ 3 w 7"/>
                <a:gd name="T1" fmla="*/ 4 h 4"/>
                <a:gd name="T2" fmla="*/ 5 w 7"/>
                <a:gd name="T3" fmla="*/ 1 h 4"/>
                <a:gd name="T4" fmla="*/ 3 w 7"/>
                <a:gd name="T5" fmla="*/ 4 h 4"/>
                <a:gd name="T6" fmla="*/ 3 w 7"/>
                <a:gd name="T7" fmla="*/ 4 h 4"/>
              </a:gdLst>
              <a:ahLst/>
              <a:cxnLst>
                <a:cxn ang="0">
                  <a:pos x="T0" y="T1"/>
                </a:cxn>
                <a:cxn ang="0">
                  <a:pos x="T2" y="T3"/>
                </a:cxn>
                <a:cxn ang="0">
                  <a:pos x="T4" y="T5"/>
                </a:cxn>
                <a:cxn ang="0">
                  <a:pos x="T6" y="T7"/>
                </a:cxn>
              </a:cxnLst>
              <a:rect l="0" t="0" r="r" b="b"/>
              <a:pathLst>
                <a:path w="7" h="4">
                  <a:moveTo>
                    <a:pt x="3" y="4"/>
                  </a:moveTo>
                  <a:cubicBezTo>
                    <a:pt x="0" y="4"/>
                    <a:pt x="3" y="0"/>
                    <a:pt x="5" y="1"/>
                  </a:cubicBezTo>
                  <a:cubicBezTo>
                    <a:pt x="7" y="1"/>
                    <a:pt x="4" y="4"/>
                    <a:pt x="3" y="4"/>
                  </a:cubicBezTo>
                  <a:cubicBezTo>
                    <a:pt x="2" y="4"/>
                    <a:pt x="4" y="4"/>
                    <a:pt x="3" y="4"/>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953" name="Freeform 533">
              <a:extLst>
                <a:ext uri="{FF2B5EF4-FFF2-40B4-BE49-F238E27FC236}">
                  <a16:creationId xmlns:a16="http://schemas.microsoft.com/office/drawing/2014/main" id="{D5F03307-EDB1-E6FA-1326-0C48252CE879}"/>
                </a:ext>
              </a:extLst>
            </p:cNvPr>
            <p:cNvSpPr/>
            <p:nvPr/>
          </p:nvSpPr>
          <p:spPr bwMode="auto">
            <a:xfrm>
              <a:off x="8353614" y="5497180"/>
              <a:ext cx="153338" cy="77445"/>
            </a:xfrm>
            <a:custGeom>
              <a:avLst/>
              <a:gdLst>
                <a:gd name="T0" fmla="*/ 11 w 15"/>
                <a:gd name="T1" fmla="*/ 6 h 7"/>
                <a:gd name="T2" fmla="*/ 10 w 15"/>
                <a:gd name="T3" fmla="*/ 5 h 7"/>
                <a:gd name="T4" fmla="*/ 7 w 15"/>
                <a:gd name="T5" fmla="*/ 5 h 7"/>
                <a:gd name="T6" fmla="*/ 3 w 15"/>
                <a:gd name="T7" fmla="*/ 0 h 7"/>
                <a:gd name="T8" fmla="*/ 6 w 15"/>
                <a:gd name="T9" fmla="*/ 2 h 7"/>
                <a:gd name="T10" fmla="*/ 8 w 15"/>
                <a:gd name="T11" fmla="*/ 3 h 7"/>
                <a:gd name="T12" fmla="*/ 15 w 15"/>
                <a:gd name="T13" fmla="*/ 3 h 7"/>
                <a:gd name="T14" fmla="*/ 11 w 15"/>
                <a:gd name="T15" fmla="*/ 6 h 7"/>
                <a:gd name="T16" fmla="*/ 11 w 15"/>
                <a:gd name="T17"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7">
                  <a:moveTo>
                    <a:pt x="11" y="6"/>
                  </a:moveTo>
                  <a:cubicBezTo>
                    <a:pt x="10" y="6"/>
                    <a:pt x="10" y="6"/>
                    <a:pt x="10" y="5"/>
                  </a:cubicBezTo>
                  <a:cubicBezTo>
                    <a:pt x="10" y="5"/>
                    <a:pt x="8" y="6"/>
                    <a:pt x="7" y="5"/>
                  </a:cubicBezTo>
                  <a:cubicBezTo>
                    <a:pt x="7" y="4"/>
                    <a:pt x="0" y="1"/>
                    <a:pt x="3" y="0"/>
                  </a:cubicBezTo>
                  <a:cubicBezTo>
                    <a:pt x="4" y="0"/>
                    <a:pt x="5" y="2"/>
                    <a:pt x="6" y="2"/>
                  </a:cubicBezTo>
                  <a:cubicBezTo>
                    <a:pt x="7" y="3"/>
                    <a:pt x="7" y="2"/>
                    <a:pt x="8" y="3"/>
                  </a:cubicBezTo>
                  <a:cubicBezTo>
                    <a:pt x="9" y="4"/>
                    <a:pt x="13" y="2"/>
                    <a:pt x="15" y="3"/>
                  </a:cubicBezTo>
                  <a:cubicBezTo>
                    <a:pt x="14" y="3"/>
                    <a:pt x="12" y="6"/>
                    <a:pt x="11" y="6"/>
                  </a:cubicBezTo>
                  <a:cubicBezTo>
                    <a:pt x="9" y="7"/>
                    <a:pt x="12" y="6"/>
                    <a:pt x="11" y="6"/>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954" name="Freeform 534">
              <a:extLst>
                <a:ext uri="{FF2B5EF4-FFF2-40B4-BE49-F238E27FC236}">
                  <a16:creationId xmlns:a16="http://schemas.microsoft.com/office/drawing/2014/main" id="{9CB8AE74-6FE8-EE4D-9A20-6B0A88BF719B}"/>
                </a:ext>
              </a:extLst>
            </p:cNvPr>
            <p:cNvSpPr/>
            <p:nvPr/>
          </p:nvSpPr>
          <p:spPr bwMode="auto">
            <a:xfrm>
              <a:off x="8384983" y="5283283"/>
              <a:ext cx="160306" cy="84822"/>
            </a:xfrm>
            <a:custGeom>
              <a:avLst/>
              <a:gdLst>
                <a:gd name="T0" fmla="*/ 13 w 16"/>
                <a:gd name="T1" fmla="*/ 6 h 8"/>
                <a:gd name="T2" fmla="*/ 0 w 16"/>
                <a:gd name="T3" fmla="*/ 2 h 8"/>
                <a:gd name="T4" fmla="*/ 13 w 16"/>
                <a:gd name="T5" fmla="*/ 6 h 8"/>
                <a:gd name="T6" fmla="*/ 13 w 16"/>
                <a:gd name="T7" fmla="*/ 6 h 8"/>
              </a:gdLst>
              <a:ahLst/>
              <a:cxnLst>
                <a:cxn ang="0">
                  <a:pos x="T0" y="T1"/>
                </a:cxn>
                <a:cxn ang="0">
                  <a:pos x="T2" y="T3"/>
                </a:cxn>
                <a:cxn ang="0">
                  <a:pos x="T4" y="T5"/>
                </a:cxn>
                <a:cxn ang="0">
                  <a:pos x="T6" y="T7"/>
                </a:cxn>
              </a:cxnLst>
              <a:rect l="0" t="0" r="r" b="b"/>
              <a:pathLst>
                <a:path w="16" h="8">
                  <a:moveTo>
                    <a:pt x="13" y="6"/>
                  </a:moveTo>
                  <a:cubicBezTo>
                    <a:pt x="11" y="8"/>
                    <a:pt x="1" y="4"/>
                    <a:pt x="0" y="2"/>
                  </a:cubicBezTo>
                  <a:cubicBezTo>
                    <a:pt x="0" y="0"/>
                    <a:pt x="16" y="4"/>
                    <a:pt x="13" y="6"/>
                  </a:cubicBezTo>
                  <a:cubicBezTo>
                    <a:pt x="12" y="7"/>
                    <a:pt x="14" y="5"/>
                    <a:pt x="13" y="6"/>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955" name="Freeform 535">
              <a:extLst>
                <a:ext uri="{FF2B5EF4-FFF2-40B4-BE49-F238E27FC236}">
                  <a16:creationId xmlns:a16="http://schemas.microsoft.com/office/drawing/2014/main" id="{1EDE7A45-C199-039D-3079-74CB7504D5AE}"/>
                </a:ext>
              </a:extLst>
            </p:cNvPr>
            <p:cNvSpPr/>
            <p:nvPr/>
          </p:nvSpPr>
          <p:spPr bwMode="auto">
            <a:xfrm>
              <a:off x="8639385" y="5172648"/>
              <a:ext cx="327588" cy="335595"/>
            </a:xfrm>
            <a:custGeom>
              <a:avLst/>
              <a:gdLst>
                <a:gd name="T0" fmla="*/ 19 w 32"/>
                <a:gd name="T1" fmla="*/ 1 h 31"/>
                <a:gd name="T2" fmla="*/ 17 w 32"/>
                <a:gd name="T3" fmla="*/ 0 h 31"/>
                <a:gd name="T4" fmla="*/ 14 w 32"/>
                <a:gd name="T5" fmla="*/ 2 h 31"/>
                <a:gd name="T6" fmla="*/ 11 w 32"/>
                <a:gd name="T7" fmla="*/ 5 h 31"/>
                <a:gd name="T8" fmla="*/ 9 w 32"/>
                <a:gd name="T9" fmla="*/ 7 h 31"/>
                <a:gd name="T10" fmla="*/ 7 w 32"/>
                <a:gd name="T11" fmla="*/ 13 h 31"/>
                <a:gd name="T12" fmla="*/ 5 w 32"/>
                <a:gd name="T13" fmla="*/ 17 h 31"/>
                <a:gd name="T14" fmla="*/ 2 w 32"/>
                <a:gd name="T15" fmla="*/ 19 h 31"/>
                <a:gd name="T16" fmla="*/ 4 w 32"/>
                <a:gd name="T17" fmla="*/ 21 h 31"/>
                <a:gd name="T18" fmla="*/ 0 w 32"/>
                <a:gd name="T19" fmla="*/ 25 h 31"/>
                <a:gd name="T20" fmla="*/ 4 w 32"/>
                <a:gd name="T21" fmla="*/ 25 h 31"/>
                <a:gd name="T22" fmla="*/ 10 w 32"/>
                <a:gd name="T23" fmla="*/ 26 h 31"/>
                <a:gd name="T24" fmla="*/ 19 w 32"/>
                <a:gd name="T25" fmla="*/ 27 h 31"/>
                <a:gd name="T26" fmla="*/ 22 w 32"/>
                <a:gd name="T27" fmla="*/ 26 h 31"/>
                <a:gd name="T28" fmla="*/ 19 w 32"/>
                <a:gd name="T29" fmla="*/ 30 h 31"/>
                <a:gd name="T30" fmla="*/ 22 w 32"/>
                <a:gd name="T31" fmla="*/ 28 h 31"/>
                <a:gd name="T32" fmla="*/ 27 w 32"/>
                <a:gd name="T33" fmla="*/ 26 h 31"/>
                <a:gd name="T34" fmla="*/ 32 w 32"/>
                <a:gd name="T35" fmla="*/ 20 h 31"/>
                <a:gd name="T36" fmla="*/ 29 w 32"/>
                <a:gd name="T37" fmla="*/ 20 h 31"/>
                <a:gd name="T38" fmla="*/ 26 w 32"/>
                <a:gd name="T39" fmla="*/ 18 h 31"/>
                <a:gd name="T40" fmla="*/ 29 w 32"/>
                <a:gd name="T41" fmla="*/ 15 h 31"/>
                <a:gd name="T42" fmla="*/ 26 w 32"/>
                <a:gd name="T43" fmla="*/ 15 h 31"/>
                <a:gd name="T44" fmla="*/ 24 w 32"/>
                <a:gd name="T45" fmla="*/ 13 h 31"/>
                <a:gd name="T46" fmla="*/ 21 w 32"/>
                <a:gd name="T47" fmla="*/ 16 h 31"/>
                <a:gd name="T48" fmla="*/ 18 w 32"/>
                <a:gd name="T49" fmla="*/ 13 h 31"/>
                <a:gd name="T50" fmla="*/ 19 w 32"/>
                <a:gd name="T51" fmla="*/ 11 h 31"/>
                <a:gd name="T52" fmla="*/ 16 w 32"/>
                <a:gd name="T53" fmla="*/ 9 h 31"/>
                <a:gd name="T54" fmla="*/ 14 w 32"/>
                <a:gd name="T55" fmla="*/ 12 h 31"/>
                <a:gd name="T56" fmla="*/ 16 w 32"/>
                <a:gd name="T57" fmla="*/ 7 h 31"/>
                <a:gd name="T58" fmla="*/ 18 w 32"/>
                <a:gd name="T59" fmla="*/ 4 h 31"/>
                <a:gd name="T60" fmla="*/ 18 w 32"/>
                <a:gd name="T61" fmla="*/ 2 h 31"/>
                <a:gd name="T62" fmla="*/ 19 w 32"/>
                <a:gd name="T63" fmla="*/ 1 h 31"/>
                <a:gd name="T64" fmla="*/ 19 w 32"/>
                <a:gd name="T65" fmla="*/ 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 h="31">
                  <a:moveTo>
                    <a:pt x="19" y="1"/>
                  </a:moveTo>
                  <a:cubicBezTo>
                    <a:pt x="20" y="0"/>
                    <a:pt x="17" y="0"/>
                    <a:pt x="17" y="0"/>
                  </a:cubicBezTo>
                  <a:cubicBezTo>
                    <a:pt x="16" y="0"/>
                    <a:pt x="15" y="1"/>
                    <a:pt x="14" y="2"/>
                  </a:cubicBezTo>
                  <a:cubicBezTo>
                    <a:pt x="13" y="3"/>
                    <a:pt x="12" y="4"/>
                    <a:pt x="11" y="5"/>
                  </a:cubicBezTo>
                  <a:cubicBezTo>
                    <a:pt x="11" y="6"/>
                    <a:pt x="10" y="7"/>
                    <a:pt x="9" y="7"/>
                  </a:cubicBezTo>
                  <a:cubicBezTo>
                    <a:pt x="9" y="9"/>
                    <a:pt x="8" y="11"/>
                    <a:pt x="7" y="13"/>
                  </a:cubicBezTo>
                  <a:cubicBezTo>
                    <a:pt x="7" y="15"/>
                    <a:pt x="6" y="16"/>
                    <a:pt x="5" y="17"/>
                  </a:cubicBezTo>
                  <a:cubicBezTo>
                    <a:pt x="4" y="18"/>
                    <a:pt x="2" y="19"/>
                    <a:pt x="2" y="19"/>
                  </a:cubicBezTo>
                  <a:cubicBezTo>
                    <a:pt x="2" y="20"/>
                    <a:pt x="4" y="20"/>
                    <a:pt x="4" y="21"/>
                  </a:cubicBezTo>
                  <a:cubicBezTo>
                    <a:pt x="4" y="22"/>
                    <a:pt x="0" y="24"/>
                    <a:pt x="0" y="25"/>
                  </a:cubicBezTo>
                  <a:cubicBezTo>
                    <a:pt x="0" y="27"/>
                    <a:pt x="3" y="26"/>
                    <a:pt x="4" y="25"/>
                  </a:cubicBezTo>
                  <a:cubicBezTo>
                    <a:pt x="6" y="25"/>
                    <a:pt x="8" y="26"/>
                    <a:pt x="10" y="26"/>
                  </a:cubicBezTo>
                  <a:cubicBezTo>
                    <a:pt x="13" y="27"/>
                    <a:pt x="16" y="26"/>
                    <a:pt x="19" y="27"/>
                  </a:cubicBezTo>
                  <a:cubicBezTo>
                    <a:pt x="19" y="27"/>
                    <a:pt x="22" y="25"/>
                    <a:pt x="22" y="26"/>
                  </a:cubicBezTo>
                  <a:cubicBezTo>
                    <a:pt x="22" y="27"/>
                    <a:pt x="19" y="30"/>
                    <a:pt x="19" y="30"/>
                  </a:cubicBezTo>
                  <a:cubicBezTo>
                    <a:pt x="20" y="31"/>
                    <a:pt x="22" y="28"/>
                    <a:pt x="22" y="28"/>
                  </a:cubicBezTo>
                  <a:cubicBezTo>
                    <a:pt x="24" y="27"/>
                    <a:pt x="26" y="27"/>
                    <a:pt x="27" y="26"/>
                  </a:cubicBezTo>
                  <a:cubicBezTo>
                    <a:pt x="27" y="25"/>
                    <a:pt x="32" y="20"/>
                    <a:pt x="32" y="20"/>
                  </a:cubicBezTo>
                  <a:cubicBezTo>
                    <a:pt x="31" y="19"/>
                    <a:pt x="30" y="20"/>
                    <a:pt x="29" y="20"/>
                  </a:cubicBezTo>
                  <a:cubicBezTo>
                    <a:pt x="29" y="20"/>
                    <a:pt x="26" y="18"/>
                    <a:pt x="26" y="18"/>
                  </a:cubicBezTo>
                  <a:cubicBezTo>
                    <a:pt x="26" y="17"/>
                    <a:pt x="30" y="16"/>
                    <a:pt x="29" y="15"/>
                  </a:cubicBezTo>
                  <a:cubicBezTo>
                    <a:pt x="29" y="14"/>
                    <a:pt x="27" y="15"/>
                    <a:pt x="26" y="15"/>
                  </a:cubicBezTo>
                  <a:cubicBezTo>
                    <a:pt x="25" y="15"/>
                    <a:pt x="25" y="13"/>
                    <a:pt x="24" y="13"/>
                  </a:cubicBezTo>
                  <a:cubicBezTo>
                    <a:pt x="24" y="13"/>
                    <a:pt x="21" y="16"/>
                    <a:pt x="21" y="16"/>
                  </a:cubicBezTo>
                  <a:cubicBezTo>
                    <a:pt x="20" y="14"/>
                    <a:pt x="20" y="14"/>
                    <a:pt x="18" y="13"/>
                  </a:cubicBezTo>
                  <a:cubicBezTo>
                    <a:pt x="16" y="12"/>
                    <a:pt x="19" y="12"/>
                    <a:pt x="19" y="11"/>
                  </a:cubicBezTo>
                  <a:cubicBezTo>
                    <a:pt x="19" y="11"/>
                    <a:pt x="17" y="9"/>
                    <a:pt x="16" y="9"/>
                  </a:cubicBezTo>
                  <a:cubicBezTo>
                    <a:pt x="16" y="10"/>
                    <a:pt x="14" y="13"/>
                    <a:pt x="14" y="12"/>
                  </a:cubicBezTo>
                  <a:cubicBezTo>
                    <a:pt x="12" y="11"/>
                    <a:pt x="15" y="7"/>
                    <a:pt x="16" y="7"/>
                  </a:cubicBezTo>
                  <a:cubicBezTo>
                    <a:pt x="17" y="6"/>
                    <a:pt x="17" y="5"/>
                    <a:pt x="18" y="4"/>
                  </a:cubicBezTo>
                  <a:cubicBezTo>
                    <a:pt x="18" y="3"/>
                    <a:pt x="18" y="2"/>
                    <a:pt x="18" y="2"/>
                  </a:cubicBezTo>
                  <a:cubicBezTo>
                    <a:pt x="18" y="2"/>
                    <a:pt x="19" y="1"/>
                    <a:pt x="19" y="1"/>
                  </a:cubicBezTo>
                  <a:cubicBezTo>
                    <a:pt x="20" y="0"/>
                    <a:pt x="19" y="1"/>
                    <a:pt x="19" y="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956" name="Freeform 536">
              <a:extLst>
                <a:ext uri="{FF2B5EF4-FFF2-40B4-BE49-F238E27FC236}">
                  <a16:creationId xmlns:a16="http://schemas.microsoft.com/office/drawing/2014/main" id="{317B3CE5-D555-88E1-9B7E-21B36BDB3A7B}"/>
                </a:ext>
              </a:extLst>
            </p:cNvPr>
            <p:cNvSpPr/>
            <p:nvPr/>
          </p:nvSpPr>
          <p:spPr bwMode="auto">
            <a:xfrm>
              <a:off x="8904243" y="5412358"/>
              <a:ext cx="83638" cy="106947"/>
            </a:xfrm>
            <a:custGeom>
              <a:avLst/>
              <a:gdLst>
                <a:gd name="T0" fmla="*/ 6 w 8"/>
                <a:gd name="T1" fmla="*/ 1 h 10"/>
                <a:gd name="T2" fmla="*/ 1 w 8"/>
                <a:gd name="T3" fmla="*/ 9 h 10"/>
                <a:gd name="T4" fmla="*/ 4 w 8"/>
                <a:gd name="T5" fmla="*/ 7 h 10"/>
                <a:gd name="T6" fmla="*/ 3 w 8"/>
                <a:gd name="T7" fmla="*/ 10 h 10"/>
                <a:gd name="T8" fmla="*/ 6 w 8"/>
                <a:gd name="T9" fmla="*/ 8 h 10"/>
                <a:gd name="T10" fmla="*/ 8 w 8"/>
                <a:gd name="T11" fmla="*/ 4 h 10"/>
                <a:gd name="T12" fmla="*/ 5 w 8"/>
                <a:gd name="T13" fmla="*/ 4 h 10"/>
                <a:gd name="T14" fmla="*/ 6 w 8"/>
                <a:gd name="T15" fmla="*/ 1 h 10"/>
                <a:gd name="T16" fmla="*/ 6 w 8"/>
                <a:gd name="T17"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10">
                  <a:moveTo>
                    <a:pt x="6" y="1"/>
                  </a:moveTo>
                  <a:cubicBezTo>
                    <a:pt x="5" y="2"/>
                    <a:pt x="0" y="6"/>
                    <a:pt x="1" y="9"/>
                  </a:cubicBezTo>
                  <a:cubicBezTo>
                    <a:pt x="1" y="9"/>
                    <a:pt x="3" y="6"/>
                    <a:pt x="4" y="7"/>
                  </a:cubicBezTo>
                  <a:cubicBezTo>
                    <a:pt x="4" y="7"/>
                    <a:pt x="3" y="10"/>
                    <a:pt x="3" y="10"/>
                  </a:cubicBezTo>
                  <a:cubicBezTo>
                    <a:pt x="4" y="10"/>
                    <a:pt x="6" y="9"/>
                    <a:pt x="6" y="8"/>
                  </a:cubicBezTo>
                  <a:cubicBezTo>
                    <a:pt x="6" y="7"/>
                    <a:pt x="7" y="6"/>
                    <a:pt x="8" y="4"/>
                  </a:cubicBezTo>
                  <a:cubicBezTo>
                    <a:pt x="8" y="2"/>
                    <a:pt x="6" y="4"/>
                    <a:pt x="5" y="4"/>
                  </a:cubicBezTo>
                  <a:cubicBezTo>
                    <a:pt x="6" y="4"/>
                    <a:pt x="6" y="0"/>
                    <a:pt x="6" y="1"/>
                  </a:cubicBezTo>
                  <a:cubicBezTo>
                    <a:pt x="5" y="1"/>
                    <a:pt x="7" y="0"/>
                    <a:pt x="6" y="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957" name="Freeform 537">
              <a:extLst>
                <a:ext uri="{FF2B5EF4-FFF2-40B4-BE49-F238E27FC236}">
                  <a16:creationId xmlns:a16="http://schemas.microsoft.com/office/drawing/2014/main" id="{A5867021-4432-1AEA-F9CF-D4DDBA98620E}"/>
                </a:ext>
              </a:extLst>
            </p:cNvPr>
            <p:cNvSpPr/>
            <p:nvPr/>
          </p:nvSpPr>
          <p:spPr bwMode="auto">
            <a:xfrm>
              <a:off x="8332710" y="4372381"/>
              <a:ext cx="31364" cy="62692"/>
            </a:xfrm>
            <a:custGeom>
              <a:avLst/>
              <a:gdLst>
                <a:gd name="T0" fmla="*/ 3 w 3"/>
                <a:gd name="T1" fmla="*/ 4 h 6"/>
                <a:gd name="T2" fmla="*/ 1 w 3"/>
                <a:gd name="T3" fmla="*/ 1 h 6"/>
                <a:gd name="T4" fmla="*/ 1 w 3"/>
                <a:gd name="T5" fmla="*/ 2 h 6"/>
                <a:gd name="T6" fmla="*/ 0 w 3"/>
                <a:gd name="T7" fmla="*/ 2 h 6"/>
                <a:gd name="T8" fmla="*/ 3 w 3"/>
                <a:gd name="T9" fmla="*/ 4 h 6"/>
                <a:gd name="T10" fmla="*/ 3 w 3"/>
                <a:gd name="T11" fmla="*/ 4 h 6"/>
              </a:gdLst>
              <a:ahLst/>
              <a:cxnLst>
                <a:cxn ang="0">
                  <a:pos x="T0" y="T1"/>
                </a:cxn>
                <a:cxn ang="0">
                  <a:pos x="T2" y="T3"/>
                </a:cxn>
                <a:cxn ang="0">
                  <a:pos x="T4" y="T5"/>
                </a:cxn>
                <a:cxn ang="0">
                  <a:pos x="T6" y="T7"/>
                </a:cxn>
                <a:cxn ang="0">
                  <a:pos x="T8" y="T9"/>
                </a:cxn>
                <a:cxn ang="0">
                  <a:pos x="T10" y="T11"/>
                </a:cxn>
              </a:cxnLst>
              <a:rect l="0" t="0" r="r" b="b"/>
              <a:pathLst>
                <a:path w="3" h="6">
                  <a:moveTo>
                    <a:pt x="3" y="4"/>
                  </a:moveTo>
                  <a:cubicBezTo>
                    <a:pt x="3" y="3"/>
                    <a:pt x="1" y="0"/>
                    <a:pt x="1" y="1"/>
                  </a:cubicBezTo>
                  <a:cubicBezTo>
                    <a:pt x="1" y="1"/>
                    <a:pt x="1" y="1"/>
                    <a:pt x="1" y="2"/>
                  </a:cubicBezTo>
                  <a:cubicBezTo>
                    <a:pt x="1" y="2"/>
                    <a:pt x="0" y="2"/>
                    <a:pt x="0" y="2"/>
                  </a:cubicBezTo>
                  <a:cubicBezTo>
                    <a:pt x="0" y="2"/>
                    <a:pt x="3" y="6"/>
                    <a:pt x="3" y="4"/>
                  </a:cubicBezTo>
                  <a:cubicBezTo>
                    <a:pt x="3" y="3"/>
                    <a:pt x="3" y="6"/>
                    <a:pt x="3" y="4"/>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958" name="Freeform 538">
              <a:extLst>
                <a:ext uri="{FF2B5EF4-FFF2-40B4-BE49-F238E27FC236}">
                  <a16:creationId xmlns:a16="http://schemas.microsoft.com/office/drawing/2014/main" id="{AE65F40E-101C-9200-0536-0473226E570D}"/>
                </a:ext>
              </a:extLst>
            </p:cNvPr>
            <p:cNvSpPr/>
            <p:nvPr/>
          </p:nvSpPr>
          <p:spPr bwMode="auto">
            <a:xfrm>
              <a:off x="8179372" y="4479332"/>
              <a:ext cx="31364" cy="33190"/>
            </a:xfrm>
            <a:custGeom>
              <a:avLst/>
              <a:gdLst>
                <a:gd name="T0" fmla="*/ 2 w 3"/>
                <a:gd name="T1" fmla="*/ 1 h 3"/>
                <a:gd name="T2" fmla="*/ 0 w 3"/>
                <a:gd name="T3" fmla="*/ 2 h 3"/>
                <a:gd name="T4" fmla="*/ 2 w 3"/>
                <a:gd name="T5" fmla="*/ 1 h 3"/>
              </a:gdLst>
              <a:ahLst/>
              <a:cxnLst>
                <a:cxn ang="0">
                  <a:pos x="T0" y="T1"/>
                </a:cxn>
                <a:cxn ang="0">
                  <a:pos x="T2" y="T3"/>
                </a:cxn>
                <a:cxn ang="0">
                  <a:pos x="T4" y="T5"/>
                </a:cxn>
              </a:cxnLst>
              <a:rect l="0" t="0" r="r" b="b"/>
              <a:pathLst>
                <a:path w="3" h="3">
                  <a:moveTo>
                    <a:pt x="2" y="1"/>
                  </a:moveTo>
                  <a:cubicBezTo>
                    <a:pt x="2" y="0"/>
                    <a:pt x="0" y="2"/>
                    <a:pt x="0" y="2"/>
                  </a:cubicBezTo>
                  <a:cubicBezTo>
                    <a:pt x="1" y="3"/>
                    <a:pt x="3" y="2"/>
                    <a:pt x="2" y="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959" name="Freeform 539">
              <a:extLst>
                <a:ext uri="{FF2B5EF4-FFF2-40B4-BE49-F238E27FC236}">
                  <a16:creationId xmlns:a16="http://schemas.microsoft.com/office/drawing/2014/main" id="{BF935D3B-450F-7C80-18F0-1E32D94C35EB}"/>
                </a:ext>
              </a:extLst>
            </p:cNvPr>
            <p:cNvSpPr/>
            <p:nvPr/>
          </p:nvSpPr>
          <p:spPr bwMode="auto">
            <a:xfrm>
              <a:off x="7475405" y="5054638"/>
              <a:ext cx="69700" cy="44255"/>
            </a:xfrm>
            <a:custGeom>
              <a:avLst/>
              <a:gdLst>
                <a:gd name="T0" fmla="*/ 7 w 7"/>
                <a:gd name="T1" fmla="*/ 3 h 4"/>
                <a:gd name="T2" fmla="*/ 1 w 7"/>
                <a:gd name="T3" fmla="*/ 1 h 4"/>
                <a:gd name="T4" fmla="*/ 7 w 7"/>
                <a:gd name="T5" fmla="*/ 3 h 4"/>
                <a:gd name="T6" fmla="*/ 7 w 7"/>
                <a:gd name="T7" fmla="*/ 3 h 4"/>
              </a:gdLst>
              <a:ahLst/>
              <a:cxnLst>
                <a:cxn ang="0">
                  <a:pos x="T0" y="T1"/>
                </a:cxn>
                <a:cxn ang="0">
                  <a:pos x="T2" y="T3"/>
                </a:cxn>
                <a:cxn ang="0">
                  <a:pos x="T4" y="T5"/>
                </a:cxn>
                <a:cxn ang="0">
                  <a:pos x="T6" y="T7"/>
                </a:cxn>
              </a:cxnLst>
              <a:rect l="0" t="0" r="r" b="b"/>
              <a:pathLst>
                <a:path w="7" h="4">
                  <a:moveTo>
                    <a:pt x="7" y="3"/>
                  </a:moveTo>
                  <a:cubicBezTo>
                    <a:pt x="7" y="0"/>
                    <a:pt x="3" y="0"/>
                    <a:pt x="1" y="1"/>
                  </a:cubicBezTo>
                  <a:cubicBezTo>
                    <a:pt x="0" y="1"/>
                    <a:pt x="7" y="4"/>
                    <a:pt x="7" y="3"/>
                  </a:cubicBezTo>
                  <a:cubicBezTo>
                    <a:pt x="7" y="0"/>
                    <a:pt x="7" y="4"/>
                    <a:pt x="7" y="3"/>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960" name="Freeform 540">
              <a:extLst>
                <a:ext uri="{FF2B5EF4-FFF2-40B4-BE49-F238E27FC236}">
                  <a16:creationId xmlns:a16="http://schemas.microsoft.com/office/drawing/2014/main" id="{26D7A7CC-0BD2-3597-DB89-478EA78D0D3F}"/>
                </a:ext>
              </a:extLst>
            </p:cNvPr>
            <p:cNvSpPr/>
            <p:nvPr/>
          </p:nvSpPr>
          <p:spPr bwMode="auto">
            <a:xfrm>
              <a:off x="7586922" y="4792800"/>
              <a:ext cx="62727" cy="66379"/>
            </a:xfrm>
            <a:custGeom>
              <a:avLst/>
              <a:gdLst>
                <a:gd name="T0" fmla="*/ 3 w 6"/>
                <a:gd name="T1" fmla="*/ 5 h 6"/>
                <a:gd name="T2" fmla="*/ 0 w 6"/>
                <a:gd name="T3" fmla="*/ 3 h 6"/>
                <a:gd name="T4" fmla="*/ 4 w 6"/>
                <a:gd name="T5" fmla="*/ 2 h 6"/>
                <a:gd name="T6" fmla="*/ 3 w 6"/>
                <a:gd name="T7" fmla="*/ 5 h 6"/>
                <a:gd name="T8" fmla="*/ 3 w 6"/>
                <a:gd name="T9" fmla="*/ 5 h 6"/>
              </a:gdLst>
              <a:ahLst/>
              <a:cxnLst>
                <a:cxn ang="0">
                  <a:pos x="T0" y="T1"/>
                </a:cxn>
                <a:cxn ang="0">
                  <a:pos x="T2" y="T3"/>
                </a:cxn>
                <a:cxn ang="0">
                  <a:pos x="T4" y="T5"/>
                </a:cxn>
                <a:cxn ang="0">
                  <a:pos x="T6" y="T7"/>
                </a:cxn>
                <a:cxn ang="0">
                  <a:pos x="T8" y="T9"/>
                </a:cxn>
              </a:cxnLst>
              <a:rect l="0" t="0" r="r" b="b"/>
              <a:pathLst>
                <a:path w="6" h="6">
                  <a:moveTo>
                    <a:pt x="3" y="5"/>
                  </a:moveTo>
                  <a:cubicBezTo>
                    <a:pt x="2" y="4"/>
                    <a:pt x="1" y="4"/>
                    <a:pt x="0" y="3"/>
                  </a:cubicBezTo>
                  <a:cubicBezTo>
                    <a:pt x="1" y="3"/>
                    <a:pt x="3" y="0"/>
                    <a:pt x="4" y="2"/>
                  </a:cubicBezTo>
                  <a:cubicBezTo>
                    <a:pt x="6" y="3"/>
                    <a:pt x="5" y="6"/>
                    <a:pt x="3" y="5"/>
                  </a:cubicBezTo>
                  <a:cubicBezTo>
                    <a:pt x="2" y="4"/>
                    <a:pt x="4" y="6"/>
                    <a:pt x="3" y="5"/>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961" name="Freeform 541">
              <a:extLst>
                <a:ext uri="{FF2B5EF4-FFF2-40B4-BE49-F238E27FC236}">
                  <a16:creationId xmlns:a16="http://schemas.microsoft.com/office/drawing/2014/main" id="{EA1253E0-4273-8316-0B19-94CD76F20162}"/>
                </a:ext>
              </a:extLst>
            </p:cNvPr>
            <p:cNvSpPr/>
            <p:nvPr/>
          </p:nvSpPr>
          <p:spPr bwMode="auto">
            <a:xfrm>
              <a:off x="7555559" y="4328126"/>
              <a:ext cx="62727" cy="77445"/>
            </a:xfrm>
            <a:custGeom>
              <a:avLst/>
              <a:gdLst>
                <a:gd name="T0" fmla="*/ 3 w 6"/>
                <a:gd name="T1" fmla="*/ 6 h 7"/>
                <a:gd name="T2" fmla="*/ 4 w 6"/>
                <a:gd name="T3" fmla="*/ 1 h 7"/>
                <a:gd name="T4" fmla="*/ 3 w 6"/>
                <a:gd name="T5" fmla="*/ 6 h 7"/>
                <a:gd name="T6" fmla="*/ 3 w 6"/>
                <a:gd name="T7" fmla="*/ 6 h 7"/>
              </a:gdLst>
              <a:ahLst/>
              <a:cxnLst>
                <a:cxn ang="0">
                  <a:pos x="T0" y="T1"/>
                </a:cxn>
                <a:cxn ang="0">
                  <a:pos x="T2" y="T3"/>
                </a:cxn>
                <a:cxn ang="0">
                  <a:pos x="T4" y="T5"/>
                </a:cxn>
                <a:cxn ang="0">
                  <a:pos x="T6" y="T7"/>
                </a:cxn>
              </a:cxnLst>
              <a:rect l="0" t="0" r="r" b="b"/>
              <a:pathLst>
                <a:path w="6" h="7">
                  <a:moveTo>
                    <a:pt x="3" y="6"/>
                  </a:moveTo>
                  <a:cubicBezTo>
                    <a:pt x="0" y="7"/>
                    <a:pt x="1" y="0"/>
                    <a:pt x="4" y="1"/>
                  </a:cubicBezTo>
                  <a:cubicBezTo>
                    <a:pt x="6" y="1"/>
                    <a:pt x="5" y="6"/>
                    <a:pt x="3" y="6"/>
                  </a:cubicBezTo>
                  <a:cubicBezTo>
                    <a:pt x="2" y="6"/>
                    <a:pt x="6" y="6"/>
                    <a:pt x="3" y="6"/>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962" name="Freeform 542">
              <a:extLst>
                <a:ext uri="{FF2B5EF4-FFF2-40B4-BE49-F238E27FC236}">
                  <a16:creationId xmlns:a16="http://schemas.microsoft.com/office/drawing/2014/main" id="{089F8174-2CE1-F732-EE2B-AD838C366EAC}"/>
                </a:ext>
              </a:extLst>
            </p:cNvPr>
            <p:cNvSpPr/>
            <p:nvPr/>
          </p:nvSpPr>
          <p:spPr bwMode="auto">
            <a:xfrm>
              <a:off x="7381310" y="4283873"/>
              <a:ext cx="121974" cy="66379"/>
            </a:xfrm>
            <a:custGeom>
              <a:avLst/>
              <a:gdLst>
                <a:gd name="T0" fmla="*/ 4 w 12"/>
                <a:gd name="T1" fmla="*/ 6 h 6"/>
                <a:gd name="T2" fmla="*/ 1 w 12"/>
                <a:gd name="T3" fmla="*/ 3 h 6"/>
                <a:gd name="T4" fmla="*/ 8 w 12"/>
                <a:gd name="T5" fmla="*/ 0 h 6"/>
                <a:gd name="T6" fmla="*/ 4 w 12"/>
                <a:gd name="T7" fmla="*/ 6 h 6"/>
              </a:gdLst>
              <a:ahLst/>
              <a:cxnLst>
                <a:cxn ang="0">
                  <a:pos x="T0" y="T1"/>
                </a:cxn>
                <a:cxn ang="0">
                  <a:pos x="T2" y="T3"/>
                </a:cxn>
                <a:cxn ang="0">
                  <a:pos x="T4" y="T5"/>
                </a:cxn>
                <a:cxn ang="0">
                  <a:pos x="T6" y="T7"/>
                </a:cxn>
              </a:cxnLst>
              <a:rect l="0" t="0" r="r" b="b"/>
              <a:pathLst>
                <a:path w="12" h="6">
                  <a:moveTo>
                    <a:pt x="4" y="6"/>
                  </a:moveTo>
                  <a:cubicBezTo>
                    <a:pt x="2" y="6"/>
                    <a:pt x="0" y="5"/>
                    <a:pt x="1" y="3"/>
                  </a:cubicBezTo>
                  <a:cubicBezTo>
                    <a:pt x="2" y="1"/>
                    <a:pt x="5" y="1"/>
                    <a:pt x="8" y="0"/>
                  </a:cubicBezTo>
                  <a:cubicBezTo>
                    <a:pt x="12" y="0"/>
                    <a:pt x="6" y="6"/>
                    <a:pt x="4" y="6"/>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963" name="Freeform 543">
              <a:extLst>
                <a:ext uri="{FF2B5EF4-FFF2-40B4-BE49-F238E27FC236}">
                  <a16:creationId xmlns:a16="http://schemas.microsoft.com/office/drawing/2014/main" id="{B7DD7FB2-112A-93D6-C37F-8776396F3C94}"/>
                </a:ext>
              </a:extLst>
            </p:cNvPr>
            <p:cNvSpPr/>
            <p:nvPr/>
          </p:nvSpPr>
          <p:spPr bwMode="auto">
            <a:xfrm>
              <a:off x="7639197" y="4243306"/>
              <a:ext cx="69700" cy="29502"/>
            </a:xfrm>
            <a:custGeom>
              <a:avLst/>
              <a:gdLst>
                <a:gd name="T0" fmla="*/ 5 w 7"/>
                <a:gd name="T1" fmla="*/ 3 h 3"/>
                <a:gd name="T2" fmla="*/ 3 w 7"/>
                <a:gd name="T3" fmla="*/ 0 h 3"/>
                <a:gd name="T4" fmla="*/ 7 w 7"/>
                <a:gd name="T5" fmla="*/ 1 h 3"/>
                <a:gd name="T6" fmla="*/ 5 w 7"/>
                <a:gd name="T7" fmla="*/ 3 h 3"/>
                <a:gd name="T8" fmla="*/ 5 w 7"/>
                <a:gd name="T9" fmla="*/ 3 h 3"/>
              </a:gdLst>
              <a:ahLst/>
              <a:cxnLst>
                <a:cxn ang="0">
                  <a:pos x="T0" y="T1"/>
                </a:cxn>
                <a:cxn ang="0">
                  <a:pos x="T2" y="T3"/>
                </a:cxn>
                <a:cxn ang="0">
                  <a:pos x="T4" y="T5"/>
                </a:cxn>
                <a:cxn ang="0">
                  <a:pos x="T6" y="T7"/>
                </a:cxn>
                <a:cxn ang="0">
                  <a:pos x="T8" y="T9"/>
                </a:cxn>
              </a:cxnLst>
              <a:rect l="0" t="0" r="r" b="b"/>
              <a:pathLst>
                <a:path w="7" h="3">
                  <a:moveTo>
                    <a:pt x="5" y="3"/>
                  </a:moveTo>
                  <a:cubicBezTo>
                    <a:pt x="4" y="3"/>
                    <a:pt x="0" y="0"/>
                    <a:pt x="3" y="0"/>
                  </a:cubicBezTo>
                  <a:cubicBezTo>
                    <a:pt x="4" y="0"/>
                    <a:pt x="6" y="0"/>
                    <a:pt x="7" y="1"/>
                  </a:cubicBezTo>
                  <a:cubicBezTo>
                    <a:pt x="7" y="1"/>
                    <a:pt x="6" y="3"/>
                    <a:pt x="5" y="3"/>
                  </a:cubicBezTo>
                  <a:cubicBezTo>
                    <a:pt x="4" y="3"/>
                    <a:pt x="7" y="3"/>
                    <a:pt x="5" y="3"/>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964" name="Freeform 544">
              <a:extLst>
                <a:ext uri="{FF2B5EF4-FFF2-40B4-BE49-F238E27FC236}">
                  <a16:creationId xmlns:a16="http://schemas.microsoft.com/office/drawing/2014/main" id="{A71D74AD-3D22-22D1-69ED-1FEF5E18EC87}"/>
                </a:ext>
              </a:extLst>
            </p:cNvPr>
            <p:cNvSpPr/>
            <p:nvPr/>
          </p:nvSpPr>
          <p:spPr bwMode="auto">
            <a:xfrm>
              <a:off x="7207060" y="4025723"/>
              <a:ext cx="348498" cy="258152"/>
            </a:xfrm>
            <a:custGeom>
              <a:avLst/>
              <a:gdLst>
                <a:gd name="T0" fmla="*/ 31 w 34"/>
                <a:gd name="T1" fmla="*/ 21 h 24"/>
                <a:gd name="T2" fmla="*/ 25 w 34"/>
                <a:gd name="T3" fmla="*/ 18 h 24"/>
                <a:gd name="T4" fmla="*/ 24 w 34"/>
                <a:gd name="T5" fmla="*/ 16 h 24"/>
                <a:gd name="T6" fmla="*/ 22 w 34"/>
                <a:gd name="T7" fmla="*/ 17 h 24"/>
                <a:gd name="T8" fmla="*/ 18 w 34"/>
                <a:gd name="T9" fmla="*/ 16 h 24"/>
                <a:gd name="T10" fmla="*/ 16 w 34"/>
                <a:gd name="T11" fmla="*/ 19 h 24"/>
                <a:gd name="T12" fmla="*/ 11 w 34"/>
                <a:gd name="T13" fmla="*/ 23 h 24"/>
                <a:gd name="T14" fmla="*/ 8 w 34"/>
                <a:gd name="T15" fmla="*/ 19 h 24"/>
                <a:gd name="T16" fmla="*/ 2 w 34"/>
                <a:gd name="T17" fmla="*/ 19 h 24"/>
                <a:gd name="T18" fmla="*/ 4 w 34"/>
                <a:gd name="T19" fmla="*/ 16 h 24"/>
                <a:gd name="T20" fmla="*/ 5 w 34"/>
                <a:gd name="T21" fmla="*/ 10 h 24"/>
                <a:gd name="T22" fmla="*/ 6 w 34"/>
                <a:gd name="T23" fmla="*/ 3 h 24"/>
                <a:gd name="T24" fmla="*/ 11 w 34"/>
                <a:gd name="T25" fmla="*/ 3 h 24"/>
                <a:gd name="T26" fmla="*/ 12 w 34"/>
                <a:gd name="T27" fmla="*/ 5 h 24"/>
                <a:gd name="T28" fmla="*/ 14 w 34"/>
                <a:gd name="T29" fmla="*/ 4 h 24"/>
                <a:gd name="T30" fmla="*/ 17 w 34"/>
                <a:gd name="T31" fmla="*/ 6 h 24"/>
                <a:gd name="T32" fmla="*/ 20 w 34"/>
                <a:gd name="T33" fmla="*/ 7 h 24"/>
                <a:gd name="T34" fmla="*/ 25 w 34"/>
                <a:gd name="T35" fmla="*/ 10 h 24"/>
                <a:gd name="T36" fmla="*/ 28 w 34"/>
                <a:gd name="T37" fmla="*/ 15 h 24"/>
                <a:gd name="T38" fmla="*/ 30 w 34"/>
                <a:gd name="T39" fmla="*/ 15 h 24"/>
                <a:gd name="T40" fmla="*/ 33 w 34"/>
                <a:gd name="T41" fmla="*/ 17 h 24"/>
                <a:gd name="T42" fmla="*/ 34 w 34"/>
                <a:gd name="T43" fmla="*/ 18 h 24"/>
                <a:gd name="T44" fmla="*/ 31 w 34"/>
                <a:gd name="T45" fmla="*/ 21 h 24"/>
                <a:gd name="T46" fmla="*/ 31 w 34"/>
                <a:gd name="T47" fmla="*/ 2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4" h="24">
                  <a:moveTo>
                    <a:pt x="31" y="21"/>
                  </a:moveTo>
                  <a:cubicBezTo>
                    <a:pt x="30" y="20"/>
                    <a:pt x="27" y="19"/>
                    <a:pt x="25" y="18"/>
                  </a:cubicBezTo>
                  <a:cubicBezTo>
                    <a:pt x="24" y="18"/>
                    <a:pt x="25" y="17"/>
                    <a:pt x="24" y="16"/>
                  </a:cubicBezTo>
                  <a:cubicBezTo>
                    <a:pt x="24" y="16"/>
                    <a:pt x="22" y="17"/>
                    <a:pt x="22" y="17"/>
                  </a:cubicBezTo>
                  <a:cubicBezTo>
                    <a:pt x="20" y="17"/>
                    <a:pt x="20" y="15"/>
                    <a:pt x="18" y="16"/>
                  </a:cubicBezTo>
                  <a:cubicBezTo>
                    <a:pt x="18" y="17"/>
                    <a:pt x="17" y="18"/>
                    <a:pt x="16" y="19"/>
                  </a:cubicBezTo>
                  <a:cubicBezTo>
                    <a:pt x="14" y="20"/>
                    <a:pt x="13" y="22"/>
                    <a:pt x="11" y="23"/>
                  </a:cubicBezTo>
                  <a:cubicBezTo>
                    <a:pt x="8" y="24"/>
                    <a:pt x="10" y="20"/>
                    <a:pt x="8" y="19"/>
                  </a:cubicBezTo>
                  <a:cubicBezTo>
                    <a:pt x="8" y="18"/>
                    <a:pt x="3" y="19"/>
                    <a:pt x="2" y="19"/>
                  </a:cubicBezTo>
                  <a:cubicBezTo>
                    <a:pt x="0" y="19"/>
                    <a:pt x="4" y="16"/>
                    <a:pt x="4" y="16"/>
                  </a:cubicBezTo>
                  <a:cubicBezTo>
                    <a:pt x="6" y="14"/>
                    <a:pt x="5" y="12"/>
                    <a:pt x="5" y="10"/>
                  </a:cubicBezTo>
                  <a:cubicBezTo>
                    <a:pt x="5" y="8"/>
                    <a:pt x="5" y="5"/>
                    <a:pt x="6" y="3"/>
                  </a:cubicBezTo>
                  <a:cubicBezTo>
                    <a:pt x="7" y="0"/>
                    <a:pt x="10" y="0"/>
                    <a:pt x="11" y="3"/>
                  </a:cubicBezTo>
                  <a:cubicBezTo>
                    <a:pt x="11" y="4"/>
                    <a:pt x="11" y="6"/>
                    <a:pt x="12" y="5"/>
                  </a:cubicBezTo>
                  <a:cubicBezTo>
                    <a:pt x="13" y="5"/>
                    <a:pt x="13" y="4"/>
                    <a:pt x="14" y="4"/>
                  </a:cubicBezTo>
                  <a:cubicBezTo>
                    <a:pt x="15" y="5"/>
                    <a:pt x="16" y="6"/>
                    <a:pt x="17" y="6"/>
                  </a:cubicBezTo>
                  <a:cubicBezTo>
                    <a:pt x="18" y="7"/>
                    <a:pt x="19" y="7"/>
                    <a:pt x="20" y="7"/>
                  </a:cubicBezTo>
                  <a:cubicBezTo>
                    <a:pt x="21" y="8"/>
                    <a:pt x="23" y="9"/>
                    <a:pt x="25" y="10"/>
                  </a:cubicBezTo>
                  <a:cubicBezTo>
                    <a:pt x="28" y="11"/>
                    <a:pt x="28" y="12"/>
                    <a:pt x="28" y="15"/>
                  </a:cubicBezTo>
                  <a:cubicBezTo>
                    <a:pt x="28" y="16"/>
                    <a:pt x="30" y="16"/>
                    <a:pt x="30" y="15"/>
                  </a:cubicBezTo>
                  <a:cubicBezTo>
                    <a:pt x="32" y="15"/>
                    <a:pt x="32" y="16"/>
                    <a:pt x="33" y="17"/>
                  </a:cubicBezTo>
                  <a:cubicBezTo>
                    <a:pt x="34" y="17"/>
                    <a:pt x="34" y="17"/>
                    <a:pt x="34" y="18"/>
                  </a:cubicBezTo>
                  <a:cubicBezTo>
                    <a:pt x="33" y="19"/>
                    <a:pt x="33" y="21"/>
                    <a:pt x="31" y="21"/>
                  </a:cubicBezTo>
                  <a:cubicBezTo>
                    <a:pt x="30" y="20"/>
                    <a:pt x="33" y="21"/>
                    <a:pt x="31" y="2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965" name="Freeform 545">
              <a:extLst>
                <a:ext uri="{FF2B5EF4-FFF2-40B4-BE49-F238E27FC236}">
                  <a16:creationId xmlns:a16="http://schemas.microsoft.com/office/drawing/2014/main" id="{B32BD482-7B2A-9169-5370-9631FA3829F6}"/>
                </a:ext>
              </a:extLst>
            </p:cNvPr>
            <p:cNvSpPr/>
            <p:nvPr/>
          </p:nvSpPr>
          <p:spPr bwMode="auto">
            <a:xfrm>
              <a:off x="7342978" y="4003593"/>
              <a:ext cx="69700" cy="55320"/>
            </a:xfrm>
            <a:custGeom>
              <a:avLst/>
              <a:gdLst>
                <a:gd name="T0" fmla="*/ 5 w 7"/>
                <a:gd name="T1" fmla="*/ 4 h 5"/>
                <a:gd name="T2" fmla="*/ 1 w 7"/>
                <a:gd name="T3" fmla="*/ 0 h 5"/>
                <a:gd name="T4" fmla="*/ 5 w 7"/>
                <a:gd name="T5" fmla="*/ 4 h 5"/>
              </a:gdLst>
              <a:ahLst/>
              <a:cxnLst>
                <a:cxn ang="0">
                  <a:pos x="T0" y="T1"/>
                </a:cxn>
                <a:cxn ang="0">
                  <a:pos x="T2" y="T3"/>
                </a:cxn>
                <a:cxn ang="0">
                  <a:pos x="T4" y="T5"/>
                </a:cxn>
              </a:cxnLst>
              <a:rect l="0" t="0" r="r" b="b"/>
              <a:pathLst>
                <a:path w="7" h="5">
                  <a:moveTo>
                    <a:pt x="5" y="4"/>
                  </a:moveTo>
                  <a:cubicBezTo>
                    <a:pt x="3" y="5"/>
                    <a:pt x="0" y="0"/>
                    <a:pt x="1" y="0"/>
                  </a:cubicBezTo>
                  <a:cubicBezTo>
                    <a:pt x="2" y="1"/>
                    <a:pt x="7" y="3"/>
                    <a:pt x="5" y="4"/>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966" name="Freeform 546">
              <a:extLst>
                <a:ext uri="{FF2B5EF4-FFF2-40B4-BE49-F238E27FC236}">
                  <a16:creationId xmlns:a16="http://schemas.microsoft.com/office/drawing/2014/main" id="{E7B7EB3A-993E-093B-A1EB-5B1C107E62FF}"/>
                </a:ext>
              </a:extLst>
            </p:cNvPr>
            <p:cNvSpPr/>
            <p:nvPr/>
          </p:nvSpPr>
          <p:spPr bwMode="auto">
            <a:xfrm>
              <a:off x="7322065" y="4014659"/>
              <a:ext cx="38336" cy="55320"/>
            </a:xfrm>
            <a:custGeom>
              <a:avLst/>
              <a:gdLst>
                <a:gd name="T0" fmla="*/ 3 w 4"/>
                <a:gd name="T1" fmla="*/ 4 h 5"/>
                <a:gd name="T2" fmla="*/ 0 w 4"/>
                <a:gd name="T3" fmla="*/ 1 h 5"/>
                <a:gd name="T4" fmla="*/ 3 w 4"/>
                <a:gd name="T5" fmla="*/ 4 h 5"/>
              </a:gdLst>
              <a:ahLst/>
              <a:cxnLst>
                <a:cxn ang="0">
                  <a:pos x="T0" y="T1"/>
                </a:cxn>
                <a:cxn ang="0">
                  <a:pos x="T2" y="T3"/>
                </a:cxn>
                <a:cxn ang="0">
                  <a:pos x="T4" y="T5"/>
                </a:cxn>
              </a:cxnLst>
              <a:rect l="0" t="0" r="r" b="b"/>
              <a:pathLst>
                <a:path w="4" h="5">
                  <a:moveTo>
                    <a:pt x="3" y="4"/>
                  </a:moveTo>
                  <a:cubicBezTo>
                    <a:pt x="1" y="5"/>
                    <a:pt x="0" y="2"/>
                    <a:pt x="0" y="1"/>
                  </a:cubicBezTo>
                  <a:cubicBezTo>
                    <a:pt x="1" y="0"/>
                    <a:pt x="4" y="3"/>
                    <a:pt x="3" y="4"/>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967" name="Freeform 547">
              <a:extLst>
                <a:ext uri="{FF2B5EF4-FFF2-40B4-BE49-F238E27FC236}">
                  <a16:creationId xmlns:a16="http://schemas.microsoft.com/office/drawing/2014/main" id="{9E01937C-218B-0F2E-4BDF-4273F34611EF}"/>
                </a:ext>
              </a:extLst>
            </p:cNvPr>
            <p:cNvSpPr/>
            <p:nvPr/>
          </p:nvSpPr>
          <p:spPr bwMode="auto">
            <a:xfrm>
              <a:off x="7227970" y="3808141"/>
              <a:ext cx="31364" cy="66379"/>
            </a:xfrm>
            <a:custGeom>
              <a:avLst/>
              <a:gdLst>
                <a:gd name="T0" fmla="*/ 3 w 3"/>
                <a:gd name="T1" fmla="*/ 5 h 6"/>
                <a:gd name="T2" fmla="*/ 3 w 3"/>
                <a:gd name="T3" fmla="*/ 2 h 6"/>
                <a:gd name="T4" fmla="*/ 1 w 3"/>
                <a:gd name="T5" fmla="*/ 1 h 6"/>
                <a:gd name="T6" fmla="*/ 1 w 3"/>
                <a:gd name="T7" fmla="*/ 4 h 6"/>
                <a:gd name="T8" fmla="*/ 3 w 3"/>
                <a:gd name="T9" fmla="*/ 5 h 6"/>
                <a:gd name="T10" fmla="*/ 3 w 3"/>
                <a:gd name="T11" fmla="*/ 5 h 6"/>
              </a:gdLst>
              <a:ahLst/>
              <a:cxnLst>
                <a:cxn ang="0">
                  <a:pos x="T0" y="T1"/>
                </a:cxn>
                <a:cxn ang="0">
                  <a:pos x="T2" y="T3"/>
                </a:cxn>
                <a:cxn ang="0">
                  <a:pos x="T4" y="T5"/>
                </a:cxn>
                <a:cxn ang="0">
                  <a:pos x="T6" y="T7"/>
                </a:cxn>
                <a:cxn ang="0">
                  <a:pos x="T8" y="T9"/>
                </a:cxn>
                <a:cxn ang="0">
                  <a:pos x="T10" y="T11"/>
                </a:cxn>
              </a:cxnLst>
              <a:rect l="0" t="0" r="r" b="b"/>
              <a:pathLst>
                <a:path w="3" h="6">
                  <a:moveTo>
                    <a:pt x="3" y="5"/>
                  </a:moveTo>
                  <a:cubicBezTo>
                    <a:pt x="3" y="4"/>
                    <a:pt x="3" y="3"/>
                    <a:pt x="3" y="2"/>
                  </a:cubicBezTo>
                  <a:cubicBezTo>
                    <a:pt x="3" y="2"/>
                    <a:pt x="1" y="0"/>
                    <a:pt x="1" y="1"/>
                  </a:cubicBezTo>
                  <a:cubicBezTo>
                    <a:pt x="1" y="2"/>
                    <a:pt x="0" y="4"/>
                    <a:pt x="1" y="4"/>
                  </a:cubicBezTo>
                  <a:cubicBezTo>
                    <a:pt x="1" y="5"/>
                    <a:pt x="2" y="6"/>
                    <a:pt x="3" y="5"/>
                  </a:cubicBezTo>
                  <a:cubicBezTo>
                    <a:pt x="3" y="4"/>
                    <a:pt x="2" y="6"/>
                    <a:pt x="3" y="5"/>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968" name="Freeform 548">
              <a:extLst>
                <a:ext uri="{FF2B5EF4-FFF2-40B4-BE49-F238E27FC236}">
                  <a16:creationId xmlns:a16="http://schemas.microsoft.com/office/drawing/2014/main" id="{C77F7742-78BE-91D5-0784-C89E9E5E877F}"/>
                </a:ext>
              </a:extLst>
            </p:cNvPr>
            <p:cNvSpPr/>
            <p:nvPr/>
          </p:nvSpPr>
          <p:spPr bwMode="auto">
            <a:xfrm>
              <a:off x="7074632" y="3243899"/>
              <a:ext cx="1470658" cy="1139547"/>
            </a:xfrm>
            <a:custGeom>
              <a:avLst/>
              <a:gdLst>
                <a:gd name="T0" fmla="*/ 63 w 144"/>
                <a:gd name="T1" fmla="*/ 86 h 105"/>
                <a:gd name="T2" fmla="*/ 81 w 144"/>
                <a:gd name="T3" fmla="*/ 76 h 105"/>
                <a:gd name="T4" fmla="*/ 91 w 144"/>
                <a:gd name="T5" fmla="*/ 67 h 105"/>
                <a:gd name="T6" fmla="*/ 103 w 144"/>
                <a:gd name="T7" fmla="*/ 68 h 105"/>
                <a:gd name="T8" fmla="*/ 87 w 144"/>
                <a:gd name="T9" fmla="*/ 66 h 105"/>
                <a:gd name="T10" fmla="*/ 80 w 144"/>
                <a:gd name="T11" fmla="*/ 48 h 105"/>
                <a:gd name="T12" fmla="*/ 67 w 144"/>
                <a:gd name="T13" fmla="*/ 49 h 105"/>
                <a:gd name="T14" fmla="*/ 64 w 144"/>
                <a:gd name="T15" fmla="*/ 40 h 105"/>
                <a:gd name="T16" fmla="*/ 54 w 144"/>
                <a:gd name="T17" fmla="*/ 32 h 105"/>
                <a:gd name="T18" fmla="*/ 53 w 144"/>
                <a:gd name="T19" fmla="*/ 38 h 105"/>
                <a:gd name="T20" fmla="*/ 52 w 144"/>
                <a:gd name="T21" fmla="*/ 39 h 105"/>
                <a:gd name="T22" fmla="*/ 37 w 144"/>
                <a:gd name="T23" fmla="*/ 38 h 105"/>
                <a:gd name="T24" fmla="*/ 5 w 144"/>
                <a:gd name="T25" fmla="*/ 32 h 105"/>
                <a:gd name="T26" fmla="*/ 8 w 144"/>
                <a:gd name="T27" fmla="*/ 26 h 105"/>
                <a:gd name="T28" fmla="*/ 16 w 144"/>
                <a:gd name="T29" fmla="*/ 2 h 105"/>
                <a:gd name="T30" fmla="*/ 18 w 144"/>
                <a:gd name="T31" fmla="*/ 18 h 105"/>
                <a:gd name="T32" fmla="*/ 26 w 144"/>
                <a:gd name="T33" fmla="*/ 29 h 105"/>
                <a:gd name="T34" fmla="*/ 20 w 144"/>
                <a:gd name="T35" fmla="*/ 19 h 105"/>
                <a:gd name="T36" fmla="*/ 22 w 144"/>
                <a:gd name="T37" fmla="*/ 13 h 105"/>
                <a:gd name="T38" fmla="*/ 25 w 144"/>
                <a:gd name="T39" fmla="*/ 7 h 105"/>
                <a:gd name="T40" fmla="*/ 34 w 144"/>
                <a:gd name="T41" fmla="*/ 3 h 105"/>
                <a:gd name="T42" fmla="*/ 43 w 144"/>
                <a:gd name="T43" fmla="*/ 16 h 105"/>
                <a:gd name="T44" fmla="*/ 52 w 144"/>
                <a:gd name="T45" fmla="*/ 16 h 105"/>
                <a:gd name="T46" fmla="*/ 54 w 144"/>
                <a:gd name="T47" fmla="*/ 15 h 105"/>
                <a:gd name="T48" fmla="*/ 66 w 144"/>
                <a:gd name="T49" fmla="*/ 13 h 105"/>
                <a:gd name="T50" fmla="*/ 70 w 144"/>
                <a:gd name="T51" fmla="*/ 21 h 105"/>
                <a:gd name="T52" fmla="*/ 76 w 144"/>
                <a:gd name="T53" fmla="*/ 22 h 105"/>
                <a:gd name="T54" fmla="*/ 81 w 144"/>
                <a:gd name="T55" fmla="*/ 23 h 105"/>
                <a:gd name="T56" fmla="*/ 86 w 144"/>
                <a:gd name="T57" fmla="*/ 23 h 105"/>
                <a:gd name="T58" fmla="*/ 92 w 144"/>
                <a:gd name="T59" fmla="*/ 28 h 105"/>
                <a:gd name="T60" fmla="*/ 94 w 144"/>
                <a:gd name="T61" fmla="*/ 31 h 105"/>
                <a:gd name="T62" fmla="*/ 100 w 144"/>
                <a:gd name="T63" fmla="*/ 29 h 105"/>
                <a:gd name="T64" fmla="*/ 99 w 144"/>
                <a:gd name="T65" fmla="*/ 38 h 105"/>
                <a:gd name="T66" fmla="*/ 104 w 144"/>
                <a:gd name="T67" fmla="*/ 38 h 105"/>
                <a:gd name="T68" fmla="*/ 109 w 144"/>
                <a:gd name="T69" fmla="*/ 40 h 105"/>
                <a:gd name="T70" fmla="*/ 106 w 144"/>
                <a:gd name="T71" fmla="*/ 45 h 105"/>
                <a:gd name="T72" fmla="*/ 118 w 144"/>
                <a:gd name="T73" fmla="*/ 54 h 105"/>
                <a:gd name="T74" fmla="*/ 124 w 144"/>
                <a:gd name="T75" fmla="*/ 55 h 105"/>
                <a:gd name="T76" fmla="*/ 128 w 144"/>
                <a:gd name="T77" fmla="*/ 60 h 105"/>
                <a:gd name="T78" fmla="*/ 141 w 144"/>
                <a:gd name="T79" fmla="*/ 64 h 105"/>
                <a:gd name="T80" fmla="*/ 139 w 144"/>
                <a:gd name="T81" fmla="*/ 69 h 105"/>
                <a:gd name="T82" fmla="*/ 133 w 144"/>
                <a:gd name="T83" fmla="*/ 73 h 105"/>
                <a:gd name="T84" fmla="*/ 128 w 144"/>
                <a:gd name="T85" fmla="*/ 77 h 105"/>
                <a:gd name="T86" fmla="*/ 125 w 144"/>
                <a:gd name="T87" fmla="*/ 74 h 105"/>
                <a:gd name="T88" fmla="*/ 120 w 144"/>
                <a:gd name="T89" fmla="*/ 72 h 105"/>
                <a:gd name="T90" fmla="*/ 113 w 144"/>
                <a:gd name="T91" fmla="*/ 67 h 105"/>
                <a:gd name="T92" fmla="*/ 108 w 144"/>
                <a:gd name="T93" fmla="*/ 70 h 105"/>
                <a:gd name="T94" fmla="*/ 118 w 144"/>
                <a:gd name="T95" fmla="*/ 80 h 105"/>
                <a:gd name="T96" fmla="*/ 123 w 144"/>
                <a:gd name="T97" fmla="*/ 82 h 105"/>
                <a:gd name="T98" fmla="*/ 128 w 144"/>
                <a:gd name="T99" fmla="*/ 93 h 105"/>
                <a:gd name="T100" fmla="*/ 126 w 144"/>
                <a:gd name="T101" fmla="*/ 95 h 105"/>
                <a:gd name="T102" fmla="*/ 118 w 144"/>
                <a:gd name="T103" fmla="*/ 96 h 105"/>
                <a:gd name="T104" fmla="*/ 110 w 144"/>
                <a:gd name="T105" fmla="*/ 93 h 105"/>
                <a:gd name="T106" fmla="*/ 109 w 144"/>
                <a:gd name="T107" fmla="*/ 94 h 105"/>
                <a:gd name="T108" fmla="*/ 103 w 144"/>
                <a:gd name="T109" fmla="*/ 99 h 105"/>
                <a:gd name="T110" fmla="*/ 91 w 144"/>
                <a:gd name="T111" fmla="*/ 90 h 105"/>
                <a:gd name="T112" fmla="*/ 77 w 144"/>
                <a:gd name="T113" fmla="*/ 8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4" h="105">
                  <a:moveTo>
                    <a:pt x="77" y="83"/>
                  </a:moveTo>
                  <a:cubicBezTo>
                    <a:pt x="76" y="86"/>
                    <a:pt x="74" y="83"/>
                    <a:pt x="71" y="84"/>
                  </a:cubicBezTo>
                  <a:cubicBezTo>
                    <a:pt x="70" y="84"/>
                    <a:pt x="69" y="85"/>
                    <a:pt x="68" y="86"/>
                  </a:cubicBezTo>
                  <a:cubicBezTo>
                    <a:pt x="66" y="87"/>
                    <a:pt x="65" y="86"/>
                    <a:pt x="63" y="86"/>
                  </a:cubicBezTo>
                  <a:cubicBezTo>
                    <a:pt x="60" y="85"/>
                    <a:pt x="56" y="83"/>
                    <a:pt x="60" y="80"/>
                  </a:cubicBezTo>
                  <a:cubicBezTo>
                    <a:pt x="62" y="78"/>
                    <a:pt x="62" y="76"/>
                    <a:pt x="65" y="76"/>
                  </a:cubicBezTo>
                  <a:cubicBezTo>
                    <a:pt x="68" y="77"/>
                    <a:pt x="71" y="78"/>
                    <a:pt x="75" y="77"/>
                  </a:cubicBezTo>
                  <a:cubicBezTo>
                    <a:pt x="77" y="77"/>
                    <a:pt x="79" y="76"/>
                    <a:pt x="81" y="76"/>
                  </a:cubicBezTo>
                  <a:cubicBezTo>
                    <a:pt x="82" y="76"/>
                    <a:pt x="81" y="75"/>
                    <a:pt x="81" y="74"/>
                  </a:cubicBezTo>
                  <a:cubicBezTo>
                    <a:pt x="78" y="72"/>
                    <a:pt x="77" y="71"/>
                    <a:pt x="80" y="69"/>
                  </a:cubicBezTo>
                  <a:cubicBezTo>
                    <a:pt x="82" y="66"/>
                    <a:pt x="84" y="66"/>
                    <a:pt x="87" y="66"/>
                  </a:cubicBezTo>
                  <a:cubicBezTo>
                    <a:pt x="88" y="66"/>
                    <a:pt x="90" y="66"/>
                    <a:pt x="91" y="67"/>
                  </a:cubicBezTo>
                  <a:cubicBezTo>
                    <a:pt x="93" y="68"/>
                    <a:pt x="93" y="69"/>
                    <a:pt x="93" y="71"/>
                  </a:cubicBezTo>
                  <a:cubicBezTo>
                    <a:pt x="94" y="73"/>
                    <a:pt x="95" y="70"/>
                    <a:pt x="96" y="70"/>
                  </a:cubicBezTo>
                  <a:cubicBezTo>
                    <a:pt x="96" y="69"/>
                    <a:pt x="99" y="70"/>
                    <a:pt x="99" y="70"/>
                  </a:cubicBezTo>
                  <a:cubicBezTo>
                    <a:pt x="100" y="70"/>
                    <a:pt x="103" y="70"/>
                    <a:pt x="103" y="68"/>
                  </a:cubicBezTo>
                  <a:cubicBezTo>
                    <a:pt x="103" y="67"/>
                    <a:pt x="100" y="66"/>
                    <a:pt x="99" y="66"/>
                  </a:cubicBezTo>
                  <a:cubicBezTo>
                    <a:pt x="97" y="65"/>
                    <a:pt x="96" y="64"/>
                    <a:pt x="95" y="63"/>
                  </a:cubicBezTo>
                  <a:cubicBezTo>
                    <a:pt x="94" y="63"/>
                    <a:pt x="93" y="65"/>
                    <a:pt x="93" y="66"/>
                  </a:cubicBezTo>
                  <a:cubicBezTo>
                    <a:pt x="92" y="67"/>
                    <a:pt x="88" y="66"/>
                    <a:pt x="87" y="66"/>
                  </a:cubicBezTo>
                  <a:cubicBezTo>
                    <a:pt x="81" y="65"/>
                    <a:pt x="89" y="63"/>
                    <a:pt x="88" y="61"/>
                  </a:cubicBezTo>
                  <a:cubicBezTo>
                    <a:pt x="87" y="58"/>
                    <a:pt x="86" y="54"/>
                    <a:pt x="84" y="52"/>
                  </a:cubicBezTo>
                  <a:cubicBezTo>
                    <a:pt x="83" y="52"/>
                    <a:pt x="81" y="53"/>
                    <a:pt x="81" y="52"/>
                  </a:cubicBezTo>
                  <a:cubicBezTo>
                    <a:pt x="81" y="51"/>
                    <a:pt x="81" y="49"/>
                    <a:pt x="80" y="48"/>
                  </a:cubicBezTo>
                  <a:cubicBezTo>
                    <a:pt x="79" y="47"/>
                    <a:pt x="78" y="53"/>
                    <a:pt x="79" y="53"/>
                  </a:cubicBezTo>
                  <a:cubicBezTo>
                    <a:pt x="78" y="53"/>
                    <a:pt x="75" y="46"/>
                    <a:pt x="75" y="46"/>
                  </a:cubicBezTo>
                  <a:cubicBezTo>
                    <a:pt x="73" y="46"/>
                    <a:pt x="72" y="47"/>
                    <a:pt x="71" y="48"/>
                  </a:cubicBezTo>
                  <a:cubicBezTo>
                    <a:pt x="70" y="48"/>
                    <a:pt x="67" y="50"/>
                    <a:pt x="67" y="49"/>
                  </a:cubicBezTo>
                  <a:cubicBezTo>
                    <a:pt x="67" y="46"/>
                    <a:pt x="66" y="46"/>
                    <a:pt x="69" y="46"/>
                  </a:cubicBezTo>
                  <a:cubicBezTo>
                    <a:pt x="70" y="46"/>
                    <a:pt x="71" y="45"/>
                    <a:pt x="71" y="44"/>
                  </a:cubicBezTo>
                  <a:cubicBezTo>
                    <a:pt x="72" y="43"/>
                    <a:pt x="69" y="43"/>
                    <a:pt x="69" y="43"/>
                  </a:cubicBezTo>
                  <a:cubicBezTo>
                    <a:pt x="68" y="42"/>
                    <a:pt x="64" y="40"/>
                    <a:pt x="64" y="40"/>
                  </a:cubicBezTo>
                  <a:cubicBezTo>
                    <a:pt x="64" y="37"/>
                    <a:pt x="63" y="39"/>
                    <a:pt x="62" y="39"/>
                  </a:cubicBezTo>
                  <a:cubicBezTo>
                    <a:pt x="61" y="39"/>
                    <a:pt x="62" y="34"/>
                    <a:pt x="60" y="35"/>
                  </a:cubicBezTo>
                  <a:cubicBezTo>
                    <a:pt x="59" y="35"/>
                    <a:pt x="59" y="36"/>
                    <a:pt x="57" y="34"/>
                  </a:cubicBezTo>
                  <a:cubicBezTo>
                    <a:pt x="56" y="34"/>
                    <a:pt x="55" y="32"/>
                    <a:pt x="54" y="32"/>
                  </a:cubicBezTo>
                  <a:cubicBezTo>
                    <a:pt x="54" y="32"/>
                    <a:pt x="55" y="33"/>
                    <a:pt x="55" y="33"/>
                  </a:cubicBezTo>
                  <a:cubicBezTo>
                    <a:pt x="55" y="33"/>
                    <a:pt x="52" y="33"/>
                    <a:pt x="52" y="34"/>
                  </a:cubicBezTo>
                  <a:cubicBezTo>
                    <a:pt x="53" y="35"/>
                    <a:pt x="55" y="34"/>
                    <a:pt x="56" y="36"/>
                  </a:cubicBezTo>
                  <a:cubicBezTo>
                    <a:pt x="56" y="38"/>
                    <a:pt x="54" y="38"/>
                    <a:pt x="53" y="38"/>
                  </a:cubicBezTo>
                  <a:cubicBezTo>
                    <a:pt x="51" y="39"/>
                    <a:pt x="46" y="35"/>
                    <a:pt x="44" y="37"/>
                  </a:cubicBezTo>
                  <a:cubicBezTo>
                    <a:pt x="43" y="37"/>
                    <a:pt x="45" y="38"/>
                    <a:pt x="46" y="39"/>
                  </a:cubicBezTo>
                  <a:cubicBezTo>
                    <a:pt x="46" y="40"/>
                    <a:pt x="47" y="39"/>
                    <a:pt x="48" y="39"/>
                  </a:cubicBezTo>
                  <a:cubicBezTo>
                    <a:pt x="49" y="39"/>
                    <a:pt x="52" y="38"/>
                    <a:pt x="52" y="39"/>
                  </a:cubicBezTo>
                  <a:cubicBezTo>
                    <a:pt x="52" y="40"/>
                    <a:pt x="51" y="41"/>
                    <a:pt x="50" y="42"/>
                  </a:cubicBezTo>
                  <a:cubicBezTo>
                    <a:pt x="50" y="42"/>
                    <a:pt x="39" y="35"/>
                    <a:pt x="37" y="36"/>
                  </a:cubicBezTo>
                  <a:cubicBezTo>
                    <a:pt x="38" y="36"/>
                    <a:pt x="39" y="37"/>
                    <a:pt x="40" y="37"/>
                  </a:cubicBezTo>
                  <a:cubicBezTo>
                    <a:pt x="42" y="39"/>
                    <a:pt x="37" y="38"/>
                    <a:pt x="37" y="38"/>
                  </a:cubicBezTo>
                  <a:cubicBezTo>
                    <a:pt x="34" y="36"/>
                    <a:pt x="30" y="38"/>
                    <a:pt x="27" y="37"/>
                  </a:cubicBezTo>
                  <a:cubicBezTo>
                    <a:pt x="23" y="36"/>
                    <a:pt x="20" y="37"/>
                    <a:pt x="17" y="34"/>
                  </a:cubicBezTo>
                  <a:cubicBezTo>
                    <a:pt x="14" y="32"/>
                    <a:pt x="12" y="35"/>
                    <a:pt x="9" y="34"/>
                  </a:cubicBezTo>
                  <a:cubicBezTo>
                    <a:pt x="8" y="33"/>
                    <a:pt x="6" y="33"/>
                    <a:pt x="5" y="32"/>
                  </a:cubicBezTo>
                  <a:cubicBezTo>
                    <a:pt x="5" y="31"/>
                    <a:pt x="2" y="28"/>
                    <a:pt x="4" y="28"/>
                  </a:cubicBezTo>
                  <a:cubicBezTo>
                    <a:pt x="7" y="28"/>
                    <a:pt x="11" y="31"/>
                    <a:pt x="14" y="29"/>
                  </a:cubicBezTo>
                  <a:cubicBezTo>
                    <a:pt x="15" y="28"/>
                    <a:pt x="13" y="27"/>
                    <a:pt x="13" y="27"/>
                  </a:cubicBezTo>
                  <a:cubicBezTo>
                    <a:pt x="11" y="26"/>
                    <a:pt x="9" y="26"/>
                    <a:pt x="8" y="26"/>
                  </a:cubicBezTo>
                  <a:cubicBezTo>
                    <a:pt x="5" y="26"/>
                    <a:pt x="0" y="26"/>
                    <a:pt x="0" y="23"/>
                  </a:cubicBezTo>
                  <a:cubicBezTo>
                    <a:pt x="0" y="19"/>
                    <a:pt x="0" y="16"/>
                    <a:pt x="2" y="12"/>
                  </a:cubicBezTo>
                  <a:cubicBezTo>
                    <a:pt x="3" y="9"/>
                    <a:pt x="6" y="7"/>
                    <a:pt x="9" y="5"/>
                  </a:cubicBezTo>
                  <a:cubicBezTo>
                    <a:pt x="11" y="3"/>
                    <a:pt x="13" y="3"/>
                    <a:pt x="16" y="2"/>
                  </a:cubicBezTo>
                  <a:cubicBezTo>
                    <a:pt x="18" y="2"/>
                    <a:pt x="24" y="0"/>
                    <a:pt x="25" y="3"/>
                  </a:cubicBezTo>
                  <a:cubicBezTo>
                    <a:pt x="25" y="2"/>
                    <a:pt x="20" y="7"/>
                    <a:pt x="19" y="7"/>
                  </a:cubicBezTo>
                  <a:cubicBezTo>
                    <a:pt x="17" y="9"/>
                    <a:pt x="15" y="11"/>
                    <a:pt x="17" y="13"/>
                  </a:cubicBezTo>
                  <a:cubicBezTo>
                    <a:pt x="19" y="15"/>
                    <a:pt x="17" y="16"/>
                    <a:pt x="18" y="18"/>
                  </a:cubicBezTo>
                  <a:cubicBezTo>
                    <a:pt x="18" y="20"/>
                    <a:pt x="20" y="21"/>
                    <a:pt x="21" y="22"/>
                  </a:cubicBezTo>
                  <a:cubicBezTo>
                    <a:pt x="22" y="23"/>
                    <a:pt x="24" y="24"/>
                    <a:pt x="25" y="25"/>
                  </a:cubicBezTo>
                  <a:cubicBezTo>
                    <a:pt x="26" y="26"/>
                    <a:pt x="22" y="26"/>
                    <a:pt x="22" y="27"/>
                  </a:cubicBezTo>
                  <a:cubicBezTo>
                    <a:pt x="22" y="26"/>
                    <a:pt x="26" y="29"/>
                    <a:pt x="26" y="29"/>
                  </a:cubicBezTo>
                  <a:cubicBezTo>
                    <a:pt x="27" y="28"/>
                    <a:pt x="26" y="26"/>
                    <a:pt x="26" y="25"/>
                  </a:cubicBezTo>
                  <a:cubicBezTo>
                    <a:pt x="26" y="25"/>
                    <a:pt x="28" y="24"/>
                    <a:pt x="27" y="23"/>
                  </a:cubicBezTo>
                  <a:cubicBezTo>
                    <a:pt x="26" y="22"/>
                    <a:pt x="22" y="21"/>
                    <a:pt x="21" y="20"/>
                  </a:cubicBezTo>
                  <a:cubicBezTo>
                    <a:pt x="20" y="20"/>
                    <a:pt x="19" y="19"/>
                    <a:pt x="20" y="19"/>
                  </a:cubicBezTo>
                  <a:cubicBezTo>
                    <a:pt x="22" y="19"/>
                    <a:pt x="22" y="18"/>
                    <a:pt x="23" y="17"/>
                  </a:cubicBezTo>
                  <a:cubicBezTo>
                    <a:pt x="25" y="16"/>
                    <a:pt x="28" y="18"/>
                    <a:pt x="29" y="19"/>
                  </a:cubicBezTo>
                  <a:cubicBezTo>
                    <a:pt x="28" y="18"/>
                    <a:pt x="27" y="17"/>
                    <a:pt x="27" y="16"/>
                  </a:cubicBezTo>
                  <a:cubicBezTo>
                    <a:pt x="27" y="14"/>
                    <a:pt x="22" y="15"/>
                    <a:pt x="22" y="13"/>
                  </a:cubicBezTo>
                  <a:cubicBezTo>
                    <a:pt x="20" y="7"/>
                    <a:pt x="29" y="12"/>
                    <a:pt x="29" y="12"/>
                  </a:cubicBezTo>
                  <a:cubicBezTo>
                    <a:pt x="29" y="11"/>
                    <a:pt x="23" y="9"/>
                    <a:pt x="23" y="9"/>
                  </a:cubicBezTo>
                  <a:cubicBezTo>
                    <a:pt x="23" y="8"/>
                    <a:pt x="28" y="9"/>
                    <a:pt x="28" y="9"/>
                  </a:cubicBezTo>
                  <a:cubicBezTo>
                    <a:pt x="28" y="8"/>
                    <a:pt x="25" y="7"/>
                    <a:pt x="25" y="7"/>
                  </a:cubicBezTo>
                  <a:cubicBezTo>
                    <a:pt x="24" y="6"/>
                    <a:pt x="25" y="6"/>
                    <a:pt x="26" y="6"/>
                  </a:cubicBezTo>
                  <a:cubicBezTo>
                    <a:pt x="27" y="7"/>
                    <a:pt x="27" y="6"/>
                    <a:pt x="28" y="6"/>
                  </a:cubicBezTo>
                  <a:cubicBezTo>
                    <a:pt x="30" y="5"/>
                    <a:pt x="30" y="6"/>
                    <a:pt x="32" y="6"/>
                  </a:cubicBezTo>
                  <a:cubicBezTo>
                    <a:pt x="29" y="5"/>
                    <a:pt x="33" y="3"/>
                    <a:pt x="34" y="3"/>
                  </a:cubicBezTo>
                  <a:cubicBezTo>
                    <a:pt x="36" y="2"/>
                    <a:pt x="42" y="2"/>
                    <a:pt x="43" y="4"/>
                  </a:cubicBezTo>
                  <a:cubicBezTo>
                    <a:pt x="44" y="5"/>
                    <a:pt x="44" y="6"/>
                    <a:pt x="44" y="7"/>
                  </a:cubicBezTo>
                  <a:cubicBezTo>
                    <a:pt x="45" y="8"/>
                    <a:pt x="46" y="9"/>
                    <a:pt x="47" y="10"/>
                  </a:cubicBezTo>
                  <a:cubicBezTo>
                    <a:pt x="48" y="12"/>
                    <a:pt x="43" y="16"/>
                    <a:pt x="43" y="16"/>
                  </a:cubicBezTo>
                  <a:cubicBezTo>
                    <a:pt x="44" y="17"/>
                    <a:pt x="46" y="14"/>
                    <a:pt x="47" y="14"/>
                  </a:cubicBezTo>
                  <a:cubicBezTo>
                    <a:pt x="47" y="14"/>
                    <a:pt x="45" y="20"/>
                    <a:pt x="46" y="19"/>
                  </a:cubicBezTo>
                  <a:cubicBezTo>
                    <a:pt x="47" y="19"/>
                    <a:pt x="47" y="17"/>
                    <a:pt x="48" y="17"/>
                  </a:cubicBezTo>
                  <a:cubicBezTo>
                    <a:pt x="50" y="17"/>
                    <a:pt x="50" y="18"/>
                    <a:pt x="52" y="16"/>
                  </a:cubicBezTo>
                  <a:cubicBezTo>
                    <a:pt x="53" y="15"/>
                    <a:pt x="53" y="16"/>
                    <a:pt x="54" y="17"/>
                  </a:cubicBezTo>
                  <a:cubicBezTo>
                    <a:pt x="55" y="18"/>
                    <a:pt x="54" y="18"/>
                    <a:pt x="54" y="19"/>
                  </a:cubicBezTo>
                  <a:cubicBezTo>
                    <a:pt x="54" y="20"/>
                    <a:pt x="59" y="21"/>
                    <a:pt x="60" y="21"/>
                  </a:cubicBezTo>
                  <a:cubicBezTo>
                    <a:pt x="60" y="21"/>
                    <a:pt x="55" y="16"/>
                    <a:pt x="54" y="15"/>
                  </a:cubicBezTo>
                  <a:cubicBezTo>
                    <a:pt x="54" y="15"/>
                    <a:pt x="63" y="18"/>
                    <a:pt x="63" y="17"/>
                  </a:cubicBezTo>
                  <a:cubicBezTo>
                    <a:pt x="63" y="17"/>
                    <a:pt x="57" y="16"/>
                    <a:pt x="57" y="14"/>
                  </a:cubicBezTo>
                  <a:cubicBezTo>
                    <a:pt x="57" y="13"/>
                    <a:pt x="60" y="12"/>
                    <a:pt x="61" y="12"/>
                  </a:cubicBezTo>
                  <a:cubicBezTo>
                    <a:pt x="63" y="11"/>
                    <a:pt x="64" y="12"/>
                    <a:pt x="66" y="13"/>
                  </a:cubicBezTo>
                  <a:cubicBezTo>
                    <a:pt x="69" y="14"/>
                    <a:pt x="73" y="13"/>
                    <a:pt x="74" y="17"/>
                  </a:cubicBezTo>
                  <a:cubicBezTo>
                    <a:pt x="74" y="17"/>
                    <a:pt x="67" y="17"/>
                    <a:pt x="68" y="20"/>
                  </a:cubicBezTo>
                  <a:cubicBezTo>
                    <a:pt x="68" y="19"/>
                    <a:pt x="71" y="18"/>
                    <a:pt x="71" y="18"/>
                  </a:cubicBezTo>
                  <a:cubicBezTo>
                    <a:pt x="73" y="18"/>
                    <a:pt x="70" y="20"/>
                    <a:pt x="70" y="21"/>
                  </a:cubicBezTo>
                  <a:cubicBezTo>
                    <a:pt x="70" y="21"/>
                    <a:pt x="73" y="19"/>
                    <a:pt x="73" y="19"/>
                  </a:cubicBezTo>
                  <a:cubicBezTo>
                    <a:pt x="73" y="18"/>
                    <a:pt x="77" y="18"/>
                    <a:pt x="78" y="19"/>
                  </a:cubicBezTo>
                  <a:cubicBezTo>
                    <a:pt x="82" y="19"/>
                    <a:pt x="73" y="22"/>
                    <a:pt x="74" y="23"/>
                  </a:cubicBezTo>
                  <a:cubicBezTo>
                    <a:pt x="74" y="23"/>
                    <a:pt x="76" y="21"/>
                    <a:pt x="76" y="22"/>
                  </a:cubicBezTo>
                  <a:cubicBezTo>
                    <a:pt x="76" y="23"/>
                    <a:pt x="74" y="25"/>
                    <a:pt x="75" y="26"/>
                  </a:cubicBezTo>
                  <a:cubicBezTo>
                    <a:pt x="74" y="25"/>
                    <a:pt x="78" y="21"/>
                    <a:pt x="79" y="22"/>
                  </a:cubicBezTo>
                  <a:cubicBezTo>
                    <a:pt x="79" y="24"/>
                    <a:pt x="78" y="26"/>
                    <a:pt x="79" y="27"/>
                  </a:cubicBezTo>
                  <a:cubicBezTo>
                    <a:pt x="79" y="27"/>
                    <a:pt x="79" y="23"/>
                    <a:pt x="81" y="23"/>
                  </a:cubicBezTo>
                  <a:cubicBezTo>
                    <a:pt x="83" y="24"/>
                    <a:pt x="80" y="27"/>
                    <a:pt x="81" y="28"/>
                  </a:cubicBezTo>
                  <a:cubicBezTo>
                    <a:pt x="81" y="28"/>
                    <a:pt x="82" y="25"/>
                    <a:pt x="83" y="25"/>
                  </a:cubicBezTo>
                  <a:cubicBezTo>
                    <a:pt x="83" y="25"/>
                    <a:pt x="82" y="28"/>
                    <a:pt x="83" y="28"/>
                  </a:cubicBezTo>
                  <a:cubicBezTo>
                    <a:pt x="82" y="28"/>
                    <a:pt x="85" y="24"/>
                    <a:pt x="86" y="23"/>
                  </a:cubicBezTo>
                  <a:cubicBezTo>
                    <a:pt x="87" y="22"/>
                    <a:pt x="90" y="23"/>
                    <a:pt x="91" y="24"/>
                  </a:cubicBezTo>
                  <a:cubicBezTo>
                    <a:pt x="93" y="25"/>
                    <a:pt x="94" y="27"/>
                    <a:pt x="91" y="27"/>
                  </a:cubicBezTo>
                  <a:cubicBezTo>
                    <a:pt x="90" y="27"/>
                    <a:pt x="86" y="27"/>
                    <a:pt x="86" y="30"/>
                  </a:cubicBezTo>
                  <a:cubicBezTo>
                    <a:pt x="86" y="29"/>
                    <a:pt x="92" y="27"/>
                    <a:pt x="92" y="28"/>
                  </a:cubicBezTo>
                  <a:cubicBezTo>
                    <a:pt x="92" y="28"/>
                    <a:pt x="88" y="30"/>
                    <a:pt x="88" y="31"/>
                  </a:cubicBezTo>
                  <a:cubicBezTo>
                    <a:pt x="88" y="30"/>
                    <a:pt x="92" y="30"/>
                    <a:pt x="92" y="30"/>
                  </a:cubicBezTo>
                  <a:cubicBezTo>
                    <a:pt x="93" y="29"/>
                    <a:pt x="95" y="26"/>
                    <a:pt x="96" y="27"/>
                  </a:cubicBezTo>
                  <a:cubicBezTo>
                    <a:pt x="97" y="29"/>
                    <a:pt x="96" y="31"/>
                    <a:pt x="94" y="31"/>
                  </a:cubicBezTo>
                  <a:cubicBezTo>
                    <a:pt x="93" y="32"/>
                    <a:pt x="92" y="33"/>
                    <a:pt x="91" y="34"/>
                  </a:cubicBezTo>
                  <a:cubicBezTo>
                    <a:pt x="91" y="34"/>
                    <a:pt x="93" y="32"/>
                    <a:pt x="94" y="32"/>
                  </a:cubicBezTo>
                  <a:cubicBezTo>
                    <a:pt x="94" y="32"/>
                    <a:pt x="93" y="36"/>
                    <a:pt x="93" y="36"/>
                  </a:cubicBezTo>
                  <a:cubicBezTo>
                    <a:pt x="92" y="34"/>
                    <a:pt x="99" y="27"/>
                    <a:pt x="100" y="29"/>
                  </a:cubicBezTo>
                  <a:cubicBezTo>
                    <a:pt x="101" y="30"/>
                    <a:pt x="99" y="31"/>
                    <a:pt x="98" y="31"/>
                  </a:cubicBezTo>
                  <a:cubicBezTo>
                    <a:pt x="99" y="31"/>
                    <a:pt x="102" y="31"/>
                    <a:pt x="103" y="31"/>
                  </a:cubicBezTo>
                  <a:cubicBezTo>
                    <a:pt x="104" y="31"/>
                    <a:pt x="106" y="31"/>
                    <a:pt x="107" y="32"/>
                  </a:cubicBezTo>
                  <a:cubicBezTo>
                    <a:pt x="108" y="35"/>
                    <a:pt x="98" y="35"/>
                    <a:pt x="99" y="38"/>
                  </a:cubicBezTo>
                  <a:cubicBezTo>
                    <a:pt x="99" y="38"/>
                    <a:pt x="102" y="35"/>
                    <a:pt x="103" y="35"/>
                  </a:cubicBezTo>
                  <a:cubicBezTo>
                    <a:pt x="104" y="35"/>
                    <a:pt x="106" y="35"/>
                    <a:pt x="106" y="36"/>
                  </a:cubicBezTo>
                  <a:cubicBezTo>
                    <a:pt x="107" y="37"/>
                    <a:pt x="101" y="39"/>
                    <a:pt x="101" y="39"/>
                  </a:cubicBezTo>
                  <a:cubicBezTo>
                    <a:pt x="101" y="39"/>
                    <a:pt x="104" y="38"/>
                    <a:pt x="104" y="38"/>
                  </a:cubicBezTo>
                  <a:cubicBezTo>
                    <a:pt x="105" y="38"/>
                    <a:pt x="107" y="37"/>
                    <a:pt x="108" y="36"/>
                  </a:cubicBezTo>
                  <a:cubicBezTo>
                    <a:pt x="109" y="36"/>
                    <a:pt x="108" y="35"/>
                    <a:pt x="109" y="34"/>
                  </a:cubicBezTo>
                  <a:cubicBezTo>
                    <a:pt x="110" y="34"/>
                    <a:pt x="112" y="36"/>
                    <a:pt x="112" y="37"/>
                  </a:cubicBezTo>
                  <a:cubicBezTo>
                    <a:pt x="116" y="40"/>
                    <a:pt x="112" y="39"/>
                    <a:pt x="109" y="40"/>
                  </a:cubicBezTo>
                  <a:cubicBezTo>
                    <a:pt x="109" y="40"/>
                    <a:pt x="102" y="42"/>
                    <a:pt x="102" y="41"/>
                  </a:cubicBezTo>
                  <a:cubicBezTo>
                    <a:pt x="102" y="42"/>
                    <a:pt x="118" y="42"/>
                    <a:pt x="117" y="44"/>
                  </a:cubicBezTo>
                  <a:cubicBezTo>
                    <a:pt x="116" y="45"/>
                    <a:pt x="111" y="45"/>
                    <a:pt x="110" y="44"/>
                  </a:cubicBezTo>
                  <a:cubicBezTo>
                    <a:pt x="110" y="44"/>
                    <a:pt x="106" y="45"/>
                    <a:pt x="106" y="45"/>
                  </a:cubicBezTo>
                  <a:cubicBezTo>
                    <a:pt x="107" y="46"/>
                    <a:pt x="110" y="45"/>
                    <a:pt x="110" y="46"/>
                  </a:cubicBezTo>
                  <a:cubicBezTo>
                    <a:pt x="111" y="46"/>
                    <a:pt x="107" y="47"/>
                    <a:pt x="107" y="48"/>
                  </a:cubicBezTo>
                  <a:cubicBezTo>
                    <a:pt x="107" y="50"/>
                    <a:pt x="111" y="51"/>
                    <a:pt x="112" y="51"/>
                  </a:cubicBezTo>
                  <a:cubicBezTo>
                    <a:pt x="114" y="52"/>
                    <a:pt x="117" y="52"/>
                    <a:pt x="118" y="54"/>
                  </a:cubicBezTo>
                  <a:cubicBezTo>
                    <a:pt x="119" y="55"/>
                    <a:pt x="119" y="56"/>
                    <a:pt x="120" y="56"/>
                  </a:cubicBezTo>
                  <a:cubicBezTo>
                    <a:pt x="120" y="56"/>
                    <a:pt x="122" y="55"/>
                    <a:pt x="122" y="55"/>
                  </a:cubicBezTo>
                  <a:cubicBezTo>
                    <a:pt x="122" y="55"/>
                    <a:pt x="122" y="57"/>
                    <a:pt x="123" y="57"/>
                  </a:cubicBezTo>
                  <a:cubicBezTo>
                    <a:pt x="123" y="57"/>
                    <a:pt x="123" y="55"/>
                    <a:pt x="124" y="55"/>
                  </a:cubicBezTo>
                  <a:cubicBezTo>
                    <a:pt x="124" y="55"/>
                    <a:pt x="124" y="57"/>
                    <a:pt x="124" y="57"/>
                  </a:cubicBezTo>
                  <a:cubicBezTo>
                    <a:pt x="124" y="58"/>
                    <a:pt x="126" y="57"/>
                    <a:pt x="127" y="57"/>
                  </a:cubicBezTo>
                  <a:cubicBezTo>
                    <a:pt x="127" y="57"/>
                    <a:pt x="129" y="58"/>
                    <a:pt x="129" y="59"/>
                  </a:cubicBezTo>
                  <a:cubicBezTo>
                    <a:pt x="129" y="60"/>
                    <a:pt x="128" y="59"/>
                    <a:pt x="128" y="60"/>
                  </a:cubicBezTo>
                  <a:cubicBezTo>
                    <a:pt x="129" y="59"/>
                    <a:pt x="138" y="62"/>
                    <a:pt x="138" y="62"/>
                  </a:cubicBezTo>
                  <a:cubicBezTo>
                    <a:pt x="137" y="63"/>
                    <a:pt x="137" y="63"/>
                    <a:pt x="137" y="63"/>
                  </a:cubicBezTo>
                  <a:cubicBezTo>
                    <a:pt x="137" y="64"/>
                    <a:pt x="139" y="63"/>
                    <a:pt x="139" y="63"/>
                  </a:cubicBezTo>
                  <a:cubicBezTo>
                    <a:pt x="140" y="62"/>
                    <a:pt x="140" y="63"/>
                    <a:pt x="141" y="64"/>
                  </a:cubicBezTo>
                  <a:cubicBezTo>
                    <a:pt x="142" y="64"/>
                    <a:pt x="144" y="66"/>
                    <a:pt x="143" y="67"/>
                  </a:cubicBezTo>
                  <a:cubicBezTo>
                    <a:pt x="143" y="67"/>
                    <a:pt x="141" y="67"/>
                    <a:pt x="141" y="67"/>
                  </a:cubicBezTo>
                  <a:cubicBezTo>
                    <a:pt x="141" y="68"/>
                    <a:pt x="143" y="68"/>
                    <a:pt x="142" y="69"/>
                  </a:cubicBezTo>
                  <a:cubicBezTo>
                    <a:pt x="142" y="69"/>
                    <a:pt x="139" y="69"/>
                    <a:pt x="139" y="69"/>
                  </a:cubicBezTo>
                  <a:cubicBezTo>
                    <a:pt x="137" y="70"/>
                    <a:pt x="139" y="70"/>
                    <a:pt x="139" y="71"/>
                  </a:cubicBezTo>
                  <a:cubicBezTo>
                    <a:pt x="140" y="73"/>
                    <a:pt x="136" y="71"/>
                    <a:pt x="135" y="71"/>
                  </a:cubicBezTo>
                  <a:cubicBezTo>
                    <a:pt x="136" y="72"/>
                    <a:pt x="138" y="73"/>
                    <a:pt x="137" y="74"/>
                  </a:cubicBezTo>
                  <a:cubicBezTo>
                    <a:pt x="136" y="74"/>
                    <a:pt x="132" y="74"/>
                    <a:pt x="133" y="73"/>
                  </a:cubicBezTo>
                  <a:cubicBezTo>
                    <a:pt x="132" y="74"/>
                    <a:pt x="135" y="76"/>
                    <a:pt x="134" y="77"/>
                  </a:cubicBezTo>
                  <a:cubicBezTo>
                    <a:pt x="133" y="77"/>
                    <a:pt x="133" y="75"/>
                    <a:pt x="132" y="76"/>
                  </a:cubicBezTo>
                  <a:cubicBezTo>
                    <a:pt x="131" y="77"/>
                    <a:pt x="135" y="82"/>
                    <a:pt x="131" y="79"/>
                  </a:cubicBezTo>
                  <a:cubicBezTo>
                    <a:pt x="131" y="79"/>
                    <a:pt x="128" y="77"/>
                    <a:pt x="128" y="77"/>
                  </a:cubicBezTo>
                  <a:cubicBezTo>
                    <a:pt x="127" y="78"/>
                    <a:pt x="127" y="79"/>
                    <a:pt x="126" y="79"/>
                  </a:cubicBezTo>
                  <a:cubicBezTo>
                    <a:pt x="126" y="78"/>
                    <a:pt x="127" y="77"/>
                    <a:pt x="127" y="76"/>
                  </a:cubicBezTo>
                  <a:cubicBezTo>
                    <a:pt x="127" y="77"/>
                    <a:pt x="125" y="77"/>
                    <a:pt x="125" y="77"/>
                  </a:cubicBezTo>
                  <a:cubicBezTo>
                    <a:pt x="124" y="76"/>
                    <a:pt x="126" y="75"/>
                    <a:pt x="125" y="74"/>
                  </a:cubicBezTo>
                  <a:cubicBezTo>
                    <a:pt x="125" y="74"/>
                    <a:pt x="123" y="75"/>
                    <a:pt x="123" y="75"/>
                  </a:cubicBezTo>
                  <a:cubicBezTo>
                    <a:pt x="122" y="74"/>
                    <a:pt x="123" y="72"/>
                    <a:pt x="123" y="72"/>
                  </a:cubicBezTo>
                  <a:cubicBezTo>
                    <a:pt x="124" y="72"/>
                    <a:pt x="128" y="70"/>
                    <a:pt x="127" y="70"/>
                  </a:cubicBezTo>
                  <a:cubicBezTo>
                    <a:pt x="126" y="69"/>
                    <a:pt x="122" y="73"/>
                    <a:pt x="120" y="72"/>
                  </a:cubicBezTo>
                  <a:cubicBezTo>
                    <a:pt x="120" y="72"/>
                    <a:pt x="123" y="69"/>
                    <a:pt x="122" y="69"/>
                  </a:cubicBezTo>
                  <a:cubicBezTo>
                    <a:pt x="121" y="69"/>
                    <a:pt x="120" y="71"/>
                    <a:pt x="119" y="70"/>
                  </a:cubicBezTo>
                  <a:cubicBezTo>
                    <a:pt x="118" y="69"/>
                    <a:pt x="117" y="69"/>
                    <a:pt x="116" y="68"/>
                  </a:cubicBezTo>
                  <a:cubicBezTo>
                    <a:pt x="115" y="67"/>
                    <a:pt x="114" y="66"/>
                    <a:pt x="113" y="67"/>
                  </a:cubicBezTo>
                  <a:cubicBezTo>
                    <a:pt x="113" y="68"/>
                    <a:pt x="113" y="68"/>
                    <a:pt x="113" y="69"/>
                  </a:cubicBezTo>
                  <a:cubicBezTo>
                    <a:pt x="113" y="69"/>
                    <a:pt x="112" y="69"/>
                    <a:pt x="112" y="69"/>
                  </a:cubicBezTo>
                  <a:cubicBezTo>
                    <a:pt x="112" y="70"/>
                    <a:pt x="116" y="72"/>
                    <a:pt x="112" y="72"/>
                  </a:cubicBezTo>
                  <a:cubicBezTo>
                    <a:pt x="111" y="72"/>
                    <a:pt x="107" y="71"/>
                    <a:pt x="108" y="70"/>
                  </a:cubicBezTo>
                  <a:cubicBezTo>
                    <a:pt x="107" y="72"/>
                    <a:pt x="111" y="74"/>
                    <a:pt x="112" y="75"/>
                  </a:cubicBezTo>
                  <a:cubicBezTo>
                    <a:pt x="114" y="75"/>
                    <a:pt x="114" y="78"/>
                    <a:pt x="115" y="79"/>
                  </a:cubicBezTo>
                  <a:cubicBezTo>
                    <a:pt x="116" y="80"/>
                    <a:pt x="116" y="81"/>
                    <a:pt x="117" y="81"/>
                  </a:cubicBezTo>
                  <a:cubicBezTo>
                    <a:pt x="118" y="81"/>
                    <a:pt x="117" y="80"/>
                    <a:pt x="118" y="80"/>
                  </a:cubicBezTo>
                  <a:cubicBezTo>
                    <a:pt x="118" y="80"/>
                    <a:pt x="119" y="81"/>
                    <a:pt x="119" y="82"/>
                  </a:cubicBezTo>
                  <a:cubicBezTo>
                    <a:pt x="120" y="83"/>
                    <a:pt x="120" y="82"/>
                    <a:pt x="121" y="81"/>
                  </a:cubicBezTo>
                  <a:cubicBezTo>
                    <a:pt x="122" y="81"/>
                    <a:pt x="121" y="85"/>
                    <a:pt x="122" y="84"/>
                  </a:cubicBezTo>
                  <a:cubicBezTo>
                    <a:pt x="123" y="84"/>
                    <a:pt x="122" y="83"/>
                    <a:pt x="123" y="82"/>
                  </a:cubicBezTo>
                  <a:cubicBezTo>
                    <a:pt x="123" y="82"/>
                    <a:pt x="123" y="84"/>
                    <a:pt x="123" y="85"/>
                  </a:cubicBezTo>
                  <a:cubicBezTo>
                    <a:pt x="123" y="86"/>
                    <a:pt x="123" y="86"/>
                    <a:pt x="124" y="87"/>
                  </a:cubicBezTo>
                  <a:cubicBezTo>
                    <a:pt x="125" y="87"/>
                    <a:pt x="126" y="88"/>
                    <a:pt x="126" y="89"/>
                  </a:cubicBezTo>
                  <a:cubicBezTo>
                    <a:pt x="127" y="89"/>
                    <a:pt x="128" y="93"/>
                    <a:pt x="128" y="93"/>
                  </a:cubicBezTo>
                  <a:cubicBezTo>
                    <a:pt x="127" y="92"/>
                    <a:pt x="127" y="91"/>
                    <a:pt x="127" y="91"/>
                  </a:cubicBezTo>
                  <a:cubicBezTo>
                    <a:pt x="126" y="91"/>
                    <a:pt x="127" y="95"/>
                    <a:pt x="127" y="95"/>
                  </a:cubicBezTo>
                  <a:cubicBezTo>
                    <a:pt x="127" y="95"/>
                    <a:pt x="125" y="91"/>
                    <a:pt x="124" y="90"/>
                  </a:cubicBezTo>
                  <a:cubicBezTo>
                    <a:pt x="124" y="90"/>
                    <a:pt x="125" y="94"/>
                    <a:pt x="126" y="95"/>
                  </a:cubicBezTo>
                  <a:cubicBezTo>
                    <a:pt x="126" y="98"/>
                    <a:pt x="124" y="95"/>
                    <a:pt x="124" y="96"/>
                  </a:cubicBezTo>
                  <a:cubicBezTo>
                    <a:pt x="123" y="97"/>
                    <a:pt x="128" y="99"/>
                    <a:pt x="128" y="100"/>
                  </a:cubicBezTo>
                  <a:cubicBezTo>
                    <a:pt x="128" y="101"/>
                    <a:pt x="119" y="95"/>
                    <a:pt x="118" y="95"/>
                  </a:cubicBezTo>
                  <a:cubicBezTo>
                    <a:pt x="118" y="95"/>
                    <a:pt x="118" y="96"/>
                    <a:pt x="118" y="96"/>
                  </a:cubicBezTo>
                  <a:cubicBezTo>
                    <a:pt x="118" y="97"/>
                    <a:pt x="116" y="93"/>
                    <a:pt x="115" y="93"/>
                  </a:cubicBezTo>
                  <a:cubicBezTo>
                    <a:pt x="115" y="93"/>
                    <a:pt x="116" y="95"/>
                    <a:pt x="116" y="95"/>
                  </a:cubicBezTo>
                  <a:cubicBezTo>
                    <a:pt x="115" y="96"/>
                    <a:pt x="113" y="92"/>
                    <a:pt x="112" y="91"/>
                  </a:cubicBezTo>
                  <a:cubicBezTo>
                    <a:pt x="111" y="90"/>
                    <a:pt x="111" y="92"/>
                    <a:pt x="110" y="93"/>
                  </a:cubicBezTo>
                  <a:cubicBezTo>
                    <a:pt x="110" y="94"/>
                    <a:pt x="108" y="90"/>
                    <a:pt x="108" y="90"/>
                  </a:cubicBezTo>
                  <a:cubicBezTo>
                    <a:pt x="108" y="90"/>
                    <a:pt x="105" y="90"/>
                    <a:pt x="105" y="90"/>
                  </a:cubicBezTo>
                  <a:cubicBezTo>
                    <a:pt x="105" y="91"/>
                    <a:pt x="106" y="92"/>
                    <a:pt x="107" y="92"/>
                  </a:cubicBezTo>
                  <a:cubicBezTo>
                    <a:pt x="108" y="93"/>
                    <a:pt x="108" y="93"/>
                    <a:pt x="109" y="94"/>
                  </a:cubicBezTo>
                  <a:cubicBezTo>
                    <a:pt x="110" y="95"/>
                    <a:pt x="112" y="96"/>
                    <a:pt x="114" y="97"/>
                  </a:cubicBezTo>
                  <a:cubicBezTo>
                    <a:pt x="116" y="99"/>
                    <a:pt x="117" y="100"/>
                    <a:pt x="118" y="102"/>
                  </a:cubicBezTo>
                  <a:cubicBezTo>
                    <a:pt x="120" y="105"/>
                    <a:pt x="120" y="105"/>
                    <a:pt x="117" y="104"/>
                  </a:cubicBezTo>
                  <a:cubicBezTo>
                    <a:pt x="113" y="102"/>
                    <a:pt x="106" y="103"/>
                    <a:pt x="103" y="99"/>
                  </a:cubicBezTo>
                  <a:cubicBezTo>
                    <a:pt x="102" y="97"/>
                    <a:pt x="99" y="99"/>
                    <a:pt x="97" y="97"/>
                  </a:cubicBezTo>
                  <a:cubicBezTo>
                    <a:pt x="96" y="96"/>
                    <a:pt x="90" y="94"/>
                    <a:pt x="90" y="93"/>
                  </a:cubicBezTo>
                  <a:cubicBezTo>
                    <a:pt x="90" y="92"/>
                    <a:pt x="93" y="93"/>
                    <a:pt x="93" y="92"/>
                  </a:cubicBezTo>
                  <a:cubicBezTo>
                    <a:pt x="94" y="91"/>
                    <a:pt x="91" y="90"/>
                    <a:pt x="91" y="90"/>
                  </a:cubicBezTo>
                  <a:cubicBezTo>
                    <a:pt x="88" y="89"/>
                    <a:pt x="86" y="87"/>
                    <a:pt x="84" y="86"/>
                  </a:cubicBezTo>
                  <a:cubicBezTo>
                    <a:pt x="83" y="85"/>
                    <a:pt x="84" y="84"/>
                    <a:pt x="82" y="84"/>
                  </a:cubicBezTo>
                  <a:cubicBezTo>
                    <a:pt x="82" y="83"/>
                    <a:pt x="77" y="83"/>
                    <a:pt x="77" y="83"/>
                  </a:cubicBezTo>
                  <a:cubicBezTo>
                    <a:pt x="77" y="84"/>
                    <a:pt x="78" y="82"/>
                    <a:pt x="77" y="83"/>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969" name="Freeform 549">
              <a:extLst>
                <a:ext uri="{FF2B5EF4-FFF2-40B4-BE49-F238E27FC236}">
                  <a16:creationId xmlns:a16="http://schemas.microsoft.com/office/drawing/2014/main" id="{33903414-883E-EF3B-21F3-C6F5563DEB8E}"/>
                </a:ext>
              </a:extLst>
            </p:cNvPr>
            <p:cNvSpPr/>
            <p:nvPr/>
          </p:nvSpPr>
          <p:spPr bwMode="auto">
            <a:xfrm>
              <a:off x="8026028" y="4306004"/>
              <a:ext cx="62727" cy="22128"/>
            </a:xfrm>
            <a:custGeom>
              <a:avLst/>
              <a:gdLst>
                <a:gd name="T0" fmla="*/ 5 w 6"/>
                <a:gd name="T1" fmla="*/ 1 h 2"/>
                <a:gd name="T2" fmla="*/ 1 w 6"/>
                <a:gd name="T3" fmla="*/ 0 h 2"/>
                <a:gd name="T4" fmla="*/ 5 w 6"/>
                <a:gd name="T5" fmla="*/ 1 h 2"/>
              </a:gdLst>
              <a:ahLst/>
              <a:cxnLst>
                <a:cxn ang="0">
                  <a:pos x="T0" y="T1"/>
                </a:cxn>
                <a:cxn ang="0">
                  <a:pos x="T2" y="T3"/>
                </a:cxn>
                <a:cxn ang="0">
                  <a:pos x="T4" y="T5"/>
                </a:cxn>
              </a:cxnLst>
              <a:rect l="0" t="0" r="r" b="b"/>
              <a:pathLst>
                <a:path w="6" h="2">
                  <a:moveTo>
                    <a:pt x="5" y="1"/>
                  </a:moveTo>
                  <a:cubicBezTo>
                    <a:pt x="5" y="2"/>
                    <a:pt x="0" y="0"/>
                    <a:pt x="1" y="0"/>
                  </a:cubicBezTo>
                  <a:cubicBezTo>
                    <a:pt x="3" y="0"/>
                    <a:pt x="6" y="0"/>
                    <a:pt x="5" y="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970" name="Freeform 550">
              <a:extLst>
                <a:ext uri="{FF2B5EF4-FFF2-40B4-BE49-F238E27FC236}">
                  <a16:creationId xmlns:a16="http://schemas.microsoft.com/office/drawing/2014/main" id="{8F5A86FC-6053-59D7-FB15-65FD3D40B208}"/>
                </a:ext>
              </a:extLst>
            </p:cNvPr>
            <p:cNvSpPr/>
            <p:nvPr/>
          </p:nvSpPr>
          <p:spPr bwMode="auto">
            <a:xfrm>
              <a:off x="7841327" y="3830269"/>
              <a:ext cx="83638" cy="22128"/>
            </a:xfrm>
            <a:custGeom>
              <a:avLst/>
              <a:gdLst>
                <a:gd name="T0" fmla="*/ 7 w 8"/>
                <a:gd name="T1" fmla="*/ 1 h 2"/>
                <a:gd name="T2" fmla="*/ 2 w 8"/>
                <a:gd name="T3" fmla="*/ 2 h 2"/>
                <a:gd name="T4" fmla="*/ 3 w 8"/>
                <a:gd name="T5" fmla="*/ 0 h 2"/>
                <a:gd name="T6" fmla="*/ 7 w 8"/>
                <a:gd name="T7" fmla="*/ 1 h 2"/>
                <a:gd name="T8" fmla="*/ 7 w 8"/>
                <a:gd name="T9" fmla="*/ 1 h 2"/>
              </a:gdLst>
              <a:ahLst/>
              <a:cxnLst>
                <a:cxn ang="0">
                  <a:pos x="T0" y="T1"/>
                </a:cxn>
                <a:cxn ang="0">
                  <a:pos x="T2" y="T3"/>
                </a:cxn>
                <a:cxn ang="0">
                  <a:pos x="T4" y="T5"/>
                </a:cxn>
                <a:cxn ang="0">
                  <a:pos x="T6" y="T7"/>
                </a:cxn>
                <a:cxn ang="0">
                  <a:pos x="T8" y="T9"/>
                </a:cxn>
              </a:cxnLst>
              <a:rect l="0" t="0" r="r" b="b"/>
              <a:pathLst>
                <a:path w="8" h="2">
                  <a:moveTo>
                    <a:pt x="7" y="1"/>
                  </a:moveTo>
                  <a:cubicBezTo>
                    <a:pt x="8" y="2"/>
                    <a:pt x="3" y="2"/>
                    <a:pt x="2" y="2"/>
                  </a:cubicBezTo>
                  <a:cubicBezTo>
                    <a:pt x="0" y="1"/>
                    <a:pt x="2" y="0"/>
                    <a:pt x="3" y="0"/>
                  </a:cubicBezTo>
                  <a:cubicBezTo>
                    <a:pt x="5" y="0"/>
                    <a:pt x="7" y="0"/>
                    <a:pt x="7" y="1"/>
                  </a:cubicBezTo>
                  <a:cubicBezTo>
                    <a:pt x="8" y="2"/>
                    <a:pt x="7" y="0"/>
                    <a:pt x="7" y="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971" name="Freeform 551">
              <a:extLst>
                <a:ext uri="{FF2B5EF4-FFF2-40B4-BE49-F238E27FC236}">
                  <a16:creationId xmlns:a16="http://schemas.microsoft.com/office/drawing/2014/main" id="{DEF53680-A5D3-09B9-A8D6-BEE481C2B716}"/>
                </a:ext>
              </a:extLst>
            </p:cNvPr>
            <p:cNvSpPr/>
            <p:nvPr/>
          </p:nvSpPr>
          <p:spPr bwMode="auto">
            <a:xfrm>
              <a:off x="7719353" y="3808141"/>
              <a:ext cx="121974" cy="106947"/>
            </a:xfrm>
            <a:custGeom>
              <a:avLst/>
              <a:gdLst>
                <a:gd name="T0" fmla="*/ 10 w 12"/>
                <a:gd name="T1" fmla="*/ 7 h 10"/>
                <a:gd name="T2" fmla="*/ 3 w 12"/>
                <a:gd name="T3" fmla="*/ 9 h 10"/>
                <a:gd name="T4" fmla="*/ 2 w 12"/>
                <a:gd name="T5" fmla="*/ 2 h 10"/>
                <a:gd name="T6" fmla="*/ 9 w 12"/>
                <a:gd name="T7" fmla="*/ 0 h 10"/>
                <a:gd name="T8" fmla="*/ 10 w 12"/>
                <a:gd name="T9" fmla="*/ 7 h 10"/>
                <a:gd name="T10" fmla="*/ 10 w 12"/>
                <a:gd name="T11" fmla="*/ 7 h 10"/>
              </a:gdLst>
              <a:ahLst/>
              <a:cxnLst>
                <a:cxn ang="0">
                  <a:pos x="T0" y="T1"/>
                </a:cxn>
                <a:cxn ang="0">
                  <a:pos x="T2" y="T3"/>
                </a:cxn>
                <a:cxn ang="0">
                  <a:pos x="T4" y="T5"/>
                </a:cxn>
                <a:cxn ang="0">
                  <a:pos x="T6" y="T7"/>
                </a:cxn>
                <a:cxn ang="0">
                  <a:pos x="T8" y="T9"/>
                </a:cxn>
                <a:cxn ang="0">
                  <a:pos x="T10" y="T11"/>
                </a:cxn>
              </a:cxnLst>
              <a:rect l="0" t="0" r="r" b="b"/>
              <a:pathLst>
                <a:path w="12" h="10">
                  <a:moveTo>
                    <a:pt x="10" y="7"/>
                  </a:moveTo>
                  <a:cubicBezTo>
                    <a:pt x="8" y="8"/>
                    <a:pt x="6" y="10"/>
                    <a:pt x="3" y="9"/>
                  </a:cubicBezTo>
                  <a:cubicBezTo>
                    <a:pt x="0" y="7"/>
                    <a:pt x="0" y="4"/>
                    <a:pt x="2" y="2"/>
                  </a:cubicBezTo>
                  <a:cubicBezTo>
                    <a:pt x="3" y="0"/>
                    <a:pt x="7" y="0"/>
                    <a:pt x="9" y="0"/>
                  </a:cubicBezTo>
                  <a:cubicBezTo>
                    <a:pt x="11" y="0"/>
                    <a:pt x="12" y="5"/>
                    <a:pt x="10" y="7"/>
                  </a:cubicBezTo>
                  <a:cubicBezTo>
                    <a:pt x="9" y="8"/>
                    <a:pt x="12" y="6"/>
                    <a:pt x="10" y="7"/>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972" name="Freeform 552">
              <a:extLst>
                <a:ext uri="{FF2B5EF4-FFF2-40B4-BE49-F238E27FC236}">
                  <a16:creationId xmlns:a16="http://schemas.microsoft.com/office/drawing/2014/main" id="{2224B3FA-662C-7F55-FEBE-0698BA620CDB}"/>
                </a:ext>
              </a:extLst>
            </p:cNvPr>
            <p:cNvSpPr/>
            <p:nvPr/>
          </p:nvSpPr>
          <p:spPr bwMode="auto">
            <a:xfrm>
              <a:off x="7607833" y="3712256"/>
              <a:ext cx="69700" cy="40568"/>
            </a:xfrm>
            <a:custGeom>
              <a:avLst/>
              <a:gdLst>
                <a:gd name="T0" fmla="*/ 1 w 7"/>
                <a:gd name="T1" fmla="*/ 4 h 4"/>
                <a:gd name="T2" fmla="*/ 5 w 7"/>
                <a:gd name="T3" fmla="*/ 0 h 4"/>
                <a:gd name="T4" fmla="*/ 1 w 7"/>
                <a:gd name="T5" fmla="*/ 4 h 4"/>
              </a:gdLst>
              <a:ahLst/>
              <a:cxnLst>
                <a:cxn ang="0">
                  <a:pos x="T0" y="T1"/>
                </a:cxn>
                <a:cxn ang="0">
                  <a:pos x="T2" y="T3"/>
                </a:cxn>
                <a:cxn ang="0">
                  <a:pos x="T4" y="T5"/>
                </a:cxn>
              </a:cxnLst>
              <a:rect l="0" t="0" r="r" b="b"/>
              <a:pathLst>
                <a:path w="7" h="4">
                  <a:moveTo>
                    <a:pt x="1" y="4"/>
                  </a:moveTo>
                  <a:cubicBezTo>
                    <a:pt x="0" y="4"/>
                    <a:pt x="4" y="0"/>
                    <a:pt x="5" y="0"/>
                  </a:cubicBezTo>
                  <a:cubicBezTo>
                    <a:pt x="7" y="1"/>
                    <a:pt x="3" y="4"/>
                    <a:pt x="1" y="4"/>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973" name="Freeform 553">
              <a:extLst>
                <a:ext uri="{FF2B5EF4-FFF2-40B4-BE49-F238E27FC236}">
                  <a16:creationId xmlns:a16="http://schemas.microsoft.com/office/drawing/2014/main" id="{93243E5B-9F8F-5CF1-8973-118E19648EF7}"/>
                </a:ext>
              </a:extLst>
            </p:cNvPr>
            <p:cNvSpPr/>
            <p:nvPr/>
          </p:nvSpPr>
          <p:spPr bwMode="auto">
            <a:xfrm>
              <a:off x="7708899" y="3701191"/>
              <a:ext cx="62727" cy="33190"/>
            </a:xfrm>
            <a:custGeom>
              <a:avLst/>
              <a:gdLst>
                <a:gd name="T0" fmla="*/ 2 w 6"/>
                <a:gd name="T1" fmla="*/ 3 h 3"/>
                <a:gd name="T2" fmla="*/ 2 w 6"/>
                <a:gd name="T3" fmla="*/ 1 h 3"/>
                <a:gd name="T4" fmla="*/ 2 w 6"/>
                <a:gd name="T5" fmla="*/ 3 h 3"/>
              </a:gdLst>
              <a:ahLst/>
              <a:cxnLst>
                <a:cxn ang="0">
                  <a:pos x="T0" y="T1"/>
                </a:cxn>
                <a:cxn ang="0">
                  <a:pos x="T2" y="T3"/>
                </a:cxn>
                <a:cxn ang="0">
                  <a:pos x="T4" y="T5"/>
                </a:cxn>
              </a:cxnLst>
              <a:rect l="0" t="0" r="r" b="b"/>
              <a:pathLst>
                <a:path w="6" h="3">
                  <a:moveTo>
                    <a:pt x="2" y="3"/>
                  </a:moveTo>
                  <a:cubicBezTo>
                    <a:pt x="2" y="3"/>
                    <a:pt x="0" y="1"/>
                    <a:pt x="2" y="1"/>
                  </a:cubicBezTo>
                  <a:cubicBezTo>
                    <a:pt x="3" y="0"/>
                    <a:pt x="6" y="3"/>
                    <a:pt x="2" y="3"/>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974" name="Freeform 554">
              <a:extLst>
                <a:ext uri="{FF2B5EF4-FFF2-40B4-BE49-F238E27FC236}">
                  <a16:creationId xmlns:a16="http://schemas.microsoft.com/office/drawing/2014/main" id="{91860081-251E-AD44-CDCA-391B03D35BA0}"/>
                </a:ext>
              </a:extLst>
            </p:cNvPr>
            <p:cNvSpPr/>
            <p:nvPr/>
          </p:nvSpPr>
          <p:spPr bwMode="auto">
            <a:xfrm>
              <a:off x="7649653" y="3679066"/>
              <a:ext cx="48790" cy="22128"/>
            </a:xfrm>
            <a:custGeom>
              <a:avLst/>
              <a:gdLst>
                <a:gd name="T0" fmla="*/ 0 w 5"/>
                <a:gd name="T1" fmla="*/ 1 h 2"/>
                <a:gd name="T2" fmla="*/ 4 w 5"/>
                <a:gd name="T3" fmla="*/ 0 h 2"/>
                <a:gd name="T4" fmla="*/ 0 w 5"/>
                <a:gd name="T5" fmla="*/ 1 h 2"/>
              </a:gdLst>
              <a:ahLst/>
              <a:cxnLst>
                <a:cxn ang="0">
                  <a:pos x="T0" y="T1"/>
                </a:cxn>
                <a:cxn ang="0">
                  <a:pos x="T2" y="T3"/>
                </a:cxn>
                <a:cxn ang="0">
                  <a:pos x="T4" y="T5"/>
                </a:cxn>
              </a:cxnLst>
              <a:rect l="0" t="0" r="r" b="b"/>
              <a:pathLst>
                <a:path w="5" h="2">
                  <a:moveTo>
                    <a:pt x="0" y="1"/>
                  </a:moveTo>
                  <a:cubicBezTo>
                    <a:pt x="2" y="2"/>
                    <a:pt x="5" y="1"/>
                    <a:pt x="4" y="0"/>
                  </a:cubicBezTo>
                  <a:cubicBezTo>
                    <a:pt x="2" y="0"/>
                    <a:pt x="0" y="1"/>
                    <a:pt x="0" y="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975" name="Freeform 555">
              <a:extLst>
                <a:ext uri="{FF2B5EF4-FFF2-40B4-BE49-F238E27FC236}">
                  <a16:creationId xmlns:a16="http://schemas.microsoft.com/office/drawing/2014/main" id="{0F1BA7BB-1588-4796-10B4-6B826FF083D8}"/>
                </a:ext>
              </a:extLst>
            </p:cNvPr>
            <p:cNvSpPr/>
            <p:nvPr/>
          </p:nvSpPr>
          <p:spPr bwMode="auto">
            <a:xfrm>
              <a:off x="7524195" y="3266024"/>
              <a:ext cx="268342" cy="121701"/>
            </a:xfrm>
            <a:custGeom>
              <a:avLst/>
              <a:gdLst>
                <a:gd name="T0" fmla="*/ 25 w 26"/>
                <a:gd name="T1" fmla="*/ 9 h 11"/>
                <a:gd name="T2" fmla="*/ 18 w 26"/>
                <a:gd name="T3" fmla="*/ 8 h 11"/>
                <a:gd name="T4" fmla="*/ 10 w 26"/>
                <a:gd name="T5" fmla="*/ 10 h 11"/>
                <a:gd name="T6" fmla="*/ 3 w 26"/>
                <a:gd name="T7" fmla="*/ 6 h 11"/>
                <a:gd name="T8" fmla="*/ 2 w 26"/>
                <a:gd name="T9" fmla="*/ 1 h 11"/>
                <a:gd name="T10" fmla="*/ 8 w 26"/>
                <a:gd name="T11" fmla="*/ 2 h 11"/>
                <a:gd name="T12" fmla="*/ 17 w 26"/>
                <a:gd name="T13" fmla="*/ 2 h 11"/>
                <a:gd name="T14" fmla="*/ 22 w 26"/>
                <a:gd name="T15" fmla="*/ 5 h 11"/>
                <a:gd name="T16" fmla="*/ 25 w 26"/>
                <a:gd name="T17" fmla="*/ 9 h 11"/>
                <a:gd name="T18" fmla="*/ 25 w 26"/>
                <a:gd name="T19" fmla="*/ 9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1">
                  <a:moveTo>
                    <a:pt x="25" y="9"/>
                  </a:moveTo>
                  <a:cubicBezTo>
                    <a:pt x="22" y="9"/>
                    <a:pt x="20" y="8"/>
                    <a:pt x="18" y="8"/>
                  </a:cubicBezTo>
                  <a:cubicBezTo>
                    <a:pt x="15" y="8"/>
                    <a:pt x="13" y="10"/>
                    <a:pt x="10" y="10"/>
                  </a:cubicBezTo>
                  <a:cubicBezTo>
                    <a:pt x="7" y="11"/>
                    <a:pt x="6" y="7"/>
                    <a:pt x="3" y="6"/>
                  </a:cubicBezTo>
                  <a:cubicBezTo>
                    <a:pt x="2" y="5"/>
                    <a:pt x="0" y="3"/>
                    <a:pt x="2" y="1"/>
                  </a:cubicBezTo>
                  <a:cubicBezTo>
                    <a:pt x="3" y="0"/>
                    <a:pt x="7" y="2"/>
                    <a:pt x="8" y="2"/>
                  </a:cubicBezTo>
                  <a:cubicBezTo>
                    <a:pt x="11" y="3"/>
                    <a:pt x="14" y="1"/>
                    <a:pt x="17" y="2"/>
                  </a:cubicBezTo>
                  <a:cubicBezTo>
                    <a:pt x="19" y="2"/>
                    <a:pt x="20" y="4"/>
                    <a:pt x="22" y="5"/>
                  </a:cubicBezTo>
                  <a:cubicBezTo>
                    <a:pt x="22" y="6"/>
                    <a:pt x="25" y="9"/>
                    <a:pt x="25" y="9"/>
                  </a:cubicBezTo>
                  <a:cubicBezTo>
                    <a:pt x="23" y="9"/>
                    <a:pt x="26" y="9"/>
                    <a:pt x="25" y="9"/>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976" name="Freeform 556">
              <a:extLst>
                <a:ext uri="{FF2B5EF4-FFF2-40B4-BE49-F238E27FC236}">
                  <a16:creationId xmlns:a16="http://schemas.microsoft.com/office/drawing/2014/main" id="{AB1EE648-DD75-45C8-7CB2-68DD8F3055C3}"/>
                </a:ext>
              </a:extLst>
            </p:cNvPr>
            <p:cNvSpPr/>
            <p:nvPr/>
          </p:nvSpPr>
          <p:spPr bwMode="auto">
            <a:xfrm>
              <a:off x="5112594" y="5227968"/>
              <a:ext cx="296221" cy="206523"/>
            </a:xfrm>
            <a:custGeom>
              <a:avLst/>
              <a:gdLst>
                <a:gd name="T0" fmla="*/ 27 w 29"/>
                <a:gd name="T1" fmla="*/ 16 h 19"/>
                <a:gd name="T2" fmla="*/ 24 w 29"/>
                <a:gd name="T3" fmla="*/ 12 h 19"/>
                <a:gd name="T4" fmla="*/ 19 w 29"/>
                <a:gd name="T5" fmla="*/ 10 h 19"/>
                <a:gd name="T6" fmla="*/ 14 w 29"/>
                <a:gd name="T7" fmla="*/ 3 h 19"/>
                <a:gd name="T8" fmla="*/ 8 w 29"/>
                <a:gd name="T9" fmla="*/ 2 h 19"/>
                <a:gd name="T10" fmla="*/ 2 w 29"/>
                <a:gd name="T11" fmla="*/ 0 h 19"/>
                <a:gd name="T12" fmla="*/ 3 w 29"/>
                <a:gd name="T13" fmla="*/ 2 h 19"/>
                <a:gd name="T14" fmla="*/ 5 w 29"/>
                <a:gd name="T15" fmla="*/ 3 h 19"/>
                <a:gd name="T16" fmla="*/ 6 w 29"/>
                <a:gd name="T17" fmla="*/ 4 h 19"/>
                <a:gd name="T18" fmla="*/ 4 w 29"/>
                <a:gd name="T19" fmla="*/ 2 h 19"/>
                <a:gd name="T20" fmla="*/ 4 w 29"/>
                <a:gd name="T21" fmla="*/ 4 h 19"/>
                <a:gd name="T22" fmla="*/ 7 w 29"/>
                <a:gd name="T23" fmla="*/ 6 h 19"/>
                <a:gd name="T24" fmla="*/ 12 w 29"/>
                <a:gd name="T25" fmla="*/ 9 h 19"/>
                <a:gd name="T26" fmla="*/ 10 w 29"/>
                <a:gd name="T27" fmla="*/ 10 h 19"/>
                <a:gd name="T28" fmla="*/ 14 w 29"/>
                <a:gd name="T29" fmla="*/ 10 h 19"/>
                <a:gd name="T30" fmla="*/ 14 w 29"/>
                <a:gd name="T31" fmla="*/ 12 h 19"/>
                <a:gd name="T32" fmla="*/ 19 w 29"/>
                <a:gd name="T33" fmla="*/ 12 h 19"/>
                <a:gd name="T34" fmla="*/ 27 w 29"/>
                <a:gd name="T35" fmla="*/ 16 h 19"/>
                <a:gd name="T36" fmla="*/ 27 w 29"/>
                <a:gd name="T37" fmla="*/ 16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 h="19">
                  <a:moveTo>
                    <a:pt x="27" y="16"/>
                  </a:moveTo>
                  <a:cubicBezTo>
                    <a:pt x="26" y="15"/>
                    <a:pt x="25" y="13"/>
                    <a:pt x="24" y="12"/>
                  </a:cubicBezTo>
                  <a:cubicBezTo>
                    <a:pt x="23" y="10"/>
                    <a:pt x="21" y="10"/>
                    <a:pt x="19" y="10"/>
                  </a:cubicBezTo>
                  <a:cubicBezTo>
                    <a:pt x="17" y="8"/>
                    <a:pt x="17" y="4"/>
                    <a:pt x="14" y="3"/>
                  </a:cubicBezTo>
                  <a:cubicBezTo>
                    <a:pt x="13" y="3"/>
                    <a:pt x="10" y="3"/>
                    <a:pt x="8" y="2"/>
                  </a:cubicBezTo>
                  <a:cubicBezTo>
                    <a:pt x="7" y="1"/>
                    <a:pt x="5" y="0"/>
                    <a:pt x="2" y="0"/>
                  </a:cubicBezTo>
                  <a:cubicBezTo>
                    <a:pt x="0" y="0"/>
                    <a:pt x="1" y="2"/>
                    <a:pt x="3" y="2"/>
                  </a:cubicBezTo>
                  <a:cubicBezTo>
                    <a:pt x="4" y="2"/>
                    <a:pt x="4" y="2"/>
                    <a:pt x="5" y="3"/>
                  </a:cubicBezTo>
                  <a:cubicBezTo>
                    <a:pt x="5" y="3"/>
                    <a:pt x="6" y="4"/>
                    <a:pt x="6" y="4"/>
                  </a:cubicBezTo>
                  <a:cubicBezTo>
                    <a:pt x="5" y="4"/>
                    <a:pt x="4" y="3"/>
                    <a:pt x="4" y="2"/>
                  </a:cubicBezTo>
                  <a:cubicBezTo>
                    <a:pt x="4" y="2"/>
                    <a:pt x="4" y="4"/>
                    <a:pt x="4" y="4"/>
                  </a:cubicBezTo>
                  <a:cubicBezTo>
                    <a:pt x="4" y="6"/>
                    <a:pt x="6" y="6"/>
                    <a:pt x="7" y="6"/>
                  </a:cubicBezTo>
                  <a:cubicBezTo>
                    <a:pt x="7" y="6"/>
                    <a:pt x="12" y="9"/>
                    <a:pt x="12" y="9"/>
                  </a:cubicBezTo>
                  <a:cubicBezTo>
                    <a:pt x="12" y="9"/>
                    <a:pt x="11" y="9"/>
                    <a:pt x="10" y="10"/>
                  </a:cubicBezTo>
                  <a:cubicBezTo>
                    <a:pt x="10" y="10"/>
                    <a:pt x="14" y="10"/>
                    <a:pt x="14" y="10"/>
                  </a:cubicBezTo>
                  <a:cubicBezTo>
                    <a:pt x="16" y="11"/>
                    <a:pt x="14" y="12"/>
                    <a:pt x="14" y="12"/>
                  </a:cubicBezTo>
                  <a:cubicBezTo>
                    <a:pt x="15" y="13"/>
                    <a:pt x="18" y="12"/>
                    <a:pt x="19" y="12"/>
                  </a:cubicBezTo>
                  <a:cubicBezTo>
                    <a:pt x="14" y="13"/>
                    <a:pt x="29" y="19"/>
                    <a:pt x="27" y="16"/>
                  </a:cubicBezTo>
                  <a:cubicBezTo>
                    <a:pt x="26" y="15"/>
                    <a:pt x="28" y="18"/>
                    <a:pt x="27" y="16"/>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977" name="Freeform 557">
              <a:extLst>
                <a:ext uri="{FF2B5EF4-FFF2-40B4-BE49-F238E27FC236}">
                  <a16:creationId xmlns:a16="http://schemas.microsoft.com/office/drawing/2014/main" id="{989A6027-8AEC-468A-A6F9-1854AEDD6281}"/>
                </a:ext>
              </a:extLst>
            </p:cNvPr>
            <p:cNvSpPr/>
            <p:nvPr/>
          </p:nvSpPr>
          <p:spPr bwMode="auto">
            <a:xfrm>
              <a:off x="4879104" y="4988256"/>
              <a:ext cx="132428" cy="151203"/>
            </a:xfrm>
            <a:custGeom>
              <a:avLst/>
              <a:gdLst>
                <a:gd name="T0" fmla="*/ 11 w 13"/>
                <a:gd name="T1" fmla="*/ 14 h 14"/>
                <a:gd name="T2" fmla="*/ 11 w 13"/>
                <a:gd name="T3" fmla="*/ 14 h 14"/>
                <a:gd name="T4" fmla="*/ 8 w 13"/>
                <a:gd name="T5" fmla="*/ 11 h 14"/>
                <a:gd name="T6" fmla="*/ 7 w 13"/>
                <a:gd name="T7" fmla="*/ 7 h 14"/>
                <a:gd name="T8" fmla="*/ 6 w 13"/>
                <a:gd name="T9" fmla="*/ 5 h 14"/>
                <a:gd name="T10" fmla="*/ 7 w 13"/>
                <a:gd name="T11" fmla="*/ 2 h 14"/>
                <a:gd name="T12" fmla="*/ 4 w 13"/>
                <a:gd name="T13" fmla="*/ 4 h 14"/>
                <a:gd name="T14" fmla="*/ 6 w 13"/>
                <a:gd name="T15" fmla="*/ 1 h 14"/>
                <a:gd name="T16" fmla="*/ 1 w 13"/>
                <a:gd name="T17" fmla="*/ 0 h 14"/>
                <a:gd name="T18" fmla="*/ 3 w 13"/>
                <a:gd name="T19" fmla="*/ 6 h 14"/>
                <a:gd name="T20" fmla="*/ 11 w 13"/>
                <a:gd name="T21" fmla="*/ 14 h 14"/>
                <a:gd name="T22" fmla="*/ 11 w 13"/>
                <a:gd name="T23"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 h="14">
                  <a:moveTo>
                    <a:pt x="11" y="14"/>
                  </a:moveTo>
                  <a:cubicBezTo>
                    <a:pt x="11" y="14"/>
                    <a:pt x="11" y="14"/>
                    <a:pt x="11" y="14"/>
                  </a:cubicBezTo>
                  <a:cubicBezTo>
                    <a:pt x="11" y="13"/>
                    <a:pt x="9" y="11"/>
                    <a:pt x="8" y="11"/>
                  </a:cubicBezTo>
                  <a:cubicBezTo>
                    <a:pt x="7" y="9"/>
                    <a:pt x="8" y="8"/>
                    <a:pt x="7" y="7"/>
                  </a:cubicBezTo>
                  <a:cubicBezTo>
                    <a:pt x="6" y="6"/>
                    <a:pt x="6" y="6"/>
                    <a:pt x="6" y="5"/>
                  </a:cubicBezTo>
                  <a:cubicBezTo>
                    <a:pt x="5" y="3"/>
                    <a:pt x="6" y="3"/>
                    <a:pt x="7" y="2"/>
                  </a:cubicBezTo>
                  <a:cubicBezTo>
                    <a:pt x="9" y="0"/>
                    <a:pt x="3" y="3"/>
                    <a:pt x="4" y="4"/>
                  </a:cubicBezTo>
                  <a:cubicBezTo>
                    <a:pt x="3" y="3"/>
                    <a:pt x="6" y="1"/>
                    <a:pt x="6" y="1"/>
                  </a:cubicBezTo>
                  <a:cubicBezTo>
                    <a:pt x="5" y="0"/>
                    <a:pt x="1" y="0"/>
                    <a:pt x="1" y="0"/>
                  </a:cubicBezTo>
                  <a:cubicBezTo>
                    <a:pt x="0" y="1"/>
                    <a:pt x="2" y="5"/>
                    <a:pt x="3" y="6"/>
                  </a:cubicBezTo>
                  <a:cubicBezTo>
                    <a:pt x="5" y="8"/>
                    <a:pt x="8" y="13"/>
                    <a:pt x="11" y="14"/>
                  </a:cubicBezTo>
                  <a:cubicBezTo>
                    <a:pt x="13" y="14"/>
                    <a:pt x="8" y="13"/>
                    <a:pt x="11" y="14"/>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978" name="Freeform 558">
              <a:extLst>
                <a:ext uri="{FF2B5EF4-FFF2-40B4-BE49-F238E27FC236}">
                  <a16:creationId xmlns:a16="http://schemas.microsoft.com/office/drawing/2014/main" id="{11A10867-636A-BA27-1799-7B293774B5D6}"/>
                </a:ext>
              </a:extLst>
            </p:cNvPr>
            <p:cNvSpPr/>
            <p:nvPr/>
          </p:nvSpPr>
          <p:spPr bwMode="auto">
            <a:xfrm>
              <a:off x="4889559" y="4814926"/>
              <a:ext cx="41820" cy="44255"/>
            </a:xfrm>
            <a:custGeom>
              <a:avLst/>
              <a:gdLst>
                <a:gd name="T0" fmla="*/ 3 w 4"/>
                <a:gd name="T1" fmla="*/ 3 h 4"/>
                <a:gd name="T2" fmla="*/ 2 w 4"/>
                <a:gd name="T3" fmla="*/ 1 h 4"/>
                <a:gd name="T4" fmla="*/ 3 w 4"/>
                <a:gd name="T5" fmla="*/ 3 h 4"/>
                <a:gd name="T6" fmla="*/ 3 w 4"/>
                <a:gd name="T7" fmla="*/ 3 h 4"/>
                <a:gd name="T8" fmla="*/ 3 w 4"/>
                <a:gd name="T9" fmla="*/ 3 h 4"/>
              </a:gdLst>
              <a:ahLst/>
              <a:cxnLst>
                <a:cxn ang="0">
                  <a:pos x="T0" y="T1"/>
                </a:cxn>
                <a:cxn ang="0">
                  <a:pos x="T2" y="T3"/>
                </a:cxn>
                <a:cxn ang="0">
                  <a:pos x="T4" y="T5"/>
                </a:cxn>
                <a:cxn ang="0">
                  <a:pos x="T6" y="T7"/>
                </a:cxn>
                <a:cxn ang="0">
                  <a:pos x="T8" y="T9"/>
                </a:cxn>
              </a:cxnLst>
              <a:rect l="0" t="0" r="r" b="b"/>
              <a:pathLst>
                <a:path w="4" h="4">
                  <a:moveTo>
                    <a:pt x="3" y="3"/>
                  </a:moveTo>
                  <a:cubicBezTo>
                    <a:pt x="2" y="2"/>
                    <a:pt x="0" y="2"/>
                    <a:pt x="2" y="1"/>
                  </a:cubicBezTo>
                  <a:cubicBezTo>
                    <a:pt x="3" y="0"/>
                    <a:pt x="4" y="3"/>
                    <a:pt x="3" y="3"/>
                  </a:cubicBezTo>
                  <a:cubicBezTo>
                    <a:pt x="3" y="3"/>
                    <a:pt x="3" y="3"/>
                    <a:pt x="3" y="3"/>
                  </a:cubicBezTo>
                  <a:cubicBezTo>
                    <a:pt x="2" y="2"/>
                    <a:pt x="4" y="4"/>
                    <a:pt x="3" y="3"/>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979" name="Freeform 559">
              <a:extLst>
                <a:ext uri="{FF2B5EF4-FFF2-40B4-BE49-F238E27FC236}">
                  <a16:creationId xmlns:a16="http://schemas.microsoft.com/office/drawing/2014/main" id="{35DA2157-B2BA-4DC8-FA42-7E41ABCAAF88}"/>
                </a:ext>
              </a:extLst>
            </p:cNvPr>
            <p:cNvSpPr/>
            <p:nvPr/>
          </p:nvSpPr>
          <p:spPr bwMode="auto">
            <a:xfrm>
              <a:off x="4837282" y="4763299"/>
              <a:ext cx="62727" cy="62692"/>
            </a:xfrm>
            <a:custGeom>
              <a:avLst/>
              <a:gdLst>
                <a:gd name="T0" fmla="*/ 5 w 6"/>
                <a:gd name="T1" fmla="*/ 2 h 6"/>
                <a:gd name="T2" fmla="*/ 0 w 6"/>
                <a:gd name="T3" fmla="*/ 1 h 6"/>
                <a:gd name="T4" fmla="*/ 1 w 6"/>
                <a:gd name="T5" fmla="*/ 3 h 6"/>
                <a:gd name="T6" fmla="*/ 1 w 6"/>
                <a:gd name="T7" fmla="*/ 6 h 6"/>
                <a:gd name="T8" fmla="*/ 5 w 6"/>
                <a:gd name="T9" fmla="*/ 5 h 6"/>
                <a:gd name="T10" fmla="*/ 3 w 6"/>
                <a:gd name="T11" fmla="*/ 3 h 6"/>
                <a:gd name="T12" fmla="*/ 5 w 6"/>
                <a:gd name="T13" fmla="*/ 2 h 6"/>
                <a:gd name="T14" fmla="*/ 5 w 6"/>
                <a:gd name="T15" fmla="*/ 2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6">
                  <a:moveTo>
                    <a:pt x="5" y="2"/>
                  </a:moveTo>
                  <a:cubicBezTo>
                    <a:pt x="4" y="2"/>
                    <a:pt x="1" y="0"/>
                    <a:pt x="0" y="1"/>
                  </a:cubicBezTo>
                  <a:cubicBezTo>
                    <a:pt x="1" y="0"/>
                    <a:pt x="2" y="4"/>
                    <a:pt x="1" y="3"/>
                  </a:cubicBezTo>
                  <a:cubicBezTo>
                    <a:pt x="1" y="4"/>
                    <a:pt x="1" y="5"/>
                    <a:pt x="1" y="6"/>
                  </a:cubicBezTo>
                  <a:cubicBezTo>
                    <a:pt x="1" y="5"/>
                    <a:pt x="5" y="4"/>
                    <a:pt x="5" y="5"/>
                  </a:cubicBezTo>
                  <a:cubicBezTo>
                    <a:pt x="5" y="4"/>
                    <a:pt x="4" y="4"/>
                    <a:pt x="3" y="3"/>
                  </a:cubicBezTo>
                  <a:cubicBezTo>
                    <a:pt x="4" y="4"/>
                    <a:pt x="6" y="2"/>
                    <a:pt x="5" y="2"/>
                  </a:cubicBezTo>
                  <a:cubicBezTo>
                    <a:pt x="4" y="2"/>
                    <a:pt x="6" y="2"/>
                    <a:pt x="5" y="2"/>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980" name="Freeform 560">
              <a:extLst>
                <a:ext uri="{FF2B5EF4-FFF2-40B4-BE49-F238E27FC236}">
                  <a16:creationId xmlns:a16="http://schemas.microsoft.com/office/drawing/2014/main" id="{B7DE3238-273B-1744-906C-9DCD04A160C3}"/>
                </a:ext>
              </a:extLst>
            </p:cNvPr>
            <p:cNvSpPr/>
            <p:nvPr/>
          </p:nvSpPr>
          <p:spPr bwMode="auto">
            <a:xfrm>
              <a:off x="4809403" y="4781736"/>
              <a:ext cx="38336" cy="66379"/>
            </a:xfrm>
            <a:custGeom>
              <a:avLst/>
              <a:gdLst>
                <a:gd name="T0" fmla="*/ 2 w 4"/>
                <a:gd name="T1" fmla="*/ 0 h 6"/>
                <a:gd name="T2" fmla="*/ 2 w 4"/>
                <a:gd name="T3" fmla="*/ 2 h 6"/>
                <a:gd name="T4" fmla="*/ 2 w 4"/>
                <a:gd name="T5" fmla="*/ 5 h 6"/>
                <a:gd name="T6" fmla="*/ 3 w 4"/>
                <a:gd name="T7" fmla="*/ 3 h 6"/>
                <a:gd name="T8" fmla="*/ 2 w 4"/>
                <a:gd name="T9" fmla="*/ 0 h 6"/>
              </a:gdLst>
              <a:ahLst/>
              <a:cxnLst>
                <a:cxn ang="0">
                  <a:pos x="T0" y="T1"/>
                </a:cxn>
                <a:cxn ang="0">
                  <a:pos x="T2" y="T3"/>
                </a:cxn>
                <a:cxn ang="0">
                  <a:pos x="T4" y="T5"/>
                </a:cxn>
                <a:cxn ang="0">
                  <a:pos x="T6" y="T7"/>
                </a:cxn>
                <a:cxn ang="0">
                  <a:pos x="T8" y="T9"/>
                </a:cxn>
              </a:cxnLst>
              <a:rect l="0" t="0" r="r" b="b"/>
              <a:pathLst>
                <a:path w="4" h="6">
                  <a:moveTo>
                    <a:pt x="2" y="0"/>
                  </a:moveTo>
                  <a:cubicBezTo>
                    <a:pt x="0" y="0"/>
                    <a:pt x="2" y="1"/>
                    <a:pt x="2" y="2"/>
                  </a:cubicBezTo>
                  <a:cubicBezTo>
                    <a:pt x="2" y="3"/>
                    <a:pt x="1" y="5"/>
                    <a:pt x="2" y="5"/>
                  </a:cubicBezTo>
                  <a:cubicBezTo>
                    <a:pt x="3" y="6"/>
                    <a:pt x="3" y="3"/>
                    <a:pt x="3" y="3"/>
                  </a:cubicBezTo>
                  <a:cubicBezTo>
                    <a:pt x="3" y="2"/>
                    <a:pt x="4" y="0"/>
                    <a:pt x="2" y="0"/>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981" name="Freeform 561">
              <a:extLst>
                <a:ext uri="{FF2B5EF4-FFF2-40B4-BE49-F238E27FC236}">
                  <a16:creationId xmlns:a16="http://schemas.microsoft.com/office/drawing/2014/main" id="{74EE8989-259C-59A3-F49C-CA4A85079E12}"/>
                </a:ext>
              </a:extLst>
            </p:cNvPr>
            <p:cNvSpPr/>
            <p:nvPr/>
          </p:nvSpPr>
          <p:spPr bwMode="auto">
            <a:xfrm>
              <a:off x="4746673" y="4719040"/>
              <a:ext cx="52274" cy="118010"/>
            </a:xfrm>
            <a:custGeom>
              <a:avLst/>
              <a:gdLst>
                <a:gd name="T0" fmla="*/ 4 w 5"/>
                <a:gd name="T1" fmla="*/ 10 h 11"/>
                <a:gd name="T2" fmla="*/ 2 w 5"/>
                <a:gd name="T3" fmla="*/ 6 h 11"/>
                <a:gd name="T4" fmla="*/ 1 w 5"/>
                <a:gd name="T5" fmla="*/ 3 h 11"/>
                <a:gd name="T6" fmla="*/ 5 w 5"/>
                <a:gd name="T7" fmla="*/ 5 h 11"/>
                <a:gd name="T8" fmla="*/ 4 w 5"/>
                <a:gd name="T9" fmla="*/ 10 h 11"/>
                <a:gd name="T10" fmla="*/ 4 w 5"/>
                <a:gd name="T11" fmla="*/ 10 h 11"/>
              </a:gdLst>
              <a:ahLst/>
              <a:cxnLst>
                <a:cxn ang="0">
                  <a:pos x="T0" y="T1"/>
                </a:cxn>
                <a:cxn ang="0">
                  <a:pos x="T2" y="T3"/>
                </a:cxn>
                <a:cxn ang="0">
                  <a:pos x="T4" y="T5"/>
                </a:cxn>
                <a:cxn ang="0">
                  <a:pos x="T6" y="T7"/>
                </a:cxn>
                <a:cxn ang="0">
                  <a:pos x="T8" y="T9"/>
                </a:cxn>
                <a:cxn ang="0">
                  <a:pos x="T10" y="T11"/>
                </a:cxn>
              </a:cxnLst>
              <a:rect l="0" t="0" r="r" b="b"/>
              <a:pathLst>
                <a:path w="5" h="11">
                  <a:moveTo>
                    <a:pt x="4" y="10"/>
                  </a:moveTo>
                  <a:cubicBezTo>
                    <a:pt x="4" y="9"/>
                    <a:pt x="2" y="6"/>
                    <a:pt x="2" y="6"/>
                  </a:cubicBezTo>
                  <a:cubicBezTo>
                    <a:pt x="4" y="4"/>
                    <a:pt x="0" y="4"/>
                    <a:pt x="1" y="3"/>
                  </a:cubicBezTo>
                  <a:cubicBezTo>
                    <a:pt x="2" y="0"/>
                    <a:pt x="5" y="5"/>
                    <a:pt x="5" y="5"/>
                  </a:cubicBezTo>
                  <a:cubicBezTo>
                    <a:pt x="5" y="6"/>
                    <a:pt x="5" y="11"/>
                    <a:pt x="4" y="10"/>
                  </a:cubicBezTo>
                  <a:cubicBezTo>
                    <a:pt x="4" y="9"/>
                    <a:pt x="5" y="11"/>
                    <a:pt x="4" y="10"/>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982" name="Freeform 562">
              <a:extLst>
                <a:ext uri="{FF2B5EF4-FFF2-40B4-BE49-F238E27FC236}">
                  <a16:creationId xmlns:a16="http://schemas.microsoft.com/office/drawing/2014/main" id="{9EF6E847-825B-5444-192B-682F45485A87}"/>
                </a:ext>
              </a:extLst>
            </p:cNvPr>
            <p:cNvSpPr/>
            <p:nvPr/>
          </p:nvSpPr>
          <p:spPr bwMode="auto">
            <a:xfrm>
              <a:off x="4704853" y="4674786"/>
              <a:ext cx="73184" cy="77445"/>
            </a:xfrm>
            <a:custGeom>
              <a:avLst/>
              <a:gdLst>
                <a:gd name="T0" fmla="*/ 4 w 7"/>
                <a:gd name="T1" fmla="*/ 6 h 7"/>
                <a:gd name="T2" fmla="*/ 2 w 7"/>
                <a:gd name="T3" fmla="*/ 3 h 7"/>
                <a:gd name="T4" fmla="*/ 0 w 7"/>
                <a:gd name="T5" fmla="*/ 2 h 7"/>
                <a:gd name="T6" fmla="*/ 5 w 7"/>
                <a:gd name="T7" fmla="*/ 1 h 7"/>
                <a:gd name="T8" fmla="*/ 4 w 7"/>
                <a:gd name="T9" fmla="*/ 3 h 7"/>
                <a:gd name="T10" fmla="*/ 7 w 7"/>
                <a:gd name="T11" fmla="*/ 4 h 7"/>
                <a:gd name="T12" fmla="*/ 5 w 7"/>
                <a:gd name="T13" fmla="*/ 5 h 7"/>
                <a:gd name="T14" fmla="*/ 4 w 7"/>
                <a:gd name="T15" fmla="*/ 6 h 7"/>
                <a:gd name="T16" fmla="*/ 4 w 7"/>
                <a:gd name="T17"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7">
                  <a:moveTo>
                    <a:pt x="4" y="6"/>
                  </a:moveTo>
                  <a:cubicBezTo>
                    <a:pt x="2" y="4"/>
                    <a:pt x="1" y="4"/>
                    <a:pt x="2" y="3"/>
                  </a:cubicBezTo>
                  <a:cubicBezTo>
                    <a:pt x="2" y="2"/>
                    <a:pt x="0" y="2"/>
                    <a:pt x="0" y="2"/>
                  </a:cubicBezTo>
                  <a:cubicBezTo>
                    <a:pt x="0" y="1"/>
                    <a:pt x="4" y="0"/>
                    <a:pt x="5" y="1"/>
                  </a:cubicBezTo>
                  <a:cubicBezTo>
                    <a:pt x="5" y="1"/>
                    <a:pt x="3" y="2"/>
                    <a:pt x="4" y="3"/>
                  </a:cubicBezTo>
                  <a:cubicBezTo>
                    <a:pt x="5" y="3"/>
                    <a:pt x="7" y="4"/>
                    <a:pt x="7" y="4"/>
                  </a:cubicBezTo>
                  <a:cubicBezTo>
                    <a:pt x="7" y="5"/>
                    <a:pt x="5" y="5"/>
                    <a:pt x="5" y="5"/>
                  </a:cubicBezTo>
                  <a:cubicBezTo>
                    <a:pt x="4" y="5"/>
                    <a:pt x="5" y="7"/>
                    <a:pt x="4" y="6"/>
                  </a:cubicBezTo>
                  <a:cubicBezTo>
                    <a:pt x="2" y="5"/>
                    <a:pt x="4" y="6"/>
                    <a:pt x="4" y="6"/>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983" name="Freeform 563">
              <a:extLst>
                <a:ext uri="{FF2B5EF4-FFF2-40B4-BE49-F238E27FC236}">
                  <a16:creationId xmlns:a16="http://schemas.microsoft.com/office/drawing/2014/main" id="{46E51152-3BAA-3D1F-461C-EECD23EAE98C}"/>
                </a:ext>
              </a:extLst>
            </p:cNvPr>
            <p:cNvSpPr/>
            <p:nvPr/>
          </p:nvSpPr>
          <p:spPr bwMode="auto">
            <a:xfrm>
              <a:off x="4778038" y="4674786"/>
              <a:ext cx="69700" cy="99573"/>
            </a:xfrm>
            <a:custGeom>
              <a:avLst/>
              <a:gdLst>
                <a:gd name="T0" fmla="*/ 3 w 7"/>
                <a:gd name="T1" fmla="*/ 8 h 9"/>
                <a:gd name="T2" fmla="*/ 4 w 7"/>
                <a:gd name="T3" fmla="*/ 6 h 9"/>
                <a:gd name="T4" fmla="*/ 2 w 7"/>
                <a:gd name="T5" fmla="*/ 4 h 9"/>
                <a:gd name="T6" fmla="*/ 3 w 7"/>
                <a:gd name="T7" fmla="*/ 1 h 9"/>
                <a:gd name="T8" fmla="*/ 6 w 7"/>
                <a:gd name="T9" fmla="*/ 5 h 9"/>
                <a:gd name="T10" fmla="*/ 3 w 7"/>
                <a:gd name="T11" fmla="*/ 8 h 9"/>
                <a:gd name="T12" fmla="*/ 3 w 7"/>
                <a:gd name="T13" fmla="*/ 8 h 9"/>
                <a:gd name="T14" fmla="*/ 3 w 7"/>
                <a:gd name="T15" fmla="*/ 8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9">
                  <a:moveTo>
                    <a:pt x="3" y="8"/>
                  </a:moveTo>
                  <a:cubicBezTo>
                    <a:pt x="4" y="7"/>
                    <a:pt x="5" y="7"/>
                    <a:pt x="4" y="6"/>
                  </a:cubicBezTo>
                  <a:cubicBezTo>
                    <a:pt x="4" y="5"/>
                    <a:pt x="2" y="5"/>
                    <a:pt x="2" y="4"/>
                  </a:cubicBezTo>
                  <a:cubicBezTo>
                    <a:pt x="3" y="3"/>
                    <a:pt x="0" y="0"/>
                    <a:pt x="3" y="1"/>
                  </a:cubicBezTo>
                  <a:cubicBezTo>
                    <a:pt x="6" y="2"/>
                    <a:pt x="6" y="3"/>
                    <a:pt x="6" y="5"/>
                  </a:cubicBezTo>
                  <a:cubicBezTo>
                    <a:pt x="7" y="7"/>
                    <a:pt x="3" y="8"/>
                    <a:pt x="3" y="8"/>
                  </a:cubicBezTo>
                  <a:cubicBezTo>
                    <a:pt x="3" y="8"/>
                    <a:pt x="3" y="8"/>
                    <a:pt x="3" y="8"/>
                  </a:cubicBezTo>
                  <a:cubicBezTo>
                    <a:pt x="4" y="7"/>
                    <a:pt x="2" y="9"/>
                    <a:pt x="3" y="8"/>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984" name="Freeform 564">
              <a:extLst>
                <a:ext uri="{FF2B5EF4-FFF2-40B4-BE49-F238E27FC236}">
                  <a16:creationId xmlns:a16="http://schemas.microsoft.com/office/drawing/2014/main" id="{A5FD750C-ED4E-1B6D-0D86-80F75D4493C4}"/>
                </a:ext>
              </a:extLst>
            </p:cNvPr>
            <p:cNvSpPr/>
            <p:nvPr/>
          </p:nvSpPr>
          <p:spPr bwMode="auto">
            <a:xfrm>
              <a:off x="4757126" y="4696914"/>
              <a:ext cx="31364" cy="11063"/>
            </a:xfrm>
            <a:custGeom>
              <a:avLst/>
              <a:gdLst>
                <a:gd name="T0" fmla="*/ 2 w 3"/>
                <a:gd name="T1" fmla="*/ 1 h 1"/>
                <a:gd name="T2" fmla="*/ 0 w 3"/>
                <a:gd name="T3" fmla="*/ 0 h 1"/>
                <a:gd name="T4" fmla="*/ 3 w 3"/>
                <a:gd name="T5" fmla="*/ 0 h 1"/>
                <a:gd name="T6" fmla="*/ 2 w 3"/>
                <a:gd name="T7" fmla="*/ 1 h 1"/>
              </a:gdLst>
              <a:ahLst/>
              <a:cxnLst>
                <a:cxn ang="0">
                  <a:pos x="T0" y="T1"/>
                </a:cxn>
                <a:cxn ang="0">
                  <a:pos x="T2" y="T3"/>
                </a:cxn>
                <a:cxn ang="0">
                  <a:pos x="T4" y="T5"/>
                </a:cxn>
                <a:cxn ang="0">
                  <a:pos x="T6" y="T7"/>
                </a:cxn>
              </a:cxnLst>
              <a:rect l="0" t="0" r="r" b="b"/>
              <a:pathLst>
                <a:path w="3" h="1">
                  <a:moveTo>
                    <a:pt x="2" y="1"/>
                  </a:moveTo>
                  <a:cubicBezTo>
                    <a:pt x="1" y="1"/>
                    <a:pt x="0" y="1"/>
                    <a:pt x="0" y="0"/>
                  </a:cubicBezTo>
                  <a:cubicBezTo>
                    <a:pt x="0" y="0"/>
                    <a:pt x="2" y="0"/>
                    <a:pt x="3" y="0"/>
                  </a:cubicBezTo>
                  <a:cubicBezTo>
                    <a:pt x="3" y="0"/>
                    <a:pt x="2" y="1"/>
                    <a:pt x="2" y="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985" name="Freeform 565">
              <a:extLst>
                <a:ext uri="{FF2B5EF4-FFF2-40B4-BE49-F238E27FC236}">
                  <a16:creationId xmlns:a16="http://schemas.microsoft.com/office/drawing/2014/main" id="{190D37A2-E5EA-00D2-782C-3453C699D9D2}"/>
                </a:ext>
              </a:extLst>
            </p:cNvPr>
            <p:cNvSpPr/>
            <p:nvPr/>
          </p:nvSpPr>
          <p:spPr bwMode="auto">
            <a:xfrm>
              <a:off x="3774367" y="4707979"/>
              <a:ext cx="135912" cy="73757"/>
            </a:xfrm>
            <a:custGeom>
              <a:avLst/>
              <a:gdLst>
                <a:gd name="T0" fmla="*/ 10 w 13"/>
                <a:gd name="T1" fmla="*/ 1 h 7"/>
                <a:gd name="T2" fmla="*/ 7 w 13"/>
                <a:gd name="T3" fmla="*/ 1 h 7"/>
                <a:gd name="T4" fmla="*/ 5 w 13"/>
                <a:gd name="T5" fmla="*/ 1 h 7"/>
                <a:gd name="T6" fmla="*/ 5 w 13"/>
                <a:gd name="T7" fmla="*/ 4 h 7"/>
                <a:gd name="T8" fmla="*/ 1 w 13"/>
                <a:gd name="T9" fmla="*/ 3 h 7"/>
                <a:gd name="T10" fmla="*/ 1 w 13"/>
                <a:gd name="T11" fmla="*/ 6 h 7"/>
                <a:gd name="T12" fmla="*/ 11 w 13"/>
                <a:gd name="T13" fmla="*/ 4 h 7"/>
                <a:gd name="T14" fmla="*/ 9 w 13"/>
                <a:gd name="T15" fmla="*/ 3 h 7"/>
                <a:gd name="T16" fmla="*/ 12 w 13"/>
                <a:gd name="T17" fmla="*/ 3 h 7"/>
                <a:gd name="T18" fmla="*/ 10 w 13"/>
                <a:gd name="T19" fmla="*/ 1 h 7"/>
                <a:gd name="T20" fmla="*/ 10 w 13"/>
                <a:gd name="T21"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7">
                  <a:moveTo>
                    <a:pt x="10" y="1"/>
                  </a:moveTo>
                  <a:cubicBezTo>
                    <a:pt x="9" y="1"/>
                    <a:pt x="8" y="1"/>
                    <a:pt x="7" y="1"/>
                  </a:cubicBezTo>
                  <a:cubicBezTo>
                    <a:pt x="6" y="1"/>
                    <a:pt x="6" y="1"/>
                    <a:pt x="5" y="1"/>
                  </a:cubicBezTo>
                  <a:cubicBezTo>
                    <a:pt x="3" y="2"/>
                    <a:pt x="4" y="4"/>
                    <a:pt x="5" y="4"/>
                  </a:cubicBezTo>
                  <a:cubicBezTo>
                    <a:pt x="4" y="4"/>
                    <a:pt x="2" y="1"/>
                    <a:pt x="1" y="3"/>
                  </a:cubicBezTo>
                  <a:cubicBezTo>
                    <a:pt x="0" y="4"/>
                    <a:pt x="0" y="5"/>
                    <a:pt x="1" y="6"/>
                  </a:cubicBezTo>
                  <a:cubicBezTo>
                    <a:pt x="2" y="7"/>
                    <a:pt x="10" y="5"/>
                    <a:pt x="11" y="4"/>
                  </a:cubicBezTo>
                  <a:cubicBezTo>
                    <a:pt x="11" y="4"/>
                    <a:pt x="10" y="3"/>
                    <a:pt x="9" y="3"/>
                  </a:cubicBezTo>
                  <a:cubicBezTo>
                    <a:pt x="10" y="3"/>
                    <a:pt x="12" y="3"/>
                    <a:pt x="12" y="3"/>
                  </a:cubicBezTo>
                  <a:cubicBezTo>
                    <a:pt x="13" y="2"/>
                    <a:pt x="11" y="0"/>
                    <a:pt x="10" y="1"/>
                  </a:cubicBezTo>
                  <a:cubicBezTo>
                    <a:pt x="9" y="1"/>
                    <a:pt x="11" y="0"/>
                    <a:pt x="10" y="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986" name="Freeform 566">
              <a:extLst>
                <a:ext uri="{FF2B5EF4-FFF2-40B4-BE49-F238E27FC236}">
                  <a16:creationId xmlns:a16="http://schemas.microsoft.com/office/drawing/2014/main" id="{3DD9E94A-7DC4-2733-D8E5-E7B21488229C}"/>
                </a:ext>
              </a:extLst>
            </p:cNvPr>
            <p:cNvSpPr/>
            <p:nvPr/>
          </p:nvSpPr>
          <p:spPr bwMode="auto">
            <a:xfrm>
              <a:off x="3826641" y="4641596"/>
              <a:ext cx="83638" cy="77445"/>
            </a:xfrm>
            <a:custGeom>
              <a:avLst/>
              <a:gdLst>
                <a:gd name="T0" fmla="*/ 2 w 8"/>
                <a:gd name="T1" fmla="*/ 6 h 7"/>
                <a:gd name="T2" fmla="*/ 5 w 8"/>
                <a:gd name="T3" fmla="*/ 4 h 7"/>
                <a:gd name="T4" fmla="*/ 8 w 8"/>
                <a:gd name="T5" fmla="*/ 4 h 7"/>
                <a:gd name="T6" fmla="*/ 5 w 8"/>
                <a:gd name="T7" fmla="*/ 2 h 7"/>
                <a:gd name="T8" fmla="*/ 2 w 8"/>
                <a:gd name="T9" fmla="*/ 6 h 7"/>
                <a:gd name="T10" fmla="*/ 2 w 8"/>
                <a:gd name="T11" fmla="*/ 6 h 7"/>
                <a:gd name="T12" fmla="*/ 2 w 8"/>
                <a:gd name="T13" fmla="*/ 6 h 7"/>
              </a:gdLst>
              <a:ahLst/>
              <a:cxnLst>
                <a:cxn ang="0">
                  <a:pos x="T0" y="T1"/>
                </a:cxn>
                <a:cxn ang="0">
                  <a:pos x="T2" y="T3"/>
                </a:cxn>
                <a:cxn ang="0">
                  <a:pos x="T4" y="T5"/>
                </a:cxn>
                <a:cxn ang="0">
                  <a:pos x="T6" y="T7"/>
                </a:cxn>
                <a:cxn ang="0">
                  <a:pos x="T8" y="T9"/>
                </a:cxn>
                <a:cxn ang="0">
                  <a:pos x="T10" y="T11"/>
                </a:cxn>
                <a:cxn ang="0">
                  <a:pos x="T12" y="T13"/>
                </a:cxn>
              </a:cxnLst>
              <a:rect l="0" t="0" r="r" b="b"/>
              <a:pathLst>
                <a:path w="8" h="7">
                  <a:moveTo>
                    <a:pt x="2" y="6"/>
                  </a:moveTo>
                  <a:cubicBezTo>
                    <a:pt x="3" y="5"/>
                    <a:pt x="4" y="5"/>
                    <a:pt x="5" y="4"/>
                  </a:cubicBezTo>
                  <a:cubicBezTo>
                    <a:pt x="6" y="4"/>
                    <a:pt x="8" y="4"/>
                    <a:pt x="8" y="4"/>
                  </a:cubicBezTo>
                  <a:cubicBezTo>
                    <a:pt x="8" y="4"/>
                    <a:pt x="7" y="0"/>
                    <a:pt x="5" y="2"/>
                  </a:cubicBezTo>
                  <a:cubicBezTo>
                    <a:pt x="5" y="2"/>
                    <a:pt x="1" y="5"/>
                    <a:pt x="2" y="6"/>
                  </a:cubicBezTo>
                  <a:cubicBezTo>
                    <a:pt x="2" y="6"/>
                    <a:pt x="2" y="6"/>
                    <a:pt x="2" y="6"/>
                  </a:cubicBezTo>
                  <a:cubicBezTo>
                    <a:pt x="4" y="5"/>
                    <a:pt x="0" y="7"/>
                    <a:pt x="2" y="6"/>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987" name="Freeform 567">
              <a:extLst>
                <a:ext uri="{FF2B5EF4-FFF2-40B4-BE49-F238E27FC236}">
                  <a16:creationId xmlns:a16="http://schemas.microsoft.com/office/drawing/2014/main" id="{CDE8988F-7339-E9AC-A83F-EDDB3C051DC4}"/>
                </a:ext>
              </a:extLst>
            </p:cNvPr>
            <p:cNvSpPr/>
            <p:nvPr/>
          </p:nvSpPr>
          <p:spPr bwMode="auto">
            <a:xfrm>
              <a:off x="3244651" y="4936623"/>
              <a:ext cx="101063" cy="40568"/>
            </a:xfrm>
            <a:custGeom>
              <a:avLst/>
              <a:gdLst>
                <a:gd name="T0" fmla="*/ 9 w 10"/>
                <a:gd name="T1" fmla="*/ 2 h 4"/>
                <a:gd name="T2" fmla="*/ 9 w 10"/>
                <a:gd name="T3" fmla="*/ 1 h 4"/>
                <a:gd name="T4" fmla="*/ 6 w 10"/>
                <a:gd name="T5" fmla="*/ 0 h 4"/>
                <a:gd name="T6" fmla="*/ 2 w 10"/>
                <a:gd name="T7" fmla="*/ 2 h 4"/>
                <a:gd name="T8" fmla="*/ 3 w 10"/>
                <a:gd name="T9" fmla="*/ 4 h 4"/>
                <a:gd name="T10" fmla="*/ 9 w 10"/>
                <a:gd name="T11" fmla="*/ 2 h 4"/>
                <a:gd name="T12" fmla="*/ 9 w 10"/>
                <a:gd name="T13" fmla="*/ 2 h 4"/>
              </a:gdLst>
              <a:ahLst/>
              <a:cxnLst>
                <a:cxn ang="0">
                  <a:pos x="T0" y="T1"/>
                </a:cxn>
                <a:cxn ang="0">
                  <a:pos x="T2" y="T3"/>
                </a:cxn>
                <a:cxn ang="0">
                  <a:pos x="T4" y="T5"/>
                </a:cxn>
                <a:cxn ang="0">
                  <a:pos x="T6" y="T7"/>
                </a:cxn>
                <a:cxn ang="0">
                  <a:pos x="T8" y="T9"/>
                </a:cxn>
                <a:cxn ang="0">
                  <a:pos x="T10" y="T11"/>
                </a:cxn>
                <a:cxn ang="0">
                  <a:pos x="T12" y="T13"/>
                </a:cxn>
              </a:cxnLst>
              <a:rect l="0" t="0" r="r" b="b"/>
              <a:pathLst>
                <a:path w="10" h="4">
                  <a:moveTo>
                    <a:pt x="9" y="2"/>
                  </a:moveTo>
                  <a:cubicBezTo>
                    <a:pt x="10" y="2"/>
                    <a:pt x="8" y="1"/>
                    <a:pt x="9" y="1"/>
                  </a:cubicBezTo>
                  <a:cubicBezTo>
                    <a:pt x="8" y="0"/>
                    <a:pt x="7" y="0"/>
                    <a:pt x="6" y="0"/>
                  </a:cubicBezTo>
                  <a:cubicBezTo>
                    <a:pt x="5" y="1"/>
                    <a:pt x="3" y="1"/>
                    <a:pt x="2" y="2"/>
                  </a:cubicBezTo>
                  <a:cubicBezTo>
                    <a:pt x="0" y="3"/>
                    <a:pt x="2" y="4"/>
                    <a:pt x="3" y="4"/>
                  </a:cubicBezTo>
                  <a:cubicBezTo>
                    <a:pt x="5" y="4"/>
                    <a:pt x="7" y="1"/>
                    <a:pt x="9" y="2"/>
                  </a:cubicBezTo>
                  <a:cubicBezTo>
                    <a:pt x="10" y="2"/>
                    <a:pt x="7" y="1"/>
                    <a:pt x="9" y="2"/>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988" name="Freeform 568">
              <a:extLst>
                <a:ext uri="{FF2B5EF4-FFF2-40B4-BE49-F238E27FC236}">
                  <a16:creationId xmlns:a16="http://schemas.microsoft.com/office/drawing/2014/main" id="{4C5C62CF-06A0-461E-8BF5-EC05224EBF7B}"/>
                </a:ext>
              </a:extLst>
            </p:cNvPr>
            <p:cNvSpPr/>
            <p:nvPr/>
          </p:nvSpPr>
          <p:spPr bwMode="auto">
            <a:xfrm>
              <a:off x="3122677" y="4999318"/>
              <a:ext cx="59243" cy="55320"/>
            </a:xfrm>
            <a:custGeom>
              <a:avLst/>
              <a:gdLst>
                <a:gd name="T0" fmla="*/ 6 w 6"/>
                <a:gd name="T1" fmla="*/ 2 h 5"/>
                <a:gd name="T2" fmla="*/ 3 w 6"/>
                <a:gd name="T3" fmla="*/ 2 h 5"/>
                <a:gd name="T4" fmla="*/ 3 w 6"/>
                <a:gd name="T5" fmla="*/ 4 h 5"/>
                <a:gd name="T6" fmla="*/ 0 w 6"/>
                <a:gd name="T7" fmla="*/ 5 h 5"/>
                <a:gd name="T8" fmla="*/ 6 w 6"/>
                <a:gd name="T9" fmla="*/ 2 h 5"/>
              </a:gdLst>
              <a:ahLst/>
              <a:cxnLst>
                <a:cxn ang="0">
                  <a:pos x="T0" y="T1"/>
                </a:cxn>
                <a:cxn ang="0">
                  <a:pos x="T2" y="T3"/>
                </a:cxn>
                <a:cxn ang="0">
                  <a:pos x="T4" y="T5"/>
                </a:cxn>
                <a:cxn ang="0">
                  <a:pos x="T6" y="T7"/>
                </a:cxn>
                <a:cxn ang="0">
                  <a:pos x="T8" y="T9"/>
                </a:cxn>
              </a:cxnLst>
              <a:rect l="0" t="0" r="r" b="b"/>
              <a:pathLst>
                <a:path w="6" h="5">
                  <a:moveTo>
                    <a:pt x="6" y="2"/>
                  </a:moveTo>
                  <a:cubicBezTo>
                    <a:pt x="6" y="0"/>
                    <a:pt x="4" y="1"/>
                    <a:pt x="3" y="2"/>
                  </a:cubicBezTo>
                  <a:cubicBezTo>
                    <a:pt x="3" y="2"/>
                    <a:pt x="3" y="3"/>
                    <a:pt x="3" y="4"/>
                  </a:cubicBezTo>
                  <a:cubicBezTo>
                    <a:pt x="2" y="4"/>
                    <a:pt x="0" y="5"/>
                    <a:pt x="0" y="5"/>
                  </a:cubicBezTo>
                  <a:cubicBezTo>
                    <a:pt x="0" y="5"/>
                    <a:pt x="6" y="5"/>
                    <a:pt x="6" y="2"/>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989" name="Freeform 569">
              <a:extLst>
                <a:ext uri="{FF2B5EF4-FFF2-40B4-BE49-F238E27FC236}">
                  <a16:creationId xmlns:a16="http://schemas.microsoft.com/office/drawing/2014/main" id="{6C996A8E-D641-68CF-CF2B-6F815FEDAE3E}"/>
                </a:ext>
              </a:extLst>
            </p:cNvPr>
            <p:cNvSpPr/>
            <p:nvPr/>
          </p:nvSpPr>
          <p:spPr bwMode="auto">
            <a:xfrm>
              <a:off x="6597191" y="3656936"/>
              <a:ext cx="212583" cy="140138"/>
            </a:xfrm>
            <a:custGeom>
              <a:avLst/>
              <a:gdLst>
                <a:gd name="T0" fmla="*/ 19 w 21"/>
                <a:gd name="T1" fmla="*/ 9 h 13"/>
                <a:gd name="T2" fmla="*/ 18 w 21"/>
                <a:gd name="T3" fmla="*/ 7 h 13"/>
                <a:gd name="T4" fmla="*/ 14 w 21"/>
                <a:gd name="T5" fmla="*/ 4 h 13"/>
                <a:gd name="T6" fmla="*/ 8 w 21"/>
                <a:gd name="T7" fmla="*/ 1 h 13"/>
                <a:gd name="T8" fmla="*/ 5 w 21"/>
                <a:gd name="T9" fmla="*/ 6 h 13"/>
                <a:gd name="T10" fmla="*/ 0 w 21"/>
                <a:gd name="T11" fmla="*/ 8 h 13"/>
                <a:gd name="T12" fmla="*/ 7 w 21"/>
                <a:gd name="T13" fmla="*/ 11 h 13"/>
                <a:gd name="T14" fmla="*/ 15 w 21"/>
                <a:gd name="T15" fmla="*/ 12 h 13"/>
                <a:gd name="T16" fmla="*/ 20 w 21"/>
                <a:gd name="T17" fmla="*/ 9 h 13"/>
                <a:gd name="T18" fmla="*/ 19 w 21"/>
                <a:gd name="T19" fmla="*/ 9 h 13"/>
                <a:gd name="T20" fmla="*/ 19 w 21"/>
                <a:gd name="T21"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3">
                  <a:moveTo>
                    <a:pt x="19" y="9"/>
                  </a:moveTo>
                  <a:cubicBezTo>
                    <a:pt x="15" y="10"/>
                    <a:pt x="19" y="8"/>
                    <a:pt x="18" y="7"/>
                  </a:cubicBezTo>
                  <a:cubicBezTo>
                    <a:pt x="17" y="7"/>
                    <a:pt x="15" y="4"/>
                    <a:pt x="14" y="4"/>
                  </a:cubicBezTo>
                  <a:cubicBezTo>
                    <a:pt x="12" y="4"/>
                    <a:pt x="10" y="1"/>
                    <a:pt x="8" y="1"/>
                  </a:cubicBezTo>
                  <a:cubicBezTo>
                    <a:pt x="6" y="0"/>
                    <a:pt x="6" y="5"/>
                    <a:pt x="5" y="6"/>
                  </a:cubicBezTo>
                  <a:cubicBezTo>
                    <a:pt x="4" y="6"/>
                    <a:pt x="0" y="6"/>
                    <a:pt x="0" y="8"/>
                  </a:cubicBezTo>
                  <a:cubicBezTo>
                    <a:pt x="1" y="10"/>
                    <a:pt x="6" y="11"/>
                    <a:pt x="7" y="11"/>
                  </a:cubicBezTo>
                  <a:cubicBezTo>
                    <a:pt x="9" y="12"/>
                    <a:pt x="13" y="13"/>
                    <a:pt x="15" y="12"/>
                  </a:cubicBezTo>
                  <a:cubicBezTo>
                    <a:pt x="15" y="12"/>
                    <a:pt x="20" y="10"/>
                    <a:pt x="20" y="9"/>
                  </a:cubicBezTo>
                  <a:cubicBezTo>
                    <a:pt x="20" y="9"/>
                    <a:pt x="19" y="9"/>
                    <a:pt x="19" y="9"/>
                  </a:cubicBezTo>
                  <a:cubicBezTo>
                    <a:pt x="18" y="10"/>
                    <a:pt x="21" y="9"/>
                    <a:pt x="19" y="9"/>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990" name="Freeform 570">
              <a:extLst>
                <a:ext uri="{FF2B5EF4-FFF2-40B4-BE49-F238E27FC236}">
                  <a16:creationId xmlns:a16="http://schemas.microsoft.com/office/drawing/2014/main" id="{ECB719CA-D626-7DBA-3BE4-D6AACBA20236}"/>
                </a:ext>
              </a:extLst>
            </p:cNvPr>
            <p:cNvSpPr/>
            <p:nvPr/>
          </p:nvSpPr>
          <p:spPr bwMode="auto">
            <a:xfrm>
              <a:off x="6524009" y="3723319"/>
              <a:ext cx="52274" cy="40568"/>
            </a:xfrm>
            <a:custGeom>
              <a:avLst/>
              <a:gdLst>
                <a:gd name="T0" fmla="*/ 2 w 5"/>
                <a:gd name="T1" fmla="*/ 4 h 4"/>
                <a:gd name="T2" fmla="*/ 4 w 5"/>
                <a:gd name="T3" fmla="*/ 1 h 4"/>
                <a:gd name="T4" fmla="*/ 2 w 5"/>
                <a:gd name="T5" fmla="*/ 4 h 4"/>
                <a:gd name="T6" fmla="*/ 2 w 5"/>
                <a:gd name="T7" fmla="*/ 4 h 4"/>
              </a:gdLst>
              <a:ahLst/>
              <a:cxnLst>
                <a:cxn ang="0">
                  <a:pos x="T0" y="T1"/>
                </a:cxn>
                <a:cxn ang="0">
                  <a:pos x="T2" y="T3"/>
                </a:cxn>
                <a:cxn ang="0">
                  <a:pos x="T4" y="T5"/>
                </a:cxn>
                <a:cxn ang="0">
                  <a:pos x="T6" y="T7"/>
                </a:cxn>
              </a:cxnLst>
              <a:rect l="0" t="0" r="r" b="b"/>
              <a:pathLst>
                <a:path w="5" h="4">
                  <a:moveTo>
                    <a:pt x="2" y="4"/>
                  </a:moveTo>
                  <a:cubicBezTo>
                    <a:pt x="0" y="4"/>
                    <a:pt x="4" y="0"/>
                    <a:pt x="4" y="1"/>
                  </a:cubicBezTo>
                  <a:cubicBezTo>
                    <a:pt x="5" y="1"/>
                    <a:pt x="3" y="4"/>
                    <a:pt x="2" y="4"/>
                  </a:cubicBezTo>
                  <a:cubicBezTo>
                    <a:pt x="1" y="4"/>
                    <a:pt x="4" y="4"/>
                    <a:pt x="2" y="4"/>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991" name="Freeform 571">
              <a:extLst>
                <a:ext uri="{FF2B5EF4-FFF2-40B4-BE49-F238E27FC236}">
                  <a16:creationId xmlns:a16="http://schemas.microsoft.com/office/drawing/2014/main" id="{C342BFF2-862B-1F57-B0FA-E2067964C50D}"/>
                </a:ext>
              </a:extLst>
            </p:cNvPr>
            <p:cNvSpPr/>
            <p:nvPr/>
          </p:nvSpPr>
          <p:spPr bwMode="auto">
            <a:xfrm>
              <a:off x="6461278" y="3763883"/>
              <a:ext cx="20911" cy="22128"/>
            </a:xfrm>
            <a:custGeom>
              <a:avLst/>
              <a:gdLst>
                <a:gd name="T0" fmla="*/ 1 w 2"/>
                <a:gd name="T1" fmla="*/ 2 h 2"/>
                <a:gd name="T2" fmla="*/ 1 w 2"/>
                <a:gd name="T3" fmla="*/ 0 h 2"/>
                <a:gd name="T4" fmla="*/ 1 w 2"/>
                <a:gd name="T5" fmla="*/ 2 h 2"/>
              </a:gdLst>
              <a:ahLst/>
              <a:cxnLst>
                <a:cxn ang="0">
                  <a:pos x="T0" y="T1"/>
                </a:cxn>
                <a:cxn ang="0">
                  <a:pos x="T2" y="T3"/>
                </a:cxn>
                <a:cxn ang="0">
                  <a:pos x="T4" y="T5"/>
                </a:cxn>
              </a:cxnLst>
              <a:rect l="0" t="0" r="r" b="b"/>
              <a:pathLst>
                <a:path w="2" h="2">
                  <a:moveTo>
                    <a:pt x="1" y="2"/>
                  </a:moveTo>
                  <a:cubicBezTo>
                    <a:pt x="0" y="2"/>
                    <a:pt x="0" y="1"/>
                    <a:pt x="1" y="0"/>
                  </a:cubicBezTo>
                  <a:cubicBezTo>
                    <a:pt x="2" y="0"/>
                    <a:pt x="2" y="2"/>
                    <a:pt x="1" y="2"/>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992" name="Freeform 572">
              <a:extLst>
                <a:ext uri="{FF2B5EF4-FFF2-40B4-BE49-F238E27FC236}">
                  <a16:creationId xmlns:a16="http://schemas.microsoft.com/office/drawing/2014/main" id="{8AEB96EF-EE6B-112E-15C4-A4AC5A6DBC22}"/>
                </a:ext>
              </a:extLst>
            </p:cNvPr>
            <p:cNvSpPr/>
            <p:nvPr/>
          </p:nvSpPr>
          <p:spPr bwMode="auto">
            <a:xfrm>
              <a:off x="5583064" y="3310279"/>
              <a:ext cx="940942" cy="486798"/>
            </a:xfrm>
            <a:custGeom>
              <a:avLst/>
              <a:gdLst>
                <a:gd name="T0" fmla="*/ 76 w 92"/>
                <a:gd name="T1" fmla="*/ 41 h 45"/>
                <a:gd name="T2" fmla="*/ 71 w 92"/>
                <a:gd name="T3" fmla="*/ 39 h 45"/>
                <a:gd name="T4" fmla="*/ 61 w 92"/>
                <a:gd name="T5" fmla="*/ 38 h 45"/>
                <a:gd name="T6" fmla="*/ 45 w 92"/>
                <a:gd name="T7" fmla="*/ 43 h 45"/>
                <a:gd name="T8" fmla="*/ 29 w 92"/>
                <a:gd name="T9" fmla="*/ 41 h 45"/>
                <a:gd name="T10" fmla="*/ 21 w 92"/>
                <a:gd name="T11" fmla="*/ 38 h 45"/>
                <a:gd name="T12" fmla="*/ 10 w 92"/>
                <a:gd name="T13" fmla="*/ 31 h 45"/>
                <a:gd name="T14" fmla="*/ 40 w 92"/>
                <a:gd name="T15" fmla="*/ 29 h 45"/>
                <a:gd name="T16" fmla="*/ 9 w 92"/>
                <a:gd name="T17" fmla="*/ 26 h 45"/>
                <a:gd name="T18" fmla="*/ 16 w 92"/>
                <a:gd name="T19" fmla="*/ 19 h 45"/>
                <a:gd name="T20" fmla="*/ 14 w 92"/>
                <a:gd name="T21" fmla="*/ 18 h 45"/>
                <a:gd name="T22" fmla="*/ 7 w 92"/>
                <a:gd name="T23" fmla="*/ 17 h 45"/>
                <a:gd name="T24" fmla="*/ 4 w 92"/>
                <a:gd name="T25" fmla="*/ 11 h 45"/>
                <a:gd name="T26" fmla="*/ 8 w 92"/>
                <a:gd name="T27" fmla="*/ 7 h 45"/>
                <a:gd name="T28" fmla="*/ 24 w 92"/>
                <a:gd name="T29" fmla="*/ 1 h 45"/>
                <a:gd name="T30" fmla="*/ 29 w 92"/>
                <a:gd name="T31" fmla="*/ 7 h 45"/>
                <a:gd name="T32" fmla="*/ 39 w 92"/>
                <a:gd name="T33" fmla="*/ 6 h 45"/>
                <a:gd name="T34" fmla="*/ 43 w 92"/>
                <a:gd name="T35" fmla="*/ 8 h 45"/>
                <a:gd name="T36" fmla="*/ 47 w 92"/>
                <a:gd name="T37" fmla="*/ 9 h 45"/>
                <a:gd name="T38" fmla="*/ 43 w 92"/>
                <a:gd name="T39" fmla="*/ 4 h 45"/>
                <a:gd name="T40" fmla="*/ 54 w 92"/>
                <a:gd name="T41" fmla="*/ 10 h 45"/>
                <a:gd name="T42" fmla="*/ 60 w 92"/>
                <a:gd name="T43" fmla="*/ 14 h 45"/>
                <a:gd name="T44" fmla="*/ 59 w 92"/>
                <a:gd name="T45" fmla="*/ 1 h 45"/>
                <a:gd name="T46" fmla="*/ 69 w 92"/>
                <a:gd name="T47" fmla="*/ 6 h 45"/>
                <a:gd name="T48" fmla="*/ 74 w 92"/>
                <a:gd name="T49" fmla="*/ 19 h 45"/>
                <a:gd name="T50" fmla="*/ 82 w 92"/>
                <a:gd name="T51" fmla="*/ 26 h 45"/>
                <a:gd name="T52" fmla="*/ 92 w 92"/>
                <a:gd name="T53" fmla="*/ 33 h 45"/>
                <a:gd name="T54" fmla="*/ 83 w 92"/>
                <a:gd name="T55" fmla="*/ 35 h 45"/>
                <a:gd name="T56" fmla="*/ 81 w 92"/>
                <a:gd name="T57" fmla="*/ 36 h 45"/>
                <a:gd name="T58" fmla="*/ 85 w 92"/>
                <a:gd name="T59" fmla="*/ 36 h 45"/>
                <a:gd name="T60" fmla="*/ 89 w 92"/>
                <a:gd name="T61" fmla="*/ 39 h 45"/>
                <a:gd name="T62" fmla="*/ 83 w 92"/>
                <a:gd name="T63"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 h="45">
                  <a:moveTo>
                    <a:pt x="83" y="41"/>
                  </a:moveTo>
                  <a:cubicBezTo>
                    <a:pt x="81" y="41"/>
                    <a:pt x="79" y="41"/>
                    <a:pt x="76" y="41"/>
                  </a:cubicBezTo>
                  <a:cubicBezTo>
                    <a:pt x="75" y="41"/>
                    <a:pt x="74" y="41"/>
                    <a:pt x="73" y="41"/>
                  </a:cubicBezTo>
                  <a:cubicBezTo>
                    <a:pt x="72" y="41"/>
                    <a:pt x="72" y="40"/>
                    <a:pt x="71" y="39"/>
                  </a:cubicBezTo>
                  <a:cubicBezTo>
                    <a:pt x="70" y="39"/>
                    <a:pt x="66" y="40"/>
                    <a:pt x="65" y="38"/>
                  </a:cubicBezTo>
                  <a:cubicBezTo>
                    <a:pt x="65" y="35"/>
                    <a:pt x="63" y="37"/>
                    <a:pt x="61" y="38"/>
                  </a:cubicBezTo>
                  <a:cubicBezTo>
                    <a:pt x="58" y="40"/>
                    <a:pt x="56" y="39"/>
                    <a:pt x="54" y="40"/>
                  </a:cubicBezTo>
                  <a:cubicBezTo>
                    <a:pt x="51" y="41"/>
                    <a:pt x="48" y="42"/>
                    <a:pt x="45" y="43"/>
                  </a:cubicBezTo>
                  <a:cubicBezTo>
                    <a:pt x="41" y="43"/>
                    <a:pt x="35" y="45"/>
                    <a:pt x="31" y="43"/>
                  </a:cubicBezTo>
                  <a:cubicBezTo>
                    <a:pt x="31" y="43"/>
                    <a:pt x="29" y="42"/>
                    <a:pt x="29" y="41"/>
                  </a:cubicBezTo>
                  <a:cubicBezTo>
                    <a:pt x="29" y="40"/>
                    <a:pt x="29" y="38"/>
                    <a:pt x="27" y="38"/>
                  </a:cubicBezTo>
                  <a:cubicBezTo>
                    <a:pt x="25" y="38"/>
                    <a:pt x="23" y="38"/>
                    <a:pt x="21" y="38"/>
                  </a:cubicBezTo>
                  <a:cubicBezTo>
                    <a:pt x="19" y="38"/>
                    <a:pt x="17" y="38"/>
                    <a:pt x="15" y="36"/>
                  </a:cubicBezTo>
                  <a:cubicBezTo>
                    <a:pt x="14" y="36"/>
                    <a:pt x="9" y="32"/>
                    <a:pt x="10" y="31"/>
                  </a:cubicBezTo>
                  <a:cubicBezTo>
                    <a:pt x="16" y="28"/>
                    <a:pt x="23" y="29"/>
                    <a:pt x="28" y="29"/>
                  </a:cubicBezTo>
                  <a:cubicBezTo>
                    <a:pt x="29" y="29"/>
                    <a:pt x="40" y="29"/>
                    <a:pt x="40" y="29"/>
                  </a:cubicBezTo>
                  <a:cubicBezTo>
                    <a:pt x="40" y="27"/>
                    <a:pt x="26" y="25"/>
                    <a:pt x="25" y="25"/>
                  </a:cubicBezTo>
                  <a:cubicBezTo>
                    <a:pt x="20" y="25"/>
                    <a:pt x="14" y="28"/>
                    <a:pt x="9" y="26"/>
                  </a:cubicBezTo>
                  <a:cubicBezTo>
                    <a:pt x="7" y="25"/>
                    <a:pt x="3" y="23"/>
                    <a:pt x="7" y="21"/>
                  </a:cubicBezTo>
                  <a:cubicBezTo>
                    <a:pt x="10" y="20"/>
                    <a:pt x="13" y="19"/>
                    <a:pt x="16" y="19"/>
                  </a:cubicBezTo>
                  <a:cubicBezTo>
                    <a:pt x="18" y="18"/>
                    <a:pt x="20" y="18"/>
                    <a:pt x="21" y="18"/>
                  </a:cubicBezTo>
                  <a:cubicBezTo>
                    <a:pt x="19" y="19"/>
                    <a:pt x="16" y="18"/>
                    <a:pt x="14" y="18"/>
                  </a:cubicBezTo>
                  <a:cubicBezTo>
                    <a:pt x="13" y="18"/>
                    <a:pt x="7" y="19"/>
                    <a:pt x="6" y="18"/>
                  </a:cubicBezTo>
                  <a:cubicBezTo>
                    <a:pt x="6" y="18"/>
                    <a:pt x="7" y="17"/>
                    <a:pt x="7" y="17"/>
                  </a:cubicBezTo>
                  <a:cubicBezTo>
                    <a:pt x="7" y="16"/>
                    <a:pt x="0" y="17"/>
                    <a:pt x="1" y="15"/>
                  </a:cubicBezTo>
                  <a:cubicBezTo>
                    <a:pt x="2" y="14"/>
                    <a:pt x="3" y="12"/>
                    <a:pt x="4" y="11"/>
                  </a:cubicBezTo>
                  <a:cubicBezTo>
                    <a:pt x="8" y="10"/>
                    <a:pt x="4" y="10"/>
                    <a:pt x="4" y="9"/>
                  </a:cubicBezTo>
                  <a:cubicBezTo>
                    <a:pt x="4" y="9"/>
                    <a:pt x="7" y="7"/>
                    <a:pt x="8" y="7"/>
                  </a:cubicBezTo>
                  <a:cubicBezTo>
                    <a:pt x="10" y="6"/>
                    <a:pt x="11" y="5"/>
                    <a:pt x="13" y="4"/>
                  </a:cubicBezTo>
                  <a:cubicBezTo>
                    <a:pt x="17" y="2"/>
                    <a:pt x="20" y="1"/>
                    <a:pt x="24" y="1"/>
                  </a:cubicBezTo>
                  <a:cubicBezTo>
                    <a:pt x="29" y="1"/>
                    <a:pt x="24" y="7"/>
                    <a:pt x="24" y="7"/>
                  </a:cubicBezTo>
                  <a:cubicBezTo>
                    <a:pt x="26" y="8"/>
                    <a:pt x="28" y="8"/>
                    <a:pt x="29" y="7"/>
                  </a:cubicBezTo>
                  <a:cubicBezTo>
                    <a:pt x="30" y="7"/>
                    <a:pt x="30" y="4"/>
                    <a:pt x="31" y="4"/>
                  </a:cubicBezTo>
                  <a:cubicBezTo>
                    <a:pt x="33" y="4"/>
                    <a:pt x="37" y="4"/>
                    <a:pt x="39" y="6"/>
                  </a:cubicBezTo>
                  <a:cubicBezTo>
                    <a:pt x="42" y="8"/>
                    <a:pt x="35" y="11"/>
                    <a:pt x="40" y="10"/>
                  </a:cubicBezTo>
                  <a:cubicBezTo>
                    <a:pt x="41" y="10"/>
                    <a:pt x="42" y="9"/>
                    <a:pt x="43" y="8"/>
                  </a:cubicBezTo>
                  <a:cubicBezTo>
                    <a:pt x="44" y="8"/>
                    <a:pt x="44" y="8"/>
                    <a:pt x="45" y="8"/>
                  </a:cubicBezTo>
                  <a:cubicBezTo>
                    <a:pt x="46" y="8"/>
                    <a:pt x="46" y="8"/>
                    <a:pt x="47" y="9"/>
                  </a:cubicBezTo>
                  <a:cubicBezTo>
                    <a:pt x="48" y="9"/>
                    <a:pt x="48" y="7"/>
                    <a:pt x="48" y="6"/>
                  </a:cubicBezTo>
                  <a:cubicBezTo>
                    <a:pt x="47" y="6"/>
                    <a:pt x="44" y="4"/>
                    <a:pt x="43" y="4"/>
                  </a:cubicBezTo>
                  <a:cubicBezTo>
                    <a:pt x="45" y="3"/>
                    <a:pt x="49" y="5"/>
                    <a:pt x="50" y="6"/>
                  </a:cubicBezTo>
                  <a:cubicBezTo>
                    <a:pt x="53" y="7"/>
                    <a:pt x="53" y="8"/>
                    <a:pt x="54" y="10"/>
                  </a:cubicBezTo>
                  <a:cubicBezTo>
                    <a:pt x="54" y="11"/>
                    <a:pt x="54" y="16"/>
                    <a:pt x="56" y="16"/>
                  </a:cubicBezTo>
                  <a:cubicBezTo>
                    <a:pt x="57" y="16"/>
                    <a:pt x="61" y="16"/>
                    <a:pt x="60" y="14"/>
                  </a:cubicBezTo>
                  <a:cubicBezTo>
                    <a:pt x="59" y="10"/>
                    <a:pt x="57" y="7"/>
                    <a:pt x="56" y="3"/>
                  </a:cubicBezTo>
                  <a:cubicBezTo>
                    <a:pt x="55" y="0"/>
                    <a:pt x="58" y="1"/>
                    <a:pt x="59" y="1"/>
                  </a:cubicBezTo>
                  <a:cubicBezTo>
                    <a:pt x="62" y="2"/>
                    <a:pt x="62" y="0"/>
                    <a:pt x="64" y="1"/>
                  </a:cubicBezTo>
                  <a:cubicBezTo>
                    <a:pt x="66" y="3"/>
                    <a:pt x="69" y="4"/>
                    <a:pt x="69" y="6"/>
                  </a:cubicBezTo>
                  <a:cubicBezTo>
                    <a:pt x="70" y="9"/>
                    <a:pt x="71" y="11"/>
                    <a:pt x="73" y="13"/>
                  </a:cubicBezTo>
                  <a:cubicBezTo>
                    <a:pt x="74" y="16"/>
                    <a:pt x="75" y="17"/>
                    <a:pt x="74" y="19"/>
                  </a:cubicBezTo>
                  <a:cubicBezTo>
                    <a:pt x="73" y="22"/>
                    <a:pt x="76" y="25"/>
                    <a:pt x="78" y="26"/>
                  </a:cubicBezTo>
                  <a:cubicBezTo>
                    <a:pt x="79" y="26"/>
                    <a:pt x="81" y="26"/>
                    <a:pt x="82" y="26"/>
                  </a:cubicBezTo>
                  <a:cubicBezTo>
                    <a:pt x="83" y="27"/>
                    <a:pt x="84" y="28"/>
                    <a:pt x="85" y="28"/>
                  </a:cubicBezTo>
                  <a:cubicBezTo>
                    <a:pt x="88" y="29"/>
                    <a:pt x="92" y="29"/>
                    <a:pt x="92" y="33"/>
                  </a:cubicBezTo>
                  <a:cubicBezTo>
                    <a:pt x="92" y="35"/>
                    <a:pt x="83" y="32"/>
                    <a:pt x="83" y="32"/>
                  </a:cubicBezTo>
                  <a:cubicBezTo>
                    <a:pt x="83" y="33"/>
                    <a:pt x="83" y="34"/>
                    <a:pt x="83" y="35"/>
                  </a:cubicBezTo>
                  <a:cubicBezTo>
                    <a:pt x="83" y="35"/>
                    <a:pt x="80" y="35"/>
                    <a:pt x="80" y="35"/>
                  </a:cubicBezTo>
                  <a:cubicBezTo>
                    <a:pt x="81" y="35"/>
                    <a:pt x="81" y="36"/>
                    <a:pt x="81" y="36"/>
                  </a:cubicBezTo>
                  <a:cubicBezTo>
                    <a:pt x="81" y="37"/>
                    <a:pt x="81" y="38"/>
                    <a:pt x="81" y="38"/>
                  </a:cubicBezTo>
                  <a:cubicBezTo>
                    <a:pt x="81" y="38"/>
                    <a:pt x="85" y="36"/>
                    <a:pt x="85" y="36"/>
                  </a:cubicBezTo>
                  <a:cubicBezTo>
                    <a:pt x="87" y="36"/>
                    <a:pt x="86" y="37"/>
                    <a:pt x="86" y="38"/>
                  </a:cubicBezTo>
                  <a:cubicBezTo>
                    <a:pt x="86" y="38"/>
                    <a:pt x="88" y="38"/>
                    <a:pt x="89" y="39"/>
                  </a:cubicBezTo>
                  <a:cubicBezTo>
                    <a:pt x="89" y="39"/>
                    <a:pt x="83" y="41"/>
                    <a:pt x="83" y="41"/>
                  </a:cubicBezTo>
                  <a:cubicBezTo>
                    <a:pt x="81" y="41"/>
                    <a:pt x="86" y="41"/>
                    <a:pt x="83" y="4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993" name="Freeform 573">
              <a:extLst>
                <a:ext uri="{FF2B5EF4-FFF2-40B4-BE49-F238E27FC236}">
                  <a16:creationId xmlns:a16="http://schemas.microsoft.com/office/drawing/2014/main" id="{9804ED9E-2DC4-7310-AEA1-1F6B0EE77710}"/>
                </a:ext>
              </a:extLst>
            </p:cNvPr>
            <p:cNvSpPr/>
            <p:nvPr/>
          </p:nvSpPr>
          <p:spPr bwMode="auto">
            <a:xfrm>
              <a:off x="6206877" y="3266024"/>
              <a:ext cx="142883" cy="99573"/>
            </a:xfrm>
            <a:custGeom>
              <a:avLst/>
              <a:gdLst>
                <a:gd name="T0" fmla="*/ 9 w 14"/>
                <a:gd name="T1" fmla="*/ 8 h 9"/>
                <a:gd name="T2" fmla="*/ 5 w 14"/>
                <a:gd name="T3" fmla="*/ 5 h 9"/>
                <a:gd name="T4" fmla="*/ 0 w 14"/>
                <a:gd name="T5" fmla="*/ 3 h 9"/>
                <a:gd name="T6" fmla="*/ 4 w 14"/>
                <a:gd name="T7" fmla="*/ 0 h 9"/>
                <a:gd name="T8" fmla="*/ 10 w 14"/>
                <a:gd name="T9" fmla="*/ 1 h 9"/>
                <a:gd name="T10" fmla="*/ 12 w 14"/>
                <a:gd name="T11" fmla="*/ 4 h 9"/>
                <a:gd name="T12" fmla="*/ 9 w 14"/>
                <a:gd name="T13" fmla="*/ 8 h 9"/>
                <a:gd name="T14" fmla="*/ 9 w 14"/>
                <a:gd name="T15" fmla="*/ 8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9">
                  <a:moveTo>
                    <a:pt x="9" y="8"/>
                  </a:moveTo>
                  <a:cubicBezTo>
                    <a:pt x="7" y="8"/>
                    <a:pt x="6" y="5"/>
                    <a:pt x="5" y="5"/>
                  </a:cubicBezTo>
                  <a:cubicBezTo>
                    <a:pt x="4" y="4"/>
                    <a:pt x="0" y="3"/>
                    <a:pt x="0" y="3"/>
                  </a:cubicBezTo>
                  <a:cubicBezTo>
                    <a:pt x="1" y="2"/>
                    <a:pt x="3" y="1"/>
                    <a:pt x="4" y="0"/>
                  </a:cubicBezTo>
                  <a:cubicBezTo>
                    <a:pt x="6" y="0"/>
                    <a:pt x="8" y="0"/>
                    <a:pt x="10" y="1"/>
                  </a:cubicBezTo>
                  <a:cubicBezTo>
                    <a:pt x="12" y="2"/>
                    <a:pt x="14" y="2"/>
                    <a:pt x="12" y="4"/>
                  </a:cubicBezTo>
                  <a:cubicBezTo>
                    <a:pt x="11" y="5"/>
                    <a:pt x="10" y="9"/>
                    <a:pt x="9" y="8"/>
                  </a:cubicBezTo>
                  <a:cubicBezTo>
                    <a:pt x="8" y="8"/>
                    <a:pt x="9" y="8"/>
                    <a:pt x="9" y="8"/>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994" name="Freeform 574">
              <a:extLst>
                <a:ext uri="{FF2B5EF4-FFF2-40B4-BE49-F238E27FC236}">
                  <a16:creationId xmlns:a16="http://schemas.microsoft.com/office/drawing/2014/main" id="{A3F3A05E-8BA3-CF9D-E001-41DC2937EB75}"/>
                </a:ext>
              </a:extLst>
            </p:cNvPr>
            <p:cNvSpPr/>
            <p:nvPr/>
          </p:nvSpPr>
          <p:spPr bwMode="auto">
            <a:xfrm>
              <a:off x="6433399" y="3221769"/>
              <a:ext cx="324101" cy="317157"/>
            </a:xfrm>
            <a:custGeom>
              <a:avLst/>
              <a:gdLst>
                <a:gd name="T0" fmla="*/ 18 w 32"/>
                <a:gd name="T1" fmla="*/ 27 h 29"/>
                <a:gd name="T2" fmla="*/ 10 w 32"/>
                <a:gd name="T3" fmla="*/ 19 h 29"/>
                <a:gd name="T4" fmla="*/ 1 w 32"/>
                <a:gd name="T5" fmla="*/ 15 h 29"/>
                <a:gd name="T6" fmla="*/ 0 w 32"/>
                <a:gd name="T7" fmla="*/ 13 h 29"/>
                <a:gd name="T8" fmla="*/ 4 w 32"/>
                <a:gd name="T9" fmla="*/ 12 h 29"/>
                <a:gd name="T10" fmla="*/ 11 w 32"/>
                <a:gd name="T11" fmla="*/ 14 h 29"/>
                <a:gd name="T12" fmla="*/ 11 w 32"/>
                <a:gd name="T13" fmla="*/ 12 h 29"/>
                <a:gd name="T14" fmla="*/ 13 w 32"/>
                <a:gd name="T15" fmla="*/ 11 h 29"/>
                <a:gd name="T16" fmla="*/ 7 w 32"/>
                <a:gd name="T17" fmla="*/ 8 h 29"/>
                <a:gd name="T18" fmla="*/ 7 w 32"/>
                <a:gd name="T19" fmla="*/ 6 h 29"/>
                <a:gd name="T20" fmla="*/ 10 w 32"/>
                <a:gd name="T21" fmla="*/ 7 h 29"/>
                <a:gd name="T22" fmla="*/ 11 w 32"/>
                <a:gd name="T23" fmla="*/ 5 h 29"/>
                <a:gd name="T24" fmla="*/ 8 w 32"/>
                <a:gd name="T25" fmla="*/ 4 h 29"/>
                <a:gd name="T26" fmla="*/ 10 w 32"/>
                <a:gd name="T27" fmla="*/ 3 h 29"/>
                <a:gd name="T28" fmla="*/ 14 w 32"/>
                <a:gd name="T29" fmla="*/ 4 h 29"/>
                <a:gd name="T30" fmla="*/ 13 w 32"/>
                <a:gd name="T31" fmla="*/ 3 h 29"/>
                <a:gd name="T32" fmla="*/ 19 w 32"/>
                <a:gd name="T33" fmla="*/ 5 h 29"/>
                <a:gd name="T34" fmla="*/ 18 w 32"/>
                <a:gd name="T35" fmla="*/ 3 h 29"/>
                <a:gd name="T36" fmla="*/ 19 w 32"/>
                <a:gd name="T37" fmla="*/ 3 h 29"/>
                <a:gd name="T38" fmla="*/ 17 w 32"/>
                <a:gd name="T39" fmla="*/ 2 h 29"/>
                <a:gd name="T40" fmla="*/ 25 w 32"/>
                <a:gd name="T41" fmla="*/ 1 h 29"/>
                <a:gd name="T42" fmla="*/ 23 w 32"/>
                <a:gd name="T43" fmla="*/ 3 h 29"/>
                <a:gd name="T44" fmla="*/ 28 w 32"/>
                <a:gd name="T45" fmla="*/ 4 h 29"/>
                <a:gd name="T46" fmla="*/ 27 w 32"/>
                <a:gd name="T47" fmla="*/ 7 h 29"/>
                <a:gd name="T48" fmla="*/ 26 w 32"/>
                <a:gd name="T49" fmla="*/ 8 h 29"/>
                <a:gd name="T50" fmla="*/ 23 w 32"/>
                <a:gd name="T51" fmla="*/ 10 h 29"/>
                <a:gd name="T52" fmla="*/ 21 w 32"/>
                <a:gd name="T53" fmla="*/ 13 h 29"/>
                <a:gd name="T54" fmla="*/ 24 w 32"/>
                <a:gd name="T55" fmla="*/ 11 h 29"/>
                <a:gd name="T56" fmla="*/ 26 w 32"/>
                <a:gd name="T57" fmla="*/ 13 h 29"/>
                <a:gd name="T58" fmla="*/ 29 w 32"/>
                <a:gd name="T59" fmla="*/ 13 h 29"/>
                <a:gd name="T60" fmla="*/ 28 w 32"/>
                <a:gd name="T61" fmla="*/ 10 h 29"/>
                <a:gd name="T62" fmla="*/ 30 w 32"/>
                <a:gd name="T63" fmla="*/ 11 h 29"/>
                <a:gd name="T64" fmla="*/ 30 w 32"/>
                <a:gd name="T65" fmla="*/ 14 h 29"/>
                <a:gd name="T66" fmla="*/ 31 w 32"/>
                <a:gd name="T67" fmla="*/ 17 h 29"/>
                <a:gd name="T68" fmla="*/ 28 w 32"/>
                <a:gd name="T69" fmla="*/ 23 h 29"/>
                <a:gd name="T70" fmla="*/ 22 w 32"/>
                <a:gd name="T71" fmla="*/ 23 h 29"/>
                <a:gd name="T72" fmla="*/ 21 w 32"/>
                <a:gd name="T73" fmla="*/ 23 h 29"/>
                <a:gd name="T74" fmla="*/ 23 w 32"/>
                <a:gd name="T75" fmla="*/ 26 h 29"/>
                <a:gd name="T76" fmla="*/ 18 w 32"/>
                <a:gd name="T77" fmla="*/ 27 h 29"/>
                <a:gd name="T78" fmla="*/ 18 w 32"/>
                <a:gd name="T79" fmla="*/ 2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2" h="29">
                  <a:moveTo>
                    <a:pt x="18" y="27"/>
                  </a:moveTo>
                  <a:cubicBezTo>
                    <a:pt x="15" y="25"/>
                    <a:pt x="13" y="21"/>
                    <a:pt x="10" y="19"/>
                  </a:cubicBezTo>
                  <a:cubicBezTo>
                    <a:pt x="7" y="18"/>
                    <a:pt x="4" y="16"/>
                    <a:pt x="1" y="15"/>
                  </a:cubicBezTo>
                  <a:cubicBezTo>
                    <a:pt x="0" y="14"/>
                    <a:pt x="0" y="14"/>
                    <a:pt x="0" y="13"/>
                  </a:cubicBezTo>
                  <a:cubicBezTo>
                    <a:pt x="0" y="10"/>
                    <a:pt x="2" y="11"/>
                    <a:pt x="4" y="12"/>
                  </a:cubicBezTo>
                  <a:cubicBezTo>
                    <a:pt x="6" y="13"/>
                    <a:pt x="8" y="15"/>
                    <a:pt x="11" y="14"/>
                  </a:cubicBezTo>
                  <a:cubicBezTo>
                    <a:pt x="12" y="14"/>
                    <a:pt x="11" y="12"/>
                    <a:pt x="11" y="12"/>
                  </a:cubicBezTo>
                  <a:cubicBezTo>
                    <a:pt x="11" y="11"/>
                    <a:pt x="13" y="12"/>
                    <a:pt x="13" y="11"/>
                  </a:cubicBezTo>
                  <a:cubicBezTo>
                    <a:pt x="14" y="10"/>
                    <a:pt x="7" y="8"/>
                    <a:pt x="7" y="8"/>
                  </a:cubicBezTo>
                  <a:cubicBezTo>
                    <a:pt x="5" y="7"/>
                    <a:pt x="6" y="6"/>
                    <a:pt x="7" y="6"/>
                  </a:cubicBezTo>
                  <a:cubicBezTo>
                    <a:pt x="9" y="5"/>
                    <a:pt x="9" y="6"/>
                    <a:pt x="10" y="7"/>
                  </a:cubicBezTo>
                  <a:cubicBezTo>
                    <a:pt x="10" y="7"/>
                    <a:pt x="11" y="5"/>
                    <a:pt x="11" y="5"/>
                  </a:cubicBezTo>
                  <a:cubicBezTo>
                    <a:pt x="12" y="5"/>
                    <a:pt x="8" y="4"/>
                    <a:pt x="8" y="4"/>
                  </a:cubicBezTo>
                  <a:cubicBezTo>
                    <a:pt x="8" y="4"/>
                    <a:pt x="10" y="3"/>
                    <a:pt x="10" y="3"/>
                  </a:cubicBezTo>
                  <a:cubicBezTo>
                    <a:pt x="11" y="3"/>
                    <a:pt x="13" y="4"/>
                    <a:pt x="14" y="4"/>
                  </a:cubicBezTo>
                  <a:cubicBezTo>
                    <a:pt x="14" y="4"/>
                    <a:pt x="13" y="3"/>
                    <a:pt x="13" y="3"/>
                  </a:cubicBezTo>
                  <a:cubicBezTo>
                    <a:pt x="14" y="2"/>
                    <a:pt x="18" y="5"/>
                    <a:pt x="19" y="5"/>
                  </a:cubicBezTo>
                  <a:cubicBezTo>
                    <a:pt x="20" y="4"/>
                    <a:pt x="18" y="4"/>
                    <a:pt x="18" y="3"/>
                  </a:cubicBezTo>
                  <a:cubicBezTo>
                    <a:pt x="18" y="3"/>
                    <a:pt x="19" y="3"/>
                    <a:pt x="19" y="3"/>
                  </a:cubicBezTo>
                  <a:cubicBezTo>
                    <a:pt x="19" y="3"/>
                    <a:pt x="17" y="3"/>
                    <a:pt x="17" y="2"/>
                  </a:cubicBezTo>
                  <a:cubicBezTo>
                    <a:pt x="17" y="2"/>
                    <a:pt x="24" y="0"/>
                    <a:pt x="25" y="1"/>
                  </a:cubicBezTo>
                  <a:cubicBezTo>
                    <a:pt x="26" y="1"/>
                    <a:pt x="23" y="2"/>
                    <a:pt x="23" y="3"/>
                  </a:cubicBezTo>
                  <a:cubicBezTo>
                    <a:pt x="24" y="4"/>
                    <a:pt x="27" y="3"/>
                    <a:pt x="28" y="4"/>
                  </a:cubicBezTo>
                  <a:cubicBezTo>
                    <a:pt x="28" y="5"/>
                    <a:pt x="24" y="7"/>
                    <a:pt x="27" y="7"/>
                  </a:cubicBezTo>
                  <a:cubicBezTo>
                    <a:pt x="28" y="7"/>
                    <a:pt x="27" y="8"/>
                    <a:pt x="26" y="8"/>
                  </a:cubicBezTo>
                  <a:cubicBezTo>
                    <a:pt x="25" y="8"/>
                    <a:pt x="24" y="8"/>
                    <a:pt x="23" y="10"/>
                  </a:cubicBezTo>
                  <a:cubicBezTo>
                    <a:pt x="23" y="10"/>
                    <a:pt x="21" y="13"/>
                    <a:pt x="21" y="13"/>
                  </a:cubicBezTo>
                  <a:cubicBezTo>
                    <a:pt x="22" y="13"/>
                    <a:pt x="23" y="11"/>
                    <a:pt x="24" y="11"/>
                  </a:cubicBezTo>
                  <a:cubicBezTo>
                    <a:pt x="25" y="11"/>
                    <a:pt x="25" y="12"/>
                    <a:pt x="26" y="13"/>
                  </a:cubicBezTo>
                  <a:cubicBezTo>
                    <a:pt x="27" y="13"/>
                    <a:pt x="30" y="17"/>
                    <a:pt x="29" y="13"/>
                  </a:cubicBezTo>
                  <a:cubicBezTo>
                    <a:pt x="29" y="12"/>
                    <a:pt x="27" y="11"/>
                    <a:pt x="28" y="10"/>
                  </a:cubicBezTo>
                  <a:cubicBezTo>
                    <a:pt x="29" y="10"/>
                    <a:pt x="30" y="10"/>
                    <a:pt x="30" y="11"/>
                  </a:cubicBezTo>
                  <a:cubicBezTo>
                    <a:pt x="30" y="12"/>
                    <a:pt x="29" y="13"/>
                    <a:pt x="30" y="14"/>
                  </a:cubicBezTo>
                  <a:cubicBezTo>
                    <a:pt x="31" y="15"/>
                    <a:pt x="32" y="16"/>
                    <a:pt x="31" y="17"/>
                  </a:cubicBezTo>
                  <a:cubicBezTo>
                    <a:pt x="29" y="19"/>
                    <a:pt x="32" y="22"/>
                    <a:pt x="28" y="23"/>
                  </a:cubicBezTo>
                  <a:cubicBezTo>
                    <a:pt x="28" y="23"/>
                    <a:pt x="21" y="25"/>
                    <a:pt x="22" y="23"/>
                  </a:cubicBezTo>
                  <a:cubicBezTo>
                    <a:pt x="22" y="22"/>
                    <a:pt x="21" y="22"/>
                    <a:pt x="21" y="23"/>
                  </a:cubicBezTo>
                  <a:cubicBezTo>
                    <a:pt x="22" y="24"/>
                    <a:pt x="22" y="25"/>
                    <a:pt x="23" y="26"/>
                  </a:cubicBezTo>
                  <a:cubicBezTo>
                    <a:pt x="23" y="28"/>
                    <a:pt x="19" y="27"/>
                    <a:pt x="18" y="27"/>
                  </a:cubicBezTo>
                  <a:cubicBezTo>
                    <a:pt x="17" y="26"/>
                    <a:pt x="22" y="29"/>
                    <a:pt x="18" y="27"/>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995" name="Freeform 575">
              <a:extLst>
                <a:ext uri="{FF2B5EF4-FFF2-40B4-BE49-F238E27FC236}">
                  <a16:creationId xmlns:a16="http://schemas.microsoft.com/office/drawing/2014/main" id="{9E7B3CF8-7210-685F-CC47-49F314BBAFE1}"/>
                </a:ext>
              </a:extLst>
            </p:cNvPr>
            <p:cNvSpPr/>
            <p:nvPr/>
          </p:nvSpPr>
          <p:spPr bwMode="auto">
            <a:xfrm>
              <a:off x="6778410" y="3221769"/>
              <a:ext cx="285766" cy="239710"/>
            </a:xfrm>
            <a:custGeom>
              <a:avLst/>
              <a:gdLst>
                <a:gd name="T0" fmla="*/ 7 w 28"/>
                <a:gd name="T1" fmla="*/ 22 h 22"/>
                <a:gd name="T2" fmla="*/ 3 w 28"/>
                <a:gd name="T3" fmla="*/ 19 h 22"/>
                <a:gd name="T4" fmla="*/ 1 w 28"/>
                <a:gd name="T5" fmla="*/ 11 h 22"/>
                <a:gd name="T6" fmla="*/ 1 w 28"/>
                <a:gd name="T7" fmla="*/ 4 h 22"/>
                <a:gd name="T8" fmla="*/ 6 w 28"/>
                <a:gd name="T9" fmla="*/ 4 h 22"/>
                <a:gd name="T10" fmla="*/ 5 w 28"/>
                <a:gd name="T11" fmla="*/ 1 h 22"/>
                <a:gd name="T12" fmla="*/ 16 w 28"/>
                <a:gd name="T13" fmla="*/ 2 h 22"/>
                <a:gd name="T14" fmla="*/ 25 w 28"/>
                <a:gd name="T15" fmla="*/ 3 h 22"/>
                <a:gd name="T16" fmla="*/ 23 w 28"/>
                <a:gd name="T17" fmla="*/ 8 h 22"/>
                <a:gd name="T18" fmla="*/ 19 w 28"/>
                <a:gd name="T19" fmla="*/ 13 h 22"/>
                <a:gd name="T20" fmla="*/ 12 w 28"/>
                <a:gd name="T21" fmla="*/ 13 h 22"/>
                <a:gd name="T22" fmla="*/ 10 w 28"/>
                <a:gd name="T23" fmla="*/ 14 h 22"/>
                <a:gd name="T24" fmla="*/ 11 w 28"/>
                <a:gd name="T25" fmla="*/ 17 h 22"/>
                <a:gd name="T26" fmla="*/ 7 w 28"/>
                <a:gd name="T27" fmla="*/ 22 h 22"/>
                <a:gd name="T28" fmla="*/ 7 w 28"/>
                <a:gd name="T29"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 h="22">
                  <a:moveTo>
                    <a:pt x="7" y="22"/>
                  </a:moveTo>
                  <a:cubicBezTo>
                    <a:pt x="5" y="21"/>
                    <a:pt x="3" y="21"/>
                    <a:pt x="3" y="19"/>
                  </a:cubicBezTo>
                  <a:cubicBezTo>
                    <a:pt x="3" y="16"/>
                    <a:pt x="0" y="14"/>
                    <a:pt x="1" y="11"/>
                  </a:cubicBezTo>
                  <a:cubicBezTo>
                    <a:pt x="1" y="9"/>
                    <a:pt x="0" y="6"/>
                    <a:pt x="1" y="4"/>
                  </a:cubicBezTo>
                  <a:cubicBezTo>
                    <a:pt x="2" y="4"/>
                    <a:pt x="6" y="5"/>
                    <a:pt x="6" y="4"/>
                  </a:cubicBezTo>
                  <a:cubicBezTo>
                    <a:pt x="6" y="3"/>
                    <a:pt x="0" y="3"/>
                    <a:pt x="5" y="1"/>
                  </a:cubicBezTo>
                  <a:cubicBezTo>
                    <a:pt x="9" y="0"/>
                    <a:pt x="12" y="1"/>
                    <a:pt x="16" y="2"/>
                  </a:cubicBezTo>
                  <a:cubicBezTo>
                    <a:pt x="19" y="2"/>
                    <a:pt x="22" y="2"/>
                    <a:pt x="25" y="3"/>
                  </a:cubicBezTo>
                  <a:cubicBezTo>
                    <a:pt x="28" y="4"/>
                    <a:pt x="25" y="6"/>
                    <a:pt x="23" y="8"/>
                  </a:cubicBezTo>
                  <a:cubicBezTo>
                    <a:pt x="22" y="10"/>
                    <a:pt x="21" y="12"/>
                    <a:pt x="19" y="13"/>
                  </a:cubicBezTo>
                  <a:cubicBezTo>
                    <a:pt x="18" y="15"/>
                    <a:pt x="14" y="13"/>
                    <a:pt x="12" y="13"/>
                  </a:cubicBezTo>
                  <a:cubicBezTo>
                    <a:pt x="12" y="13"/>
                    <a:pt x="9" y="13"/>
                    <a:pt x="10" y="14"/>
                  </a:cubicBezTo>
                  <a:cubicBezTo>
                    <a:pt x="10" y="15"/>
                    <a:pt x="12" y="15"/>
                    <a:pt x="11" y="17"/>
                  </a:cubicBezTo>
                  <a:cubicBezTo>
                    <a:pt x="10" y="17"/>
                    <a:pt x="8" y="22"/>
                    <a:pt x="7" y="22"/>
                  </a:cubicBezTo>
                  <a:cubicBezTo>
                    <a:pt x="5" y="21"/>
                    <a:pt x="8" y="22"/>
                    <a:pt x="7" y="22"/>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996" name="Freeform 576">
              <a:extLst>
                <a:ext uri="{FF2B5EF4-FFF2-40B4-BE49-F238E27FC236}">
                  <a16:creationId xmlns:a16="http://schemas.microsoft.com/office/drawing/2014/main" id="{A6E02A06-11F0-922F-137A-76AC819FF9AE}"/>
                </a:ext>
              </a:extLst>
            </p:cNvPr>
            <p:cNvSpPr/>
            <p:nvPr/>
          </p:nvSpPr>
          <p:spPr bwMode="auto">
            <a:xfrm>
              <a:off x="5248509" y="3192266"/>
              <a:ext cx="550626" cy="357723"/>
            </a:xfrm>
            <a:custGeom>
              <a:avLst/>
              <a:gdLst>
                <a:gd name="T0" fmla="*/ 52 w 54"/>
                <a:gd name="T1" fmla="*/ 10 h 33"/>
                <a:gd name="T2" fmla="*/ 45 w 54"/>
                <a:gd name="T3" fmla="*/ 4 h 33"/>
                <a:gd name="T4" fmla="*/ 41 w 54"/>
                <a:gd name="T5" fmla="*/ 3 h 33"/>
                <a:gd name="T6" fmla="*/ 35 w 54"/>
                <a:gd name="T7" fmla="*/ 4 h 33"/>
                <a:gd name="T8" fmla="*/ 32 w 54"/>
                <a:gd name="T9" fmla="*/ 3 h 33"/>
                <a:gd name="T10" fmla="*/ 27 w 54"/>
                <a:gd name="T11" fmla="*/ 1 h 33"/>
                <a:gd name="T12" fmla="*/ 20 w 54"/>
                <a:gd name="T13" fmla="*/ 0 h 33"/>
                <a:gd name="T14" fmla="*/ 11 w 54"/>
                <a:gd name="T15" fmla="*/ 1 h 33"/>
                <a:gd name="T16" fmla="*/ 8 w 54"/>
                <a:gd name="T17" fmla="*/ 3 h 33"/>
                <a:gd name="T18" fmla="*/ 7 w 54"/>
                <a:gd name="T19" fmla="*/ 11 h 33"/>
                <a:gd name="T20" fmla="*/ 7 w 54"/>
                <a:gd name="T21" fmla="*/ 15 h 33"/>
                <a:gd name="T22" fmla="*/ 4 w 54"/>
                <a:gd name="T23" fmla="*/ 18 h 33"/>
                <a:gd name="T24" fmla="*/ 0 w 54"/>
                <a:gd name="T25" fmla="*/ 24 h 33"/>
                <a:gd name="T26" fmla="*/ 7 w 54"/>
                <a:gd name="T27" fmla="*/ 26 h 33"/>
                <a:gd name="T28" fmla="*/ 15 w 54"/>
                <a:gd name="T29" fmla="*/ 32 h 33"/>
                <a:gd name="T30" fmla="*/ 19 w 54"/>
                <a:gd name="T31" fmla="*/ 30 h 33"/>
                <a:gd name="T32" fmla="*/ 25 w 54"/>
                <a:gd name="T33" fmla="*/ 29 h 33"/>
                <a:gd name="T34" fmla="*/ 28 w 54"/>
                <a:gd name="T35" fmla="*/ 26 h 33"/>
                <a:gd name="T36" fmla="*/ 31 w 54"/>
                <a:gd name="T37" fmla="*/ 21 h 33"/>
                <a:gd name="T38" fmla="*/ 37 w 54"/>
                <a:gd name="T39" fmla="*/ 17 h 33"/>
                <a:gd name="T40" fmla="*/ 46 w 54"/>
                <a:gd name="T41" fmla="*/ 13 h 33"/>
                <a:gd name="T42" fmla="*/ 52 w 54"/>
                <a:gd name="T43" fmla="*/ 10 h 33"/>
                <a:gd name="T44" fmla="*/ 52 w 54"/>
                <a:gd name="T45" fmla="*/ 1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4" h="33">
                  <a:moveTo>
                    <a:pt x="52" y="10"/>
                  </a:moveTo>
                  <a:cubicBezTo>
                    <a:pt x="50" y="8"/>
                    <a:pt x="48" y="6"/>
                    <a:pt x="45" y="4"/>
                  </a:cubicBezTo>
                  <a:cubicBezTo>
                    <a:pt x="44" y="4"/>
                    <a:pt x="42" y="3"/>
                    <a:pt x="41" y="3"/>
                  </a:cubicBezTo>
                  <a:cubicBezTo>
                    <a:pt x="38" y="2"/>
                    <a:pt x="37" y="3"/>
                    <a:pt x="35" y="4"/>
                  </a:cubicBezTo>
                  <a:cubicBezTo>
                    <a:pt x="34" y="4"/>
                    <a:pt x="33" y="3"/>
                    <a:pt x="32" y="3"/>
                  </a:cubicBezTo>
                  <a:cubicBezTo>
                    <a:pt x="31" y="2"/>
                    <a:pt x="29" y="2"/>
                    <a:pt x="27" y="1"/>
                  </a:cubicBezTo>
                  <a:cubicBezTo>
                    <a:pt x="25" y="1"/>
                    <a:pt x="22" y="0"/>
                    <a:pt x="20" y="0"/>
                  </a:cubicBezTo>
                  <a:cubicBezTo>
                    <a:pt x="17" y="0"/>
                    <a:pt x="14" y="1"/>
                    <a:pt x="11" y="1"/>
                  </a:cubicBezTo>
                  <a:cubicBezTo>
                    <a:pt x="9" y="2"/>
                    <a:pt x="6" y="1"/>
                    <a:pt x="8" y="3"/>
                  </a:cubicBezTo>
                  <a:cubicBezTo>
                    <a:pt x="10" y="7"/>
                    <a:pt x="10" y="8"/>
                    <a:pt x="7" y="11"/>
                  </a:cubicBezTo>
                  <a:cubicBezTo>
                    <a:pt x="5" y="13"/>
                    <a:pt x="7" y="14"/>
                    <a:pt x="7" y="15"/>
                  </a:cubicBezTo>
                  <a:cubicBezTo>
                    <a:pt x="6" y="16"/>
                    <a:pt x="4" y="16"/>
                    <a:pt x="4" y="18"/>
                  </a:cubicBezTo>
                  <a:cubicBezTo>
                    <a:pt x="3" y="20"/>
                    <a:pt x="1" y="22"/>
                    <a:pt x="0" y="24"/>
                  </a:cubicBezTo>
                  <a:cubicBezTo>
                    <a:pt x="0" y="25"/>
                    <a:pt x="6" y="26"/>
                    <a:pt x="7" y="26"/>
                  </a:cubicBezTo>
                  <a:cubicBezTo>
                    <a:pt x="10" y="28"/>
                    <a:pt x="12" y="32"/>
                    <a:pt x="15" y="32"/>
                  </a:cubicBezTo>
                  <a:cubicBezTo>
                    <a:pt x="16" y="33"/>
                    <a:pt x="18" y="31"/>
                    <a:pt x="19" y="30"/>
                  </a:cubicBezTo>
                  <a:cubicBezTo>
                    <a:pt x="21" y="29"/>
                    <a:pt x="23" y="30"/>
                    <a:pt x="25" y="29"/>
                  </a:cubicBezTo>
                  <a:cubicBezTo>
                    <a:pt x="27" y="29"/>
                    <a:pt x="27" y="28"/>
                    <a:pt x="28" y="26"/>
                  </a:cubicBezTo>
                  <a:cubicBezTo>
                    <a:pt x="28" y="24"/>
                    <a:pt x="28" y="23"/>
                    <a:pt x="31" y="21"/>
                  </a:cubicBezTo>
                  <a:cubicBezTo>
                    <a:pt x="33" y="20"/>
                    <a:pt x="34" y="18"/>
                    <a:pt x="37" y="17"/>
                  </a:cubicBezTo>
                  <a:cubicBezTo>
                    <a:pt x="40" y="15"/>
                    <a:pt x="43" y="14"/>
                    <a:pt x="46" y="13"/>
                  </a:cubicBezTo>
                  <a:cubicBezTo>
                    <a:pt x="46" y="13"/>
                    <a:pt x="53" y="10"/>
                    <a:pt x="52" y="10"/>
                  </a:cubicBezTo>
                  <a:cubicBezTo>
                    <a:pt x="51" y="9"/>
                    <a:pt x="54" y="11"/>
                    <a:pt x="52" y="10"/>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997" name="Freeform 577">
              <a:extLst>
                <a:ext uri="{FF2B5EF4-FFF2-40B4-BE49-F238E27FC236}">
                  <a16:creationId xmlns:a16="http://schemas.microsoft.com/office/drawing/2014/main" id="{70C0F0F2-23C2-668B-C857-3D2EEE3A1D6E}"/>
                </a:ext>
              </a:extLst>
            </p:cNvPr>
            <p:cNvSpPr/>
            <p:nvPr/>
          </p:nvSpPr>
          <p:spPr bwMode="auto">
            <a:xfrm>
              <a:off x="6318395" y="3092694"/>
              <a:ext cx="73184" cy="44255"/>
            </a:xfrm>
            <a:custGeom>
              <a:avLst/>
              <a:gdLst>
                <a:gd name="T0" fmla="*/ 4 w 7"/>
                <a:gd name="T1" fmla="*/ 4 h 4"/>
                <a:gd name="T2" fmla="*/ 1 w 7"/>
                <a:gd name="T3" fmla="*/ 3 h 4"/>
                <a:gd name="T4" fmla="*/ 3 w 7"/>
                <a:gd name="T5" fmla="*/ 0 h 4"/>
                <a:gd name="T6" fmla="*/ 4 w 7"/>
                <a:gd name="T7" fmla="*/ 4 h 4"/>
                <a:gd name="T8" fmla="*/ 4 w 7"/>
                <a:gd name="T9" fmla="*/ 4 h 4"/>
              </a:gdLst>
              <a:ahLst/>
              <a:cxnLst>
                <a:cxn ang="0">
                  <a:pos x="T0" y="T1"/>
                </a:cxn>
                <a:cxn ang="0">
                  <a:pos x="T2" y="T3"/>
                </a:cxn>
                <a:cxn ang="0">
                  <a:pos x="T4" y="T5"/>
                </a:cxn>
                <a:cxn ang="0">
                  <a:pos x="T6" y="T7"/>
                </a:cxn>
                <a:cxn ang="0">
                  <a:pos x="T8" y="T9"/>
                </a:cxn>
              </a:cxnLst>
              <a:rect l="0" t="0" r="r" b="b"/>
              <a:pathLst>
                <a:path w="7" h="4">
                  <a:moveTo>
                    <a:pt x="4" y="4"/>
                  </a:moveTo>
                  <a:cubicBezTo>
                    <a:pt x="3" y="4"/>
                    <a:pt x="1" y="4"/>
                    <a:pt x="1" y="3"/>
                  </a:cubicBezTo>
                  <a:cubicBezTo>
                    <a:pt x="0" y="2"/>
                    <a:pt x="3" y="0"/>
                    <a:pt x="3" y="0"/>
                  </a:cubicBezTo>
                  <a:cubicBezTo>
                    <a:pt x="6" y="0"/>
                    <a:pt x="7" y="4"/>
                    <a:pt x="4" y="4"/>
                  </a:cubicBezTo>
                  <a:cubicBezTo>
                    <a:pt x="1" y="3"/>
                    <a:pt x="6" y="4"/>
                    <a:pt x="4" y="4"/>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998" name="Freeform 578">
              <a:extLst>
                <a:ext uri="{FF2B5EF4-FFF2-40B4-BE49-F238E27FC236}">
                  <a16:creationId xmlns:a16="http://schemas.microsoft.com/office/drawing/2014/main" id="{6AB57CFD-D312-95C1-2005-07B0AC3BA9DF}"/>
                </a:ext>
              </a:extLst>
            </p:cNvPr>
            <p:cNvSpPr/>
            <p:nvPr/>
          </p:nvSpPr>
          <p:spPr bwMode="auto">
            <a:xfrm>
              <a:off x="5687616" y="2897239"/>
              <a:ext cx="613353" cy="306092"/>
            </a:xfrm>
            <a:custGeom>
              <a:avLst/>
              <a:gdLst>
                <a:gd name="T0" fmla="*/ 50 w 60"/>
                <a:gd name="T1" fmla="*/ 22 h 28"/>
                <a:gd name="T2" fmla="*/ 48 w 60"/>
                <a:gd name="T3" fmla="*/ 21 h 28"/>
                <a:gd name="T4" fmla="*/ 46 w 60"/>
                <a:gd name="T5" fmla="*/ 23 h 28"/>
                <a:gd name="T6" fmla="*/ 43 w 60"/>
                <a:gd name="T7" fmla="*/ 22 h 28"/>
                <a:gd name="T8" fmla="*/ 40 w 60"/>
                <a:gd name="T9" fmla="*/ 23 h 28"/>
                <a:gd name="T10" fmla="*/ 24 w 60"/>
                <a:gd name="T11" fmla="*/ 27 h 28"/>
                <a:gd name="T12" fmla="*/ 19 w 60"/>
                <a:gd name="T13" fmla="*/ 28 h 28"/>
                <a:gd name="T14" fmla="*/ 17 w 60"/>
                <a:gd name="T15" fmla="*/ 24 h 28"/>
                <a:gd name="T16" fmla="*/ 24 w 60"/>
                <a:gd name="T17" fmla="*/ 22 h 28"/>
                <a:gd name="T18" fmla="*/ 29 w 60"/>
                <a:gd name="T19" fmla="*/ 22 h 28"/>
                <a:gd name="T20" fmla="*/ 31 w 60"/>
                <a:gd name="T21" fmla="*/ 20 h 28"/>
                <a:gd name="T22" fmla="*/ 24 w 60"/>
                <a:gd name="T23" fmla="*/ 20 h 28"/>
                <a:gd name="T24" fmla="*/ 19 w 60"/>
                <a:gd name="T25" fmla="*/ 21 h 28"/>
                <a:gd name="T26" fmla="*/ 19 w 60"/>
                <a:gd name="T27" fmla="*/ 19 h 28"/>
                <a:gd name="T28" fmla="*/ 12 w 60"/>
                <a:gd name="T29" fmla="*/ 21 h 28"/>
                <a:gd name="T30" fmla="*/ 11 w 60"/>
                <a:gd name="T31" fmla="*/ 22 h 28"/>
                <a:gd name="T32" fmla="*/ 9 w 60"/>
                <a:gd name="T33" fmla="*/ 23 h 28"/>
                <a:gd name="T34" fmla="*/ 5 w 60"/>
                <a:gd name="T35" fmla="*/ 21 h 28"/>
                <a:gd name="T36" fmla="*/ 0 w 60"/>
                <a:gd name="T37" fmla="*/ 20 h 28"/>
                <a:gd name="T38" fmla="*/ 4 w 60"/>
                <a:gd name="T39" fmla="*/ 18 h 28"/>
                <a:gd name="T40" fmla="*/ 9 w 60"/>
                <a:gd name="T41" fmla="*/ 17 h 28"/>
                <a:gd name="T42" fmla="*/ 11 w 60"/>
                <a:gd name="T43" fmla="*/ 16 h 28"/>
                <a:gd name="T44" fmla="*/ 5 w 60"/>
                <a:gd name="T45" fmla="*/ 16 h 28"/>
                <a:gd name="T46" fmla="*/ 4 w 60"/>
                <a:gd name="T47" fmla="*/ 14 h 28"/>
                <a:gd name="T48" fmla="*/ 12 w 60"/>
                <a:gd name="T49" fmla="*/ 13 h 28"/>
                <a:gd name="T50" fmla="*/ 4 w 60"/>
                <a:gd name="T51" fmla="*/ 12 h 28"/>
                <a:gd name="T52" fmla="*/ 13 w 60"/>
                <a:gd name="T53" fmla="*/ 10 h 28"/>
                <a:gd name="T54" fmla="*/ 9 w 60"/>
                <a:gd name="T55" fmla="*/ 8 h 28"/>
                <a:gd name="T56" fmla="*/ 14 w 60"/>
                <a:gd name="T57" fmla="*/ 6 h 28"/>
                <a:gd name="T58" fmla="*/ 17 w 60"/>
                <a:gd name="T59" fmla="*/ 10 h 28"/>
                <a:gd name="T60" fmla="*/ 25 w 60"/>
                <a:gd name="T61" fmla="*/ 11 h 28"/>
                <a:gd name="T62" fmla="*/ 29 w 60"/>
                <a:gd name="T63" fmla="*/ 14 h 28"/>
                <a:gd name="T64" fmla="*/ 32 w 60"/>
                <a:gd name="T65" fmla="*/ 17 h 28"/>
                <a:gd name="T66" fmla="*/ 39 w 60"/>
                <a:gd name="T67" fmla="*/ 16 h 28"/>
                <a:gd name="T68" fmla="*/ 37 w 60"/>
                <a:gd name="T69" fmla="*/ 13 h 28"/>
                <a:gd name="T70" fmla="*/ 38 w 60"/>
                <a:gd name="T71" fmla="*/ 9 h 28"/>
                <a:gd name="T72" fmla="*/ 36 w 60"/>
                <a:gd name="T73" fmla="*/ 8 h 28"/>
                <a:gd name="T74" fmla="*/ 38 w 60"/>
                <a:gd name="T75" fmla="*/ 5 h 28"/>
                <a:gd name="T76" fmla="*/ 43 w 60"/>
                <a:gd name="T77" fmla="*/ 3 h 28"/>
                <a:gd name="T78" fmla="*/ 44 w 60"/>
                <a:gd name="T79" fmla="*/ 7 h 28"/>
                <a:gd name="T80" fmla="*/ 45 w 60"/>
                <a:gd name="T81" fmla="*/ 9 h 28"/>
                <a:gd name="T82" fmla="*/ 44 w 60"/>
                <a:gd name="T83" fmla="*/ 10 h 28"/>
                <a:gd name="T84" fmla="*/ 47 w 60"/>
                <a:gd name="T85" fmla="*/ 11 h 28"/>
                <a:gd name="T86" fmla="*/ 51 w 60"/>
                <a:gd name="T87" fmla="*/ 14 h 28"/>
                <a:gd name="T88" fmla="*/ 53 w 60"/>
                <a:gd name="T89" fmla="*/ 13 h 28"/>
                <a:gd name="T90" fmla="*/ 57 w 60"/>
                <a:gd name="T91" fmla="*/ 12 h 28"/>
                <a:gd name="T92" fmla="*/ 59 w 60"/>
                <a:gd name="T93" fmla="*/ 15 h 28"/>
                <a:gd name="T94" fmla="*/ 58 w 60"/>
                <a:gd name="T95" fmla="*/ 20 h 28"/>
                <a:gd name="T96" fmla="*/ 50 w 60"/>
                <a:gd name="T97" fmla="*/ 22 h 28"/>
                <a:gd name="T98" fmla="*/ 50 w 60"/>
                <a:gd name="T99" fmla="*/ 2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0" h="28">
                  <a:moveTo>
                    <a:pt x="50" y="22"/>
                  </a:moveTo>
                  <a:cubicBezTo>
                    <a:pt x="49" y="22"/>
                    <a:pt x="49" y="21"/>
                    <a:pt x="48" y="21"/>
                  </a:cubicBezTo>
                  <a:cubicBezTo>
                    <a:pt x="48" y="21"/>
                    <a:pt x="46" y="22"/>
                    <a:pt x="46" y="23"/>
                  </a:cubicBezTo>
                  <a:cubicBezTo>
                    <a:pt x="45" y="23"/>
                    <a:pt x="44" y="23"/>
                    <a:pt x="43" y="22"/>
                  </a:cubicBezTo>
                  <a:cubicBezTo>
                    <a:pt x="42" y="22"/>
                    <a:pt x="41" y="22"/>
                    <a:pt x="40" y="23"/>
                  </a:cubicBezTo>
                  <a:cubicBezTo>
                    <a:pt x="35" y="25"/>
                    <a:pt x="30" y="26"/>
                    <a:pt x="24" y="27"/>
                  </a:cubicBezTo>
                  <a:cubicBezTo>
                    <a:pt x="23" y="27"/>
                    <a:pt x="20" y="28"/>
                    <a:pt x="19" y="28"/>
                  </a:cubicBezTo>
                  <a:cubicBezTo>
                    <a:pt x="17" y="27"/>
                    <a:pt x="13" y="26"/>
                    <a:pt x="17" y="24"/>
                  </a:cubicBezTo>
                  <a:cubicBezTo>
                    <a:pt x="19" y="24"/>
                    <a:pt x="22" y="22"/>
                    <a:pt x="24" y="22"/>
                  </a:cubicBezTo>
                  <a:cubicBezTo>
                    <a:pt x="26" y="22"/>
                    <a:pt x="28" y="22"/>
                    <a:pt x="29" y="22"/>
                  </a:cubicBezTo>
                  <a:cubicBezTo>
                    <a:pt x="29" y="22"/>
                    <a:pt x="32" y="20"/>
                    <a:pt x="31" y="20"/>
                  </a:cubicBezTo>
                  <a:cubicBezTo>
                    <a:pt x="30" y="19"/>
                    <a:pt x="25" y="20"/>
                    <a:pt x="24" y="20"/>
                  </a:cubicBezTo>
                  <a:cubicBezTo>
                    <a:pt x="22" y="21"/>
                    <a:pt x="21" y="21"/>
                    <a:pt x="19" y="21"/>
                  </a:cubicBezTo>
                  <a:cubicBezTo>
                    <a:pt x="17" y="21"/>
                    <a:pt x="19" y="20"/>
                    <a:pt x="19" y="19"/>
                  </a:cubicBezTo>
                  <a:cubicBezTo>
                    <a:pt x="19" y="16"/>
                    <a:pt x="13" y="21"/>
                    <a:pt x="12" y="21"/>
                  </a:cubicBezTo>
                  <a:cubicBezTo>
                    <a:pt x="12" y="21"/>
                    <a:pt x="11" y="22"/>
                    <a:pt x="11" y="22"/>
                  </a:cubicBezTo>
                  <a:cubicBezTo>
                    <a:pt x="9" y="20"/>
                    <a:pt x="9" y="22"/>
                    <a:pt x="9" y="23"/>
                  </a:cubicBezTo>
                  <a:cubicBezTo>
                    <a:pt x="9" y="23"/>
                    <a:pt x="6" y="21"/>
                    <a:pt x="5" y="21"/>
                  </a:cubicBezTo>
                  <a:cubicBezTo>
                    <a:pt x="4" y="21"/>
                    <a:pt x="0" y="22"/>
                    <a:pt x="0" y="20"/>
                  </a:cubicBezTo>
                  <a:cubicBezTo>
                    <a:pt x="0" y="18"/>
                    <a:pt x="2" y="19"/>
                    <a:pt x="4" y="18"/>
                  </a:cubicBezTo>
                  <a:cubicBezTo>
                    <a:pt x="6" y="18"/>
                    <a:pt x="8" y="18"/>
                    <a:pt x="9" y="17"/>
                  </a:cubicBezTo>
                  <a:cubicBezTo>
                    <a:pt x="9" y="17"/>
                    <a:pt x="12" y="16"/>
                    <a:pt x="11" y="16"/>
                  </a:cubicBezTo>
                  <a:cubicBezTo>
                    <a:pt x="9" y="15"/>
                    <a:pt x="6" y="16"/>
                    <a:pt x="5" y="16"/>
                  </a:cubicBezTo>
                  <a:cubicBezTo>
                    <a:pt x="2" y="16"/>
                    <a:pt x="0" y="14"/>
                    <a:pt x="4" y="14"/>
                  </a:cubicBezTo>
                  <a:cubicBezTo>
                    <a:pt x="6" y="14"/>
                    <a:pt x="10" y="13"/>
                    <a:pt x="12" y="13"/>
                  </a:cubicBezTo>
                  <a:cubicBezTo>
                    <a:pt x="11" y="13"/>
                    <a:pt x="4" y="14"/>
                    <a:pt x="4" y="12"/>
                  </a:cubicBezTo>
                  <a:cubicBezTo>
                    <a:pt x="3" y="10"/>
                    <a:pt x="12" y="11"/>
                    <a:pt x="13" y="10"/>
                  </a:cubicBezTo>
                  <a:cubicBezTo>
                    <a:pt x="13" y="10"/>
                    <a:pt x="9" y="9"/>
                    <a:pt x="9" y="8"/>
                  </a:cubicBezTo>
                  <a:cubicBezTo>
                    <a:pt x="8" y="7"/>
                    <a:pt x="14" y="6"/>
                    <a:pt x="14" y="6"/>
                  </a:cubicBezTo>
                  <a:cubicBezTo>
                    <a:pt x="17" y="6"/>
                    <a:pt x="15" y="10"/>
                    <a:pt x="17" y="10"/>
                  </a:cubicBezTo>
                  <a:cubicBezTo>
                    <a:pt x="20" y="10"/>
                    <a:pt x="22" y="10"/>
                    <a:pt x="25" y="11"/>
                  </a:cubicBezTo>
                  <a:cubicBezTo>
                    <a:pt x="26" y="12"/>
                    <a:pt x="28" y="13"/>
                    <a:pt x="29" y="14"/>
                  </a:cubicBezTo>
                  <a:cubicBezTo>
                    <a:pt x="31" y="16"/>
                    <a:pt x="30" y="17"/>
                    <a:pt x="32" y="17"/>
                  </a:cubicBezTo>
                  <a:cubicBezTo>
                    <a:pt x="35" y="17"/>
                    <a:pt x="37" y="17"/>
                    <a:pt x="39" y="16"/>
                  </a:cubicBezTo>
                  <a:cubicBezTo>
                    <a:pt x="43" y="15"/>
                    <a:pt x="37" y="14"/>
                    <a:pt x="37" y="13"/>
                  </a:cubicBezTo>
                  <a:cubicBezTo>
                    <a:pt x="37" y="13"/>
                    <a:pt x="45" y="12"/>
                    <a:pt x="38" y="9"/>
                  </a:cubicBezTo>
                  <a:cubicBezTo>
                    <a:pt x="37" y="9"/>
                    <a:pt x="35" y="9"/>
                    <a:pt x="36" y="8"/>
                  </a:cubicBezTo>
                  <a:cubicBezTo>
                    <a:pt x="37" y="7"/>
                    <a:pt x="38" y="6"/>
                    <a:pt x="38" y="5"/>
                  </a:cubicBezTo>
                  <a:cubicBezTo>
                    <a:pt x="39" y="4"/>
                    <a:pt x="43" y="0"/>
                    <a:pt x="43" y="3"/>
                  </a:cubicBezTo>
                  <a:cubicBezTo>
                    <a:pt x="43" y="4"/>
                    <a:pt x="44" y="5"/>
                    <a:pt x="44" y="7"/>
                  </a:cubicBezTo>
                  <a:cubicBezTo>
                    <a:pt x="45" y="7"/>
                    <a:pt x="45" y="8"/>
                    <a:pt x="45" y="9"/>
                  </a:cubicBezTo>
                  <a:cubicBezTo>
                    <a:pt x="46" y="10"/>
                    <a:pt x="44" y="9"/>
                    <a:pt x="44" y="10"/>
                  </a:cubicBezTo>
                  <a:cubicBezTo>
                    <a:pt x="44" y="12"/>
                    <a:pt x="47" y="10"/>
                    <a:pt x="47" y="11"/>
                  </a:cubicBezTo>
                  <a:cubicBezTo>
                    <a:pt x="47" y="13"/>
                    <a:pt x="50" y="14"/>
                    <a:pt x="51" y="14"/>
                  </a:cubicBezTo>
                  <a:cubicBezTo>
                    <a:pt x="53" y="14"/>
                    <a:pt x="53" y="15"/>
                    <a:pt x="53" y="13"/>
                  </a:cubicBezTo>
                  <a:cubicBezTo>
                    <a:pt x="53" y="11"/>
                    <a:pt x="55" y="11"/>
                    <a:pt x="57" y="12"/>
                  </a:cubicBezTo>
                  <a:cubicBezTo>
                    <a:pt x="58" y="12"/>
                    <a:pt x="60" y="14"/>
                    <a:pt x="59" y="15"/>
                  </a:cubicBezTo>
                  <a:cubicBezTo>
                    <a:pt x="59" y="16"/>
                    <a:pt x="58" y="19"/>
                    <a:pt x="58" y="20"/>
                  </a:cubicBezTo>
                  <a:cubicBezTo>
                    <a:pt x="57" y="21"/>
                    <a:pt x="51" y="22"/>
                    <a:pt x="50" y="22"/>
                  </a:cubicBezTo>
                  <a:cubicBezTo>
                    <a:pt x="48" y="21"/>
                    <a:pt x="51" y="22"/>
                    <a:pt x="50" y="22"/>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999" name="Freeform 579">
              <a:extLst>
                <a:ext uri="{FF2B5EF4-FFF2-40B4-BE49-F238E27FC236}">
                  <a16:creationId xmlns:a16="http://schemas.microsoft.com/office/drawing/2014/main" id="{532C3E34-5E40-6777-0CB2-6F943BB1F063}"/>
                </a:ext>
              </a:extLst>
            </p:cNvPr>
            <p:cNvSpPr/>
            <p:nvPr/>
          </p:nvSpPr>
          <p:spPr bwMode="auto">
            <a:xfrm>
              <a:off x="5583064" y="3018939"/>
              <a:ext cx="104549" cy="73757"/>
            </a:xfrm>
            <a:custGeom>
              <a:avLst/>
              <a:gdLst>
                <a:gd name="T0" fmla="*/ 9 w 10"/>
                <a:gd name="T1" fmla="*/ 1 h 7"/>
                <a:gd name="T2" fmla="*/ 0 w 10"/>
                <a:gd name="T3" fmla="*/ 5 h 7"/>
                <a:gd name="T4" fmla="*/ 6 w 10"/>
                <a:gd name="T5" fmla="*/ 5 h 7"/>
                <a:gd name="T6" fmla="*/ 9 w 10"/>
                <a:gd name="T7" fmla="*/ 1 h 7"/>
                <a:gd name="T8" fmla="*/ 9 w 10"/>
                <a:gd name="T9" fmla="*/ 1 h 7"/>
              </a:gdLst>
              <a:ahLst/>
              <a:cxnLst>
                <a:cxn ang="0">
                  <a:pos x="T0" y="T1"/>
                </a:cxn>
                <a:cxn ang="0">
                  <a:pos x="T2" y="T3"/>
                </a:cxn>
                <a:cxn ang="0">
                  <a:pos x="T4" y="T5"/>
                </a:cxn>
                <a:cxn ang="0">
                  <a:pos x="T6" y="T7"/>
                </a:cxn>
                <a:cxn ang="0">
                  <a:pos x="T8" y="T9"/>
                </a:cxn>
              </a:cxnLst>
              <a:rect l="0" t="0" r="r" b="b"/>
              <a:pathLst>
                <a:path w="10" h="7">
                  <a:moveTo>
                    <a:pt x="9" y="1"/>
                  </a:moveTo>
                  <a:cubicBezTo>
                    <a:pt x="8" y="1"/>
                    <a:pt x="0" y="5"/>
                    <a:pt x="0" y="5"/>
                  </a:cubicBezTo>
                  <a:cubicBezTo>
                    <a:pt x="2" y="6"/>
                    <a:pt x="5" y="7"/>
                    <a:pt x="6" y="5"/>
                  </a:cubicBezTo>
                  <a:cubicBezTo>
                    <a:pt x="7" y="4"/>
                    <a:pt x="9" y="0"/>
                    <a:pt x="9" y="1"/>
                  </a:cubicBezTo>
                  <a:cubicBezTo>
                    <a:pt x="7" y="1"/>
                    <a:pt x="10" y="0"/>
                    <a:pt x="9" y="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000" name="Freeform 580">
              <a:extLst>
                <a:ext uri="{FF2B5EF4-FFF2-40B4-BE49-F238E27FC236}">
                  <a16:creationId xmlns:a16="http://schemas.microsoft.com/office/drawing/2014/main" id="{79A1CCDF-9F7D-3B37-2A2B-E929D6B79517}"/>
                </a:ext>
              </a:extLst>
            </p:cNvPr>
            <p:cNvSpPr/>
            <p:nvPr/>
          </p:nvSpPr>
          <p:spPr bwMode="auto">
            <a:xfrm>
              <a:off x="5401847" y="2856674"/>
              <a:ext cx="376377" cy="184395"/>
            </a:xfrm>
            <a:custGeom>
              <a:avLst/>
              <a:gdLst>
                <a:gd name="T0" fmla="*/ 30 w 37"/>
                <a:gd name="T1" fmla="*/ 12 h 17"/>
                <a:gd name="T2" fmla="*/ 27 w 37"/>
                <a:gd name="T3" fmla="*/ 13 h 17"/>
                <a:gd name="T4" fmla="*/ 26 w 37"/>
                <a:gd name="T5" fmla="*/ 10 h 17"/>
                <a:gd name="T6" fmla="*/ 23 w 37"/>
                <a:gd name="T7" fmla="*/ 8 h 17"/>
                <a:gd name="T8" fmla="*/ 22 w 37"/>
                <a:gd name="T9" fmla="*/ 10 h 17"/>
                <a:gd name="T10" fmla="*/ 21 w 37"/>
                <a:gd name="T11" fmla="*/ 9 h 17"/>
                <a:gd name="T12" fmla="*/ 20 w 37"/>
                <a:gd name="T13" fmla="*/ 13 h 17"/>
                <a:gd name="T14" fmla="*/ 17 w 37"/>
                <a:gd name="T15" fmla="*/ 14 h 17"/>
                <a:gd name="T16" fmla="*/ 16 w 37"/>
                <a:gd name="T17" fmla="*/ 16 h 17"/>
                <a:gd name="T18" fmla="*/ 12 w 37"/>
                <a:gd name="T19" fmla="*/ 17 h 17"/>
                <a:gd name="T20" fmla="*/ 10 w 37"/>
                <a:gd name="T21" fmla="*/ 15 h 17"/>
                <a:gd name="T22" fmla="*/ 5 w 37"/>
                <a:gd name="T23" fmla="*/ 16 h 17"/>
                <a:gd name="T24" fmla="*/ 1 w 37"/>
                <a:gd name="T25" fmla="*/ 17 h 17"/>
                <a:gd name="T26" fmla="*/ 2 w 37"/>
                <a:gd name="T27" fmla="*/ 13 h 17"/>
                <a:gd name="T28" fmla="*/ 0 w 37"/>
                <a:gd name="T29" fmla="*/ 14 h 17"/>
                <a:gd name="T30" fmla="*/ 6 w 37"/>
                <a:gd name="T31" fmla="*/ 12 h 17"/>
                <a:gd name="T32" fmla="*/ 9 w 37"/>
                <a:gd name="T33" fmla="*/ 10 h 17"/>
                <a:gd name="T34" fmla="*/ 13 w 37"/>
                <a:gd name="T35" fmla="*/ 7 h 17"/>
                <a:gd name="T36" fmla="*/ 18 w 37"/>
                <a:gd name="T37" fmla="*/ 3 h 17"/>
                <a:gd name="T38" fmla="*/ 24 w 37"/>
                <a:gd name="T39" fmla="*/ 3 h 17"/>
                <a:gd name="T40" fmla="*/ 30 w 37"/>
                <a:gd name="T41" fmla="*/ 3 h 17"/>
                <a:gd name="T42" fmla="*/ 32 w 37"/>
                <a:gd name="T43" fmla="*/ 0 h 17"/>
                <a:gd name="T44" fmla="*/ 36 w 37"/>
                <a:gd name="T45" fmla="*/ 2 h 17"/>
                <a:gd name="T46" fmla="*/ 34 w 37"/>
                <a:gd name="T47" fmla="*/ 4 h 17"/>
                <a:gd name="T48" fmla="*/ 34 w 37"/>
                <a:gd name="T49" fmla="*/ 7 h 17"/>
                <a:gd name="T50" fmla="*/ 35 w 37"/>
                <a:gd name="T51" fmla="*/ 9 h 17"/>
                <a:gd name="T52" fmla="*/ 31 w 37"/>
                <a:gd name="T53" fmla="*/ 10 h 17"/>
                <a:gd name="T54" fmla="*/ 30 w 37"/>
                <a:gd name="T55" fmla="*/ 12 h 17"/>
                <a:gd name="T56" fmla="*/ 30 w 37"/>
                <a:gd name="T57" fmla="*/ 1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7" h="17">
                  <a:moveTo>
                    <a:pt x="30" y="12"/>
                  </a:moveTo>
                  <a:cubicBezTo>
                    <a:pt x="29" y="13"/>
                    <a:pt x="27" y="13"/>
                    <a:pt x="27" y="13"/>
                  </a:cubicBezTo>
                  <a:cubicBezTo>
                    <a:pt x="24" y="13"/>
                    <a:pt x="25" y="11"/>
                    <a:pt x="26" y="10"/>
                  </a:cubicBezTo>
                  <a:cubicBezTo>
                    <a:pt x="27" y="8"/>
                    <a:pt x="24" y="7"/>
                    <a:pt x="23" y="8"/>
                  </a:cubicBezTo>
                  <a:cubicBezTo>
                    <a:pt x="23" y="9"/>
                    <a:pt x="23" y="10"/>
                    <a:pt x="22" y="10"/>
                  </a:cubicBezTo>
                  <a:cubicBezTo>
                    <a:pt x="22" y="10"/>
                    <a:pt x="21" y="10"/>
                    <a:pt x="21" y="9"/>
                  </a:cubicBezTo>
                  <a:cubicBezTo>
                    <a:pt x="20" y="10"/>
                    <a:pt x="21" y="12"/>
                    <a:pt x="20" y="13"/>
                  </a:cubicBezTo>
                  <a:cubicBezTo>
                    <a:pt x="19" y="15"/>
                    <a:pt x="18" y="13"/>
                    <a:pt x="17" y="14"/>
                  </a:cubicBezTo>
                  <a:cubicBezTo>
                    <a:pt x="16" y="14"/>
                    <a:pt x="17" y="16"/>
                    <a:pt x="16" y="16"/>
                  </a:cubicBezTo>
                  <a:cubicBezTo>
                    <a:pt x="16" y="17"/>
                    <a:pt x="13" y="17"/>
                    <a:pt x="12" y="17"/>
                  </a:cubicBezTo>
                  <a:cubicBezTo>
                    <a:pt x="11" y="16"/>
                    <a:pt x="11" y="14"/>
                    <a:pt x="10" y="15"/>
                  </a:cubicBezTo>
                  <a:cubicBezTo>
                    <a:pt x="8" y="16"/>
                    <a:pt x="7" y="16"/>
                    <a:pt x="5" y="16"/>
                  </a:cubicBezTo>
                  <a:cubicBezTo>
                    <a:pt x="4" y="16"/>
                    <a:pt x="2" y="17"/>
                    <a:pt x="1" y="17"/>
                  </a:cubicBezTo>
                  <a:cubicBezTo>
                    <a:pt x="0" y="17"/>
                    <a:pt x="3" y="14"/>
                    <a:pt x="2" y="13"/>
                  </a:cubicBezTo>
                  <a:cubicBezTo>
                    <a:pt x="2" y="13"/>
                    <a:pt x="1" y="14"/>
                    <a:pt x="0" y="14"/>
                  </a:cubicBezTo>
                  <a:cubicBezTo>
                    <a:pt x="0" y="13"/>
                    <a:pt x="5" y="12"/>
                    <a:pt x="6" y="12"/>
                  </a:cubicBezTo>
                  <a:cubicBezTo>
                    <a:pt x="8" y="12"/>
                    <a:pt x="8" y="11"/>
                    <a:pt x="9" y="10"/>
                  </a:cubicBezTo>
                  <a:cubicBezTo>
                    <a:pt x="11" y="8"/>
                    <a:pt x="12" y="8"/>
                    <a:pt x="13" y="7"/>
                  </a:cubicBezTo>
                  <a:cubicBezTo>
                    <a:pt x="15" y="5"/>
                    <a:pt x="16" y="3"/>
                    <a:pt x="18" y="3"/>
                  </a:cubicBezTo>
                  <a:cubicBezTo>
                    <a:pt x="20" y="2"/>
                    <a:pt x="22" y="2"/>
                    <a:pt x="24" y="3"/>
                  </a:cubicBezTo>
                  <a:cubicBezTo>
                    <a:pt x="26" y="3"/>
                    <a:pt x="29" y="4"/>
                    <a:pt x="30" y="3"/>
                  </a:cubicBezTo>
                  <a:cubicBezTo>
                    <a:pt x="31" y="2"/>
                    <a:pt x="30" y="0"/>
                    <a:pt x="32" y="0"/>
                  </a:cubicBezTo>
                  <a:cubicBezTo>
                    <a:pt x="32" y="0"/>
                    <a:pt x="36" y="1"/>
                    <a:pt x="36" y="2"/>
                  </a:cubicBezTo>
                  <a:cubicBezTo>
                    <a:pt x="37" y="2"/>
                    <a:pt x="34" y="3"/>
                    <a:pt x="34" y="4"/>
                  </a:cubicBezTo>
                  <a:cubicBezTo>
                    <a:pt x="34" y="5"/>
                    <a:pt x="37" y="6"/>
                    <a:pt x="34" y="7"/>
                  </a:cubicBezTo>
                  <a:cubicBezTo>
                    <a:pt x="33" y="8"/>
                    <a:pt x="36" y="9"/>
                    <a:pt x="35" y="9"/>
                  </a:cubicBezTo>
                  <a:cubicBezTo>
                    <a:pt x="33" y="10"/>
                    <a:pt x="32" y="10"/>
                    <a:pt x="31" y="10"/>
                  </a:cubicBezTo>
                  <a:cubicBezTo>
                    <a:pt x="31" y="11"/>
                    <a:pt x="31" y="11"/>
                    <a:pt x="30" y="12"/>
                  </a:cubicBezTo>
                  <a:cubicBezTo>
                    <a:pt x="29" y="13"/>
                    <a:pt x="31" y="11"/>
                    <a:pt x="30" y="12"/>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001" name="Freeform 581">
              <a:extLst>
                <a:ext uri="{FF2B5EF4-FFF2-40B4-BE49-F238E27FC236}">
                  <a16:creationId xmlns:a16="http://schemas.microsoft.com/office/drawing/2014/main" id="{02366DBD-83D1-6C5B-80AB-1A01263E680E}"/>
                </a:ext>
              </a:extLst>
            </p:cNvPr>
            <p:cNvSpPr/>
            <p:nvPr/>
          </p:nvSpPr>
          <p:spPr bwMode="auto">
            <a:xfrm>
              <a:off x="5809589" y="2930426"/>
              <a:ext cx="80154" cy="22128"/>
            </a:xfrm>
            <a:custGeom>
              <a:avLst/>
              <a:gdLst>
                <a:gd name="T0" fmla="*/ 6 w 8"/>
                <a:gd name="T1" fmla="*/ 2 h 2"/>
                <a:gd name="T2" fmla="*/ 3 w 8"/>
                <a:gd name="T3" fmla="*/ 0 h 2"/>
                <a:gd name="T4" fmla="*/ 6 w 8"/>
                <a:gd name="T5" fmla="*/ 2 h 2"/>
              </a:gdLst>
              <a:ahLst/>
              <a:cxnLst>
                <a:cxn ang="0">
                  <a:pos x="T0" y="T1"/>
                </a:cxn>
                <a:cxn ang="0">
                  <a:pos x="T2" y="T3"/>
                </a:cxn>
                <a:cxn ang="0">
                  <a:pos x="T4" y="T5"/>
                </a:cxn>
              </a:cxnLst>
              <a:rect l="0" t="0" r="r" b="b"/>
              <a:pathLst>
                <a:path w="8" h="2">
                  <a:moveTo>
                    <a:pt x="6" y="2"/>
                  </a:moveTo>
                  <a:cubicBezTo>
                    <a:pt x="4" y="2"/>
                    <a:pt x="0" y="1"/>
                    <a:pt x="3" y="0"/>
                  </a:cubicBezTo>
                  <a:cubicBezTo>
                    <a:pt x="5" y="0"/>
                    <a:pt x="8" y="2"/>
                    <a:pt x="6" y="2"/>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002" name="Freeform 582">
              <a:extLst>
                <a:ext uri="{FF2B5EF4-FFF2-40B4-BE49-F238E27FC236}">
                  <a16:creationId xmlns:a16="http://schemas.microsoft.com/office/drawing/2014/main" id="{6D6559E9-C741-4935-6F08-1027EB2FFDDC}"/>
                </a:ext>
              </a:extLst>
            </p:cNvPr>
            <p:cNvSpPr/>
            <p:nvPr/>
          </p:nvSpPr>
          <p:spPr bwMode="auto">
            <a:xfrm>
              <a:off x="5879289" y="2779230"/>
              <a:ext cx="216069" cy="106947"/>
            </a:xfrm>
            <a:custGeom>
              <a:avLst/>
              <a:gdLst>
                <a:gd name="T0" fmla="*/ 7 w 21"/>
                <a:gd name="T1" fmla="*/ 9 h 10"/>
                <a:gd name="T2" fmla="*/ 2 w 21"/>
                <a:gd name="T3" fmla="*/ 4 h 10"/>
                <a:gd name="T4" fmla="*/ 9 w 21"/>
                <a:gd name="T5" fmla="*/ 2 h 10"/>
                <a:gd name="T6" fmla="*/ 17 w 21"/>
                <a:gd name="T7" fmla="*/ 0 h 10"/>
                <a:gd name="T8" fmla="*/ 19 w 21"/>
                <a:gd name="T9" fmla="*/ 2 h 10"/>
                <a:gd name="T10" fmla="*/ 14 w 21"/>
                <a:gd name="T11" fmla="*/ 4 h 10"/>
                <a:gd name="T12" fmla="*/ 15 w 21"/>
                <a:gd name="T13" fmla="*/ 7 h 10"/>
                <a:gd name="T14" fmla="*/ 7 w 21"/>
                <a:gd name="T15" fmla="*/ 9 h 10"/>
                <a:gd name="T16" fmla="*/ 7 w 21"/>
                <a:gd name="T17"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0">
                  <a:moveTo>
                    <a:pt x="7" y="9"/>
                  </a:moveTo>
                  <a:cubicBezTo>
                    <a:pt x="6" y="9"/>
                    <a:pt x="0" y="6"/>
                    <a:pt x="2" y="4"/>
                  </a:cubicBezTo>
                  <a:cubicBezTo>
                    <a:pt x="4" y="2"/>
                    <a:pt x="7" y="2"/>
                    <a:pt x="9" y="2"/>
                  </a:cubicBezTo>
                  <a:cubicBezTo>
                    <a:pt x="12" y="1"/>
                    <a:pt x="15" y="0"/>
                    <a:pt x="17" y="0"/>
                  </a:cubicBezTo>
                  <a:cubicBezTo>
                    <a:pt x="18" y="0"/>
                    <a:pt x="21" y="1"/>
                    <a:pt x="19" y="2"/>
                  </a:cubicBezTo>
                  <a:cubicBezTo>
                    <a:pt x="18" y="3"/>
                    <a:pt x="15" y="2"/>
                    <a:pt x="14" y="4"/>
                  </a:cubicBezTo>
                  <a:cubicBezTo>
                    <a:pt x="14" y="4"/>
                    <a:pt x="19" y="6"/>
                    <a:pt x="15" y="7"/>
                  </a:cubicBezTo>
                  <a:cubicBezTo>
                    <a:pt x="13" y="8"/>
                    <a:pt x="10" y="10"/>
                    <a:pt x="7" y="9"/>
                  </a:cubicBezTo>
                  <a:cubicBezTo>
                    <a:pt x="5" y="9"/>
                    <a:pt x="9" y="10"/>
                    <a:pt x="7" y="9"/>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003" name="Freeform 583">
              <a:extLst>
                <a:ext uri="{FF2B5EF4-FFF2-40B4-BE49-F238E27FC236}">
                  <a16:creationId xmlns:a16="http://schemas.microsoft.com/office/drawing/2014/main" id="{ED5C0E7D-E36E-6395-1825-477ED79BA0D4}"/>
                </a:ext>
              </a:extLst>
            </p:cNvPr>
            <p:cNvSpPr/>
            <p:nvPr/>
          </p:nvSpPr>
          <p:spPr bwMode="auto">
            <a:xfrm>
              <a:off x="5788678" y="2801354"/>
              <a:ext cx="80154" cy="44255"/>
            </a:xfrm>
            <a:custGeom>
              <a:avLst/>
              <a:gdLst>
                <a:gd name="T0" fmla="*/ 6 w 8"/>
                <a:gd name="T1" fmla="*/ 4 h 4"/>
                <a:gd name="T2" fmla="*/ 3 w 8"/>
                <a:gd name="T3" fmla="*/ 0 h 4"/>
                <a:gd name="T4" fmla="*/ 6 w 8"/>
                <a:gd name="T5" fmla="*/ 4 h 4"/>
              </a:gdLst>
              <a:ahLst/>
              <a:cxnLst>
                <a:cxn ang="0">
                  <a:pos x="T0" y="T1"/>
                </a:cxn>
                <a:cxn ang="0">
                  <a:pos x="T2" y="T3"/>
                </a:cxn>
                <a:cxn ang="0">
                  <a:pos x="T4" y="T5"/>
                </a:cxn>
              </a:cxnLst>
              <a:rect l="0" t="0" r="r" b="b"/>
              <a:pathLst>
                <a:path w="8" h="4">
                  <a:moveTo>
                    <a:pt x="6" y="4"/>
                  </a:moveTo>
                  <a:cubicBezTo>
                    <a:pt x="4" y="4"/>
                    <a:pt x="0" y="0"/>
                    <a:pt x="3" y="0"/>
                  </a:cubicBezTo>
                  <a:cubicBezTo>
                    <a:pt x="6" y="0"/>
                    <a:pt x="8" y="3"/>
                    <a:pt x="6" y="4"/>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004" name="Freeform 584">
              <a:extLst>
                <a:ext uri="{FF2B5EF4-FFF2-40B4-BE49-F238E27FC236}">
                  <a16:creationId xmlns:a16="http://schemas.microsoft.com/office/drawing/2014/main" id="{2C35DC46-8FD6-5877-E852-05D30631D874}"/>
                </a:ext>
              </a:extLst>
            </p:cNvPr>
            <p:cNvSpPr/>
            <p:nvPr/>
          </p:nvSpPr>
          <p:spPr bwMode="auto">
            <a:xfrm>
              <a:off x="5900199" y="2701782"/>
              <a:ext cx="216069" cy="77445"/>
            </a:xfrm>
            <a:custGeom>
              <a:avLst/>
              <a:gdLst>
                <a:gd name="T0" fmla="*/ 1 w 21"/>
                <a:gd name="T1" fmla="*/ 5 h 7"/>
                <a:gd name="T2" fmla="*/ 4 w 21"/>
                <a:gd name="T3" fmla="*/ 4 h 7"/>
                <a:gd name="T4" fmla="*/ 9 w 21"/>
                <a:gd name="T5" fmla="*/ 1 h 7"/>
                <a:gd name="T6" fmla="*/ 18 w 21"/>
                <a:gd name="T7" fmla="*/ 3 h 7"/>
                <a:gd name="T8" fmla="*/ 11 w 21"/>
                <a:gd name="T9" fmla="*/ 6 h 7"/>
                <a:gd name="T10" fmla="*/ 6 w 21"/>
                <a:gd name="T11" fmla="*/ 6 h 7"/>
                <a:gd name="T12" fmla="*/ 1 w 21"/>
                <a:gd name="T13" fmla="*/ 5 h 7"/>
                <a:gd name="T14" fmla="*/ 1 w 21"/>
                <a:gd name="T15" fmla="*/ 5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7">
                  <a:moveTo>
                    <a:pt x="1" y="5"/>
                  </a:moveTo>
                  <a:cubicBezTo>
                    <a:pt x="0" y="5"/>
                    <a:pt x="3" y="4"/>
                    <a:pt x="4" y="4"/>
                  </a:cubicBezTo>
                  <a:cubicBezTo>
                    <a:pt x="6" y="3"/>
                    <a:pt x="7" y="2"/>
                    <a:pt x="9" y="1"/>
                  </a:cubicBezTo>
                  <a:cubicBezTo>
                    <a:pt x="12" y="0"/>
                    <a:pt x="15" y="1"/>
                    <a:pt x="18" y="3"/>
                  </a:cubicBezTo>
                  <a:cubicBezTo>
                    <a:pt x="21" y="6"/>
                    <a:pt x="12" y="6"/>
                    <a:pt x="11" y="6"/>
                  </a:cubicBezTo>
                  <a:cubicBezTo>
                    <a:pt x="9" y="6"/>
                    <a:pt x="8" y="7"/>
                    <a:pt x="6" y="6"/>
                  </a:cubicBezTo>
                  <a:cubicBezTo>
                    <a:pt x="4" y="5"/>
                    <a:pt x="2" y="6"/>
                    <a:pt x="1" y="5"/>
                  </a:cubicBezTo>
                  <a:cubicBezTo>
                    <a:pt x="0" y="4"/>
                    <a:pt x="2" y="6"/>
                    <a:pt x="1" y="5"/>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005" name="Freeform 585">
              <a:extLst>
                <a:ext uri="{FF2B5EF4-FFF2-40B4-BE49-F238E27FC236}">
                  <a16:creationId xmlns:a16="http://schemas.microsoft.com/office/drawing/2014/main" id="{51A07C51-04CD-BDA7-5DCE-292C76EE4A95}"/>
                </a:ext>
              </a:extLst>
            </p:cNvPr>
            <p:cNvSpPr/>
            <p:nvPr/>
          </p:nvSpPr>
          <p:spPr bwMode="auto">
            <a:xfrm>
              <a:off x="6422942" y="2930426"/>
              <a:ext cx="285766" cy="206523"/>
            </a:xfrm>
            <a:custGeom>
              <a:avLst/>
              <a:gdLst>
                <a:gd name="T0" fmla="*/ 22 w 28"/>
                <a:gd name="T1" fmla="*/ 19 h 19"/>
                <a:gd name="T2" fmla="*/ 15 w 28"/>
                <a:gd name="T3" fmla="*/ 19 h 19"/>
                <a:gd name="T4" fmla="*/ 15 w 28"/>
                <a:gd name="T5" fmla="*/ 17 h 19"/>
                <a:gd name="T6" fmla="*/ 12 w 28"/>
                <a:gd name="T7" fmla="*/ 15 h 19"/>
                <a:gd name="T8" fmla="*/ 17 w 28"/>
                <a:gd name="T9" fmla="*/ 13 h 19"/>
                <a:gd name="T10" fmla="*/ 16 w 28"/>
                <a:gd name="T11" fmla="*/ 12 h 19"/>
                <a:gd name="T12" fmla="*/ 9 w 28"/>
                <a:gd name="T13" fmla="*/ 13 h 19"/>
                <a:gd name="T14" fmla="*/ 2 w 28"/>
                <a:gd name="T15" fmla="*/ 13 h 19"/>
                <a:gd name="T16" fmla="*/ 1 w 28"/>
                <a:gd name="T17" fmla="*/ 12 h 19"/>
                <a:gd name="T18" fmla="*/ 7 w 28"/>
                <a:gd name="T19" fmla="*/ 10 h 19"/>
                <a:gd name="T20" fmla="*/ 4 w 28"/>
                <a:gd name="T21" fmla="*/ 8 h 19"/>
                <a:gd name="T22" fmla="*/ 7 w 28"/>
                <a:gd name="T23" fmla="*/ 6 h 19"/>
                <a:gd name="T24" fmla="*/ 3 w 28"/>
                <a:gd name="T25" fmla="*/ 6 h 19"/>
                <a:gd name="T26" fmla="*/ 7 w 28"/>
                <a:gd name="T27" fmla="*/ 4 h 19"/>
                <a:gd name="T28" fmla="*/ 13 w 28"/>
                <a:gd name="T29" fmla="*/ 8 h 19"/>
                <a:gd name="T30" fmla="*/ 16 w 28"/>
                <a:gd name="T31" fmla="*/ 9 h 19"/>
                <a:gd name="T32" fmla="*/ 13 w 28"/>
                <a:gd name="T33" fmla="*/ 7 h 19"/>
                <a:gd name="T34" fmla="*/ 14 w 28"/>
                <a:gd name="T35" fmla="*/ 5 h 19"/>
                <a:gd name="T36" fmla="*/ 11 w 28"/>
                <a:gd name="T37" fmla="*/ 4 h 19"/>
                <a:gd name="T38" fmla="*/ 11 w 28"/>
                <a:gd name="T39" fmla="*/ 2 h 19"/>
                <a:gd name="T40" fmla="*/ 7 w 28"/>
                <a:gd name="T41" fmla="*/ 3 h 19"/>
                <a:gd name="T42" fmla="*/ 13 w 28"/>
                <a:gd name="T43" fmla="*/ 1 h 19"/>
                <a:gd name="T44" fmla="*/ 12 w 28"/>
                <a:gd name="T45" fmla="*/ 2 h 19"/>
                <a:gd name="T46" fmla="*/ 15 w 28"/>
                <a:gd name="T47" fmla="*/ 3 h 19"/>
                <a:gd name="T48" fmla="*/ 21 w 28"/>
                <a:gd name="T49" fmla="*/ 2 h 19"/>
                <a:gd name="T50" fmla="*/ 26 w 28"/>
                <a:gd name="T51" fmla="*/ 8 h 19"/>
                <a:gd name="T52" fmla="*/ 27 w 28"/>
                <a:gd name="T53" fmla="*/ 12 h 19"/>
                <a:gd name="T54" fmla="*/ 26 w 28"/>
                <a:gd name="T55" fmla="*/ 14 h 19"/>
                <a:gd name="T56" fmla="*/ 26 w 28"/>
                <a:gd name="T57" fmla="*/ 17 h 19"/>
                <a:gd name="T58" fmla="*/ 22 w 28"/>
                <a:gd name="T5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8" h="19">
                  <a:moveTo>
                    <a:pt x="22" y="19"/>
                  </a:moveTo>
                  <a:cubicBezTo>
                    <a:pt x="20" y="19"/>
                    <a:pt x="17" y="19"/>
                    <a:pt x="15" y="19"/>
                  </a:cubicBezTo>
                  <a:cubicBezTo>
                    <a:pt x="12" y="19"/>
                    <a:pt x="15" y="18"/>
                    <a:pt x="15" y="17"/>
                  </a:cubicBezTo>
                  <a:cubicBezTo>
                    <a:pt x="16" y="16"/>
                    <a:pt x="11" y="16"/>
                    <a:pt x="12" y="15"/>
                  </a:cubicBezTo>
                  <a:cubicBezTo>
                    <a:pt x="13" y="14"/>
                    <a:pt x="15" y="13"/>
                    <a:pt x="17" y="13"/>
                  </a:cubicBezTo>
                  <a:cubicBezTo>
                    <a:pt x="18" y="12"/>
                    <a:pt x="17" y="12"/>
                    <a:pt x="16" y="12"/>
                  </a:cubicBezTo>
                  <a:cubicBezTo>
                    <a:pt x="14" y="11"/>
                    <a:pt x="12" y="12"/>
                    <a:pt x="9" y="13"/>
                  </a:cubicBezTo>
                  <a:cubicBezTo>
                    <a:pt x="7" y="13"/>
                    <a:pt x="5" y="13"/>
                    <a:pt x="2" y="13"/>
                  </a:cubicBezTo>
                  <a:cubicBezTo>
                    <a:pt x="2" y="14"/>
                    <a:pt x="0" y="14"/>
                    <a:pt x="1" y="12"/>
                  </a:cubicBezTo>
                  <a:cubicBezTo>
                    <a:pt x="3" y="10"/>
                    <a:pt x="5" y="11"/>
                    <a:pt x="7" y="10"/>
                  </a:cubicBezTo>
                  <a:cubicBezTo>
                    <a:pt x="11" y="9"/>
                    <a:pt x="4" y="9"/>
                    <a:pt x="4" y="8"/>
                  </a:cubicBezTo>
                  <a:cubicBezTo>
                    <a:pt x="3" y="8"/>
                    <a:pt x="7" y="6"/>
                    <a:pt x="7" y="6"/>
                  </a:cubicBezTo>
                  <a:cubicBezTo>
                    <a:pt x="7" y="6"/>
                    <a:pt x="4" y="6"/>
                    <a:pt x="3" y="6"/>
                  </a:cubicBezTo>
                  <a:cubicBezTo>
                    <a:pt x="3" y="5"/>
                    <a:pt x="6" y="4"/>
                    <a:pt x="7" y="4"/>
                  </a:cubicBezTo>
                  <a:cubicBezTo>
                    <a:pt x="9" y="4"/>
                    <a:pt x="11" y="7"/>
                    <a:pt x="13" y="8"/>
                  </a:cubicBezTo>
                  <a:cubicBezTo>
                    <a:pt x="14" y="8"/>
                    <a:pt x="15" y="10"/>
                    <a:pt x="16" y="9"/>
                  </a:cubicBezTo>
                  <a:cubicBezTo>
                    <a:pt x="19" y="7"/>
                    <a:pt x="13" y="7"/>
                    <a:pt x="13" y="7"/>
                  </a:cubicBezTo>
                  <a:cubicBezTo>
                    <a:pt x="14" y="7"/>
                    <a:pt x="18" y="6"/>
                    <a:pt x="14" y="5"/>
                  </a:cubicBezTo>
                  <a:cubicBezTo>
                    <a:pt x="13" y="5"/>
                    <a:pt x="12" y="5"/>
                    <a:pt x="11" y="4"/>
                  </a:cubicBezTo>
                  <a:cubicBezTo>
                    <a:pt x="9" y="3"/>
                    <a:pt x="11" y="3"/>
                    <a:pt x="11" y="2"/>
                  </a:cubicBezTo>
                  <a:cubicBezTo>
                    <a:pt x="10" y="2"/>
                    <a:pt x="7" y="3"/>
                    <a:pt x="7" y="3"/>
                  </a:cubicBezTo>
                  <a:cubicBezTo>
                    <a:pt x="6" y="2"/>
                    <a:pt x="13" y="1"/>
                    <a:pt x="13" y="1"/>
                  </a:cubicBezTo>
                  <a:cubicBezTo>
                    <a:pt x="13" y="1"/>
                    <a:pt x="12" y="2"/>
                    <a:pt x="12" y="2"/>
                  </a:cubicBezTo>
                  <a:cubicBezTo>
                    <a:pt x="11" y="3"/>
                    <a:pt x="14" y="3"/>
                    <a:pt x="15" y="3"/>
                  </a:cubicBezTo>
                  <a:cubicBezTo>
                    <a:pt x="18" y="4"/>
                    <a:pt x="19" y="4"/>
                    <a:pt x="21" y="2"/>
                  </a:cubicBezTo>
                  <a:cubicBezTo>
                    <a:pt x="24" y="0"/>
                    <a:pt x="27" y="6"/>
                    <a:pt x="26" y="8"/>
                  </a:cubicBezTo>
                  <a:cubicBezTo>
                    <a:pt x="26" y="10"/>
                    <a:pt x="26" y="11"/>
                    <a:pt x="27" y="12"/>
                  </a:cubicBezTo>
                  <a:cubicBezTo>
                    <a:pt x="28" y="14"/>
                    <a:pt x="28" y="15"/>
                    <a:pt x="26" y="14"/>
                  </a:cubicBezTo>
                  <a:cubicBezTo>
                    <a:pt x="24" y="12"/>
                    <a:pt x="25" y="16"/>
                    <a:pt x="26" y="17"/>
                  </a:cubicBezTo>
                  <a:cubicBezTo>
                    <a:pt x="27" y="18"/>
                    <a:pt x="23" y="19"/>
                    <a:pt x="22" y="19"/>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006" name="Freeform 586">
              <a:extLst>
                <a:ext uri="{FF2B5EF4-FFF2-40B4-BE49-F238E27FC236}">
                  <a16:creationId xmlns:a16="http://schemas.microsoft.com/office/drawing/2014/main" id="{41AD9EC6-4D69-3CD0-13CD-81BC0C2CEE1F}"/>
                </a:ext>
              </a:extLst>
            </p:cNvPr>
            <p:cNvSpPr/>
            <p:nvPr/>
          </p:nvSpPr>
          <p:spPr bwMode="auto">
            <a:xfrm>
              <a:off x="6391579" y="3030002"/>
              <a:ext cx="90610" cy="29502"/>
            </a:xfrm>
            <a:custGeom>
              <a:avLst/>
              <a:gdLst>
                <a:gd name="T0" fmla="*/ 1 w 9"/>
                <a:gd name="T1" fmla="*/ 3 h 3"/>
                <a:gd name="T2" fmla="*/ 7 w 9"/>
                <a:gd name="T3" fmla="*/ 0 h 3"/>
                <a:gd name="T4" fmla="*/ 1 w 9"/>
                <a:gd name="T5" fmla="*/ 3 h 3"/>
              </a:gdLst>
              <a:ahLst/>
              <a:cxnLst>
                <a:cxn ang="0">
                  <a:pos x="T0" y="T1"/>
                </a:cxn>
                <a:cxn ang="0">
                  <a:pos x="T2" y="T3"/>
                </a:cxn>
                <a:cxn ang="0">
                  <a:pos x="T4" y="T5"/>
                </a:cxn>
              </a:cxnLst>
              <a:rect l="0" t="0" r="r" b="b"/>
              <a:pathLst>
                <a:path w="9" h="3">
                  <a:moveTo>
                    <a:pt x="1" y="3"/>
                  </a:moveTo>
                  <a:cubicBezTo>
                    <a:pt x="4" y="2"/>
                    <a:pt x="9" y="0"/>
                    <a:pt x="7" y="0"/>
                  </a:cubicBezTo>
                  <a:cubicBezTo>
                    <a:pt x="4" y="0"/>
                    <a:pt x="0" y="3"/>
                    <a:pt x="1" y="3"/>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007" name="Freeform 587">
              <a:extLst>
                <a:ext uri="{FF2B5EF4-FFF2-40B4-BE49-F238E27FC236}">
                  <a16:creationId xmlns:a16="http://schemas.microsoft.com/office/drawing/2014/main" id="{4AAD0FAB-AD34-5DE1-F0F0-1494F33501DC}"/>
                </a:ext>
              </a:extLst>
            </p:cNvPr>
            <p:cNvSpPr/>
            <p:nvPr/>
          </p:nvSpPr>
          <p:spPr bwMode="auto">
            <a:xfrm>
              <a:off x="6370669" y="3018939"/>
              <a:ext cx="83638" cy="22128"/>
            </a:xfrm>
            <a:custGeom>
              <a:avLst/>
              <a:gdLst>
                <a:gd name="T0" fmla="*/ 1 w 8"/>
                <a:gd name="T1" fmla="*/ 2 h 2"/>
                <a:gd name="T2" fmla="*/ 6 w 8"/>
                <a:gd name="T3" fmla="*/ 0 h 2"/>
                <a:gd name="T4" fmla="*/ 1 w 8"/>
                <a:gd name="T5" fmla="*/ 2 h 2"/>
              </a:gdLst>
              <a:ahLst/>
              <a:cxnLst>
                <a:cxn ang="0">
                  <a:pos x="T0" y="T1"/>
                </a:cxn>
                <a:cxn ang="0">
                  <a:pos x="T2" y="T3"/>
                </a:cxn>
                <a:cxn ang="0">
                  <a:pos x="T4" y="T5"/>
                </a:cxn>
              </a:cxnLst>
              <a:rect l="0" t="0" r="r" b="b"/>
              <a:pathLst>
                <a:path w="8" h="2">
                  <a:moveTo>
                    <a:pt x="1" y="2"/>
                  </a:moveTo>
                  <a:cubicBezTo>
                    <a:pt x="0" y="2"/>
                    <a:pt x="4" y="0"/>
                    <a:pt x="6" y="0"/>
                  </a:cubicBezTo>
                  <a:cubicBezTo>
                    <a:pt x="8" y="0"/>
                    <a:pt x="4" y="2"/>
                    <a:pt x="1" y="2"/>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008" name="Freeform 588">
              <a:extLst>
                <a:ext uri="{FF2B5EF4-FFF2-40B4-BE49-F238E27FC236}">
                  <a16:creationId xmlns:a16="http://schemas.microsoft.com/office/drawing/2014/main" id="{E53B63C8-CBF7-97AA-4934-56ABA08C57A0}"/>
                </a:ext>
              </a:extLst>
            </p:cNvPr>
            <p:cNvSpPr/>
            <p:nvPr/>
          </p:nvSpPr>
          <p:spPr bwMode="auto">
            <a:xfrm>
              <a:off x="6328849" y="2985746"/>
              <a:ext cx="104549" cy="55320"/>
            </a:xfrm>
            <a:custGeom>
              <a:avLst/>
              <a:gdLst>
                <a:gd name="T0" fmla="*/ 2 w 10"/>
                <a:gd name="T1" fmla="*/ 3 h 5"/>
                <a:gd name="T2" fmla="*/ 10 w 10"/>
                <a:gd name="T3" fmla="*/ 1 h 5"/>
                <a:gd name="T4" fmla="*/ 2 w 10"/>
                <a:gd name="T5" fmla="*/ 3 h 5"/>
              </a:gdLst>
              <a:ahLst/>
              <a:cxnLst>
                <a:cxn ang="0">
                  <a:pos x="T0" y="T1"/>
                </a:cxn>
                <a:cxn ang="0">
                  <a:pos x="T2" y="T3"/>
                </a:cxn>
                <a:cxn ang="0">
                  <a:pos x="T4" y="T5"/>
                </a:cxn>
              </a:cxnLst>
              <a:rect l="0" t="0" r="r" b="b"/>
              <a:pathLst>
                <a:path w="10" h="5">
                  <a:moveTo>
                    <a:pt x="2" y="3"/>
                  </a:moveTo>
                  <a:cubicBezTo>
                    <a:pt x="0" y="2"/>
                    <a:pt x="10" y="0"/>
                    <a:pt x="10" y="1"/>
                  </a:cubicBezTo>
                  <a:cubicBezTo>
                    <a:pt x="10" y="2"/>
                    <a:pt x="6" y="5"/>
                    <a:pt x="2" y="3"/>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009" name="Freeform 589">
              <a:extLst>
                <a:ext uri="{FF2B5EF4-FFF2-40B4-BE49-F238E27FC236}">
                  <a16:creationId xmlns:a16="http://schemas.microsoft.com/office/drawing/2014/main" id="{DF914C0D-59B9-79B3-1162-71B7F19FD229}"/>
                </a:ext>
              </a:extLst>
            </p:cNvPr>
            <p:cNvSpPr/>
            <p:nvPr/>
          </p:nvSpPr>
          <p:spPr bwMode="auto">
            <a:xfrm>
              <a:off x="6339306" y="2941494"/>
              <a:ext cx="73184" cy="55320"/>
            </a:xfrm>
            <a:custGeom>
              <a:avLst/>
              <a:gdLst>
                <a:gd name="T0" fmla="*/ 1 w 7"/>
                <a:gd name="T1" fmla="*/ 5 h 5"/>
                <a:gd name="T2" fmla="*/ 0 w 7"/>
                <a:gd name="T3" fmla="*/ 1 h 5"/>
                <a:gd name="T4" fmla="*/ 4 w 7"/>
                <a:gd name="T5" fmla="*/ 2 h 5"/>
                <a:gd name="T6" fmla="*/ 7 w 7"/>
                <a:gd name="T7" fmla="*/ 4 h 5"/>
                <a:gd name="T8" fmla="*/ 1 w 7"/>
                <a:gd name="T9" fmla="*/ 5 h 5"/>
                <a:gd name="T10" fmla="*/ 1 w 7"/>
                <a:gd name="T11" fmla="*/ 5 h 5"/>
              </a:gdLst>
              <a:ahLst/>
              <a:cxnLst>
                <a:cxn ang="0">
                  <a:pos x="T0" y="T1"/>
                </a:cxn>
                <a:cxn ang="0">
                  <a:pos x="T2" y="T3"/>
                </a:cxn>
                <a:cxn ang="0">
                  <a:pos x="T4" y="T5"/>
                </a:cxn>
                <a:cxn ang="0">
                  <a:pos x="T6" y="T7"/>
                </a:cxn>
                <a:cxn ang="0">
                  <a:pos x="T8" y="T9"/>
                </a:cxn>
                <a:cxn ang="0">
                  <a:pos x="T10" y="T11"/>
                </a:cxn>
              </a:cxnLst>
              <a:rect l="0" t="0" r="r" b="b"/>
              <a:pathLst>
                <a:path w="7" h="5">
                  <a:moveTo>
                    <a:pt x="1" y="5"/>
                  </a:moveTo>
                  <a:cubicBezTo>
                    <a:pt x="0" y="4"/>
                    <a:pt x="0" y="2"/>
                    <a:pt x="0" y="1"/>
                  </a:cubicBezTo>
                  <a:cubicBezTo>
                    <a:pt x="1" y="0"/>
                    <a:pt x="3" y="1"/>
                    <a:pt x="4" y="2"/>
                  </a:cubicBezTo>
                  <a:cubicBezTo>
                    <a:pt x="4" y="2"/>
                    <a:pt x="7" y="3"/>
                    <a:pt x="7" y="4"/>
                  </a:cubicBezTo>
                  <a:cubicBezTo>
                    <a:pt x="7" y="4"/>
                    <a:pt x="2" y="5"/>
                    <a:pt x="1" y="5"/>
                  </a:cubicBezTo>
                  <a:cubicBezTo>
                    <a:pt x="0" y="4"/>
                    <a:pt x="4" y="5"/>
                    <a:pt x="1" y="5"/>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010" name="Freeform 590">
              <a:extLst>
                <a:ext uri="{FF2B5EF4-FFF2-40B4-BE49-F238E27FC236}">
                  <a16:creationId xmlns:a16="http://schemas.microsoft.com/office/drawing/2014/main" id="{7488970C-D30B-B7B2-FB3F-99E48884DA15}"/>
                </a:ext>
              </a:extLst>
            </p:cNvPr>
            <p:cNvSpPr/>
            <p:nvPr/>
          </p:nvSpPr>
          <p:spPr bwMode="auto">
            <a:xfrm>
              <a:off x="6238241" y="2812416"/>
              <a:ext cx="121974" cy="95888"/>
            </a:xfrm>
            <a:custGeom>
              <a:avLst/>
              <a:gdLst>
                <a:gd name="T0" fmla="*/ 8 w 12"/>
                <a:gd name="T1" fmla="*/ 8 h 9"/>
                <a:gd name="T2" fmla="*/ 3 w 12"/>
                <a:gd name="T3" fmla="*/ 1 h 9"/>
                <a:gd name="T4" fmla="*/ 8 w 12"/>
                <a:gd name="T5" fmla="*/ 8 h 9"/>
              </a:gdLst>
              <a:ahLst/>
              <a:cxnLst>
                <a:cxn ang="0">
                  <a:pos x="T0" y="T1"/>
                </a:cxn>
                <a:cxn ang="0">
                  <a:pos x="T2" y="T3"/>
                </a:cxn>
                <a:cxn ang="0">
                  <a:pos x="T4" y="T5"/>
                </a:cxn>
              </a:cxnLst>
              <a:rect l="0" t="0" r="r" b="b"/>
              <a:pathLst>
                <a:path w="12" h="9">
                  <a:moveTo>
                    <a:pt x="8" y="8"/>
                  </a:moveTo>
                  <a:cubicBezTo>
                    <a:pt x="6" y="9"/>
                    <a:pt x="0" y="0"/>
                    <a:pt x="3" y="1"/>
                  </a:cubicBezTo>
                  <a:cubicBezTo>
                    <a:pt x="6" y="3"/>
                    <a:pt x="12" y="8"/>
                    <a:pt x="8" y="8"/>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011" name="Freeform 591">
              <a:extLst>
                <a:ext uri="{FF2B5EF4-FFF2-40B4-BE49-F238E27FC236}">
                  <a16:creationId xmlns:a16="http://schemas.microsoft.com/office/drawing/2014/main" id="{D09F8476-F856-EBAD-1821-69BFFB4A0981}"/>
                </a:ext>
              </a:extLst>
            </p:cNvPr>
            <p:cNvSpPr/>
            <p:nvPr/>
          </p:nvSpPr>
          <p:spPr bwMode="auto">
            <a:xfrm>
              <a:off x="6433399" y="2801354"/>
              <a:ext cx="90610" cy="33190"/>
            </a:xfrm>
            <a:custGeom>
              <a:avLst/>
              <a:gdLst>
                <a:gd name="T0" fmla="*/ 2 w 9"/>
                <a:gd name="T1" fmla="*/ 1 h 3"/>
                <a:gd name="T2" fmla="*/ 8 w 9"/>
                <a:gd name="T3" fmla="*/ 2 h 3"/>
                <a:gd name="T4" fmla="*/ 2 w 9"/>
                <a:gd name="T5" fmla="*/ 1 h 3"/>
              </a:gdLst>
              <a:ahLst/>
              <a:cxnLst>
                <a:cxn ang="0">
                  <a:pos x="T0" y="T1"/>
                </a:cxn>
                <a:cxn ang="0">
                  <a:pos x="T2" y="T3"/>
                </a:cxn>
                <a:cxn ang="0">
                  <a:pos x="T4" y="T5"/>
                </a:cxn>
              </a:cxnLst>
              <a:rect l="0" t="0" r="r" b="b"/>
              <a:pathLst>
                <a:path w="9" h="3">
                  <a:moveTo>
                    <a:pt x="2" y="1"/>
                  </a:moveTo>
                  <a:cubicBezTo>
                    <a:pt x="5" y="0"/>
                    <a:pt x="9" y="2"/>
                    <a:pt x="8" y="2"/>
                  </a:cubicBezTo>
                  <a:cubicBezTo>
                    <a:pt x="3" y="3"/>
                    <a:pt x="0" y="2"/>
                    <a:pt x="2" y="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012" name="Freeform 592">
              <a:extLst>
                <a:ext uri="{FF2B5EF4-FFF2-40B4-BE49-F238E27FC236}">
                  <a16:creationId xmlns:a16="http://schemas.microsoft.com/office/drawing/2014/main" id="{16777C57-229E-ABEC-D61F-BCE3CD54A614}"/>
                </a:ext>
              </a:extLst>
            </p:cNvPr>
            <p:cNvSpPr/>
            <p:nvPr/>
          </p:nvSpPr>
          <p:spPr bwMode="auto">
            <a:xfrm>
              <a:off x="6259149" y="2628024"/>
              <a:ext cx="365922" cy="206523"/>
            </a:xfrm>
            <a:custGeom>
              <a:avLst/>
              <a:gdLst>
                <a:gd name="T0" fmla="*/ 28 w 36"/>
                <a:gd name="T1" fmla="*/ 17 h 19"/>
                <a:gd name="T2" fmla="*/ 27 w 36"/>
                <a:gd name="T3" fmla="*/ 15 h 19"/>
                <a:gd name="T4" fmla="*/ 22 w 36"/>
                <a:gd name="T5" fmla="*/ 13 h 19"/>
                <a:gd name="T6" fmla="*/ 14 w 36"/>
                <a:gd name="T7" fmla="*/ 14 h 19"/>
                <a:gd name="T8" fmla="*/ 18 w 36"/>
                <a:gd name="T9" fmla="*/ 12 h 19"/>
                <a:gd name="T10" fmla="*/ 8 w 36"/>
                <a:gd name="T11" fmla="*/ 12 h 19"/>
                <a:gd name="T12" fmla="*/ 13 w 36"/>
                <a:gd name="T13" fmla="*/ 10 h 19"/>
                <a:gd name="T14" fmla="*/ 12 w 36"/>
                <a:gd name="T15" fmla="*/ 9 h 19"/>
                <a:gd name="T16" fmla="*/ 13 w 36"/>
                <a:gd name="T17" fmla="*/ 8 h 19"/>
                <a:gd name="T18" fmla="*/ 11 w 36"/>
                <a:gd name="T19" fmla="*/ 8 h 19"/>
                <a:gd name="T20" fmla="*/ 10 w 36"/>
                <a:gd name="T21" fmla="*/ 6 h 19"/>
                <a:gd name="T22" fmla="*/ 6 w 36"/>
                <a:gd name="T23" fmla="*/ 6 h 19"/>
                <a:gd name="T24" fmla="*/ 3 w 36"/>
                <a:gd name="T25" fmla="*/ 5 h 19"/>
                <a:gd name="T26" fmla="*/ 9 w 36"/>
                <a:gd name="T27" fmla="*/ 2 h 19"/>
                <a:gd name="T28" fmla="*/ 16 w 36"/>
                <a:gd name="T29" fmla="*/ 1 h 19"/>
                <a:gd name="T30" fmla="*/ 18 w 36"/>
                <a:gd name="T31" fmla="*/ 5 h 19"/>
                <a:gd name="T32" fmla="*/ 22 w 36"/>
                <a:gd name="T33" fmla="*/ 4 h 19"/>
                <a:gd name="T34" fmla="*/ 25 w 36"/>
                <a:gd name="T35" fmla="*/ 7 h 19"/>
                <a:gd name="T36" fmla="*/ 30 w 36"/>
                <a:gd name="T37" fmla="*/ 7 h 19"/>
                <a:gd name="T38" fmla="*/ 33 w 36"/>
                <a:gd name="T39" fmla="*/ 12 h 19"/>
                <a:gd name="T40" fmla="*/ 34 w 36"/>
                <a:gd name="T41" fmla="*/ 16 h 19"/>
                <a:gd name="T42" fmla="*/ 28 w 36"/>
                <a:gd name="T43" fmla="*/ 17 h 19"/>
                <a:gd name="T44" fmla="*/ 28 w 36"/>
                <a:gd name="T45" fmla="*/ 1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 h="19">
                  <a:moveTo>
                    <a:pt x="28" y="17"/>
                  </a:moveTo>
                  <a:cubicBezTo>
                    <a:pt x="27" y="17"/>
                    <a:pt x="27" y="16"/>
                    <a:pt x="27" y="15"/>
                  </a:cubicBezTo>
                  <a:cubicBezTo>
                    <a:pt x="26" y="14"/>
                    <a:pt x="23" y="13"/>
                    <a:pt x="22" y="13"/>
                  </a:cubicBezTo>
                  <a:cubicBezTo>
                    <a:pt x="21" y="13"/>
                    <a:pt x="14" y="15"/>
                    <a:pt x="14" y="14"/>
                  </a:cubicBezTo>
                  <a:cubicBezTo>
                    <a:pt x="14" y="14"/>
                    <a:pt x="18" y="12"/>
                    <a:pt x="18" y="12"/>
                  </a:cubicBezTo>
                  <a:cubicBezTo>
                    <a:pt x="15" y="11"/>
                    <a:pt x="11" y="14"/>
                    <a:pt x="8" y="12"/>
                  </a:cubicBezTo>
                  <a:cubicBezTo>
                    <a:pt x="2" y="9"/>
                    <a:pt x="13" y="10"/>
                    <a:pt x="13" y="10"/>
                  </a:cubicBezTo>
                  <a:cubicBezTo>
                    <a:pt x="13" y="10"/>
                    <a:pt x="12" y="9"/>
                    <a:pt x="12" y="9"/>
                  </a:cubicBezTo>
                  <a:cubicBezTo>
                    <a:pt x="12" y="9"/>
                    <a:pt x="13" y="8"/>
                    <a:pt x="13" y="8"/>
                  </a:cubicBezTo>
                  <a:cubicBezTo>
                    <a:pt x="14" y="7"/>
                    <a:pt x="11" y="8"/>
                    <a:pt x="11" y="8"/>
                  </a:cubicBezTo>
                  <a:cubicBezTo>
                    <a:pt x="10" y="7"/>
                    <a:pt x="12" y="6"/>
                    <a:pt x="10" y="6"/>
                  </a:cubicBezTo>
                  <a:cubicBezTo>
                    <a:pt x="9" y="6"/>
                    <a:pt x="7" y="7"/>
                    <a:pt x="6" y="6"/>
                  </a:cubicBezTo>
                  <a:cubicBezTo>
                    <a:pt x="6" y="5"/>
                    <a:pt x="4" y="6"/>
                    <a:pt x="3" y="5"/>
                  </a:cubicBezTo>
                  <a:cubicBezTo>
                    <a:pt x="0" y="0"/>
                    <a:pt x="7" y="2"/>
                    <a:pt x="9" y="2"/>
                  </a:cubicBezTo>
                  <a:cubicBezTo>
                    <a:pt x="11" y="1"/>
                    <a:pt x="14" y="0"/>
                    <a:pt x="16" y="1"/>
                  </a:cubicBezTo>
                  <a:cubicBezTo>
                    <a:pt x="19" y="2"/>
                    <a:pt x="14" y="7"/>
                    <a:pt x="18" y="5"/>
                  </a:cubicBezTo>
                  <a:cubicBezTo>
                    <a:pt x="19" y="5"/>
                    <a:pt x="21" y="3"/>
                    <a:pt x="22" y="4"/>
                  </a:cubicBezTo>
                  <a:cubicBezTo>
                    <a:pt x="23" y="5"/>
                    <a:pt x="24" y="7"/>
                    <a:pt x="25" y="7"/>
                  </a:cubicBezTo>
                  <a:cubicBezTo>
                    <a:pt x="26" y="7"/>
                    <a:pt x="29" y="6"/>
                    <a:pt x="30" y="7"/>
                  </a:cubicBezTo>
                  <a:cubicBezTo>
                    <a:pt x="32" y="8"/>
                    <a:pt x="32" y="11"/>
                    <a:pt x="33" y="12"/>
                  </a:cubicBezTo>
                  <a:cubicBezTo>
                    <a:pt x="34" y="14"/>
                    <a:pt x="36" y="15"/>
                    <a:pt x="34" y="16"/>
                  </a:cubicBezTo>
                  <a:cubicBezTo>
                    <a:pt x="33" y="18"/>
                    <a:pt x="30" y="18"/>
                    <a:pt x="28" y="17"/>
                  </a:cubicBezTo>
                  <a:cubicBezTo>
                    <a:pt x="27" y="16"/>
                    <a:pt x="31" y="19"/>
                    <a:pt x="28" y="17"/>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013" name="Freeform 593">
              <a:extLst>
                <a:ext uri="{FF2B5EF4-FFF2-40B4-BE49-F238E27FC236}">
                  <a16:creationId xmlns:a16="http://schemas.microsoft.com/office/drawing/2014/main" id="{BCFC6DDF-6CC1-FEA3-6AFE-BA046137CFF0}"/>
                </a:ext>
              </a:extLst>
            </p:cNvPr>
            <p:cNvSpPr/>
            <p:nvPr/>
          </p:nvSpPr>
          <p:spPr bwMode="auto">
            <a:xfrm>
              <a:off x="6544916" y="2528452"/>
              <a:ext cx="111517" cy="55320"/>
            </a:xfrm>
            <a:custGeom>
              <a:avLst/>
              <a:gdLst>
                <a:gd name="T0" fmla="*/ 8 w 11"/>
                <a:gd name="T1" fmla="*/ 5 h 5"/>
                <a:gd name="T2" fmla="*/ 4 w 11"/>
                <a:gd name="T3" fmla="*/ 4 h 5"/>
                <a:gd name="T4" fmla="*/ 2 w 11"/>
                <a:gd name="T5" fmla="*/ 3 h 5"/>
                <a:gd name="T6" fmla="*/ 7 w 11"/>
                <a:gd name="T7" fmla="*/ 2 h 5"/>
                <a:gd name="T8" fmla="*/ 8 w 11"/>
                <a:gd name="T9" fmla="*/ 5 h 5"/>
              </a:gdLst>
              <a:ahLst/>
              <a:cxnLst>
                <a:cxn ang="0">
                  <a:pos x="T0" y="T1"/>
                </a:cxn>
                <a:cxn ang="0">
                  <a:pos x="T2" y="T3"/>
                </a:cxn>
                <a:cxn ang="0">
                  <a:pos x="T4" y="T5"/>
                </a:cxn>
                <a:cxn ang="0">
                  <a:pos x="T6" y="T7"/>
                </a:cxn>
                <a:cxn ang="0">
                  <a:pos x="T8" y="T9"/>
                </a:cxn>
              </a:cxnLst>
              <a:rect l="0" t="0" r="r" b="b"/>
              <a:pathLst>
                <a:path w="11" h="5">
                  <a:moveTo>
                    <a:pt x="8" y="5"/>
                  </a:moveTo>
                  <a:cubicBezTo>
                    <a:pt x="6" y="5"/>
                    <a:pt x="6" y="4"/>
                    <a:pt x="4" y="4"/>
                  </a:cubicBezTo>
                  <a:cubicBezTo>
                    <a:pt x="4" y="4"/>
                    <a:pt x="0" y="4"/>
                    <a:pt x="2" y="3"/>
                  </a:cubicBezTo>
                  <a:cubicBezTo>
                    <a:pt x="3" y="1"/>
                    <a:pt x="6" y="0"/>
                    <a:pt x="7" y="2"/>
                  </a:cubicBezTo>
                  <a:cubicBezTo>
                    <a:pt x="9" y="3"/>
                    <a:pt x="11" y="5"/>
                    <a:pt x="8" y="5"/>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014" name="Freeform 594">
              <a:extLst>
                <a:ext uri="{FF2B5EF4-FFF2-40B4-BE49-F238E27FC236}">
                  <a16:creationId xmlns:a16="http://schemas.microsoft.com/office/drawing/2014/main" id="{04F3CA05-758B-2F84-EF85-4AC7A556F12F}"/>
                </a:ext>
              </a:extLst>
            </p:cNvPr>
            <p:cNvSpPr/>
            <p:nvPr/>
          </p:nvSpPr>
          <p:spPr bwMode="auto">
            <a:xfrm>
              <a:off x="6635526" y="2701782"/>
              <a:ext cx="205612" cy="121701"/>
            </a:xfrm>
            <a:custGeom>
              <a:avLst/>
              <a:gdLst>
                <a:gd name="T0" fmla="*/ 8 w 20"/>
                <a:gd name="T1" fmla="*/ 7 h 11"/>
                <a:gd name="T2" fmla="*/ 3 w 20"/>
                <a:gd name="T3" fmla="*/ 5 h 11"/>
                <a:gd name="T4" fmla="*/ 4 w 20"/>
                <a:gd name="T5" fmla="*/ 3 h 11"/>
                <a:gd name="T6" fmla="*/ 1 w 20"/>
                <a:gd name="T7" fmla="*/ 1 h 11"/>
                <a:gd name="T8" fmla="*/ 6 w 20"/>
                <a:gd name="T9" fmla="*/ 1 h 11"/>
                <a:gd name="T10" fmla="*/ 12 w 20"/>
                <a:gd name="T11" fmla="*/ 3 h 11"/>
                <a:gd name="T12" fmla="*/ 16 w 20"/>
                <a:gd name="T13" fmla="*/ 3 h 11"/>
                <a:gd name="T14" fmla="*/ 19 w 20"/>
                <a:gd name="T15" fmla="*/ 4 h 11"/>
                <a:gd name="T16" fmla="*/ 18 w 20"/>
                <a:gd name="T17" fmla="*/ 8 h 11"/>
                <a:gd name="T18" fmla="*/ 15 w 20"/>
                <a:gd name="T19" fmla="*/ 10 h 11"/>
                <a:gd name="T20" fmla="*/ 9 w 20"/>
                <a:gd name="T21" fmla="*/ 11 h 11"/>
                <a:gd name="T22" fmla="*/ 4 w 20"/>
                <a:gd name="T23" fmla="*/ 8 h 11"/>
                <a:gd name="T24" fmla="*/ 8 w 20"/>
                <a:gd name="T25" fmla="*/ 7 h 11"/>
                <a:gd name="T26" fmla="*/ 8 w 20"/>
                <a:gd name="T27"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 h="11">
                  <a:moveTo>
                    <a:pt x="8" y="7"/>
                  </a:moveTo>
                  <a:cubicBezTo>
                    <a:pt x="6" y="7"/>
                    <a:pt x="4" y="6"/>
                    <a:pt x="3" y="5"/>
                  </a:cubicBezTo>
                  <a:cubicBezTo>
                    <a:pt x="0" y="4"/>
                    <a:pt x="4" y="3"/>
                    <a:pt x="4" y="3"/>
                  </a:cubicBezTo>
                  <a:cubicBezTo>
                    <a:pt x="4" y="2"/>
                    <a:pt x="2" y="1"/>
                    <a:pt x="1" y="1"/>
                  </a:cubicBezTo>
                  <a:cubicBezTo>
                    <a:pt x="1" y="0"/>
                    <a:pt x="6" y="1"/>
                    <a:pt x="6" y="1"/>
                  </a:cubicBezTo>
                  <a:cubicBezTo>
                    <a:pt x="8" y="1"/>
                    <a:pt x="10" y="2"/>
                    <a:pt x="12" y="3"/>
                  </a:cubicBezTo>
                  <a:cubicBezTo>
                    <a:pt x="14" y="3"/>
                    <a:pt x="15" y="3"/>
                    <a:pt x="16" y="3"/>
                  </a:cubicBezTo>
                  <a:cubicBezTo>
                    <a:pt x="17" y="3"/>
                    <a:pt x="20" y="4"/>
                    <a:pt x="19" y="4"/>
                  </a:cubicBezTo>
                  <a:cubicBezTo>
                    <a:pt x="17" y="6"/>
                    <a:pt x="16" y="5"/>
                    <a:pt x="18" y="8"/>
                  </a:cubicBezTo>
                  <a:cubicBezTo>
                    <a:pt x="19" y="9"/>
                    <a:pt x="16" y="9"/>
                    <a:pt x="15" y="10"/>
                  </a:cubicBezTo>
                  <a:cubicBezTo>
                    <a:pt x="13" y="10"/>
                    <a:pt x="11" y="11"/>
                    <a:pt x="9" y="11"/>
                  </a:cubicBezTo>
                  <a:cubicBezTo>
                    <a:pt x="8" y="10"/>
                    <a:pt x="4" y="9"/>
                    <a:pt x="4" y="8"/>
                  </a:cubicBezTo>
                  <a:cubicBezTo>
                    <a:pt x="4" y="8"/>
                    <a:pt x="10" y="7"/>
                    <a:pt x="8" y="7"/>
                  </a:cubicBezTo>
                  <a:cubicBezTo>
                    <a:pt x="5" y="6"/>
                    <a:pt x="10" y="7"/>
                    <a:pt x="8" y="7"/>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015" name="Freeform 595">
              <a:extLst>
                <a:ext uri="{FF2B5EF4-FFF2-40B4-BE49-F238E27FC236}">
                  <a16:creationId xmlns:a16="http://schemas.microsoft.com/office/drawing/2014/main" id="{0B633067-6377-03E1-DC79-DA301959282F}"/>
                </a:ext>
              </a:extLst>
            </p:cNvPr>
            <p:cNvSpPr/>
            <p:nvPr/>
          </p:nvSpPr>
          <p:spPr bwMode="auto">
            <a:xfrm>
              <a:off x="6750531" y="2812416"/>
              <a:ext cx="181217" cy="55320"/>
            </a:xfrm>
            <a:custGeom>
              <a:avLst/>
              <a:gdLst>
                <a:gd name="T0" fmla="*/ 14 w 18"/>
                <a:gd name="T1" fmla="*/ 5 h 5"/>
                <a:gd name="T2" fmla="*/ 16 w 18"/>
                <a:gd name="T3" fmla="*/ 2 h 5"/>
                <a:gd name="T4" fmla="*/ 13 w 18"/>
                <a:gd name="T5" fmla="*/ 1 h 5"/>
                <a:gd name="T6" fmla="*/ 3 w 18"/>
                <a:gd name="T7" fmla="*/ 1 h 5"/>
                <a:gd name="T8" fmla="*/ 4 w 18"/>
                <a:gd name="T9" fmla="*/ 4 h 5"/>
                <a:gd name="T10" fmla="*/ 14 w 18"/>
                <a:gd name="T11" fmla="*/ 5 h 5"/>
                <a:gd name="T12" fmla="*/ 14 w 18"/>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18" h="5">
                  <a:moveTo>
                    <a:pt x="14" y="5"/>
                  </a:moveTo>
                  <a:cubicBezTo>
                    <a:pt x="14" y="4"/>
                    <a:pt x="18" y="2"/>
                    <a:pt x="16" y="2"/>
                  </a:cubicBezTo>
                  <a:cubicBezTo>
                    <a:pt x="15" y="1"/>
                    <a:pt x="14" y="1"/>
                    <a:pt x="13" y="1"/>
                  </a:cubicBezTo>
                  <a:cubicBezTo>
                    <a:pt x="10" y="1"/>
                    <a:pt x="6" y="0"/>
                    <a:pt x="3" y="1"/>
                  </a:cubicBezTo>
                  <a:cubicBezTo>
                    <a:pt x="0" y="1"/>
                    <a:pt x="1" y="4"/>
                    <a:pt x="4" y="4"/>
                  </a:cubicBezTo>
                  <a:cubicBezTo>
                    <a:pt x="7" y="4"/>
                    <a:pt x="11" y="5"/>
                    <a:pt x="14" y="5"/>
                  </a:cubicBezTo>
                  <a:cubicBezTo>
                    <a:pt x="16" y="4"/>
                    <a:pt x="12" y="5"/>
                    <a:pt x="14" y="5"/>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016" name="Freeform 596">
              <a:extLst>
                <a:ext uri="{FF2B5EF4-FFF2-40B4-BE49-F238E27FC236}">
                  <a16:creationId xmlns:a16="http://schemas.microsoft.com/office/drawing/2014/main" id="{89F21EE1-5929-D0A1-BE8C-B6DAE91F135B}"/>
                </a:ext>
              </a:extLst>
            </p:cNvPr>
            <p:cNvSpPr/>
            <p:nvPr/>
          </p:nvSpPr>
          <p:spPr bwMode="auto">
            <a:xfrm>
              <a:off x="6740078" y="3059504"/>
              <a:ext cx="170762" cy="121701"/>
            </a:xfrm>
            <a:custGeom>
              <a:avLst/>
              <a:gdLst>
                <a:gd name="T0" fmla="*/ 7 w 17"/>
                <a:gd name="T1" fmla="*/ 1 h 11"/>
                <a:gd name="T2" fmla="*/ 1 w 17"/>
                <a:gd name="T3" fmla="*/ 6 h 11"/>
                <a:gd name="T4" fmla="*/ 10 w 17"/>
                <a:gd name="T5" fmla="*/ 10 h 11"/>
                <a:gd name="T6" fmla="*/ 15 w 17"/>
                <a:gd name="T7" fmla="*/ 10 h 11"/>
                <a:gd name="T8" fmla="*/ 15 w 17"/>
                <a:gd name="T9" fmla="*/ 8 h 11"/>
                <a:gd name="T10" fmla="*/ 16 w 17"/>
                <a:gd name="T11" fmla="*/ 6 h 11"/>
                <a:gd name="T12" fmla="*/ 7 w 17"/>
                <a:gd name="T13" fmla="*/ 1 h 11"/>
                <a:gd name="T14" fmla="*/ 7 w 17"/>
                <a:gd name="T15" fmla="*/ 1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1">
                  <a:moveTo>
                    <a:pt x="7" y="1"/>
                  </a:moveTo>
                  <a:cubicBezTo>
                    <a:pt x="5" y="0"/>
                    <a:pt x="2" y="4"/>
                    <a:pt x="1" y="6"/>
                  </a:cubicBezTo>
                  <a:cubicBezTo>
                    <a:pt x="0" y="8"/>
                    <a:pt x="8" y="10"/>
                    <a:pt x="10" y="10"/>
                  </a:cubicBezTo>
                  <a:cubicBezTo>
                    <a:pt x="11" y="11"/>
                    <a:pt x="14" y="11"/>
                    <a:pt x="15" y="10"/>
                  </a:cubicBezTo>
                  <a:cubicBezTo>
                    <a:pt x="16" y="10"/>
                    <a:pt x="15" y="9"/>
                    <a:pt x="15" y="8"/>
                  </a:cubicBezTo>
                  <a:cubicBezTo>
                    <a:pt x="15" y="7"/>
                    <a:pt x="15" y="6"/>
                    <a:pt x="16" y="6"/>
                  </a:cubicBezTo>
                  <a:cubicBezTo>
                    <a:pt x="17" y="4"/>
                    <a:pt x="9" y="1"/>
                    <a:pt x="7" y="1"/>
                  </a:cubicBezTo>
                  <a:cubicBezTo>
                    <a:pt x="5" y="0"/>
                    <a:pt x="8" y="1"/>
                    <a:pt x="7" y="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017" name="Freeform 597">
              <a:extLst>
                <a:ext uri="{FF2B5EF4-FFF2-40B4-BE49-F238E27FC236}">
                  <a16:creationId xmlns:a16="http://schemas.microsoft.com/office/drawing/2014/main" id="{93CC2E69-5B0F-7B31-D4A0-622ACE83A4B2}"/>
                </a:ext>
              </a:extLst>
            </p:cNvPr>
            <p:cNvSpPr/>
            <p:nvPr/>
          </p:nvSpPr>
          <p:spPr bwMode="auto">
            <a:xfrm>
              <a:off x="6820230" y="3030002"/>
              <a:ext cx="41820" cy="29502"/>
            </a:xfrm>
            <a:custGeom>
              <a:avLst/>
              <a:gdLst>
                <a:gd name="T0" fmla="*/ 3 w 4"/>
                <a:gd name="T1" fmla="*/ 2 h 3"/>
                <a:gd name="T2" fmla="*/ 1 w 4"/>
                <a:gd name="T3" fmla="*/ 1 h 3"/>
                <a:gd name="T4" fmla="*/ 3 w 4"/>
                <a:gd name="T5" fmla="*/ 2 h 3"/>
              </a:gdLst>
              <a:ahLst/>
              <a:cxnLst>
                <a:cxn ang="0">
                  <a:pos x="T0" y="T1"/>
                </a:cxn>
                <a:cxn ang="0">
                  <a:pos x="T2" y="T3"/>
                </a:cxn>
                <a:cxn ang="0">
                  <a:pos x="T4" y="T5"/>
                </a:cxn>
              </a:cxnLst>
              <a:rect l="0" t="0" r="r" b="b"/>
              <a:pathLst>
                <a:path w="4" h="3">
                  <a:moveTo>
                    <a:pt x="3" y="2"/>
                  </a:moveTo>
                  <a:cubicBezTo>
                    <a:pt x="1" y="3"/>
                    <a:pt x="0" y="1"/>
                    <a:pt x="1" y="1"/>
                  </a:cubicBezTo>
                  <a:cubicBezTo>
                    <a:pt x="2" y="0"/>
                    <a:pt x="4" y="2"/>
                    <a:pt x="3" y="2"/>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018" name="Freeform 598">
              <a:extLst>
                <a:ext uri="{FF2B5EF4-FFF2-40B4-BE49-F238E27FC236}">
                  <a16:creationId xmlns:a16="http://schemas.microsoft.com/office/drawing/2014/main" id="{C22E2D1E-32FE-918B-AA50-1FC88B6B8B12}"/>
                </a:ext>
              </a:extLst>
            </p:cNvPr>
            <p:cNvSpPr/>
            <p:nvPr/>
          </p:nvSpPr>
          <p:spPr bwMode="auto">
            <a:xfrm>
              <a:off x="7004933" y="2834544"/>
              <a:ext cx="90610" cy="62692"/>
            </a:xfrm>
            <a:custGeom>
              <a:avLst/>
              <a:gdLst>
                <a:gd name="T0" fmla="*/ 1 w 9"/>
                <a:gd name="T1" fmla="*/ 5 h 6"/>
                <a:gd name="T2" fmla="*/ 1 w 9"/>
                <a:gd name="T3" fmla="*/ 1 h 6"/>
                <a:gd name="T4" fmla="*/ 5 w 9"/>
                <a:gd name="T5" fmla="*/ 1 h 6"/>
                <a:gd name="T6" fmla="*/ 9 w 9"/>
                <a:gd name="T7" fmla="*/ 3 h 6"/>
                <a:gd name="T8" fmla="*/ 5 w 9"/>
                <a:gd name="T9" fmla="*/ 5 h 6"/>
                <a:gd name="T10" fmla="*/ 1 w 9"/>
                <a:gd name="T11" fmla="*/ 5 h 6"/>
                <a:gd name="T12" fmla="*/ 1 w 9"/>
                <a:gd name="T13" fmla="*/ 5 h 6"/>
              </a:gdLst>
              <a:ahLst/>
              <a:cxnLst>
                <a:cxn ang="0">
                  <a:pos x="T0" y="T1"/>
                </a:cxn>
                <a:cxn ang="0">
                  <a:pos x="T2" y="T3"/>
                </a:cxn>
                <a:cxn ang="0">
                  <a:pos x="T4" y="T5"/>
                </a:cxn>
                <a:cxn ang="0">
                  <a:pos x="T6" y="T7"/>
                </a:cxn>
                <a:cxn ang="0">
                  <a:pos x="T8" y="T9"/>
                </a:cxn>
                <a:cxn ang="0">
                  <a:pos x="T10" y="T11"/>
                </a:cxn>
                <a:cxn ang="0">
                  <a:pos x="T12" y="T13"/>
                </a:cxn>
              </a:cxnLst>
              <a:rect l="0" t="0" r="r" b="b"/>
              <a:pathLst>
                <a:path w="9" h="6">
                  <a:moveTo>
                    <a:pt x="1" y="5"/>
                  </a:moveTo>
                  <a:cubicBezTo>
                    <a:pt x="1" y="5"/>
                    <a:pt x="2" y="2"/>
                    <a:pt x="1" y="1"/>
                  </a:cubicBezTo>
                  <a:cubicBezTo>
                    <a:pt x="1" y="0"/>
                    <a:pt x="4" y="1"/>
                    <a:pt x="5" y="1"/>
                  </a:cubicBezTo>
                  <a:cubicBezTo>
                    <a:pt x="6" y="1"/>
                    <a:pt x="9" y="2"/>
                    <a:pt x="9" y="3"/>
                  </a:cubicBezTo>
                  <a:cubicBezTo>
                    <a:pt x="8" y="4"/>
                    <a:pt x="6" y="5"/>
                    <a:pt x="5" y="5"/>
                  </a:cubicBezTo>
                  <a:cubicBezTo>
                    <a:pt x="3" y="6"/>
                    <a:pt x="3" y="6"/>
                    <a:pt x="1" y="5"/>
                  </a:cubicBezTo>
                  <a:cubicBezTo>
                    <a:pt x="0" y="4"/>
                    <a:pt x="2" y="6"/>
                    <a:pt x="1" y="5"/>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019" name="Freeform 599">
              <a:extLst>
                <a:ext uri="{FF2B5EF4-FFF2-40B4-BE49-F238E27FC236}">
                  <a16:creationId xmlns:a16="http://schemas.microsoft.com/office/drawing/2014/main" id="{630642DD-3EDA-889E-5B43-624451A1F396}"/>
                </a:ext>
              </a:extLst>
            </p:cNvPr>
            <p:cNvSpPr/>
            <p:nvPr/>
          </p:nvSpPr>
          <p:spPr bwMode="auto">
            <a:xfrm>
              <a:off x="7053722" y="2930426"/>
              <a:ext cx="31364" cy="44255"/>
            </a:xfrm>
            <a:custGeom>
              <a:avLst/>
              <a:gdLst>
                <a:gd name="T0" fmla="*/ 2 w 3"/>
                <a:gd name="T1" fmla="*/ 1 h 4"/>
                <a:gd name="T2" fmla="*/ 1 w 3"/>
                <a:gd name="T3" fmla="*/ 3 h 4"/>
                <a:gd name="T4" fmla="*/ 2 w 3"/>
                <a:gd name="T5" fmla="*/ 1 h 4"/>
              </a:gdLst>
              <a:ahLst/>
              <a:cxnLst>
                <a:cxn ang="0">
                  <a:pos x="T0" y="T1"/>
                </a:cxn>
                <a:cxn ang="0">
                  <a:pos x="T2" y="T3"/>
                </a:cxn>
                <a:cxn ang="0">
                  <a:pos x="T4" y="T5"/>
                </a:cxn>
              </a:cxnLst>
              <a:rect l="0" t="0" r="r" b="b"/>
              <a:pathLst>
                <a:path w="3" h="4">
                  <a:moveTo>
                    <a:pt x="2" y="1"/>
                  </a:moveTo>
                  <a:cubicBezTo>
                    <a:pt x="0" y="0"/>
                    <a:pt x="0" y="3"/>
                    <a:pt x="1" y="3"/>
                  </a:cubicBezTo>
                  <a:cubicBezTo>
                    <a:pt x="2" y="4"/>
                    <a:pt x="3" y="2"/>
                    <a:pt x="2" y="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020" name="Freeform 600">
              <a:extLst>
                <a:ext uri="{FF2B5EF4-FFF2-40B4-BE49-F238E27FC236}">
                  <a16:creationId xmlns:a16="http://schemas.microsoft.com/office/drawing/2014/main" id="{4AB92A61-63B9-206E-E9D7-75968C3DFB45}"/>
                </a:ext>
              </a:extLst>
            </p:cNvPr>
            <p:cNvSpPr/>
            <p:nvPr/>
          </p:nvSpPr>
          <p:spPr bwMode="auto">
            <a:xfrm>
              <a:off x="6719165" y="2897239"/>
              <a:ext cx="909578" cy="295030"/>
            </a:xfrm>
            <a:custGeom>
              <a:avLst/>
              <a:gdLst>
                <a:gd name="T0" fmla="*/ 17 w 89"/>
                <a:gd name="T1" fmla="*/ 7 h 27"/>
                <a:gd name="T2" fmla="*/ 19 w 89"/>
                <a:gd name="T3" fmla="*/ 4 h 27"/>
                <a:gd name="T4" fmla="*/ 15 w 89"/>
                <a:gd name="T5" fmla="*/ 2 h 27"/>
                <a:gd name="T6" fmla="*/ 12 w 89"/>
                <a:gd name="T7" fmla="*/ 2 h 27"/>
                <a:gd name="T8" fmla="*/ 4 w 89"/>
                <a:gd name="T9" fmla="*/ 1 h 27"/>
                <a:gd name="T10" fmla="*/ 4 w 89"/>
                <a:gd name="T11" fmla="*/ 3 h 27"/>
                <a:gd name="T12" fmla="*/ 0 w 89"/>
                <a:gd name="T13" fmla="*/ 4 h 27"/>
                <a:gd name="T14" fmla="*/ 5 w 89"/>
                <a:gd name="T15" fmla="*/ 5 h 27"/>
                <a:gd name="T16" fmla="*/ 7 w 89"/>
                <a:gd name="T17" fmla="*/ 6 h 27"/>
                <a:gd name="T18" fmla="*/ 6 w 89"/>
                <a:gd name="T19" fmla="*/ 7 h 27"/>
                <a:gd name="T20" fmla="*/ 24 w 89"/>
                <a:gd name="T21" fmla="*/ 13 h 27"/>
                <a:gd name="T22" fmla="*/ 25 w 89"/>
                <a:gd name="T23" fmla="*/ 16 h 27"/>
                <a:gd name="T24" fmla="*/ 24 w 89"/>
                <a:gd name="T25" fmla="*/ 21 h 27"/>
                <a:gd name="T26" fmla="*/ 27 w 89"/>
                <a:gd name="T27" fmla="*/ 25 h 27"/>
                <a:gd name="T28" fmla="*/ 30 w 89"/>
                <a:gd name="T29" fmla="*/ 24 h 27"/>
                <a:gd name="T30" fmla="*/ 33 w 89"/>
                <a:gd name="T31" fmla="*/ 26 h 27"/>
                <a:gd name="T32" fmla="*/ 38 w 89"/>
                <a:gd name="T33" fmla="*/ 26 h 27"/>
                <a:gd name="T34" fmla="*/ 42 w 89"/>
                <a:gd name="T35" fmla="*/ 23 h 27"/>
                <a:gd name="T36" fmla="*/ 45 w 89"/>
                <a:gd name="T37" fmla="*/ 26 h 27"/>
                <a:gd name="T38" fmla="*/ 52 w 89"/>
                <a:gd name="T39" fmla="*/ 27 h 27"/>
                <a:gd name="T40" fmla="*/ 62 w 89"/>
                <a:gd name="T41" fmla="*/ 27 h 27"/>
                <a:gd name="T42" fmla="*/ 65 w 89"/>
                <a:gd name="T43" fmla="*/ 27 h 27"/>
                <a:gd name="T44" fmla="*/ 67 w 89"/>
                <a:gd name="T45" fmla="*/ 24 h 27"/>
                <a:gd name="T46" fmla="*/ 70 w 89"/>
                <a:gd name="T47" fmla="*/ 25 h 27"/>
                <a:gd name="T48" fmla="*/ 76 w 89"/>
                <a:gd name="T49" fmla="*/ 27 h 27"/>
                <a:gd name="T50" fmla="*/ 82 w 89"/>
                <a:gd name="T51" fmla="*/ 26 h 27"/>
                <a:gd name="T52" fmla="*/ 85 w 89"/>
                <a:gd name="T53" fmla="*/ 24 h 27"/>
                <a:gd name="T54" fmla="*/ 85 w 89"/>
                <a:gd name="T55" fmla="*/ 22 h 27"/>
                <a:gd name="T56" fmla="*/ 82 w 89"/>
                <a:gd name="T57" fmla="*/ 22 h 27"/>
                <a:gd name="T58" fmla="*/ 85 w 89"/>
                <a:gd name="T59" fmla="*/ 17 h 27"/>
                <a:gd name="T60" fmla="*/ 80 w 89"/>
                <a:gd name="T61" fmla="*/ 16 h 27"/>
                <a:gd name="T62" fmla="*/ 78 w 89"/>
                <a:gd name="T63" fmla="*/ 14 h 27"/>
                <a:gd name="T64" fmla="*/ 70 w 89"/>
                <a:gd name="T65" fmla="*/ 14 h 27"/>
                <a:gd name="T66" fmla="*/ 65 w 89"/>
                <a:gd name="T67" fmla="*/ 14 h 27"/>
                <a:gd name="T68" fmla="*/ 55 w 89"/>
                <a:gd name="T69" fmla="*/ 17 h 27"/>
                <a:gd name="T70" fmla="*/ 56 w 89"/>
                <a:gd name="T71" fmla="*/ 18 h 27"/>
                <a:gd name="T72" fmla="*/ 52 w 89"/>
                <a:gd name="T73" fmla="*/ 18 h 27"/>
                <a:gd name="T74" fmla="*/ 49 w 89"/>
                <a:gd name="T75" fmla="*/ 16 h 27"/>
                <a:gd name="T76" fmla="*/ 46 w 89"/>
                <a:gd name="T77" fmla="*/ 17 h 27"/>
                <a:gd name="T78" fmla="*/ 42 w 89"/>
                <a:gd name="T79" fmla="*/ 16 h 27"/>
                <a:gd name="T80" fmla="*/ 41 w 89"/>
                <a:gd name="T81" fmla="*/ 18 h 27"/>
                <a:gd name="T82" fmla="*/ 38 w 89"/>
                <a:gd name="T83" fmla="*/ 16 h 27"/>
                <a:gd name="T84" fmla="*/ 39 w 89"/>
                <a:gd name="T85" fmla="*/ 14 h 27"/>
                <a:gd name="T86" fmla="*/ 34 w 89"/>
                <a:gd name="T87" fmla="*/ 12 h 27"/>
                <a:gd name="T88" fmla="*/ 30 w 89"/>
                <a:gd name="T89" fmla="*/ 13 h 27"/>
                <a:gd name="T90" fmla="*/ 32 w 89"/>
                <a:gd name="T91" fmla="*/ 12 h 27"/>
                <a:gd name="T92" fmla="*/ 28 w 89"/>
                <a:gd name="T93" fmla="*/ 9 h 27"/>
                <a:gd name="T94" fmla="*/ 38 w 89"/>
                <a:gd name="T95" fmla="*/ 10 h 27"/>
                <a:gd name="T96" fmla="*/ 33 w 89"/>
                <a:gd name="T97" fmla="*/ 7 h 27"/>
                <a:gd name="T98" fmla="*/ 28 w 89"/>
                <a:gd name="T99" fmla="*/ 7 h 27"/>
                <a:gd name="T100" fmla="*/ 32 w 89"/>
                <a:gd name="T101" fmla="*/ 6 h 27"/>
                <a:gd name="T102" fmla="*/ 27 w 89"/>
                <a:gd name="T103" fmla="*/ 5 h 27"/>
                <a:gd name="T104" fmla="*/ 17 w 89"/>
                <a:gd name="T105" fmla="*/ 7 h 27"/>
                <a:gd name="T106" fmla="*/ 17 w 89"/>
                <a:gd name="T107"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9" h="27">
                  <a:moveTo>
                    <a:pt x="17" y="7"/>
                  </a:moveTo>
                  <a:cubicBezTo>
                    <a:pt x="18" y="7"/>
                    <a:pt x="20" y="5"/>
                    <a:pt x="19" y="4"/>
                  </a:cubicBezTo>
                  <a:cubicBezTo>
                    <a:pt x="18" y="3"/>
                    <a:pt x="16" y="2"/>
                    <a:pt x="15" y="2"/>
                  </a:cubicBezTo>
                  <a:cubicBezTo>
                    <a:pt x="14" y="2"/>
                    <a:pt x="13" y="2"/>
                    <a:pt x="12" y="2"/>
                  </a:cubicBezTo>
                  <a:cubicBezTo>
                    <a:pt x="9" y="1"/>
                    <a:pt x="7" y="0"/>
                    <a:pt x="4" y="1"/>
                  </a:cubicBezTo>
                  <a:cubicBezTo>
                    <a:pt x="0" y="2"/>
                    <a:pt x="3" y="2"/>
                    <a:pt x="4" y="3"/>
                  </a:cubicBezTo>
                  <a:cubicBezTo>
                    <a:pt x="4" y="3"/>
                    <a:pt x="0" y="3"/>
                    <a:pt x="0" y="4"/>
                  </a:cubicBezTo>
                  <a:cubicBezTo>
                    <a:pt x="0" y="5"/>
                    <a:pt x="4" y="5"/>
                    <a:pt x="5" y="5"/>
                  </a:cubicBezTo>
                  <a:cubicBezTo>
                    <a:pt x="5" y="6"/>
                    <a:pt x="7" y="6"/>
                    <a:pt x="7" y="6"/>
                  </a:cubicBezTo>
                  <a:cubicBezTo>
                    <a:pt x="7" y="7"/>
                    <a:pt x="6" y="7"/>
                    <a:pt x="6" y="7"/>
                  </a:cubicBezTo>
                  <a:cubicBezTo>
                    <a:pt x="12" y="11"/>
                    <a:pt x="21" y="5"/>
                    <a:pt x="24" y="13"/>
                  </a:cubicBezTo>
                  <a:cubicBezTo>
                    <a:pt x="24" y="14"/>
                    <a:pt x="26" y="15"/>
                    <a:pt x="25" y="16"/>
                  </a:cubicBezTo>
                  <a:cubicBezTo>
                    <a:pt x="24" y="18"/>
                    <a:pt x="23" y="19"/>
                    <a:pt x="24" y="21"/>
                  </a:cubicBezTo>
                  <a:cubicBezTo>
                    <a:pt x="24" y="21"/>
                    <a:pt x="26" y="25"/>
                    <a:pt x="27" y="25"/>
                  </a:cubicBezTo>
                  <a:cubicBezTo>
                    <a:pt x="28" y="26"/>
                    <a:pt x="30" y="23"/>
                    <a:pt x="30" y="24"/>
                  </a:cubicBezTo>
                  <a:cubicBezTo>
                    <a:pt x="31" y="24"/>
                    <a:pt x="32" y="26"/>
                    <a:pt x="33" y="26"/>
                  </a:cubicBezTo>
                  <a:cubicBezTo>
                    <a:pt x="35" y="27"/>
                    <a:pt x="37" y="26"/>
                    <a:pt x="38" y="26"/>
                  </a:cubicBezTo>
                  <a:cubicBezTo>
                    <a:pt x="39" y="25"/>
                    <a:pt x="41" y="23"/>
                    <a:pt x="42" y="23"/>
                  </a:cubicBezTo>
                  <a:cubicBezTo>
                    <a:pt x="42" y="23"/>
                    <a:pt x="44" y="26"/>
                    <a:pt x="45" y="26"/>
                  </a:cubicBezTo>
                  <a:cubicBezTo>
                    <a:pt x="47" y="27"/>
                    <a:pt x="50" y="27"/>
                    <a:pt x="52" y="27"/>
                  </a:cubicBezTo>
                  <a:cubicBezTo>
                    <a:pt x="56" y="27"/>
                    <a:pt x="59" y="27"/>
                    <a:pt x="62" y="27"/>
                  </a:cubicBezTo>
                  <a:cubicBezTo>
                    <a:pt x="63" y="27"/>
                    <a:pt x="64" y="27"/>
                    <a:pt x="65" y="27"/>
                  </a:cubicBezTo>
                  <a:cubicBezTo>
                    <a:pt x="67" y="26"/>
                    <a:pt x="66" y="24"/>
                    <a:pt x="67" y="24"/>
                  </a:cubicBezTo>
                  <a:cubicBezTo>
                    <a:pt x="68" y="23"/>
                    <a:pt x="69" y="24"/>
                    <a:pt x="70" y="25"/>
                  </a:cubicBezTo>
                  <a:cubicBezTo>
                    <a:pt x="71" y="26"/>
                    <a:pt x="74" y="27"/>
                    <a:pt x="76" y="27"/>
                  </a:cubicBezTo>
                  <a:cubicBezTo>
                    <a:pt x="78" y="27"/>
                    <a:pt x="80" y="27"/>
                    <a:pt x="82" y="26"/>
                  </a:cubicBezTo>
                  <a:cubicBezTo>
                    <a:pt x="84" y="26"/>
                    <a:pt x="83" y="24"/>
                    <a:pt x="85" y="24"/>
                  </a:cubicBezTo>
                  <a:cubicBezTo>
                    <a:pt x="86" y="24"/>
                    <a:pt x="87" y="21"/>
                    <a:pt x="85" y="22"/>
                  </a:cubicBezTo>
                  <a:cubicBezTo>
                    <a:pt x="85" y="22"/>
                    <a:pt x="83" y="22"/>
                    <a:pt x="82" y="22"/>
                  </a:cubicBezTo>
                  <a:cubicBezTo>
                    <a:pt x="82" y="22"/>
                    <a:pt x="89" y="18"/>
                    <a:pt x="85" y="17"/>
                  </a:cubicBezTo>
                  <a:cubicBezTo>
                    <a:pt x="84" y="17"/>
                    <a:pt x="82" y="16"/>
                    <a:pt x="80" y="16"/>
                  </a:cubicBezTo>
                  <a:cubicBezTo>
                    <a:pt x="78" y="16"/>
                    <a:pt x="80" y="14"/>
                    <a:pt x="78" y="14"/>
                  </a:cubicBezTo>
                  <a:cubicBezTo>
                    <a:pt x="75" y="14"/>
                    <a:pt x="73" y="14"/>
                    <a:pt x="70" y="14"/>
                  </a:cubicBezTo>
                  <a:cubicBezTo>
                    <a:pt x="68" y="14"/>
                    <a:pt x="67" y="13"/>
                    <a:pt x="65" y="14"/>
                  </a:cubicBezTo>
                  <a:cubicBezTo>
                    <a:pt x="64" y="14"/>
                    <a:pt x="55" y="16"/>
                    <a:pt x="55" y="17"/>
                  </a:cubicBezTo>
                  <a:cubicBezTo>
                    <a:pt x="55" y="17"/>
                    <a:pt x="56" y="17"/>
                    <a:pt x="56" y="18"/>
                  </a:cubicBezTo>
                  <a:cubicBezTo>
                    <a:pt x="56" y="18"/>
                    <a:pt x="53" y="18"/>
                    <a:pt x="52" y="18"/>
                  </a:cubicBezTo>
                  <a:cubicBezTo>
                    <a:pt x="51" y="18"/>
                    <a:pt x="50" y="17"/>
                    <a:pt x="49" y="16"/>
                  </a:cubicBezTo>
                  <a:cubicBezTo>
                    <a:pt x="48" y="16"/>
                    <a:pt x="47" y="17"/>
                    <a:pt x="46" y="17"/>
                  </a:cubicBezTo>
                  <a:cubicBezTo>
                    <a:pt x="45" y="17"/>
                    <a:pt x="43" y="16"/>
                    <a:pt x="42" y="16"/>
                  </a:cubicBezTo>
                  <a:cubicBezTo>
                    <a:pt x="41" y="16"/>
                    <a:pt x="42" y="18"/>
                    <a:pt x="41" y="18"/>
                  </a:cubicBezTo>
                  <a:cubicBezTo>
                    <a:pt x="40" y="18"/>
                    <a:pt x="39" y="16"/>
                    <a:pt x="38" y="16"/>
                  </a:cubicBezTo>
                  <a:cubicBezTo>
                    <a:pt x="35" y="16"/>
                    <a:pt x="39" y="15"/>
                    <a:pt x="39" y="14"/>
                  </a:cubicBezTo>
                  <a:cubicBezTo>
                    <a:pt x="39" y="13"/>
                    <a:pt x="35" y="12"/>
                    <a:pt x="34" y="12"/>
                  </a:cubicBezTo>
                  <a:cubicBezTo>
                    <a:pt x="34" y="12"/>
                    <a:pt x="30" y="13"/>
                    <a:pt x="30" y="13"/>
                  </a:cubicBezTo>
                  <a:cubicBezTo>
                    <a:pt x="30" y="12"/>
                    <a:pt x="32" y="12"/>
                    <a:pt x="32" y="12"/>
                  </a:cubicBezTo>
                  <a:cubicBezTo>
                    <a:pt x="32" y="11"/>
                    <a:pt x="27" y="10"/>
                    <a:pt x="28" y="9"/>
                  </a:cubicBezTo>
                  <a:cubicBezTo>
                    <a:pt x="28" y="9"/>
                    <a:pt x="38" y="10"/>
                    <a:pt x="38" y="10"/>
                  </a:cubicBezTo>
                  <a:cubicBezTo>
                    <a:pt x="38" y="9"/>
                    <a:pt x="34" y="8"/>
                    <a:pt x="33" y="7"/>
                  </a:cubicBezTo>
                  <a:cubicBezTo>
                    <a:pt x="32" y="7"/>
                    <a:pt x="30" y="7"/>
                    <a:pt x="28" y="7"/>
                  </a:cubicBezTo>
                  <a:cubicBezTo>
                    <a:pt x="29" y="7"/>
                    <a:pt x="31" y="7"/>
                    <a:pt x="32" y="6"/>
                  </a:cubicBezTo>
                  <a:cubicBezTo>
                    <a:pt x="32" y="5"/>
                    <a:pt x="27" y="5"/>
                    <a:pt x="27" y="5"/>
                  </a:cubicBezTo>
                  <a:cubicBezTo>
                    <a:pt x="23" y="5"/>
                    <a:pt x="21" y="6"/>
                    <a:pt x="17" y="7"/>
                  </a:cubicBezTo>
                  <a:cubicBezTo>
                    <a:pt x="17" y="7"/>
                    <a:pt x="18" y="7"/>
                    <a:pt x="17" y="7"/>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021" name="Freeform 601">
              <a:extLst>
                <a:ext uri="{FF2B5EF4-FFF2-40B4-BE49-F238E27FC236}">
                  <a16:creationId xmlns:a16="http://schemas.microsoft.com/office/drawing/2014/main" id="{3E8AECEA-0FAD-C3F3-264C-1EA6DF9CA46F}"/>
                </a:ext>
              </a:extLst>
            </p:cNvPr>
            <p:cNvSpPr/>
            <p:nvPr/>
          </p:nvSpPr>
          <p:spPr bwMode="auto">
            <a:xfrm>
              <a:off x="6740078" y="2388314"/>
              <a:ext cx="602900" cy="401977"/>
            </a:xfrm>
            <a:custGeom>
              <a:avLst/>
              <a:gdLst>
                <a:gd name="T0" fmla="*/ 55 w 59"/>
                <a:gd name="T1" fmla="*/ 21 h 37"/>
                <a:gd name="T2" fmla="*/ 46 w 59"/>
                <a:gd name="T3" fmla="*/ 20 h 37"/>
                <a:gd name="T4" fmla="*/ 46 w 59"/>
                <a:gd name="T5" fmla="*/ 18 h 37"/>
                <a:gd name="T6" fmla="*/ 44 w 59"/>
                <a:gd name="T7" fmla="*/ 15 h 37"/>
                <a:gd name="T8" fmla="*/ 44 w 59"/>
                <a:gd name="T9" fmla="*/ 11 h 37"/>
                <a:gd name="T10" fmla="*/ 43 w 59"/>
                <a:gd name="T11" fmla="*/ 15 h 37"/>
                <a:gd name="T12" fmla="*/ 35 w 59"/>
                <a:gd name="T13" fmla="*/ 10 h 37"/>
                <a:gd name="T14" fmla="*/ 24 w 59"/>
                <a:gd name="T15" fmla="*/ 2 h 37"/>
                <a:gd name="T16" fmla="*/ 12 w 59"/>
                <a:gd name="T17" fmla="*/ 1 h 37"/>
                <a:gd name="T18" fmla="*/ 12 w 59"/>
                <a:gd name="T19" fmla="*/ 3 h 37"/>
                <a:gd name="T20" fmla="*/ 6 w 59"/>
                <a:gd name="T21" fmla="*/ 5 h 37"/>
                <a:gd name="T22" fmla="*/ 11 w 59"/>
                <a:gd name="T23" fmla="*/ 9 h 37"/>
                <a:gd name="T24" fmla="*/ 6 w 59"/>
                <a:gd name="T25" fmla="*/ 9 h 37"/>
                <a:gd name="T26" fmla="*/ 5 w 59"/>
                <a:gd name="T27" fmla="*/ 11 h 37"/>
                <a:gd name="T28" fmla="*/ 6 w 59"/>
                <a:gd name="T29" fmla="*/ 14 h 37"/>
                <a:gd name="T30" fmla="*/ 10 w 59"/>
                <a:gd name="T31" fmla="*/ 14 h 37"/>
                <a:gd name="T32" fmla="*/ 0 w 59"/>
                <a:gd name="T33" fmla="*/ 15 h 37"/>
                <a:gd name="T34" fmla="*/ 7 w 59"/>
                <a:gd name="T35" fmla="*/ 20 h 37"/>
                <a:gd name="T36" fmla="*/ 8 w 59"/>
                <a:gd name="T37" fmla="*/ 23 h 37"/>
                <a:gd name="T38" fmla="*/ 14 w 59"/>
                <a:gd name="T39" fmla="*/ 23 h 37"/>
                <a:gd name="T40" fmla="*/ 26 w 59"/>
                <a:gd name="T41" fmla="*/ 23 h 37"/>
                <a:gd name="T42" fmla="*/ 28 w 59"/>
                <a:gd name="T43" fmla="*/ 24 h 37"/>
                <a:gd name="T44" fmla="*/ 16 w 59"/>
                <a:gd name="T45" fmla="*/ 25 h 37"/>
                <a:gd name="T46" fmla="*/ 16 w 59"/>
                <a:gd name="T47" fmla="*/ 30 h 37"/>
                <a:gd name="T48" fmla="*/ 19 w 59"/>
                <a:gd name="T49" fmla="*/ 33 h 37"/>
                <a:gd name="T50" fmla="*/ 32 w 59"/>
                <a:gd name="T51" fmla="*/ 35 h 37"/>
                <a:gd name="T52" fmla="*/ 34 w 59"/>
                <a:gd name="T53" fmla="*/ 36 h 37"/>
                <a:gd name="T54" fmla="*/ 40 w 59"/>
                <a:gd name="T55" fmla="*/ 35 h 37"/>
                <a:gd name="T56" fmla="*/ 41 w 59"/>
                <a:gd name="T57" fmla="*/ 35 h 37"/>
                <a:gd name="T58" fmla="*/ 41 w 59"/>
                <a:gd name="T59" fmla="*/ 29 h 37"/>
                <a:gd name="T60" fmla="*/ 46 w 59"/>
                <a:gd name="T61" fmla="*/ 30 h 37"/>
                <a:gd name="T62" fmla="*/ 51 w 59"/>
                <a:gd name="T63" fmla="*/ 28 h 37"/>
                <a:gd name="T64" fmla="*/ 54 w 59"/>
                <a:gd name="T65" fmla="*/ 26 h 37"/>
                <a:gd name="T66" fmla="*/ 58 w 59"/>
                <a:gd name="T67" fmla="*/ 2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9" h="37">
                  <a:moveTo>
                    <a:pt x="58" y="24"/>
                  </a:moveTo>
                  <a:cubicBezTo>
                    <a:pt x="58" y="22"/>
                    <a:pt x="56" y="22"/>
                    <a:pt x="55" y="21"/>
                  </a:cubicBezTo>
                  <a:cubicBezTo>
                    <a:pt x="54" y="20"/>
                    <a:pt x="53" y="22"/>
                    <a:pt x="52" y="21"/>
                  </a:cubicBezTo>
                  <a:cubicBezTo>
                    <a:pt x="50" y="19"/>
                    <a:pt x="48" y="21"/>
                    <a:pt x="46" y="20"/>
                  </a:cubicBezTo>
                  <a:cubicBezTo>
                    <a:pt x="46" y="20"/>
                    <a:pt x="48" y="19"/>
                    <a:pt x="48" y="18"/>
                  </a:cubicBezTo>
                  <a:cubicBezTo>
                    <a:pt x="48" y="18"/>
                    <a:pt x="46" y="18"/>
                    <a:pt x="46" y="18"/>
                  </a:cubicBezTo>
                  <a:cubicBezTo>
                    <a:pt x="46" y="17"/>
                    <a:pt x="47" y="17"/>
                    <a:pt x="47" y="16"/>
                  </a:cubicBezTo>
                  <a:cubicBezTo>
                    <a:pt x="47" y="15"/>
                    <a:pt x="44" y="16"/>
                    <a:pt x="44" y="15"/>
                  </a:cubicBezTo>
                  <a:cubicBezTo>
                    <a:pt x="43" y="15"/>
                    <a:pt x="45" y="14"/>
                    <a:pt x="45" y="14"/>
                  </a:cubicBezTo>
                  <a:cubicBezTo>
                    <a:pt x="46" y="13"/>
                    <a:pt x="44" y="12"/>
                    <a:pt x="44" y="11"/>
                  </a:cubicBezTo>
                  <a:cubicBezTo>
                    <a:pt x="43" y="10"/>
                    <a:pt x="38" y="11"/>
                    <a:pt x="38" y="11"/>
                  </a:cubicBezTo>
                  <a:cubicBezTo>
                    <a:pt x="38" y="12"/>
                    <a:pt x="43" y="14"/>
                    <a:pt x="43" y="15"/>
                  </a:cubicBezTo>
                  <a:cubicBezTo>
                    <a:pt x="42" y="16"/>
                    <a:pt x="39" y="14"/>
                    <a:pt x="38" y="13"/>
                  </a:cubicBezTo>
                  <a:cubicBezTo>
                    <a:pt x="36" y="12"/>
                    <a:pt x="39" y="10"/>
                    <a:pt x="35" y="10"/>
                  </a:cubicBezTo>
                  <a:cubicBezTo>
                    <a:pt x="33" y="10"/>
                    <a:pt x="30" y="10"/>
                    <a:pt x="29" y="8"/>
                  </a:cubicBezTo>
                  <a:cubicBezTo>
                    <a:pt x="28" y="6"/>
                    <a:pt x="26" y="3"/>
                    <a:pt x="24" y="2"/>
                  </a:cubicBezTo>
                  <a:cubicBezTo>
                    <a:pt x="21" y="1"/>
                    <a:pt x="18" y="0"/>
                    <a:pt x="16" y="0"/>
                  </a:cubicBezTo>
                  <a:cubicBezTo>
                    <a:pt x="15" y="0"/>
                    <a:pt x="10" y="0"/>
                    <a:pt x="12" y="1"/>
                  </a:cubicBezTo>
                  <a:cubicBezTo>
                    <a:pt x="13" y="1"/>
                    <a:pt x="17" y="2"/>
                    <a:pt x="17" y="2"/>
                  </a:cubicBezTo>
                  <a:cubicBezTo>
                    <a:pt x="17" y="4"/>
                    <a:pt x="13" y="3"/>
                    <a:pt x="12" y="3"/>
                  </a:cubicBezTo>
                  <a:cubicBezTo>
                    <a:pt x="12" y="3"/>
                    <a:pt x="13" y="4"/>
                    <a:pt x="13" y="4"/>
                  </a:cubicBezTo>
                  <a:cubicBezTo>
                    <a:pt x="13" y="5"/>
                    <a:pt x="7" y="2"/>
                    <a:pt x="6" y="5"/>
                  </a:cubicBezTo>
                  <a:cubicBezTo>
                    <a:pt x="6" y="5"/>
                    <a:pt x="11" y="7"/>
                    <a:pt x="12" y="7"/>
                  </a:cubicBezTo>
                  <a:cubicBezTo>
                    <a:pt x="10" y="6"/>
                    <a:pt x="11" y="9"/>
                    <a:pt x="11" y="9"/>
                  </a:cubicBezTo>
                  <a:cubicBezTo>
                    <a:pt x="11" y="10"/>
                    <a:pt x="4" y="7"/>
                    <a:pt x="3" y="8"/>
                  </a:cubicBezTo>
                  <a:cubicBezTo>
                    <a:pt x="3" y="7"/>
                    <a:pt x="6" y="8"/>
                    <a:pt x="6" y="9"/>
                  </a:cubicBezTo>
                  <a:cubicBezTo>
                    <a:pt x="6" y="8"/>
                    <a:pt x="4" y="9"/>
                    <a:pt x="4" y="9"/>
                  </a:cubicBezTo>
                  <a:cubicBezTo>
                    <a:pt x="3" y="10"/>
                    <a:pt x="5" y="11"/>
                    <a:pt x="5" y="11"/>
                  </a:cubicBezTo>
                  <a:cubicBezTo>
                    <a:pt x="6" y="12"/>
                    <a:pt x="2" y="12"/>
                    <a:pt x="1" y="12"/>
                  </a:cubicBezTo>
                  <a:cubicBezTo>
                    <a:pt x="2" y="12"/>
                    <a:pt x="4" y="13"/>
                    <a:pt x="6" y="14"/>
                  </a:cubicBezTo>
                  <a:cubicBezTo>
                    <a:pt x="8" y="14"/>
                    <a:pt x="10" y="13"/>
                    <a:pt x="12" y="13"/>
                  </a:cubicBezTo>
                  <a:cubicBezTo>
                    <a:pt x="12" y="13"/>
                    <a:pt x="10" y="14"/>
                    <a:pt x="10" y="14"/>
                  </a:cubicBezTo>
                  <a:cubicBezTo>
                    <a:pt x="10" y="15"/>
                    <a:pt x="11" y="15"/>
                    <a:pt x="11" y="15"/>
                  </a:cubicBezTo>
                  <a:cubicBezTo>
                    <a:pt x="11" y="16"/>
                    <a:pt x="0" y="15"/>
                    <a:pt x="0" y="15"/>
                  </a:cubicBezTo>
                  <a:cubicBezTo>
                    <a:pt x="0" y="15"/>
                    <a:pt x="2" y="18"/>
                    <a:pt x="2" y="18"/>
                  </a:cubicBezTo>
                  <a:cubicBezTo>
                    <a:pt x="3" y="19"/>
                    <a:pt x="7" y="21"/>
                    <a:pt x="7" y="20"/>
                  </a:cubicBezTo>
                  <a:cubicBezTo>
                    <a:pt x="7" y="21"/>
                    <a:pt x="5" y="20"/>
                    <a:pt x="6" y="22"/>
                  </a:cubicBezTo>
                  <a:cubicBezTo>
                    <a:pt x="6" y="22"/>
                    <a:pt x="7" y="23"/>
                    <a:pt x="8" y="23"/>
                  </a:cubicBezTo>
                  <a:cubicBezTo>
                    <a:pt x="9" y="24"/>
                    <a:pt x="10" y="23"/>
                    <a:pt x="11" y="23"/>
                  </a:cubicBezTo>
                  <a:cubicBezTo>
                    <a:pt x="12" y="22"/>
                    <a:pt x="13" y="24"/>
                    <a:pt x="14" y="23"/>
                  </a:cubicBezTo>
                  <a:cubicBezTo>
                    <a:pt x="17" y="22"/>
                    <a:pt x="19" y="21"/>
                    <a:pt x="21" y="22"/>
                  </a:cubicBezTo>
                  <a:cubicBezTo>
                    <a:pt x="23" y="23"/>
                    <a:pt x="24" y="23"/>
                    <a:pt x="26" y="23"/>
                  </a:cubicBezTo>
                  <a:cubicBezTo>
                    <a:pt x="25" y="23"/>
                    <a:pt x="23" y="23"/>
                    <a:pt x="21" y="23"/>
                  </a:cubicBezTo>
                  <a:cubicBezTo>
                    <a:pt x="23" y="23"/>
                    <a:pt x="27" y="23"/>
                    <a:pt x="28" y="24"/>
                  </a:cubicBezTo>
                  <a:cubicBezTo>
                    <a:pt x="28" y="24"/>
                    <a:pt x="23" y="25"/>
                    <a:pt x="23" y="25"/>
                  </a:cubicBezTo>
                  <a:cubicBezTo>
                    <a:pt x="21" y="25"/>
                    <a:pt x="18" y="25"/>
                    <a:pt x="16" y="25"/>
                  </a:cubicBezTo>
                  <a:cubicBezTo>
                    <a:pt x="16" y="26"/>
                    <a:pt x="12" y="27"/>
                    <a:pt x="13" y="27"/>
                  </a:cubicBezTo>
                  <a:cubicBezTo>
                    <a:pt x="14" y="28"/>
                    <a:pt x="15" y="28"/>
                    <a:pt x="16" y="30"/>
                  </a:cubicBezTo>
                  <a:cubicBezTo>
                    <a:pt x="16" y="32"/>
                    <a:pt x="22" y="30"/>
                    <a:pt x="23" y="32"/>
                  </a:cubicBezTo>
                  <a:cubicBezTo>
                    <a:pt x="23" y="32"/>
                    <a:pt x="19" y="32"/>
                    <a:pt x="19" y="33"/>
                  </a:cubicBezTo>
                  <a:cubicBezTo>
                    <a:pt x="20" y="34"/>
                    <a:pt x="25" y="36"/>
                    <a:pt x="26" y="36"/>
                  </a:cubicBezTo>
                  <a:cubicBezTo>
                    <a:pt x="26" y="36"/>
                    <a:pt x="32" y="36"/>
                    <a:pt x="32" y="35"/>
                  </a:cubicBezTo>
                  <a:cubicBezTo>
                    <a:pt x="32" y="35"/>
                    <a:pt x="31" y="35"/>
                    <a:pt x="31" y="35"/>
                  </a:cubicBezTo>
                  <a:cubicBezTo>
                    <a:pt x="31" y="33"/>
                    <a:pt x="35" y="36"/>
                    <a:pt x="34" y="36"/>
                  </a:cubicBezTo>
                  <a:cubicBezTo>
                    <a:pt x="35" y="36"/>
                    <a:pt x="33" y="33"/>
                    <a:pt x="33" y="32"/>
                  </a:cubicBezTo>
                  <a:cubicBezTo>
                    <a:pt x="35" y="31"/>
                    <a:pt x="37" y="37"/>
                    <a:pt x="40" y="35"/>
                  </a:cubicBezTo>
                  <a:cubicBezTo>
                    <a:pt x="41" y="34"/>
                    <a:pt x="39" y="32"/>
                    <a:pt x="40" y="32"/>
                  </a:cubicBezTo>
                  <a:cubicBezTo>
                    <a:pt x="41" y="32"/>
                    <a:pt x="41" y="34"/>
                    <a:pt x="41" y="35"/>
                  </a:cubicBezTo>
                  <a:cubicBezTo>
                    <a:pt x="42" y="35"/>
                    <a:pt x="43" y="31"/>
                    <a:pt x="42" y="31"/>
                  </a:cubicBezTo>
                  <a:cubicBezTo>
                    <a:pt x="42" y="30"/>
                    <a:pt x="42" y="29"/>
                    <a:pt x="41" y="29"/>
                  </a:cubicBezTo>
                  <a:cubicBezTo>
                    <a:pt x="41" y="28"/>
                    <a:pt x="42" y="26"/>
                    <a:pt x="43" y="27"/>
                  </a:cubicBezTo>
                  <a:cubicBezTo>
                    <a:pt x="44" y="28"/>
                    <a:pt x="43" y="32"/>
                    <a:pt x="46" y="30"/>
                  </a:cubicBezTo>
                  <a:cubicBezTo>
                    <a:pt x="47" y="29"/>
                    <a:pt x="50" y="25"/>
                    <a:pt x="52" y="27"/>
                  </a:cubicBezTo>
                  <a:cubicBezTo>
                    <a:pt x="53" y="27"/>
                    <a:pt x="51" y="28"/>
                    <a:pt x="51" y="28"/>
                  </a:cubicBezTo>
                  <a:cubicBezTo>
                    <a:pt x="51" y="28"/>
                    <a:pt x="56" y="27"/>
                    <a:pt x="56" y="27"/>
                  </a:cubicBezTo>
                  <a:cubicBezTo>
                    <a:pt x="56" y="27"/>
                    <a:pt x="54" y="27"/>
                    <a:pt x="54" y="26"/>
                  </a:cubicBezTo>
                  <a:cubicBezTo>
                    <a:pt x="54" y="25"/>
                    <a:pt x="59" y="25"/>
                    <a:pt x="58" y="24"/>
                  </a:cubicBezTo>
                  <a:cubicBezTo>
                    <a:pt x="58" y="22"/>
                    <a:pt x="58" y="25"/>
                    <a:pt x="58" y="24"/>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022" name="Freeform 602">
              <a:extLst>
                <a:ext uri="{FF2B5EF4-FFF2-40B4-BE49-F238E27FC236}">
                  <a16:creationId xmlns:a16="http://schemas.microsoft.com/office/drawing/2014/main" id="{AB83C29C-8875-713D-6E39-F12A69923DD8}"/>
                </a:ext>
              </a:extLst>
            </p:cNvPr>
            <p:cNvSpPr/>
            <p:nvPr/>
          </p:nvSpPr>
          <p:spPr bwMode="auto">
            <a:xfrm>
              <a:off x="6984022" y="2141229"/>
              <a:ext cx="1592632" cy="877710"/>
            </a:xfrm>
            <a:custGeom>
              <a:avLst/>
              <a:gdLst>
                <a:gd name="T0" fmla="*/ 15 w 156"/>
                <a:gd name="T1" fmla="*/ 77 h 81"/>
                <a:gd name="T2" fmla="*/ 27 w 156"/>
                <a:gd name="T3" fmla="*/ 76 h 81"/>
                <a:gd name="T4" fmla="*/ 37 w 156"/>
                <a:gd name="T5" fmla="*/ 78 h 81"/>
                <a:gd name="T6" fmla="*/ 48 w 156"/>
                <a:gd name="T7" fmla="*/ 77 h 81"/>
                <a:gd name="T8" fmla="*/ 65 w 156"/>
                <a:gd name="T9" fmla="*/ 76 h 81"/>
                <a:gd name="T10" fmla="*/ 59 w 156"/>
                <a:gd name="T11" fmla="*/ 70 h 81"/>
                <a:gd name="T12" fmla="*/ 50 w 156"/>
                <a:gd name="T13" fmla="*/ 65 h 81"/>
                <a:gd name="T14" fmla="*/ 73 w 156"/>
                <a:gd name="T15" fmla="*/ 61 h 81"/>
                <a:gd name="T16" fmla="*/ 76 w 156"/>
                <a:gd name="T17" fmla="*/ 55 h 81"/>
                <a:gd name="T18" fmla="*/ 71 w 156"/>
                <a:gd name="T19" fmla="*/ 50 h 81"/>
                <a:gd name="T20" fmla="*/ 72 w 156"/>
                <a:gd name="T21" fmla="*/ 48 h 81"/>
                <a:gd name="T22" fmla="*/ 78 w 156"/>
                <a:gd name="T23" fmla="*/ 45 h 81"/>
                <a:gd name="T24" fmla="*/ 90 w 156"/>
                <a:gd name="T25" fmla="*/ 44 h 81"/>
                <a:gd name="T26" fmla="*/ 105 w 156"/>
                <a:gd name="T27" fmla="*/ 37 h 81"/>
                <a:gd name="T28" fmla="*/ 105 w 156"/>
                <a:gd name="T29" fmla="*/ 32 h 81"/>
                <a:gd name="T30" fmla="*/ 136 w 156"/>
                <a:gd name="T31" fmla="*/ 21 h 81"/>
                <a:gd name="T32" fmla="*/ 115 w 156"/>
                <a:gd name="T33" fmla="*/ 23 h 81"/>
                <a:gd name="T34" fmla="*/ 134 w 156"/>
                <a:gd name="T35" fmla="*/ 18 h 81"/>
                <a:gd name="T36" fmla="*/ 146 w 156"/>
                <a:gd name="T37" fmla="*/ 10 h 81"/>
                <a:gd name="T38" fmla="*/ 133 w 156"/>
                <a:gd name="T39" fmla="*/ 5 h 81"/>
                <a:gd name="T40" fmla="*/ 121 w 156"/>
                <a:gd name="T41" fmla="*/ 5 h 81"/>
                <a:gd name="T42" fmla="*/ 100 w 156"/>
                <a:gd name="T43" fmla="*/ 2 h 81"/>
                <a:gd name="T44" fmla="*/ 91 w 156"/>
                <a:gd name="T45" fmla="*/ 5 h 81"/>
                <a:gd name="T46" fmla="*/ 80 w 156"/>
                <a:gd name="T47" fmla="*/ 8 h 81"/>
                <a:gd name="T48" fmla="*/ 58 w 156"/>
                <a:gd name="T49" fmla="*/ 4 h 81"/>
                <a:gd name="T50" fmla="*/ 52 w 156"/>
                <a:gd name="T51" fmla="*/ 5 h 81"/>
                <a:gd name="T52" fmla="*/ 46 w 156"/>
                <a:gd name="T53" fmla="*/ 10 h 81"/>
                <a:gd name="T54" fmla="*/ 45 w 156"/>
                <a:gd name="T55" fmla="*/ 12 h 81"/>
                <a:gd name="T56" fmla="*/ 31 w 156"/>
                <a:gd name="T57" fmla="*/ 10 h 81"/>
                <a:gd name="T58" fmla="*/ 34 w 156"/>
                <a:gd name="T59" fmla="*/ 16 h 81"/>
                <a:gd name="T60" fmla="*/ 23 w 156"/>
                <a:gd name="T61" fmla="*/ 16 h 81"/>
                <a:gd name="T62" fmla="*/ 5 w 156"/>
                <a:gd name="T63" fmla="*/ 17 h 81"/>
                <a:gd name="T64" fmla="*/ 11 w 156"/>
                <a:gd name="T65" fmla="*/ 21 h 81"/>
                <a:gd name="T66" fmla="*/ 13 w 156"/>
                <a:gd name="T67" fmla="*/ 26 h 81"/>
                <a:gd name="T68" fmla="*/ 23 w 156"/>
                <a:gd name="T69" fmla="*/ 27 h 81"/>
                <a:gd name="T70" fmla="*/ 20 w 156"/>
                <a:gd name="T71" fmla="*/ 31 h 81"/>
                <a:gd name="T72" fmla="*/ 26 w 156"/>
                <a:gd name="T73" fmla="*/ 30 h 81"/>
                <a:gd name="T74" fmla="*/ 42 w 156"/>
                <a:gd name="T75" fmla="*/ 30 h 81"/>
                <a:gd name="T76" fmla="*/ 52 w 156"/>
                <a:gd name="T77" fmla="*/ 31 h 81"/>
                <a:gd name="T78" fmla="*/ 73 w 156"/>
                <a:gd name="T79" fmla="*/ 21 h 81"/>
                <a:gd name="T80" fmla="*/ 60 w 156"/>
                <a:gd name="T81" fmla="*/ 31 h 81"/>
                <a:gd name="T82" fmla="*/ 44 w 156"/>
                <a:gd name="T83" fmla="*/ 35 h 81"/>
                <a:gd name="T84" fmla="*/ 58 w 156"/>
                <a:gd name="T85" fmla="*/ 42 h 81"/>
                <a:gd name="T86" fmla="*/ 32 w 156"/>
                <a:gd name="T87" fmla="*/ 39 h 81"/>
                <a:gd name="T88" fmla="*/ 42 w 156"/>
                <a:gd name="T89" fmla="*/ 50 h 81"/>
                <a:gd name="T90" fmla="*/ 44 w 156"/>
                <a:gd name="T91" fmla="*/ 52 h 81"/>
                <a:gd name="T92" fmla="*/ 30 w 156"/>
                <a:gd name="T93" fmla="*/ 52 h 81"/>
                <a:gd name="T94" fmla="*/ 27 w 156"/>
                <a:gd name="T95" fmla="*/ 59 h 81"/>
                <a:gd name="T96" fmla="*/ 36 w 156"/>
                <a:gd name="T97" fmla="*/ 57 h 81"/>
                <a:gd name="T98" fmla="*/ 34 w 156"/>
                <a:gd name="T99" fmla="*/ 60 h 81"/>
                <a:gd name="T100" fmla="*/ 37 w 156"/>
                <a:gd name="T101" fmla="*/ 65 h 81"/>
                <a:gd name="T102" fmla="*/ 38 w 156"/>
                <a:gd name="T103" fmla="*/ 68 h 81"/>
                <a:gd name="T104" fmla="*/ 19 w 156"/>
                <a:gd name="T105" fmla="*/ 65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6" h="81">
                  <a:moveTo>
                    <a:pt x="26" y="70"/>
                  </a:moveTo>
                  <a:cubicBezTo>
                    <a:pt x="22" y="70"/>
                    <a:pt x="17" y="70"/>
                    <a:pt x="13" y="71"/>
                  </a:cubicBezTo>
                  <a:cubicBezTo>
                    <a:pt x="11" y="72"/>
                    <a:pt x="11" y="75"/>
                    <a:pt x="12" y="76"/>
                  </a:cubicBezTo>
                  <a:cubicBezTo>
                    <a:pt x="13" y="77"/>
                    <a:pt x="15" y="78"/>
                    <a:pt x="15" y="77"/>
                  </a:cubicBezTo>
                  <a:cubicBezTo>
                    <a:pt x="17" y="77"/>
                    <a:pt x="16" y="76"/>
                    <a:pt x="17" y="75"/>
                  </a:cubicBezTo>
                  <a:cubicBezTo>
                    <a:pt x="17" y="75"/>
                    <a:pt x="17" y="78"/>
                    <a:pt x="17" y="78"/>
                  </a:cubicBezTo>
                  <a:cubicBezTo>
                    <a:pt x="19" y="78"/>
                    <a:pt x="22" y="78"/>
                    <a:pt x="24" y="78"/>
                  </a:cubicBezTo>
                  <a:cubicBezTo>
                    <a:pt x="26" y="78"/>
                    <a:pt x="26" y="76"/>
                    <a:pt x="27" y="76"/>
                  </a:cubicBezTo>
                  <a:cubicBezTo>
                    <a:pt x="29" y="76"/>
                    <a:pt x="27" y="78"/>
                    <a:pt x="27" y="78"/>
                  </a:cubicBezTo>
                  <a:cubicBezTo>
                    <a:pt x="27" y="78"/>
                    <a:pt x="37" y="79"/>
                    <a:pt x="37" y="78"/>
                  </a:cubicBezTo>
                  <a:cubicBezTo>
                    <a:pt x="37" y="78"/>
                    <a:pt x="35" y="77"/>
                    <a:pt x="34" y="76"/>
                  </a:cubicBezTo>
                  <a:cubicBezTo>
                    <a:pt x="34" y="76"/>
                    <a:pt x="38" y="77"/>
                    <a:pt x="37" y="78"/>
                  </a:cubicBezTo>
                  <a:cubicBezTo>
                    <a:pt x="38" y="77"/>
                    <a:pt x="37" y="76"/>
                    <a:pt x="38" y="76"/>
                  </a:cubicBezTo>
                  <a:cubicBezTo>
                    <a:pt x="38" y="76"/>
                    <a:pt x="40" y="77"/>
                    <a:pt x="41" y="77"/>
                  </a:cubicBezTo>
                  <a:cubicBezTo>
                    <a:pt x="43" y="79"/>
                    <a:pt x="41" y="76"/>
                    <a:pt x="42" y="75"/>
                  </a:cubicBezTo>
                  <a:cubicBezTo>
                    <a:pt x="42" y="75"/>
                    <a:pt x="48" y="78"/>
                    <a:pt x="48" y="77"/>
                  </a:cubicBezTo>
                  <a:cubicBezTo>
                    <a:pt x="48" y="76"/>
                    <a:pt x="46" y="76"/>
                    <a:pt x="46" y="75"/>
                  </a:cubicBezTo>
                  <a:cubicBezTo>
                    <a:pt x="46" y="75"/>
                    <a:pt x="53" y="76"/>
                    <a:pt x="53" y="76"/>
                  </a:cubicBezTo>
                  <a:cubicBezTo>
                    <a:pt x="57" y="76"/>
                    <a:pt x="52" y="79"/>
                    <a:pt x="52" y="80"/>
                  </a:cubicBezTo>
                  <a:cubicBezTo>
                    <a:pt x="52" y="81"/>
                    <a:pt x="64" y="76"/>
                    <a:pt x="65" y="76"/>
                  </a:cubicBezTo>
                  <a:cubicBezTo>
                    <a:pt x="67" y="76"/>
                    <a:pt x="72" y="73"/>
                    <a:pt x="68" y="72"/>
                  </a:cubicBezTo>
                  <a:cubicBezTo>
                    <a:pt x="66" y="71"/>
                    <a:pt x="63" y="73"/>
                    <a:pt x="61" y="72"/>
                  </a:cubicBezTo>
                  <a:cubicBezTo>
                    <a:pt x="61" y="72"/>
                    <a:pt x="63" y="70"/>
                    <a:pt x="63" y="70"/>
                  </a:cubicBezTo>
                  <a:cubicBezTo>
                    <a:pt x="63" y="69"/>
                    <a:pt x="60" y="70"/>
                    <a:pt x="59" y="70"/>
                  </a:cubicBezTo>
                  <a:cubicBezTo>
                    <a:pt x="57" y="70"/>
                    <a:pt x="56" y="68"/>
                    <a:pt x="54" y="68"/>
                  </a:cubicBezTo>
                  <a:cubicBezTo>
                    <a:pt x="53" y="69"/>
                    <a:pt x="50" y="70"/>
                    <a:pt x="48" y="69"/>
                  </a:cubicBezTo>
                  <a:cubicBezTo>
                    <a:pt x="49" y="69"/>
                    <a:pt x="50" y="69"/>
                    <a:pt x="51" y="69"/>
                  </a:cubicBezTo>
                  <a:cubicBezTo>
                    <a:pt x="52" y="68"/>
                    <a:pt x="50" y="66"/>
                    <a:pt x="50" y="65"/>
                  </a:cubicBezTo>
                  <a:cubicBezTo>
                    <a:pt x="50" y="67"/>
                    <a:pt x="59" y="68"/>
                    <a:pt x="60" y="68"/>
                  </a:cubicBezTo>
                  <a:cubicBezTo>
                    <a:pt x="61" y="68"/>
                    <a:pt x="63" y="68"/>
                    <a:pt x="65" y="68"/>
                  </a:cubicBezTo>
                  <a:cubicBezTo>
                    <a:pt x="67" y="68"/>
                    <a:pt x="69" y="65"/>
                    <a:pt x="68" y="64"/>
                  </a:cubicBezTo>
                  <a:cubicBezTo>
                    <a:pt x="65" y="61"/>
                    <a:pt x="71" y="61"/>
                    <a:pt x="73" y="61"/>
                  </a:cubicBezTo>
                  <a:cubicBezTo>
                    <a:pt x="74" y="61"/>
                    <a:pt x="79" y="61"/>
                    <a:pt x="80" y="60"/>
                  </a:cubicBezTo>
                  <a:cubicBezTo>
                    <a:pt x="80" y="60"/>
                    <a:pt x="75" y="58"/>
                    <a:pt x="75" y="58"/>
                  </a:cubicBezTo>
                  <a:cubicBezTo>
                    <a:pt x="77" y="57"/>
                    <a:pt x="81" y="59"/>
                    <a:pt x="82" y="57"/>
                  </a:cubicBezTo>
                  <a:cubicBezTo>
                    <a:pt x="83" y="56"/>
                    <a:pt x="77" y="55"/>
                    <a:pt x="76" y="55"/>
                  </a:cubicBezTo>
                  <a:cubicBezTo>
                    <a:pt x="77" y="55"/>
                    <a:pt x="84" y="54"/>
                    <a:pt x="85" y="53"/>
                  </a:cubicBezTo>
                  <a:cubicBezTo>
                    <a:pt x="87" y="52"/>
                    <a:pt x="77" y="50"/>
                    <a:pt x="77" y="51"/>
                  </a:cubicBezTo>
                  <a:cubicBezTo>
                    <a:pt x="77" y="50"/>
                    <a:pt x="79" y="50"/>
                    <a:pt x="79" y="50"/>
                  </a:cubicBezTo>
                  <a:cubicBezTo>
                    <a:pt x="79" y="49"/>
                    <a:pt x="72" y="50"/>
                    <a:pt x="71" y="50"/>
                  </a:cubicBezTo>
                  <a:cubicBezTo>
                    <a:pt x="69" y="50"/>
                    <a:pt x="68" y="51"/>
                    <a:pt x="66" y="52"/>
                  </a:cubicBezTo>
                  <a:cubicBezTo>
                    <a:pt x="67" y="52"/>
                    <a:pt x="70" y="49"/>
                    <a:pt x="68" y="49"/>
                  </a:cubicBezTo>
                  <a:cubicBezTo>
                    <a:pt x="68" y="49"/>
                    <a:pt x="64" y="49"/>
                    <a:pt x="64" y="48"/>
                  </a:cubicBezTo>
                  <a:cubicBezTo>
                    <a:pt x="64" y="48"/>
                    <a:pt x="71" y="48"/>
                    <a:pt x="72" y="48"/>
                  </a:cubicBezTo>
                  <a:cubicBezTo>
                    <a:pt x="71" y="48"/>
                    <a:pt x="68" y="47"/>
                    <a:pt x="68" y="47"/>
                  </a:cubicBezTo>
                  <a:cubicBezTo>
                    <a:pt x="69" y="46"/>
                    <a:pt x="72" y="48"/>
                    <a:pt x="74" y="47"/>
                  </a:cubicBezTo>
                  <a:cubicBezTo>
                    <a:pt x="73" y="47"/>
                    <a:pt x="69" y="46"/>
                    <a:pt x="69" y="46"/>
                  </a:cubicBezTo>
                  <a:cubicBezTo>
                    <a:pt x="69" y="45"/>
                    <a:pt x="77" y="46"/>
                    <a:pt x="78" y="45"/>
                  </a:cubicBezTo>
                  <a:cubicBezTo>
                    <a:pt x="78" y="45"/>
                    <a:pt x="75" y="44"/>
                    <a:pt x="75" y="44"/>
                  </a:cubicBezTo>
                  <a:cubicBezTo>
                    <a:pt x="74" y="44"/>
                    <a:pt x="77" y="44"/>
                    <a:pt x="77" y="44"/>
                  </a:cubicBezTo>
                  <a:cubicBezTo>
                    <a:pt x="79" y="45"/>
                    <a:pt x="80" y="46"/>
                    <a:pt x="82" y="46"/>
                  </a:cubicBezTo>
                  <a:cubicBezTo>
                    <a:pt x="84" y="46"/>
                    <a:pt x="87" y="45"/>
                    <a:pt x="90" y="44"/>
                  </a:cubicBezTo>
                  <a:cubicBezTo>
                    <a:pt x="98" y="43"/>
                    <a:pt x="85" y="42"/>
                    <a:pt x="84" y="40"/>
                  </a:cubicBezTo>
                  <a:cubicBezTo>
                    <a:pt x="84" y="39"/>
                    <a:pt x="93" y="40"/>
                    <a:pt x="94" y="41"/>
                  </a:cubicBezTo>
                  <a:cubicBezTo>
                    <a:pt x="96" y="42"/>
                    <a:pt x="97" y="42"/>
                    <a:pt x="100" y="41"/>
                  </a:cubicBezTo>
                  <a:cubicBezTo>
                    <a:pt x="101" y="41"/>
                    <a:pt x="106" y="39"/>
                    <a:pt x="105" y="37"/>
                  </a:cubicBezTo>
                  <a:cubicBezTo>
                    <a:pt x="105" y="36"/>
                    <a:pt x="94" y="41"/>
                    <a:pt x="97" y="36"/>
                  </a:cubicBezTo>
                  <a:cubicBezTo>
                    <a:pt x="96" y="37"/>
                    <a:pt x="101" y="37"/>
                    <a:pt x="101" y="37"/>
                  </a:cubicBezTo>
                  <a:cubicBezTo>
                    <a:pt x="104" y="37"/>
                    <a:pt x="106" y="36"/>
                    <a:pt x="108" y="36"/>
                  </a:cubicBezTo>
                  <a:cubicBezTo>
                    <a:pt x="108" y="35"/>
                    <a:pt x="105" y="32"/>
                    <a:pt x="105" y="32"/>
                  </a:cubicBezTo>
                  <a:cubicBezTo>
                    <a:pt x="106" y="32"/>
                    <a:pt x="107" y="33"/>
                    <a:pt x="107" y="34"/>
                  </a:cubicBezTo>
                  <a:cubicBezTo>
                    <a:pt x="108" y="35"/>
                    <a:pt x="110" y="34"/>
                    <a:pt x="111" y="34"/>
                  </a:cubicBezTo>
                  <a:cubicBezTo>
                    <a:pt x="114" y="32"/>
                    <a:pt x="116" y="30"/>
                    <a:pt x="119" y="29"/>
                  </a:cubicBezTo>
                  <a:cubicBezTo>
                    <a:pt x="121" y="28"/>
                    <a:pt x="136" y="22"/>
                    <a:pt x="136" y="21"/>
                  </a:cubicBezTo>
                  <a:cubicBezTo>
                    <a:pt x="136" y="20"/>
                    <a:pt x="123" y="23"/>
                    <a:pt x="122" y="23"/>
                  </a:cubicBezTo>
                  <a:cubicBezTo>
                    <a:pt x="119" y="24"/>
                    <a:pt x="116" y="24"/>
                    <a:pt x="112" y="25"/>
                  </a:cubicBezTo>
                  <a:cubicBezTo>
                    <a:pt x="112" y="25"/>
                    <a:pt x="108" y="25"/>
                    <a:pt x="108" y="25"/>
                  </a:cubicBezTo>
                  <a:cubicBezTo>
                    <a:pt x="108" y="24"/>
                    <a:pt x="114" y="24"/>
                    <a:pt x="115" y="23"/>
                  </a:cubicBezTo>
                  <a:cubicBezTo>
                    <a:pt x="116" y="23"/>
                    <a:pt x="123" y="22"/>
                    <a:pt x="123" y="21"/>
                  </a:cubicBezTo>
                  <a:cubicBezTo>
                    <a:pt x="123" y="22"/>
                    <a:pt x="113" y="20"/>
                    <a:pt x="114" y="19"/>
                  </a:cubicBezTo>
                  <a:cubicBezTo>
                    <a:pt x="114" y="19"/>
                    <a:pt x="126" y="20"/>
                    <a:pt x="127" y="19"/>
                  </a:cubicBezTo>
                  <a:cubicBezTo>
                    <a:pt x="129" y="19"/>
                    <a:pt x="132" y="18"/>
                    <a:pt x="134" y="18"/>
                  </a:cubicBezTo>
                  <a:cubicBezTo>
                    <a:pt x="135" y="18"/>
                    <a:pt x="137" y="18"/>
                    <a:pt x="138" y="18"/>
                  </a:cubicBezTo>
                  <a:cubicBezTo>
                    <a:pt x="142" y="17"/>
                    <a:pt x="146" y="16"/>
                    <a:pt x="149" y="15"/>
                  </a:cubicBezTo>
                  <a:cubicBezTo>
                    <a:pt x="149" y="15"/>
                    <a:pt x="156" y="11"/>
                    <a:pt x="153" y="10"/>
                  </a:cubicBezTo>
                  <a:cubicBezTo>
                    <a:pt x="151" y="10"/>
                    <a:pt x="148" y="10"/>
                    <a:pt x="146" y="10"/>
                  </a:cubicBezTo>
                  <a:cubicBezTo>
                    <a:pt x="145" y="9"/>
                    <a:pt x="143" y="10"/>
                    <a:pt x="143" y="9"/>
                  </a:cubicBezTo>
                  <a:cubicBezTo>
                    <a:pt x="143" y="7"/>
                    <a:pt x="141" y="7"/>
                    <a:pt x="141" y="5"/>
                  </a:cubicBezTo>
                  <a:cubicBezTo>
                    <a:pt x="141" y="5"/>
                    <a:pt x="137" y="6"/>
                    <a:pt x="136" y="6"/>
                  </a:cubicBezTo>
                  <a:cubicBezTo>
                    <a:pt x="135" y="5"/>
                    <a:pt x="134" y="3"/>
                    <a:pt x="133" y="5"/>
                  </a:cubicBezTo>
                  <a:cubicBezTo>
                    <a:pt x="133" y="5"/>
                    <a:pt x="127" y="6"/>
                    <a:pt x="126" y="6"/>
                  </a:cubicBezTo>
                  <a:cubicBezTo>
                    <a:pt x="124" y="7"/>
                    <a:pt x="122" y="7"/>
                    <a:pt x="120" y="7"/>
                  </a:cubicBezTo>
                  <a:cubicBezTo>
                    <a:pt x="120" y="7"/>
                    <a:pt x="116" y="7"/>
                    <a:pt x="116" y="7"/>
                  </a:cubicBezTo>
                  <a:cubicBezTo>
                    <a:pt x="116" y="6"/>
                    <a:pt x="120" y="6"/>
                    <a:pt x="121" y="5"/>
                  </a:cubicBezTo>
                  <a:cubicBezTo>
                    <a:pt x="123" y="5"/>
                    <a:pt x="125" y="4"/>
                    <a:pt x="126" y="3"/>
                  </a:cubicBezTo>
                  <a:cubicBezTo>
                    <a:pt x="124" y="6"/>
                    <a:pt x="103" y="0"/>
                    <a:pt x="102" y="2"/>
                  </a:cubicBezTo>
                  <a:cubicBezTo>
                    <a:pt x="102" y="3"/>
                    <a:pt x="104" y="3"/>
                    <a:pt x="105" y="4"/>
                  </a:cubicBezTo>
                  <a:cubicBezTo>
                    <a:pt x="105" y="5"/>
                    <a:pt x="100" y="2"/>
                    <a:pt x="100" y="2"/>
                  </a:cubicBezTo>
                  <a:cubicBezTo>
                    <a:pt x="98" y="1"/>
                    <a:pt x="95" y="2"/>
                    <a:pt x="94" y="2"/>
                  </a:cubicBezTo>
                  <a:cubicBezTo>
                    <a:pt x="93" y="2"/>
                    <a:pt x="90" y="2"/>
                    <a:pt x="91" y="3"/>
                  </a:cubicBezTo>
                  <a:cubicBezTo>
                    <a:pt x="92" y="4"/>
                    <a:pt x="94" y="7"/>
                    <a:pt x="95" y="6"/>
                  </a:cubicBezTo>
                  <a:cubicBezTo>
                    <a:pt x="95" y="7"/>
                    <a:pt x="91" y="6"/>
                    <a:pt x="91" y="5"/>
                  </a:cubicBezTo>
                  <a:cubicBezTo>
                    <a:pt x="88" y="5"/>
                    <a:pt x="87" y="2"/>
                    <a:pt x="85" y="2"/>
                  </a:cubicBezTo>
                  <a:cubicBezTo>
                    <a:pt x="81" y="2"/>
                    <a:pt x="78" y="2"/>
                    <a:pt x="75" y="2"/>
                  </a:cubicBezTo>
                  <a:cubicBezTo>
                    <a:pt x="70" y="3"/>
                    <a:pt x="73" y="4"/>
                    <a:pt x="76" y="5"/>
                  </a:cubicBezTo>
                  <a:cubicBezTo>
                    <a:pt x="77" y="6"/>
                    <a:pt x="79" y="7"/>
                    <a:pt x="80" y="8"/>
                  </a:cubicBezTo>
                  <a:cubicBezTo>
                    <a:pt x="80" y="8"/>
                    <a:pt x="77" y="10"/>
                    <a:pt x="77" y="10"/>
                  </a:cubicBezTo>
                  <a:cubicBezTo>
                    <a:pt x="76" y="10"/>
                    <a:pt x="78" y="9"/>
                    <a:pt x="78" y="9"/>
                  </a:cubicBezTo>
                  <a:cubicBezTo>
                    <a:pt x="78" y="8"/>
                    <a:pt x="71" y="4"/>
                    <a:pt x="70" y="4"/>
                  </a:cubicBezTo>
                  <a:cubicBezTo>
                    <a:pt x="66" y="4"/>
                    <a:pt x="62" y="3"/>
                    <a:pt x="58" y="4"/>
                  </a:cubicBezTo>
                  <a:cubicBezTo>
                    <a:pt x="58" y="4"/>
                    <a:pt x="60" y="6"/>
                    <a:pt x="61" y="6"/>
                  </a:cubicBezTo>
                  <a:cubicBezTo>
                    <a:pt x="62" y="6"/>
                    <a:pt x="64" y="7"/>
                    <a:pt x="66" y="6"/>
                  </a:cubicBezTo>
                  <a:cubicBezTo>
                    <a:pt x="64" y="7"/>
                    <a:pt x="61" y="8"/>
                    <a:pt x="59" y="7"/>
                  </a:cubicBezTo>
                  <a:cubicBezTo>
                    <a:pt x="58" y="7"/>
                    <a:pt x="51" y="4"/>
                    <a:pt x="52" y="5"/>
                  </a:cubicBezTo>
                  <a:cubicBezTo>
                    <a:pt x="52" y="4"/>
                    <a:pt x="57" y="10"/>
                    <a:pt x="53" y="9"/>
                  </a:cubicBezTo>
                  <a:cubicBezTo>
                    <a:pt x="52" y="8"/>
                    <a:pt x="49" y="7"/>
                    <a:pt x="47" y="8"/>
                  </a:cubicBezTo>
                  <a:cubicBezTo>
                    <a:pt x="48" y="8"/>
                    <a:pt x="51" y="9"/>
                    <a:pt x="51" y="9"/>
                  </a:cubicBezTo>
                  <a:cubicBezTo>
                    <a:pt x="50" y="10"/>
                    <a:pt x="46" y="8"/>
                    <a:pt x="46" y="10"/>
                  </a:cubicBezTo>
                  <a:cubicBezTo>
                    <a:pt x="46" y="11"/>
                    <a:pt x="50" y="12"/>
                    <a:pt x="51" y="13"/>
                  </a:cubicBezTo>
                  <a:cubicBezTo>
                    <a:pt x="54" y="13"/>
                    <a:pt x="61" y="14"/>
                    <a:pt x="61" y="17"/>
                  </a:cubicBezTo>
                  <a:cubicBezTo>
                    <a:pt x="61" y="16"/>
                    <a:pt x="54" y="15"/>
                    <a:pt x="52" y="14"/>
                  </a:cubicBezTo>
                  <a:cubicBezTo>
                    <a:pt x="50" y="14"/>
                    <a:pt x="47" y="11"/>
                    <a:pt x="45" y="12"/>
                  </a:cubicBezTo>
                  <a:cubicBezTo>
                    <a:pt x="45" y="12"/>
                    <a:pt x="48" y="14"/>
                    <a:pt x="48" y="14"/>
                  </a:cubicBezTo>
                  <a:cubicBezTo>
                    <a:pt x="48" y="14"/>
                    <a:pt x="45" y="15"/>
                    <a:pt x="45" y="14"/>
                  </a:cubicBezTo>
                  <a:cubicBezTo>
                    <a:pt x="43" y="13"/>
                    <a:pt x="42" y="12"/>
                    <a:pt x="40" y="11"/>
                  </a:cubicBezTo>
                  <a:cubicBezTo>
                    <a:pt x="39" y="10"/>
                    <a:pt x="31" y="10"/>
                    <a:pt x="31" y="10"/>
                  </a:cubicBezTo>
                  <a:cubicBezTo>
                    <a:pt x="31" y="11"/>
                    <a:pt x="34" y="11"/>
                    <a:pt x="31" y="12"/>
                  </a:cubicBezTo>
                  <a:cubicBezTo>
                    <a:pt x="30" y="12"/>
                    <a:pt x="25" y="14"/>
                    <a:pt x="25" y="14"/>
                  </a:cubicBezTo>
                  <a:cubicBezTo>
                    <a:pt x="26" y="14"/>
                    <a:pt x="29" y="13"/>
                    <a:pt x="29" y="13"/>
                  </a:cubicBezTo>
                  <a:cubicBezTo>
                    <a:pt x="30" y="14"/>
                    <a:pt x="34" y="16"/>
                    <a:pt x="34" y="16"/>
                  </a:cubicBezTo>
                  <a:cubicBezTo>
                    <a:pt x="34" y="16"/>
                    <a:pt x="31" y="15"/>
                    <a:pt x="31" y="16"/>
                  </a:cubicBezTo>
                  <a:cubicBezTo>
                    <a:pt x="31" y="16"/>
                    <a:pt x="32" y="19"/>
                    <a:pt x="30" y="17"/>
                  </a:cubicBezTo>
                  <a:cubicBezTo>
                    <a:pt x="29" y="16"/>
                    <a:pt x="28" y="14"/>
                    <a:pt x="26" y="15"/>
                  </a:cubicBezTo>
                  <a:cubicBezTo>
                    <a:pt x="25" y="15"/>
                    <a:pt x="24" y="17"/>
                    <a:pt x="23" y="16"/>
                  </a:cubicBezTo>
                  <a:cubicBezTo>
                    <a:pt x="22" y="15"/>
                    <a:pt x="21" y="14"/>
                    <a:pt x="19" y="14"/>
                  </a:cubicBezTo>
                  <a:cubicBezTo>
                    <a:pt x="18" y="14"/>
                    <a:pt x="15" y="15"/>
                    <a:pt x="14" y="16"/>
                  </a:cubicBezTo>
                  <a:cubicBezTo>
                    <a:pt x="12" y="17"/>
                    <a:pt x="13" y="18"/>
                    <a:pt x="10" y="17"/>
                  </a:cubicBezTo>
                  <a:cubicBezTo>
                    <a:pt x="8" y="16"/>
                    <a:pt x="7" y="17"/>
                    <a:pt x="5" y="17"/>
                  </a:cubicBezTo>
                  <a:cubicBezTo>
                    <a:pt x="4" y="18"/>
                    <a:pt x="0" y="18"/>
                    <a:pt x="0" y="19"/>
                  </a:cubicBezTo>
                  <a:cubicBezTo>
                    <a:pt x="0" y="21"/>
                    <a:pt x="9" y="19"/>
                    <a:pt x="9" y="20"/>
                  </a:cubicBezTo>
                  <a:cubicBezTo>
                    <a:pt x="9" y="21"/>
                    <a:pt x="6" y="21"/>
                    <a:pt x="5" y="22"/>
                  </a:cubicBezTo>
                  <a:cubicBezTo>
                    <a:pt x="5" y="21"/>
                    <a:pt x="10" y="21"/>
                    <a:pt x="11" y="21"/>
                  </a:cubicBezTo>
                  <a:cubicBezTo>
                    <a:pt x="12" y="21"/>
                    <a:pt x="17" y="21"/>
                    <a:pt x="17" y="21"/>
                  </a:cubicBezTo>
                  <a:cubicBezTo>
                    <a:pt x="17" y="21"/>
                    <a:pt x="15" y="22"/>
                    <a:pt x="14" y="22"/>
                  </a:cubicBezTo>
                  <a:cubicBezTo>
                    <a:pt x="12" y="22"/>
                    <a:pt x="11" y="22"/>
                    <a:pt x="9" y="24"/>
                  </a:cubicBezTo>
                  <a:cubicBezTo>
                    <a:pt x="5" y="26"/>
                    <a:pt x="12" y="26"/>
                    <a:pt x="13" y="26"/>
                  </a:cubicBezTo>
                  <a:cubicBezTo>
                    <a:pt x="17" y="27"/>
                    <a:pt x="20" y="27"/>
                    <a:pt x="24" y="26"/>
                  </a:cubicBezTo>
                  <a:cubicBezTo>
                    <a:pt x="26" y="25"/>
                    <a:pt x="31" y="22"/>
                    <a:pt x="34" y="24"/>
                  </a:cubicBezTo>
                  <a:cubicBezTo>
                    <a:pt x="34" y="24"/>
                    <a:pt x="29" y="26"/>
                    <a:pt x="29" y="26"/>
                  </a:cubicBezTo>
                  <a:cubicBezTo>
                    <a:pt x="27" y="26"/>
                    <a:pt x="25" y="26"/>
                    <a:pt x="23" y="27"/>
                  </a:cubicBezTo>
                  <a:cubicBezTo>
                    <a:pt x="22" y="27"/>
                    <a:pt x="20" y="27"/>
                    <a:pt x="18" y="27"/>
                  </a:cubicBezTo>
                  <a:cubicBezTo>
                    <a:pt x="16" y="28"/>
                    <a:pt x="14" y="27"/>
                    <a:pt x="12" y="28"/>
                  </a:cubicBezTo>
                  <a:cubicBezTo>
                    <a:pt x="13" y="28"/>
                    <a:pt x="16" y="29"/>
                    <a:pt x="16" y="29"/>
                  </a:cubicBezTo>
                  <a:cubicBezTo>
                    <a:pt x="17" y="30"/>
                    <a:pt x="18" y="31"/>
                    <a:pt x="20" y="31"/>
                  </a:cubicBezTo>
                  <a:cubicBezTo>
                    <a:pt x="24" y="31"/>
                    <a:pt x="26" y="28"/>
                    <a:pt x="30" y="27"/>
                  </a:cubicBezTo>
                  <a:cubicBezTo>
                    <a:pt x="31" y="27"/>
                    <a:pt x="44" y="26"/>
                    <a:pt x="44" y="25"/>
                  </a:cubicBezTo>
                  <a:cubicBezTo>
                    <a:pt x="44" y="26"/>
                    <a:pt x="38" y="26"/>
                    <a:pt x="37" y="26"/>
                  </a:cubicBezTo>
                  <a:cubicBezTo>
                    <a:pt x="34" y="27"/>
                    <a:pt x="29" y="28"/>
                    <a:pt x="26" y="30"/>
                  </a:cubicBezTo>
                  <a:cubicBezTo>
                    <a:pt x="23" y="33"/>
                    <a:pt x="32" y="32"/>
                    <a:pt x="33" y="32"/>
                  </a:cubicBezTo>
                  <a:cubicBezTo>
                    <a:pt x="35" y="32"/>
                    <a:pt x="37" y="33"/>
                    <a:pt x="39" y="31"/>
                  </a:cubicBezTo>
                  <a:cubicBezTo>
                    <a:pt x="40" y="31"/>
                    <a:pt x="40" y="30"/>
                    <a:pt x="40" y="29"/>
                  </a:cubicBezTo>
                  <a:cubicBezTo>
                    <a:pt x="41" y="29"/>
                    <a:pt x="42" y="29"/>
                    <a:pt x="42" y="30"/>
                  </a:cubicBezTo>
                  <a:cubicBezTo>
                    <a:pt x="42" y="30"/>
                    <a:pt x="42" y="30"/>
                    <a:pt x="41" y="30"/>
                  </a:cubicBezTo>
                  <a:cubicBezTo>
                    <a:pt x="43" y="30"/>
                    <a:pt x="48" y="28"/>
                    <a:pt x="50" y="29"/>
                  </a:cubicBezTo>
                  <a:cubicBezTo>
                    <a:pt x="49" y="28"/>
                    <a:pt x="44" y="32"/>
                    <a:pt x="43" y="32"/>
                  </a:cubicBezTo>
                  <a:cubicBezTo>
                    <a:pt x="44" y="33"/>
                    <a:pt x="50" y="31"/>
                    <a:pt x="52" y="31"/>
                  </a:cubicBezTo>
                  <a:cubicBezTo>
                    <a:pt x="55" y="31"/>
                    <a:pt x="58" y="30"/>
                    <a:pt x="61" y="28"/>
                  </a:cubicBezTo>
                  <a:cubicBezTo>
                    <a:pt x="62" y="27"/>
                    <a:pt x="62" y="25"/>
                    <a:pt x="62" y="25"/>
                  </a:cubicBezTo>
                  <a:cubicBezTo>
                    <a:pt x="64" y="25"/>
                    <a:pt x="64" y="25"/>
                    <a:pt x="65" y="24"/>
                  </a:cubicBezTo>
                  <a:cubicBezTo>
                    <a:pt x="66" y="24"/>
                    <a:pt x="73" y="20"/>
                    <a:pt x="73" y="21"/>
                  </a:cubicBezTo>
                  <a:cubicBezTo>
                    <a:pt x="73" y="21"/>
                    <a:pt x="69" y="24"/>
                    <a:pt x="69" y="24"/>
                  </a:cubicBezTo>
                  <a:cubicBezTo>
                    <a:pt x="68" y="25"/>
                    <a:pt x="64" y="27"/>
                    <a:pt x="64" y="28"/>
                  </a:cubicBezTo>
                  <a:cubicBezTo>
                    <a:pt x="64" y="29"/>
                    <a:pt x="75" y="28"/>
                    <a:pt x="75" y="29"/>
                  </a:cubicBezTo>
                  <a:cubicBezTo>
                    <a:pt x="75" y="28"/>
                    <a:pt x="60" y="32"/>
                    <a:pt x="60" y="31"/>
                  </a:cubicBezTo>
                  <a:cubicBezTo>
                    <a:pt x="60" y="31"/>
                    <a:pt x="69" y="32"/>
                    <a:pt x="68" y="32"/>
                  </a:cubicBezTo>
                  <a:cubicBezTo>
                    <a:pt x="68" y="33"/>
                    <a:pt x="64" y="33"/>
                    <a:pt x="63" y="33"/>
                  </a:cubicBezTo>
                  <a:cubicBezTo>
                    <a:pt x="61" y="33"/>
                    <a:pt x="58" y="33"/>
                    <a:pt x="56" y="34"/>
                  </a:cubicBezTo>
                  <a:cubicBezTo>
                    <a:pt x="52" y="34"/>
                    <a:pt x="48" y="34"/>
                    <a:pt x="44" y="35"/>
                  </a:cubicBezTo>
                  <a:cubicBezTo>
                    <a:pt x="43" y="35"/>
                    <a:pt x="43" y="36"/>
                    <a:pt x="45" y="36"/>
                  </a:cubicBezTo>
                  <a:cubicBezTo>
                    <a:pt x="46" y="37"/>
                    <a:pt x="49" y="38"/>
                    <a:pt x="50" y="39"/>
                  </a:cubicBezTo>
                  <a:cubicBezTo>
                    <a:pt x="52" y="41"/>
                    <a:pt x="50" y="43"/>
                    <a:pt x="53" y="43"/>
                  </a:cubicBezTo>
                  <a:cubicBezTo>
                    <a:pt x="54" y="42"/>
                    <a:pt x="57" y="43"/>
                    <a:pt x="58" y="42"/>
                  </a:cubicBezTo>
                  <a:cubicBezTo>
                    <a:pt x="49" y="47"/>
                    <a:pt x="44" y="36"/>
                    <a:pt x="37" y="36"/>
                  </a:cubicBezTo>
                  <a:cubicBezTo>
                    <a:pt x="35" y="36"/>
                    <a:pt x="26" y="34"/>
                    <a:pt x="26" y="36"/>
                  </a:cubicBezTo>
                  <a:cubicBezTo>
                    <a:pt x="26" y="36"/>
                    <a:pt x="25" y="38"/>
                    <a:pt x="25" y="38"/>
                  </a:cubicBezTo>
                  <a:cubicBezTo>
                    <a:pt x="26" y="38"/>
                    <a:pt x="32" y="38"/>
                    <a:pt x="32" y="39"/>
                  </a:cubicBezTo>
                  <a:cubicBezTo>
                    <a:pt x="32" y="39"/>
                    <a:pt x="26" y="39"/>
                    <a:pt x="26" y="41"/>
                  </a:cubicBezTo>
                  <a:cubicBezTo>
                    <a:pt x="26" y="42"/>
                    <a:pt x="32" y="42"/>
                    <a:pt x="34" y="43"/>
                  </a:cubicBezTo>
                  <a:cubicBezTo>
                    <a:pt x="35" y="44"/>
                    <a:pt x="36" y="45"/>
                    <a:pt x="37" y="46"/>
                  </a:cubicBezTo>
                  <a:cubicBezTo>
                    <a:pt x="38" y="48"/>
                    <a:pt x="40" y="49"/>
                    <a:pt x="42" y="50"/>
                  </a:cubicBezTo>
                  <a:cubicBezTo>
                    <a:pt x="44" y="51"/>
                    <a:pt x="45" y="51"/>
                    <a:pt x="47" y="50"/>
                  </a:cubicBezTo>
                  <a:cubicBezTo>
                    <a:pt x="48" y="50"/>
                    <a:pt x="50" y="49"/>
                    <a:pt x="51" y="50"/>
                  </a:cubicBezTo>
                  <a:cubicBezTo>
                    <a:pt x="51" y="50"/>
                    <a:pt x="50" y="52"/>
                    <a:pt x="50" y="52"/>
                  </a:cubicBezTo>
                  <a:cubicBezTo>
                    <a:pt x="48" y="52"/>
                    <a:pt x="45" y="51"/>
                    <a:pt x="44" y="52"/>
                  </a:cubicBezTo>
                  <a:cubicBezTo>
                    <a:pt x="44" y="51"/>
                    <a:pt x="48" y="54"/>
                    <a:pt x="48" y="54"/>
                  </a:cubicBezTo>
                  <a:cubicBezTo>
                    <a:pt x="48" y="55"/>
                    <a:pt x="43" y="53"/>
                    <a:pt x="43" y="53"/>
                  </a:cubicBezTo>
                  <a:cubicBezTo>
                    <a:pt x="40" y="51"/>
                    <a:pt x="38" y="51"/>
                    <a:pt x="35" y="51"/>
                  </a:cubicBezTo>
                  <a:cubicBezTo>
                    <a:pt x="33" y="51"/>
                    <a:pt x="32" y="51"/>
                    <a:pt x="30" y="52"/>
                  </a:cubicBezTo>
                  <a:cubicBezTo>
                    <a:pt x="28" y="53"/>
                    <a:pt x="27" y="52"/>
                    <a:pt x="26" y="53"/>
                  </a:cubicBezTo>
                  <a:cubicBezTo>
                    <a:pt x="25" y="54"/>
                    <a:pt x="25" y="55"/>
                    <a:pt x="23" y="55"/>
                  </a:cubicBezTo>
                  <a:cubicBezTo>
                    <a:pt x="22" y="56"/>
                    <a:pt x="21" y="59"/>
                    <a:pt x="23" y="59"/>
                  </a:cubicBezTo>
                  <a:cubicBezTo>
                    <a:pt x="25" y="59"/>
                    <a:pt x="27" y="58"/>
                    <a:pt x="27" y="59"/>
                  </a:cubicBezTo>
                  <a:cubicBezTo>
                    <a:pt x="28" y="61"/>
                    <a:pt x="32" y="60"/>
                    <a:pt x="32" y="59"/>
                  </a:cubicBezTo>
                  <a:cubicBezTo>
                    <a:pt x="33" y="59"/>
                    <a:pt x="35" y="56"/>
                    <a:pt x="35" y="55"/>
                  </a:cubicBezTo>
                  <a:cubicBezTo>
                    <a:pt x="35" y="56"/>
                    <a:pt x="35" y="56"/>
                    <a:pt x="35" y="57"/>
                  </a:cubicBezTo>
                  <a:cubicBezTo>
                    <a:pt x="35" y="57"/>
                    <a:pt x="36" y="57"/>
                    <a:pt x="36" y="57"/>
                  </a:cubicBezTo>
                  <a:cubicBezTo>
                    <a:pt x="36" y="57"/>
                    <a:pt x="35" y="58"/>
                    <a:pt x="35" y="59"/>
                  </a:cubicBezTo>
                  <a:cubicBezTo>
                    <a:pt x="35" y="59"/>
                    <a:pt x="35" y="59"/>
                    <a:pt x="36" y="59"/>
                  </a:cubicBezTo>
                  <a:cubicBezTo>
                    <a:pt x="36" y="59"/>
                    <a:pt x="33" y="60"/>
                    <a:pt x="34" y="60"/>
                  </a:cubicBezTo>
                  <a:cubicBezTo>
                    <a:pt x="34" y="60"/>
                    <a:pt x="34" y="60"/>
                    <a:pt x="34" y="60"/>
                  </a:cubicBezTo>
                  <a:cubicBezTo>
                    <a:pt x="34" y="61"/>
                    <a:pt x="31" y="60"/>
                    <a:pt x="30" y="61"/>
                  </a:cubicBezTo>
                  <a:cubicBezTo>
                    <a:pt x="31" y="61"/>
                    <a:pt x="35" y="61"/>
                    <a:pt x="36" y="62"/>
                  </a:cubicBezTo>
                  <a:cubicBezTo>
                    <a:pt x="36" y="62"/>
                    <a:pt x="31" y="65"/>
                    <a:pt x="32" y="65"/>
                  </a:cubicBezTo>
                  <a:cubicBezTo>
                    <a:pt x="32" y="66"/>
                    <a:pt x="37" y="65"/>
                    <a:pt x="37" y="65"/>
                  </a:cubicBezTo>
                  <a:cubicBezTo>
                    <a:pt x="37" y="65"/>
                    <a:pt x="36" y="65"/>
                    <a:pt x="36" y="65"/>
                  </a:cubicBezTo>
                  <a:cubicBezTo>
                    <a:pt x="36" y="66"/>
                    <a:pt x="41" y="65"/>
                    <a:pt x="42" y="64"/>
                  </a:cubicBezTo>
                  <a:cubicBezTo>
                    <a:pt x="42" y="64"/>
                    <a:pt x="46" y="59"/>
                    <a:pt x="47" y="60"/>
                  </a:cubicBezTo>
                  <a:cubicBezTo>
                    <a:pt x="48" y="61"/>
                    <a:pt x="40" y="67"/>
                    <a:pt x="38" y="68"/>
                  </a:cubicBezTo>
                  <a:cubicBezTo>
                    <a:pt x="35" y="68"/>
                    <a:pt x="33" y="68"/>
                    <a:pt x="30" y="66"/>
                  </a:cubicBezTo>
                  <a:cubicBezTo>
                    <a:pt x="28" y="65"/>
                    <a:pt x="28" y="63"/>
                    <a:pt x="26" y="63"/>
                  </a:cubicBezTo>
                  <a:cubicBezTo>
                    <a:pt x="24" y="62"/>
                    <a:pt x="22" y="62"/>
                    <a:pt x="20" y="62"/>
                  </a:cubicBezTo>
                  <a:cubicBezTo>
                    <a:pt x="17" y="62"/>
                    <a:pt x="17" y="63"/>
                    <a:pt x="19" y="65"/>
                  </a:cubicBezTo>
                  <a:cubicBezTo>
                    <a:pt x="20" y="66"/>
                    <a:pt x="20" y="67"/>
                    <a:pt x="22" y="67"/>
                  </a:cubicBezTo>
                  <a:cubicBezTo>
                    <a:pt x="25" y="67"/>
                    <a:pt x="22" y="67"/>
                    <a:pt x="22" y="68"/>
                  </a:cubicBezTo>
                  <a:cubicBezTo>
                    <a:pt x="22" y="68"/>
                    <a:pt x="26" y="70"/>
                    <a:pt x="26" y="70"/>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023" name="Freeform 604">
              <a:extLst>
                <a:ext uri="{FF2B5EF4-FFF2-40B4-BE49-F238E27FC236}">
                  <a16:creationId xmlns:a16="http://schemas.microsoft.com/office/drawing/2014/main" id="{CCA2569F-0B37-AB78-5AD4-2E2A9089799C}"/>
                </a:ext>
              </a:extLst>
            </p:cNvPr>
            <p:cNvSpPr/>
            <p:nvPr/>
          </p:nvSpPr>
          <p:spPr bwMode="auto">
            <a:xfrm>
              <a:off x="7729809" y="2628024"/>
              <a:ext cx="142883" cy="55320"/>
            </a:xfrm>
            <a:custGeom>
              <a:avLst/>
              <a:gdLst>
                <a:gd name="T0" fmla="*/ 13 w 14"/>
                <a:gd name="T1" fmla="*/ 4 h 5"/>
                <a:gd name="T2" fmla="*/ 11 w 14"/>
                <a:gd name="T3" fmla="*/ 2 h 5"/>
                <a:gd name="T4" fmla="*/ 8 w 14"/>
                <a:gd name="T5" fmla="*/ 2 h 5"/>
                <a:gd name="T6" fmla="*/ 1 w 14"/>
                <a:gd name="T7" fmla="*/ 1 h 5"/>
                <a:gd name="T8" fmla="*/ 2 w 14"/>
                <a:gd name="T9" fmla="*/ 2 h 5"/>
                <a:gd name="T10" fmla="*/ 0 w 14"/>
                <a:gd name="T11" fmla="*/ 3 h 5"/>
                <a:gd name="T12" fmla="*/ 3 w 14"/>
                <a:gd name="T13" fmla="*/ 3 h 5"/>
                <a:gd name="T14" fmla="*/ 8 w 14"/>
                <a:gd name="T15" fmla="*/ 4 h 5"/>
                <a:gd name="T16" fmla="*/ 13 w 14"/>
                <a:gd name="T17" fmla="*/ 4 h 5"/>
                <a:gd name="T18" fmla="*/ 13 w 14"/>
                <a:gd name="T19"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5">
                  <a:moveTo>
                    <a:pt x="13" y="4"/>
                  </a:moveTo>
                  <a:cubicBezTo>
                    <a:pt x="12" y="3"/>
                    <a:pt x="13" y="3"/>
                    <a:pt x="11" y="2"/>
                  </a:cubicBezTo>
                  <a:cubicBezTo>
                    <a:pt x="10" y="2"/>
                    <a:pt x="9" y="2"/>
                    <a:pt x="8" y="2"/>
                  </a:cubicBezTo>
                  <a:cubicBezTo>
                    <a:pt x="7" y="2"/>
                    <a:pt x="2" y="0"/>
                    <a:pt x="1" y="1"/>
                  </a:cubicBezTo>
                  <a:cubicBezTo>
                    <a:pt x="1" y="1"/>
                    <a:pt x="3" y="2"/>
                    <a:pt x="2" y="2"/>
                  </a:cubicBezTo>
                  <a:cubicBezTo>
                    <a:pt x="2" y="3"/>
                    <a:pt x="0" y="4"/>
                    <a:pt x="0" y="3"/>
                  </a:cubicBezTo>
                  <a:cubicBezTo>
                    <a:pt x="0" y="4"/>
                    <a:pt x="2" y="3"/>
                    <a:pt x="3" y="3"/>
                  </a:cubicBezTo>
                  <a:cubicBezTo>
                    <a:pt x="4" y="3"/>
                    <a:pt x="6" y="4"/>
                    <a:pt x="8" y="4"/>
                  </a:cubicBezTo>
                  <a:cubicBezTo>
                    <a:pt x="9" y="4"/>
                    <a:pt x="13" y="4"/>
                    <a:pt x="13" y="4"/>
                  </a:cubicBezTo>
                  <a:cubicBezTo>
                    <a:pt x="12" y="3"/>
                    <a:pt x="14" y="5"/>
                    <a:pt x="13" y="4"/>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024" name="Freeform 605">
              <a:extLst>
                <a:ext uri="{FF2B5EF4-FFF2-40B4-BE49-F238E27FC236}">
                  <a16:creationId xmlns:a16="http://schemas.microsoft.com/office/drawing/2014/main" id="{1DC4A2FE-EE2B-62B3-E0D0-0DD91BE3E139}"/>
                </a:ext>
              </a:extLst>
            </p:cNvPr>
            <p:cNvSpPr/>
            <p:nvPr/>
          </p:nvSpPr>
          <p:spPr bwMode="auto">
            <a:xfrm>
              <a:off x="7332522" y="2672276"/>
              <a:ext cx="59247" cy="22128"/>
            </a:xfrm>
            <a:custGeom>
              <a:avLst/>
              <a:gdLst>
                <a:gd name="T0" fmla="*/ 5 w 6"/>
                <a:gd name="T1" fmla="*/ 1 h 2"/>
                <a:gd name="T2" fmla="*/ 2 w 6"/>
                <a:gd name="T3" fmla="*/ 0 h 2"/>
                <a:gd name="T4" fmla="*/ 5 w 6"/>
                <a:gd name="T5" fmla="*/ 1 h 2"/>
              </a:gdLst>
              <a:ahLst/>
              <a:cxnLst>
                <a:cxn ang="0">
                  <a:pos x="T0" y="T1"/>
                </a:cxn>
                <a:cxn ang="0">
                  <a:pos x="T2" y="T3"/>
                </a:cxn>
                <a:cxn ang="0">
                  <a:pos x="T4" y="T5"/>
                </a:cxn>
              </a:cxnLst>
              <a:rect l="0" t="0" r="r" b="b"/>
              <a:pathLst>
                <a:path w="6" h="2">
                  <a:moveTo>
                    <a:pt x="5" y="1"/>
                  </a:moveTo>
                  <a:cubicBezTo>
                    <a:pt x="4" y="2"/>
                    <a:pt x="0" y="0"/>
                    <a:pt x="2" y="0"/>
                  </a:cubicBezTo>
                  <a:cubicBezTo>
                    <a:pt x="3" y="0"/>
                    <a:pt x="6" y="1"/>
                    <a:pt x="5" y="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025" name="Freeform 606">
              <a:extLst>
                <a:ext uri="{FF2B5EF4-FFF2-40B4-BE49-F238E27FC236}">
                  <a16:creationId xmlns:a16="http://schemas.microsoft.com/office/drawing/2014/main" id="{0CCFB662-243C-29F7-7FFE-B63B7924F28E}"/>
                </a:ext>
              </a:extLst>
            </p:cNvPr>
            <p:cNvSpPr/>
            <p:nvPr/>
          </p:nvSpPr>
          <p:spPr bwMode="auto">
            <a:xfrm>
              <a:off x="7597379" y="3007874"/>
              <a:ext cx="59247" cy="33193"/>
            </a:xfrm>
            <a:custGeom>
              <a:avLst/>
              <a:gdLst>
                <a:gd name="T0" fmla="*/ 4 w 6"/>
                <a:gd name="T1" fmla="*/ 1 h 3"/>
                <a:gd name="T2" fmla="*/ 1 w 6"/>
                <a:gd name="T3" fmla="*/ 2 h 3"/>
                <a:gd name="T4" fmla="*/ 4 w 6"/>
                <a:gd name="T5" fmla="*/ 1 h 3"/>
              </a:gdLst>
              <a:ahLst/>
              <a:cxnLst>
                <a:cxn ang="0">
                  <a:pos x="T0" y="T1"/>
                </a:cxn>
                <a:cxn ang="0">
                  <a:pos x="T2" y="T3"/>
                </a:cxn>
                <a:cxn ang="0">
                  <a:pos x="T4" y="T5"/>
                </a:cxn>
              </a:cxnLst>
              <a:rect l="0" t="0" r="r" b="b"/>
              <a:pathLst>
                <a:path w="6" h="3">
                  <a:moveTo>
                    <a:pt x="4" y="1"/>
                  </a:moveTo>
                  <a:cubicBezTo>
                    <a:pt x="3" y="0"/>
                    <a:pt x="0" y="2"/>
                    <a:pt x="1" y="2"/>
                  </a:cubicBezTo>
                  <a:cubicBezTo>
                    <a:pt x="2" y="3"/>
                    <a:pt x="6" y="1"/>
                    <a:pt x="4" y="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026" name="Freeform 607">
              <a:extLst>
                <a:ext uri="{FF2B5EF4-FFF2-40B4-BE49-F238E27FC236}">
                  <a16:creationId xmlns:a16="http://schemas.microsoft.com/office/drawing/2014/main" id="{99E1FD60-F918-61E2-B965-9C8F0441DFFC}"/>
                </a:ext>
              </a:extLst>
            </p:cNvPr>
            <p:cNvSpPr/>
            <p:nvPr/>
          </p:nvSpPr>
          <p:spPr bwMode="auto">
            <a:xfrm>
              <a:off x="4122862" y="4512521"/>
              <a:ext cx="52274" cy="44255"/>
            </a:xfrm>
            <a:custGeom>
              <a:avLst/>
              <a:gdLst>
                <a:gd name="T0" fmla="*/ 4 w 5"/>
                <a:gd name="T1" fmla="*/ 1 h 4"/>
                <a:gd name="T2" fmla="*/ 1 w 5"/>
                <a:gd name="T3" fmla="*/ 4 h 4"/>
                <a:gd name="T4" fmla="*/ 4 w 5"/>
                <a:gd name="T5" fmla="*/ 1 h 4"/>
              </a:gdLst>
              <a:ahLst/>
              <a:cxnLst>
                <a:cxn ang="0">
                  <a:pos x="T0" y="T1"/>
                </a:cxn>
                <a:cxn ang="0">
                  <a:pos x="T2" y="T3"/>
                </a:cxn>
                <a:cxn ang="0">
                  <a:pos x="T4" y="T5"/>
                </a:cxn>
              </a:cxnLst>
              <a:rect l="0" t="0" r="r" b="b"/>
              <a:pathLst>
                <a:path w="5" h="4">
                  <a:moveTo>
                    <a:pt x="4" y="1"/>
                  </a:moveTo>
                  <a:cubicBezTo>
                    <a:pt x="3" y="0"/>
                    <a:pt x="0" y="4"/>
                    <a:pt x="1" y="4"/>
                  </a:cubicBezTo>
                  <a:cubicBezTo>
                    <a:pt x="1" y="4"/>
                    <a:pt x="5" y="1"/>
                    <a:pt x="4" y="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027" name="Freeform 608">
              <a:extLst>
                <a:ext uri="{FF2B5EF4-FFF2-40B4-BE49-F238E27FC236}">
                  <a16:creationId xmlns:a16="http://schemas.microsoft.com/office/drawing/2014/main" id="{61107FBE-3A6B-4E10-3A92-3E83F8419A67}"/>
                </a:ext>
              </a:extLst>
            </p:cNvPr>
            <p:cNvSpPr/>
            <p:nvPr/>
          </p:nvSpPr>
          <p:spPr bwMode="auto">
            <a:xfrm>
              <a:off x="4196050" y="4501456"/>
              <a:ext cx="10457" cy="1106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0"/>
                    <a:pt x="0" y="0"/>
                    <a:pt x="0" y="0"/>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028" name="Freeform 609">
              <a:extLst>
                <a:ext uri="{FF2B5EF4-FFF2-40B4-BE49-F238E27FC236}">
                  <a16:creationId xmlns:a16="http://schemas.microsoft.com/office/drawing/2014/main" id="{72189AD3-18B4-D9D7-6A4B-3218575B6D93}"/>
                </a:ext>
              </a:extLst>
            </p:cNvPr>
            <p:cNvSpPr/>
            <p:nvPr/>
          </p:nvSpPr>
          <p:spPr bwMode="auto">
            <a:xfrm>
              <a:off x="3154041" y="4512521"/>
              <a:ext cx="69700" cy="66379"/>
            </a:xfrm>
            <a:custGeom>
              <a:avLst/>
              <a:gdLst>
                <a:gd name="T0" fmla="*/ 5 w 7"/>
                <a:gd name="T1" fmla="*/ 2 h 6"/>
                <a:gd name="T2" fmla="*/ 1 w 7"/>
                <a:gd name="T3" fmla="*/ 2 h 6"/>
                <a:gd name="T4" fmla="*/ 5 w 7"/>
                <a:gd name="T5" fmla="*/ 2 h 6"/>
                <a:gd name="T6" fmla="*/ 5 w 7"/>
                <a:gd name="T7" fmla="*/ 2 h 6"/>
              </a:gdLst>
              <a:ahLst/>
              <a:cxnLst>
                <a:cxn ang="0">
                  <a:pos x="T0" y="T1"/>
                </a:cxn>
                <a:cxn ang="0">
                  <a:pos x="T2" y="T3"/>
                </a:cxn>
                <a:cxn ang="0">
                  <a:pos x="T4" y="T5"/>
                </a:cxn>
                <a:cxn ang="0">
                  <a:pos x="T6" y="T7"/>
                </a:cxn>
              </a:cxnLst>
              <a:rect l="0" t="0" r="r" b="b"/>
              <a:pathLst>
                <a:path w="7" h="6">
                  <a:moveTo>
                    <a:pt x="5" y="2"/>
                  </a:moveTo>
                  <a:cubicBezTo>
                    <a:pt x="7" y="0"/>
                    <a:pt x="2" y="0"/>
                    <a:pt x="1" y="2"/>
                  </a:cubicBezTo>
                  <a:cubicBezTo>
                    <a:pt x="0" y="3"/>
                    <a:pt x="4" y="5"/>
                    <a:pt x="5" y="2"/>
                  </a:cubicBezTo>
                  <a:cubicBezTo>
                    <a:pt x="6" y="1"/>
                    <a:pt x="3" y="6"/>
                    <a:pt x="5" y="2"/>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029" name="Freeform 614">
              <a:extLst>
                <a:ext uri="{FF2B5EF4-FFF2-40B4-BE49-F238E27FC236}">
                  <a16:creationId xmlns:a16="http://schemas.microsoft.com/office/drawing/2014/main" id="{4071450A-227F-E8A7-AC2E-E4E012FCFB61}"/>
                </a:ext>
              </a:extLst>
            </p:cNvPr>
            <p:cNvSpPr/>
            <p:nvPr/>
          </p:nvSpPr>
          <p:spPr bwMode="auto">
            <a:xfrm>
              <a:off x="8994850" y="9941052"/>
              <a:ext cx="104549" cy="95888"/>
            </a:xfrm>
            <a:custGeom>
              <a:avLst/>
              <a:gdLst>
                <a:gd name="T0" fmla="*/ 4 w 10"/>
                <a:gd name="T1" fmla="*/ 4 h 9"/>
                <a:gd name="T2" fmla="*/ 0 w 10"/>
                <a:gd name="T3" fmla="*/ 8 h 9"/>
                <a:gd name="T4" fmla="*/ 2 w 10"/>
                <a:gd name="T5" fmla="*/ 8 h 9"/>
                <a:gd name="T6" fmla="*/ 5 w 10"/>
                <a:gd name="T7" fmla="*/ 5 h 9"/>
                <a:gd name="T8" fmla="*/ 8 w 10"/>
                <a:gd name="T9" fmla="*/ 0 h 9"/>
                <a:gd name="T10" fmla="*/ 4 w 10"/>
                <a:gd name="T11" fmla="*/ 4 h 9"/>
                <a:gd name="T12" fmla="*/ 4 w 10"/>
                <a:gd name="T13" fmla="*/ 4 h 9"/>
              </a:gdLst>
              <a:ahLst/>
              <a:cxnLst>
                <a:cxn ang="0">
                  <a:pos x="T0" y="T1"/>
                </a:cxn>
                <a:cxn ang="0">
                  <a:pos x="T2" y="T3"/>
                </a:cxn>
                <a:cxn ang="0">
                  <a:pos x="T4" y="T5"/>
                </a:cxn>
                <a:cxn ang="0">
                  <a:pos x="T6" y="T7"/>
                </a:cxn>
                <a:cxn ang="0">
                  <a:pos x="T8" y="T9"/>
                </a:cxn>
                <a:cxn ang="0">
                  <a:pos x="T10" y="T11"/>
                </a:cxn>
                <a:cxn ang="0">
                  <a:pos x="T12" y="T13"/>
                </a:cxn>
              </a:cxnLst>
              <a:rect l="0" t="0" r="r" b="b"/>
              <a:pathLst>
                <a:path w="10" h="9">
                  <a:moveTo>
                    <a:pt x="4" y="4"/>
                  </a:moveTo>
                  <a:cubicBezTo>
                    <a:pt x="4" y="5"/>
                    <a:pt x="1" y="7"/>
                    <a:pt x="0" y="8"/>
                  </a:cubicBezTo>
                  <a:cubicBezTo>
                    <a:pt x="0" y="9"/>
                    <a:pt x="2" y="8"/>
                    <a:pt x="2" y="8"/>
                  </a:cubicBezTo>
                  <a:cubicBezTo>
                    <a:pt x="3" y="7"/>
                    <a:pt x="4" y="6"/>
                    <a:pt x="5" y="5"/>
                  </a:cubicBezTo>
                  <a:cubicBezTo>
                    <a:pt x="6" y="4"/>
                    <a:pt x="10" y="0"/>
                    <a:pt x="8" y="0"/>
                  </a:cubicBezTo>
                  <a:cubicBezTo>
                    <a:pt x="7" y="0"/>
                    <a:pt x="4" y="3"/>
                    <a:pt x="4" y="4"/>
                  </a:cubicBezTo>
                  <a:cubicBezTo>
                    <a:pt x="4" y="5"/>
                    <a:pt x="4" y="3"/>
                    <a:pt x="4" y="4"/>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030" name="Freeform 615">
              <a:extLst>
                <a:ext uri="{FF2B5EF4-FFF2-40B4-BE49-F238E27FC236}">
                  <a16:creationId xmlns:a16="http://schemas.microsoft.com/office/drawing/2014/main" id="{866E730F-0A28-5BBC-4C27-D474CEEA1822}"/>
                </a:ext>
              </a:extLst>
            </p:cNvPr>
            <p:cNvSpPr/>
            <p:nvPr/>
          </p:nvSpPr>
          <p:spPr bwMode="auto">
            <a:xfrm>
              <a:off x="7423131" y="5574626"/>
              <a:ext cx="73184" cy="33193"/>
            </a:xfrm>
            <a:custGeom>
              <a:avLst/>
              <a:gdLst>
                <a:gd name="T0" fmla="*/ 7 w 7"/>
                <a:gd name="T1" fmla="*/ 1 h 3"/>
                <a:gd name="T2" fmla="*/ 1 w 7"/>
                <a:gd name="T3" fmla="*/ 0 h 3"/>
                <a:gd name="T4" fmla="*/ 7 w 7"/>
                <a:gd name="T5" fmla="*/ 1 h 3"/>
              </a:gdLst>
              <a:ahLst/>
              <a:cxnLst>
                <a:cxn ang="0">
                  <a:pos x="T0" y="T1"/>
                </a:cxn>
                <a:cxn ang="0">
                  <a:pos x="T2" y="T3"/>
                </a:cxn>
                <a:cxn ang="0">
                  <a:pos x="T4" y="T5"/>
                </a:cxn>
              </a:cxnLst>
              <a:rect l="0" t="0" r="r" b="b"/>
              <a:pathLst>
                <a:path w="7" h="3">
                  <a:moveTo>
                    <a:pt x="7" y="1"/>
                  </a:moveTo>
                  <a:cubicBezTo>
                    <a:pt x="7" y="0"/>
                    <a:pt x="0" y="0"/>
                    <a:pt x="1" y="0"/>
                  </a:cubicBezTo>
                  <a:cubicBezTo>
                    <a:pt x="2" y="0"/>
                    <a:pt x="6" y="3"/>
                    <a:pt x="7" y="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031" name="Freeform 616">
              <a:extLst>
                <a:ext uri="{FF2B5EF4-FFF2-40B4-BE49-F238E27FC236}">
                  <a16:creationId xmlns:a16="http://schemas.microsoft.com/office/drawing/2014/main" id="{19BC21BF-B29D-20A7-3C4C-D91847C9F417}"/>
                </a:ext>
              </a:extLst>
            </p:cNvPr>
            <p:cNvSpPr/>
            <p:nvPr/>
          </p:nvSpPr>
          <p:spPr bwMode="auto">
            <a:xfrm>
              <a:off x="8148002" y="11401441"/>
              <a:ext cx="184705" cy="173330"/>
            </a:xfrm>
            <a:custGeom>
              <a:avLst/>
              <a:gdLst>
                <a:gd name="T0" fmla="*/ 17 w 18"/>
                <a:gd name="T1" fmla="*/ 14 h 16"/>
                <a:gd name="T2" fmla="*/ 8 w 18"/>
                <a:gd name="T3" fmla="*/ 9 h 16"/>
                <a:gd name="T4" fmla="*/ 4 w 18"/>
                <a:gd name="T5" fmla="*/ 5 h 16"/>
                <a:gd name="T6" fmla="*/ 1 w 18"/>
                <a:gd name="T7" fmla="*/ 3 h 16"/>
                <a:gd name="T8" fmla="*/ 2 w 18"/>
                <a:gd name="T9" fmla="*/ 2 h 16"/>
                <a:gd name="T10" fmla="*/ 0 w 18"/>
                <a:gd name="T11" fmla="*/ 0 h 16"/>
                <a:gd name="T12" fmla="*/ 0 w 18"/>
                <a:gd name="T13" fmla="*/ 14 h 16"/>
                <a:gd name="T14" fmla="*/ 7 w 18"/>
                <a:gd name="T15" fmla="*/ 15 h 16"/>
                <a:gd name="T16" fmla="*/ 10 w 18"/>
                <a:gd name="T17" fmla="*/ 16 h 16"/>
                <a:gd name="T18" fmla="*/ 13 w 18"/>
                <a:gd name="T19" fmla="*/ 15 h 16"/>
                <a:gd name="T20" fmla="*/ 18 w 18"/>
                <a:gd name="T21" fmla="*/ 14 h 16"/>
                <a:gd name="T22" fmla="*/ 17 w 18"/>
                <a:gd name="T23" fmla="*/ 1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 h="16">
                  <a:moveTo>
                    <a:pt x="17" y="14"/>
                  </a:moveTo>
                  <a:cubicBezTo>
                    <a:pt x="13" y="14"/>
                    <a:pt x="11" y="11"/>
                    <a:pt x="8" y="9"/>
                  </a:cubicBezTo>
                  <a:cubicBezTo>
                    <a:pt x="7" y="7"/>
                    <a:pt x="5" y="6"/>
                    <a:pt x="4" y="5"/>
                  </a:cubicBezTo>
                  <a:cubicBezTo>
                    <a:pt x="3" y="5"/>
                    <a:pt x="1" y="4"/>
                    <a:pt x="1" y="3"/>
                  </a:cubicBezTo>
                  <a:cubicBezTo>
                    <a:pt x="1" y="3"/>
                    <a:pt x="2" y="3"/>
                    <a:pt x="2" y="2"/>
                  </a:cubicBezTo>
                  <a:cubicBezTo>
                    <a:pt x="3" y="2"/>
                    <a:pt x="1" y="0"/>
                    <a:pt x="0" y="0"/>
                  </a:cubicBezTo>
                  <a:cubicBezTo>
                    <a:pt x="0" y="5"/>
                    <a:pt x="0" y="10"/>
                    <a:pt x="0" y="14"/>
                  </a:cubicBezTo>
                  <a:cubicBezTo>
                    <a:pt x="0" y="15"/>
                    <a:pt x="6" y="15"/>
                    <a:pt x="7" y="15"/>
                  </a:cubicBezTo>
                  <a:cubicBezTo>
                    <a:pt x="8" y="15"/>
                    <a:pt x="9" y="15"/>
                    <a:pt x="10" y="16"/>
                  </a:cubicBezTo>
                  <a:cubicBezTo>
                    <a:pt x="12" y="16"/>
                    <a:pt x="12" y="16"/>
                    <a:pt x="13" y="15"/>
                  </a:cubicBezTo>
                  <a:cubicBezTo>
                    <a:pt x="14" y="15"/>
                    <a:pt x="18" y="15"/>
                    <a:pt x="18" y="14"/>
                  </a:cubicBezTo>
                  <a:cubicBezTo>
                    <a:pt x="18" y="14"/>
                    <a:pt x="18" y="13"/>
                    <a:pt x="17" y="14"/>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032" name="Freeform 617">
              <a:extLst>
                <a:ext uri="{FF2B5EF4-FFF2-40B4-BE49-F238E27FC236}">
                  <a16:creationId xmlns:a16="http://schemas.microsoft.com/office/drawing/2014/main" id="{45E8E173-51C4-31E1-605D-3EECDC4CFDF1}"/>
                </a:ext>
              </a:extLst>
            </p:cNvPr>
            <p:cNvSpPr/>
            <p:nvPr/>
          </p:nvSpPr>
          <p:spPr bwMode="auto">
            <a:xfrm>
              <a:off x="7952847" y="11379319"/>
              <a:ext cx="306678" cy="250772"/>
            </a:xfrm>
            <a:custGeom>
              <a:avLst/>
              <a:gdLst>
                <a:gd name="T0" fmla="*/ 19 w 30"/>
                <a:gd name="T1" fmla="*/ 17 h 23"/>
                <a:gd name="T2" fmla="*/ 19 w 30"/>
                <a:gd name="T3" fmla="*/ 7 h 23"/>
                <a:gd name="T4" fmla="*/ 19 w 30"/>
                <a:gd name="T5" fmla="*/ 3 h 23"/>
                <a:gd name="T6" fmla="*/ 15 w 30"/>
                <a:gd name="T7" fmla="*/ 1 h 23"/>
                <a:gd name="T8" fmla="*/ 12 w 30"/>
                <a:gd name="T9" fmla="*/ 3 h 23"/>
                <a:gd name="T10" fmla="*/ 13 w 30"/>
                <a:gd name="T11" fmla="*/ 6 h 23"/>
                <a:gd name="T12" fmla="*/ 15 w 30"/>
                <a:gd name="T13" fmla="*/ 6 h 23"/>
                <a:gd name="T14" fmla="*/ 14 w 30"/>
                <a:gd name="T15" fmla="*/ 8 h 23"/>
                <a:gd name="T16" fmla="*/ 13 w 30"/>
                <a:gd name="T17" fmla="*/ 11 h 23"/>
                <a:gd name="T18" fmla="*/ 16 w 30"/>
                <a:gd name="T19" fmla="*/ 13 h 23"/>
                <a:gd name="T20" fmla="*/ 12 w 30"/>
                <a:gd name="T21" fmla="*/ 13 h 23"/>
                <a:gd name="T22" fmla="*/ 9 w 30"/>
                <a:gd name="T23" fmla="*/ 12 h 23"/>
                <a:gd name="T24" fmla="*/ 10 w 30"/>
                <a:gd name="T25" fmla="*/ 12 h 23"/>
                <a:gd name="T26" fmla="*/ 10 w 30"/>
                <a:gd name="T27" fmla="*/ 9 h 23"/>
                <a:gd name="T28" fmla="*/ 8 w 30"/>
                <a:gd name="T29" fmla="*/ 11 h 23"/>
                <a:gd name="T30" fmla="*/ 5 w 30"/>
                <a:gd name="T31" fmla="*/ 11 h 23"/>
                <a:gd name="T32" fmla="*/ 0 w 30"/>
                <a:gd name="T33" fmla="*/ 12 h 23"/>
                <a:gd name="T34" fmla="*/ 2 w 30"/>
                <a:gd name="T35" fmla="*/ 12 h 23"/>
                <a:gd name="T36" fmla="*/ 3 w 30"/>
                <a:gd name="T37" fmla="*/ 12 h 23"/>
                <a:gd name="T38" fmla="*/ 5 w 30"/>
                <a:gd name="T39" fmla="*/ 12 h 23"/>
                <a:gd name="T40" fmla="*/ 6 w 30"/>
                <a:gd name="T41" fmla="*/ 13 h 23"/>
                <a:gd name="T42" fmla="*/ 4 w 30"/>
                <a:gd name="T43" fmla="*/ 15 h 23"/>
                <a:gd name="T44" fmla="*/ 6 w 30"/>
                <a:gd name="T45" fmla="*/ 15 h 23"/>
                <a:gd name="T46" fmla="*/ 8 w 30"/>
                <a:gd name="T47" fmla="*/ 16 h 23"/>
                <a:gd name="T48" fmla="*/ 7 w 30"/>
                <a:gd name="T49" fmla="*/ 16 h 23"/>
                <a:gd name="T50" fmla="*/ 10 w 30"/>
                <a:gd name="T51" fmla="*/ 17 h 23"/>
                <a:gd name="T52" fmla="*/ 12 w 30"/>
                <a:gd name="T53" fmla="*/ 17 h 23"/>
                <a:gd name="T54" fmla="*/ 17 w 30"/>
                <a:gd name="T55" fmla="*/ 21 h 23"/>
                <a:gd name="T56" fmla="*/ 16 w 30"/>
                <a:gd name="T57" fmla="*/ 20 h 23"/>
                <a:gd name="T58" fmla="*/ 23 w 30"/>
                <a:gd name="T59" fmla="*/ 23 h 23"/>
                <a:gd name="T60" fmla="*/ 19 w 30"/>
                <a:gd name="T61" fmla="*/ 18 h 23"/>
                <a:gd name="T62" fmla="*/ 24 w 30"/>
                <a:gd name="T63" fmla="*/ 19 h 23"/>
                <a:gd name="T64" fmla="*/ 30 w 30"/>
                <a:gd name="T65" fmla="*/ 18 h 23"/>
                <a:gd name="T66" fmla="*/ 19 w 30"/>
                <a:gd name="T67" fmla="*/ 1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 h="23">
                  <a:moveTo>
                    <a:pt x="19" y="17"/>
                  </a:moveTo>
                  <a:cubicBezTo>
                    <a:pt x="19" y="13"/>
                    <a:pt x="19" y="10"/>
                    <a:pt x="19" y="7"/>
                  </a:cubicBezTo>
                  <a:cubicBezTo>
                    <a:pt x="19" y="6"/>
                    <a:pt x="19" y="4"/>
                    <a:pt x="19" y="3"/>
                  </a:cubicBezTo>
                  <a:cubicBezTo>
                    <a:pt x="19" y="2"/>
                    <a:pt x="16" y="0"/>
                    <a:pt x="15" y="1"/>
                  </a:cubicBezTo>
                  <a:cubicBezTo>
                    <a:pt x="14" y="2"/>
                    <a:pt x="12" y="1"/>
                    <a:pt x="12" y="3"/>
                  </a:cubicBezTo>
                  <a:cubicBezTo>
                    <a:pt x="11" y="5"/>
                    <a:pt x="9" y="7"/>
                    <a:pt x="13" y="6"/>
                  </a:cubicBezTo>
                  <a:cubicBezTo>
                    <a:pt x="13" y="6"/>
                    <a:pt x="15" y="6"/>
                    <a:pt x="15" y="6"/>
                  </a:cubicBezTo>
                  <a:cubicBezTo>
                    <a:pt x="16" y="6"/>
                    <a:pt x="14" y="8"/>
                    <a:pt x="14" y="8"/>
                  </a:cubicBezTo>
                  <a:cubicBezTo>
                    <a:pt x="13" y="8"/>
                    <a:pt x="11" y="10"/>
                    <a:pt x="13" y="11"/>
                  </a:cubicBezTo>
                  <a:cubicBezTo>
                    <a:pt x="13" y="12"/>
                    <a:pt x="16" y="12"/>
                    <a:pt x="16" y="13"/>
                  </a:cubicBezTo>
                  <a:cubicBezTo>
                    <a:pt x="16" y="13"/>
                    <a:pt x="12" y="13"/>
                    <a:pt x="12" y="13"/>
                  </a:cubicBezTo>
                  <a:cubicBezTo>
                    <a:pt x="11" y="13"/>
                    <a:pt x="9" y="12"/>
                    <a:pt x="9" y="12"/>
                  </a:cubicBezTo>
                  <a:cubicBezTo>
                    <a:pt x="9" y="12"/>
                    <a:pt x="10" y="13"/>
                    <a:pt x="10" y="12"/>
                  </a:cubicBezTo>
                  <a:cubicBezTo>
                    <a:pt x="10" y="11"/>
                    <a:pt x="11" y="10"/>
                    <a:pt x="10" y="9"/>
                  </a:cubicBezTo>
                  <a:cubicBezTo>
                    <a:pt x="10" y="9"/>
                    <a:pt x="8" y="11"/>
                    <a:pt x="8" y="11"/>
                  </a:cubicBezTo>
                  <a:cubicBezTo>
                    <a:pt x="7" y="12"/>
                    <a:pt x="6" y="11"/>
                    <a:pt x="5" y="11"/>
                  </a:cubicBezTo>
                  <a:cubicBezTo>
                    <a:pt x="4" y="11"/>
                    <a:pt x="0" y="10"/>
                    <a:pt x="0" y="12"/>
                  </a:cubicBezTo>
                  <a:cubicBezTo>
                    <a:pt x="0" y="13"/>
                    <a:pt x="2" y="12"/>
                    <a:pt x="2" y="12"/>
                  </a:cubicBezTo>
                  <a:cubicBezTo>
                    <a:pt x="3" y="11"/>
                    <a:pt x="2" y="12"/>
                    <a:pt x="3" y="12"/>
                  </a:cubicBezTo>
                  <a:cubicBezTo>
                    <a:pt x="4" y="13"/>
                    <a:pt x="4" y="11"/>
                    <a:pt x="5" y="12"/>
                  </a:cubicBezTo>
                  <a:cubicBezTo>
                    <a:pt x="5" y="12"/>
                    <a:pt x="6" y="13"/>
                    <a:pt x="6" y="13"/>
                  </a:cubicBezTo>
                  <a:cubicBezTo>
                    <a:pt x="6" y="13"/>
                    <a:pt x="2" y="14"/>
                    <a:pt x="4" y="15"/>
                  </a:cubicBezTo>
                  <a:cubicBezTo>
                    <a:pt x="5" y="16"/>
                    <a:pt x="6" y="14"/>
                    <a:pt x="6" y="15"/>
                  </a:cubicBezTo>
                  <a:cubicBezTo>
                    <a:pt x="7" y="15"/>
                    <a:pt x="8" y="16"/>
                    <a:pt x="8" y="16"/>
                  </a:cubicBezTo>
                  <a:cubicBezTo>
                    <a:pt x="8" y="16"/>
                    <a:pt x="8" y="16"/>
                    <a:pt x="7" y="16"/>
                  </a:cubicBezTo>
                  <a:cubicBezTo>
                    <a:pt x="7" y="17"/>
                    <a:pt x="9" y="17"/>
                    <a:pt x="10" y="17"/>
                  </a:cubicBezTo>
                  <a:cubicBezTo>
                    <a:pt x="11" y="17"/>
                    <a:pt x="11" y="15"/>
                    <a:pt x="12" y="17"/>
                  </a:cubicBezTo>
                  <a:cubicBezTo>
                    <a:pt x="12" y="17"/>
                    <a:pt x="16" y="22"/>
                    <a:pt x="17" y="21"/>
                  </a:cubicBezTo>
                  <a:cubicBezTo>
                    <a:pt x="17" y="21"/>
                    <a:pt x="16" y="20"/>
                    <a:pt x="16" y="20"/>
                  </a:cubicBezTo>
                  <a:cubicBezTo>
                    <a:pt x="16" y="19"/>
                    <a:pt x="22" y="23"/>
                    <a:pt x="23" y="23"/>
                  </a:cubicBezTo>
                  <a:cubicBezTo>
                    <a:pt x="23" y="22"/>
                    <a:pt x="19" y="19"/>
                    <a:pt x="19" y="18"/>
                  </a:cubicBezTo>
                  <a:cubicBezTo>
                    <a:pt x="20" y="18"/>
                    <a:pt x="24" y="19"/>
                    <a:pt x="24" y="19"/>
                  </a:cubicBezTo>
                  <a:cubicBezTo>
                    <a:pt x="26" y="19"/>
                    <a:pt x="28" y="19"/>
                    <a:pt x="30" y="18"/>
                  </a:cubicBezTo>
                  <a:cubicBezTo>
                    <a:pt x="27" y="16"/>
                    <a:pt x="23" y="17"/>
                    <a:pt x="19" y="17"/>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033" name="Freeform 618">
              <a:extLst>
                <a:ext uri="{FF2B5EF4-FFF2-40B4-BE49-F238E27FC236}">
                  <a16:creationId xmlns:a16="http://schemas.microsoft.com/office/drawing/2014/main" id="{5768FC11-A6D6-4091-0ED1-7C2DEA075E7C}"/>
                </a:ext>
              </a:extLst>
            </p:cNvPr>
            <p:cNvSpPr/>
            <p:nvPr/>
          </p:nvSpPr>
          <p:spPr bwMode="auto">
            <a:xfrm>
              <a:off x="7904054" y="7621385"/>
              <a:ext cx="777151" cy="597432"/>
            </a:xfrm>
            <a:custGeom>
              <a:avLst/>
              <a:gdLst>
                <a:gd name="T0" fmla="*/ 63 w 76"/>
                <a:gd name="T1" fmla="*/ 28 h 55"/>
                <a:gd name="T2" fmla="*/ 66 w 76"/>
                <a:gd name="T3" fmla="*/ 24 h 55"/>
                <a:gd name="T4" fmla="*/ 67 w 76"/>
                <a:gd name="T5" fmla="*/ 22 h 55"/>
                <a:gd name="T6" fmla="*/ 67 w 76"/>
                <a:gd name="T7" fmla="*/ 18 h 55"/>
                <a:gd name="T8" fmla="*/ 61 w 76"/>
                <a:gd name="T9" fmla="*/ 15 h 55"/>
                <a:gd name="T10" fmla="*/ 63 w 76"/>
                <a:gd name="T11" fmla="*/ 14 h 55"/>
                <a:gd name="T12" fmla="*/ 64 w 76"/>
                <a:gd name="T13" fmla="*/ 11 h 55"/>
                <a:gd name="T14" fmla="*/ 60 w 76"/>
                <a:gd name="T15" fmla="*/ 9 h 55"/>
                <a:gd name="T16" fmla="*/ 59 w 76"/>
                <a:gd name="T17" fmla="*/ 8 h 55"/>
                <a:gd name="T18" fmla="*/ 57 w 76"/>
                <a:gd name="T19" fmla="*/ 9 h 55"/>
                <a:gd name="T20" fmla="*/ 57 w 76"/>
                <a:gd name="T21" fmla="*/ 7 h 55"/>
                <a:gd name="T22" fmla="*/ 54 w 76"/>
                <a:gd name="T23" fmla="*/ 8 h 55"/>
                <a:gd name="T24" fmla="*/ 54 w 76"/>
                <a:gd name="T25" fmla="*/ 6 h 55"/>
                <a:gd name="T26" fmla="*/ 58 w 76"/>
                <a:gd name="T27" fmla="*/ 5 h 55"/>
                <a:gd name="T28" fmla="*/ 55 w 76"/>
                <a:gd name="T29" fmla="*/ 4 h 55"/>
                <a:gd name="T30" fmla="*/ 49 w 76"/>
                <a:gd name="T31" fmla="*/ 4 h 55"/>
                <a:gd name="T32" fmla="*/ 44 w 76"/>
                <a:gd name="T33" fmla="*/ 7 h 55"/>
                <a:gd name="T34" fmla="*/ 38 w 76"/>
                <a:gd name="T35" fmla="*/ 5 h 55"/>
                <a:gd name="T36" fmla="*/ 29 w 76"/>
                <a:gd name="T37" fmla="*/ 5 h 55"/>
                <a:gd name="T38" fmla="*/ 26 w 76"/>
                <a:gd name="T39" fmla="*/ 2 h 55"/>
                <a:gd name="T40" fmla="*/ 20 w 76"/>
                <a:gd name="T41" fmla="*/ 0 h 55"/>
                <a:gd name="T42" fmla="*/ 11 w 76"/>
                <a:gd name="T43" fmla="*/ 4 h 55"/>
                <a:gd name="T44" fmla="*/ 13 w 76"/>
                <a:gd name="T45" fmla="*/ 12 h 55"/>
                <a:gd name="T46" fmla="*/ 8 w 76"/>
                <a:gd name="T47" fmla="*/ 8 h 55"/>
                <a:gd name="T48" fmla="*/ 10 w 76"/>
                <a:gd name="T49" fmla="*/ 5 h 55"/>
                <a:gd name="T50" fmla="*/ 8 w 76"/>
                <a:gd name="T51" fmla="*/ 1 h 55"/>
                <a:gd name="T52" fmla="*/ 4 w 76"/>
                <a:gd name="T53" fmla="*/ 7 h 55"/>
                <a:gd name="T54" fmla="*/ 3 w 76"/>
                <a:gd name="T55" fmla="*/ 12 h 55"/>
                <a:gd name="T56" fmla="*/ 5 w 76"/>
                <a:gd name="T57" fmla="*/ 13 h 55"/>
                <a:gd name="T58" fmla="*/ 7 w 76"/>
                <a:gd name="T59" fmla="*/ 16 h 55"/>
                <a:gd name="T60" fmla="*/ 10 w 76"/>
                <a:gd name="T61" fmla="*/ 23 h 55"/>
                <a:gd name="T62" fmla="*/ 13 w 76"/>
                <a:gd name="T63" fmla="*/ 23 h 55"/>
                <a:gd name="T64" fmla="*/ 15 w 76"/>
                <a:gd name="T65" fmla="*/ 22 h 55"/>
                <a:gd name="T66" fmla="*/ 21 w 76"/>
                <a:gd name="T67" fmla="*/ 27 h 55"/>
                <a:gd name="T68" fmla="*/ 23 w 76"/>
                <a:gd name="T69" fmla="*/ 27 h 55"/>
                <a:gd name="T70" fmla="*/ 26 w 76"/>
                <a:gd name="T71" fmla="*/ 27 h 55"/>
                <a:gd name="T72" fmla="*/ 31 w 76"/>
                <a:gd name="T73" fmla="*/ 29 h 55"/>
                <a:gd name="T74" fmla="*/ 31 w 76"/>
                <a:gd name="T75" fmla="*/ 38 h 55"/>
                <a:gd name="T76" fmla="*/ 32 w 76"/>
                <a:gd name="T77" fmla="*/ 41 h 55"/>
                <a:gd name="T78" fmla="*/ 30 w 76"/>
                <a:gd name="T79" fmla="*/ 44 h 55"/>
                <a:gd name="T80" fmla="*/ 40 w 76"/>
                <a:gd name="T81" fmla="*/ 53 h 55"/>
                <a:gd name="T82" fmla="*/ 42 w 76"/>
                <a:gd name="T83" fmla="*/ 54 h 55"/>
                <a:gd name="T84" fmla="*/ 45 w 76"/>
                <a:gd name="T85" fmla="*/ 52 h 55"/>
                <a:gd name="T86" fmla="*/ 51 w 76"/>
                <a:gd name="T87" fmla="*/ 47 h 55"/>
                <a:gd name="T88" fmla="*/ 49 w 76"/>
                <a:gd name="T89" fmla="*/ 44 h 55"/>
                <a:gd name="T90" fmla="*/ 48 w 76"/>
                <a:gd name="T91" fmla="*/ 41 h 55"/>
                <a:gd name="T92" fmla="*/ 45 w 76"/>
                <a:gd name="T93" fmla="*/ 38 h 55"/>
                <a:gd name="T94" fmla="*/ 52 w 76"/>
                <a:gd name="T95" fmla="*/ 38 h 55"/>
                <a:gd name="T96" fmla="*/ 54 w 76"/>
                <a:gd name="T97" fmla="*/ 40 h 55"/>
                <a:gd name="T98" fmla="*/ 56 w 76"/>
                <a:gd name="T99" fmla="*/ 38 h 55"/>
                <a:gd name="T100" fmla="*/ 62 w 76"/>
                <a:gd name="T101" fmla="*/ 36 h 55"/>
                <a:gd name="T102" fmla="*/ 67 w 76"/>
                <a:gd name="T103" fmla="*/ 33 h 55"/>
                <a:gd name="T104" fmla="*/ 63 w 76"/>
                <a:gd name="T105" fmla="*/ 28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6" h="55">
                  <a:moveTo>
                    <a:pt x="63" y="28"/>
                  </a:moveTo>
                  <a:cubicBezTo>
                    <a:pt x="63" y="26"/>
                    <a:pt x="63" y="25"/>
                    <a:pt x="66" y="24"/>
                  </a:cubicBezTo>
                  <a:cubicBezTo>
                    <a:pt x="66" y="23"/>
                    <a:pt x="68" y="23"/>
                    <a:pt x="67" y="22"/>
                  </a:cubicBezTo>
                  <a:cubicBezTo>
                    <a:pt x="66" y="21"/>
                    <a:pt x="65" y="19"/>
                    <a:pt x="67" y="18"/>
                  </a:cubicBezTo>
                  <a:cubicBezTo>
                    <a:pt x="76" y="14"/>
                    <a:pt x="61" y="15"/>
                    <a:pt x="61" y="15"/>
                  </a:cubicBezTo>
                  <a:cubicBezTo>
                    <a:pt x="61" y="14"/>
                    <a:pt x="62" y="14"/>
                    <a:pt x="63" y="14"/>
                  </a:cubicBezTo>
                  <a:cubicBezTo>
                    <a:pt x="64" y="14"/>
                    <a:pt x="64" y="12"/>
                    <a:pt x="64" y="11"/>
                  </a:cubicBezTo>
                  <a:cubicBezTo>
                    <a:pt x="64" y="10"/>
                    <a:pt x="60" y="8"/>
                    <a:pt x="60" y="9"/>
                  </a:cubicBezTo>
                  <a:cubicBezTo>
                    <a:pt x="60" y="10"/>
                    <a:pt x="59" y="8"/>
                    <a:pt x="59" y="8"/>
                  </a:cubicBezTo>
                  <a:cubicBezTo>
                    <a:pt x="58" y="8"/>
                    <a:pt x="58" y="10"/>
                    <a:pt x="57" y="9"/>
                  </a:cubicBezTo>
                  <a:cubicBezTo>
                    <a:pt x="57" y="9"/>
                    <a:pt x="57" y="8"/>
                    <a:pt x="57" y="7"/>
                  </a:cubicBezTo>
                  <a:cubicBezTo>
                    <a:pt x="56" y="6"/>
                    <a:pt x="55" y="8"/>
                    <a:pt x="54" y="8"/>
                  </a:cubicBezTo>
                  <a:cubicBezTo>
                    <a:pt x="54" y="8"/>
                    <a:pt x="54" y="6"/>
                    <a:pt x="54" y="6"/>
                  </a:cubicBezTo>
                  <a:cubicBezTo>
                    <a:pt x="54" y="4"/>
                    <a:pt x="57" y="5"/>
                    <a:pt x="58" y="5"/>
                  </a:cubicBezTo>
                  <a:cubicBezTo>
                    <a:pt x="59" y="4"/>
                    <a:pt x="55" y="4"/>
                    <a:pt x="55" y="4"/>
                  </a:cubicBezTo>
                  <a:cubicBezTo>
                    <a:pt x="53" y="4"/>
                    <a:pt x="51" y="3"/>
                    <a:pt x="49" y="4"/>
                  </a:cubicBezTo>
                  <a:cubicBezTo>
                    <a:pt x="47" y="5"/>
                    <a:pt x="46" y="8"/>
                    <a:pt x="44" y="7"/>
                  </a:cubicBezTo>
                  <a:cubicBezTo>
                    <a:pt x="41" y="7"/>
                    <a:pt x="40" y="7"/>
                    <a:pt x="38" y="5"/>
                  </a:cubicBezTo>
                  <a:cubicBezTo>
                    <a:pt x="36" y="3"/>
                    <a:pt x="32" y="5"/>
                    <a:pt x="29" y="5"/>
                  </a:cubicBezTo>
                  <a:cubicBezTo>
                    <a:pt x="27" y="5"/>
                    <a:pt x="27" y="4"/>
                    <a:pt x="26" y="2"/>
                  </a:cubicBezTo>
                  <a:cubicBezTo>
                    <a:pt x="25" y="0"/>
                    <a:pt x="23" y="0"/>
                    <a:pt x="20" y="0"/>
                  </a:cubicBezTo>
                  <a:cubicBezTo>
                    <a:pt x="19" y="0"/>
                    <a:pt x="11" y="1"/>
                    <a:pt x="11" y="4"/>
                  </a:cubicBezTo>
                  <a:cubicBezTo>
                    <a:pt x="11" y="7"/>
                    <a:pt x="15" y="8"/>
                    <a:pt x="13" y="12"/>
                  </a:cubicBezTo>
                  <a:cubicBezTo>
                    <a:pt x="11" y="14"/>
                    <a:pt x="7" y="10"/>
                    <a:pt x="8" y="8"/>
                  </a:cubicBezTo>
                  <a:cubicBezTo>
                    <a:pt x="8" y="7"/>
                    <a:pt x="10" y="6"/>
                    <a:pt x="10" y="5"/>
                  </a:cubicBezTo>
                  <a:cubicBezTo>
                    <a:pt x="11" y="3"/>
                    <a:pt x="8" y="2"/>
                    <a:pt x="8" y="1"/>
                  </a:cubicBezTo>
                  <a:cubicBezTo>
                    <a:pt x="5" y="3"/>
                    <a:pt x="4" y="4"/>
                    <a:pt x="4" y="7"/>
                  </a:cubicBezTo>
                  <a:cubicBezTo>
                    <a:pt x="3" y="8"/>
                    <a:pt x="0" y="12"/>
                    <a:pt x="3" y="12"/>
                  </a:cubicBezTo>
                  <a:cubicBezTo>
                    <a:pt x="3" y="12"/>
                    <a:pt x="4" y="12"/>
                    <a:pt x="5" y="13"/>
                  </a:cubicBezTo>
                  <a:cubicBezTo>
                    <a:pt x="5" y="14"/>
                    <a:pt x="6" y="15"/>
                    <a:pt x="7" y="16"/>
                  </a:cubicBezTo>
                  <a:cubicBezTo>
                    <a:pt x="9" y="18"/>
                    <a:pt x="5" y="22"/>
                    <a:pt x="10" y="23"/>
                  </a:cubicBezTo>
                  <a:cubicBezTo>
                    <a:pt x="10" y="23"/>
                    <a:pt x="12" y="23"/>
                    <a:pt x="13" y="23"/>
                  </a:cubicBezTo>
                  <a:cubicBezTo>
                    <a:pt x="14" y="23"/>
                    <a:pt x="14" y="22"/>
                    <a:pt x="15" y="22"/>
                  </a:cubicBezTo>
                  <a:cubicBezTo>
                    <a:pt x="18" y="22"/>
                    <a:pt x="19" y="25"/>
                    <a:pt x="21" y="27"/>
                  </a:cubicBezTo>
                  <a:cubicBezTo>
                    <a:pt x="21" y="27"/>
                    <a:pt x="22" y="28"/>
                    <a:pt x="23" y="27"/>
                  </a:cubicBezTo>
                  <a:cubicBezTo>
                    <a:pt x="23" y="26"/>
                    <a:pt x="24" y="27"/>
                    <a:pt x="26" y="27"/>
                  </a:cubicBezTo>
                  <a:cubicBezTo>
                    <a:pt x="28" y="28"/>
                    <a:pt x="33" y="25"/>
                    <a:pt x="31" y="29"/>
                  </a:cubicBezTo>
                  <a:cubicBezTo>
                    <a:pt x="29" y="32"/>
                    <a:pt x="29" y="35"/>
                    <a:pt x="31" y="38"/>
                  </a:cubicBezTo>
                  <a:cubicBezTo>
                    <a:pt x="31" y="39"/>
                    <a:pt x="32" y="40"/>
                    <a:pt x="32" y="41"/>
                  </a:cubicBezTo>
                  <a:cubicBezTo>
                    <a:pt x="32" y="42"/>
                    <a:pt x="29" y="43"/>
                    <a:pt x="30" y="44"/>
                  </a:cubicBezTo>
                  <a:cubicBezTo>
                    <a:pt x="33" y="47"/>
                    <a:pt x="34" y="55"/>
                    <a:pt x="40" y="53"/>
                  </a:cubicBezTo>
                  <a:cubicBezTo>
                    <a:pt x="41" y="53"/>
                    <a:pt x="41" y="54"/>
                    <a:pt x="42" y="54"/>
                  </a:cubicBezTo>
                  <a:cubicBezTo>
                    <a:pt x="43" y="54"/>
                    <a:pt x="44" y="53"/>
                    <a:pt x="45" y="52"/>
                  </a:cubicBezTo>
                  <a:cubicBezTo>
                    <a:pt x="47" y="51"/>
                    <a:pt x="48" y="49"/>
                    <a:pt x="51" y="47"/>
                  </a:cubicBezTo>
                  <a:cubicBezTo>
                    <a:pt x="53" y="46"/>
                    <a:pt x="49" y="46"/>
                    <a:pt x="49" y="44"/>
                  </a:cubicBezTo>
                  <a:cubicBezTo>
                    <a:pt x="49" y="43"/>
                    <a:pt x="48" y="42"/>
                    <a:pt x="48" y="41"/>
                  </a:cubicBezTo>
                  <a:cubicBezTo>
                    <a:pt x="48" y="40"/>
                    <a:pt x="45" y="39"/>
                    <a:pt x="45" y="38"/>
                  </a:cubicBezTo>
                  <a:cubicBezTo>
                    <a:pt x="45" y="37"/>
                    <a:pt x="51" y="38"/>
                    <a:pt x="52" y="38"/>
                  </a:cubicBezTo>
                  <a:cubicBezTo>
                    <a:pt x="54" y="38"/>
                    <a:pt x="53" y="39"/>
                    <a:pt x="54" y="40"/>
                  </a:cubicBezTo>
                  <a:cubicBezTo>
                    <a:pt x="55" y="40"/>
                    <a:pt x="55" y="38"/>
                    <a:pt x="56" y="38"/>
                  </a:cubicBezTo>
                  <a:cubicBezTo>
                    <a:pt x="57" y="37"/>
                    <a:pt x="60" y="37"/>
                    <a:pt x="62" y="36"/>
                  </a:cubicBezTo>
                  <a:cubicBezTo>
                    <a:pt x="63" y="35"/>
                    <a:pt x="65" y="34"/>
                    <a:pt x="67" y="33"/>
                  </a:cubicBezTo>
                  <a:cubicBezTo>
                    <a:pt x="66" y="31"/>
                    <a:pt x="63" y="30"/>
                    <a:pt x="63" y="28"/>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034" name="Freeform 619">
              <a:extLst>
                <a:ext uri="{FF2B5EF4-FFF2-40B4-BE49-F238E27FC236}">
                  <a16:creationId xmlns:a16="http://schemas.microsoft.com/office/drawing/2014/main" id="{E88DA5E6-1CEC-C7B1-3FAA-4701E5F7F010}"/>
                </a:ext>
              </a:extLst>
            </p:cNvPr>
            <p:cNvSpPr/>
            <p:nvPr/>
          </p:nvSpPr>
          <p:spPr bwMode="auto">
            <a:xfrm>
              <a:off x="8527864" y="7783652"/>
              <a:ext cx="264855" cy="413040"/>
            </a:xfrm>
            <a:custGeom>
              <a:avLst/>
              <a:gdLst>
                <a:gd name="T0" fmla="*/ 22 w 26"/>
                <a:gd name="T1" fmla="*/ 29 h 38"/>
                <a:gd name="T2" fmla="*/ 18 w 26"/>
                <a:gd name="T3" fmla="*/ 21 h 38"/>
                <a:gd name="T4" fmla="*/ 20 w 26"/>
                <a:gd name="T5" fmla="*/ 18 h 38"/>
                <a:gd name="T6" fmla="*/ 22 w 26"/>
                <a:gd name="T7" fmla="*/ 15 h 38"/>
                <a:gd name="T8" fmla="*/ 22 w 26"/>
                <a:gd name="T9" fmla="*/ 13 h 38"/>
                <a:gd name="T10" fmla="*/ 20 w 26"/>
                <a:gd name="T11" fmla="*/ 11 h 38"/>
                <a:gd name="T12" fmla="*/ 16 w 26"/>
                <a:gd name="T13" fmla="*/ 7 h 38"/>
                <a:gd name="T14" fmla="*/ 9 w 26"/>
                <a:gd name="T15" fmla="*/ 0 h 38"/>
                <a:gd name="T16" fmla="*/ 5 w 26"/>
                <a:gd name="T17" fmla="*/ 5 h 38"/>
                <a:gd name="T18" fmla="*/ 6 w 26"/>
                <a:gd name="T19" fmla="*/ 8 h 38"/>
                <a:gd name="T20" fmla="*/ 3 w 26"/>
                <a:gd name="T21" fmla="*/ 10 h 38"/>
                <a:gd name="T22" fmla="*/ 4 w 26"/>
                <a:gd name="T23" fmla="*/ 16 h 38"/>
                <a:gd name="T24" fmla="*/ 7 w 26"/>
                <a:gd name="T25" fmla="*/ 18 h 38"/>
                <a:gd name="T26" fmla="*/ 8 w 26"/>
                <a:gd name="T27" fmla="*/ 20 h 38"/>
                <a:gd name="T28" fmla="*/ 8 w 26"/>
                <a:gd name="T29" fmla="*/ 27 h 38"/>
                <a:gd name="T30" fmla="*/ 11 w 26"/>
                <a:gd name="T31" fmla="*/ 35 h 38"/>
                <a:gd name="T32" fmla="*/ 17 w 26"/>
                <a:gd name="T33" fmla="*/ 35 h 38"/>
                <a:gd name="T34" fmla="*/ 21 w 26"/>
                <a:gd name="T35" fmla="*/ 34 h 38"/>
                <a:gd name="T36" fmla="*/ 26 w 26"/>
                <a:gd name="T37" fmla="*/ 34 h 38"/>
                <a:gd name="T38" fmla="*/ 22 w 26"/>
                <a:gd name="T39" fmla="*/ 29 h 38"/>
                <a:gd name="T40" fmla="*/ 22 w 26"/>
                <a:gd name="T41" fmla="*/ 2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 h="38">
                  <a:moveTo>
                    <a:pt x="22" y="29"/>
                  </a:moveTo>
                  <a:cubicBezTo>
                    <a:pt x="22" y="28"/>
                    <a:pt x="17" y="22"/>
                    <a:pt x="18" y="21"/>
                  </a:cubicBezTo>
                  <a:cubicBezTo>
                    <a:pt x="19" y="20"/>
                    <a:pt x="18" y="19"/>
                    <a:pt x="20" y="18"/>
                  </a:cubicBezTo>
                  <a:cubicBezTo>
                    <a:pt x="23" y="18"/>
                    <a:pt x="22" y="16"/>
                    <a:pt x="22" y="15"/>
                  </a:cubicBezTo>
                  <a:cubicBezTo>
                    <a:pt x="22" y="14"/>
                    <a:pt x="22" y="13"/>
                    <a:pt x="22" y="13"/>
                  </a:cubicBezTo>
                  <a:cubicBezTo>
                    <a:pt x="22" y="12"/>
                    <a:pt x="21" y="12"/>
                    <a:pt x="20" y="11"/>
                  </a:cubicBezTo>
                  <a:cubicBezTo>
                    <a:pt x="19" y="9"/>
                    <a:pt x="16" y="9"/>
                    <a:pt x="16" y="7"/>
                  </a:cubicBezTo>
                  <a:cubicBezTo>
                    <a:pt x="15" y="4"/>
                    <a:pt x="11" y="1"/>
                    <a:pt x="9" y="0"/>
                  </a:cubicBezTo>
                  <a:cubicBezTo>
                    <a:pt x="9" y="3"/>
                    <a:pt x="4" y="3"/>
                    <a:pt x="5" y="5"/>
                  </a:cubicBezTo>
                  <a:cubicBezTo>
                    <a:pt x="5" y="6"/>
                    <a:pt x="7" y="7"/>
                    <a:pt x="6" y="8"/>
                  </a:cubicBezTo>
                  <a:cubicBezTo>
                    <a:pt x="5" y="8"/>
                    <a:pt x="3" y="9"/>
                    <a:pt x="3" y="10"/>
                  </a:cubicBezTo>
                  <a:cubicBezTo>
                    <a:pt x="0" y="11"/>
                    <a:pt x="2" y="14"/>
                    <a:pt x="4" y="16"/>
                  </a:cubicBezTo>
                  <a:cubicBezTo>
                    <a:pt x="5" y="17"/>
                    <a:pt x="5" y="18"/>
                    <a:pt x="7" y="18"/>
                  </a:cubicBezTo>
                  <a:cubicBezTo>
                    <a:pt x="8" y="18"/>
                    <a:pt x="7" y="19"/>
                    <a:pt x="8" y="20"/>
                  </a:cubicBezTo>
                  <a:cubicBezTo>
                    <a:pt x="10" y="23"/>
                    <a:pt x="9" y="24"/>
                    <a:pt x="8" y="27"/>
                  </a:cubicBezTo>
                  <a:cubicBezTo>
                    <a:pt x="8" y="30"/>
                    <a:pt x="10" y="33"/>
                    <a:pt x="11" y="35"/>
                  </a:cubicBezTo>
                  <a:cubicBezTo>
                    <a:pt x="14" y="38"/>
                    <a:pt x="15" y="35"/>
                    <a:pt x="17" y="35"/>
                  </a:cubicBezTo>
                  <a:cubicBezTo>
                    <a:pt x="19" y="35"/>
                    <a:pt x="20" y="34"/>
                    <a:pt x="21" y="34"/>
                  </a:cubicBezTo>
                  <a:cubicBezTo>
                    <a:pt x="23" y="33"/>
                    <a:pt x="24" y="33"/>
                    <a:pt x="26" y="34"/>
                  </a:cubicBezTo>
                  <a:cubicBezTo>
                    <a:pt x="25" y="32"/>
                    <a:pt x="24" y="30"/>
                    <a:pt x="22" y="29"/>
                  </a:cubicBezTo>
                  <a:cubicBezTo>
                    <a:pt x="21" y="27"/>
                    <a:pt x="23" y="29"/>
                    <a:pt x="22" y="29"/>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035" name="Freeform 620">
              <a:extLst>
                <a:ext uri="{FF2B5EF4-FFF2-40B4-BE49-F238E27FC236}">
                  <a16:creationId xmlns:a16="http://schemas.microsoft.com/office/drawing/2014/main" id="{3481F1B7-3DB4-EDAA-78DC-2C281893AAE0}"/>
                </a:ext>
              </a:extLst>
            </p:cNvPr>
            <p:cNvSpPr/>
            <p:nvPr/>
          </p:nvSpPr>
          <p:spPr bwMode="auto">
            <a:xfrm>
              <a:off x="8698628" y="7912727"/>
              <a:ext cx="226522" cy="250772"/>
            </a:xfrm>
            <a:custGeom>
              <a:avLst/>
              <a:gdLst>
                <a:gd name="T0" fmla="*/ 19 w 22"/>
                <a:gd name="T1" fmla="*/ 7 h 23"/>
                <a:gd name="T2" fmla="*/ 22 w 22"/>
                <a:gd name="T3" fmla="*/ 2 h 23"/>
                <a:gd name="T4" fmla="*/ 12 w 22"/>
                <a:gd name="T5" fmla="*/ 2 h 23"/>
                <a:gd name="T6" fmla="*/ 9 w 22"/>
                <a:gd name="T7" fmla="*/ 0 h 23"/>
                <a:gd name="T8" fmla="*/ 5 w 22"/>
                <a:gd name="T9" fmla="*/ 1 h 23"/>
                <a:gd name="T10" fmla="*/ 4 w 22"/>
                <a:gd name="T11" fmla="*/ 6 h 23"/>
                <a:gd name="T12" fmla="*/ 1 w 22"/>
                <a:gd name="T13" fmla="*/ 10 h 23"/>
                <a:gd name="T14" fmla="*/ 4 w 22"/>
                <a:gd name="T15" fmla="*/ 15 h 23"/>
                <a:gd name="T16" fmla="*/ 9 w 22"/>
                <a:gd name="T17" fmla="*/ 22 h 23"/>
                <a:gd name="T18" fmla="*/ 12 w 22"/>
                <a:gd name="T19" fmla="*/ 19 h 23"/>
                <a:gd name="T20" fmla="*/ 16 w 22"/>
                <a:gd name="T21" fmla="*/ 18 h 23"/>
                <a:gd name="T22" fmla="*/ 19 w 22"/>
                <a:gd name="T23" fmla="*/ 19 h 23"/>
                <a:gd name="T24" fmla="*/ 20 w 22"/>
                <a:gd name="T25" fmla="*/ 14 h 23"/>
                <a:gd name="T26" fmla="*/ 19 w 22"/>
                <a:gd name="T27" fmla="*/ 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23">
                  <a:moveTo>
                    <a:pt x="19" y="7"/>
                  </a:moveTo>
                  <a:cubicBezTo>
                    <a:pt x="19" y="5"/>
                    <a:pt x="21" y="3"/>
                    <a:pt x="22" y="2"/>
                  </a:cubicBezTo>
                  <a:cubicBezTo>
                    <a:pt x="19" y="1"/>
                    <a:pt x="14" y="0"/>
                    <a:pt x="12" y="2"/>
                  </a:cubicBezTo>
                  <a:cubicBezTo>
                    <a:pt x="10" y="3"/>
                    <a:pt x="9" y="1"/>
                    <a:pt x="9" y="0"/>
                  </a:cubicBezTo>
                  <a:cubicBezTo>
                    <a:pt x="8" y="0"/>
                    <a:pt x="7" y="2"/>
                    <a:pt x="5" y="1"/>
                  </a:cubicBezTo>
                  <a:cubicBezTo>
                    <a:pt x="5" y="2"/>
                    <a:pt x="7" y="6"/>
                    <a:pt x="4" y="6"/>
                  </a:cubicBezTo>
                  <a:cubicBezTo>
                    <a:pt x="2" y="7"/>
                    <a:pt x="0" y="8"/>
                    <a:pt x="1" y="10"/>
                  </a:cubicBezTo>
                  <a:cubicBezTo>
                    <a:pt x="2" y="12"/>
                    <a:pt x="3" y="13"/>
                    <a:pt x="4" y="15"/>
                  </a:cubicBezTo>
                  <a:cubicBezTo>
                    <a:pt x="5" y="17"/>
                    <a:pt x="7" y="19"/>
                    <a:pt x="9" y="22"/>
                  </a:cubicBezTo>
                  <a:cubicBezTo>
                    <a:pt x="12" y="23"/>
                    <a:pt x="10" y="19"/>
                    <a:pt x="12" y="19"/>
                  </a:cubicBezTo>
                  <a:cubicBezTo>
                    <a:pt x="14" y="19"/>
                    <a:pt x="15" y="19"/>
                    <a:pt x="16" y="18"/>
                  </a:cubicBezTo>
                  <a:cubicBezTo>
                    <a:pt x="17" y="18"/>
                    <a:pt x="17" y="20"/>
                    <a:pt x="19" y="19"/>
                  </a:cubicBezTo>
                  <a:cubicBezTo>
                    <a:pt x="20" y="17"/>
                    <a:pt x="21" y="16"/>
                    <a:pt x="20" y="14"/>
                  </a:cubicBezTo>
                  <a:cubicBezTo>
                    <a:pt x="20" y="12"/>
                    <a:pt x="19" y="9"/>
                    <a:pt x="19" y="7"/>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036" name="Freeform 621">
              <a:extLst>
                <a:ext uri="{FF2B5EF4-FFF2-40B4-BE49-F238E27FC236}">
                  <a16:creationId xmlns:a16="http://schemas.microsoft.com/office/drawing/2014/main" id="{DF56F9D7-03BB-FB90-15DF-7BD9A2027FC3}"/>
                </a:ext>
              </a:extLst>
            </p:cNvPr>
            <p:cNvSpPr/>
            <p:nvPr/>
          </p:nvSpPr>
          <p:spPr bwMode="auto">
            <a:xfrm>
              <a:off x="8883333" y="7934858"/>
              <a:ext cx="163794" cy="195460"/>
            </a:xfrm>
            <a:custGeom>
              <a:avLst/>
              <a:gdLst>
                <a:gd name="T0" fmla="*/ 12 w 16"/>
                <a:gd name="T1" fmla="*/ 5 h 18"/>
                <a:gd name="T2" fmla="*/ 5 w 16"/>
                <a:gd name="T3" fmla="*/ 1 h 18"/>
                <a:gd name="T4" fmla="*/ 1 w 16"/>
                <a:gd name="T5" fmla="*/ 6 h 18"/>
                <a:gd name="T6" fmla="*/ 2 w 16"/>
                <a:gd name="T7" fmla="*/ 12 h 18"/>
                <a:gd name="T8" fmla="*/ 0 w 16"/>
                <a:gd name="T9" fmla="*/ 17 h 18"/>
                <a:gd name="T10" fmla="*/ 4 w 16"/>
                <a:gd name="T11" fmla="*/ 17 h 18"/>
                <a:gd name="T12" fmla="*/ 9 w 16"/>
                <a:gd name="T13" fmla="*/ 17 h 18"/>
                <a:gd name="T14" fmla="*/ 16 w 16"/>
                <a:gd name="T15" fmla="*/ 8 h 18"/>
                <a:gd name="T16" fmla="*/ 12 w 16"/>
                <a:gd name="T17" fmla="*/ 5 h 18"/>
                <a:gd name="T18" fmla="*/ 12 w 16"/>
                <a:gd name="T19" fmla="*/ 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8">
                  <a:moveTo>
                    <a:pt x="12" y="5"/>
                  </a:moveTo>
                  <a:cubicBezTo>
                    <a:pt x="10" y="3"/>
                    <a:pt x="8" y="1"/>
                    <a:pt x="5" y="1"/>
                  </a:cubicBezTo>
                  <a:cubicBezTo>
                    <a:pt x="3" y="0"/>
                    <a:pt x="0" y="4"/>
                    <a:pt x="1" y="6"/>
                  </a:cubicBezTo>
                  <a:cubicBezTo>
                    <a:pt x="1" y="8"/>
                    <a:pt x="2" y="10"/>
                    <a:pt x="2" y="12"/>
                  </a:cubicBezTo>
                  <a:cubicBezTo>
                    <a:pt x="3" y="14"/>
                    <a:pt x="1" y="16"/>
                    <a:pt x="0" y="17"/>
                  </a:cubicBezTo>
                  <a:cubicBezTo>
                    <a:pt x="1" y="18"/>
                    <a:pt x="3" y="17"/>
                    <a:pt x="4" y="17"/>
                  </a:cubicBezTo>
                  <a:cubicBezTo>
                    <a:pt x="6" y="17"/>
                    <a:pt x="7" y="18"/>
                    <a:pt x="9" y="17"/>
                  </a:cubicBezTo>
                  <a:cubicBezTo>
                    <a:pt x="12" y="16"/>
                    <a:pt x="13" y="10"/>
                    <a:pt x="16" y="8"/>
                  </a:cubicBezTo>
                  <a:cubicBezTo>
                    <a:pt x="14" y="7"/>
                    <a:pt x="13" y="6"/>
                    <a:pt x="12" y="5"/>
                  </a:cubicBezTo>
                  <a:cubicBezTo>
                    <a:pt x="10" y="4"/>
                    <a:pt x="13" y="6"/>
                    <a:pt x="12" y="5"/>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037" name="Freeform 622">
              <a:extLst>
                <a:ext uri="{FF2B5EF4-FFF2-40B4-BE49-F238E27FC236}">
                  <a16:creationId xmlns:a16="http://schemas.microsoft.com/office/drawing/2014/main" id="{BB62B925-7845-EC9B-E509-D0AAAB319D11}"/>
                </a:ext>
              </a:extLst>
            </p:cNvPr>
            <p:cNvSpPr/>
            <p:nvPr/>
          </p:nvSpPr>
          <p:spPr bwMode="auto">
            <a:xfrm>
              <a:off x="7423131" y="7566069"/>
              <a:ext cx="825940" cy="910903"/>
            </a:xfrm>
            <a:custGeom>
              <a:avLst/>
              <a:gdLst>
                <a:gd name="T0" fmla="*/ 76 w 81"/>
                <a:gd name="T1" fmla="*/ 39 h 84"/>
                <a:gd name="T2" fmla="*/ 74 w 81"/>
                <a:gd name="T3" fmla="*/ 32 h 84"/>
                <a:gd name="T4" fmla="*/ 69 w 81"/>
                <a:gd name="T5" fmla="*/ 33 h 84"/>
                <a:gd name="T6" fmla="*/ 58 w 81"/>
                <a:gd name="T7" fmla="*/ 28 h 84"/>
                <a:gd name="T8" fmla="*/ 53 w 81"/>
                <a:gd name="T9" fmla="*/ 20 h 84"/>
                <a:gd name="T10" fmla="*/ 50 w 81"/>
                <a:gd name="T11" fmla="*/ 15 h 84"/>
                <a:gd name="T12" fmla="*/ 56 w 81"/>
                <a:gd name="T13" fmla="*/ 5 h 84"/>
                <a:gd name="T14" fmla="*/ 56 w 81"/>
                <a:gd name="T15" fmla="*/ 1 h 84"/>
                <a:gd name="T16" fmla="*/ 44 w 81"/>
                <a:gd name="T17" fmla="*/ 8 h 84"/>
                <a:gd name="T18" fmla="*/ 36 w 81"/>
                <a:gd name="T19" fmla="*/ 16 h 84"/>
                <a:gd name="T20" fmla="*/ 31 w 81"/>
                <a:gd name="T21" fmla="*/ 23 h 84"/>
                <a:gd name="T22" fmla="*/ 25 w 81"/>
                <a:gd name="T23" fmla="*/ 17 h 84"/>
                <a:gd name="T24" fmla="*/ 7 w 81"/>
                <a:gd name="T25" fmla="*/ 18 h 84"/>
                <a:gd name="T26" fmla="*/ 1 w 81"/>
                <a:gd name="T27" fmla="*/ 16 h 84"/>
                <a:gd name="T28" fmla="*/ 1 w 81"/>
                <a:gd name="T29" fmla="*/ 21 h 84"/>
                <a:gd name="T30" fmla="*/ 8 w 81"/>
                <a:gd name="T31" fmla="*/ 24 h 84"/>
                <a:gd name="T32" fmla="*/ 11 w 81"/>
                <a:gd name="T33" fmla="*/ 26 h 84"/>
                <a:gd name="T34" fmla="*/ 13 w 81"/>
                <a:gd name="T35" fmla="*/ 23 h 84"/>
                <a:gd name="T36" fmla="*/ 20 w 81"/>
                <a:gd name="T37" fmla="*/ 18 h 84"/>
                <a:gd name="T38" fmla="*/ 24 w 81"/>
                <a:gd name="T39" fmla="*/ 20 h 84"/>
                <a:gd name="T40" fmla="*/ 25 w 81"/>
                <a:gd name="T41" fmla="*/ 26 h 84"/>
                <a:gd name="T42" fmla="*/ 28 w 81"/>
                <a:gd name="T43" fmla="*/ 42 h 84"/>
                <a:gd name="T44" fmla="*/ 28 w 81"/>
                <a:gd name="T45" fmla="*/ 47 h 84"/>
                <a:gd name="T46" fmla="*/ 22 w 81"/>
                <a:gd name="T47" fmla="*/ 53 h 84"/>
                <a:gd name="T48" fmla="*/ 26 w 81"/>
                <a:gd name="T49" fmla="*/ 58 h 84"/>
                <a:gd name="T50" fmla="*/ 34 w 81"/>
                <a:gd name="T51" fmla="*/ 61 h 84"/>
                <a:gd name="T52" fmla="*/ 41 w 81"/>
                <a:gd name="T53" fmla="*/ 64 h 84"/>
                <a:gd name="T54" fmla="*/ 54 w 81"/>
                <a:gd name="T55" fmla="*/ 76 h 84"/>
                <a:gd name="T56" fmla="*/ 60 w 81"/>
                <a:gd name="T57" fmla="*/ 75 h 84"/>
                <a:gd name="T58" fmla="*/ 64 w 81"/>
                <a:gd name="T59" fmla="*/ 80 h 84"/>
                <a:gd name="T60" fmla="*/ 65 w 81"/>
                <a:gd name="T61" fmla="*/ 84 h 84"/>
                <a:gd name="T62" fmla="*/ 65 w 81"/>
                <a:gd name="T63" fmla="*/ 63 h 84"/>
                <a:gd name="T64" fmla="*/ 70 w 81"/>
                <a:gd name="T65" fmla="*/ 58 h 84"/>
                <a:gd name="T66" fmla="*/ 66 w 81"/>
                <a:gd name="T67" fmla="*/ 55 h 84"/>
                <a:gd name="T68" fmla="*/ 79 w 81"/>
                <a:gd name="T69" fmla="*/ 53 h 84"/>
                <a:gd name="T70" fmla="*/ 77 w 81"/>
                <a:gd name="T71" fmla="*/ 4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1" h="84">
                  <a:moveTo>
                    <a:pt x="77" y="48"/>
                  </a:moveTo>
                  <a:cubicBezTo>
                    <a:pt x="81" y="45"/>
                    <a:pt x="76" y="42"/>
                    <a:pt x="76" y="39"/>
                  </a:cubicBezTo>
                  <a:cubicBezTo>
                    <a:pt x="76" y="37"/>
                    <a:pt x="78" y="35"/>
                    <a:pt x="78" y="33"/>
                  </a:cubicBezTo>
                  <a:cubicBezTo>
                    <a:pt x="79" y="30"/>
                    <a:pt x="75" y="32"/>
                    <a:pt x="74" y="32"/>
                  </a:cubicBezTo>
                  <a:cubicBezTo>
                    <a:pt x="73" y="32"/>
                    <a:pt x="72" y="32"/>
                    <a:pt x="71" y="32"/>
                  </a:cubicBezTo>
                  <a:cubicBezTo>
                    <a:pt x="70" y="32"/>
                    <a:pt x="70" y="33"/>
                    <a:pt x="69" y="33"/>
                  </a:cubicBezTo>
                  <a:cubicBezTo>
                    <a:pt x="68" y="33"/>
                    <a:pt x="67" y="30"/>
                    <a:pt x="66" y="30"/>
                  </a:cubicBezTo>
                  <a:cubicBezTo>
                    <a:pt x="64" y="26"/>
                    <a:pt x="62" y="28"/>
                    <a:pt x="58" y="28"/>
                  </a:cubicBezTo>
                  <a:cubicBezTo>
                    <a:pt x="56" y="28"/>
                    <a:pt x="55" y="28"/>
                    <a:pt x="54" y="26"/>
                  </a:cubicBezTo>
                  <a:cubicBezTo>
                    <a:pt x="53" y="24"/>
                    <a:pt x="56" y="22"/>
                    <a:pt x="53" y="20"/>
                  </a:cubicBezTo>
                  <a:cubicBezTo>
                    <a:pt x="52" y="19"/>
                    <a:pt x="52" y="17"/>
                    <a:pt x="50" y="17"/>
                  </a:cubicBezTo>
                  <a:cubicBezTo>
                    <a:pt x="48" y="17"/>
                    <a:pt x="49" y="17"/>
                    <a:pt x="50" y="15"/>
                  </a:cubicBezTo>
                  <a:cubicBezTo>
                    <a:pt x="51" y="13"/>
                    <a:pt x="50" y="11"/>
                    <a:pt x="51" y="9"/>
                  </a:cubicBezTo>
                  <a:cubicBezTo>
                    <a:pt x="52" y="7"/>
                    <a:pt x="54" y="6"/>
                    <a:pt x="56" y="5"/>
                  </a:cubicBezTo>
                  <a:cubicBezTo>
                    <a:pt x="57" y="4"/>
                    <a:pt x="59" y="4"/>
                    <a:pt x="60" y="2"/>
                  </a:cubicBezTo>
                  <a:cubicBezTo>
                    <a:pt x="60" y="0"/>
                    <a:pt x="56" y="0"/>
                    <a:pt x="56" y="1"/>
                  </a:cubicBezTo>
                  <a:cubicBezTo>
                    <a:pt x="54" y="3"/>
                    <a:pt x="51" y="6"/>
                    <a:pt x="48" y="6"/>
                  </a:cubicBezTo>
                  <a:cubicBezTo>
                    <a:pt x="45" y="6"/>
                    <a:pt x="45" y="6"/>
                    <a:pt x="44" y="8"/>
                  </a:cubicBezTo>
                  <a:cubicBezTo>
                    <a:pt x="43" y="10"/>
                    <a:pt x="43" y="7"/>
                    <a:pt x="41" y="7"/>
                  </a:cubicBezTo>
                  <a:cubicBezTo>
                    <a:pt x="37" y="8"/>
                    <a:pt x="39" y="14"/>
                    <a:pt x="36" y="16"/>
                  </a:cubicBezTo>
                  <a:cubicBezTo>
                    <a:pt x="35" y="17"/>
                    <a:pt x="33" y="18"/>
                    <a:pt x="32" y="20"/>
                  </a:cubicBezTo>
                  <a:cubicBezTo>
                    <a:pt x="32" y="20"/>
                    <a:pt x="32" y="23"/>
                    <a:pt x="31" y="23"/>
                  </a:cubicBezTo>
                  <a:cubicBezTo>
                    <a:pt x="30" y="21"/>
                    <a:pt x="29" y="20"/>
                    <a:pt x="28" y="19"/>
                  </a:cubicBezTo>
                  <a:cubicBezTo>
                    <a:pt x="27" y="17"/>
                    <a:pt x="26" y="17"/>
                    <a:pt x="25" y="17"/>
                  </a:cubicBezTo>
                  <a:cubicBezTo>
                    <a:pt x="21" y="16"/>
                    <a:pt x="19" y="13"/>
                    <a:pt x="15" y="16"/>
                  </a:cubicBezTo>
                  <a:cubicBezTo>
                    <a:pt x="13" y="17"/>
                    <a:pt x="9" y="20"/>
                    <a:pt x="7" y="18"/>
                  </a:cubicBezTo>
                  <a:cubicBezTo>
                    <a:pt x="6" y="17"/>
                    <a:pt x="5" y="17"/>
                    <a:pt x="4" y="16"/>
                  </a:cubicBezTo>
                  <a:cubicBezTo>
                    <a:pt x="2" y="16"/>
                    <a:pt x="3" y="14"/>
                    <a:pt x="1" y="16"/>
                  </a:cubicBezTo>
                  <a:cubicBezTo>
                    <a:pt x="0" y="17"/>
                    <a:pt x="1" y="17"/>
                    <a:pt x="2" y="18"/>
                  </a:cubicBezTo>
                  <a:cubicBezTo>
                    <a:pt x="2" y="19"/>
                    <a:pt x="1" y="20"/>
                    <a:pt x="1" y="21"/>
                  </a:cubicBezTo>
                  <a:cubicBezTo>
                    <a:pt x="3" y="21"/>
                    <a:pt x="5" y="22"/>
                    <a:pt x="6" y="22"/>
                  </a:cubicBezTo>
                  <a:cubicBezTo>
                    <a:pt x="7" y="23"/>
                    <a:pt x="8" y="23"/>
                    <a:pt x="8" y="24"/>
                  </a:cubicBezTo>
                  <a:cubicBezTo>
                    <a:pt x="9" y="25"/>
                    <a:pt x="9" y="24"/>
                    <a:pt x="10" y="24"/>
                  </a:cubicBezTo>
                  <a:cubicBezTo>
                    <a:pt x="10" y="23"/>
                    <a:pt x="10" y="26"/>
                    <a:pt x="11" y="26"/>
                  </a:cubicBezTo>
                  <a:cubicBezTo>
                    <a:pt x="12" y="27"/>
                    <a:pt x="13" y="26"/>
                    <a:pt x="15" y="25"/>
                  </a:cubicBezTo>
                  <a:cubicBezTo>
                    <a:pt x="16" y="25"/>
                    <a:pt x="13" y="23"/>
                    <a:pt x="13" y="23"/>
                  </a:cubicBezTo>
                  <a:cubicBezTo>
                    <a:pt x="13" y="22"/>
                    <a:pt x="16" y="20"/>
                    <a:pt x="16" y="19"/>
                  </a:cubicBezTo>
                  <a:cubicBezTo>
                    <a:pt x="17" y="18"/>
                    <a:pt x="19" y="17"/>
                    <a:pt x="20" y="18"/>
                  </a:cubicBezTo>
                  <a:cubicBezTo>
                    <a:pt x="21" y="18"/>
                    <a:pt x="23" y="19"/>
                    <a:pt x="23" y="19"/>
                  </a:cubicBezTo>
                  <a:cubicBezTo>
                    <a:pt x="23" y="20"/>
                    <a:pt x="23" y="20"/>
                    <a:pt x="24" y="20"/>
                  </a:cubicBezTo>
                  <a:cubicBezTo>
                    <a:pt x="24" y="21"/>
                    <a:pt x="23" y="22"/>
                    <a:pt x="23" y="22"/>
                  </a:cubicBezTo>
                  <a:cubicBezTo>
                    <a:pt x="23" y="23"/>
                    <a:pt x="25" y="25"/>
                    <a:pt x="25" y="26"/>
                  </a:cubicBezTo>
                  <a:cubicBezTo>
                    <a:pt x="27" y="29"/>
                    <a:pt x="29" y="29"/>
                    <a:pt x="29" y="33"/>
                  </a:cubicBezTo>
                  <a:cubicBezTo>
                    <a:pt x="29" y="36"/>
                    <a:pt x="29" y="39"/>
                    <a:pt x="28" y="42"/>
                  </a:cubicBezTo>
                  <a:cubicBezTo>
                    <a:pt x="28" y="43"/>
                    <a:pt x="30" y="43"/>
                    <a:pt x="30" y="44"/>
                  </a:cubicBezTo>
                  <a:cubicBezTo>
                    <a:pt x="29" y="45"/>
                    <a:pt x="28" y="46"/>
                    <a:pt x="28" y="47"/>
                  </a:cubicBezTo>
                  <a:cubicBezTo>
                    <a:pt x="27" y="48"/>
                    <a:pt x="27" y="50"/>
                    <a:pt x="26" y="50"/>
                  </a:cubicBezTo>
                  <a:cubicBezTo>
                    <a:pt x="24" y="51"/>
                    <a:pt x="22" y="50"/>
                    <a:pt x="22" y="53"/>
                  </a:cubicBezTo>
                  <a:cubicBezTo>
                    <a:pt x="22" y="55"/>
                    <a:pt x="19" y="55"/>
                    <a:pt x="22" y="56"/>
                  </a:cubicBezTo>
                  <a:cubicBezTo>
                    <a:pt x="23" y="57"/>
                    <a:pt x="24" y="57"/>
                    <a:pt x="26" y="58"/>
                  </a:cubicBezTo>
                  <a:cubicBezTo>
                    <a:pt x="27" y="59"/>
                    <a:pt x="28" y="60"/>
                    <a:pt x="29" y="61"/>
                  </a:cubicBezTo>
                  <a:cubicBezTo>
                    <a:pt x="31" y="62"/>
                    <a:pt x="32" y="61"/>
                    <a:pt x="34" y="61"/>
                  </a:cubicBezTo>
                  <a:cubicBezTo>
                    <a:pt x="35" y="61"/>
                    <a:pt x="36" y="62"/>
                    <a:pt x="38" y="63"/>
                  </a:cubicBezTo>
                  <a:cubicBezTo>
                    <a:pt x="39" y="63"/>
                    <a:pt x="40" y="63"/>
                    <a:pt x="41" y="64"/>
                  </a:cubicBezTo>
                  <a:cubicBezTo>
                    <a:pt x="44" y="66"/>
                    <a:pt x="46" y="68"/>
                    <a:pt x="48" y="71"/>
                  </a:cubicBezTo>
                  <a:cubicBezTo>
                    <a:pt x="49" y="74"/>
                    <a:pt x="50" y="75"/>
                    <a:pt x="54" y="76"/>
                  </a:cubicBezTo>
                  <a:cubicBezTo>
                    <a:pt x="55" y="76"/>
                    <a:pt x="56" y="75"/>
                    <a:pt x="57" y="74"/>
                  </a:cubicBezTo>
                  <a:cubicBezTo>
                    <a:pt x="58" y="74"/>
                    <a:pt x="59" y="76"/>
                    <a:pt x="60" y="75"/>
                  </a:cubicBezTo>
                  <a:cubicBezTo>
                    <a:pt x="62" y="74"/>
                    <a:pt x="64" y="75"/>
                    <a:pt x="65" y="76"/>
                  </a:cubicBezTo>
                  <a:cubicBezTo>
                    <a:pt x="65" y="77"/>
                    <a:pt x="64" y="79"/>
                    <a:pt x="64" y="80"/>
                  </a:cubicBezTo>
                  <a:cubicBezTo>
                    <a:pt x="63" y="81"/>
                    <a:pt x="62" y="81"/>
                    <a:pt x="64" y="82"/>
                  </a:cubicBezTo>
                  <a:cubicBezTo>
                    <a:pt x="64" y="82"/>
                    <a:pt x="66" y="84"/>
                    <a:pt x="65" y="84"/>
                  </a:cubicBezTo>
                  <a:cubicBezTo>
                    <a:pt x="67" y="84"/>
                    <a:pt x="68" y="73"/>
                    <a:pt x="69" y="71"/>
                  </a:cubicBezTo>
                  <a:cubicBezTo>
                    <a:pt x="69" y="67"/>
                    <a:pt x="66" y="66"/>
                    <a:pt x="65" y="63"/>
                  </a:cubicBezTo>
                  <a:cubicBezTo>
                    <a:pt x="65" y="61"/>
                    <a:pt x="65" y="60"/>
                    <a:pt x="66" y="60"/>
                  </a:cubicBezTo>
                  <a:cubicBezTo>
                    <a:pt x="67" y="60"/>
                    <a:pt x="70" y="59"/>
                    <a:pt x="70" y="58"/>
                  </a:cubicBezTo>
                  <a:cubicBezTo>
                    <a:pt x="69" y="58"/>
                    <a:pt x="67" y="58"/>
                    <a:pt x="67" y="57"/>
                  </a:cubicBezTo>
                  <a:cubicBezTo>
                    <a:pt x="66" y="57"/>
                    <a:pt x="66" y="55"/>
                    <a:pt x="66" y="55"/>
                  </a:cubicBezTo>
                  <a:cubicBezTo>
                    <a:pt x="68" y="55"/>
                    <a:pt x="70" y="55"/>
                    <a:pt x="72" y="55"/>
                  </a:cubicBezTo>
                  <a:cubicBezTo>
                    <a:pt x="73" y="55"/>
                    <a:pt x="79" y="52"/>
                    <a:pt x="79" y="53"/>
                  </a:cubicBezTo>
                  <a:cubicBezTo>
                    <a:pt x="79" y="51"/>
                    <a:pt x="76" y="48"/>
                    <a:pt x="77" y="48"/>
                  </a:cubicBezTo>
                  <a:cubicBezTo>
                    <a:pt x="78" y="47"/>
                    <a:pt x="76" y="48"/>
                    <a:pt x="77" y="48"/>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038" name="Freeform 623">
              <a:extLst>
                <a:ext uri="{FF2B5EF4-FFF2-40B4-BE49-F238E27FC236}">
                  <a16:creationId xmlns:a16="http://schemas.microsoft.com/office/drawing/2014/main" id="{090C0F27-5B4D-470C-10D1-AAB95ADE1033}"/>
                </a:ext>
              </a:extLst>
            </p:cNvPr>
            <p:cNvSpPr/>
            <p:nvPr/>
          </p:nvSpPr>
          <p:spPr bwMode="auto">
            <a:xfrm>
              <a:off x="7534648" y="8174565"/>
              <a:ext cx="285766" cy="357725"/>
            </a:xfrm>
            <a:custGeom>
              <a:avLst/>
              <a:gdLst>
                <a:gd name="T0" fmla="*/ 20 w 28"/>
                <a:gd name="T1" fmla="*/ 6 h 33"/>
                <a:gd name="T2" fmla="*/ 15 w 28"/>
                <a:gd name="T3" fmla="*/ 3 h 33"/>
                <a:gd name="T4" fmla="*/ 10 w 28"/>
                <a:gd name="T5" fmla="*/ 0 h 33"/>
                <a:gd name="T6" fmla="*/ 4 w 28"/>
                <a:gd name="T7" fmla="*/ 4 h 33"/>
                <a:gd name="T8" fmla="*/ 3 w 28"/>
                <a:gd name="T9" fmla="*/ 7 h 33"/>
                <a:gd name="T10" fmla="*/ 2 w 28"/>
                <a:gd name="T11" fmla="*/ 10 h 33"/>
                <a:gd name="T12" fmla="*/ 0 w 28"/>
                <a:gd name="T13" fmla="*/ 13 h 33"/>
                <a:gd name="T14" fmla="*/ 0 w 28"/>
                <a:gd name="T15" fmla="*/ 15 h 33"/>
                <a:gd name="T16" fmla="*/ 0 w 28"/>
                <a:gd name="T17" fmla="*/ 18 h 33"/>
                <a:gd name="T18" fmla="*/ 2 w 28"/>
                <a:gd name="T19" fmla="*/ 20 h 33"/>
                <a:gd name="T20" fmla="*/ 5 w 28"/>
                <a:gd name="T21" fmla="*/ 18 h 33"/>
                <a:gd name="T22" fmla="*/ 5 w 28"/>
                <a:gd name="T23" fmla="*/ 20 h 33"/>
                <a:gd name="T24" fmla="*/ 3 w 28"/>
                <a:gd name="T25" fmla="*/ 24 h 33"/>
                <a:gd name="T26" fmla="*/ 3 w 28"/>
                <a:gd name="T27" fmla="*/ 26 h 33"/>
                <a:gd name="T28" fmla="*/ 3 w 28"/>
                <a:gd name="T29" fmla="*/ 28 h 33"/>
                <a:gd name="T30" fmla="*/ 8 w 28"/>
                <a:gd name="T31" fmla="*/ 32 h 33"/>
                <a:gd name="T32" fmla="*/ 11 w 28"/>
                <a:gd name="T33" fmla="*/ 29 h 33"/>
                <a:gd name="T34" fmla="*/ 16 w 28"/>
                <a:gd name="T35" fmla="*/ 22 h 33"/>
                <a:gd name="T36" fmla="*/ 22 w 28"/>
                <a:gd name="T37" fmla="*/ 19 h 33"/>
                <a:gd name="T38" fmla="*/ 27 w 28"/>
                <a:gd name="T39" fmla="*/ 13 h 33"/>
                <a:gd name="T40" fmla="*/ 27 w 28"/>
                <a:gd name="T41" fmla="*/ 8 h 33"/>
                <a:gd name="T42" fmla="*/ 24 w 28"/>
                <a:gd name="T43" fmla="*/ 5 h 33"/>
                <a:gd name="T44" fmla="*/ 20 w 28"/>
                <a:gd name="T45" fmla="*/ 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 h="33">
                  <a:moveTo>
                    <a:pt x="20" y="6"/>
                  </a:moveTo>
                  <a:cubicBezTo>
                    <a:pt x="18" y="6"/>
                    <a:pt x="17" y="4"/>
                    <a:pt x="15" y="3"/>
                  </a:cubicBezTo>
                  <a:cubicBezTo>
                    <a:pt x="14" y="2"/>
                    <a:pt x="12" y="0"/>
                    <a:pt x="10" y="0"/>
                  </a:cubicBezTo>
                  <a:cubicBezTo>
                    <a:pt x="10" y="3"/>
                    <a:pt x="4" y="1"/>
                    <a:pt x="4" y="4"/>
                  </a:cubicBezTo>
                  <a:cubicBezTo>
                    <a:pt x="4" y="6"/>
                    <a:pt x="4" y="6"/>
                    <a:pt x="3" y="7"/>
                  </a:cubicBezTo>
                  <a:cubicBezTo>
                    <a:pt x="1" y="8"/>
                    <a:pt x="2" y="9"/>
                    <a:pt x="2" y="10"/>
                  </a:cubicBezTo>
                  <a:cubicBezTo>
                    <a:pt x="2" y="11"/>
                    <a:pt x="1" y="12"/>
                    <a:pt x="0" y="13"/>
                  </a:cubicBezTo>
                  <a:cubicBezTo>
                    <a:pt x="0" y="13"/>
                    <a:pt x="0" y="14"/>
                    <a:pt x="0" y="15"/>
                  </a:cubicBezTo>
                  <a:cubicBezTo>
                    <a:pt x="1" y="16"/>
                    <a:pt x="0" y="17"/>
                    <a:pt x="0" y="18"/>
                  </a:cubicBezTo>
                  <a:cubicBezTo>
                    <a:pt x="0" y="18"/>
                    <a:pt x="1" y="21"/>
                    <a:pt x="2" y="20"/>
                  </a:cubicBezTo>
                  <a:cubicBezTo>
                    <a:pt x="4" y="20"/>
                    <a:pt x="4" y="18"/>
                    <a:pt x="5" y="18"/>
                  </a:cubicBezTo>
                  <a:cubicBezTo>
                    <a:pt x="4" y="18"/>
                    <a:pt x="6" y="20"/>
                    <a:pt x="5" y="20"/>
                  </a:cubicBezTo>
                  <a:cubicBezTo>
                    <a:pt x="5" y="22"/>
                    <a:pt x="5" y="23"/>
                    <a:pt x="3" y="24"/>
                  </a:cubicBezTo>
                  <a:cubicBezTo>
                    <a:pt x="3" y="24"/>
                    <a:pt x="4" y="26"/>
                    <a:pt x="3" y="26"/>
                  </a:cubicBezTo>
                  <a:cubicBezTo>
                    <a:pt x="3" y="27"/>
                    <a:pt x="2" y="27"/>
                    <a:pt x="3" y="28"/>
                  </a:cubicBezTo>
                  <a:cubicBezTo>
                    <a:pt x="5" y="29"/>
                    <a:pt x="6" y="29"/>
                    <a:pt x="8" y="32"/>
                  </a:cubicBezTo>
                  <a:cubicBezTo>
                    <a:pt x="9" y="33"/>
                    <a:pt x="10" y="29"/>
                    <a:pt x="11" y="29"/>
                  </a:cubicBezTo>
                  <a:cubicBezTo>
                    <a:pt x="12" y="26"/>
                    <a:pt x="13" y="23"/>
                    <a:pt x="16" y="22"/>
                  </a:cubicBezTo>
                  <a:cubicBezTo>
                    <a:pt x="18" y="21"/>
                    <a:pt x="20" y="21"/>
                    <a:pt x="22" y="19"/>
                  </a:cubicBezTo>
                  <a:cubicBezTo>
                    <a:pt x="24" y="18"/>
                    <a:pt x="26" y="16"/>
                    <a:pt x="27" y="13"/>
                  </a:cubicBezTo>
                  <a:cubicBezTo>
                    <a:pt x="27" y="11"/>
                    <a:pt x="28" y="10"/>
                    <a:pt x="27" y="8"/>
                  </a:cubicBezTo>
                  <a:cubicBezTo>
                    <a:pt x="26" y="7"/>
                    <a:pt x="25" y="6"/>
                    <a:pt x="24" y="5"/>
                  </a:cubicBezTo>
                  <a:cubicBezTo>
                    <a:pt x="23" y="5"/>
                    <a:pt x="21" y="6"/>
                    <a:pt x="20" y="6"/>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039" name="Freeform 624">
              <a:extLst>
                <a:ext uri="{FF2B5EF4-FFF2-40B4-BE49-F238E27FC236}">
                  <a16:creationId xmlns:a16="http://schemas.microsoft.com/office/drawing/2014/main" id="{C3430CF0-03BD-1C69-74EC-319AFC04192C}"/>
                </a:ext>
              </a:extLst>
            </p:cNvPr>
            <p:cNvSpPr/>
            <p:nvPr/>
          </p:nvSpPr>
          <p:spPr bwMode="auto">
            <a:xfrm>
              <a:off x="7503284" y="8240948"/>
              <a:ext cx="655175" cy="1028915"/>
            </a:xfrm>
            <a:custGeom>
              <a:avLst/>
              <a:gdLst>
                <a:gd name="T0" fmla="*/ 57 w 64"/>
                <a:gd name="T1" fmla="*/ 21 h 95"/>
                <a:gd name="T2" fmla="*/ 56 w 64"/>
                <a:gd name="T3" fmla="*/ 14 h 95"/>
                <a:gd name="T4" fmla="*/ 50 w 64"/>
                <a:gd name="T5" fmla="*/ 13 h 95"/>
                <a:gd name="T6" fmla="*/ 46 w 64"/>
                <a:gd name="T7" fmla="*/ 14 h 95"/>
                <a:gd name="T8" fmla="*/ 41 w 64"/>
                <a:gd name="T9" fmla="*/ 11 h 95"/>
                <a:gd name="T10" fmla="*/ 38 w 64"/>
                <a:gd name="T11" fmla="*/ 6 h 95"/>
                <a:gd name="T12" fmla="*/ 33 w 64"/>
                <a:gd name="T13" fmla="*/ 2 h 95"/>
                <a:gd name="T14" fmla="*/ 28 w 64"/>
                <a:gd name="T15" fmla="*/ 0 h 95"/>
                <a:gd name="T16" fmla="*/ 31 w 64"/>
                <a:gd name="T17" fmla="*/ 5 h 95"/>
                <a:gd name="T18" fmla="*/ 28 w 64"/>
                <a:gd name="T19" fmla="*/ 10 h 95"/>
                <a:gd name="T20" fmla="*/ 23 w 64"/>
                <a:gd name="T21" fmla="*/ 14 h 95"/>
                <a:gd name="T22" fmla="*/ 17 w 64"/>
                <a:gd name="T23" fmla="*/ 17 h 95"/>
                <a:gd name="T24" fmla="*/ 11 w 64"/>
                <a:gd name="T25" fmla="*/ 26 h 95"/>
                <a:gd name="T26" fmla="*/ 6 w 64"/>
                <a:gd name="T27" fmla="*/ 22 h 95"/>
                <a:gd name="T28" fmla="*/ 6 w 64"/>
                <a:gd name="T29" fmla="*/ 21 h 95"/>
                <a:gd name="T30" fmla="*/ 6 w 64"/>
                <a:gd name="T31" fmla="*/ 18 h 95"/>
                <a:gd name="T32" fmla="*/ 2 w 64"/>
                <a:gd name="T33" fmla="*/ 26 h 95"/>
                <a:gd name="T34" fmla="*/ 3 w 64"/>
                <a:gd name="T35" fmla="*/ 30 h 95"/>
                <a:gd name="T36" fmla="*/ 3 w 64"/>
                <a:gd name="T37" fmla="*/ 32 h 95"/>
                <a:gd name="T38" fmla="*/ 14 w 64"/>
                <a:gd name="T39" fmla="*/ 47 h 95"/>
                <a:gd name="T40" fmla="*/ 23 w 64"/>
                <a:gd name="T41" fmla="*/ 63 h 95"/>
                <a:gd name="T42" fmla="*/ 26 w 64"/>
                <a:gd name="T43" fmla="*/ 70 h 95"/>
                <a:gd name="T44" fmla="*/ 25 w 64"/>
                <a:gd name="T45" fmla="*/ 71 h 95"/>
                <a:gd name="T46" fmla="*/ 28 w 64"/>
                <a:gd name="T47" fmla="*/ 74 h 95"/>
                <a:gd name="T48" fmla="*/ 32 w 64"/>
                <a:gd name="T49" fmla="*/ 79 h 95"/>
                <a:gd name="T50" fmla="*/ 41 w 64"/>
                <a:gd name="T51" fmla="*/ 83 h 95"/>
                <a:gd name="T52" fmla="*/ 48 w 64"/>
                <a:gd name="T53" fmla="*/ 87 h 95"/>
                <a:gd name="T54" fmla="*/ 54 w 64"/>
                <a:gd name="T55" fmla="*/ 93 h 95"/>
                <a:gd name="T56" fmla="*/ 59 w 64"/>
                <a:gd name="T57" fmla="*/ 90 h 95"/>
                <a:gd name="T58" fmla="*/ 61 w 64"/>
                <a:gd name="T59" fmla="*/ 86 h 95"/>
                <a:gd name="T60" fmla="*/ 63 w 64"/>
                <a:gd name="T61" fmla="*/ 82 h 95"/>
                <a:gd name="T62" fmla="*/ 61 w 64"/>
                <a:gd name="T63" fmla="*/ 78 h 95"/>
                <a:gd name="T64" fmla="*/ 61 w 64"/>
                <a:gd name="T65" fmla="*/ 76 h 95"/>
                <a:gd name="T66" fmla="*/ 63 w 64"/>
                <a:gd name="T67" fmla="*/ 74 h 95"/>
                <a:gd name="T68" fmla="*/ 64 w 64"/>
                <a:gd name="T69" fmla="*/ 64 h 95"/>
                <a:gd name="T70" fmla="*/ 62 w 64"/>
                <a:gd name="T71" fmla="*/ 59 h 95"/>
                <a:gd name="T72" fmla="*/ 57 w 64"/>
                <a:gd name="T73" fmla="*/ 57 h 95"/>
                <a:gd name="T74" fmla="*/ 55 w 64"/>
                <a:gd name="T75" fmla="*/ 48 h 95"/>
                <a:gd name="T76" fmla="*/ 50 w 64"/>
                <a:gd name="T77" fmla="*/ 51 h 95"/>
                <a:gd name="T78" fmla="*/ 46 w 64"/>
                <a:gd name="T79" fmla="*/ 51 h 95"/>
                <a:gd name="T80" fmla="*/ 44 w 64"/>
                <a:gd name="T81" fmla="*/ 48 h 95"/>
                <a:gd name="T82" fmla="*/ 40 w 64"/>
                <a:gd name="T83" fmla="*/ 42 h 95"/>
                <a:gd name="T84" fmla="*/ 39 w 64"/>
                <a:gd name="T85" fmla="*/ 35 h 95"/>
                <a:gd name="T86" fmla="*/ 42 w 64"/>
                <a:gd name="T87" fmla="*/ 33 h 95"/>
                <a:gd name="T88" fmla="*/ 42 w 64"/>
                <a:gd name="T89" fmla="*/ 30 h 95"/>
                <a:gd name="T90" fmla="*/ 45 w 64"/>
                <a:gd name="T91" fmla="*/ 25 h 95"/>
                <a:gd name="T92" fmla="*/ 50 w 64"/>
                <a:gd name="T93" fmla="*/ 24 h 95"/>
                <a:gd name="T94" fmla="*/ 53 w 64"/>
                <a:gd name="T95" fmla="*/ 22 h 95"/>
                <a:gd name="T96" fmla="*/ 57 w 64"/>
                <a:gd name="T97" fmla="*/ 2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4" h="95">
                  <a:moveTo>
                    <a:pt x="57" y="21"/>
                  </a:moveTo>
                  <a:cubicBezTo>
                    <a:pt x="53" y="19"/>
                    <a:pt x="59" y="15"/>
                    <a:pt x="56" y="14"/>
                  </a:cubicBezTo>
                  <a:cubicBezTo>
                    <a:pt x="54" y="12"/>
                    <a:pt x="52" y="13"/>
                    <a:pt x="50" y="13"/>
                  </a:cubicBezTo>
                  <a:cubicBezTo>
                    <a:pt x="48" y="12"/>
                    <a:pt x="48" y="14"/>
                    <a:pt x="46" y="14"/>
                  </a:cubicBezTo>
                  <a:cubicBezTo>
                    <a:pt x="44" y="13"/>
                    <a:pt x="42" y="13"/>
                    <a:pt x="41" y="11"/>
                  </a:cubicBezTo>
                  <a:cubicBezTo>
                    <a:pt x="40" y="10"/>
                    <a:pt x="39" y="7"/>
                    <a:pt x="38" y="6"/>
                  </a:cubicBezTo>
                  <a:cubicBezTo>
                    <a:pt x="36" y="5"/>
                    <a:pt x="35" y="3"/>
                    <a:pt x="33" y="2"/>
                  </a:cubicBezTo>
                  <a:cubicBezTo>
                    <a:pt x="32" y="0"/>
                    <a:pt x="30" y="1"/>
                    <a:pt x="28" y="0"/>
                  </a:cubicBezTo>
                  <a:cubicBezTo>
                    <a:pt x="30" y="2"/>
                    <a:pt x="31" y="3"/>
                    <a:pt x="31" y="5"/>
                  </a:cubicBezTo>
                  <a:cubicBezTo>
                    <a:pt x="30" y="7"/>
                    <a:pt x="30" y="9"/>
                    <a:pt x="28" y="10"/>
                  </a:cubicBezTo>
                  <a:cubicBezTo>
                    <a:pt x="26" y="12"/>
                    <a:pt x="25" y="14"/>
                    <a:pt x="23" y="14"/>
                  </a:cubicBezTo>
                  <a:cubicBezTo>
                    <a:pt x="21" y="15"/>
                    <a:pt x="19" y="15"/>
                    <a:pt x="17" y="17"/>
                  </a:cubicBezTo>
                  <a:cubicBezTo>
                    <a:pt x="16" y="18"/>
                    <a:pt x="12" y="27"/>
                    <a:pt x="11" y="26"/>
                  </a:cubicBezTo>
                  <a:cubicBezTo>
                    <a:pt x="9" y="23"/>
                    <a:pt x="8" y="23"/>
                    <a:pt x="6" y="22"/>
                  </a:cubicBezTo>
                  <a:cubicBezTo>
                    <a:pt x="5" y="22"/>
                    <a:pt x="5" y="22"/>
                    <a:pt x="6" y="21"/>
                  </a:cubicBezTo>
                  <a:cubicBezTo>
                    <a:pt x="7" y="20"/>
                    <a:pt x="7" y="19"/>
                    <a:pt x="6" y="18"/>
                  </a:cubicBezTo>
                  <a:cubicBezTo>
                    <a:pt x="4" y="19"/>
                    <a:pt x="0" y="23"/>
                    <a:pt x="2" y="26"/>
                  </a:cubicBezTo>
                  <a:cubicBezTo>
                    <a:pt x="2" y="26"/>
                    <a:pt x="4" y="29"/>
                    <a:pt x="3" y="30"/>
                  </a:cubicBezTo>
                  <a:cubicBezTo>
                    <a:pt x="2" y="30"/>
                    <a:pt x="1" y="31"/>
                    <a:pt x="3" y="32"/>
                  </a:cubicBezTo>
                  <a:cubicBezTo>
                    <a:pt x="8" y="35"/>
                    <a:pt x="12" y="41"/>
                    <a:pt x="14" y="47"/>
                  </a:cubicBezTo>
                  <a:cubicBezTo>
                    <a:pt x="17" y="52"/>
                    <a:pt x="19" y="58"/>
                    <a:pt x="23" y="63"/>
                  </a:cubicBezTo>
                  <a:cubicBezTo>
                    <a:pt x="24" y="65"/>
                    <a:pt x="26" y="67"/>
                    <a:pt x="26" y="70"/>
                  </a:cubicBezTo>
                  <a:cubicBezTo>
                    <a:pt x="26" y="71"/>
                    <a:pt x="25" y="70"/>
                    <a:pt x="25" y="71"/>
                  </a:cubicBezTo>
                  <a:cubicBezTo>
                    <a:pt x="26" y="72"/>
                    <a:pt x="27" y="73"/>
                    <a:pt x="28" y="74"/>
                  </a:cubicBezTo>
                  <a:cubicBezTo>
                    <a:pt x="29" y="76"/>
                    <a:pt x="30" y="78"/>
                    <a:pt x="32" y="79"/>
                  </a:cubicBezTo>
                  <a:cubicBezTo>
                    <a:pt x="35" y="80"/>
                    <a:pt x="38" y="82"/>
                    <a:pt x="41" y="83"/>
                  </a:cubicBezTo>
                  <a:cubicBezTo>
                    <a:pt x="43" y="84"/>
                    <a:pt x="45" y="86"/>
                    <a:pt x="48" y="87"/>
                  </a:cubicBezTo>
                  <a:cubicBezTo>
                    <a:pt x="50" y="89"/>
                    <a:pt x="52" y="91"/>
                    <a:pt x="54" y="93"/>
                  </a:cubicBezTo>
                  <a:cubicBezTo>
                    <a:pt x="58" y="95"/>
                    <a:pt x="57" y="91"/>
                    <a:pt x="59" y="90"/>
                  </a:cubicBezTo>
                  <a:cubicBezTo>
                    <a:pt x="60" y="89"/>
                    <a:pt x="60" y="87"/>
                    <a:pt x="61" y="86"/>
                  </a:cubicBezTo>
                  <a:cubicBezTo>
                    <a:pt x="61" y="85"/>
                    <a:pt x="64" y="83"/>
                    <a:pt x="63" y="82"/>
                  </a:cubicBezTo>
                  <a:cubicBezTo>
                    <a:pt x="61" y="81"/>
                    <a:pt x="60" y="81"/>
                    <a:pt x="61" y="78"/>
                  </a:cubicBezTo>
                  <a:cubicBezTo>
                    <a:pt x="61" y="77"/>
                    <a:pt x="61" y="76"/>
                    <a:pt x="61" y="76"/>
                  </a:cubicBezTo>
                  <a:cubicBezTo>
                    <a:pt x="62" y="75"/>
                    <a:pt x="63" y="74"/>
                    <a:pt x="63" y="74"/>
                  </a:cubicBezTo>
                  <a:cubicBezTo>
                    <a:pt x="64" y="71"/>
                    <a:pt x="62" y="66"/>
                    <a:pt x="64" y="64"/>
                  </a:cubicBezTo>
                  <a:cubicBezTo>
                    <a:pt x="64" y="63"/>
                    <a:pt x="63" y="61"/>
                    <a:pt x="62" y="59"/>
                  </a:cubicBezTo>
                  <a:cubicBezTo>
                    <a:pt x="61" y="56"/>
                    <a:pt x="60" y="56"/>
                    <a:pt x="57" y="57"/>
                  </a:cubicBezTo>
                  <a:cubicBezTo>
                    <a:pt x="53" y="57"/>
                    <a:pt x="55" y="50"/>
                    <a:pt x="55" y="48"/>
                  </a:cubicBezTo>
                  <a:cubicBezTo>
                    <a:pt x="53" y="49"/>
                    <a:pt x="52" y="51"/>
                    <a:pt x="50" y="51"/>
                  </a:cubicBezTo>
                  <a:cubicBezTo>
                    <a:pt x="49" y="51"/>
                    <a:pt x="47" y="51"/>
                    <a:pt x="46" y="51"/>
                  </a:cubicBezTo>
                  <a:cubicBezTo>
                    <a:pt x="45" y="50"/>
                    <a:pt x="45" y="48"/>
                    <a:pt x="44" y="48"/>
                  </a:cubicBezTo>
                  <a:cubicBezTo>
                    <a:pt x="41" y="48"/>
                    <a:pt x="41" y="44"/>
                    <a:pt x="40" y="42"/>
                  </a:cubicBezTo>
                  <a:cubicBezTo>
                    <a:pt x="38" y="40"/>
                    <a:pt x="37" y="37"/>
                    <a:pt x="39" y="35"/>
                  </a:cubicBezTo>
                  <a:cubicBezTo>
                    <a:pt x="40" y="34"/>
                    <a:pt x="42" y="34"/>
                    <a:pt x="42" y="33"/>
                  </a:cubicBezTo>
                  <a:cubicBezTo>
                    <a:pt x="42" y="32"/>
                    <a:pt x="42" y="31"/>
                    <a:pt x="42" y="30"/>
                  </a:cubicBezTo>
                  <a:cubicBezTo>
                    <a:pt x="42" y="27"/>
                    <a:pt x="42" y="26"/>
                    <a:pt x="45" y="25"/>
                  </a:cubicBezTo>
                  <a:cubicBezTo>
                    <a:pt x="47" y="24"/>
                    <a:pt x="48" y="24"/>
                    <a:pt x="50" y="24"/>
                  </a:cubicBezTo>
                  <a:cubicBezTo>
                    <a:pt x="51" y="24"/>
                    <a:pt x="52" y="23"/>
                    <a:pt x="53" y="22"/>
                  </a:cubicBezTo>
                  <a:cubicBezTo>
                    <a:pt x="54" y="22"/>
                    <a:pt x="59" y="23"/>
                    <a:pt x="57" y="2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040" name="Freeform 625">
              <a:extLst>
                <a:ext uri="{FF2B5EF4-FFF2-40B4-BE49-F238E27FC236}">
                  <a16:creationId xmlns:a16="http://schemas.microsoft.com/office/drawing/2014/main" id="{E7183A17-6761-4B7D-BBF6-E93D3716CAA8}"/>
                </a:ext>
              </a:extLst>
            </p:cNvPr>
            <p:cNvSpPr/>
            <p:nvPr/>
          </p:nvSpPr>
          <p:spPr bwMode="auto">
            <a:xfrm>
              <a:off x="7792537" y="9203480"/>
              <a:ext cx="446075" cy="2297540"/>
            </a:xfrm>
            <a:custGeom>
              <a:avLst/>
              <a:gdLst>
                <a:gd name="T0" fmla="*/ 38 w 44"/>
                <a:gd name="T1" fmla="*/ 20 h 212"/>
                <a:gd name="T2" fmla="*/ 36 w 44"/>
                <a:gd name="T3" fmla="*/ 12 h 212"/>
                <a:gd name="T4" fmla="*/ 34 w 44"/>
                <a:gd name="T5" fmla="*/ 5 h 212"/>
                <a:gd name="T6" fmla="*/ 30 w 44"/>
                <a:gd name="T7" fmla="*/ 3 h 212"/>
                <a:gd name="T8" fmla="*/ 28 w 44"/>
                <a:gd name="T9" fmla="*/ 15 h 212"/>
                <a:gd name="T10" fmla="*/ 26 w 44"/>
                <a:gd name="T11" fmla="*/ 31 h 212"/>
                <a:gd name="T12" fmla="*/ 23 w 44"/>
                <a:gd name="T13" fmla="*/ 56 h 212"/>
                <a:gd name="T14" fmla="*/ 21 w 44"/>
                <a:gd name="T15" fmla="*/ 68 h 212"/>
                <a:gd name="T16" fmla="*/ 21 w 44"/>
                <a:gd name="T17" fmla="*/ 80 h 212"/>
                <a:gd name="T18" fmla="*/ 20 w 44"/>
                <a:gd name="T19" fmla="*/ 88 h 212"/>
                <a:gd name="T20" fmla="*/ 11 w 44"/>
                <a:gd name="T21" fmla="*/ 110 h 212"/>
                <a:gd name="T22" fmla="*/ 10 w 44"/>
                <a:gd name="T23" fmla="*/ 132 h 212"/>
                <a:gd name="T24" fmla="*/ 17 w 44"/>
                <a:gd name="T25" fmla="*/ 133 h 212"/>
                <a:gd name="T26" fmla="*/ 16 w 44"/>
                <a:gd name="T27" fmla="*/ 136 h 212"/>
                <a:gd name="T28" fmla="*/ 14 w 44"/>
                <a:gd name="T29" fmla="*/ 145 h 212"/>
                <a:gd name="T30" fmla="*/ 15 w 44"/>
                <a:gd name="T31" fmla="*/ 150 h 212"/>
                <a:gd name="T32" fmla="*/ 13 w 44"/>
                <a:gd name="T33" fmla="*/ 152 h 212"/>
                <a:gd name="T34" fmla="*/ 11 w 44"/>
                <a:gd name="T35" fmla="*/ 158 h 212"/>
                <a:gd name="T36" fmla="*/ 8 w 44"/>
                <a:gd name="T37" fmla="*/ 159 h 212"/>
                <a:gd name="T38" fmla="*/ 4 w 44"/>
                <a:gd name="T39" fmla="*/ 159 h 212"/>
                <a:gd name="T40" fmla="*/ 0 w 44"/>
                <a:gd name="T41" fmla="*/ 164 h 212"/>
                <a:gd name="T42" fmla="*/ 2 w 44"/>
                <a:gd name="T43" fmla="*/ 163 h 212"/>
                <a:gd name="T44" fmla="*/ 7 w 44"/>
                <a:gd name="T45" fmla="*/ 171 h 212"/>
                <a:gd name="T46" fmla="*/ 11 w 44"/>
                <a:gd name="T47" fmla="*/ 173 h 212"/>
                <a:gd name="T48" fmla="*/ 7 w 44"/>
                <a:gd name="T49" fmla="*/ 174 h 212"/>
                <a:gd name="T50" fmla="*/ 7 w 44"/>
                <a:gd name="T51" fmla="*/ 179 h 212"/>
                <a:gd name="T52" fmla="*/ 9 w 44"/>
                <a:gd name="T53" fmla="*/ 182 h 212"/>
                <a:gd name="T54" fmla="*/ 9 w 44"/>
                <a:gd name="T55" fmla="*/ 185 h 212"/>
                <a:gd name="T56" fmla="*/ 7 w 44"/>
                <a:gd name="T57" fmla="*/ 187 h 212"/>
                <a:gd name="T58" fmla="*/ 10 w 44"/>
                <a:gd name="T59" fmla="*/ 190 h 212"/>
                <a:gd name="T60" fmla="*/ 8 w 44"/>
                <a:gd name="T61" fmla="*/ 193 h 212"/>
                <a:gd name="T62" fmla="*/ 11 w 44"/>
                <a:gd name="T63" fmla="*/ 194 h 212"/>
                <a:gd name="T64" fmla="*/ 11 w 44"/>
                <a:gd name="T65" fmla="*/ 198 h 212"/>
                <a:gd name="T66" fmla="*/ 15 w 44"/>
                <a:gd name="T67" fmla="*/ 197 h 212"/>
                <a:gd name="T68" fmla="*/ 15 w 44"/>
                <a:gd name="T69" fmla="*/ 197 h 212"/>
                <a:gd name="T70" fmla="*/ 16 w 44"/>
                <a:gd name="T71" fmla="*/ 198 h 212"/>
                <a:gd name="T72" fmla="*/ 18 w 44"/>
                <a:gd name="T73" fmla="*/ 202 h 212"/>
                <a:gd name="T74" fmla="*/ 16 w 44"/>
                <a:gd name="T75" fmla="*/ 207 h 212"/>
                <a:gd name="T76" fmla="*/ 18 w 44"/>
                <a:gd name="T77" fmla="*/ 209 h 212"/>
                <a:gd name="T78" fmla="*/ 25 w 44"/>
                <a:gd name="T79" fmla="*/ 204 h 212"/>
                <a:gd name="T80" fmla="*/ 26 w 44"/>
                <a:gd name="T81" fmla="*/ 199 h 212"/>
                <a:gd name="T82" fmla="*/ 17 w 44"/>
                <a:gd name="T83" fmla="*/ 192 h 212"/>
                <a:gd name="T84" fmla="*/ 12 w 44"/>
                <a:gd name="T85" fmla="*/ 185 h 212"/>
                <a:gd name="T86" fmla="*/ 15 w 44"/>
                <a:gd name="T87" fmla="*/ 177 h 212"/>
                <a:gd name="T88" fmla="*/ 17 w 44"/>
                <a:gd name="T89" fmla="*/ 169 h 212"/>
                <a:gd name="T90" fmla="*/ 21 w 44"/>
                <a:gd name="T91" fmla="*/ 158 h 212"/>
                <a:gd name="T92" fmla="*/ 21 w 44"/>
                <a:gd name="T93" fmla="*/ 152 h 212"/>
                <a:gd name="T94" fmla="*/ 19 w 44"/>
                <a:gd name="T95" fmla="*/ 140 h 212"/>
                <a:gd name="T96" fmla="*/ 23 w 44"/>
                <a:gd name="T97" fmla="*/ 117 h 212"/>
                <a:gd name="T98" fmla="*/ 26 w 44"/>
                <a:gd name="T99" fmla="*/ 102 h 212"/>
                <a:gd name="T100" fmla="*/ 29 w 44"/>
                <a:gd name="T101" fmla="*/ 85 h 212"/>
                <a:gd name="T102" fmla="*/ 27 w 44"/>
                <a:gd name="T103" fmla="*/ 73 h 212"/>
                <a:gd name="T104" fmla="*/ 30 w 44"/>
                <a:gd name="T105" fmla="*/ 62 h 212"/>
                <a:gd name="T106" fmla="*/ 34 w 44"/>
                <a:gd name="T107" fmla="*/ 54 h 212"/>
                <a:gd name="T108" fmla="*/ 36 w 44"/>
                <a:gd name="T109" fmla="*/ 44 h 212"/>
                <a:gd name="T110" fmla="*/ 40 w 44"/>
                <a:gd name="T111" fmla="*/ 35 h 212"/>
                <a:gd name="T112" fmla="*/ 40 w 44"/>
                <a:gd name="T113" fmla="*/ 28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4" h="212">
                  <a:moveTo>
                    <a:pt x="40" y="28"/>
                  </a:moveTo>
                  <a:cubicBezTo>
                    <a:pt x="38" y="27"/>
                    <a:pt x="40" y="22"/>
                    <a:pt x="38" y="20"/>
                  </a:cubicBezTo>
                  <a:cubicBezTo>
                    <a:pt x="37" y="19"/>
                    <a:pt x="35" y="16"/>
                    <a:pt x="36" y="14"/>
                  </a:cubicBezTo>
                  <a:cubicBezTo>
                    <a:pt x="38" y="13"/>
                    <a:pt x="35" y="13"/>
                    <a:pt x="36" y="12"/>
                  </a:cubicBezTo>
                  <a:cubicBezTo>
                    <a:pt x="37" y="11"/>
                    <a:pt x="36" y="10"/>
                    <a:pt x="35" y="9"/>
                  </a:cubicBezTo>
                  <a:cubicBezTo>
                    <a:pt x="34" y="8"/>
                    <a:pt x="34" y="7"/>
                    <a:pt x="34" y="5"/>
                  </a:cubicBezTo>
                  <a:cubicBezTo>
                    <a:pt x="34" y="3"/>
                    <a:pt x="33" y="2"/>
                    <a:pt x="32" y="0"/>
                  </a:cubicBezTo>
                  <a:cubicBezTo>
                    <a:pt x="31" y="1"/>
                    <a:pt x="30" y="2"/>
                    <a:pt x="30" y="3"/>
                  </a:cubicBezTo>
                  <a:cubicBezTo>
                    <a:pt x="29" y="5"/>
                    <a:pt x="27" y="4"/>
                    <a:pt x="28" y="6"/>
                  </a:cubicBezTo>
                  <a:cubicBezTo>
                    <a:pt x="28" y="9"/>
                    <a:pt x="28" y="12"/>
                    <a:pt x="28" y="15"/>
                  </a:cubicBezTo>
                  <a:cubicBezTo>
                    <a:pt x="28" y="19"/>
                    <a:pt x="29" y="24"/>
                    <a:pt x="28" y="28"/>
                  </a:cubicBezTo>
                  <a:cubicBezTo>
                    <a:pt x="27" y="29"/>
                    <a:pt x="26" y="30"/>
                    <a:pt x="26" y="31"/>
                  </a:cubicBezTo>
                  <a:cubicBezTo>
                    <a:pt x="26" y="33"/>
                    <a:pt x="27" y="35"/>
                    <a:pt x="27" y="37"/>
                  </a:cubicBezTo>
                  <a:cubicBezTo>
                    <a:pt x="27" y="43"/>
                    <a:pt x="25" y="50"/>
                    <a:pt x="23" y="56"/>
                  </a:cubicBezTo>
                  <a:cubicBezTo>
                    <a:pt x="22" y="59"/>
                    <a:pt x="22" y="61"/>
                    <a:pt x="23" y="64"/>
                  </a:cubicBezTo>
                  <a:cubicBezTo>
                    <a:pt x="23" y="66"/>
                    <a:pt x="23" y="67"/>
                    <a:pt x="21" y="68"/>
                  </a:cubicBezTo>
                  <a:cubicBezTo>
                    <a:pt x="20" y="69"/>
                    <a:pt x="21" y="70"/>
                    <a:pt x="21" y="71"/>
                  </a:cubicBezTo>
                  <a:cubicBezTo>
                    <a:pt x="21" y="74"/>
                    <a:pt x="21" y="77"/>
                    <a:pt x="21" y="80"/>
                  </a:cubicBezTo>
                  <a:cubicBezTo>
                    <a:pt x="21" y="81"/>
                    <a:pt x="21" y="83"/>
                    <a:pt x="21" y="84"/>
                  </a:cubicBezTo>
                  <a:cubicBezTo>
                    <a:pt x="20" y="85"/>
                    <a:pt x="21" y="87"/>
                    <a:pt x="20" y="88"/>
                  </a:cubicBezTo>
                  <a:cubicBezTo>
                    <a:pt x="18" y="93"/>
                    <a:pt x="16" y="98"/>
                    <a:pt x="14" y="103"/>
                  </a:cubicBezTo>
                  <a:cubicBezTo>
                    <a:pt x="13" y="106"/>
                    <a:pt x="10" y="107"/>
                    <a:pt x="11" y="110"/>
                  </a:cubicBezTo>
                  <a:cubicBezTo>
                    <a:pt x="12" y="113"/>
                    <a:pt x="14" y="118"/>
                    <a:pt x="12" y="122"/>
                  </a:cubicBezTo>
                  <a:cubicBezTo>
                    <a:pt x="10" y="124"/>
                    <a:pt x="8" y="129"/>
                    <a:pt x="10" y="132"/>
                  </a:cubicBezTo>
                  <a:cubicBezTo>
                    <a:pt x="11" y="134"/>
                    <a:pt x="12" y="134"/>
                    <a:pt x="13" y="133"/>
                  </a:cubicBezTo>
                  <a:cubicBezTo>
                    <a:pt x="14" y="132"/>
                    <a:pt x="18" y="132"/>
                    <a:pt x="17" y="133"/>
                  </a:cubicBezTo>
                  <a:cubicBezTo>
                    <a:pt x="17" y="133"/>
                    <a:pt x="16" y="133"/>
                    <a:pt x="15" y="134"/>
                  </a:cubicBezTo>
                  <a:cubicBezTo>
                    <a:pt x="15" y="135"/>
                    <a:pt x="15" y="135"/>
                    <a:pt x="16" y="136"/>
                  </a:cubicBezTo>
                  <a:cubicBezTo>
                    <a:pt x="16" y="136"/>
                    <a:pt x="15" y="137"/>
                    <a:pt x="15" y="137"/>
                  </a:cubicBezTo>
                  <a:cubicBezTo>
                    <a:pt x="14" y="139"/>
                    <a:pt x="13" y="143"/>
                    <a:pt x="14" y="145"/>
                  </a:cubicBezTo>
                  <a:cubicBezTo>
                    <a:pt x="14" y="146"/>
                    <a:pt x="14" y="146"/>
                    <a:pt x="13" y="148"/>
                  </a:cubicBezTo>
                  <a:cubicBezTo>
                    <a:pt x="12" y="149"/>
                    <a:pt x="14" y="149"/>
                    <a:pt x="15" y="150"/>
                  </a:cubicBezTo>
                  <a:cubicBezTo>
                    <a:pt x="15" y="150"/>
                    <a:pt x="15" y="150"/>
                    <a:pt x="14" y="151"/>
                  </a:cubicBezTo>
                  <a:cubicBezTo>
                    <a:pt x="13" y="151"/>
                    <a:pt x="11" y="152"/>
                    <a:pt x="13" y="152"/>
                  </a:cubicBezTo>
                  <a:cubicBezTo>
                    <a:pt x="12" y="153"/>
                    <a:pt x="13" y="156"/>
                    <a:pt x="14" y="156"/>
                  </a:cubicBezTo>
                  <a:cubicBezTo>
                    <a:pt x="13" y="156"/>
                    <a:pt x="10" y="155"/>
                    <a:pt x="11" y="158"/>
                  </a:cubicBezTo>
                  <a:cubicBezTo>
                    <a:pt x="11" y="158"/>
                    <a:pt x="12" y="163"/>
                    <a:pt x="10" y="162"/>
                  </a:cubicBezTo>
                  <a:cubicBezTo>
                    <a:pt x="10" y="162"/>
                    <a:pt x="8" y="160"/>
                    <a:pt x="8" y="159"/>
                  </a:cubicBezTo>
                  <a:cubicBezTo>
                    <a:pt x="6" y="158"/>
                    <a:pt x="7" y="157"/>
                    <a:pt x="5" y="158"/>
                  </a:cubicBezTo>
                  <a:cubicBezTo>
                    <a:pt x="5" y="158"/>
                    <a:pt x="4" y="159"/>
                    <a:pt x="4" y="159"/>
                  </a:cubicBezTo>
                  <a:cubicBezTo>
                    <a:pt x="4" y="160"/>
                    <a:pt x="5" y="160"/>
                    <a:pt x="4" y="161"/>
                  </a:cubicBezTo>
                  <a:cubicBezTo>
                    <a:pt x="4" y="162"/>
                    <a:pt x="0" y="162"/>
                    <a:pt x="0" y="164"/>
                  </a:cubicBezTo>
                  <a:cubicBezTo>
                    <a:pt x="0" y="164"/>
                    <a:pt x="1" y="165"/>
                    <a:pt x="2" y="165"/>
                  </a:cubicBezTo>
                  <a:cubicBezTo>
                    <a:pt x="2" y="165"/>
                    <a:pt x="1" y="164"/>
                    <a:pt x="2" y="163"/>
                  </a:cubicBezTo>
                  <a:cubicBezTo>
                    <a:pt x="2" y="163"/>
                    <a:pt x="5" y="165"/>
                    <a:pt x="7" y="164"/>
                  </a:cubicBezTo>
                  <a:cubicBezTo>
                    <a:pt x="11" y="163"/>
                    <a:pt x="5" y="170"/>
                    <a:pt x="7" y="171"/>
                  </a:cubicBezTo>
                  <a:cubicBezTo>
                    <a:pt x="8" y="171"/>
                    <a:pt x="10" y="170"/>
                    <a:pt x="11" y="171"/>
                  </a:cubicBezTo>
                  <a:cubicBezTo>
                    <a:pt x="12" y="171"/>
                    <a:pt x="12" y="174"/>
                    <a:pt x="11" y="173"/>
                  </a:cubicBezTo>
                  <a:cubicBezTo>
                    <a:pt x="11" y="173"/>
                    <a:pt x="8" y="171"/>
                    <a:pt x="8" y="172"/>
                  </a:cubicBezTo>
                  <a:cubicBezTo>
                    <a:pt x="7" y="173"/>
                    <a:pt x="6" y="173"/>
                    <a:pt x="7" y="174"/>
                  </a:cubicBezTo>
                  <a:cubicBezTo>
                    <a:pt x="7" y="174"/>
                    <a:pt x="9" y="176"/>
                    <a:pt x="8" y="176"/>
                  </a:cubicBezTo>
                  <a:cubicBezTo>
                    <a:pt x="7" y="176"/>
                    <a:pt x="7" y="179"/>
                    <a:pt x="7" y="179"/>
                  </a:cubicBezTo>
                  <a:cubicBezTo>
                    <a:pt x="6" y="182"/>
                    <a:pt x="9" y="178"/>
                    <a:pt x="9" y="178"/>
                  </a:cubicBezTo>
                  <a:cubicBezTo>
                    <a:pt x="9" y="178"/>
                    <a:pt x="8" y="183"/>
                    <a:pt x="9" y="182"/>
                  </a:cubicBezTo>
                  <a:cubicBezTo>
                    <a:pt x="9" y="182"/>
                    <a:pt x="8" y="182"/>
                    <a:pt x="8" y="183"/>
                  </a:cubicBezTo>
                  <a:cubicBezTo>
                    <a:pt x="7" y="184"/>
                    <a:pt x="8" y="184"/>
                    <a:pt x="9" y="185"/>
                  </a:cubicBezTo>
                  <a:cubicBezTo>
                    <a:pt x="9" y="185"/>
                    <a:pt x="7" y="186"/>
                    <a:pt x="7" y="186"/>
                  </a:cubicBezTo>
                  <a:cubicBezTo>
                    <a:pt x="6" y="186"/>
                    <a:pt x="7" y="186"/>
                    <a:pt x="7" y="187"/>
                  </a:cubicBezTo>
                  <a:cubicBezTo>
                    <a:pt x="6" y="189"/>
                    <a:pt x="10" y="189"/>
                    <a:pt x="10" y="188"/>
                  </a:cubicBezTo>
                  <a:cubicBezTo>
                    <a:pt x="10" y="189"/>
                    <a:pt x="9" y="189"/>
                    <a:pt x="10" y="190"/>
                  </a:cubicBezTo>
                  <a:cubicBezTo>
                    <a:pt x="10" y="190"/>
                    <a:pt x="10" y="190"/>
                    <a:pt x="10" y="190"/>
                  </a:cubicBezTo>
                  <a:cubicBezTo>
                    <a:pt x="10" y="191"/>
                    <a:pt x="8" y="192"/>
                    <a:pt x="8" y="193"/>
                  </a:cubicBezTo>
                  <a:cubicBezTo>
                    <a:pt x="7" y="195"/>
                    <a:pt x="10" y="192"/>
                    <a:pt x="11" y="192"/>
                  </a:cubicBezTo>
                  <a:cubicBezTo>
                    <a:pt x="10" y="193"/>
                    <a:pt x="11" y="194"/>
                    <a:pt x="11" y="194"/>
                  </a:cubicBezTo>
                  <a:cubicBezTo>
                    <a:pt x="11" y="195"/>
                    <a:pt x="8" y="196"/>
                    <a:pt x="8" y="196"/>
                  </a:cubicBezTo>
                  <a:cubicBezTo>
                    <a:pt x="10" y="197"/>
                    <a:pt x="10" y="196"/>
                    <a:pt x="11" y="198"/>
                  </a:cubicBezTo>
                  <a:cubicBezTo>
                    <a:pt x="12" y="200"/>
                    <a:pt x="14" y="195"/>
                    <a:pt x="13" y="195"/>
                  </a:cubicBezTo>
                  <a:cubicBezTo>
                    <a:pt x="14" y="195"/>
                    <a:pt x="14" y="196"/>
                    <a:pt x="15" y="197"/>
                  </a:cubicBezTo>
                  <a:cubicBezTo>
                    <a:pt x="15" y="197"/>
                    <a:pt x="15" y="195"/>
                    <a:pt x="15" y="195"/>
                  </a:cubicBezTo>
                  <a:cubicBezTo>
                    <a:pt x="15" y="195"/>
                    <a:pt x="15" y="197"/>
                    <a:pt x="15" y="197"/>
                  </a:cubicBezTo>
                  <a:cubicBezTo>
                    <a:pt x="16" y="196"/>
                    <a:pt x="16" y="195"/>
                    <a:pt x="16" y="196"/>
                  </a:cubicBezTo>
                  <a:cubicBezTo>
                    <a:pt x="17" y="196"/>
                    <a:pt x="16" y="198"/>
                    <a:pt x="16" y="198"/>
                  </a:cubicBezTo>
                  <a:cubicBezTo>
                    <a:pt x="15" y="199"/>
                    <a:pt x="17" y="199"/>
                    <a:pt x="16" y="200"/>
                  </a:cubicBezTo>
                  <a:cubicBezTo>
                    <a:pt x="15" y="202"/>
                    <a:pt x="17" y="201"/>
                    <a:pt x="18" y="202"/>
                  </a:cubicBezTo>
                  <a:cubicBezTo>
                    <a:pt x="21" y="202"/>
                    <a:pt x="24" y="204"/>
                    <a:pt x="21" y="206"/>
                  </a:cubicBezTo>
                  <a:cubicBezTo>
                    <a:pt x="20" y="207"/>
                    <a:pt x="17" y="206"/>
                    <a:pt x="16" y="207"/>
                  </a:cubicBezTo>
                  <a:cubicBezTo>
                    <a:pt x="15" y="209"/>
                    <a:pt x="18" y="208"/>
                    <a:pt x="19" y="209"/>
                  </a:cubicBezTo>
                  <a:cubicBezTo>
                    <a:pt x="18" y="209"/>
                    <a:pt x="18" y="209"/>
                    <a:pt x="18" y="209"/>
                  </a:cubicBezTo>
                  <a:cubicBezTo>
                    <a:pt x="18" y="209"/>
                    <a:pt x="22" y="212"/>
                    <a:pt x="24" y="210"/>
                  </a:cubicBezTo>
                  <a:cubicBezTo>
                    <a:pt x="25" y="208"/>
                    <a:pt x="23" y="206"/>
                    <a:pt x="25" y="204"/>
                  </a:cubicBezTo>
                  <a:cubicBezTo>
                    <a:pt x="26" y="202"/>
                    <a:pt x="29" y="202"/>
                    <a:pt x="30" y="202"/>
                  </a:cubicBezTo>
                  <a:cubicBezTo>
                    <a:pt x="35" y="199"/>
                    <a:pt x="28" y="199"/>
                    <a:pt x="26" y="199"/>
                  </a:cubicBezTo>
                  <a:cubicBezTo>
                    <a:pt x="24" y="199"/>
                    <a:pt x="21" y="199"/>
                    <a:pt x="19" y="198"/>
                  </a:cubicBezTo>
                  <a:cubicBezTo>
                    <a:pt x="17" y="196"/>
                    <a:pt x="17" y="196"/>
                    <a:pt x="17" y="192"/>
                  </a:cubicBezTo>
                  <a:cubicBezTo>
                    <a:pt x="17" y="188"/>
                    <a:pt x="16" y="191"/>
                    <a:pt x="13" y="189"/>
                  </a:cubicBezTo>
                  <a:cubicBezTo>
                    <a:pt x="12" y="189"/>
                    <a:pt x="12" y="186"/>
                    <a:pt x="12" y="185"/>
                  </a:cubicBezTo>
                  <a:cubicBezTo>
                    <a:pt x="11" y="183"/>
                    <a:pt x="11" y="180"/>
                    <a:pt x="13" y="179"/>
                  </a:cubicBezTo>
                  <a:cubicBezTo>
                    <a:pt x="14" y="178"/>
                    <a:pt x="14" y="178"/>
                    <a:pt x="15" y="177"/>
                  </a:cubicBezTo>
                  <a:cubicBezTo>
                    <a:pt x="15" y="176"/>
                    <a:pt x="16" y="175"/>
                    <a:pt x="17" y="175"/>
                  </a:cubicBezTo>
                  <a:cubicBezTo>
                    <a:pt x="18" y="174"/>
                    <a:pt x="16" y="171"/>
                    <a:pt x="17" y="169"/>
                  </a:cubicBezTo>
                  <a:cubicBezTo>
                    <a:pt x="17" y="168"/>
                    <a:pt x="19" y="167"/>
                    <a:pt x="20" y="165"/>
                  </a:cubicBezTo>
                  <a:cubicBezTo>
                    <a:pt x="20" y="163"/>
                    <a:pt x="20" y="160"/>
                    <a:pt x="21" y="158"/>
                  </a:cubicBezTo>
                  <a:cubicBezTo>
                    <a:pt x="21" y="156"/>
                    <a:pt x="23" y="156"/>
                    <a:pt x="21" y="154"/>
                  </a:cubicBezTo>
                  <a:cubicBezTo>
                    <a:pt x="20" y="153"/>
                    <a:pt x="17" y="153"/>
                    <a:pt x="21" y="152"/>
                  </a:cubicBezTo>
                  <a:cubicBezTo>
                    <a:pt x="26" y="151"/>
                    <a:pt x="20" y="151"/>
                    <a:pt x="19" y="149"/>
                  </a:cubicBezTo>
                  <a:cubicBezTo>
                    <a:pt x="19" y="146"/>
                    <a:pt x="19" y="142"/>
                    <a:pt x="19" y="140"/>
                  </a:cubicBezTo>
                  <a:cubicBezTo>
                    <a:pt x="19" y="136"/>
                    <a:pt x="19" y="131"/>
                    <a:pt x="19" y="127"/>
                  </a:cubicBezTo>
                  <a:cubicBezTo>
                    <a:pt x="20" y="124"/>
                    <a:pt x="21" y="119"/>
                    <a:pt x="23" y="117"/>
                  </a:cubicBezTo>
                  <a:cubicBezTo>
                    <a:pt x="26" y="114"/>
                    <a:pt x="23" y="109"/>
                    <a:pt x="23" y="106"/>
                  </a:cubicBezTo>
                  <a:cubicBezTo>
                    <a:pt x="23" y="104"/>
                    <a:pt x="24" y="103"/>
                    <a:pt x="26" y="102"/>
                  </a:cubicBezTo>
                  <a:cubicBezTo>
                    <a:pt x="28" y="100"/>
                    <a:pt x="27" y="99"/>
                    <a:pt x="27" y="96"/>
                  </a:cubicBezTo>
                  <a:cubicBezTo>
                    <a:pt x="27" y="92"/>
                    <a:pt x="30" y="89"/>
                    <a:pt x="29" y="85"/>
                  </a:cubicBezTo>
                  <a:cubicBezTo>
                    <a:pt x="29" y="82"/>
                    <a:pt x="28" y="79"/>
                    <a:pt x="27" y="76"/>
                  </a:cubicBezTo>
                  <a:cubicBezTo>
                    <a:pt x="27" y="75"/>
                    <a:pt x="26" y="74"/>
                    <a:pt x="27" y="73"/>
                  </a:cubicBezTo>
                  <a:cubicBezTo>
                    <a:pt x="28" y="72"/>
                    <a:pt x="29" y="68"/>
                    <a:pt x="29" y="67"/>
                  </a:cubicBezTo>
                  <a:cubicBezTo>
                    <a:pt x="29" y="66"/>
                    <a:pt x="28" y="64"/>
                    <a:pt x="30" y="62"/>
                  </a:cubicBezTo>
                  <a:cubicBezTo>
                    <a:pt x="31" y="61"/>
                    <a:pt x="30" y="59"/>
                    <a:pt x="31" y="58"/>
                  </a:cubicBezTo>
                  <a:cubicBezTo>
                    <a:pt x="31" y="56"/>
                    <a:pt x="33" y="55"/>
                    <a:pt x="34" y="54"/>
                  </a:cubicBezTo>
                  <a:cubicBezTo>
                    <a:pt x="34" y="53"/>
                    <a:pt x="37" y="50"/>
                    <a:pt x="37" y="49"/>
                  </a:cubicBezTo>
                  <a:cubicBezTo>
                    <a:pt x="37" y="48"/>
                    <a:pt x="36" y="46"/>
                    <a:pt x="36" y="44"/>
                  </a:cubicBezTo>
                  <a:cubicBezTo>
                    <a:pt x="36" y="42"/>
                    <a:pt x="36" y="41"/>
                    <a:pt x="36" y="39"/>
                  </a:cubicBezTo>
                  <a:cubicBezTo>
                    <a:pt x="36" y="36"/>
                    <a:pt x="37" y="36"/>
                    <a:pt x="40" y="35"/>
                  </a:cubicBezTo>
                  <a:cubicBezTo>
                    <a:pt x="44" y="34"/>
                    <a:pt x="44" y="32"/>
                    <a:pt x="44" y="28"/>
                  </a:cubicBezTo>
                  <a:cubicBezTo>
                    <a:pt x="43" y="29"/>
                    <a:pt x="41" y="29"/>
                    <a:pt x="40" y="28"/>
                  </a:cubicBezTo>
                  <a:cubicBezTo>
                    <a:pt x="40" y="28"/>
                    <a:pt x="40" y="29"/>
                    <a:pt x="40" y="28"/>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041" name="Freeform 626">
              <a:extLst>
                <a:ext uri="{FF2B5EF4-FFF2-40B4-BE49-F238E27FC236}">
                  <a16:creationId xmlns:a16="http://schemas.microsoft.com/office/drawing/2014/main" id="{AF4A42FA-4B94-5566-20E6-FD553D62C6BD}"/>
                </a:ext>
              </a:extLst>
            </p:cNvPr>
            <p:cNvSpPr/>
            <p:nvPr/>
          </p:nvSpPr>
          <p:spPr bwMode="auto">
            <a:xfrm>
              <a:off x="8095729" y="8760935"/>
              <a:ext cx="655175" cy="756013"/>
            </a:xfrm>
            <a:custGeom>
              <a:avLst/>
              <a:gdLst>
                <a:gd name="T0" fmla="*/ 61 w 64"/>
                <a:gd name="T1" fmla="*/ 42 h 70"/>
                <a:gd name="T2" fmla="*/ 58 w 64"/>
                <a:gd name="T3" fmla="*/ 35 h 70"/>
                <a:gd name="T4" fmla="*/ 50 w 64"/>
                <a:gd name="T5" fmla="*/ 35 h 70"/>
                <a:gd name="T6" fmla="*/ 49 w 64"/>
                <a:gd name="T7" fmla="*/ 33 h 70"/>
                <a:gd name="T8" fmla="*/ 47 w 64"/>
                <a:gd name="T9" fmla="*/ 30 h 70"/>
                <a:gd name="T10" fmla="*/ 48 w 64"/>
                <a:gd name="T11" fmla="*/ 28 h 70"/>
                <a:gd name="T12" fmla="*/ 47 w 64"/>
                <a:gd name="T13" fmla="*/ 26 h 70"/>
                <a:gd name="T14" fmla="*/ 47 w 64"/>
                <a:gd name="T15" fmla="*/ 23 h 70"/>
                <a:gd name="T16" fmla="*/ 41 w 64"/>
                <a:gd name="T17" fmla="*/ 21 h 70"/>
                <a:gd name="T18" fmla="*/ 37 w 64"/>
                <a:gd name="T19" fmla="*/ 18 h 70"/>
                <a:gd name="T20" fmla="*/ 33 w 64"/>
                <a:gd name="T21" fmla="*/ 16 h 70"/>
                <a:gd name="T22" fmla="*/ 29 w 64"/>
                <a:gd name="T23" fmla="*/ 16 h 70"/>
                <a:gd name="T24" fmla="*/ 23 w 64"/>
                <a:gd name="T25" fmla="*/ 9 h 70"/>
                <a:gd name="T26" fmla="*/ 23 w 64"/>
                <a:gd name="T27" fmla="*/ 6 h 70"/>
                <a:gd name="T28" fmla="*/ 23 w 64"/>
                <a:gd name="T29" fmla="*/ 4 h 70"/>
                <a:gd name="T30" fmla="*/ 18 w 64"/>
                <a:gd name="T31" fmla="*/ 3 h 70"/>
                <a:gd name="T32" fmla="*/ 10 w 64"/>
                <a:gd name="T33" fmla="*/ 6 h 70"/>
                <a:gd name="T34" fmla="*/ 7 w 64"/>
                <a:gd name="T35" fmla="*/ 9 h 70"/>
                <a:gd name="T36" fmla="*/ 2 w 64"/>
                <a:gd name="T37" fmla="*/ 8 h 70"/>
                <a:gd name="T38" fmla="*/ 6 w 64"/>
                <a:gd name="T39" fmla="*/ 16 h 70"/>
                <a:gd name="T40" fmla="*/ 5 w 64"/>
                <a:gd name="T41" fmla="*/ 23 h 70"/>
                <a:gd name="T42" fmla="*/ 4 w 64"/>
                <a:gd name="T43" fmla="*/ 27 h 70"/>
                <a:gd name="T44" fmla="*/ 3 w 64"/>
                <a:gd name="T45" fmla="*/ 31 h 70"/>
                <a:gd name="T46" fmla="*/ 5 w 64"/>
                <a:gd name="T47" fmla="*/ 35 h 70"/>
                <a:gd name="T48" fmla="*/ 3 w 64"/>
                <a:gd name="T49" fmla="*/ 38 h 70"/>
                <a:gd name="T50" fmla="*/ 4 w 64"/>
                <a:gd name="T51" fmla="*/ 46 h 70"/>
                <a:gd name="T52" fmla="*/ 4 w 64"/>
                <a:gd name="T53" fmla="*/ 49 h 70"/>
                <a:gd name="T54" fmla="*/ 7 w 64"/>
                <a:gd name="T55" fmla="*/ 52 h 70"/>
                <a:gd name="T56" fmla="*/ 7 w 64"/>
                <a:gd name="T57" fmla="*/ 54 h 70"/>
                <a:gd name="T58" fmla="*/ 6 w 64"/>
                <a:gd name="T59" fmla="*/ 56 h 70"/>
                <a:gd name="T60" fmla="*/ 9 w 64"/>
                <a:gd name="T61" fmla="*/ 63 h 70"/>
                <a:gd name="T62" fmla="*/ 13 w 64"/>
                <a:gd name="T63" fmla="*/ 69 h 70"/>
                <a:gd name="T64" fmla="*/ 14 w 64"/>
                <a:gd name="T65" fmla="*/ 67 h 70"/>
                <a:gd name="T66" fmla="*/ 17 w 64"/>
                <a:gd name="T67" fmla="*/ 65 h 70"/>
                <a:gd name="T68" fmla="*/ 20 w 64"/>
                <a:gd name="T69" fmla="*/ 65 h 70"/>
                <a:gd name="T70" fmla="*/ 25 w 64"/>
                <a:gd name="T71" fmla="*/ 65 h 70"/>
                <a:gd name="T72" fmla="*/ 28 w 64"/>
                <a:gd name="T73" fmla="*/ 68 h 70"/>
                <a:gd name="T74" fmla="*/ 31 w 64"/>
                <a:gd name="T75" fmla="*/ 65 h 70"/>
                <a:gd name="T76" fmla="*/ 37 w 64"/>
                <a:gd name="T77" fmla="*/ 64 h 70"/>
                <a:gd name="T78" fmla="*/ 44 w 64"/>
                <a:gd name="T79" fmla="*/ 52 h 70"/>
                <a:gd name="T80" fmla="*/ 52 w 64"/>
                <a:gd name="T81" fmla="*/ 51 h 70"/>
                <a:gd name="T82" fmla="*/ 59 w 64"/>
                <a:gd name="T83" fmla="*/ 54 h 70"/>
                <a:gd name="T84" fmla="*/ 61 w 64"/>
                <a:gd name="T85" fmla="*/ 42 h 70"/>
                <a:gd name="T86" fmla="*/ 61 w 64"/>
                <a:gd name="T87" fmla="*/ 4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4" h="70">
                  <a:moveTo>
                    <a:pt x="61" y="42"/>
                  </a:moveTo>
                  <a:cubicBezTo>
                    <a:pt x="57" y="40"/>
                    <a:pt x="58" y="39"/>
                    <a:pt x="58" y="35"/>
                  </a:cubicBezTo>
                  <a:cubicBezTo>
                    <a:pt x="55" y="35"/>
                    <a:pt x="52" y="35"/>
                    <a:pt x="50" y="35"/>
                  </a:cubicBezTo>
                  <a:cubicBezTo>
                    <a:pt x="48" y="35"/>
                    <a:pt x="49" y="34"/>
                    <a:pt x="49" y="33"/>
                  </a:cubicBezTo>
                  <a:cubicBezTo>
                    <a:pt x="49" y="32"/>
                    <a:pt x="48" y="30"/>
                    <a:pt x="47" y="30"/>
                  </a:cubicBezTo>
                  <a:cubicBezTo>
                    <a:pt x="47" y="29"/>
                    <a:pt x="48" y="29"/>
                    <a:pt x="48" y="28"/>
                  </a:cubicBezTo>
                  <a:cubicBezTo>
                    <a:pt x="49" y="27"/>
                    <a:pt x="48" y="26"/>
                    <a:pt x="47" y="26"/>
                  </a:cubicBezTo>
                  <a:cubicBezTo>
                    <a:pt x="47" y="25"/>
                    <a:pt x="48" y="24"/>
                    <a:pt x="47" y="23"/>
                  </a:cubicBezTo>
                  <a:cubicBezTo>
                    <a:pt x="45" y="21"/>
                    <a:pt x="43" y="21"/>
                    <a:pt x="41" y="21"/>
                  </a:cubicBezTo>
                  <a:cubicBezTo>
                    <a:pt x="40" y="21"/>
                    <a:pt x="38" y="19"/>
                    <a:pt x="37" y="18"/>
                  </a:cubicBezTo>
                  <a:cubicBezTo>
                    <a:pt x="35" y="18"/>
                    <a:pt x="34" y="16"/>
                    <a:pt x="33" y="16"/>
                  </a:cubicBezTo>
                  <a:cubicBezTo>
                    <a:pt x="31" y="16"/>
                    <a:pt x="30" y="16"/>
                    <a:pt x="29" y="16"/>
                  </a:cubicBezTo>
                  <a:cubicBezTo>
                    <a:pt x="27" y="16"/>
                    <a:pt x="23" y="11"/>
                    <a:pt x="23" y="9"/>
                  </a:cubicBezTo>
                  <a:cubicBezTo>
                    <a:pt x="23" y="8"/>
                    <a:pt x="23" y="7"/>
                    <a:pt x="23" y="6"/>
                  </a:cubicBezTo>
                  <a:cubicBezTo>
                    <a:pt x="23" y="5"/>
                    <a:pt x="23" y="5"/>
                    <a:pt x="23" y="4"/>
                  </a:cubicBezTo>
                  <a:cubicBezTo>
                    <a:pt x="23" y="0"/>
                    <a:pt x="21" y="2"/>
                    <a:pt x="18" y="3"/>
                  </a:cubicBezTo>
                  <a:cubicBezTo>
                    <a:pt x="15" y="3"/>
                    <a:pt x="13" y="6"/>
                    <a:pt x="10" y="6"/>
                  </a:cubicBezTo>
                  <a:cubicBezTo>
                    <a:pt x="8" y="6"/>
                    <a:pt x="8" y="8"/>
                    <a:pt x="7" y="9"/>
                  </a:cubicBezTo>
                  <a:cubicBezTo>
                    <a:pt x="6" y="9"/>
                    <a:pt x="3" y="8"/>
                    <a:pt x="2" y="8"/>
                  </a:cubicBezTo>
                  <a:cubicBezTo>
                    <a:pt x="4" y="9"/>
                    <a:pt x="5" y="14"/>
                    <a:pt x="6" y="16"/>
                  </a:cubicBezTo>
                  <a:cubicBezTo>
                    <a:pt x="4" y="17"/>
                    <a:pt x="5" y="21"/>
                    <a:pt x="5" y="23"/>
                  </a:cubicBezTo>
                  <a:cubicBezTo>
                    <a:pt x="5" y="25"/>
                    <a:pt x="5" y="26"/>
                    <a:pt x="4" y="27"/>
                  </a:cubicBezTo>
                  <a:cubicBezTo>
                    <a:pt x="3" y="28"/>
                    <a:pt x="3" y="30"/>
                    <a:pt x="3" y="31"/>
                  </a:cubicBezTo>
                  <a:cubicBezTo>
                    <a:pt x="2" y="33"/>
                    <a:pt x="5" y="33"/>
                    <a:pt x="5" y="35"/>
                  </a:cubicBezTo>
                  <a:cubicBezTo>
                    <a:pt x="5" y="36"/>
                    <a:pt x="3" y="37"/>
                    <a:pt x="3" y="38"/>
                  </a:cubicBezTo>
                  <a:cubicBezTo>
                    <a:pt x="0" y="41"/>
                    <a:pt x="4" y="42"/>
                    <a:pt x="4" y="46"/>
                  </a:cubicBezTo>
                  <a:cubicBezTo>
                    <a:pt x="4" y="47"/>
                    <a:pt x="4" y="48"/>
                    <a:pt x="4" y="49"/>
                  </a:cubicBezTo>
                  <a:cubicBezTo>
                    <a:pt x="5" y="50"/>
                    <a:pt x="6" y="51"/>
                    <a:pt x="7" y="52"/>
                  </a:cubicBezTo>
                  <a:cubicBezTo>
                    <a:pt x="7" y="53"/>
                    <a:pt x="5" y="53"/>
                    <a:pt x="7" y="54"/>
                  </a:cubicBezTo>
                  <a:cubicBezTo>
                    <a:pt x="7" y="54"/>
                    <a:pt x="6" y="56"/>
                    <a:pt x="6" y="56"/>
                  </a:cubicBezTo>
                  <a:cubicBezTo>
                    <a:pt x="6" y="59"/>
                    <a:pt x="9" y="61"/>
                    <a:pt x="9" y="63"/>
                  </a:cubicBezTo>
                  <a:cubicBezTo>
                    <a:pt x="10" y="66"/>
                    <a:pt x="8" y="69"/>
                    <a:pt x="13" y="69"/>
                  </a:cubicBezTo>
                  <a:cubicBezTo>
                    <a:pt x="14" y="70"/>
                    <a:pt x="14" y="68"/>
                    <a:pt x="14" y="67"/>
                  </a:cubicBezTo>
                  <a:cubicBezTo>
                    <a:pt x="14" y="66"/>
                    <a:pt x="16" y="65"/>
                    <a:pt x="17" y="65"/>
                  </a:cubicBezTo>
                  <a:cubicBezTo>
                    <a:pt x="18" y="64"/>
                    <a:pt x="19" y="63"/>
                    <a:pt x="20" y="65"/>
                  </a:cubicBezTo>
                  <a:cubicBezTo>
                    <a:pt x="22" y="66"/>
                    <a:pt x="24" y="65"/>
                    <a:pt x="25" y="65"/>
                  </a:cubicBezTo>
                  <a:cubicBezTo>
                    <a:pt x="27" y="65"/>
                    <a:pt x="27" y="68"/>
                    <a:pt x="28" y="68"/>
                  </a:cubicBezTo>
                  <a:cubicBezTo>
                    <a:pt x="29" y="68"/>
                    <a:pt x="30" y="66"/>
                    <a:pt x="31" y="65"/>
                  </a:cubicBezTo>
                  <a:cubicBezTo>
                    <a:pt x="32" y="63"/>
                    <a:pt x="36" y="66"/>
                    <a:pt x="37" y="64"/>
                  </a:cubicBezTo>
                  <a:cubicBezTo>
                    <a:pt x="39" y="59"/>
                    <a:pt x="38" y="54"/>
                    <a:pt x="44" y="52"/>
                  </a:cubicBezTo>
                  <a:cubicBezTo>
                    <a:pt x="46" y="51"/>
                    <a:pt x="49" y="51"/>
                    <a:pt x="52" y="51"/>
                  </a:cubicBezTo>
                  <a:cubicBezTo>
                    <a:pt x="55" y="51"/>
                    <a:pt x="57" y="52"/>
                    <a:pt x="59" y="54"/>
                  </a:cubicBezTo>
                  <a:cubicBezTo>
                    <a:pt x="60" y="51"/>
                    <a:pt x="64" y="43"/>
                    <a:pt x="61" y="42"/>
                  </a:cubicBezTo>
                  <a:cubicBezTo>
                    <a:pt x="60" y="41"/>
                    <a:pt x="62" y="42"/>
                    <a:pt x="61" y="42"/>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042" name="Freeform 627">
              <a:extLst>
                <a:ext uri="{FF2B5EF4-FFF2-40B4-BE49-F238E27FC236}">
                  <a16:creationId xmlns:a16="http://schemas.microsoft.com/office/drawing/2014/main" id="{ADE9AEC4-383D-0F23-3B12-0D37CFD53446}"/>
                </a:ext>
              </a:extLst>
            </p:cNvPr>
            <p:cNvSpPr/>
            <p:nvPr/>
          </p:nvSpPr>
          <p:spPr bwMode="auto">
            <a:xfrm>
              <a:off x="8465137" y="9299363"/>
              <a:ext cx="460016" cy="479422"/>
            </a:xfrm>
            <a:custGeom>
              <a:avLst/>
              <a:gdLst>
                <a:gd name="T0" fmla="*/ 40 w 45"/>
                <a:gd name="T1" fmla="*/ 24 h 44"/>
                <a:gd name="T2" fmla="*/ 36 w 45"/>
                <a:gd name="T3" fmla="*/ 24 h 44"/>
                <a:gd name="T4" fmla="*/ 36 w 45"/>
                <a:gd name="T5" fmla="*/ 20 h 44"/>
                <a:gd name="T6" fmla="*/ 34 w 45"/>
                <a:gd name="T7" fmla="*/ 17 h 44"/>
                <a:gd name="T8" fmla="*/ 29 w 45"/>
                <a:gd name="T9" fmla="*/ 16 h 44"/>
                <a:gd name="T10" fmla="*/ 25 w 45"/>
                <a:gd name="T11" fmla="*/ 15 h 44"/>
                <a:gd name="T12" fmla="*/ 25 w 45"/>
                <a:gd name="T13" fmla="*/ 12 h 44"/>
                <a:gd name="T14" fmla="*/ 24 w 45"/>
                <a:gd name="T15" fmla="*/ 7 h 44"/>
                <a:gd name="T16" fmla="*/ 21 w 45"/>
                <a:gd name="T17" fmla="*/ 3 h 44"/>
                <a:gd name="T18" fmla="*/ 14 w 45"/>
                <a:gd name="T19" fmla="*/ 1 h 44"/>
                <a:gd name="T20" fmla="*/ 5 w 45"/>
                <a:gd name="T21" fmla="*/ 3 h 44"/>
                <a:gd name="T22" fmla="*/ 2 w 45"/>
                <a:gd name="T23" fmla="*/ 11 h 44"/>
                <a:gd name="T24" fmla="*/ 1 w 45"/>
                <a:gd name="T25" fmla="*/ 14 h 44"/>
                <a:gd name="T26" fmla="*/ 2 w 45"/>
                <a:gd name="T27" fmla="*/ 17 h 44"/>
                <a:gd name="T28" fmla="*/ 9 w 45"/>
                <a:gd name="T29" fmla="*/ 24 h 44"/>
                <a:gd name="T30" fmla="*/ 13 w 45"/>
                <a:gd name="T31" fmla="*/ 25 h 44"/>
                <a:gd name="T32" fmla="*/ 17 w 45"/>
                <a:gd name="T33" fmla="*/ 27 h 44"/>
                <a:gd name="T34" fmla="*/ 25 w 45"/>
                <a:gd name="T35" fmla="*/ 35 h 44"/>
                <a:gd name="T36" fmla="*/ 22 w 45"/>
                <a:gd name="T37" fmla="*/ 39 h 44"/>
                <a:gd name="T38" fmla="*/ 20 w 45"/>
                <a:gd name="T39" fmla="*/ 42 h 44"/>
                <a:gd name="T40" fmla="*/ 28 w 45"/>
                <a:gd name="T41" fmla="*/ 44 h 44"/>
                <a:gd name="T42" fmla="*/ 32 w 45"/>
                <a:gd name="T43" fmla="*/ 43 h 44"/>
                <a:gd name="T44" fmla="*/ 37 w 45"/>
                <a:gd name="T45" fmla="*/ 42 h 44"/>
                <a:gd name="T46" fmla="*/ 40 w 45"/>
                <a:gd name="T47" fmla="*/ 39 h 44"/>
                <a:gd name="T48" fmla="*/ 41 w 45"/>
                <a:gd name="T49" fmla="*/ 34 h 44"/>
                <a:gd name="T50" fmla="*/ 40 w 45"/>
                <a:gd name="T51" fmla="*/ 24 h 44"/>
                <a:gd name="T52" fmla="*/ 40 w 45"/>
                <a:gd name="T53" fmla="*/ 2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5" h="44">
                  <a:moveTo>
                    <a:pt x="40" y="24"/>
                  </a:moveTo>
                  <a:cubicBezTo>
                    <a:pt x="39" y="25"/>
                    <a:pt x="37" y="26"/>
                    <a:pt x="36" y="24"/>
                  </a:cubicBezTo>
                  <a:cubicBezTo>
                    <a:pt x="35" y="23"/>
                    <a:pt x="37" y="22"/>
                    <a:pt x="36" y="20"/>
                  </a:cubicBezTo>
                  <a:cubicBezTo>
                    <a:pt x="35" y="19"/>
                    <a:pt x="35" y="18"/>
                    <a:pt x="34" y="17"/>
                  </a:cubicBezTo>
                  <a:cubicBezTo>
                    <a:pt x="31" y="15"/>
                    <a:pt x="31" y="17"/>
                    <a:pt x="29" y="16"/>
                  </a:cubicBezTo>
                  <a:cubicBezTo>
                    <a:pt x="28" y="16"/>
                    <a:pt x="27" y="16"/>
                    <a:pt x="25" y="15"/>
                  </a:cubicBezTo>
                  <a:cubicBezTo>
                    <a:pt x="23" y="15"/>
                    <a:pt x="24" y="13"/>
                    <a:pt x="25" y="12"/>
                  </a:cubicBezTo>
                  <a:cubicBezTo>
                    <a:pt x="25" y="10"/>
                    <a:pt x="24" y="8"/>
                    <a:pt x="24" y="7"/>
                  </a:cubicBezTo>
                  <a:cubicBezTo>
                    <a:pt x="23" y="4"/>
                    <a:pt x="24" y="4"/>
                    <a:pt x="21" y="3"/>
                  </a:cubicBezTo>
                  <a:cubicBezTo>
                    <a:pt x="19" y="1"/>
                    <a:pt x="18" y="0"/>
                    <a:pt x="14" y="1"/>
                  </a:cubicBezTo>
                  <a:cubicBezTo>
                    <a:pt x="11" y="1"/>
                    <a:pt x="7" y="2"/>
                    <a:pt x="5" y="3"/>
                  </a:cubicBezTo>
                  <a:cubicBezTo>
                    <a:pt x="2" y="6"/>
                    <a:pt x="3" y="8"/>
                    <a:pt x="2" y="11"/>
                  </a:cubicBezTo>
                  <a:cubicBezTo>
                    <a:pt x="2" y="12"/>
                    <a:pt x="1" y="13"/>
                    <a:pt x="1" y="14"/>
                  </a:cubicBezTo>
                  <a:cubicBezTo>
                    <a:pt x="0" y="15"/>
                    <a:pt x="1" y="15"/>
                    <a:pt x="2" y="17"/>
                  </a:cubicBezTo>
                  <a:cubicBezTo>
                    <a:pt x="4" y="20"/>
                    <a:pt x="6" y="21"/>
                    <a:pt x="9" y="24"/>
                  </a:cubicBezTo>
                  <a:cubicBezTo>
                    <a:pt x="10" y="25"/>
                    <a:pt x="12" y="25"/>
                    <a:pt x="13" y="25"/>
                  </a:cubicBezTo>
                  <a:cubicBezTo>
                    <a:pt x="15" y="25"/>
                    <a:pt x="16" y="26"/>
                    <a:pt x="17" y="27"/>
                  </a:cubicBezTo>
                  <a:cubicBezTo>
                    <a:pt x="19" y="28"/>
                    <a:pt x="27" y="31"/>
                    <a:pt x="25" y="35"/>
                  </a:cubicBezTo>
                  <a:cubicBezTo>
                    <a:pt x="24" y="36"/>
                    <a:pt x="22" y="37"/>
                    <a:pt x="22" y="39"/>
                  </a:cubicBezTo>
                  <a:cubicBezTo>
                    <a:pt x="22" y="41"/>
                    <a:pt x="22" y="41"/>
                    <a:pt x="20" y="42"/>
                  </a:cubicBezTo>
                  <a:cubicBezTo>
                    <a:pt x="19" y="44"/>
                    <a:pt x="27" y="43"/>
                    <a:pt x="28" y="44"/>
                  </a:cubicBezTo>
                  <a:cubicBezTo>
                    <a:pt x="30" y="44"/>
                    <a:pt x="30" y="44"/>
                    <a:pt x="32" y="43"/>
                  </a:cubicBezTo>
                  <a:cubicBezTo>
                    <a:pt x="33" y="41"/>
                    <a:pt x="36" y="43"/>
                    <a:pt x="37" y="42"/>
                  </a:cubicBezTo>
                  <a:cubicBezTo>
                    <a:pt x="38" y="41"/>
                    <a:pt x="39" y="40"/>
                    <a:pt x="40" y="39"/>
                  </a:cubicBezTo>
                  <a:cubicBezTo>
                    <a:pt x="41" y="37"/>
                    <a:pt x="40" y="35"/>
                    <a:pt x="41" y="34"/>
                  </a:cubicBezTo>
                  <a:cubicBezTo>
                    <a:pt x="41" y="32"/>
                    <a:pt x="45" y="24"/>
                    <a:pt x="40" y="24"/>
                  </a:cubicBezTo>
                  <a:cubicBezTo>
                    <a:pt x="40" y="25"/>
                    <a:pt x="41" y="24"/>
                    <a:pt x="40" y="24"/>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043" name="Freeform 628">
              <a:extLst>
                <a:ext uri="{FF2B5EF4-FFF2-40B4-BE49-F238E27FC236}">
                  <a16:creationId xmlns:a16="http://schemas.microsoft.com/office/drawing/2014/main" id="{B9AF629A-A1B6-2F9F-3AFB-E77A01F1BEF6}"/>
                </a:ext>
              </a:extLst>
            </p:cNvPr>
            <p:cNvSpPr/>
            <p:nvPr/>
          </p:nvSpPr>
          <p:spPr bwMode="auto">
            <a:xfrm>
              <a:off x="7883147" y="7968044"/>
              <a:ext cx="2031735" cy="2179527"/>
            </a:xfrm>
            <a:custGeom>
              <a:avLst/>
              <a:gdLst>
                <a:gd name="T0" fmla="*/ 188 w 199"/>
                <a:gd name="T1" fmla="*/ 51 h 201"/>
                <a:gd name="T2" fmla="*/ 165 w 199"/>
                <a:gd name="T3" fmla="*/ 41 h 201"/>
                <a:gd name="T4" fmla="*/ 135 w 199"/>
                <a:gd name="T5" fmla="*/ 30 h 201"/>
                <a:gd name="T6" fmla="*/ 122 w 199"/>
                <a:gd name="T7" fmla="*/ 36 h 201"/>
                <a:gd name="T8" fmla="*/ 116 w 199"/>
                <a:gd name="T9" fmla="*/ 29 h 201"/>
                <a:gd name="T10" fmla="*/ 111 w 199"/>
                <a:gd name="T11" fmla="*/ 33 h 201"/>
                <a:gd name="T12" fmla="*/ 120 w 199"/>
                <a:gd name="T13" fmla="*/ 23 h 201"/>
                <a:gd name="T14" fmla="*/ 116 w 199"/>
                <a:gd name="T15" fmla="*/ 8 h 201"/>
                <a:gd name="T16" fmla="*/ 105 w 199"/>
                <a:gd name="T17" fmla="*/ 15 h 201"/>
                <a:gd name="T18" fmla="*/ 93 w 199"/>
                <a:gd name="T19" fmla="*/ 14 h 201"/>
                <a:gd name="T20" fmla="*/ 77 w 199"/>
                <a:gd name="T21" fmla="*/ 19 h 201"/>
                <a:gd name="T22" fmla="*/ 69 w 199"/>
                <a:gd name="T23" fmla="*/ 1 h 201"/>
                <a:gd name="T24" fmla="*/ 56 w 199"/>
                <a:gd name="T25" fmla="*/ 7 h 201"/>
                <a:gd name="T26" fmla="*/ 50 w 199"/>
                <a:gd name="T27" fmla="*/ 11 h 201"/>
                <a:gd name="T28" fmla="*/ 51 w 199"/>
                <a:gd name="T29" fmla="*/ 16 h 201"/>
                <a:gd name="T30" fmla="*/ 41 w 199"/>
                <a:gd name="T31" fmla="*/ 22 h 201"/>
                <a:gd name="T32" fmla="*/ 27 w 199"/>
                <a:gd name="T33" fmla="*/ 18 h 201"/>
                <a:gd name="T34" fmla="*/ 25 w 199"/>
                <a:gd name="T35" fmla="*/ 21 h 201"/>
                <a:gd name="T36" fmla="*/ 22 w 199"/>
                <a:gd name="T37" fmla="*/ 39 h 201"/>
                <a:gd name="T38" fmla="*/ 10 w 199"/>
                <a:gd name="T39" fmla="*/ 49 h 201"/>
                <a:gd name="T40" fmla="*/ 2 w 199"/>
                <a:gd name="T41" fmla="*/ 66 h 201"/>
                <a:gd name="T42" fmla="*/ 9 w 199"/>
                <a:gd name="T43" fmla="*/ 75 h 201"/>
                <a:gd name="T44" fmla="*/ 24 w 199"/>
                <a:gd name="T45" fmla="*/ 81 h 201"/>
                <a:gd name="T46" fmla="*/ 39 w 199"/>
                <a:gd name="T47" fmla="*/ 76 h 201"/>
                <a:gd name="T48" fmla="*/ 49 w 199"/>
                <a:gd name="T49" fmla="*/ 88 h 201"/>
                <a:gd name="T50" fmla="*/ 61 w 199"/>
                <a:gd name="T51" fmla="*/ 94 h 201"/>
                <a:gd name="T52" fmla="*/ 68 w 199"/>
                <a:gd name="T53" fmla="*/ 102 h 201"/>
                <a:gd name="T54" fmla="*/ 80 w 199"/>
                <a:gd name="T55" fmla="*/ 114 h 201"/>
                <a:gd name="T56" fmla="*/ 82 w 199"/>
                <a:gd name="T57" fmla="*/ 135 h 201"/>
                <a:gd name="T58" fmla="*/ 93 w 199"/>
                <a:gd name="T59" fmla="*/ 145 h 201"/>
                <a:gd name="T60" fmla="*/ 98 w 199"/>
                <a:gd name="T61" fmla="*/ 157 h 201"/>
                <a:gd name="T62" fmla="*/ 90 w 199"/>
                <a:gd name="T63" fmla="*/ 173 h 201"/>
                <a:gd name="T64" fmla="*/ 86 w 199"/>
                <a:gd name="T65" fmla="*/ 181 h 201"/>
                <a:gd name="T66" fmla="*/ 94 w 199"/>
                <a:gd name="T67" fmla="*/ 187 h 201"/>
                <a:gd name="T68" fmla="*/ 107 w 199"/>
                <a:gd name="T69" fmla="*/ 197 h 201"/>
                <a:gd name="T70" fmla="*/ 119 w 199"/>
                <a:gd name="T71" fmla="*/ 180 h 201"/>
                <a:gd name="T72" fmla="*/ 128 w 199"/>
                <a:gd name="T73" fmla="*/ 157 h 201"/>
                <a:gd name="T74" fmla="*/ 137 w 199"/>
                <a:gd name="T75" fmla="*/ 149 h 201"/>
                <a:gd name="T76" fmla="*/ 144 w 199"/>
                <a:gd name="T77" fmla="*/ 147 h 201"/>
                <a:gd name="T78" fmla="*/ 155 w 199"/>
                <a:gd name="T79" fmla="*/ 142 h 201"/>
                <a:gd name="T80" fmla="*/ 163 w 199"/>
                <a:gd name="T81" fmla="*/ 139 h 201"/>
                <a:gd name="T82" fmla="*/ 169 w 199"/>
                <a:gd name="T83" fmla="*/ 130 h 201"/>
                <a:gd name="T84" fmla="*/ 175 w 199"/>
                <a:gd name="T85" fmla="*/ 116 h 201"/>
                <a:gd name="T86" fmla="*/ 176 w 199"/>
                <a:gd name="T87" fmla="*/ 98 h 201"/>
                <a:gd name="T88" fmla="*/ 178 w 199"/>
                <a:gd name="T89" fmla="*/ 91 h 201"/>
                <a:gd name="T90" fmla="*/ 182 w 199"/>
                <a:gd name="T91" fmla="*/ 86 h 201"/>
                <a:gd name="T92" fmla="*/ 196 w 199"/>
                <a:gd name="T93" fmla="*/ 57 h 201"/>
                <a:gd name="T94" fmla="*/ 110 w 199"/>
                <a:gd name="T95" fmla="*/ 190 h 201"/>
                <a:gd name="T96" fmla="*/ 115 w 199"/>
                <a:gd name="T97" fmla="*/ 186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9" h="201">
                  <a:moveTo>
                    <a:pt x="196" y="57"/>
                  </a:moveTo>
                  <a:cubicBezTo>
                    <a:pt x="195" y="55"/>
                    <a:pt x="195" y="53"/>
                    <a:pt x="194" y="52"/>
                  </a:cubicBezTo>
                  <a:cubicBezTo>
                    <a:pt x="192" y="51"/>
                    <a:pt x="189" y="52"/>
                    <a:pt x="188" y="51"/>
                  </a:cubicBezTo>
                  <a:cubicBezTo>
                    <a:pt x="183" y="50"/>
                    <a:pt x="180" y="46"/>
                    <a:pt x="177" y="44"/>
                  </a:cubicBezTo>
                  <a:cubicBezTo>
                    <a:pt x="175" y="43"/>
                    <a:pt x="173" y="42"/>
                    <a:pt x="172" y="41"/>
                  </a:cubicBezTo>
                  <a:cubicBezTo>
                    <a:pt x="169" y="40"/>
                    <a:pt x="168" y="41"/>
                    <a:pt x="165" y="41"/>
                  </a:cubicBezTo>
                  <a:cubicBezTo>
                    <a:pt x="161" y="42"/>
                    <a:pt x="157" y="37"/>
                    <a:pt x="153" y="39"/>
                  </a:cubicBezTo>
                  <a:cubicBezTo>
                    <a:pt x="150" y="40"/>
                    <a:pt x="147" y="35"/>
                    <a:pt x="145" y="34"/>
                  </a:cubicBezTo>
                  <a:cubicBezTo>
                    <a:pt x="142" y="32"/>
                    <a:pt x="138" y="30"/>
                    <a:pt x="135" y="30"/>
                  </a:cubicBezTo>
                  <a:cubicBezTo>
                    <a:pt x="133" y="29"/>
                    <a:pt x="131" y="29"/>
                    <a:pt x="130" y="30"/>
                  </a:cubicBezTo>
                  <a:cubicBezTo>
                    <a:pt x="129" y="33"/>
                    <a:pt x="126" y="34"/>
                    <a:pt x="125" y="36"/>
                  </a:cubicBezTo>
                  <a:cubicBezTo>
                    <a:pt x="123" y="39"/>
                    <a:pt x="124" y="38"/>
                    <a:pt x="122" y="36"/>
                  </a:cubicBezTo>
                  <a:cubicBezTo>
                    <a:pt x="122" y="36"/>
                    <a:pt x="121" y="35"/>
                    <a:pt x="121" y="35"/>
                  </a:cubicBezTo>
                  <a:cubicBezTo>
                    <a:pt x="119" y="34"/>
                    <a:pt x="120" y="36"/>
                    <a:pt x="119" y="37"/>
                  </a:cubicBezTo>
                  <a:cubicBezTo>
                    <a:pt x="118" y="38"/>
                    <a:pt x="115" y="29"/>
                    <a:pt x="116" y="29"/>
                  </a:cubicBezTo>
                  <a:cubicBezTo>
                    <a:pt x="116" y="29"/>
                    <a:pt x="113" y="33"/>
                    <a:pt x="112" y="33"/>
                  </a:cubicBezTo>
                  <a:cubicBezTo>
                    <a:pt x="112" y="33"/>
                    <a:pt x="116" y="30"/>
                    <a:pt x="115" y="29"/>
                  </a:cubicBezTo>
                  <a:cubicBezTo>
                    <a:pt x="113" y="28"/>
                    <a:pt x="113" y="33"/>
                    <a:pt x="111" y="33"/>
                  </a:cubicBezTo>
                  <a:cubicBezTo>
                    <a:pt x="111" y="33"/>
                    <a:pt x="115" y="27"/>
                    <a:pt x="115" y="26"/>
                  </a:cubicBezTo>
                  <a:cubicBezTo>
                    <a:pt x="115" y="25"/>
                    <a:pt x="117" y="25"/>
                    <a:pt x="117" y="24"/>
                  </a:cubicBezTo>
                  <a:cubicBezTo>
                    <a:pt x="118" y="23"/>
                    <a:pt x="119" y="25"/>
                    <a:pt x="120" y="23"/>
                  </a:cubicBezTo>
                  <a:cubicBezTo>
                    <a:pt x="121" y="22"/>
                    <a:pt x="120" y="22"/>
                    <a:pt x="120" y="20"/>
                  </a:cubicBezTo>
                  <a:cubicBezTo>
                    <a:pt x="121" y="19"/>
                    <a:pt x="121" y="17"/>
                    <a:pt x="119" y="16"/>
                  </a:cubicBezTo>
                  <a:cubicBezTo>
                    <a:pt x="116" y="15"/>
                    <a:pt x="116" y="11"/>
                    <a:pt x="116" y="8"/>
                  </a:cubicBezTo>
                  <a:cubicBezTo>
                    <a:pt x="116" y="7"/>
                    <a:pt x="115" y="6"/>
                    <a:pt x="114" y="5"/>
                  </a:cubicBezTo>
                  <a:cubicBezTo>
                    <a:pt x="113" y="4"/>
                    <a:pt x="112" y="7"/>
                    <a:pt x="111" y="8"/>
                  </a:cubicBezTo>
                  <a:cubicBezTo>
                    <a:pt x="110" y="11"/>
                    <a:pt x="108" y="15"/>
                    <a:pt x="105" y="15"/>
                  </a:cubicBezTo>
                  <a:cubicBezTo>
                    <a:pt x="104" y="15"/>
                    <a:pt x="103" y="14"/>
                    <a:pt x="101" y="14"/>
                  </a:cubicBezTo>
                  <a:cubicBezTo>
                    <a:pt x="100" y="14"/>
                    <a:pt x="99" y="15"/>
                    <a:pt x="98" y="14"/>
                  </a:cubicBezTo>
                  <a:cubicBezTo>
                    <a:pt x="96" y="13"/>
                    <a:pt x="95" y="14"/>
                    <a:pt x="93" y="14"/>
                  </a:cubicBezTo>
                  <a:cubicBezTo>
                    <a:pt x="91" y="14"/>
                    <a:pt x="92" y="14"/>
                    <a:pt x="91" y="16"/>
                  </a:cubicBezTo>
                  <a:cubicBezTo>
                    <a:pt x="90" y="17"/>
                    <a:pt x="85" y="16"/>
                    <a:pt x="84" y="17"/>
                  </a:cubicBezTo>
                  <a:cubicBezTo>
                    <a:pt x="82" y="17"/>
                    <a:pt x="79" y="19"/>
                    <a:pt x="77" y="19"/>
                  </a:cubicBezTo>
                  <a:cubicBezTo>
                    <a:pt x="74" y="19"/>
                    <a:pt x="72" y="15"/>
                    <a:pt x="72" y="13"/>
                  </a:cubicBezTo>
                  <a:cubicBezTo>
                    <a:pt x="70" y="10"/>
                    <a:pt x="74" y="8"/>
                    <a:pt x="73" y="5"/>
                  </a:cubicBezTo>
                  <a:cubicBezTo>
                    <a:pt x="72" y="3"/>
                    <a:pt x="71" y="0"/>
                    <a:pt x="69" y="1"/>
                  </a:cubicBezTo>
                  <a:cubicBezTo>
                    <a:pt x="69" y="2"/>
                    <a:pt x="62" y="5"/>
                    <a:pt x="61" y="5"/>
                  </a:cubicBezTo>
                  <a:cubicBezTo>
                    <a:pt x="60" y="5"/>
                    <a:pt x="58" y="5"/>
                    <a:pt x="58" y="6"/>
                  </a:cubicBezTo>
                  <a:cubicBezTo>
                    <a:pt x="57" y="6"/>
                    <a:pt x="57" y="9"/>
                    <a:pt x="56" y="7"/>
                  </a:cubicBezTo>
                  <a:cubicBezTo>
                    <a:pt x="55" y="6"/>
                    <a:pt x="47" y="5"/>
                    <a:pt x="47" y="6"/>
                  </a:cubicBezTo>
                  <a:cubicBezTo>
                    <a:pt x="47" y="6"/>
                    <a:pt x="49" y="7"/>
                    <a:pt x="49" y="7"/>
                  </a:cubicBezTo>
                  <a:cubicBezTo>
                    <a:pt x="50" y="8"/>
                    <a:pt x="50" y="9"/>
                    <a:pt x="50" y="11"/>
                  </a:cubicBezTo>
                  <a:cubicBezTo>
                    <a:pt x="51" y="11"/>
                    <a:pt x="51" y="13"/>
                    <a:pt x="52" y="14"/>
                  </a:cubicBezTo>
                  <a:cubicBezTo>
                    <a:pt x="52" y="14"/>
                    <a:pt x="54" y="14"/>
                    <a:pt x="54" y="14"/>
                  </a:cubicBezTo>
                  <a:cubicBezTo>
                    <a:pt x="54" y="15"/>
                    <a:pt x="52" y="16"/>
                    <a:pt x="51" y="16"/>
                  </a:cubicBezTo>
                  <a:cubicBezTo>
                    <a:pt x="50" y="17"/>
                    <a:pt x="50" y="18"/>
                    <a:pt x="49" y="19"/>
                  </a:cubicBezTo>
                  <a:cubicBezTo>
                    <a:pt x="49" y="19"/>
                    <a:pt x="44" y="23"/>
                    <a:pt x="43" y="22"/>
                  </a:cubicBezTo>
                  <a:cubicBezTo>
                    <a:pt x="43" y="21"/>
                    <a:pt x="42" y="21"/>
                    <a:pt x="41" y="22"/>
                  </a:cubicBezTo>
                  <a:cubicBezTo>
                    <a:pt x="40" y="23"/>
                    <a:pt x="38" y="21"/>
                    <a:pt x="38" y="21"/>
                  </a:cubicBezTo>
                  <a:cubicBezTo>
                    <a:pt x="36" y="20"/>
                    <a:pt x="35" y="16"/>
                    <a:pt x="34" y="16"/>
                  </a:cubicBezTo>
                  <a:cubicBezTo>
                    <a:pt x="32" y="15"/>
                    <a:pt x="29" y="18"/>
                    <a:pt x="27" y="18"/>
                  </a:cubicBezTo>
                  <a:cubicBezTo>
                    <a:pt x="25" y="18"/>
                    <a:pt x="23" y="18"/>
                    <a:pt x="21" y="18"/>
                  </a:cubicBezTo>
                  <a:cubicBezTo>
                    <a:pt x="21" y="18"/>
                    <a:pt x="21" y="20"/>
                    <a:pt x="22" y="20"/>
                  </a:cubicBezTo>
                  <a:cubicBezTo>
                    <a:pt x="22" y="21"/>
                    <a:pt x="24" y="21"/>
                    <a:pt x="25" y="21"/>
                  </a:cubicBezTo>
                  <a:cubicBezTo>
                    <a:pt x="25" y="22"/>
                    <a:pt x="21" y="23"/>
                    <a:pt x="20" y="23"/>
                  </a:cubicBezTo>
                  <a:cubicBezTo>
                    <a:pt x="19" y="24"/>
                    <a:pt x="21" y="27"/>
                    <a:pt x="22" y="28"/>
                  </a:cubicBezTo>
                  <a:cubicBezTo>
                    <a:pt x="24" y="32"/>
                    <a:pt x="24" y="35"/>
                    <a:pt x="22" y="39"/>
                  </a:cubicBezTo>
                  <a:cubicBezTo>
                    <a:pt x="22" y="41"/>
                    <a:pt x="22" y="47"/>
                    <a:pt x="20" y="47"/>
                  </a:cubicBezTo>
                  <a:cubicBezTo>
                    <a:pt x="19" y="48"/>
                    <a:pt x="17" y="47"/>
                    <a:pt x="15" y="48"/>
                  </a:cubicBezTo>
                  <a:cubicBezTo>
                    <a:pt x="14" y="49"/>
                    <a:pt x="11" y="49"/>
                    <a:pt x="10" y="49"/>
                  </a:cubicBezTo>
                  <a:cubicBezTo>
                    <a:pt x="5" y="51"/>
                    <a:pt x="5" y="53"/>
                    <a:pt x="5" y="57"/>
                  </a:cubicBezTo>
                  <a:cubicBezTo>
                    <a:pt x="5" y="59"/>
                    <a:pt x="2" y="59"/>
                    <a:pt x="2" y="60"/>
                  </a:cubicBezTo>
                  <a:cubicBezTo>
                    <a:pt x="2" y="63"/>
                    <a:pt x="0" y="64"/>
                    <a:pt x="2" y="66"/>
                  </a:cubicBezTo>
                  <a:cubicBezTo>
                    <a:pt x="4" y="68"/>
                    <a:pt x="4" y="70"/>
                    <a:pt x="5" y="72"/>
                  </a:cubicBezTo>
                  <a:cubicBezTo>
                    <a:pt x="5" y="73"/>
                    <a:pt x="6" y="73"/>
                    <a:pt x="7" y="73"/>
                  </a:cubicBezTo>
                  <a:cubicBezTo>
                    <a:pt x="8" y="73"/>
                    <a:pt x="8" y="74"/>
                    <a:pt x="9" y="75"/>
                  </a:cubicBezTo>
                  <a:cubicBezTo>
                    <a:pt x="11" y="78"/>
                    <a:pt x="16" y="75"/>
                    <a:pt x="18" y="73"/>
                  </a:cubicBezTo>
                  <a:cubicBezTo>
                    <a:pt x="18" y="76"/>
                    <a:pt x="16" y="81"/>
                    <a:pt x="19" y="82"/>
                  </a:cubicBezTo>
                  <a:cubicBezTo>
                    <a:pt x="20" y="82"/>
                    <a:pt x="23" y="81"/>
                    <a:pt x="24" y="81"/>
                  </a:cubicBezTo>
                  <a:cubicBezTo>
                    <a:pt x="27" y="82"/>
                    <a:pt x="28" y="82"/>
                    <a:pt x="30" y="80"/>
                  </a:cubicBezTo>
                  <a:cubicBezTo>
                    <a:pt x="30" y="79"/>
                    <a:pt x="32" y="79"/>
                    <a:pt x="33" y="79"/>
                  </a:cubicBezTo>
                  <a:cubicBezTo>
                    <a:pt x="35" y="77"/>
                    <a:pt x="37" y="76"/>
                    <a:pt x="39" y="76"/>
                  </a:cubicBezTo>
                  <a:cubicBezTo>
                    <a:pt x="41" y="75"/>
                    <a:pt x="46" y="73"/>
                    <a:pt x="44" y="77"/>
                  </a:cubicBezTo>
                  <a:cubicBezTo>
                    <a:pt x="44" y="79"/>
                    <a:pt x="43" y="81"/>
                    <a:pt x="44" y="83"/>
                  </a:cubicBezTo>
                  <a:cubicBezTo>
                    <a:pt x="45" y="85"/>
                    <a:pt x="47" y="87"/>
                    <a:pt x="49" y="88"/>
                  </a:cubicBezTo>
                  <a:cubicBezTo>
                    <a:pt x="51" y="90"/>
                    <a:pt x="54" y="89"/>
                    <a:pt x="56" y="90"/>
                  </a:cubicBezTo>
                  <a:cubicBezTo>
                    <a:pt x="57" y="91"/>
                    <a:pt x="58" y="92"/>
                    <a:pt x="59" y="92"/>
                  </a:cubicBezTo>
                  <a:cubicBezTo>
                    <a:pt x="60" y="92"/>
                    <a:pt x="61" y="93"/>
                    <a:pt x="61" y="94"/>
                  </a:cubicBezTo>
                  <a:cubicBezTo>
                    <a:pt x="63" y="94"/>
                    <a:pt x="68" y="93"/>
                    <a:pt x="68" y="96"/>
                  </a:cubicBezTo>
                  <a:cubicBezTo>
                    <a:pt x="69" y="98"/>
                    <a:pt x="68" y="98"/>
                    <a:pt x="69" y="100"/>
                  </a:cubicBezTo>
                  <a:cubicBezTo>
                    <a:pt x="70" y="101"/>
                    <a:pt x="69" y="101"/>
                    <a:pt x="68" y="102"/>
                  </a:cubicBezTo>
                  <a:cubicBezTo>
                    <a:pt x="68" y="102"/>
                    <a:pt x="70" y="107"/>
                    <a:pt x="70" y="108"/>
                  </a:cubicBezTo>
                  <a:cubicBezTo>
                    <a:pt x="70" y="109"/>
                    <a:pt x="78" y="108"/>
                    <a:pt x="79" y="108"/>
                  </a:cubicBezTo>
                  <a:cubicBezTo>
                    <a:pt x="79" y="110"/>
                    <a:pt x="78" y="113"/>
                    <a:pt x="80" y="114"/>
                  </a:cubicBezTo>
                  <a:cubicBezTo>
                    <a:pt x="83" y="116"/>
                    <a:pt x="83" y="118"/>
                    <a:pt x="82" y="122"/>
                  </a:cubicBezTo>
                  <a:cubicBezTo>
                    <a:pt x="81" y="124"/>
                    <a:pt x="80" y="127"/>
                    <a:pt x="81" y="130"/>
                  </a:cubicBezTo>
                  <a:cubicBezTo>
                    <a:pt x="81" y="131"/>
                    <a:pt x="82" y="133"/>
                    <a:pt x="82" y="135"/>
                  </a:cubicBezTo>
                  <a:cubicBezTo>
                    <a:pt x="82" y="136"/>
                    <a:pt x="80" y="138"/>
                    <a:pt x="82" y="138"/>
                  </a:cubicBezTo>
                  <a:cubicBezTo>
                    <a:pt x="83" y="139"/>
                    <a:pt x="86" y="140"/>
                    <a:pt x="88" y="139"/>
                  </a:cubicBezTo>
                  <a:cubicBezTo>
                    <a:pt x="90" y="137"/>
                    <a:pt x="94" y="144"/>
                    <a:pt x="93" y="145"/>
                  </a:cubicBezTo>
                  <a:cubicBezTo>
                    <a:pt x="93" y="146"/>
                    <a:pt x="93" y="147"/>
                    <a:pt x="94" y="148"/>
                  </a:cubicBezTo>
                  <a:cubicBezTo>
                    <a:pt x="95" y="149"/>
                    <a:pt x="97" y="147"/>
                    <a:pt x="98" y="148"/>
                  </a:cubicBezTo>
                  <a:cubicBezTo>
                    <a:pt x="102" y="150"/>
                    <a:pt x="98" y="154"/>
                    <a:pt x="98" y="157"/>
                  </a:cubicBezTo>
                  <a:cubicBezTo>
                    <a:pt x="100" y="154"/>
                    <a:pt x="102" y="160"/>
                    <a:pt x="102" y="160"/>
                  </a:cubicBezTo>
                  <a:cubicBezTo>
                    <a:pt x="103" y="164"/>
                    <a:pt x="101" y="165"/>
                    <a:pt x="98" y="166"/>
                  </a:cubicBezTo>
                  <a:cubicBezTo>
                    <a:pt x="94" y="168"/>
                    <a:pt x="92" y="170"/>
                    <a:pt x="90" y="173"/>
                  </a:cubicBezTo>
                  <a:cubicBezTo>
                    <a:pt x="89" y="175"/>
                    <a:pt x="88" y="176"/>
                    <a:pt x="86" y="177"/>
                  </a:cubicBezTo>
                  <a:cubicBezTo>
                    <a:pt x="85" y="179"/>
                    <a:pt x="83" y="180"/>
                    <a:pt x="81" y="182"/>
                  </a:cubicBezTo>
                  <a:cubicBezTo>
                    <a:pt x="83" y="182"/>
                    <a:pt x="85" y="181"/>
                    <a:pt x="86" y="181"/>
                  </a:cubicBezTo>
                  <a:cubicBezTo>
                    <a:pt x="87" y="181"/>
                    <a:pt x="88" y="183"/>
                    <a:pt x="89" y="183"/>
                  </a:cubicBezTo>
                  <a:cubicBezTo>
                    <a:pt x="89" y="184"/>
                    <a:pt x="90" y="185"/>
                    <a:pt x="91" y="186"/>
                  </a:cubicBezTo>
                  <a:cubicBezTo>
                    <a:pt x="92" y="187"/>
                    <a:pt x="93" y="186"/>
                    <a:pt x="94" y="187"/>
                  </a:cubicBezTo>
                  <a:cubicBezTo>
                    <a:pt x="96" y="189"/>
                    <a:pt x="100" y="190"/>
                    <a:pt x="101" y="193"/>
                  </a:cubicBezTo>
                  <a:cubicBezTo>
                    <a:pt x="102" y="195"/>
                    <a:pt x="103" y="199"/>
                    <a:pt x="104" y="201"/>
                  </a:cubicBezTo>
                  <a:cubicBezTo>
                    <a:pt x="105" y="200"/>
                    <a:pt x="106" y="199"/>
                    <a:pt x="107" y="197"/>
                  </a:cubicBezTo>
                  <a:cubicBezTo>
                    <a:pt x="107" y="196"/>
                    <a:pt x="108" y="194"/>
                    <a:pt x="109" y="193"/>
                  </a:cubicBezTo>
                  <a:cubicBezTo>
                    <a:pt x="110" y="190"/>
                    <a:pt x="113" y="189"/>
                    <a:pt x="116" y="187"/>
                  </a:cubicBezTo>
                  <a:cubicBezTo>
                    <a:pt x="118" y="185"/>
                    <a:pt x="118" y="183"/>
                    <a:pt x="119" y="180"/>
                  </a:cubicBezTo>
                  <a:cubicBezTo>
                    <a:pt x="121" y="176"/>
                    <a:pt x="124" y="175"/>
                    <a:pt x="126" y="172"/>
                  </a:cubicBezTo>
                  <a:cubicBezTo>
                    <a:pt x="129" y="169"/>
                    <a:pt x="126" y="165"/>
                    <a:pt x="127" y="161"/>
                  </a:cubicBezTo>
                  <a:cubicBezTo>
                    <a:pt x="128" y="160"/>
                    <a:pt x="128" y="159"/>
                    <a:pt x="128" y="157"/>
                  </a:cubicBezTo>
                  <a:cubicBezTo>
                    <a:pt x="128" y="156"/>
                    <a:pt x="128" y="156"/>
                    <a:pt x="129" y="156"/>
                  </a:cubicBezTo>
                  <a:cubicBezTo>
                    <a:pt x="131" y="155"/>
                    <a:pt x="132" y="153"/>
                    <a:pt x="133" y="152"/>
                  </a:cubicBezTo>
                  <a:cubicBezTo>
                    <a:pt x="134" y="151"/>
                    <a:pt x="135" y="150"/>
                    <a:pt x="137" y="149"/>
                  </a:cubicBezTo>
                  <a:cubicBezTo>
                    <a:pt x="138" y="149"/>
                    <a:pt x="139" y="148"/>
                    <a:pt x="141" y="147"/>
                  </a:cubicBezTo>
                  <a:cubicBezTo>
                    <a:pt x="142" y="147"/>
                    <a:pt x="143" y="148"/>
                    <a:pt x="144" y="148"/>
                  </a:cubicBezTo>
                  <a:cubicBezTo>
                    <a:pt x="145" y="148"/>
                    <a:pt x="144" y="147"/>
                    <a:pt x="144" y="147"/>
                  </a:cubicBezTo>
                  <a:cubicBezTo>
                    <a:pt x="143" y="146"/>
                    <a:pt x="147" y="145"/>
                    <a:pt x="147" y="145"/>
                  </a:cubicBezTo>
                  <a:cubicBezTo>
                    <a:pt x="147" y="145"/>
                    <a:pt x="149" y="142"/>
                    <a:pt x="149" y="143"/>
                  </a:cubicBezTo>
                  <a:cubicBezTo>
                    <a:pt x="150" y="144"/>
                    <a:pt x="155" y="142"/>
                    <a:pt x="155" y="142"/>
                  </a:cubicBezTo>
                  <a:cubicBezTo>
                    <a:pt x="156" y="142"/>
                    <a:pt x="155" y="143"/>
                    <a:pt x="156" y="143"/>
                  </a:cubicBezTo>
                  <a:cubicBezTo>
                    <a:pt x="157" y="143"/>
                    <a:pt x="160" y="143"/>
                    <a:pt x="161" y="142"/>
                  </a:cubicBezTo>
                  <a:cubicBezTo>
                    <a:pt x="162" y="141"/>
                    <a:pt x="162" y="140"/>
                    <a:pt x="163" y="139"/>
                  </a:cubicBezTo>
                  <a:cubicBezTo>
                    <a:pt x="164" y="139"/>
                    <a:pt x="165" y="138"/>
                    <a:pt x="165" y="137"/>
                  </a:cubicBezTo>
                  <a:cubicBezTo>
                    <a:pt x="166" y="136"/>
                    <a:pt x="165" y="134"/>
                    <a:pt x="166" y="133"/>
                  </a:cubicBezTo>
                  <a:cubicBezTo>
                    <a:pt x="167" y="132"/>
                    <a:pt x="168" y="131"/>
                    <a:pt x="169" y="130"/>
                  </a:cubicBezTo>
                  <a:cubicBezTo>
                    <a:pt x="171" y="127"/>
                    <a:pt x="172" y="126"/>
                    <a:pt x="172" y="123"/>
                  </a:cubicBezTo>
                  <a:cubicBezTo>
                    <a:pt x="172" y="121"/>
                    <a:pt x="172" y="120"/>
                    <a:pt x="173" y="118"/>
                  </a:cubicBezTo>
                  <a:cubicBezTo>
                    <a:pt x="173" y="117"/>
                    <a:pt x="174" y="117"/>
                    <a:pt x="175" y="116"/>
                  </a:cubicBezTo>
                  <a:cubicBezTo>
                    <a:pt x="176" y="115"/>
                    <a:pt x="175" y="113"/>
                    <a:pt x="175" y="112"/>
                  </a:cubicBezTo>
                  <a:cubicBezTo>
                    <a:pt x="175" y="110"/>
                    <a:pt x="176" y="109"/>
                    <a:pt x="176" y="107"/>
                  </a:cubicBezTo>
                  <a:cubicBezTo>
                    <a:pt x="177" y="104"/>
                    <a:pt x="176" y="101"/>
                    <a:pt x="176" y="98"/>
                  </a:cubicBezTo>
                  <a:cubicBezTo>
                    <a:pt x="176" y="96"/>
                    <a:pt x="175" y="94"/>
                    <a:pt x="176" y="93"/>
                  </a:cubicBezTo>
                  <a:cubicBezTo>
                    <a:pt x="177" y="91"/>
                    <a:pt x="176" y="92"/>
                    <a:pt x="176" y="90"/>
                  </a:cubicBezTo>
                  <a:cubicBezTo>
                    <a:pt x="176" y="90"/>
                    <a:pt x="178" y="91"/>
                    <a:pt x="178" y="91"/>
                  </a:cubicBezTo>
                  <a:cubicBezTo>
                    <a:pt x="178" y="91"/>
                    <a:pt x="178" y="90"/>
                    <a:pt x="178" y="90"/>
                  </a:cubicBezTo>
                  <a:cubicBezTo>
                    <a:pt x="178" y="90"/>
                    <a:pt x="179" y="90"/>
                    <a:pt x="179" y="90"/>
                  </a:cubicBezTo>
                  <a:cubicBezTo>
                    <a:pt x="181" y="90"/>
                    <a:pt x="182" y="87"/>
                    <a:pt x="182" y="86"/>
                  </a:cubicBezTo>
                  <a:cubicBezTo>
                    <a:pt x="183" y="85"/>
                    <a:pt x="184" y="83"/>
                    <a:pt x="185" y="81"/>
                  </a:cubicBezTo>
                  <a:cubicBezTo>
                    <a:pt x="187" y="79"/>
                    <a:pt x="189" y="79"/>
                    <a:pt x="190" y="77"/>
                  </a:cubicBezTo>
                  <a:cubicBezTo>
                    <a:pt x="195" y="71"/>
                    <a:pt x="199" y="64"/>
                    <a:pt x="196" y="57"/>
                  </a:cubicBezTo>
                  <a:cubicBezTo>
                    <a:pt x="194" y="53"/>
                    <a:pt x="198" y="60"/>
                    <a:pt x="196" y="57"/>
                  </a:cubicBezTo>
                  <a:close/>
                  <a:moveTo>
                    <a:pt x="115" y="186"/>
                  </a:moveTo>
                  <a:cubicBezTo>
                    <a:pt x="113" y="187"/>
                    <a:pt x="112" y="189"/>
                    <a:pt x="110" y="190"/>
                  </a:cubicBezTo>
                  <a:cubicBezTo>
                    <a:pt x="107" y="191"/>
                    <a:pt x="112" y="188"/>
                    <a:pt x="112" y="187"/>
                  </a:cubicBezTo>
                  <a:cubicBezTo>
                    <a:pt x="113" y="186"/>
                    <a:pt x="114" y="184"/>
                    <a:pt x="116" y="182"/>
                  </a:cubicBezTo>
                  <a:cubicBezTo>
                    <a:pt x="118" y="180"/>
                    <a:pt x="117" y="184"/>
                    <a:pt x="115" y="186"/>
                  </a:cubicBezTo>
                  <a:cubicBezTo>
                    <a:pt x="115" y="186"/>
                    <a:pt x="116" y="185"/>
                    <a:pt x="115" y="186"/>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044" name="Freeform 629">
              <a:extLst>
                <a:ext uri="{FF2B5EF4-FFF2-40B4-BE49-F238E27FC236}">
                  <a16:creationId xmlns:a16="http://schemas.microsoft.com/office/drawing/2014/main" id="{CEC26D69-4526-83EA-7E44-A7C73CDB8C07}"/>
                </a:ext>
              </a:extLst>
            </p:cNvPr>
            <p:cNvSpPr/>
            <p:nvPr/>
          </p:nvSpPr>
          <p:spPr bwMode="auto">
            <a:xfrm>
              <a:off x="8670749" y="9918925"/>
              <a:ext cx="275312" cy="302405"/>
            </a:xfrm>
            <a:custGeom>
              <a:avLst/>
              <a:gdLst>
                <a:gd name="T0" fmla="*/ 21 w 27"/>
                <a:gd name="T1" fmla="*/ 10 h 28"/>
                <a:gd name="T2" fmla="*/ 17 w 27"/>
                <a:gd name="T3" fmla="*/ 7 h 28"/>
                <a:gd name="T4" fmla="*/ 14 w 27"/>
                <a:gd name="T5" fmla="*/ 6 h 28"/>
                <a:gd name="T6" fmla="*/ 11 w 27"/>
                <a:gd name="T7" fmla="*/ 3 h 28"/>
                <a:gd name="T8" fmla="*/ 6 w 27"/>
                <a:gd name="T9" fmla="*/ 2 h 28"/>
                <a:gd name="T10" fmla="*/ 4 w 27"/>
                <a:gd name="T11" fmla="*/ 3 h 28"/>
                <a:gd name="T12" fmla="*/ 3 w 27"/>
                <a:gd name="T13" fmla="*/ 6 h 28"/>
                <a:gd name="T14" fmla="*/ 3 w 27"/>
                <a:gd name="T15" fmla="*/ 12 h 28"/>
                <a:gd name="T16" fmla="*/ 2 w 27"/>
                <a:gd name="T17" fmla="*/ 17 h 28"/>
                <a:gd name="T18" fmla="*/ 1 w 27"/>
                <a:gd name="T19" fmla="*/ 22 h 28"/>
                <a:gd name="T20" fmla="*/ 4 w 27"/>
                <a:gd name="T21" fmla="*/ 25 h 28"/>
                <a:gd name="T22" fmla="*/ 9 w 27"/>
                <a:gd name="T23" fmla="*/ 26 h 28"/>
                <a:gd name="T24" fmla="*/ 13 w 27"/>
                <a:gd name="T25" fmla="*/ 28 h 28"/>
                <a:gd name="T26" fmla="*/ 19 w 27"/>
                <a:gd name="T27" fmla="*/ 28 h 28"/>
                <a:gd name="T28" fmla="*/ 24 w 27"/>
                <a:gd name="T29" fmla="*/ 25 h 28"/>
                <a:gd name="T30" fmla="*/ 26 w 27"/>
                <a:gd name="T31" fmla="*/ 19 h 28"/>
                <a:gd name="T32" fmla="*/ 24 w 27"/>
                <a:gd name="T33" fmla="*/ 14 h 28"/>
                <a:gd name="T34" fmla="*/ 21 w 27"/>
                <a:gd name="T35" fmla="*/ 10 h 28"/>
                <a:gd name="T36" fmla="*/ 21 w 27"/>
                <a:gd name="T37" fmla="*/ 1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 h="28">
                  <a:moveTo>
                    <a:pt x="21" y="10"/>
                  </a:moveTo>
                  <a:cubicBezTo>
                    <a:pt x="20" y="8"/>
                    <a:pt x="18" y="8"/>
                    <a:pt x="17" y="7"/>
                  </a:cubicBezTo>
                  <a:cubicBezTo>
                    <a:pt x="16" y="6"/>
                    <a:pt x="15" y="7"/>
                    <a:pt x="14" y="6"/>
                  </a:cubicBezTo>
                  <a:cubicBezTo>
                    <a:pt x="13" y="5"/>
                    <a:pt x="12" y="4"/>
                    <a:pt x="11" y="3"/>
                  </a:cubicBezTo>
                  <a:cubicBezTo>
                    <a:pt x="10" y="0"/>
                    <a:pt x="9" y="1"/>
                    <a:pt x="6" y="2"/>
                  </a:cubicBezTo>
                  <a:cubicBezTo>
                    <a:pt x="5" y="2"/>
                    <a:pt x="5" y="1"/>
                    <a:pt x="4" y="3"/>
                  </a:cubicBezTo>
                  <a:cubicBezTo>
                    <a:pt x="3" y="4"/>
                    <a:pt x="3" y="5"/>
                    <a:pt x="3" y="6"/>
                  </a:cubicBezTo>
                  <a:cubicBezTo>
                    <a:pt x="3" y="8"/>
                    <a:pt x="3" y="10"/>
                    <a:pt x="3" y="12"/>
                  </a:cubicBezTo>
                  <a:cubicBezTo>
                    <a:pt x="3" y="13"/>
                    <a:pt x="3" y="15"/>
                    <a:pt x="2" y="17"/>
                  </a:cubicBezTo>
                  <a:cubicBezTo>
                    <a:pt x="0" y="19"/>
                    <a:pt x="0" y="19"/>
                    <a:pt x="1" y="22"/>
                  </a:cubicBezTo>
                  <a:cubicBezTo>
                    <a:pt x="2" y="24"/>
                    <a:pt x="2" y="24"/>
                    <a:pt x="4" y="25"/>
                  </a:cubicBezTo>
                  <a:cubicBezTo>
                    <a:pt x="6" y="25"/>
                    <a:pt x="8" y="25"/>
                    <a:pt x="9" y="26"/>
                  </a:cubicBezTo>
                  <a:cubicBezTo>
                    <a:pt x="10" y="26"/>
                    <a:pt x="12" y="28"/>
                    <a:pt x="13" y="28"/>
                  </a:cubicBezTo>
                  <a:cubicBezTo>
                    <a:pt x="15" y="27"/>
                    <a:pt x="17" y="28"/>
                    <a:pt x="19" y="28"/>
                  </a:cubicBezTo>
                  <a:cubicBezTo>
                    <a:pt x="20" y="28"/>
                    <a:pt x="23" y="26"/>
                    <a:pt x="24" y="25"/>
                  </a:cubicBezTo>
                  <a:cubicBezTo>
                    <a:pt x="26" y="23"/>
                    <a:pt x="27" y="21"/>
                    <a:pt x="26" y="19"/>
                  </a:cubicBezTo>
                  <a:cubicBezTo>
                    <a:pt x="25" y="17"/>
                    <a:pt x="25" y="16"/>
                    <a:pt x="24" y="14"/>
                  </a:cubicBezTo>
                  <a:cubicBezTo>
                    <a:pt x="24" y="12"/>
                    <a:pt x="23" y="11"/>
                    <a:pt x="21" y="10"/>
                  </a:cubicBezTo>
                  <a:cubicBezTo>
                    <a:pt x="20" y="9"/>
                    <a:pt x="22" y="10"/>
                    <a:pt x="21" y="10"/>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045" name="Freeform 630">
              <a:extLst>
                <a:ext uri="{FF2B5EF4-FFF2-40B4-BE49-F238E27FC236}">
                  <a16:creationId xmlns:a16="http://schemas.microsoft.com/office/drawing/2014/main" id="{DF700BAE-26B6-BA0B-279E-0ED765FA6CFB}"/>
                </a:ext>
              </a:extLst>
            </p:cNvPr>
            <p:cNvSpPr/>
            <p:nvPr/>
          </p:nvSpPr>
          <p:spPr bwMode="auto">
            <a:xfrm>
              <a:off x="7883147" y="9443189"/>
              <a:ext cx="1052459" cy="1936127"/>
            </a:xfrm>
            <a:custGeom>
              <a:avLst/>
              <a:gdLst>
                <a:gd name="T0" fmla="*/ 80 w 103"/>
                <a:gd name="T1" fmla="*/ 52 h 179"/>
                <a:gd name="T2" fmla="*/ 85 w 103"/>
                <a:gd name="T3" fmla="*/ 42 h 179"/>
                <a:gd name="T4" fmla="*/ 102 w 103"/>
                <a:gd name="T5" fmla="*/ 29 h 179"/>
                <a:gd name="T6" fmla="*/ 99 w 103"/>
                <a:gd name="T7" fmla="*/ 21 h 179"/>
                <a:gd name="T8" fmla="*/ 94 w 103"/>
                <a:gd name="T9" fmla="*/ 29 h 179"/>
                <a:gd name="T10" fmla="*/ 82 w 103"/>
                <a:gd name="T11" fmla="*/ 30 h 179"/>
                <a:gd name="T12" fmla="*/ 79 w 103"/>
                <a:gd name="T13" fmla="*/ 28 h 179"/>
                <a:gd name="T14" fmla="*/ 81 w 103"/>
                <a:gd name="T15" fmla="*/ 22 h 179"/>
                <a:gd name="T16" fmla="*/ 64 w 103"/>
                <a:gd name="T17" fmla="*/ 9 h 179"/>
                <a:gd name="T18" fmla="*/ 57 w 103"/>
                <a:gd name="T19" fmla="*/ 2 h 179"/>
                <a:gd name="T20" fmla="*/ 48 w 103"/>
                <a:gd name="T21" fmla="*/ 4 h 179"/>
                <a:gd name="T22" fmla="*/ 39 w 103"/>
                <a:gd name="T23" fmla="*/ 1 h 179"/>
                <a:gd name="T24" fmla="*/ 35 w 103"/>
                <a:gd name="T25" fmla="*/ 9 h 179"/>
                <a:gd name="T26" fmla="*/ 27 w 103"/>
                <a:gd name="T27" fmla="*/ 22 h 179"/>
                <a:gd name="T28" fmla="*/ 25 w 103"/>
                <a:gd name="T29" fmla="*/ 32 h 179"/>
                <a:gd name="T30" fmla="*/ 21 w 103"/>
                <a:gd name="T31" fmla="*/ 39 h 179"/>
                <a:gd name="T32" fmla="*/ 19 w 103"/>
                <a:gd name="T33" fmla="*/ 47 h 179"/>
                <a:gd name="T34" fmla="*/ 17 w 103"/>
                <a:gd name="T35" fmla="*/ 52 h 179"/>
                <a:gd name="T36" fmla="*/ 20 w 103"/>
                <a:gd name="T37" fmla="*/ 61 h 179"/>
                <a:gd name="T38" fmla="*/ 18 w 103"/>
                <a:gd name="T39" fmla="*/ 79 h 179"/>
                <a:gd name="T40" fmla="*/ 15 w 103"/>
                <a:gd name="T41" fmla="*/ 94 h 179"/>
                <a:gd name="T42" fmla="*/ 10 w 103"/>
                <a:gd name="T43" fmla="*/ 117 h 179"/>
                <a:gd name="T44" fmla="*/ 13 w 103"/>
                <a:gd name="T45" fmla="*/ 130 h 179"/>
                <a:gd name="T46" fmla="*/ 12 w 103"/>
                <a:gd name="T47" fmla="*/ 135 h 179"/>
                <a:gd name="T48" fmla="*/ 8 w 103"/>
                <a:gd name="T49" fmla="*/ 147 h 179"/>
                <a:gd name="T50" fmla="*/ 5 w 103"/>
                <a:gd name="T51" fmla="*/ 156 h 179"/>
                <a:gd name="T52" fmla="*/ 8 w 103"/>
                <a:gd name="T53" fmla="*/ 170 h 179"/>
                <a:gd name="T54" fmla="*/ 13 w 103"/>
                <a:gd name="T55" fmla="*/ 176 h 179"/>
                <a:gd name="T56" fmla="*/ 23 w 103"/>
                <a:gd name="T57" fmla="*/ 178 h 179"/>
                <a:gd name="T58" fmla="*/ 27 w 103"/>
                <a:gd name="T59" fmla="*/ 179 h 179"/>
                <a:gd name="T60" fmla="*/ 24 w 103"/>
                <a:gd name="T61" fmla="*/ 169 h 179"/>
                <a:gd name="T62" fmla="*/ 25 w 103"/>
                <a:gd name="T63" fmla="*/ 163 h 179"/>
                <a:gd name="T64" fmla="*/ 28 w 103"/>
                <a:gd name="T65" fmla="*/ 163 h 179"/>
                <a:gd name="T66" fmla="*/ 31 w 103"/>
                <a:gd name="T67" fmla="*/ 157 h 179"/>
                <a:gd name="T68" fmla="*/ 40 w 103"/>
                <a:gd name="T69" fmla="*/ 151 h 179"/>
                <a:gd name="T70" fmla="*/ 41 w 103"/>
                <a:gd name="T71" fmla="*/ 145 h 179"/>
                <a:gd name="T72" fmla="*/ 32 w 103"/>
                <a:gd name="T73" fmla="*/ 140 h 179"/>
                <a:gd name="T74" fmla="*/ 39 w 103"/>
                <a:gd name="T75" fmla="*/ 131 h 179"/>
                <a:gd name="T76" fmla="*/ 43 w 103"/>
                <a:gd name="T77" fmla="*/ 124 h 179"/>
                <a:gd name="T78" fmla="*/ 48 w 103"/>
                <a:gd name="T79" fmla="*/ 116 h 179"/>
                <a:gd name="T80" fmla="*/ 51 w 103"/>
                <a:gd name="T81" fmla="*/ 114 h 179"/>
                <a:gd name="T82" fmla="*/ 45 w 103"/>
                <a:gd name="T83" fmla="*/ 113 h 179"/>
                <a:gd name="T84" fmla="*/ 54 w 103"/>
                <a:gd name="T85" fmla="*/ 108 h 179"/>
                <a:gd name="T86" fmla="*/ 58 w 103"/>
                <a:gd name="T87" fmla="*/ 102 h 179"/>
                <a:gd name="T88" fmla="*/ 59 w 103"/>
                <a:gd name="T89" fmla="*/ 97 h 179"/>
                <a:gd name="T90" fmla="*/ 60 w 103"/>
                <a:gd name="T91" fmla="*/ 96 h 179"/>
                <a:gd name="T92" fmla="*/ 76 w 103"/>
                <a:gd name="T93" fmla="*/ 93 h 179"/>
                <a:gd name="T94" fmla="*/ 84 w 103"/>
                <a:gd name="T95" fmla="*/ 87 h 179"/>
                <a:gd name="T96" fmla="*/ 83 w 103"/>
                <a:gd name="T97" fmla="*/ 78 h 179"/>
                <a:gd name="T98" fmla="*/ 78 w 103"/>
                <a:gd name="T99" fmla="*/ 69 h 179"/>
                <a:gd name="T100" fmla="*/ 78 w 103"/>
                <a:gd name="T101" fmla="*/ 66 h 179"/>
                <a:gd name="T102" fmla="*/ 78 w 103"/>
                <a:gd name="T103" fmla="*/ 62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3" h="179">
                  <a:moveTo>
                    <a:pt x="78" y="62"/>
                  </a:moveTo>
                  <a:cubicBezTo>
                    <a:pt x="81" y="59"/>
                    <a:pt x="79" y="56"/>
                    <a:pt x="80" y="52"/>
                  </a:cubicBezTo>
                  <a:cubicBezTo>
                    <a:pt x="80" y="51"/>
                    <a:pt x="80" y="49"/>
                    <a:pt x="80" y="48"/>
                  </a:cubicBezTo>
                  <a:cubicBezTo>
                    <a:pt x="81" y="45"/>
                    <a:pt x="83" y="44"/>
                    <a:pt x="85" y="42"/>
                  </a:cubicBezTo>
                  <a:cubicBezTo>
                    <a:pt x="89" y="39"/>
                    <a:pt x="91" y="34"/>
                    <a:pt x="95" y="31"/>
                  </a:cubicBezTo>
                  <a:cubicBezTo>
                    <a:pt x="97" y="30"/>
                    <a:pt x="100" y="30"/>
                    <a:pt x="102" y="29"/>
                  </a:cubicBezTo>
                  <a:cubicBezTo>
                    <a:pt x="103" y="27"/>
                    <a:pt x="102" y="24"/>
                    <a:pt x="101" y="23"/>
                  </a:cubicBezTo>
                  <a:cubicBezTo>
                    <a:pt x="100" y="21"/>
                    <a:pt x="101" y="21"/>
                    <a:pt x="99" y="21"/>
                  </a:cubicBezTo>
                  <a:cubicBezTo>
                    <a:pt x="97" y="20"/>
                    <a:pt x="98" y="24"/>
                    <a:pt x="97" y="25"/>
                  </a:cubicBezTo>
                  <a:cubicBezTo>
                    <a:pt x="96" y="26"/>
                    <a:pt x="95" y="28"/>
                    <a:pt x="94" y="29"/>
                  </a:cubicBezTo>
                  <a:cubicBezTo>
                    <a:pt x="93" y="30"/>
                    <a:pt x="90" y="29"/>
                    <a:pt x="88" y="30"/>
                  </a:cubicBezTo>
                  <a:cubicBezTo>
                    <a:pt x="87" y="32"/>
                    <a:pt x="84" y="30"/>
                    <a:pt x="82" y="30"/>
                  </a:cubicBezTo>
                  <a:cubicBezTo>
                    <a:pt x="81" y="30"/>
                    <a:pt x="79" y="31"/>
                    <a:pt x="78" y="30"/>
                  </a:cubicBezTo>
                  <a:cubicBezTo>
                    <a:pt x="76" y="30"/>
                    <a:pt x="79" y="28"/>
                    <a:pt x="79" y="28"/>
                  </a:cubicBezTo>
                  <a:cubicBezTo>
                    <a:pt x="80" y="27"/>
                    <a:pt x="79" y="26"/>
                    <a:pt x="79" y="26"/>
                  </a:cubicBezTo>
                  <a:cubicBezTo>
                    <a:pt x="79" y="24"/>
                    <a:pt x="80" y="23"/>
                    <a:pt x="81" y="22"/>
                  </a:cubicBezTo>
                  <a:cubicBezTo>
                    <a:pt x="85" y="18"/>
                    <a:pt x="77" y="16"/>
                    <a:pt x="74" y="14"/>
                  </a:cubicBezTo>
                  <a:cubicBezTo>
                    <a:pt x="71" y="12"/>
                    <a:pt x="67" y="12"/>
                    <a:pt x="64" y="9"/>
                  </a:cubicBezTo>
                  <a:cubicBezTo>
                    <a:pt x="63" y="8"/>
                    <a:pt x="61" y="7"/>
                    <a:pt x="60" y="6"/>
                  </a:cubicBezTo>
                  <a:cubicBezTo>
                    <a:pt x="59" y="4"/>
                    <a:pt x="58" y="2"/>
                    <a:pt x="57" y="2"/>
                  </a:cubicBezTo>
                  <a:cubicBezTo>
                    <a:pt x="56" y="1"/>
                    <a:pt x="53" y="1"/>
                    <a:pt x="52" y="2"/>
                  </a:cubicBezTo>
                  <a:cubicBezTo>
                    <a:pt x="51" y="3"/>
                    <a:pt x="50" y="6"/>
                    <a:pt x="48" y="4"/>
                  </a:cubicBezTo>
                  <a:cubicBezTo>
                    <a:pt x="47" y="2"/>
                    <a:pt x="45" y="2"/>
                    <a:pt x="43" y="2"/>
                  </a:cubicBezTo>
                  <a:cubicBezTo>
                    <a:pt x="41" y="2"/>
                    <a:pt x="41" y="0"/>
                    <a:pt x="39" y="1"/>
                  </a:cubicBezTo>
                  <a:cubicBezTo>
                    <a:pt x="38" y="2"/>
                    <a:pt x="35" y="3"/>
                    <a:pt x="35" y="4"/>
                  </a:cubicBezTo>
                  <a:cubicBezTo>
                    <a:pt x="34" y="6"/>
                    <a:pt x="35" y="8"/>
                    <a:pt x="35" y="9"/>
                  </a:cubicBezTo>
                  <a:cubicBezTo>
                    <a:pt x="34" y="13"/>
                    <a:pt x="31" y="13"/>
                    <a:pt x="28" y="14"/>
                  </a:cubicBezTo>
                  <a:cubicBezTo>
                    <a:pt x="26" y="15"/>
                    <a:pt x="27" y="20"/>
                    <a:pt x="27" y="22"/>
                  </a:cubicBezTo>
                  <a:cubicBezTo>
                    <a:pt x="27" y="24"/>
                    <a:pt x="28" y="26"/>
                    <a:pt x="28" y="27"/>
                  </a:cubicBezTo>
                  <a:cubicBezTo>
                    <a:pt x="28" y="28"/>
                    <a:pt x="25" y="31"/>
                    <a:pt x="25" y="32"/>
                  </a:cubicBezTo>
                  <a:cubicBezTo>
                    <a:pt x="24" y="33"/>
                    <a:pt x="21" y="35"/>
                    <a:pt x="21" y="36"/>
                  </a:cubicBezTo>
                  <a:cubicBezTo>
                    <a:pt x="21" y="37"/>
                    <a:pt x="21" y="38"/>
                    <a:pt x="21" y="39"/>
                  </a:cubicBezTo>
                  <a:cubicBezTo>
                    <a:pt x="21" y="40"/>
                    <a:pt x="20" y="41"/>
                    <a:pt x="20" y="42"/>
                  </a:cubicBezTo>
                  <a:cubicBezTo>
                    <a:pt x="20" y="43"/>
                    <a:pt x="21" y="46"/>
                    <a:pt x="19" y="47"/>
                  </a:cubicBezTo>
                  <a:cubicBezTo>
                    <a:pt x="19" y="48"/>
                    <a:pt x="19" y="50"/>
                    <a:pt x="19" y="51"/>
                  </a:cubicBezTo>
                  <a:cubicBezTo>
                    <a:pt x="18" y="51"/>
                    <a:pt x="17" y="51"/>
                    <a:pt x="17" y="52"/>
                  </a:cubicBezTo>
                  <a:cubicBezTo>
                    <a:pt x="17" y="54"/>
                    <a:pt x="19" y="55"/>
                    <a:pt x="19" y="57"/>
                  </a:cubicBezTo>
                  <a:cubicBezTo>
                    <a:pt x="19" y="58"/>
                    <a:pt x="19" y="60"/>
                    <a:pt x="20" y="61"/>
                  </a:cubicBezTo>
                  <a:cubicBezTo>
                    <a:pt x="22" y="65"/>
                    <a:pt x="18" y="69"/>
                    <a:pt x="18" y="73"/>
                  </a:cubicBezTo>
                  <a:cubicBezTo>
                    <a:pt x="17" y="75"/>
                    <a:pt x="19" y="77"/>
                    <a:pt x="18" y="79"/>
                  </a:cubicBezTo>
                  <a:cubicBezTo>
                    <a:pt x="17" y="80"/>
                    <a:pt x="15" y="81"/>
                    <a:pt x="14" y="83"/>
                  </a:cubicBezTo>
                  <a:cubicBezTo>
                    <a:pt x="13" y="85"/>
                    <a:pt x="17" y="93"/>
                    <a:pt x="15" y="94"/>
                  </a:cubicBezTo>
                  <a:cubicBezTo>
                    <a:pt x="11" y="96"/>
                    <a:pt x="12" y="101"/>
                    <a:pt x="11" y="105"/>
                  </a:cubicBezTo>
                  <a:cubicBezTo>
                    <a:pt x="9" y="108"/>
                    <a:pt x="10" y="113"/>
                    <a:pt x="10" y="117"/>
                  </a:cubicBezTo>
                  <a:cubicBezTo>
                    <a:pt x="10" y="120"/>
                    <a:pt x="10" y="123"/>
                    <a:pt x="10" y="126"/>
                  </a:cubicBezTo>
                  <a:cubicBezTo>
                    <a:pt x="10" y="127"/>
                    <a:pt x="15" y="130"/>
                    <a:pt x="13" y="130"/>
                  </a:cubicBezTo>
                  <a:cubicBezTo>
                    <a:pt x="13" y="130"/>
                    <a:pt x="9" y="131"/>
                    <a:pt x="11" y="132"/>
                  </a:cubicBezTo>
                  <a:cubicBezTo>
                    <a:pt x="13" y="132"/>
                    <a:pt x="13" y="133"/>
                    <a:pt x="12" y="135"/>
                  </a:cubicBezTo>
                  <a:cubicBezTo>
                    <a:pt x="11" y="137"/>
                    <a:pt x="11" y="139"/>
                    <a:pt x="11" y="142"/>
                  </a:cubicBezTo>
                  <a:cubicBezTo>
                    <a:pt x="11" y="144"/>
                    <a:pt x="9" y="145"/>
                    <a:pt x="8" y="147"/>
                  </a:cubicBezTo>
                  <a:cubicBezTo>
                    <a:pt x="7" y="148"/>
                    <a:pt x="8" y="150"/>
                    <a:pt x="8" y="152"/>
                  </a:cubicBezTo>
                  <a:cubicBezTo>
                    <a:pt x="8" y="153"/>
                    <a:pt x="6" y="156"/>
                    <a:pt x="5" y="156"/>
                  </a:cubicBezTo>
                  <a:cubicBezTo>
                    <a:pt x="0" y="158"/>
                    <a:pt x="3" y="164"/>
                    <a:pt x="4" y="167"/>
                  </a:cubicBezTo>
                  <a:cubicBezTo>
                    <a:pt x="5" y="169"/>
                    <a:pt x="8" y="166"/>
                    <a:pt x="8" y="170"/>
                  </a:cubicBezTo>
                  <a:cubicBezTo>
                    <a:pt x="8" y="171"/>
                    <a:pt x="7" y="174"/>
                    <a:pt x="9" y="175"/>
                  </a:cubicBezTo>
                  <a:cubicBezTo>
                    <a:pt x="10" y="176"/>
                    <a:pt x="11" y="176"/>
                    <a:pt x="13" y="176"/>
                  </a:cubicBezTo>
                  <a:cubicBezTo>
                    <a:pt x="15" y="177"/>
                    <a:pt x="18" y="177"/>
                    <a:pt x="20" y="177"/>
                  </a:cubicBezTo>
                  <a:cubicBezTo>
                    <a:pt x="21" y="177"/>
                    <a:pt x="22" y="177"/>
                    <a:pt x="23" y="178"/>
                  </a:cubicBezTo>
                  <a:cubicBezTo>
                    <a:pt x="23" y="177"/>
                    <a:pt x="24" y="177"/>
                    <a:pt x="25" y="177"/>
                  </a:cubicBezTo>
                  <a:cubicBezTo>
                    <a:pt x="25" y="178"/>
                    <a:pt x="27" y="179"/>
                    <a:pt x="27" y="179"/>
                  </a:cubicBezTo>
                  <a:cubicBezTo>
                    <a:pt x="28" y="179"/>
                    <a:pt x="26" y="176"/>
                    <a:pt x="26" y="175"/>
                  </a:cubicBezTo>
                  <a:cubicBezTo>
                    <a:pt x="24" y="173"/>
                    <a:pt x="24" y="171"/>
                    <a:pt x="24" y="169"/>
                  </a:cubicBezTo>
                  <a:cubicBezTo>
                    <a:pt x="24" y="167"/>
                    <a:pt x="24" y="166"/>
                    <a:pt x="27" y="164"/>
                  </a:cubicBezTo>
                  <a:cubicBezTo>
                    <a:pt x="29" y="163"/>
                    <a:pt x="25" y="163"/>
                    <a:pt x="25" y="163"/>
                  </a:cubicBezTo>
                  <a:cubicBezTo>
                    <a:pt x="25" y="163"/>
                    <a:pt x="27" y="162"/>
                    <a:pt x="26" y="162"/>
                  </a:cubicBezTo>
                  <a:cubicBezTo>
                    <a:pt x="27" y="162"/>
                    <a:pt x="27" y="163"/>
                    <a:pt x="28" y="163"/>
                  </a:cubicBezTo>
                  <a:cubicBezTo>
                    <a:pt x="29" y="164"/>
                    <a:pt x="30" y="163"/>
                    <a:pt x="31" y="163"/>
                  </a:cubicBezTo>
                  <a:cubicBezTo>
                    <a:pt x="32" y="161"/>
                    <a:pt x="31" y="159"/>
                    <a:pt x="31" y="157"/>
                  </a:cubicBezTo>
                  <a:cubicBezTo>
                    <a:pt x="32" y="155"/>
                    <a:pt x="34" y="154"/>
                    <a:pt x="37" y="153"/>
                  </a:cubicBezTo>
                  <a:cubicBezTo>
                    <a:pt x="38" y="152"/>
                    <a:pt x="39" y="152"/>
                    <a:pt x="40" y="151"/>
                  </a:cubicBezTo>
                  <a:cubicBezTo>
                    <a:pt x="41" y="150"/>
                    <a:pt x="39" y="149"/>
                    <a:pt x="39" y="149"/>
                  </a:cubicBezTo>
                  <a:cubicBezTo>
                    <a:pt x="39" y="148"/>
                    <a:pt x="42" y="147"/>
                    <a:pt x="41" y="145"/>
                  </a:cubicBezTo>
                  <a:cubicBezTo>
                    <a:pt x="40" y="143"/>
                    <a:pt x="36" y="145"/>
                    <a:pt x="35" y="143"/>
                  </a:cubicBezTo>
                  <a:cubicBezTo>
                    <a:pt x="34" y="142"/>
                    <a:pt x="33" y="142"/>
                    <a:pt x="32" y="140"/>
                  </a:cubicBezTo>
                  <a:cubicBezTo>
                    <a:pt x="31" y="138"/>
                    <a:pt x="33" y="135"/>
                    <a:pt x="34" y="134"/>
                  </a:cubicBezTo>
                  <a:cubicBezTo>
                    <a:pt x="36" y="133"/>
                    <a:pt x="37" y="131"/>
                    <a:pt x="39" y="131"/>
                  </a:cubicBezTo>
                  <a:cubicBezTo>
                    <a:pt x="41" y="130"/>
                    <a:pt x="41" y="132"/>
                    <a:pt x="42" y="129"/>
                  </a:cubicBezTo>
                  <a:cubicBezTo>
                    <a:pt x="42" y="127"/>
                    <a:pt x="44" y="126"/>
                    <a:pt x="43" y="124"/>
                  </a:cubicBezTo>
                  <a:cubicBezTo>
                    <a:pt x="42" y="121"/>
                    <a:pt x="47" y="121"/>
                    <a:pt x="48" y="119"/>
                  </a:cubicBezTo>
                  <a:cubicBezTo>
                    <a:pt x="48" y="119"/>
                    <a:pt x="43" y="115"/>
                    <a:pt x="48" y="116"/>
                  </a:cubicBezTo>
                  <a:cubicBezTo>
                    <a:pt x="49" y="117"/>
                    <a:pt x="49" y="118"/>
                    <a:pt x="50" y="118"/>
                  </a:cubicBezTo>
                  <a:cubicBezTo>
                    <a:pt x="52" y="118"/>
                    <a:pt x="52" y="115"/>
                    <a:pt x="51" y="114"/>
                  </a:cubicBezTo>
                  <a:cubicBezTo>
                    <a:pt x="51" y="113"/>
                    <a:pt x="49" y="115"/>
                    <a:pt x="49" y="115"/>
                  </a:cubicBezTo>
                  <a:cubicBezTo>
                    <a:pt x="47" y="115"/>
                    <a:pt x="45" y="114"/>
                    <a:pt x="45" y="113"/>
                  </a:cubicBezTo>
                  <a:cubicBezTo>
                    <a:pt x="45" y="112"/>
                    <a:pt x="43" y="105"/>
                    <a:pt x="45" y="105"/>
                  </a:cubicBezTo>
                  <a:cubicBezTo>
                    <a:pt x="48" y="106"/>
                    <a:pt x="50" y="108"/>
                    <a:pt x="54" y="108"/>
                  </a:cubicBezTo>
                  <a:cubicBezTo>
                    <a:pt x="55" y="108"/>
                    <a:pt x="56" y="107"/>
                    <a:pt x="57" y="107"/>
                  </a:cubicBezTo>
                  <a:cubicBezTo>
                    <a:pt x="59" y="105"/>
                    <a:pt x="57" y="104"/>
                    <a:pt x="58" y="102"/>
                  </a:cubicBezTo>
                  <a:cubicBezTo>
                    <a:pt x="58" y="101"/>
                    <a:pt x="59" y="100"/>
                    <a:pt x="59" y="100"/>
                  </a:cubicBezTo>
                  <a:cubicBezTo>
                    <a:pt x="60" y="98"/>
                    <a:pt x="59" y="98"/>
                    <a:pt x="59" y="97"/>
                  </a:cubicBezTo>
                  <a:cubicBezTo>
                    <a:pt x="58" y="96"/>
                    <a:pt x="58" y="94"/>
                    <a:pt x="59" y="94"/>
                  </a:cubicBezTo>
                  <a:cubicBezTo>
                    <a:pt x="61" y="94"/>
                    <a:pt x="60" y="96"/>
                    <a:pt x="60" y="96"/>
                  </a:cubicBezTo>
                  <a:cubicBezTo>
                    <a:pt x="59" y="95"/>
                    <a:pt x="65" y="95"/>
                    <a:pt x="65" y="95"/>
                  </a:cubicBezTo>
                  <a:cubicBezTo>
                    <a:pt x="69" y="95"/>
                    <a:pt x="72" y="93"/>
                    <a:pt x="76" y="93"/>
                  </a:cubicBezTo>
                  <a:cubicBezTo>
                    <a:pt x="77" y="92"/>
                    <a:pt x="80" y="91"/>
                    <a:pt x="82" y="90"/>
                  </a:cubicBezTo>
                  <a:cubicBezTo>
                    <a:pt x="83" y="89"/>
                    <a:pt x="83" y="88"/>
                    <a:pt x="84" y="87"/>
                  </a:cubicBezTo>
                  <a:cubicBezTo>
                    <a:pt x="85" y="86"/>
                    <a:pt x="86" y="85"/>
                    <a:pt x="87" y="83"/>
                  </a:cubicBezTo>
                  <a:cubicBezTo>
                    <a:pt x="87" y="80"/>
                    <a:pt x="85" y="80"/>
                    <a:pt x="83" y="78"/>
                  </a:cubicBezTo>
                  <a:cubicBezTo>
                    <a:pt x="82" y="76"/>
                    <a:pt x="85" y="75"/>
                    <a:pt x="83" y="73"/>
                  </a:cubicBezTo>
                  <a:cubicBezTo>
                    <a:pt x="82" y="72"/>
                    <a:pt x="78" y="71"/>
                    <a:pt x="78" y="69"/>
                  </a:cubicBezTo>
                  <a:cubicBezTo>
                    <a:pt x="78" y="69"/>
                    <a:pt x="78" y="68"/>
                    <a:pt x="79" y="68"/>
                  </a:cubicBezTo>
                  <a:cubicBezTo>
                    <a:pt x="79" y="67"/>
                    <a:pt x="78" y="67"/>
                    <a:pt x="78" y="66"/>
                  </a:cubicBezTo>
                  <a:cubicBezTo>
                    <a:pt x="78" y="65"/>
                    <a:pt x="77" y="63"/>
                    <a:pt x="78" y="62"/>
                  </a:cubicBezTo>
                  <a:cubicBezTo>
                    <a:pt x="79" y="61"/>
                    <a:pt x="77" y="63"/>
                    <a:pt x="78" y="62"/>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046" name="Freeform 631">
              <a:extLst>
                <a:ext uri="{FF2B5EF4-FFF2-40B4-BE49-F238E27FC236}">
                  <a16:creationId xmlns:a16="http://schemas.microsoft.com/office/drawing/2014/main" id="{3570B46F-44FE-400C-9866-FB59D20301AC}"/>
                </a:ext>
              </a:extLst>
            </p:cNvPr>
            <p:cNvSpPr/>
            <p:nvPr/>
          </p:nvSpPr>
          <p:spPr bwMode="auto">
            <a:xfrm>
              <a:off x="7200091" y="7403805"/>
              <a:ext cx="223040" cy="261837"/>
            </a:xfrm>
            <a:custGeom>
              <a:avLst/>
              <a:gdLst>
                <a:gd name="T0" fmla="*/ 15 w 22"/>
                <a:gd name="T1" fmla="*/ 23 h 24"/>
                <a:gd name="T2" fmla="*/ 19 w 22"/>
                <a:gd name="T3" fmla="*/ 24 h 24"/>
                <a:gd name="T4" fmla="*/ 19 w 22"/>
                <a:gd name="T5" fmla="*/ 17 h 24"/>
                <a:gd name="T6" fmla="*/ 20 w 22"/>
                <a:gd name="T7" fmla="*/ 10 h 24"/>
                <a:gd name="T8" fmla="*/ 21 w 22"/>
                <a:gd name="T9" fmla="*/ 7 h 24"/>
                <a:gd name="T10" fmla="*/ 22 w 22"/>
                <a:gd name="T11" fmla="*/ 3 h 24"/>
                <a:gd name="T12" fmla="*/ 17 w 22"/>
                <a:gd name="T13" fmla="*/ 4 h 24"/>
                <a:gd name="T14" fmla="*/ 12 w 22"/>
                <a:gd name="T15" fmla="*/ 5 h 24"/>
                <a:gd name="T16" fmla="*/ 9 w 22"/>
                <a:gd name="T17" fmla="*/ 8 h 24"/>
                <a:gd name="T18" fmla="*/ 4 w 22"/>
                <a:gd name="T19" fmla="*/ 9 h 24"/>
                <a:gd name="T20" fmla="*/ 3 w 22"/>
                <a:gd name="T21" fmla="*/ 12 h 24"/>
                <a:gd name="T22" fmla="*/ 0 w 22"/>
                <a:gd name="T23" fmla="*/ 13 h 24"/>
                <a:gd name="T24" fmla="*/ 6 w 22"/>
                <a:gd name="T25" fmla="*/ 19 h 24"/>
                <a:gd name="T26" fmla="*/ 11 w 22"/>
                <a:gd name="T27" fmla="*/ 22 h 24"/>
                <a:gd name="T28" fmla="*/ 15 w 22"/>
                <a:gd name="T29" fmla="*/ 23 h 24"/>
                <a:gd name="T30" fmla="*/ 15 w 22"/>
                <a:gd name="T31" fmla="*/ 2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 h="24">
                  <a:moveTo>
                    <a:pt x="15" y="23"/>
                  </a:moveTo>
                  <a:cubicBezTo>
                    <a:pt x="16" y="24"/>
                    <a:pt x="17" y="24"/>
                    <a:pt x="19" y="24"/>
                  </a:cubicBezTo>
                  <a:cubicBezTo>
                    <a:pt x="17" y="21"/>
                    <a:pt x="19" y="20"/>
                    <a:pt x="19" y="17"/>
                  </a:cubicBezTo>
                  <a:cubicBezTo>
                    <a:pt x="19" y="15"/>
                    <a:pt x="20" y="12"/>
                    <a:pt x="20" y="10"/>
                  </a:cubicBezTo>
                  <a:cubicBezTo>
                    <a:pt x="20" y="9"/>
                    <a:pt x="21" y="8"/>
                    <a:pt x="21" y="7"/>
                  </a:cubicBezTo>
                  <a:cubicBezTo>
                    <a:pt x="22" y="6"/>
                    <a:pt x="21" y="5"/>
                    <a:pt x="22" y="3"/>
                  </a:cubicBezTo>
                  <a:cubicBezTo>
                    <a:pt x="22" y="0"/>
                    <a:pt x="18" y="4"/>
                    <a:pt x="17" y="4"/>
                  </a:cubicBezTo>
                  <a:cubicBezTo>
                    <a:pt x="15" y="4"/>
                    <a:pt x="14" y="3"/>
                    <a:pt x="12" y="5"/>
                  </a:cubicBezTo>
                  <a:cubicBezTo>
                    <a:pt x="12" y="5"/>
                    <a:pt x="10" y="9"/>
                    <a:pt x="9" y="8"/>
                  </a:cubicBezTo>
                  <a:cubicBezTo>
                    <a:pt x="7" y="8"/>
                    <a:pt x="6" y="8"/>
                    <a:pt x="4" y="9"/>
                  </a:cubicBezTo>
                  <a:cubicBezTo>
                    <a:pt x="4" y="10"/>
                    <a:pt x="4" y="12"/>
                    <a:pt x="3" y="12"/>
                  </a:cubicBezTo>
                  <a:cubicBezTo>
                    <a:pt x="3" y="13"/>
                    <a:pt x="1" y="13"/>
                    <a:pt x="0" y="13"/>
                  </a:cubicBezTo>
                  <a:cubicBezTo>
                    <a:pt x="2" y="15"/>
                    <a:pt x="4" y="18"/>
                    <a:pt x="6" y="19"/>
                  </a:cubicBezTo>
                  <a:cubicBezTo>
                    <a:pt x="7" y="21"/>
                    <a:pt x="9" y="22"/>
                    <a:pt x="11" y="22"/>
                  </a:cubicBezTo>
                  <a:cubicBezTo>
                    <a:pt x="12" y="22"/>
                    <a:pt x="14" y="22"/>
                    <a:pt x="15" y="23"/>
                  </a:cubicBezTo>
                  <a:cubicBezTo>
                    <a:pt x="16" y="23"/>
                    <a:pt x="15" y="22"/>
                    <a:pt x="15" y="23"/>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047" name="Freeform 632">
              <a:extLst>
                <a:ext uri="{FF2B5EF4-FFF2-40B4-BE49-F238E27FC236}">
                  <a16:creationId xmlns:a16="http://schemas.microsoft.com/office/drawing/2014/main" id="{1B8E08A3-ECA8-A884-66DF-4B083DF1EF4A}"/>
                </a:ext>
              </a:extLst>
            </p:cNvPr>
            <p:cNvSpPr/>
            <p:nvPr/>
          </p:nvSpPr>
          <p:spPr bwMode="auto">
            <a:xfrm>
              <a:off x="7269793" y="7643512"/>
              <a:ext cx="174248" cy="162265"/>
            </a:xfrm>
            <a:custGeom>
              <a:avLst/>
              <a:gdLst>
                <a:gd name="T0" fmla="*/ 16 w 17"/>
                <a:gd name="T1" fmla="*/ 10 h 15"/>
                <a:gd name="T2" fmla="*/ 17 w 17"/>
                <a:gd name="T3" fmla="*/ 8 h 15"/>
                <a:gd name="T4" fmla="*/ 15 w 17"/>
                <a:gd name="T5" fmla="*/ 6 h 15"/>
                <a:gd name="T6" fmla="*/ 12 w 17"/>
                <a:gd name="T7" fmla="*/ 2 h 15"/>
                <a:gd name="T8" fmla="*/ 8 w 17"/>
                <a:gd name="T9" fmla="*/ 1 h 15"/>
                <a:gd name="T10" fmla="*/ 3 w 17"/>
                <a:gd name="T11" fmla="*/ 0 h 15"/>
                <a:gd name="T12" fmla="*/ 3 w 17"/>
                <a:gd name="T13" fmla="*/ 6 h 15"/>
                <a:gd name="T14" fmla="*/ 6 w 17"/>
                <a:gd name="T15" fmla="*/ 7 h 15"/>
                <a:gd name="T16" fmla="*/ 4 w 17"/>
                <a:gd name="T17" fmla="*/ 5 h 15"/>
                <a:gd name="T18" fmla="*/ 7 w 17"/>
                <a:gd name="T19" fmla="*/ 7 h 15"/>
                <a:gd name="T20" fmla="*/ 11 w 17"/>
                <a:gd name="T21" fmla="*/ 10 h 15"/>
                <a:gd name="T22" fmla="*/ 14 w 17"/>
                <a:gd name="T23" fmla="*/ 14 h 15"/>
                <a:gd name="T24" fmla="*/ 16 w 17"/>
                <a:gd name="T25" fmla="*/ 10 h 15"/>
                <a:gd name="T26" fmla="*/ 16 w 17"/>
                <a:gd name="T27" fmla="*/ 1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15">
                  <a:moveTo>
                    <a:pt x="16" y="10"/>
                  </a:moveTo>
                  <a:cubicBezTo>
                    <a:pt x="16" y="9"/>
                    <a:pt x="16" y="8"/>
                    <a:pt x="17" y="8"/>
                  </a:cubicBezTo>
                  <a:cubicBezTo>
                    <a:pt x="16" y="7"/>
                    <a:pt x="16" y="6"/>
                    <a:pt x="15" y="6"/>
                  </a:cubicBezTo>
                  <a:cubicBezTo>
                    <a:pt x="14" y="5"/>
                    <a:pt x="13" y="2"/>
                    <a:pt x="12" y="2"/>
                  </a:cubicBezTo>
                  <a:cubicBezTo>
                    <a:pt x="10" y="2"/>
                    <a:pt x="9" y="2"/>
                    <a:pt x="8" y="1"/>
                  </a:cubicBezTo>
                  <a:cubicBezTo>
                    <a:pt x="7" y="0"/>
                    <a:pt x="4" y="0"/>
                    <a:pt x="3" y="0"/>
                  </a:cubicBezTo>
                  <a:cubicBezTo>
                    <a:pt x="4" y="1"/>
                    <a:pt x="0" y="6"/>
                    <a:pt x="3" y="6"/>
                  </a:cubicBezTo>
                  <a:cubicBezTo>
                    <a:pt x="4" y="6"/>
                    <a:pt x="4" y="8"/>
                    <a:pt x="6" y="7"/>
                  </a:cubicBezTo>
                  <a:cubicBezTo>
                    <a:pt x="7" y="6"/>
                    <a:pt x="4" y="5"/>
                    <a:pt x="4" y="5"/>
                  </a:cubicBezTo>
                  <a:cubicBezTo>
                    <a:pt x="5" y="5"/>
                    <a:pt x="7" y="6"/>
                    <a:pt x="7" y="7"/>
                  </a:cubicBezTo>
                  <a:cubicBezTo>
                    <a:pt x="8" y="9"/>
                    <a:pt x="10" y="8"/>
                    <a:pt x="11" y="10"/>
                  </a:cubicBezTo>
                  <a:cubicBezTo>
                    <a:pt x="12" y="11"/>
                    <a:pt x="12" y="13"/>
                    <a:pt x="14" y="14"/>
                  </a:cubicBezTo>
                  <a:cubicBezTo>
                    <a:pt x="17" y="15"/>
                    <a:pt x="17" y="12"/>
                    <a:pt x="16" y="10"/>
                  </a:cubicBezTo>
                  <a:cubicBezTo>
                    <a:pt x="16" y="9"/>
                    <a:pt x="16" y="11"/>
                    <a:pt x="16" y="10"/>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048" name="Freeform 633">
              <a:extLst>
                <a:ext uri="{FF2B5EF4-FFF2-40B4-BE49-F238E27FC236}">
                  <a16:creationId xmlns:a16="http://schemas.microsoft.com/office/drawing/2014/main" id="{984C2DB4-D156-7C2A-9219-BB4A836C68E4}"/>
                </a:ext>
              </a:extLst>
            </p:cNvPr>
            <p:cNvSpPr/>
            <p:nvPr/>
          </p:nvSpPr>
          <p:spPr bwMode="auto">
            <a:xfrm>
              <a:off x="7074632" y="7459121"/>
              <a:ext cx="115005" cy="95888"/>
            </a:xfrm>
            <a:custGeom>
              <a:avLst/>
              <a:gdLst>
                <a:gd name="T0" fmla="*/ 4 w 11"/>
                <a:gd name="T1" fmla="*/ 1 h 9"/>
                <a:gd name="T2" fmla="*/ 4 w 11"/>
                <a:gd name="T3" fmla="*/ 0 h 9"/>
                <a:gd name="T4" fmla="*/ 0 w 11"/>
                <a:gd name="T5" fmla="*/ 4 h 9"/>
                <a:gd name="T6" fmla="*/ 11 w 11"/>
                <a:gd name="T7" fmla="*/ 5 h 9"/>
                <a:gd name="T8" fmla="*/ 4 w 11"/>
                <a:gd name="T9" fmla="*/ 1 h 9"/>
              </a:gdLst>
              <a:ahLst/>
              <a:cxnLst>
                <a:cxn ang="0">
                  <a:pos x="T0" y="T1"/>
                </a:cxn>
                <a:cxn ang="0">
                  <a:pos x="T2" y="T3"/>
                </a:cxn>
                <a:cxn ang="0">
                  <a:pos x="T4" y="T5"/>
                </a:cxn>
                <a:cxn ang="0">
                  <a:pos x="T6" y="T7"/>
                </a:cxn>
                <a:cxn ang="0">
                  <a:pos x="T8" y="T9"/>
                </a:cxn>
              </a:cxnLst>
              <a:rect l="0" t="0" r="r" b="b"/>
              <a:pathLst>
                <a:path w="11" h="9">
                  <a:moveTo>
                    <a:pt x="4" y="1"/>
                  </a:moveTo>
                  <a:cubicBezTo>
                    <a:pt x="4" y="0"/>
                    <a:pt x="4" y="0"/>
                    <a:pt x="4" y="0"/>
                  </a:cubicBezTo>
                  <a:cubicBezTo>
                    <a:pt x="3" y="1"/>
                    <a:pt x="1" y="3"/>
                    <a:pt x="0" y="4"/>
                  </a:cubicBezTo>
                  <a:cubicBezTo>
                    <a:pt x="2" y="5"/>
                    <a:pt x="11" y="9"/>
                    <a:pt x="11" y="5"/>
                  </a:cubicBezTo>
                  <a:cubicBezTo>
                    <a:pt x="11" y="2"/>
                    <a:pt x="6" y="3"/>
                    <a:pt x="4" y="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049" name="Freeform 634">
              <a:extLst>
                <a:ext uri="{FF2B5EF4-FFF2-40B4-BE49-F238E27FC236}">
                  <a16:creationId xmlns:a16="http://schemas.microsoft.com/office/drawing/2014/main" id="{AB6AEF05-9443-00D2-5171-C319CADFD407}"/>
                </a:ext>
              </a:extLst>
            </p:cNvPr>
            <p:cNvSpPr/>
            <p:nvPr/>
          </p:nvSpPr>
          <p:spPr bwMode="auto">
            <a:xfrm>
              <a:off x="6952658" y="7263669"/>
              <a:ext cx="205617" cy="250772"/>
            </a:xfrm>
            <a:custGeom>
              <a:avLst/>
              <a:gdLst>
                <a:gd name="T0" fmla="*/ 16 w 20"/>
                <a:gd name="T1" fmla="*/ 16 h 23"/>
                <a:gd name="T2" fmla="*/ 20 w 20"/>
                <a:gd name="T3" fmla="*/ 12 h 23"/>
                <a:gd name="T4" fmla="*/ 16 w 20"/>
                <a:gd name="T5" fmla="*/ 8 h 23"/>
                <a:gd name="T6" fmla="*/ 16 w 20"/>
                <a:gd name="T7" fmla="*/ 1 h 23"/>
                <a:gd name="T8" fmla="*/ 8 w 20"/>
                <a:gd name="T9" fmla="*/ 1 h 23"/>
                <a:gd name="T10" fmla="*/ 7 w 20"/>
                <a:gd name="T11" fmla="*/ 6 h 23"/>
                <a:gd name="T12" fmla="*/ 8 w 20"/>
                <a:gd name="T13" fmla="*/ 10 h 23"/>
                <a:gd name="T14" fmla="*/ 4 w 20"/>
                <a:gd name="T15" fmla="*/ 10 h 23"/>
                <a:gd name="T16" fmla="*/ 2 w 20"/>
                <a:gd name="T17" fmla="*/ 15 h 23"/>
                <a:gd name="T18" fmla="*/ 12 w 20"/>
                <a:gd name="T19" fmla="*/ 21 h 23"/>
                <a:gd name="T20" fmla="*/ 16 w 20"/>
                <a:gd name="T21" fmla="*/ 1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23">
                  <a:moveTo>
                    <a:pt x="16" y="16"/>
                  </a:moveTo>
                  <a:cubicBezTo>
                    <a:pt x="16" y="14"/>
                    <a:pt x="19" y="13"/>
                    <a:pt x="20" y="12"/>
                  </a:cubicBezTo>
                  <a:cubicBezTo>
                    <a:pt x="17" y="11"/>
                    <a:pt x="16" y="11"/>
                    <a:pt x="16" y="8"/>
                  </a:cubicBezTo>
                  <a:cubicBezTo>
                    <a:pt x="16" y="7"/>
                    <a:pt x="17" y="2"/>
                    <a:pt x="16" y="1"/>
                  </a:cubicBezTo>
                  <a:cubicBezTo>
                    <a:pt x="15" y="0"/>
                    <a:pt x="10" y="1"/>
                    <a:pt x="8" y="1"/>
                  </a:cubicBezTo>
                  <a:cubicBezTo>
                    <a:pt x="6" y="1"/>
                    <a:pt x="6" y="4"/>
                    <a:pt x="7" y="6"/>
                  </a:cubicBezTo>
                  <a:cubicBezTo>
                    <a:pt x="8" y="7"/>
                    <a:pt x="12" y="10"/>
                    <a:pt x="8" y="10"/>
                  </a:cubicBezTo>
                  <a:cubicBezTo>
                    <a:pt x="7" y="10"/>
                    <a:pt x="5" y="10"/>
                    <a:pt x="4" y="10"/>
                  </a:cubicBezTo>
                  <a:cubicBezTo>
                    <a:pt x="2" y="10"/>
                    <a:pt x="2" y="14"/>
                    <a:pt x="2" y="15"/>
                  </a:cubicBezTo>
                  <a:cubicBezTo>
                    <a:pt x="0" y="21"/>
                    <a:pt x="8" y="20"/>
                    <a:pt x="12" y="21"/>
                  </a:cubicBezTo>
                  <a:cubicBezTo>
                    <a:pt x="13" y="23"/>
                    <a:pt x="16" y="17"/>
                    <a:pt x="16" y="16"/>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050" name="Freeform 635">
              <a:extLst>
                <a:ext uri="{FF2B5EF4-FFF2-40B4-BE49-F238E27FC236}">
                  <a16:creationId xmlns:a16="http://schemas.microsoft.com/office/drawing/2014/main" id="{B40EF42B-FD4B-BF0B-B1D3-00281089E068}"/>
                </a:ext>
              </a:extLst>
            </p:cNvPr>
            <p:cNvSpPr/>
            <p:nvPr/>
          </p:nvSpPr>
          <p:spPr bwMode="auto">
            <a:xfrm>
              <a:off x="5708526" y="6408083"/>
              <a:ext cx="1529904" cy="1039977"/>
            </a:xfrm>
            <a:custGeom>
              <a:avLst/>
              <a:gdLst>
                <a:gd name="T0" fmla="*/ 132 w 150"/>
                <a:gd name="T1" fmla="*/ 88 h 96"/>
                <a:gd name="T2" fmla="*/ 130 w 150"/>
                <a:gd name="T3" fmla="*/ 80 h 96"/>
                <a:gd name="T4" fmla="*/ 144 w 150"/>
                <a:gd name="T5" fmla="*/ 78 h 96"/>
                <a:gd name="T6" fmla="*/ 146 w 150"/>
                <a:gd name="T7" fmla="*/ 68 h 96"/>
                <a:gd name="T8" fmla="*/ 146 w 150"/>
                <a:gd name="T9" fmla="*/ 61 h 96"/>
                <a:gd name="T10" fmla="*/ 132 w 150"/>
                <a:gd name="T11" fmla="*/ 64 h 96"/>
                <a:gd name="T12" fmla="*/ 126 w 150"/>
                <a:gd name="T13" fmla="*/ 76 h 96"/>
                <a:gd name="T14" fmla="*/ 110 w 150"/>
                <a:gd name="T15" fmla="*/ 76 h 96"/>
                <a:gd name="T16" fmla="*/ 102 w 150"/>
                <a:gd name="T17" fmla="*/ 69 h 96"/>
                <a:gd name="T18" fmla="*/ 96 w 150"/>
                <a:gd name="T19" fmla="*/ 51 h 96"/>
                <a:gd name="T20" fmla="*/ 98 w 150"/>
                <a:gd name="T21" fmla="*/ 38 h 96"/>
                <a:gd name="T22" fmla="*/ 90 w 150"/>
                <a:gd name="T23" fmla="*/ 35 h 96"/>
                <a:gd name="T24" fmla="*/ 82 w 150"/>
                <a:gd name="T25" fmla="*/ 24 h 96"/>
                <a:gd name="T26" fmla="*/ 75 w 150"/>
                <a:gd name="T27" fmla="*/ 17 h 96"/>
                <a:gd name="T28" fmla="*/ 68 w 150"/>
                <a:gd name="T29" fmla="*/ 20 h 96"/>
                <a:gd name="T30" fmla="*/ 59 w 150"/>
                <a:gd name="T31" fmla="*/ 10 h 96"/>
                <a:gd name="T32" fmla="*/ 45 w 150"/>
                <a:gd name="T33" fmla="*/ 6 h 96"/>
                <a:gd name="T34" fmla="*/ 29 w 150"/>
                <a:gd name="T35" fmla="*/ 8 h 96"/>
                <a:gd name="T36" fmla="*/ 13 w 150"/>
                <a:gd name="T37" fmla="*/ 1 h 96"/>
                <a:gd name="T38" fmla="*/ 7 w 150"/>
                <a:gd name="T39" fmla="*/ 16 h 96"/>
                <a:gd name="T40" fmla="*/ 15 w 150"/>
                <a:gd name="T41" fmla="*/ 28 h 96"/>
                <a:gd name="T42" fmla="*/ 15 w 150"/>
                <a:gd name="T43" fmla="*/ 32 h 96"/>
                <a:gd name="T44" fmla="*/ 25 w 150"/>
                <a:gd name="T45" fmla="*/ 38 h 96"/>
                <a:gd name="T46" fmla="*/ 26 w 150"/>
                <a:gd name="T47" fmla="*/ 44 h 96"/>
                <a:gd name="T48" fmla="*/ 36 w 150"/>
                <a:gd name="T49" fmla="*/ 53 h 96"/>
                <a:gd name="T50" fmla="*/ 36 w 150"/>
                <a:gd name="T51" fmla="*/ 47 h 96"/>
                <a:gd name="T52" fmla="*/ 32 w 150"/>
                <a:gd name="T53" fmla="*/ 42 h 96"/>
                <a:gd name="T54" fmla="*/ 26 w 150"/>
                <a:gd name="T55" fmla="*/ 32 h 96"/>
                <a:gd name="T56" fmla="*/ 20 w 150"/>
                <a:gd name="T57" fmla="*/ 23 h 96"/>
                <a:gd name="T58" fmla="*/ 13 w 150"/>
                <a:gd name="T59" fmla="*/ 16 h 96"/>
                <a:gd name="T60" fmla="*/ 11 w 150"/>
                <a:gd name="T61" fmla="*/ 5 h 96"/>
                <a:gd name="T62" fmla="*/ 15 w 150"/>
                <a:gd name="T63" fmla="*/ 7 h 96"/>
                <a:gd name="T64" fmla="*/ 20 w 150"/>
                <a:gd name="T65" fmla="*/ 9 h 96"/>
                <a:gd name="T66" fmla="*/ 23 w 150"/>
                <a:gd name="T67" fmla="*/ 19 h 96"/>
                <a:gd name="T68" fmla="*/ 23 w 150"/>
                <a:gd name="T69" fmla="*/ 20 h 96"/>
                <a:gd name="T70" fmla="*/ 32 w 150"/>
                <a:gd name="T71" fmla="*/ 27 h 96"/>
                <a:gd name="T72" fmla="*/ 36 w 150"/>
                <a:gd name="T73" fmla="*/ 33 h 96"/>
                <a:gd name="T74" fmla="*/ 38 w 150"/>
                <a:gd name="T75" fmla="*/ 38 h 96"/>
                <a:gd name="T76" fmla="*/ 46 w 150"/>
                <a:gd name="T77" fmla="*/ 45 h 96"/>
                <a:gd name="T78" fmla="*/ 54 w 150"/>
                <a:gd name="T79" fmla="*/ 53 h 96"/>
                <a:gd name="T80" fmla="*/ 56 w 150"/>
                <a:gd name="T81" fmla="*/ 59 h 96"/>
                <a:gd name="T82" fmla="*/ 58 w 150"/>
                <a:gd name="T83" fmla="*/ 65 h 96"/>
                <a:gd name="T84" fmla="*/ 60 w 150"/>
                <a:gd name="T85" fmla="*/ 72 h 96"/>
                <a:gd name="T86" fmla="*/ 68 w 150"/>
                <a:gd name="T87" fmla="*/ 77 h 96"/>
                <a:gd name="T88" fmla="*/ 89 w 150"/>
                <a:gd name="T89" fmla="*/ 86 h 96"/>
                <a:gd name="T90" fmla="*/ 113 w 150"/>
                <a:gd name="T91" fmla="*/ 88 h 96"/>
                <a:gd name="T92" fmla="*/ 126 w 150"/>
                <a:gd name="T93" fmla="*/ 8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0" h="96">
                  <a:moveTo>
                    <a:pt x="126" y="89"/>
                  </a:moveTo>
                  <a:cubicBezTo>
                    <a:pt x="127" y="89"/>
                    <a:pt x="134" y="90"/>
                    <a:pt x="132" y="88"/>
                  </a:cubicBezTo>
                  <a:cubicBezTo>
                    <a:pt x="131" y="86"/>
                    <a:pt x="129" y="85"/>
                    <a:pt x="128" y="83"/>
                  </a:cubicBezTo>
                  <a:cubicBezTo>
                    <a:pt x="128" y="83"/>
                    <a:pt x="129" y="80"/>
                    <a:pt x="130" y="80"/>
                  </a:cubicBezTo>
                  <a:cubicBezTo>
                    <a:pt x="131" y="79"/>
                    <a:pt x="136" y="80"/>
                    <a:pt x="138" y="80"/>
                  </a:cubicBezTo>
                  <a:cubicBezTo>
                    <a:pt x="141" y="80"/>
                    <a:pt x="140" y="75"/>
                    <a:pt x="144" y="78"/>
                  </a:cubicBezTo>
                  <a:cubicBezTo>
                    <a:pt x="145" y="76"/>
                    <a:pt x="146" y="75"/>
                    <a:pt x="146" y="73"/>
                  </a:cubicBezTo>
                  <a:cubicBezTo>
                    <a:pt x="146" y="71"/>
                    <a:pt x="145" y="69"/>
                    <a:pt x="146" y="68"/>
                  </a:cubicBezTo>
                  <a:cubicBezTo>
                    <a:pt x="147" y="66"/>
                    <a:pt x="150" y="64"/>
                    <a:pt x="150" y="63"/>
                  </a:cubicBezTo>
                  <a:cubicBezTo>
                    <a:pt x="149" y="61"/>
                    <a:pt x="148" y="61"/>
                    <a:pt x="146" y="61"/>
                  </a:cubicBezTo>
                  <a:cubicBezTo>
                    <a:pt x="143" y="61"/>
                    <a:pt x="139" y="61"/>
                    <a:pt x="136" y="62"/>
                  </a:cubicBezTo>
                  <a:cubicBezTo>
                    <a:pt x="134" y="62"/>
                    <a:pt x="133" y="63"/>
                    <a:pt x="132" y="64"/>
                  </a:cubicBezTo>
                  <a:cubicBezTo>
                    <a:pt x="131" y="66"/>
                    <a:pt x="132" y="68"/>
                    <a:pt x="131" y="70"/>
                  </a:cubicBezTo>
                  <a:cubicBezTo>
                    <a:pt x="131" y="71"/>
                    <a:pt x="126" y="76"/>
                    <a:pt x="126" y="76"/>
                  </a:cubicBezTo>
                  <a:cubicBezTo>
                    <a:pt x="122" y="75"/>
                    <a:pt x="118" y="76"/>
                    <a:pt x="114" y="78"/>
                  </a:cubicBezTo>
                  <a:cubicBezTo>
                    <a:pt x="112" y="78"/>
                    <a:pt x="111" y="77"/>
                    <a:pt x="110" y="76"/>
                  </a:cubicBezTo>
                  <a:cubicBezTo>
                    <a:pt x="109" y="75"/>
                    <a:pt x="107" y="75"/>
                    <a:pt x="105" y="74"/>
                  </a:cubicBezTo>
                  <a:cubicBezTo>
                    <a:pt x="103" y="74"/>
                    <a:pt x="103" y="71"/>
                    <a:pt x="102" y="69"/>
                  </a:cubicBezTo>
                  <a:cubicBezTo>
                    <a:pt x="101" y="67"/>
                    <a:pt x="99" y="66"/>
                    <a:pt x="98" y="64"/>
                  </a:cubicBezTo>
                  <a:cubicBezTo>
                    <a:pt x="97" y="60"/>
                    <a:pt x="95" y="55"/>
                    <a:pt x="96" y="51"/>
                  </a:cubicBezTo>
                  <a:cubicBezTo>
                    <a:pt x="96" y="48"/>
                    <a:pt x="95" y="44"/>
                    <a:pt x="97" y="41"/>
                  </a:cubicBezTo>
                  <a:cubicBezTo>
                    <a:pt x="98" y="40"/>
                    <a:pt x="98" y="39"/>
                    <a:pt x="98" y="38"/>
                  </a:cubicBezTo>
                  <a:cubicBezTo>
                    <a:pt x="99" y="36"/>
                    <a:pt x="97" y="37"/>
                    <a:pt x="96" y="36"/>
                  </a:cubicBezTo>
                  <a:cubicBezTo>
                    <a:pt x="94" y="36"/>
                    <a:pt x="92" y="35"/>
                    <a:pt x="90" y="35"/>
                  </a:cubicBezTo>
                  <a:cubicBezTo>
                    <a:pt x="89" y="34"/>
                    <a:pt x="87" y="32"/>
                    <a:pt x="87" y="30"/>
                  </a:cubicBezTo>
                  <a:cubicBezTo>
                    <a:pt x="87" y="27"/>
                    <a:pt x="84" y="26"/>
                    <a:pt x="82" y="24"/>
                  </a:cubicBezTo>
                  <a:cubicBezTo>
                    <a:pt x="81" y="22"/>
                    <a:pt x="81" y="20"/>
                    <a:pt x="80" y="18"/>
                  </a:cubicBezTo>
                  <a:cubicBezTo>
                    <a:pt x="79" y="17"/>
                    <a:pt x="77" y="17"/>
                    <a:pt x="75" y="17"/>
                  </a:cubicBezTo>
                  <a:cubicBezTo>
                    <a:pt x="74" y="16"/>
                    <a:pt x="72" y="16"/>
                    <a:pt x="71" y="17"/>
                  </a:cubicBezTo>
                  <a:cubicBezTo>
                    <a:pt x="71" y="18"/>
                    <a:pt x="70" y="20"/>
                    <a:pt x="68" y="20"/>
                  </a:cubicBezTo>
                  <a:cubicBezTo>
                    <a:pt x="66" y="20"/>
                    <a:pt x="63" y="18"/>
                    <a:pt x="62" y="16"/>
                  </a:cubicBezTo>
                  <a:cubicBezTo>
                    <a:pt x="61" y="13"/>
                    <a:pt x="61" y="12"/>
                    <a:pt x="59" y="10"/>
                  </a:cubicBezTo>
                  <a:cubicBezTo>
                    <a:pt x="57" y="9"/>
                    <a:pt x="54" y="6"/>
                    <a:pt x="52" y="6"/>
                  </a:cubicBezTo>
                  <a:cubicBezTo>
                    <a:pt x="51" y="5"/>
                    <a:pt x="45" y="5"/>
                    <a:pt x="45" y="6"/>
                  </a:cubicBezTo>
                  <a:cubicBezTo>
                    <a:pt x="43" y="9"/>
                    <a:pt x="42" y="8"/>
                    <a:pt x="39" y="8"/>
                  </a:cubicBezTo>
                  <a:cubicBezTo>
                    <a:pt x="35" y="8"/>
                    <a:pt x="32" y="8"/>
                    <a:pt x="29" y="8"/>
                  </a:cubicBezTo>
                  <a:cubicBezTo>
                    <a:pt x="28" y="8"/>
                    <a:pt x="25" y="6"/>
                    <a:pt x="23" y="5"/>
                  </a:cubicBezTo>
                  <a:cubicBezTo>
                    <a:pt x="20" y="4"/>
                    <a:pt x="17" y="3"/>
                    <a:pt x="13" y="1"/>
                  </a:cubicBezTo>
                  <a:cubicBezTo>
                    <a:pt x="9" y="0"/>
                    <a:pt x="4" y="1"/>
                    <a:pt x="0" y="2"/>
                  </a:cubicBezTo>
                  <a:cubicBezTo>
                    <a:pt x="1" y="7"/>
                    <a:pt x="5" y="11"/>
                    <a:pt x="7" y="16"/>
                  </a:cubicBezTo>
                  <a:cubicBezTo>
                    <a:pt x="8" y="18"/>
                    <a:pt x="11" y="20"/>
                    <a:pt x="13" y="21"/>
                  </a:cubicBezTo>
                  <a:cubicBezTo>
                    <a:pt x="14" y="23"/>
                    <a:pt x="16" y="26"/>
                    <a:pt x="15" y="28"/>
                  </a:cubicBezTo>
                  <a:cubicBezTo>
                    <a:pt x="15" y="28"/>
                    <a:pt x="8" y="26"/>
                    <a:pt x="12" y="29"/>
                  </a:cubicBezTo>
                  <a:cubicBezTo>
                    <a:pt x="13" y="30"/>
                    <a:pt x="14" y="31"/>
                    <a:pt x="15" y="32"/>
                  </a:cubicBezTo>
                  <a:cubicBezTo>
                    <a:pt x="17" y="32"/>
                    <a:pt x="18" y="32"/>
                    <a:pt x="19" y="33"/>
                  </a:cubicBezTo>
                  <a:cubicBezTo>
                    <a:pt x="21" y="34"/>
                    <a:pt x="23" y="36"/>
                    <a:pt x="25" y="38"/>
                  </a:cubicBezTo>
                  <a:cubicBezTo>
                    <a:pt x="26" y="39"/>
                    <a:pt x="25" y="41"/>
                    <a:pt x="24" y="42"/>
                  </a:cubicBezTo>
                  <a:cubicBezTo>
                    <a:pt x="23" y="43"/>
                    <a:pt x="25" y="44"/>
                    <a:pt x="26" y="44"/>
                  </a:cubicBezTo>
                  <a:cubicBezTo>
                    <a:pt x="29" y="46"/>
                    <a:pt x="31" y="48"/>
                    <a:pt x="33" y="50"/>
                  </a:cubicBezTo>
                  <a:cubicBezTo>
                    <a:pt x="34" y="51"/>
                    <a:pt x="35" y="53"/>
                    <a:pt x="36" y="53"/>
                  </a:cubicBezTo>
                  <a:cubicBezTo>
                    <a:pt x="37" y="53"/>
                    <a:pt x="38" y="51"/>
                    <a:pt x="37" y="50"/>
                  </a:cubicBezTo>
                  <a:cubicBezTo>
                    <a:pt x="37" y="49"/>
                    <a:pt x="36" y="48"/>
                    <a:pt x="36" y="47"/>
                  </a:cubicBezTo>
                  <a:cubicBezTo>
                    <a:pt x="35" y="46"/>
                    <a:pt x="33" y="47"/>
                    <a:pt x="32" y="46"/>
                  </a:cubicBezTo>
                  <a:cubicBezTo>
                    <a:pt x="30" y="44"/>
                    <a:pt x="32" y="44"/>
                    <a:pt x="32" y="42"/>
                  </a:cubicBezTo>
                  <a:cubicBezTo>
                    <a:pt x="32" y="42"/>
                    <a:pt x="30" y="40"/>
                    <a:pt x="30" y="39"/>
                  </a:cubicBezTo>
                  <a:cubicBezTo>
                    <a:pt x="28" y="37"/>
                    <a:pt x="28" y="34"/>
                    <a:pt x="26" y="32"/>
                  </a:cubicBezTo>
                  <a:cubicBezTo>
                    <a:pt x="24" y="31"/>
                    <a:pt x="22" y="29"/>
                    <a:pt x="21" y="27"/>
                  </a:cubicBezTo>
                  <a:cubicBezTo>
                    <a:pt x="21" y="26"/>
                    <a:pt x="21" y="24"/>
                    <a:pt x="20" y="23"/>
                  </a:cubicBezTo>
                  <a:cubicBezTo>
                    <a:pt x="19" y="22"/>
                    <a:pt x="18" y="21"/>
                    <a:pt x="17" y="20"/>
                  </a:cubicBezTo>
                  <a:cubicBezTo>
                    <a:pt x="16" y="18"/>
                    <a:pt x="15" y="17"/>
                    <a:pt x="13" y="16"/>
                  </a:cubicBezTo>
                  <a:cubicBezTo>
                    <a:pt x="12" y="15"/>
                    <a:pt x="12" y="13"/>
                    <a:pt x="12" y="12"/>
                  </a:cubicBezTo>
                  <a:cubicBezTo>
                    <a:pt x="12" y="11"/>
                    <a:pt x="10" y="6"/>
                    <a:pt x="11" y="5"/>
                  </a:cubicBezTo>
                  <a:cubicBezTo>
                    <a:pt x="12" y="4"/>
                    <a:pt x="13" y="7"/>
                    <a:pt x="14" y="7"/>
                  </a:cubicBezTo>
                  <a:cubicBezTo>
                    <a:pt x="15" y="7"/>
                    <a:pt x="15" y="7"/>
                    <a:pt x="15" y="7"/>
                  </a:cubicBezTo>
                  <a:cubicBezTo>
                    <a:pt x="17" y="6"/>
                    <a:pt x="17" y="7"/>
                    <a:pt x="18" y="8"/>
                  </a:cubicBezTo>
                  <a:cubicBezTo>
                    <a:pt x="19" y="8"/>
                    <a:pt x="20" y="8"/>
                    <a:pt x="20" y="9"/>
                  </a:cubicBezTo>
                  <a:cubicBezTo>
                    <a:pt x="20" y="11"/>
                    <a:pt x="21" y="13"/>
                    <a:pt x="22" y="15"/>
                  </a:cubicBezTo>
                  <a:cubicBezTo>
                    <a:pt x="22" y="16"/>
                    <a:pt x="23" y="18"/>
                    <a:pt x="23" y="19"/>
                  </a:cubicBezTo>
                  <a:cubicBezTo>
                    <a:pt x="23" y="20"/>
                    <a:pt x="22" y="21"/>
                    <a:pt x="22" y="22"/>
                  </a:cubicBezTo>
                  <a:cubicBezTo>
                    <a:pt x="23" y="22"/>
                    <a:pt x="23" y="20"/>
                    <a:pt x="23" y="20"/>
                  </a:cubicBezTo>
                  <a:cubicBezTo>
                    <a:pt x="24" y="19"/>
                    <a:pt x="25" y="22"/>
                    <a:pt x="26" y="22"/>
                  </a:cubicBezTo>
                  <a:cubicBezTo>
                    <a:pt x="27" y="23"/>
                    <a:pt x="32" y="26"/>
                    <a:pt x="32" y="27"/>
                  </a:cubicBezTo>
                  <a:cubicBezTo>
                    <a:pt x="32" y="29"/>
                    <a:pt x="33" y="30"/>
                    <a:pt x="34" y="30"/>
                  </a:cubicBezTo>
                  <a:cubicBezTo>
                    <a:pt x="35" y="31"/>
                    <a:pt x="35" y="32"/>
                    <a:pt x="36" y="33"/>
                  </a:cubicBezTo>
                  <a:cubicBezTo>
                    <a:pt x="37" y="34"/>
                    <a:pt x="38" y="33"/>
                    <a:pt x="38" y="34"/>
                  </a:cubicBezTo>
                  <a:cubicBezTo>
                    <a:pt x="39" y="35"/>
                    <a:pt x="37" y="36"/>
                    <a:pt x="38" y="38"/>
                  </a:cubicBezTo>
                  <a:cubicBezTo>
                    <a:pt x="40" y="39"/>
                    <a:pt x="42" y="40"/>
                    <a:pt x="44" y="42"/>
                  </a:cubicBezTo>
                  <a:cubicBezTo>
                    <a:pt x="45" y="43"/>
                    <a:pt x="45" y="44"/>
                    <a:pt x="46" y="45"/>
                  </a:cubicBezTo>
                  <a:cubicBezTo>
                    <a:pt x="47" y="46"/>
                    <a:pt x="48" y="46"/>
                    <a:pt x="49" y="48"/>
                  </a:cubicBezTo>
                  <a:cubicBezTo>
                    <a:pt x="51" y="49"/>
                    <a:pt x="52" y="51"/>
                    <a:pt x="54" y="53"/>
                  </a:cubicBezTo>
                  <a:cubicBezTo>
                    <a:pt x="55" y="54"/>
                    <a:pt x="56" y="55"/>
                    <a:pt x="57" y="56"/>
                  </a:cubicBezTo>
                  <a:cubicBezTo>
                    <a:pt x="58" y="58"/>
                    <a:pt x="56" y="58"/>
                    <a:pt x="56" y="59"/>
                  </a:cubicBezTo>
                  <a:cubicBezTo>
                    <a:pt x="56" y="60"/>
                    <a:pt x="59" y="59"/>
                    <a:pt x="59" y="61"/>
                  </a:cubicBezTo>
                  <a:cubicBezTo>
                    <a:pt x="58" y="63"/>
                    <a:pt x="57" y="63"/>
                    <a:pt x="58" y="65"/>
                  </a:cubicBezTo>
                  <a:cubicBezTo>
                    <a:pt x="58" y="65"/>
                    <a:pt x="56" y="67"/>
                    <a:pt x="57" y="68"/>
                  </a:cubicBezTo>
                  <a:cubicBezTo>
                    <a:pt x="58" y="69"/>
                    <a:pt x="59" y="71"/>
                    <a:pt x="60" y="72"/>
                  </a:cubicBezTo>
                  <a:cubicBezTo>
                    <a:pt x="61" y="73"/>
                    <a:pt x="62" y="73"/>
                    <a:pt x="63" y="73"/>
                  </a:cubicBezTo>
                  <a:cubicBezTo>
                    <a:pt x="66" y="74"/>
                    <a:pt x="66" y="76"/>
                    <a:pt x="68" y="77"/>
                  </a:cubicBezTo>
                  <a:cubicBezTo>
                    <a:pt x="71" y="79"/>
                    <a:pt x="75" y="79"/>
                    <a:pt x="77" y="81"/>
                  </a:cubicBezTo>
                  <a:cubicBezTo>
                    <a:pt x="81" y="83"/>
                    <a:pt x="85" y="85"/>
                    <a:pt x="89" y="86"/>
                  </a:cubicBezTo>
                  <a:cubicBezTo>
                    <a:pt x="92" y="88"/>
                    <a:pt x="97" y="90"/>
                    <a:pt x="101" y="91"/>
                  </a:cubicBezTo>
                  <a:cubicBezTo>
                    <a:pt x="105" y="91"/>
                    <a:pt x="108" y="87"/>
                    <a:pt x="113" y="88"/>
                  </a:cubicBezTo>
                  <a:cubicBezTo>
                    <a:pt x="117" y="89"/>
                    <a:pt x="120" y="93"/>
                    <a:pt x="123" y="96"/>
                  </a:cubicBezTo>
                  <a:cubicBezTo>
                    <a:pt x="123" y="95"/>
                    <a:pt x="124" y="90"/>
                    <a:pt x="126" y="89"/>
                  </a:cubicBezTo>
                  <a:cubicBezTo>
                    <a:pt x="127" y="89"/>
                    <a:pt x="125" y="89"/>
                    <a:pt x="126" y="89"/>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051" name="Freeform 636">
              <a:extLst>
                <a:ext uri="{FF2B5EF4-FFF2-40B4-BE49-F238E27FC236}">
                  <a16:creationId xmlns:a16="http://schemas.microsoft.com/office/drawing/2014/main" id="{3F56CC5E-700C-7AB6-4E65-E09E8640AE90}"/>
                </a:ext>
              </a:extLst>
            </p:cNvPr>
            <p:cNvSpPr/>
            <p:nvPr/>
          </p:nvSpPr>
          <p:spPr bwMode="auto">
            <a:xfrm>
              <a:off x="7105999" y="7374303"/>
              <a:ext cx="306678" cy="173330"/>
            </a:xfrm>
            <a:custGeom>
              <a:avLst/>
              <a:gdLst>
                <a:gd name="T0" fmla="*/ 12 w 30"/>
                <a:gd name="T1" fmla="*/ 15 h 16"/>
                <a:gd name="T2" fmla="*/ 13 w 30"/>
                <a:gd name="T3" fmla="*/ 13 h 16"/>
                <a:gd name="T4" fmla="*/ 16 w 30"/>
                <a:gd name="T5" fmla="*/ 11 h 16"/>
                <a:gd name="T6" fmla="*/ 20 w 30"/>
                <a:gd name="T7" fmla="*/ 10 h 16"/>
                <a:gd name="T8" fmla="*/ 24 w 30"/>
                <a:gd name="T9" fmla="*/ 7 h 16"/>
                <a:gd name="T10" fmla="*/ 30 w 30"/>
                <a:gd name="T11" fmla="*/ 5 h 16"/>
                <a:gd name="T12" fmla="*/ 20 w 30"/>
                <a:gd name="T13" fmla="*/ 1 h 16"/>
                <a:gd name="T14" fmla="*/ 14 w 30"/>
                <a:gd name="T15" fmla="*/ 2 h 16"/>
                <a:gd name="T16" fmla="*/ 8 w 30"/>
                <a:gd name="T17" fmla="*/ 1 h 16"/>
                <a:gd name="T18" fmla="*/ 2 w 30"/>
                <a:gd name="T19" fmla="*/ 4 h 16"/>
                <a:gd name="T20" fmla="*/ 1 w 30"/>
                <a:gd name="T21" fmla="*/ 9 h 16"/>
                <a:gd name="T22" fmla="*/ 8 w 30"/>
                <a:gd name="T23" fmla="*/ 14 h 16"/>
                <a:gd name="T24" fmla="*/ 10 w 30"/>
                <a:gd name="T25" fmla="*/ 14 h 16"/>
                <a:gd name="T26" fmla="*/ 9 w 30"/>
                <a:gd name="T27" fmla="*/ 16 h 16"/>
                <a:gd name="T28" fmla="*/ 12 w 30"/>
                <a:gd name="T29" fmla="*/ 1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 h="16">
                  <a:moveTo>
                    <a:pt x="12" y="15"/>
                  </a:moveTo>
                  <a:cubicBezTo>
                    <a:pt x="13" y="15"/>
                    <a:pt x="13" y="14"/>
                    <a:pt x="13" y="13"/>
                  </a:cubicBezTo>
                  <a:cubicBezTo>
                    <a:pt x="13" y="12"/>
                    <a:pt x="15" y="11"/>
                    <a:pt x="16" y="11"/>
                  </a:cubicBezTo>
                  <a:cubicBezTo>
                    <a:pt x="18" y="10"/>
                    <a:pt x="18" y="12"/>
                    <a:pt x="20" y="10"/>
                  </a:cubicBezTo>
                  <a:cubicBezTo>
                    <a:pt x="21" y="9"/>
                    <a:pt x="22" y="6"/>
                    <a:pt x="24" y="7"/>
                  </a:cubicBezTo>
                  <a:cubicBezTo>
                    <a:pt x="27" y="7"/>
                    <a:pt x="27" y="6"/>
                    <a:pt x="30" y="5"/>
                  </a:cubicBezTo>
                  <a:cubicBezTo>
                    <a:pt x="26" y="3"/>
                    <a:pt x="25" y="0"/>
                    <a:pt x="20" y="1"/>
                  </a:cubicBezTo>
                  <a:cubicBezTo>
                    <a:pt x="18" y="1"/>
                    <a:pt x="16" y="2"/>
                    <a:pt x="14" y="2"/>
                  </a:cubicBezTo>
                  <a:cubicBezTo>
                    <a:pt x="12" y="2"/>
                    <a:pt x="10" y="1"/>
                    <a:pt x="8" y="1"/>
                  </a:cubicBezTo>
                  <a:cubicBezTo>
                    <a:pt x="5" y="2"/>
                    <a:pt x="4" y="2"/>
                    <a:pt x="2" y="4"/>
                  </a:cubicBezTo>
                  <a:cubicBezTo>
                    <a:pt x="2" y="5"/>
                    <a:pt x="0" y="7"/>
                    <a:pt x="1" y="9"/>
                  </a:cubicBezTo>
                  <a:cubicBezTo>
                    <a:pt x="4" y="11"/>
                    <a:pt x="8" y="9"/>
                    <a:pt x="8" y="14"/>
                  </a:cubicBezTo>
                  <a:cubicBezTo>
                    <a:pt x="8" y="14"/>
                    <a:pt x="10" y="14"/>
                    <a:pt x="10" y="14"/>
                  </a:cubicBezTo>
                  <a:cubicBezTo>
                    <a:pt x="10" y="14"/>
                    <a:pt x="9" y="16"/>
                    <a:pt x="9" y="16"/>
                  </a:cubicBezTo>
                  <a:cubicBezTo>
                    <a:pt x="10" y="16"/>
                    <a:pt x="12" y="16"/>
                    <a:pt x="12" y="15"/>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052" name="Freeform 637">
              <a:extLst>
                <a:ext uri="{FF2B5EF4-FFF2-40B4-BE49-F238E27FC236}">
                  <a16:creationId xmlns:a16="http://schemas.microsoft.com/office/drawing/2014/main" id="{B820BD44-F6F7-1B4D-F635-77EAE2B5EDC9}"/>
                </a:ext>
              </a:extLst>
            </p:cNvPr>
            <p:cNvSpPr/>
            <p:nvPr/>
          </p:nvSpPr>
          <p:spPr bwMode="auto">
            <a:xfrm>
              <a:off x="7105999" y="7230476"/>
              <a:ext cx="73184" cy="162265"/>
            </a:xfrm>
            <a:custGeom>
              <a:avLst/>
              <a:gdLst>
                <a:gd name="T0" fmla="*/ 5 w 7"/>
                <a:gd name="T1" fmla="*/ 1 h 15"/>
                <a:gd name="T2" fmla="*/ 2 w 7"/>
                <a:gd name="T3" fmla="*/ 4 h 15"/>
                <a:gd name="T4" fmla="*/ 1 w 7"/>
                <a:gd name="T5" fmla="*/ 6 h 15"/>
                <a:gd name="T6" fmla="*/ 2 w 7"/>
                <a:gd name="T7" fmla="*/ 14 h 15"/>
                <a:gd name="T8" fmla="*/ 6 w 7"/>
                <a:gd name="T9" fmla="*/ 8 h 15"/>
                <a:gd name="T10" fmla="*/ 7 w 7"/>
                <a:gd name="T11" fmla="*/ 2 h 15"/>
                <a:gd name="T12" fmla="*/ 5 w 7"/>
                <a:gd name="T13" fmla="*/ 1 h 15"/>
                <a:gd name="T14" fmla="*/ 5 w 7"/>
                <a:gd name="T15" fmla="*/ 1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15">
                  <a:moveTo>
                    <a:pt x="5" y="1"/>
                  </a:moveTo>
                  <a:cubicBezTo>
                    <a:pt x="4" y="0"/>
                    <a:pt x="2" y="3"/>
                    <a:pt x="2" y="4"/>
                  </a:cubicBezTo>
                  <a:cubicBezTo>
                    <a:pt x="1" y="5"/>
                    <a:pt x="1" y="4"/>
                    <a:pt x="1" y="6"/>
                  </a:cubicBezTo>
                  <a:cubicBezTo>
                    <a:pt x="1" y="7"/>
                    <a:pt x="0" y="15"/>
                    <a:pt x="2" y="14"/>
                  </a:cubicBezTo>
                  <a:cubicBezTo>
                    <a:pt x="2" y="13"/>
                    <a:pt x="5" y="10"/>
                    <a:pt x="6" y="8"/>
                  </a:cubicBezTo>
                  <a:cubicBezTo>
                    <a:pt x="6" y="5"/>
                    <a:pt x="6" y="4"/>
                    <a:pt x="7" y="2"/>
                  </a:cubicBezTo>
                  <a:cubicBezTo>
                    <a:pt x="7" y="1"/>
                    <a:pt x="6" y="1"/>
                    <a:pt x="5" y="1"/>
                  </a:cubicBezTo>
                  <a:cubicBezTo>
                    <a:pt x="4" y="0"/>
                    <a:pt x="6" y="1"/>
                    <a:pt x="5" y="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053" name="Freeform 638">
              <a:extLst>
                <a:ext uri="{FF2B5EF4-FFF2-40B4-BE49-F238E27FC236}">
                  <a16:creationId xmlns:a16="http://schemas.microsoft.com/office/drawing/2014/main" id="{92D68723-8A0D-58F2-706F-5F75BD4C5231}"/>
                </a:ext>
              </a:extLst>
            </p:cNvPr>
            <p:cNvSpPr/>
            <p:nvPr/>
          </p:nvSpPr>
          <p:spPr bwMode="auto">
            <a:xfrm>
              <a:off x="7872688" y="7134588"/>
              <a:ext cx="132428" cy="118010"/>
            </a:xfrm>
            <a:custGeom>
              <a:avLst/>
              <a:gdLst>
                <a:gd name="T0" fmla="*/ 12 w 13"/>
                <a:gd name="T1" fmla="*/ 3 h 11"/>
                <a:gd name="T2" fmla="*/ 6 w 13"/>
                <a:gd name="T3" fmla="*/ 1 h 11"/>
                <a:gd name="T4" fmla="*/ 7 w 13"/>
                <a:gd name="T5" fmla="*/ 5 h 11"/>
                <a:gd name="T6" fmla="*/ 9 w 13"/>
                <a:gd name="T7" fmla="*/ 9 h 11"/>
                <a:gd name="T8" fmla="*/ 6 w 13"/>
                <a:gd name="T9" fmla="*/ 10 h 11"/>
                <a:gd name="T10" fmla="*/ 5 w 13"/>
                <a:gd name="T11" fmla="*/ 8 h 11"/>
                <a:gd name="T12" fmla="*/ 0 w 13"/>
                <a:gd name="T13" fmla="*/ 9 h 11"/>
                <a:gd name="T14" fmla="*/ 3 w 13"/>
                <a:gd name="T15" fmla="*/ 11 h 11"/>
                <a:gd name="T16" fmla="*/ 13 w 13"/>
                <a:gd name="T17" fmla="*/ 11 h 11"/>
                <a:gd name="T18" fmla="*/ 12 w 13"/>
                <a:gd name="T19" fmla="*/ 3 h 11"/>
                <a:gd name="T20" fmla="*/ 12 w 13"/>
                <a:gd name="T21" fmla="*/ 3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11">
                  <a:moveTo>
                    <a:pt x="12" y="3"/>
                  </a:moveTo>
                  <a:cubicBezTo>
                    <a:pt x="10" y="3"/>
                    <a:pt x="8" y="0"/>
                    <a:pt x="6" y="1"/>
                  </a:cubicBezTo>
                  <a:cubicBezTo>
                    <a:pt x="3" y="2"/>
                    <a:pt x="7" y="3"/>
                    <a:pt x="7" y="5"/>
                  </a:cubicBezTo>
                  <a:cubicBezTo>
                    <a:pt x="8" y="6"/>
                    <a:pt x="10" y="8"/>
                    <a:pt x="9" y="9"/>
                  </a:cubicBezTo>
                  <a:cubicBezTo>
                    <a:pt x="8" y="10"/>
                    <a:pt x="7" y="10"/>
                    <a:pt x="6" y="10"/>
                  </a:cubicBezTo>
                  <a:cubicBezTo>
                    <a:pt x="4" y="9"/>
                    <a:pt x="6" y="9"/>
                    <a:pt x="5" y="8"/>
                  </a:cubicBezTo>
                  <a:cubicBezTo>
                    <a:pt x="5" y="8"/>
                    <a:pt x="0" y="9"/>
                    <a:pt x="0" y="9"/>
                  </a:cubicBezTo>
                  <a:cubicBezTo>
                    <a:pt x="0" y="11"/>
                    <a:pt x="2" y="11"/>
                    <a:pt x="3" y="11"/>
                  </a:cubicBezTo>
                  <a:cubicBezTo>
                    <a:pt x="6" y="10"/>
                    <a:pt x="9" y="11"/>
                    <a:pt x="13" y="11"/>
                  </a:cubicBezTo>
                  <a:cubicBezTo>
                    <a:pt x="13" y="8"/>
                    <a:pt x="12" y="5"/>
                    <a:pt x="12" y="3"/>
                  </a:cubicBezTo>
                  <a:cubicBezTo>
                    <a:pt x="11" y="3"/>
                    <a:pt x="12" y="5"/>
                    <a:pt x="12" y="3"/>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054" name="Freeform 639">
              <a:extLst>
                <a:ext uri="{FF2B5EF4-FFF2-40B4-BE49-F238E27FC236}">
                  <a16:creationId xmlns:a16="http://schemas.microsoft.com/office/drawing/2014/main" id="{932C7A8B-D835-723D-6386-B47F1D59F4A9}"/>
                </a:ext>
              </a:extLst>
            </p:cNvPr>
            <p:cNvSpPr/>
            <p:nvPr/>
          </p:nvSpPr>
          <p:spPr bwMode="auto">
            <a:xfrm>
              <a:off x="7994665" y="7134588"/>
              <a:ext cx="184705" cy="162265"/>
            </a:xfrm>
            <a:custGeom>
              <a:avLst/>
              <a:gdLst>
                <a:gd name="T0" fmla="*/ 14 w 18"/>
                <a:gd name="T1" fmla="*/ 7 h 15"/>
                <a:gd name="T2" fmla="*/ 8 w 18"/>
                <a:gd name="T3" fmla="*/ 3 h 15"/>
                <a:gd name="T4" fmla="*/ 1 w 18"/>
                <a:gd name="T5" fmla="*/ 1 h 15"/>
                <a:gd name="T6" fmla="*/ 0 w 18"/>
                <a:gd name="T7" fmla="*/ 3 h 15"/>
                <a:gd name="T8" fmla="*/ 1 w 18"/>
                <a:gd name="T9" fmla="*/ 10 h 15"/>
                <a:gd name="T10" fmla="*/ 2 w 18"/>
                <a:gd name="T11" fmla="*/ 12 h 15"/>
                <a:gd name="T12" fmla="*/ 4 w 18"/>
                <a:gd name="T13" fmla="*/ 10 h 15"/>
                <a:gd name="T14" fmla="*/ 13 w 18"/>
                <a:gd name="T15" fmla="*/ 10 h 15"/>
                <a:gd name="T16" fmla="*/ 17 w 18"/>
                <a:gd name="T17" fmla="*/ 10 h 15"/>
                <a:gd name="T18" fmla="*/ 14 w 18"/>
                <a:gd name="T19" fmla="*/ 7 h 15"/>
                <a:gd name="T20" fmla="*/ 14 w 18"/>
                <a:gd name="T21"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15">
                  <a:moveTo>
                    <a:pt x="14" y="7"/>
                  </a:moveTo>
                  <a:cubicBezTo>
                    <a:pt x="12" y="6"/>
                    <a:pt x="10" y="4"/>
                    <a:pt x="8" y="3"/>
                  </a:cubicBezTo>
                  <a:cubicBezTo>
                    <a:pt x="7" y="2"/>
                    <a:pt x="2" y="0"/>
                    <a:pt x="1" y="1"/>
                  </a:cubicBezTo>
                  <a:cubicBezTo>
                    <a:pt x="1" y="1"/>
                    <a:pt x="3" y="3"/>
                    <a:pt x="0" y="3"/>
                  </a:cubicBezTo>
                  <a:cubicBezTo>
                    <a:pt x="0" y="5"/>
                    <a:pt x="1" y="7"/>
                    <a:pt x="1" y="10"/>
                  </a:cubicBezTo>
                  <a:cubicBezTo>
                    <a:pt x="1" y="11"/>
                    <a:pt x="1" y="11"/>
                    <a:pt x="2" y="12"/>
                  </a:cubicBezTo>
                  <a:cubicBezTo>
                    <a:pt x="3" y="15"/>
                    <a:pt x="3" y="11"/>
                    <a:pt x="4" y="10"/>
                  </a:cubicBezTo>
                  <a:cubicBezTo>
                    <a:pt x="6" y="8"/>
                    <a:pt x="11" y="10"/>
                    <a:pt x="13" y="10"/>
                  </a:cubicBezTo>
                  <a:cubicBezTo>
                    <a:pt x="15" y="10"/>
                    <a:pt x="15" y="11"/>
                    <a:pt x="17" y="10"/>
                  </a:cubicBezTo>
                  <a:cubicBezTo>
                    <a:pt x="18" y="8"/>
                    <a:pt x="17" y="7"/>
                    <a:pt x="14" y="7"/>
                  </a:cubicBezTo>
                  <a:cubicBezTo>
                    <a:pt x="12" y="7"/>
                    <a:pt x="16" y="7"/>
                    <a:pt x="14" y="7"/>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055" name="Freeform 640">
              <a:extLst>
                <a:ext uri="{FF2B5EF4-FFF2-40B4-BE49-F238E27FC236}">
                  <a16:creationId xmlns:a16="http://schemas.microsoft.com/office/drawing/2014/main" id="{F1EAB2A3-88C2-9383-5730-03310BF214C4}"/>
                </a:ext>
              </a:extLst>
            </p:cNvPr>
            <p:cNvSpPr/>
            <p:nvPr/>
          </p:nvSpPr>
          <p:spPr bwMode="auto">
            <a:xfrm>
              <a:off x="3070403" y="3527861"/>
              <a:ext cx="1982950" cy="1408762"/>
            </a:xfrm>
            <a:custGeom>
              <a:avLst/>
              <a:gdLst>
                <a:gd name="T0" fmla="*/ 184 w 194"/>
                <a:gd name="T1" fmla="*/ 118 h 130"/>
                <a:gd name="T2" fmla="*/ 161 w 194"/>
                <a:gd name="T3" fmla="*/ 97 h 130"/>
                <a:gd name="T4" fmla="*/ 143 w 194"/>
                <a:gd name="T5" fmla="*/ 92 h 130"/>
                <a:gd name="T6" fmla="*/ 138 w 194"/>
                <a:gd name="T7" fmla="*/ 76 h 130"/>
                <a:gd name="T8" fmla="*/ 135 w 194"/>
                <a:gd name="T9" fmla="*/ 14 h 130"/>
                <a:gd name="T10" fmla="*/ 84 w 194"/>
                <a:gd name="T11" fmla="*/ 8 h 130"/>
                <a:gd name="T12" fmla="*/ 71 w 194"/>
                <a:gd name="T13" fmla="*/ 5 h 130"/>
                <a:gd name="T14" fmla="*/ 62 w 194"/>
                <a:gd name="T15" fmla="*/ 1 h 130"/>
                <a:gd name="T16" fmla="*/ 43 w 194"/>
                <a:gd name="T17" fmla="*/ 8 h 130"/>
                <a:gd name="T18" fmla="*/ 32 w 194"/>
                <a:gd name="T19" fmla="*/ 11 h 130"/>
                <a:gd name="T20" fmla="*/ 12 w 194"/>
                <a:gd name="T21" fmla="*/ 23 h 130"/>
                <a:gd name="T22" fmla="*/ 26 w 194"/>
                <a:gd name="T23" fmla="*/ 38 h 130"/>
                <a:gd name="T24" fmla="*/ 33 w 194"/>
                <a:gd name="T25" fmla="*/ 42 h 130"/>
                <a:gd name="T26" fmla="*/ 38 w 194"/>
                <a:gd name="T27" fmla="*/ 45 h 130"/>
                <a:gd name="T28" fmla="*/ 24 w 194"/>
                <a:gd name="T29" fmla="*/ 42 h 130"/>
                <a:gd name="T30" fmla="*/ 9 w 194"/>
                <a:gd name="T31" fmla="*/ 46 h 130"/>
                <a:gd name="T32" fmla="*/ 12 w 194"/>
                <a:gd name="T33" fmla="*/ 58 h 130"/>
                <a:gd name="T34" fmla="*/ 32 w 194"/>
                <a:gd name="T35" fmla="*/ 58 h 130"/>
                <a:gd name="T36" fmla="*/ 38 w 194"/>
                <a:gd name="T37" fmla="*/ 61 h 130"/>
                <a:gd name="T38" fmla="*/ 21 w 194"/>
                <a:gd name="T39" fmla="*/ 71 h 130"/>
                <a:gd name="T40" fmla="*/ 15 w 194"/>
                <a:gd name="T41" fmla="*/ 78 h 130"/>
                <a:gd name="T42" fmla="*/ 17 w 194"/>
                <a:gd name="T43" fmla="*/ 84 h 130"/>
                <a:gd name="T44" fmla="*/ 26 w 194"/>
                <a:gd name="T45" fmla="*/ 89 h 130"/>
                <a:gd name="T46" fmla="*/ 22 w 194"/>
                <a:gd name="T47" fmla="*/ 94 h 130"/>
                <a:gd name="T48" fmla="*/ 31 w 194"/>
                <a:gd name="T49" fmla="*/ 93 h 130"/>
                <a:gd name="T50" fmla="*/ 38 w 194"/>
                <a:gd name="T51" fmla="*/ 102 h 130"/>
                <a:gd name="T52" fmla="*/ 48 w 194"/>
                <a:gd name="T53" fmla="*/ 105 h 130"/>
                <a:gd name="T54" fmla="*/ 54 w 194"/>
                <a:gd name="T55" fmla="*/ 103 h 130"/>
                <a:gd name="T56" fmla="*/ 55 w 194"/>
                <a:gd name="T57" fmla="*/ 106 h 130"/>
                <a:gd name="T58" fmla="*/ 51 w 194"/>
                <a:gd name="T59" fmla="*/ 114 h 130"/>
                <a:gd name="T60" fmla="*/ 41 w 194"/>
                <a:gd name="T61" fmla="*/ 124 h 130"/>
                <a:gd name="T62" fmla="*/ 36 w 194"/>
                <a:gd name="T63" fmla="*/ 126 h 130"/>
                <a:gd name="T64" fmla="*/ 43 w 194"/>
                <a:gd name="T65" fmla="*/ 125 h 130"/>
                <a:gd name="T66" fmla="*/ 54 w 194"/>
                <a:gd name="T67" fmla="*/ 118 h 130"/>
                <a:gd name="T68" fmla="*/ 72 w 194"/>
                <a:gd name="T69" fmla="*/ 107 h 130"/>
                <a:gd name="T70" fmla="*/ 77 w 194"/>
                <a:gd name="T71" fmla="*/ 91 h 130"/>
                <a:gd name="T72" fmla="*/ 94 w 194"/>
                <a:gd name="T73" fmla="*/ 86 h 130"/>
                <a:gd name="T74" fmla="*/ 87 w 194"/>
                <a:gd name="T75" fmla="*/ 97 h 130"/>
                <a:gd name="T76" fmla="*/ 101 w 194"/>
                <a:gd name="T77" fmla="*/ 88 h 130"/>
                <a:gd name="T78" fmla="*/ 119 w 194"/>
                <a:gd name="T79" fmla="*/ 92 h 130"/>
                <a:gd name="T80" fmla="*/ 136 w 194"/>
                <a:gd name="T81" fmla="*/ 95 h 130"/>
                <a:gd name="T82" fmla="*/ 145 w 194"/>
                <a:gd name="T83" fmla="*/ 98 h 130"/>
                <a:gd name="T84" fmla="*/ 160 w 194"/>
                <a:gd name="T85" fmla="*/ 102 h 130"/>
                <a:gd name="T86" fmla="*/ 169 w 194"/>
                <a:gd name="T87" fmla="*/ 104 h 130"/>
                <a:gd name="T88" fmla="*/ 176 w 194"/>
                <a:gd name="T89" fmla="*/ 111 h 130"/>
                <a:gd name="T90" fmla="*/ 184 w 194"/>
                <a:gd name="T91" fmla="*/ 121 h 130"/>
                <a:gd name="T92" fmla="*/ 186 w 194"/>
                <a:gd name="T93" fmla="*/ 125 h 130"/>
                <a:gd name="T94" fmla="*/ 194 w 194"/>
                <a:gd name="T95" fmla="*/ 126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4" h="130">
                  <a:moveTo>
                    <a:pt x="194" y="126"/>
                  </a:moveTo>
                  <a:cubicBezTo>
                    <a:pt x="193" y="125"/>
                    <a:pt x="191" y="125"/>
                    <a:pt x="193" y="123"/>
                  </a:cubicBezTo>
                  <a:cubicBezTo>
                    <a:pt x="193" y="122"/>
                    <a:pt x="192" y="122"/>
                    <a:pt x="191" y="122"/>
                  </a:cubicBezTo>
                  <a:cubicBezTo>
                    <a:pt x="189" y="120"/>
                    <a:pt x="185" y="119"/>
                    <a:pt x="184" y="118"/>
                  </a:cubicBezTo>
                  <a:cubicBezTo>
                    <a:pt x="180" y="113"/>
                    <a:pt x="178" y="107"/>
                    <a:pt x="174" y="103"/>
                  </a:cubicBezTo>
                  <a:cubicBezTo>
                    <a:pt x="172" y="102"/>
                    <a:pt x="170" y="100"/>
                    <a:pt x="169" y="99"/>
                  </a:cubicBezTo>
                  <a:cubicBezTo>
                    <a:pt x="167" y="98"/>
                    <a:pt x="167" y="95"/>
                    <a:pt x="165" y="95"/>
                  </a:cubicBezTo>
                  <a:cubicBezTo>
                    <a:pt x="164" y="95"/>
                    <a:pt x="161" y="97"/>
                    <a:pt x="161" y="97"/>
                  </a:cubicBezTo>
                  <a:cubicBezTo>
                    <a:pt x="162" y="99"/>
                    <a:pt x="159" y="100"/>
                    <a:pt x="158" y="100"/>
                  </a:cubicBezTo>
                  <a:cubicBezTo>
                    <a:pt x="155" y="101"/>
                    <a:pt x="152" y="97"/>
                    <a:pt x="150" y="95"/>
                  </a:cubicBezTo>
                  <a:cubicBezTo>
                    <a:pt x="149" y="94"/>
                    <a:pt x="148" y="94"/>
                    <a:pt x="147" y="92"/>
                  </a:cubicBezTo>
                  <a:cubicBezTo>
                    <a:pt x="146" y="90"/>
                    <a:pt x="144" y="91"/>
                    <a:pt x="143" y="92"/>
                  </a:cubicBezTo>
                  <a:cubicBezTo>
                    <a:pt x="141" y="92"/>
                    <a:pt x="141" y="91"/>
                    <a:pt x="139" y="92"/>
                  </a:cubicBezTo>
                  <a:cubicBezTo>
                    <a:pt x="139" y="92"/>
                    <a:pt x="138" y="92"/>
                    <a:pt x="138" y="91"/>
                  </a:cubicBezTo>
                  <a:cubicBezTo>
                    <a:pt x="138" y="90"/>
                    <a:pt x="138" y="90"/>
                    <a:pt x="138" y="89"/>
                  </a:cubicBezTo>
                  <a:cubicBezTo>
                    <a:pt x="138" y="85"/>
                    <a:pt x="138" y="80"/>
                    <a:pt x="138" y="76"/>
                  </a:cubicBezTo>
                  <a:cubicBezTo>
                    <a:pt x="138" y="64"/>
                    <a:pt x="138" y="51"/>
                    <a:pt x="138" y="38"/>
                  </a:cubicBezTo>
                  <a:cubicBezTo>
                    <a:pt x="138" y="33"/>
                    <a:pt x="138" y="27"/>
                    <a:pt x="138" y="21"/>
                  </a:cubicBezTo>
                  <a:cubicBezTo>
                    <a:pt x="138" y="20"/>
                    <a:pt x="138" y="18"/>
                    <a:pt x="138" y="16"/>
                  </a:cubicBezTo>
                  <a:cubicBezTo>
                    <a:pt x="138" y="15"/>
                    <a:pt x="137" y="15"/>
                    <a:pt x="135" y="14"/>
                  </a:cubicBezTo>
                  <a:cubicBezTo>
                    <a:pt x="130" y="12"/>
                    <a:pt x="127" y="12"/>
                    <a:pt x="122" y="12"/>
                  </a:cubicBezTo>
                  <a:cubicBezTo>
                    <a:pt x="117" y="12"/>
                    <a:pt x="113" y="11"/>
                    <a:pt x="108" y="10"/>
                  </a:cubicBezTo>
                  <a:cubicBezTo>
                    <a:pt x="102" y="10"/>
                    <a:pt x="97" y="8"/>
                    <a:pt x="92" y="8"/>
                  </a:cubicBezTo>
                  <a:cubicBezTo>
                    <a:pt x="89" y="8"/>
                    <a:pt x="87" y="9"/>
                    <a:pt x="84" y="8"/>
                  </a:cubicBezTo>
                  <a:cubicBezTo>
                    <a:pt x="84" y="8"/>
                    <a:pt x="80" y="7"/>
                    <a:pt x="80" y="7"/>
                  </a:cubicBezTo>
                  <a:cubicBezTo>
                    <a:pt x="80" y="7"/>
                    <a:pt x="81" y="5"/>
                    <a:pt x="81" y="4"/>
                  </a:cubicBezTo>
                  <a:cubicBezTo>
                    <a:pt x="81" y="4"/>
                    <a:pt x="78" y="4"/>
                    <a:pt x="78" y="4"/>
                  </a:cubicBezTo>
                  <a:cubicBezTo>
                    <a:pt x="76" y="4"/>
                    <a:pt x="73" y="5"/>
                    <a:pt x="71" y="5"/>
                  </a:cubicBezTo>
                  <a:cubicBezTo>
                    <a:pt x="69" y="5"/>
                    <a:pt x="70" y="1"/>
                    <a:pt x="67" y="3"/>
                  </a:cubicBezTo>
                  <a:cubicBezTo>
                    <a:pt x="66" y="3"/>
                    <a:pt x="65" y="5"/>
                    <a:pt x="64" y="4"/>
                  </a:cubicBezTo>
                  <a:cubicBezTo>
                    <a:pt x="62" y="4"/>
                    <a:pt x="62" y="3"/>
                    <a:pt x="64" y="2"/>
                  </a:cubicBezTo>
                  <a:cubicBezTo>
                    <a:pt x="66" y="2"/>
                    <a:pt x="63" y="1"/>
                    <a:pt x="62" y="1"/>
                  </a:cubicBezTo>
                  <a:cubicBezTo>
                    <a:pt x="58" y="0"/>
                    <a:pt x="58" y="1"/>
                    <a:pt x="56" y="3"/>
                  </a:cubicBezTo>
                  <a:cubicBezTo>
                    <a:pt x="53" y="6"/>
                    <a:pt x="49" y="4"/>
                    <a:pt x="45" y="5"/>
                  </a:cubicBezTo>
                  <a:cubicBezTo>
                    <a:pt x="41" y="6"/>
                    <a:pt x="45" y="8"/>
                    <a:pt x="45" y="8"/>
                  </a:cubicBezTo>
                  <a:cubicBezTo>
                    <a:pt x="44" y="8"/>
                    <a:pt x="43" y="8"/>
                    <a:pt x="43" y="8"/>
                  </a:cubicBezTo>
                  <a:cubicBezTo>
                    <a:pt x="43" y="8"/>
                    <a:pt x="44" y="10"/>
                    <a:pt x="43" y="10"/>
                  </a:cubicBezTo>
                  <a:cubicBezTo>
                    <a:pt x="42" y="10"/>
                    <a:pt x="42" y="8"/>
                    <a:pt x="42" y="7"/>
                  </a:cubicBezTo>
                  <a:cubicBezTo>
                    <a:pt x="41" y="7"/>
                    <a:pt x="38" y="10"/>
                    <a:pt x="38" y="10"/>
                  </a:cubicBezTo>
                  <a:cubicBezTo>
                    <a:pt x="36" y="11"/>
                    <a:pt x="34" y="9"/>
                    <a:pt x="32" y="11"/>
                  </a:cubicBezTo>
                  <a:cubicBezTo>
                    <a:pt x="30" y="12"/>
                    <a:pt x="28" y="13"/>
                    <a:pt x="27" y="15"/>
                  </a:cubicBezTo>
                  <a:cubicBezTo>
                    <a:pt x="27" y="17"/>
                    <a:pt x="27" y="19"/>
                    <a:pt x="25" y="20"/>
                  </a:cubicBezTo>
                  <a:cubicBezTo>
                    <a:pt x="23" y="21"/>
                    <a:pt x="22" y="22"/>
                    <a:pt x="20" y="22"/>
                  </a:cubicBezTo>
                  <a:cubicBezTo>
                    <a:pt x="19" y="22"/>
                    <a:pt x="13" y="22"/>
                    <a:pt x="12" y="23"/>
                  </a:cubicBezTo>
                  <a:cubicBezTo>
                    <a:pt x="12" y="24"/>
                    <a:pt x="10" y="27"/>
                    <a:pt x="10" y="27"/>
                  </a:cubicBezTo>
                  <a:cubicBezTo>
                    <a:pt x="11" y="28"/>
                    <a:pt x="14" y="28"/>
                    <a:pt x="15" y="29"/>
                  </a:cubicBezTo>
                  <a:cubicBezTo>
                    <a:pt x="18" y="30"/>
                    <a:pt x="21" y="32"/>
                    <a:pt x="23" y="34"/>
                  </a:cubicBezTo>
                  <a:cubicBezTo>
                    <a:pt x="24" y="35"/>
                    <a:pt x="24" y="37"/>
                    <a:pt x="26" y="38"/>
                  </a:cubicBezTo>
                  <a:cubicBezTo>
                    <a:pt x="28" y="38"/>
                    <a:pt x="29" y="38"/>
                    <a:pt x="31" y="37"/>
                  </a:cubicBezTo>
                  <a:cubicBezTo>
                    <a:pt x="31" y="37"/>
                    <a:pt x="34" y="38"/>
                    <a:pt x="34" y="38"/>
                  </a:cubicBezTo>
                  <a:cubicBezTo>
                    <a:pt x="36" y="41"/>
                    <a:pt x="31" y="39"/>
                    <a:pt x="31" y="39"/>
                  </a:cubicBezTo>
                  <a:cubicBezTo>
                    <a:pt x="29" y="39"/>
                    <a:pt x="32" y="41"/>
                    <a:pt x="33" y="42"/>
                  </a:cubicBezTo>
                  <a:cubicBezTo>
                    <a:pt x="34" y="44"/>
                    <a:pt x="35" y="43"/>
                    <a:pt x="37" y="42"/>
                  </a:cubicBezTo>
                  <a:cubicBezTo>
                    <a:pt x="38" y="41"/>
                    <a:pt x="41" y="41"/>
                    <a:pt x="42" y="42"/>
                  </a:cubicBezTo>
                  <a:cubicBezTo>
                    <a:pt x="43" y="43"/>
                    <a:pt x="38" y="44"/>
                    <a:pt x="38" y="44"/>
                  </a:cubicBezTo>
                  <a:cubicBezTo>
                    <a:pt x="37" y="44"/>
                    <a:pt x="38" y="44"/>
                    <a:pt x="38" y="45"/>
                  </a:cubicBezTo>
                  <a:cubicBezTo>
                    <a:pt x="38" y="46"/>
                    <a:pt x="36" y="45"/>
                    <a:pt x="36" y="45"/>
                  </a:cubicBezTo>
                  <a:cubicBezTo>
                    <a:pt x="35" y="45"/>
                    <a:pt x="34" y="46"/>
                    <a:pt x="32" y="46"/>
                  </a:cubicBezTo>
                  <a:cubicBezTo>
                    <a:pt x="30" y="46"/>
                    <a:pt x="26" y="47"/>
                    <a:pt x="24" y="46"/>
                  </a:cubicBezTo>
                  <a:cubicBezTo>
                    <a:pt x="22" y="45"/>
                    <a:pt x="25" y="43"/>
                    <a:pt x="24" y="42"/>
                  </a:cubicBezTo>
                  <a:cubicBezTo>
                    <a:pt x="23" y="42"/>
                    <a:pt x="21" y="42"/>
                    <a:pt x="20" y="43"/>
                  </a:cubicBezTo>
                  <a:cubicBezTo>
                    <a:pt x="19" y="43"/>
                    <a:pt x="17" y="43"/>
                    <a:pt x="16" y="43"/>
                  </a:cubicBezTo>
                  <a:cubicBezTo>
                    <a:pt x="14" y="44"/>
                    <a:pt x="15" y="46"/>
                    <a:pt x="15" y="46"/>
                  </a:cubicBezTo>
                  <a:cubicBezTo>
                    <a:pt x="13" y="46"/>
                    <a:pt x="11" y="45"/>
                    <a:pt x="9" y="46"/>
                  </a:cubicBezTo>
                  <a:cubicBezTo>
                    <a:pt x="8" y="47"/>
                    <a:pt x="6" y="48"/>
                    <a:pt x="5" y="49"/>
                  </a:cubicBezTo>
                  <a:cubicBezTo>
                    <a:pt x="0" y="52"/>
                    <a:pt x="12" y="52"/>
                    <a:pt x="12" y="53"/>
                  </a:cubicBezTo>
                  <a:cubicBezTo>
                    <a:pt x="11" y="54"/>
                    <a:pt x="8" y="54"/>
                    <a:pt x="10" y="55"/>
                  </a:cubicBezTo>
                  <a:cubicBezTo>
                    <a:pt x="11" y="56"/>
                    <a:pt x="11" y="58"/>
                    <a:pt x="12" y="58"/>
                  </a:cubicBezTo>
                  <a:cubicBezTo>
                    <a:pt x="16" y="59"/>
                    <a:pt x="19" y="58"/>
                    <a:pt x="23" y="58"/>
                  </a:cubicBezTo>
                  <a:cubicBezTo>
                    <a:pt x="24" y="59"/>
                    <a:pt x="25" y="59"/>
                    <a:pt x="26" y="59"/>
                  </a:cubicBezTo>
                  <a:cubicBezTo>
                    <a:pt x="28" y="59"/>
                    <a:pt x="27" y="59"/>
                    <a:pt x="29" y="60"/>
                  </a:cubicBezTo>
                  <a:cubicBezTo>
                    <a:pt x="29" y="60"/>
                    <a:pt x="31" y="58"/>
                    <a:pt x="32" y="58"/>
                  </a:cubicBezTo>
                  <a:cubicBezTo>
                    <a:pt x="33" y="57"/>
                    <a:pt x="34" y="57"/>
                    <a:pt x="35" y="57"/>
                  </a:cubicBezTo>
                  <a:cubicBezTo>
                    <a:pt x="36" y="56"/>
                    <a:pt x="37" y="55"/>
                    <a:pt x="37" y="55"/>
                  </a:cubicBezTo>
                  <a:cubicBezTo>
                    <a:pt x="38" y="56"/>
                    <a:pt x="39" y="57"/>
                    <a:pt x="38" y="58"/>
                  </a:cubicBezTo>
                  <a:cubicBezTo>
                    <a:pt x="37" y="59"/>
                    <a:pt x="36" y="59"/>
                    <a:pt x="38" y="61"/>
                  </a:cubicBezTo>
                  <a:cubicBezTo>
                    <a:pt x="40" y="65"/>
                    <a:pt x="38" y="68"/>
                    <a:pt x="33" y="67"/>
                  </a:cubicBezTo>
                  <a:cubicBezTo>
                    <a:pt x="33" y="67"/>
                    <a:pt x="32" y="66"/>
                    <a:pt x="31" y="67"/>
                  </a:cubicBezTo>
                  <a:cubicBezTo>
                    <a:pt x="30" y="68"/>
                    <a:pt x="29" y="70"/>
                    <a:pt x="28" y="70"/>
                  </a:cubicBezTo>
                  <a:cubicBezTo>
                    <a:pt x="26" y="71"/>
                    <a:pt x="20" y="68"/>
                    <a:pt x="21" y="71"/>
                  </a:cubicBezTo>
                  <a:cubicBezTo>
                    <a:pt x="21" y="71"/>
                    <a:pt x="18" y="73"/>
                    <a:pt x="19" y="73"/>
                  </a:cubicBezTo>
                  <a:cubicBezTo>
                    <a:pt x="19" y="73"/>
                    <a:pt x="20" y="73"/>
                    <a:pt x="20" y="73"/>
                  </a:cubicBezTo>
                  <a:cubicBezTo>
                    <a:pt x="21" y="74"/>
                    <a:pt x="18" y="75"/>
                    <a:pt x="17" y="76"/>
                  </a:cubicBezTo>
                  <a:cubicBezTo>
                    <a:pt x="16" y="76"/>
                    <a:pt x="15" y="77"/>
                    <a:pt x="15" y="78"/>
                  </a:cubicBezTo>
                  <a:cubicBezTo>
                    <a:pt x="14" y="80"/>
                    <a:pt x="16" y="80"/>
                    <a:pt x="14" y="81"/>
                  </a:cubicBezTo>
                  <a:cubicBezTo>
                    <a:pt x="12" y="82"/>
                    <a:pt x="14" y="84"/>
                    <a:pt x="15" y="85"/>
                  </a:cubicBezTo>
                  <a:cubicBezTo>
                    <a:pt x="15" y="86"/>
                    <a:pt x="18" y="81"/>
                    <a:pt x="19" y="81"/>
                  </a:cubicBezTo>
                  <a:cubicBezTo>
                    <a:pt x="19" y="81"/>
                    <a:pt x="17" y="84"/>
                    <a:pt x="17" y="84"/>
                  </a:cubicBezTo>
                  <a:cubicBezTo>
                    <a:pt x="16" y="85"/>
                    <a:pt x="19" y="87"/>
                    <a:pt x="20" y="87"/>
                  </a:cubicBezTo>
                  <a:cubicBezTo>
                    <a:pt x="21" y="88"/>
                    <a:pt x="21" y="89"/>
                    <a:pt x="22" y="88"/>
                  </a:cubicBezTo>
                  <a:cubicBezTo>
                    <a:pt x="23" y="87"/>
                    <a:pt x="24" y="86"/>
                    <a:pt x="24" y="86"/>
                  </a:cubicBezTo>
                  <a:cubicBezTo>
                    <a:pt x="24" y="87"/>
                    <a:pt x="25" y="89"/>
                    <a:pt x="26" y="89"/>
                  </a:cubicBezTo>
                  <a:cubicBezTo>
                    <a:pt x="24" y="90"/>
                    <a:pt x="23" y="89"/>
                    <a:pt x="22" y="89"/>
                  </a:cubicBezTo>
                  <a:cubicBezTo>
                    <a:pt x="21" y="90"/>
                    <a:pt x="20" y="87"/>
                    <a:pt x="19" y="87"/>
                  </a:cubicBezTo>
                  <a:cubicBezTo>
                    <a:pt x="18" y="87"/>
                    <a:pt x="16" y="90"/>
                    <a:pt x="18" y="91"/>
                  </a:cubicBezTo>
                  <a:cubicBezTo>
                    <a:pt x="20" y="92"/>
                    <a:pt x="20" y="93"/>
                    <a:pt x="22" y="94"/>
                  </a:cubicBezTo>
                  <a:cubicBezTo>
                    <a:pt x="23" y="96"/>
                    <a:pt x="25" y="95"/>
                    <a:pt x="27" y="95"/>
                  </a:cubicBezTo>
                  <a:cubicBezTo>
                    <a:pt x="28" y="94"/>
                    <a:pt x="30" y="95"/>
                    <a:pt x="30" y="93"/>
                  </a:cubicBezTo>
                  <a:cubicBezTo>
                    <a:pt x="30" y="91"/>
                    <a:pt x="31" y="88"/>
                    <a:pt x="33" y="89"/>
                  </a:cubicBezTo>
                  <a:cubicBezTo>
                    <a:pt x="33" y="88"/>
                    <a:pt x="31" y="92"/>
                    <a:pt x="31" y="93"/>
                  </a:cubicBezTo>
                  <a:cubicBezTo>
                    <a:pt x="31" y="94"/>
                    <a:pt x="35" y="97"/>
                    <a:pt x="34" y="98"/>
                  </a:cubicBezTo>
                  <a:cubicBezTo>
                    <a:pt x="32" y="100"/>
                    <a:pt x="35" y="101"/>
                    <a:pt x="35" y="101"/>
                  </a:cubicBezTo>
                  <a:cubicBezTo>
                    <a:pt x="34" y="101"/>
                    <a:pt x="32" y="104"/>
                    <a:pt x="32" y="104"/>
                  </a:cubicBezTo>
                  <a:cubicBezTo>
                    <a:pt x="33" y="105"/>
                    <a:pt x="38" y="102"/>
                    <a:pt x="38" y="102"/>
                  </a:cubicBezTo>
                  <a:cubicBezTo>
                    <a:pt x="38" y="103"/>
                    <a:pt x="37" y="103"/>
                    <a:pt x="37" y="104"/>
                  </a:cubicBezTo>
                  <a:cubicBezTo>
                    <a:pt x="37" y="104"/>
                    <a:pt x="39" y="102"/>
                    <a:pt x="40" y="101"/>
                  </a:cubicBezTo>
                  <a:cubicBezTo>
                    <a:pt x="41" y="101"/>
                    <a:pt x="45" y="102"/>
                    <a:pt x="45" y="103"/>
                  </a:cubicBezTo>
                  <a:cubicBezTo>
                    <a:pt x="46" y="104"/>
                    <a:pt x="48" y="107"/>
                    <a:pt x="48" y="105"/>
                  </a:cubicBezTo>
                  <a:cubicBezTo>
                    <a:pt x="48" y="104"/>
                    <a:pt x="50" y="100"/>
                    <a:pt x="50" y="100"/>
                  </a:cubicBezTo>
                  <a:cubicBezTo>
                    <a:pt x="50" y="99"/>
                    <a:pt x="53" y="102"/>
                    <a:pt x="53" y="101"/>
                  </a:cubicBezTo>
                  <a:cubicBezTo>
                    <a:pt x="53" y="101"/>
                    <a:pt x="50" y="101"/>
                    <a:pt x="50" y="102"/>
                  </a:cubicBezTo>
                  <a:cubicBezTo>
                    <a:pt x="50" y="104"/>
                    <a:pt x="53" y="104"/>
                    <a:pt x="54" y="103"/>
                  </a:cubicBezTo>
                  <a:cubicBezTo>
                    <a:pt x="55" y="102"/>
                    <a:pt x="56" y="103"/>
                    <a:pt x="57" y="102"/>
                  </a:cubicBezTo>
                  <a:cubicBezTo>
                    <a:pt x="57" y="102"/>
                    <a:pt x="59" y="100"/>
                    <a:pt x="59" y="100"/>
                  </a:cubicBezTo>
                  <a:cubicBezTo>
                    <a:pt x="59" y="100"/>
                    <a:pt x="57" y="103"/>
                    <a:pt x="56" y="104"/>
                  </a:cubicBezTo>
                  <a:cubicBezTo>
                    <a:pt x="56" y="105"/>
                    <a:pt x="56" y="105"/>
                    <a:pt x="55" y="106"/>
                  </a:cubicBezTo>
                  <a:cubicBezTo>
                    <a:pt x="55" y="107"/>
                    <a:pt x="56" y="106"/>
                    <a:pt x="56" y="107"/>
                  </a:cubicBezTo>
                  <a:cubicBezTo>
                    <a:pt x="56" y="107"/>
                    <a:pt x="55" y="108"/>
                    <a:pt x="54" y="109"/>
                  </a:cubicBezTo>
                  <a:cubicBezTo>
                    <a:pt x="54" y="111"/>
                    <a:pt x="54" y="111"/>
                    <a:pt x="55" y="112"/>
                  </a:cubicBezTo>
                  <a:cubicBezTo>
                    <a:pt x="55" y="112"/>
                    <a:pt x="52" y="114"/>
                    <a:pt x="51" y="114"/>
                  </a:cubicBezTo>
                  <a:cubicBezTo>
                    <a:pt x="50" y="116"/>
                    <a:pt x="49" y="117"/>
                    <a:pt x="47" y="118"/>
                  </a:cubicBezTo>
                  <a:cubicBezTo>
                    <a:pt x="45" y="118"/>
                    <a:pt x="43" y="120"/>
                    <a:pt x="42" y="121"/>
                  </a:cubicBezTo>
                  <a:cubicBezTo>
                    <a:pt x="41" y="121"/>
                    <a:pt x="41" y="122"/>
                    <a:pt x="40" y="122"/>
                  </a:cubicBezTo>
                  <a:cubicBezTo>
                    <a:pt x="40" y="123"/>
                    <a:pt x="41" y="124"/>
                    <a:pt x="41" y="124"/>
                  </a:cubicBezTo>
                  <a:cubicBezTo>
                    <a:pt x="40" y="125"/>
                    <a:pt x="37" y="124"/>
                    <a:pt x="36" y="124"/>
                  </a:cubicBezTo>
                  <a:cubicBezTo>
                    <a:pt x="33" y="124"/>
                    <a:pt x="32" y="125"/>
                    <a:pt x="30" y="127"/>
                  </a:cubicBezTo>
                  <a:cubicBezTo>
                    <a:pt x="29" y="128"/>
                    <a:pt x="30" y="130"/>
                    <a:pt x="31" y="129"/>
                  </a:cubicBezTo>
                  <a:cubicBezTo>
                    <a:pt x="33" y="128"/>
                    <a:pt x="35" y="125"/>
                    <a:pt x="36" y="126"/>
                  </a:cubicBezTo>
                  <a:cubicBezTo>
                    <a:pt x="36" y="125"/>
                    <a:pt x="35" y="129"/>
                    <a:pt x="38" y="126"/>
                  </a:cubicBezTo>
                  <a:cubicBezTo>
                    <a:pt x="38" y="126"/>
                    <a:pt x="40" y="129"/>
                    <a:pt x="41" y="127"/>
                  </a:cubicBezTo>
                  <a:cubicBezTo>
                    <a:pt x="41" y="126"/>
                    <a:pt x="40" y="126"/>
                    <a:pt x="41" y="126"/>
                  </a:cubicBezTo>
                  <a:cubicBezTo>
                    <a:pt x="42" y="125"/>
                    <a:pt x="42" y="125"/>
                    <a:pt x="43" y="125"/>
                  </a:cubicBezTo>
                  <a:cubicBezTo>
                    <a:pt x="44" y="125"/>
                    <a:pt x="44" y="125"/>
                    <a:pt x="45" y="124"/>
                  </a:cubicBezTo>
                  <a:cubicBezTo>
                    <a:pt x="46" y="123"/>
                    <a:pt x="48" y="123"/>
                    <a:pt x="50" y="122"/>
                  </a:cubicBezTo>
                  <a:cubicBezTo>
                    <a:pt x="53" y="121"/>
                    <a:pt x="49" y="121"/>
                    <a:pt x="51" y="120"/>
                  </a:cubicBezTo>
                  <a:cubicBezTo>
                    <a:pt x="52" y="119"/>
                    <a:pt x="53" y="118"/>
                    <a:pt x="54" y="118"/>
                  </a:cubicBezTo>
                  <a:cubicBezTo>
                    <a:pt x="56" y="117"/>
                    <a:pt x="58" y="116"/>
                    <a:pt x="59" y="116"/>
                  </a:cubicBezTo>
                  <a:cubicBezTo>
                    <a:pt x="62" y="114"/>
                    <a:pt x="60" y="115"/>
                    <a:pt x="60" y="113"/>
                  </a:cubicBezTo>
                  <a:cubicBezTo>
                    <a:pt x="60" y="113"/>
                    <a:pt x="68" y="109"/>
                    <a:pt x="69" y="108"/>
                  </a:cubicBezTo>
                  <a:cubicBezTo>
                    <a:pt x="70" y="108"/>
                    <a:pt x="72" y="108"/>
                    <a:pt x="72" y="107"/>
                  </a:cubicBezTo>
                  <a:cubicBezTo>
                    <a:pt x="72" y="104"/>
                    <a:pt x="73" y="105"/>
                    <a:pt x="75" y="104"/>
                  </a:cubicBezTo>
                  <a:cubicBezTo>
                    <a:pt x="78" y="102"/>
                    <a:pt x="69" y="101"/>
                    <a:pt x="73" y="97"/>
                  </a:cubicBezTo>
                  <a:cubicBezTo>
                    <a:pt x="75" y="96"/>
                    <a:pt x="77" y="96"/>
                    <a:pt x="78" y="95"/>
                  </a:cubicBezTo>
                  <a:cubicBezTo>
                    <a:pt x="79" y="94"/>
                    <a:pt x="79" y="91"/>
                    <a:pt x="77" y="91"/>
                  </a:cubicBezTo>
                  <a:cubicBezTo>
                    <a:pt x="79" y="91"/>
                    <a:pt x="79" y="92"/>
                    <a:pt x="81" y="91"/>
                  </a:cubicBezTo>
                  <a:cubicBezTo>
                    <a:pt x="82" y="90"/>
                    <a:pt x="83" y="88"/>
                    <a:pt x="85" y="87"/>
                  </a:cubicBezTo>
                  <a:cubicBezTo>
                    <a:pt x="86" y="86"/>
                    <a:pt x="88" y="84"/>
                    <a:pt x="89" y="84"/>
                  </a:cubicBezTo>
                  <a:cubicBezTo>
                    <a:pt x="90" y="84"/>
                    <a:pt x="95" y="84"/>
                    <a:pt x="94" y="86"/>
                  </a:cubicBezTo>
                  <a:cubicBezTo>
                    <a:pt x="93" y="87"/>
                    <a:pt x="91" y="85"/>
                    <a:pt x="89" y="86"/>
                  </a:cubicBezTo>
                  <a:cubicBezTo>
                    <a:pt x="87" y="87"/>
                    <a:pt x="87" y="88"/>
                    <a:pt x="86" y="90"/>
                  </a:cubicBezTo>
                  <a:cubicBezTo>
                    <a:pt x="86" y="92"/>
                    <a:pt x="84" y="94"/>
                    <a:pt x="84" y="96"/>
                  </a:cubicBezTo>
                  <a:cubicBezTo>
                    <a:pt x="83" y="97"/>
                    <a:pt x="87" y="96"/>
                    <a:pt x="87" y="97"/>
                  </a:cubicBezTo>
                  <a:cubicBezTo>
                    <a:pt x="86" y="97"/>
                    <a:pt x="81" y="99"/>
                    <a:pt x="85" y="99"/>
                  </a:cubicBezTo>
                  <a:cubicBezTo>
                    <a:pt x="88" y="99"/>
                    <a:pt x="90" y="97"/>
                    <a:pt x="93" y="96"/>
                  </a:cubicBezTo>
                  <a:cubicBezTo>
                    <a:pt x="95" y="94"/>
                    <a:pt x="97" y="94"/>
                    <a:pt x="99" y="93"/>
                  </a:cubicBezTo>
                  <a:cubicBezTo>
                    <a:pt x="103" y="92"/>
                    <a:pt x="101" y="90"/>
                    <a:pt x="101" y="88"/>
                  </a:cubicBezTo>
                  <a:cubicBezTo>
                    <a:pt x="100" y="84"/>
                    <a:pt x="109" y="87"/>
                    <a:pt x="111" y="88"/>
                  </a:cubicBezTo>
                  <a:cubicBezTo>
                    <a:pt x="113" y="88"/>
                    <a:pt x="114" y="90"/>
                    <a:pt x="116" y="91"/>
                  </a:cubicBezTo>
                  <a:cubicBezTo>
                    <a:pt x="116" y="91"/>
                    <a:pt x="118" y="88"/>
                    <a:pt x="119" y="89"/>
                  </a:cubicBezTo>
                  <a:cubicBezTo>
                    <a:pt x="119" y="89"/>
                    <a:pt x="119" y="91"/>
                    <a:pt x="119" y="92"/>
                  </a:cubicBezTo>
                  <a:cubicBezTo>
                    <a:pt x="121" y="93"/>
                    <a:pt x="122" y="93"/>
                    <a:pt x="123" y="93"/>
                  </a:cubicBezTo>
                  <a:cubicBezTo>
                    <a:pt x="126" y="93"/>
                    <a:pt x="129" y="92"/>
                    <a:pt x="131" y="93"/>
                  </a:cubicBezTo>
                  <a:cubicBezTo>
                    <a:pt x="132" y="93"/>
                    <a:pt x="133" y="94"/>
                    <a:pt x="134" y="93"/>
                  </a:cubicBezTo>
                  <a:cubicBezTo>
                    <a:pt x="135" y="93"/>
                    <a:pt x="135" y="94"/>
                    <a:pt x="136" y="95"/>
                  </a:cubicBezTo>
                  <a:cubicBezTo>
                    <a:pt x="137" y="95"/>
                    <a:pt x="139" y="96"/>
                    <a:pt x="140" y="96"/>
                  </a:cubicBezTo>
                  <a:cubicBezTo>
                    <a:pt x="142" y="96"/>
                    <a:pt x="143" y="94"/>
                    <a:pt x="144" y="94"/>
                  </a:cubicBezTo>
                  <a:cubicBezTo>
                    <a:pt x="146" y="93"/>
                    <a:pt x="145" y="96"/>
                    <a:pt x="145" y="96"/>
                  </a:cubicBezTo>
                  <a:cubicBezTo>
                    <a:pt x="144" y="97"/>
                    <a:pt x="144" y="97"/>
                    <a:pt x="145" y="98"/>
                  </a:cubicBezTo>
                  <a:cubicBezTo>
                    <a:pt x="148" y="99"/>
                    <a:pt x="150" y="100"/>
                    <a:pt x="152" y="101"/>
                  </a:cubicBezTo>
                  <a:cubicBezTo>
                    <a:pt x="154" y="103"/>
                    <a:pt x="156" y="105"/>
                    <a:pt x="158" y="106"/>
                  </a:cubicBezTo>
                  <a:cubicBezTo>
                    <a:pt x="159" y="106"/>
                    <a:pt x="160" y="105"/>
                    <a:pt x="161" y="105"/>
                  </a:cubicBezTo>
                  <a:cubicBezTo>
                    <a:pt x="162" y="104"/>
                    <a:pt x="160" y="103"/>
                    <a:pt x="160" y="102"/>
                  </a:cubicBezTo>
                  <a:cubicBezTo>
                    <a:pt x="160" y="101"/>
                    <a:pt x="163" y="103"/>
                    <a:pt x="163" y="103"/>
                  </a:cubicBezTo>
                  <a:cubicBezTo>
                    <a:pt x="163" y="104"/>
                    <a:pt x="166" y="106"/>
                    <a:pt x="167" y="105"/>
                  </a:cubicBezTo>
                  <a:cubicBezTo>
                    <a:pt x="167" y="105"/>
                    <a:pt x="165" y="99"/>
                    <a:pt x="165" y="99"/>
                  </a:cubicBezTo>
                  <a:cubicBezTo>
                    <a:pt x="166" y="99"/>
                    <a:pt x="168" y="104"/>
                    <a:pt x="169" y="104"/>
                  </a:cubicBezTo>
                  <a:cubicBezTo>
                    <a:pt x="169" y="105"/>
                    <a:pt x="170" y="107"/>
                    <a:pt x="171" y="107"/>
                  </a:cubicBezTo>
                  <a:cubicBezTo>
                    <a:pt x="172" y="107"/>
                    <a:pt x="173" y="105"/>
                    <a:pt x="173" y="105"/>
                  </a:cubicBezTo>
                  <a:cubicBezTo>
                    <a:pt x="171" y="106"/>
                    <a:pt x="177" y="110"/>
                    <a:pt x="177" y="111"/>
                  </a:cubicBezTo>
                  <a:cubicBezTo>
                    <a:pt x="176" y="111"/>
                    <a:pt x="176" y="111"/>
                    <a:pt x="176" y="111"/>
                  </a:cubicBezTo>
                  <a:cubicBezTo>
                    <a:pt x="175" y="112"/>
                    <a:pt x="177" y="112"/>
                    <a:pt x="177" y="113"/>
                  </a:cubicBezTo>
                  <a:cubicBezTo>
                    <a:pt x="177" y="113"/>
                    <a:pt x="175" y="114"/>
                    <a:pt x="176" y="114"/>
                  </a:cubicBezTo>
                  <a:cubicBezTo>
                    <a:pt x="177" y="115"/>
                    <a:pt x="178" y="116"/>
                    <a:pt x="179" y="117"/>
                  </a:cubicBezTo>
                  <a:cubicBezTo>
                    <a:pt x="181" y="119"/>
                    <a:pt x="182" y="120"/>
                    <a:pt x="184" y="121"/>
                  </a:cubicBezTo>
                  <a:cubicBezTo>
                    <a:pt x="184" y="121"/>
                    <a:pt x="182" y="125"/>
                    <a:pt x="183" y="125"/>
                  </a:cubicBezTo>
                  <a:cubicBezTo>
                    <a:pt x="184" y="126"/>
                    <a:pt x="184" y="124"/>
                    <a:pt x="184" y="124"/>
                  </a:cubicBezTo>
                  <a:cubicBezTo>
                    <a:pt x="185" y="123"/>
                    <a:pt x="185" y="126"/>
                    <a:pt x="186" y="127"/>
                  </a:cubicBezTo>
                  <a:cubicBezTo>
                    <a:pt x="186" y="127"/>
                    <a:pt x="186" y="126"/>
                    <a:pt x="186" y="125"/>
                  </a:cubicBezTo>
                  <a:cubicBezTo>
                    <a:pt x="186" y="127"/>
                    <a:pt x="192" y="130"/>
                    <a:pt x="193" y="127"/>
                  </a:cubicBezTo>
                  <a:cubicBezTo>
                    <a:pt x="193" y="127"/>
                    <a:pt x="193" y="128"/>
                    <a:pt x="193" y="128"/>
                  </a:cubicBezTo>
                  <a:cubicBezTo>
                    <a:pt x="193" y="128"/>
                    <a:pt x="194" y="127"/>
                    <a:pt x="194" y="126"/>
                  </a:cubicBezTo>
                  <a:cubicBezTo>
                    <a:pt x="193" y="126"/>
                    <a:pt x="194" y="127"/>
                    <a:pt x="194" y="126"/>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056" name="Freeform 641">
              <a:extLst>
                <a:ext uri="{FF2B5EF4-FFF2-40B4-BE49-F238E27FC236}">
                  <a16:creationId xmlns:a16="http://schemas.microsoft.com/office/drawing/2014/main" id="{0D8BE1FA-3747-4341-5E60-ED78968E0A97}"/>
                </a:ext>
              </a:extLst>
            </p:cNvPr>
            <p:cNvSpPr/>
            <p:nvPr/>
          </p:nvSpPr>
          <p:spPr bwMode="auto">
            <a:xfrm>
              <a:off x="5307751" y="5323848"/>
              <a:ext cx="2951770" cy="1548902"/>
            </a:xfrm>
            <a:custGeom>
              <a:avLst/>
              <a:gdLst>
                <a:gd name="T0" fmla="*/ 84 w 289"/>
                <a:gd name="T1" fmla="*/ 106 h 143"/>
                <a:gd name="T2" fmla="*/ 105 w 289"/>
                <a:gd name="T3" fmla="*/ 119 h 143"/>
                <a:gd name="T4" fmla="*/ 125 w 289"/>
                <a:gd name="T5" fmla="*/ 127 h 143"/>
                <a:gd name="T6" fmla="*/ 137 w 289"/>
                <a:gd name="T7" fmla="*/ 127 h 143"/>
                <a:gd name="T8" fmla="*/ 149 w 289"/>
                <a:gd name="T9" fmla="*/ 119 h 143"/>
                <a:gd name="T10" fmla="*/ 162 w 289"/>
                <a:gd name="T11" fmla="*/ 118 h 143"/>
                <a:gd name="T12" fmla="*/ 177 w 289"/>
                <a:gd name="T13" fmla="*/ 119 h 143"/>
                <a:gd name="T14" fmla="*/ 171 w 289"/>
                <a:gd name="T15" fmla="*/ 113 h 143"/>
                <a:gd name="T16" fmla="*/ 186 w 289"/>
                <a:gd name="T17" fmla="*/ 113 h 143"/>
                <a:gd name="T18" fmla="*/ 209 w 289"/>
                <a:gd name="T19" fmla="*/ 122 h 143"/>
                <a:gd name="T20" fmla="*/ 213 w 289"/>
                <a:gd name="T21" fmla="*/ 133 h 143"/>
                <a:gd name="T22" fmla="*/ 220 w 289"/>
                <a:gd name="T23" fmla="*/ 143 h 143"/>
                <a:gd name="T24" fmla="*/ 215 w 289"/>
                <a:gd name="T25" fmla="*/ 108 h 143"/>
                <a:gd name="T26" fmla="*/ 234 w 289"/>
                <a:gd name="T27" fmla="*/ 92 h 143"/>
                <a:gd name="T28" fmla="*/ 239 w 289"/>
                <a:gd name="T29" fmla="*/ 86 h 143"/>
                <a:gd name="T30" fmla="*/ 244 w 289"/>
                <a:gd name="T31" fmla="*/ 82 h 143"/>
                <a:gd name="T32" fmla="*/ 242 w 289"/>
                <a:gd name="T33" fmla="*/ 78 h 143"/>
                <a:gd name="T34" fmla="*/ 238 w 289"/>
                <a:gd name="T35" fmla="*/ 71 h 143"/>
                <a:gd name="T36" fmla="*/ 239 w 289"/>
                <a:gd name="T37" fmla="*/ 69 h 143"/>
                <a:gd name="T38" fmla="*/ 242 w 289"/>
                <a:gd name="T39" fmla="*/ 75 h 143"/>
                <a:gd name="T40" fmla="*/ 246 w 289"/>
                <a:gd name="T41" fmla="*/ 62 h 143"/>
                <a:gd name="T42" fmla="*/ 253 w 289"/>
                <a:gd name="T43" fmla="*/ 52 h 143"/>
                <a:gd name="T44" fmla="*/ 265 w 289"/>
                <a:gd name="T45" fmla="*/ 48 h 143"/>
                <a:gd name="T46" fmla="*/ 271 w 289"/>
                <a:gd name="T47" fmla="*/ 48 h 143"/>
                <a:gd name="T48" fmla="*/ 274 w 289"/>
                <a:gd name="T49" fmla="*/ 35 h 143"/>
                <a:gd name="T50" fmla="*/ 288 w 289"/>
                <a:gd name="T51" fmla="*/ 28 h 143"/>
                <a:gd name="T52" fmla="*/ 276 w 289"/>
                <a:gd name="T53" fmla="*/ 13 h 143"/>
                <a:gd name="T54" fmla="*/ 264 w 289"/>
                <a:gd name="T55" fmla="*/ 28 h 143"/>
                <a:gd name="T56" fmla="*/ 237 w 289"/>
                <a:gd name="T57" fmla="*/ 39 h 143"/>
                <a:gd name="T58" fmla="*/ 224 w 289"/>
                <a:gd name="T59" fmla="*/ 45 h 143"/>
                <a:gd name="T60" fmla="*/ 208 w 289"/>
                <a:gd name="T61" fmla="*/ 44 h 143"/>
                <a:gd name="T62" fmla="*/ 203 w 289"/>
                <a:gd name="T63" fmla="*/ 36 h 143"/>
                <a:gd name="T64" fmla="*/ 196 w 289"/>
                <a:gd name="T65" fmla="*/ 28 h 143"/>
                <a:gd name="T66" fmla="*/ 185 w 289"/>
                <a:gd name="T67" fmla="*/ 48 h 143"/>
                <a:gd name="T68" fmla="*/ 187 w 289"/>
                <a:gd name="T69" fmla="*/ 25 h 143"/>
                <a:gd name="T70" fmla="*/ 196 w 289"/>
                <a:gd name="T71" fmla="*/ 17 h 143"/>
                <a:gd name="T72" fmla="*/ 184 w 289"/>
                <a:gd name="T73" fmla="*/ 13 h 143"/>
                <a:gd name="T74" fmla="*/ 165 w 289"/>
                <a:gd name="T75" fmla="*/ 15 h 143"/>
                <a:gd name="T76" fmla="*/ 158 w 289"/>
                <a:gd name="T77" fmla="*/ 5 h 143"/>
                <a:gd name="T78" fmla="*/ 147 w 289"/>
                <a:gd name="T79" fmla="*/ 4 h 143"/>
                <a:gd name="T80" fmla="*/ 30 w 289"/>
                <a:gd name="T81" fmla="*/ 4 h 143"/>
                <a:gd name="T82" fmla="*/ 7 w 289"/>
                <a:gd name="T83" fmla="*/ 9 h 143"/>
                <a:gd name="T84" fmla="*/ 8 w 289"/>
                <a:gd name="T85" fmla="*/ 21 h 143"/>
                <a:gd name="T86" fmla="*/ 2 w 289"/>
                <a:gd name="T87" fmla="*/ 40 h 143"/>
                <a:gd name="T88" fmla="*/ 5 w 289"/>
                <a:gd name="T89" fmla="*/ 63 h 143"/>
                <a:gd name="T90" fmla="*/ 12 w 289"/>
                <a:gd name="T91" fmla="*/ 73 h 143"/>
                <a:gd name="T92" fmla="*/ 21 w 289"/>
                <a:gd name="T93" fmla="*/ 88 h 143"/>
                <a:gd name="T94" fmla="*/ 39 w 289"/>
                <a:gd name="T95" fmla="*/ 102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89" h="143">
                  <a:moveTo>
                    <a:pt x="68" y="108"/>
                  </a:moveTo>
                  <a:cubicBezTo>
                    <a:pt x="71" y="108"/>
                    <a:pt x="74" y="108"/>
                    <a:pt x="78" y="108"/>
                  </a:cubicBezTo>
                  <a:cubicBezTo>
                    <a:pt x="79" y="108"/>
                    <a:pt x="81" y="108"/>
                    <a:pt x="82" y="108"/>
                  </a:cubicBezTo>
                  <a:cubicBezTo>
                    <a:pt x="83" y="108"/>
                    <a:pt x="83" y="106"/>
                    <a:pt x="84" y="106"/>
                  </a:cubicBezTo>
                  <a:cubicBezTo>
                    <a:pt x="85" y="105"/>
                    <a:pt x="91" y="105"/>
                    <a:pt x="91" y="106"/>
                  </a:cubicBezTo>
                  <a:cubicBezTo>
                    <a:pt x="94" y="108"/>
                    <a:pt x="97" y="110"/>
                    <a:pt x="100" y="112"/>
                  </a:cubicBezTo>
                  <a:cubicBezTo>
                    <a:pt x="100" y="112"/>
                    <a:pt x="101" y="115"/>
                    <a:pt x="101" y="116"/>
                  </a:cubicBezTo>
                  <a:cubicBezTo>
                    <a:pt x="102" y="118"/>
                    <a:pt x="102" y="118"/>
                    <a:pt x="105" y="119"/>
                  </a:cubicBezTo>
                  <a:cubicBezTo>
                    <a:pt x="107" y="120"/>
                    <a:pt x="108" y="121"/>
                    <a:pt x="109" y="119"/>
                  </a:cubicBezTo>
                  <a:cubicBezTo>
                    <a:pt x="110" y="116"/>
                    <a:pt x="111" y="116"/>
                    <a:pt x="114" y="117"/>
                  </a:cubicBezTo>
                  <a:cubicBezTo>
                    <a:pt x="116" y="117"/>
                    <a:pt x="119" y="118"/>
                    <a:pt x="119" y="120"/>
                  </a:cubicBezTo>
                  <a:cubicBezTo>
                    <a:pt x="121" y="123"/>
                    <a:pt x="123" y="124"/>
                    <a:pt x="125" y="127"/>
                  </a:cubicBezTo>
                  <a:cubicBezTo>
                    <a:pt x="127" y="129"/>
                    <a:pt x="126" y="133"/>
                    <a:pt x="129" y="134"/>
                  </a:cubicBezTo>
                  <a:cubicBezTo>
                    <a:pt x="131" y="136"/>
                    <a:pt x="135" y="136"/>
                    <a:pt x="137" y="137"/>
                  </a:cubicBezTo>
                  <a:cubicBezTo>
                    <a:pt x="137" y="136"/>
                    <a:pt x="135" y="129"/>
                    <a:pt x="135" y="129"/>
                  </a:cubicBezTo>
                  <a:cubicBezTo>
                    <a:pt x="137" y="130"/>
                    <a:pt x="136" y="127"/>
                    <a:pt x="137" y="127"/>
                  </a:cubicBezTo>
                  <a:cubicBezTo>
                    <a:pt x="137" y="126"/>
                    <a:pt x="139" y="126"/>
                    <a:pt x="140" y="125"/>
                  </a:cubicBezTo>
                  <a:cubicBezTo>
                    <a:pt x="141" y="125"/>
                    <a:pt x="142" y="122"/>
                    <a:pt x="142" y="122"/>
                  </a:cubicBezTo>
                  <a:cubicBezTo>
                    <a:pt x="143" y="123"/>
                    <a:pt x="144" y="123"/>
                    <a:pt x="145" y="122"/>
                  </a:cubicBezTo>
                  <a:cubicBezTo>
                    <a:pt x="147" y="121"/>
                    <a:pt x="148" y="121"/>
                    <a:pt x="149" y="119"/>
                  </a:cubicBezTo>
                  <a:cubicBezTo>
                    <a:pt x="151" y="118"/>
                    <a:pt x="148" y="118"/>
                    <a:pt x="148" y="117"/>
                  </a:cubicBezTo>
                  <a:cubicBezTo>
                    <a:pt x="148" y="117"/>
                    <a:pt x="151" y="118"/>
                    <a:pt x="152" y="117"/>
                  </a:cubicBezTo>
                  <a:cubicBezTo>
                    <a:pt x="154" y="116"/>
                    <a:pt x="155" y="116"/>
                    <a:pt x="157" y="116"/>
                  </a:cubicBezTo>
                  <a:cubicBezTo>
                    <a:pt x="159" y="116"/>
                    <a:pt x="160" y="119"/>
                    <a:pt x="162" y="118"/>
                  </a:cubicBezTo>
                  <a:cubicBezTo>
                    <a:pt x="165" y="116"/>
                    <a:pt x="166" y="118"/>
                    <a:pt x="168" y="119"/>
                  </a:cubicBezTo>
                  <a:cubicBezTo>
                    <a:pt x="170" y="120"/>
                    <a:pt x="171" y="118"/>
                    <a:pt x="172" y="118"/>
                  </a:cubicBezTo>
                  <a:cubicBezTo>
                    <a:pt x="173" y="117"/>
                    <a:pt x="176" y="119"/>
                    <a:pt x="176" y="120"/>
                  </a:cubicBezTo>
                  <a:cubicBezTo>
                    <a:pt x="177" y="121"/>
                    <a:pt x="178" y="120"/>
                    <a:pt x="177" y="119"/>
                  </a:cubicBezTo>
                  <a:cubicBezTo>
                    <a:pt x="177" y="119"/>
                    <a:pt x="176" y="118"/>
                    <a:pt x="175" y="118"/>
                  </a:cubicBezTo>
                  <a:cubicBezTo>
                    <a:pt x="174" y="117"/>
                    <a:pt x="176" y="117"/>
                    <a:pt x="176" y="117"/>
                  </a:cubicBezTo>
                  <a:cubicBezTo>
                    <a:pt x="175" y="115"/>
                    <a:pt x="175" y="114"/>
                    <a:pt x="173" y="115"/>
                  </a:cubicBezTo>
                  <a:cubicBezTo>
                    <a:pt x="173" y="115"/>
                    <a:pt x="169" y="115"/>
                    <a:pt x="171" y="113"/>
                  </a:cubicBezTo>
                  <a:cubicBezTo>
                    <a:pt x="173" y="113"/>
                    <a:pt x="174" y="114"/>
                    <a:pt x="175" y="114"/>
                  </a:cubicBezTo>
                  <a:cubicBezTo>
                    <a:pt x="178" y="113"/>
                    <a:pt x="180" y="113"/>
                    <a:pt x="183" y="113"/>
                  </a:cubicBezTo>
                  <a:cubicBezTo>
                    <a:pt x="184" y="113"/>
                    <a:pt x="183" y="113"/>
                    <a:pt x="184" y="114"/>
                  </a:cubicBezTo>
                  <a:cubicBezTo>
                    <a:pt x="184" y="114"/>
                    <a:pt x="185" y="114"/>
                    <a:pt x="186" y="113"/>
                  </a:cubicBezTo>
                  <a:cubicBezTo>
                    <a:pt x="188" y="113"/>
                    <a:pt x="190" y="113"/>
                    <a:pt x="192" y="113"/>
                  </a:cubicBezTo>
                  <a:cubicBezTo>
                    <a:pt x="194" y="113"/>
                    <a:pt x="194" y="115"/>
                    <a:pt x="196" y="116"/>
                  </a:cubicBezTo>
                  <a:cubicBezTo>
                    <a:pt x="198" y="118"/>
                    <a:pt x="200" y="116"/>
                    <a:pt x="202" y="115"/>
                  </a:cubicBezTo>
                  <a:cubicBezTo>
                    <a:pt x="203" y="115"/>
                    <a:pt x="209" y="121"/>
                    <a:pt x="209" y="122"/>
                  </a:cubicBezTo>
                  <a:cubicBezTo>
                    <a:pt x="210" y="123"/>
                    <a:pt x="208" y="125"/>
                    <a:pt x="209" y="126"/>
                  </a:cubicBezTo>
                  <a:cubicBezTo>
                    <a:pt x="210" y="128"/>
                    <a:pt x="209" y="128"/>
                    <a:pt x="210" y="130"/>
                  </a:cubicBezTo>
                  <a:cubicBezTo>
                    <a:pt x="210" y="131"/>
                    <a:pt x="211" y="132"/>
                    <a:pt x="211" y="132"/>
                  </a:cubicBezTo>
                  <a:cubicBezTo>
                    <a:pt x="212" y="132"/>
                    <a:pt x="212" y="133"/>
                    <a:pt x="213" y="133"/>
                  </a:cubicBezTo>
                  <a:cubicBezTo>
                    <a:pt x="214" y="134"/>
                    <a:pt x="213" y="136"/>
                    <a:pt x="214" y="137"/>
                  </a:cubicBezTo>
                  <a:cubicBezTo>
                    <a:pt x="215" y="138"/>
                    <a:pt x="216" y="138"/>
                    <a:pt x="217" y="140"/>
                  </a:cubicBezTo>
                  <a:cubicBezTo>
                    <a:pt x="219" y="143"/>
                    <a:pt x="218" y="140"/>
                    <a:pt x="220" y="141"/>
                  </a:cubicBezTo>
                  <a:cubicBezTo>
                    <a:pt x="220" y="141"/>
                    <a:pt x="220" y="143"/>
                    <a:pt x="220" y="143"/>
                  </a:cubicBezTo>
                  <a:cubicBezTo>
                    <a:pt x="221" y="143"/>
                    <a:pt x="222" y="136"/>
                    <a:pt x="222" y="135"/>
                  </a:cubicBezTo>
                  <a:cubicBezTo>
                    <a:pt x="222" y="132"/>
                    <a:pt x="221" y="130"/>
                    <a:pt x="220" y="126"/>
                  </a:cubicBezTo>
                  <a:cubicBezTo>
                    <a:pt x="218" y="123"/>
                    <a:pt x="218" y="120"/>
                    <a:pt x="217" y="117"/>
                  </a:cubicBezTo>
                  <a:cubicBezTo>
                    <a:pt x="215" y="115"/>
                    <a:pt x="214" y="111"/>
                    <a:pt x="215" y="108"/>
                  </a:cubicBezTo>
                  <a:cubicBezTo>
                    <a:pt x="216" y="105"/>
                    <a:pt x="218" y="103"/>
                    <a:pt x="221" y="101"/>
                  </a:cubicBezTo>
                  <a:cubicBezTo>
                    <a:pt x="222" y="100"/>
                    <a:pt x="223" y="100"/>
                    <a:pt x="224" y="99"/>
                  </a:cubicBezTo>
                  <a:cubicBezTo>
                    <a:pt x="225" y="98"/>
                    <a:pt x="226" y="96"/>
                    <a:pt x="227" y="96"/>
                  </a:cubicBezTo>
                  <a:cubicBezTo>
                    <a:pt x="229" y="94"/>
                    <a:pt x="232" y="94"/>
                    <a:pt x="234" y="92"/>
                  </a:cubicBezTo>
                  <a:cubicBezTo>
                    <a:pt x="235" y="91"/>
                    <a:pt x="236" y="89"/>
                    <a:pt x="238" y="89"/>
                  </a:cubicBezTo>
                  <a:cubicBezTo>
                    <a:pt x="238" y="89"/>
                    <a:pt x="242" y="89"/>
                    <a:pt x="241" y="87"/>
                  </a:cubicBezTo>
                  <a:cubicBezTo>
                    <a:pt x="241" y="87"/>
                    <a:pt x="238" y="88"/>
                    <a:pt x="238" y="88"/>
                  </a:cubicBezTo>
                  <a:cubicBezTo>
                    <a:pt x="238" y="87"/>
                    <a:pt x="240" y="88"/>
                    <a:pt x="239" y="86"/>
                  </a:cubicBezTo>
                  <a:cubicBezTo>
                    <a:pt x="239" y="86"/>
                    <a:pt x="238" y="85"/>
                    <a:pt x="239" y="85"/>
                  </a:cubicBezTo>
                  <a:cubicBezTo>
                    <a:pt x="239" y="84"/>
                    <a:pt x="239" y="85"/>
                    <a:pt x="240" y="84"/>
                  </a:cubicBezTo>
                  <a:cubicBezTo>
                    <a:pt x="239" y="85"/>
                    <a:pt x="241" y="86"/>
                    <a:pt x="241" y="85"/>
                  </a:cubicBezTo>
                  <a:cubicBezTo>
                    <a:pt x="242" y="85"/>
                    <a:pt x="245" y="83"/>
                    <a:pt x="244" y="82"/>
                  </a:cubicBezTo>
                  <a:cubicBezTo>
                    <a:pt x="244" y="83"/>
                    <a:pt x="238" y="82"/>
                    <a:pt x="239" y="81"/>
                  </a:cubicBezTo>
                  <a:cubicBezTo>
                    <a:pt x="239" y="80"/>
                    <a:pt x="240" y="82"/>
                    <a:pt x="241" y="81"/>
                  </a:cubicBezTo>
                  <a:cubicBezTo>
                    <a:pt x="241" y="81"/>
                    <a:pt x="243" y="80"/>
                    <a:pt x="243" y="80"/>
                  </a:cubicBezTo>
                  <a:cubicBezTo>
                    <a:pt x="243" y="80"/>
                    <a:pt x="242" y="79"/>
                    <a:pt x="242" y="78"/>
                  </a:cubicBezTo>
                  <a:cubicBezTo>
                    <a:pt x="243" y="77"/>
                    <a:pt x="243" y="76"/>
                    <a:pt x="241" y="76"/>
                  </a:cubicBezTo>
                  <a:cubicBezTo>
                    <a:pt x="241" y="76"/>
                    <a:pt x="237" y="74"/>
                    <a:pt x="237" y="74"/>
                  </a:cubicBezTo>
                  <a:cubicBezTo>
                    <a:pt x="238" y="73"/>
                    <a:pt x="239" y="74"/>
                    <a:pt x="240" y="74"/>
                  </a:cubicBezTo>
                  <a:cubicBezTo>
                    <a:pt x="241" y="73"/>
                    <a:pt x="239" y="71"/>
                    <a:pt x="238" y="71"/>
                  </a:cubicBezTo>
                  <a:cubicBezTo>
                    <a:pt x="237" y="70"/>
                    <a:pt x="236" y="69"/>
                    <a:pt x="236" y="68"/>
                  </a:cubicBezTo>
                  <a:cubicBezTo>
                    <a:pt x="235" y="67"/>
                    <a:pt x="238" y="65"/>
                    <a:pt x="237" y="64"/>
                  </a:cubicBezTo>
                  <a:cubicBezTo>
                    <a:pt x="238" y="65"/>
                    <a:pt x="237" y="66"/>
                    <a:pt x="237" y="67"/>
                  </a:cubicBezTo>
                  <a:cubicBezTo>
                    <a:pt x="237" y="67"/>
                    <a:pt x="239" y="69"/>
                    <a:pt x="239" y="69"/>
                  </a:cubicBezTo>
                  <a:cubicBezTo>
                    <a:pt x="241" y="67"/>
                    <a:pt x="239" y="62"/>
                    <a:pt x="242" y="61"/>
                  </a:cubicBezTo>
                  <a:cubicBezTo>
                    <a:pt x="241" y="61"/>
                    <a:pt x="241" y="66"/>
                    <a:pt x="242" y="67"/>
                  </a:cubicBezTo>
                  <a:cubicBezTo>
                    <a:pt x="242" y="69"/>
                    <a:pt x="244" y="69"/>
                    <a:pt x="244" y="71"/>
                  </a:cubicBezTo>
                  <a:cubicBezTo>
                    <a:pt x="244" y="72"/>
                    <a:pt x="241" y="74"/>
                    <a:pt x="242" y="75"/>
                  </a:cubicBezTo>
                  <a:cubicBezTo>
                    <a:pt x="242" y="75"/>
                    <a:pt x="248" y="69"/>
                    <a:pt x="247" y="67"/>
                  </a:cubicBezTo>
                  <a:cubicBezTo>
                    <a:pt x="247" y="65"/>
                    <a:pt x="245" y="64"/>
                    <a:pt x="245" y="62"/>
                  </a:cubicBezTo>
                  <a:cubicBezTo>
                    <a:pt x="244" y="61"/>
                    <a:pt x="245" y="58"/>
                    <a:pt x="247" y="59"/>
                  </a:cubicBezTo>
                  <a:cubicBezTo>
                    <a:pt x="246" y="58"/>
                    <a:pt x="245" y="61"/>
                    <a:pt x="246" y="62"/>
                  </a:cubicBezTo>
                  <a:cubicBezTo>
                    <a:pt x="248" y="64"/>
                    <a:pt x="248" y="65"/>
                    <a:pt x="250" y="62"/>
                  </a:cubicBezTo>
                  <a:cubicBezTo>
                    <a:pt x="251" y="61"/>
                    <a:pt x="253" y="58"/>
                    <a:pt x="252" y="56"/>
                  </a:cubicBezTo>
                  <a:cubicBezTo>
                    <a:pt x="252" y="56"/>
                    <a:pt x="251" y="55"/>
                    <a:pt x="252" y="54"/>
                  </a:cubicBezTo>
                  <a:cubicBezTo>
                    <a:pt x="252" y="54"/>
                    <a:pt x="253" y="52"/>
                    <a:pt x="253" y="52"/>
                  </a:cubicBezTo>
                  <a:cubicBezTo>
                    <a:pt x="253" y="52"/>
                    <a:pt x="253" y="54"/>
                    <a:pt x="253" y="54"/>
                  </a:cubicBezTo>
                  <a:cubicBezTo>
                    <a:pt x="253" y="54"/>
                    <a:pt x="258" y="51"/>
                    <a:pt x="260" y="51"/>
                  </a:cubicBezTo>
                  <a:cubicBezTo>
                    <a:pt x="261" y="50"/>
                    <a:pt x="263" y="51"/>
                    <a:pt x="264" y="51"/>
                  </a:cubicBezTo>
                  <a:cubicBezTo>
                    <a:pt x="266" y="50"/>
                    <a:pt x="265" y="49"/>
                    <a:pt x="265" y="48"/>
                  </a:cubicBezTo>
                  <a:cubicBezTo>
                    <a:pt x="266" y="48"/>
                    <a:pt x="266" y="50"/>
                    <a:pt x="267" y="50"/>
                  </a:cubicBezTo>
                  <a:cubicBezTo>
                    <a:pt x="267" y="50"/>
                    <a:pt x="269" y="49"/>
                    <a:pt x="269" y="49"/>
                  </a:cubicBezTo>
                  <a:cubicBezTo>
                    <a:pt x="271" y="51"/>
                    <a:pt x="275" y="46"/>
                    <a:pt x="272" y="46"/>
                  </a:cubicBezTo>
                  <a:cubicBezTo>
                    <a:pt x="272" y="46"/>
                    <a:pt x="272" y="48"/>
                    <a:pt x="271" y="48"/>
                  </a:cubicBezTo>
                  <a:cubicBezTo>
                    <a:pt x="270" y="48"/>
                    <a:pt x="268" y="44"/>
                    <a:pt x="268" y="44"/>
                  </a:cubicBezTo>
                  <a:cubicBezTo>
                    <a:pt x="269" y="43"/>
                    <a:pt x="268" y="42"/>
                    <a:pt x="269" y="41"/>
                  </a:cubicBezTo>
                  <a:cubicBezTo>
                    <a:pt x="270" y="39"/>
                    <a:pt x="271" y="37"/>
                    <a:pt x="272" y="36"/>
                  </a:cubicBezTo>
                  <a:cubicBezTo>
                    <a:pt x="273" y="36"/>
                    <a:pt x="274" y="35"/>
                    <a:pt x="274" y="35"/>
                  </a:cubicBezTo>
                  <a:cubicBezTo>
                    <a:pt x="276" y="36"/>
                    <a:pt x="277" y="33"/>
                    <a:pt x="278" y="32"/>
                  </a:cubicBezTo>
                  <a:cubicBezTo>
                    <a:pt x="278" y="32"/>
                    <a:pt x="280" y="33"/>
                    <a:pt x="281" y="32"/>
                  </a:cubicBezTo>
                  <a:cubicBezTo>
                    <a:pt x="283" y="31"/>
                    <a:pt x="285" y="31"/>
                    <a:pt x="286" y="30"/>
                  </a:cubicBezTo>
                  <a:cubicBezTo>
                    <a:pt x="287" y="30"/>
                    <a:pt x="289" y="29"/>
                    <a:pt x="288" y="28"/>
                  </a:cubicBezTo>
                  <a:cubicBezTo>
                    <a:pt x="286" y="26"/>
                    <a:pt x="286" y="25"/>
                    <a:pt x="285" y="24"/>
                  </a:cubicBezTo>
                  <a:cubicBezTo>
                    <a:pt x="281" y="23"/>
                    <a:pt x="287" y="14"/>
                    <a:pt x="281" y="14"/>
                  </a:cubicBezTo>
                  <a:cubicBezTo>
                    <a:pt x="280" y="13"/>
                    <a:pt x="279" y="15"/>
                    <a:pt x="278" y="14"/>
                  </a:cubicBezTo>
                  <a:cubicBezTo>
                    <a:pt x="277" y="13"/>
                    <a:pt x="277" y="12"/>
                    <a:pt x="276" y="13"/>
                  </a:cubicBezTo>
                  <a:cubicBezTo>
                    <a:pt x="275" y="14"/>
                    <a:pt x="274" y="16"/>
                    <a:pt x="273" y="17"/>
                  </a:cubicBezTo>
                  <a:cubicBezTo>
                    <a:pt x="272" y="18"/>
                    <a:pt x="272" y="20"/>
                    <a:pt x="271" y="21"/>
                  </a:cubicBezTo>
                  <a:cubicBezTo>
                    <a:pt x="271" y="23"/>
                    <a:pt x="270" y="26"/>
                    <a:pt x="268" y="26"/>
                  </a:cubicBezTo>
                  <a:cubicBezTo>
                    <a:pt x="266" y="26"/>
                    <a:pt x="266" y="28"/>
                    <a:pt x="264" y="28"/>
                  </a:cubicBezTo>
                  <a:cubicBezTo>
                    <a:pt x="259" y="28"/>
                    <a:pt x="254" y="28"/>
                    <a:pt x="249" y="28"/>
                  </a:cubicBezTo>
                  <a:cubicBezTo>
                    <a:pt x="247" y="28"/>
                    <a:pt x="247" y="28"/>
                    <a:pt x="246" y="29"/>
                  </a:cubicBezTo>
                  <a:cubicBezTo>
                    <a:pt x="245" y="31"/>
                    <a:pt x="241" y="33"/>
                    <a:pt x="241" y="34"/>
                  </a:cubicBezTo>
                  <a:cubicBezTo>
                    <a:pt x="242" y="37"/>
                    <a:pt x="239" y="39"/>
                    <a:pt x="237" y="39"/>
                  </a:cubicBezTo>
                  <a:cubicBezTo>
                    <a:pt x="235" y="39"/>
                    <a:pt x="234" y="38"/>
                    <a:pt x="232" y="38"/>
                  </a:cubicBezTo>
                  <a:cubicBezTo>
                    <a:pt x="230" y="38"/>
                    <a:pt x="228" y="39"/>
                    <a:pt x="227" y="39"/>
                  </a:cubicBezTo>
                  <a:cubicBezTo>
                    <a:pt x="227" y="39"/>
                    <a:pt x="227" y="42"/>
                    <a:pt x="228" y="42"/>
                  </a:cubicBezTo>
                  <a:cubicBezTo>
                    <a:pt x="227" y="43"/>
                    <a:pt x="226" y="44"/>
                    <a:pt x="224" y="45"/>
                  </a:cubicBezTo>
                  <a:cubicBezTo>
                    <a:pt x="222" y="46"/>
                    <a:pt x="219" y="48"/>
                    <a:pt x="216" y="49"/>
                  </a:cubicBezTo>
                  <a:cubicBezTo>
                    <a:pt x="213" y="50"/>
                    <a:pt x="210" y="50"/>
                    <a:pt x="207" y="49"/>
                  </a:cubicBezTo>
                  <a:cubicBezTo>
                    <a:pt x="206" y="48"/>
                    <a:pt x="205" y="47"/>
                    <a:pt x="206" y="46"/>
                  </a:cubicBezTo>
                  <a:cubicBezTo>
                    <a:pt x="206" y="46"/>
                    <a:pt x="207" y="44"/>
                    <a:pt x="208" y="44"/>
                  </a:cubicBezTo>
                  <a:cubicBezTo>
                    <a:pt x="208" y="44"/>
                    <a:pt x="208" y="45"/>
                    <a:pt x="208" y="46"/>
                  </a:cubicBezTo>
                  <a:cubicBezTo>
                    <a:pt x="210" y="42"/>
                    <a:pt x="211" y="39"/>
                    <a:pt x="209" y="35"/>
                  </a:cubicBezTo>
                  <a:cubicBezTo>
                    <a:pt x="208" y="34"/>
                    <a:pt x="206" y="36"/>
                    <a:pt x="205" y="36"/>
                  </a:cubicBezTo>
                  <a:cubicBezTo>
                    <a:pt x="204" y="37"/>
                    <a:pt x="204" y="36"/>
                    <a:pt x="203" y="36"/>
                  </a:cubicBezTo>
                  <a:cubicBezTo>
                    <a:pt x="202" y="35"/>
                    <a:pt x="204" y="34"/>
                    <a:pt x="204" y="34"/>
                  </a:cubicBezTo>
                  <a:cubicBezTo>
                    <a:pt x="208" y="30"/>
                    <a:pt x="205" y="26"/>
                    <a:pt x="201" y="25"/>
                  </a:cubicBezTo>
                  <a:cubicBezTo>
                    <a:pt x="198" y="24"/>
                    <a:pt x="198" y="25"/>
                    <a:pt x="196" y="26"/>
                  </a:cubicBezTo>
                  <a:cubicBezTo>
                    <a:pt x="196" y="27"/>
                    <a:pt x="196" y="27"/>
                    <a:pt x="196" y="28"/>
                  </a:cubicBezTo>
                  <a:cubicBezTo>
                    <a:pt x="196" y="29"/>
                    <a:pt x="194" y="28"/>
                    <a:pt x="193" y="28"/>
                  </a:cubicBezTo>
                  <a:cubicBezTo>
                    <a:pt x="192" y="28"/>
                    <a:pt x="190" y="36"/>
                    <a:pt x="190" y="37"/>
                  </a:cubicBezTo>
                  <a:cubicBezTo>
                    <a:pt x="191" y="42"/>
                    <a:pt x="192" y="45"/>
                    <a:pt x="188" y="47"/>
                  </a:cubicBezTo>
                  <a:cubicBezTo>
                    <a:pt x="188" y="48"/>
                    <a:pt x="185" y="49"/>
                    <a:pt x="185" y="48"/>
                  </a:cubicBezTo>
                  <a:cubicBezTo>
                    <a:pt x="185" y="46"/>
                    <a:pt x="184" y="44"/>
                    <a:pt x="184" y="42"/>
                  </a:cubicBezTo>
                  <a:cubicBezTo>
                    <a:pt x="184" y="41"/>
                    <a:pt x="186" y="30"/>
                    <a:pt x="186" y="30"/>
                  </a:cubicBezTo>
                  <a:cubicBezTo>
                    <a:pt x="185" y="30"/>
                    <a:pt x="183" y="32"/>
                    <a:pt x="183" y="31"/>
                  </a:cubicBezTo>
                  <a:cubicBezTo>
                    <a:pt x="183" y="30"/>
                    <a:pt x="186" y="26"/>
                    <a:pt x="187" y="25"/>
                  </a:cubicBezTo>
                  <a:cubicBezTo>
                    <a:pt x="188" y="23"/>
                    <a:pt x="191" y="23"/>
                    <a:pt x="193" y="22"/>
                  </a:cubicBezTo>
                  <a:cubicBezTo>
                    <a:pt x="196" y="22"/>
                    <a:pt x="199" y="23"/>
                    <a:pt x="202" y="23"/>
                  </a:cubicBezTo>
                  <a:cubicBezTo>
                    <a:pt x="205" y="23"/>
                    <a:pt x="201" y="20"/>
                    <a:pt x="199" y="20"/>
                  </a:cubicBezTo>
                  <a:cubicBezTo>
                    <a:pt x="197" y="20"/>
                    <a:pt x="199" y="17"/>
                    <a:pt x="196" y="17"/>
                  </a:cubicBezTo>
                  <a:cubicBezTo>
                    <a:pt x="194" y="18"/>
                    <a:pt x="192" y="19"/>
                    <a:pt x="189" y="19"/>
                  </a:cubicBezTo>
                  <a:cubicBezTo>
                    <a:pt x="187" y="19"/>
                    <a:pt x="185" y="17"/>
                    <a:pt x="183" y="16"/>
                  </a:cubicBezTo>
                  <a:cubicBezTo>
                    <a:pt x="183" y="16"/>
                    <a:pt x="180" y="16"/>
                    <a:pt x="181" y="15"/>
                  </a:cubicBezTo>
                  <a:cubicBezTo>
                    <a:pt x="182" y="15"/>
                    <a:pt x="184" y="14"/>
                    <a:pt x="184" y="13"/>
                  </a:cubicBezTo>
                  <a:cubicBezTo>
                    <a:pt x="184" y="13"/>
                    <a:pt x="176" y="16"/>
                    <a:pt x="175" y="16"/>
                  </a:cubicBezTo>
                  <a:cubicBezTo>
                    <a:pt x="174" y="17"/>
                    <a:pt x="173" y="18"/>
                    <a:pt x="172" y="18"/>
                  </a:cubicBezTo>
                  <a:cubicBezTo>
                    <a:pt x="170" y="18"/>
                    <a:pt x="170" y="16"/>
                    <a:pt x="168" y="16"/>
                  </a:cubicBezTo>
                  <a:cubicBezTo>
                    <a:pt x="167" y="16"/>
                    <a:pt x="162" y="18"/>
                    <a:pt x="165" y="15"/>
                  </a:cubicBezTo>
                  <a:cubicBezTo>
                    <a:pt x="168" y="13"/>
                    <a:pt x="171" y="11"/>
                    <a:pt x="174" y="9"/>
                  </a:cubicBezTo>
                  <a:cubicBezTo>
                    <a:pt x="172" y="9"/>
                    <a:pt x="170" y="7"/>
                    <a:pt x="168" y="9"/>
                  </a:cubicBezTo>
                  <a:cubicBezTo>
                    <a:pt x="165" y="10"/>
                    <a:pt x="164" y="8"/>
                    <a:pt x="161" y="7"/>
                  </a:cubicBezTo>
                  <a:cubicBezTo>
                    <a:pt x="160" y="7"/>
                    <a:pt x="159" y="6"/>
                    <a:pt x="158" y="5"/>
                  </a:cubicBezTo>
                  <a:cubicBezTo>
                    <a:pt x="156" y="5"/>
                    <a:pt x="155" y="6"/>
                    <a:pt x="153" y="6"/>
                  </a:cubicBezTo>
                  <a:cubicBezTo>
                    <a:pt x="152" y="5"/>
                    <a:pt x="150" y="5"/>
                    <a:pt x="150" y="3"/>
                  </a:cubicBezTo>
                  <a:cubicBezTo>
                    <a:pt x="150" y="3"/>
                    <a:pt x="148" y="0"/>
                    <a:pt x="148" y="1"/>
                  </a:cubicBezTo>
                  <a:cubicBezTo>
                    <a:pt x="147" y="1"/>
                    <a:pt x="148" y="4"/>
                    <a:pt x="147" y="4"/>
                  </a:cubicBezTo>
                  <a:cubicBezTo>
                    <a:pt x="146" y="4"/>
                    <a:pt x="145" y="4"/>
                    <a:pt x="145" y="4"/>
                  </a:cubicBezTo>
                  <a:cubicBezTo>
                    <a:pt x="142" y="4"/>
                    <a:pt x="139" y="4"/>
                    <a:pt x="136" y="4"/>
                  </a:cubicBezTo>
                  <a:cubicBezTo>
                    <a:pt x="125" y="4"/>
                    <a:pt x="115" y="4"/>
                    <a:pt x="105" y="4"/>
                  </a:cubicBezTo>
                  <a:cubicBezTo>
                    <a:pt x="80" y="4"/>
                    <a:pt x="55" y="4"/>
                    <a:pt x="30" y="4"/>
                  </a:cubicBezTo>
                  <a:cubicBezTo>
                    <a:pt x="24" y="4"/>
                    <a:pt x="17" y="4"/>
                    <a:pt x="11" y="4"/>
                  </a:cubicBezTo>
                  <a:cubicBezTo>
                    <a:pt x="12" y="5"/>
                    <a:pt x="14" y="13"/>
                    <a:pt x="11" y="14"/>
                  </a:cubicBezTo>
                  <a:cubicBezTo>
                    <a:pt x="9" y="14"/>
                    <a:pt x="8" y="14"/>
                    <a:pt x="10" y="12"/>
                  </a:cubicBezTo>
                  <a:cubicBezTo>
                    <a:pt x="12" y="9"/>
                    <a:pt x="9" y="9"/>
                    <a:pt x="7" y="9"/>
                  </a:cubicBezTo>
                  <a:cubicBezTo>
                    <a:pt x="5" y="9"/>
                    <a:pt x="2" y="7"/>
                    <a:pt x="1" y="7"/>
                  </a:cubicBezTo>
                  <a:cubicBezTo>
                    <a:pt x="0" y="8"/>
                    <a:pt x="2" y="12"/>
                    <a:pt x="2" y="12"/>
                  </a:cubicBezTo>
                  <a:cubicBezTo>
                    <a:pt x="3" y="15"/>
                    <a:pt x="4" y="16"/>
                    <a:pt x="4" y="18"/>
                  </a:cubicBezTo>
                  <a:cubicBezTo>
                    <a:pt x="4" y="19"/>
                    <a:pt x="7" y="21"/>
                    <a:pt x="8" y="21"/>
                  </a:cubicBezTo>
                  <a:cubicBezTo>
                    <a:pt x="7" y="21"/>
                    <a:pt x="6" y="21"/>
                    <a:pt x="5" y="22"/>
                  </a:cubicBezTo>
                  <a:cubicBezTo>
                    <a:pt x="4" y="23"/>
                    <a:pt x="5" y="24"/>
                    <a:pt x="5" y="25"/>
                  </a:cubicBezTo>
                  <a:cubicBezTo>
                    <a:pt x="5" y="28"/>
                    <a:pt x="5" y="30"/>
                    <a:pt x="4" y="32"/>
                  </a:cubicBezTo>
                  <a:cubicBezTo>
                    <a:pt x="4" y="35"/>
                    <a:pt x="3" y="37"/>
                    <a:pt x="2" y="40"/>
                  </a:cubicBezTo>
                  <a:cubicBezTo>
                    <a:pt x="1" y="43"/>
                    <a:pt x="3" y="46"/>
                    <a:pt x="4" y="49"/>
                  </a:cubicBezTo>
                  <a:cubicBezTo>
                    <a:pt x="4" y="52"/>
                    <a:pt x="3" y="54"/>
                    <a:pt x="3" y="56"/>
                  </a:cubicBezTo>
                  <a:cubicBezTo>
                    <a:pt x="3" y="57"/>
                    <a:pt x="4" y="58"/>
                    <a:pt x="4" y="59"/>
                  </a:cubicBezTo>
                  <a:cubicBezTo>
                    <a:pt x="5" y="60"/>
                    <a:pt x="5" y="62"/>
                    <a:pt x="5" y="63"/>
                  </a:cubicBezTo>
                  <a:cubicBezTo>
                    <a:pt x="6" y="66"/>
                    <a:pt x="9" y="67"/>
                    <a:pt x="10" y="70"/>
                  </a:cubicBezTo>
                  <a:cubicBezTo>
                    <a:pt x="11" y="72"/>
                    <a:pt x="11" y="71"/>
                    <a:pt x="12" y="70"/>
                  </a:cubicBezTo>
                  <a:cubicBezTo>
                    <a:pt x="12" y="70"/>
                    <a:pt x="13" y="73"/>
                    <a:pt x="13" y="73"/>
                  </a:cubicBezTo>
                  <a:cubicBezTo>
                    <a:pt x="13" y="73"/>
                    <a:pt x="12" y="72"/>
                    <a:pt x="12" y="73"/>
                  </a:cubicBezTo>
                  <a:cubicBezTo>
                    <a:pt x="12" y="74"/>
                    <a:pt x="12" y="75"/>
                    <a:pt x="13" y="76"/>
                  </a:cubicBezTo>
                  <a:cubicBezTo>
                    <a:pt x="14" y="76"/>
                    <a:pt x="14" y="76"/>
                    <a:pt x="15" y="77"/>
                  </a:cubicBezTo>
                  <a:cubicBezTo>
                    <a:pt x="16" y="78"/>
                    <a:pt x="14" y="79"/>
                    <a:pt x="15" y="80"/>
                  </a:cubicBezTo>
                  <a:cubicBezTo>
                    <a:pt x="17" y="83"/>
                    <a:pt x="21" y="85"/>
                    <a:pt x="21" y="88"/>
                  </a:cubicBezTo>
                  <a:cubicBezTo>
                    <a:pt x="22" y="90"/>
                    <a:pt x="23" y="90"/>
                    <a:pt x="25" y="91"/>
                  </a:cubicBezTo>
                  <a:cubicBezTo>
                    <a:pt x="27" y="92"/>
                    <a:pt x="29" y="93"/>
                    <a:pt x="31" y="93"/>
                  </a:cubicBezTo>
                  <a:cubicBezTo>
                    <a:pt x="33" y="93"/>
                    <a:pt x="35" y="95"/>
                    <a:pt x="36" y="96"/>
                  </a:cubicBezTo>
                  <a:cubicBezTo>
                    <a:pt x="36" y="97"/>
                    <a:pt x="40" y="101"/>
                    <a:pt x="39" y="102"/>
                  </a:cubicBezTo>
                  <a:cubicBezTo>
                    <a:pt x="43" y="101"/>
                    <a:pt x="48" y="100"/>
                    <a:pt x="52" y="101"/>
                  </a:cubicBezTo>
                  <a:cubicBezTo>
                    <a:pt x="58" y="103"/>
                    <a:pt x="63" y="106"/>
                    <a:pt x="68" y="108"/>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057" name="Freeform 642">
              <a:extLst>
                <a:ext uri="{FF2B5EF4-FFF2-40B4-BE49-F238E27FC236}">
                  <a16:creationId xmlns:a16="http://schemas.microsoft.com/office/drawing/2014/main" id="{E0CFC19F-B208-6F10-4B4A-87BEBF08E2FF}"/>
                </a:ext>
              </a:extLst>
            </p:cNvPr>
            <p:cNvSpPr/>
            <p:nvPr/>
          </p:nvSpPr>
          <p:spPr bwMode="auto">
            <a:xfrm>
              <a:off x="4481816" y="3486882"/>
              <a:ext cx="4359697" cy="2371297"/>
            </a:xfrm>
            <a:custGeom>
              <a:avLst/>
              <a:gdLst>
                <a:gd name="T0" fmla="*/ 255 w 427"/>
                <a:gd name="T1" fmla="*/ 181 h 219"/>
                <a:gd name="T2" fmla="*/ 299 w 427"/>
                <a:gd name="T3" fmla="*/ 195 h 219"/>
                <a:gd name="T4" fmla="*/ 296 w 427"/>
                <a:gd name="T5" fmla="*/ 215 h 219"/>
                <a:gd name="T6" fmla="*/ 332 w 427"/>
                <a:gd name="T7" fmla="*/ 200 h 219"/>
                <a:gd name="T8" fmla="*/ 366 w 427"/>
                <a:gd name="T9" fmla="*/ 196 h 219"/>
                <a:gd name="T10" fmla="*/ 383 w 427"/>
                <a:gd name="T11" fmla="*/ 200 h 219"/>
                <a:gd name="T12" fmla="*/ 391 w 427"/>
                <a:gd name="T13" fmla="*/ 201 h 219"/>
                <a:gd name="T14" fmla="*/ 380 w 427"/>
                <a:gd name="T15" fmla="*/ 188 h 219"/>
                <a:gd name="T16" fmla="*/ 382 w 427"/>
                <a:gd name="T17" fmla="*/ 176 h 219"/>
                <a:gd name="T18" fmla="*/ 354 w 427"/>
                <a:gd name="T19" fmla="*/ 180 h 219"/>
                <a:gd name="T20" fmla="*/ 414 w 427"/>
                <a:gd name="T21" fmla="*/ 160 h 219"/>
                <a:gd name="T22" fmla="*/ 417 w 427"/>
                <a:gd name="T23" fmla="*/ 144 h 219"/>
                <a:gd name="T24" fmla="*/ 415 w 427"/>
                <a:gd name="T25" fmla="*/ 139 h 219"/>
                <a:gd name="T26" fmla="*/ 394 w 427"/>
                <a:gd name="T27" fmla="*/ 126 h 219"/>
                <a:gd name="T28" fmla="*/ 390 w 427"/>
                <a:gd name="T29" fmla="*/ 110 h 219"/>
                <a:gd name="T30" fmla="*/ 378 w 427"/>
                <a:gd name="T31" fmla="*/ 104 h 219"/>
                <a:gd name="T32" fmla="*/ 364 w 427"/>
                <a:gd name="T33" fmla="*/ 112 h 219"/>
                <a:gd name="T34" fmla="*/ 356 w 427"/>
                <a:gd name="T35" fmla="*/ 107 h 219"/>
                <a:gd name="T36" fmla="*/ 342 w 427"/>
                <a:gd name="T37" fmla="*/ 85 h 219"/>
                <a:gd name="T38" fmla="*/ 314 w 427"/>
                <a:gd name="T39" fmla="*/ 91 h 219"/>
                <a:gd name="T40" fmla="*/ 320 w 427"/>
                <a:gd name="T41" fmla="*/ 116 h 219"/>
                <a:gd name="T42" fmla="*/ 306 w 427"/>
                <a:gd name="T43" fmla="*/ 159 h 219"/>
                <a:gd name="T44" fmla="*/ 292 w 427"/>
                <a:gd name="T45" fmla="*/ 135 h 219"/>
                <a:gd name="T46" fmla="*/ 250 w 427"/>
                <a:gd name="T47" fmla="*/ 119 h 219"/>
                <a:gd name="T48" fmla="*/ 237 w 427"/>
                <a:gd name="T49" fmla="*/ 86 h 219"/>
                <a:gd name="T50" fmla="*/ 246 w 427"/>
                <a:gd name="T51" fmla="*/ 77 h 219"/>
                <a:gd name="T52" fmla="*/ 246 w 427"/>
                <a:gd name="T53" fmla="*/ 70 h 219"/>
                <a:gd name="T54" fmla="*/ 263 w 427"/>
                <a:gd name="T55" fmla="*/ 58 h 219"/>
                <a:gd name="T56" fmla="*/ 276 w 427"/>
                <a:gd name="T57" fmla="*/ 48 h 219"/>
                <a:gd name="T58" fmla="*/ 293 w 427"/>
                <a:gd name="T59" fmla="*/ 36 h 219"/>
                <a:gd name="T60" fmla="*/ 276 w 427"/>
                <a:gd name="T61" fmla="*/ 23 h 219"/>
                <a:gd name="T62" fmla="*/ 262 w 427"/>
                <a:gd name="T63" fmla="*/ 35 h 219"/>
                <a:gd name="T64" fmla="*/ 252 w 427"/>
                <a:gd name="T65" fmla="*/ 23 h 219"/>
                <a:gd name="T66" fmla="*/ 241 w 427"/>
                <a:gd name="T67" fmla="*/ 10 h 219"/>
                <a:gd name="T68" fmla="*/ 223 w 427"/>
                <a:gd name="T69" fmla="*/ 6 h 219"/>
                <a:gd name="T70" fmla="*/ 232 w 427"/>
                <a:gd name="T71" fmla="*/ 27 h 219"/>
                <a:gd name="T72" fmla="*/ 226 w 427"/>
                <a:gd name="T73" fmla="*/ 40 h 219"/>
                <a:gd name="T74" fmla="*/ 218 w 427"/>
                <a:gd name="T75" fmla="*/ 37 h 219"/>
                <a:gd name="T76" fmla="*/ 164 w 427"/>
                <a:gd name="T77" fmla="*/ 29 h 219"/>
                <a:gd name="T78" fmla="*/ 166 w 427"/>
                <a:gd name="T79" fmla="*/ 41 h 219"/>
                <a:gd name="T80" fmla="*/ 160 w 427"/>
                <a:gd name="T81" fmla="*/ 40 h 219"/>
                <a:gd name="T82" fmla="*/ 133 w 427"/>
                <a:gd name="T83" fmla="*/ 30 h 219"/>
                <a:gd name="T84" fmla="*/ 83 w 427"/>
                <a:gd name="T85" fmla="*/ 23 h 219"/>
                <a:gd name="T86" fmla="*/ 71 w 427"/>
                <a:gd name="T87" fmla="*/ 18 h 219"/>
                <a:gd name="T88" fmla="*/ 50 w 427"/>
                <a:gd name="T89" fmla="*/ 24 h 219"/>
                <a:gd name="T90" fmla="*/ 49 w 427"/>
                <a:gd name="T91" fmla="*/ 22 h 219"/>
                <a:gd name="T92" fmla="*/ 29 w 427"/>
                <a:gd name="T93" fmla="*/ 23 h 219"/>
                <a:gd name="T94" fmla="*/ 21 w 427"/>
                <a:gd name="T95" fmla="*/ 28 h 219"/>
                <a:gd name="T96" fmla="*/ 3 w 427"/>
                <a:gd name="T97" fmla="*/ 97 h 219"/>
                <a:gd name="T98" fmla="*/ 40 w 427"/>
                <a:gd name="T99" fmla="*/ 116 h 219"/>
                <a:gd name="T100" fmla="*/ 53 w 427"/>
                <a:gd name="T101" fmla="*/ 141 h 219"/>
                <a:gd name="T102" fmla="*/ 62 w 427"/>
                <a:gd name="T103" fmla="*/ 150 h 219"/>
                <a:gd name="T104" fmla="*/ 67 w 427"/>
                <a:gd name="T105" fmla="*/ 160 h 219"/>
                <a:gd name="T106" fmla="*/ 80 w 427"/>
                <a:gd name="T107" fmla="*/ 166 h 219"/>
                <a:gd name="T108" fmla="*/ 133 w 427"/>
                <a:gd name="T109" fmla="*/ 176 h 219"/>
                <a:gd name="T110" fmla="*/ 97 w 427"/>
                <a:gd name="T111" fmla="*/ 57 h 219"/>
                <a:gd name="T112" fmla="*/ 87 w 427"/>
                <a:gd name="T113" fmla="*/ 51 h 219"/>
                <a:gd name="T114" fmla="*/ 113 w 427"/>
                <a:gd name="T115" fmla="*/ 49 h 219"/>
                <a:gd name="T116" fmla="*/ 142 w 427"/>
                <a:gd name="T117" fmla="*/ 85 h 219"/>
                <a:gd name="T118" fmla="*/ 131 w 427"/>
                <a:gd name="T119" fmla="*/ 85 h 219"/>
                <a:gd name="T120" fmla="*/ 160 w 427"/>
                <a:gd name="T121" fmla="*/ 78 h 219"/>
                <a:gd name="T122" fmla="*/ 210 w 427"/>
                <a:gd name="T123" fmla="*/ 150 h 219"/>
                <a:gd name="T124" fmla="*/ 222 w 427"/>
                <a:gd name="T125" fmla="*/ 165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27" h="219">
                  <a:moveTo>
                    <a:pt x="229" y="174"/>
                  </a:moveTo>
                  <a:cubicBezTo>
                    <a:pt x="229" y="174"/>
                    <a:pt x="229" y="173"/>
                    <a:pt x="229" y="173"/>
                  </a:cubicBezTo>
                  <a:cubicBezTo>
                    <a:pt x="229" y="173"/>
                    <a:pt x="232" y="177"/>
                    <a:pt x="232" y="177"/>
                  </a:cubicBezTo>
                  <a:cubicBezTo>
                    <a:pt x="234" y="177"/>
                    <a:pt x="235" y="178"/>
                    <a:pt x="236" y="178"/>
                  </a:cubicBezTo>
                  <a:cubicBezTo>
                    <a:pt x="238" y="178"/>
                    <a:pt x="238" y="177"/>
                    <a:pt x="239" y="178"/>
                  </a:cubicBezTo>
                  <a:cubicBezTo>
                    <a:pt x="242" y="179"/>
                    <a:pt x="244" y="180"/>
                    <a:pt x="246" y="181"/>
                  </a:cubicBezTo>
                  <a:cubicBezTo>
                    <a:pt x="247" y="182"/>
                    <a:pt x="248" y="181"/>
                    <a:pt x="249" y="181"/>
                  </a:cubicBezTo>
                  <a:cubicBezTo>
                    <a:pt x="250" y="180"/>
                    <a:pt x="251" y="180"/>
                    <a:pt x="252" y="180"/>
                  </a:cubicBezTo>
                  <a:cubicBezTo>
                    <a:pt x="253" y="180"/>
                    <a:pt x="254" y="181"/>
                    <a:pt x="255" y="181"/>
                  </a:cubicBezTo>
                  <a:cubicBezTo>
                    <a:pt x="257" y="181"/>
                    <a:pt x="258" y="180"/>
                    <a:pt x="259" y="179"/>
                  </a:cubicBezTo>
                  <a:cubicBezTo>
                    <a:pt x="260" y="178"/>
                    <a:pt x="263" y="175"/>
                    <a:pt x="264" y="175"/>
                  </a:cubicBezTo>
                  <a:cubicBezTo>
                    <a:pt x="264" y="175"/>
                    <a:pt x="265" y="176"/>
                    <a:pt x="265" y="176"/>
                  </a:cubicBezTo>
                  <a:cubicBezTo>
                    <a:pt x="267" y="176"/>
                    <a:pt x="268" y="176"/>
                    <a:pt x="269" y="176"/>
                  </a:cubicBezTo>
                  <a:cubicBezTo>
                    <a:pt x="273" y="176"/>
                    <a:pt x="272" y="179"/>
                    <a:pt x="274" y="181"/>
                  </a:cubicBezTo>
                  <a:cubicBezTo>
                    <a:pt x="275" y="182"/>
                    <a:pt x="279" y="181"/>
                    <a:pt x="279" y="183"/>
                  </a:cubicBezTo>
                  <a:cubicBezTo>
                    <a:pt x="279" y="185"/>
                    <a:pt x="280" y="187"/>
                    <a:pt x="281" y="189"/>
                  </a:cubicBezTo>
                  <a:cubicBezTo>
                    <a:pt x="281" y="194"/>
                    <a:pt x="290" y="193"/>
                    <a:pt x="293" y="194"/>
                  </a:cubicBezTo>
                  <a:cubicBezTo>
                    <a:pt x="295" y="194"/>
                    <a:pt x="298" y="194"/>
                    <a:pt x="299" y="195"/>
                  </a:cubicBezTo>
                  <a:cubicBezTo>
                    <a:pt x="300" y="196"/>
                    <a:pt x="305" y="201"/>
                    <a:pt x="304" y="201"/>
                  </a:cubicBezTo>
                  <a:cubicBezTo>
                    <a:pt x="302" y="203"/>
                    <a:pt x="302" y="203"/>
                    <a:pt x="300" y="202"/>
                  </a:cubicBezTo>
                  <a:cubicBezTo>
                    <a:pt x="299" y="201"/>
                    <a:pt x="295" y="199"/>
                    <a:pt x="295" y="199"/>
                  </a:cubicBezTo>
                  <a:cubicBezTo>
                    <a:pt x="295" y="200"/>
                    <a:pt x="298" y="201"/>
                    <a:pt x="297" y="203"/>
                  </a:cubicBezTo>
                  <a:cubicBezTo>
                    <a:pt x="296" y="204"/>
                    <a:pt x="295" y="206"/>
                    <a:pt x="295" y="207"/>
                  </a:cubicBezTo>
                  <a:cubicBezTo>
                    <a:pt x="295" y="209"/>
                    <a:pt x="295" y="210"/>
                    <a:pt x="294" y="211"/>
                  </a:cubicBezTo>
                  <a:cubicBezTo>
                    <a:pt x="294" y="212"/>
                    <a:pt x="291" y="213"/>
                    <a:pt x="291" y="213"/>
                  </a:cubicBezTo>
                  <a:cubicBezTo>
                    <a:pt x="290" y="214"/>
                    <a:pt x="287" y="219"/>
                    <a:pt x="291" y="219"/>
                  </a:cubicBezTo>
                  <a:cubicBezTo>
                    <a:pt x="292" y="219"/>
                    <a:pt x="294" y="217"/>
                    <a:pt x="296" y="215"/>
                  </a:cubicBezTo>
                  <a:cubicBezTo>
                    <a:pt x="298" y="214"/>
                    <a:pt x="299" y="216"/>
                    <a:pt x="301" y="215"/>
                  </a:cubicBezTo>
                  <a:cubicBezTo>
                    <a:pt x="304" y="215"/>
                    <a:pt x="305" y="213"/>
                    <a:pt x="308" y="213"/>
                  </a:cubicBezTo>
                  <a:cubicBezTo>
                    <a:pt x="308" y="211"/>
                    <a:pt x="308" y="212"/>
                    <a:pt x="306" y="211"/>
                  </a:cubicBezTo>
                  <a:cubicBezTo>
                    <a:pt x="305" y="211"/>
                    <a:pt x="305" y="210"/>
                    <a:pt x="306" y="210"/>
                  </a:cubicBezTo>
                  <a:cubicBezTo>
                    <a:pt x="307" y="208"/>
                    <a:pt x="308" y="207"/>
                    <a:pt x="311" y="207"/>
                  </a:cubicBezTo>
                  <a:cubicBezTo>
                    <a:pt x="312" y="207"/>
                    <a:pt x="315" y="205"/>
                    <a:pt x="317" y="206"/>
                  </a:cubicBezTo>
                  <a:cubicBezTo>
                    <a:pt x="319" y="207"/>
                    <a:pt x="320" y="203"/>
                    <a:pt x="322" y="206"/>
                  </a:cubicBezTo>
                  <a:cubicBezTo>
                    <a:pt x="324" y="204"/>
                    <a:pt x="325" y="203"/>
                    <a:pt x="327" y="201"/>
                  </a:cubicBezTo>
                  <a:cubicBezTo>
                    <a:pt x="329" y="200"/>
                    <a:pt x="330" y="200"/>
                    <a:pt x="332" y="200"/>
                  </a:cubicBezTo>
                  <a:cubicBezTo>
                    <a:pt x="335" y="200"/>
                    <a:pt x="339" y="200"/>
                    <a:pt x="342" y="200"/>
                  </a:cubicBezTo>
                  <a:cubicBezTo>
                    <a:pt x="345" y="200"/>
                    <a:pt x="346" y="201"/>
                    <a:pt x="347" y="199"/>
                  </a:cubicBezTo>
                  <a:cubicBezTo>
                    <a:pt x="348" y="198"/>
                    <a:pt x="349" y="199"/>
                    <a:pt x="350" y="198"/>
                  </a:cubicBezTo>
                  <a:cubicBezTo>
                    <a:pt x="351" y="196"/>
                    <a:pt x="352" y="195"/>
                    <a:pt x="352" y="193"/>
                  </a:cubicBezTo>
                  <a:cubicBezTo>
                    <a:pt x="353" y="191"/>
                    <a:pt x="353" y="190"/>
                    <a:pt x="354" y="188"/>
                  </a:cubicBezTo>
                  <a:cubicBezTo>
                    <a:pt x="355" y="187"/>
                    <a:pt x="356" y="186"/>
                    <a:pt x="357" y="185"/>
                  </a:cubicBezTo>
                  <a:cubicBezTo>
                    <a:pt x="358" y="184"/>
                    <a:pt x="359" y="187"/>
                    <a:pt x="361" y="186"/>
                  </a:cubicBezTo>
                  <a:cubicBezTo>
                    <a:pt x="363" y="184"/>
                    <a:pt x="365" y="187"/>
                    <a:pt x="365" y="189"/>
                  </a:cubicBezTo>
                  <a:cubicBezTo>
                    <a:pt x="365" y="190"/>
                    <a:pt x="364" y="196"/>
                    <a:pt x="366" y="196"/>
                  </a:cubicBezTo>
                  <a:cubicBezTo>
                    <a:pt x="367" y="197"/>
                    <a:pt x="368" y="199"/>
                    <a:pt x="369" y="201"/>
                  </a:cubicBezTo>
                  <a:cubicBezTo>
                    <a:pt x="370" y="199"/>
                    <a:pt x="381" y="196"/>
                    <a:pt x="381" y="196"/>
                  </a:cubicBezTo>
                  <a:cubicBezTo>
                    <a:pt x="381" y="195"/>
                    <a:pt x="380" y="195"/>
                    <a:pt x="380" y="194"/>
                  </a:cubicBezTo>
                  <a:cubicBezTo>
                    <a:pt x="380" y="194"/>
                    <a:pt x="382" y="196"/>
                    <a:pt x="382" y="196"/>
                  </a:cubicBezTo>
                  <a:cubicBezTo>
                    <a:pt x="382" y="197"/>
                    <a:pt x="380" y="197"/>
                    <a:pt x="380" y="197"/>
                  </a:cubicBezTo>
                  <a:cubicBezTo>
                    <a:pt x="380" y="197"/>
                    <a:pt x="386" y="198"/>
                    <a:pt x="386" y="198"/>
                  </a:cubicBezTo>
                  <a:cubicBezTo>
                    <a:pt x="386" y="198"/>
                    <a:pt x="386" y="198"/>
                    <a:pt x="386" y="198"/>
                  </a:cubicBezTo>
                  <a:cubicBezTo>
                    <a:pt x="386" y="198"/>
                    <a:pt x="386" y="199"/>
                    <a:pt x="386" y="199"/>
                  </a:cubicBezTo>
                  <a:cubicBezTo>
                    <a:pt x="385" y="199"/>
                    <a:pt x="384" y="199"/>
                    <a:pt x="383" y="200"/>
                  </a:cubicBezTo>
                  <a:cubicBezTo>
                    <a:pt x="383" y="201"/>
                    <a:pt x="382" y="198"/>
                    <a:pt x="382" y="198"/>
                  </a:cubicBezTo>
                  <a:cubicBezTo>
                    <a:pt x="381" y="198"/>
                    <a:pt x="381" y="199"/>
                    <a:pt x="381" y="199"/>
                  </a:cubicBezTo>
                  <a:cubicBezTo>
                    <a:pt x="381" y="199"/>
                    <a:pt x="381" y="198"/>
                    <a:pt x="380" y="199"/>
                  </a:cubicBezTo>
                  <a:cubicBezTo>
                    <a:pt x="379" y="200"/>
                    <a:pt x="378" y="200"/>
                    <a:pt x="377" y="201"/>
                  </a:cubicBezTo>
                  <a:cubicBezTo>
                    <a:pt x="375" y="202"/>
                    <a:pt x="371" y="205"/>
                    <a:pt x="373" y="208"/>
                  </a:cubicBezTo>
                  <a:cubicBezTo>
                    <a:pt x="376" y="210"/>
                    <a:pt x="378" y="208"/>
                    <a:pt x="379" y="207"/>
                  </a:cubicBezTo>
                  <a:cubicBezTo>
                    <a:pt x="380" y="206"/>
                    <a:pt x="384" y="203"/>
                    <a:pt x="384" y="202"/>
                  </a:cubicBezTo>
                  <a:cubicBezTo>
                    <a:pt x="384" y="203"/>
                    <a:pt x="386" y="204"/>
                    <a:pt x="387" y="203"/>
                  </a:cubicBezTo>
                  <a:cubicBezTo>
                    <a:pt x="387" y="202"/>
                    <a:pt x="390" y="201"/>
                    <a:pt x="391" y="201"/>
                  </a:cubicBezTo>
                  <a:cubicBezTo>
                    <a:pt x="393" y="200"/>
                    <a:pt x="395" y="199"/>
                    <a:pt x="397" y="199"/>
                  </a:cubicBezTo>
                  <a:cubicBezTo>
                    <a:pt x="398" y="199"/>
                    <a:pt x="398" y="199"/>
                    <a:pt x="398" y="198"/>
                  </a:cubicBezTo>
                  <a:cubicBezTo>
                    <a:pt x="397" y="197"/>
                    <a:pt x="398" y="197"/>
                    <a:pt x="398" y="197"/>
                  </a:cubicBezTo>
                  <a:cubicBezTo>
                    <a:pt x="398" y="196"/>
                    <a:pt x="396" y="197"/>
                    <a:pt x="395" y="196"/>
                  </a:cubicBezTo>
                  <a:cubicBezTo>
                    <a:pt x="394" y="196"/>
                    <a:pt x="395" y="194"/>
                    <a:pt x="393" y="196"/>
                  </a:cubicBezTo>
                  <a:cubicBezTo>
                    <a:pt x="391" y="197"/>
                    <a:pt x="387" y="196"/>
                    <a:pt x="385" y="195"/>
                  </a:cubicBezTo>
                  <a:cubicBezTo>
                    <a:pt x="384" y="195"/>
                    <a:pt x="385" y="193"/>
                    <a:pt x="384" y="193"/>
                  </a:cubicBezTo>
                  <a:cubicBezTo>
                    <a:pt x="384" y="193"/>
                    <a:pt x="382" y="193"/>
                    <a:pt x="381" y="192"/>
                  </a:cubicBezTo>
                  <a:cubicBezTo>
                    <a:pt x="380" y="192"/>
                    <a:pt x="380" y="189"/>
                    <a:pt x="380" y="188"/>
                  </a:cubicBezTo>
                  <a:cubicBezTo>
                    <a:pt x="380" y="187"/>
                    <a:pt x="378" y="188"/>
                    <a:pt x="377" y="187"/>
                  </a:cubicBezTo>
                  <a:cubicBezTo>
                    <a:pt x="377" y="187"/>
                    <a:pt x="379" y="185"/>
                    <a:pt x="379" y="185"/>
                  </a:cubicBezTo>
                  <a:cubicBezTo>
                    <a:pt x="380" y="184"/>
                    <a:pt x="380" y="181"/>
                    <a:pt x="378" y="181"/>
                  </a:cubicBezTo>
                  <a:cubicBezTo>
                    <a:pt x="378" y="181"/>
                    <a:pt x="376" y="185"/>
                    <a:pt x="375" y="183"/>
                  </a:cubicBezTo>
                  <a:cubicBezTo>
                    <a:pt x="375" y="181"/>
                    <a:pt x="374" y="182"/>
                    <a:pt x="373" y="181"/>
                  </a:cubicBezTo>
                  <a:cubicBezTo>
                    <a:pt x="373" y="180"/>
                    <a:pt x="376" y="181"/>
                    <a:pt x="376" y="181"/>
                  </a:cubicBezTo>
                  <a:cubicBezTo>
                    <a:pt x="378" y="181"/>
                    <a:pt x="379" y="180"/>
                    <a:pt x="380" y="180"/>
                  </a:cubicBezTo>
                  <a:cubicBezTo>
                    <a:pt x="381" y="179"/>
                    <a:pt x="382" y="179"/>
                    <a:pt x="383" y="179"/>
                  </a:cubicBezTo>
                  <a:cubicBezTo>
                    <a:pt x="384" y="178"/>
                    <a:pt x="382" y="176"/>
                    <a:pt x="382" y="176"/>
                  </a:cubicBezTo>
                  <a:cubicBezTo>
                    <a:pt x="382" y="176"/>
                    <a:pt x="383" y="176"/>
                    <a:pt x="383" y="176"/>
                  </a:cubicBezTo>
                  <a:cubicBezTo>
                    <a:pt x="383" y="176"/>
                    <a:pt x="379" y="174"/>
                    <a:pt x="379" y="174"/>
                  </a:cubicBezTo>
                  <a:cubicBezTo>
                    <a:pt x="377" y="173"/>
                    <a:pt x="375" y="173"/>
                    <a:pt x="373" y="174"/>
                  </a:cubicBezTo>
                  <a:cubicBezTo>
                    <a:pt x="369" y="175"/>
                    <a:pt x="366" y="176"/>
                    <a:pt x="363" y="178"/>
                  </a:cubicBezTo>
                  <a:cubicBezTo>
                    <a:pt x="360" y="179"/>
                    <a:pt x="358" y="181"/>
                    <a:pt x="355" y="183"/>
                  </a:cubicBezTo>
                  <a:cubicBezTo>
                    <a:pt x="354" y="184"/>
                    <a:pt x="353" y="185"/>
                    <a:pt x="352" y="187"/>
                  </a:cubicBezTo>
                  <a:cubicBezTo>
                    <a:pt x="352" y="187"/>
                    <a:pt x="348" y="189"/>
                    <a:pt x="348" y="189"/>
                  </a:cubicBezTo>
                  <a:cubicBezTo>
                    <a:pt x="348" y="188"/>
                    <a:pt x="353" y="184"/>
                    <a:pt x="354" y="183"/>
                  </a:cubicBezTo>
                  <a:cubicBezTo>
                    <a:pt x="354" y="182"/>
                    <a:pt x="355" y="181"/>
                    <a:pt x="354" y="180"/>
                  </a:cubicBezTo>
                  <a:cubicBezTo>
                    <a:pt x="353" y="180"/>
                    <a:pt x="351" y="179"/>
                    <a:pt x="350" y="179"/>
                  </a:cubicBezTo>
                  <a:cubicBezTo>
                    <a:pt x="351" y="179"/>
                    <a:pt x="353" y="180"/>
                    <a:pt x="354" y="180"/>
                  </a:cubicBezTo>
                  <a:cubicBezTo>
                    <a:pt x="356" y="181"/>
                    <a:pt x="358" y="178"/>
                    <a:pt x="359" y="177"/>
                  </a:cubicBezTo>
                  <a:cubicBezTo>
                    <a:pt x="360" y="176"/>
                    <a:pt x="361" y="174"/>
                    <a:pt x="363" y="173"/>
                  </a:cubicBezTo>
                  <a:cubicBezTo>
                    <a:pt x="365" y="173"/>
                    <a:pt x="367" y="174"/>
                    <a:pt x="368" y="172"/>
                  </a:cubicBezTo>
                  <a:cubicBezTo>
                    <a:pt x="369" y="168"/>
                    <a:pt x="371" y="167"/>
                    <a:pt x="375" y="167"/>
                  </a:cubicBezTo>
                  <a:cubicBezTo>
                    <a:pt x="379" y="167"/>
                    <a:pt x="383" y="167"/>
                    <a:pt x="387" y="167"/>
                  </a:cubicBezTo>
                  <a:cubicBezTo>
                    <a:pt x="394" y="167"/>
                    <a:pt x="404" y="169"/>
                    <a:pt x="409" y="163"/>
                  </a:cubicBezTo>
                  <a:cubicBezTo>
                    <a:pt x="411" y="161"/>
                    <a:pt x="412" y="160"/>
                    <a:pt x="414" y="160"/>
                  </a:cubicBezTo>
                  <a:cubicBezTo>
                    <a:pt x="416" y="160"/>
                    <a:pt x="418" y="160"/>
                    <a:pt x="421" y="158"/>
                  </a:cubicBezTo>
                  <a:cubicBezTo>
                    <a:pt x="422" y="158"/>
                    <a:pt x="425" y="156"/>
                    <a:pt x="425" y="155"/>
                  </a:cubicBezTo>
                  <a:cubicBezTo>
                    <a:pt x="427" y="152"/>
                    <a:pt x="422" y="153"/>
                    <a:pt x="422" y="152"/>
                  </a:cubicBezTo>
                  <a:cubicBezTo>
                    <a:pt x="422" y="151"/>
                    <a:pt x="424" y="151"/>
                    <a:pt x="424" y="151"/>
                  </a:cubicBezTo>
                  <a:cubicBezTo>
                    <a:pt x="425" y="150"/>
                    <a:pt x="424" y="149"/>
                    <a:pt x="424" y="148"/>
                  </a:cubicBezTo>
                  <a:cubicBezTo>
                    <a:pt x="424" y="148"/>
                    <a:pt x="425" y="147"/>
                    <a:pt x="425" y="147"/>
                  </a:cubicBezTo>
                  <a:cubicBezTo>
                    <a:pt x="425" y="146"/>
                    <a:pt x="423" y="145"/>
                    <a:pt x="423" y="145"/>
                  </a:cubicBezTo>
                  <a:cubicBezTo>
                    <a:pt x="422" y="144"/>
                    <a:pt x="421" y="144"/>
                    <a:pt x="421" y="143"/>
                  </a:cubicBezTo>
                  <a:cubicBezTo>
                    <a:pt x="420" y="143"/>
                    <a:pt x="418" y="146"/>
                    <a:pt x="417" y="144"/>
                  </a:cubicBezTo>
                  <a:cubicBezTo>
                    <a:pt x="417" y="144"/>
                    <a:pt x="419" y="143"/>
                    <a:pt x="418" y="143"/>
                  </a:cubicBezTo>
                  <a:cubicBezTo>
                    <a:pt x="418" y="142"/>
                    <a:pt x="417" y="141"/>
                    <a:pt x="416" y="141"/>
                  </a:cubicBezTo>
                  <a:cubicBezTo>
                    <a:pt x="415" y="140"/>
                    <a:pt x="411" y="141"/>
                    <a:pt x="410" y="142"/>
                  </a:cubicBezTo>
                  <a:cubicBezTo>
                    <a:pt x="409" y="144"/>
                    <a:pt x="406" y="145"/>
                    <a:pt x="404" y="146"/>
                  </a:cubicBezTo>
                  <a:cubicBezTo>
                    <a:pt x="403" y="146"/>
                    <a:pt x="400" y="144"/>
                    <a:pt x="400" y="143"/>
                  </a:cubicBezTo>
                  <a:cubicBezTo>
                    <a:pt x="400" y="142"/>
                    <a:pt x="403" y="145"/>
                    <a:pt x="403" y="145"/>
                  </a:cubicBezTo>
                  <a:cubicBezTo>
                    <a:pt x="404" y="145"/>
                    <a:pt x="408" y="142"/>
                    <a:pt x="408" y="142"/>
                  </a:cubicBezTo>
                  <a:cubicBezTo>
                    <a:pt x="408" y="142"/>
                    <a:pt x="406" y="141"/>
                    <a:pt x="406" y="141"/>
                  </a:cubicBezTo>
                  <a:cubicBezTo>
                    <a:pt x="409" y="140"/>
                    <a:pt x="412" y="140"/>
                    <a:pt x="415" y="139"/>
                  </a:cubicBezTo>
                  <a:cubicBezTo>
                    <a:pt x="415" y="139"/>
                    <a:pt x="417" y="138"/>
                    <a:pt x="416" y="137"/>
                  </a:cubicBezTo>
                  <a:cubicBezTo>
                    <a:pt x="416" y="137"/>
                    <a:pt x="414" y="135"/>
                    <a:pt x="414" y="135"/>
                  </a:cubicBezTo>
                  <a:cubicBezTo>
                    <a:pt x="412" y="136"/>
                    <a:pt x="410" y="136"/>
                    <a:pt x="409" y="134"/>
                  </a:cubicBezTo>
                  <a:cubicBezTo>
                    <a:pt x="408" y="134"/>
                    <a:pt x="404" y="137"/>
                    <a:pt x="404" y="136"/>
                  </a:cubicBezTo>
                  <a:cubicBezTo>
                    <a:pt x="404" y="136"/>
                    <a:pt x="407" y="133"/>
                    <a:pt x="404" y="134"/>
                  </a:cubicBezTo>
                  <a:cubicBezTo>
                    <a:pt x="404" y="134"/>
                    <a:pt x="400" y="135"/>
                    <a:pt x="400" y="135"/>
                  </a:cubicBezTo>
                  <a:cubicBezTo>
                    <a:pt x="401" y="133"/>
                    <a:pt x="404" y="133"/>
                    <a:pt x="402" y="130"/>
                  </a:cubicBezTo>
                  <a:cubicBezTo>
                    <a:pt x="402" y="130"/>
                    <a:pt x="398" y="128"/>
                    <a:pt x="398" y="128"/>
                  </a:cubicBezTo>
                  <a:cubicBezTo>
                    <a:pt x="396" y="128"/>
                    <a:pt x="396" y="126"/>
                    <a:pt x="394" y="126"/>
                  </a:cubicBezTo>
                  <a:cubicBezTo>
                    <a:pt x="395" y="126"/>
                    <a:pt x="392" y="122"/>
                    <a:pt x="392" y="122"/>
                  </a:cubicBezTo>
                  <a:cubicBezTo>
                    <a:pt x="392" y="122"/>
                    <a:pt x="393" y="123"/>
                    <a:pt x="394" y="123"/>
                  </a:cubicBezTo>
                  <a:cubicBezTo>
                    <a:pt x="395" y="124"/>
                    <a:pt x="395" y="122"/>
                    <a:pt x="396" y="122"/>
                  </a:cubicBezTo>
                  <a:cubicBezTo>
                    <a:pt x="400" y="121"/>
                    <a:pt x="393" y="118"/>
                    <a:pt x="392" y="117"/>
                  </a:cubicBezTo>
                  <a:cubicBezTo>
                    <a:pt x="392" y="118"/>
                    <a:pt x="394" y="116"/>
                    <a:pt x="394" y="116"/>
                  </a:cubicBezTo>
                  <a:cubicBezTo>
                    <a:pt x="395" y="115"/>
                    <a:pt x="393" y="115"/>
                    <a:pt x="392" y="114"/>
                  </a:cubicBezTo>
                  <a:cubicBezTo>
                    <a:pt x="392" y="114"/>
                    <a:pt x="391" y="113"/>
                    <a:pt x="390" y="113"/>
                  </a:cubicBezTo>
                  <a:cubicBezTo>
                    <a:pt x="390" y="113"/>
                    <a:pt x="388" y="113"/>
                    <a:pt x="388" y="113"/>
                  </a:cubicBezTo>
                  <a:cubicBezTo>
                    <a:pt x="389" y="112"/>
                    <a:pt x="391" y="113"/>
                    <a:pt x="390" y="110"/>
                  </a:cubicBezTo>
                  <a:cubicBezTo>
                    <a:pt x="389" y="110"/>
                    <a:pt x="386" y="111"/>
                    <a:pt x="386" y="111"/>
                  </a:cubicBezTo>
                  <a:cubicBezTo>
                    <a:pt x="386" y="110"/>
                    <a:pt x="389" y="110"/>
                    <a:pt x="388" y="108"/>
                  </a:cubicBezTo>
                  <a:cubicBezTo>
                    <a:pt x="388" y="107"/>
                    <a:pt x="388" y="106"/>
                    <a:pt x="387" y="105"/>
                  </a:cubicBezTo>
                  <a:cubicBezTo>
                    <a:pt x="387" y="105"/>
                    <a:pt x="386" y="106"/>
                    <a:pt x="386" y="105"/>
                  </a:cubicBezTo>
                  <a:cubicBezTo>
                    <a:pt x="386" y="106"/>
                    <a:pt x="384" y="102"/>
                    <a:pt x="384" y="102"/>
                  </a:cubicBezTo>
                  <a:cubicBezTo>
                    <a:pt x="383" y="100"/>
                    <a:pt x="382" y="99"/>
                    <a:pt x="382" y="98"/>
                  </a:cubicBezTo>
                  <a:cubicBezTo>
                    <a:pt x="381" y="96"/>
                    <a:pt x="381" y="94"/>
                    <a:pt x="379" y="97"/>
                  </a:cubicBezTo>
                  <a:cubicBezTo>
                    <a:pt x="379" y="97"/>
                    <a:pt x="378" y="101"/>
                    <a:pt x="379" y="100"/>
                  </a:cubicBezTo>
                  <a:cubicBezTo>
                    <a:pt x="375" y="101"/>
                    <a:pt x="377" y="101"/>
                    <a:pt x="378" y="104"/>
                  </a:cubicBezTo>
                  <a:cubicBezTo>
                    <a:pt x="378" y="103"/>
                    <a:pt x="377" y="103"/>
                    <a:pt x="377" y="104"/>
                  </a:cubicBezTo>
                  <a:cubicBezTo>
                    <a:pt x="376" y="104"/>
                    <a:pt x="376" y="104"/>
                    <a:pt x="375" y="105"/>
                  </a:cubicBezTo>
                  <a:cubicBezTo>
                    <a:pt x="375" y="105"/>
                    <a:pt x="377" y="106"/>
                    <a:pt x="377" y="106"/>
                  </a:cubicBezTo>
                  <a:cubicBezTo>
                    <a:pt x="376" y="107"/>
                    <a:pt x="374" y="106"/>
                    <a:pt x="374" y="107"/>
                  </a:cubicBezTo>
                  <a:cubicBezTo>
                    <a:pt x="373" y="108"/>
                    <a:pt x="375" y="110"/>
                    <a:pt x="373" y="111"/>
                  </a:cubicBezTo>
                  <a:cubicBezTo>
                    <a:pt x="374" y="111"/>
                    <a:pt x="372" y="107"/>
                    <a:pt x="370" y="109"/>
                  </a:cubicBezTo>
                  <a:cubicBezTo>
                    <a:pt x="370" y="110"/>
                    <a:pt x="366" y="113"/>
                    <a:pt x="366" y="113"/>
                  </a:cubicBezTo>
                  <a:cubicBezTo>
                    <a:pt x="365" y="113"/>
                    <a:pt x="365" y="112"/>
                    <a:pt x="365" y="111"/>
                  </a:cubicBezTo>
                  <a:cubicBezTo>
                    <a:pt x="364" y="111"/>
                    <a:pt x="364" y="112"/>
                    <a:pt x="364" y="112"/>
                  </a:cubicBezTo>
                  <a:cubicBezTo>
                    <a:pt x="363" y="111"/>
                    <a:pt x="364" y="111"/>
                    <a:pt x="364" y="110"/>
                  </a:cubicBezTo>
                  <a:cubicBezTo>
                    <a:pt x="364" y="111"/>
                    <a:pt x="357" y="116"/>
                    <a:pt x="357" y="115"/>
                  </a:cubicBezTo>
                  <a:cubicBezTo>
                    <a:pt x="356" y="114"/>
                    <a:pt x="360" y="113"/>
                    <a:pt x="361" y="113"/>
                  </a:cubicBezTo>
                  <a:cubicBezTo>
                    <a:pt x="363" y="111"/>
                    <a:pt x="363" y="110"/>
                    <a:pt x="362" y="108"/>
                  </a:cubicBezTo>
                  <a:cubicBezTo>
                    <a:pt x="361" y="107"/>
                    <a:pt x="358" y="107"/>
                    <a:pt x="357" y="107"/>
                  </a:cubicBezTo>
                  <a:cubicBezTo>
                    <a:pt x="356" y="107"/>
                    <a:pt x="356" y="108"/>
                    <a:pt x="356" y="108"/>
                  </a:cubicBezTo>
                  <a:cubicBezTo>
                    <a:pt x="355" y="110"/>
                    <a:pt x="353" y="108"/>
                    <a:pt x="352" y="108"/>
                  </a:cubicBezTo>
                  <a:cubicBezTo>
                    <a:pt x="353" y="108"/>
                    <a:pt x="355" y="106"/>
                    <a:pt x="355" y="106"/>
                  </a:cubicBezTo>
                  <a:cubicBezTo>
                    <a:pt x="355" y="106"/>
                    <a:pt x="356" y="107"/>
                    <a:pt x="356" y="107"/>
                  </a:cubicBezTo>
                  <a:cubicBezTo>
                    <a:pt x="355" y="107"/>
                    <a:pt x="357" y="105"/>
                    <a:pt x="357" y="105"/>
                  </a:cubicBezTo>
                  <a:cubicBezTo>
                    <a:pt x="358" y="103"/>
                    <a:pt x="356" y="104"/>
                    <a:pt x="355" y="103"/>
                  </a:cubicBezTo>
                  <a:cubicBezTo>
                    <a:pt x="355" y="103"/>
                    <a:pt x="356" y="98"/>
                    <a:pt x="354" y="99"/>
                  </a:cubicBezTo>
                  <a:cubicBezTo>
                    <a:pt x="355" y="98"/>
                    <a:pt x="356" y="98"/>
                    <a:pt x="355" y="96"/>
                  </a:cubicBezTo>
                  <a:cubicBezTo>
                    <a:pt x="353" y="95"/>
                    <a:pt x="357" y="94"/>
                    <a:pt x="356" y="92"/>
                  </a:cubicBezTo>
                  <a:cubicBezTo>
                    <a:pt x="356" y="91"/>
                    <a:pt x="354" y="93"/>
                    <a:pt x="353" y="92"/>
                  </a:cubicBezTo>
                  <a:cubicBezTo>
                    <a:pt x="352" y="91"/>
                    <a:pt x="350" y="91"/>
                    <a:pt x="349" y="91"/>
                  </a:cubicBezTo>
                  <a:cubicBezTo>
                    <a:pt x="347" y="90"/>
                    <a:pt x="346" y="90"/>
                    <a:pt x="345" y="88"/>
                  </a:cubicBezTo>
                  <a:cubicBezTo>
                    <a:pt x="345" y="86"/>
                    <a:pt x="342" y="87"/>
                    <a:pt x="342" y="85"/>
                  </a:cubicBezTo>
                  <a:cubicBezTo>
                    <a:pt x="342" y="84"/>
                    <a:pt x="340" y="85"/>
                    <a:pt x="340" y="85"/>
                  </a:cubicBezTo>
                  <a:cubicBezTo>
                    <a:pt x="341" y="83"/>
                    <a:pt x="339" y="83"/>
                    <a:pt x="338" y="82"/>
                  </a:cubicBezTo>
                  <a:cubicBezTo>
                    <a:pt x="336" y="81"/>
                    <a:pt x="336" y="80"/>
                    <a:pt x="334" y="81"/>
                  </a:cubicBezTo>
                  <a:cubicBezTo>
                    <a:pt x="332" y="82"/>
                    <a:pt x="331" y="83"/>
                    <a:pt x="329" y="82"/>
                  </a:cubicBezTo>
                  <a:cubicBezTo>
                    <a:pt x="327" y="81"/>
                    <a:pt x="326" y="83"/>
                    <a:pt x="324" y="82"/>
                  </a:cubicBezTo>
                  <a:cubicBezTo>
                    <a:pt x="322" y="80"/>
                    <a:pt x="320" y="80"/>
                    <a:pt x="318" y="80"/>
                  </a:cubicBezTo>
                  <a:cubicBezTo>
                    <a:pt x="316" y="80"/>
                    <a:pt x="314" y="80"/>
                    <a:pt x="313" y="82"/>
                  </a:cubicBezTo>
                  <a:cubicBezTo>
                    <a:pt x="312" y="84"/>
                    <a:pt x="315" y="85"/>
                    <a:pt x="315" y="86"/>
                  </a:cubicBezTo>
                  <a:cubicBezTo>
                    <a:pt x="316" y="87"/>
                    <a:pt x="315" y="90"/>
                    <a:pt x="314" y="91"/>
                  </a:cubicBezTo>
                  <a:cubicBezTo>
                    <a:pt x="314" y="92"/>
                    <a:pt x="314" y="91"/>
                    <a:pt x="313" y="92"/>
                  </a:cubicBezTo>
                  <a:cubicBezTo>
                    <a:pt x="313" y="92"/>
                    <a:pt x="315" y="94"/>
                    <a:pt x="315" y="94"/>
                  </a:cubicBezTo>
                  <a:cubicBezTo>
                    <a:pt x="315" y="96"/>
                    <a:pt x="316" y="98"/>
                    <a:pt x="316" y="99"/>
                  </a:cubicBezTo>
                  <a:cubicBezTo>
                    <a:pt x="316" y="100"/>
                    <a:pt x="316" y="100"/>
                    <a:pt x="316" y="101"/>
                  </a:cubicBezTo>
                  <a:cubicBezTo>
                    <a:pt x="316" y="102"/>
                    <a:pt x="315" y="101"/>
                    <a:pt x="315" y="101"/>
                  </a:cubicBezTo>
                  <a:cubicBezTo>
                    <a:pt x="314" y="102"/>
                    <a:pt x="314" y="104"/>
                    <a:pt x="314" y="104"/>
                  </a:cubicBezTo>
                  <a:cubicBezTo>
                    <a:pt x="313" y="105"/>
                    <a:pt x="312" y="106"/>
                    <a:pt x="312" y="107"/>
                  </a:cubicBezTo>
                  <a:cubicBezTo>
                    <a:pt x="311" y="109"/>
                    <a:pt x="311" y="109"/>
                    <a:pt x="312" y="110"/>
                  </a:cubicBezTo>
                  <a:cubicBezTo>
                    <a:pt x="315" y="112"/>
                    <a:pt x="318" y="114"/>
                    <a:pt x="320" y="116"/>
                  </a:cubicBezTo>
                  <a:cubicBezTo>
                    <a:pt x="321" y="119"/>
                    <a:pt x="322" y="124"/>
                    <a:pt x="321" y="127"/>
                  </a:cubicBezTo>
                  <a:cubicBezTo>
                    <a:pt x="319" y="131"/>
                    <a:pt x="313" y="133"/>
                    <a:pt x="310" y="135"/>
                  </a:cubicBezTo>
                  <a:cubicBezTo>
                    <a:pt x="309" y="136"/>
                    <a:pt x="308" y="136"/>
                    <a:pt x="307" y="137"/>
                  </a:cubicBezTo>
                  <a:cubicBezTo>
                    <a:pt x="304" y="138"/>
                    <a:pt x="308" y="141"/>
                    <a:pt x="308" y="143"/>
                  </a:cubicBezTo>
                  <a:cubicBezTo>
                    <a:pt x="308" y="143"/>
                    <a:pt x="309" y="145"/>
                    <a:pt x="309" y="146"/>
                  </a:cubicBezTo>
                  <a:cubicBezTo>
                    <a:pt x="309" y="148"/>
                    <a:pt x="309" y="149"/>
                    <a:pt x="310" y="151"/>
                  </a:cubicBezTo>
                  <a:cubicBezTo>
                    <a:pt x="311" y="153"/>
                    <a:pt x="311" y="154"/>
                    <a:pt x="309" y="156"/>
                  </a:cubicBezTo>
                  <a:cubicBezTo>
                    <a:pt x="309" y="156"/>
                    <a:pt x="310" y="160"/>
                    <a:pt x="309" y="161"/>
                  </a:cubicBezTo>
                  <a:cubicBezTo>
                    <a:pt x="308" y="161"/>
                    <a:pt x="307" y="157"/>
                    <a:pt x="306" y="159"/>
                  </a:cubicBezTo>
                  <a:cubicBezTo>
                    <a:pt x="305" y="161"/>
                    <a:pt x="307" y="164"/>
                    <a:pt x="307" y="164"/>
                  </a:cubicBezTo>
                  <a:cubicBezTo>
                    <a:pt x="307" y="163"/>
                    <a:pt x="301" y="158"/>
                    <a:pt x="298" y="161"/>
                  </a:cubicBezTo>
                  <a:cubicBezTo>
                    <a:pt x="299" y="160"/>
                    <a:pt x="302" y="159"/>
                    <a:pt x="300" y="157"/>
                  </a:cubicBezTo>
                  <a:cubicBezTo>
                    <a:pt x="299" y="156"/>
                    <a:pt x="298" y="155"/>
                    <a:pt x="297" y="155"/>
                  </a:cubicBezTo>
                  <a:cubicBezTo>
                    <a:pt x="297" y="154"/>
                    <a:pt x="295" y="154"/>
                    <a:pt x="294" y="154"/>
                  </a:cubicBezTo>
                  <a:cubicBezTo>
                    <a:pt x="294" y="153"/>
                    <a:pt x="295" y="153"/>
                    <a:pt x="294" y="151"/>
                  </a:cubicBezTo>
                  <a:cubicBezTo>
                    <a:pt x="293" y="150"/>
                    <a:pt x="292" y="148"/>
                    <a:pt x="293" y="146"/>
                  </a:cubicBezTo>
                  <a:cubicBezTo>
                    <a:pt x="294" y="143"/>
                    <a:pt x="291" y="142"/>
                    <a:pt x="291" y="140"/>
                  </a:cubicBezTo>
                  <a:cubicBezTo>
                    <a:pt x="291" y="138"/>
                    <a:pt x="293" y="137"/>
                    <a:pt x="292" y="135"/>
                  </a:cubicBezTo>
                  <a:cubicBezTo>
                    <a:pt x="290" y="133"/>
                    <a:pt x="286" y="133"/>
                    <a:pt x="283" y="133"/>
                  </a:cubicBezTo>
                  <a:cubicBezTo>
                    <a:pt x="282" y="133"/>
                    <a:pt x="281" y="133"/>
                    <a:pt x="279" y="133"/>
                  </a:cubicBezTo>
                  <a:cubicBezTo>
                    <a:pt x="279" y="133"/>
                    <a:pt x="277" y="135"/>
                    <a:pt x="277" y="135"/>
                  </a:cubicBezTo>
                  <a:cubicBezTo>
                    <a:pt x="277" y="134"/>
                    <a:pt x="278" y="134"/>
                    <a:pt x="277" y="133"/>
                  </a:cubicBezTo>
                  <a:cubicBezTo>
                    <a:pt x="277" y="132"/>
                    <a:pt x="276" y="131"/>
                    <a:pt x="275" y="131"/>
                  </a:cubicBezTo>
                  <a:cubicBezTo>
                    <a:pt x="273" y="130"/>
                    <a:pt x="271" y="130"/>
                    <a:pt x="269" y="129"/>
                  </a:cubicBezTo>
                  <a:cubicBezTo>
                    <a:pt x="266" y="128"/>
                    <a:pt x="264" y="125"/>
                    <a:pt x="261" y="123"/>
                  </a:cubicBezTo>
                  <a:cubicBezTo>
                    <a:pt x="259" y="122"/>
                    <a:pt x="257" y="121"/>
                    <a:pt x="256" y="121"/>
                  </a:cubicBezTo>
                  <a:cubicBezTo>
                    <a:pt x="254" y="121"/>
                    <a:pt x="252" y="119"/>
                    <a:pt x="250" y="119"/>
                  </a:cubicBezTo>
                  <a:cubicBezTo>
                    <a:pt x="249" y="119"/>
                    <a:pt x="240" y="121"/>
                    <a:pt x="240" y="121"/>
                  </a:cubicBezTo>
                  <a:cubicBezTo>
                    <a:pt x="240" y="120"/>
                    <a:pt x="241" y="120"/>
                    <a:pt x="242" y="119"/>
                  </a:cubicBezTo>
                  <a:cubicBezTo>
                    <a:pt x="242" y="118"/>
                    <a:pt x="241" y="117"/>
                    <a:pt x="241" y="117"/>
                  </a:cubicBezTo>
                  <a:cubicBezTo>
                    <a:pt x="240" y="114"/>
                    <a:pt x="239" y="112"/>
                    <a:pt x="238" y="110"/>
                  </a:cubicBezTo>
                  <a:cubicBezTo>
                    <a:pt x="237" y="108"/>
                    <a:pt x="236" y="108"/>
                    <a:pt x="234" y="108"/>
                  </a:cubicBezTo>
                  <a:cubicBezTo>
                    <a:pt x="231" y="108"/>
                    <a:pt x="230" y="108"/>
                    <a:pt x="230" y="105"/>
                  </a:cubicBezTo>
                  <a:cubicBezTo>
                    <a:pt x="231" y="103"/>
                    <a:pt x="230" y="100"/>
                    <a:pt x="230" y="98"/>
                  </a:cubicBezTo>
                  <a:cubicBezTo>
                    <a:pt x="231" y="95"/>
                    <a:pt x="233" y="93"/>
                    <a:pt x="234" y="90"/>
                  </a:cubicBezTo>
                  <a:cubicBezTo>
                    <a:pt x="235" y="88"/>
                    <a:pt x="235" y="87"/>
                    <a:pt x="237" y="86"/>
                  </a:cubicBezTo>
                  <a:cubicBezTo>
                    <a:pt x="238" y="86"/>
                    <a:pt x="237" y="85"/>
                    <a:pt x="237" y="84"/>
                  </a:cubicBezTo>
                  <a:cubicBezTo>
                    <a:pt x="238" y="84"/>
                    <a:pt x="240" y="82"/>
                    <a:pt x="240" y="82"/>
                  </a:cubicBezTo>
                  <a:cubicBezTo>
                    <a:pt x="240" y="82"/>
                    <a:pt x="240" y="82"/>
                    <a:pt x="239" y="81"/>
                  </a:cubicBezTo>
                  <a:cubicBezTo>
                    <a:pt x="239" y="81"/>
                    <a:pt x="240" y="81"/>
                    <a:pt x="240" y="81"/>
                  </a:cubicBezTo>
                  <a:cubicBezTo>
                    <a:pt x="240" y="79"/>
                    <a:pt x="242" y="80"/>
                    <a:pt x="243" y="80"/>
                  </a:cubicBezTo>
                  <a:cubicBezTo>
                    <a:pt x="244" y="80"/>
                    <a:pt x="244" y="79"/>
                    <a:pt x="244" y="79"/>
                  </a:cubicBezTo>
                  <a:cubicBezTo>
                    <a:pt x="245" y="77"/>
                    <a:pt x="243" y="78"/>
                    <a:pt x="242" y="77"/>
                  </a:cubicBezTo>
                  <a:cubicBezTo>
                    <a:pt x="242" y="77"/>
                    <a:pt x="244" y="77"/>
                    <a:pt x="244" y="77"/>
                  </a:cubicBezTo>
                  <a:cubicBezTo>
                    <a:pt x="245" y="76"/>
                    <a:pt x="246" y="77"/>
                    <a:pt x="246" y="77"/>
                  </a:cubicBezTo>
                  <a:cubicBezTo>
                    <a:pt x="248" y="79"/>
                    <a:pt x="248" y="77"/>
                    <a:pt x="250" y="76"/>
                  </a:cubicBezTo>
                  <a:cubicBezTo>
                    <a:pt x="252" y="74"/>
                    <a:pt x="248" y="72"/>
                    <a:pt x="246" y="71"/>
                  </a:cubicBezTo>
                  <a:cubicBezTo>
                    <a:pt x="245" y="71"/>
                    <a:pt x="241" y="72"/>
                    <a:pt x="241" y="72"/>
                  </a:cubicBezTo>
                  <a:cubicBezTo>
                    <a:pt x="240" y="70"/>
                    <a:pt x="243" y="70"/>
                    <a:pt x="240" y="69"/>
                  </a:cubicBezTo>
                  <a:cubicBezTo>
                    <a:pt x="239" y="69"/>
                    <a:pt x="234" y="69"/>
                    <a:pt x="234" y="68"/>
                  </a:cubicBezTo>
                  <a:cubicBezTo>
                    <a:pt x="234" y="67"/>
                    <a:pt x="236" y="67"/>
                    <a:pt x="236" y="67"/>
                  </a:cubicBezTo>
                  <a:cubicBezTo>
                    <a:pt x="237" y="66"/>
                    <a:pt x="237" y="67"/>
                    <a:pt x="238" y="67"/>
                  </a:cubicBezTo>
                  <a:cubicBezTo>
                    <a:pt x="237" y="68"/>
                    <a:pt x="240" y="68"/>
                    <a:pt x="240" y="68"/>
                  </a:cubicBezTo>
                  <a:cubicBezTo>
                    <a:pt x="242" y="68"/>
                    <a:pt x="245" y="70"/>
                    <a:pt x="246" y="70"/>
                  </a:cubicBezTo>
                  <a:cubicBezTo>
                    <a:pt x="247" y="70"/>
                    <a:pt x="248" y="71"/>
                    <a:pt x="249" y="71"/>
                  </a:cubicBezTo>
                  <a:cubicBezTo>
                    <a:pt x="251" y="72"/>
                    <a:pt x="250" y="71"/>
                    <a:pt x="251" y="71"/>
                  </a:cubicBezTo>
                  <a:cubicBezTo>
                    <a:pt x="252" y="71"/>
                    <a:pt x="255" y="71"/>
                    <a:pt x="254" y="70"/>
                  </a:cubicBezTo>
                  <a:cubicBezTo>
                    <a:pt x="253" y="69"/>
                    <a:pt x="254" y="67"/>
                    <a:pt x="255" y="66"/>
                  </a:cubicBezTo>
                  <a:cubicBezTo>
                    <a:pt x="255" y="67"/>
                    <a:pt x="258" y="68"/>
                    <a:pt x="258" y="68"/>
                  </a:cubicBezTo>
                  <a:cubicBezTo>
                    <a:pt x="260" y="68"/>
                    <a:pt x="261" y="68"/>
                    <a:pt x="263" y="67"/>
                  </a:cubicBezTo>
                  <a:cubicBezTo>
                    <a:pt x="264" y="66"/>
                    <a:pt x="265" y="64"/>
                    <a:pt x="266" y="63"/>
                  </a:cubicBezTo>
                  <a:cubicBezTo>
                    <a:pt x="267" y="62"/>
                    <a:pt x="269" y="61"/>
                    <a:pt x="268" y="59"/>
                  </a:cubicBezTo>
                  <a:cubicBezTo>
                    <a:pt x="267" y="57"/>
                    <a:pt x="264" y="58"/>
                    <a:pt x="263" y="58"/>
                  </a:cubicBezTo>
                  <a:cubicBezTo>
                    <a:pt x="260" y="58"/>
                    <a:pt x="258" y="57"/>
                    <a:pt x="256" y="56"/>
                  </a:cubicBezTo>
                  <a:cubicBezTo>
                    <a:pt x="255" y="55"/>
                    <a:pt x="254" y="54"/>
                    <a:pt x="252" y="53"/>
                  </a:cubicBezTo>
                  <a:cubicBezTo>
                    <a:pt x="252" y="53"/>
                    <a:pt x="247" y="53"/>
                    <a:pt x="247" y="53"/>
                  </a:cubicBezTo>
                  <a:cubicBezTo>
                    <a:pt x="247" y="52"/>
                    <a:pt x="252" y="53"/>
                    <a:pt x="253" y="53"/>
                  </a:cubicBezTo>
                  <a:cubicBezTo>
                    <a:pt x="255" y="53"/>
                    <a:pt x="255" y="52"/>
                    <a:pt x="257" y="53"/>
                  </a:cubicBezTo>
                  <a:cubicBezTo>
                    <a:pt x="261" y="55"/>
                    <a:pt x="265" y="59"/>
                    <a:pt x="269" y="56"/>
                  </a:cubicBezTo>
                  <a:cubicBezTo>
                    <a:pt x="271" y="54"/>
                    <a:pt x="272" y="53"/>
                    <a:pt x="273" y="51"/>
                  </a:cubicBezTo>
                  <a:cubicBezTo>
                    <a:pt x="274" y="50"/>
                    <a:pt x="268" y="49"/>
                    <a:pt x="271" y="47"/>
                  </a:cubicBezTo>
                  <a:cubicBezTo>
                    <a:pt x="272" y="47"/>
                    <a:pt x="275" y="47"/>
                    <a:pt x="276" y="48"/>
                  </a:cubicBezTo>
                  <a:cubicBezTo>
                    <a:pt x="279" y="48"/>
                    <a:pt x="279" y="50"/>
                    <a:pt x="282" y="48"/>
                  </a:cubicBezTo>
                  <a:cubicBezTo>
                    <a:pt x="282" y="48"/>
                    <a:pt x="285" y="49"/>
                    <a:pt x="284" y="47"/>
                  </a:cubicBezTo>
                  <a:cubicBezTo>
                    <a:pt x="283" y="46"/>
                    <a:pt x="279" y="44"/>
                    <a:pt x="278" y="44"/>
                  </a:cubicBezTo>
                  <a:cubicBezTo>
                    <a:pt x="280" y="43"/>
                    <a:pt x="282" y="45"/>
                    <a:pt x="284" y="45"/>
                  </a:cubicBezTo>
                  <a:cubicBezTo>
                    <a:pt x="285" y="45"/>
                    <a:pt x="287" y="50"/>
                    <a:pt x="289" y="49"/>
                  </a:cubicBezTo>
                  <a:cubicBezTo>
                    <a:pt x="289" y="49"/>
                    <a:pt x="288" y="48"/>
                    <a:pt x="288" y="48"/>
                  </a:cubicBezTo>
                  <a:cubicBezTo>
                    <a:pt x="289" y="47"/>
                    <a:pt x="290" y="47"/>
                    <a:pt x="292" y="46"/>
                  </a:cubicBezTo>
                  <a:cubicBezTo>
                    <a:pt x="293" y="45"/>
                    <a:pt x="296" y="42"/>
                    <a:pt x="297" y="41"/>
                  </a:cubicBezTo>
                  <a:cubicBezTo>
                    <a:pt x="297" y="38"/>
                    <a:pt x="295" y="38"/>
                    <a:pt x="293" y="36"/>
                  </a:cubicBezTo>
                  <a:cubicBezTo>
                    <a:pt x="293" y="36"/>
                    <a:pt x="290" y="30"/>
                    <a:pt x="290" y="31"/>
                  </a:cubicBezTo>
                  <a:cubicBezTo>
                    <a:pt x="291" y="30"/>
                    <a:pt x="295" y="30"/>
                    <a:pt x="296" y="30"/>
                  </a:cubicBezTo>
                  <a:cubicBezTo>
                    <a:pt x="299" y="29"/>
                    <a:pt x="294" y="28"/>
                    <a:pt x="294" y="27"/>
                  </a:cubicBezTo>
                  <a:cubicBezTo>
                    <a:pt x="293" y="26"/>
                    <a:pt x="297" y="26"/>
                    <a:pt x="297" y="25"/>
                  </a:cubicBezTo>
                  <a:cubicBezTo>
                    <a:pt x="297" y="25"/>
                    <a:pt x="287" y="21"/>
                    <a:pt x="287" y="21"/>
                  </a:cubicBezTo>
                  <a:cubicBezTo>
                    <a:pt x="288" y="21"/>
                    <a:pt x="290" y="20"/>
                    <a:pt x="291" y="20"/>
                  </a:cubicBezTo>
                  <a:cubicBezTo>
                    <a:pt x="288" y="20"/>
                    <a:pt x="285" y="19"/>
                    <a:pt x="282" y="19"/>
                  </a:cubicBezTo>
                  <a:cubicBezTo>
                    <a:pt x="280" y="19"/>
                    <a:pt x="277" y="20"/>
                    <a:pt x="276" y="19"/>
                  </a:cubicBezTo>
                  <a:cubicBezTo>
                    <a:pt x="278" y="20"/>
                    <a:pt x="275" y="21"/>
                    <a:pt x="276" y="23"/>
                  </a:cubicBezTo>
                  <a:cubicBezTo>
                    <a:pt x="277" y="24"/>
                    <a:pt x="280" y="25"/>
                    <a:pt x="280" y="26"/>
                  </a:cubicBezTo>
                  <a:cubicBezTo>
                    <a:pt x="280" y="26"/>
                    <a:pt x="278" y="27"/>
                    <a:pt x="278" y="27"/>
                  </a:cubicBezTo>
                  <a:cubicBezTo>
                    <a:pt x="278" y="27"/>
                    <a:pt x="280" y="28"/>
                    <a:pt x="279" y="28"/>
                  </a:cubicBezTo>
                  <a:cubicBezTo>
                    <a:pt x="277" y="29"/>
                    <a:pt x="276" y="27"/>
                    <a:pt x="275" y="31"/>
                  </a:cubicBezTo>
                  <a:cubicBezTo>
                    <a:pt x="274" y="33"/>
                    <a:pt x="274" y="35"/>
                    <a:pt x="273" y="37"/>
                  </a:cubicBezTo>
                  <a:cubicBezTo>
                    <a:pt x="272" y="37"/>
                    <a:pt x="271" y="38"/>
                    <a:pt x="271" y="39"/>
                  </a:cubicBezTo>
                  <a:cubicBezTo>
                    <a:pt x="271" y="40"/>
                    <a:pt x="270" y="40"/>
                    <a:pt x="270" y="41"/>
                  </a:cubicBezTo>
                  <a:cubicBezTo>
                    <a:pt x="267" y="42"/>
                    <a:pt x="268" y="43"/>
                    <a:pt x="266" y="40"/>
                  </a:cubicBezTo>
                  <a:cubicBezTo>
                    <a:pt x="265" y="39"/>
                    <a:pt x="262" y="37"/>
                    <a:pt x="262" y="35"/>
                  </a:cubicBezTo>
                  <a:cubicBezTo>
                    <a:pt x="262" y="35"/>
                    <a:pt x="262" y="32"/>
                    <a:pt x="263" y="32"/>
                  </a:cubicBezTo>
                  <a:cubicBezTo>
                    <a:pt x="263" y="32"/>
                    <a:pt x="265" y="33"/>
                    <a:pt x="265" y="31"/>
                  </a:cubicBezTo>
                  <a:cubicBezTo>
                    <a:pt x="264" y="29"/>
                    <a:pt x="264" y="28"/>
                    <a:pt x="262" y="26"/>
                  </a:cubicBezTo>
                  <a:cubicBezTo>
                    <a:pt x="260" y="25"/>
                    <a:pt x="258" y="23"/>
                    <a:pt x="256" y="25"/>
                  </a:cubicBezTo>
                  <a:cubicBezTo>
                    <a:pt x="255" y="26"/>
                    <a:pt x="255" y="28"/>
                    <a:pt x="255" y="30"/>
                  </a:cubicBezTo>
                  <a:cubicBezTo>
                    <a:pt x="255" y="31"/>
                    <a:pt x="251" y="31"/>
                    <a:pt x="251" y="30"/>
                  </a:cubicBezTo>
                  <a:cubicBezTo>
                    <a:pt x="251" y="29"/>
                    <a:pt x="251" y="26"/>
                    <a:pt x="250" y="25"/>
                  </a:cubicBezTo>
                  <a:cubicBezTo>
                    <a:pt x="246" y="22"/>
                    <a:pt x="251" y="25"/>
                    <a:pt x="251" y="24"/>
                  </a:cubicBezTo>
                  <a:cubicBezTo>
                    <a:pt x="252" y="24"/>
                    <a:pt x="253" y="23"/>
                    <a:pt x="252" y="23"/>
                  </a:cubicBezTo>
                  <a:cubicBezTo>
                    <a:pt x="252" y="22"/>
                    <a:pt x="251" y="21"/>
                    <a:pt x="250" y="22"/>
                  </a:cubicBezTo>
                  <a:cubicBezTo>
                    <a:pt x="249" y="23"/>
                    <a:pt x="249" y="21"/>
                    <a:pt x="248" y="21"/>
                  </a:cubicBezTo>
                  <a:cubicBezTo>
                    <a:pt x="247" y="20"/>
                    <a:pt x="246" y="22"/>
                    <a:pt x="245" y="21"/>
                  </a:cubicBezTo>
                  <a:cubicBezTo>
                    <a:pt x="243" y="20"/>
                    <a:pt x="242" y="21"/>
                    <a:pt x="243" y="18"/>
                  </a:cubicBezTo>
                  <a:cubicBezTo>
                    <a:pt x="243" y="18"/>
                    <a:pt x="243" y="18"/>
                    <a:pt x="244" y="18"/>
                  </a:cubicBezTo>
                  <a:cubicBezTo>
                    <a:pt x="244" y="17"/>
                    <a:pt x="244" y="17"/>
                    <a:pt x="244" y="16"/>
                  </a:cubicBezTo>
                  <a:cubicBezTo>
                    <a:pt x="245" y="16"/>
                    <a:pt x="245" y="16"/>
                    <a:pt x="246" y="16"/>
                  </a:cubicBezTo>
                  <a:cubicBezTo>
                    <a:pt x="245" y="16"/>
                    <a:pt x="244" y="13"/>
                    <a:pt x="244" y="13"/>
                  </a:cubicBezTo>
                  <a:cubicBezTo>
                    <a:pt x="243" y="11"/>
                    <a:pt x="241" y="11"/>
                    <a:pt x="241" y="10"/>
                  </a:cubicBezTo>
                  <a:cubicBezTo>
                    <a:pt x="239" y="9"/>
                    <a:pt x="240" y="9"/>
                    <a:pt x="239" y="7"/>
                  </a:cubicBezTo>
                  <a:cubicBezTo>
                    <a:pt x="239" y="5"/>
                    <a:pt x="237" y="4"/>
                    <a:pt x="237" y="3"/>
                  </a:cubicBezTo>
                  <a:cubicBezTo>
                    <a:pt x="236" y="1"/>
                    <a:pt x="234" y="1"/>
                    <a:pt x="232" y="1"/>
                  </a:cubicBezTo>
                  <a:cubicBezTo>
                    <a:pt x="231" y="1"/>
                    <a:pt x="232" y="0"/>
                    <a:pt x="230" y="0"/>
                  </a:cubicBezTo>
                  <a:cubicBezTo>
                    <a:pt x="229" y="0"/>
                    <a:pt x="228" y="0"/>
                    <a:pt x="228" y="2"/>
                  </a:cubicBezTo>
                  <a:cubicBezTo>
                    <a:pt x="228" y="2"/>
                    <a:pt x="225" y="3"/>
                    <a:pt x="225" y="3"/>
                  </a:cubicBezTo>
                  <a:cubicBezTo>
                    <a:pt x="226" y="3"/>
                    <a:pt x="228" y="3"/>
                    <a:pt x="228" y="4"/>
                  </a:cubicBezTo>
                  <a:cubicBezTo>
                    <a:pt x="228" y="4"/>
                    <a:pt x="226" y="5"/>
                    <a:pt x="226" y="5"/>
                  </a:cubicBezTo>
                  <a:cubicBezTo>
                    <a:pt x="225" y="6"/>
                    <a:pt x="224" y="4"/>
                    <a:pt x="223" y="6"/>
                  </a:cubicBezTo>
                  <a:cubicBezTo>
                    <a:pt x="222" y="6"/>
                    <a:pt x="221" y="9"/>
                    <a:pt x="221" y="10"/>
                  </a:cubicBezTo>
                  <a:cubicBezTo>
                    <a:pt x="222" y="10"/>
                    <a:pt x="224" y="10"/>
                    <a:pt x="225" y="11"/>
                  </a:cubicBezTo>
                  <a:cubicBezTo>
                    <a:pt x="224" y="10"/>
                    <a:pt x="222" y="14"/>
                    <a:pt x="222" y="15"/>
                  </a:cubicBezTo>
                  <a:cubicBezTo>
                    <a:pt x="222" y="16"/>
                    <a:pt x="224" y="18"/>
                    <a:pt x="225" y="19"/>
                  </a:cubicBezTo>
                  <a:cubicBezTo>
                    <a:pt x="226" y="19"/>
                    <a:pt x="228" y="21"/>
                    <a:pt x="229" y="21"/>
                  </a:cubicBezTo>
                  <a:cubicBezTo>
                    <a:pt x="231" y="20"/>
                    <a:pt x="231" y="20"/>
                    <a:pt x="232" y="21"/>
                  </a:cubicBezTo>
                  <a:cubicBezTo>
                    <a:pt x="233" y="21"/>
                    <a:pt x="235" y="23"/>
                    <a:pt x="235" y="23"/>
                  </a:cubicBezTo>
                  <a:cubicBezTo>
                    <a:pt x="234" y="24"/>
                    <a:pt x="233" y="22"/>
                    <a:pt x="233" y="24"/>
                  </a:cubicBezTo>
                  <a:cubicBezTo>
                    <a:pt x="233" y="26"/>
                    <a:pt x="232" y="26"/>
                    <a:pt x="232" y="27"/>
                  </a:cubicBezTo>
                  <a:cubicBezTo>
                    <a:pt x="231" y="29"/>
                    <a:pt x="233" y="29"/>
                    <a:pt x="234" y="28"/>
                  </a:cubicBezTo>
                  <a:cubicBezTo>
                    <a:pt x="234" y="28"/>
                    <a:pt x="236" y="25"/>
                    <a:pt x="236" y="26"/>
                  </a:cubicBezTo>
                  <a:cubicBezTo>
                    <a:pt x="237" y="27"/>
                    <a:pt x="236" y="29"/>
                    <a:pt x="236" y="30"/>
                  </a:cubicBezTo>
                  <a:cubicBezTo>
                    <a:pt x="235" y="31"/>
                    <a:pt x="234" y="31"/>
                    <a:pt x="233" y="31"/>
                  </a:cubicBezTo>
                  <a:cubicBezTo>
                    <a:pt x="233" y="32"/>
                    <a:pt x="233" y="33"/>
                    <a:pt x="232" y="34"/>
                  </a:cubicBezTo>
                  <a:cubicBezTo>
                    <a:pt x="231" y="34"/>
                    <a:pt x="229" y="34"/>
                    <a:pt x="228" y="35"/>
                  </a:cubicBezTo>
                  <a:cubicBezTo>
                    <a:pt x="227" y="35"/>
                    <a:pt x="226" y="37"/>
                    <a:pt x="226" y="37"/>
                  </a:cubicBezTo>
                  <a:cubicBezTo>
                    <a:pt x="227" y="38"/>
                    <a:pt x="228" y="39"/>
                    <a:pt x="228" y="41"/>
                  </a:cubicBezTo>
                  <a:cubicBezTo>
                    <a:pt x="228" y="42"/>
                    <a:pt x="227" y="41"/>
                    <a:pt x="226" y="40"/>
                  </a:cubicBezTo>
                  <a:cubicBezTo>
                    <a:pt x="226" y="40"/>
                    <a:pt x="225" y="40"/>
                    <a:pt x="225" y="41"/>
                  </a:cubicBezTo>
                  <a:cubicBezTo>
                    <a:pt x="224" y="41"/>
                    <a:pt x="222" y="40"/>
                    <a:pt x="222" y="39"/>
                  </a:cubicBezTo>
                  <a:cubicBezTo>
                    <a:pt x="222" y="38"/>
                    <a:pt x="224" y="35"/>
                    <a:pt x="224" y="34"/>
                  </a:cubicBezTo>
                  <a:cubicBezTo>
                    <a:pt x="225" y="32"/>
                    <a:pt x="222" y="34"/>
                    <a:pt x="222" y="34"/>
                  </a:cubicBezTo>
                  <a:cubicBezTo>
                    <a:pt x="221" y="34"/>
                    <a:pt x="218" y="32"/>
                    <a:pt x="217" y="31"/>
                  </a:cubicBezTo>
                  <a:cubicBezTo>
                    <a:pt x="215" y="30"/>
                    <a:pt x="216" y="32"/>
                    <a:pt x="214" y="32"/>
                  </a:cubicBezTo>
                  <a:cubicBezTo>
                    <a:pt x="213" y="32"/>
                    <a:pt x="210" y="31"/>
                    <a:pt x="212" y="33"/>
                  </a:cubicBezTo>
                  <a:cubicBezTo>
                    <a:pt x="213" y="34"/>
                    <a:pt x="213" y="35"/>
                    <a:pt x="215" y="35"/>
                  </a:cubicBezTo>
                  <a:cubicBezTo>
                    <a:pt x="216" y="35"/>
                    <a:pt x="218" y="35"/>
                    <a:pt x="218" y="37"/>
                  </a:cubicBezTo>
                  <a:cubicBezTo>
                    <a:pt x="220" y="41"/>
                    <a:pt x="214" y="36"/>
                    <a:pt x="213" y="35"/>
                  </a:cubicBezTo>
                  <a:cubicBezTo>
                    <a:pt x="211" y="35"/>
                    <a:pt x="211" y="37"/>
                    <a:pt x="209" y="37"/>
                  </a:cubicBezTo>
                  <a:cubicBezTo>
                    <a:pt x="207" y="37"/>
                    <a:pt x="206" y="36"/>
                    <a:pt x="204" y="36"/>
                  </a:cubicBezTo>
                  <a:cubicBezTo>
                    <a:pt x="200" y="37"/>
                    <a:pt x="197" y="37"/>
                    <a:pt x="193" y="37"/>
                  </a:cubicBezTo>
                  <a:cubicBezTo>
                    <a:pt x="190" y="36"/>
                    <a:pt x="186" y="34"/>
                    <a:pt x="182" y="33"/>
                  </a:cubicBezTo>
                  <a:cubicBezTo>
                    <a:pt x="181" y="33"/>
                    <a:pt x="179" y="33"/>
                    <a:pt x="178" y="32"/>
                  </a:cubicBezTo>
                  <a:cubicBezTo>
                    <a:pt x="177" y="30"/>
                    <a:pt x="177" y="28"/>
                    <a:pt x="176" y="28"/>
                  </a:cubicBezTo>
                  <a:cubicBezTo>
                    <a:pt x="174" y="27"/>
                    <a:pt x="172" y="28"/>
                    <a:pt x="171" y="28"/>
                  </a:cubicBezTo>
                  <a:cubicBezTo>
                    <a:pt x="168" y="29"/>
                    <a:pt x="166" y="29"/>
                    <a:pt x="164" y="29"/>
                  </a:cubicBezTo>
                  <a:cubicBezTo>
                    <a:pt x="163" y="30"/>
                    <a:pt x="161" y="31"/>
                    <a:pt x="161" y="32"/>
                  </a:cubicBezTo>
                  <a:cubicBezTo>
                    <a:pt x="161" y="32"/>
                    <a:pt x="165" y="34"/>
                    <a:pt x="166" y="34"/>
                  </a:cubicBezTo>
                  <a:cubicBezTo>
                    <a:pt x="166" y="34"/>
                    <a:pt x="165" y="31"/>
                    <a:pt x="167" y="32"/>
                  </a:cubicBezTo>
                  <a:cubicBezTo>
                    <a:pt x="168" y="32"/>
                    <a:pt x="168" y="33"/>
                    <a:pt x="169" y="32"/>
                  </a:cubicBezTo>
                  <a:cubicBezTo>
                    <a:pt x="170" y="32"/>
                    <a:pt x="176" y="28"/>
                    <a:pt x="176" y="30"/>
                  </a:cubicBezTo>
                  <a:cubicBezTo>
                    <a:pt x="176" y="31"/>
                    <a:pt x="173" y="32"/>
                    <a:pt x="172" y="33"/>
                  </a:cubicBezTo>
                  <a:cubicBezTo>
                    <a:pt x="171" y="34"/>
                    <a:pt x="169" y="34"/>
                    <a:pt x="167" y="34"/>
                  </a:cubicBezTo>
                  <a:cubicBezTo>
                    <a:pt x="166" y="35"/>
                    <a:pt x="163" y="37"/>
                    <a:pt x="165" y="38"/>
                  </a:cubicBezTo>
                  <a:cubicBezTo>
                    <a:pt x="167" y="38"/>
                    <a:pt x="167" y="39"/>
                    <a:pt x="166" y="41"/>
                  </a:cubicBezTo>
                  <a:cubicBezTo>
                    <a:pt x="166" y="42"/>
                    <a:pt x="168" y="42"/>
                    <a:pt x="168" y="43"/>
                  </a:cubicBezTo>
                  <a:cubicBezTo>
                    <a:pt x="169" y="44"/>
                    <a:pt x="169" y="46"/>
                    <a:pt x="167" y="44"/>
                  </a:cubicBezTo>
                  <a:cubicBezTo>
                    <a:pt x="165" y="42"/>
                    <a:pt x="167" y="46"/>
                    <a:pt x="166" y="45"/>
                  </a:cubicBezTo>
                  <a:cubicBezTo>
                    <a:pt x="165" y="45"/>
                    <a:pt x="163" y="42"/>
                    <a:pt x="162" y="43"/>
                  </a:cubicBezTo>
                  <a:cubicBezTo>
                    <a:pt x="164" y="42"/>
                    <a:pt x="167" y="43"/>
                    <a:pt x="164" y="41"/>
                  </a:cubicBezTo>
                  <a:cubicBezTo>
                    <a:pt x="165" y="41"/>
                    <a:pt x="166" y="40"/>
                    <a:pt x="164" y="39"/>
                  </a:cubicBezTo>
                  <a:cubicBezTo>
                    <a:pt x="166" y="40"/>
                    <a:pt x="161" y="40"/>
                    <a:pt x="162" y="40"/>
                  </a:cubicBezTo>
                  <a:cubicBezTo>
                    <a:pt x="162" y="39"/>
                    <a:pt x="162" y="39"/>
                    <a:pt x="163" y="39"/>
                  </a:cubicBezTo>
                  <a:cubicBezTo>
                    <a:pt x="163" y="38"/>
                    <a:pt x="160" y="40"/>
                    <a:pt x="160" y="40"/>
                  </a:cubicBezTo>
                  <a:cubicBezTo>
                    <a:pt x="159" y="40"/>
                    <a:pt x="160" y="38"/>
                    <a:pt x="159" y="37"/>
                  </a:cubicBezTo>
                  <a:cubicBezTo>
                    <a:pt x="159" y="37"/>
                    <a:pt x="157" y="37"/>
                    <a:pt x="157" y="37"/>
                  </a:cubicBezTo>
                  <a:cubicBezTo>
                    <a:pt x="155" y="37"/>
                    <a:pt x="155" y="34"/>
                    <a:pt x="153" y="35"/>
                  </a:cubicBezTo>
                  <a:cubicBezTo>
                    <a:pt x="151" y="37"/>
                    <a:pt x="150" y="37"/>
                    <a:pt x="147" y="37"/>
                  </a:cubicBezTo>
                  <a:cubicBezTo>
                    <a:pt x="143" y="37"/>
                    <a:pt x="140" y="37"/>
                    <a:pt x="136" y="37"/>
                  </a:cubicBezTo>
                  <a:cubicBezTo>
                    <a:pt x="135" y="37"/>
                    <a:pt x="128" y="37"/>
                    <a:pt x="128" y="36"/>
                  </a:cubicBezTo>
                  <a:cubicBezTo>
                    <a:pt x="127" y="36"/>
                    <a:pt x="130" y="34"/>
                    <a:pt x="131" y="33"/>
                  </a:cubicBezTo>
                  <a:cubicBezTo>
                    <a:pt x="132" y="32"/>
                    <a:pt x="133" y="33"/>
                    <a:pt x="135" y="33"/>
                  </a:cubicBezTo>
                  <a:cubicBezTo>
                    <a:pt x="136" y="32"/>
                    <a:pt x="133" y="30"/>
                    <a:pt x="133" y="30"/>
                  </a:cubicBezTo>
                  <a:cubicBezTo>
                    <a:pt x="131" y="28"/>
                    <a:pt x="130" y="28"/>
                    <a:pt x="128" y="27"/>
                  </a:cubicBezTo>
                  <a:cubicBezTo>
                    <a:pt x="127" y="27"/>
                    <a:pt x="126" y="26"/>
                    <a:pt x="125" y="27"/>
                  </a:cubicBezTo>
                  <a:cubicBezTo>
                    <a:pt x="124" y="28"/>
                    <a:pt x="123" y="29"/>
                    <a:pt x="122" y="28"/>
                  </a:cubicBezTo>
                  <a:cubicBezTo>
                    <a:pt x="119" y="26"/>
                    <a:pt x="116" y="26"/>
                    <a:pt x="113" y="25"/>
                  </a:cubicBezTo>
                  <a:cubicBezTo>
                    <a:pt x="109" y="24"/>
                    <a:pt x="106" y="24"/>
                    <a:pt x="102" y="22"/>
                  </a:cubicBezTo>
                  <a:cubicBezTo>
                    <a:pt x="99" y="20"/>
                    <a:pt x="97" y="19"/>
                    <a:pt x="93" y="19"/>
                  </a:cubicBezTo>
                  <a:cubicBezTo>
                    <a:pt x="92" y="19"/>
                    <a:pt x="91" y="19"/>
                    <a:pt x="90" y="20"/>
                  </a:cubicBezTo>
                  <a:cubicBezTo>
                    <a:pt x="89" y="21"/>
                    <a:pt x="88" y="23"/>
                    <a:pt x="87" y="23"/>
                  </a:cubicBezTo>
                  <a:cubicBezTo>
                    <a:pt x="86" y="23"/>
                    <a:pt x="83" y="24"/>
                    <a:pt x="83" y="23"/>
                  </a:cubicBezTo>
                  <a:cubicBezTo>
                    <a:pt x="83" y="22"/>
                    <a:pt x="85" y="21"/>
                    <a:pt x="85" y="20"/>
                  </a:cubicBezTo>
                  <a:cubicBezTo>
                    <a:pt x="85" y="20"/>
                    <a:pt x="82" y="21"/>
                    <a:pt x="82" y="20"/>
                  </a:cubicBezTo>
                  <a:cubicBezTo>
                    <a:pt x="83" y="19"/>
                    <a:pt x="83" y="18"/>
                    <a:pt x="82" y="17"/>
                  </a:cubicBezTo>
                  <a:cubicBezTo>
                    <a:pt x="82" y="15"/>
                    <a:pt x="78" y="17"/>
                    <a:pt x="78" y="18"/>
                  </a:cubicBezTo>
                  <a:cubicBezTo>
                    <a:pt x="78" y="18"/>
                    <a:pt x="80" y="17"/>
                    <a:pt x="80" y="18"/>
                  </a:cubicBezTo>
                  <a:cubicBezTo>
                    <a:pt x="81" y="18"/>
                    <a:pt x="77" y="20"/>
                    <a:pt x="80" y="20"/>
                  </a:cubicBezTo>
                  <a:cubicBezTo>
                    <a:pt x="79" y="20"/>
                    <a:pt x="78" y="20"/>
                    <a:pt x="78" y="22"/>
                  </a:cubicBezTo>
                  <a:cubicBezTo>
                    <a:pt x="78" y="23"/>
                    <a:pt x="77" y="24"/>
                    <a:pt x="76" y="23"/>
                  </a:cubicBezTo>
                  <a:cubicBezTo>
                    <a:pt x="73" y="22"/>
                    <a:pt x="72" y="21"/>
                    <a:pt x="71" y="18"/>
                  </a:cubicBezTo>
                  <a:cubicBezTo>
                    <a:pt x="70" y="16"/>
                    <a:pt x="68" y="15"/>
                    <a:pt x="66" y="13"/>
                  </a:cubicBezTo>
                  <a:cubicBezTo>
                    <a:pt x="65" y="13"/>
                    <a:pt x="64" y="11"/>
                    <a:pt x="63" y="12"/>
                  </a:cubicBezTo>
                  <a:cubicBezTo>
                    <a:pt x="63" y="14"/>
                    <a:pt x="66" y="15"/>
                    <a:pt x="67" y="16"/>
                  </a:cubicBezTo>
                  <a:cubicBezTo>
                    <a:pt x="67" y="15"/>
                    <a:pt x="63" y="16"/>
                    <a:pt x="63" y="17"/>
                  </a:cubicBezTo>
                  <a:cubicBezTo>
                    <a:pt x="62" y="18"/>
                    <a:pt x="63" y="18"/>
                    <a:pt x="62" y="19"/>
                  </a:cubicBezTo>
                  <a:cubicBezTo>
                    <a:pt x="61" y="19"/>
                    <a:pt x="60" y="21"/>
                    <a:pt x="59" y="20"/>
                  </a:cubicBezTo>
                  <a:cubicBezTo>
                    <a:pt x="59" y="20"/>
                    <a:pt x="59" y="19"/>
                    <a:pt x="59" y="19"/>
                  </a:cubicBezTo>
                  <a:cubicBezTo>
                    <a:pt x="59" y="18"/>
                    <a:pt x="54" y="20"/>
                    <a:pt x="54" y="21"/>
                  </a:cubicBezTo>
                  <a:cubicBezTo>
                    <a:pt x="53" y="22"/>
                    <a:pt x="52" y="23"/>
                    <a:pt x="50" y="24"/>
                  </a:cubicBezTo>
                  <a:cubicBezTo>
                    <a:pt x="49" y="25"/>
                    <a:pt x="50" y="22"/>
                    <a:pt x="49" y="22"/>
                  </a:cubicBezTo>
                  <a:cubicBezTo>
                    <a:pt x="48" y="22"/>
                    <a:pt x="47" y="23"/>
                    <a:pt x="46" y="23"/>
                  </a:cubicBezTo>
                  <a:cubicBezTo>
                    <a:pt x="45" y="23"/>
                    <a:pt x="45" y="25"/>
                    <a:pt x="44" y="25"/>
                  </a:cubicBezTo>
                  <a:cubicBezTo>
                    <a:pt x="43" y="25"/>
                    <a:pt x="40" y="27"/>
                    <a:pt x="41" y="27"/>
                  </a:cubicBezTo>
                  <a:cubicBezTo>
                    <a:pt x="41" y="28"/>
                    <a:pt x="43" y="28"/>
                    <a:pt x="40" y="29"/>
                  </a:cubicBezTo>
                  <a:cubicBezTo>
                    <a:pt x="40" y="29"/>
                    <a:pt x="37" y="29"/>
                    <a:pt x="37" y="28"/>
                  </a:cubicBezTo>
                  <a:cubicBezTo>
                    <a:pt x="37" y="27"/>
                    <a:pt x="40" y="26"/>
                    <a:pt x="40" y="26"/>
                  </a:cubicBezTo>
                  <a:cubicBezTo>
                    <a:pt x="41" y="24"/>
                    <a:pt x="43" y="23"/>
                    <a:pt x="44" y="22"/>
                  </a:cubicBezTo>
                  <a:cubicBezTo>
                    <a:pt x="46" y="21"/>
                    <a:pt x="47" y="21"/>
                    <a:pt x="49" y="22"/>
                  </a:cubicBezTo>
                  <a:cubicBezTo>
                    <a:pt x="48" y="22"/>
                    <a:pt x="56" y="18"/>
                    <a:pt x="56" y="18"/>
                  </a:cubicBezTo>
                  <a:cubicBezTo>
                    <a:pt x="58" y="17"/>
                    <a:pt x="57" y="16"/>
                    <a:pt x="56" y="16"/>
                  </a:cubicBezTo>
                  <a:cubicBezTo>
                    <a:pt x="54" y="16"/>
                    <a:pt x="52" y="16"/>
                    <a:pt x="50" y="17"/>
                  </a:cubicBezTo>
                  <a:cubicBezTo>
                    <a:pt x="49" y="17"/>
                    <a:pt x="49" y="19"/>
                    <a:pt x="47" y="19"/>
                  </a:cubicBezTo>
                  <a:cubicBezTo>
                    <a:pt x="46" y="19"/>
                    <a:pt x="44" y="20"/>
                    <a:pt x="43" y="20"/>
                  </a:cubicBezTo>
                  <a:cubicBezTo>
                    <a:pt x="41" y="20"/>
                    <a:pt x="36" y="25"/>
                    <a:pt x="35" y="24"/>
                  </a:cubicBezTo>
                  <a:cubicBezTo>
                    <a:pt x="34" y="24"/>
                    <a:pt x="36" y="23"/>
                    <a:pt x="36" y="22"/>
                  </a:cubicBezTo>
                  <a:cubicBezTo>
                    <a:pt x="36" y="22"/>
                    <a:pt x="33" y="21"/>
                    <a:pt x="33" y="21"/>
                  </a:cubicBezTo>
                  <a:cubicBezTo>
                    <a:pt x="33" y="21"/>
                    <a:pt x="30" y="23"/>
                    <a:pt x="29" y="23"/>
                  </a:cubicBezTo>
                  <a:cubicBezTo>
                    <a:pt x="28" y="23"/>
                    <a:pt x="26" y="24"/>
                    <a:pt x="25" y="25"/>
                  </a:cubicBezTo>
                  <a:cubicBezTo>
                    <a:pt x="24" y="25"/>
                    <a:pt x="26" y="26"/>
                    <a:pt x="26" y="26"/>
                  </a:cubicBezTo>
                  <a:cubicBezTo>
                    <a:pt x="27" y="26"/>
                    <a:pt x="26" y="27"/>
                    <a:pt x="26" y="27"/>
                  </a:cubicBezTo>
                  <a:cubicBezTo>
                    <a:pt x="26" y="28"/>
                    <a:pt x="30" y="27"/>
                    <a:pt x="30" y="27"/>
                  </a:cubicBezTo>
                  <a:cubicBezTo>
                    <a:pt x="31" y="26"/>
                    <a:pt x="33" y="25"/>
                    <a:pt x="34" y="24"/>
                  </a:cubicBezTo>
                  <a:cubicBezTo>
                    <a:pt x="29" y="26"/>
                    <a:pt x="34" y="27"/>
                    <a:pt x="33" y="29"/>
                  </a:cubicBezTo>
                  <a:cubicBezTo>
                    <a:pt x="33" y="29"/>
                    <a:pt x="32" y="28"/>
                    <a:pt x="32" y="28"/>
                  </a:cubicBezTo>
                  <a:cubicBezTo>
                    <a:pt x="30" y="27"/>
                    <a:pt x="29" y="28"/>
                    <a:pt x="28" y="29"/>
                  </a:cubicBezTo>
                  <a:cubicBezTo>
                    <a:pt x="27" y="29"/>
                    <a:pt x="23" y="28"/>
                    <a:pt x="21" y="28"/>
                  </a:cubicBezTo>
                  <a:cubicBezTo>
                    <a:pt x="19" y="28"/>
                    <a:pt x="16" y="26"/>
                    <a:pt x="14" y="25"/>
                  </a:cubicBezTo>
                  <a:cubicBezTo>
                    <a:pt x="13" y="25"/>
                    <a:pt x="12" y="24"/>
                    <a:pt x="11" y="24"/>
                  </a:cubicBezTo>
                  <a:cubicBezTo>
                    <a:pt x="10" y="23"/>
                    <a:pt x="9" y="21"/>
                    <a:pt x="10" y="21"/>
                  </a:cubicBezTo>
                  <a:cubicBezTo>
                    <a:pt x="9" y="21"/>
                    <a:pt x="7" y="21"/>
                    <a:pt x="6" y="22"/>
                  </a:cubicBezTo>
                  <a:cubicBezTo>
                    <a:pt x="4" y="22"/>
                    <a:pt x="2" y="22"/>
                    <a:pt x="0" y="21"/>
                  </a:cubicBezTo>
                  <a:cubicBezTo>
                    <a:pt x="0" y="41"/>
                    <a:pt x="0" y="61"/>
                    <a:pt x="0" y="80"/>
                  </a:cubicBezTo>
                  <a:cubicBezTo>
                    <a:pt x="0" y="85"/>
                    <a:pt x="0" y="89"/>
                    <a:pt x="0" y="94"/>
                  </a:cubicBezTo>
                  <a:cubicBezTo>
                    <a:pt x="0" y="95"/>
                    <a:pt x="0" y="96"/>
                    <a:pt x="0" y="97"/>
                  </a:cubicBezTo>
                  <a:cubicBezTo>
                    <a:pt x="0" y="99"/>
                    <a:pt x="2" y="97"/>
                    <a:pt x="3" y="97"/>
                  </a:cubicBezTo>
                  <a:cubicBezTo>
                    <a:pt x="5" y="98"/>
                    <a:pt x="5" y="97"/>
                    <a:pt x="7" y="97"/>
                  </a:cubicBezTo>
                  <a:cubicBezTo>
                    <a:pt x="9" y="97"/>
                    <a:pt x="9" y="98"/>
                    <a:pt x="10" y="99"/>
                  </a:cubicBezTo>
                  <a:cubicBezTo>
                    <a:pt x="11" y="101"/>
                    <a:pt x="16" y="107"/>
                    <a:pt x="18" y="107"/>
                  </a:cubicBezTo>
                  <a:cubicBezTo>
                    <a:pt x="19" y="107"/>
                    <a:pt x="21" y="106"/>
                    <a:pt x="22" y="105"/>
                  </a:cubicBezTo>
                  <a:cubicBezTo>
                    <a:pt x="23" y="104"/>
                    <a:pt x="22" y="103"/>
                    <a:pt x="23" y="102"/>
                  </a:cubicBezTo>
                  <a:cubicBezTo>
                    <a:pt x="24" y="102"/>
                    <a:pt x="28" y="101"/>
                    <a:pt x="28" y="102"/>
                  </a:cubicBezTo>
                  <a:cubicBezTo>
                    <a:pt x="30" y="104"/>
                    <a:pt x="32" y="105"/>
                    <a:pt x="33" y="107"/>
                  </a:cubicBezTo>
                  <a:cubicBezTo>
                    <a:pt x="35" y="109"/>
                    <a:pt x="37" y="110"/>
                    <a:pt x="38" y="112"/>
                  </a:cubicBezTo>
                  <a:cubicBezTo>
                    <a:pt x="39" y="113"/>
                    <a:pt x="39" y="114"/>
                    <a:pt x="40" y="116"/>
                  </a:cubicBezTo>
                  <a:cubicBezTo>
                    <a:pt x="42" y="118"/>
                    <a:pt x="43" y="122"/>
                    <a:pt x="46" y="124"/>
                  </a:cubicBezTo>
                  <a:cubicBezTo>
                    <a:pt x="48" y="126"/>
                    <a:pt x="52" y="127"/>
                    <a:pt x="54" y="128"/>
                  </a:cubicBezTo>
                  <a:cubicBezTo>
                    <a:pt x="56" y="129"/>
                    <a:pt x="53" y="130"/>
                    <a:pt x="54" y="132"/>
                  </a:cubicBezTo>
                  <a:cubicBezTo>
                    <a:pt x="55" y="132"/>
                    <a:pt x="56" y="132"/>
                    <a:pt x="56" y="133"/>
                  </a:cubicBezTo>
                  <a:cubicBezTo>
                    <a:pt x="56" y="133"/>
                    <a:pt x="55" y="136"/>
                    <a:pt x="56" y="135"/>
                  </a:cubicBezTo>
                  <a:cubicBezTo>
                    <a:pt x="55" y="136"/>
                    <a:pt x="53" y="136"/>
                    <a:pt x="53" y="138"/>
                  </a:cubicBezTo>
                  <a:cubicBezTo>
                    <a:pt x="52" y="139"/>
                    <a:pt x="55" y="141"/>
                    <a:pt x="56" y="141"/>
                  </a:cubicBezTo>
                  <a:cubicBezTo>
                    <a:pt x="56" y="141"/>
                    <a:pt x="54" y="143"/>
                    <a:pt x="54" y="143"/>
                  </a:cubicBezTo>
                  <a:cubicBezTo>
                    <a:pt x="54" y="143"/>
                    <a:pt x="53" y="142"/>
                    <a:pt x="53" y="141"/>
                  </a:cubicBezTo>
                  <a:cubicBezTo>
                    <a:pt x="52" y="141"/>
                    <a:pt x="53" y="143"/>
                    <a:pt x="53" y="143"/>
                  </a:cubicBezTo>
                  <a:cubicBezTo>
                    <a:pt x="54" y="144"/>
                    <a:pt x="53" y="145"/>
                    <a:pt x="54" y="146"/>
                  </a:cubicBezTo>
                  <a:cubicBezTo>
                    <a:pt x="55" y="148"/>
                    <a:pt x="55" y="148"/>
                    <a:pt x="57" y="147"/>
                  </a:cubicBezTo>
                  <a:cubicBezTo>
                    <a:pt x="57" y="147"/>
                    <a:pt x="58" y="147"/>
                    <a:pt x="58" y="147"/>
                  </a:cubicBezTo>
                  <a:cubicBezTo>
                    <a:pt x="59" y="147"/>
                    <a:pt x="59" y="145"/>
                    <a:pt x="59" y="145"/>
                  </a:cubicBezTo>
                  <a:cubicBezTo>
                    <a:pt x="59" y="145"/>
                    <a:pt x="60" y="147"/>
                    <a:pt x="61" y="147"/>
                  </a:cubicBezTo>
                  <a:cubicBezTo>
                    <a:pt x="61" y="147"/>
                    <a:pt x="60" y="149"/>
                    <a:pt x="60" y="150"/>
                  </a:cubicBezTo>
                  <a:cubicBezTo>
                    <a:pt x="59" y="151"/>
                    <a:pt x="59" y="152"/>
                    <a:pt x="61" y="151"/>
                  </a:cubicBezTo>
                  <a:cubicBezTo>
                    <a:pt x="61" y="150"/>
                    <a:pt x="62" y="150"/>
                    <a:pt x="62" y="150"/>
                  </a:cubicBezTo>
                  <a:cubicBezTo>
                    <a:pt x="63" y="150"/>
                    <a:pt x="63" y="149"/>
                    <a:pt x="63" y="149"/>
                  </a:cubicBezTo>
                  <a:cubicBezTo>
                    <a:pt x="65" y="148"/>
                    <a:pt x="64" y="151"/>
                    <a:pt x="64" y="152"/>
                  </a:cubicBezTo>
                  <a:cubicBezTo>
                    <a:pt x="64" y="153"/>
                    <a:pt x="65" y="154"/>
                    <a:pt x="66" y="154"/>
                  </a:cubicBezTo>
                  <a:cubicBezTo>
                    <a:pt x="67" y="154"/>
                    <a:pt x="68" y="152"/>
                    <a:pt x="69" y="152"/>
                  </a:cubicBezTo>
                  <a:cubicBezTo>
                    <a:pt x="69" y="152"/>
                    <a:pt x="68" y="153"/>
                    <a:pt x="68" y="153"/>
                  </a:cubicBezTo>
                  <a:cubicBezTo>
                    <a:pt x="68" y="153"/>
                    <a:pt x="70" y="154"/>
                    <a:pt x="70" y="154"/>
                  </a:cubicBezTo>
                  <a:cubicBezTo>
                    <a:pt x="70" y="154"/>
                    <a:pt x="63" y="156"/>
                    <a:pt x="66" y="158"/>
                  </a:cubicBezTo>
                  <a:cubicBezTo>
                    <a:pt x="66" y="158"/>
                    <a:pt x="72" y="157"/>
                    <a:pt x="71" y="158"/>
                  </a:cubicBezTo>
                  <a:cubicBezTo>
                    <a:pt x="71" y="158"/>
                    <a:pt x="66" y="158"/>
                    <a:pt x="67" y="160"/>
                  </a:cubicBezTo>
                  <a:cubicBezTo>
                    <a:pt x="67" y="160"/>
                    <a:pt x="69" y="160"/>
                    <a:pt x="69" y="160"/>
                  </a:cubicBezTo>
                  <a:cubicBezTo>
                    <a:pt x="68" y="161"/>
                    <a:pt x="66" y="161"/>
                    <a:pt x="67" y="162"/>
                  </a:cubicBezTo>
                  <a:cubicBezTo>
                    <a:pt x="69" y="163"/>
                    <a:pt x="71" y="163"/>
                    <a:pt x="72" y="163"/>
                  </a:cubicBezTo>
                  <a:cubicBezTo>
                    <a:pt x="74" y="163"/>
                    <a:pt x="73" y="164"/>
                    <a:pt x="74" y="164"/>
                  </a:cubicBezTo>
                  <a:cubicBezTo>
                    <a:pt x="76" y="165"/>
                    <a:pt x="76" y="162"/>
                    <a:pt x="77" y="162"/>
                  </a:cubicBezTo>
                  <a:cubicBezTo>
                    <a:pt x="78" y="162"/>
                    <a:pt x="77" y="164"/>
                    <a:pt x="77" y="164"/>
                  </a:cubicBezTo>
                  <a:cubicBezTo>
                    <a:pt x="76" y="165"/>
                    <a:pt x="76" y="165"/>
                    <a:pt x="77" y="166"/>
                  </a:cubicBezTo>
                  <a:cubicBezTo>
                    <a:pt x="80" y="168"/>
                    <a:pt x="81" y="163"/>
                    <a:pt x="81" y="163"/>
                  </a:cubicBezTo>
                  <a:cubicBezTo>
                    <a:pt x="81" y="163"/>
                    <a:pt x="81" y="166"/>
                    <a:pt x="80" y="166"/>
                  </a:cubicBezTo>
                  <a:cubicBezTo>
                    <a:pt x="80" y="167"/>
                    <a:pt x="82" y="166"/>
                    <a:pt x="83" y="166"/>
                  </a:cubicBezTo>
                  <a:cubicBezTo>
                    <a:pt x="82" y="168"/>
                    <a:pt x="81" y="169"/>
                    <a:pt x="83" y="170"/>
                  </a:cubicBezTo>
                  <a:cubicBezTo>
                    <a:pt x="85" y="171"/>
                    <a:pt x="86" y="168"/>
                    <a:pt x="86" y="168"/>
                  </a:cubicBezTo>
                  <a:cubicBezTo>
                    <a:pt x="86" y="168"/>
                    <a:pt x="86" y="169"/>
                    <a:pt x="86" y="170"/>
                  </a:cubicBezTo>
                  <a:cubicBezTo>
                    <a:pt x="87" y="172"/>
                    <a:pt x="86" y="171"/>
                    <a:pt x="85" y="171"/>
                  </a:cubicBezTo>
                  <a:cubicBezTo>
                    <a:pt x="84" y="172"/>
                    <a:pt x="90" y="173"/>
                    <a:pt x="89" y="171"/>
                  </a:cubicBezTo>
                  <a:cubicBezTo>
                    <a:pt x="91" y="174"/>
                    <a:pt x="90" y="176"/>
                    <a:pt x="94" y="176"/>
                  </a:cubicBezTo>
                  <a:cubicBezTo>
                    <a:pt x="97" y="176"/>
                    <a:pt x="99" y="176"/>
                    <a:pt x="102" y="176"/>
                  </a:cubicBezTo>
                  <a:cubicBezTo>
                    <a:pt x="113" y="176"/>
                    <a:pt x="123" y="176"/>
                    <a:pt x="133" y="176"/>
                  </a:cubicBezTo>
                  <a:cubicBezTo>
                    <a:pt x="158" y="176"/>
                    <a:pt x="183" y="176"/>
                    <a:pt x="208" y="176"/>
                  </a:cubicBezTo>
                  <a:cubicBezTo>
                    <a:pt x="213" y="176"/>
                    <a:pt x="218" y="176"/>
                    <a:pt x="223" y="176"/>
                  </a:cubicBezTo>
                  <a:cubicBezTo>
                    <a:pt x="224" y="176"/>
                    <a:pt x="229" y="177"/>
                    <a:pt x="229" y="174"/>
                  </a:cubicBezTo>
                  <a:close/>
                  <a:moveTo>
                    <a:pt x="112" y="54"/>
                  </a:moveTo>
                  <a:cubicBezTo>
                    <a:pt x="110" y="54"/>
                    <a:pt x="108" y="53"/>
                    <a:pt x="106" y="54"/>
                  </a:cubicBezTo>
                  <a:cubicBezTo>
                    <a:pt x="104" y="57"/>
                    <a:pt x="108" y="56"/>
                    <a:pt x="108" y="57"/>
                  </a:cubicBezTo>
                  <a:cubicBezTo>
                    <a:pt x="108" y="56"/>
                    <a:pt x="100" y="60"/>
                    <a:pt x="100" y="60"/>
                  </a:cubicBezTo>
                  <a:cubicBezTo>
                    <a:pt x="98" y="59"/>
                    <a:pt x="107" y="53"/>
                    <a:pt x="99" y="56"/>
                  </a:cubicBezTo>
                  <a:cubicBezTo>
                    <a:pt x="98" y="56"/>
                    <a:pt x="97" y="57"/>
                    <a:pt x="97" y="57"/>
                  </a:cubicBezTo>
                  <a:cubicBezTo>
                    <a:pt x="96" y="58"/>
                    <a:pt x="97" y="59"/>
                    <a:pt x="96" y="60"/>
                  </a:cubicBezTo>
                  <a:cubicBezTo>
                    <a:pt x="95" y="60"/>
                    <a:pt x="88" y="59"/>
                    <a:pt x="88" y="59"/>
                  </a:cubicBezTo>
                  <a:cubicBezTo>
                    <a:pt x="88" y="58"/>
                    <a:pt x="91" y="59"/>
                    <a:pt x="91" y="58"/>
                  </a:cubicBezTo>
                  <a:cubicBezTo>
                    <a:pt x="92" y="57"/>
                    <a:pt x="91" y="57"/>
                    <a:pt x="92" y="56"/>
                  </a:cubicBezTo>
                  <a:cubicBezTo>
                    <a:pt x="92" y="55"/>
                    <a:pt x="94" y="54"/>
                    <a:pt x="94" y="54"/>
                  </a:cubicBezTo>
                  <a:cubicBezTo>
                    <a:pt x="94" y="53"/>
                    <a:pt x="91" y="52"/>
                    <a:pt x="94" y="52"/>
                  </a:cubicBezTo>
                  <a:cubicBezTo>
                    <a:pt x="94" y="52"/>
                    <a:pt x="98" y="53"/>
                    <a:pt x="98" y="52"/>
                  </a:cubicBezTo>
                  <a:cubicBezTo>
                    <a:pt x="98" y="51"/>
                    <a:pt x="93" y="50"/>
                    <a:pt x="92" y="50"/>
                  </a:cubicBezTo>
                  <a:cubicBezTo>
                    <a:pt x="91" y="50"/>
                    <a:pt x="89" y="51"/>
                    <a:pt x="87" y="51"/>
                  </a:cubicBezTo>
                  <a:cubicBezTo>
                    <a:pt x="86" y="51"/>
                    <a:pt x="84" y="50"/>
                    <a:pt x="82" y="51"/>
                  </a:cubicBezTo>
                  <a:cubicBezTo>
                    <a:pt x="81" y="51"/>
                    <a:pt x="79" y="53"/>
                    <a:pt x="80" y="51"/>
                  </a:cubicBezTo>
                  <a:cubicBezTo>
                    <a:pt x="81" y="49"/>
                    <a:pt x="83" y="50"/>
                    <a:pt x="84" y="49"/>
                  </a:cubicBezTo>
                  <a:cubicBezTo>
                    <a:pt x="86" y="49"/>
                    <a:pt x="89" y="48"/>
                    <a:pt x="91" y="47"/>
                  </a:cubicBezTo>
                  <a:cubicBezTo>
                    <a:pt x="95" y="46"/>
                    <a:pt x="99" y="46"/>
                    <a:pt x="102" y="44"/>
                  </a:cubicBezTo>
                  <a:cubicBezTo>
                    <a:pt x="104" y="44"/>
                    <a:pt x="107" y="43"/>
                    <a:pt x="108" y="45"/>
                  </a:cubicBezTo>
                  <a:cubicBezTo>
                    <a:pt x="109" y="46"/>
                    <a:pt x="105" y="47"/>
                    <a:pt x="104" y="48"/>
                  </a:cubicBezTo>
                  <a:cubicBezTo>
                    <a:pt x="102" y="49"/>
                    <a:pt x="110" y="49"/>
                    <a:pt x="111" y="49"/>
                  </a:cubicBezTo>
                  <a:cubicBezTo>
                    <a:pt x="111" y="49"/>
                    <a:pt x="113" y="49"/>
                    <a:pt x="113" y="49"/>
                  </a:cubicBezTo>
                  <a:cubicBezTo>
                    <a:pt x="114" y="48"/>
                    <a:pt x="116" y="46"/>
                    <a:pt x="117" y="47"/>
                  </a:cubicBezTo>
                  <a:cubicBezTo>
                    <a:pt x="118" y="48"/>
                    <a:pt x="113" y="54"/>
                    <a:pt x="112" y="54"/>
                  </a:cubicBezTo>
                  <a:cubicBezTo>
                    <a:pt x="110" y="54"/>
                    <a:pt x="114" y="54"/>
                    <a:pt x="112" y="54"/>
                  </a:cubicBezTo>
                  <a:close/>
                  <a:moveTo>
                    <a:pt x="157" y="78"/>
                  </a:moveTo>
                  <a:cubicBezTo>
                    <a:pt x="157" y="78"/>
                    <a:pt x="152" y="78"/>
                    <a:pt x="153" y="78"/>
                  </a:cubicBezTo>
                  <a:cubicBezTo>
                    <a:pt x="153" y="79"/>
                    <a:pt x="155" y="78"/>
                    <a:pt x="155" y="79"/>
                  </a:cubicBezTo>
                  <a:cubicBezTo>
                    <a:pt x="155" y="80"/>
                    <a:pt x="151" y="81"/>
                    <a:pt x="150" y="81"/>
                  </a:cubicBezTo>
                  <a:cubicBezTo>
                    <a:pt x="148" y="81"/>
                    <a:pt x="147" y="83"/>
                    <a:pt x="145" y="84"/>
                  </a:cubicBezTo>
                  <a:cubicBezTo>
                    <a:pt x="145" y="84"/>
                    <a:pt x="141" y="84"/>
                    <a:pt x="142" y="85"/>
                  </a:cubicBezTo>
                  <a:cubicBezTo>
                    <a:pt x="142" y="86"/>
                    <a:pt x="145" y="86"/>
                    <a:pt x="142" y="88"/>
                  </a:cubicBezTo>
                  <a:cubicBezTo>
                    <a:pt x="141" y="88"/>
                    <a:pt x="137" y="88"/>
                    <a:pt x="137" y="89"/>
                  </a:cubicBezTo>
                  <a:cubicBezTo>
                    <a:pt x="136" y="89"/>
                    <a:pt x="137" y="90"/>
                    <a:pt x="137" y="90"/>
                  </a:cubicBezTo>
                  <a:cubicBezTo>
                    <a:pt x="137" y="92"/>
                    <a:pt x="135" y="92"/>
                    <a:pt x="134" y="92"/>
                  </a:cubicBezTo>
                  <a:cubicBezTo>
                    <a:pt x="131" y="93"/>
                    <a:pt x="128" y="93"/>
                    <a:pt x="125" y="93"/>
                  </a:cubicBezTo>
                  <a:cubicBezTo>
                    <a:pt x="125" y="93"/>
                    <a:pt x="120" y="90"/>
                    <a:pt x="120" y="90"/>
                  </a:cubicBezTo>
                  <a:cubicBezTo>
                    <a:pt x="122" y="89"/>
                    <a:pt x="125" y="90"/>
                    <a:pt x="126" y="89"/>
                  </a:cubicBezTo>
                  <a:cubicBezTo>
                    <a:pt x="127" y="89"/>
                    <a:pt x="126" y="87"/>
                    <a:pt x="127" y="87"/>
                  </a:cubicBezTo>
                  <a:cubicBezTo>
                    <a:pt x="128" y="85"/>
                    <a:pt x="130" y="86"/>
                    <a:pt x="131" y="85"/>
                  </a:cubicBezTo>
                  <a:cubicBezTo>
                    <a:pt x="132" y="85"/>
                    <a:pt x="130" y="83"/>
                    <a:pt x="130" y="83"/>
                  </a:cubicBezTo>
                  <a:cubicBezTo>
                    <a:pt x="128" y="82"/>
                    <a:pt x="128" y="82"/>
                    <a:pt x="128" y="81"/>
                  </a:cubicBezTo>
                  <a:cubicBezTo>
                    <a:pt x="128" y="79"/>
                    <a:pt x="126" y="80"/>
                    <a:pt x="126" y="79"/>
                  </a:cubicBezTo>
                  <a:cubicBezTo>
                    <a:pt x="125" y="78"/>
                    <a:pt x="128" y="79"/>
                    <a:pt x="128" y="79"/>
                  </a:cubicBezTo>
                  <a:cubicBezTo>
                    <a:pt x="131" y="80"/>
                    <a:pt x="134" y="81"/>
                    <a:pt x="136" y="82"/>
                  </a:cubicBezTo>
                  <a:cubicBezTo>
                    <a:pt x="138" y="84"/>
                    <a:pt x="142" y="83"/>
                    <a:pt x="144" y="82"/>
                  </a:cubicBezTo>
                  <a:cubicBezTo>
                    <a:pt x="147" y="81"/>
                    <a:pt x="148" y="78"/>
                    <a:pt x="152" y="77"/>
                  </a:cubicBezTo>
                  <a:cubicBezTo>
                    <a:pt x="153" y="76"/>
                    <a:pt x="155" y="76"/>
                    <a:pt x="157" y="77"/>
                  </a:cubicBezTo>
                  <a:cubicBezTo>
                    <a:pt x="157" y="77"/>
                    <a:pt x="160" y="78"/>
                    <a:pt x="160" y="78"/>
                  </a:cubicBezTo>
                  <a:cubicBezTo>
                    <a:pt x="160" y="78"/>
                    <a:pt x="158" y="78"/>
                    <a:pt x="157" y="78"/>
                  </a:cubicBezTo>
                  <a:close/>
                  <a:moveTo>
                    <a:pt x="222" y="165"/>
                  </a:moveTo>
                  <a:cubicBezTo>
                    <a:pt x="221" y="167"/>
                    <a:pt x="219" y="163"/>
                    <a:pt x="219" y="162"/>
                  </a:cubicBezTo>
                  <a:cubicBezTo>
                    <a:pt x="219" y="160"/>
                    <a:pt x="221" y="159"/>
                    <a:pt x="221" y="157"/>
                  </a:cubicBezTo>
                  <a:cubicBezTo>
                    <a:pt x="220" y="156"/>
                    <a:pt x="219" y="159"/>
                    <a:pt x="218" y="158"/>
                  </a:cubicBezTo>
                  <a:cubicBezTo>
                    <a:pt x="218" y="157"/>
                    <a:pt x="218" y="154"/>
                    <a:pt x="216" y="154"/>
                  </a:cubicBezTo>
                  <a:cubicBezTo>
                    <a:pt x="216" y="154"/>
                    <a:pt x="216" y="156"/>
                    <a:pt x="215" y="156"/>
                  </a:cubicBezTo>
                  <a:cubicBezTo>
                    <a:pt x="214" y="155"/>
                    <a:pt x="214" y="154"/>
                    <a:pt x="213" y="153"/>
                  </a:cubicBezTo>
                  <a:cubicBezTo>
                    <a:pt x="212" y="152"/>
                    <a:pt x="211" y="151"/>
                    <a:pt x="210" y="150"/>
                  </a:cubicBezTo>
                  <a:cubicBezTo>
                    <a:pt x="209" y="149"/>
                    <a:pt x="212" y="149"/>
                    <a:pt x="212" y="148"/>
                  </a:cubicBezTo>
                  <a:cubicBezTo>
                    <a:pt x="211" y="147"/>
                    <a:pt x="209" y="148"/>
                    <a:pt x="209" y="147"/>
                  </a:cubicBezTo>
                  <a:cubicBezTo>
                    <a:pt x="209" y="146"/>
                    <a:pt x="210" y="143"/>
                    <a:pt x="210" y="142"/>
                  </a:cubicBezTo>
                  <a:cubicBezTo>
                    <a:pt x="212" y="140"/>
                    <a:pt x="217" y="147"/>
                    <a:pt x="217" y="148"/>
                  </a:cubicBezTo>
                  <a:cubicBezTo>
                    <a:pt x="218" y="150"/>
                    <a:pt x="219" y="151"/>
                    <a:pt x="219" y="153"/>
                  </a:cubicBezTo>
                  <a:cubicBezTo>
                    <a:pt x="220" y="155"/>
                    <a:pt x="220" y="154"/>
                    <a:pt x="221" y="156"/>
                  </a:cubicBezTo>
                  <a:cubicBezTo>
                    <a:pt x="221" y="157"/>
                    <a:pt x="222" y="158"/>
                    <a:pt x="222" y="159"/>
                  </a:cubicBezTo>
                  <a:cubicBezTo>
                    <a:pt x="223" y="161"/>
                    <a:pt x="222" y="163"/>
                    <a:pt x="222" y="165"/>
                  </a:cubicBezTo>
                  <a:cubicBezTo>
                    <a:pt x="221" y="166"/>
                    <a:pt x="222" y="164"/>
                    <a:pt x="222" y="165"/>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058" name="Freeform 777">
              <a:extLst>
                <a:ext uri="{FF2B5EF4-FFF2-40B4-BE49-F238E27FC236}">
                  <a16:creationId xmlns:a16="http://schemas.microsoft.com/office/drawing/2014/main" id="{6F5107E9-3994-6842-93B1-6DCB96D495A1}"/>
                </a:ext>
              </a:extLst>
            </p:cNvPr>
            <p:cNvSpPr/>
            <p:nvPr/>
          </p:nvSpPr>
          <p:spPr bwMode="auto">
            <a:xfrm>
              <a:off x="8862421" y="3612683"/>
              <a:ext cx="163794" cy="121701"/>
            </a:xfrm>
            <a:custGeom>
              <a:avLst/>
              <a:gdLst>
                <a:gd name="T0" fmla="*/ 16 w 16"/>
                <a:gd name="T1" fmla="*/ 6 h 11"/>
                <a:gd name="T2" fmla="*/ 11 w 16"/>
                <a:gd name="T3" fmla="*/ 3 h 11"/>
                <a:gd name="T4" fmla="*/ 5 w 16"/>
                <a:gd name="T5" fmla="*/ 1 h 11"/>
                <a:gd name="T6" fmla="*/ 1 w 16"/>
                <a:gd name="T7" fmla="*/ 1 h 11"/>
                <a:gd name="T8" fmla="*/ 3 w 16"/>
                <a:gd name="T9" fmla="*/ 3 h 11"/>
                <a:gd name="T10" fmla="*/ 1 w 16"/>
                <a:gd name="T11" fmla="*/ 7 h 11"/>
                <a:gd name="T12" fmla="*/ 5 w 16"/>
                <a:gd name="T13" fmla="*/ 7 h 11"/>
                <a:gd name="T14" fmla="*/ 5 w 16"/>
                <a:gd name="T15" fmla="*/ 9 h 11"/>
                <a:gd name="T16" fmla="*/ 16 w 16"/>
                <a:gd name="T17" fmla="*/ 6 h 11"/>
                <a:gd name="T18" fmla="*/ 16 w 16"/>
                <a:gd name="T19"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1">
                  <a:moveTo>
                    <a:pt x="16" y="6"/>
                  </a:moveTo>
                  <a:cubicBezTo>
                    <a:pt x="15" y="5"/>
                    <a:pt x="11" y="3"/>
                    <a:pt x="11" y="3"/>
                  </a:cubicBezTo>
                  <a:cubicBezTo>
                    <a:pt x="9" y="2"/>
                    <a:pt x="7" y="1"/>
                    <a:pt x="5" y="1"/>
                  </a:cubicBezTo>
                  <a:cubicBezTo>
                    <a:pt x="4" y="1"/>
                    <a:pt x="2" y="0"/>
                    <a:pt x="1" y="1"/>
                  </a:cubicBezTo>
                  <a:cubicBezTo>
                    <a:pt x="0" y="2"/>
                    <a:pt x="3" y="3"/>
                    <a:pt x="3" y="3"/>
                  </a:cubicBezTo>
                  <a:cubicBezTo>
                    <a:pt x="2" y="3"/>
                    <a:pt x="0" y="6"/>
                    <a:pt x="1" y="7"/>
                  </a:cubicBezTo>
                  <a:cubicBezTo>
                    <a:pt x="2" y="7"/>
                    <a:pt x="4" y="6"/>
                    <a:pt x="5" y="7"/>
                  </a:cubicBezTo>
                  <a:cubicBezTo>
                    <a:pt x="7" y="8"/>
                    <a:pt x="5" y="8"/>
                    <a:pt x="5" y="9"/>
                  </a:cubicBezTo>
                  <a:cubicBezTo>
                    <a:pt x="5" y="11"/>
                    <a:pt x="16" y="8"/>
                    <a:pt x="16" y="6"/>
                  </a:cubicBezTo>
                  <a:cubicBezTo>
                    <a:pt x="15" y="5"/>
                    <a:pt x="16" y="7"/>
                    <a:pt x="16" y="6"/>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059" name="Freeform 778">
              <a:extLst>
                <a:ext uri="{FF2B5EF4-FFF2-40B4-BE49-F238E27FC236}">
                  <a16:creationId xmlns:a16="http://schemas.microsoft.com/office/drawing/2014/main" id="{09971161-59C2-BEE3-3201-31144EDF8A46}"/>
                </a:ext>
              </a:extLst>
            </p:cNvPr>
            <p:cNvSpPr/>
            <p:nvPr/>
          </p:nvSpPr>
          <p:spPr bwMode="auto">
            <a:xfrm>
              <a:off x="8914698" y="3527861"/>
              <a:ext cx="41820" cy="22128"/>
            </a:xfrm>
            <a:custGeom>
              <a:avLst/>
              <a:gdLst>
                <a:gd name="T0" fmla="*/ 2 w 4"/>
                <a:gd name="T1" fmla="*/ 2 h 2"/>
                <a:gd name="T2" fmla="*/ 2 w 4"/>
                <a:gd name="T3" fmla="*/ 0 h 2"/>
                <a:gd name="T4" fmla="*/ 2 w 4"/>
                <a:gd name="T5" fmla="*/ 2 h 2"/>
              </a:gdLst>
              <a:ahLst/>
              <a:cxnLst>
                <a:cxn ang="0">
                  <a:pos x="T0" y="T1"/>
                </a:cxn>
                <a:cxn ang="0">
                  <a:pos x="T2" y="T3"/>
                </a:cxn>
                <a:cxn ang="0">
                  <a:pos x="T4" y="T5"/>
                </a:cxn>
              </a:cxnLst>
              <a:rect l="0" t="0" r="r" b="b"/>
              <a:pathLst>
                <a:path w="4" h="2">
                  <a:moveTo>
                    <a:pt x="2" y="2"/>
                  </a:moveTo>
                  <a:cubicBezTo>
                    <a:pt x="0" y="2"/>
                    <a:pt x="1" y="0"/>
                    <a:pt x="2" y="0"/>
                  </a:cubicBezTo>
                  <a:cubicBezTo>
                    <a:pt x="3" y="0"/>
                    <a:pt x="4" y="2"/>
                    <a:pt x="2" y="2"/>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060" name="Freeform 779">
              <a:extLst>
                <a:ext uri="{FF2B5EF4-FFF2-40B4-BE49-F238E27FC236}">
                  <a16:creationId xmlns:a16="http://schemas.microsoft.com/office/drawing/2014/main" id="{BA3D3B4C-DF47-B044-C2DE-90A8CE7581B6}"/>
                </a:ext>
              </a:extLst>
            </p:cNvPr>
            <p:cNvSpPr/>
            <p:nvPr/>
          </p:nvSpPr>
          <p:spPr bwMode="auto">
            <a:xfrm>
              <a:off x="8946062" y="2248174"/>
              <a:ext cx="111517" cy="66379"/>
            </a:xfrm>
            <a:custGeom>
              <a:avLst/>
              <a:gdLst>
                <a:gd name="T0" fmla="*/ 9 w 11"/>
                <a:gd name="T1" fmla="*/ 4 h 6"/>
                <a:gd name="T2" fmla="*/ 9 w 11"/>
                <a:gd name="T3" fmla="*/ 5 h 6"/>
                <a:gd name="T4" fmla="*/ 3 w 11"/>
                <a:gd name="T5" fmla="*/ 4 h 6"/>
                <a:gd name="T6" fmla="*/ 2 w 11"/>
                <a:gd name="T7" fmla="*/ 1 h 6"/>
                <a:gd name="T8" fmla="*/ 9 w 11"/>
                <a:gd name="T9" fmla="*/ 4 h 6"/>
                <a:gd name="T10" fmla="*/ 9 w 11"/>
                <a:gd name="T11" fmla="*/ 4 h 6"/>
              </a:gdLst>
              <a:ahLst/>
              <a:cxnLst>
                <a:cxn ang="0">
                  <a:pos x="T0" y="T1"/>
                </a:cxn>
                <a:cxn ang="0">
                  <a:pos x="T2" y="T3"/>
                </a:cxn>
                <a:cxn ang="0">
                  <a:pos x="T4" y="T5"/>
                </a:cxn>
                <a:cxn ang="0">
                  <a:pos x="T6" y="T7"/>
                </a:cxn>
                <a:cxn ang="0">
                  <a:pos x="T8" y="T9"/>
                </a:cxn>
                <a:cxn ang="0">
                  <a:pos x="T10" y="T11"/>
                </a:cxn>
              </a:cxnLst>
              <a:rect l="0" t="0" r="r" b="b"/>
              <a:pathLst>
                <a:path w="11" h="6">
                  <a:moveTo>
                    <a:pt x="9" y="4"/>
                  </a:moveTo>
                  <a:cubicBezTo>
                    <a:pt x="11" y="5"/>
                    <a:pt x="11" y="6"/>
                    <a:pt x="9" y="5"/>
                  </a:cubicBezTo>
                  <a:cubicBezTo>
                    <a:pt x="7" y="5"/>
                    <a:pt x="4" y="4"/>
                    <a:pt x="3" y="4"/>
                  </a:cubicBezTo>
                  <a:cubicBezTo>
                    <a:pt x="2" y="3"/>
                    <a:pt x="0" y="0"/>
                    <a:pt x="2" y="1"/>
                  </a:cubicBezTo>
                  <a:cubicBezTo>
                    <a:pt x="4" y="2"/>
                    <a:pt x="7" y="3"/>
                    <a:pt x="9" y="4"/>
                  </a:cubicBezTo>
                  <a:cubicBezTo>
                    <a:pt x="11" y="5"/>
                    <a:pt x="7" y="3"/>
                    <a:pt x="9" y="4"/>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061" name="Freeform 780">
              <a:extLst>
                <a:ext uri="{FF2B5EF4-FFF2-40B4-BE49-F238E27FC236}">
                  <a16:creationId xmlns:a16="http://schemas.microsoft.com/office/drawing/2014/main" id="{942515AC-B713-A9C2-1E1C-F7A18A69E8D1}"/>
                </a:ext>
              </a:extLst>
            </p:cNvPr>
            <p:cNvSpPr/>
            <p:nvPr/>
          </p:nvSpPr>
          <p:spPr bwMode="auto">
            <a:xfrm>
              <a:off x="9291073" y="2152285"/>
              <a:ext cx="83638" cy="51630"/>
            </a:xfrm>
            <a:custGeom>
              <a:avLst/>
              <a:gdLst>
                <a:gd name="T0" fmla="*/ 8 w 8"/>
                <a:gd name="T1" fmla="*/ 3 h 5"/>
                <a:gd name="T2" fmla="*/ 0 w 8"/>
                <a:gd name="T3" fmla="*/ 2 h 5"/>
                <a:gd name="T4" fmla="*/ 8 w 8"/>
                <a:gd name="T5" fmla="*/ 3 h 5"/>
              </a:gdLst>
              <a:ahLst/>
              <a:cxnLst>
                <a:cxn ang="0">
                  <a:pos x="T0" y="T1"/>
                </a:cxn>
                <a:cxn ang="0">
                  <a:pos x="T2" y="T3"/>
                </a:cxn>
                <a:cxn ang="0">
                  <a:pos x="T4" y="T5"/>
                </a:cxn>
              </a:cxnLst>
              <a:rect l="0" t="0" r="r" b="b"/>
              <a:pathLst>
                <a:path w="8" h="5">
                  <a:moveTo>
                    <a:pt x="8" y="3"/>
                  </a:moveTo>
                  <a:cubicBezTo>
                    <a:pt x="8" y="5"/>
                    <a:pt x="0" y="4"/>
                    <a:pt x="0" y="2"/>
                  </a:cubicBezTo>
                  <a:cubicBezTo>
                    <a:pt x="0" y="0"/>
                    <a:pt x="8" y="1"/>
                    <a:pt x="8" y="3"/>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062" name="Freeform 782">
              <a:extLst>
                <a:ext uri="{FF2B5EF4-FFF2-40B4-BE49-F238E27FC236}">
                  <a16:creationId xmlns:a16="http://schemas.microsoft.com/office/drawing/2014/main" id="{DB32C3E3-CBDF-0F21-A721-F26DA3E0FC78}"/>
                </a:ext>
              </a:extLst>
            </p:cNvPr>
            <p:cNvSpPr/>
            <p:nvPr/>
          </p:nvSpPr>
          <p:spPr bwMode="auto">
            <a:xfrm>
              <a:off x="10611877" y="2292429"/>
              <a:ext cx="59247" cy="44255"/>
            </a:xfrm>
            <a:custGeom>
              <a:avLst/>
              <a:gdLst>
                <a:gd name="T0" fmla="*/ 5 w 6"/>
                <a:gd name="T1" fmla="*/ 3 h 4"/>
                <a:gd name="T2" fmla="*/ 1 w 6"/>
                <a:gd name="T3" fmla="*/ 0 h 4"/>
                <a:gd name="T4" fmla="*/ 5 w 6"/>
                <a:gd name="T5" fmla="*/ 3 h 4"/>
              </a:gdLst>
              <a:ahLst/>
              <a:cxnLst>
                <a:cxn ang="0">
                  <a:pos x="T0" y="T1"/>
                </a:cxn>
                <a:cxn ang="0">
                  <a:pos x="T2" y="T3"/>
                </a:cxn>
                <a:cxn ang="0">
                  <a:pos x="T4" y="T5"/>
                </a:cxn>
              </a:cxnLst>
              <a:rect l="0" t="0" r="r" b="b"/>
              <a:pathLst>
                <a:path w="6" h="4">
                  <a:moveTo>
                    <a:pt x="5" y="3"/>
                  </a:moveTo>
                  <a:cubicBezTo>
                    <a:pt x="4" y="4"/>
                    <a:pt x="0" y="0"/>
                    <a:pt x="1" y="0"/>
                  </a:cubicBezTo>
                  <a:cubicBezTo>
                    <a:pt x="2" y="0"/>
                    <a:pt x="6" y="2"/>
                    <a:pt x="5" y="3"/>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063" name="Freeform 783">
              <a:extLst>
                <a:ext uri="{FF2B5EF4-FFF2-40B4-BE49-F238E27FC236}">
                  <a16:creationId xmlns:a16="http://schemas.microsoft.com/office/drawing/2014/main" id="{B1763505-0CD5-EE3D-BDCD-4FCBE74F40BD}"/>
                </a:ext>
              </a:extLst>
            </p:cNvPr>
            <p:cNvSpPr/>
            <p:nvPr/>
          </p:nvSpPr>
          <p:spPr bwMode="auto">
            <a:xfrm>
              <a:off x="10692033" y="2336680"/>
              <a:ext cx="52274" cy="11065"/>
            </a:xfrm>
            <a:custGeom>
              <a:avLst/>
              <a:gdLst>
                <a:gd name="T0" fmla="*/ 4 w 5"/>
                <a:gd name="T1" fmla="*/ 1 h 1"/>
                <a:gd name="T2" fmla="*/ 2 w 5"/>
                <a:gd name="T3" fmla="*/ 0 h 1"/>
                <a:gd name="T4" fmla="*/ 4 w 5"/>
                <a:gd name="T5" fmla="*/ 1 h 1"/>
              </a:gdLst>
              <a:ahLst/>
              <a:cxnLst>
                <a:cxn ang="0">
                  <a:pos x="T0" y="T1"/>
                </a:cxn>
                <a:cxn ang="0">
                  <a:pos x="T2" y="T3"/>
                </a:cxn>
                <a:cxn ang="0">
                  <a:pos x="T4" y="T5"/>
                </a:cxn>
              </a:cxnLst>
              <a:rect l="0" t="0" r="r" b="b"/>
              <a:pathLst>
                <a:path w="5" h="1">
                  <a:moveTo>
                    <a:pt x="4" y="1"/>
                  </a:moveTo>
                  <a:cubicBezTo>
                    <a:pt x="2" y="1"/>
                    <a:pt x="0" y="0"/>
                    <a:pt x="2" y="0"/>
                  </a:cubicBezTo>
                  <a:cubicBezTo>
                    <a:pt x="3" y="0"/>
                    <a:pt x="5" y="1"/>
                    <a:pt x="4" y="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064" name="Freeform 784">
              <a:extLst>
                <a:ext uri="{FF2B5EF4-FFF2-40B4-BE49-F238E27FC236}">
                  <a16:creationId xmlns:a16="http://schemas.microsoft.com/office/drawing/2014/main" id="{1A30B520-98AA-92DB-7088-03CDE19C5017}"/>
                </a:ext>
              </a:extLst>
            </p:cNvPr>
            <p:cNvSpPr/>
            <p:nvPr/>
          </p:nvSpPr>
          <p:spPr bwMode="auto">
            <a:xfrm>
              <a:off x="10692033" y="2952554"/>
              <a:ext cx="41820" cy="77445"/>
            </a:xfrm>
            <a:custGeom>
              <a:avLst/>
              <a:gdLst>
                <a:gd name="T0" fmla="*/ 2 w 4"/>
                <a:gd name="T1" fmla="*/ 0 h 7"/>
                <a:gd name="T2" fmla="*/ 4 w 4"/>
                <a:gd name="T3" fmla="*/ 7 h 7"/>
                <a:gd name="T4" fmla="*/ 2 w 4"/>
                <a:gd name="T5" fmla="*/ 0 h 7"/>
              </a:gdLst>
              <a:ahLst/>
              <a:cxnLst>
                <a:cxn ang="0">
                  <a:pos x="T0" y="T1"/>
                </a:cxn>
                <a:cxn ang="0">
                  <a:pos x="T2" y="T3"/>
                </a:cxn>
                <a:cxn ang="0">
                  <a:pos x="T4" y="T5"/>
                </a:cxn>
              </a:cxnLst>
              <a:rect l="0" t="0" r="r" b="b"/>
              <a:pathLst>
                <a:path w="4" h="7">
                  <a:moveTo>
                    <a:pt x="2" y="0"/>
                  </a:moveTo>
                  <a:cubicBezTo>
                    <a:pt x="0" y="0"/>
                    <a:pt x="3" y="7"/>
                    <a:pt x="4" y="7"/>
                  </a:cubicBezTo>
                  <a:cubicBezTo>
                    <a:pt x="4" y="7"/>
                    <a:pt x="3" y="0"/>
                    <a:pt x="2" y="0"/>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065" name="Freeform 785">
              <a:extLst>
                <a:ext uri="{FF2B5EF4-FFF2-40B4-BE49-F238E27FC236}">
                  <a16:creationId xmlns:a16="http://schemas.microsoft.com/office/drawing/2014/main" id="{90662A71-763B-E3BE-74B4-F8F1CD7E1023}"/>
                </a:ext>
              </a:extLst>
            </p:cNvPr>
            <p:cNvSpPr/>
            <p:nvPr/>
          </p:nvSpPr>
          <p:spPr bwMode="auto">
            <a:xfrm>
              <a:off x="10712941" y="3092689"/>
              <a:ext cx="69700" cy="44255"/>
            </a:xfrm>
            <a:custGeom>
              <a:avLst/>
              <a:gdLst>
                <a:gd name="T0" fmla="*/ 1 w 7"/>
                <a:gd name="T1" fmla="*/ 0 h 4"/>
                <a:gd name="T2" fmla="*/ 1 w 7"/>
                <a:gd name="T3" fmla="*/ 4 h 4"/>
                <a:gd name="T4" fmla="*/ 5 w 7"/>
                <a:gd name="T5" fmla="*/ 4 h 4"/>
                <a:gd name="T6" fmla="*/ 1 w 7"/>
                <a:gd name="T7" fmla="*/ 0 h 4"/>
                <a:gd name="T8" fmla="*/ 1 w 7"/>
                <a:gd name="T9" fmla="*/ 0 h 4"/>
              </a:gdLst>
              <a:ahLst/>
              <a:cxnLst>
                <a:cxn ang="0">
                  <a:pos x="T0" y="T1"/>
                </a:cxn>
                <a:cxn ang="0">
                  <a:pos x="T2" y="T3"/>
                </a:cxn>
                <a:cxn ang="0">
                  <a:pos x="T4" y="T5"/>
                </a:cxn>
                <a:cxn ang="0">
                  <a:pos x="T6" y="T7"/>
                </a:cxn>
                <a:cxn ang="0">
                  <a:pos x="T8" y="T9"/>
                </a:cxn>
              </a:cxnLst>
              <a:rect l="0" t="0" r="r" b="b"/>
              <a:pathLst>
                <a:path w="7" h="4">
                  <a:moveTo>
                    <a:pt x="1" y="0"/>
                  </a:moveTo>
                  <a:cubicBezTo>
                    <a:pt x="0" y="1"/>
                    <a:pt x="0" y="3"/>
                    <a:pt x="1" y="4"/>
                  </a:cubicBezTo>
                  <a:cubicBezTo>
                    <a:pt x="2" y="4"/>
                    <a:pt x="3" y="4"/>
                    <a:pt x="5" y="4"/>
                  </a:cubicBezTo>
                  <a:cubicBezTo>
                    <a:pt x="7" y="4"/>
                    <a:pt x="1" y="0"/>
                    <a:pt x="1" y="0"/>
                  </a:cubicBezTo>
                  <a:cubicBezTo>
                    <a:pt x="0" y="1"/>
                    <a:pt x="1" y="0"/>
                    <a:pt x="1" y="0"/>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066" name="Freeform 786">
              <a:extLst>
                <a:ext uri="{FF2B5EF4-FFF2-40B4-BE49-F238E27FC236}">
                  <a16:creationId xmlns:a16="http://schemas.microsoft.com/office/drawing/2014/main" id="{A2AB500C-E2F8-D02F-1FFA-74DEF4D30ADB}"/>
                </a:ext>
              </a:extLst>
            </p:cNvPr>
            <p:cNvSpPr/>
            <p:nvPr/>
          </p:nvSpPr>
          <p:spPr bwMode="auto">
            <a:xfrm>
              <a:off x="10427171" y="3332402"/>
              <a:ext cx="174248" cy="106947"/>
            </a:xfrm>
            <a:custGeom>
              <a:avLst/>
              <a:gdLst>
                <a:gd name="T0" fmla="*/ 0 w 17"/>
                <a:gd name="T1" fmla="*/ 4 h 10"/>
                <a:gd name="T2" fmla="*/ 10 w 17"/>
                <a:gd name="T3" fmla="*/ 2 h 10"/>
                <a:gd name="T4" fmla="*/ 8 w 17"/>
                <a:gd name="T5" fmla="*/ 4 h 10"/>
                <a:gd name="T6" fmla="*/ 12 w 17"/>
                <a:gd name="T7" fmla="*/ 7 h 10"/>
                <a:gd name="T8" fmla="*/ 9 w 17"/>
                <a:gd name="T9" fmla="*/ 7 h 10"/>
                <a:gd name="T10" fmla="*/ 11 w 17"/>
                <a:gd name="T11" fmla="*/ 10 h 10"/>
                <a:gd name="T12" fmla="*/ 8 w 17"/>
                <a:gd name="T13" fmla="*/ 9 h 10"/>
                <a:gd name="T14" fmla="*/ 0 w 17"/>
                <a:gd name="T15" fmla="*/ 4 h 10"/>
                <a:gd name="T16" fmla="*/ 0 w 17"/>
                <a:gd name="T17" fmla="*/ 4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0">
                  <a:moveTo>
                    <a:pt x="0" y="4"/>
                  </a:moveTo>
                  <a:cubicBezTo>
                    <a:pt x="1" y="0"/>
                    <a:pt x="7" y="2"/>
                    <a:pt x="10" y="2"/>
                  </a:cubicBezTo>
                  <a:cubicBezTo>
                    <a:pt x="17" y="3"/>
                    <a:pt x="8" y="4"/>
                    <a:pt x="8" y="4"/>
                  </a:cubicBezTo>
                  <a:cubicBezTo>
                    <a:pt x="8" y="6"/>
                    <a:pt x="12" y="5"/>
                    <a:pt x="12" y="7"/>
                  </a:cubicBezTo>
                  <a:cubicBezTo>
                    <a:pt x="12" y="7"/>
                    <a:pt x="10" y="6"/>
                    <a:pt x="9" y="7"/>
                  </a:cubicBezTo>
                  <a:cubicBezTo>
                    <a:pt x="9" y="7"/>
                    <a:pt x="12" y="10"/>
                    <a:pt x="11" y="10"/>
                  </a:cubicBezTo>
                  <a:cubicBezTo>
                    <a:pt x="10" y="10"/>
                    <a:pt x="9" y="9"/>
                    <a:pt x="8" y="9"/>
                  </a:cubicBezTo>
                  <a:cubicBezTo>
                    <a:pt x="6" y="8"/>
                    <a:pt x="0" y="7"/>
                    <a:pt x="0" y="4"/>
                  </a:cubicBezTo>
                  <a:cubicBezTo>
                    <a:pt x="0" y="3"/>
                    <a:pt x="0" y="7"/>
                    <a:pt x="0" y="4"/>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067" name="Freeform 787">
              <a:extLst>
                <a:ext uri="{FF2B5EF4-FFF2-40B4-BE49-F238E27FC236}">
                  <a16:creationId xmlns:a16="http://schemas.microsoft.com/office/drawing/2014/main" id="{CB5E7BD7-EFD9-20FF-42F9-0203DA41942C}"/>
                </a:ext>
              </a:extLst>
            </p:cNvPr>
            <p:cNvSpPr/>
            <p:nvPr/>
          </p:nvSpPr>
          <p:spPr bwMode="auto">
            <a:xfrm>
              <a:off x="10395809" y="3310277"/>
              <a:ext cx="90610" cy="33193"/>
            </a:xfrm>
            <a:custGeom>
              <a:avLst/>
              <a:gdLst>
                <a:gd name="T0" fmla="*/ 8 w 9"/>
                <a:gd name="T1" fmla="*/ 1 h 3"/>
                <a:gd name="T2" fmla="*/ 5 w 9"/>
                <a:gd name="T3" fmla="*/ 0 h 3"/>
                <a:gd name="T4" fmla="*/ 0 w 9"/>
                <a:gd name="T5" fmla="*/ 0 h 3"/>
                <a:gd name="T6" fmla="*/ 8 w 9"/>
                <a:gd name="T7" fmla="*/ 1 h 3"/>
                <a:gd name="T8" fmla="*/ 8 w 9"/>
                <a:gd name="T9" fmla="*/ 1 h 3"/>
              </a:gdLst>
              <a:ahLst/>
              <a:cxnLst>
                <a:cxn ang="0">
                  <a:pos x="T0" y="T1"/>
                </a:cxn>
                <a:cxn ang="0">
                  <a:pos x="T2" y="T3"/>
                </a:cxn>
                <a:cxn ang="0">
                  <a:pos x="T4" y="T5"/>
                </a:cxn>
                <a:cxn ang="0">
                  <a:pos x="T6" y="T7"/>
                </a:cxn>
                <a:cxn ang="0">
                  <a:pos x="T8" y="T9"/>
                </a:cxn>
              </a:cxnLst>
              <a:rect l="0" t="0" r="r" b="b"/>
              <a:pathLst>
                <a:path w="9" h="3">
                  <a:moveTo>
                    <a:pt x="8" y="1"/>
                  </a:moveTo>
                  <a:cubicBezTo>
                    <a:pt x="9" y="1"/>
                    <a:pt x="5" y="0"/>
                    <a:pt x="5" y="0"/>
                  </a:cubicBezTo>
                  <a:cubicBezTo>
                    <a:pt x="3" y="0"/>
                    <a:pt x="1" y="0"/>
                    <a:pt x="0" y="0"/>
                  </a:cubicBezTo>
                  <a:cubicBezTo>
                    <a:pt x="2" y="0"/>
                    <a:pt x="6" y="3"/>
                    <a:pt x="8" y="1"/>
                  </a:cubicBezTo>
                  <a:cubicBezTo>
                    <a:pt x="9" y="1"/>
                    <a:pt x="7" y="2"/>
                    <a:pt x="8" y="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068" name="Freeform 788">
              <a:extLst>
                <a:ext uri="{FF2B5EF4-FFF2-40B4-BE49-F238E27FC236}">
                  <a16:creationId xmlns:a16="http://schemas.microsoft.com/office/drawing/2014/main" id="{57546875-5FD6-1F94-8E7F-49DF2202F531}"/>
                </a:ext>
              </a:extLst>
            </p:cNvPr>
            <p:cNvSpPr/>
            <p:nvPr/>
          </p:nvSpPr>
          <p:spPr bwMode="auto">
            <a:xfrm>
              <a:off x="10252926" y="3538923"/>
              <a:ext cx="132428" cy="73757"/>
            </a:xfrm>
            <a:custGeom>
              <a:avLst/>
              <a:gdLst>
                <a:gd name="T0" fmla="*/ 12 w 13"/>
                <a:gd name="T1" fmla="*/ 4 h 7"/>
                <a:gd name="T2" fmla="*/ 12 w 13"/>
                <a:gd name="T3" fmla="*/ 1 h 7"/>
                <a:gd name="T4" fmla="*/ 7 w 13"/>
                <a:gd name="T5" fmla="*/ 2 h 7"/>
                <a:gd name="T6" fmla="*/ 3 w 13"/>
                <a:gd name="T7" fmla="*/ 3 h 7"/>
                <a:gd name="T8" fmla="*/ 0 w 13"/>
                <a:gd name="T9" fmla="*/ 5 h 7"/>
                <a:gd name="T10" fmla="*/ 12 w 13"/>
                <a:gd name="T11" fmla="*/ 4 h 7"/>
                <a:gd name="T12" fmla="*/ 12 w 13"/>
                <a:gd name="T13" fmla="*/ 4 h 7"/>
              </a:gdLst>
              <a:ahLst/>
              <a:cxnLst>
                <a:cxn ang="0">
                  <a:pos x="T0" y="T1"/>
                </a:cxn>
                <a:cxn ang="0">
                  <a:pos x="T2" y="T3"/>
                </a:cxn>
                <a:cxn ang="0">
                  <a:pos x="T4" y="T5"/>
                </a:cxn>
                <a:cxn ang="0">
                  <a:pos x="T6" y="T7"/>
                </a:cxn>
                <a:cxn ang="0">
                  <a:pos x="T8" y="T9"/>
                </a:cxn>
                <a:cxn ang="0">
                  <a:pos x="T10" y="T11"/>
                </a:cxn>
                <a:cxn ang="0">
                  <a:pos x="T12" y="T13"/>
                </a:cxn>
              </a:cxnLst>
              <a:rect l="0" t="0" r="r" b="b"/>
              <a:pathLst>
                <a:path w="13" h="7">
                  <a:moveTo>
                    <a:pt x="12" y="4"/>
                  </a:moveTo>
                  <a:cubicBezTo>
                    <a:pt x="13" y="3"/>
                    <a:pt x="13" y="2"/>
                    <a:pt x="12" y="1"/>
                  </a:cubicBezTo>
                  <a:cubicBezTo>
                    <a:pt x="11" y="0"/>
                    <a:pt x="8" y="1"/>
                    <a:pt x="7" y="2"/>
                  </a:cubicBezTo>
                  <a:cubicBezTo>
                    <a:pt x="6" y="2"/>
                    <a:pt x="4" y="2"/>
                    <a:pt x="3" y="3"/>
                  </a:cubicBezTo>
                  <a:cubicBezTo>
                    <a:pt x="3" y="3"/>
                    <a:pt x="0" y="5"/>
                    <a:pt x="0" y="5"/>
                  </a:cubicBezTo>
                  <a:cubicBezTo>
                    <a:pt x="3" y="7"/>
                    <a:pt x="10" y="6"/>
                    <a:pt x="12" y="4"/>
                  </a:cubicBezTo>
                  <a:cubicBezTo>
                    <a:pt x="13" y="3"/>
                    <a:pt x="9" y="6"/>
                    <a:pt x="12" y="4"/>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069" name="Freeform 789">
              <a:extLst>
                <a:ext uri="{FF2B5EF4-FFF2-40B4-BE49-F238E27FC236}">
                  <a16:creationId xmlns:a16="http://schemas.microsoft.com/office/drawing/2014/main" id="{0D827D97-6CA3-D8B9-37D6-082BFB401348}"/>
                </a:ext>
              </a:extLst>
            </p:cNvPr>
            <p:cNvSpPr/>
            <p:nvPr/>
          </p:nvSpPr>
          <p:spPr bwMode="auto">
            <a:xfrm>
              <a:off x="9047126" y="3645872"/>
              <a:ext cx="41820" cy="66379"/>
            </a:xfrm>
            <a:custGeom>
              <a:avLst/>
              <a:gdLst>
                <a:gd name="T0" fmla="*/ 3 w 4"/>
                <a:gd name="T1" fmla="*/ 2 h 6"/>
                <a:gd name="T2" fmla="*/ 1 w 4"/>
                <a:gd name="T3" fmla="*/ 3 h 6"/>
                <a:gd name="T4" fmla="*/ 3 w 4"/>
                <a:gd name="T5" fmla="*/ 2 h 6"/>
                <a:gd name="T6" fmla="*/ 3 w 4"/>
                <a:gd name="T7" fmla="*/ 2 h 6"/>
              </a:gdLst>
              <a:ahLst/>
              <a:cxnLst>
                <a:cxn ang="0">
                  <a:pos x="T0" y="T1"/>
                </a:cxn>
                <a:cxn ang="0">
                  <a:pos x="T2" y="T3"/>
                </a:cxn>
                <a:cxn ang="0">
                  <a:pos x="T4" y="T5"/>
                </a:cxn>
                <a:cxn ang="0">
                  <a:pos x="T6" y="T7"/>
                </a:cxn>
              </a:cxnLst>
              <a:rect l="0" t="0" r="r" b="b"/>
              <a:pathLst>
                <a:path w="4" h="6">
                  <a:moveTo>
                    <a:pt x="3" y="2"/>
                  </a:moveTo>
                  <a:cubicBezTo>
                    <a:pt x="2" y="0"/>
                    <a:pt x="1" y="1"/>
                    <a:pt x="1" y="3"/>
                  </a:cubicBezTo>
                  <a:cubicBezTo>
                    <a:pt x="0" y="6"/>
                    <a:pt x="4" y="4"/>
                    <a:pt x="3" y="2"/>
                  </a:cubicBezTo>
                  <a:cubicBezTo>
                    <a:pt x="3" y="2"/>
                    <a:pt x="4" y="3"/>
                    <a:pt x="3" y="2"/>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070" name="Freeform 790">
              <a:extLst>
                <a:ext uri="{FF2B5EF4-FFF2-40B4-BE49-F238E27FC236}">
                  <a16:creationId xmlns:a16="http://schemas.microsoft.com/office/drawing/2014/main" id="{50E7FA06-6D09-83E8-9C4A-702ECFBA7406}"/>
                </a:ext>
              </a:extLst>
            </p:cNvPr>
            <p:cNvSpPr/>
            <p:nvPr/>
          </p:nvSpPr>
          <p:spPr bwMode="auto">
            <a:xfrm>
              <a:off x="8956516" y="3505733"/>
              <a:ext cx="38336" cy="44255"/>
            </a:xfrm>
            <a:custGeom>
              <a:avLst/>
              <a:gdLst>
                <a:gd name="T0" fmla="*/ 4 w 4"/>
                <a:gd name="T1" fmla="*/ 2 h 4"/>
                <a:gd name="T2" fmla="*/ 1 w 4"/>
                <a:gd name="T3" fmla="*/ 1 h 4"/>
                <a:gd name="T4" fmla="*/ 4 w 4"/>
                <a:gd name="T5" fmla="*/ 2 h 4"/>
                <a:gd name="T6" fmla="*/ 4 w 4"/>
                <a:gd name="T7" fmla="*/ 2 h 4"/>
              </a:gdLst>
              <a:ahLst/>
              <a:cxnLst>
                <a:cxn ang="0">
                  <a:pos x="T0" y="T1"/>
                </a:cxn>
                <a:cxn ang="0">
                  <a:pos x="T2" y="T3"/>
                </a:cxn>
                <a:cxn ang="0">
                  <a:pos x="T4" y="T5"/>
                </a:cxn>
                <a:cxn ang="0">
                  <a:pos x="T6" y="T7"/>
                </a:cxn>
              </a:cxnLst>
              <a:rect l="0" t="0" r="r" b="b"/>
              <a:pathLst>
                <a:path w="4" h="4">
                  <a:moveTo>
                    <a:pt x="4" y="2"/>
                  </a:moveTo>
                  <a:cubicBezTo>
                    <a:pt x="3" y="2"/>
                    <a:pt x="1" y="0"/>
                    <a:pt x="1" y="1"/>
                  </a:cubicBezTo>
                  <a:cubicBezTo>
                    <a:pt x="0" y="4"/>
                    <a:pt x="4" y="2"/>
                    <a:pt x="4" y="2"/>
                  </a:cubicBezTo>
                  <a:cubicBezTo>
                    <a:pt x="3" y="2"/>
                    <a:pt x="4" y="2"/>
                    <a:pt x="4" y="2"/>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071" name="Freeform 791">
              <a:extLst>
                <a:ext uri="{FF2B5EF4-FFF2-40B4-BE49-F238E27FC236}">
                  <a16:creationId xmlns:a16="http://schemas.microsoft.com/office/drawing/2014/main" id="{5D543EE8-D32A-0A48-D496-94DD4270BB48}"/>
                </a:ext>
              </a:extLst>
            </p:cNvPr>
            <p:cNvSpPr/>
            <p:nvPr/>
          </p:nvSpPr>
          <p:spPr bwMode="auto">
            <a:xfrm>
              <a:off x="10754759" y="2812415"/>
              <a:ext cx="20911" cy="22128"/>
            </a:xfrm>
            <a:custGeom>
              <a:avLst/>
              <a:gdLst>
                <a:gd name="T0" fmla="*/ 2 w 2"/>
                <a:gd name="T1" fmla="*/ 1 h 2"/>
                <a:gd name="T2" fmla="*/ 0 w 2"/>
                <a:gd name="T3" fmla="*/ 2 h 2"/>
                <a:gd name="T4" fmla="*/ 2 w 2"/>
                <a:gd name="T5" fmla="*/ 1 h 2"/>
              </a:gdLst>
              <a:ahLst/>
              <a:cxnLst>
                <a:cxn ang="0">
                  <a:pos x="T0" y="T1"/>
                </a:cxn>
                <a:cxn ang="0">
                  <a:pos x="T2" y="T3"/>
                </a:cxn>
                <a:cxn ang="0">
                  <a:pos x="T4" y="T5"/>
                </a:cxn>
              </a:cxnLst>
              <a:rect l="0" t="0" r="r" b="b"/>
              <a:pathLst>
                <a:path w="2" h="2">
                  <a:moveTo>
                    <a:pt x="2" y="1"/>
                  </a:moveTo>
                  <a:cubicBezTo>
                    <a:pt x="2" y="0"/>
                    <a:pt x="0" y="1"/>
                    <a:pt x="0" y="2"/>
                  </a:cubicBezTo>
                  <a:cubicBezTo>
                    <a:pt x="1" y="2"/>
                    <a:pt x="2" y="2"/>
                    <a:pt x="2" y="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072" name="Freeform 792">
              <a:extLst>
                <a:ext uri="{FF2B5EF4-FFF2-40B4-BE49-F238E27FC236}">
                  <a16:creationId xmlns:a16="http://schemas.microsoft.com/office/drawing/2014/main" id="{36F2409C-67E4-958E-2977-F4340D3E11A0}"/>
                </a:ext>
              </a:extLst>
            </p:cNvPr>
            <p:cNvSpPr/>
            <p:nvPr/>
          </p:nvSpPr>
          <p:spPr bwMode="auto">
            <a:xfrm>
              <a:off x="10671121" y="2694404"/>
              <a:ext cx="31366" cy="18440"/>
            </a:xfrm>
            <a:custGeom>
              <a:avLst/>
              <a:gdLst>
                <a:gd name="T0" fmla="*/ 2 w 3"/>
                <a:gd name="T1" fmla="*/ 0 h 2"/>
                <a:gd name="T2" fmla="*/ 1 w 3"/>
                <a:gd name="T3" fmla="*/ 1 h 2"/>
                <a:gd name="T4" fmla="*/ 2 w 3"/>
                <a:gd name="T5" fmla="*/ 0 h 2"/>
              </a:gdLst>
              <a:ahLst/>
              <a:cxnLst>
                <a:cxn ang="0">
                  <a:pos x="T0" y="T1"/>
                </a:cxn>
                <a:cxn ang="0">
                  <a:pos x="T2" y="T3"/>
                </a:cxn>
                <a:cxn ang="0">
                  <a:pos x="T4" y="T5"/>
                </a:cxn>
              </a:cxnLst>
              <a:rect l="0" t="0" r="r" b="b"/>
              <a:pathLst>
                <a:path w="3" h="2">
                  <a:moveTo>
                    <a:pt x="2" y="0"/>
                  </a:moveTo>
                  <a:cubicBezTo>
                    <a:pt x="1" y="0"/>
                    <a:pt x="0" y="1"/>
                    <a:pt x="1" y="1"/>
                  </a:cubicBezTo>
                  <a:cubicBezTo>
                    <a:pt x="2" y="2"/>
                    <a:pt x="3" y="1"/>
                    <a:pt x="2" y="0"/>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073" name="Freeform 793">
              <a:extLst>
                <a:ext uri="{FF2B5EF4-FFF2-40B4-BE49-F238E27FC236}">
                  <a16:creationId xmlns:a16="http://schemas.microsoft.com/office/drawing/2014/main" id="{B113AEE5-DD4F-73DD-390E-B4184BE384F8}"/>
                </a:ext>
              </a:extLst>
            </p:cNvPr>
            <p:cNvSpPr/>
            <p:nvPr/>
          </p:nvSpPr>
          <p:spPr bwMode="auto">
            <a:xfrm>
              <a:off x="10754759" y="2650148"/>
              <a:ext cx="27879" cy="33193"/>
            </a:xfrm>
            <a:custGeom>
              <a:avLst/>
              <a:gdLst>
                <a:gd name="T0" fmla="*/ 2 w 3"/>
                <a:gd name="T1" fmla="*/ 1 h 3"/>
                <a:gd name="T2" fmla="*/ 1 w 3"/>
                <a:gd name="T3" fmla="*/ 2 h 3"/>
                <a:gd name="T4" fmla="*/ 2 w 3"/>
                <a:gd name="T5" fmla="*/ 1 h 3"/>
              </a:gdLst>
              <a:ahLst/>
              <a:cxnLst>
                <a:cxn ang="0">
                  <a:pos x="T0" y="T1"/>
                </a:cxn>
                <a:cxn ang="0">
                  <a:pos x="T2" y="T3"/>
                </a:cxn>
                <a:cxn ang="0">
                  <a:pos x="T4" y="T5"/>
                </a:cxn>
              </a:cxnLst>
              <a:rect l="0" t="0" r="r" b="b"/>
              <a:pathLst>
                <a:path w="3" h="3">
                  <a:moveTo>
                    <a:pt x="2" y="1"/>
                  </a:moveTo>
                  <a:cubicBezTo>
                    <a:pt x="2" y="0"/>
                    <a:pt x="0" y="1"/>
                    <a:pt x="1" y="2"/>
                  </a:cubicBezTo>
                  <a:cubicBezTo>
                    <a:pt x="1" y="3"/>
                    <a:pt x="3" y="1"/>
                    <a:pt x="2" y="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074" name="Freeform 794">
              <a:extLst>
                <a:ext uri="{FF2B5EF4-FFF2-40B4-BE49-F238E27FC236}">
                  <a16:creationId xmlns:a16="http://schemas.microsoft.com/office/drawing/2014/main" id="{CF2C947E-E638-D6EC-E444-F06B21E2827C}"/>
                </a:ext>
              </a:extLst>
            </p:cNvPr>
            <p:cNvSpPr/>
            <p:nvPr/>
          </p:nvSpPr>
          <p:spPr bwMode="auto">
            <a:xfrm>
              <a:off x="7963300" y="2867732"/>
              <a:ext cx="52274" cy="7374"/>
            </a:xfrm>
            <a:custGeom>
              <a:avLst/>
              <a:gdLst>
                <a:gd name="T0" fmla="*/ 5 w 5"/>
                <a:gd name="T1" fmla="*/ 1 h 1"/>
                <a:gd name="T2" fmla="*/ 1 w 5"/>
                <a:gd name="T3" fmla="*/ 0 h 1"/>
                <a:gd name="T4" fmla="*/ 5 w 5"/>
                <a:gd name="T5" fmla="*/ 1 h 1"/>
              </a:gdLst>
              <a:ahLst/>
              <a:cxnLst>
                <a:cxn ang="0">
                  <a:pos x="T0" y="T1"/>
                </a:cxn>
                <a:cxn ang="0">
                  <a:pos x="T2" y="T3"/>
                </a:cxn>
                <a:cxn ang="0">
                  <a:pos x="T4" y="T5"/>
                </a:cxn>
              </a:cxnLst>
              <a:rect l="0" t="0" r="r" b="b"/>
              <a:pathLst>
                <a:path w="5" h="1">
                  <a:moveTo>
                    <a:pt x="5" y="1"/>
                  </a:moveTo>
                  <a:cubicBezTo>
                    <a:pt x="4" y="0"/>
                    <a:pt x="0" y="0"/>
                    <a:pt x="1" y="0"/>
                  </a:cubicBezTo>
                  <a:cubicBezTo>
                    <a:pt x="2" y="1"/>
                    <a:pt x="5" y="1"/>
                    <a:pt x="5" y="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075" name="Freeform 795">
              <a:extLst>
                <a:ext uri="{FF2B5EF4-FFF2-40B4-BE49-F238E27FC236}">
                  <a16:creationId xmlns:a16="http://schemas.microsoft.com/office/drawing/2014/main" id="{814D75CA-FF76-105E-B713-60F39A1C65D6}"/>
                </a:ext>
              </a:extLst>
            </p:cNvPr>
            <p:cNvSpPr/>
            <p:nvPr/>
          </p:nvSpPr>
          <p:spPr bwMode="auto">
            <a:xfrm>
              <a:off x="8026027" y="2867732"/>
              <a:ext cx="62727" cy="0"/>
            </a:xfrm>
            <a:custGeom>
              <a:avLst/>
              <a:gdLst>
                <a:gd name="T0" fmla="*/ 5 w 6"/>
                <a:gd name="T1" fmla="*/ 1 w 6"/>
                <a:gd name="T2" fmla="*/ 5 w 6"/>
              </a:gdLst>
              <a:ahLst/>
              <a:cxnLst>
                <a:cxn ang="0">
                  <a:pos x="T0" y="0"/>
                </a:cxn>
                <a:cxn ang="0">
                  <a:pos x="T1" y="0"/>
                </a:cxn>
                <a:cxn ang="0">
                  <a:pos x="T2" y="0"/>
                </a:cxn>
              </a:cxnLst>
              <a:rect l="0" t="0" r="r" b="b"/>
              <a:pathLst>
                <a:path w="6">
                  <a:moveTo>
                    <a:pt x="5" y="0"/>
                  </a:moveTo>
                  <a:cubicBezTo>
                    <a:pt x="4" y="0"/>
                    <a:pt x="0" y="0"/>
                    <a:pt x="1" y="0"/>
                  </a:cubicBezTo>
                  <a:cubicBezTo>
                    <a:pt x="2" y="0"/>
                    <a:pt x="6" y="0"/>
                    <a:pt x="5" y="0"/>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076" name="Freeform 796">
              <a:extLst>
                <a:ext uri="{FF2B5EF4-FFF2-40B4-BE49-F238E27FC236}">
                  <a16:creationId xmlns:a16="http://schemas.microsoft.com/office/drawing/2014/main" id="{B81FCB36-9035-9CB6-66D4-2D75AE53045D}"/>
                </a:ext>
              </a:extLst>
            </p:cNvPr>
            <p:cNvSpPr/>
            <p:nvPr/>
          </p:nvSpPr>
          <p:spPr bwMode="auto">
            <a:xfrm>
              <a:off x="9200466" y="2181793"/>
              <a:ext cx="41820" cy="22128"/>
            </a:xfrm>
            <a:custGeom>
              <a:avLst/>
              <a:gdLst>
                <a:gd name="T0" fmla="*/ 3 w 4"/>
                <a:gd name="T1" fmla="*/ 2 h 2"/>
                <a:gd name="T2" fmla="*/ 2 w 4"/>
                <a:gd name="T3" fmla="*/ 0 h 2"/>
                <a:gd name="T4" fmla="*/ 3 w 4"/>
                <a:gd name="T5" fmla="*/ 2 h 2"/>
              </a:gdLst>
              <a:ahLst/>
              <a:cxnLst>
                <a:cxn ang="0">
                  <a:pos x="T0" y="T1"/>
                </a:cxn>
                <a:cxn ang="0">
                  <a:pos x="T2" y="T3"/>
                </a:cxn>
                <a:cxn ang="0">
                  <a:pos x="T4" y="T5"/>
                </a:cxn>
              </a:cxnLst>
              <a:rect l="0" t="0" r="r" b="b"/>
              <a:pathLst>
                <a:path w="4" h="2">
                  <a:moveTo>
                    <a:pt x="3" y="2"/>
                  </a:moveTo>
                  <a:cubicBezTo>
                    <a:pt x="1" y="2"/>
                    <a:pt x="0" y="0"/>
                    <a:pt x="2" y="0"/>
                  </a:cubicBezTo>
                  <a:cubicBezTo>
                    <a:pt x="3" y="0"/>
                    <a:pt x="4" y="2"/>
                    <a:pt x="3" y="2"/>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077" name="Freeform 797">
              <a:extLst>
                <a:ext uri="{FF2B5EF4-FFF2-40B4-BE49-F238E27FC236}">
                  <a16:creationId xmlns:a16="http://schemas.microsoft.com/office/drawing/2014/main" id="{22252EAD-0443-194B-36E5-16EECFE28DFC}"/>
                </a:ext>
              </a:extLst>
            </p:cNvPr>
            <p:cNvSpPr/>
            <p:nvPr/>
          </p:nvSpPr>
          <p:spPr bwMode="auto">
            <a:xfrm>
              <a:off x="4847732" y="4825952"/>
              <a:ext cx="94095" cy="129075"/>
            </a:xfrm>
            <a:custGeom>
              <a:avLst/>
              <a:gdLst>
                <a:gd name="T0" fmla="*/ 9 w 9"/>
                <a:gd name="T1" fmla="*/ 11 h 12"/>
                <a:gd name="T2" fmla="*/ 5 w 9"/>
                <a:gd name="T3" fmla="*/ 2 h 12"/>
                <a:gd name="T4" fmla="*/ 2 w 9"/>
                <a:gd name="T5" fmla="*/ 2 h 12"/>
                <a:gd name="T6" fmla="*/ 0 w 9"/>
                <a:gd name="T7" fmla="*/ 3 h 12"/>
                <a:gd name="T8" fmla="*/ 3 w 9"/>
                <a:gd name="T9" fmla="*/ 5 h 12"/>
                <a:gd name="T10" fmla="*/ 3 w 9"/>
                <a:gd name="T11" fmla="*/ 7 h 12"/>
                <a:gd name="T12" fmla="*/ 4 w 9"/>
                <a:gd name="T13" fmla="*/ 7 h 12"/>
                <a:gd name="T14" fmla="*/ 3 w 9"/>
                <a:gd name="T15" fmla="*/ 8 h 12"/>
                <a:gd name="T16" fmla="*/ 6 w 9"/>
                <a:gd name="T17" fmla="*/ 11 h 12"/>
                <a:gd name="T18" fmla="*/ 6 w 9"/>
                <a:gd name="T19" fmla="*/ 9 h 12"/>
                <a:gd name="T20" fmla="*/ 9 w 9"/>
                <a:gd name="T21" fmla="*/ 11 h 12"/>
                <a:gd name="T22" fmla="*/ 9 w 9"/>
                <a:gd name="T23" fmla="*/ 1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12">
                  <a:moveTo>
                    <a:pt x="9" y="11"/>
                  </a:moveTo>
                  <a:cubicBezTo>
                    <a:pt x="8" y="8"/>
                    <a:pt x="7" y="4"/>
                    <a:pt x="5" y="2"/>
                  </a:cubicBezTo>
                  <a:cubicBezTo>
                    <a:pt x="4" y="1"/>
                    <a:pt x="3" y="0"/>
                    <a:pt x="2" y="2"/>
                  </a:cubicBezTo>
                  <a:cubicBezTo>
                    <a:pt x="2" y="2"/>
                    <a:pt x="0" y="2"/>
                    <a:pt x="0" y="3"/>
                  </a:cubicBezTo>
                  <a:cubicBezTo>
                    <a:pt x="1" y="4"/>
                    <a:pt x="3" y="3"/>
                    <a:pt x="3" y="5"/>
                  </a:cubicBezTo>
                  <a:cubicBezTo>
                    <a:pt x="3" y="6"/>
                    <a:pt x="3" y="6"/>
                    <a:pt x="3" y="7"/>
                  </a:cubicBezTo>
                  <a:cubicBezTo>
                    <a:pt x="3" y="8"/>
                    <a:pt x="4" y="7"/>
                    <a:pt x="4" y="7"/>
                  </a:cubicBezTo>
                  <a:cubicBezTo>
                    <a:pt x="5" y="8"/>
                    <a:pt x="3" y="8"/>
                    <a:pt x="3" y="8"/>
                  </a:cubicBezTo>
                  <a:cubicBezTo>
                    <a:pt x="3" y="9"/>
                    <a:pt x="5" y="11"/>
                    <a:pt x="6" y="11"/>
                  </a:cubicBezTo>
                  <a:cubicBezTo>
                    <a:pt x="6" y="11"/>
                    <a:pt x="2" y="7"/>
                    <a:pt x="6" y="9"/>
                  </a:cubicBezTo>
                  <a:cubicBezTo>
                    <a:pt x="7" y="9"/>
                    <a:pt x="9" y="12"/>
                    <a:pt x="9" y="11"/>
                  </a:cubicBezTo>
                  <a:cubicBezTo>
                    <a:pt x="8" y="10"/>
                    <a:pt x="9" y="12"/>
                    <a:pt x="9" y="1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grpSp>
      <p:sp>
        <p:nvSpPr>
          <p:cNvPr id="776" name="Freeform 512">
            <a:extLst>
              <a:ext uri="{FF2B5EF4-FFF2-40B4-BE49-F238E27FC236}">
                <a16:creationId xmlns:a16="http://schemas.microsoft.com/office/drawing/2014/main" id="{5FDA63D8-2448-35FC-4F1F-02FCFD21D399}"/>
              </a:ext>
            </a:extLst>
          </p:cNvPr>
          <p:cNvSpPr/>
          <p:nvPr/>
        </p:nvSpPr>
        <p:spPr bwMode="auto">
          <a:xfrm>
            <a:off x="7989648" y="5432944"/>
            <a:ext cx="34628" cy="22220"/>
          </a:xfrm>
          <a:custGeom>
            <a:avLst/>
            <a:gdLst>
              <a:gd name="T0" fmla="*/ 10 w 12"/>
              <a:gd name="T1" fmla="*/ 3 h 6"/>
              <a:gd name="T2" fmla="*/ 8 w 12"/>
              <a:gd name="T3" fmla="*/ 2 h 6"/>
              <a:gd name="T4" fmla="*/ 5 w 12"/>
              <a:gd name="T5" fmla="*/ 2 h 6"/>
              <a:gd name="T6" fmla="*/ 3 w 12"/>
              <a:gd name="T7" fmla="*/ 1 h 6"/>
              <a:gd name="T8" fmla="*/ 0 w 12"/>
              <a:gd name="T9" fmla="*/ 3 h 6"/>
              <a:gd name="T10" fmla="*/ 2 w 12"/>
              <a:gd name="T11" fmla="*/ 5 h 6"/>
              <a:gd name="T12" fmla="*/ 6 w 12"/>
              <a:gd name="T13" fmla="*/ 5 h 6"/>
              <a:gd name="T14" fmla="*/ 11 w 12"/>
              <a:gd name="T15" fmla="*/ 3 h 6"/>
              <a:gd name="T16" fmla="*/ 10 w 12"/>
              <a:gd name="T17" fmla="*/ 3 h 6"/>
              <a:gd name="T18" fmla="*/ 10 w 12"/>
              <a:gd name="T19"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6">
                <a:moveTo>
                  <a:pt x="10" y="3"/>
                </a:moveTo>
                <a:cubicBezTo>
                  <a:pt x="9" y="3"/>
                  <a:pt x="9" y="2"/>
                  <a:pt x="8" y="2"/>
                </a:cubicBezTo>
                <a:cubicBezTo>
                  <a:pt x="7" y="2"/>
                  <a:pt x="6" y="2"/>
                  <a:pt x="5" y="2"/>
                </a:cubicBezTo>
                <a:cubicBezTo>
                  <a:pt x="4" y="2"/>
                  <a:pt x="4" y="0"/>
                  <a:pt x="3" y="1"/>
                </a:cubicBezTo>
                <a:cubicBezTo>
                  <a:pt x="3" y="1"/>
                  <a:pt x="0" y="3"/>
                  <a:pt x="0" y="3"/>
                </a:cubicBezTo>
                <a:cubicBezTo>
                  <a:pt x="0" y="3"/>
                  <a:pt x="2" y="5"/>
                  <a:pt x="2" y="5"/>
                </a:cubicBezTo>
                <a:cubicBezTo>
                  <a:pt x="3" y="6"/>
                  <a:pt x="5" y="5"/>
                  <a:pt x="6" y="5"/>
                </a:cubicBezTo>
                <a:cubicBezTo>
                  <a:pt x="7" y="5"/>
                  <a:pt x="11" y="4"/>
                  <a:pt x="11" y="3"/>
                </a:cubicBezTo>
                <a:cubicBezTo>
                  <a:pt x="10" y="3"/>
                  <a:pt x="10" y="3"/>
                  <a:pt x="10" y="3"/>
                </a:cubicBezTo>
                <a:cubicBezTo>
                  <a:pt x="9" y="3"/>
                  <a:pt x="12" y="2"/>
                  <a:pt x="10" y="3"/>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777" name="Freeform 513">
            <a:extLst>
              <a:ext uri="{FF2B5EF4-FFF2-40B4-BE49-F238E27FC236}">
                <a16:creationId xmlns:a16="http://schemas.microsoft.com/office/drawing/2014/main" id="{02404974-4872-A763-D6A3-855926CEC01B}"/>
              </a:ext>
            </a:extLst>
          </p:cNvPr>
          <p:cNvSpPr/>
          <p:nvPr/>
        </p:nvSpPr>
        <p:spPr bwMode="auto">
          <a:xfrm>
            <a:off x="7986680" y="5455163"/>
            <a:ext cx="25724" cy="22220"/>
          </a:xfrm>
          <a:custGeom>
            <a:avLst/>
            <a:gdLst>
              <a:gd name="T0" fmla="*/ 7 w 9"/>
              <a:gd name="T1" fmla="*/ 3 h 6"/>
              <a:gd name="T2" fmla="*/ 0 w 9"/>
              <a:gd name="T3" fmla="*/ 1 h 6"/>
              <a:gd name="T4" fmla="*/ 2 w 9"/>
              <a:gd name="T5" fmla="*/ 2 h 6"/>
              <a:gd name="T6" fmla="*/ 1 w 9"/>
              <a:gd name="T7" fmla="*/ 5 h 6"/>
              <a:gd name="T8" fmla="*/ 3 w 9"/>
              <a:gd name="T9" fmla="*/ 5 h 6"/>
              <a:gd name="T10" fmla="*/ 4 w 9"/>
              <a:gd name="T11" fmla="*/ 5 h 6"/>
              <a:gd name="T12" fmla="*/ 7 w 9"/>
              <a:gd name="T13" fmla="*/ 3 h 6"/>
              <a:gd name="T14" fmla="*/ 7 w 9"/>
              <a:gd name="T15" fmla="*/ 3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6">
                <a:moveTo>
                  <a:pt x="7" y="3"/>
                </a:moveTo>
                <a:cubicBezTo>
                  <a:pt x="7" y="2"/>
                  <a:pt x="0" y="0"/>
                  <a:pt x="0" y="1"/>
                </a:cubicBezTo>
                <a:cubicBezTo>
                  <a:pt x="0" y="1"/>
                  <a:pt x="2" y="2"/>
                  <a:pt x="2" y="2"/>
                </a:cubicBezTo>
                <a:cubicBezTo>
                  <a:pt x="3" y="3"/>
                  <a:pt x="1" y="4"/>
                  <a:pt x="1" y="5"/>
                </a:cubicBezTo>
                <a:cubicBezTo>
                  <a:pt x="1" y="6"/>
                  <a:pt x="3" y="5"/>
                  <a:pt x="3" y="5"/>
                </a:cubicBezTo>
                <a:cubicBezTo>
                  <a:pt x="4" y="4"/>
                  <a:pt x="3" y="5"/>
                  <a:pt x="4" y="5"/>
                </a:cubicBezTo>
                <a:cubicBezTo>
                  <a:pt x="5" y="6"/>
                  <a:pt x="9" y="4"/>
                  <a:pt x="7" y="3"/>
                </a:cubicBezTo>
                <a:cubicBezTo>
                  <a:pt x="6" y="2"/>
                  <a:pt x="8" y="3"/>
                  <a:pt x="7" y="3"/>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778" name="Freeform 514">
            <a:extLst>
              <a:ext uri="{FF2B5EF4-FFF2-40B4-BE49-F238E27FC236}">
                <a16:creationId xmlns:a16="http://schemas.microsoft.com/office/drawing/2014/main" id="{A1D30536-5061-F596-4313-CC2D981C9D85}"/>
              </a:ext>
            </a:extLst>
          </p:cNvPr>
          <p:cNvSpPr/>
          <p:nvPr/>
        </p:nvSpPr>
        <p:spPr bwMode="auto">
          <a:xfrm>
            <a:off x="7983713" y="5426771"/>
            <a:ext cx="22756" cy="17283"/>
          </a:xfrm>
          <a:custGeom>
            <a:avLst/>
            <a:gdLst>
              <a:gd name="T0" fmla="*/ 6 w 8"/>
              <a:gd name="T1" fmla="*/ 0 h 5"/>
              <a:gd name="T2" fmla="*/ 3 w 8"/>
              <a:gd name="T3" fmla="*/ 1 h 5"/>
              <a:gd name="T4" fmla="*/ 0 w 8"/>
              <a:gd name="T5" fmla="*/ 1 h 5"/>
              <a:gd name="T6" fmla="*/ 0 w 8"/>
              <a:gd name="T7" fmla="*/ 3 h 5"/>
              <a:gd name="T8" fmla="*/ 5 w 8"/>
              <a:gd name="T9" fmla="*/ 2 h 5"/>
              <a:gd name="T10" fmla="*/ 6 w 8"/>
              <a:gd name="T11" fmla="*/ 0 h 5"/>
              <a:gd name="T12" fmla="*/ 6 w 8"/>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8" h="5">
                <a:moveTo>
                  <a:pt x="6" y="0"/>
                </a:moveTo>
                <a:cubicBezTo>
                  <a:pt x="5" y="0"/>
                  <a:pt x="4" y="1"/>
                  <a:pt x="3" y="1"/>
                </a:cubicBezTo>
                <a:cubicBezTo>
                  <a:pt x="2" y="0"/>
                  <a:pt x="0" y="1"/>
                  <a:pt x="0" y="1"/>
                </a:cubicBezTo>
                <a:cubicBezTo>
                  <a:pt x="1" y="0"/>
                  <a:pt x="0" y="4"/>
                  <a:pt x="0" y="3"/>
                </a:cubicBezTo>
                <a:cubicBezTo>
                  <a:pt x="1" y="5"/>
                  <a:pt x="4" y="3"/>
                  <a:pt x="5" y="2"/>
                </a:cubicBezTo>
                <a:cubicBezTo>
                  <a:pt x="6" y="2"/>
                  <a:pt x="8" y="0"/>
                  <a:pt x="6" y="0"/>
                </a:cubicBezTo>
                <a:cubicBezTo>
                  <a:pt x="5" y="0"/>
                  <a:pt x="8" y="0"/>
                  <a:pt x="6" y="0"/>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779" name="Freeform 515">
            <a:extLst>
              <a:ext uri="{FF2B5EF4-FFF2-40B4-BE49-F238E27FC236}">
                <a16:creationId xmlns:a16="http://schemas.microsoft.com/office/drawing/2014/main" id="{52BE0CB5-6CBF-D778-7671-790E15C27A31}"/>
              </a:ext>
            </a:extLst>
          </p:cNvPr>
          <p:cNvSpPr/>
          <p:nvPr/>
        </p:nvSpPr>
        <p:spPr bwMode="auto">
          <a:xfrm>
            <a:off x="7971840" y="5440351"/>
            <a:ext cx="23745" cy="18518"/>
          </a:xfrm>
          <a:custGeom>
            <a:avLst/>
            <a:gdLst>
              <a:gd name="T0" fmla="*/ 7 w 8"/>
              <a:gd name="T1" fmla="*/ 4 h 5"/>
              <a:gd name="T2" fmla="*/ 1 w 8"/>
              <a:gd name="T3" fmla="*/ 1 h 5"/>
              <a:gd name="T4" fmla="*/ 7 w 8"/>
              <a:gd name="T5" fmla="*/ 4 h 5"/>
            </a:gdLst>
            <a:ahLst/>
            <a:cxnLst>
              <a:cxn ang="0">
                <a:pos x="T0" y="T1"/>
              </a:cxn>
              <a:cxn ang="0">
                <a:pos x="T2" y="T3"/>
              </a:cxn>
              <a:cxn ang="0">
                <a:pos x="T4" y="T5"/>
              </a:cxn>
            </a:cxnLst>
            <a:rect l="0" t="0" r="r" b="b"/>
            <a:pathLst>
              <a:path w="8" h="5">
                <a:moveTo>
                  <a:pt x="7" y="4"/>
                </a:moveTo>
                <a:cubicBezTo>
                  <a:pt x="6" y="3"/>
                  <a:pt x="0" y="0"/>
                  <a:pt x="1" y="1"/>
                </a:cubicBezTo>
                <a:cubicBezTo>
                  <a:pt x="2" y="2"/>
                  <a:pt x="8" y="5"/>
                  <a:pt x="7" y="4"/>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780" name="Freeform 516">
            <a:extLst>
              <a:ext uri="{FF2B5EF4-FFF2-40B4-BE49-F238E27FC236}">
                <a16:creationId xmlns:a16="http://schemas.microsoft.com/office/drawing/2014/main" id="{9E4F9EF9-735E-21E8-71D1-BCC0875A23AC}"/>
              </a:ext>
            </a:extLst>
          </p:cNvPr>
          <p:cNvSpPr/>
          <p:nvPr/>
        </p:nvSpPr>
        <p:spPr bwMode="auto">
          <a:xfrm>
            <a:off x="7965903" y="5415661"/>
            <a:ext cx="8904" cy="11110"/>
          </a:xfrm>
          <a:custGeom>
            <a:avLst/>
            <a:gdLst>
              <a:gd name="T0" fmla="*/ 2 w 3"/>
              <a:gd name="T1" fmla="*/ 2 h 3"/>
              <a:gd name="T2" fmla="*/ 0 w 3"/>
              <a:gd name="T3" fmla="*/ 1 h 3"/>
              <a:gd name="T4" fmla="*/ 2 w 3"/>
              <a:gd name="T5" fmla="*/ 2 h 3"/>
              <a:gd name="T6" fmla="*/ 2 w 3"/>
              <a:gd name="T7" fmla="*/ 2 h 3"/>
            </a:gdLst>
            <a:ahLst/>
            <a:cxnLst>
              <a:cxn ang="0">
                <a:pos x="T0" y="T1"/>
              </a:cxn>
              <a:cxn ang="0">
                <a:pos x="T2" y="T3"/>
              </a:cxn>
              <a:cxn ang="0">
                <a:pos x="T4" y="T5"/>
              </a:cxn>
              <a:cxn ang="0">
                <a:pos x="T6" y="T7"/>
              </a:cxn>
            </a:cxnLst>
            <a:rect l="0" t="0" r="r" b="b"/>
            <a:pathLst>
              <a:path w="3" h="3">
                <a:moveTo>
                  <a:pt x="2" y="2"/>
                </a:moveTo>
                <a:cubicBezTo>
                  <a:pt x="2" y="3"/>
                  <a:pt x="1" y="2"/>
                  <a:pt x="0" y="1"/>
                </a:cubicBezTo>
                <a:cubicBezTo>
                  <a:pt x="0" y="0"/>
                  <a:pt x="3" y="0"/>
                  <a:pt x="2" y="2"/>
                </a:cubicBezTo>
                <a:cubicBezTo>
                  <a:pt x="2" y="3"/>
                  <a:pt x="2" y="1"/>
                  <a:pt x="2" y="2"/>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781" name="Freeform 517">
            <a:extLst>
              <a:ext uri="{FF2B5EF4-FFF2-40B4-BE49-F238E27FC236}">
                <a16:creationId xmlns:a16="http://schemas.microsoft.com/office/drawing/2014/main" id="{D09BC0CA-2239-AA4E-E332-7B6D91FE4D94}"/>
              </a:ext>
            </a:extLst>
          </p:cNvPr>
          <p:cNvSpPr/>
          <p:nvPr/>
        </p:nvSpPr>
        <p:spPr bwMode="auto">
          <a:xfrm>
            <a:off x="7965903" y="5386034"/>
            <a:ext cx="20777" cy="25924"/>
          </a:xfrm>
          <a:custGeom>
            <a:avLst/>
            <a:gdLst>
              <a:gd name="T0" fmla="*/ 5 w 7"/>
              <a:gd name="T1" fmla="*/ 2 h 7"/>
              <a:gd name="T2" fmla="*/ 4 w 7"/>
              <a:gd name="T3" fmla="*/ 0 h 7"/>
              <a:gd name="T4" fmla="*/ 2 w 7"/>
              <a:gd name="T5" fmla="*/ 1 h 7"/>
              <a:gd name="T6" fmla="*/ 0 w 7"/>
              <a:gd name="T7" fmla="*/ 1 h 7"/>
              <a:gd name="T8" fmla="*/ 2 w 7"/>
              <a:gd name="T9" fmla="*/ 4 h 7"/>
              <a:gd name="T10" fmla="*/ 0 w 7"/>
              <a:gd name="T11" fmla="*/ 6 h 7"/>
              <a:gd name="T12" fmla="*/ 3 w 7"/>
              <a:gd name="T13" fmla="*/ 5 h 7"/>
              <a:gd name="T14" fmla="*/ 4 w 7"/>
              <a:gd name="T15" fmla="*/ 2 h 7"/>
              <a:gd name="T16" fmla="*/ 4 w 7"/>
              <a:gd name="T17" fmla="*/ 4 h 7"/>
              <a:gd name="T18" fmla="*/ 6 w 7"/>
              <a:gd name="T19" fmla="*/ 2 h 7"/>
              <a:gd name="T20" fmla="*/ 5 w 7"/>
              <a:gd name="T21" fmla="*/ 2 h 7"/>
              <a:gd name="T22" fmla="*/ 5 w 7"/>
              <a:gd name="T23"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 h="7">
                <a:moveTo>
                  <a:pt x="5" y="2"/>
                </a:moveTo>
                <a:cubicBezTo>
                  <a:pt x="5" y="1"/>
                  <a:pt x="4" y="1"/>
                  <a:pt x="4" y="0"/>
                </a:cubicBezTo>
                <a:cubicBezTo>
                  <a:pt x="3" y="0"/>
                  <a:pt x="1" y="0"/>
                  <a:pt x="2" y="1"/>
                </a:cubicBezTo>
                <a:cubicBezTo>
                  <a:pt x="4" y="3"/>
                  <a:pt x="1" y="2"/>
                  <a:pt x="0" y="1"/>
                </a:cubicBezTo>
                <a:cubicBezTo>
                  <a:pt x="1" y="3"/>
                  <a:pt x="2" y="3"/>
                  <a:pt x="2" y="4"/>
                </a:cubicBezTo>
                <a:cubicBezTo>
                  <a:pt x="3" y="6"/>
                  <a:pt x="1" y="5"/>
                  <a:pt x="0" y="6"/>
                </a:cubicBezTo>
                <a:cubicBezTo>
                  <a:pt x="0" y="7"/>
                  <a:pt x="4" y="6"/>
                  <a:pt x="3" y="5"/>
                </a:cubicBezTo>
                <a:cubicBezTo>
                  <a:pt x="3" y="5"/>
                  <a:pt x="4" y="3"/>
                  <a:pt x="4" y="2"/>
                </a:cubicBezTo>
                <a:cubicBezTo>
                  <a:pt x="4" y="2"/>
                  <a:pt x="4" y="3"/>
                  <a:pt x="4" y="4"/>
                </a:cubicBezTo>
                <a:cubicBezTo>
                  <a:pt x="4" y="3"/>
                  <a:pt x="6" y="2"/>
                  <a:pt x="6" y="2"/>
                </a:cubicBezTo>
                <a:cubicBezTo>
                  <a:pt x="6" y="2"/>
                  <a:pt x="6" y="2"/>
                  <a:pt x="5" y="2"/>
                </a:cubicBezTo>
                <a:cubicBezTo>
                  <a:pt x="5" y="1"/>
                  <a:pt x="7" y="2"/>
                  <a:pt x="5" y="2"/>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782" name="Freeform 518">
            <a:extLst>
              <a:ext uri="{FF2B5EF4-FFF2-40B4-BE49-F238E27FC236}">
                <a16:creationId xmlns:a16="http://schemas.microsoft.com/office/drawing/2014/main" id="{F46AB7A0-28EE-6C90-BF97-94DA806925BD}"/>
              </a:ext>
            </a:extLst>
          </p:cNvPr>
          <p:cNvSpPr/>
          <p:nvPr/>
        </p:nvSpPr>
        <p:spPr bwMode="auto">
          <a:xfrm>
            <a:off x="7962935" y="5339125"/>
            <a:ext cx="14840" cy="39503"/>
          </a:xfrm>
          <a:custGeom>
            <a:avLst/>
            <a:gdLst>
              <a:gd name="T0" fmla="*/ 5 w 5"/>
              <a:gd name="T1" fmla="*/ 7 h 11"/>
              <a:gd name="T2" fmla="*/ 2 w 5"/>
              <a:gd name="T3" fmla="*/ 2 h 11"/>
              <a:gd name="T4" fmla="*/ 1 w 5"/>
              <a:gd name="T5" fmla="*/ 6 h 11"/>
              <a:gd name="T6" fmla="*/ 0 w 5"/>
              <a:gd name="T7" fmla="*/ 9 h 11"/>
              <a:gd name="T8" fmla="*/ 2 w 5"/>
              <a:gd name="T9" fmla="*/ 7 h 11"/>
              <a:gd name="T10" fmla="*/ 5 w 5"/>
              <a:gd name="T11" fmla="*/ 7 h 11"/>
              <a:gd name="T12" fmla="*/ 5 w 5"/>
              <a:gd name="T13" fmla="*/ 7 h 11"/>
            </a:gdLst>
            <a:ahLst/>
            <a:cxnLst>
              <a:cxn ang="0">
                <a:pos x="T0" y="T1"/>
              </a:cxn>
              <a:cxn ang="0">
                <a:pos x="T2" y="T3"/>
              </a:cxn>
              <a:cxn ang="0">
                <a:pos x="T4" y="T5"/>
              </a:cxn>
              <a:cxn ang="0">
                <a:pos x="T6" y="T7"/>
              </a:cxn>
              <a:cxn ang="0">
                <a:pos x="T8" y="T9"/>
              </a:cxn>
              <a:cxn ang="0">
                <a:pos x="T10" y="T11"/>
              </a:cxn>
              <a:cxn ang="0">
                <a:pos x="T12" y="T13"/>
              </a:cxn>
            </a:cxnLst>
            <a:rect l="0" t="0" r="r" b="b"/>
            <a:pathLst>
              <a:path w="5" h="11">
                <a:moveTo>
                  <a:pt x="5" y="7"/>
                </a:moveTo>
                <a:cubicBezTo>
                  <a:pt x="5" y="6"/>
                  <a:pt x="4" y="0"/>
                  <a:pt x="2" y="2"/>
                </a:cubicBezTo>
                <a:cubicBezTo>
                  <a:pt x="2" y="3"/>
                  <a:pt x="3" y="6"/>
                  <a:pt x="1" y="6"/>
                </a:cubicBezTo>
                <a:cubicBezTo>
                  <a:pt x="0" y="6"/>
                  <a:pt x="0" y="7"/>
                  <a:pt x="0" y="9"/>
                </a:cubicBezTo>
                <a:cubicBezTo>
                  <a:pt x="1" y="9"/>
                  <a:pt x="2" y="7"/>
                  <a:pt x="2" y="7"/>
                </a:cubicBezTo>
                <a:cubicBezTo>
                  <a:pt x="1" y="7"/>
                  <a:pt x="5" y="11"/>
                  <a:pt x="5" y="7"/>
                </a:cubicBezTo>
                <a:cubicBezTo>
                  <a:pt x="5" y="6"/>
                  <a:pt x="5" y="8"/>
                  <a:pt x="5" y="7"/>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783" name="Freeform 519">
            <a:extLst>
              <a:ext uri="{FF2B5EF4-FFF2-40B4-BE49-F238E27FC236}">
                <a16:creationId xmlns:a16="http://schemas.microsoft.com/office/drawing/2014/main" id="{ECE939B9-68A1-79B8-46DE-C657CE60F76D}"/>
              </a:ext>
            </a:extLst>
          </p:cNvPr>
          <p:cNvSpPr/>
          <p:nvPr/>
        </p:nvSpPr>
        <p:spPr bwMode="auto">
          <a:xfrm>
            <a:off x="7959967" y="5371221"/>
            <a:ext cx="8904" cy="22220"/>
          </a:xfrm>
          <a:custGeom>
            <a:avLst/>
            <a:gdLst>
              <a:gd name="T0" fmla="*/ 3 w 3"/>
              <a:gd name="T1" fmla="*/ 2 h 6"/>
              <a:gd name="T2" fmla="*/ 1 w 3"/>
              <a:gd name="T3" fmla="*/ 6 h 6"/>
              <a:gd name="T4" fmla="*/ 3 w 3"/>
              <a:gd name="T5" fmla="*/ 2 h 6"/>
              <a:gd name="T6" fmla="*/ 3 w 3"/>
              <a:gd name="T7" fmla="*/ 2 h 6"/>
            </a:gdLst>
            <a:ahLst/>
            <a:cxnLst>
              <a:cxn ang="0">
                <a:pos x="T0" y="T1"/>
              </a:cxn>
              <a:cxn ang="0">
                <a:pos x="T2" y="T3"/>
              </a:cxn>
              <a:cxn ang="0">
                <a:pos x="T4" y="T5"/>
              </a:cxn>
              <a:cxn ang="0">
                <a:pos x="T6" y="T7"/>
              </a:cxn>
            </a:cxnLst>
            <a:rect l="0" t="0" r="r" b="b"/>
            <a:pathLst>
              <a:path w="3" h="6">
                <a:moveTo>
                  <a:pt x="3" y="2"/>
                </a:moveTo>
                <a:cubicBezTo>
                  <a:pt x="2" y="0"/>
                  <a:pt x="0" y="5"/>
                  <a:pt x="1" y="6"/>
                </a:cubicBezTo>
                <a:cubicBezTo>
                  <a:pt x="0" y="5"/>
                  <a:pt x="3" y="3"/>
                  <a:pt x="3" y="2"/>
                </a:cubicBezTo>
                <a:cubicBezTo>
                  <a:pt x="2" y="1"/>
                  <a:pt x="3" y="2"/>
                  <a:pt x="3" y="2"/>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784" name="Freeform 616">
            <a:extLst>
              <a:ext uri="{FF2B5EF4-FFF2-40B4-BE49-F238E27FC236}">
                <a16:creationId xmlns:a16="http://schemas.microsoft.com/office/drawing/2014/main" id="{7A8DB63F-B41D-9C2A-E8E7-B65F8B790079}"/>
              </a:ext>
            </a:extLst>
          </p:cNvPr>
          <p:cNvSpPr/>
          <p:nvPr/>
        </p:nvSpPr>
        <p:spPr bwMode="auto">
          <a:xfrm>
            <a:off x="8058906" y="5440349"/>
            <a:ext cx="52438" cy="58020"/>
          </a:xfrm>
          <a:custGeom>
            <a:avLst/>
            <a:gdLst>
              <a:gd name="T0" fmla="*/ 17 w 18"/>
              <a:gd name="T1" fmla="*/ 14 h 16"/>
              <a:gd name="T2" fmla="*/ 8 w 18"/>
              <a:gd name="T3" fmla="*/ 9 h 16"/>
              <a:gd name="T4" fmla="*/ 4 w 18"/>
              <a:gd name="T5" fmla="*/ 5 h 16"/>
              <a:gd name="T6" fmla="*/ 1 w 18"/>
              <a:gd name="T7" fmla="*/ 3 h 16"/>
              <a:gd name="T8" fmla="*/ 2 w 18"/>
              <a:gd name="T9" fmla="*/ 2 h 16"/>
              <a:gd name="T10" fmla="*/ 0 w 18"/>
              <a:gd name="T11" fmla="*/ 0 h 16"/>
              <a:gd name="T12" fmla="*/ 0 w 18"/>
              <a:gd name="T13" fmla="*/ 14 h 16"/>
              <a:gd name="T14" fmla="*/ 7 w 18"/>
              <a:gd name="T15" fmla="*/ 15 h 16"/>
              <a:gd name="T16" fmla="*/ 10 w 18"/>
              <a:gd name="T17" fmla="*/ 16 h 16"/>
              <a:gd name="T18" fmla="*/ 13 w 18"/>
              <a:gd name="T19" fmla="*/ 15 h 16"/>
              <a:gd name="T20" fmla="*/ 18 w 18"/>
              <a:gd name="T21" fmla="*/ 14 h 16"/>
              <a:gd name="T22" fmla="*/ 17 w 18"/>
              <a:gd name="T23" fmla="*/ 1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 h="16">
                <a:moveTo>
                  <a:pt x="17" y="14"/>
                </a:moveTo>
                <a:cubicBezTo>
                  <a:pt x="13" y="14"/>
                  <a:pt x="11" y="11"/>
                  <a:pt x="8" y="9"/>
                </a:cubicBezTo>
                <a:cubicBezTo>
                  <a:pt x="7" y="7"/>
                  <a:pt x="5" y="6"/>
                  <a:pt x="4" y="5"/>
                </a:cubicBezTo>
                <a:cubicBezTo>
                  <a:pt x="3" y="5"/>
                  <a:pt x="1" y="4"/>
                  <a:pt x="1" y="3"/>
                </a:cubicBezTo>
                <a:cubicBezTo>
                  <a:pt x="1" y="3"/>
                  <a:pt x="2" y="3"/>
                  <a:pt x="2" y="2"/>
                </a:cubicBezTo>
                <a:cubicBezTo>
                  <a:pt x="3" y="2"/>
                  <a:pt x="1" y="0"/>
                  <a:pt x="0" y="0"/>
                </a:cubicBezTo>
                <a:cubicBezTo>
                  <a:pt x="0" y="5"/>
                  <a:pt x="0" y="10"/>
                  <a:pt x="0" y="14"/>
                </a:cubicBezTo>
                <a:cubicBezTo>
                  <a:pt x="0" y="15"/>
                  <a:pt x="6" y="15"/>
                  <a:pt x="7" y="15"/>
                </a:cubicBezTo>
                <a:cubicBezTo>
                  <a:pt x="8" y="15"/>
                  <a:pt x="9" y="15"/>
                  <a:pt x="10" y="16"/>
                </a:cubicBezTo>
                <a:cubicBezTo>
                  <a:pt x="12" y="16"/>
                  <a:pt x="12" y="16"/>
                  <a:pt x="13" y="15"/>
                </a:cubicBezTo>
                <a:cubicBezTo>
                  <a:pt x="14" y="15"/>
                  <a:pt x="18" y="15"/>
                  <a:pt x="18" y="14"/>
                </a:cubicBezTo>
                <a:cubicBezTo>
                  <a:pt x="18" y="14"/>
                  <a:pt x="18" y="13"/>
                  <a:pt x="17" y="14"/>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785" name="Freeform 617">
            <a:extLst>
              <a:ext uri="{FF2B5EF4-FFF2-40B4-BE49-F238E27FC236}">
                <a16:creationId xmlns:a16="http://schemas.microsoft.com/office/drawing/2014/main" id="{724B0969-ADC5-10F7-4FF9-210F9201FE74}"/>
              </a:ext>
            </a:extLst>
          </p:cNvPr>
          <p:cNvSpPr/>
          <p:nvPr/>
        </p:nvSpPr>
        <p:spPr bwMode="auto">
          <a:xfrm>
            <a:off x="8003501" y="5432944"/>
            <a:ext cx="87067" cy="83943"/>
          </a:xfrm>
          <a:custGeom>
            <a:avLst/>
            <a:gdLst>
              <a:gd name="T0" fmla="*/ 19 w 30"/>
              <a:gd name="T1" fmla="*/ 17 h 23"/>
              <a:gd name="T2" fmla="*/ 19 w 30"/>
              <a:gd name="T3" fmla="*/ 7 h 23"/>
              <a:gd name="T4" fmla="*/ 19 w 30"/>
              <a:gd name="T5" fmla="*/ 3 h 23"/>
              <a:gd name="T6" fmla="*/ 15 w 30"/>
              <a:gd name="T7" fmla="*/ 1 h 23"/>
              <a:gd name="T8" fmla="*/ 12 w 30"/>
              <a:gd name="T9" fmla="*/ 3 h 23"/>
              <a:gd name="T10" fmla="*/ 13 w 30"/>
              <a:gd name="T11" fmla="*/ 6 h 23"/>
              <a:gd name="T12" fmla="*/ 15 w 30"/>
              <a:gd name="T13" fmla="*/ 6 h 23"/>
              <a:gd name="T14" fmla="*/ 14 w 30"/>
              <a:gd name="T15" fmla="*/ 8 h 23"/>
              <a:gd name="T16" fmla="*/ 13 w 30"/>
              <a:gd name="T17" fmla="*/ 11 h 23"/>
              <a:gd name="T18" fmla="*/ 16 w 30"/>
              <a:gd name="T19" fmla="*/ 13 h 23"/>
              <a:gd name="T20" fmla="*/ 12 w 30"/>
              <a:gd name="T21" fmla="*/ 13 h 23"/>
              <a:gd name="T22" fmla="*/ 9 w 30"/>
              <a:gd name="T23" fmla="*/ 12 h 23"/>
              <a:gd name="T24" fmla="*/ 10 w 30"/>
              <a:gd name="T25" fmla="*/ 12 h 23"/>
              <a:gd name="T26" fmla="*/ 10 w 30"/>
              <a:gd name="T27" fmla="*/ 9 h 23"/>
              <a:gd name="T28" fmla="*/ 8 w 30"/>
              <a:gd name="T29" fmla="*/ 11 h 23"/>
              <a:gd name="T30" fmla="*/ 5 w 30"/>
              <a:gd name="T31" fmla="*/ 11 h 23"/>
              <a:gd name="T32" fmla="*/ 0 w 30"/>
              <a:gd name="T33" fmla="*/ 12 h 23"/>
              <a:gd name="T34" fmla="*/ 2 w 30"/>
              <a:gd name="T35" fmla="*/ 12 h 23"/>
              <a:gd name="T36" fmla="*/ 3 w 30"/>
              <a:gd name="T37" fmla="*/ 12 h 23"/>
              <a:gd name="T38" fmla="*/ 5 w 30"/>
              <a:gd name="T39" fmla="*/ 12 h 23"/>
              <a:gd name="T40" fmla="*/ 6 w 30"/>
              <a:gd name="T41" fmla="*/ 13 h 23"/>
              <a:gd name="T42" fmla="*/ 4 w 30"/>
              <a:gd name="T43" fmla="*/ 15 h 23"/>
              <a:gd name="T44" fmla="*/ 6 w 30"/>
              <a:gd name="T45" fmla="*/ 15 h 23"/>
              <a:gd name="T46" fmla="*/ 8 w 30"/>
              <a:gd name="T47" fmla="*/ 16 h 23"/>
              <a:gd name="T48" fmla="*/ 7 w 30"/>
              <a:gd name="T49" fmla="*/ 16 h 23"/>
              <a:gd name="T50" fmla="*/ 10 w 30"/>
              <a:gd name="T51" fmla="*/ 17 h 23"/>
              <a:gd name="T52" fmla="*/ 12 w 30"/>
              <a:gd name="T53" fmla="*/ 17 h 23"/>
              <a:gd name="T54" fmla="*/ 17 w 30"/>
              <a:gd name="T55" fmla="*/ 21 h 23"/>
              <a:gd name="T56" fmla="*/ 16 w 30"/>
              <a:gd name="T57" fmla="*/ 20 h 23"/>
              <a:gd name="T58" fmla="*/ 23 w 30"/>
              <a:gd name="T59" fmla="*/ 23 h 23"/>
              <a:gd name="T60" fmla="*/ 19 w 30"/>
              <a:gd name="T61" fmla="*/ 18 h 23"/>
              <a:gd name="T62" fmla="*/ 24 w 30"/>
              <a:gd name="T63" fmla="*/ 19 h 23"/>
              <a:gd name="T64" fmla="*/ 30 w 30"/>
              <a:gd name="T65" fmla="*/ 18 h 23"/>
              <a:gd name="T66" fmla="*/ 19 w 30"/>
              <a:gd name="T67" fmla="*/ 1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 h="23">
                <a:moveTo>
                  <a:pt x="19" y="17"/>
                </a:moveTo>
                <a:cubicBezTo>
                  <a:pt x="19" y="13"/>
                  <a:pt x="19" y="10"/>
                  <a:pt x="19" y="7"/>
                </a:cubicBezTo>
                <a:cubicBezTo>
                  <a:pt x="19" y="6"/>
                  <a:pt x="19" y="4"/>
                  <a:pt x="19" y="3"/>
                </a:cubicBezTo>
                <a:cubicBezTo>
                  <a:pt x="19" y="2"/>
                  <a:pt x="16" y="0"/>
                  <a:pt x="15" y="1"/>
                </a:cubicBezTo>
                <a:cubicBezTo>
                  <a:pt x="14" y="2"/>
                  <a:pt x="12" y="1"/>
                  <a:pt x="12" y="3"/>
                </a:cubicBezTo>
                <a:cubicBezTo>
                  <a:pt x="11" y="5"/>
                  <a:pt x="9" y="7"/>
                  <a:pt x="13" y="6"/>
                </a:cubicBezTo>
                <a:cubicBezTo>
                  <a:pt x="13" y="6"/>
                  <a:pt x="15" y="6"/>
                  <a:pt x="15" y="6"/>
                </a:cubicBezTo>
                <a:cubicBezTo>
                  <a:pt x="16" y="6"/>
                  <a:pt x="14" y="8"/>
                  <a:pt x="14" y="8"/>
                </a:cubicBezTo>
                <a:cubicBezTo>
                  <a:pt x="13" y="8"/>
                  <a:pt x="11" y="10"/>
                  <a:pt x="13" y="11"/>
                </a:cubicBezTo>
                <a:cubicBezTo>
                  <a:pt x="13" y="12"/>
                  <a:pt x="16" y="12"/>
                  <a:pt x="16" y="13"/>
                </a:cubicBezTo>
                <a:cubicBezTo>
                  <a:pt x="16" y="13"/>
                  <a:pt x="12" y="13"/>
                  <a:pt x="12" y="13"/>
                </a:cubicBezTo>
                <a:cubicBezTo>
                  <a:pt x="11" y="13"/>
                  <a:pt x="9" y="12"/>
                  <a:pt x="9" y="12"/>
                </a:cubicBezTo>
                <a:cubicBezTo>
                  <a:pt x="9" y="12"/>
                  <a:pt x="10" y="13"/>
                  <a:pt x="10" y="12"/>
                </a:cubicBezTo>
                <a:cubicBezTo>
                  <a:pt x="10" y="11"/>
                  <a:pt x="11" y="10"/>
                  <a:pt x="10" y="9"/>
                </a:cubicBezTo>
                <a:cubicBezTo>
                  <a:pt x="10" y="9"/>
                  <a:pt x="8" y="11"/>
                  <a:pt x="8" y="11"/>
                </a:cubicBezTo>
                <a:cubicBezTo>
                  <a:pt x="7" y="12"/>
                  <a:pt x="6" y="11"/>
                  <a:pt x="5" y="11"/>
                </a:cubicBezTo>
                <a:cubicBezTo>
                  <a:pt x="4" y="11"/>
                  <a:pt x="0" y="10"/>
                  <a:pt x="0" y="12"/>
                </a:cubicBezTo>
                <a:cubicBezTo>
                  <a:pt x="0" y="13"/>
                  <a:pt x="2" y="12"/>
                  <a:pt x="2" y="12"/>
                </a:cubicBezTo>
                <a:cubicBezTo>
                  <a:pt x="3" y="11"/>
                  <a:pt x="2" y="12"/>
                  <a:pt x="3" y="12"/>
                </a:cubicBezTo>
                <a:cubicBezTo>
                  <a:pt x="4" y="13"/>
                  <a:pt x="4" y="11"/>
                  <a:pt x="5" y="12"/>
                </a:cubicBezTo>
                <a:cubicBezTo>
                  <a:pt x="5" y="12"/>
                  <a:pt x="6" y="13"/>
                  <a:pt x="6" y="13"/>
                </a:cubicBezTo>
                <a:cubicBezTo>
                  <a:pt x="6" y="13"/>
                  <a:pt x="2" y="14"/>
                  <a:pt x="4" y="15"/>
                </a:cubicBezTo>
                <a:cubicBezTo>
                  <a:pt x="5" y="16"/>
                  <a:pt x="6" y="14"/>
                  <a:pt x="6" y="15"/>
                </a:cubicBezTo>
                <a:cubicBezTo>
                  <a:pt x="7" y="15"/>
                  <a:pt x="8" y="16"/>
                  <a:pt x="8" y="16"/>
                </a:cubicBezTo>
                <a:cubicBezTo>
                  <a:pt x="8" y="16"/>
                  <a:pt x="8" y="16"/>
                  <a:pt x="7" y="16"/>
                </a:cubicBezTo>
                <a:cubicBezTo>
                  <a:pt x="7" y="17"/>
                  <a:pt x="9" y="17"/>
                  <a:pt x="10" y="17"/>
                </a:cubicBezTo>
                <a:cubicBezTo>
                  <a:pt x="11" y="17"/>
                  <a:pt x="11" y="15"/>
                  <a:pt x="12" y="17"/>
                </a:cubicBezTo>
                <a:cubicBezTo>
                  <a:pt x="12" y="17"/>
                  <a:pt x="16" y="22"/>
                  <a:pt x="17" y="21"/>
                </a:cubicBezTo>
                <a:cubicBezTo>
                  <a:pt x="17" y="21"/>
                  <a:pt x="16" y="20"/>
                  <a:pt x="16" y="20"/>
                </a:cubicBezTo>
                <a:cubicBezTo>
                  <a:pt x="16" y="19"/>
                  <a:pt x="22" y="23"/>
                  <a:pt x="23" y="23"/>
                </a:cubicBezTo>
                <a:cubicBezTo>
                  <a:pt x="23" y="22"/>
                  <a:pt x="19" y="19"/>
                  <a:pt x="19" y="18"/>
                </a:cubicBezTo>
                <a:cubicBezTo>
                  <a:pt x="20" y="18"/>
                  <a:pt x="24" y="19"/>
                  <a:pt x="24" y="19"/>
                </a:cubicBezTo>
                <a:cubicBezTo>
                  <a:pt x="26" y="19"/>
                  <a:pt x="28" y="19"/>
                  <a:pt x="30" y="18"/>
                </a:cubicBezTo>
                <a:cubicBezTo>
                  <a:pt x="27" y="16"/>
                  <a:pt x="23" y="17"/>
                  <a:pt x="19" y="17"/>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786" name="Freeform 625">
            <a:extLst>
              <a:ext uri="{FF2B5EF4-FFF2-40B4-BE49-F238E27FC236}">
                <a16:creationId xmlns:a16="http://schemas.microsoft.com/office/drawing/2014/main" id="{4E2755BE-3407-B90E-51F4-5722789AF6A6}"/>
              </a:ext>
            </a:extLst>
          </p:cNvPr>
          <p:cNvSpPr/>
          <p:nvPr/>
        </p:nvSpPr>
        <p:spPr bwMode="auto">
          <a:xfrm>
            <a:off x="7957988" y="4704610"/>
            <a:ext cx="126641" cy="769072"/>
          </a:xfrm>
          <a:custGeom>
            <a:avLst/>
            <a:gdLst>
              <a:gd name="T0" fmla="*/ 38 w 44"/>
              <a:gd name="T1" fmla="*/ 20 h 212"/>
              <a:gd name="T2" fmla="*/ 36 w 44"/>
              <a:gd name="T3" fmla="*/ 12 h 212"/>
              <a:gd name="T4" fmla="*/ 34 w 44"/>
              <a:gd name="T5" fmla="*/ 5 h 212"/>
              <a:gd name="T6" fmla="*/ 30 w 44"/>
              <a:gd name="T7" fmla="*/ 3 h 212"/>
              <a:gd name="T8" fmla="*/ 28 w 44"/>
              <a:gd name="T9" fmla="*/ 15 h 212"/>
              <a:gd name="T10" fmla="*/ 26 w 44"/>
              <a:gd name="T11" fmla="*/ 31 h 212"/>
              <a:gd name="T12" fmla="*/ 23 w 44"/>
              <a:gd name="T13" fmla="*/ 56 h 212"/>
              <a:gd name="T14" fmla="*/ 21 w 44"/>
              <a:gd name="T15" fmla="*/ 68 h 212"/>
              <a:gd name="T16" fmla="*/ 21 w 44"/>
              <a:gd name="T17" fmla="*/ 80 h 212"/>
              <a:gd name="T18" fmla="*/ 20 w 44"/>
              <a:gd name="T19" fmla="*/ 88 h 212"/>
              <a:gd name="T20" fmla="*/ 11 w 44"/>
              <a:gd name="T21" fmla="*/ 110 h 212"/>
              <a:gd name="T22" fmla="*/ 10 w 44"/>
              <a:gd name="T23" fmla="*/ 132 h 212"/>
              <a:gd name="T24" fmla="*/ 17 w 44"/>
              <a:gd name="T25" fmla="*/ 133 h 212"/>
              <a:gd name="T26" fmla="*/ 16 w 44"/>
              <a:gd name="T27" fmla="*/ 136 h 212"/>
              <a:gd name="T28" fmla="*/ 14 w 44"/>
              <a:gd name="T29" fmla="*/ 145 h 212"/>
              <a:gd name="T30" fmla="*/ 15 w 44"/>
              <a:gd name="T31" fmla="*/ 150 h 212"/>
              <a:gd name="T32" fmla="*/ 13 w 44"/>
              <a:gd name="T33" fmla="*/ 152 h 212"/>
              <a:gd name="T34" fmla="*/ 11 w 44"/>
              <a:gd name="T35" fmla="*/ 158 h 212"/>
              <a:gd name="T36" fmla="*/ 8 w 44"/>
              <a:gd name="T37" fmla="*/ 159 h 212"/>
              <a:gd name="T38" fmla="*/ 4 w 44"/>
              <a:gd name="T39" fmla="*/ 159 h 212"/>
              <a:gd name="T40" fmla="*/ 0 w 44"/>
              <a:gd name="T41" fmla="*/ 164 h 212"/>
              <a:gd name="T42" fmla="*/ 2 w 44"/>
              <a:gd name="T43" fmla="*/ 163 h 212"/>
              <a:gd name="T44" fmla="*/ 7 w 44"/>
              <a:gd name="T45" fmla="*/ 171 h 212"/>
              <a:gd name="T46" fmla="*/ 11 w 44"/>
              <a:gd name="T47" fmla="*/ 173 h 212"/>
              <a:gd name="T48" fmla="*/ 7 w 44"/>
              <a:gd name="T49" fmla="*/ 174 h 212"/>
              <a:gd name="T50" fmla="*/ 7 w 44"/>
              <a:gd name="T51" fmla="*/ 179 h 212"/>
              <a:gd name="T52" fmla="*/ 9 w 44"/>
              <a:gd name="T53" fmla="*/ 182 h 212"/>
              <a:gd name="T54" fmla="*/ 9 w 44"/>
              <a:gd name="T55" fmla="*/ 185 h 212"/>
              <a:gd name="T56" fmla="*/ 7 w 44"/>
              <a:gd name="T57" fmla="*/ 187 h 212"/>
              <a:gd name="T58" fmla="*/ 10 w 44"/>
              <a:gd name="T59" fmla="*/ 190 h 212"/>
              <a:gd name="T60" fmla="*/ 8 w 44"/>
              <a:gd name="T61" fmla="*/ 193 h 212"/>
              <a:gd name="T62" fmla="*/ 11 w 44"/>
              <a:gd name="T63" fmla="*/ 194 h 212"/>
              <a:gd name="T64" fmla="*/ 11 w 44"/>
              <a:gd name="T65" fmla="*/ 198 h 212"/>
              <a:gd name="T66" fmla="*/ 15 w 44"/>
              <a:gd name="T67" fmla="*/ 197 h 212"/>
              <a:gd name="T68" fmla="*/ 15 w 44"/>
              <a:gd name="T69" fmla="*/ 197 h 212"/>
              <a:gd name="T70" fmla="*/ 16 w 44"/>
              <a:gd name="T71" fmla="*/ 198 h 212"/>
              <a:gd name="T72" fmla="*/ 18 w 44"/>
              <a:gd name="T73" fmla="*/ 202 h 212"/>
              <a:gd name="T74" fmla="*/ 16 w 44"/>
              <a:gd name="T75" fmla="*/ 207 h 212"/>
              <a:gd name="T76" fmla="*/ 18 w 44"/>
              <a:gd name="T77" fmla="*/ 209 h 212"/>
              <a:gd name="T78" fmla="*/ 25 w 44"/>
              <a:gd name="T79" fmla="*/ 204 h 212"/>
              <a:gd name="T80" fmla="*/ 26 w 44"/>
              <a:gd name="T81" fmla="*/ 199 h 212"/>
              <a:gd name="T82" fmla="*/ 17 w 44"/>
              <a:gd name="T83" fmla="*/ 192 h 212"/>
              <a:gd name="T84" fmla="*/ 12 w 44"/>
              <a:gd name="T85" fmla="*/ 185 h 212"/>
              <a:gd name="T86" fmla="*/ 15 w 44"/>
              <a:gd name="T87" fmla="*/ 177 h 212"/>
              <a:gd name="T88" fmla="*/ 17 w 44"/>
              <a:gd name="T89" fmla="*/ 169 h 212"/>
              <a:gd name="T90" fmla="*/ 21 w 44"/>
              <a:gd name="T91" fmla="*/ 158 h 212"/>
              <a:gd name="T92" fmla="*/ 21 w 44"/>
              <a:gd name="T93" fmla="*/ 152 h 212"/>
              <a:gd name="T94" fmla="*/ 19 w 44"/>
              <a:gd name="T95" fmla="*/ 140 h 212"/>
              <a:gd name="T96" fmla="*/ 23 w 44"/>
              <a:gd name="T97" fmla="*/ 117 h 212"/>
              <a:gd name="T98" fmla="*/ 26 w 44"/>
              <a:gd name="T99" fmla="*/ 102 h 212"/>
              <a:gd name="T100" fmla="*/ 29 w 44"/>
              <a:gd name="T101" fmla="*/ 85 h 212"/>
              <a:gd name="T102" fmla="*/ 27 w 44"/>
              <a:gd name="T103" fmla="*/ 73 h 212"/>
              <a:gd name="T104" fmla="*/ 30 w 44"/>
              <a:gd name="T105" fmla="*/ 62 h 212"/>
              <a:gd name="T106" fmla="*/ 34 w 44"/>
              <a:gd name="T107" fmla="*/ 54 h 212"/>
              <a:gd name="T108" fmla="*/ 36 w 44"/>
              <a:gd name="T109" fmla="*/ 44 h 212"/>
              <a:gd name="T110" fmla="*/ 40 w 44"/>
              <a:gd name="T111" fmla="*/ 35 h 212"/>
              <a:gd name="T112" fmla="*/ 40 w 44"/>
              <a:gd name="T113" fmla="*/ 28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4" h="212">
                <a:moveTo>
                  <a:pt x="40" y="28"/>
                </a:moveTo>
                <a:cubicBezTo>
                  <a:pt x="38" y="27"/>
                  <a:pt x="40" y="22"/>
                  <a:pt x="38" y="20"/>
                </a:cubicBezTo>
                <a:cubicBezTo>
                  <a:pt x="37" y="19"/>
                  <a:pt x="35" y="16"/>
                  <a:pt x="36" y="14"/>
                </a:cubicBezTo>
                <a:cubicBezTo>
                  <a:pt x="38" y="13"/>
                  <a:pt x="35" y="13"/>
                  <a:pt x="36" y="12"/>
                </a:cubicBezTo>
                <a:cubicBezTo>
                  <a:pt x="37" y="11"/>
                  <a:pt x="36" y="10"/>
                  <a:pt x="35" y="9"/>
                </a:cubicBezTo>
                <a:cubicBezTo>
                  <a:pt x="34" y="8"/>
                  <a:pt x="34" y="7"/>
                  <a:pt x="34" y="5"/>
                </a:cubicBezTo>
                <a:cubicBezTo>
                  <a:pt x="34" y="3"/>
                  <a:pt x="33" y="2"/>
                  <a:pt x="32" y="0"/>
                </a:cubicBezTo>
                <a:cubicBezTo>
                  <a:pt x="31" y="1"/>
                  <a:pt x="30" y="2"/>
                  <a:pt x="30" y="3"/>
                </a:cubicBezTo>
                <a:cubicBezTo>
                  <a:pt x="29" y="5"/>
                  <a:pt x="27" y="4"/>
                  <a:pt x="28" y="6"/>
                </a:cubicBezTo>
                <a:cubicBezTo>
                  <a:pt x="28" y="9"/>
                  <a:pt x="28" y="12"/>
                  <a:pt x="28" y="15"/>
                </a:cubicBezTo>
                <a:cubicBezTo>
                  <a:pt x="28" y="19"/>
                  <a:pt x="29" y="24"/>
                  <a:pt x="28" y="28"/>
                </a:cubicBezTo>
                <a:cubicBezTo>
                  <a:pt x="27" y="29"/>
                  <a:pt x="26" y="30"/>
                  <a:pt x="26" y="31"/>
                </a:cubicBezTo>
                <a:cubicBezTo>
                  <a:pt x="26" y="33"/>
                  <a:pt x="27" y="35"/>
                  <a:pt x="27" y="37"/>
                </a:cubicBezTo>
                <a:cubicBezTo>
                  <a:pt x="27" y="43"/>
                  <a:pt x="25" y="50"/>
                  <a:pt x="23" y="56"/>
                </a:cubicBezTo>
                <a:cubicBezTo>
                  <a:pt x="22" y="59"/>
                  <a:pt x="22" y="61"/>
                  <a:pt x="23" y="64"/>
                </a:cubicBezTo>
                <a:cubicBezTo>
                  <a:pt x="23" y="66"/>
                  <a:pt x="23" y="67"/>
                  <a:pt x="21" y="68"/>
                </a:cubicBezTo>
                <a:cubicBezTo>
                  <a:pt x="20" y="69"/>
                  <a:pt x="21" y="70"/>
                  <a:pt x="21" y="71"/>
                </a:cubicBezTo>
                <a:cubicBezTo>
                  <a:pt x="21" y="74"/>
                  <a:pt x="21" y="77"/>
                  <a:pt x="21" y="80"/>
                </a:cubicBezTo>
                <a:cubicBezTo>
                  <a:pt x="21" y="81"/>
                  <a:pt x="21" y="83"/>
                  <a:pt x="21" y="84"/>
                </a:cubicBezTo>
                <a:cubicBezTo>
                  <a:pt x="20" y="85"/>
                  <a:pt x="21" y="87"/>
                  <a:pt x="20" y="88"/>
                </a:cubicBezTo>
                <a:cubicBezTo>
                  <a:pt x="18" y="93"/>
                  <a:pt x="16" y="98"/>
                  <a:pt x="14" y="103"/>
                </a:cubicBezTo>
                <a:cubicBezTo>
                  <a:pt x="13" y="106"/>
                  <a:pt x="10" y="107"/>
                  <a:pt x="11" y="110"/>
                </a:cubicBezTo>
                <a:cubicBezTo>
                  <a:pt x="12" y="113"/>
                  <a:pt x="14" y="118"/>
                  <a:pt x="12" y="122"/>
                </a:cubicBezTo>
                <a:cubicBezTo>
                  <a:pt x="10" y="124"/>
                  <a:pt x="8" y="129"/>
                  <a:pt x="10" y="132"/>
                </a:cubicBezTo>
                <a:cubicBezTo>
                  <a:pt x="11" y="134"/>
                  <a:pt x="12" y="134"/>
                  <a:pt x="13" y="133"/>
                </a:cubicBezTo>
                <a:cubicBezTo>
                  <a:pt x="14" y="132"/>
                  <a:pt x="18" y="132"/>
                  <a:pt x="17" y="133"/>
                </a:cubicBezTo>
                <a:cubicBezTo>
                  <a:pt x="17" y="133"/>
                  <a:pt x="16" y="133"/>
                  <a:pt x="15" y="134"/>
                </a:cubicBezTo>
                <a:cubicBezTo>
                  <a:pt x="15" y="135"/>
                  <a:pt x="15" y="135"/>
                  <a:pt x="16" y="136"/>
                </a:cubicBezTo>
                <a:cubicBezTo>
                  <a:pt x="16" y="136"/>
                  <a:pt x="15" y="137"/>
                  <a:pt x="15" y="137"/>
                </a:cubicBezTo>
                <a:cubicBezTo>
                  <a:pt x="14" y="139"/>
                  <a:pt x="13" y="143"/>
                  <a:pt x="14" y="145"/>
                </a:cubicBezTo>
                <a:cubicBezTo>
                  <a:pt x="14" y="146"/>
                  <a:pt x="14" y="146"/>
                  <a:pt x="13" y="148"/>
                </a:cubicBezTo>
                <a:cubicBezTo>
                  <a:pt x="12" y="149"/>
                  <a:pt x="14" y="149"/>
                  <a:pt x="15" y="150"/>
                </a:cubicBezTo>
                <a:cubicBezTo>
                  <a:pt x="15" y="150"/>
                  <a:pt x="15" y="150"/>
                  <a:pt x="14" y="151"/>
                </a:cubicBezTo>
                <a:cubicBezTo>
                  <a:pt x="13" y="151"/>
                  <a:pt x="11" y="152"/>
                  <a:pt x="13" y="152"/>
                </a:cubicBezTo>
                <a:cubicBezTo>
                  <a:pt x="12" y="153"/>
                  <a:pt x="13" y="156"/>
                  <a:pt x="14" y="156"/>
                </a:cubicBezTo>
                <a:cubicBezTo>
                  <a:pt x="13" y="156"/>
                  <a:pt x="10" y="155"/>
                  <a:pt x="11" y="158"/>
                </a:cubicBezTo>
                <a:cubicBezTo>
                  <a:pt x="11" y="158"/>
                  <a:pt x="12" y="163"/>
                  <a:pt x="10" y="162"/>
                </a:cubicBezTo>
                <a:cubicBezTo>
                  <a:pt x="10" y="162"/>
                  <a:pt x="8" y="160"/>
                  <a:pt x="8" y="159"/>
                </a:cubicBezTo>
                <a:cubicBezTo>
                  <a:pt x="6" y="158"/>
                  <a:pt x="7" y="157"/>
                  <a:pt x="5" y="158"/>
                </a:cubicBezTo>
                <a:cubicBezTo>
                  <a:pt x="5" y="158"/>
                  <a:pt x="4" y="159"/>
                  <a:pt x="4" y="159"/>
                </a:cubicBezTo>
                <a:cubicBezTo>
                  <a:pt x="4" y="160"/>
                  <a:pt x="5" y="160"/>
                  <a:pt x="4" y="161"/>
                </a:cubicBezTo>
                <a:cubicBezTo>
                  <a:pt x="4" y="162"/>
                  <a:pt x="0" y="162"/>
                  <a:pt x="0" y="164"/>
                </a:cubicBezTo>
                <a:cubicBezTo>
                  <a:pt x="0" y="164"/>
                  <a:pt x="1" y="165"/>
                  <a:pt x="2" y="165"/>
                </a:cubicBezTo>
                <a:cubicBezTo>
                  <a:pt x="2" y="165"/>
                  <a:pt x="1" y="164"/>
                  <a:pt x="2" y="163"/>
                </a:cubicBezTo>
                <a:cubicBezTo>
                  <a:pt x="2" y="163"/>
                  <a:pt x="5" y="165"/>
                  <a:pt x="7" y="164"/>
                </a:cubicBezTo>
                <a:cubicBezTo>
                  <a:pt x="11" y="163"/>
                  <a:pt x="5" y="170"/>
                  <a:pt x="7" y="171"/>
                </a:cubicBezTo>
                <a:cubicBezTo>
                  <a:pt x="8" y="171"/>
                  <a:pt x="10" y="170"/>
                  <a:pt x="11" y="171"/>
                </a:cubicBezTo>
                <a:cubicBezTo>
                  <a:pt x="12" y="171"/>
                  <a:pt x="12" y="174"/>
                  <a:pt x="11" y="173"/>
                </a:cubicBezTo>
                <a:cubicBezTo>
                  <a:pt x="11" y="173"/>
                  <a:pt x="8" y="171"/>
                  <a:pt x="8" y="172"/>
                </a:cubicBezTo>
                <a:cubicBezTo>
                  <a:pt x="7" y="173"/>
                  <a:pt x="6" y="173"/>
                  <a:pt x="7" y="174"/>
                </a:cubicBezTo>
                <a:cubicBezTo>
                  <a:pt x="7" y="174"/>
                  <a:pt x="9" y="176"/>
                  <a:pt x="8" y="176"/>
                </a:cubicBezTo>
                <a:cubicBezTo>
                  <a:pt x="7" y="176"/>
                  <a:pt x="7" y="179"/>
                  <a:pt x="7" y="179"/>
                </a:cubicBezTo>
                <a:cubicBezTo>
                  <a:pt x="6" y="182"/>
                  <a:pt x="9" y="178"/>
                  <a:pt x="9" y="178"/>
                </a:cubicBezTo>
                <a:cubicBezTo>
                  <a:pt x="9" y="178"/>
                  <a:pt x="8" y="183"/>
                  <a:pt x="9" y="182"/>
                </a:cubicBezTo>
                <a:cubicBezTo>
                  <a:pt x="9" y="182"/>
                  <a:pt x="8" y="182"/>
                  <a:pt x="8" y="183"/>
                </a:cubicBezTo>
                <a:cubicBezTo>
                  <a:pt x="7" y="184"/>
                  <a:pt x="8" y="184"/>
                  <a:pt x="9" y="185"/>
                </a:cubicBezTo>
                <a:cubicBezTo>
                  <a:pt x="9" y="185"/>
                  <a:pt x="7" y="186"/>
                  <a:pt x="7" y="186"/>
                </a:cubicBezTo>
                <a:cubicBezTo>
                  <a:pt x="6" y="186"/>
                  <a:pt x="7" y="186"/>
                  <a:pt x="7" y="187"/>
                </a:cubicBezTo>
                <a:cubicBezTo>
                  <a:pt x="6" y="189"/>
                  <a:pt x="10" y="189"/>
                  <a:pt x="10" y="188"/>
                </a:cubicBezTo>
                <a:cubicBezTo>
                  <a:pt x="10" y="189"/>
                  <a:pt x="9" y="189"/>
                  <a:pt x="10" y="190"/>
                </a:cubicBezTo>
                <a:cubicBezTo>
                  <a:pt x="10" y="190"/>
                  <a:pt x="10" y="190"/>
                  <a:pt x="10" y="190"/>
                </a:cubicBezTo>
                <a:cubicBezTo>
                  <a:pt x="10" y="191"/>
                  <a:pt x="8" y="192"/>
                  <a:pt x="8" y="193"/>
                </a:cubicBezTo>
                <a:cubicBezTo>
                  <a:pt x="7" y="195"/>
                  <a:pt x="10" y="192"/>
                  <a:pt x="11" y="192"/>
                </a:cubicBezTo>
                <a:cubicBezTo>
                  <a:pt x="10" y="193"/>
                  <a:pt x="11" y="194"/>
                  <a:pt x="11" y="194"/>
                </a:cubicBezTo>
                <a:cubicBezTo>
                  <a:pt x="11" y="195"/>
                  <a:pt x="8" y="196"/>
                  <a:pt x="8" y="196"/>
                </a:cubicBezTo>
                <a:cubicBezTo>
                  <a:pt x="10" y="197"/>
                  <a:pt x="10" y="196"/>
                  <a:pt x="11" y="198"/>
                </a:cubicBezTo>
                <a:cubicBezTo>
                  <a:pt x="12" y="200"/>
                  <a:pt x="14" y="195"/>
                  <a:pt x="13" y="195"/>
                </a:cubicBezTo>
                <a:cubicBezTo>
                  <a:pt x="14" y="195"/>
                  <a:pt x="14" y="196"/>
                  <a:pt x="15" y="197"/>
                </a:cubicBezTo>
                <a:cubicBezTo>
                  <a:pt x="15" y="197"/>
                  <a:pt x="15" y="195"/>
                  <a:pt x="15" y="195"/>
                </a:cubicBezTo>
                <a:cubicBezTo>
                  <a:pt x="15" y="195"/>
                  <a:pt x="15" y="197"/>
                  <a:pt x="15" y="197"/>
                </a:cubicBezTo>
                <a:cubicBezTo>
                  <a:pt x="16" y="196"/>
                  <a:pt x="16" y="195"/>
                  <a:pt x="16" y="196"/>
                </a:cubicBezTo>
                <a:cubicBezTo>
                  <a:pt x="17" y="196"/>
                  <a:pt x="16" y="198"/>
                  <a:pt x="16" y="198"/>
                </a:cubicBezTo>
                <a:cubicBezTo>
                  <a:pt x="15" y="199"/>
                  <a:pt x="17" y="199"/>
                  <a:pt x="16" y="200"/>
                </a:cubicBezTo>
                <a:cubicBezTo>
                  <a:pt x="15" y="202"/>
                  <a:pt x="17" y="201"/>
                  <a:pt x="18" y="202"/>
                </a:cubicBezTo>
                <a:cubicBezTo>
                  <a:pt x="21" y="202"/>
                  <a:pt x="24" y="204"/>
                  <a:pt x="21" y="206"/>
                </a:cubicBezTo>
                <a:cubicBezTo>
                  <a:pt x="20" y="207"/>
                  <a:pt x="17" y="206"/>
                  <a:pt x="16" y="207"/>
                </a:cubicBezTo>
                <a:cubicBezTo>
                  <a:pt x="15" y="209"/>
                  <a:pt x="18" y="208"/>
                  <a:pt x="19" y="209"/>
                </a:cubicBezTo>
                <a:cubicBezTo>
                  <a:pt x="18" y="209"/>
                  <a:pt x="18" y="209"/>
                  <a:pt x="18" y="209"/>
                </a:cubicBezTo>
                <a:cubicBezTo>
                  <a:pt x="18" y="209"/>
                  <a:pt x="22" y="212"/>
                  <a:pt x="24" y="210"/>
                </a:cubicBezTo>
                <a:cubicBezTo>
                  <a:pt x="25" y="208"/>
                  <a:pt x="23" y="206"/>
                  <a:pt x="25" y="204"/>
                </a:cubicBezTo>
                <a:cubicBezTo>
                  <a:pt x="26" y="202"/>
                  <a:pt x="29" y="202"/>
                  <a:pt x="30" y="202"/>
                </a:cubicBezTo>
                <a:cubicBezTo>
                  <a:pt x="35" y="199"/>
                  <a:pt x="28" y="199"/>
                  <a:pt x="26" y="199"/>
                </a:cubicBezTo>
                <a:cubicBezTo>
                  <a:pt x="24" y="199"/>
                  <a:pt x="21" y="199"/>
                  <a:pt x="19" y="198"/>
                </a:cubicBezTo>
                <a:cubicBezTo>
                  <a:pt x="17" y="196"/>
                  <a:pt x="17" y="196"/>
                  <a:pt x="17" y="192"/>
                </a:cubicBezTo>
                <a:cubicBezTo>
                  <a:pt x="17" y="188"/>
                  <a:pt x="16" y="191"/>
                  <a:pt x="13" y="189"/>
                </a:cubicBezTo>
                <a:cubicBezTo>
                  <a:pt x="12" y="189"/>
                  <a:pt x="12" y="186"/>
                  <a:pt x="12" y="185"/>
                </a:cubicBezTo>
                <a:cubicBezTo>
                  <a:pt x="11" y="183"/>
                  <a:pt x="11" y="180"/>
                  <a:pt x="13" y="179"/>
                </a:cubicBezTo>
                <a:cubicBezTo>
                  <a:pt x="14" y="178"/>
                  <a:pt x="14" y="178"/>
                  <a:pt x="15" y="177"/>
                </a:cubicBezTo>
                <a:cubicBezTo>
                  <a:pt x="15" y="176"/>
                  <a:pt x="16" y="175"/>
                  <a:pt x="17" y="175"/>
                </a:cubicBezTo>
                <a:cubicBezTo>
                  <a:pt x="18" y="174"/>
                  <a:pt x="16" y="171"/>
                  <a:pt x="17" y="169"/>
                </a:cubicBezTo>
                <a:cubicBezTo>
                  <a:pt x="17" y="168"/>
                  <a:pt x="19" y="167"/>
                  <a:pt x="20" y="165"/>
                </a:cubicBezTo>
                <a:cubicBezTo>
                  <a:pt x="20" y="163"/>
                  <a:pt x="20" y="160"/>
                  <a:pt x="21" y="158"/>
                </a:cubicBezTo>
                <a:cubicBezTo>
                  <a:pt x="21" y="156"/>
                  <a:pt x="23" y="156"/>
                  <a:pt x="21" y="154"/>
                </a:cubicBezTo>
                <a:cubicBezTo>
                  <a:pt x="20" y="153"/>
                  <a:pt x="17" y="153"/>
                  <a:pt x="21" y="152"/>
                </a:cubicBezTo>
                <a:cubicBezTo>
                  <a:pt x="26" y="151"/>
                  <a:pt x="20" y="151"/>
                  <a:pt x="19" y="149"/>
                </a:cubicBezTo>
                <a:cubicBezTo>
                  <a:pt x="19" y="146"/>
                  <a:pt x="19" y="142"/>
                  <a:pt x="19" y="140"/>
                </a:cubicBezTo>
                <a:cubicBezTo>
                  <a:pt x="19" y="136"/>
                  <a:pt x="19" y="131"/>
                  <a:pt x="19" y="127"/>
                </a:cubicBezTo>
                <a:cubicBezTo>
                  <a:pt x="20" y="124"/>
                  <a:pt x="21" y="119"/>
                  <a:pt x="23" y="117"/>
                </a:cubicBezTo>
                <a:cubicBezTo>
                  <a:pt x="26" y="114"/>
                  <a:pt x="23" y="109"/>
                  <a:pt x="23" y="106"/>
                </a:cubicBezTo>
                <a:cubicBezTo>
                  <a:pt x="23" y="104"/>
                  <a:pt x="24" y="103"/>
                  <a:pt x="26" y="102"/>
                </a:cubicBezTo>
                <a:cubicBezTo>
                  <a:pt x="28" y="100"/>
                  <a:pt x="27" y="99"/>
                  <a:pt x="27" y="96"/>
                </a:cubicBezTo>
                <a:cubicBezTo>
                  <a:pt x="27" y="92"/>
                  <a:pt x="30" y="89"/>
                  <a:pt x="29" y="85"/>
                </a:cubicBezTo>
                <a:cubicBezTo>
                  <a:pt x="29" y="82"/>
                  <a:pt x="28" y="79"/>
                  <a:pt x="27" y="76"/>
                </a:cubicBezTo>
                <a:cubicBezTo>
                  <a:pt x="27" y="75"/>
                  <a:pt x="26" y="74"/>
                  <a:pt x="27" y="73"/>
                </a:cubicBezTo>
                <a:cubicBezTo>
                  <a:pt x="28" y="72"/>
                  <a:pt x="29" y="68"/>
                  <a:pt x="29" y="67"/>
                </a:cubicBezTo>
                <a:cubicBezTo>
                  <a:pt x="29" y="66"/>
                  <a:pt x="28" y="64"/>
                  <a:pt x="30" y="62"/>
                </a:cubicBezTo>
                <a:cubicBezTo>
                  <a:pt x="31" y="61"/>
                  <a:pt x="30" y="59"/>
                  <a:pt x="31" y="58"/>
                </a:cubicBezTo>
                <a:cubicBezTo>
                  <a:pt x="31" y="56"/>
                  <a:pt x="33" y="55"/>
                  <a:pt x="34" y="54"/>
                </a:cubicBezTo>
                <a:cubicBezTo>
                  <a:pt x="34" y="53"/>
                  <a:pt x="37" y="50"/>
                  <a:pt x="37" y="49"/>
                </a:cubicBezTo>
                <a:cubicBezTo>
                  <a:pt x="37" y="48"/>
                  <a:pt x="36" y="46"/>
                  <a:pt x="36" y="44"/>
                </a:cubicBezTo>
                <a:cubicBezTo>
                  <a:pt x="36" y="42"/>
                  <a:pt x="36" y="41"/>
                  <a:pt x="36" y="39"/>
                </a:cubicBezTo>
                <a:cubicBezTo>
                  <a:pt x="36" y="36"/>
                  <a:pt x="37" y="36"/>
                  <a:pt x="40" y="35"/>
                </a:cubicBezTo>
                <a:cubicBezTo>
                  <a:pt x="44" y="34"/>
                  <a:pt x="44" y="32"/>
                  <a:pt x="44" y="28"/>
                </a:cubicBezTo>
                <a:cubicBezTo>
                  <a:pt x="43" y="29"/>
                  <a:pt x="41" y="29"/>
                  <a:pt x="40" y="28"/>
                </a:cubicBezTo>
                <a:cubicBezTo>
                  <a:pt x="40" y="28"/>
                  <a:pt x="40" y="29"/>
                  <a:pt x="40" y="28"/>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787" name="Freeform 630">
            <a:extLst>
              <a:ext uri="{FF2B5EF4-FFF2-40B4-BE49-F238E27FC236}">
                <a16:creationId xmlns:a16="http://schemas.microsoft.com/office/drawing/2014/main" id="{59972503-47BA-710E-5F32-7E26EBC2B230}"/>
              </a:ext>
            </a:extLst>
          </p:cNvPr>
          <p:cNvSpPr/>
          <p:nvPr/>
        </p:nvSpPr>
        <p:spPr bwMode="auto">
          <a:xfrm>
            <a:off x="7983713" y="4784850"/>
            <a:ext cx="298794" cy="648094"/>
          </a:xfrm>
          <a:custGeom>
            <a:avLst/>
            <a:gdLst>
              <a:gd name="T0" fmla="*/ 80 w 103"/>
              <a:gd name="T1" fmla="*/ 52 h 179"/>
              <a:gd name="T2" fmla="*/ 85 w 103"/>
              <a:gd name="T3" fmla="*/ 42 h 179"/>
              <a:gd name="T4" fmla="*/ 102 w 103"/>
              <a:gd name="T5" fmla="*/ 29 h 179"/>
              <a:gd name="T6" fmla="*/ 99 w 103"/>
              <a:gd name="T7" fmla="*/ 21 h 179"/>
              <a:gd name="T8" fmla="*/ 94 w 103"/>
              <a:gd name="T9" fmla="*/ 29 h 179"/>
              <a:gd name="T10" fmla="*/ 82 w 103"/>
              <a:gd name="T11" fmla="*/ 30 h 179"/>
              <a:gd name="T12" fmla="*/ 79 w 103"/>
              <a:gd name="T13" fmla="*/ 28 h 179"/>
              <a:gd name="T14" fmla="*/ 81 w 103"/>
              <a:gd name="T15" fmla="*/ 22 h 179"/>
              <a:gd name="T16" fmla="*/ 64 w 103"/>
              <a:gd name="T17" fmla="*/ 9 h 179"/>
              <a:gd name="T18" fmla="*/ 57 w 103"/>
              <a:gd name="T19" fmla="*/ 2 h 179"/>
              <a:gd name="T20" fmla="*/ 48 w 103"/>
              <a:gd name="T21" fmla="*/ 4 h 179"/>
              <a:gd name="T22" fmla="*/ 39 w 103"/>
              <a:gd name="T23" fmla="*/ 1 h 179"/>
              <a:gd name="T24" fmla="*/ 35 w 103"/>
              <a:gd name="T25" fmla="*/ 9 h 179"/>
              <a:gd name="T26" fmla="*/ 27 w 103"/>
              <a:gd name="T27" fmla="*/ 22 h 179"/>
              <a:gd name="T28" fmla="*/ 25 w 103"/>
              <a:gd name="T29" fmla="*/ 32 h 179"/>
              <a:gd name="T30" fmla="*/ 21 w 103"/>
              <a:gd name="T31" fmla="*/ 39 h 179"/>
              <a:gd name="T32" fmla="*/ 19 w 103"/>
              <a:gd name="T33" fmla="*/ 47 h 179"/>
              <a:gd name="T34" fmla="*/ 17 w 103"/>
              <a:gd name="T35" fmla="*/ 52 h 179"/>
              <a:gd name="T36" fmla="*/ 20 w 103"/>
              <a:gd name="T37" fmla="*/ 61 h 179"/>
              <a:gd name="T38" fmla="*/ 18 w 103"/>
              <a:gd name="T39" fmla="*/ 79 h 179"/>
              <a:gd name="T40" fmla="*/ 15 w 103"/>
              <a:gd name="T41" fmla="*/ 94 h 179"/>
              <a:gd name="T42" fmla="*/ 10 w 103"/>
              <a:gd name="T43" fmla="*/ 117 h 179"/>
              <a:gd name="T44" fmla="*/ 13 w 103"/>
              <a:gd name="T45" fmla="*/ 130 h 179"/>
              <a:gd name="T46" fmla="*/ 12 w 103"/>
              <a:gd name="T47" fmla="*/ 135 h 179"/>
              <a:gd name="T48" fmla="*/ 8 w 103"/>
              <a:gd name="T49" fmla="*/ 147 h 179"/>
              <a:gd name="T50" fmla="*/ 5 w 103"/>
              <a:gd name="T51" fmla="*/ 156 h 179"/>
              <a:gd name="T52" fmla="*/ 8 w 103"/>
              <a:gd name="T53" fmla="*/ 170 h 179"/>
              <a:gd name="T54" fmla="*/ 13 w 103"/>
              <a:gd name="T55" fmla="*/ 176 h 179"/>
              <a:gd name="T56" fmla="*/ 23 w 103"/>
              <a:gd name="T57" fmla="*/ 178 h 179"/>
              <a:gd name="T58" fmla="*/ 27 w 103"/>
              <a:gd name="T59" fmla="*/ 179 h 179"/>
              <a:gd name="T60" fmla="*/ 24 w 103"/>
              <a:gd name="T61" fmla="*/ 169 h 179"/>
              <a:gd name="T62" fmla="*/ 25 w 103"/>
              <a:gd name="T63" fmla="*/ 163 h 179"/>
              <a:gd name="T64" fmla="*/ 28 w 103"/>
              <a:gd name="T65" fmla="*/ 163 h 179"/>
              <a:gd name="T66" fmla="*/ 31 w 103"/>
              <a:gd name="T67" fmla="*/ 157 h 179"/>
              <a:gd name="T68" fmla="*/ 40 w 103"/>
              <a:gd name="T69" fmla="*/ 151 h 179"/>
              <a:gd name="T70" fmla="*/ 41 w 103"/>
              <a:gd name="T71" fmla="*/ 145 h 179"/>
              <a:gd name="T72" fmla="*/ 32 w 103"/>
              <a:gd name="T73" fmla="*/ 140 h 179"/>
              <a:gd name="T74" fmla="*/ 39 w 103"/>
              <a:gd name="T75" fmla="*/ 131 h 179"/>
              <a:gd name="T76" fmla="*/ 43 w 103"/>
              <a:gd name="T77" fmla="*/ 124 h 179"/>
              <a:gd name="T78" fmla="*/ 48 w 103"/>
              <a:gd name="T79" fmla="*/ 116 h 179"/>
              <a:gd name="T80" fmla="*/ 51 w 103"/>
              <a:gd name="T81" fmla="*/ 114 h 179"/>
              <a:gd name="T82" fmla="*/ 45 w 103"/>
              <a:gd name="T83" fmla="*/ 113 h 179"/>
              <a:gd name="T84" fmla="*/ 54 w 103"/>
              <a:gd name="T85" fmla="*/ 108 h 179"/>
              <a:gd name="T86" fmla="*/ 58 w 103"/>
              <a:gd name="T87" fmla="*/ 102 h 179"/>
              <a:gd name="T88" fmla="*/ 59 w 103"/>
              <a:gd name="T89" fmla="*/ 97 h 179"/>
              <a:gd name="T90" fmla="*/ 60 w 103"/>
              <a:gd name="T91" fmla="*/ 96 h 179"/>
              <a:gd name="T92" fmla="*/ 76 w 103"/>
              <a:gd name="T93" fmla="*/ 93 h 179"/>
              <a:gd name="T94" fmla="*/ 84 w 103"/>
              <a:gd name="T95" fmla="*/ 87 h 179"/>
              <a:gd name="T96" fmla="*/ 83 w 103"/>
              <a:gd name="T97" fmla="*/ 78 h 179"/>
              <a:gd name="T98" fmla="*/ 78 w 103"/>
              <a:gd name="T99" fmla="*/ 69 h 179"/>
              <a:gd name="T100" fmla="*/ 78 w 103"/>
              <a:gd name="T101" fmla="*/ 66 h 179"/>
              <a:gd name="T102" fmla="*/ 78 w 103"/>
              <a:gd name="T103" fmla="*/ 62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3" h="179">
                <a:moveTo>
                  <a:pt x="78" y="62"/>
                </a:moveTo>
                <a:cubicBezTo>
                  <a:pt x="81" y="59"/>
                  <a:pt x="79" y="56"/>
                  <a:pt x="80" y="52"/>
                </a:cubicBezTo>
                <a:cubicBezTo>
                  <a:pt x="80" y="51"/>
                  <a:pt x="80" y="49"/>
                  <a:pt x="80" y="48"/>
                </a:cubicBezTo>
                <a:cubicBezTo>
                  <a:pt x="81" y="45"/>
                  <a:pt x="83" y="44"/>
                  <a:pt x="85" y="42"/>
                </a:cubicBezTo>
                <a:cubicBezTo>
                  <a:pt x="89" y="39"/>
                  <a:pt x="91" y="34"/>
                  <a:pt x="95" y="31"/>
                </a:cubicBezTo>
                <a:cubicBezTo>
                  <a:pt x="97" y="30"/>
                  <a:pt x="100" y="30"/>
                  <a:pt x="102" y="29"/>
                </a:cubicBezTo>
                <a:cubicBezTo>
                  <a:pt x="103" y="27"/>
                  <a:pt x="102" y="24"/>
                  <a:pt x="101" y="23"/>
                </a:cubicBezTo>
                <a:cubicBezTo>
                  <a:pt x="100" y="21"/>
                  <a:pt x="101" y="21"/>
                  <a:pt x="99" y="21"/>
                </a:cubicBezTo>
                <a:cubicBezTo>
                  <a:pt x="97" y="20"/>
                  <a:pt x="98" y="24"/>
                  <a:pt x="97" y="25"/>
                </a:cubicBezTo>
                <a:cubicBezTo>
                  <a:pt x="96" y="26"/>
                  <a:pt x="95" y="28"/>
                  <a:pt x="94" y="29"/>
                </a:cubicBezTo>
                <a:cubicBezTo>
                  <a:pt x="93" y="30"/>
                  <a:pt x="90" y="29"/>
                  <a:pt x="88" y="30"/>
                </a:cubicBezTo>
                <a:cubicBezTo>
                  <a:pt x="87" y="32"/>
                  <a:pt x="84" y="30"/>
                  <a:pt x="82" y="30"/>
                </a:cubicBezTo>
                <a:cubicBezTo>
                  <a:pt x="81" y="30"/>
                  <a:pt x="79" y="31"/>
                  <a:pt x="78" y="30"/>
                </a:cubicBezTo>
                <a:cubicBezTo>
                  <a:pt x="76" y="30"/>
                  <a:pt x="79" y="28"/>
                  <a:pt x="79" y="28"/>
                </a:cubicBezTo>
                <a:cubicBezTo>
                  <a:pt x="80" y="27"/>
                  <a:pt x="79" y="26"/>
                  <a:pt x="79" y="26"/>
                </a:cubicBezTo>
                <a:cubicBezTo>
                  <a:pt x="79" y="24"/>
                  <a:pt x="80" y="23"/>
                  <a:pt x="81" y="22"/>
                </a:cubicBezTo>
                <a:cubicBezTo>
                  <a:pt x="85" y="18"/>
                  <a:pt x="77" y="16"/>
                  <a:pt x="74" y="14"/>
                </a:cubicBezTo>
                <a:cubicBezTo>
                  <a:pt x="71" y="12"/>
                  <a:pt x="67" y="12"/>
                  <a:pt x="64" y="9"/>
                </a:cubicBezTo>
                <a:cubicBezTo>
                  <a:pt x="63" y="8"/>
                  <a:pt x="61" y="7"/>
                  <a:pt x="60" y="6"/>
                </a:cubicBezTo>
                <a:cubicBezTo>
                  <a:pt x="59" y="4"/>
                  <a:pt x="58" y="2"/>
                  <a:pt x="57" y="2"/>
                </a:cubicBezTo>
                <a:cubicBezTo>
                  <a:pt x="56" y="1"/>
                  <a:pt x="53" y="1"/>
                  <a:pt x="52" y="2"/>
                </a:cubicBezTo>
                <a:cubicBezTo>
                  <a:pt x="51" y="3"/>
                  <a:pt x="50" y="6"/>
                  <a:pt x="48" y="4"/>
                </a:cubicBezTo>
                <a:cubicBezTo>
                  <a:pt x="47" y="2"/>
                  <a:pt x="45" y="2"/>
                  <a:pt x="43" y="2"/>
                </a:cubicBezTo>
                <a:cubicBezTo>
                  <a:pt x="41" y="2"/>
                  <a:pt x="41" y="0"/>
                  <a:pt x="39" y="1"/>
                </a:cubicBezTo>
                <a:cubicBezTo>
                  <a:pt x="38" y="2"/>
                  <a:pt x="35" y="3"/>
                  <a:pt x="35" y="4"/>
                </a:cubicBezTo>
                <a:cubicBezTo>
                  <a:pt x="34" y="6"/>
                  <a:pt x="35" y="8"/>
                  <a:pt x="35" y="9"/>
                </a:cubicBezTo>
                <a:cubicBezTo>
                  <a:pt x="34" y="13"/>
                  <a:pt x="31" y="13"/>
                  <a:pt x="28" y="14"/>
                </a:cubicBezTo>
                <a:cubicBezTo>
                  <a:pt x="26" y="15"/>
                  <a:pt x="27" y="20"/>
                  <a:pt x="27" y="22"/>
                </a:cubicBezTo>
                <a:cubicBezTo>
                  <a:pt x="27" y="24"/>
                  <a:pt x="28" y="26"/>
                  <a:pt x="28" y="27"/>
                </a:cubicBezTo>
                <a:cubicBezTo>
                  <a:pt x="28" y="28"/>
                  <a:pt x="25" y="31"/>
                  <a:pt x="25" y="32"/>
                </a:cubicBezTo>
                <a:cubicBezTo>
                  <a:pt x="24" y="33"/>
                  <a:pt x="21" y="35"/>
                  <a:pt x="21" y="36"/>
                </a:cubicBezTo>
                <a:cubicBezTo>
                  <a:pt x="21" y="37"/>
                  <a:pt x="21" y="38"/>
                  <a:pt x="21" y="39"/>
                </a:cubicBezTo>
                <a:cubicBezTo>
                  <a:pt x="21" y="40"/>
                  <a:pt x="20" y="41"/>
                  <a:pt x="20" y="42"/>
                </a:cubicBezTo>
                <a:cubicBezTo>
                  <a:pt x="20" y="43"/>
                  <a:pt x="21" y="46"/>
                  <a:pt x="19" y="47"/>
                </a:cubicBezTo>
                <a:cubicBezTo>
                  <a:pt x="19" y="48"/>
                  <a:pt x="19" y="50"/>
                  <a:pt x="19" y="51"/>
                </a:cubicBezTo>
                <a:cubicBezTo>
                  <a:pt x="18" y="51"/>
                  <a:pt x="17" y="51"/>
                  <a:pt x="17" y="52"/>
                </a:cubicBezTo>
                <a:cubicBezTo>
                  <a:pt x="17" y="54"/>
                  <a:pt x="19" y="55"/>
                  <a:pt x="19" y="57"/>
                </a:cubicBezTo>
                <a:cubicBezTo>
                  <a:pt x="19" y="58"/>
                  <a:pt x="19" y="60"/>
                  <a:pt x="20" y="61"/>
                </a:cubicBezTo>
                <a:cubicBezTo>
                  <a:pt x="22" y="65"/>
                  <a:pt x="18" y="69"/>
                  <a:pt x="18" y="73"/>
                </a:cubicBezTo>
                <a:cubicBezTo>
                  <a:pt x="17" y="75"/>
                  <a:pt x="19" y="77"/>
                  <a:pt x="18" y="79"/>
                </a:cubicBezTo>
                <a:cubicBezTo>
                  <a:pt x="17" y="80"/>
                  <a:pt x="15" y="81"/>
                  <a:pt x="14" y="83"/>
                </a:cubicBezTo>
                <a:cubicBezTo>
                  <a:pt x="13" y="85"/>
                  <a:pt x="17" y="93"/>
                  <a:pt x="15" y="94"/>
                </a:cubicBezTo>
                <a:cubicBezTo>
                  <a:pt x="11" y="96"/>
                  <a:pt x="12" y="101"/>
                  <a:pt x="11" y="105"/>
                </a:cubicBezTo>
                <a:cubicBezTo>
                  <a:pt x="9" y="108"/>
                  <a:pt x="10" y="113"/>
                  <a:pt x="10" y="117"/>
                </a:cubicBezTo>
                <a:cubicBezTo>
                  <a:pt x="10" y="120"/>
                  <a:pt x="10" y="123"/>
                  <a:pt x="10" y="126"/>
                </a:cubicBezTo>
                <a:cubicBezTo>
                  <a:pt x="10" y="127"/>
                  <a:pt x="15" y="130"/>
                  <a:pt x="13" y="130"/>
                </a:cubicBezTo>
                <a:cubicBezTo>
                  <a:pt x="13" y="130"/>
                  <a:pt x="9" y="131"/>
                  <a:pt x="11" y="132"/>
                </a:cubicBezTo>
                <a:cubicBezTo>
                  <a:pt x="13" y="132"/>
                  <a:pt x="13" y="133"/>
                  <a:pt x="12" y="135"/>
                </a:cubicBezTo>
                <a:cubicBezTo>
                  <a:pt x="11" y="137"/>
                  <a:pt x="11" y="139"/>
                  <a:pt x="11" y="142"/>
                </a:cubicBezTo>
                <a:cubicBezTo>
                  <a:pt x="11" y="144"/>
                  <a:pt x="9" y="145"/>
                  <a:pt x="8" y="147"/>
                </a:cubicBezTo>
                <a:cubicBezTo>
                  <a:pt x="7" y="148"/>
                  <a:pt x="8" y="150"/>
                  <a:pt x="8" y="152"/>
                </a:cubicBezTo>
                <a:cubicBezTo>
                  <a:pt x="8" y="153"/>
                  <a:pt x="6" y="156"/>
                  <a:pt x="5" y="156"/>
                </a:cubicBezTo>
                <a:cubicBezTo>
                  <a:pt x="0" y="158"/>
                  <a:pt x="3" y="164"/>
                  <a:pt x="4" y="167"/>
                </a:cubicBezTo>
                <a:cubicBezTo>
                  <a:pt x="5" y="169"/>
                  <a:pt x="8" y="166"/>
                  <a:pt x="8" y="170"/>
                </a:cubicBezTo>
                <a:cubicBezTo>
                  <a:pt x="8" y="171"/>
                  <a:pt x="7" y="174"/>
                  <a:pt x="9" y="175"/>
                </a:cubicBezTo>
                <a:cubicBezTo>
                  <a:pt x="10" y="176"/>
                  <a:pt x="11" y="176"/>
                  <a:pt x="13" y="176"/>
                </a:cubicBezTo>
                <a:cubicBezTo>
                  <a:pt x="15" y="177"/>
                  <a:pt x="18" y="177"/>
                  <a:pt x="20" y="177"/>
                </a:cubicBezTo>
                <a:cubicBezTo>
                  <a:pt x="21" y="177"/>
                  <a:pt x="22" y="177"/>
                  <a:pt x="23" y="178"/>
                </a:cubicBezTo>
                <a:cubicBezTo>
                  <a:pt x="23" y="177"/>
                  <a:pt x="24" y="177"/>
                  <a:pt x="25" y="177"/>
                </a:cubicBezTo>
                <a:cubicBezTo>
                  <a:pt x="25" y="178"/>
                  <a:pt x="27" y="179"/>
                  <a:pt x="27" y="179"/>
                </a:cubicBezTo>
                <a:cubicBezTo>
                  <a:pt x="28" y="179"/>
                  <a:pt x="26" y="176"/>
                  <a:pt x="26" y="175"/>
                </a:cubicBezTo>
                <a:cubicBezTo>
                  <a:pt x="24" y="173"/>
                  <a:pt x="24" y="171"/>
                  <a:pt x="24" y="169"/>
                </a:cubicBezTo>
                <a:cubicBezTo>
                  <a:pt x="24" y="167"/>
                  <a:pt x="24" y="166"/>
                  <a:pt x="27" y="164"/>
                </a:cubicBezTo>
                <a:cubicBezTo>
                  <a:pt x="29" y="163"/>
                  <a:pt x="25" y="163"/>
                  <a:pt x="25" y="163"/>
                </a:cubicBezTo>
                <a:cubicBezTo>
                  <a:pt x="25" y="163"/>
                  <a:pt x="27" y="162"/>
                  <a:pt x="26" y="162"/>
                </a:cubicBezTo>
                <a:cubicBezTo>
                  <a:pt x="27" y="162"/>
                  <a:pt x="27" y="163"/>
                  <a:pt x="28" y="163"/>
                </a:cubicBezTo>
                <a:cubicBezTo>
                  <a:pt x="29" y="164"/>
                  <a:pt x="30" y="163"/>
                  <a:pt x="31" y="163"/>
                </a:cubicBezTo>
                <a:cubicBezTo>
                  <a:pt x="32" y="161"/>
                  <a:pt x="31" y="159"/>
                  <a:pt x="31" y="157"/>
                </a:cubicBezTo>
                <a:cubicBezTo>
                  <a:pt x="32" y="155"/>
                  <a:pt x="34" y="154"/>
                  <a:pt x="37" y="153"/>
                </a:cubicBezTo>
                <a:cubicBezTo>
                  <a:pt x="38" y="152"/>
                  <a:pt x="39" y="152"/>
                  <a:pt x="40" y="151"/>
                </a:cubicBezTo>
                <a:cubicBezTo>
                  <a:pt x="41" y="150"/>
                  <a:pt x="39" y="149"/>
                  <a:pt x="39" y="149"/>
                </a:cubicBezTo>
                <a:cubicBezTo>
                  <a:pt x="39" y="148"/>
                  <a:pt x="42" y="147"/>
                  <a:pt x="41" y="145"/>
                </a:cubicBezTo>
                <a:cubicBezTo>
                  <a:pt x="40" y="143"/>
                  <a:pt x="36" y="145"/>
                  <a:pt x="35" y="143"/>
                </a:cubicBezTo>
                <a:cubicBezTo>
                  <a:pt x="34" y="142"/>
                  <a:pt x="33" y="142"/>
                  <a:pt x="32" y="140"/>
                </a:cubicBezTo>
                <a:cubicBezTo>
                  <a:pt x="31" y="138"/>
                  <a:pt x="33" y="135"/>
                  <a:pt x="34" y="134"/>
                </a:cubicBezTo>
                <a:cubicBezTo>
                  <a:pt x="36" y="133"/>
                  <a:pt x="37" y="131"/>
                  <a:pt x="39" y="131"/>
                </a:cubicBezTo>
                <a:cubicBezTo>
                  <a:pt x="41" y="130"/>
                  <a:pt x="41" y="132"/>
                  <a:pt x="42" y="129"/>
                </a:cubicBezTo>
                <a:cubicBezTo>
                  <a:pt x="42" y="127"/>
                  <a:pt x="44" y="126"/>
                  <a:pt x="43" y="124"/>
                </a:cubicBezTo>
                <a:cubicBezTo>
                  <a:pt x="42" y="121"/>
                  <a:pt x="47" y="121"/>
                  <a:pt x="48" y="119"/>
                </a:cubicBezTo>
                <a:cubicBezTo>
                  <a:pt x="48" y="119"/>
                  <a:pt x="43" y="115"/>
                  <a:pt x="48" y="116"/>
                </a:cubicBezTo>
                <a:cubicBezTo>
                  <a:pt x="49" y="117"/>
                  <a:pt x="49" y="118"/>
                  <a:pt x="50" y="118"/>
                </a:cubicBezTo>
                <a:cubicBezTo>
                  <a:pt x="52" y="118"/>
                  <a:pt x="52" y="115"/>
                  <a:pt x="51" y="114"/>
                </a:cubicBezTo>
                <a:cubicBezTo>
                  <a:pt x="51" y="113"/>
                  <a:pt x="49" y="115"/>
                  <a:pt x="49" y="115"/>
                </a:cubicBezTo>
                <a:cubicBezTo>
                  <a:pt x="47" y="115"/>
                  <a:pt x="45" y="114"/>
                  <a:pt x="45" y="113"/>
                </a:cubicBezTo>
                <a:cubicBezTo>
                  <a:pt x="45" y="112"/>
                  <a:pt x="43" y="105"/>
                  <a:pt x="45" y="105"/>
                </a:cubicBezTo>
                <a:cubicBezTo>
                  <a:pt x="48" y="106"/>
                  <a:pt x="50" y="108"/>
                  <a:pt x="54" y="108"/>
                </a:cubicBezTo>
                <a:cubicBezTo>
                  <a:pt x="55" y="108"/>
                  <a:pt x="56" y="107"/>
                  <a:pt x="57" y="107"/>
                </a:cubicBezTo>
                <a:cubicBezTo>
                  <a:pt x="59" y="105"/>
                  <a:pt x="57" y="104"/>
                  <a:pt x="58" y="102"/>
                </a:cubicBezTo>
                <a:cubicBezTo>
                  <a:pt x="58" y="101"/>
                  <a:pt x="59" y="100"/>
                  <a:pt x="59" y="100"/>
                </a:cubicBezTo>
                <a:cubicBezTo>
                  <a:pt x="60" y="98"/>
                  <a:pt x="59" y="98"/>
                  <a:pt x="59" y="97"/>
                </a:cubicBezTo>
                <a:cubicBezTo>
                  <a:pt x="58" y="96"/>
                  <a:pt x="58" y="94"/>
                  <a:pt x="59" y="94"/>
                </a:cubicBezTo>
                <a:cubicBezTo>
                  <a:pt x="61" y="94"/>
                  <a:pt x="60" y="96"/>
                  <a:pt x="60" y="96"/>
                </a:cubicBezTo>
                <a:cubicBezTo>
                  <a:pt x="59" y="95"/>
                  <a:pt x="65" y="95"/>
                  <a:pt x="65" y="95"/>
                </a:cubicBezTo>
                <a:cubicBezTo>
                  <a:pt x="69" y="95"/>
                  <a:pt x="72" y="93"/>
                  <a:pt x="76" y="93"/>
                </a:cubicBezTo>
                <a:cubicBezTo>
                  <a:pt x="77" y="92"/>
                  <a:pt x="80" y="91"/>
                  <a:pt x="82" y="90"/>
                </a:cubicBezTo>
                <a:cubicBezTo>
                  <a:pt x="83" y="89"/>
                  <a:pt x="83" y="88"/>
                  <a:pt x="84" y="87"/>
                </a:cubicBezTo>
                <a:cubicBezTo>
                  <a:pt x="85" y="86"/>
                  <a:pt x="86" y="85"/>
                  <a:pt x="87" y="83"/>
                </a:cubicBezTo>
                <a:cubicBezTo>
                  <a:pt x="87" y="80"/>
                  <a:pt x="85" y="80"/>
                  <a:pt x="83" y="78"/>
                </a:cubicBezTo>
                <a:cubicBezTo>
                  <a:pt x="82" y="76"/>
                  <a:pt x="85" y="75"/>
                  <a:pt x="83" y="73"/>
                </a:cubicBezTo>
                <a:cubicBezTo>
                  <a:pt x="82" y="72"/>
                  <a:pt x="78" y="71"/>
                  <a:pt x="78" y="69"/>
                </a:cubicBezTo>
                <a:cubicBezTo>
                  <a:pt x="78" y="69"/>
                  <a:pt x="78" y="68"/>
                  <a:pt x="79" y="68"/>
                </a:cubicBezTo>
                <a:cubicBezTo>
                  <a:pt x="79" y="67"/>
                  <a:pt x="78" y="67"/>
                  <a:pt x="78" y="66"/>
                </a:cubicBezTo>
                <a:cubicBezTo>
                  <a:pt x="78" y="65"/>
                  <a:pt x="77" y="63"/>
                  <a:pt x="78" y="62"/>
                </a:cubicBezTo>
                <a:cubicBezTo>
                  <a:pt x="79" y="61"/>
                  <a:pt x="77" y="63"/>
                  <a:pt x="78" y="62"/>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788" name="Freeform 776">
            <a:extLst>
              <a:ext uri="{FF2B5EF4-FFF2-40B4-BE49-F238E27FC236}">
                <a16:creationId xmlns:a16="http://schemas.microsoft.com/office/drawing/2014/main" id="{FFC6BF2F-71B5-BF99-15A7-293DB4F44E7B}"/>
              </a:ext>
            </a:extLst>
          </p:cNvPr>
          <p:cNvSpPr/>
          <p:nvPr/>
        </p:nvSpPr>
        <p:spPr bwMode="auto">
          <a:xfrm>
            <a:off x="8000532" y="2322094"/>
            <a:ext cx="885503" cy="823388"/>
          </a:xfrm>
          <a:custGeom>
            <a:avLst/>
            <a:gdLst>
              <a:gd name="T0" fmla="*/ 33 w 305"/>
              <a:gd name="T1" fmla="*/ 54 h 227"/>
              <a:gd name="T2" fmla="*/ 1 w 305"/>
              <a:gd name="T3" fmla="*/ 63 h 227"/>
              <a:gd name="T4" fmla="*/ 19 w 305"/>
              <a:gd name="T5" fmla="*/ 72 h 227"/>
              <a:gd name="T6" fmla="*/ 24 w 305"/>
              <a:gd name="T7" fmla="*/ 75 h 227"/>
              <a:gd name="T8" fmla="*/ 20 w 305"/>
              <a:gd name="T9" fmla="*/ 81 h 227"/>
              <a:gd name="T10" fmla="*/ 36 w 305"/>
              <a:gd name="T11" fmla="*/ 86 h 227"/>
              <a:gd name="T12" fmla="*/ 73 w 305"/>
              <a:gd name="T13" fmla="*/ 93 h 227"/>
              <a:gd name="T14" fmla="*/ 87 w 305"/>
              <a:gd name="T15" fmla="*/ 112 h 227"/>
              <a:gd name="T16" fmla="*/ 88 w 305"/>
              <a:gd name="T17" fmla="*/ 122 h 227"/>
              <a:gd name="T18" fmla="*/ 89 w 305"/>
              <a:gd name="T19" fmla="*/ 131 h 227"/>
              <a:gd name="T20" fmla="*/ 104 w 305"/>
              <a:gd name="T21" fmla="*/ 129 h 227"/>
              <a:gd name="T22" fmla="*/ 106 w 305"/>
              <a:gd name="T23" fmla="*/ 135 h 227"/>
              <a:gd name="T24" fmla="*/ 106 w 305"/>
              <a:gd name="T25" fmla="*/ 144 h 227"/>
              <a:gd name="T26" fmla="*/ 109 w 305"/>
              <a:gd name="T27" fmla="*/ 155 h 227"/>
              <a:gd name="T28" fmla="*/ 106 w 305"/>
              <a:gd name="T29" fmla="*/ 160 h 227"/>
              <a:gd name="T30" fmla="*/ 100 w 305"/>
              <a:gd name="T31" fmla="*/ 162 h 227"/>
              <a:gd name="T32" fmla="*/ 112 w 305"/>
              <a:gd name="T33" fmla="*/ 165 h 227"/>
              <a:gd name="T34" fmla="*/ 112 w 305"/>
              <a:gd name="T35" fmla="*/ 169 h 227"/>
              <a:gd name="T36" fmla="*/ 107 w 305"/>
              <a:gd name="T37" fmla="*/ 172 h 227"/>
              <a:gd name="T38" fmla="*/ 107 w 305"/>
              <a:gd name="T39" fmla="*/ 180 h 227"/>
              <a:gd name="T40" fmla="*/ 110 w 305"/>
              <a:gd name="T41" fmla="*/ 192 h 227"/>
              <a:gd name="T42" fmla="*/ 114 w 305"/>
              <a:gd name="T43" fmla="*/ 193 h 227"/>
              <a:gd name="T44" fmla="*/ 120 w 305"/>
              <a:gd name="T45" fmla="*/ 210 h 227"/>
              <a:gd name="T46" fmla="*/ 138 w 305"/>
              <a:gd name="T47" fmla="*/ 219 h 227"/>
              <a:gd name="T48" fmla="*/ 142 w 305"/>
              <a:gd name="T49" fmla="*/ 224 h 227"/>
              <a:gd name="T50" fmla="*/ 151 w 305"/>
              <a:gd name="T51" fmla="*/ 214 h 227"/>
              <a:gd name="T52" fmla="*/ 156 w 305"/>
              <a:gd name="T53" fmla="*/ 200 h 227"/>
              <a:gd name="T54" fmla="*/ 163 w 305"/>
              <a:gd name="T55" fmla="*/ 192 h 227"/>
              <a:gd name="T56" fmla="*/ 173 w 305"/>
              <a:gd name="T57" fmla="*/ 179 h 227"/>
              <a:gd name="T58" fmla="*/ 193 w 305"/>
              <a:gd name="T59" fmla="*/ 173 h 227"/>
              <a:gd name="T60" fmla="*/ 216 w 305"/>
              <a:gd name="T61" fmla="*/ 160 h 227"/>
              <a:gd name="T62" fmla="*/ 232 w 305"/>
              <a:gd name="T63" fmla="*/ 142 h 227"/>
              <a:gd name="T64" fmla="*/ 234 w 305"/>
              <a:gd name="T65" fmla="*/ 130 h 227"/>
              <a:gd name="T66" fmla="*/ 253 w 305"/>
              <a:gd name="T67" fmla="*/ 129 h 227"/>
              <a:gd name="T68" fmla="*/ 233 w 305"/>
              <a:gd name="T69" fmla="*/ 119 h 227"/>
              <a:gd name="T70" fmla="*/ 238 w 305"/>
              <a:gd name="T71" fmla="*/ 113 h 227"/>
              <a:gd name="T72" fmla="*/ 262 w 305"/>
              <a:gd name="T73" fmla="*/ 112 h 227"/>
              <a:gd name="T74" fmla="*/ 258 w 305"/>
              <a:gd name="T75" fmla="*/ 106 h 227"/>
              <a:gd name="T76" fmla="*/ 266 w 305"/>
              <a:gd name="T77" fmla="*/ 95 h 227"/>
              <a:gd name="T78" fmla="*/ 253 w 305"/>
              <a:gd name="T79" fmla="*/ 80 h 227"/>
              <a:gd name="T80" fmla="*/ 263 w 305"/>
              <a:gd name="T81" fmla="*/ 66 h 227"/>
              <a:gd name="T82" fmla="*/ 268 w 305"/>
              <a:gd name="T83" fmla="*/ 51 h 227"/>
              <a:gd name="T84" fmla="*/ 283 w 305"/>
              <a:gd name="T85" fmla="*/ 38 h 227"/>
              <a:gd name="T86" fmla="*/ 291 w 305"/>
              <a:gd name="T87" fmla="*/ 33 h 227"/>
              <a:gd name="T88" fmla="*/ 259 w 305"/>
              <a:gd name="T89" fmla="*/ 28 h 227"/>
              <a:gd name="T90" fmla="*/ 238 w 305"/>
              <a:gd name="T91" fmla="*/ 21 h 227"/>
              <a:gd name="T92" fmla="*/ 256 w 305"/>
              <a:gd name="T93" fmla="*/ 14 h 227"/>
              <a:gd name="T94" fmla="*/ 206 w 305"/>
              <a:gd name="T95" fmla="*/ 8 h 227"/>
              <a:gd name="T96" fmla="*/ 213 w 305"/>
              <a:gd name="T97" fmla="*/ 0 h 227"/>
              <a:gd name="T98" fmla="*/ 173 w 305"/>
              <a:gd name="T99" fmla="*/ 8 h 227"/>
              <a:gd name="T100" fmla="*/ 155 w 305"/>
              <a:gd name="T101" fmla="*/ 10 h 227"/>
              <a:gd name="T102" fmla="*/ 154 w 305"/>
              <a:gd name="T103" fmla="*/ 11 h 227"/>
              <a:gd name="T104" fmla="*/ 140 w 305"/>
              <a:gd name="T105" fmla="*/ 14 h 227"/>
              <a:gd name="T106" fmla="*/ 111 w 305"/>
              <a:gd name="T107" fmla="*/ 14 h 227"/>
              <a:gd name="T108" fmla="*/ 98 w 305"/>
              <a:gd name="T109" fmla="*/ 23 h 227"/>
              <a:gd name="T110" fmla="*/ 73 w 305"/>
              <a:gd name="T111" fmla="*/ 21 h 227"/>
              <a:gd name="T112" fmla="*/ 55 w 305"/>
              <a:gd name="T113" fmla="*/ 3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5" h="227">
                <a:moveTo>
                  <a:pt x="32" y="37"/>
                </a:moveTo>
                <a:cubicBezTo>
                  <a:pt x="31" y="38"/>
                  <a:pt x="26" y="40"/>
                  <a:pt x="27" y="41"/>
                </a:cubicBezTo>
                <a:cubicBezTo>
                  <a:pt x="28" y="42"/>
                  <a:pt x="30" y="42"/>
                  <a:pt x="32" y="43"/>
                </a:cubicBezTo>
                <a:cubicBezTo>
                  <a:pt x="34" y="43"/>
                  <a:pt x="36" y="43"/>
                  <a:pt x="39" y="43"/>
                </a:cubicBezTo>
                <a:cubicBezTo>
                  <a:pt x="39" y="43"/>
                  <a:pt x="44" y="42"/>
                  <a:pt x="45" y="42"/>
                </a:cubicBezTo>
                <a:cubicBezTo>
                  <a:pt x="44" y="42"/>
                  <a:pt x="42" y="43"/>
                  <a:pt x="41" y="44"/>
                </a:cubicBezTo>
                <a:cubicBezTo>
                  <a:pt x="40" y="45"/>
                  <a:pt x="39" y="46"/>
                  <a:pt x="40" y="48"/>
                </a:cubicBezTo>
                <a:cubicBezTo>
                  <a:pt x="42" y="50"/>
                  <a:pt x="36" y="55"/>
                  <a:pt x="33" y="54"/>
                </a:cubicBezTo>
                <a:cubicBezTo>
                  <a:pt x="32" y="53"/>
                  <a:pt x="30" y="54"/>
                  <a:pt x="28" y="54"/>
                </a:cubicBezTo>
                <a:cubicBezTo>
                  <a:pt x="27" y="53"/>
                  <a:pt x="25" y="54"/>
                  <a:pt x="24" y="54"/>
                </a:cubicBezTo>
                <a:cubicBezTo>
                  <a:pt x="23" y="54"/>
                  <a:pt x="21" y="54"/>
                  <a:pt x="20" y="56"/>
                </a:cubicBezTo>
                <a:cubicBezTo>
                  <a:pt x="19" y="57"/>
                  <a:pt x="18" y="57"/>
                  <a:pt x="16" y="57"/>
                </a:cubicBezTo>
                <a:cubicBezTo>
                  <a:pt x="13" y="58"/>
                  <a:pt x="10" y="59"/>
                  <a:pt x="7" y="59"/>
                </a:cubicBezTo>
                <a:cubicBezTo>
                  <a:pt x="6" y="59"/>
                  <a:pt x="4" y="58"/>
                  <a:pt x="4" y="59"/>
                </a:cubicBezTo>
                <a:cubicBezTo>
                  <a:pt x="3" y="60"/>
                  <a:pt x="0" y="60"/>
                  <a:pt x="0" y="62"/>
                </a:cubicBezTo>
                <a:cubicBezTo>
                  <a:pt x="0" y="63"/>
                  <a:pt x="1" y="62"/>
                  <a:pt x="1" y="63"/>
                </a:cubicBezTo>
                <a:cubicBezTo>
                  <a:pt x="1" y="63"/>
                  <a:pt x="0" y="64"/>
                  <a:pt x="0" y="64"/>
                </a:cubicBezTo>
                <a:cubicBezTo>
                  <a:pt x="0" y="65"/>
                  <a:pt x="2" y="67"/>
                  <a:pt x="3" y="68"/>
                </a:cubicBezTo>
                <a:cubicBezTo>
                  <a:pt x="3" y="68"/>
                  <a:pt x="4" y="67"/>
                  <a:pt x="4" y="67"/>
                </a:cubicBezTo>
                <a:cubicBezTo>
                  <a:pt x="5" y="66"/>
                  <a:pt x="6" y="67"/>
                  <a:pt x="7" y="68"/>
                </a:cubicBezTo>
                <a:cubicBezTo>
                  <a:pt x="8" y="68"/>
                  <a:pt x="13" y="69"/>
                  <a:pt x="13" y="67"/>
                </a:cubicBezTo>
                <a:cubicBezTo>
                  <a:pt x="13" y="68"/>
                  <a:pt x="12" y="68"/>
                  <a:pt x="13" y="69"/>
                </a:cubicBezTo>
                <a:cubicBezTo>
                  <a:pt x="13" y="70"/>
                  <a:pt x="15" y="71"/>
                  <a:pt x="16" y="71"/>
                </a:cubicBezTo>
                <a:cubicBezTo>
                  <a:pt x="17" y="72"/>
                  <a:pt x="18" y="72"/>
                  <a:pt x="19" y="72"/>
                </a:cubicBezTo>
                <a:cubicBezTo>
                  <a:pt x="21" y="72"/>
                  <a:pt x="21" y="70"/>
                  <a:pt x="22" y="71"/>
                </a:cubicBezTo>
                <a:cubicBezTo>
                  <a:pt x="24" y="71"/>
                  <a:pt x="27" y="71"/>
                  <a:pt x="28" y="71"/>
                </a:cubicBezTo>
                <a:cubicBezTo>
                  <a:pt x="29" y="71"/>
                  <a:pt x="29" y="70"/>
                  <a:pt x="30" y="69"/>
                </a:cubicBezTo>
                <a:cubicBezTo>
                  <a:pt x="31" y="69"/>
                  <a:pt x="34" y="71"/>
                  <a:pt x="34" y="72"/>
                </a:cubicBezTo>
                <a:cubicBezTo>
                  <a:pt x="34" y="73"/>
                  <a:pt x="24" y="72"/>
                  <a:pt x="22" y="73"/>
                </a:cubicBezTo>
                <a:cubicBezTo>
                  <a:pt x="20" y="73"/>
                  <a:pt x="23" y="74"/>
                  <a:pt x="24" y="74"/>
                </a:cubicBezTo>
                <a:cubicBezTo>
                  <a:pt x="26" y="75"/>
                  <a:pt x="27" y="74"/>
                  <a:pt x="29" y="75"/>
                </a:cubicBezTo>
                <a:cubicBezTo>
                  <a:pt x="28" y="74"/>
                  <a:pt x="26" y="75"/>
                  <a:pt x="24" y="75"/>
                </a:cubicBezTo>
                <a:cubicBezTo>
                  <a:pt x="21" y="75"/>
                  <a:pt x="18" y="74"/>
                  <a:pt x="15" y="74"/>
                </a:cubicBezTo>
                <a:cubicBezTo>
                  <a:pt x="13" y="74"/>
                  <a:pt x="9" y="74"/>
                  <a:pt x="9" y="76"/>
                </a:cubicBezTo>
                <a:cubicBezTo>
                  <a:pt x="8" y="77"/>
                  <a:pt x="11" y="78"/>
                  <a:pt x="12" y="78"/>
                </a:cubicBezTo>
                <a:cubicBezTo>
                  <a:pt x="13" y="78"/>
                  <a:pt x="15" y="77"/>
                  <a:pt x="15" y="77"/>
                </a:cubicBezTo>
                <a:cubicBezTo>
                  <a:pt x="16" y="78"/>
                  <a:pt x="15" y="78"/>
                  <a:pt x="15" y="79"/>
                </a:cubicBezTo>
                <a:cubicBezTo>
                  <a:pt x="16" y="80"/>
                  <a:pt x="18" y="80"/>
                  <a:pt x="19" y="80"/>
                </a:cubicBezTo>
                <a:cubicBezTo>
                  <a:pt x="21" y="80"/>
                  <a:pt x="23" y="80"/>
                  <a:pt x="25" y="80"/>
                </a:cubicBezTo>
                <a:cubicBezTo>
                  <a:pt x="25" y="80"/>
                  <a:pt x="21" y="81"/>
                  <a:pt x="20" y="81"/>
                </a:cubicBezTo>
                <a:cubicBezTo>
                  <a:pt x="16" y="82"/>
                  <a:pt x="19" y="84"/>
                  <a:pt x="21" y="85"/>
                </a:cubicBezTo>
                <a:cubicBezTo>
                  <a:pt x="23" y="86"/>
                  <a:pt x="25" y="86"/>
                  <a:pt x="27" y="87"/>
                </a:cubicBezTo>
                <a:cubicBezTo>
                  <a:pt x="27" y="87"/>
                  <a:pt x="31" y="87"/>
                  <a:pt x="31" y="87"/>
                </a:cubicBezTo>
                <a:cubicBezTo>
                  <a:pt x="31" y="87"/>
                  <a:pt x="29" y="86"/>
                  <a:pt x="29" y="85"/>
                </a:cubicBezTo>
                <a:cubicBezTo>
                  <a:pt x="29" y="84"/>
                  <a:pt x="31" y="85"/>
                  <a:pt x="31" y="85"/>
                </a:cubicBezTo>
                <a:cubicBezTo>
                  <a:pt x="32" y="86"/>
                  <a:pt x="33" y="85"/>
                  <a:pt x="34" y="84"/>
                </a:cubicBezTo>
                <a:cubicBezTo>
                  <a:pt x="34" y="84"/>
                  <a:pt x="35" y="83"/>
                  <a:pt x="36" y="83"/>
                </a:cubicBezTo>
                <a:cubicBezTo>
                  <a:pt x="37" y="84"/>
                  <a:pt x="36" y="86"/>
                  <a:pt x="36" y="86"/>
                </a:cubicBezTo>
                <a:cubicBezTo>
                  <a:pt x="37" y="87"/>
                  <a:pt x="40" y="85"/>
                  <a:pt x="41" y="85"/>
                </a:cubicBezTo>
                <a:cubicBezTo>
                  <a:pt x="43" y="84"/>
                  <a:pt x="43" y="84"/>
                  <a:pt x="44" y="85"/>
                </a:cubicBezTo>
                <a:cubicBezTo>
                  <a:pt x="45" y="86"/>
                  <a:pt x="46" y="84"/>
                  <a:pt x="47" y="84"/>
                </a:cubicBezTo>
                <a:cubicBezTo>
                  <a:pt x="48" y="83"/>
                  <a:pt x="50" y="84"/>
                  <a:pt x="51" y="84"/>
                </a:cubicBezTo>
                <a:cubicBezTo>
                  <a:pt x="54" y="84"/>
                  <a:pt x="58" y="85"/>
                  <a:pt x="61" y="86"/>
                </a:cubicBezTo>
                <a:cubicBezTo>
                  <a:pt x="63" y="86"/>
                  <a:pt x="65" y="88"/>
                  <a:pt x="67" y="88"/>
                </a:cubicBezTo>
                <a:cubicBezTo>
                  <a:pt x="69" y="88"/>
                  <a:pt x="71" y="89"/>
                  <a:pt x="72" y="90"/>
                </a:cubicBezTo>
                <a:cubicBezTo>
                  <a:pt x="74" y="91"/>
                  <a:pt x="73" y="92"/>
                  <a:pt x="73" y="93"/>
                </a:cubicBezTo>
                <a:cubicBezTo>
                  <a:pt x="73" y="94"/>
                  <a:pt x="75" y="96"/>
                  <a:pt x="76" y="96"/>
                </a:cubicBezTo>
                <a:cubicBezTo>
                  <a:pt x="77" y="97"/>
                  <a:pt x="79" y="96"/>
                  <a:pt x="80" y="97"/>
                </a:cubicBezTo>
                <a:cubicBezTo>
                  <a:pt x="80" y="99"/>
                  <a:pt x="82" y="100"/>
                  <a:pt x="83" y="101"/>
                </a:cubicBezTo>
                <a:cubicBezTo>
                  <a:pt x="84" y="102"/>
                  <a:pt x="83" y="104"/>
                  <a:pt x="84" y="105"/>
                </a:cubicBezTo>
                <a:cubicBezTo>
                  <a:pt x="84" y="106"/>
                  <a:pt x="86" y="107"/>
                  <a:pt x="86" y="109"/>
                </a:cubicBezTo>
                <a:cubicBezTo>
                  <a:pt x="86" y="110"/>
                  <a:pt x="85" y="110"/>
                  <a:pt x="86" y="111"/>
                </a:cubicBezTo>
                <a:cubicBezTo>
                  <a:pt x="86" y="111"/>
                  <a:pt x="87" y="112"/>
                  <a:pt x="87" y="112"/>
                </a:cubicBezTo>
                <a:cubicBezTo>
                  <a:pt x="87" y="112"/>
                  <a:pt x="87" y="112"/>
                  <a:pt x="87" y="112"/>
                </a:cubicBezTo>
                <a:cubicBezTo>
                  <a:pt x="88" y="111"/>
                  <a:pt x="90" y="113"/>
                  <a:pt x="89" y="114"/>
                </a:cubicBezTo>
                <a:cubicBezTo>
                  <a:pt x="88" y="115"/>
                  <a:pt x="88" y="115"/>
                  <a:pt x="88" y="117"/>
                </a:cubicBezTo>
                <a:cubicBezTo>
                  <a:pt x="88" y="116"/>
                  <a:pt x="90" y="115"/>
                  <a:pt x="91" y="117"/>
                </a:cubicBezTo>
                <a:cubicBezTo>
                  <a:pt x="91" y="118"/>
                  <a:pt x="91" y="118"/>
                  <a:pt x="91" y="119"/>
                </a:cubicBezTo>
                <a:cubicBezTo>
                  <a:pt x="91" y="119"/>
                  <a:pt x="91" y="121"/>
                  <a:pt x="91" y="120"/>
                </a:cubicBezTo>
                <a:cubicBezTo>
                  <a:pt x="91" y="121"/>
                  <a:pt x="93" y="121"/>
                  <a:pt x="93" y="121"/>
                </a:cubicBezTo>
                <a:cubicBezTo>
                  <a:pt x="92" y="120"/>
                  <a:pt x="89" y="126"/>
                  <a:pt x="90" y="122"/>
                </a:cubicBezTo>
                <a:cubicBezTo>
                  <a:pt x="90" y="122"/>
                  <a:pt x="88" y="121"/>
                  <a:pt x="88" y="122"/>
                </a:cubicBezTo>
                <a:cubicBezTo>
                  <a:pt x="88" y="122"/>
                  <a:pt x="89" y="122"/>
                  <a:pt x="89" y="122"/>
                </a:cubicBezTo>
                <a:cubicBezTo>
                  <a:pt x="89" y="123"/>
                  <a:pt x="86" y="123"/>
                  <a:pt x="87" y="124"/>
                </a:cubicBezTo>
                <a:cubicBezTo>
                  <a:pt x="87" y="124"/>
                  <a:pt x="90" y="125"/>
                  <a:pt x="89" y="125"/>
                </a:cubicBezTo>
                <a:cubicBezTo>
                  <a:pt x="87" y="127"/>
                  <a:pt x="91" y="127"/>
                  <a:pt x="92" y="126"/>
                </a:cubicBezTo>
                <a:cubicBezTo>
                  <a:pt x="91" y="127"/>
                  <a:pt x="90" y="127"/>
                  <a:pt x="88" y="127"/>
                </a:cubicBezTo>
                <a:cubicBezTo>
                  <a:pt x="88" y="127"/>
                  <a:pt x="86" y="129"/>
                  <a:pt x="86" y="129"/>
                </a:cubicBezTo>
                <a:cubicBezTo>
                  <a:pt x="86" y="129"/>
                  <a:pt x="87" y="130"/>
                  <a:pt x="87" y="130"/>
                </a:cubicBezTo>
                <a:cubicBezTo>
                  <a:pt x="89" y="131"/>
                  <a:pt x="88" y="131"/>
                  <a:pt x="89" y="131"/>
                </a:cubicBezTo>
                <a:cubicBezTo>
                  <a:pt x="90" y="131"/>
                  <a:pt x="94" y="133"/>
                  <a:pt x="95" y="131"/>
                </a:cubicBezTo>
                <a:cubicBezTo>
                  <a:pt x="95" y="128"/>
                  <a:pt x="97" y="129"/>
                  <a:pt x="98" y="128"/>
                </a:cubicBezTo>
                <a:cubicBezTo>
                  <a:pt x="98" y="128"/>
                  <a:pt x="96" y="122"/>
                  <a:pt x="96" y="122"/>
                </a:cubicBezTo>
                <a:cubicBezTo>
                  <a:pt x="96" y="123"/>
                  <a:pt x="98" y="126"/>
                  <a:pt x="98" y="126"/>
                </a:cubicBezTo>
                <a:cubicBezTo>
                  <a:pt x="99" y="128"/>
                  <a:pt x="100" y="126"/>
                  <a:pt x="101" y="126"/>
                </a:cubicBezTo>
                <a:cubicBezTo>
                  <a:pt x="101" y="126"/>
                  <a:pt x="98" y="130"/>
                  <a:pt x="98" y="130"/>
                </a:cubicBezTo>
                <a:cubicBezTo>
                  <a:pt x="98" y="130"/>
                  <a:pt x="102" y="129"/>
                  <a:pt x="102" y="129"/>
                </a:cubicBezTo>
                <a:cubicBezTo>
                  <a:pt x="103" y="129"/>
                  <a:pt x="104" y="129"/>
                  <a:pt x="104" y="129"/>
                </a:cubicBezTo>
                <a:cubicBezTo>
                  <a:pt x="105" y="129"/>
                  <a:pt x="106" y="128"/>
                  <a:pt x="107" y="128"/>
                </a:cubicBezTo>
                <a:cubicBezTo>
                  <a:pt x="107" y="129"/>
                  <a:pt x="106" y="130"/>
                  <a:pt x="105" y="130"/>
                </a:cubicBezTo>
                <a:cubicBezTo>
                  <a:pt x="104" y="130"/>
                  <a:pt x="102" y="130"/>
                  <a:pt x="101" y="131"/>
                </a:cubicBezTo>
                <a:cubicBezTo>
                  <a:pt x="100" y="132"/>
                  <a:pt x="103" y="131"/>
                  <a:pt x="103" y="131"/>
                </a:cubicBezTo>
                <a:cubicBezTo>
                  <a:pt x="105" y="131"/>
                  <a:pt x="107" y="131"/>
                  <a:pt x="109" y="131"/>
                </a:cubicBezTo>
                <a:cubicBezTo>
                  <a:pt x="108" y="131"/>
                  <a:pt x="104" y="131"/>
                  <a:pt x="104" y="132"/>
                </a:cubicBezTo>
                <a:cubicBezTo>
                  <a:pt x="104" y="132"/>
                  <a:pt x="106" y="133"/>
                  <a:pt x="106" y="134"/>
                </a:cubicBezTo>
                <a:cubicBezTo>
                  <a:pt x="106" y="134"/>
                  <a:pt x="106" y="135"/>
                  <a:pt x="106" y="135"/>
                </a:cubicBezTo>
                <a:cubicBezTo>
                  <a:pt x="106" y="136"/>
                  <a:pt x="105" y="136"/>
                  <a:pt x="106" y="137"/>
                </a:cubicBezTo>
                <a:cubicBezTo>
                  <a:pt x="106" y="137"/>
                  <a:pt x="108" y="136"/>
                  <a:pt x="109" y="136"/>
                </a:cubicBezTo>
                <a:cubicBezTo>
                  <a:pt x="110" y="136"/>
                  <a:pt x="109" y="136"/>
                  <a:pt x="110" y="137"/>
                </a:cubicBezTo>
                <a:cubicBezTo>
                  <a:pt x="111" y="138"/>
                  <a:pt x="111" y="139"/>
                  <a:pt x="112" y="140"/>
                </a:cubicBezTo>
                <a:cubicBezTo>
                  <a:pt x="112" y="141"/>
                  <a:pt x="109" y="141"/>
                  <a:pt x="109" y="141"/>
                </a:cubicBezTo>
                <a:cubicBezTo>
                  <a:pt x="105" y="138"/>
                  <a:pt x="99" y="136"/>
                  <a:pt x="95" y="137"/>
                </a:cubicBezTo>
                <a:cubicBezTo>
                  <a:pt x="91" y="137"/>
                  <a:pt x="96" y="140"/>
                  <a:pt x="98" y="140"/>
                </a:cubicBezTo>
                <a:cubicBezTo>
                  <a:pt x="101" y="141"/>
                  <a:pt x="103" y="144"/>
                  <a:pt x="106" y="144"/>
                </a:cubicBezTo>
                <a:cubicBezTo>
                  <a:pt x="107" y="144"/>
                  <a:pt x="108" y="143"/>
                  <a:pt x="110" y="143"/>
                </a:cubicBezTo>
                <a:cubicBezTo>
                  <a:pt x="110" y="144"/>
                  <a:pt x="113" y="144"/>
                  <a:pt x="113" y="144"/>
                </a:cubicBezTo>
                <a:cubicBezTo>
                  <a:pt x="114" y="145"/>
                  <a:pt x="113" y="146"/>
                  <a:pt x="113" y="146"/>
                </a:cubicBezTo>
                <a:cubicBezTo>
                  <a:pt x="110" y="147"/>
                  <a:pt x="114" y="148"/>
                  <a:pt x="113" y="149"/>
                </a:cubicBezTo>
                <a:cubicBezTo>
                  <a:pt x="113" y="150"/>
                  <a:pt x="111" y="149"/>
                  <a:pt x="111" y="151"/>
                </a:cubicBezTo>
                <a:cubicBezTo>
                  <a:pt x="111" y="152"/>
                  <a:pt x="113" y="152"/>
                  <a:pt x="113" y="152"/>
                </a:cubicBezTo>
                <a:cubicBezTo>
                  <a:pt x="112" y="153"/>
                  <a:pt x="110" y="151"/>
                  <a:pt x="110" y="152"/>
                </a:cubicBezTo>
                <a:cubicBezTo>
                  <a:pt x="109" y="153"/>
                  <a:pt x="109" y="154"/>
                  <a:pt x="109" y="155"/>
                </a:cubicBezTo>
                <a:cubicBezTo>
                  <a:pt x="109" y="155"/>
                  <a:pt x="111" y="155"/>
                  <a:pt x="111" y="155"/>
                </a:cubicBezTo>
                <a:cubicBezTo>
                  <a:pt x="111" y="156"/>
                  <a:pt x="109" y="157"/>
                  <a:pt x="108" y="157"/>
                </a:cubicBezTo>
                <a:cubicBezTo>
                  <a:pt x="107" y="157"/>
                  <a:pt x="106" y="157"/>
                  <a:pt x="105" y="157"/>
                </a:cubicBezTo>
                <a:cubicBezTo>
                  <a:pt x="104" y="156"/>
                  <a:pt x="103" y="156"/>
                  <a:pt x="102" y="157"/>
                </a:cubicBezTo>
                <a:cubicBezTo>
                  <a:pt x="101" y="158"/>
                  <a:pt x="101" y="157"/>
                  <a:pt x="100" y="158"/>
                </a:cubicBezTo>
                <a:cubicBezTo>
                  <a:pt x="100" y="158"/>
                  <a:pt x="103" y="161"/>
                  <a:pt x="104" y="161"/>
                </a:cubicBezTo>
                <a:cubicBezTo>
                  <a:pt x="104" y="160"/>
                  <a:pt x="104" y="160"/>
                  <a:pt x="103" y="160"/>
                </a:cubicBezTo>
                <a:cubicBezTo>
                  <a:pt x="103" y="160"/>
                  <a:pt x="106" y="160"/>
                  <a:pt x="106" y="160"/>
                </a:cubicBezTo>
                <a:cubicBezTo>
                  <a:pt x="106" y="160"/>
                  <a:pt x="111" y="158"/>
                  <a:pt x="111" y="159"/>
                </a:cubicBezTo>
                <a:cubicBezTo>
                  <a:pt x="110" y="159"/>
                  <a:pt x="109" y="159"/>
                  <a:pt x="108" y="160"/>
                </a:cubicBezTo>
                <a:cubicBezTo>
                  <a:pt x="109" y="159"/>
                  <a:pt x="111" y="161"/>
                  <a:pt x="110" y="161"/>
                </a:cubicBezTo>
                <a:cubicBezTo>
                  <a:pt x="111" y="161"/>
                  <a:pt x="114" y="162"/>
                  <a:pt x="115" y="162"/>
                </a:cubicBezTo>
                <a:cubicBezTo>
                  <a:pt x="114" y="162"/>
                  <a:pt x="112" y="162"/>
                  <a:pt x="112" y="162"/>
                </a:cubicBezTo>
                <a:cubicBezTo>
                  <a:pt x="112" y="162"/>
                  <a:pt x="116" y="165"/>
                  <a:pt x="116" y="165"/>
                </a:cubicBezTo>
                <a:cubicBezTo>
                  <a:pt x="113" y="165"/>
                  <a:pt x="111" y="161"/>
                  <a:pt x="108" y="161"/>
                </a:cubicBezTo>
                <a:cubicBezTo>
                  <a:pt x="106" y="161"/>
                  <a:pt x="101" y="160"/>
                  <a:pt x="100" y="162"/>
                </a:cubicBezTo>
                <a:cubicBezTo>
                  <a:pt x="100" y="163"/>
                  <a:pt x="99" y="163"/>
                  <a:pt x="98" y="164"/>
                </a:cubicBezTo>
                <a:cubicBezTo>
                  <a:pt x="97" y="164"/>
                  <a:pt x="97" y="166"/>
                  <a:pt x="98" y="165"/>
                </a:cubicBezTo>
                <a:cubicBezTo>
                  <a:pt x="100" y="165"/>
                  <a:pt x="102" y="164"/>
                  <a:pt x="103" y="162"/>
                </a:cubicBezTo>
                <a:cubicBezTo>
                  <a:pt x="103" y="163"/>
                  <a:pt x="105" y="163"/>
                  <a:pt x="105" y="163"/>
                </a:cubicBezTo>
                <a:cubicBezTo>
                  <a:pt x="106" y="163"/>
                  <a:pt x="108" y="166"/>
                  <a:pt x="108" y="163"/>
                </a:cubicBezTo>
                <a:cubicBezTo>
                  <a:pt x="108" y="162"/>
                  <a:pt x="110" y="164"/>
                  <a:pt x="110" y="164"/>
                </a:cubicBezTo>
                <a:cubicBezTo>
                  <a:pt x="110" y="164"/>
                  <a:pt x="114" y="164"/>
                  <a:pt x="113" y="165"/>
                </a:cubicBezTo>
                <a:cubicBezTo>
                  <a:pt x="113" y="165"/>
                  <a:pt x="112" y="165"/>
                  <a:pt x="112" y="165"/>
                </a:cubicBezTo>
                <a:cubicBezTo>
                  <a:pt x="112" y="165"/>
                  <a:pt x="114" y="166"/>
                  <a:pt x="114" y="166"/>
                </a:cubicBezTo>
                <a:cubicBezTo>
                  <a:pt x="113" y="166"/>
                  <a:pt x="111" y="166"/>
                  <a:pt x="110" y="165"/>
                </a:cubicBezTo>
                <a:cubicBezTo>
                  <a:pt x="109" y="164"/>
                  <a:pt x="109" y="165"/>
                  <a:pt x="109" y="166"/>
                </a:cubicBezTo>
                <a:cubicBezTo>
                  <a:pt x="109" y="165"/>
                  <a:pt x="103" y="164"/>
                  <a:pt x="102" y="164"/>
                </a:cubicBezTo>
                <a:cubicBezTo>
                  <a:pt x="101" y="164"/>
                  <a:pt x="95" y="166"/>
                  <a:pt x="96" y="168"/>
                </a:cubicBezTo>
                <a:cubicBezTo>
                  <a:pt x="97" y="169"/>
                  <a:pt x="103" y="167"/>
                  <a:pt x="104" y="167"/>
                </a:cubicBezTo>
                <a:cubicBezTo>
                  <a:pt x="105" y="167"/>
                  <a:pt x="107" y="167"/>
                  <a:pt x="108" y="168"/>
                </a:cubicBezTo>
                <a:cubicBezTo>
                  <a:pt x="108" y="168"/>
                  <a:pt x="112" y="169"/>
                  <a:pt x="112" y="169"/>
                </a:cubicBezTo>
                <a:cubicBezTo>
                  <a:pt x="112" y="170"/>
                  <a:pt x="107" y="168"/>
                  <a:pt x="107" y="168"/>
                </a:cubicBezTo>
                <a:cubicBezTo>
                  <a:pt x="105" y="167"/>
                  <a:pt x="102" y="168"/>
                  <a:pt x="100" y="168"/>
                </a:cubicBezTo>
                <a:cubicBezTo>
                  <a:pt x="93" y="170"/>
                  <a:pt x="101" y="172"/>
                  <a:pt x="103" y="171"/>
                </a:cubicBezTo>
                <a:cubicBezTo>
                  <a:pt x="102" y="172"/>
                  <a:pt x="101" y="173"/>
                  <a:pt x="99" y="173"/>
                </a:cubicBezTo>
                <a:cubicBezTo>
                  <a:pt x="96" y="174"/>
                  <a:pt x="101" y="175"/>
                  <a:pt x="101" y="175"/>
                </a:cubicBezTo>
                <a:cubicBezTo>
                  <a:pt x="101" y="175"/>
                  <a:pt x="97" y="174"/>
                  <a:pt x="97" y="176"/>
                </a:cubicBezTo>
                <a:cubicBezTo>
                  <a:pt x="97" y="179"/>
                  <a:pt x="99" y="177"/>
                  <a:pt x="101" y="176"/>
                </a:cubicBezTo>
                <a:cubicBezTo>
                  <a:pt x="103" y="175"/>
                  <a:pt x="105" y="173"/>
                  <a:pt x="107" y="172"/>
                </a:cubicBezTo>
                <a:cubicBezTo>
                  <a:pt x="108" y="172"/>
                  <a:pt x="114" y="169"/>
                  <a:pt x="114" y="171"/>
                </a:cubicBezTo>
                <a:cubicBezTo>
                  <a:pt x="114" y="171"/>
                  <a:pt x="111" y="171"/>
                  <a:pt x="111" y="171"/>
                </a:cubicBezTo>
                <a:cubicBezTo>
                  <a:pt x="111" y="171"/>
                  <a:pt x="113" y="171"/>
                  <a:pt x="114" y="172"/>
                </a:cubicBezTo>
                <a:cubicBezTo>
                  <a:pt x="111" y="170"/>
                  <a:pt x="98" y="178"/>
                  <a:pt x="99" y="179"/>
                </a:cubicBezTo>
                <a:cubicBezTo>
                  <a:pt x="99" y="180"/>
                  <a:pt x="105" y="178"/>
                  <a:pt x="106" y="178"/>
                </a:cubicBezTo>
                <a:cubicBezTo>
                  <a:pt x="106" y="178"/>
                  <a:pt x="102" y="179"/>
                  <a:pt x="101" y="180"/>
                </a:cubicBezTo>
                <a:cubicBezTo>
                  <a:pt x="101" y="180"/>
                  <a:pt x="103" y="184"/>
                  <a:pt x="104" y="183"/>
                </a:cubicBezTo>
                <a:cubicBezTo>
                  <a:pt x="105" y="182"/>
                  <a:pt x="106" y="180"/>
                  <a:pt x="107" y="180"/>
                </a:cubicBezTo>
                <a:cubicBezTo>
                  <a:pt x="108" y="180"/>
                  <a:pt x="112" y="181"/>
                  <a:pt x="112" y="181"/>
                </a:cubicBezTo>
                <a:cubicBezTo>
                  <a:pt x="112" y="181"/>
                  <a:pt x="108" y="181"/>
                  <a:pt x="108" y="181"/>
                </a:cubicBezTo>
                <a:cubicBezTo>
                  <a:pt x="106" y="181"/>
                  <a:pt x="105" y="182"/>
                  <a:pt x="104" y="183"/>
                </a:cubicBezTo>
                <a:cubicBezTo>
                  <a:pt x="104" y="184"/>
                  <a:pt x="104" y="185"/>
                  <a:pt x="104" y="186"/>
                </a:cubicBezTo>
                <a:cubicBezTo>
                  <a:pt x="105" y="189"/>
                  <a:pt x="105" y="188"/>
                  <a:pt x="107" y="187"/>
                </a:cubicBezTo>
                <a:cubicBezTo>
                  <a:pt x="106" y="188"/>
                  <a:pt x="105" y="192"/>
                  <a:pt x="106" y="193"/>
                </a:cubicBezTo>
                <a:cubicBezTo>
                  <a:pt x="106" y="193"/>
                  <a:pt x="109" y="189"/>
                  <a:pt x="110" y="189"/>
                </a:cubicBezTo>
                <a:cubicBezTo>
                  <a:pt x="110" y="190"/>
                  <a:pt x="109" y="191"/>
                  <a:pt x="110" y="192"/>
                </a:cubicBezTo>
                <a:cubicBezTo>
                  <a:pt x="110" y="193"/>
                  <a:pt x="111" y="191"/>
                  <a:pt x="112" y="191"/>
                </a:cubicBezTo>
                <a:cubicBezTo>
                  <a:pt x="114" y="189"/>
                  <a:pt x="110" y="187"/>
                  <a:pt x="110" y="186"/>
                </a:cubicBezTo>
                <a:cubicBezTo>
                  <a:pt x="110" y="186"/>
                  <a:pt x="112" y="189"/>
                  <a:pt x="113" y="189"/>
                </a:cubicBezTo>
                <a:cubicBezTo>
                  <a:pt x="114" y="190"/>
                  <a:pt x="114" y="189"/>
                  <a:pt x="115" y="188"/>
                </a:cubicBezTo>
                <a:cubicBezTo>
                  <a:pt x="114" y="188"/>
                  <a:pt x="117" y="191"/>
                  <a:pt x="116" y="192"/>
                </a:cubicBezTo>
                <a:cubicBezTo>
                  <a:pt x="117" y="191"/>
                  <a:pt x="114" y="189"/>
                  <a:pt x="114" y="191"/>
                </a:cubicBezTo>
                <a:cubicBezTo>
                  <a:pt x="114" y="193"/>
                  <a:pt x="116" y="195"/>
                  <a:pt x="114" y="196"/>
                </a:cubicBezTo>
                <a:cubicBezTo>
                  <a:pt x="114" y="196"/>
                  <a:pt x="114" y="193"/>
                  <a:pt x="114" y="193"/>
                </a:cubicBezTo>
                <a:cubicBezTo>
                  <a:pt x="114" y="192"/>
                  <a:pt x="112" y="194"/>
                  <a:pt x="111" y="194"/>
                </a:cubicBezTo>
                <a:cubicBezTo>
                  <a:pt x="110" y="194"/>
                  <a:pt x="109" y="196"/>
                  <a:pt x="109" y="197"/>
                </a:cubicBezTo>
                <a:cubicBezTo>
                  <a:pt x="108" y="199"/>
                  <a:pt x="111" y="197"/>
                  <a:pt x="111" y="198"/>
                </a:cubicBezTo>
                <a:cubicBezTo>
                  <a:pt x="112" y="199"/>
                  <a:pt x="110" y="200"/>
                  <a:pt x="110" y="200"/>
                </a:cubicBezTo>
                <a:cubicBezTo>
                  <a:pt x="110" y="200"/>
                  <a:pt x="112" y="199"/>
                  <a:pt x="113" y="201"/>
                </a:cubicBezTo>
                <a:cubicBezTo>
                  <a:pt x="113" y="203"/>
                  <a:pt x="115" y="204"/>
                  <a:pt x="115" y="205"/>
                </a:cubicBezTo>
                <a:cubicBezTo>
                  <a:pt x="114" y="207"/>
                  <a:pt x="115" y="207"/>
                  <a:pt x="117" y="209"/>
                </a:cubicBezTo>
                <a:cubicBezTo>
                  <a:pt x="118" y="210"/>
                  <a:pt x="119" y="212"/>
                  <a:pt x="120" y="210"/>
                </a:cubicBezTo>
                <a:cubicBezTo>
                  <a:pt x="120" y="210"/>
                  <a:pt x="121" y="215"/>
                  <a:pt x="122" y="215"/>
                </a:cubicBezTo>
                <a:cubicBezTo>
                  <a:pt x="123" y="216"/>
                  <a:pt x="122" y="215"/>
                  <a:pt x="123" y="215"/>
                </a:cubicBezTo>
                <a:cubicBezTo>
                  <a:pt x="124" y="216"/>
                  <a:pt x="125" y="217"/>
                  <a:pt x="126" y="218"/>
                </a:cubicBezTo>
                <a:cubicBezTo>
                  <a:pt x="128" y="219"/>
                  <a:pt x="130" y="220"/>
                  <a:pt x="132" y="219"/>
                </a:cubicBezTo>
                <a:cubicBezTo>
                  <a:pt x="133" y="219"/>
                  <a:pt x="136" y="219"/>
                  <a:pt x="136" y="218"/>
                </a:cubicBezTo>
                <a:cubicBezTo>
                  <a:pt x="136" y="218"/>
                  <a:pt x="136" y="221"/>
                  <a:pt x="136" y="221"/>
                </a:cubicBezTo>
                <a:cubicBezTo>
                  <a:pt x="136" y="221"/>
                  <a:pt x="138" y="217"/>
                  <a:pt x="138" y="218"/>
                </a:cubicBezTo>
                <a:cubicBezTo>
                  <a:pt x="139" y="218"/>
                  <a:pt x="138" y="219"/>
                  <a:pt x="138" y="219"/>
                </a:cubicBezTo>
                <a:cubicBezTo>
                  <a:pt x="138" y="220"/>
                  <a:pt x="139" y="220"/>
                  <a:pt x="139" y="220"/>
                </a:cubicBezTo>
                <a:cubicBezTo>
                  <a:pt x="139" y="220"/>
                  <a:pt x="136" y="221"/>
                  <a:pt x="137" y="222"/>
                </a:cubicBezTo>
                <a:cubicBezTo>
                  <a:pt x="138" y="222"/>
                  <a:pt x="138" y="222"/>
                  <a:pt x="139" y="221"/>
                </a:cubicBezTo>
                <a:cubicBezTo>
                  <a:pt x="140" y="222"/>
                  <a:pt x="139" y="223"/>
                  <a:pt x="139" y="223"/>
                </a:cubicBezTo>
                <a:cubicBezTo>
                  <a:pt x="139" y="224"/>
                  <a:pt x="142" y="221"/>
                  <a:pt x="142" y="222"/>
                </a:cubicBezTo>
                <a:cubicBezTo>
                  <a:pt x="142" y="223"/>
                  <a:pt x="140" y="224"/>
                  <a:pt x="140" y="225"/>
                </a:cubicBezTo>
                <a:cubicBezTo>
                  <a:pt x="140" y="224"/>
                  <a:pt x="143" y="223"/>
                  <a:pt x="142" y="225"/>
                </a:cubicBezTo>
                <a:cubicBezTo>
                  <a:pt x="142" y="225"/>
                  <a:pt x="142" y="225"/>
                  <a:pt x="142" y="224"/>
                </a:cubicBezTo>
                <a:cubicBezTo>
                  <a:pt x="142" y="226"/>
                  <a:pt x="145" y="223"/>
                  <a:pt x="145" y="223"/>
                </a:cubicBezTo>
                <a:cubicBezTo>
                  <a:pt x="146" y="224"/>
                  <a:pt x="145" y="226"/>
                  <a:pt x="145" y="227"/>
                </a:cubicBezTo>
                <a:cubicBezTo>
                  <a:pt x="144" y="225"/>
                  <a:pt x="153" y="225"/>
                  <a:pt x="147" y="222"/>
                </a:cubicBezTo>
                <a:cubicBezTo>
                  <a:pt x="148" y="222"/>
                  <a:pt x="153" y="222"/>
                  <a:pt x="150" y="221"/>
                </a:cubicBezTo>
                <a:cubicBezTo>
                  <a:pt x="147" y="219"/>
                  <a:pt x="151" y="220"/>
                  <a:pt x="152" y="218"/>
                </a:cubicBezTo>
                <a:cubicBezTo>
                  <a:pt x="152" y="218"/>
                  <a:pt x="149" y="218"/>
                  <a:pt x="149" y="218"/>
                </a:cubicBezTo>
                <a:cubicBezTo>
                  <a:pt x="150" y="217"/>
                  <a:pt x="151" y="216"/>
                  <a:pt x="152" y="216"/>
                </a:cubicBezTo>
                <a:cubicBezTo>
                  <a:pt x="154" y="214"/>
                  <a:pt x="151" y="215"/>
                  <a:pt x="151" y="214"/>
                </a:cubicBezTo>
                <a:cubicBezTo>
                  <a:pt x="151" y="214"/>
                  <a:pt x="154" y="213"/>
                  <a:pt x="154" y="212"/>
                </a:cubicBezTo>
                <a:cubicBezTo>
                  <a:pt x="154" y="211"/>
                  <a:pt x="154" y="209"/>
                  <a:pt x="153" y="208"/>
                </a:cubicBezTo>
                <a:cubicBezTo>
                  <a:pt x="152" y="208"/>
                  <a:pt x="154" y="207"/>
                  <a:pt x="153" y="206"/>
                </a:cubicBezTo>
                <a:cubicBezTo>
                  <a:pt x="153" y="206"/>
                  <a:pt x="151" y="205"/>
                  <a:pt x="151" y="205"/>
                </a:cubicBezTo>
                <a:cubicBezTo>
                  <a:pt x="151" y="205"/>
                  <a:pt x="155" y="204"/>
                  <a:pt x="156" y="204"/>
                </a:cubicBezTo>
                <a:cubicBezTo>
                  <a:pt x="159" y="204"/>
                  <a:pt x="156" y="203"/>
                  <a:pt x="155" y="202"/>
                </a:cubicBezTo>
                <a:cubicBezTo>
                  <a:pt x="155" y="202"/>
                  <a:pt x="160" y="202"/>
                  <a:pt x="160" y="202"/>
                </a:cubicBezTo>
                <a:cubicBezTo>
                  <a:pt x="159" y="201"/>
                  <a:pt x="157" y="201"/>
                  <a:pt x="156" y="200"/>
                </a:cubicBezTo>
                <a:cubicBezTo>
                  <a:pt x="156" y="200"/>
                  <a:pt x="160" y="201"/>
                  <a:pt x="160" y="200"/>
                </a:cubicBezTo>
                <a:cubicBezTo>
                  <a:pt x="161" y="200"/>
                  <a:pt x="160" y="200"/>
                  <a:pt x="160" y="199"/>
                </a:cubicBezTo>
                <a:cubicBezTo>
                  <a:pt x="161" y="199"/>
                  <a:pt x="161" y="199"/>
                  <a:pt x="161" y="199"/>
                </a:cubicBezTo>
                <a:cubicBezTo>
                  <a:pt x="162" y="198"/>
                  <a:pt x="158" y="197"/>
                  <a:pt x="158" y="197"/>
                </a:cubicBezTo>
                <a:cubicBezTo>
                  <a:pt x="158" y="197"/>
                  <a:pt x="163" y="197"/>
                  <a:pt x="162" y="196"/>
                </a:cubicBezTo>
                <a:cubicBezTo>
                  <a:pt x="162" y="195"/>
                  <a:pt x="163" y="195"/>
                  <a:pt x="161" y="194"/>
                </a:cubicBezTo>
                <a:cubicBezTo>
                  <a:pt x="161" y="194"/>
                  <a:pt x="158" y="194"/>
                  <a:pt x="158" y="193"/>
                </a:cubicBezTo>
                <a:cubicBezTo>
                  <a:pt x="158" y="193"/>
                  <a:pt x="163" y="192"/>
                  <a:pt x="163" y="192"/>
                </a:cubicBezTo>
                <a:cubicBezTo>
                  <a:pt x="165" y="192"/>
                  <a:pt x="164" y="189"/>
                  <a:pt x="162" y="189"/>
                </a:cubicBezTo>
                <a:cubicBezTo>
                  <a:pt x="161" y="188"/>
                  <a:pt x="158" y="187"/>
                  <a:pt x="161" y="186"/>
                </a:cubicBezTo>
                <a:cubicBezTo>
                  <a:pt x="163" y="186"/>
                  <a:pt x="166" y="187"/>
                  <a:pt x="167" y="185"/>
                </a:cubicBezTo>
                <a:cubicBezTo>
                  <a:pt x="167" y="185"/>
                  <a:pt x="165" y="183"/>
                  <a:pt x="165" y="183"/>
                </a:cubicBezTo>
                <a:cubicBezTo>
                  <a:pt x="165" y="182"/>
                  <a:pt x="167" y="182"/>
                  <a:pt x="167" y="182"/>
                </a:cubicBezTo>
                <a:cubicBezTo>
                  <a:pt x="168" y="181"/>
                  <a:pt x="170" y="181"/>
                  <a:pt x="172" y="182"/>
                </a:cubicBezTo>
                <a:cubicBezTo>
                  <a:pt x="172" y="182"/>
                  <a:pt x="174" y="182"/>
                  <a:pt x="174" y="182"/>
                </a:cubicBezTo>
                <a:cubicBezTo>
                  <a:pt x="175" y="181"/>
                  <a:pt x="173" y="180"/>
                  <a:pt x="173" y="179"/>
                </a:cubicBezTo>
                <a:cubicBezTo>
                  <a:pt x="174" y="178"/>
                  <a:pt x="177" y="174"/>
                  <a:pt x="179" y="176"/>
                </a:cubicBezTo>
                <a:cubicBezTo>
                  <a:pt x="178" y="175"/>
                  <a:pt x="175" y="181"/>
                  <a:pt x="176" y="181"/>
                </a:cubicBezTo>
                <a:cubicBezTo>
                  <a:pt x="177" y="182"/>
                  <a:pt x="179" y="179"/>
                  <a:pt x="181" y="179"/>
                </a:cubicBezTo>
                <a:cubicBezTo>
                  <a:pt x="181" y="179"/>
                  <a:pt x="183" y="180"/>
                  <a:pt x="183" y="180"/>
                </a:cubicBezTo>
                <a:cubicBezTo>
                  <a:pt x="183" y="180"/>
                  <a:pt x="183" y="178"/>
                  <a:pt x="183" y="178"/>
                </a:cubicBezTo>
                <a:cubicBezTo>
                  <a:pt x="186" y="179"/>
                  <a:pt x="186" y="178"/>
                  <a:pt x="187" y="177"/>
                </a:cubicBezTo>
                <a:cubicBezTo>
                  <a:pt x="188" y="176"/>
                  <a:pt x="189" y="176"/>
                  <a:pt x="190" y="176"/>
                </a:cubicBezTo>
                <a:cubicBezTo>
                  <a:pt x="192" y="175"/>
                  <a:pt x="192" y="174"/>
                  <a:pt x="193" y="173"/>
                </a:cubicBezTo>
                <a:cubicBezTo>
                  <a:pt x="194" y="172"/>
                  <a:pt x="196" y="170"/>
                  <a:pt x="197" y="168"/>
                </a:cubicBezTo>
                <a:cubicBezTo>
                  <a:pt x="199" y="166"/>
                  <a:pt x="199" y="165"/>
                  <a:pt x="201" y="165"/>
                </a:cubicBezTo>
                <a:cubicBezTo>
                  <a:pt x="202" y="164"/>
                  <a:pt x="205" y="164"/>
                  <a:pt x="205" y="162"/>
                </a:cubicBezTo>
                <a:cubicBezTo>
                  <a:pt x="204" y="162"/>
                  <a:pt x="203" y="157"/>
                  <a:pt x="203" y="157"/>
                </a:cubicBezTo>
                <a:cubicBezTo>
                  <a:pt x="204" y="157"/>
                  <a:pt x="207" y="160"/>
                  <a:pt x="208" y="160"/>
                </a:cubicBezTo>
                <a:cubicBezTo>
                  <a:pt x="209" y="161"/>
                  <a:pt x="210" y="161"/>
                  <a:pt x="211" y="161"/>
                </a:cubicBezTo>
                <a:cubicBezTo>
                  <a:pt x="211" y="161"/>
                  <a:pt x="213" y="160"/>
                  <a:pt x="213" y="160"/>
                </a:cubicBezTo>
                <a:cubicBezTo>
                  <a:pt x="214" y="160"/>
                  <a:pt x="215" y="161"/>
                  <a:pt x="216" y="160"/>
                </a:cubicBezTo>
                <a:cubicBezTo>
                  <a:pt x="216" y="160"/>
                  <a:pt x="214" y="158"/>
                  <a:pt x="217" y="159"/>
                </a:cubicBezTo>
                <a:cubicBezTo>
                  <a:pt x="219" y="159"/>
                  <a:pt x="221" y="159"/>
                  <a:pt x="223" y="158"/>
                </a:cubicBezTo>
                <a:cubicBezTo>
                  <a:pt x="228" y="157"/>
                  <a:pt x="232" y="156"/>
                  <a:pt x="237" y="154"/>
                </a:cubicBezTo>
                <a:cubicBezTo>
                  <a:pt x="238" y="153"/>
                  <a:pt x="254" y="143"/>
                  <a:pt x="255" y="143"/>
                </a:cubicBezTo>
                <a:cubicBezTo>
                  <a:pt x="254" y="143"/>
                  <a:pt x="247" y="143"/>
                  <a:pt x="246" y="143"/>
                </a:cubicBezTo>
                <a:cubicBezTo>
                  <a:pt x="244" y="142"/>
                  <a:pt x="242" y="141"/>
                  <a:pt x="240" y="141"/>
                </a:cubicBezTo>
                <a:cubicBezTo>
                  <a:pt x="238" y="141"/>
                  <a:pt x="236" y="142"/>
                  <a:pt x="235" y="142"/>
                </a:cubicBezTo>
                <a:cubicBezTo>
                  <a:pt x="233" y="143"/>
                  <a:pt x="233" y="141"/>
                  <a:pt x="232" y="142"/>
                </a:cubicBezTo>
                <a:cubicBezTo>
                  <a:pt x="231" y="142"/>
                  <a:pt x="230" y="144"/>
                  <a:pt x="229" y="144"/>
                </a:cubicBezTo>
                <a:cubicBezTo>
                  <a:pt x="225" y="144"/>
                  <a:pt x="232" y="140"/>
                  <a:pt x="233" y="141"/>
                </a:cubicBezTo>
                <a:cubicBezTo>
                  <a:pt x="232" y="140"/>
                  <a:pt x="229" y="141"/>
                  <a:pt x="228" y="141"/>
                </a:cubicBezTo>
                <a:cubicBezTo>
                  <a:pt x="225" y="141"/>
                  <a:pt x="223" y="140"/>
                  <a:pt x="221" y="140"/>
                </a:cubicBezTo>
                <a:cubicBezTo>
                  <a:pt x="222" y="140"/>
                  <a:pt x="225" y="138"/>
                  <a:pt x="226" y="137"/>
                </a:cubicBezTo>
                <a:cubicBezTo>
                  <a:pt x="226" y="134"/>
                  <a:pt x="228" y="135"/>
                  <a:pt x="229" y="136"/>
                </a:cubicBezTo>
                <a:cubicBezTo>
                  <a:pt x="231" y="136"/>
                  <a:pt x="239" y="134"/>
                  <a:pt x="240" y="133"/>
                </a:cubicBezTo>
                <a:cubicBezTo>
                  <a:pt x="240" y="132"/>
                  <a:pt x="235" y="131"/>
                  <a:pt x="234" y="130"/>
                </a:cubicBezTo>
                <a:cubicBezTo>
                  <a:pt x="235" y="131"/>
                  <a:pt x="239" y="132"/>
                  <a:pt x="240" y="132"/>
                </a:cubicBezTo>
                <a:cubicBezTo>
                  <a:pt x="241" y="133"/>
                  <a:pt x="245" y="133"/>
                  <a:pt x="245" y="135"/>
                </a:cubicBezTo>
                <a:cubicBezTo>
                  <a:pt x="244" y="138"/>
                  <a:pt x="246" y="139"/>
                  <a:pt x="248" y="139"/>
                </a:cubicBezTo>
                <a:cubicBezTo>
                  <a:pt x="248" y="139"/>
                  <a:pt x="254" y="139"/>
                  <a:pt x="253" y="138"/>
                </a:cubicBezTo>
                <a:cubicBezTo>
                  <a:pt x="253" y="138"/>
                  <a:pt x="253" y="140"/>
                  <a:pt x="254" y="140"/>
                </a:cubicBezTo>
                <a:cubicBezTo>
                  <a:pt x="256" y="139"/>
                  <a:pt x="257" y="136"/>
                  <a:pt x="257" y="134"/>
                </a:cubicBezTo>
                <a:cubicBezTo>
                  <a:pt x="257" y="133"/>
                  <a:pt x="257" y="129"/>
                  <a:pt x="255" y="130"/>
                </a:cubicBezTo>
                <a:cubicBezTo>
                  <a:pt x="253" y="132"/>
                  <a:pt x="254" y="130"/>
                  <a:pt x="253" y="129"/>
                </a:cubicBezTo>
                <a:cubicBezTo>
                  <a:pt x="251" y="127"/>
                  <a:pt x="248" y="126"/>
                  <a:pt x="245" y="124"/>
                </a:cubicBezTo>
                <a:cubicBezTo>
                  <a:pt x="244" y="123"/>
                  <a:pt x="243" y="123"/>
                  <a:pt x="242" y="122"/>
                </a:cubicBezTo>
                <a:cubicBezTo>
                  <a:pt x="242" y="122"/>
                  <a:pt x="238" y="123"/>
                  <a:pt x="238" y="124"/>
                </a:cubicBezTo>
                <a:cubicBezTo>
                  <a:pt x="238" y="124"/>
                  <a:pt x="239" y="123"/>
                  <a:pt x="238" y="123"/>
                </a:cubicBezTo>
                <a:cubicBezTo>
                  <a:pt x="238" y="123"/>
                  <a:pt x="237" y="122"/>
                  <a:pt x="237" y="122"/>
                </a:cubicBezTo>
                <a:cubicBezTo>
                  <a:pt x="237" y="121"/>
                  <a:pt x="241" y="122"/>
                  <a:pt x="241" y="121"/>
                </a:cubicBezTo>
                <a:cubicBezTo>
                  <a:pt x="241" y="119"/>
                  <a:pt x="241" y="118"/>
                  <a:pt x="238" y="118"/>
                </a:cubicBezTo>
                <a:cubicBezTo>
                  <a:pt x="236" y="119"/>
                  <a:pt x="235" y="121"/>
                  <a:pt x="233" y="119"/>
                </a:cubicBezTo>
                <a:cubicBezTo>
                  <a:pt x="233" y="119"/>
                  <a:pt x="229" y="119"/>
                  <a:pt x="229" y="118"/>
                </a:cubicBezTo>
                <a:cubicBezTo>
                  <a:pt x="229" y="116"/>
                  <a:pt x="234" y="119"/>
                  <a:pt x="234" y="119"/>
                </a:cubicBezTo>
                <a:cubicBezTo>
                  <a:pt x="235" y="119"/>
                  <a:pt x="240" y="118"/>
                  <a:pt x="240" y="117"/>
                </a:cubicBezTo>
                <a:cubicBezTo>
                  <a:pt x="241" y="117"/>
                  <a:pt x="236" y="115"/>
                  <a:pt x="235" y="115"/>
                </a:cubicBezTo>
                <a:cubicBezTo>
                  <a:pt x="233" y="115"/>
                  <a:pt x="230" y="115"/>
                  <a:pt x="228" y="116"/>
                </a:cubicBezTo>
                <a:cubicBezTo>
                  <a:pt x="229" y="116"/>
                  <a:pt x="233" y="113"/>
                  <a:pt x="233" y="114"/>
                </a:cubicBezTo>
                <a:cubicBezTo>
                  <a:pt x="233" y="113"/>
                  <a:pt x="229" y="113"/>
                  <a:pt x="229" y="112"/>
                </a:cubicBezTo>
                <a:cubicBezTo>
                  <a:pt x="232" y="113"/>
                  <a:pt x="235" y="115"/>
                  <a:pt x="238" y="113"/>
                </a:cubicBezTo>
                <a:cubicBezTo>
                  <a:pt x="238" y="113"/>
                  <a:pt x="241" y="112"/>
                  <a:pt x="241" y="111"/>
                </a:cubicBezTo>
                <a:cubicBezTo>
                  <a:pt x="240" y="110"/>
                  <a:pt x="238" y="109"/>
                  <a:pt x="238" y="108"/>
                </a:cubicBezTo>
                <a:cubicBezTo>
                  <a:pt x="238" y="109"/>
                  <a:pt x="241" y="110"/>
                  <a:pt x="242" y="110"/>
                </a:cubicBezTo>
                <a:cubicBezTo>
                  <a:pt x="244" y="111"/>
                  <a:pt x="243" y="109"/>
                  <a:pt x="245" y="109"/>
                </a:cubicBezTo>
                <a:cubicBezTo>
                  <a:pt x="246" y="109"/>
                  <a:pt x="254" y="111"/>
                  <a:pt x="254" y="111"/>
                </a:cubicBezTo>
                <a:cubicBezTo>
                  <a:pt x="253" y="111"/>
                  <a:pt x="246" y="110"/>
                  <a:pt x="246" y="110"/>
                </a:cubicBezTo>
                <a:cubicBezTo>
                  <a:pt x="248" y="114"/>
                  <a:pt x="254" y="113"/>
                  <a:pt x="257" y="113"/>
                </a:cubicBezTo>
                <a:cubicBezTo>
                  <a:pt x="258" y="112"/>
                  <a:pt x="261" y="113"/>
                  <a:pt x="262" y="112"/>
                </a:cubicBezTo>
                <a:cubicBezTo>
                  <a:pt x="265" y="111"/>
                  <a:pt x="264" y="109"/>
                  <a:pt x="262" y="108"/>
                </a:cubicBezTo>
                <a:cubicBezTo>
                  <a:pt x="261" y="107"/>
                  <a:pt x="258" y="106"/>
                  <a:pt x="257" y="106"/>
                </a:cubicBezTo>
                <a:cubicBezTo>
                  <a:pt x="256" y="106"/>
                  <a:pt x="257" y="109"/>
                  <a:pt x="257" y="110"/>
                </a:cubicBezTo>
                <a:cubicBezTo>
                  <a:pt x="256" y="109"/>
                  <a:pt x="256" y="108"/>
                  <a:pt x="255" y="107"/>
                </a:cubicBezTo>
                <a:cubicBezTo>
                  <a:pt x="255" y="106"/>
                  <a:pt x="254" y="107"/>
                  <a:pt x="253" y="106"/>
                </a:cubicBezTo>
                <a:cubicBezTo>
                  <a:pt x="254" y="107"/>
                  <a:pt x="256" y="101"/>
                  <a:pt x="256" y="100"/>
                </a:cubicBezTo>
                <a:cubicBezTo>
                  <a:pt x="256" y="100"/>
                  <a:pt x="257" y="103"/>
                  <a:pt x="257" y="103"/>
                </a:cubicBezTo>
                <a:cubicBezTo>
                  <a:pt x="257" y="105"/>
                  <a:pt x="257" y="106"/>
                  <a:pt x="258" y="106"/>
                </a:cubicBezTo>
                <a:cubicBezTo>
                  <a:pt x="261" y="106"/>
                  <a:pt x="263" y="105"/>
                  <a:pt x="265" y="105"/>
                </a:cubicBezTo>
                <a:cubicBezTo>
                  <a:pt x="266" y="105"/>
                  <a:pt x="272" y="103"/>
                  <a:pt x="270" y="101"/>
                </a:cubicBezTo>
                <a:cubicBezTo>
                  <a:pt x="268" y="100"/>
                  <a:pt x="267" y="102"/>
                  <a:pt x="266" y="101"/>
                </a:cubicBezTo>
                <a:cubicBezTo>
                  <a:pt x="266" y="100"/>
                  <a:pt x="266" y="100"/>
                  <a:pt x="266" y="99"/>
                </a:cubicBezTo>
                <a:cubicBezTo>
                  <a:pt x="267" y="98"/>
                  <a:pt x="266" y="97"/>
                  <a:pt x="265" y="97"/>
                </a:cubicBezTo>
                <a:cubicBezTo>
                  <a:pt x="265" y="96"/>
                  <a:pt x="262" y="96"/>
                  <a:pt x="261" y="96"/>
                </a:cubicBezTo>
                <a:cubicBezTo>
                  <a:pt x="259" y="96"/>
                  <a:pt x="258" y="98"/>
                  <a:pt x="256" y="96"/>
                </a:cubicBezTo>
                <a:cubicBezTo>
                  <a:pt x="260" y="99"/>
                  <a:pt x="262" y="91"/>
                  <a:pt x="266" y="95"/>
                </a:cubicBezTo>
                <a:cubicBezTo>
                  <a:pt x="267" y="97"/>
                  <a:pt x="269" y="94"/>
                  <a:pt x="269" y="92"/>
                </a:cubicBezTo>
                <a:cubicBezTo>
                  <a:pt x="269" y="91"/>
                  <a:pt x="266" y="88"/>
                  <a:pt x="266" y="88"/>
                </a:cubicBezTo>
                <a:cubicBezTo>
                  <a:pt x="266" y="87"/>
                  <a:pt x="269" y="90"/>
                  <a:pt x="269" y="91"/>
                </a:cubicBezTo>
                <a:cubicBezTo>
                  <a:pt x="269" y="92"/>
                  <a:pt x="271" y="90"/>
                  <a:pt x="270" y="88"/>
                </a:cubicBezTo>
                <a:cubicBezTo>
                  <a:pt x="269" y="87"/>
                  <a:pt x="267" y="85"/>
                  <a:pt x="266" y="84"/>
                </a:cubicBezTo>
                <a:cubicBezTo>
                  <a:pt x="264" y="84"/>
                  <a:pt x="261" y="85"/>
                  <a:pt x="259" y="84"/>
                </a:cubicBezTo>
                <a:cubicBezTo>
                  <a:pt x="258" y="83"/>
                  <a:pt x="258" y="81"/>
                  <a:pt x="256" y="81"/>
                </a:cubicBezTo>
                <a:cubicBezTo>
                  <a:pt x="256" y="80"/>
                  <a:pt x="252" y="81"/>
                  <a:pt x="253" y="80"/>
                </a:cubicBezTo>
                <a:cubicBezTo>
                  <a:pt x="254" y="78"/>
                  <a:pt x="254" y="77"/>
                  <a:pt x="256" y="79"/>
                </a:cubicBezTo>
                <a:cubicBezTo>
                  <a:pt x="258" y="81"/>
                  <a:pt x="260" y="78"/>
                  <a:pt x="262" y="77"/>
                </a:cubicBezTo>
                <a:cubicBezTo>
                  <a:pt x="265" y="75"/>
                  <a:pt x="271" y="81"/>
                  <a:pt x="274" y="78"/>
                </a:cubicBezTo>
                <a:cubicBezTo>
                  <a:pt x="275" y="77"/>
                  <a:pt x="275" y="72"/>
                  <a:pt x="272" y="73"/>
                </a:cubicBezTo>
                <a:cubicBezTo>
                  <a:pt x="271" y="73"/>
                  <a:pt x="270" y="74"/>
                  <a:pt x="269" y="73"/>
                </a:cubicBezTo>
                <a:cubicBezTo>
                  <a:pt x="267" y="73"/>
                  <a:pt x="265" y="72"/>
                  <a:pt x="263" y="70"/>
                </a:cubicBezTo>
                <a:cubicBezTo>
                  <a:pt x="260" y="68"/>
                  <a:pt x="271" y="71"/>
                  <a:pt x="271" y="70"/>
                </a:cubicBezTo>
                <a:cubicBezTo>
                  <a:pt x="270" y="68"/>
                  <a:pt x="265" y="67"/>
                  <a:pt x="263" y="66"/>
                </a:cubicBezTo>
                <a:cubicBezTo>
                  <a:pt x="260" y="65"/>
                  <a:pt x="260" y="66"/>
                  <a:pt x="259" y="68"/>
                </a:cubicBezTo>
                <a:cubicBezTo>
                  <a:pt x="259" y="69"/>
                  <a:pt x="257" y="70"/>
                  <a:pt x="256" y="69"/>
                </a:cubicBezTo>
                <a:cubicBezTo>
                  <a:pt x="255" y="69"/>
                  <a:pt x="258" y="65"/>
                  <a:pt x="258" y="64"/>
                </a:cubicBezTo>
                <a:cubicBezTo>
                  <a:pt x="258" y="63"/>
                  <a:pt x="259" y="61"/>
                  <a:pt x="260" y="60"/>
                </a:cubicBezTo>
                <a:cubicBezTo>
                  <a:pt x="260" y="59"/>
                  <a:pt x="260" y="57"/>
                  <a:pt x="261" y="57"/>
                </a:cubicBezTo>
                <a:cubicBezTo>
                  <a:pt x="262" y="57"/>
                  <a:pt x="264" y="57"/>
                  <a:pt x="265" y="56"/>
                </a:cubicBezTo>
                <a:cubicBezTo>
                  <a:pt x="265" y="56"/>
                  <a:pt x="270" y="51"/>
                  <a:pt x="270" y="52"/>
                </a:cubicBezTo>
                <a:cubicBezTo>
                  <a:pt x="270" y="52"/>
                  <a:pt x="268" y="51"/>
                  <a:pt x="268" y="51"/>
                </a:cubicBezTo>
                <a:cubicBezTo>
                  <a:pt x="268" y="50"/>
                  <a:pt x="268" y="49"/>
                  <a:pt x="268" y="48"/>
                </a:cubicBezTo>
                <a:cubicBezTo>
                  <a:pt x="268" y="46"/>
                  <a:pt x="269" y="46"/>
                  <a:pt x="271" y="46"/>
                </a:cubicBezTo>
                <a:cubicBezTo>
                  <a:pt x="273" y="46"/>
                  <a:pt x="281" y="43"/>
                  <a:pt x="276" y="43"/>
                </a:cubicBezTo>
                <a:cubicBezTo>
                  <a:pt x="273" y="43"/>
                  <a:pt x="268" y="42"/>
                  <a:pt x="266" y="44"/>
                </a:cubicBezTo>
                <a:cubicBezTo>
                  <a:pt x="265" y="45"/>
                  <a:pt x="265" y="47"/>
                  <a:pt x="263" y="46"/>
                </a:cubicBezTo>
                <a:cubicBezTo>
                  <a:pt x="261" y="45"/>
                  <a:pt x="263" y="43"/>
                  <a:pt x="264" y="42"/>
                </a:cubicBezTo>
                <a:cubicBezTo>
                  <a:pt x="266" y="39"/>
                  <a:pt x="270" y="41"/>
                  <a:pt x="273" y="41"/>
                </a:cubicBezTo>
                <a:cubicBezTo>
                  <a:pt x="277" y="41"/>
                  <a:pt x="281" y="42"/>
                  <a:pt x="283" y="38"/>
                </a:cubicBezTo>
                <a:cubicBezTo>
                  <a:pt x="284" y="38"/>
                  <a:pt x="280" y="37"/>
                  <a:pt x="280" y="37"/>
                </a:cubicBezTo>
                <a:cubicBezTo>
                  <a:pt x="278" y="36"/>
                  <a:pt x="276" y="37"/>
                  <a:pt x="274" y="37"/>
                </a:cubicBezTo>
                <a:cubicBezTo>
                  <a:pt x="272" y="37"/>
                  <a:pt x="271" y="36"/>
                  <a:pt x="269" y="36"/>
                </a:cubicBezTo>
                <a:cubicBezTo>
                  <a:pt x="268" y="36"/>
                  <a:pt x="266" y="36"/>
                  <a:pt x="265" y="36"/>
                </a:cubicBezTo>
                <a:cubicBezTo>
                  <a:pt x="266" y="37"/>
                  <a:pt x="269" y="36"/>
                  <a:pt x="271" y="36"/>
                </a:cubicBezTo>
                <a:cubicBezTo>
                  <a:pt x="274" y="36"/>
                  <a:pt x="276" y="35"/>
                  <a:pt x="279" y="35"/>
                </a:cubicBezTo>
                <a:cubicBezTo>
                  <a:pt x="283" y="36"/>
                  <a:pt x="285" y="34"/>
                  <a:pt x="288" y="34"/>
                </a:cubicBezTo>
                <a:cubicBezTo>
                  <a:pt x="289" y="34"/>
                  <a:pt x="291" y="34"/>
                  <a:pt x="291" y="33"/>
                </a:cubicBezTo>
                <a:cubicBezTo>
                  <a:pt x="291" y="33"/>
                  <a:pt x="289" y="31"/>
                  <a:pt x="290" y="31"/>
                </a:cubicBezTo>
                <a:cubicBezTo>
                  <a:pt x="295" y="30"/>
                  <a:pt x="300" y="29"/>
                  <a:pt x="304" y="26"/>
                </a:cubicBezTo>
                <a:cubicBezTo>
                  <a:pt x="305" y="25"/>
                  <a:pt x="301" y="24"/>
                  <a:pt x="301" y="24"/>
                </a:cubicBezTo>
                <a:cubicBezTo>
                  <a:pt x="298" y="23"/>
                  <a:pt x="295" y="22"/>
                  <a:pt x="293" y="22"/>
                </a:cubicBezTo>
                <a:cubicBezTo>
                  <a:pt x="287" y="21"/>
                  <a:pt x="282" y="20"/>
                  <a:pt x="277" y="25"/>
                </a:cubicBezTo>
                <a:cubicBezTo>
                  <a:pt x="275" y="28"/>
                  <a:pt x="273" y="26"/>
                  <a:pt x="269" y="26"/>
                </a:cubicBezTo>
                <a:cubicBezTo>
                  <a:pt x="268" y="26"/>
                  <a:pt x="264" y="29"/>
                  <a:pt x="265" y="26"/>
                </a:cubicBezTo>
                <a:cubicBezTo>
                  <a:pt x="265" y="24"/>
                  <a:pt x="260" y="27"/>
                  <a:pt x="259" y="28"/>
                </a:cubicBezTo>
                <a:cubicBezTo>
                  <a:pt x="257" y="29"/>
                  <a:pt x="255" y="30"/>
                  <a:pt x="253" y="31"/>
                </a:cubicBezTo>
                <a:cubicBezTo>
                  <a:pt x="252" y="31"/>
                  <a:pt x="244" y="37"/>
                  <a:pt x="244" y="37"/>
                </a:cubicBezTo>
                <a:cubicBezTo>
                  <a:pt x="242" y="35"/>
                  <a:pt x="264" y="22"/>
                  <a:pt x="251" y="19"/>
                </a:cubicBezTo>
                <a:cubicBezTo>
                  <a:pt x="246" y="19"/>
                  <a:pt x="247" y="22"/>
                  <a:pt x="243" y="24"/>
                </a:cubicBezTo>
                <a:cubicBezTo>
                  <a:pt x="240" y="25"/>
                  <a:pt x="238" y="25"/>
                  <a:pt x="235" y="26"/>
                </a:cubicBezTo>
                <a:cubicBezTo>
                  <a:pt x="234" y="26"/>
                  <a:pt x="229" y="28"/>
                  <a:pt x="228" y="28"/>
                </a:cubicBezTo>
                <a:cubicBezTo>
                  <a:pt x="226" y="25"/>
                  <a:pt x="233" y="24"/>
                  <a:pt x="235" y="24"/>
                </a:cubicBezTo>
                <a:cubicBezTo>
                  <a:pt x="235" y="23"/>
                  <a:pt x="241" y="22"/>
                  <a:pt x="238" y="21"/>
                </a:cubicBezTo>
                <a:cubicBezTo>
                  <a:pt x="235" y="20"/>
                  <a:pt x="232" y="20"/>
                  <a:pt x="229" y="20"/>
                </a:cubicBezTo>
                <a:cubicBezTo>
                  <a:pt x="221" y="20"/>
                  <a:pt x="213" y="21"/>
                  <a:pt x="205" y="23"/>
                </a:cubicBezTo>
                <a:cubicBezTo>
                  <a:pt x="205" y="23"/>
                  <a:pt x="202" y="25"/>
                  <a:pt x="201" y="24"/>
                </a:cubicBezTo>
                <a:cubicBezTo>
                  <a:pt x="201" y="22"/>
                  <a:pt x="200" y="22"/>
                  <a:pt x="202" y="22"/>
                </a:cubicBezTo>
                <a:cubicBezTo>
                  <a:pt x="206" y="20"/>
                  <a:pt x="210" y="19"/>
                  <a:pt x="214" y="18"/>
                </a:cubicBezTo>
                <a:cubicBezTo>
                  <a:pt x="221" y="17"/>
                  <a:pt x="229" y="18"/>
                  <a:pt x="237" y="18"/>
                </a:cubicBezTo>
                <a:cubicBezTo>
                  <a:pt x="239" y="18"/>
                  <a:pt x="241" y="18"/>
                  <a:pt x="243" y="18"/>
                </a:cubicBezTo>
                <a:cubicBezTo>
                  <a:pt x="247" y="16"/>
                  <a:pt x="252" y="16"/>
                  <a:pt x="256" y="14"/>
                </a:cubicBezTo>
                <a:cubicBezTo>
                  <a:pt x="258" y="14"/>
                  <a:pt x="259" y="13"/>
                  <a:pt x="256" y="12"/>
                </a:cubicBezTo>
                <a:cubicBezTo>
                  <a:pt x="254" y="11"/>
                  <a:pt x="250" y="10"/>
                  <a:pt x="248" y="11"/>
                </a:cubicBezTo>
                <a:cubicBezTo>
                  <a:pt x="246" y="11"/>
                  <a:pt x="246" y="10"/>
                  <a:pt x="244" y="9"/>
                </a:cubicBezTo>
                <a:cubicBezTo>
                  <a:pt x="242" y="9"/>
                  <a:pt x="240" y="11"/>
                  <a:pt x="238" y="11"/>
                </a:cubicBezTo>
                <a:cubicBezTo>
                  <a:pt x="238" y="11"/>
                  <a:pt x="240" y="8"/>
                  <a:pt x="241" y="8"/>
                </a:cubicBezTo>
                <a:cubicBezTo>
                  <a:pt x="242" y="6"/>
                  <a:pt x="238" y="6"/>
                  <a:pt x="237" y="6"/>
                </a:cubicBezTo>
                <a:cubicBezTo>
                  <a:pt x="231" y="7"/>
                  <a:pt x="226" y="7"/>
                  <a:pt x="220" y="6"/>
                </a:cubicBezTo>
                <a:cubicBezTo>
                  <a:pt x="215" y="6"/>
                  <a:pt x="211" y="8"/>
                  <a:pt x="206" y="8"/>
                </a:cubicBezTo>
                <a:cubicBezTo>
                  <a:pt x="204" y="8"/>
                  <a:pt x="201" y="8"/>
                  <a:pt x="199" y="8"/>
                </a:cubicBezTo>
                <a:cubicBezTo>
                  <a:pt x="197" y="9"/>
                  <a:pt x="194" y="8"/>
                  <a:pt x="193" y="9"/>
                </a:cubicBezTo>
                <a:cubicBezTo>
                  <a:pt x="196" y="8"/>
                  <a:pt x="199" y="8"/>
                  <a:pt x="202" y="7"/>
                </a:cubicBezTo>
                <a:cubicBezTo>
                  <a:pt x="207" y="7"/>
                  <a:pt x="211" y="6"/>
                  <a:pt x="215" y="6"/>
                </a:cubicBezTo>
                <a:cubicBezTo>
                  <a:pt x="217" y="6"/>
                  <a:pt x="237" y="6"/>
                  <a:pt x="237" y="4"/>
                </a:cubicBezTo>
                <a:cubicBezTo>
                  <a:pt x="236" y="4"/>
                  <a:pt x="233" y="3"/>
                  <a:pt x="232" y="2"/>
                </a:cubicBezTo>
                <a:cubicBezTo>
                  <a:pt x="229" y="2"/>
                  <a:pt x="227" y="2"/>
                  <a:pt x="224" y="2"/>
                </a:cubicBezTo>
                <a:cubicBezTo>
                  <a:pt x="220" y="2"/>
                  <a:pt x="216" y="1"/>
                  <a:pt x="213" y="0"/>
                </a:cubicBezTo>
                <a:cubicBezTo>
                  <a:pt x="206" y="0"/>
                  <a:pt x="200" y="0"/>
                  <a:pt x="194" y="0"/>
                </a:cubicBezTo>
                <a:cubicBezTo>
                  <a:pt x="191" y="1"/>
                  <a:pt x="188" y="1"/>
                  <a:pt x="185" y="1"/>
                </a:cubicBezTo>
                <a:cubicBezTo>
                  <a:pt x="184" y="1"/>
                  <a:pt x="183" y="3"/>
                  <a:pt x="183" y="3"/>
                </a:cubicBezTo>
                <a:cubicBezTo>
                  <a:pt x="181" y="3"/>
                  <a:pt x="179" y="2"/>
                  <a:pt x="177" y="2"/>
                </a:cubicBezTo>
                <a:cubicBezTo>
                  <a:pt x="176" y="2"/>
                  <a:pt x="175" y="3"/>
                  <a:pt x="173" y="3"/>
                </a:cubicBezTo>
                <a:cubicBezTo>
                  <a:pt x="171" y="3"/>
                  <a:pt x="171" y="4"/>
                  <a:pt x="173" y="4"/>
                </a:cubicBezTo>
                <a:cubicBezTo>
                  <a:pt x="176" y="5"/>
                  <a:pt x="179" y="5"/>
                  <a:pt x="181" y="6"/>
                </a:cubicBezTo>
                <a:cubicBezTo>
                  <a:pt x="180" y="5"/>
                  <a:pt x="174" y="7"/>
                  <a:pt x="173" y="8"/>
                </a:cubicBezTo>
                <a:cubicBezTo>
                  <a:pt x="173" y="8"/>
                  <a:pt x="170" y="8"/>
                  <a:pt x="170" y="8"/>
                </a:cubicBezTo>
                <a:cubicBezTo>
                  <a:pt x="170" y="8"/>
                  <a:pt x="172" y="10"/>
                  <a:pt x="172" y="10"/>
                </a:cubicBezTo>
                <a:cubicBezTo>
                  <a:pt x="171" y="10"/>
                  <a:pt x="169" y="9"/>
                  <a:pt x="168" y="8"/>
                </a:cubicBezTo>
                <a:cubicBezTo>
                  <a:pt x="167" y="7"/>
                  <a:pt x="164" y="8"/>
                  <a:pt x="163" y="8"/>
                </a:cubicBezTo>
                <a:cubicBezTo>
                  <a:pt x="160" y="7"/>
                  <a:pt x="157" y="6"/>
                  <a:pt x="154" y="5"/>
                </a:cubicBezTo>
                <a:cubicBezTo>
                  <a:pt x="152" y="4"/>
                  <a:pt x="150" y="6"/>
                  <a:pt x="147" y="6"/>
                </a:cubicBezTo>
                <a:cubicBezTo>
                  <a:pt x="146" y="6"/>
                  <a:pt x="140" y="5"/>
                  <a:pt x="140" y="7"/>
                </a:cubicBezTo>
                <a:cubicBezTo>
                  <a:pt x="139" y="7"/>
                  <a:pt x="153" y="9"/>
                  <a:pt x="155" y="10"/>
                </a:cubicBezTo>
                <a:cubicBezTo>
                  <a:pt x="158" y="10"/>
                  <a:pt x="161" y="10"/>
                  <a:pt x="163" y="11"/>
                </a:cubicBezTo>
                <a:cubicBezTo>
                  <a:pt x="164" y="11"/>
                  <a:pt x="165" y="11"/>
                  <a:pt x="166" y="12"/>
                </a:cubicBezTo>
                <a:cubicBezTo>
                  <a:pt x="166" y="12"/>
                  <a:pt x="166" y="15"/>
                  <a:pt x="166" y="15"/>
                </a:cubicBezTo>
                <a:cubicBezTo>
                  <a:pt x="166" y="16"/>
                  <a:pt x="165" y="14"/>
                  <a:pt x="165" y="13"/>
                </a:cubicBezTo>
                <a:cubicBezTo>
                  <a:pt x="164" y="12"/>
                  <a:pt x="161" y="12"/>
                  <a:pt x="160" y="11"/>
                </a:cubicBezTo>
                <a:cubicBezTo>
                  <a:pt x="160" y="11"/>
                  <a:pt x="157" y="11"/>
                  <a:pt x="157" y="11"/>
                </a:cubicBezTo>
                <a:cubicBezTo>
                  <a:pt x="157" y="12"/>
                  <a:pt x="158" y="14"/>
                  <a:pt x="158" y="14"/>
                </a:cubicBezTo>
                <a:cubicBezTo>
                  <a:pt x="156" y="14"/>
                  <a:pt x="155" y="11"/>
                  <a:pt x="154" y="11"/>
                </a:cubicBezTo>
                <a:cubicBezTo>
                  <a:pt x="152" y="11"/>
                  <a:pt x="150" y="11"/>
                  <a:pt x="148" y="10"/>
                </a:cubicBezTo>
                <a:cubicBezTo>
                  <a:pt x="147" y="10"/>
                  <a:pt x="139" y="10"/>
                  <a:pt x="139" y="10"/>
                </a:cubicBezTo>
                <a:cubicBezTo>
                  <a:pt x="138" y="12"/>
                  <a:pt x="151" y="17"/>
                  <a:pt x="151" y="17"/>
                </a:cubicBezTo>
                <a:cubicBezTo>
                  <a:pt x="151" y="18"/>
                  <a:pt x="146" y="17"/>
                  <a:pt x="146" y="17"/>
                </a:cubicBezTo>
                <a:cubicBezTo>
                  <a:pt x="143" y="17"/>
                  <a:pt x="142" y="16"/>
                  <a:pt x="143" y="19"/>
                </a:cubicBezTo>
                <a:cubicBezTo>
                  <a:pt x="142" y="19"/>
                  <a:pt x="141" y="18"/>
                  <a:pt x="140" y="17"/>
                </a:cubicBezTo>
                <a:cubicBezTo>
                  <a:pt x="140" y="16"/>
                  <a:pt x="142" y="17"/>
                  <a:pt x="143" y="16"/>
                </a:cubicBezTo>
                <a:cubicBezTo>
                  <a:pt x="143" y="16"/>
                  <a:pt x="141" y="14"/>
                  <a:pt x="140" y="14"/>
                </a:cubicBezTo>
                <a:cubicBezTo>
                  <a:pt x="138" y="13"/>
                  <a:pt x="136" y="12"/>
                  <a:pt x="133" y="12"/>
                </a:cubicBezTo>
                <a:cubicBezTo>
                  <a:pt x="132" y="12"/>
                  <a:pt x="130" y="11"/>
                  <a:pt x="129" y="12"/>
                </a:cubicBezTo>
                <a:cubicBezTo>
                  <a:pt x="128" y="12"/>
                  <a:pt x="131" y="15"/>
                  <a:pt x="131" y="15"/>
                </a:cubicBezTo>
                <a:cubicBezTo>
                  <a:pt x="134" y="17"/>
                  <a:pt x="138" y="17"/>
                  <a:pt x="142" y="20"/>
                </a:cubicBezTo>
                <a:cubicBezTo>
                  <a:pt x="143" y="20"/>
                  <a:pt x="144" y="21"/>
                  <a:pt x="143" y="22"/>
                </a:cubicBezTo>
                <a:cubicBezTo>
                  <a:pt x="141" y="24"/>
                  <a:pt x="139" y="22"/>
                  <a:pt x="137" y="21"/>
                </a:cubicBezTo>
                <a:cubicBezTo>
                  <a:pt x="132" y="18"/>
                  <a:pt x="126" y="16"/>
                  <a:pt x="120" y="15"/>
                </a:cubicBezTo>
                <a:cubicBezTo>
                  <a:pt x="117" y="14"/>
                  <a:pt x="114" y="13"/>
                  <a:pt x="111" y="14"/>
                </a:cubicBezTo>
                <a:cubicBezTo>
                  <a:pt x="110" y="14"/>
                  <a:pt x="113" y="17"/>
                  <a:pt x="113" y="18"/>
                </a:cubicBezTo>
                <a:cubicBezTo>
                  <a:pt x="113" y="18"/>
                  <a:pt x="117" y="21"/>
                  <a:pt x="117" y="21"/>
                </a:cubicBezTo>
                <a:cubicBezTo>
                  <a:pt x="117" y="22"/>
                  <a:pt x="111" y="21"/>
                  <a:pt x="111" y="21"/>
                </a:cubicBezTo>
                <a:cubicBezTo>
                  <a:pt x="111" y="23"/>
                  <a:pt x="115" y="22"/>
                  <a:pt x="115" y="24"/>
                </a:cubicBezTo>
                <a:cubicBezTo>
                  <a:pt x="115" y="24"/>
                  <a:pt x="111" y="23"/>
                  <a:pt x="110" y="22"/>
                </a:cubicBezTo>
                <a:cubicBezTo>
                  <a:pt x="108" y="21"/>
                  <a:pt x="106" y="21"/>
                  <a:pt x="103" y="20"/>
                </a:cubicBezTo>
                <a:cubicBezTo>
                  <a:pt x="101" y="19"/>
                  <a:pt x="101" y="20"/>
                  <a:pt x="101" y="22"/>
                </a:cubicBezTo>
                <a:cubicBezTo>
                  <a:pt x="100" y="23"/>
                  <a:pt x="99" y="23"/>
                  <a:pt x="98" y="23"/>
                </a:cubicBezTo>
                <a:cubicBezTo>
                  <a:pt x="98" y="24"/>
                  <a:pt x="98" y="26"/>
                  <a:pt x="97" y="26"/>
                </a:cubicBezTo>
                <a:cubicBezTo>
                  <a:pt x="97" y="27"/>
                  <a:pt x="97" y="24"/>
                  <a:pt x="97" y="23"/>
                </a:cubicBezTo>
                <a:cubicBezTo>
                  <a:pt x="97" y="22"/>
                  <a:pt x="98" y="21"/>
                  <a:pt x="98" y="20"/>
                </a:cubicBezTo>
                <a:cubicBezTo>
                  <a:pt x="97" y="16"/>
                  <a:pt x="93" y="16"/>
                  <a:pt x="90" y="16"/>
                </a:cubicBezTo>
                <a:cubicBezTo>
                  <a:pt x="86" y="17"/>
                  <a:pt x="82" y="18"/>
                  <a:pt x="78" y="18"/>
                </a:cubicBezTo>
                <a:cubicBezTo>
                  <a:pt x="77" y="19"/>
                  <a:pt x="75" y="19"/>
                  <a:pt x="74" y="19"/>
                </a:cubicBezTo>
                <a:cubicBezTo>
                  <a:pt x="74" y="19"/>
                  <a:pt x="69" y="20"/>
                  <a:pt x="69" y="20"/>
                </a:cubicBezTo>
                <a:cubicBezTo>
                  <a:pt x="70" y="21"/>
                  <a:pt x="72" y="21"/>
                  <a:pt x="73" y="21"/>
                </a:cubicBezTo>
                <a:cubicBezTo>
                  <a:pt x="74" y="22"/>
                  <a:pt x="75" y="23"/>
                  <a:pt x="77" y="24"/>
                </a:cubicBezTo>
                <a:cubicBezTo>
                  <a:pt x="77" y="24"/>
                  <a:pt x="81" y="27"/>
                  <a:pt x="81" y="27"/>
                </a:cubicBezTo>
                <a:cubicBezTo>
                  <a:pt x="80" y="27"/>
                  <a:pt x="76" y="25"/>
                  <a:pt x="75" y="25"/>
                </a:cubicBezTo>
                <a:cubicBezTo>
                  <a:pt x="73" y="24"/>
                  <a:pt x="72" y="22"/>
                  <a:pt x="70" y="22"/>
                </a:cubicBezTo>
                <a:cubicBezTo>
                  <a:pt x="67" y="21"/>
                  <a:pt x="64" y="22"/>
                  <a:pt x="61" y="22"/>
                </a:cubicBezTo>
                <a:cubicBezTo>
                  <a:pt x="58" y="23"/>
                  <a:pt x="58" y="22"/>
                  <a:pt x="60" y="25"/>
                </a:cubicBezTo>
                <a:cubicBezTo>
                  <a:pt x="60" y="26"/>
                  <a:pt x="60" y="29"/>
                  <a:pt x="60" y="30"/>
                </a:cubicBezTo>
                <a:cubicBezTo>
                  <a:pt x="60" y="32"/>
                  <a:pt x="56" y="30"/>
                  <a:pt x="55" y="30"/>
                </a:cubicBezTo>
                <a:cubicBezTo>
                  <a:pt x="54" y="30"/>
                  <a:pt x="51" y="28"/>
                  <a:pt x="50" y="30"/>
                </a:cubicBezTo>
                <a:cubicBezTo>
                  <a:pt x="49" y="31"/>
                  <a:pt x="50" y="34"/>
                  <a:pt x="50" y="34"/>
                </a:cubicBezTo>
                <a:cubicBezTo>
                  <a:pt x="49" y="35"/>
                  <a:pt x="48" y="33"/>
                  <a:pt x="47" y="32"/>
                </a:cubicBezTo>
                <a:cubicBezTo>
                  <a:pt x="45" y="31"/>
                  <a:pt x="43" y="31"/>
                  <a:pt x="42" y="32"/>
                </a:cubicBezTo>
                <a:cubicBezTo>
                  <a:pt x="39" y="34"/>
                  <a:pt x="36" y="36"/>
                  <a:pt x="32" y="37"/>
                </a:cubicBezTo>
                <a:cubicBezTo>
                  <a:pt x="31" y="38"/>
                  <a:pt x="34" y="37"/>
                  <a:pt x="32" y="37"/>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789" name="Freeform 781">
            <a:extLst>
              <a:ext uri="{FF2B5EF4-FFF2-40B4-BE49-F238E27FC236}">
                <a16:creationId xmlns:a16="http://schemas.microsoft.com/office/drawing/2014/main" id="{EBC9234F-7466-88A3-D51F-7E20711B0D29}"/>
              </a:ext>
            </a:extLst>
          </p:cNvPr>
          <p:cNvSpPr/>
          <p:nvPr/>
        </p:nvSpPr>
        <p:spPr bwMode="auto">
          <a:xfrm>
            <a:off x="8473460" y="2336908"/>
            <a:ext cx="26714" cy="14814"/>
          </a:xfrm>
          <a:custGeom>
            <a:avLst/>
            <a:gdLst>
              <a:gd name="T0" fmla="*/ 4 w 9"/>
              <a:gd name="T1" fmla="*/ 3 h 4"/>
              <a:gd name="T2" fmla="*/ 1 w 9"/>
              <a:gd name="T3" fmla="*/ 2 h 4"/>
              <a:gd name="T4" fmla="*/ 5 w 9"/>
              <a:gd name="T5" fmla="*/ 2 h 4"/>
              <a:gd name="T6" fmla="*/ 0 w 9"/>
              <a:gd name="T7" fmla="*/ 0 h 4"/>
              <a:gd name="T8" fmla="*/ 9 w 9"/>
              <a:gd name="T9" fmla="*/ 2 h 4"/>
              <a:gd name="T10" fmla="*/ 5 w 9"/>
              <a:gd name="T11" fmla="*/ 2 h 4"/>
              <a:gd name="T12" fmla="*/ 4 w 9"/>
              <a:gd name="T13" fmla="*/ 3 h 4"/>
              <a:gd name="T14" fmla="*/ 4 w 9"/>
              <a:gd name="T15" fmla="*/ 3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4">
                <a:moveTo>
                  <a:pt x="4" y="3"/>
                </a:moveTo>
                <a:cubicBezTo>
                  <a:pt x="4" y="3"/>
                  <a:pt x="1" y="2"/>
                  <a:pt x="1" y="2"/>
                </a:cubicBezTo>
                <a:cubicBezTo>
                  <a:pt x="1" y="2"/>
                  <a:pt x="4" y="2"/>
                  <a:pt x="5" y="2"/>
                </a:cubicBezTo>
                <a:cubicBezTo>
                  <a:pt x="3" y="1"/>
                  <a:pt x="1" y="2"/>
                  <a:pt x="0" y="0"/>
                </a:cubicBezTo>
                <a:cubicBezTo>
                  <a:pt x="1" y="1"/>
                  <a:pt x="8" y="0"/>
                  <a:pt x="9" y="2"/>
                </a:cubicBezTo>
                <a:cubicBezTo>
                  <a:pt x="9" y="2"/>
                  <a:pt x="6" y="2"/>
                  <a:pt x="5" y="2"/>
                </a:cubicBezTo>
                <a:cubicBezTo>
                  <a:pt x="5" y="2"/>
                  <a:pt x="7" y="4"/>
                  <a:pt x="4" y="3"/>
                </a:cubicBezTo>
                <a:cubicBezTo>
                  <a:pt x="3" y="3"/>
                  <a:pt x="6" y="4"/>
                  <a:pt x="4" y="3"/>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790" name="Freeform 520">
            <a:extLst>
              <a:ext uri="{FF2B5EF4-FFF2-40B4-BE49-F238E27FC236}">
                <a16:creationId xmlns:a16="http://schemas.microsoft.com/office/drawing/2014/main" id="{C5254C76-8CA4-5719-CFB7-4F79341F2CE0}"/>
              </a:ext>
            </a:extLst>
          </p:cNvPr>
          <p:cNvSpPr/>
          <p:nvPr/>
        </p:nvSpPr>
        <p:spPr bwMode="auto">
          <a:xfrm>
            <a:off x="7959967" y="5324311"/>
            <a:ext cx="14840" cy="25924"/>
          </a:xfrm>
          <a:custGeom>
            <a:avLst/>
            <a:gdLst>
              <a:gd name="T0" fmla="*/ 4 w 5"/>
              <a:gd name="T1" fmla="*/ 2 h 7"/>
              <a:gd name="T2" fmla="*/ 3 w 5"/>
              <a:gd name="T3" fmla="*/ 0 h 7"/>
              <a:gd name="T4" fmla="*/ 2 w 5"/>
              <a:gd name="T5" fmla="*/ 3 h 7"/>
              <a:gd name="T6" fmla="*/ 1 w 5"/>
              <a:gd name="T7" fmla="*/ 2 h 7"/>
              <a:gd name="T8" fmla="*/ 0 w 5"/>
              <a:gd name="T9" fmla="*/ 5 h 7"/>
              <a:gd name="T10" fmla="*/ 2 w 5"/>
              <a:gd name="T11" fmla="*/ 7 h 7"/>
              <a:gd name="T12" fmla="*/ 5 w 5"/>
              <a:gd name="T13" fmla="*/ 5 h 7"/>
              <a:gd name="T14" fmla="*/ 4 w 5"/>
              <a:gd name="T15" fmla="*/ 2 h 7"/>
              <a:gd name="T16" fmla="*/ 4 w 5"/>
              <a:gd name="T17"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7">
                <a:moveTo>
                  <a:pt x="4" y="2"/>
                </a:moveTo>
                <a:cubicBezTo>
                  <a:pt x="3" y="3"/>
                  <a:pt x="3" y="0"/>
                  <a:pt x="3" y="0"/>
                </a:cubicBezTo>
                <a:cubicBezTo>
                  <a:pt x="3" y="0"/>
                  <a:pt x="3" y="3"/>
                  <a:pt x="2" y="3"/>
                </a:cubicBezTo>
                <a:cubicBezTo>
                  <a:pt x="2" y="3"/>
                  <a:pt x="2" y="2"/>
                  <a:pt x="1" y="2"/>
                </a:cubicBezTo>
                <a:cubicBezTo>
                  <a:pt x="2" y="2"/>
                  <a:pt x="0" y="5"/>
                  <a:pt x="0" y="5"/>
                </a:cubicBezTo>
                <a:cubicBezTo>
                  <a:pt x="0" y="4"/>
                  <a:pt x="4" y="5"/>
                  <a:pt x="2" y="7"/>
                </a:cubicBezTo>
                <a:cubicBezTo>
                  <a:pt x="3" y="6"/>
                  <a:pt x="5" y="6"/>
                  <a:pt x="5" y="5"/>
                </a:cubicBezTo>
                <a:cubicBezTo>
                  <a:pt x="5" y="4"/>
                  <a:pt x="4" y="1"/>
                  <a:pt x="4" y="2"/>
                </a:cubicBezTo>
                <a:cubicBezTo>
                  <a:pt x="3" y="3"/>
                  <a:pt x="4" y="1"/>
                  <a:pt x="4" y="2"/>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791" name="Freeform 521">
            <a:extLst>
              <a:ext uri="{FF2B5EF4-FFF2-40B4-BE49-F238E27FC236}">
                <a16:creationId xmlns:a16="http://schemas.microsoft.com/office/drawing/2014/main" id="{94E5FA13-D0AF-8F87-DB26-9DCA1CE7F1D4}"/>
              </a:ext>
            </a:extLst>
          </p:cNvPr>
          <p:cNvSpPr/>
          <p:nvPr/>
        </p:nvSpPr>
        <p:spPr bwMode="auto">
          <a:xfrm>
            <a:off x="7974808" y="5252712"/>
            <a:ext cx="14840" cy="17283"/>
          </a:xfrm>
          <a:custGeom>
            <a:avLst/>
            <a:gdLst>
              <a:gd name="T0" fmla="*/ 3 w 5"/>
              <a:gd name="T1" fmla="*/ 4 h 5"/>
              <a:gd name="T2" fmla="*/ 3 w 5"/>
              <a:gd name="T3" fmla="*/ 0 h 5"/>
              <a:gd name="T4" fmla="*/ 0 w 5"/>
              <a:gd name="T5" fmla="*/ 0 h 5"/>
              <a:gd name="T6" fmla="*/ 2 w 5"/>
              <a:gd name="T7" fmla="*/ 1 h 5"/>
              <a:gd name="T8" fmla="*/ 3 w 5"/>
              <a:gd name="T9" fmla="*/ 4 h 5"/>
              <a:gd name="T10" fmla="*/ 3 w 5"/>
              <a:gd name="T11" fmla="*/ 4 h 5"/>
            </a:gdLst>
            <a:ahLst/>
            <a:cxnLst>
              <a:cxn ang="0">
                <a:pos x="T0" y="T1"/>
              </a:cxn>
              <a:cxn ang="0">
                <a:pos x="T2" y="T3"/>
              </a:cxn>
              <a:cxn ang="0">
                <a:pos x="T4" y="T5"/>
              </a:cxn>
              <a:cxn ang="0">
                <a:pos x="T6" y="T7"/>
              </a:cxn>
              <a:cxn ang="0">
                <a:pos x="T8" y="T9"/>
              </a:cxn>
              <a:cxn ang="0">
                <a:pos x="T10" y="T11"/>
              </a:cxn>
            </a:cxnLst>
            <a:rect l="0" t="0" r="r" b="b"/>
            <a:pathLst>
              <a:path w="5" h="5">
                <a:moveTo>
                  <a:pt x="3" y="4"/>
                </a:moveTo>
                <a:cubicBezTo>
                  <a:pt x="5" y="2"/>
                  <a:pt x="2" y="2"/>
                  <a:pt x="3" y="0"/>
                </a:cubicBezTo>
                <a:cubicBezTo>
                  <a:pt x="3" y="0"/>
                  <a:pt x="1" y="0"/>
                  <a:pt x="0" y="0"/>
                </a:cubicBezTo>
                <a:cubicBezTo>
                  <a:pt x="0" y="0"/>
                  <a:pt x="2" y="1"/>
                  <a:pt x="2" y="1"/>
                </a:cubicBezTo>
                <a:cubicBezTo>
                  <a:pt x="2" y="2"/>
                  <a:pt x="3" y="4"/>
                  <a:pt x="3" y="4"/>
                </a:cubicBezTo>
                <a:cubicBezTo>
                  <a:pt x="4" y="3"/>
                  <a:pt x="2" y="5"/>
                  <a:pt x="3" y="4"/>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792" name="Freeform 522">
            <a:extLst>
              <a:ext uri="{FF2B5EF4-FFF2-40B4-BE49-F238E27FC236}">
                <a16:creationId xmlns:a16="http://schemas.microsoft.com/office/drawing/2014/main" id="{36A91967-928F-1342-A864-4FB2110A3027}"/>
              </a:ext>
            </a:extLst>
          </p:cNvPr>
          <p:cNvSpPr/>
          <p:nvPr/>
        </p:nvSpPr>
        <p:spPr bwMode="auto">
          <a:xfrm>
            <a:off x="7977776" y="5187286"/>
            <a:ext cx="17808" cy="39503"/>
          </a:xfrm>
          <a:custGeom>
            <a:avLst/>
            <a:gdLst>
              <a:gd name="T0" fmla="*/ 3 w 6"/>
              <a:gd name="T1" fmla="*/ 10 h 11"/>
              <a:gd name="T2" fmla="*/ 0 w 6"/>
              <a:gd name="T3" fmla="*/ 9 h 11"/>
              <a:gd name="T4" fmla="*/ 1 w 6"/>
              <a:gd name="T5" fmla="*/ 2 h 11"/>
              <a:gd name="T6" fmla="*/ 4 w 6"/>
              <a:gd name="T7" fmla="*/ 3 h 11"/>
              <a:gd name="T8" fmla="*/ 3 w 6"/>
              <a:gd name="T9" fmla="*/ 10 h 11"/>
              <a:gd name="T10" fmla="*/ 3 w 6"/>
              <a:gd name="T11" fmla="*/ 10 h 11"/>
            </a:gdLst>
            <a:ahLst/>
            <a:cxnLst>
              <a:cxn ang="0">
                <a:pos x="T0" y="T1"/>
              </a:cxn>
              <a:cxn ang="0">
                <a:pos x="T2" y="T3"/>
              </a:cxn>
              <a:cxn ang="0">
                <a:pos x="T4" y="T5"/>
              </a:cxn>
              <a:cxn ang="0">
                <a:pos x="T6" y="T7"/>
              </a:cxn>
              <a:cxn ang="0">
                <a:pos x="T8" y="T9"/>
              </a:cxn>
              <a:cxn ang="0">
                <a:pos x="T10" y="T11"/>
              </a:cxn>
            </a:cxnLst>
            <a:rect l="0" t="0" r="r" b="b"/>
            <a:pathLst>
              <a:path w="6" h="11">
                <a:moveTo>
                  <a:pt x="3" y="10"/>
                </a:moveTo>
                <a:cubicBezTo>
                  <a:pt x="1" y="11"/>
                  <a:pt x="0" y="11"/>
                  <a:pt x="0" y="9"/>
                </a:cubicBezTo>
                <a:cubicBezTo>
                  <a:pt x="1" y="7"/>
                  <a:pt x="1" y="4"/>
                  <a:pt x="1" y="2"/>
                </a:cubicBezTo>
                <a:cubicBezTo>
                  <a:pt x="1" y="0"/>
                  <a:pt x="5" y="0"/>
                  <a:pt x="4" y="3"/>
                </a:cubicBezTo>
                <a:cubicBezTo>
                  <a:pt x="4" y="5"/>
                  <a:pt x="6" y="8"/>
                  <a:pt x="3" y="10"/>
                </a:cubicBezTo>
                <a:cubicBezTo>
                  <a:pt x="2" y="10"/>
                  <a:pt x="4" y="9"/>
                  <a:pt x="3" y="10"/>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793" name="Freeform 523">
            <a:extLst>
              <a:ext uri="{FF2B5EF4-FFF2-40B4-BE49-F238E27FC236}">
                <a16:creationId xmlns:a16="http://schemas.microsoft.com/office/drawing/2014/main" id="{A14F0C91-DAF5-E80E-89B1-1C3D60F1A870}"/>
              </a:ext>
            </a:extLst>
          </p:cNvPr>
          <p:cNvSpPr/>
          <p:nvPr/>
        </p:nvSpPr>
        <p:spPr bwMode="auto">
          <a:xfrm>
            <a:off x="8036149" y="4160210"/>
            <a:ext cx="13851" cy="14814"/>
          </a:xfrm>
          <a:custGeom>
            <a:avLst/>
            <a:gdLst>
              <a:gd name="T0" fmla="*/ 3 w 5"/>
              <a:gd name="T1" fmla="*/ 3 h 4"/>
              <a:gd name="T2" fmla="*/ 1 w 5"/>
              <a:gd name="T3" fmla="*/ 1 h 4"/>
              <a:gd name="T4" fmla="*/ 3 w 5"/>
              <a:gd name="T5" fmla="*/ 3 h 4"/>
              <a:gd name="T6" fmla="*/ 3 w 5"/>
              <a:gd name="T7" fmla="*/ 3 h 4"/>
            </a:gdLst>
            <a:ahLst/>
            <a:cxnLst>
              <a:cxn ang="0">
                <a:pos x="T0" y="T1"/>
              </a:cxn>
              <a:cxn ang="0">
                <a:pos x="T2" y="T3"/>
              </a:cxn>
              <a:cxn ang="0">
                <a:pos x="T4" y="T5"/>
              </a:cxn>
              <a:cxn ang="0">
                <a:pos x="T6" y="T7"/>
              </a:cxn>
            </a:cxnLst>
            <a:rect l="0" t="0" r="r" b="b"/>
            <a:pathLst>
              <a:path w="5" h="4">
                <a:moveTo>
                  <a:pt x="3" y="3"/>
                </a:moveTo>
                <a:cubicBezTo>
                  <a:pt x="2" y="4"/>
                  <a:pt x="0" y="3"/>
                  <a:pt x="1" y="1"/>
                </a:cubicBezTo>
                <a:cubicBezTo>
                  <a:pt x="1" y="0"/>
                  <a:pt x="5" y="2"/>
                  <a:pt x="3" y="3"/>
                </a:cubicBezTo>
                <a:cubicBezTo>
                  <a:pt x="2" y="4"/>
                  <a:pt x="5" y="2"/>
                  <a:pt x="3" y="3"/>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794" name="Freeform 524">
            <a:extLst>
              <a:ext uri="{FF2B5EF4-FFF2-40B4-BE49-F238E27FC236}">
                <a16:creationId xmlns:a16="http://schemas.microsoft.com/office/drawing/2014/main" id="{DBB87C00-AA45-E01D-EEC3-A0E191EC7D8F}"/>
              </a:ext>
            </a:extLst>
          </p:cNvPr>
          <p:cNvSpPr/>
          <p:nvPr/>
        </p:nvSpPr>
        <p:spPr bwMode="auto">
          <a:xfrm>
            <a:off x="8160813" y="4182431"/>
            <a:ext cx="16819" cy="28393"/>
          </a:xfrm>
          <a:custGeom>
            <a:avLst/>
            <a:gdLst>
              <a:gd name="T0" fmla="*/ 1 w 6"/>
              <a:gd name="T1" fmla="*/ 5 h 8"/>
              <a:gd name="T2" fmla="*/ 2 w 6"/>
              <a:gd name="T3" fmla="*/ 4 h 8"/>
              <a:gd name="T4" fmla="*/ 4 w 6"/>
              <a:gd name="T5" fmla="*/ 2 h 8"/>
              <a:gd name="T6" fmla="*/ 1 w 6"/>
              <a:gd name="T7" fmla="*/ 5 h 8"/>
              <a:gd name="T8" fmla="*/ 1 w 6"/>
              <a:gd name="T9" fmla="*/ 5 h 8"/>
            </a:gdLst>
            <a:ahLst/>
            <a:cxnLst>
              <a:cxn ang="0">
                <a:pos x="T0" y="T1"/>
              </a:cxn>
              <a:cxn ang="0">
                <a:pos x="T2" y="T3"/>
              </a:cxn>
              <a:cxn ang="0">
                <a:pos x="T4" y="T5"/>
              </a:cxn>
              <a:cxn ang="0">
                <a:pos x="T6" y="T7"/>
              </a:cxn>
              <a:cxn ang="0">
                <a:pos x="T8" y="T9"/>
              </a:cxn>
            </a:cxnLst>
            <a:rect l="0" t="0" r="r" b="b"/>
            <a:pathLst>
              <a:path w="6" h="8">
                <a:moveTo>
                  <a:pt x="1" y="5"/>
                </a:moveTo>
                <a:cubicBezTo>
                  <a:pt x="0" y="4"/>
                  <a:pt x="2" y="4"/>
                  <a:pt x="2" y="4"/>
                </a:cubicBezTo>
                <a:cubicBezTo>
                  <a:pt x="3" y="4"/>
                  <a:pt x="3" y="0"/>
                  <a:pt x="4" y="2"/>
                </a:cubicBezTo>
                <a:cubicBezTo>
                  <a:pt x="6" y="4"/>
                  <a:pt x="2" y="8"/>
                  <a:pt x="1" y="5"/>
                </a:cubicBezTo>
                <a:cubicBezTo>
                  <a:pt x="0" y="4"/>
                  <a:pt x="1" y="6"/>
                  <a:pt x="1" y="5"/>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795" name="Freeform 525">
            <a:extLst>
              <a:ext uri="{FF2B5EF4-FFF2-40B4-BE49-F238E27FC236}">
                <a16:creationId xmlns:a16="http://schemas.microsoft.com/office/drawing/2014/main" id="{A1E1780C-8660-95C9-6834-AF461F4ECE87}"/>
              </a:ext>
            </a:extLst>
          </p:cNvPr>
          <p:cNvSpPr/>
          <p:nvPr/>
        </p:nvSpPr>
        <p:spPr bwMode="auto">
          <a:xfrm>
            <a:off x="8320105" y="4378711"/>
            <a:ext cx="40565" cy="46910"/>
          </a:xfrm>
          <a:custGeom>
            <a:avLst/>
            <a:gdLst>
              <a:gd name="T0" fmla="*/ 12 w 14"/>
              <a:gd name="T1" fmla="*/ 4 h 13"/>
              <a:gd name="T2" fmla="*/ 10 w 14"/>
              <a:gd name="T3" fmla="*/ 3 h 13"/>
              <a:gd name="T4" fmla="*/ 6 w 14"/>
              <a:gd name="T5" fmla="*/ 1 h 13"/>
              <a:gd name="T6" fmla="*/ 2 w 14"/>
              <a:gd name="T7" fmla="*/ 1 h 13"/>
              <a:gd name="T8" fmla="*/ 1 w 14"/>
              <a:gd name="T9" fmla="*/ 2 h 13"/>
              <a:gd name="T10" fmla="*/ 2 w 14"/>
              <a:gd name="T11" fmla="*/ 4 h 13"/>
              <a:gd name="T12" fmla="*/ 1 w 14"/>
              <a:gd name="T13" fmla="*/ 7 h 13"/>
              <a:gd name="T14" fmla="*/ 2 w 14"/>
              <a:gd name="T15" fmla="*/ 10 h 13"/>
              <a:gd name="T16" fmla="*/ 4 w 14"/>
              <a:gd name="T17" fmla="*/ 10 h 13"/>
              <a:gd name="T18" fmla="*/ 7 w 14"/>
              <a:gd name="T19" fmla="*/ 12 h 13"/>
              <a:gd name="T20" fmla="*/ 10 w 14"/>
              <a:gd name="T21" fmla="*/ 10 h 13"/>
              <a:gd name="T22" fmla="*/ 12 w 14"/>
              <a:gd name="T23" fmla="*/ 4 h 13"/>
              <a:gd name="T24" fmla="*/ 12 w 14"/>
              <a:gd name="T25" fmla="*/ 4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 h="13">
                <a:moveTo>
                  <a:pt x="12" y="4"/>
                </a:moveTo>
                <a:cubicBezTo>
                  <a:pt x="12" y="3"/>
                  <a:pt x="11" y="3"/>
                  <a:pt x="10" y="3"/>
                </a:cubicBezTo>
                <a:cubicBezTo>
                  <a:pt x="8" y="2"/>
                  <a:pt x="8" y="1"/>
                  <a:pt x="6" y="1"/>
                </a:cubicBezTo>
                <a:cubicBezTo>
                  <a:pt x="5" y="0"/>
                  <a:pt x="3" y="0"/>
                  <a:pt x="2" y="1"/>
                </a:cubicBezTo>
                <a:cubicBezTo>
                  <a:pt x="2" y="1"/>
                  <a:pt x="2" y="2"/>
                  <a:pt x="1" y="2"/>
                </a:cubicBezTo>
                <a:cubicBezTo>
                  <a:pt x="0" y="4"/>
                  <a:pt x="1" y="3"/>
                  <a:pt x="2" y="4"/>
                </a:cubicBezTo>
                <a:cubicBezTo>
                  <a:pt x="2" y="4"/>
                  <a:pt x="1" y="7"/>
                  <a:pt x="1" y="7"/>
                </a:cubicBezTo>
                <a:cubicBezTo>
                  <a:pt x="1" y="9"/>
                  <a:pt x="1" y="9"/>
                  <a:pt x="2" y="10"/>
                </a:cubicBezTo>
                <a:cubicBezTo>
                  <a:pt x="3" y="11"/>
                  <a:pt x="3" y="10"/>
                  <a:pt x="4" y="10"/>
                </a:cubicBezTo>
                <a:cubicBezTo>
                  <a:pt x="6" y="10"/>
                  <a:pt x="5" y="12"/>
                  <a:pt x="7" y="12"/>
                </a:cubicBezTo>
                <a:cubicBezTo>
                  <a:pt x="9" y="13"/>
                  <a:pt x="8" y="11"/>
                  <a:pt x="10" y="10"/>
                </a:cubicBezTo>
                <a:cubicBezTo>
                  <a:pt x="12" y="8"/>
                  <a:pt x="14" y="7"/>
                  <a:pt x="12" y="4"/>
                </a:cubicBezTo>
                <a:cubicBezTo>
                  <a:pt x="12" y="2"/>
                  <a:pt x="14" y="8"/>
                  <a:pt x="12" y="4"/>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796" name="Freeform 526">
            <a:extLst>
              <a:ext uri="{FF2B5EF4-FFF2-40B4-BE49-F238E27FC236}">
                <a16:creationId xmlns:a16="http://schemas.microsoft.com/office/drawing/2014/main" id="{9CA2FF69-13FD-D915-DCDF-B5D02DF8F4E1}"/>
              </a:ext>
            </a:extLst>
          </p:cNvPr>
          <p:cNvSpPr/>
          <p:nvPr/>
        </p:nvSpPr>
        <p:spPr bwMode="auto">
          <a:xfrm>
            <a:off x="8082652" y="4044172"/>
            <a:ext cx="28692" cy="14814"/>
          </a:xfrm>
          <a:custGeom>
            <a:avLst/>
            <a:gdLst>
              <a:gd name="T0" fmla="*/ 9 w 10"/>
              <a:gd name="T1" fmla="*/ 2 h 4"/>
              <a:gd name="T2" fmla="*/ 4 w 10"/>
              <a:gd name="T3" fmla="*/ 0 h 4"/>
              <a:gd name="T4" fmla="*/ 1 w 10"/>
              <a:gd name="T5" fmla="*/ 3 h 4"/>
              <a:gd name="T6" fmla="*/ 9 w 10"/>
              <a:gd name="T7" fmla="*/ 2 h 4"/>
              <a:gd name="T8" fmla="*/ 9 w 10"/>
              <a:gd name="T9" fmla="*/ 2 h 4"/>
            </a:gdLst>
            <a:ahLst/>
            <a:cxnLst>
              <a:cxn ang="0">
                <a:pos x="T0" y="T1"/>
              </a:cxn>
              <a:cxn ang="0">
                <a:pos x="T2" y="T3"/>
              </a:cxn>
              <a:cxn ang="0">
                <a:pos x="T4" y="T5"/>
              </a:cxn>
              <a:cxn ang="0">
                <a:pos x="T6" y="T7"/>
              </a:cxn>
              <a:cxn ang="0">
                <a:pos x="T8" y="T9"/>
              </a:cxn>
            </a:cxnLst>
            <a:rect l="0" t="0" r="r" b="b"/>
            <a:pathLst>
              <a:path w="10" h="4">
                <a:moveTo>
                  <a:pt x="9" y="2"/>
                </a:moveTo>
                <a:cubicBezTo>
                  <a:pt x="7" y="1"/>
                  <a:pt x="6" y="0"/>
                  <a:pt x="4" y="0"/>
                </a:cubicBezTo>
                <a:cubicBezTo>
                  <a:pt x="3" y="0"/>
                  <a:pt x="0" y="1"/>
                  <a:pt x="1" y="3"/>
                </a:cubicBezTo>
                <a:cubicBezTo>
                  <a:pt x="2" y="4"/>
                  <a:pt x="9" y="2"/>
                  <a:pt x="9" y="2"/>
                </a:cubicBezTo>
                <a:cubicBezTo>
                  <a:pt x="6" y="1"/>
                  <a:pt x="10" y="3"/>
                  <a:pt x="9" y="2"/>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797" name="Freeform 527">
            <a:extLst>
              <a:ext uri="{FF2B5EF4-FFF2-40B4-BE49-F238E27FC236}">
                <a16:creationId xmlns:a16="http://schemas.microsoft.com/office/drawing/2014/main" id="{2FB1CCF4-4235-DE3E-0B47-C8932B4BA3C4}"/>
              </a:ext>
            </a:extLst>
          </p:cNvPr>
          <p:cNvSpPr/>
          <p:nvPr/>
        </p:nvSpPr>
        <p:spPr bwMode="auto">
          <a:xfrm>
            <a:off x="7919402" y="4040468"/>
            <a:ext cx="32650" cy="18518"/>
          </a:xfrm>
          <a:custGeom>
            <a:avLst/>
            <a:gdLst>
              <a:gd name="T0" fmla="*/ 10 w 11"/>
              <a:gd name="T1" fmla="*/ 4 h 5"/>
              <a:gd name="T2" fmla="*/ 0 w 11"/>
              <a:gd name="T3" fmla="*/ 2 h 5"/>
              <a:gd name="T4" fmla="*/ 5 w 11"/>
              <a:gd name="T5" fmla="*/ 5 h 5"/>
              <a:gd name="T6" fmla="*/ 10 w 11"/>
              <a:gd name="T7" fmla="*/ 4 h 5"/>
              <a:gd name="T8" fmla="*/ 10 w 11"/>
              <a:gd name="T9" fmla="*/ 4 h 5"/>
            </a:gdLst>
            <a:ahLst/>
            <a:cxnLst>
              <a:cxn ang="0">
                <a:pos x="T0" y="T1"/>
              </a:cxn>
              <a:cxn ang="0">
                <a:pos x="T2" y="T3"/>
              </a:cxn>
              <a:cxn ang="0">
                <a:pos x="T4" y="T5"/>
              </a:cxn>
              <a:cxn ang="0">
                <a:pos x="T6" y="T7"/>
              </a:cxn>
              <a:cxn ang="0">
                <a:pos x="T8" y="T9"/>
              </a:cxn>
            </a:cxnLst>
            <a:rect l="0" t="0" r="r" b="b"/>
            <a:pathLst>
              <a:path w="11" h="5">
                <a:moveTo>
                  <a:pt x="10" y="4"/>
                </a:moveTo>
                <a:cubicBezTo>
                  <a:pt x="10" y="1"/>
                  <a:pt x="2" y="0"/>
                  <a:pt x="0" y="2"/>
                </a:cubicBezTo>
                <a:cubicBezTo>
                  <a:pt x="0" y="2"/>
                  <a:pt x="4" y="5"/>
                  <a:pt x="5" y="5"/>
                </a:cubicBezTo>
                <a:cubicBezTo>
                  <a:pt x="6" y="5"/>
                  <a:pt x="11" y="4"/>
                  <a:pt x="10" y="4"/>
                </a:cubicBezTo>
                <a:cubicBezTo>
                  <a:pt x="10" y="3"/>
                  <a:pt x="11" y="5"/>
                  <a:pt x="10" y="4"/>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798" name="Freeform 528">
            <a:extLst>
              <a:ext uri="{FF2B5EF4-FFF2-40B4-BE49-F238E27FC236}">
                <a16:creationId xmlns:a16="http://schemas.microsoft.com/office/drawing/2014/main" id="{BAB3E078-1A95-A998-6D32-3C7FE4931A9C}"/>
              </a:ext>
            </a:extLst>
          </p:cNvPr>
          <p:cNvSpPr/>
          <p:nvPr/>
        </p:nvSpPr>
        <p:spPr bwMode="auto">
          <a:xfrm>
            <a:off x="7830358" y="3957760"/>
            <a:ext cx="150387" cy="65427"/>
          </a:xfrm>
          <a:custGeom>
            <a:avLst/>
            <a:gdLst>
              <a:gd name="T0" fmla="*/ 52 w 52"/>
              <a:gd name="T1" fmla="*/ 16 h 18"/>
              <a:gd name="T2" fmla="*/ 41 w 52"/>
              <a:gd name="T3" fmla="*/ 17 h 18"/>
              <a:gd name="T4" fmla="*/ 35 w 52"/>
              <a:gd name="T5" fmla="*/ 17 h 18"/>
              <a:gd name="T6" fmla="*/ 37 w 52"/>
              <a:gd name="T7" fmla="*/ 14 h 18"/>
              <a:gd name="T8" fmla="*/ 32 w 52"/>
              <a:gd name="T9" fmla="*/ 11 h 18"/>
              <a:gd name="T10" fmla="*/ 28 w 52"/>
              <a:gd name="T11" fmla="*/ 8 h 18"/>
              <a:gd name="T12" fmla="*/ 20 w 52"/>
              <a:gd name="T13" fmla="*/ 5 h 18"/>
              <a:gd name="T14" fmla="*/ 14 w 52"/>
              <a:gd name="T15" fmla="*/ 5 h 18"/>
              <a:gd name="T16" fmla="*/ 16 w 52"/>
              <a:gd name="T17" fmla="*/ 3 h 18"/>
              <a:gd name="T18" fmla="*/ 8 w 52"/>
              <a:gd name="T19" fmla="*/ 3 h 18"/>
              <a:gd name="T20" fmla="*/ 0 w 52"/>
              <a:gd name="T21" fmla="*/ 6 h 18"/>
              <a:gd name="T22" fmla="*/ 6 w 52"/>
              <a:gd name="T23" fmla="*/ 2 h 18"/>
              <a:gd name="T24" fmla="*/ 16 w 52"/>
              <a:gd name="T25" fmla="*/ 0 h 18"/>
              <a:gd name="T26" fmla="*/ 24 w 52"/>
              <a:gd name="T27" fmla="*/ 1 h 18"/>
              <a:gd name="T28" fmla="*/ 31 w 52"/>
              <a:gd name="T29" fmla="*/ 4 h 18"/>
              <a:gd name="T30" fmla="*/ 32 w 52"/>
              <a:gd name="T31" fmla="*/ 4 h 18"/>
              <a:gd name="T32" fmla="*/ 34 w 52"/>
              <a:gd name="T33" fmla="*/ 5 h 18"/>
              <a:gd name="T34" fmla="*/ 38 w 52"/>
              <a:gd name="T35" fmla="*/ 8 h 18"/>
              <a:gd name="T36" fmla="*/ 45 w 52"/>
              <a:gd name="T37" fmla="*/ 11 h 18"/>
              <a:gd name="T38" fmla="*/ 52 w 52"/>
              <a:gd name="T39" fmla="*/ 1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2" h="18">
                <a:moveTo>
                  <a:pt x="52" y="16"/>
                </a:moveTo>
                <a:cubicBezTo>
                  <a:pt x="52" y="17"/>
                  <a:pt x="42" y="17"/>
                  <a:pt x="41" y="17"/>
                </a:cubicBezTo>
                <a:cubicBezTo>
                  <a:pt x="39" y="17"/>
                  <a:pt x="37" y="18"/>
                  <a:pt x="35" y="17"/>
                </a:cubicBezTo>
                <a:cubicBezTo>
                  <a:pt x="34" y="16"/>
                  <a:pt x="41" y="15"/>
                  <a:pt x="37" y="14"/>
                </a:cubicBezTo>
                <a:cubicBezTo>
                  <a:pt x="35" y="13"/>
                  <a:pt x="33" y="13"/>
                  <a:pt x="32" y="11"/>
                </a:cubicBezTo>
                <a:cubicBezTo>
                  <a:pt x="30" y="9"/>
                  <a:pt x="31" y="8"/>
                  <a:pt x="28" y="8"/>
                </a:cubicBezTo>
                <a:cubicBezTo>
                  <a:pt x="24" y="9"/>
                  <a:pt x="23" y="6"/>
                  <a:pt x="20" y="5"/>
                </a:cubicBezTo>
                <a:cubicBezTo>
                  <a:pt x="19" y="5"/>
                  <a:pt x="15" y="6"/>
                  <a:pt x="14" y="5"/>
                </a:cubicBezTo>
                <a:cubicBezTo>
                  <a:pt x="14" y="4"/>
                  <a:pt x="16" y="4"/>
                  <a:pt x="16" y="3"/>
                </a:cubicBezTo>
                <a:cubicBezTo>
                  <a:pt x="16" y="2"/>
                  <a:pt x="9" y="3"/>
                  <a:pt x="8" y="3"/>
                </a:cubicBezTo>
                <a:cubicBezTo>
                  <a:pt x="8" y="4"/>
                  <a:pt x="0" y="7"/>
                  <a:pt x="0" y="6"/>
                </a:cubicBezTo>
                <a:cubicBezTo>
                  <a:pt x="0" y="4"/>
                  <a:pt x="4" y="2"/>
                  <a:pt x="6" y="2"/>
                </a:cubicBezTo>
                <a:cubicBezTo>
                  <a:pt x="9" y="0"/>
                  <a:pt x="12" y="0"/>
                  <a:pt x="16" y="0"/>
                </a:cubicBezTo>
                <a:cubicBezTo>
                  <a:pt x="18" y="0"/>
                  <a:pt x="22" y="0"/>
                  <a:pt x="24" y="1"/>
                </a:cubicBezTo>
                <a:cubicBezTo>
                  <a:pt x="26" y="2"/>
                  <a:pt x="28" y="4"/>
                  <a:pt x="31" y="4"/>
                </a:cubicBezTo>
                <a:cubicBezTo>
                  <a:pt x="31" y="4"/>
                  <a:pt x="31" y="3"/>
                  <a:pt x="32" y="4"/>
                </a:cubicBezTo>
                <a:cubicBezTo>
                  <a:pt x="33" y="5"/>
                  <a:pt x="33" y="5"/>
                  <a:pt x="34" y="5"/>
                </a:cubicBezTo>
                <a:cubicBezTo>
                  <a:pt x="35" y="6"/>
                  <a:pt x="37" y="7"/>
                  <a:pt x="38" y="8"/>
                </a:cubicBezTo>
                <a:cubicBezTo>
                  <a:pt x="40" y="9"/>
                  <a:pt x="44" y="9"/>
                  <a:pt x="45" y="11"/>
                </a:cubicBezTo>
                <a:cubicBezTo>
                  <a:pt x="47" y="13"/>
                  <a:pt x="52" y="13"/>
                  <a:pt x="52" y="16"/>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799" name="Freeform 529">
            <a:extLst>
              <a:ext uri="{FF2B5EF4-FFF2-40B4-BE49-F238E27FC236}">
                <a16:creationId xmlns:a16="http://schemas.microsoft.com/office/drawing/2014/main" id="{56226748-B1EA-FA70-48EA-A28CAA6D9A4E}"/>
              </a:ext>
            </a:extLst>
          </p:cNvPr>
          <p:cNvSpPr/>
          <p:nvPr/>
        </p:nvSpPr>
        <p:spPr bwMode="auto">
          <a:xfrm>
            <a:off x="7919402" y="3918256"/>
            <a:ext cx="11873" cy="13580"/>
          </a:xfrm>
          <a:custGeom>
            <a:avLst/>
            <a:gdLst>
              <a:gd name="T0" fmla="*/ 2 w 4"/>
              <a:gd name="T1" fmla="*/ 4 h 4"/>
              <a:gd name="T2" fmla="*/ 1 w 4"/>
              <a:gd name="T3" fmla="*/ 0 h 4"/>
              <a:gd name="T4" fmla="*/ 2 w 4"/>
              <a:gd name="T5" fmla="*/ 4 h 4"/>
              <a:gd name="T6" fmla="*/ 2 w 4"/>
              <a:gd name="T7" fmla="*/ 4 h 4"/>
            </a:gdLst>
            <a:ahLst/>
            <a:cxnLst>
              <a:cxn ang="0">
                <a:pos x="T0" y="T1"/>
              </a:cxn>
              <a:cxn ang="0">
                <a:pos x="T2" y="T3"/>
              </a:cxn>
              <a:cxn ang="0">
                <a:pos x="T4" y="T5"/>
              </a:cxn>
              <a:cxn ang="0">
                <a:pos x="T6" y="T7"/>
              </a:cxn>
            </a:cxnLst>
            <a:rect l="0" t="0" r="r" b="b"/>
            <a:pathLst>
              <a:path w="4" h="4">
                <a:moveTo>
                  <a:pt x="2" y="4"/>
                </a:moveTo>
                <a:cubicBezTo>
                  <a:pt x="0" y="4"/>
                  <a:pt x="1" y="1"/>
                  <a:pt x="1" y="0"/>
                </a:cubicBezTo>
                <a:cubicBezTo>
                  <a:pt x="2" y="0"/>
                  <a:pt x="4" y="4"/>
                  <a:pt x="2" y="4"/>
                </a:cubicBezTo>
                <a:cubicBezTo>
                  <a:pt x="1" y="4"/>
                  <a:pt x="4" y="4"/>
                  <a:pt x="2" y="4"/>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00" name="Freeform 530">
            <a:extLst>
              <a:ext uri="{FF2B5EF4-FFF2-40B4-BE49-F238E27FC236}">
                <a16:creationId xmlns:a16="http://schemas.microsoft.com/office/drawing/2014/main" id="{64A7F53F-BE12-FB12-905C-57038C31D2A6}"/>
              </a:ext>
            </a:extLst>
          </p:cNvPr>
          <p:cNvSpPr/>
          <p:nvPr/>
        </p:nvSpPr>
        <p:spPr bwMode="auto">
          <a:xfrm>
            <a:off x="7992617" y="3993558"/>
            <a:ext cx="5937" cy="7407"/>
          </a:xfrm>
          <a:custGeom>
            <a:avLst/>
            <a:gdLst>
              <a:gd name="T0" fmla="*/ 2 w 2"/>
              <a:gd name="T1" fmla="*/ 1 h 2"/>
              <a:gd name="T2" fmla="*/ 0 w 2"/>
              <a:gd name="T3" fmla="*/ 1 h 2"/>
              <a:gd name="T4" fmla="*/ 2 w 2"/>
              <a:gd name="T5" fmla="*/ 1 h 2"/>
            </a:gdLst>
            <a:ahLst/>
            <a:cxnLst>
              <a:cxn ang="0">
                <a:pos x="T0" y="T1"/>
              </a:cxn>
              <a:cxn ang="0">
                <a:pos x="T2" y="T3"/>
              </a:cxn>
              <a:cxn ang="0">
                <a:pos x="T4" y="T5"/>
              </a:cxn>
            </a:cxnLst>
            <a:rect l="0" t="0" r="r" b="b"/>
            <a:pathLst>
              <a:path w="2" h="2">
                <a:moveTo>
                  <a:pt x="2" y="1"/>
                </a:moveTo>
                <a:cubicBezTo>
                  <a:pt x="2" y="0"/>
                  <a:pt x="0" y="0"/>
                  <a:pt x="0" y="1"/>
                </a:cubicBezTo>
                <a:cubicBezTo>
                  <a:pt x="0" y="1"/>
                  <a:pt x="2" y="2"/>
                  <a:pt x="2" y="1"/>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01" name="Freeform 531">
            <a:extLst>
              <a:ext uri="{FF2B5EF4-FFF2-40B4-BE49-F238E27FC236}">
                <a16:creationId xmlns:a16="http://schemas.microsoft.com/office/drawing/2014/main" id="{03904A03-055A-F082-4B6E-322CAE0E0A46}"/>
              </a:ext>
            </a:extLst>
          </p:cNvPr>
          <p:cNvSpPr/>
          <p:nvPr/>
        </p:nvSpPr>
        <p:spPr bwMode="auto">
          <a:xfrm>
            <a:off x="8166749" y="3460271"/>
            <a:ext cx="16819" cy="37034"/>
          </a:xfrm>
          <a:custGeom>
            <a:avLst/>
            <a:gdLst>
              <a:gd name="T0" fmla="*/ 3 w 6"/>
              <a:gd name="T1" fmla="*/ 8 h 10"/>
              <a:gd name="T2" fmla="*/ 0 w 6"/>
              <a:gd name="T3" fmla="*/ 7 h 10"/>
              <a:gd name="T4" fmla="*/ 4 w 6"/>
              <a:gd name="T5" fmla="*/ 2 h 10"/>
              <a:gd name="T6" fmla="*/ 6 w 6"/>
              <a:gd name="T7" fmla="*/ 4 h 10"/>
              <a:gd name="T8" fmla="*/ 3 w 6"/>
              <a:gd name="T9" fmla="*/ 8 h 10"/>
              <a:gd name="T10" fmla="*/ 3 w 6"/>
              <a:gd name="T11" fmla="*/ 8 h 10"/>
            </a:gdLst>
            <a:ahLst/>
            <a:cxnLst>
              <a:cxn ang="0">
                <a:pos x="T0" y="T1"/>
              </a:cxn>
              <a:cxn ang="0">
                <a:pos x="T2" y="T3"/>
              </a:cxn>
              <a:cxn ang="0">
                <a:pos x="T4" y="T5"/>
              </a:cxn>
              <a:cxn ang="0">
                <a:pos x="T6" y="T7"/>
              </a:cxn>
              <a:cxn ang="0">
                <a:pos x="T8" y="T9"/>
              </a:cxn>
              <a:cxn ang="0">
                <a:pos x="T10" y="T11"/>
              </a:cxn>
            </a:cxnLst>
            <a:rect l="0" t="0" r="r" b="b"/>
            <a:pathLst>
              <a:path w="6" h="10">
                <a:moveTo>
                  <a:pt x="3" y="8"/>
                </a:moveTo>
                <a:cubicBezTo>
                  <a:pt x="2" y="10"/>
                  <a:pt x="0" y="9"/>
                  <a:pt x="0" y="7"/>
                </a:cubicBezTo>
                <a:cubicBezTo>
                  <a:pt x="1" y="6"/>
                  <a:pt x="3" y="3"/>
                  <a:pt x="4" y="2"/>
                </a:cubicBezTo>
                <a:cubicBezTo>
                  <a:pt x="6" y="0"/>
                  <a:pt x="6" y="3"/>
                  <a:pt x="6" y="4"/>
                </a:cubicBezTo>
                <a:cubicBezTo>
                  <a:pt x="6" y="6"/>
                  <a:pt x="3" y="6"/>
                  <a:pt x="3" y="8"/>
                </a:cubicBezTo>
                <a:cubicBezTo>
                  <a:pt x="2" y="10"/>
                  <a:pt x="3" y="8"/>
                  <a:pt x="3" y="8"/>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02" name="Freeform 532">
            <a:extLst>
              <a:ext uri="{FF2B5EF4-FFF2-40B4-BE49-F238E27FC236}">
                <a16:creationId xmlns:a16="http://schemas.microsoft.com/office/drawing/2014/main" id="{70C3D53F-AB6E-DFF3-1FA2-57FA52213C95}"/>
              </a:ext>
            </a:extLst>
          </p:cNvPr>
          <p:cNvSpPr/>
          <p:nvPr/>
        </p:nvSpPr>
        <p:spPr bwMode="auto">
          <a:xfrm>
            <a:off x="8174665" y="3478788"/>
            <a:ext cx="20777" cy="14814"/>
          </a:xfrm>
          <a:custGeom>
            <a:avLst/>
            <a:gdLst>
              <a:gd name="T0" fmla="*/ 3 w 7"/>
              <a:gd name="T1" fmla="*/ 4 h 4"/>
              <a:gd name="T2" fmla="*/ 5 w 7"/>
              <a:gd name="T3" fmla="*/ 1 h 4"/>
              <a:gd name="T4" fmla="*/ 3 w 7"/>
              <a:gd name="T5" fmla="*/ 4 h 4"/>
              <a:gd name="T6" fmla="*/ 3 w 7"/>
              <a:gd name="T7" fmla="*/ 4 h 4"/>
            </a:gdLst>
            <a:ahLst/>
            <a:cxnLst>
              <a:cxn ang="0">
                <a:pos x="T0" y="T1"/>
              </a:cxn>
              <a:cxn ang="0">
                <a:pos x="T2" y="T3"/>
              </a:cxn>
              <a:cxn ang="0">
                <a:pos x="T4" y="T5"/>
              </a:cxn>
              <a:cxn ang="0">
                <a:pos x="T6" y="T7"/>
              </a:cxn>
            </a:cxnLst>
            <a:rect l="0" t="0" r="r" b="b"/>
            <a:pathLst>
              <a:path w="7" h="4">
                <a:moveTo>
                  <a:pt x="3" y="4"/>
                </a:moveTo>
                <a:cubicBezTo>
                  <a:pt x="0" y="4"/>
                  <a:pt x="3" y="0"/>
                  <a:pt x="5" y="1"/>
                </a:cubicBezTo>
                <a:cubicBezTo>
                  <a:pt x="7" y="1"/>
                  <a:pt x="4" y="4"/>
                  <a:pt x="3" y="4"/>
                </a:cubicBezTo>
                <a:cubicBezTo>
                  <a:pt x="2" y="4"/>
                  <a:pt x="4" y="4"/>
                  <a:pt x="3" y="4"/>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03" name="Freeform 533">
            <a:extLst>
              <a:ext uri="{FF2B5EF4-FFF2-40B4-BE49-F238E27FC236}">
                <a16:creationId xmlns:a16="http://schemas.microsoft.com/office/drawing/2014/main" id="{61259DA3-BF32-ACD6-C092-1F2773341F2C}"/>
              </a:ext>
            </a:extLst>
          </p:cNvPr>
          <p:cNvSpPr/>
          <p:nvPr/>
        </p:nvSpPr>
        <p:spPr bwMode="auto">
          <a:xfrm>
            <a:off x="8117279" y="3463974"/>
            <a:ext cx="43533" cy="25924"/>
          </a:xfrm>
          <a:custGeom>
            <a:avLst/>
            <a:gdLst>
              <a:gd name="T0" fmla="*/ 11 w 15"/>
              <a:gd name="T1" fmla="*/ 6 h 7"/>
              <a:gd name="T2" fmla="*/ 10 w 15"/>
              <a:gd name="T3" fmla="*/ 5 h 7"/>
              <a:gd name="T4" fmla="*/ 7 w 15"/>
              <a:gd name="T5" fmla="*/ 5 h 7"/>
              <a:gd name="T6" fmla="*/ 3 w 15"/>
              <a:gd name="T7" fmla="*/ 0 h 7"/>
              <a:gd name="T8" fmla="*/ 6 w 15"/>
              <a:gd name="T9" fmla="*/ 2 h 7"/>
              <a:gd name="T10" fmla="*/ 8 w 15"/>
              <a:gd name="T11" fmla="*/ 3 h 7"/>
              <a:gd name="T12" fmla="*/ 15 w 15"/>
              <a:gd name="T13" fmla="*/ 3 h 7"/>
              <a:gd name="T14" fmla="*/ 11 w 15"/>
              <a:gd name="T15" fmla="*/ 6 h 7"/>
              <a:gd name="T16" fmla="*/ 11 w 15"/>
              <a:gd name="T17"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7">
                <a:moveTo>
                  <a:pt x="11" y="6"/>
                </a:moveTo>
                <a:cubicBezTo>
                  <a:pt x="10" y="6"/>
                  <a:pt x="10" y="6"/>
                  <a:pt x="10" y="5"/>
                </a:cubicBezTo>
                <a:cubicBezTo>
                  <a:pt x="10" y="5"/>
                  <a:pt x="8" y="6"/>
                  <a:pt x="7" y="5"/>
                </a:cubicBezTo>
                <a:cubicBezTo>
                  <a:pt x="7" y="4"/>
                  <a:pt x="0" y="1"/>
                  <a:pt x="3" y="0"/>
                </a:cubicBezTo>
                <a:cubicBezTo>
                  <a:pt x="4" y="0"/>
                  <a:pt x="5" y="2"/>
                  <a:pt x="6" y="2"/>
                </a:cubicBezTo>
                <a:cubicBezTo>
                  <a:pt x="7" y="3"/>
                  <a:pt x="7" y="2"/>
                  <a:pt x="8" y="3"/>
                </a:cubicBezTo>
                <a:cubicBezTo>
                  <a:pt x="9" y="4"/>
                  <a:pt x="13" y="2"/>
                  <a:pt x="15" y="3"/>
                </a:cubicBezTo>
                <a:cubicBezTo>
                  <a:pt x="14" y="3"/>
                  <a:pt x="12" y="6"/>
                  <a:pt x="11" y="6"/>
                </a:cubicBezTo>
                <a:cubicBezTo>
                  <a:pt x="9" y="7"/>
                  <a:pt x="12" y="6"/>
                  <a:pt x="11" y="6"/>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04" name="Freeform 534">
            <a:extLst>
              <a:ext uri="{FF2B5EF4-FFF2-40B4-BE49-F238E27FC236}">
                <a16:creationId xmlns:a16="http://schemas.microsoft.com/office/drawing/2014/main" id="{D89BEDE9-E225-BE78-4888-CFDB8B67F12F}"/>
              </a:ext>
            </a:extLst>
          </p:cNvPr>
          <p:cNvSpPr/>
          <p:nvPr/>
        </p:nvSpPr>
        <p:spPr bwMode="auto">
          <a:xfrm>
            <a:off x="8126185" y="3392374"/>
            <a:ext cx="45511" cy="28393"/>
          </a:xfrm>
          <a:custGeom>
            <a:avLst/>
            <a:gdLst>
              <a:gd name="T0" fmla="*/ 13 w 16"/>
              <a:gd name="T1" fmla="*/ 6 h 8"/>
              <a:gd name="T2" fmla="*/ 0 w 16"/>
              <a:gd name="T3" fmla="*/ 2 h 8"/>
              <a:gd name="T4" fmla="*/ 13 w 16"/>
              <a:gd name="T5" fmla="*/ 6 h 8"/>
              <a:gd name="T6" fmla="*/ 13 w 16"/>
              <a:gd name="T7" fmla="*/ 6 h 8"/>
            </a:gdLst>
            <a:ahLst/>
            <a:cxnLst>
              <a:cxn ang="0">
                <a:pos x="T0" y="T1"/>
              </a:cxn>
              <a:cxn ang="0">
                <a:pos x="T2" y="T3"/>
              </a:cxn>
              <a:cxn ang="0">
                <a:pos x="T4" y="T5"/>
              </a:cxn>
              <a:cxn ang="0">
                <a:pos x="T6" y="T7"/>
              </a:cxn>
            </a:cxnLst>
            <a:rect l="0" t="0" r="r" b="b"/>
            <a:pathLst>
              <a:path w="16" h="8">
                <a:moveTo>
                  <a:pt x="13" y="6"/>
                </a:moveTo>
                <a:cubicBezTo>
                  <a:pt x="11" y="8"/>
                  <a:pt x="1" y="4"/>
                  <a:pt x="0" y="2"/>
                </a:cubicBezTo>
                <a:cubicBezTo>
                  <a:pt x="0" y="0"/>
                  <a:pt x="16" y="4"/>
                  <a:pt x="13" y="6"/>
                </a:cubicBezTo>
                <a:cubicBezTo>
                  <a:pt x="12" y="7"/>
                  <a:pt x="14" y="5"/>
                  <a:pt x="13" y="6"/>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05" name="Freeform 535">
            <a:extLst>
              <a:ext uri="{FF2B5EF4-FFF2-40B4-BE49-F238E27FC236}">
                <a16:creationId xmlns:a16="http://schemas.microsoft.com/office/drawing/2014/main" id="{93CB9297-C2F2-BBAF-8CA3-7E196686B487}"/>
              </a:ext>
            </a:extLst>
          </p:cNvPr>
          <p:cNvSpPr/>
          <p:nvPr/>
        </p:nvSpPr>
        <p:spPr bwMode="auto">
          <a:xfrm>
            <a:off x="8198410" y="3355340"/>
            <a:ext cx="93003" cy="112336"/>
          </a:xfrm>
          <a:custGeom>
            <a:avLst/>
            <a:gdLst>
              <a:gd name="T0" fmla="*/ 19 w 32"/>
              <a:gd name="T1" fmla="*/ 1 h 31"/>
              <a:gd name="T2" fmla="*/ 17 w 32"/>
              <a:gd name="T3" fmla="*/ 0 h 31"/>
              <a:gd name="T4" fmla="*/ 14 w 32"/>
              <a:gd name="T5" fmla="*/ 2 h 31"/>
              <a:gd name="T6" fmla="*/ 11 w 32"/>
              <a:gd name="T7" fmla="*/ 5 h 31"/>
              <a:gd name="T8" fmla="*/ 9 w 32"/>
              <a:gd name="T9" fmla="*/ 7 h 31"/>
              <a:gd name="T10" fmla="*/ 7 w 32"/>
              <a:gd name="T11" fmla="*/ 13 h 31"/>
              <a:gd name="T12" fmla="*/ 5 w 32"/>
              <a:gd name="T13" fmla="*/ 17 h 31"/>
              <a:gd name="T14" fmla="*/ 2 w 32"/>
              <a:gd name="T15" fmla="*/ 19 h 31"/>
              <a:gd name="T16" fmla="*/ 4 w 32"/>
              <a:gd name="T17" fmla="*/ 21 h 31"/>
              <a:gd name="T18" fmla="*/ 0 w 32"/>
              <a:gd name="T19" fmla="*/ 25 h 31"/>
              <a:gd name="T20" fmla="*/ 4 w 32"/>
              <a:gd name="T21" fmla="*/ 25 h 31"/>
              <a:gd name="T22" fmla="*/ 10 w 32"/>
              <a:gd name="T23" fmla="*/ 26 h 31"/>
              <a:gd name="T24" fmla="*/ 19 w 32"/>
              <a:gd name="T25" fmla="*/ 27 h 31"/>
              <a:gd name="T26" fmla="*/ 22 w 32"/>
              <a:gd name="T27" fmla="*/ 26 h 31"/>
              <a:gd name="T28" fmla="*/ 19 w 32"/>
              <a:gd name="T29" fmla="*/ 30 h 31"/>
              <a:gd name="T30" fmla="*/ 22 w 32"/>
              <a:gd name="T31" fmla="*/ 28 h 31"/>
              <a:gd name="T32" fmla="*/ 27 w 32"/>
              <a:gd name="T33" fmla="*/ 26 h 31"/>
              <a:gd name="T34" fmla="*/ 32 w 32"/>
              <a:gd name="T35" fmla="*/ 20 h 31"/>
              <a:gd name="T36" fmla="*/ 29 w 32"/>
              <a:gd name="T37" fmla="*/ 20 h 31"/>
              <a:gd name="T38" fmla="*/ 26 w 32"/>
              <a:gd name="T39" fmla="*/ 18 h 31"/>
              <a:gd name="T40" fmla="*/ 29 w 32"/>
              <a:gd name="T41" fmla="*/ 15 h 31"/>
              <a:gd name="T42" fmla="*/ 26 w 32"/>
              <a:gd name="T43" fmla="*/ 15 h 31"/>
              <a:gd name="T44" fmla="*/ 24 w 32"/>
              <a:gd name="T45" fmla="*/ 13 h 31"/>
              <a:gd name="T46" fmla="*/ 21 w 32"/>
              <a:gd name="T47" fmla="*/ 16 h 31"/>
              <a:gd name="T48" fmla="*/ 18 w 32"/>
              <a:gd name="T49" fmla="*/ 13 h 31"/>
              <a:gd name="T50" fmla="*/ 19 w 32"/>
              <a:gd name="T51" fmla="*/ 11 h 31"/>
              <a:gd name="T52" fmla="*/ 16 w 32"/>
              <a:gd name="T53" fmla="*/ 9 h 31"/>
              <a:gd name="T54" fmla="*/ 14 w 32"/>
              <a:gd name="T55" fmla="*/ 12 h 31"/>
              <a:gd name="T56" fmla="*/ 16 w 32"/>
              <a:gd name="T57" fmla="*/ 7 h 31"/>
              <a:gd name="T58" fmla="*/ 18 w 32"/>
              <a:gd name="T59" fmla="*/ 4 h 31"/>
              <a:gd name="T60" fmla="*/ 18 w 32"/>
              <a:gd name="T61" fmla="*/ 2 h 31"/>
              <a:gd name="T62" fmla="*/ 19 w 32"/>
              <a:gd name="T63" fmla="*/ 1 h 31"/>
              <a:gd name="T64" fmla="*/ 19 w 32"/>
              <a:gd name="T65" fmla="*/ 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 h="31">
                <a:moveTo>
                  <a:pt x="19" y="1"/>
                </a:moveTo>
                <a:cubicBezTo>
                  <a:pt x="20" y="0"/>
                  <a:pt x="17" y="0"/>
                  <a:pt x="17" y="0"/>
                </a:cubicBezTo>
                <a:cubicBezTo>
                  <a:pt x="16" y="0"/>
                  <a:pt x="15" y="1"/>
                  <a:pt x="14" y="2"/>
                </a:cubicBezTo>
                <a:cubicBezTo>
                  <a:pt x="13" y="3"/>
                  <a:pt x="12" y="4"/>
                  <a:pt x="11" y="5"/>
                </a:cubicBezTo>
                <a:cubicBezTo>
                  <a:pt x="11" y="6"/>
                  <a:pt x="10" y="7"/>
                  <a:pt x="9" y="7"/>
                </a:cubicBezTo>
                <a:cubicBezTo>
                  <a:pt x="9" y="9"/>
                  <a:pt x="8" y="11"/>
                  <a:pt x="7" y="13"/>
                </a:cubicBezTo>
                <a:cubicBezTo>
                  <a:pt x="7" y="15"/>
                  <a:pt x="6" y="16"/>
                  <a:pt x="5" y="17"/>
                </a:cubicBezTo>
                <a:cubicBezTo>
                  <a:pt x="4" y="18"/>
                  <a:pt x="2" y="19"/>
                  <a:pt x="2" y="19"/>
                </a:cubicBezTo>
                <a:cubicBezTo>
                  <a:pt x="2" y="20"/>
                  <a:pt x="4" y="20"/>
                  <a:pt x="4" y="21"/>
                </a:cubicBezTo>
                <a:cubicBezTo>
                  <a:pt x="4" y="22"/>
                  <a:pt x="0" y="24"/>
                  <a:pt x="0" y="25"/>
                </a:cubicBezTo>
                <a:cubicBezTo>
                  <a:pt x="0" y="27"/>
                  <a:pt x="3" y="26"/>
                  <a:pt x="4" y="25"/>
                </a:cubicBezTo>
                <a:cubicBezTo>
                  <a:pt x="6" y="25"/>
                  <a:pt x="8" y="26"/>
                  <a:pt x="10" y="26"/>
                </a:cubicBezTo>
                <a:cubicBezTo>
                  <a:pt x="13" y="27"/>
                  <a:pt x="16" y="26"/>
                  <a:pt x="19" y="27"/>
                </a:cubicBezTo>
                <a:cubicBezTo>
                  <a:pt x="19" y="27"/>
                  <a:pt x="22" y="25"/>
                  <a:pt x="22" y="26"/>
                </a:cubicBezTo>
                <a:cubicBezTo>
                  <a:pt x="22" y="27"/>
                  <a:pt x="19" y="30"/>
                  <a:pt x="19" y="30"/>
                </a:cubicBezTo>
                <a:cubicBezTo>
                  <a:pt x="20" y="31"/>
                  <a:pt x="22" y="28"/>
                  <a:pt x="22" y="28"/>
                </a:cubicBezTo>
                <a:cubicBezTo>
                  <a:pt x="24" y="27"/>
                  <a:pt x="26" y="27"/>
                  <a:pt x="27" y="26"/>
                </a:cubicBezTo>
                <a:cubicBezTo>
                  <a:pt x="27" y="25"/>
                  <a:pt x="32" y="20"/>
                  <a:pt x="32" y="20"/>
                </a:cubicBezTo>
                <a:cubicBezTo>
                  <a:pt x="31" y="19"/>
                  <a:pt x="30" y="20"/>
                  <a:pt x="29" y="20"/>
                </a:cubicBezTo>
                <a:cubicBezTo>
                  <a:pt x="29" y="20"/>
                  <a:pt x="26" y="18"/>
                  <a:pt x="26" y="18"/>
                </a:cubicBezTo>
                <a:cubicBezTo>
                  <a:pt x="26" y="17"/>
                  <a:pt x="30" y="16"/>
                  <a:pt x="29" y="15"/>
                </a:cubicBezTo>
                <a:cubicBezTo>
                  <a:pt x="29" y="14"/>
                  <a:pt x="27" y="15"/>
                  <a:pt x="26" y="15"/>
                </a:cubicBezTo>
                <a:cubicBezTo>
                  <a:pt x="25" y="15"/>
                  <a:pt x="25" y="13"/>
                  <a:pt x="24" y="13"/>
                </a:cubicBezTo>
                <a:cubicBezTo>
                  <a:pt x="24" y="13"/>
                  <a:pt x="21" y="16"/>
                  <a:pt x="21" y="16"/>
                </a:cubicBezTo>
                <a:cubicBezTo>
                  <a:pt x="20" y="14"/>
                  <a:pt x="20" y="14"/>
                  <a:pt x="18" y="13"/>
                </a:cubicBezTo>
                <a:cubicBezTo>
                  <a:pt x="16" y="12"/>
                  <a:pt x="19" y="12"/>
                  <a:pt x="19" y="11"/>
                </a:cubicBezTo>
                <a:cubicBezTo>
                  <a:pt x="19" y="11"/>
                  <a:pt x="17" y="9"/>
                  <a:pt x="16" y="9"/>
                </a:cubicBezTo>
                <a:cubicBezTo>
                  <a:pt x="16" y="10"/>
                  <a:pt x="14" y="13"/>
                  <a:pt x="14" y="12"/>
                </a:cubicBezTo>
                <a:cubicBezTo>
                  <a:pt x="12" y="11"/>
                  <a:pt x="15" y="7"/>
                  <a:pt x="16" y="7"/>
                </a:cubicBezTo>
                <a:cubicBezTo>
                  <a:pt x="17" y="6"/>
                  <a:pt x="17" y="5"/>
                  <a:pt x="18" y="4"/>
                </a:cubicBezTo>
                <a:cubicBezTo>
                  <a:pt x="18" y="3"/>
                  <a:pt x="18" y="2"/>
                  <a:pt x="18" y="2"/>
                </a:cubicBezTo>
                <a:cubicBezTo>
                  <a:pt x="18" y="2"/>
                  <a:pt x="19" y="1"/>
                  <a:pt x="19" y="1"/>
                </a:cubicBezTo>
                <a:cubicBezTo>
                  <a:pt x="20" y="0"/>
                  <a:pt x="19" y="1"/>
                  <a:pt x="19" y="1"/>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06" name="Freeform 536">
            <a:extLst>
              <a:ext uri="{FF2B5EF4-FFF2-40B4-BE49-F238E27FC236}">
                <a16:creationId xmlns:a16="http://schemas.microsoft.com/office/drawing/2014/main" id="{3CBF4B74-5BC0-FC70-91B8-8DC3BBE6BEBA}"/>
              </a:ext>
            </a:extLst>
          </p:cNvPr>
          <p:cNvSpPr/>
          <p:nvPr/>
        </p:nvSpPr>
        <p:spPr bwMode="auto">
          <a:xfrm>
            <a:off x="8273604" y="3435580"/>
            <a:ext cx="23745" cy="35799"/>
          </a:xfrm>
          <a:custGeom>
            <a:avLst/>
            <a:gdLst>
              <a:gd name="T0" fmla="*/ 6 w 8"/>
              <a:gd name="T1" fmla="*/ 1 h 10"/>
              <a:gd name="T2" fmla="*/ 1 w 8"/>
              <a:gd name="T3" fmla="*/ 9 h 10"/>
              <a:gd name="T4" fmla="*/ 4 w 8"/>
              <a:gd name="T5" fmla="*/ 7 h 10"/>
              <a:gd name="T6" fmla="*/ 3 w 8"/>
              <a:gd name="T7" fmla="*/ 10 h 10"/>
              <a:gd name="T8" fmla="*/ 6 w 8"/>
              <a:gd name="T9" fmla="*/ 8 h 10"/>
              <a:gd name="T10" fmla="*/ 8 w 8"/>
              <a:gd name="T11" fmla="*/ 4 h 10"/>
              <a:gd name="T12" fmla="*/ 5 w 8"/>
              <a:gd name="T13" fmla="*/ 4 h 10"/>
              <a:gd name="T14" fmla="*/ 6 w 8"/>
              <a:gd name="T15" fmla="*/ 1 h 10"/>
              <a:gd name="T16" fmla="*/ 6 w 8"/>
              <a:gd name="T17"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10">
                <a:moveTo>
                  <a:pt x="6" y="1"/>
                </a:moveTo>
                <a:cubicBezTo>
                  <a:pt x="5" y="2"/>
                  <a:pt x="0" y="6"/>
                  <a:pt x="1" y="9"/>
                </a:cubicBezTo>
                <a:cubicBezTo>
                  <a:pt x="1" y="9"/>
                  <a:pt x="3" y="6"/>
                  <a:pt x="4" y="7"/>
                </a:cubicBezTo>
                <a:cubicBezTo>
                  <a:pt x="4" y="7"/>
                  <a:pt x="3" y="10"/>
                  <a:pt x="3" y="10"/>
                </a:cubicBezTo>
                <a:cubicBezTo>
                  <a:pt x="4" y="10"/>
                  <a:pt x="6" y="9"/>
                  <a:pt x="6" y="8"/>
                </a:cubicBezTo>
                <a:cubicBezTo>
                  <a:pt x="6" y="7"/>
                  <a:pt x="7" y="6"/>
                  <a:pt x="8" y="4"/>
                </a:cubicBezTo>
                <a:cubicBezTo>
                  <a:pt x="8" y="2"/>
                  <a:pt x="6" y="4"/>
                  <a:pt x="5" y="4"/>
                </a:cubicBezTo>
                <a:cubicBezTo>
                  <a:pt x="6" y="4"/>
                  <a:pt x="6" y="0"/>
                  <a:pt x="6" y="1"/>
                </a:cubicBezTo>
                <a:cubicBezTo>
                  <a:pt x="5" y="1"/>
                  <a:pt x="7" y="0"/>
                  <a:pt x="6" y="1"/>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07" name="Freeform 537">
            <a:extLst>
              <a:ext uri="{FF2B5EF4-FFF2-40B4-BE49-F238E27FC236}">
                <a16:creationId xmlns:a16="http://schemas.microsoft.com/office/drawing/2014/main" id="{2558C967-3849-F412-B20B-E9B78E3B8821}"/>
              </a:ext>
            </a:extLst>
          </p:cNvPr>
          <p:cNvSpPr/>
          <p:nvPr/>
        </p:nvSpPr>
        <p:spPr bwMode="auto">
          <a:xfrm>
            <a:off x="8111345" y="3087461"/>
            <a:ext cx="8904" cy="20985"/>
          </a:xfrm>
          <a:custGeom>
            <a:avLst/>
            <a:gdLst>
              <a:gd name="T0" fmla="*/ 3 w 3"/>
              <a:gd name="T1" fmla="*/ 4 h 6"/>
              <a:gd name="T2" fmla="*/ 1 w 3"/>
              <a:gd name="T3" fmla="*/ 1 h 6"/>
              <a:gd name="T4" fmla="*/ 1 w 3"/>
              <a:gd name="T5" fmla="*/ 2 h 6"/>
              <a:gd name="T6" fmla="*/ 0 w 3"/>
              <a:gd name="T7" fmla="*/ 2 h 6"/>
              <a:gd name="T8" fmla="*/ 3 w 3"/>
              <a:gd name="T9" fmla="*/ 4 h 6"/>
              <a:gd name="T10" fmla="*/ 3 w 3"/>
              <a:gd name="T11" fmla="*/ 4 h 6"/>
            </a:gdLst>
            <a:ahLst/>
            <a:cxnLst>
              <a:cxn ang="0">
                <a:pos x="T0" y="T1"/>
              </a:cxn>
              <a:cxn ang="0">
                <a:pos x="T2" y="T3"/>
              </a:cxn>
              <a:cxn ang="0">
                <a:pos x="T4" y="T5"/>
              </a:cxn>
              <a:cxn ang="0">
                <a:pos x="T6" y="T7"/>
              </a:cxn>
              <a:cxn ang="0">
                <a:pos x="T8" y="T9"/>
              </a:cxn>
              <a:cxn ang="0">
                <a:pos x="T10" y="T11"/>
              </a:cxn>
            </a:cxnLst>
            <a:rect l="0" t="0" r="r" b="b"/>
            <a:pathLst>
              <a:path w="3" h="6">
                <a:moveTo>
                  <a:pt x="3" y="4"/>
                </a:moveTo>
                <a:cubicBezTo>
                  <a:pt x="3" y="3"/>
                  <a:pt x="1" y="0"/>
                  <a:pt x="1" y="1"/>
                </a:cubicBezTo>
                <a:cubicBezTo>
                  <a:pt x="1" y="1"/>
                  <a:pt x="1" y="1"/>
                  <a:pt x="1" y="2"/>
                </a:cubicBezTo>
                <a:cubicBezTo>
                  <a:pt x="1" y="2"/>
                  <a:pt x="0" y="2"/>
                  <a:pt x="0" y="2"/>
                </a:cubicBezTo>
                <a:cubicBezTo>
                  <a:pt x="0" y="2"/>
                  <a:pt x="3" y="6"/>
                  <a:pt x="3" y="4"/>
                </a:cubicBezTo>
                <a:cubicBezTo>
                  <a:pt x="3" y="3"/>
                  <a:pt x="3" y="6"/>
                  <a:pt x="3" y="4"/>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08" name="Freeform 538">
            <a:extLst>
              <a:ext uri="{FF2B5EF4-FFF2-40B4-BE49-F238E27FC236}">
                <a16:creationId xmlns:a16="http://schemas.microsoft.com/office/drawing/2014/main" id="{C8367852-24B2-45DF-D382-1F295989C5F6}"/>
              </a:ext>
            </a:extLst>
          </p:cNvPr>
          <p:cNvSpPr/>
          <p:nvPr/>
        </p:nvSpPr>
        <p:spPr bwMode="auto">
          <a:xfrm>
            <a:off x="8067811" y="3123262"/>
            <a:ext cx="8904" cy="11110"/>
          </a:xfrm>
          <a:custGeom>
            <a:avLst/>
            <a:gdLst>
              <a:gd name="T0" fmla="*/ 2 w 3"/>
              <a:gd name="T1" fmla="*/ 1 h 3"/>
              <a:gd name="T2" fmla="*/ 0 w 3"/>
              <a:gd name="T3" fmla="*/ 2 h 3"/>
              <a:gd name="T4" fmla="*/ 2 w 3"/>
              <a:gd name="T5" fmla="*/ 1 h 3"/>
            </a:gdLst>
            <a:ahLst/>
            <a:cxnLst>
              <a:cxn ang="0">
                <a:pos x="T0" y="T1"/>
              </a:cxn>
              <a:cxn ang="0">
                <a:pos x="T2" y="T3"/>
              </a:cxn>
              <a:cxn ang="0">
                <a:pos x="T4" y="T5"/>
              </a:cxn>
            </a:cxnLst>
            <a:rect l="0" t="0" r="r" b="b"/>
            <a:pathLst>
              <a:path w="3" h="3">
                <a:moveTo>
                  <a:pt x="2" y="1"/>
                </a:moveTo>
                <a:cubicBezTo>
                  <a:pt x="2" y="0"/>
                  <a:pt x="0" y="2"/>
                  <a:pt x="0" y="2"/>
                </a:cubicBezTo>
                <a:cubicBezTo>
                  <a:pt x="1" y="3"/>
                  <a:pt x="3" y="2"/>
                  <a:pt x="2" y="1"/>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09" name="Freeform 539">
            <a:extLst>
              <a:ext uri="{FF2B5EF4-FFF2-40B4-BE49-F238E27FC236}">
                <a16:creationId xmlns:a16="http://schemas.microsoft.com/office/drawing/2014/main" id="{6CF5056E-8489-E13D-CFF9-B8E6BF91025D}"/>
              </a:ext>
            </a:extLst>
          </p:cNvPr>
          <p:cNvSpPr/>
          <p:nvPr/>
        </p:nvSpPr>
        <p:spPr bwMode="auto">
          <a:xfrm>
            <a:off x="7867954" y="3315838"/>
            <a:ext cx="19788" cy="14814"/>
          </a:xfrm>
          <a:custGeom>
            <a:avLst/>
            <a:gdLst>
              <a:gd name="T0" fmla="*/ 7 w 7"/>
              <a:gd name="T1" fmla="*/ 3 h 4"/>
              <a:gd name="T2" fmla="*/ 1 w 7"/>
              <a:gd name="T3" fmla="*/ 1 h 4"/>
              <a:gd name="T4" fmla="*/ 7 w 7"/>
              <a:gd name="T5" fmla="*/ 3 h 4"/>
              <a:gd name="T6" fmla="*/ 7 w 7"/>
              <a:gd name="T7" fmla="*/ 3 h 4"/>
            </a:gdLst>
            <a:ahLst/>
            <a:cxnLst>
              <a:cxn ang="0">
                <a:pos x="T0" y="T1"/>
              </a:cxn>
              <a:cxn ang="0">
                <a:pos x="T2" y="T3"/>
              </a:cxn>
              <a:cxn ang="0">
                <a:pos x="T4" y="T5"/>
              </a:cxn>
              <a:cxn ang="0">
                <a:pos x="T6" y="T7"/>
              </a:cxn>
            </a:cxnLst>
            <a:rect l="0" t="0" r="r" b="b"/>
            <a:pathLst>
              <a:path w="7" h="4">
                <a:moveTo>
                  <a:pt x="7" y="3"/>
                </a:moveTo>
                <a:cubicBezTo>
                  <a:pt x="7" y="0"/>
                  <a:pt x="3" y="0"/>
                  <a:pt x="1" y="1"/>
                </a:cubicBezTo>
                <a:cubicBezTo>
                  <a:pt x="0" y="1"/>
                  <a:pt x="7" y="4"/>
                  <a:pt x="7" y="3"/>
                </a:cubicBezTo>
                <a:cubicBezTo>
                  <a:pt x="7" y="0"/>
                  <a:pt x="7" y="4"/>
                  <a:pt x="7" y="3"/>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10" name="Freeform 540">
            <a:extLst>
              <a:ext uri="{FF2B5EF4-FFF2-40B4-BE49-F238E27FC236}">
                <a16:creationId xmlns:a16="http://schemas.microsoft.com/office/drawing/2014/main" id="{EA4EC07E-1071-080E-3E85-708135A24901}"/>
              </a:ext>
            </a:extLst>
          </p:cNvPr>
          <p:cNvSpPr/>
          <p:nvPr/>
        </p:nvSpPr>
        <p:spPr bwMode="auto">
          <a:xfrm>
            <a:off x="7899614" y="3228191"/>
            <a:ext cx="17808" cy="22220"/>
          </a:xfrm>
          <a:custGeom>
            <a:avLst/>
            <a:gdLst>
              <a:gd name="T0" fmla="*/ 3 w 6"/>
              <a:gd name="T1" fmla="*/ 5 h 6"/>
              <a:gd name="T2" fmla="*/ 0 w 6"/>
              <a:gd name="T3" fmla="*/ 3 h 6"/>
              <a:gd name="T4" fmla="*/ 4 w 6"/>
              <a:gd name="T5" fmla="*/ 2 h 6"/>
              <a:gd name="T6" fmla="*/ 3 w 6"/>
              <a:gd name="T7" fmla="*/ 5 h 6"/>
              <a:gd name="T8" fmla="*/ 3 w 6"/>
              <a:gd name="T9" fmla="*/ 5 h 6"/>
            </a:gdLst>
            <a:ahLst/>
            <a:cxnLst>
              <a:cxn ang="0">
                <a:pos x="T0" y="T1"/>
              </a:cxn>
              <a:cxn ang="0">
                <a:pos x="T2" y="T3"/>
              </a:cxn>
              <a:cxn ang="0">
                <a:pos x="T4" y="T5"/>
              </a:cxn>
              <a:cxn ang="0">
                <a:pos x="T6" y="T7"/>
              </a:cxn>
              <a:cxn ang="0">
                <a:pos x="T8" y="T9"/>
              </a:cxn>
            </a:cxnLst>
            <a:rect l="0" t="0" r="r" b="b"/>
            <a:pathLst>
              <a:path w="6" h="6">
                <a:moveTo>
                  <a:pt x="3" y="5"/>
                </a:moveTo>
                <a:cubicBezTo>
                  <a:pt x="2" y="4"/>
                  <a:pt x="1" y="4"/>
                  <a:pt x="0" y="3"/>
                </a:cubicBezTo>
                <a:cubicBezTo>
                  <a:pt x="1" y="3"/>
                  <a:pt x="3" y="0"/>
                  <a:pt x="4" y="2"/>
                </a:cubicBezTo>
                <a:cubicBezTo>
                  <a:pt x="6" y="3"/>
                  <a:pt x="5" y="6"/>
                  <a:pt x="3" y="5"/>
                </a:cubicBezTo>
                <a:cubicBezTo>
                  <a:pt x="2" y="4"/>
                  <a:pt x="4" y="6"/>
                  <a:pt x="3" y="5"/>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11" name="Freeform 541">
            <a:extLst>
              <a:ext uri="{FF2B5EF4-FFF2-40B4-BE49-F238E27FC236}">
                <a16:creationId xmlns:a16="http://schemas.microsoft.com/office/drawing/2014/main" id="{BE5F0321-A1A7-DAB8-874A-E340F2FB9CF8}"/>
              </a:ext>
            </a:extLst>
          </p:cNvPr>
          <p:cNvSpPr/>
          <p:nvPr/>
        </p:nvSpPr>
        <p:spPr bwMode="auto">
          <a:xfrm>
            <a:off x="7890710" y="3072647"/>
            <a:ext cx="17808" cy="25924"/>
          </a:xfrm>
          <a:custGeom>
            <a:avLst/>
            <a:gdLst>
              <a:gd name="T0" fmla="*/ 3 w 6"/>
              <a:gd name="T1" fmla="*/ 6 h 7"/>
              <a:gd name="T2" fmla="*/ 4 w 6"/>
              <a:gd name="T3" fmla="*/ 1 h 7"/>
              <a:gd name="T4" fmla="*/ 3 w 6"/>
              <a:gd name="T5" fmla="*/ 6 h 7"/>
              <a:gd name="T6" fmla="*/ 3 w 6"/>
              <a:gd name="T7" fmla="*/ 6 h 7"/>
            </a:gdLst>
            <a:ahLst/>
            <a:cxnLst>
              <a:cxn ang="0">
                <a:pos x="T0" y="T1"/>
              </a:cxn>
              <a:cxn ang="0">
                <a:pos x="T2" y="T3"/>
              </a:cxn>
              <a:cxn ang="0">
                <a:pos x="T4" y="T5"/>
              </a:cxn>
              <a:cxn ang="0">
                <a:pos x="T6" y="T7"/>
              </a:cxn>
            </a:cxnLst>
            <a:rect l="0" t="0" r="r" b="b"/>
            <a:pathLst>
              <a:path w="6" h="7">
                <a:moveTo>
                  <a:pt x="3" y="6"/>
                </a:moveTo>
                <a:cubicBezTo>
                  <a:pt x="0" y="7"/>
                  <a:pt x="1" y="0"/>
                  <a:pt x="4" y="1"/>
                </a:cubicBezTo>
                <a:cubicBezTo>
                  <a:pt x="6" y="1"/>
                  <a:pt x="5" y="6"/>
                  <a:pt x="3" y="6"/>
                </a:cubicBezTo>
                <a:cubicBezTo>
                  <a:pt x="2" y="6"/>
                  <a:pt x="6" y="6"/>
                  <a:pt x="3" y="6"/>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12" name="Freeform 542">
            <a:extLst>
              <a:ext uri="{FF2B5EF4-FFF2-40B4-BE49-F238E27FC236}">
                <a16:creationId xmlns:a16="http://schemas.microsoft.com/office/drawing/2014/main" id="{6BB799C8-D2CA-1E9C-D3FF-B8EA30EF79AB}"/>
              </a:ext>
            </a:extLst>
          </p:cNvPr>
          <p:cNvSpPr/>
          <p:nvPr/>
        </p:nvSpPr>
        <p:spPr bwMode="auto">
          <a:xfrm>
            <a:off x="7841240" y="3057834"/>
            <a:ext cx="34628" cy="22220"/>
          </a:xfrm>
          <a:custGeom>
            <a:avLst/>
            <a:gdLst>
              <a:gd name="T0" fmla="*/ 4 w 12"/>
              <a:gd name="T1" fmla="*/ 6 h 6"/>
              <a:gd name="T2" fmla="*/ 1 w 12"/>
              <a:gd name="T3" fmla="*/ 3 h 6"/>
              <a:gd name="T4" fmla="*/ 8 w 12"/>
              <a:gd name="T5" fmla="*/ 0 h 6"/>
              <a:gd name="T6" fmla="*/ 4 w 12"/>
              <a:gd name="T7" fmla="*/ 6 h 6"/>
            </a:gdLst>
            <a:ahLst/>
            <a:cxnLst>
              <a:cxn ang="0">
                <a:pos x="T0" y="T1"/>
              </a:cxn>
              <a:cxn ang="0">
                <a:pos x="T2" y="T3"/>
              </a:cxn>
              <a:cxn ang="0">
                <a:pos x="T4" y="T5"/>
              </a:cxn>
              <a:cxn ang="0">
                <a:pos x="T6" y="T7"/>
              </a:cxn>
            </a:cxnLst>
            <a:rect l="0" t="0" r="r" b="b"/>
            <a:pathLst>
              <a:path w="12" h="6">
                <a:moveTo>
                  <a:pt x="4" y="6"/>
                </a:moveTo>
                <a:cubicBezTo>
                  <a:pt x="2" y="6"/>
                  <a:pt x="0" y="5"/>
                  <a:pt x="1" y="3"/>
                </a:cubicBezTo>
                <a:cubicBezTo>
                  <a:pt x="2" y="1"/>
                  <a:pt x="5" y="1"/>
                  <a:pt x="8" y="0"/>
                </a:cubicBezTo>
                <a:cubicBezTo>
                  <a:pt x="12" y="0"/>
                  <a:pt x="6" y="6"/>
                  <a:pt x="4" y="6"/>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13" name="Freeform 543">
            <a:extLst>
              <a:ext uri="{FF2B5EF4-FFF2-40B4-BE49-F238E27FC236}">
                <a16:creationId xmlns:a16="http://schemas.microsoft.com/office/drawing/2014/main" id="{2129D243-233E-3758-EE52-61DD388646CF}"/>
              </a:ext>
            </a:extLst>
          </p:cNvPr>
          <p:cNvSpPr/>
          <p:nvPr/>
        </p:nvSpPr>
        <p:spPr bwMode="auto">
          <a:xfrm>
            <a:off x="7914455" y="3044255"/>
            <a:ext cx="19788" cy="9875"/>
          </a:xfrm>
          <a:custGeom>
            <a:avLst/>
            <a:gdLst>
              <a:gd name="T0" fmla="*/ 5 w 7"/>
              <a:gd name="T1" fmla="*/ 3 h 3"/>
              <a:gd name="T2" fmla="*/ 3 w 7"/>
              <a:gd name="T3" fmla="*/ 0 h 3"/>
              <a:gd name="T4" fmla="*/ 7 w 7"/>
              <a:gd name="T5" fmla="*/ 1 h 3"/>
              <a:gd name="T6" fmla="*/ 5 w 7"/>
              <a:gd name="T7" fmla="*/ 3 h 3"/>
              <a:gd name="T8" fmla="*/ 5 w 7"/>
              <a:gd name="T9" fmla="*/ 3 h 3"/>
            </a:gdLst>
            <a:ahLst/>
            <a:cxnLst>
              <a:cxn ang="0">
                <a:pos x="T0" y="T1"/>
              </a:cxn>
              <a:cxn ang="0">
                <a:pos x="T2" y="T3"/>
              </a:cxn>
              <a:cxn ang="0">
                <a:pos x="T4" y="T5"/>
              </a:cxn>
              <a:cxn ang="0">
                <a:pos x="T6" y="T7"/>
              </a:cxn>
              <a:cxn ang="0">
                <a:pos x="T8" y="T9"/>
              </a:cxn>
            </a:cxnLst>
            <a:rect l="0" t="0" r="r" b="b"/>
            <a:pathLst>
              <a:path w="7" h="3">
                <a:moveTo>
                  <a:pt x="5" y="3"/>
                </a:moveTo>
                <a:cubicBezTo>
                  <a:pt x="4" y="3"/>
                  <a:pt x="0" y="0"/>
                  <a:pt x="3" y="0"/>
                </a:cubicBezTo>
                <a:cubicBezTo>
                  <a:pt x="4" y="0"/>
                  <a:pt x="6" y="0"/>
                  <a:pt x="7" y="1"/>
                </a:cubicBezTo>
                <a:cubicBezTo>
                  <a:pt x="7" y="1"/>
                  <a:pt x="6" y="3"/>
                  <a:pt x="5" y="3"/>
                </a:cubicBezTo>
                <a:cubicBezTo>
                  <a:pt x="4" y="3"/>
                  <a:pt x="7" y="3"/>
                  <a:pt x="5" y="3"/>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14" name="Freeform 544">
            <a:extLst>
              <a:ext uri="{FF2B5EF4-FFF2-40B4-BE49-F238E27FC236}">
                <a16:creationId xmlns:a16="http://schemas.microsoft.com/office/drawing/2014/main" id="{17975114-2CCE-7D04-F2B7-FCF8BA2EFBE4}"/>
              </a:ext>
            </a:extLst>
          </p:cNvPr>
          <p:cNvSpPr/>
          <p:nvPr/>
        </p:nvSpPr>
        <p:spPr bwMode="auto">
          <a:xfrm>
            <a:off x="7791771" y="2971422"/>
            <a:ext cx="98939" cy="86413"/>
          </a:xfrm>
          <a:custGeom>
            <a:avLst/>
            <a:gdLst>
              <a:gd name="T0" fmla="*/ 31 w 34"/>
              <a:gd name="T1" fmla="*/ 21 h 24"/>
              <a:gd name="T2" fmla="*/ 25 w 34"/>
              <a:gd name="T3" fmla="*/ 18 h 24"/>
              <a:gd name="T4" fmla="*/ 24 w 34"/>
              <a:gd name="T5" fmla="*/ 16 h 24"/>
              <a:gd name="T6" fmla="*/ 22 w 34"/>
              <a:gd name="T7" fmla="*/ 17 h 24"/>
              <a:gd name="T8" fmla="*/ 18 w 34"/>
              <a:gd name="T9" fmla="*/ 16 h 24"/>
              <a:gd name="T10" fmla="*/ 16 w 34"/>
              <a:gd name="T11" fmla="*/ 19 h 24"/>
              <a:gd name="T12" fmla="*/ 11 w 34"/>
              <a:gd name="T13" fmla="*/ 23 h 24"/>
              <a:gd name="T14" fmla="*/ 8 w 34"/>
              <a:gd name="T15" fmla="*/ 19 h 24"/>
              <a:gd name="T16" fmla="*/ 2 w 34"/>
              <a:gd name="T17" fmla="*/ 19 h 24"/>
              <a:gd name="T18" fmla="*/ 4 w 34"/>
              <a:gd name="T19" fmla="*/ 16 h 24"/>
              <a:gd name="T20" fmla="*/ 5 w 34"/>
              <a:gd name="T21" fmla="*/ 10 h 24"/>
              <a:gd name="T22" fmla="*/ 6 w 34"/>
              <a:gd name="T23" fmla="*/ 3 h 24"/>
              <a:gd name="T24" fmla="*/ 11 w 34"/>
              <a:gd name="T25" fmla="*/ 3 h 24"/>
              <a:gd name="T26" fmla="*/ 12 w 34"/>
              <a:gd name="T27" fmla="*/ 5 h 24"/>
              <a:gd name="T28" fmla="*/ 14 w 34"/>
              <a:gd name="T29" fmla="*/ 4 h 24"/>
              <a:gd name="T30" fmla="*/ 17 w 34"/>
              <a:gd name="T31" fmla="*/ 6 h 24"/>
              <a:gd name="T32" fmla="*/ 20 w 34"/>
              <a:gd name="T33" fmla="*/ 7 h 24"/>
              <a:gd name="T34" fmla="*/ 25 w 34"/>
              <a:gd name="T35" fmla="*/ 10 h 24"/>
              <a:gd name="T36" fmla="*/ 28 w 34"/>
              <a:gd name="T37" fmla="*/ 15 h 24"/>
              <a:gd name="T38" fmla="*/ 30 w 34"/>
              <a:gd name="T39" fmla="*/ 15 h 24"/>
              <a:gd name="T40" fmla="*/ 33 w 34"/>
              <a:gd name="T41" fmla="*/ 17 h 24"/>
              <a:gd name="T42" fmla="*/ 34 w 34"/>
              <a:gd name="T43" fmla="*/ 18 h 24"/>
              <a:gd name="T44" fmla="*/ 31 w 34"/>
              <a:gd name="T45" fmla="*/ 21 h 24"/>
              <a:gd name="T46" fmla="*/ 31 w 34"/>
              <a:gd name="T47" fmla="*/ 2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4" h="24">
                <a:moveTo>
                  <a:pt x="31" y="21"/>
                </a:moveTo>
                <a:cubicBezTo>
                  <a:pt x="30" y="20"/>
                  <a:pt x="27" y="19"/>
                  <a:pt x="25" y="18"/>
                </a:cubicBezTo>
                <a:cubicBezTo>
                  <a:pt x="24" y="18"/>
                  <a:pt x="25" y="17"/>
                  <a:pt x="24" y="16"/>
                </a:cubicBezTo>
                <a:cubicBezTo>
                  <a:pt x="24" y="16"/>
                  <a:pt x="22" y="17"/>
                  <a:pt x="22" y="17"/>
                </a:cubicBezTo>
                <a:cubicBezTo>
                  <a:pt x="20" y="17"/>
                  <a:pt x="20" y="15"/>
                  <a:pt x="18" y="16"/>
                </a:cubicBezTo>
                <a:cubicBezTo>
                  <a:pt x="18" y="17"/>
                  <a:pt x="17" y="18"/>
                  <a:pt x="16" y="19"/>
                </a:cubicBezTo>
                <a:cubicBezTo>
                  <a:pt x="14" y="20"/>
                  <a:pt x="13" y="22"/>
                  <a:pt x="11" y="23"/>
                </a:cubicBezTo>
                <a:cubicBezTo>
                  <a:pt x="8" y="24"/>
                  <a:pt x="10" y="20"/>
                  <a:pt x="8" y="19"/>
                </a:cubicBezTo>
                <a:cubicBezTo>
                  <a:pt x="8" y="18"/>
                  <a:pt x="3" y="19"/>
                  <a:pt x="2" y="19"/>
                </a:cubicBezTo>
                <a:cubicBezTo>
                  <a:pt x="0" y="19"/>
                  <a:pt x="4" y="16"/>
                  <a:pt x="4" y="16"/>
                </a:cubicBezTo>
                <a:cubicBezTo>
                  <a:pt x="6" y="14"/>
                  <a:pt x="5" y="12"/>
                  <a:pt x="5" y="10"/>
                </a:cubicBezTo>
                <a:cubicBezTo>
                  <a:pt x="5" y="8"/>
                  <a:pt x="5" y="5"/>
                  <a:pt x="6" y="3"/>
                </a:cubicBezTo>
                <a:cubicBezTo>
                  <a:pt x="7" y="0"/>
                  <a:pt x="10" y="0"/>
                  <a:pt x="11" y="3"/>
                </a:cubicBezTo>
                <a:cubicBezTo>
                  <a:pt x="11" y="4"/>
                  <a:pt x="11" y="6"/>
                  <a:pt x="12" y="5"/>
                </a:cubicBezTo>
                <a:cubicBezTo>
                  <a:pt x="13" y="5"/>
                  <a:pt x="13" y="4"/>
                  <a:pt x="14" y="4"/>
                </a:cubicBezTo>
                <a:cubicBezTo>
                  <a:pt x="15" y="5"/>
                  <a:pt x="16" y="6"/>
                  <a:pt x="17" y="6"/>
                </a:cubicBezTo>
                <a:cubicBezTo>
                  <a:pt x="18" y="7"/>
                  <a:pt x="19" y="7"/>
                  <a:pt x="20" y="7"/>
                </a:cubicBezTo>
                <a:cubicBezTo>
                  <a:pt x="21" y="8"/>
                  <a:pt x="23" y="9"/>
                  <a:pt x="25" y="10"/>
                </a:cubicBezTo>
                <a:cubicBezTo>
                  <a:pt x="28" y="11"/>
                  <a:pt x="28" y="12"/>
                  <a:pt x="28" y="15"/>
                </a:cubicBezTo>
                <a:cubicBezTo>
                  <a:pt x="28" y="16"/>
                  <a:pt x="30" y="16"/>
                  <a:pt x="30" y="15"/>
                </a:cubicBezTo>
                <a:cubicBezTo>
                  <a:pt x="32" y="15"/>
                  <a:pt x="32" y="16"/>
                  <a:pt x="33" y="17"/>
                </a:cubicBezTo>
                <a:cubicBezTo>
                  <a:pt x="34" y="17"/>
                  <a:pt x="34" y="17"/>
                  <a:pt x="34" y="18"/>
                </a:cubicBezTo>
                <a:cubicBezTo>
                  <a:pt x="33" y="19"/>
                  <a:pt x="33" y="21"/>
                  <a:pt x="31" y="21"/>
                </a:cubicBezTo>
                <a:cubicBezTo>
                  <a:pt x="30" y="20"/>
                  <a:pt x="33" y="21"/>
                  <a:pt x="31" y="21"/>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15" name="Freeform 545">
            <a:extLst>
              <a:ext uri="{FF2B5EF4-FFF2-40B4-BE49-F238E27FC236}">
                <a16:creationId xmlns:a16="http://schemas.microsoft.com/office/drawing/2014/main" id="{CD922AC4-C0C4-2646-AB8B-B4B8840B6F49}"/>
              </a:ext>
            </a:extLst>
          </p:cNvPr>
          <p:cNvSpPr/>
          <p:nvPr/>
        </p:nvSpPr>
        <p:spPr bwMode="auto">
          <a:xfrm>
            <a:off x="7830358" y="2964014"/>
            <a:ext cx="19788" cy="18518"/>
          </a:xfrm>
          <a:custGeom>
            <a:avLst/>
            <a:gdLst>
              <a:gd name="T0" fmla="*/ 5 w 7"/>
              <a:gd name="T1" fmla="*/ 4 h 5"/>
              <a:gd name="T2" fmla="*/ 1 w 7"/>
              <a:gd name="T3" fmla="*/ 0 h 5"/>
              <a:gd name="T4" fmla="*/ 5 w 7"/>
              <a:gd name="T5" fmla="*/ 4 h 5"/>
            </a:gdLst>
            <a:ahLst/>
            <a:cxnLst>
              <a:cxn ang="0">
                <a:pos x="T0" y="T1"/>
              </a:cxn>
              <a:cxn ang="0">
                <a:pos x="T2" y="T3"/>
              </a:cxn>
              <a:cxn ang="0">
                <a:pos x="T4" y="T5"/>
              </a:cxn>
            </a:cxnLst>
            <a:rect l="0" t="0" r="r" b="b"/>
            <a:pathLst>
              <a:path w="7" h="5">
                <a:moveTo>
                  <a:pt x="5" y="4"/>
                </a:moveTo>
                <a:cubicBezTo>
                  <a:pt x="3" y="5"/>
                  <a:pt x="0" y="0"/>
                  <a:pt x="1" y="0"/>
                </a:cubicBezTo>
                <a:cubicBezTo>
                  <a:pt x="2" y="1"/>
                  <a:pt x="7" y="3"/>
                  <a:pt x="5" y="4"/>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16" name="Freeform 546">
            <a:extLst>
              <a:ext uri="{FF2B5EF4-FFF2-40B4-BE49-F238E27FC236}">
                <a16:creationId xmlns:a16="http://schemas.microsoft.com/office/drawing/2014/main" id="{2999636F-66C7-8220-1229-BBD3D22DF68D}"/>
              </a:ext>
            </a:extLst>
          </p:cNvPr>
          <p:cNvSpPr/>
          <p:nvPr/>
        </p:nvSpPr>
        <p:spPr bwMode="auto">
          <a:xfrm>
            <a:off x="7824421" y="2967718"/>
            <a:ext cx="10884" cy="18518"/>
          </a:xfrm>
          <a:custGeom>
            <a:avLst/>
            <a:gdLst>
              <a:gd name="T0" fmla="*/ 3 w 4"/>
              <a:gd name="T1" fmla="*/ 4 h 5"/>
              <a:gd name="T2" fmla="*/ 0 w 4"/>
              <a:gd name="T3" fmla="*/ 1 h 5"/>
              <a:gd name="T4" fmla="*/ 3 w 4"/>
              <a:gd name="T5" fmla="*/ 4 h 5"/>
            </a:gdLst>
            <a:ahLst/>
            <a:cxnLst>
              <a:cxn ang="0">
                <a:pos x="T0" y="T1"/>
              </a:cxn>
              <a:cxn ang="0">
                <a:pos x="T2" y="T3"/>
              </a:cxn>
              <a:cxn ang="0">
                <a:pos x="T4" y="T5"/>
              </a:cxn>
            </a:cxnLst>
            <a:rect l="0" t="0" r="r" b="b"/>
            <a:pathLst>
              <a:path w="4" h="5">
                <a:moveTo>
                  <a:pt x="3" y="4"/>
                </a:moveTo>
                <a:cubicBezTo>
                  <a:pt x="1" y="5"/>
                  <a:pt x="0" y="2"/>
                  <a:pt x="0" y="1"/>
                </a:cubicBezTo>
                <a:cubicBezTo>
                  <a:pt x="1" y="0"/>
                  <a:pt x="4" y="3"/>
                  <a:pt x="3" y="4"/>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17" name="Freeform 547">
            <a:extLst>
              <a:ext uri="{FF2B5EF4-FFF2-40B4-BE49-F238E27FC236}">
                <a16:creationId xmlns:a16="http://schemas.microsoft.com/office/drawing/2014/main" id="{C8C5EC5B-0CA6-DA21-1BBA-ED292CE7EF12}"/>
              </a:ext>
            </a:extLst>
          </p:cNvPr>
          <p:cNvSpPr/>
          <p:nvPr/>
        </p:nvSpPr>
        <p:spPr bwMode="auto">
          <a:xfrm>
            <a:off x="7797707" y="2898589"/>
            <a:ext cx="8904" cy="22220"/>
          </a:xfrm>
          <a:custGeom>
            <a:avLst/>
            <a:gdLst>
              <a:gd name="T0" fmla="*/ 3 w 3"/>
              <a:gd name="T1" fmla="*/ 5 h 6"/>
              <a:gd name="T2" fmla="*/ 3 w 3"/>
              <a:gd name="T3" fmla="*/ 2 h 6"/>
              <a:gd name="T4" fmla="*/ 1 w 3"/>
              <a:gd name="T5" fmla="*/ 1 h 6"/>
              <a:gd name="T6" fmla="*/ 1 w 3"/>
              <a:gd name="T7" fmla="*/ 4 h 6"/>
              <a:gd name="T8" fmla="*/ 3 w 3"/>
              <a:gd name="T9" fmla="*/ 5 h 6"/>
              <a:gd name="T10" fmla="*/ 3 w 3"/>
              <a:gd name="T11" fmla="*/ 5 h 6"/>
            </a:gdLst>
            <a:ahLst/>
            <a:cxnLst>
              <a:cxn ang="0">
                <a:pos x="T0" y="T1"/>
              </a:cxn>
              <a:cxn ang="0">
                <a:pos x="T2" y="T3"/>
              </a:cxn>
              <a:cxn ang="0">
                <a:pos x="T4" y="T5"/>
              </a:cxn>
              <a:cxn ang="0">
                <a:pos x="T6" y="T7"/>
              </a:cxn>
              <a:cxn ang="0">
                <a:pos x="T8" y="T9"/>
              </a:cxn>
              <a:cxn ang="0">
                <a:pos x="T10" y="T11"/>
              </a:cxn>
            </a:cxnLst>
            <a:rect l="0" t="0" r="r" b="b"/>
            <a:pathLst>
              <a:path w="3" h="6">
                <a:moveTo>
                  <a:pt x="3" y="5"/>
                </a:moveTo>
                <a:cubicBezTo>
                  <a:pt x="3" y="4"/>
                  <a:pt x="3" y="3"/>
                  <a:pt x="3" y="2"/>
                </a:cubicBezTo>
                <a:cubicBezTo>
                  <a:pt x="3" y="2"/>
                  <a:pt x="1" y="0"/>
                  <a:pt x="1" y="1"/>
                </a:cubicBezTo>
                <a:cubicBezTo>
                  <a:pt x="1" y="2"/>
                  <a:pt x="0" y="4"/>
                  <a:pt x="1" y="4"/>
                </a:cubicBezTo>
                <a:cubicBezTo>
                  <a:pt x="1" y="5"/>
                  <a:pt x="2" y="6"/>
                  <a:pt x="3" y="5"/>
                </a:cubicBezTo>
                <a:cubicBezTo>
                  <a:pt x="3" y="4"/>
                  <a:pt x="2" y="6"/>
                  <a:pt x="3" y="5"/>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18" name="Freeform 548">
            <a:extLst>
              <a:ext uri="{FF2B5EF4-FFF2-40B4-BE49-F238E27FC236}">
                <a16:creationId xmlns:a16="http://schemas.microsoft.com/office/drawing/2014/main" id="{07198859-E779-6274-2CA9-DFA6D3972BCB}"/>
              </a:ext>
            </a:extLst>
          </p:cNvPr>
          <p:cNvSpPr/>
          <p:nvPr/>
        </p:nvSpPr>
        <p:spPr bwMode="auto">
          <a:xfrm>
            <a:off x="7754174" y="2709716"/>
            <a:ext cx="417522" cy="381449"/>
          </a:xfrm>
          <a:custGeom>
            <a:avLst/>
            <a:gdLst>
              <a:gd name="T0" fmla="*/ 63 w 144"/>
              <a:gd name="T1" fmla="*/ 86 h 105"/>
              <a:gd name="T2" fmla="*/ 81 w 144"/>
              <a:gd name="T3" fmla="*/ 76 h 105"/>
              <a:gd name="T4" fmla="*/ 91 w 144"/>
              <a:gd name="T5" fmla="*/ 67 h 105"/>
              <a:gd name="T6" fmla="*/ 103 w 144"/>
              <a:gd name="T7" fmla="*/ 68 h 105"/>
              <a:gd name="T8" fmla="*/ 87 w 144"/>
              <a:gd name="T9" fmla="*/ 66 h 105"/>
              <a:gd name="T10" fmla="*/ 80 w 144"/>
              <a:gd name="T11" fmla="*/ 48 h 105"/>
              <a:gd name="T12" fmla="*/ 67 w 144"/>
              <a:gd name="T13" fmla="*/ 49 h 105"/>
              <a:gd name="T14" fmla="*/ 64 w 144"/>
              <a:gd name="T15" fmla="*/ 40 h 105"/>
              <a:gd name="T16" fmla="*/ 54 w 144"/>
              <a:gd name="T17" fmla="*/ 32 h 105"/>
              <a:gd name="T18" fmla="*/ 53 w 144"/>
              <a:gd name="T19" fmla="*/ 38 h 105"/>
              <a:gd name="T20" fmla="*/ 52 w 144"/>
              <a:gd name="T21" fmla="*/ 39 h 105"/>
              <a:gd name="T22" fmla="*/ 37 w 144"/>
              <a:gd name="T23" fmla="*/ 38 h 105"/>
              <a:gd name="T24" fmla="*/ 5 w 144"/>
              <a:gd name="T25" fmla="*/ 32 h 105"/>
              <a:gd name="T26" fmla="*/ 8 w 144"/>
              <a:gd name="T27" fmla="*/ 26 h 105"/>
              <a:gd name="T28" fmla="*/ 16 w 144"/>
              <a:gd name="T29" fmla="*/ 2 h 105"/>
              <a:gd name="T30" fmla="*/ 18 w 144"/>
              <a:gd name="T31" fmla="*/ 18 h 105"/>
              <a:gd name="T32" fmla="*/ 26 w 144"/>
              <a:gd name="T33" fmla="*/ 29 h 105"/>
              <a:gd name="T34" fmla="*/ 20 w 144"/>
              <a:gd name="T35" fmla="*/ 19 h 105"/>
              <a:gd name="T36" fmla="*/ 22 w 144"/>
              <a:gd name="T37" fmla="*/ 13 h 105"/>
              <a:gd name="T38" fmla="*/ 25 w 144"/>
              <a:gd name="T39" fmla="*/ 7 h 105"/>
              <a:gd name="T40" fmla="*/ 34 w 144"/>
              <a:gd name="T41" fmla="*/ 3 h 105"/>
              <a:gd name="T42" fmla="*/ 43 w 144"/>
              <a:gd name="T43" fmla="*/ 16 h 105"/>
              <a:gd name="T44" fmla="*/ 52 w 144"/>
              <a:gd name="T45" fmla="*/ 16 h 105"/>
              <a:gd name="T46" fmla="*/ 54 w 144"/>
              <a:gd name="T47" fmla="*/ 15 h 105"/>
              <a:gd name="T48" fmla="*/ 66 w 144"/>
              <a:gd name="T49" fmla="*/ 13 h 105"/>
              <a:gd name="T50" fmla="*/ 70 w 144"/>
              <a:gd name="T51" fmla="*/ 21 h 105"/>
              <a:gd name="T52" fmla="*/ 76 w 144"/>
              <a:gd name="T53" fmla="*/ 22 h 105"/>
              <a:gd name="T54" fmla="*/ 81 w 144"/>
              <a:gd name="T55" fmla="*/ 23 h 105"/>
              <a:gd name="T56" fmla="*/ 86 w 144"/>
              <a:gd name="T57" fmla="*/ 23 h 105"/>
              <a:gd name="T58" fmla="*/ 92 w 144"/>
              <a:gd name="T59" fmla="*/ 28 h 105"/>
              <a:gd name="T60" fmla="*/ 94 w 144"/>
              <a:gd name="T61" fmla="*/ 31 h 105"/>
              <a:gd name="T62" fmla="*/ 100 w 144"/>
              <a:gd name="T63" fmla="*/ 29 h 105"/>
              <a:gd name="T64" fmla="*/ 99 w 144"/>
              <a:gd name="T65" fmla="*/ 38 h 105"/>
              <a:gd name="T66" fmla="*/ 104 w 144"/>
              <a:gd name="T67" fmla="*/ 38 h 105"/>
              <a:gd name="T68" fmla="*/ 109 w 144"/>
              <a:gd name="T69" fmla="*/ 40 h 105"/>
              <a:gd name="T70" fmla="*/ 106 w 144"/>
              <a:gd name="T71" fmla="*/ 45 h 105"/>
              <a:gd name="T72" fmla="*/ 118 w 144"/>
              <a:gd name="T73" fmla="*/ 54 h 105"/>
              <a:gd name="T74" fmla="*/ 124 w 144"/>
              <a:gd name="T75" fmla="*/ 55 h 105"/>
              <a:gd name="T76" fmla="*/ 128 w 144"/>
              <a:gd name="T77" fmla="*/ 60 h 105"/>
              <a:gd name="T78" fmla="*/ 141 w 144"/>
              <a:gd name="T79" fmla="*/ 64 h 105"/>
              <a:gd name="T80" fmla="*/ 139 w 144"/>
              <a:gd name="T81" fmla="*/ 69 h 105"/>
              <a:gd name="T82" fmla="*/ 133 w 144"/>
              <a:gd name="T83" fmla="*/ 73 h 105"/>
              <a:gd name="T84" fmla="*/ 128 w 144"/>
              <a:gd name="T85" fmla="*/ 77 h 105"/>
              <a:gd name="T86" fmla="*/ 125 w 144"/>
              <a:gd name="T87" fmla="*/ 74 h 105"/>
              <a:gd name="T88" fmla="*/ 120 w 144"/>
              <a:gd name="T89" fmla="*/ 72 h 105"/>
              <a:gd name="T90" fmla="*/ 113 w 144"/>
              <a:gd name="T91" fmla="*/ 67 h 105"/>
              <a:gd name="T92" fmla="*/ 108 w 144"/>
              <a:gd name="T93" fmla="*/ 70 h 105"/>
              <a:gd name="T94" fmla="*/ 118 w 144"/>
              <a:gd name="T95" fmla="*/ 80 h 105"/>
              <a:gd name="T96" fmla="*/ 123 w 144"/>
              <a:gd name="T97" fmla="*/ 82 h 105"/>
              <a:gd name="T98" fmla="*/ 128 w 144"/>
              <a:gd name="T99" fmla="*/ 93 h 105"/>
              <a:gd name="T100" fmla="*/ 126 w 144"/>
              <a:gd name="T101" fmla="*/ 95 h 105"/>
              <a:gd name="T102" fmla="*/ 118 w 144"/>
              <a:gd name="T103" fmla="*/ 96 h 105"/>
              <a:gd name="T104" fmla="*/ 110 w 144"/>
              <a:gd name="T105" fmla="*/ 93 h 105"/>
              <a:gd name="T106" fmla="*/ 109 w 144"/>
              <a:gd name="T107" fmla="*/ 94 h 105"/>
              <a:gd name="T108" fmla="*/ 103 w 144"/>
              <a:gd name="T109" fmla="*/ 99 h 105"/>
              <a:gd name="T110" fmla="*/ 91 w 144"/>
              <a:gd name="T111" fmla="*/ 90 h 105"/>
              <a:gd name="T112" fmla="*/ 77 w 144"/>
              <a:gd name="T113" fmla="*/ 8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4" h="105">
                <a:moveTo>
                  <a:pt x="77" y="83"/>
                </a:moveTo>
                <a:cubicBezTo>
                  <a:pt x="76" y="86"/>
                  <a:pt x="74" y="83"/>
                  <a:pt x="71" y="84"/>
                </a:cubicBezTo>
                <a:cubicBezTo>
                  <a:pt x="70" y="84"/>
                  <a:pt x="69" y="85"/>
                  <a:pt x="68" y="86"/>
                </a:cubicBezTo>
                <a:cubicBezTo>
                  <a:pt x="66" y="87"/>
                  <a:pt x="65" y="86"/>
                  <a:pt x="63" y="86"/>
                </a:cubicBezTo>
                <a:cubicBezTo>
                  <a:pt x="60" y="85"/>
                  <a:pt x="56" y="83"/>
                  <a:pt x="60" y="80"/>
                </a:cubicBezTo>
                <a:cubicBezTo>
                  <a:pt x="62" y="78"/>
                  <a:pt x="62" y="76"/>
                  <a:pt x="65" y="76"/>
                </a:cubicBezTo>
                <a:cubicBezTo>
                  <a:pt x="68" y="77"/>
                  <a:pt x="71" y="78"/>
                  <a:pt x="75" y="77"/>
                </a:cubicBezTo>
                <a:cubicBezTo>
                  <a:pt x="77" y="77"/>
                  <a:pt x="79" y="76"/>
                  <a:pt x="81" y="76"/>
                </a:cubicBezTo>
                <a:cubicBezTo>
                  <a:pt x="82" y="76"/>
                  <a:pt x="81" y="75"/>
                  <a:pt x="81" y="74"/>
                </a:cubicBezTo>
                <a:cubicBezTo>
                  <a:pt x="78" y="72"/>
                  <a:pt x="77" y="71"/>
                  <a:pt x="80" y="69"/>
                </a:cubicBezTo>
                <a:cubicBezTo>
                  <a:pt x="82" y="66"/>
                  <a:pt x="84" y="66"/>
                  <a:pt x="87" y="66"/>
                </a:cubicBezTo>
                <a:cubicBezTo>
                  <a:pt x="88" y="66"/>
                  <a:pt x="90" y="66"/>
                  <a:pt x="91" y="67"/>
                </a:cubicBezTo>
                <a:cubicBezTo>
                  <a:pt x="93" y="68"/>
                  <a:pt x="93" y="69"/>
                  <a:pt x="93" y="71"/>
                </a:cubicBezTo>
                <a:cubicBezTo>
                  <a:pt x="94" y="73"/>
                  <a:pt x="95" y="70"/>
                  <a:pt x="96" y="70"/>
                </a:cubicBezTo>
                <a:cubicBezTo>
                  <a:pt x="96" y="69"/>
                  <a:pt x="99" y="70"/>
                  <a:pt x="99" y="70"/>
                </a:cubicBezTo>
                <a:cubicBezTo>
                  <a:pt x="100" y="70"/>
                  <a:pt x="103" y="70"/>
                  <a:pt x="103" y="68"/>
                </a:cubicBezTo>
                <a:cubicBezTo>
                  <a:pt x="103" y="67"/>
                  <a:pt x="100" y="66"/>
                  <a:pt x="99" y="66"/>
                </a:cubicBezTo>
                <a:cubicBezTo>
                  <a:pt x="97" y="65"/>
                  <a:pt x="96" y="64"/>
                  <a:pt x="95" y="63"/>
                </a:cubicBezTo>
                <a:cubicBezTo>
                  <a:pt x="94" y="63"/>
                  <a:pt x="93" y="65"/>
                  <a:pt x="93" y="66"/>
                </a:cubicBezTo>
                <a:cubicBezTo>
                  <a:pt x="92" y="67"/>
                  <a:pt x="88" y="66"/>
                  <a:pt x="87" y="66"/>
                </a:cubicBezTo>
                <a:cubicBezTo>
                  <a:pt x="81" y="65"/>
                  <a:pt x="89" y="63"/>
                  <a:pt x="88" y="61"/>
                </a:cubicBezTo>
                <a:cubicBezTo>
                  <a:pt x="87" y="58"/>
                  <a:pt x="86" y="54"/>
                  <a:pt x="84" y="52"/>
                </a:cubicBezTo>
                <a:cubicBezTo>
                  <a:pt x="83" y="52"/>
                  <a:pt x="81" y="53"/>
                  <a:pt x="81" y="52"/>
                </a:cubicBezTo>
                <a:cubicBezTo>
                  <a:pt x="81" y="51"/>
                  <a:pt x="81" y="49"/>
                  <a:pt x="80" y="48"/>
                </a:cubicBezTo>
                <a:cubicBezTo>
                  <a:pt x="79" y="47"/>
                  <a:pt x="78" y="53"/>
                  <a:pt x="79" y="53"/>
                </a:cubicBezTo>
                <a:cubicBezTo>
                  <a:pt x="78" y="53"/>
                  <a:pt x="75" y="46"/>
                  <a:pt x="75" y="46"/>
                </a:cubicBezTo>
                <a:cubicBezTo>
                  <a:pt x="73" y="46"/>
                  <a:pt x="72" y="47"/>
                  <a:pt x="71" y="48"/>
                </a:cubicBezTo>
                <a:cubicBezTo>
                  <a:pt x="70" y="48"/>
                  <a:pt x="67" y="50"/>
                  <a:pt x="67" y="49"/>
                </a:cubicBezTo>
                <a:cubicBezTo>
                  <a:pt x="67" y="46"/>
                  <a:pt x="66" y="46"/>
                  <a:pt x="69" y="46"/>
                </a:cubicBezTo>
                <a:cubicBezTo>
                  <a:pt x="70" y="46"/>
                  <a:pt x="71" y="45"/>
                  <a:pt x="71" y="44"/>
                </a:cubicBezTo>
                <a:cubicBezTo>
                  <a:pt x="72" y="43"/>
                  <a:pt x="69" y="43"/>
                  <a:pt x="69" y="43"/>
                </a:cubicBezTo>
                <a:cubicBezTo>
                  <a:pt x="68" y="42"/>
                  <a:pt x="64" y="40"/>
                  <a:pt x="64" y="40"/>
                </a:cubicBezTo>
                <a:cubicBezTo>
                  <a:pt x="64" y="37"/>
                  <a:pt x="63" y="39"/>
                  <a:pt x="62" y="39"/>
                </a:cubicBezTo>
                <a:cubicBezTo>
                  <a:pt x="61" y="39"/>
                  <a:pt x="62" y="34"/>
                  <a:pt x="60" y="35"/>
                </a:cubicBezTo>
                <a:cubicBezTo>
                  <a:pt x="59" y="35"/>
                  <a:pt x="59" y="36"/>
                  <a:pt x="57" y="34"/>
                </a:cubicBezTo>
                <a:cubicBezTo>
                  <a:pt x="56" y="34"/>
                  <a:pt x="55" y="32"/>
                  <a:pt x="54" y="32"/>
                </a:cubicBezTo>
                <a:cubicBezTo>
                  <a:pt x="54" y="32"/>
                  <a:pt x="55" y="33"/>
                  <a:pt x="55" y="33"/>
                </a:cubicBezTo>
                <a:cubicBezTo>
                  <a:pt x="55" y="33"/>
                  <a:pt x="52" y="33"/>
                  <a:pt x="52" y="34"/>
                </a:cubicBezTo>
                <a:cubicBezTo>
                  <a:pt x="53" y="35"/>
                  <a:pt x="55" y="34"/>
                  <a:pt x="56" y="36"/>
                </a:cubicBezTo>
                <a:cubicBezTo>
                  <a:pt x="56" y="38"/>
                  <a:pt x="54" y="38"/>
                  <a:pt x="53" y="38"/>
                </a:cubicBezTo>
                <a:cubicBezTo>
                  <a:pt x="51" y="39"/>
                  <a:pt x="46" y="35"/>
                  <a:pt x="44" y="37"/>
                </a:cubicBezTo>
                <a:cubicBezTo>
                  <a:pt x="43" y="37"/>
                  <a:pt x="45" y="38"/>
                  <a:pt x="46" y="39"/>
                </a:cubicBezTo>
                <a:cubicBezTo>
                  <a:pt x="46" y="40"/>
                  <a:pt x="47" y="39"/>
                  <a:pt x="48" y="39"/>
                </a:cubicBezTo>
                <a:cubicBezTo>
                  <a:pt x="49" y="39"/>
                  <a:pt x="52" y="38"/>
                  <a:pt x="52" y="39"/>
                </a:cubicBezTo>
                <a:cubicBezTo>
                  <a:pt x="52" y="40"/>
                  <a:pt x="51" y="41"/>
                  <a:pt x="50" y="42"/>
                </a:cubicBezTo>
                <a:cubicBezTo>
                  <a:pt x="50" y="42"/>
                  <a:pt x="39" y="35"/>
                  <a:pt x="37" y="36"/>
                </a:cubicBezTo>
                <a:cubicBezTo>
                  <a:pt x="38" y="36"/>
                  <a:pt x="39" y="37"/>
                  <a:pt x="40" y="37"/>
                </a:cubicBezTo>
                <a:cubicBezTo>
                  <a:pt x="42" y="39"/>
                  <a:pt x="37" y="38"/>
                  <a:pt x="37" y="38"/>
                </a:cubicBezTo>
                <a:cubicBezTo>
                  <a:pt x="34" y="36"/>
                  <a:pt x="30" y="38"/>
                  <a:pt x="27" y="37"/>
                </a:cubicBezTo>
                <a:cubicBezTo>
                  <a:pt x="23" y="36"/>
                  <a:pt x="20" y="37"/>
                  <a:pt x="17" y="34"/>
                </a:cubicBezTo>
                <a:cubicBezTo>
                  <a:pt x="14" y="32"/>
                  <a:pt x="12" y="35"/>
                  <a:pt x="9" y="34"/>
                </a:cubicBezTo>
                <a:cubicBezTo>
                  <a:pt x="8" y="33"/>
                  <a:pt x="6" y="33"/>
                  <a:pt x="5" y="32"/>
                </a:cubicBezTo>
                <a:cubicBezTo>
                  <a:pt x="5" y="31"/>
                  <a:pt x="2" y="28"/>
                  <a:pt x="4" y="28"/>
                </a:cubicBezTo>
                <a:cubicBezTo>
                  <a:pt x="7" y="28"/>
                  <a:pt x="11" y="31"/>
                  <a:pt x="14" y="29"/>
                </a:cubicBezTo>
                <a:cubicBezTo>
                  <a:pt x="15" y="28"/>
                  <a:pt x="13" y="27"/>
                  <a:pt x="13" y="27"/>
                </a:cubicBezTo>
                <a:cubicBezTo>
                  <a:pt x="11" y="26"/>
                  <a:pt x="9" y="26"/>
                  <a:pt x="8" y="26"/>
                </a:cubicBezTo>
                <a:cubicBezTo>
                  <a:pt x="5" y="26"/>
                  <a:pt x="0" y="26"/>
                  <a:pt x="0" y="23"/>
                </a:cubicBezTo>
                <a:cubicBezTo>
                  <a:pt x="0" y="19"/>
                  <a:pt x="0" y="16"/>
                  <a:pt x="2" y="12"/>
                </a:cubicBezTo>
                <a:cubicBezTo>
                  <a:pt x="3" y="9"/>
                  <a:pt x="6" y="7"/>
                  <a:pt x="9" y="5"/>
                </a:cubicBezTo>
                <a:cubicBezTo>
                  <a:pt x="11" y="3"/>
                  <a:pt x="13" y="3"/>
                  <a:pt x="16" y="2"/>
                </a:cubicBezTo>
                <a:cubicBezTo>
                  <a:pt x="18" y="2"/>
                  <a:pt x="24" y="0"/>
                  <a:pt x="25" y="3"/>
                </a:cubicBezTo>
                <a:cubicBezTo>
                  <a:pt x="25" y="2"/>
                  <a:pt x="20" y="7"/>
                  <a:pt x="19" y="7"/>
                </a:cubicBezTo>
                <a:cubicBezTo>
                  <a:pt x="17" y="9"/>
                  <a:pt x="15" y="11"/>
                  <a:pt x="17" y="13"/>
                </a:cubicBezTo>
                <a:cubicBezTo>
                  <a:pt x="19" y="15"/>
                  <a:pt x="17" y="16"/>
                  <a:pt x="18" y="18"/>
                </a:cubicBezTo>
                <a:cubicBezTo>
                  <a:pt x="18" y="20"/>
                  <a:pt x="20" y="21"/>
                  <a:pt x="21" y="22"/>
                </a:cubicBezTo>
                <a:cubicBezTo>
                  <a:pt x="22" y="23"/>
                  <a:pt x="24" y="24"/>
                  <a:pt x="25" y="25"/>
                </a:cubicBezTo>
                <a:cubicBezTo>
                  <a:pt x="26" y="26"/>
                  <a:pt x="22" y="26"/>
                  <a:pt x="22" y="27"/>
                </a:cubicBezTo>
                <a:cubicBezTo>
                  <a:pt x="22" y="26"/>
                  <a:pt x="26" y="29"/>
                  <a:pt x="26" y="29"/>
                </a:cubicBezTo>
                <a:cubicBezTo>
                  <a:pt x="27" y="28"/>
                  <a:pt x="26" y="26"/>
                  <a:pt x="26" y="25"/>
                </a:cubicBezTo>
                <a:cubicBezTo>
                  <a:pt x="26" y="25"/>
                  <a:pt x="28" y="24"/>
                  <a:pt x="27" y="23"/>
                </a:cubicBezTo>
                <a:cubicBezTo>
                  <a:pt x="26" y="22"/>
                  <a:pt x="22" y="21"/>
                  <a:pt x="21" y="20"/>
                </a:cubicBezTo>
                <a:cubicBezTo>
                  <a:pt x="20" y="20"/>
                  <a:pt x="19" y="19"/>
                  <a:pt x="20" y="19"/>
                </a:cubicBezTo>
                <a:cubicBezTo>
                  <a:pt x="22" y="19"/>
                  <a:pt x="22" y="18"/>
                  <a:pt x="23" y="17"/>
                </a:cubicBezTo>
                <a:cubicBezTo>
                  <a:pt x="25" y="16"/>
                  <a:pt x="28" y="18"/>
                  <a:pt x="29" y="19"/>
                </a:cubicBezTo>
                <a:cubicBezTo>
                  <a:pt x="28" y="18"/>
                  <a:pt x="27" y="17"/>
                  <a:pt x="27" y="16"/>
                </a:cubicBezTo>
                <a:cubicBezTo>
                  <a:pt x="27" y="14"/>
                  <a:pt x="22" y="15"/>
                  <a:pt x="22" y="13"/>
                </a:cubicBezTo>
                <a:cubicBezTo>
                  <a:pt x="20" y="7"/>
                  <a:pt x="29" y="12"/>
                  <a:pt x="29" y="12"/>
                </a:cubicBezTo>
                <a:cubicBezTo>
                  <a:pt x="29" y="11"/>
                  <a:pt x="23" y="9"/>
                  <a:pt x="23" y="9"/>
                </a:cubicBezTo>
                <a:cubicBezTo>
                  <a:pt x="23" y="8"/>
                  <a:pt x="28" y="9"/>
                  <a:pt x="28" y="9"/>
                </a:cubicBezTo>
                <a:cubicBezTo>
                  <a:pt x="28" y="8"/>
                  <a:pt x="25" y="7"/>
                  <a:pt x="25" y="7"/>
                </a:cubicBezTo>
                <a:cubicBezTo>
                  <a:pt x="24" y="6"/>
                  <a:pt x="25" y="6"/>
                  <a:pt x="26" y="6"/>
                </a:cubicBezTo>
                <a:cubicBezTo>
                  <a:pt x="27" y="7"/>
                  <a:pt x="27" y="6"/>
                  <a:pt x="28" y="6"/>
                </a:cubicBezTo>
                <a:cubicBezTo>
                  <a:pt x="30" y="5"/>
                  <a:pt x="30" y="6"/>
                  <a:pt x="32" y="6"/>
                </a:cubicBezTo>
                <a:cubicBezTo>
                  <a:pt x="29" y="5"/>
                  <a:pt x="33" y="3"/>
                  <a:pt x="34" y="3"/>
                </a:cubicBezTo>
                <a:cubicBezTo>
                  <a:pt x="36" y="2"/>
                  <a:pt x="42" y="2"/>
                  <a:pt x="43" y="4"/>
                </a:cubicBezTo>
                <a:cubicBezTo>
                  <a:pt x="44" y="5"/>
                  <a:pt x="44" y="6"/>
                  <a:pt x="44" y="7"/>
                </a:cubicBezTo>
                <a:cubicBezTo>
                  <a:pt x="45" y="8"/>
                  <a:pt x="46" y="9"/>
                  <a:pt x="47" y="10"/>
                </a:cubicBezTo>
                <a:cubicBezTo>
                  <a:pt x="48" y="12"/>
                  <a:pt x="43" y="16"/>
                  <a:pt x="43" y="16"/>
                </a:cubicBezTo>
                <a:cubicBezTo>
                  <a:pt x="44" y="17"/>
                  <a:pt x="46" y="14"/>
                  <a:pt x="47" y="14"/>
                </a:cubicBezTo>
                <a:cubicBezTo>
                  <a:pt x="47" y="14"/>
                  <a:pt x="45" y="20"/>
                  <a:pt x="46" y="19"/>
                </a:cubicBezTo>
                <a:cubicBezTo>
                  <a:pt x="47" y="19"/>
                  <a:pt x="47" y="17"/>
                  <a:pt x="48" y="17"/>
                </a:cubicBezTo>
                <a:cubicBezTo>
                  <a:pt x="50" y="17"/>
                  <a:pt x="50" y="18"/>
                  <a:pt x="52" y="16"/>
                </a:cubicBezTo>
                <a:cubicBezTo>
                  <a:pt x="53" y="15"/>
                  <a:pt x="53" y="16"/>
                  <a:pt x="54" y="17"/>
                </a:cubicBezTo>
                <a:cubicBezTo>
                  <a:pt x="55" y="18"/>
                  <a:pt x="54" y="18"/>
                  <a:pt x="54" y="19"/>
                </a:cubicBezTo>
                <a:cubicBezTo>
                  <a:pt x="54" y="20"/>
                  <a:pt x="59" y="21"/>
                  <a:pt x="60" y="21"/>
                </a:cubicBezTo>
                <a:cubicBezTo>
                  <a:pt x="60" y="21"/>
                  <a:pt x="55" y="16"/>
                  <a:pt x="54" y="15"/>
                </a:cubicBezTo>
                <a:cubicBezTo>
                  <a:pt x="54" y="15"/>
                  <a:pt x="63" y="18"/>
                  <a:pt x="63" y="17"/>
                </a:cubicBezTo>
                <a:cubicBezTo>
                  <a:pt x="63" y="17"/>
                  <a:pt x="57" y="16"/>
                  <a:pt x="57" y="14"/>
                </a:cubicBezTo>
                <a:cubicBezTo>
                  <a:pt x="57" y="13"/>
                  <a:pt x="60" y="12"/>
                  <a:pt x="61" y="12"/>
                </a:cubicBezTo>
                <a:cubicBezTo>
                  <a:pt x="63" y="11"/>
                  <a:pt x="64" y="12"/>
                  <a:pt x="66" y="13"/>
                </a:cubicBezTo>
                <a:cubicBezTo>
                  <a:pt x="69" y="14"/>
                  <a:pt x="73" y="13"/>
                  <a:pt x="74" y="17"/>
                </a:cubicBezTo>
                <a:cubicBezTo>
                  <a:pt x="74" y="17"/>
                  <a:pt x="67" y="17"/>
                  <a:pt x="68" y="20"/>
                </a:cubicBezTo>
                <a:cubicBezTo>
                  <a:pt x="68" y="19"/>
                  <a:pt x="71" y="18"/>
                  <a:pt x="71" y="18"/>
                </a:cubicBezTo>
                <a:cubicBezTo>
                  <a:pt x="73" y="18"/>
                  <a:pt x="70" y="20"/>
                  <a:pt x="70" y="21"/>
                </a:cubicBezTo>
                <a:cubicBezTo>
                  <a:pt x="70" y="21"/>
                  <a:pt x="73" y="19"/>
                  <a:pt x="73" y="19"/>
                </a:cubicBezTo>
                <a:cubicBezTo>
                  <a:pt x="73" y="18"/>
                  <a:pt x="77" y="18"/>
                  <a:pt x="78" y="19"/>
                </a:cubicBezTo>
                <a:cubicBezTo>
                  <a:pt x="82" y="19"/>
                  <a:pt x="73" y="22"/>
                  <a:pt x="74" y="23"/>
                </a:cubicBezTo>
                <a:cubicBezTo>
                  <a:pt x="74" y="23"/>
                  <a:pt x="76" y="21"/>
                  <a:pt x="76" y="22"/>
                </a:cubicBezTo>
                <a:cubicBezTo>
                  <a:pt x="76" y="23"/>
                  <a:pt x="74" y="25"/>
                  <a:pt x="75" y="26"/>
                </a:cubicBezTo>
                <a:cubicBezTo>
                  <a:pt x="74" y="25"/>
                  <a:pt x="78" y="21"/>
                  <a:pt x="79" y="22"/>
                </a:cubicBezTo>
                <a:cubicBezTo>
                  <a:pt x="79" y="24"/>
                  <a:pt x="78" y="26"/>
                  <a:pt x="79" y="27"/>
                </a:cubicBezTo>
                <a:cubicBezTo>
                  <a:pt x="79" y="27"/>
                  <a:pt x="79" y="23"/>
                  <a:pt x="81" y="23"/>
                </a:cubicBezTo>
                <a:cubicBezTo>
                  <a:pt x="83" y="24"/>
                  <a:pt x="80" y="27"/>
                  <a:pt x="81" y="28"/>
                </a:cubicBezTo>
                <a:cubicBezTo>
                  <a:pt x="81" y="28"/>
                  <a:pt x="82" y="25"/>
                  <a:pt x="83" y="25"/>
                </a:cubicBezTo>
                <a:cubicBezTo>
                  <a:pt x="83" y="25"/>
                  <a:pt x="82" y="28"/>
                  <a:pt x="83" y="28"/>
                </a:cubicBezTo>
                <a:cubicBezTo>
                  <a:pt x="82" y="28"/>
                  <a:pt x="85" y="24"/>
                  <a:pt x="86" y="23"/>
                </a:cubicBezTo>
                <a:cubicBezTo>
                  <a:pt x="87" y="22"/>
                  <a:pt x="90" y="23"/>
                  <a:pt x="91" y="24"/>
                </a:cubicBezTo>
                <a:cubicBezTo>
                  <a:pt x="93" y="25"/>
                  <a:pt x="94" y="27"/>
                  <a:pt x="91" y="27"/>
                </a:cubicBezTo>
                <a:cubicBezTo>
                  <a:pt x="90" y="27"/>
                  <a:pt x="86" y="27"/>
                  <a:pt x="86" y="30"/>
                </a:cubicBezTo>
                <a:cubicBezTo>
                  <a:pt x="86" y="29"/>
                  <a:pt x="92" y="27"/>
                  <a:pt x="92" y="28"/>
                </a:cubicBezTo>
                <a:cubicBezTo>
                  <a:pt x="92" y="28"/>
                  <a:pt x="88" y="30"/>
                  <a:pt x="88" y="31"/>
                </a:cubicBezTo>
                <a:cubicBezTo>
                  <a:pt x="88" y="30"/>
                  <a:pt x="92" y="30"/>
                  <a:pt x="92" y="30"/>
                </a:cubicBezTo>
                <a:cubicBezTo>
                  <a:pt x="93" y="29"/>
                  <a:pt x="95" y="26"/>
                  <a:pt x="96" y="27"/>
                </a:cubicBezTo>
                <a:cubicBezTo>
                  <a:pt x="97" y="29"/>
                  <a:pt x="96" y="31"/>
                  <a:pt x="94" y="31"/>
                </a:cubicBezTo>
                <a:cubicBezTo>
                  <a:pt x="93" y="32"/>
                  <a:pt x="92" y="33"/>
                  <a:pt x="91" y="34"/>
                </a:cubicBezTo>
                <a:cubicBezTo>
                  <a:pt x="91" y="34"/>
                  <a:pt x="93" y="32"/>
                  <a:pt x="94" y="32"/>
                </a:cubicBezTo>
                <a:cubicBezTo>
                  <a:pt x="94" y="32"/>
                  <a:pt x="93" y="36"/>
                  <a:pt x="93" y="36"/>
                </a:cubicBezTo>
                <a:cubicBezTo>
                  <a:pt x="92" y="34"/>
                  <a:pt x="99" y="27"/>
                  <a:pt x="100" y="29"/>
                </a:cubicBezTo>
                <a:cubicBezTo>
                  <a:pt x="101" y="30"/>
                  <a:pt x="99" y="31"/>
                  <a:pt x="98" y="31"/>
                </a:cubicBezTo>
                <a:cubicBezTo>
                  <a:pt x="99" y="31"/>
                  <a:pt x="102" y="31"/>
                  <a:pt x="103" y="31"/>
                </a:cubicBezTo>
                <a:cubicBezTo>
                  <a:pt x="104" y="31"/>
                  <a:pt x="106" y="31"/>
                  <a:pt x="107" y="32"/>
                </a:cubicBezTo>
                <a:cubicBezTo>
                  <a:pt x="108" y="35"/>
                  <a:pt x="98" y="35"/>
                  <a:pt x="99" y="38"/>
                </a:cubicBezTo>
                <a:cubicBezTo>
                  <a:pt x="99" y="38"/>
                  <a:pt x="102" y="35"/>
                  <a:pt x="103" y="35"/>
                </a:cubicBezTo>
                <a:cubicBezTo>
                  <a:pt x="104" y="35"/>
                  <a:pt x="106" y="35"/>
                  <a:pt x="106" y="36"/>
                </a:cubicBezTo>
                <a:cubicBezTo>
                  <a:pt x="107" y="37"/>
                  <a:pt x="101" y="39"/>
                  <a:pt x="101" y="39"/>
                </a:cubicBezTo>
                <a:cubicBezTo>
                  <a:pt x="101" y="39"/>
                  <a:pt x="104" y="38"/>
                  <a:pt x="104" y="38"/>
                </a:cubicBezTo>
                <a:cubicBezTo>
                  <a:pt x="105" y="38"/>
                  <a:pt x="107" y="37"/>
                  <a:pt x="108" y="36"/>
                </a:cubicBezTo>
                <a:cubicBezTo>
                  <a:pt x="109" y="36"/>
                  <a:pt x="108" y="35"/>
                  <a:pt x="109" y="34"/>
                </a:cubicBezTo>
                <a:cubicBezTo>
                  <a:pt x="110" y="34"/>
                  <a:pt x="112" y="36"/>
                  <a:pt x="112" y="37"/>
                </a:cubicBezTo>
                <a:cubicBezTo>
                  <a:pt x="116" y="40"/>
                  <a:pt x="112" y="39"/>
                  <a:pt x="109" y="40"/>
                </a:cubicBezTo>
                <a:cubicBezTo>
                  <a:pt x="109" y="40"/>
                  <a:pt x="102" y="42"/>
                  <a:pt x="102" y="41"/>
                </a:cubicBezTo>
                <a:cubicBezTo>
                  <a:pt x="102" y="42"/>
                  <a:pt x="118" y="42"/>
                  <a:pt x="117" y="44"/>
                </a:cubicBezTo>
                <a:cubicBezTo>
                  <a:pt x="116" y="45"/>
                  <a:pt x="111" y="45"/>
                  <a:pt x="110" y="44"/>
                </a:cubicBezTo>
                <a:cubicBezTo>
                  <a:pt x="110" y="44"/>
                  <a:pt x="106" y="45"/>
                  <a:pt x="106" y="45"/>
                </a:cubicBezTo>
                <a:cubicBezTo>
                  <a:pt x="107" y="46"/>
                  <a:pt x="110" y="45"/>
                  <a:pt x="110" y="46"/>
                </a:cubicBezTo>
                <a:cubicBezTo>
                  <a:pt x="111" y="46"/>
                  <a:pt x="107" y="47"/>
                  <a:pt x="107" y="48"/>
                </a:cubicBezTo>
                <a:cubicBezTo>
                  <a:pt x="107" y="50"/>
                  <a:pt x="111" y="51"/>
                  <a:pt x="112" y="51"/>
                </a:cubicBezTo>
                <a:cubicBezTo>
                  <a:pt x="114" y="52"/>
                  <a:pt x="117" y="52"/>
                  <a:pt x="118" y="54"/>
                </a:cubicBezTo>
                <a:cubicBezTo>
                  <a:pt x="119" y="55"/>
                  <a:pt x="119" y="56"/>
                  <a:pt x="120" y="56"/>
                </a:cubicBezTo>
                <a:cubicBezTo>
                  <a:pt x="120" y="56"/>
                  <a:pt x="122" y="55"/>
                  <a:pt x="122" y="55"/>
                </a:cubicBezTo>
                <a:cubicBezTo>
                  <a:pt x="122" y="55"/>
                  <a:pt x="122" y="57"/>
                  <a:pt x="123" y="57"/>
                </a:cubicBezTo>
                <a:cubicBezTo>
                  <a:pt x="123" y="57"/>
                  <a:pt x="123" y="55"/>
                  <a:pt x="124" y="55"/>
                </a:cubicBezTo>
                <a:cubicBezTo>
                  <a:pt x="124" y="55"/>
                  <a:pt x="124" y="57"/>
                  <a:pt x="124" y="57"/>
                </a:cubicBezTo>
                <a:cubicBezTo>
                  <a:pt x="124" y="58"/>
                  <a:pt x="126" y="57"/>
                  <a:pt x="127" y="57"/>
                </a:cubicBezTo>
                <a:cubicBezTo>
                  <a:pt x="127" y="57"/>
                  <a:pt x="129" y="58"/>
                  <a:pt x="129" y="59"/>
                </a:cubicBezTo>
                <a:cubicBezTo>
                  <a:pt x="129" y="60"/>
                  <a:pt x="128" y="59"/>
                  <a:pt x="128" y="60"/>
                </a:cubicBezTo>
                <a:cubicBezTo>
                  <a:pt x="129" y="59"/>
                  <a:pt x="138" y="62"/>
                  <a:pt x="138" y="62"/>
                </a:cubicBezTo>
                <a:cubicBezTo>
                  <a:pt x="137" y="63"/>
                  <a:pt x="137" y="63"/>
                  <a:pt x="137" y="63"/>
                </a:cubicBezTo>
                <a:cubicBezTo>
                  <a:pt x="137" y="64"/>
                  <a:pt x="139" y="63"/>
                  <a:pt x="139" y="63"/>
                </a:cubicBezTo>
                <a:cubicBezTo>
                  <a:pt x="140" y="62"/>
                  <a:pt x="140" y="63"/>
                  <a:pt x="141" y="64"/>
                </a:cubicBezTo>
                <a:cubicBezTo>
                  <a:pt x="142" y="64"/>
                  <a:pt x="144" y="66"/>
                  <a:pt x="143" y="67"/>
                </a:cubicBezTo>
                <a:cubicBezTo>
                  <a:pt x="143" y="67"/>
                  <a:pt x="141" y="67"/>
                  <a:pt x="141" y="67"/>
                </a:cubicBezTo>
                <a:cubicBezTo>
                  <a:pt x="141" y="68"/>
                  <a:pt x="143" y="68"/>
                  <a:pt x="142" y="69"/>
                </a:cubicBezTo>
                <a:cubicBezTo>
                  <a:pt x="142" y="69"/>
                  <a:pt x="139" y="69"/>
                  <a:pt x="139" y="69"/>
                </a:cubicBezTo>
                <a:cubicBezTo>
                  <a:pt x="137" y="70"/>
                  <a:pt x="139" y="70"/>
                  <a:pt x="139" y="71"/>
                </a:cubicBezTo>
                <a:cubicBezTo>
                  <a:pt x="140" y="73"/>
                  <a:pt x="136" y="71"/>
                  <a:pt x="135" y="71"/>
                </a:cubicBezTo>
                <a:cubicBezTo>
                  <a:pt x="136" y="72"/>
                  <a:pt x="138" y="73"/>
                  <a:pt x="137" y="74"/>
                </a:cubicBezTo>
                <a:cubicBezTo>
                  <a:pt x="136" y="74"/>
                  <a:pt x="132" y="74"/>
                  <a:pt x="133" y="73"/>
                </a:cubicBezTo>
                <a:cubicBezTo>
                  <a:pt x="132" y="74"/>
                  <a:pt x="135" y="76"/>
                  <a:pt x="134" y="77"/>
                </a:cubicBezTo>
                <a:cubicBezTo>
                  <a:pt x="133" y="77"/>
                  <a:pt x="133" y="75"/>
                  <a:pt x="132" y="76"/>
                </a:cubicBezTo>
                <a:cubicBezTo>
                  <a:pt x="131" y="77"/>
                  <a:pt x="135" y="82"/>
                  <a:pt x="131" y="79"/>
                </a:cubicBezTo>
                <a:cubicBezTo>
                  <a:pt x="131" y="79"/>
                  <a:pt x="128" y="77"/>
                  <a:pt x="128" y="77"/>
                </a:cubicBezTo>
                <a:cubicBezTo>
                  <a:pt x="127" y="78"/>
                  <a:pt x="127" y="79"/>
                  <a:pt x="126" y="79"/>
                </a:cubicBezTo>
                <a:cubicBezTo>
                  <a:pt x="126" y="78"/>
                  <a:pt x="127" y="77"/>
                  <a:pt x="127" y="76"/>
                </a:cubicBezTo>
                <a:cubicBezTo>
                  <a:pt x="127" y="77"/>
                  <a:pt x="125" y="77"/>
                  <a:pt x="125" y="77"/>
                </a:cubicBezTo>
                <a:cubicBezTo>
                  <a:pt x="124" y="76"/>
                  <a:pt x="126" y="75"/>
                  <a:pt x="125" y="74"/>
                </a:cubicBezTo>
                <a:cubicBezTo>
                  <a:pt x="125" y="74"/>
                  <a:pt x="123" y="75"/>
                  <a:pt x="123" y="75"/>
                </a:cubicBezTo>
                <a:cubicBezTo>
                  <a:pt x="122" y="74"/>
                  <a:pt x="123" y="72"/>
                  <a:pt x="123" y="72"/>
                </a:cubicBezTo>
                <a:cubicBezTo>
                  <a:pt x="124" y="72"/>
                  <a:pt x="128" y="70"/>
                  <a:pt x="127" y="70"/>
                </a:cubicBezTo>
                <a:cubicBezTo>
                  <a:pt x="126" y="69"/>
                  <a:pt x="122" y="73"/>
                  <a:pt x="120" y="72"/>
                </a:cubicBezTo>
                <a:cubicBezTo>
                  <a:pt x="120" y="72"/>
                  <a:pt x="123" y="69"/>
                  <a:pt x="122" y="69"/>
                </a:cubicBezTo>
                <a:cubicBezTo>
                  <a:pt x="121" y="69"/>
                  <a:pt x="120" y="71"/>
                  <a:pt x="119" y="70"/>
                </a:cubicBezTo>
                <a:cubicBezTo>
                  <a:pt x="118" y="69"/>
                  <a:pt x="117" y="69"/>
                  <a:pt x="116" y="68"/>
                </a:cubicBezTo>
                <a:cubicBezTo>
                  <a:pt x="115" y="67"/>
                  <a:pt x="114" y="66"/>
                  <a:pt x="113" y="67"/>
                </a:cubicBezTo>
                <a:cubicBezTo>
                  <a:pt x="113" y="68"/>
                  <a:pt x="113" y="68"/>
                  <a:pt x="113" y="69"/>
                </a:cubicBezTo>
                <a:cubicBezTo>
                  <a:pt x="113" y="69"/>
                  <a:pt x="112" y="69"/>
                  <a:pt x="112" y="69"/>
                </a:cubicBezTo>
                <a:cubicBezTo>
                  <a:pt x="112" y="70"/>
                  <a:pt x="116" y="72"/>
                  <a:pt x="112" y="72"/>
                </a:cubicBezTo>
                <a:cubicBezTo>
                  <a:pt x="111" y="72"/>
                  <a:pt x="107" y="71"/>
                  <a:pt x="108" y="70"/>
                </a:cubicBezTo>
                <a:cubicBezTo>
                  <a:pt x="107" y="72"/>
                  <a:pt x="111" y="74"/>
                  <a:pt x="112" y="75"/>
                </a:cubicBezTo>
                <a:cubicBezTo>
                  <a:pt x="114" y="75"/>
                  <a:pt x="114" y="78"/>
                  <a:pt x="115" y="79"/>
                </a:cubicBezTo>
                <a:cubicBezTo>
                  <a:pt x="116" y="80"/>
                  <a:pt x="116" y="81"/>
                  <a:pt x="117" y="81"/>
                </a:cubicBezTo>
                <a:cubicBezTo>
                  <a:pt x="118" y="81"/>
                  <a:pt x="117" y="80"/>
                  <a:pt x="118" y="80"/>
                </a:cubicBezTo>
                <a:cubicBezTo>
                  <a:pt x="118" y="80"/>
                  <a:pt x="119" y="81"/>
                  <a:pt x="119" y="82"/>
                </a:cubicBezTo>
                <a:cubicBezTo>
                  <a:pt x="120" y="83"/>
                  <a:pt x="120" y="82"/>
                  <a:pt x="121" y="81"/>
                </a:cubicBezTo>
                <a:cubicBezTo>
                  <a:pt x="122" y="81"/>
                  <a:pt x="121" y="85"/>
                  <a:pt x="122" y="84"/>
                </a:cubicBezTo>
                <a:cubicBezTo>
                  <a:pt x="123" y="84"/>
                  <a:pt x="122" y="83"/>
                  <a:pt x="123" y="82"/>
                </a:cubicBezTo>
                <a:cubicBezTo>
                  <a:pt x="123" y="82"/>
                  <a:pt x="123" y="84"/>
                  <a:pt x="123" y="85"/>
                </a:cubicBezTo>
                <a:cubicBezTo>
                  <a:pt x="123" y="86"/>
                  <a:pt x="123" y="86"/>
                  <a:pt x="124" y="87"/>
                </a:cubicBezTo>
                <a:cubicBezTo>
                  <a:pt x="125" y="87"/>
                  <a:pt x="126" y="88"/>
                  <a:pt x="126" y="89"/>
                </a:cubicBezTo>
                <a:cubicBezTo>
                  <a:pt x="127" y="89"/>
                  <a:pt x="128" y="93"/>
                  <a:pt x="128" y="93"/>
                </a:cubicBezTo>
                <a:cubicBezTo>
                  <a:pt x="127" y="92"/>
                  <a:pt x="127" y="91"/>
                  <a:pt x="127" y="91"/>
                </a:cubicBezTo>
                <a:cubicBezTo>
                  <a:pt x="126" y="91"/>
                  <a:pt x="127" y="95"/>
                  <a:pt x="127" y="95"/>
                </a:cubicBezTo>
                <a:cubicBezTo>
                  <a:pt x="127" y="95"/>
                  <a:pt x="125" y="91"/>
                  <a:pt x="124" y="90"/>
                </a:cubicBezTo>
                <a:cubicBezTo>
                  <a:pt x="124" y="90"/>
                  <a:pt x="125" y="94"/>
                  <a:pt x="126" y="95"/>
                </a:cubicBezTo>
                <a:cubicBezTo>
                  <a:pt x="126" y="98"/>
                  <a:pt x="124" y="95"/>
                  <a:pt x="124" y="96"/>
                </a:cubicBezTo>
                <a:cubicBezTo>
                  <a:pt x="123" y="97"/>
                  <a:pt x="128" y="99"/>
                  <a:pt x="128" y="100"/>
                </a:cubicBezTo>
                <a:cubicBezTo>
                  <a:pt x="128" y="101"/>
                  <a:pt x="119" y="95"/>
                  <a:pt x="118" y="95"/>
                </a:cubicBezTo>
                <a:cubicBezTo>
                  <a:pt x="118" y="95"/>
                  <a:pt x="118" y="96"/>
                  <a:pt x="118" y="96"/>
                </a:cubicBezTo>
                <a:cubicBezTo>
                  <a:pt x="118" y="97"/>
                  <a:pt x="116" y="93"/>
                  <a:pt x="115" y="93"/>
                </a:cubicBezTo>
                <a:cubicBezTo>
                  <a:pt x="115" y="93"/>
                  <a:pt x="116" y="95"/>
                  <a:pt x="116" y="95"/>
                </a:cubicBezTo>
                <a:cubicBezTo>
                  <a:pt x="115" y="96"/>
                  <a:pt x="113" y="92"/>
                  <a:pt x="112" y="91"/>
                </a:cubicBezTo>
                <a:cubicBezTo>
                  <a:pt x="111" y="90"/>
                  <a:pt x="111" y="92"/>
                  <a:pt x="110" y="93"/>
                </a:cubicBezTo>
                <a:cubicBezTo>
                  <a:pt x="110" y="94"/>
                  <a:pt x="108" y="90"/>
                  <a:pt x="108" y="90"/>
                </a:cubicBezTo>
                <a:cubicBezTo>
                  <a:pt x="108" y="90"/>
                  <a:pt x="105" y="90"/>
                  <a:pt x="105" y="90"/>
                </a:cubicBezTo>
                <a:cubicBezTo>
                  <a:pt x="105" y="91"/>
                  <a:pt x="106" y="92"/>
                  <a:pt x="107" y="92"/>
                </a:cubicBezTo>
                <a:cubicBezTo>
                  <a:pt x="108" y="93"/>
                  <a:pt x="108" y="93"/>
                  <a:pt x="109" y="94"/>
                </a:cubicBezTo>
                <a:cubicBezTo>
                  <a:pt x="110" y="95"/>
                  <a:pt x="112" y="96"/>
                  <a:pt x="114" y="97"/>
                </a:cubicBezTo>
                <a:cubicBezTo>
                  <a:pt x="116" y="99"/>
                  <a:pt x="117" y="100"/>
                  <a:pt x="118" y="102"/>
                </a:cubicBezTo>
                <a:cubicBezTo>
                  <a:pt x="120" y="105"/>
                  <a:pt x="120" y="105"/>
                  <a:pt x="117" y="104"/>
                </a:cubicBezTo>
                <a:cubicBezTo>
                  <a:pt x="113" y="102"/>
                  <a:pt x="106" y="103"/>
                  <a:pt x="103" y="99"/>
                </a:cubicBezTo>
                <a:cubicBezTo>
                  <a:pt x="102" y="97"/>
                  <a:pt x="99" y="99"/>
                  <a:pt x="97" y="97"/>
                </a:cubicBezTo>
                <a:cubicBezTo>
                  <a:pt x="96" y="96"/>
                  <a:pt x="90" y="94"/>
                  <a:pt x="90" y="93"/>
                </a:cubicBezTo>
                <a:cubicBezTo>
                  <a:pt x="90" y="92"/>
                  <a:pt x="93" y="93"/>
                  <a:pt x="93" y="92"/>
                </a:cubicBezTo>
                <a:cubicBezTo>
                  <a:pt x="94" y="91"/>
                  <a:pt x="91" y="90"/>
                  <a:pt x="91" y="90"/>
                </a:cubicBezTo>
                <a:cubicBezTo>
                  <a:pt x="88" y="89"/>
                  <a:pt x="86" y="87"/>
                  <a:pt x="84" y="86"/>
                </a:cubicBezTo>
                <a:cubicBezTo>
                  <a:pt x="83" y="85"/>
                  <a:pt x="84" y="84"/>
                  <a:pt x="82" y="84"/>
                </a:cubicBezTo>
                <a:cubicBezTo>
                  <a:pt x="82" y="83"/>
                  <a:pt x="77" y="83"/>
                  <a:pt x="77" y="83"/>
                </a:cubicBezTo>
                <a:cubicBezTo>
                  <a:pt x="77" y="84"/>
                  <a:pt x="78" y="82"/>
                  <a:pt x="77" y="83"/>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19" name="Freeform 549">
            <a:extLst>
              <a:ext uri="{FF2B5EF4-FFF2-40B4-BE49-F238E27FC236}">
                <a16:creationId xmlns:a16="http://schemas.microsoft.com/office/drawing/2014/main" id="{DEDB74CA-954F-1E5F-7CB2-56E3F4BD9B22}"/>
              </a:ext>
            </a:extLst>
          </p:cNvPr>
          <p:cNvSpPr/>
          <p:nvPr/>
        </p:nvSpPr>
        <p:spPr bwMode="auto">
          <a:xfrm>
            <a:off x="8024277" y="3065242"/>
            <a:ext cx="17808" cy="7407"/>
          </a:xfrm>
          <a:custGeom>
            <a:avLst/>
            <a:gdLst>
              <a:gd name="T0" fmla="*/ 5 w 6"/>
              <a:gd name="T1" fmla="*/ 1 h 2"/>
              <a:gd name="T2" fmla="*/ 1 w 6"/>
              <a:gd name="T3" fmla="*/ 0 h 2"/>
              <a:gd name="T4" fmla="*/ 5 w 6"/>
              <a:gd name="T5" fmla="*/ 1 h 2"/>
            </a:gdLst>
            <a:ahLst/>
            <a:cxnLst>
              <a:cxn ang="0">
                <a:pos x="T0" y="T1"/>
              </a:cxn>
              <a:cxn ang="0">
                <a:pos x="T2" y="T3"/>
              </a:cxn>
              <a:cxn ang="0">
                <a:pos x="T4" y="T5"/>
              </a:cxn>
            </a:cxnLst>
            <a:rect l="0" t="0" r="r" b="b"/>
            <a:pathLst>
              <a:path w="6" h="2">
                <a:moveTo>
                  <a:pt x="5" y="1"/>
                </a:moveTo>
                <a:cubicBezTo>
                  <a:pt x="5" y="2"/>
                  <a:pt x="0" y="0"/>
                  <a:pt x="1" y="0"/>
                </a:cubicBezTo>
                <a:cubicBezTo>
                  <a:pt x="3" y="0"/>
                  <a:pt x="6" y="0"/>
                  <a:pt x="5" y="1"/>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20" name="Freeform 550">
            <a:extLst>
              <a:ext uri="{FF2B5EF4-FFF2-40B4-BE49-F238E27FC236}">
                <a16:creationId xmlns:a16="http://schemas.microsoft.com/office/drawing/2014/main" id="{C25BFC75-5E2F-DE3B-2378-F2C2D7FFD461}"/>
              </a:ext>
            </a:extLst>
          </p:cNvPr>
          <p:cNvSpPr/>
          <p:nvPr/>
        </p:nvSpPr>
        <p:spPr bwMode="auto">
          <a:xfrm>
            <a:off x="7971840" y="2905996"/>
            <a:ext cx="23745" cy="7407"/>
          </a:xfrm>
          <a:custGeom>
            <a:avLst/>
            <a:gdLst>
              <a:gd name="T0" fmla="*/ 7 w 8"/>
              <a:gd name="T1" fmla="*/ 1 h 2"/>
              <a:gd name="T2" fmla="*/ 2 w 8"/>
              <a:gd name="T3" fmla="*/ 2 h 2"/>
              <a:gd name="T4" fmla="*/ 3 w 8"/>
              <a:gd name="T5" fmla="*/ 0 h 2"/>
              <a:gd name="T6" fmla="*/ 7 w 8"/>
              <a:gd name="T7" fmla="*/ 1 h 2"/>
              <a:gd name="T8" fmla="*/ 7 w 8"/>
              <a:gd name="T9" fmla="*/ 1 h 2"/>
            </a:gdLst>
            <a:ahLst/>
            <a:cxnLst>
              <a:cxn ang="0">
                <a:pos x="T0" y="T1"/>
              </a:cxn>
              <a:cxn ang="0">
                <a:pos x="T2" y="T3"/>
              </a:cxn>
              <a:cxn ang="0">
                <a:pos x="T4" y="T5"/>
              </a:cxn>
              <a:cxn ang="0">
                <a:pos x="T6" y="T7"/>
              </a:cxn>
              <a:cxn ang="0">
                <a:pos x="T8" y="T9"/>
              </a:cxn>
            </a:cxnLst>
            <a:rect l="0" t="0" r="r" b="b"/>
            <a:pathLst>
              <a:path w="8" h="2">
                <a:moveTo>
                  <a:pt x="7" y="1"/>
                </a:moveTo>
                <a:cubicBezTo>
                  <a:pt x="8" y="2"/>
                  <a:pt x="3" y="2"/>
                  <a:pt x="2" y="2"/>
                </a:cubicBezTo>
                <a:cubicBezTo>
                  <a:pt x="0" y="1"/>
                  <a:pt x="2" y="0"/>
                  <a:pt x="3" y="0"/>
                </a:cubicBezTo>
                <a:cubicBezTo>
                  <a:pt x="5" y="0"/>
                  <a:pt x="7" y="0"/>
                  <a:pt x="7" y="1"/>
                </a:cubicBezTo>
                <a:cubicBezTo>
                  <a:pt x="8" y="2"/>
                  <a:pt x="7" y="0"/>
                  <a:pt x="7" y="1"/>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21" name="Freeform 551">
            <a:extLst>
              <a:ext uri="{FF2B5EF4-FFF2-40B4-BE49-F238E27FC236}">
                <a16:creationId xmlns:a16="http://schemas.microsoft.com/office/drawing/2014/main" id="{3E71F81C-1598-4FBE-A534-FC3A947744EB}"/>
              </a:ext>
            </a:extLst>
          </p:cNvPr>
          <p:cNvSpPr/>
          <p:nvPr/>
        </p:nvSpPr>
        <p:spPr bwMode="auto">
          <a:xfrm>
            <a:off x="7937211" y="2898589"/>
            <a:ext cx="34628" cy="35799"/>
          </a:xfrm>
          <a:custGeom>
            <a:avLst/>
            <a:gdLst>
              <a:gd name="T0" fmla="*/ 10 w 12"/>
              <a:gd name="T1" fmla="*/ 7 h 10"/>
              <a:gd name="T2" fmla="*/ 3 w 12"/>
              <a:gd name="T3" fmla="*/ 9 h 10"/>
              <a:gd name="T4" fmla="*/ 2 w 12"/>
              <a:gd name="T5" fmla="*/ 2 h 10"/>
              <a:gd name="T6" fmla="*/ 9 w 12"/>
              <a:gd name="T7" fmla="*/ 0 h 10"/>
              <a:gd name="T8" fmla="*/ 10 w 12"/>
              <a:gd name="T9" fmla="*/ 7 h 10"/>
              <a:gd name="T10" fmla="*/ 10 w 12"/>
              <a:gd name="T11" fmla="*/ 7 h 10"/>
            </a:gdLst>
            <a:ahLst/>
            <a:cxnLst>
              <a:cxn ang="0">
                <a:pos x="T0" y="T1"/>
              </a:cxn>
              <a:cxn ang="0">
                <a:pos x="T2" y="T3"/>
              </a:cxn>
              <a:cxn ang="0">
                <a:pos x="T4" y="T5"/>
              </a:cxn>
              <a:cxn ang="0">
                <a:pos x="T6" y="T7"/>
              </a:cxn>
              <a:cxn ang="0">
                <a:pos x="T8" y="T9"/>
              </a:cxn>
              <a:cxn ang="0">
                <a:pos x="T10" y="T11"/>
              </a:cxn>
            </a:cxnLst>
            <a:rect l="0" t="0" r="r" b="b"/>
            <a:pathLst>
              <a:path w="12" h="10">
                <a:moveTo>
                  <a:pt x="10" y="7"/>
                </a:moveTo>
                <a:cubicBezTo>
                  <a:pt x="8" y="8"/>
                  <a:pt x="6" y="10"/>
                  <a:pt x="3" y="9"/>
                </a:cubicBezTo>
                <a:cubicBezTo>
                  <a:pt x="0" y="7"/>
                  <a:pt x="0" y="4"/>
                  <a:pt x="2" y="2"/>
                </a:cubicBezTo>
                <a:cubicBezTo>
                  <a:pt x="3" y="0"/>
                  <a:pt x="7" y="0"/>
                  <a:pt x="9" y="0"/>
                </a:cubicBezTo>
                <a:cubicBezTo>
                  <a:pt x="11" y="0"/>
                  <a:pt x="12" y="5"/>
                  <a:pt x="10" y="7"/>
                </a:cubicBezTo>
                <a:cubicBezTo>
                  <a:pt x="9" y="8"/>
                  <a:pt x="12" y="6"/>
                  <a:pt x="10" y="7"/>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22" name="Freeform 552">
            <a:extLst>
              <a:ext uri="{FF2B5EF4-FFF2-40B4-BE49-F238E27FC236}">
                <a16:creationId xmlns:a16="http://schemas.microsoft.com/office/drawing/2014/main" id="{9889181A-CF0E-A619-5AAB-E6AEAF560816}"/>
              </a:ext>
            </a:extLst>
          </p:cNvPr>
          <p:cNvSpPr/>
          <p:nvPr/>
        </p:nvSpPr>
        <p:spPr bwMode="auto">
          <a:xfrm>
            <a:off x="7905551" y="2866493"/>
            <a:ext cx="19788" cy="13580"/>
          </a:xfrm>
          <a:custGeom>
            <a:avLst/>
            <a:gdLst>
              <a:gd name="T0" fmla="*/ 1 w 7"/>
              <a:gd name="T1" fmla="*/ 4 h 4"/>
              <a:gd name="T2" fmla="*/ 5 w 7"/>
              <a:gd name="T3" fmla="*/ 0 h 4"/>
              <a:gd name="T4" fmla="*/ 1 w 7"/>
              <a:gd name="T5" fmla="*/ 4 h 4"/>
            </a:gdLst>
            <a:ahLst/>
            <a:cxnLst>
              <a:cxn ang="0">
                <a:pos x="T0" y="T1"/>
              </a:cxn>
              <a:cxn ang="0">
                <a:pos x="T2" y="T3"/>
              </a:cxn>
              <a:cxn ang="0">
                <a:pos x="T4" y="T5"/>
              </a:cxn>
            </a:cxnLst>
            <a:rect l="0" t="0" r="r" b="b"/>
            <a:pathLst>
              <a:path w="7" h="4">
                <a:moveTo>
                  <a:pt x="1" y="4"/>
                </a:moveTo>
                <a:cubicBezTo>
                  <a:pt x="0" y="4"/>
                  <a:pt x="4" y="0"/>
                  <a:pt x="5" y="0"/>
                </a:cubicBezTo>
                <a:cubicBezTo>
                  <a:pt x="7" y="1"/>
                  <a:pt x="3" y="4"/>
                  <a:pt x="1" y="4"/>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23" name="Freeform 553">
            <a:extLst>
              <a:ext uri="{FF2B5EF4-FFF2-40B4-BE49-F238E27FC236}">
                <a16:creationId xmlns:a16="http://schemas.microsoft.com/office/drawing/2014/main" id="{C4CD5374-A84C-EA1F-D766-7717C845719F}"/>
              </a:ext>
            </a:extLst>
          </p:cNvPr>
          <p:cNvSpPr/>
          <p:nvPr/>
        </p:nvSpPr>
        <p:spPr bwMode="auto">
          <a:xfrm>
            <a:off x="7934244" y="2862789"/>
            <a:ext cx="17808" cy="11110"/>
          </a:xfrm>
          <a:custGeom>
            <a:avLst/>
            <a:gdLst>
              <a:gd name="T0" fmla="*/ 2 w 6"/>
              <a:gd name="T1" fmla="*/ 3 h 3"/>
              <a:gd name="T2" fmla="*/ 2 w 6"/>
              <a:gd name="T3" fmla="*/ 1 h 3"/>
              <a:gd name="T4" fmla="*/ 2 w 6"/>
              <a:gd name="T5" fmla="*/ 3 h 3"/>
            </a:gdLst>
            <a:ahLst/>
            <a:cxnLst>
              <a:cxn ang="0">
                <a:pos x="T0" y="T1"/>
              </a:cxn>
              <a:cxn ang="0">
                <a:pos x="T2" y="T3"/>
              </a:cxn>
              <a:cxn ang="0">
                <a:pos x="T4" y="T5"/>
              </a:cxn>
            </a:cxnLst>
            <a:rect l="0" t="0" r="r" b="b"/>
            <a:pathLst>
              <a:path w="6" h="3">
                <a:moveTo>
                  <a:pt x="2" y="3"/>
                </a:moveTo>
                <a:cubicBezTo>
                  <a:pt x="2" y="3"/>
                  <a:pt x="0" y="1"/>
                  <a:pt x="2" y="1"/>
                </a:cubicBezTo>
                <a:cubicBezTo>
                  <a:pt x="3" y="0"/>
                  <a:pt x="6" y="3"/>
                  <a:pt x="2" y="3"/>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24" name="Freeform 554">
            <a:extLst>
              <a:ext uri="{FF2B5EF4-FFF2-40B4-BE49-F238E27FC236}">
                <a16:creationId xmlns:a16="http://schemas.microsoft.com/office/drawing/2014/main" id="{57AA3F45-993E-970D-E790-D6785E6B1438}"/>
              </a:ext>
            </a:extLst>
          </p:cNvPr>
          <p:cNvSpPr/>
          <p:nvPr/>
        </p:nvSpPr>
        <p:spPr bwMode="auto">
          <a:xfrm>
            <a:off x="7917424" y="2855383"/>
            <a:ext cx="13851" cy="7407"/>
          </a:xfrm>
          <a:custGeom>
            <a:avLst/>
            <a:gdLst>
              <a:gd name="T0" fmla="*/ 0 w 5"/>
              <a:gd name="T1" fmla="*/ 1 h 2"/>
              <a:gd name="T2" fmla="*/ 4 w 5"/>
              <a:gd name="T3" fmla="*/ 0 h 2"/>
              <a:gd name="T4" fmla="*/ 0 w 5"/>
              <a:gd name="T5" fmla="*/ 1 h 2"/>
            </a:gdLst>
            <a:ahLst/>
            <a:cxnLst>
              <a:cxn ang="0">
                <a:pos x="T0" y="T1"/>
              </a:cxn>
              <a:cxn ang="0">
                <a:pos x="T2" y="T3"/>
              </a:cxn>
              <a:cxn ang="0">
                <a:pos x="T4" y="T5"/>
              </a:cxn>
            </a:cxnLst>
            <a:rect l="0" t="0" r="r" b="b"/>
            <a:pathLst>
              <a:path w="5" h="2">
                <a:moveTo>
                  <a:pt x="0" y="1"/>
                </a:moveTo>
                <a:cubicBezTo>
                  <a:pt x="2" y="2"/>
                  <a:pt x="5" y="1"/>
                  <a:pt x="4" y="0"/>
                </a:cubicBezTo>
                <a:cubicBezTo>
                  <a:pt x="2" y="0"/>
                  <a:pt x="0" y="1"/>
                  <a:pt x="0" y="1"/>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25" name="Freeform 555">
            <a:extLst>
              <a:ext uri="{FF2B5EF4-FFF2-40B4-BE49-F238E27FC236}">
                <a16:creationId xmlns:a16="http://schemas.microsoft.com/office/drawing/2014/main" id="{5567CB9C-7F03-4F8B-DF72-8C3FEACC29F1}"/>
              </a:ext>
            </a:extLst>
          </p:cNvPr>
          <p:cNvSpPr/>
          <p:nvPr/>
        </p:nvSpPr>
        <p:spPr bwMode="auto">
          <a:xfrm>
            <a:off x="7881806" y="2717123"/>
            <a:ext cx="76183" cy="40738"/>
          </a:xfrm>
          <a:custGeom>
            <a:avLst/>
            <a:gdLst>
              <a:gd name="T0" fmla="*/ 25 w 26"/>
              <a:gd name="T1" fmla="*/ 9 h 11"/>
              <a:gd name="T2" fmla="*/ 18 w 26"/>
              <a:gd name="T3" fmla="*/ 8 h 11"/>
              <a:gd name="T4" fmla="*/ 10 w 26"/>
              <a:gd name="T5" fmla="*/ 10 h 11"/>
              <a:gd name="T6" fmla="*/ 3 w 26"/>
              <a:gd name="T7" fmla="*/ 6 h 11"/>
              <a:gd name="T8" fmla="*/ 2 w 26"/>
              <a:gd name="T9" fmla="*/ 1 h 11"/>
              <a:gd name="T10" fmla="*/ 8 w 26"/>
              <a:gd name="T11" fmla="*/ 2 h 11"/>
              <a:gd name="T12" fmla="*/ 17 w 26"/>
              <a:gd name="T13" fmla="*/ 2 h 11"/>
              <a:gd name="T14" fmla="*/ 22 w 26"/>
              <a:gd name="T15" fmla="*/ 5 h 11"/>
              <a:gd name="T16" fmla="*/ 25 w 26"/>
              <a:gd name="T17" fmla="*/ 9 h 11"/>
              <a:gd name="T18" fmla="*/ 25 w 26"/>
              <a:gd name="T19" fmla="*/ 9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1">
                <a:moveTo>
                  <a:pt x="25" y="9"/>
                </a:moveTo>
                <a:cubicBezTo>
                  <a:pt x="22" y="9"/>
                  <a:pt x="20" y="8"/>
                  <a:pt x="18" y="8"/>
                </a:cubicBezTo>
                <a:cubicBezTo>
                  <a:pt x="15" y="8"/>
                  <a:pt x="13" y="10"/>
                  <a:pt x="10" y="10"/>
                </a:cubicBezTo>
                <a:cubicBezTo>
                  <a:pt x="7" y="11"/>
                  <a:pt x="6" y="7"/>
                  <a:pt x="3" y="6"/>
                </a:cubicBezTo>
                <a:cubicBezTo>
                  <a:pt x="2" y="5"/>
                  <a:pt x="0" y="3"/>
                  <a:pt x="2" y="1"/>
                </a:cubicBezTo>
                <a:cubicBezTo>
                  <a:pt x="3" y="0"/>
                  <a:pt x="7" y="2"/>
                  <a:pt x="8" y="2"/>
                </a:cubicBezTo>
                <a:cubicBezTo>
                  <a:pt x="11" y="3"/>
                  <a:pt x="14" y="1"/>
                  <a:pt x="17" y="2"/>
                </a:cubicBezTo>
                <a:cubicBezTo>
                  <a:pt x="19" y="2"/>
                  <a:pt x="20" y="4"/>
                  <a:pt x="22" y="5"/>
                </a:cubicBezTo>
                <a:cubicBezTo>
                  <a:pt x="22" y="6"/>
                  <a:pt x="25" y="9"/>
                  <a:pt x="25" y="9"/>
                </a:cubicBezTo>
                <a:cubicBezTo>
                  <a:pt x="23" y="9"/>
                  <a:pt x="26" y="9"/>
                  <a:pt x="25" y="9"/>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26" name="Freeform 556">
            <a:extLst>
              <a:ext uri="{FF2B5EF4-FFF2-40B4-BE49-F238E27FC236}">
                <a16:creationId xmlns:a16="http://schemas.microsoft.com/office/drawing/2014/main" id="{B9729C3F-A68A-44BB-A679-C5BAE0530B9F}"/>
              </a:ext>
            </a:extLst>
          </p:cNvPr>
          <p:cNvSpPr/>
          <p:nvPr/>
        </p:nvSpPr>
        <p:spPr bwMode="auto">
          <a:xfrm>
            <a:off x="7197148" y="3373858"/>
            <a:ext cx="84098" cy="69131"/>
          </a:xfrm>
          <a:custGeom>
            <a:avLst/>
            <a:gdLst>
              <a:gd name="T0" fmla="*/ 27 w 29"/>
              <a:gd name="T1" fmla="*/ 16 h 19"/>
              <a:gd name="T2" fmla="*/ 24 w 29"/>
              <a:gd name="T3" fmla="*/ 12 h 19"/>
              <a:gd name="T4" fmla="*/ 19 w 29"/>
              <a:gd name="T5" fmla="*/ 10 h 19"/>
              <a:gd name="T6" fmla="*/ 14 w 29"/>
              <a:gd name="T7" fmla="*/ 3 h 19"/>
              <a:gd name="T8" fmla="*/ 8 w 29"/>
              <a:gd name="T9" fmla="*/ 2 h 19"/>
              <a:gd name="T10" fmla="*/ 2 w 29"/>
              <a:gd name="T11" fmla="*/ 0 h 19"/>
              <a:gd name="T12" fmla="*/ 3 w 29"/>
              <a:gd name="T13" fmla="*/ 2 h 19"/>
              <a:gd name="T14" fmla="*/ 5 w 29"/>
              <a:gd name="T15" fmla="*/ 3 h 19"/>
              <a:gd name="T16" fmla="*/ 6 w 29"/>
              <a:gd name="T17" fmla="*/ 4 h 19"/>
              <a:gd name="T18" fmla="*/ 4 w 29"/>
              <a:gd name="T19" fmla="*/ 2 h 19"/>
              <a:gd name="T20" fmla="*/ 4 w 29"/>
              <a:gd name="T21" fmla="*/ 4 h 19"/>
              <a:gd name="T22" fmla="*/ 7 w 29"/>
              <a:gd name="T23" fmla="*/ 6 h 19"/>
              <a:gd name="T24" fmla="*/ 12 w 29"/>
              <a:gd name="T25" fmla="*/ 9 h 19"/>
              <a:gd name="T26" fmla="*/ 10 w 29"/>
              <a:gd name="T27" fmla="*/ 10 h 19"/>
              <a:gd name="T28" fmla="*/ 14 w 29"/>
              <a:gd name="T29" fmla="*/ 10 h 19"/>
              <a:gd name="T30" fmla="*/ 14 w 29"/>
              <a:gd name="T31" fmla="*/ 12 h 19"/>
              <a:gd name="T32" fmla="*/ 19 w 29"/>
              <a:gd name="T33" fmla="*/ 12 h 19"/>
              <a:gd name="T34" fmla="*/ 27 w 29"/>
              <a:gd name="T35" fmla="*/ 16 h 19"/>
              <a:gd name="T36" fmla="*/ 27 w 29"/>
              <a:gd name="T37" fmla="*/ 16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 h="19">
                <a:moveTo>
                  <a:pt x="27" y="16"/>
                </a:moveTo>
                <a:cubicBezTo>
                  <a:pt x="26" y="15"/>
                  <a:pt x="25" y="13"/>
                  <a:pt x="24" y="12"/>
                </a:cubicBezTo>
                <a:cubicBezTo>
                  <a:pt x="23" y="10"/>
                  <a:pt x="21" y="10"/>
                  <a:pt x="19" y="10"/>
                </a:cubicBezTo>
                <a:cubicBezTo>
                  <a:pt x="17" y="8"/>
                  <a:pt x="17" y="4"/>
                  <a:pt x="14" y="3"/>
                </a:cubicBezTo>
                <a:cubicBezTo>
                  <a:pt x="13" y="3"/>
                  <a:pt x="10" y="3"/>
                  <a:pt x="8" y="2"/>
                </a:cubicBezTo>
                <a:cubicBezTo>
                  <a:pt x="7" y="1"/>
                  <a:pt x="5" y="0"/>
                  <a:pt x="2" y="0"/>
                </a:cubicBezTo>
                <a:cubicBezTo>
                  <a:pt x="0" y="0"/>
                  <a:pt x="1" y="2"/>
                  <a:pt x="3" y="2"/>
                </a:cubicBezTo>
                <a:cubicBezTo>
                  <a:pt x="4" y="2"/>
                  <a:pt x="4" y="2"/>
                  <a:pt x="5" y="3"/>
                </a:cubicBezTo>
                <a:cubicBezTo>
                  <a:pt x="5" y="3"/>
                  <a:pt x="6" y="4"/>
                  <a:pt x="6" y="4"/>
                </a:cubicBezTo>
                <a:cubicBezTo>
                  <a:pt x="5" y="4"/>
                  <a:pt x="4" y="3"/>
                  <a:pt x="4" y="2"/>
                </a:cubicBezTo>
                <a:cubicBezTo>
                  <a:pt x="4" y="2"/>
                  <a:pt x="4" y="4"/>
                  <a:pt x="4" y="4"/>
                </a:cubicBezTo>
                <a:cubicBezTo>
                  <a:pt x="4" y="6"/>
                  <a:pt x="6" y="6"/>
                  <a:pt x="7" y="6"/>
                </a:cubicBezTo>
                <a:cubicBezTo>
                  <a:pt x="7" y="6"/>
                  <a:pt x="12" y="9"/>
                  <a:pt x="12" y="9"/>
                </a:cubicBezTo>
                <a:cubicBezTo>
                  <a:pt x="12" y="9"/>
                  <a:pt x="11" y="9"/>
                  <a:pt x="10" y="10"/>
                </a:cubicBezTo>
                <a:cubicBezTo>
                  <a:pt x="10" y="10"/>
                  <a:pt x="14" y="10"/>
                  <a:pt x="14" y="10"/>
                </a:cubicBezTo>
                <a:cubicBezTo>
                  <a:pt x="16" y="11"/>
                  <a:pt x="14" y="12"/>
                  <a:pt x="14" y="12"/>
                </a:cubicBezTo>
                <a:cubicBezTo>
                  <a:pt x="15" y="13"/>
                  <a:pt x="18" y="12"/>
                  <a:pt x="19" y="12"/>
                </a:cubicBezTo>
                <a:cubicBezTo>
                  <a:pt x="14" y="13"/>
                  <a:pt x="29" y="19"/>
                  <a:pt x="27" y="16"/>
                </a:cubicBezTo>
                <a:cubicBezTo>
                  <a:pt x="26" y="15"/>
                  <a:pt x="28" y="18"/>
                  <a:pt x="27" y="16"/>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27" name="Freeform 557">
            <a:extLst>
              <a:ext uri="{FF2B5EF4-FFF2-40B4-BE49-F238E27FC236}">
                <a16:creationId xmlns:a16="http://schemas.microsoft.com/office/drawing/2014/main" id="{E5DB5BA2-CFE6-5DDB-052E-BB85BB0F31DA}"/>
              </a:ext>
            </a:extLst>
          </p:cNvPr>
          <p:cNvSpPr/>
          <p:nvPr/>
        </p:nvSpPr>
        <p:spPr bwMode="auto">
          <a:xfrm>
            <a:off x="7130860" y="3293618"/>
            <a:ext cx="37596" cy="50614"/>
          </a:xfrm>
          <a:custGeom>
            <a:avLst/>
            <a:gdLst>
              <a:gd name="T0" fmla="*/ 11 w 13"/>
              <a:gd name="T1" fmla="*/ 14 h 14"/>
              <a:gd name="T2" fmla="*/ 11 w 13"/>
              <a:gd name="T3" fmla="*/ 14 h 14"/>
              <a:gd name="T4" fmla="*/ 8 w 13"/>
              <a:gd name="T5" fmla="*/ 11 h 14"/>
              <a:gd name="T6" fmla="*/ 7 w 13"/>
              <a:gd name="T7" fmla="*/ 7 h 14"/>
              <a:gd name="T8" fmla="*/ 6 w 13"/>
              <a:gd name="T9" fmla="*/ 5 h 14"/>
              <a:gd name="T10" fmla="*/ 7 w 13"/>
              <a:gd name="T11" fmla="*/ 2 h 14"/>
              <a:gd name="T12" fmla="*/ 4 w 13"/>
              <a:gd name="T13" fmla="*/ 4 h 14"/>
              <a:gd name="T14" fmla="*/ 6 w 13"/>
              <a:gd name="T15" fmla="*/ 1 h 14"/>
              <a:gd name="T16" fmla="*/ 1 w 13"/>
              <a:gd name="T17" fmla="*/ 0 h 14"/>
              <a:gd name="T18" fmla="*/ 3 w 13"/>
              <a:gd name="T19" fmla="*/ 6 h 14"/>
              <a:gd name="T20" fmla="*/ 11 w 13"/>
              <a:gd name="T21" fmla="*/ 14 h 14"/>
              <a:gd name="T22" fmla="*/ 11 w 13"/>
              <a:gd name="T23"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 h="14">
                <a:moveTo>
                  <a:pt x="11" y="14"/>
                </a:moveTo>
                <a:cubicBezTo>
                  <a:pt x="11" y="14"/>
                  <a:pt x="11" y="14"/>
                  <a:pt x="11" y="14"/>
                </a:cubicBezTo>
                <a:cubicBezTo>
                  <a:pt x="11" y="13"/>
                  <a:pt x="9" y="11"/>
                  <a:pt x="8" y="11"/>
                </a:cubicBezTo>
                <a:cubicBezTo>
                  <a:pt x="7" y="9"/>
                  <a:pt x="8" y="8"/>
                  <a:pt x="7" y="7"/>
                </a:cubicBezTo>
                <a:cubicBezTo>
                  <a:pt x="6" y="6"/>
                  <a:pt x="6" y="6"/>
                  <a:pt x="6" y="5"/>
                </a:cubicBezTo>
                <a:cubicBezTo>
                  <a:pt x="5" y="3"/>
                  <a:pt x="6" y="3"/>
                  <a:pt x="7" y="2"/>
                </a:cubicBezTo>
                <a:cubicBezTo>
                  <a:pt x="9" y="0"/>
                  <a:pt x="3" y="3"/>
                  <a:pt x="4" y="4"/>
                </a:cubicBezTo>
                <a:cubicBezTo>
                  <a:pt x="3" y="3"/>
                  <a:pt x="6" y="1"/>
                  <a:pt x="6" y="1"/>
                </a:cubicBezTo>
                <a:cubicBezTo>
                  <a:pt x="5" y="0"/>
                  <a:pt x="1" y="0"/>
                  <a:pt x="1" y="0"/>
                </a:cubicBezTo>
                <a:cubicBezTo>
                  <a:pt x="0" y="1"/>
                  <a:pt x="2" y="5"/>
                  <a:pt x="3" y="6"/>
                </a:cubicBezTo>
                <a:cubicBezTo>
                  <a:pt x="5" y="8"/>
                  <a:pt x="8" y="13"/>
                  <a:pt x="11" y="14"/>
                </a:cubicBezTo>
                <a:cubicBezTo>
                  <a:pt x="13" y="14"/>
                  <a:pt x="8" y="13"/>
                  <a:pt x="11" y="14"/>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28" name="Freeform 558">
            <a:extLst>
              <a:ext uri="{FF2B5EF4-FFF2-40B4-BE49-F238E27FC236}">
                <a16:creationId xmlns:a16="http://schemas.microsoft.com/office/drawing/2014/main" id="{91CAD11B-8E0F-E968-7DE8-D2871F1378D2}"/>
              </a:ext>
            </a:extLst>
          </p:cNvPr>
          <p:cNvSpPr/>
          <p:nvPr/>
        </p:nvSpPr>
        <p:spPr bwMode="auto">
          <a:xfrm>
            <a:off x="7133828" y="3235597"/>
            <a:ext cx="11873" cy="14814"/>
          </a:xfrm>
          <a:custGeom>
            <a:avLst/>
            <a:gdLst>
              <a:gd name="T0" fmla="*/ 3 w 4"/>
              <a:gd name="T1" fmla="*/ 3 h 4"/>
              <a:gd name="T2" fmla="*/ 2 w 4"/>
              <a:gd name="T3" fmla="*/ 1 h 4"/>
              <a:gd name="T4" fmla="*/ 3 w 4"/>
              <a:gd name="T5" fmla="*/ 3 h 4"/>
              <a:gd name="T6" fmla="*/ 3 w 4"/>
              <a:gd name="T7" fmla="*/ 3 h 4"/>
              <a:gd name="T8" fmla="*/ 3 w 4"/>
              <a:gd name="T9" fmla="*/ 3 h 4"/>
            </a:gdLst>
            <a:ahLst/>
            <a:cxnLst>
              <a:cxn ang="0">
                <a:pos x="T0" y="T1"/>
              </a:cxn>
              <a:cxn ang="0">
                <a:pos x="T2" y="T3"/>
              </a:cxn>
              <a:cxn ang="0">
                <a:pos x="T4" y="T5"/>
              </a:cxn>
              <a:cxn ang="0">
                <a:pos x="T6" y="T7"/>
              </a:cxn>
              <a:cxn ang="0">
                <a:pos x="T8" y="T9"/>
              </a:cxn>
            </a:cxnLst>
            <a:rect l="0" t="0" r="r" b="b"/>
            <a:pathLst>
              <a:path w="4" h="4">
                <a:moveTo>
                  <a:pt x="3" y="3"/>
                </a:moveTo>
                <a:cubicBezTo>
                  <a:pt x="2" y="2"/>
                  <a:pt x="0" y="2"/>
                  <a:pt x="2" y="1"/>
                </a:cubicBezTo>
                <a:cubicBezTo>
                  <a:pt x="3" y="0"/>
                  <a:pt x="4" y="3"/>
                  <a:pt x="3" y="3"/>
                </a:cubicBezTo>
                <a:cubicBezTo>
                  <a:pt x="3" y="3"/>
                  <a:pt x="3" y="3"/>
                  <a:pt x="3" y="3"/>
                </a:cubicBezTo>
                <a:cubicBezTo>
                  <a:pt x="2" y="2"/>
                  <a:pt x="4" y="4"/>
                  <a:pt x="3" y="3"/>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29" name="Freeform 559">
            <a:extLst>
              <a:ext uri="{FF2B5EF4-FFF2-40B4-BE49-F238E27FC236}">
                <a16:creationId xmlns:a16="http://schemas.microsoft.com/office/drawing/2014/main" id="{0832D47E-4841-4C15-5566-5F72753B4376}"/>
              </a:ext>
            </a:extLst>
          </p:cNvPr>
          <p:cNvSpPr/>
          <p:nvPr/>
        </p:nvSpPr>
        <p:spPr bwMode="auto">
          <a:xfrm>
            <a:off x="7118987" y="3218316"/>
            <a:ext cx="17808" cy="20985"/>
          </a:xfrm>
          <a:custGeom>
            <a:avLst/>
            <a:gdLst>
              <a:gd name="T0" fmla="*/ 5 w 6"/>
              <a:gd name="T1" fmla="*/ 2 h 6"/>
              <a:gd name="T2" fmla="*/ 0 w 6"/>
              <a:gd name="T3" fmla="*/ 1 h 6"/>
              <a:gd name="T4" fmla="*/ 1 w 6"/>
              <a:gd name="T5" fmla="*/ 3 h 6"/>
              <a:gd name="T6" fmla="*/ 1 w 6"/>
              <a:gd name="T7" fmla="*/ 6 h 6"/>
              <a:gd name="T8" fmla="*/ 5 w 6"/>
              <a:gd name="T9" fmla="*/ 5 h 6"/>
              <a:gd name="T10" fmla="*/ 3 w 6"/>
              <a:gd name="T11" fmla="*/ 3 h 6"/>
              <a:gd name="T12" fmla="*/ 5 w 6"/>
              <a:gd name="T13" fmla="*/ 2 h 6"/>
              <a:gd name="T14" fmla="*/ 5 w 6"/>
              <a:gd name="T15" fmla="*/ 2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6">
                <a:moveTo>
                  <a:pt x="5" y="2"/>
                </a:moveTo>
                <a:cubicBezTo>
                  <a:pt x="4" y="2"/>
                  <a:pt x="1" y="0"/>
                  <a:pt x="0" y="1"/>
                </a:cubicBezTo>
                <a:cubicBezTo>
                  <a:pt x="1" y="0"/>
                  <a:pt x="2" y="4"/>
                  <a:pt x="1" y="3"/>
                </a:cubicBezTo>
                <a:cubicBezTo>
                  <a:pt x="1" y="4"/>
                  <a:pt x="1" y="5"/>
                  <a:pt x="1" y="6"/>
                </a:cubicBezTo>
                <a:cubicBezTo>
                  <a:pt x="1" y="5"/>
                  <a:pt x="5" y="4"/>
                  <a:pt x="5" y="5"/>
                </a:cubicBezTo>
                <a:cubicBezTo>
                  <a:pt x="5" y="4"/>
                  <a:pt x="4" y="4"/>
                  <a:pt x="3" y="3"/>
                </a:cubicBezTo>
                <a:cubicBezTo>
                  <a:pt x="4" y="4"/>
                  <a:pt x="6" y="2"/>
                  <a:pt x="5" y="2"/>
                </a:cubicBezTo>
                <a:cubicBezTo>
                  <a:pt x="4" y="2"/>
                  <a:pt x="6" y="2"/>
                  <a:pt x="5" y="2"/>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30" name="Freeform 560">
            <a:extLst>
              <a:ext uri="{FF2B5EF4-FFF2-40B4-BE49-F238E27FC236}">
                <a16:creationId xmlns:a16="http://schemas.microsoft.com/office/drawing/2014/main" id="{8BB32F35-36E6-3286-5492-587B2E5F5C9A}"/>
              </a:ext>
            </a:extLst>
          </p:cNvPr>
          <p:cNvSpPr/>
          <p:nvPr/>
        </p:nvSpPr>
        <p:spPr bwMode="auto">
          <a:xfrm>
            <a:off x="7111072" y="3224487"/>
            <a:ext cx="10884" cy="22220"/>
          </a:xfrm>
          <a:custGeom>
            <a:avLst/>
            <a:gdLst>
              <a:gd name="T0" fmla="*/ 2 w 4"/>
              <a:gd name="T1" fmla="*/ 0 h 6"/>
              <a:gd name="T2" fmla="*/ 2 w 4"/>
              <a:gd name="T3" fmla="*/ 2 h 6"/>
              <a:gd name="T4" fmla="*/ 2 w 4"/>
              <a:gd name="T5" fmla="*/ 5 h 6"/>
              <a:gd name="T6" fmla="*/ 3 w 4"/>
              <a:gd name="T7" fmla="*/ 3 h 6"/>
              <a:gd name="T8" fmla="*/ 2 w 4"/>
              <a:gd name="T9" fmla="*/ 0 h 6"/>
            </a:gdLst>
            <a:ahLst/>
            <a:cxnLst>
              <a:cxn ang="0">
                <a:pos x="T0" y="T1"/>
              </a:cxn>
              <a:cxn ang="0">
                <a:pos x="T2" y="T3"/>
              </a:cxn>
              <a:cxn ang="0">
                <a:pos x="T4" y="T5"/>
              </a:cxn>
              <a:cxn ang="0">
                <a:pos x="T6" y="T7"/>
              </a:cxn>
              <a:cxn ang="0">
                <a:pos x="T8" y="T9"/>
              </a:cxn>
            </a:cxnLst>
            <a:rect l="0" t="0" r="r" b="b"/>
            <a:pathLst>
              <a:path w="4" h="6">
                <a:moveTo>
                  <a:pt x="2" y="0"/>
                </a:moveTo>
                <a:cubicBezTo>
                  <a:pt x="0" y="0"/>
                  <a:pt x="2" y="1"/>
                  <a:pt x="2" y="2"/>
                </a:cubicBezTo>
                <a:cubicBezTo>
                  <a:pt x="2" y="3"/>
                  <a:pt x="1" y="5"/>
                  <a:pt x="2" y="5"/>
                </a:cubicBezTo>
                <a:cubicBezTo>
                  <a:pt x="3" y="6"/>
                  <a:pt x="3" y="3"/>
                  <a:pt x="3" y="3"/>
                </a:cubicBezTo>
                <a:cubicBezTo>
                  <a:pt x="3" y="2"/>
                  <a:pt x="4" y="0"/>
                  <a:pt x="2" y="0"/>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31" name="Freeform 561">
            <a:extLst>
              <a:ext uri="{FF2B5EF4-FFF2-40B4-BE49-F238E27FC236}">
                <a16:creationId xmlns:a16="http://schemas.microsoft.com/office/drawing/2014/main" id="{931D5E56-DEE1-17BF-46A6-DC655A4C6C2A}"/>
              </a:ext>
            </a:extLst>
          </p:cNvPr>
          <p:cNvSpPr/>
          <p:nvPr/>
        </p:nvSpPr>
        <p:spPr bwMode="auto">
          <a:xfrm>
            <a:off x="7093263" y="3203501"/>
            <a:ext cx="14840" cy="39503"/>
          </a:xfrm>
          <a:custGeom>
            <a:avLst/>
            <a:gdLst>
              <a:gd name="T0" fmla="*/ 4 w 5"/>
              <a:gd name="T1" fmla="*/ 10 h 11"/>
              <a:gd name="T2" fmla="*/ 2 w 5"/>
              <a:gd name="T3" fmla="*/ 6 h 11"/>
              <a:gd name="T4" fmla="*/ 1 w 5"/>
              <a:gd name="T5" fmla="*/ 3 h 11"/>
              <a:gd name="T6" fmla="*/ 5 w 5"/>
              <a:gd name="T7" fmla="*/ 5 h 11"/>
              <a:gd name="T8" fmla="*/ 4 w 5"/>
              <a:gd name="T9" fmla="*/ 10 h 11"/>
              <a:gd name="T10" fmla="*/ 4 w 5"/>
              <a:gd name="T11" fmla="*/ 10 h 11"/>
            </a:gdLst>
            <a:ahLst/>
            <a:cxnLst>
              <a:cxn ang="0">
                <a:pos x="T0" y="T1"/>
              </a:cxn>
              <a:cxn ang="0">
                <a:pos x="T2" y="T3"/>
              </a:cxn>
              <a:cxn ang="0">
                <a:pos x="T4" y="T5"/>
              </a:cxn>
              <a:cxn ang="0">
                <a:pos x="T6" y="T7"/>
              </a:cxn>
              <a:cxn ang="0">
                <a:pos x="T8" y="T9"/>
              </a:cxn>
              <a:cxn ang="0">
                <a:pos x="T10" y="T11"/>
              </a:cxn>
            </a:cxnLst>
            <a:rect l="0" t="0" r="r" b="b"/>
            <a:pathLst>
              <a:path w="5" h="11">
                <a:moveTo>
                  <a:pt x="4" y="10"/>
                </a:moveTo>
                <a:cubicBezTo>
                  <a:pt x="4" y="9"/>
                  <a:pt x="2" y="6"/>
                  <a:pt x="2" y="6"/>
                </a:cubicBezTo>
                <a:cubicBezTo>
                  <a:pt x="4" y="4"/>
                  <a:pt x="0" y="4"/>
                  <a:pt x="1" y="3"/>
                </a:cubicBezTo>
                <a:cubicBezTo>
                  <a:pt x="2" y="0"/>
                  <a:pt x="5" y="5"/>
                  <a:pt x="5" y="5"/>
                </a:cubicBezTo>
                <a:cubicBezTo>
                  <a:pt x="5" y="6"/>
                  <a:pt x="5" y="11"/>
                  <a:pt x="4" y="10"/>
                </a:cubicBezTo>
                <a:cubicBezTo>
                  <a:pt x="4" y="9"/>
                  <a:pt x="5" y="11"/>
                  <a:pt x="4" y="10"/>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32" name="Freeform 562">
            <a:extLst>
              <a:ext uri="{FF2B5EF4-FFF2-40B4-BE49-F238E27FC236}">
                <a16:creationId xmlns:a16="http://schemas.microsoft.com/office/drawing/2014/main" id="{A2B97A55-F323-4EC2-1C50-0ED644BED3E6}"/>
              </a:ext>
            </a:extLst>
          </p:cNvPr>
          <p:cNvSpPr/>
          <p:nvPr/>
        </p:nvSpPr>
        <p:spPr bwMode="auto">
          <a:xfrm>
            <a:off x="7081390" y="3188688"/>
            <a:ext cx="20777" cy="25924"/>
          </a:xfrm>
          <a:custGeom>
            <a:avLst/>
            <a:gdLst>
              <a:gd name="T0" fmla="*/ 4 w 7"/>
              <a:gd name="T1" fmla="*/ 6 h 7"/>
              <a:gd name="T2" fmla="*/ 2 w 7"/>
              <a:gd name="T3" fmla="*/ 3 h 7"/>
              <a:gd name="T4" fmla="*/ 0 w 7"/>
              <a:gd name="T5" fmla="*/ 2 h 7"/>
              <a:gd name="T6" fmla="*/ 5 w 7"/>
              <a:gd name="T7" fmla="*/ 1 h 7"/>
              <a:gd name="T8" fmla="*/ 4 w 7"/>
              <a:gd name="T9" fmla="*/ 3 h 7"/>
              <a:gd name="T10" fmla="*/ 7 w 7"/>
              <a:gd name="T11" fmla="*/ 4 h 7"/>
              <a:gd name="T12" fmla="*/ 5 w 7"/>
              <a:gd name="T13" fmla="*/ 5 h 7"/>
              <a:gd name="T14" fmla="*/ 4 w 7"/>
              <a:gd name="T15" fmla="*/ 6 h 7"/>
              <a:gd name="T16" fmla="*/ 4 w 7"/>
              <a:gd name="T17"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7">
                <a:moveTo>
                  <a:pt x="4" y="6"/>
                </a:moveTo>
                <a:cubicBezTo>
                  <a:pt x="2" y="4"/>
                  <a:pt x="1" y="4"/>
                  <a:pt x="2" y="3"/>
                </a:cubicBezTo>
                <a:cubicBezTo>
                  <a:pt x="2" y="2"/>
                  <a:pt x="0" y="2"/>
                  <a:pt x="0" y="2"/>
                </a:cubicBezTo>
                <a:cubicBezTo>
                  <a:pt x="0" y="1"/>
                  <a:pt x="4" y="0"/>
                  <a:pt x="5" y="1"/>
                </a:cubicBezTo>
                <a:cubicBezTo>
                  <a:pt x="5" y="1"/>
                  <a:pt x="3" y="2"/>
                  <a:pt x="4" y="3"/>
                </a:cubicBezTo>
                <a:cubicBezTo>
                  <a:pt x="5" y="3"/>
                  <a:pt x="7" y="4"/>
                  <a:pt x="7" y="4"/>
                </a:cubicBezTo>
                <a:cubicBezTo>
                  <a:pt x="7" y="5"/>
                  <a:pt x="5" y="5"/>
                  <a:pt x="5" y="5"/>
                </a:cubicBezTo>
                <a:cubicBezTo>
                  <a:pt x="4" y="5"/>
                  <a:pt x="5" y="7"/>
                  <a:pt x="4" y="6"/>
                </a:cubicBezTo>
                <a:cubicBezTo>
                  <a:pt x="2" y="5"/>
                  <a:pt x="4" y="6"/>
                  <a:pt x="4" y="6"/>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33" name="Freeform 563">
            <a:extLst>
              <a:ext uri="{FF2B5EF4-FFF2-40B4-BE49-F238E27FC236}">
                <a16:creationId xmlns:a16="http://schemas.microsoft.com/office/drawing/2014/main" id="{588E0C30-563E-9E32-FAA4-1BEF7F166595}"/>
              </a:ext>
            </a:extLst>
          </p:cNvPr>
          <p:cNvSpPr/>
          <p:nvPr/>
        </p:nvSpPr>
        <p:spPr bwMode="auto">
          <a:xfrm>
            <a:off x="7102167" y="3188688"/>
            <a:ext cx="19788" cy="33331"/>
          </a:xfrm>
          <a:custGeom>
            <a:avLst/>
            <a:gdLst>
              <a:gd name="T0" fmla="*/ 3 w 7"/>
              <a:gd name="T1" fmla="*/ 8 h 9"/>
              <a:gd name="T2" fmla="*/ 4 w 7"/>
              <a:gd name="T3" fmla="*/ 6 h 9"/>
              <a:gd name="T4" fmla="*/ 2 w 7"/>
              <a:gd name="T5" fmla="*/ 4 h 9"/>
              <a:gd name="T6" fmla="*/ 3 w 7"/>
              <a:gd name="T7" fmla="*/ 1 h 9"/>
              <a:gd name="T8" fmla="*/ 6 w 7"/>
              <a:gd name="T9" fmla="*/ 5 h 9"/>
              <a:gd name="T10" fmla="*/ 3 w 7"/>
              <a:gd name="T11" fmla="*/ 8 h 9"/>
              <a:gd name="T12" fmla="*/ 3 w 7"/>
              <a:gd name="T13" fmla="*/ 8 h 9"/>
              <a:gd name="T14" fmla="*/ 3 w 7"/>
              <a:gd name="T15" fmla="*/ 8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9">
                <a:moveTo>
                  <a:pt x="3" y="8"/>
                </a:moveTo>
                <a:cubicBezTo>
                  <a:pt x="4" y="7"/>
                  <a:pt x="5" y="7"/>
                  <a:pt x="4" y="6"/>
                </a:cubicBezTo>
                <a:cubicBezTo>
                  <a:pt x="4" y="5"/>
                  <a:pt x="2" y="5"/>
                  <a:pt x="2" y="4"/>
                </a:cubicBezTo>
                <a:cubicBezTo>
                  <a:pt x="3" y="3"/>
                  <a:pt x="0" y="0"/>
                  <a:pt x="3" y="1"/>
                </a:cubicBezTo>
                <a:cubicBezTo>
                  <a:pt x="6" y="2"/>
                  <a:pt x="6" y="3"/>
                  <a:pt x="6" y="5"/>
                </a:cubicBezTo>
                <a:cubicBezTo>
                  <a:pt x="7" y="7"/>
                  <a:pt x="3" y="8"/>
                  <a:pt x="3" y="8"/>
                </a:cubicBezTo>
                <a:cubicBezTo>
                  <a:pt x="3" y="8"/>
                  <a:pt x="3" y="8"/>
                  <a:pt x="3" y="8"/>
                </a:cubicBezTo>
                <a:cubicBezTo>
                  <a:pt x="4" y="7"/>
                  <a:pt x="2" y="9"/>
                  <a:pt x="3" y="8"/>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34" name="Freeform 564">
            <a:extLst>
              <a:ext uri="{FF2B5EF4-FFF2-40B4-BE49-F238E27FC236}">
                <a16:creationId xmlns:a16="http://schemas.microsoft.com/office/drawing/2014/main" id="{807156D8-AA30-3D3B-B46B-F3773056538A}"/>
              </a:ext>
            </a:extLst>
          </p:cNvPr>
          <p:cNvSpPr/>
          <p:nvPr/>
        </p:nvSpPr>
        <p:spPr bwMode="auto">
          <a:xfrm>
            <a:off x="7096230" y="3196094"/>
            <a:ext cx="8904" cy="3703"/>
          </a:xfrm>
          <a:custGeom>
            <a:avLst/>
            <a:gdLst>
              <a:gd name="T0" fmla="*/ 2 w 3"/>
              <a:gd name="T1" fmla="*/ 1 h 1"/>
              <a:gd name="T2" fmla="*/ 0 w 3"/>
              <a:gd name="T3" fmla="*/ 0 h 1"/>
              <a:gd name="T4" fmla="*/ 3 w 3"/>
              <a:gd name="T5" fmla="*/ 0 h 1"/>
              <a:gd name="T6" fmla="*/ 2 w 3"/>
              <a:gd name="T7" fmla="*/ 1 h 1"/>
            </a:gdLst>
            <a:ahLst/>
            <a:cxnLst>
              <a:cxn ang="0">
                <a:pos x="T0" y="T1"/>
              </a:cxn>
              <a:cxn ang="0">
                <a:pos x="T2" y="T3"/>
              </a:cxn>
              <a:cxn ang="0">
                <a:pos x="T4" y="T5"/>
              </a:cxn>
              <a:cxn ang="0">
                <a:pos x="T6" y="T7"/>
              </a:cxn>
            </a:cxnLst>
            <a:rect l="0" t="0" r="r" b="b"/>
            <a:pathLst>
              <a:path w="3" h="1">
                <a:moveTo>
                  <a:pt x="2" y="1"/>
                </a:moveTo>
                <a:cubicBezTo>
                  <a:pt x="1" y="1"/>
                  <a:pt x="0" y="1"/>
                  <a:pt x="0" y="0"/>
                </a:cubicBezTo>
                <a:cubicBezTo>
                  <a:pt x="0" y="0"/>
                  <a:pt x="2" y="0"/>
                  <a:pt x="3" y="0"/>
                </a:cubicBezTo>
                <a:cubicBezTo>
                  <a:pt x="3" y="0"/>
                  <a:pt x="2" y="1"/>
                  <a:pt x="2" y="1"/>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35" name="Freeform 565">
            <a:extLst>
              <a:ext uri="{FF2B5EF4-FFF2-40B4-BE49-F238E27FC236}">
                <a16:creationId xmlns:a16="http://schemas.microsoft.com/office/drawing/2014/main" id="{7E7A0BAB-3E98-1A99-6CB6-A47CB7D6DC52}"/>
              </a:ext>
            </a:extLst>
          </p:cNvPr>
          <p:cNvSpPr/>
          <p:nvPr/>
        </p:nvSpPr>
        <p:spPr bwMode="auto">
          <a:xfrm>
            <a:off x="6817223" y="3199798"/>
            <a:ext cx="38586" cy="24689"/>
          </a:xfrm>
          <a:custGeom>
            <a:avLst/>
            <a:gdLst>
              <a:gd name="T0" fmla="*/ 10 w 13"/>
              <a:gd name="T1" fmla="*/ 1 h 7"/>
              <a:gd name="T2" fmla="*/ 7 w 13"/>
              <a:gd name="T3" fmla="*/ 1 h 7"/>
              <a:gd name="T4" fmla="*/ 5 w 13"/>
              <a:gd name="T5" fmla="*/ 1 h 7"/>
              <a:gd name="T6" fmla="*/ 5 w 13"/>
              <a:gd name="T7" fmla="*/ 4 h 7"/>
              <a:gd name="T8" fmla="*/ 1 w 13"/>
              <a:gd name="T9" fmla="*/ 3 h 7"/>
              <a:gd name="T10" fmla="*/ 1 w 13"/>
              <a:gd name="T11" fmla="*/ 6 h 7"/>
              <a:gd name="T12" fmla="*/ 11 w 13"/>
              <a:gd name="T13" fmla="*/ 4 h 7"/>
              <a:gd name="T14" fmla="*/ 9 w 13"/>
              <a:gd name="T15" fmla="*/ 3 h 7"/>
              <a:gd name="T16" fmla="*/ 12 w 13"/>
              <a:gd name="T17" fmla="*/ 3 h 7"/>
              <a:gd name="T18" fmla="*/ 10 w 13"/>
              <a:gd name="T19" fmla="*/ 1 h 7"/>
              <a:gd name="T20" fmla="*/ 10 w 13"/>
              <a:gd name="T21"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7">
                <a:moveTo>
                  <a:pt x="10" y="1"/>
                </a:moveTo>
                <a:cubicBezTo>
                  <a:pt x="9" y="1"/>
                  <a:pt x="8" y="1"/>
                  <a:pt x="7" y="1"/>
                </a:cubicBezTo>
                <a:cubicBezTo>
                  <a:pt x="6" y="1"/>
                  <a:pt x="6" y="1"/>
                  <a:pt x="5" y="1"/>
                </a:cubicBezTo>
                <a:cubicBezTo>
                  <a:pt x="3" y="2"/>
                  <a:pt x="4" y="4"/>
                  <a:pt x="5" y="4"/>
                </a:cubicBezTo>
                <a:cubicBezTo>
                  <a:pt x="4" y="4"/>
                  <a:pt x="2" y="1"/>
                  <a:pt x="1" y="3"/>
                </a:cubicBezTo>
                <a:cubicBezTo>
                  <a:pt x="0" y="4"/>
                  <a:pt x="0" y="5"/>
                  <a:pt x="1" y="6"/>
                </a:cubicBezTo>
                <a:cubicBezTo>
                  <a:pt x="2" y="7"/>
                  <a:pt x="10" y="5"/>
                  <a:pt x="11" y="4"/>
                </a:cubicBezTo>
                <a:cubicBezTo>
                  <a:pt x="11" y="4"/>
                  <a:pt x="10" y="3"/>
                  <a:pt x="9" y="3"/>
                </a:cubicBezTo>
                <a:cubicBezTo>
                  <a:pt x="10" y="3"/>
                  <a:pt x="12" y="3"/>
                  <a:pt x="12" y="3"/>
                </a:cubicBezTo>
                <a:cubicBezTo>
                  <a:pt x="13" y="2"/>
                  <a:pt x="11" y="0"/>
                  <a:pt x="10" y="1"/>
                </a:cubicBezTo>
                <a:cubicBezTo>
                  <a:pt x="9" y="1"/>
                  <a:pt x="11" y="0"/>
                  <a:pt x="10" y="1"/>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36" name="Freeform 566">
            <a:extLst>
              <a:ext uri="{FF2B5EF4-FFF2-40B4-BE49-F238E27FC236}">
                <a16:creationId xmlns:a16="http://schemas.microsoft.com/office/drawing/2014/main" id="{D58395E4-8CC3-BAEF-3844-564F6C70E782}"/>
              </a:ext>
            </a:extLst>
          </p:cNvPr>
          <p:cNvSpPr/>
          <p:nvPr/>
        </p:nvSpPr>
        <p:spPr bwMode="auto">
          <a:xfrm>
            <a:off x="6832064" y="3177578"/>
            <a:ext cx="23745" cy="25924"/>
          </a:xfrm>
          <a:custGeom>
            <a:avLst/>
            <a:gdLst>
              <a:gd name="T0" fmla="*/ 2 w 8"/>
              <a:gd name="T1" fmla="*/ 6 h 7"/>
              <a:gd name="T2" fmla="*/ 5 w 8"/>
              <a:gd name="T3" fmla="*/ 4 h 7"/>
              <a:gd name="T4" fmla="*/ 8 w 8"/>
              <a:gd name="T5" fmla="*/ 4 h 7"/>
              <a:gd name="T6" fmla="*/ 5 w 8"/>
              <a:gd name="T7" fmla="*/ 2 h 7"/>
              <a:gd name="T8" fmla="*/ 2 w 8"/>
              <a:gd name="T9" fmla="*/ 6 h 7"/>
              <a:gd name="T10" fmla="*/ 2 w 8"/>
              <a:gd name="T11" fmla="*/ 6 h 7"/>
              <a:gd name="T12" fmla="*/ 2 w 8"/>
              <a:gd name="T13" fmla="*/ 6 h 7"/>
            </a:gdLst>
            <a:ahLst/>
            <a:cxnLst>
              <a:cxn ang="0">
                <a:pos x="T0" y="T1"/>
              </a:cxn>
              <a:cxn ang="0">
                <a:pos x="T2" y="T3"/>
              </a:cxn>
              <a:cxn ang="0">
                <a:pos x="T4" y="T5"/>
              </a:cxn>
              <a:cxn ang="0">
                <a:pos x="T6" y="T7"/>
              </a:cxn>
              <a:cxn ang="0">
                <a:pos x="T8" y="T9"/>
              </a:cxn>
              <a:cxn ang="0">
                <a:pos x="T10" y="T11"/>
              </a:cxn>
              <a:cxn ang="0">
                <a:pos x="T12" y="T13"/>
              </a:cxn>
            </a:cxnLst>
            <a:rect l="0" t="0" r="r" b="b"/>
            <a:pathLst>
              <a:path w="8" h="7">
                <a:moveTo>
                  <a:pt x="2" y="6"/>
                </a:moveTo>
                <a:cubicBezTo>
                  <a:pt x="3" y="5"/>
                  <a:pt x="4" y="5"/>
                  <a:pt x="5" y="4"/>
                </a:cubicBezTo>
                <a:cubicBezTo>
                  <a:pt x="6" y="4"/>
                  <a:pt x="8" y="4"/>
                  <a:pt x="8" y="4"/>
                </a:cubicBezTo>
                <a:cubicBezTo>
                  <a:pt x="8" y="4"/>
                  <a:pt x="7" y="0"/>
                  <a:pt x="5" y="2"/>
                </a:cubicBezTo>
                <a:cubicBezTo>
                  <a:pt x="5" y="2"/>
                  <a:pt x="1" y="5"/>
                  <a:pt x="2" y="6"/>
                </a:cubicBezTo>
                <a:cubicBezTo>
                  <a:pt x="2" y="6"/>
                  <a:pt x="2" y="6"/>
                  <a:pt x="2" y="6"/>
                </a:cubicBezTo>
                <a:cubicBezTo>
                  <a:pt x="4" y="5"/>
                  <a:pt x="0" y="7"/>
                  <a:pt x="2" y="6"/>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37" name="Freeform 567">
            <a:extLst>
              <a:ext uri="{FF2B5EF4-FFF2-40B4-BE49-F238E27FC236}">
                <a16:creationId xmlns:a16="http://schemas.microsoft.com/office/drawing/2014/main" id="{C5FD226C-0A95-C455-CA20-17714C73C863}"/>
              </a:ext>
            </a:extLst>
          </p:cNvPr>
          <p:cNvSpPr/>
          <p:nvPr/>
        </p:nvSpPr>
        <p:spPr bwMode="auto">
          <a:xfrm>
            <a:off x="6666837" y="3276334"/>
            <a:ext cx="28692" cy="13580"/>
          </a:xfrm>
          <a:custGeom>
            <a:avLst/>
            <a:gdLst>
              <a:gd name="T0" fmla="*/ 9 w 10"/>
              <a:gd name="T1" fmla="*/ 2 h 4"/>
              <a:gd name="T2" fmla="*/ 9 w 10"/>
              <a:gd name="T3" fmla="*/ 1 h 4"/>
              <a:gd name="T4" fmla="*/ 6 w 10"/>
              <a:gd name="T5" fmla="*/ 0 h 4"/>
              <a:gd name="T6" fmla="*/ 2 w 10"/>
              <a:gd name="T7" fmla="*/ 2 h 4"/>
              <a:gd name="T8" fmla="*/ 3 w 10"/>
              <a:gd name="T9" fmla="*/ 4 h 4"/>
              <a:gd name="T10" fmla="*/ 9 w 10"/>
              <a:gd name="T11" fmla="*/ 2 h 4"/>
              <a:gd name="T12" fmla="*/ 9 w 10"/>
              <a:gd name="T13" fmla="*/ 2 h 4"/>
            </a:gdLst>
            <a:ahLst/>
            <a:cxnLst>
              <a:cxn ang="0">
                <a:pos x="T0" y="T1"/>
              </a:cxn>
              <a:cxn ang="0">
                <a:pos x="T2" y="T3"/>
              </a:cxn>
              <a:cxn ang="0">
                <a:pos x="T4" y="T5"/>
              </a:cxn>
              <a:cxn ang="0">
                <a:pos x="T6" y="T7"/>
              </a:cxn>
              <a:cxn ang="0">
                <a:pos x="T8" y="T9"/>
              </a:cxn>
              <a:cxn ang="0">
                <a:pos x="T10" y="T11"/>
              </a:cxn>
              <a:cxn ang="0">
                <a:pos x="T12" y="T13"/>
              </a:cxn>
            </a:cxnLst>
            <a:rect l="0" t="0" r="r" b="b"/>
            <a:pathLst>
              <a:path w="10" h="4">
                <a:moveTo>
                  <a:pt x="9" y="2"/>
                </a:moveTo>
                <a:cubicBezTo>
                  <a:pt x="10" y="2"/>
                  <a:pt x="8" y="1"/>
                  <a:pt x="9" y="1"/>
                </a:cubicBezTo>
                <a:cubicBezTo>
                  <a:pt x="8" y="0"/>
                  <a:pt x="7" y="0"/>
                  <a:pt x="6" y="0"/>
                </a:cubicBezTo>
                <a:cubicBezTo>
                  <a:pt x="5" y="1"/>
                  <a:pt x="3" y="1"/>
                  <a:pt x="2" y="2"/>
                </a:cubicBezTo>
                <a:cubicBezTo>
                  <a:pt x="0" y="3"/>
                  <a:pt x="2" y="4"/>
                  <a:pt x="3" y="4"/>
                </a:cubicBezTo>
                <a:cubicBezTo>
                  <a:pt x="5" y="4"/>
                  <a:pt x="7" y="1"/>
                  <a:pt x="9" y="2"/>
                </a:cubicBezTo>
                <a:cubicBezTo>
                  <a:pt x="10" y="2"/>
                  <a:pt x="7" y="1"/>
                  <a:pt x="9" y="2"/>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38" name="Freeform 568">
            <a:extLst>
              <a:ext uri="{FF2B5EF4-FFF2-40B4-BE49-F238E27FC236}">
                <a16:creationId xmlns:a16="http://schemas.microsoft.com/office/drawing/2014/main" id="{915BCBCC-00D0-FB27-6A10-F646DFA90400}"/>
              </a:ext>
            </a:extLst>
          </p:cNvPr>
          <p:cNvSpPr/>
          <p:nvPr/>
        </p:nvSpPr>
        <p:spPr bwMode="auto">
          <a:xfrm>
            <a:off x="6632207" y="3297321"/>
            <a:ext cx="16819" cy="18518"/>
          </a:xfrm>
          <a:custGeom>
            <a:avLst/>
            <a:gdLst>
              <a:gd name="T0" fmla="*/ 6 w 6"/>
              <a:gd name="T1" fmla="*/ 2 h 5"/>
              <a:gd name="T2" fmla="*/ 3 w 6"/>
              <a:gd name="T3" fmla="*/ 2 h 5"/>
              <a:gd name="T4" fmla="*/ 3 w 6"/>
              <a:gd name="T5" fmla="*/ 4 h 5"/>
              <a:gd name="T6" fmla="*/ 0 w 6"/>
              <a:gd name="T7" fmla="*/ 5 h 5"/>
              <a:gd name="T8" fmla="*/ 6 w 6"/>
              <a:gd name="T9" fmla="*/ 2 h 5"/>
            </a:gdLst>
            <a:ahLst/>
            <a:cxnLst>
              <a:cxn ang="0">
                <a:pos x="T0" y="T1"/>
              </a:cxn>
              <a:cxn ang="0">
                <a:pos x="T2" y="T3"/>
              </a:cxn>
              <a:cxn ang="0">
                <a:pos x="T4" y="T5"/>
              </a:cxn>
              <a:cxn ang="0">
                <a:pos x="T6" y="T7"/>
              </a:cxn>
              <a:cxn ang="0">
                <a:pos x="T8" y="T9"/>
              </a:cxn>
            </a:cxnLst>
            <a:rect l="0" t="0" r="r" b="b"/>
            <a:pathLst>
              <a:path w="6" h="5">
                <a:moveTo>
                  <a:pt x="6" y="2"/>
                </a:moveTo>
                <a:cubicBezTo>
                  <a:pt x="6" y="0"/>
                  <a:pt x="4" y="1"/>
                  <a:pt x="3" y="2"/>
                </a:cubicBezTo>
                <a:cubicBezTo>
                  <a:pt x="3" y="2"/>
                  <a:pt x="3" y="3"/>
                  <a:pt x="3" y="4"/>
                </a:cubicBezTo>
                <a:cubicBezTo>
                  <a:pt x="2" y="4"/>
                  <a:pt x="0" y="5"/>
                  <a:pt x="0" y="5"/>
                </a:cubicBezTo>
                <a:cubicBezTo>
                  <a:pt x="0" y="5"/>
                  <a:pt x="6" y="5"/>
                  <a:pt x="6" y="2"/>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39" name="Freeform 569">
            <a:extLst>
              <a:ext uri="{FF2B5EF4-FFF2-40B4-BE49-F238E27FC236}">
                <a16:creationId xmlns:a16="http://schemas.microsoft.com/office/drawing/2014/main" id="{8043D2B5-745C-C12F-3B69-1DE2CF48E77D}"/>
              </a:ext>
            </a:extLst>
          </p:cNvPr>
          <p:cNvSpPr/>
          <p:nvPr/>
        </p:nvSpPr>
        <p:spPr bwMode="auto">
          <a:xfrm>
            <a:off x="7618628" y="2847976"/>
            <a:ext cx="60353" cy="46910"/>
          </a:xfrm>
          <a:custGeom>
            <a:avLst/>
            <a:gdLst>
              <a:gd name="T0" fmla="*/ 19 w 21"/>
              <a:gd name="T1" fmla="*/ 9 h 13"/>
              <a:gd name="T2" fmla="*/ 18 w 21"/>
              <a:gd name="T3" fmla="*/ 7 h 13"/>
              <a:gd name="T4" fmla="*/ 14 w 21"/>
              <a:gd name="T5" fmla="*/ 4 h 13"/>
              <a:gd name="T6" fmla="*/ 8 w 21"/>
              <a:gd name="T7" fmla="*/ 1 h 13"/>
              <a:gd name="T8" fmla="*/ 5 w 21"/>
              <a:gd name="T9" fmla="*/ 6 h 13"/>
              <a:gd name="T10" fmla="*/ 0 w 21"/>
              <a:gd name="T11" fmla="*/ 8 h 13"/>
              <a:gd name="T12" fmla="*/ 7 w 21"/>
              <a:gd name="T13" fmla="*/ 11 h 13"/>
              <a:gd name="T14" fmla="*/ 15 w 21"/>
              <a:gd name="T15" fmla="*/ 12 h 13"/>
              <a:gd name="T16" fmla="*/ 20 w 21"/>
              <a:gd name="T17" fmla="*/ 9 h 13"/>
              <a:gd name="T18" fmla="*/ 19 w 21"/>
              <a:gd name="T19" fmla="*/ 9 h 13"/>
              <a:gd name="T20" fmla="*/ 19 w 21"/>
              <a:gd name="T21"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3">
                <a:moveTo>
                  <a:pt x="19" y="9"/>
                </a:moveTo>
                <a:cubicBezTo>
                  <a:pt x="15" y="10"/>
                  <a:pt x="19" y="8"/>
                  <a:pt x="18" y="7"/>
                </a:cubicBezTo>
                <a:cubicBezTo>
                  <a:pt x="17" y="7"/>
                  <a:pt x="15" y="4"/>
                  <a:pt x="14" y="4"/>
                </a:cubicBezTo>
                <a:cubicBezTo>
                  <a:pt x="12" y="4"/>
                  <a:pt x="10" y="1"/>
                  <a:pt x="8" y="1"/>
                </a:cubicBezTo>
                <a:cubicBezTo>
                  <a:pt x="6" y="0"/>
                  <a:pt x="6" y="5"/>
                  <a:pt x="5" y="6"/>
                </a:cubicBezTo>
                <a:cubicBezTo>
                  <a:pt x="4" y="6"/>
                  <a:pt x="0" y="6"/>
                  <a:pt x="0" y="8"/>
                </a:cubicBezTo>
                <a:cubicBezTo>
                  <a:pt x="1" y="10"/>
                  <a:pt x="6" y="11"/>
                  <a:pt x="7" y="11"/>
                </a:cubicBezTo>
                <a:cubicBezTo>
                  <a:pt x="9" y="12"/>
                  <a:pt x="13" y="13"/>
                  <a:pt x="15" y="12"/>
                </a:cubicBezTo>
                <a:cubicBezTo>
                  <a:pt x="15" y="12"/>
                  <a:pt x="20" y="10"/>
                  <a:pt x="20" y="9"/>
                </a:cubicBezTo>
                <a:cubicBezTo>
                  <a:pt x="20" y="9"/>
                  <a:pt x="19" y="9"/>
                  <a:pt x="19" y="9"/>
                </a:cubicBezTo>
                <a:cubicBezTo>
                  <a:pt x="18" y="10"/>
                  <a:pt x="21" y="9"/>
                  <a:pt x="19" y="9"/>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40" name="Freeform 570">
            <a:extLst>
              <a:ext uri="{FF2B5EF4-FFF2-40B4-BE49-F238E27FC236}">
                <a16:creationId xmlns:a16="http://schemas.microsoft.com/office/drawing/2014/main" id="{52F8544C-CA8C-5AF9-E7CF-D34143224FD9}"/>
              </a:ext>
            </a:extLst>
          </p:cNvPr>
          <p:cNvSpPr/>
          <p:nvPr/>
        </p:nvSpPr>
        <p:spPr bwMode="auto">
          <a:xfrm>
            <a:off x="7597851" y="2870196"/>
            <a:ext cx="14840" cy="13580"/>
          </a:xfrm>
          <a:custGeom>
            <a:avLst/>
            <a:gdLst>
              <a:gd name="T0" fmla="*/ 2 w 5"/>
              <a:gd name="T1" fmla="*/ 4 h 4"/>
              <a:gd name="T2" fmla="*/ 4 w 5"/>
              <a:gd name="T3" fmla="*/ 1 h 4"/>
              <a:gd name="T4" fmla="*/ 2 w 5"/>
              <a:gd name="T5" fmla="*/ 4 h 4"/>
              <a:gd name="T6" fmla="*/ 2 w 5"/>
              <a:gd name="T7" fmla="*/ 4 h 4"/>
            </a:gdLst>
            <a:ahLst/>
            <a:cxnLst>
              <a:cxn ang="0">
                <a:pos x="T0" y="T1"/>
              </a:cxn>
              <a:cxn ang="0">
                <a:pos x="T2" y="T3"/>
              </a:cxn>
              <a:cxn ang="0">
                <a:pos x="T4" y="T5"/>
              </a:cxn>
              <a:cxn ang="0">
                <a:pos x="T6" y="T7"/>
              </a:cxn>
            </a:cxnLst>
            <a:rect l="0" t="0" r="r" b="b"/>
            <a:pathLst>
              <a:path w="5" h="4">
                <a:moveTo>
                  <a:pt x="2" y="4"/>
                </a:moveTo>
                <a:cubicBezTo>
                  <a:pt x="0" y="4"/>
                  <a:pt x="4" y="0"/>
                  <a:pt x="4" y="1"/>
                </a:cubicBezTo>
                <a:cubicBezTo>
                  <a:pt x="5" y="1"/>
                  <a:pt x="3" y="4"/>
                  <a:pt x="2" y="4"/>
                </a:cubicBezTo>
                <a:cubicBezTo>
                  <a:pt x="1" y="4"/>
                  <a:pt x="4" y="4"/>
                  <a:pt x="2" y="4"/>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41" name="Freeform 571">
            <a:extLst>
              <a:ext uri="{FF2B5EF4-FFF2-40B4-BE49-F238E27FC236}">
                <a16:creationId xmlns:a16="http://schemas.microsoft.com/office/drawing/2014/main" id="{9E06330B-06E2-C8AB-5430-7AEF2D7DC729}"/>
              </a:ext>
            </a:extLst>
          </p:cNvPr>
          <p:cNvSpPr/>
          <p:nvPr/>
        </p:nvSpPr>
        <p:spPr bwMode="auto">
          <a:xfrm>
            <a:off x="7580042" y="2883775"/>
            <a:ext cx="5937" cy="7407"/>
          </a:xfrm>
          <a:custGeom>
            <a:avLst/>
            <a:gdLst>
              <a:gd name="T0" fmla="*/ 1 w 2"/>
              <a:gd name="T1" fmla="*/ 2 h 2"/>
              <a:gd name="T2" fmla="*/ 1 w 2"/>
              <a:gd name="T3" fmla="*/ 0 h 2"/>
              <a:gd name="T4" fmla="*/ 1 w 2"/>
              <a:gd name="T5" fmla="*/ 2 h 2"/>
            </a:gdLst>
            <a:ahLst/>
            <a:cxnLst>
              <a:cxn ang="0">
                <a:pos x="T0" y="T1"/>
              </a:cxn>
              <a:cxn ang="0">
                <a:pos x="T2" y="T3"/>
              </a:cxn>
              <a:cxn ang="0">
                <a:pos x="T4" y="T5"/>
              </a:cxn>
            </a:cxnLst>
            <a:rect l="0" t="0" r="r" b="b"/>
            <a:pathLst>
              <a:path w="2" h="2">
                <a:moveTo>
                  <a:pt x="1" y="2"/>
                </a:moveTo>
                <a:cubicBezTo>
                  <a:pt x="0" y="2"/>
                  <a:pt x="0" y="1"/>
                  <a:pt x="1" y="0"/>
                </a:cubicBezTo>
                <a:cubicBezTo>
                  <a:pt x="2" y="0"/>
                  <a:pt x="2" y="2"/>
                  <a:pt x="1" y="2"/>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42" name="Freeform 572">
            <a:extLst>
              <a:ext uri="{FF2B5EF4-FFF2-40B4-BE49-F238E27FC236}">
                <a16:creationId xmlns:a16="http://schemas.microsoft.com/office/drawing/2014/main" id="{37B7574E-6665-9C31-AB24-0A7BDFFCC7F4}"/>
              </a:ext>
            </a:extLst>
          </p:cNvPr>
          <p:cNvSpPr/>
          <p:nvPr/>
        </p:nvSpPr>
        <p:spPr bwMode="auto">
          <a:xfrm>
            <a:off x="7330716" y="2731936"/>
            <a:ext cx="267135" cy="162949"/>
          </a:xfrm>
          <a:custGeom>
            <a:avLst/>
            <a:gdLst>
              <a:gd name="T0" fmla="*/ 76 w 92"/>
              <a:gd name="T1" fmla="*/ 41 h 45"/>
              <a:gd name="T2" fmla="*/ 71 w 92"/>
              <a:gd name="T3" fmla="*/ 39 h 45"/>
              <a:gd name="T4" fmla="*/ 61 w 92"/>
              <a:gd name="T5" fmla="*/ 38 h 45"/>
              <a:gd name="T6" fmla="*/ 45 w 92"/>
              <a:gd name="T7" fmla="*/ 43 h 45"/>
              <a:gd name="T8" fmla="*/ 29 w 92"/>
              <a:gd name="T9" fmla="*/ 41 h 45"/>
              <a:gd name="T10" fmla="*/ 21 w 92"/>
              <a:gd name="T11" fmla="*/ 38 h 45"/>
              <a:gd name="T12" fmla="*/ 10 w 92"/>
              <a:gd name="T13" fmla="*/ 31 h 45"/>
              <a:gd name="T14" fmla="*/ 40 w 92"/>
              <a:gd name="T15" fmla="*/ 29 h 45"/>
              <a:gd name="T16" fmla="*/ 9 w 92"/>
              <a:gd name="T17" fmla="*/ 26 h 45"/>
              <a:gd name="T18" fmla="*/ 16 w 92"/>
              <a:gd name="T19" fmla="*/ 19 h 45"/>
              <a:gd name="T20" fmla="*/ 14 w 92"/>
              <a:gd name="T21" fmla="*/ 18 h 45"/>
              <a:gd name="T22" fmla="*/ 7 w 92"/>
              <a:gd name="T23" fmla="*/ 17 h 45"/>
              <a:gd name="T24" fmla="*/ 4 w 92"/>
              <a:gd name="T25" fmla="*/ 11 h 45"/>
              <a:gd name="T26" fmla="*/ 8 w 92"/>
              <a:gd name="T27" fmla="*/ 7 h 45"/>
              <a:gd name="T28" fmla="*/ 24 w 92"/>
              <a:gd name="T29" fmla="*/ 1 h 45"/>
              <a:gd name="T30" fmla="*/ 29 w 92"/>
              <a:gd name="T31" fmla="*/ 7 h 45"/>
              <a:gd name="T32" fmla="*/ 39 w 92"/>
              <a:gd name="T33" fmla="*/ 6 h 45"/>
              <a:gd name="T34" fmla="*/ 43 w 92"/>
              <a:gd name="T35" fmla="*/ 8 h 45"/>
              <a:gd name="T36" fmla="*/ 47 w 92"/>
              <a:gd name="T37" fmla="*/ 9 h 45"/>
              <a:gd name="T38" fmla="*/ 43 w 92"/>
              <a:gd name="T39" fmla="*/ 4 h 45"/>
              <a:gd name="T40" fmla="*/ 54 w 92"/>
              <a:gd name="T41" fmla="*/ 10 h 45"/>
              <a:gd name="T42" fmla="*/ 60 w 92"/>
              <a:gd name="T43" fmla="*/ 14 h 45"/>
              <a:gd name="T44" fmla="*/ 59 w 92"/>
              <a:gd name="T45" fmla="*/ 1 h 45"/>
              <a:gd name="T46" fmla="*/ 69 w 92"/>
              <a:gd name="T47" fmla="*/ 6 h 45"/>
              <a:gd name="T48" fmla="*/ 74 w 92"/>
              <a:gd name="T49" fmla="*/ 19 h 45"/>
              <a:gd name="T50" fmla="*/ 82 w 92"/>
              <a:gd name="T51" fmla="*/ 26 h 45"/>
              <a:gd name="T52" fmla="*/ 92 w 92"/>
              <a:gd name="T53" fmla="*/ 33 h 45"/>
              <a:gd name="T54" fmla="*/ 83 w 92"/>
              <a:gd name="T55" fmla="*/ 35 h 45"/>
              <a:gd name="T56" fmla="*/ 81 w 92"/>
              <a:gd name="T57" fmla="*/ 36 h 45"/>
              <a:gd name="T58" fmla="*/ 85 w 92"/>
              <a:gd name="T59" fmla="*/ 36 h 45"/>
              <a:gd name="T60" fmla="*/ 89 w 92"/>
              <a:gd name="T61" fmla="*/ 39 h 45"/>
              <a:gd name="T62" fmla="*/ 83 w 92"/>
              <a:gd name="T63"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 h="45">
                <a:moveTo>
                  <a:pt x="83" y="41"/>
                </a:moveTo>
                <a:cubicBezTo>
                  <a:pt x="81" y="41"/>
                  <a:pt x="79" y="41"/>
                  <a:pt x="76" y="41"/>
                </a:cubicBezTo>
                <a:cubicBezTo>
                  <a:pt x="75" y="41"/>
                  <a:pt x="74" y="41"/>
                  <a:pt x="73" y="41"/>
                </a:cubicBezTo>
                <a:cubicBezTo>
                  <a:pt x="72" y="41"/>
                  <a:pt x="72" y="40"/>
                  <a:pt x="71" y="39"/>
                </a:cubicBezTo>
                <a:cubicBezTo>
                  <a:pt x="70" y="39"/>
                  <a:pt x="66" y="40"/>
                  <a:pt x="65" y="38"/>
                </a:cubicBezTo>
                <a:cubicBezTo>
                  <a:pt x="65" y="35"/>
                  <a:pt x="63" y="37"/>
                  <a:pt x="61" y="38"/>
                </a:cubicBezTo>
                <a:cubicBezTo>
                  <a:pt x="58" y="40"/>
                  <a:pt x="56" y="39"/>
                  <a:pt x="54" y="40"/>
                </a:cubicBezTo>
                <a:cubicBezTo>
                  <a:pt x="51" y="41"/>
                  <a:pt x="48" y="42"/>
                  <a:pt x="45" y="43"/>
                </a:cubicBezTo>
                <a:cubicBezTo>
                  <a:pt x="41" y="43"/>
                  <a:pt x="35" y="45"/>
                  <a:pt x="31" y="43"/>
                </a:cubicBezTo>
                <a:cubicBezTo>
                  <a:pt x="31" y="43"/>
                  <a:pt x="29" y="42"/>
                  <a:pt x="29" y="41"/>
                </a:cubicBezTo>
                <a:cubicBezTo>
                  <a:pt x="29" y="40"/>
                  <a:pt x="29" y="38"/>
                  <a:pt x="27" y="38"/>
                </a:cubicBezTo>
                <a:cubicBezTo>
                  <a:pt x="25" y="38"/>
                  <a:pt x="23" y="38"/>
                  <a:pt x="21" y="38"/>
                </a:cubicBezTo>
                <a:cubicBezTo>
                  <a:pt x="19" y="38"/>
                  <a:pt x="17" y="38"/>
                  <a:pt x="15" y="36"/>
                </a:cubicBezTo>
                <a:cubicBezTo>
                  <a:pt x="14" y="36"/>
                  <a:pt x="9" y="32"/>
                  <a:pt x="10" y="31"/>
                </a:cubicBezTo>
                <a:cubicBezTo>
                  <a:pt x="16" y="28"/>
                  <a:pt x="23" y="29"/>
                  <a:pt x="28" y="29"/>
                </a:cubicBezTo>
                <a:cubicBezTo>
                  <a:pt x="29" y="29"/>
                  <a:pt x="40" y="29"/>
                  <a:pt x="40" y="29"/>
                </a:cubicBezTo>
                <a:cubicBezTo>
                  <a:pt x="40" y="27"/>
                  <a:pt x="26" y="25"/>
                  <a:pt x="25" y="25"/>
                </a:cubicBezTo>
                <a:cubicBezTo>
                  <a:pt x="20" y="25"/>
                  <a:pt x="14" y="28"/>
                  <a:pt x="9" y="26"/>
                </a:cubicBezTo>
                <a:cubicBezTo>
                  <a:pt x="7" y="25"/>
                  <a:pt x="3" y="23"/>
                  <a:pt x="7" y="21"/>
                </a:cubicBezTo>
                <a:cubicBezTo>
                  <a:pt x="10" y="20"/>
                  <a:pt x="13" y="19"/>
                  <a:pt x="16" y="19"/>
                </a:cubicBezTo>
                <a:cubicBezTo>
                  <a:pt x="18" y="18"/>
                  <a:pt x="20" y="18"/>
                  <a:pt x="21" y="18"/>
                </a:cubicBezTo>
                <a:cubicBezTo>
                  <a:pt x="19" y="19"/>
                  <a:pt x="16" y="18"/>
                  <a:pt x="14" y="18"/>
                </a:cubicBezTo>
                <a:cubicBezTo>
                  <a:pt x="13" y="18"/>
                  <a:pt x="7" y="19"/>
                  <a:pt x="6" y="18"/>
                </a:cubicBezTo>
                <a:cubicBezTo>
                  <a:pt x="6" y="18"/>
                  <a:pt x="7" y="17"/>
                  <a:pt x="7" y="17"/>
                </a:cubicBezTo>
                <a:cubicBezTo>
                  <a:pt x="7" y="16"/>
                  <a:pt x="0" y="17"/>
                  <a:pt x="1" y="15"/>
                </a:cubicBezTo>
                <a:cubicBezTo>
                  <a:pt x="2" y="14"/>
                  <a:pt x="3" y="12"/>
                  <a:pt x="4" y="11"/>
                </a:cubicBezTo>
                <a:cubicBezTo>
                  <a:pt x="8" y="10"/>
                  <a:pt x="4" y="10"/>
                  <a:pt x="4" y="9"/>
                </a:cubicBezTo>
                <a:cubicBezTo>
                  <a:pt x="4" y="9"/>
                  <a:pt x="7" y="7"/>
                  <a:pt x="8" y="7"/>
                </a:cubicBezTo>
                <a:cubicBezTo>
                  <a:pt x="10" y="6"/>
                  <a:pt x="11" y="5"/>
                  <a:pt x="13" y="4"/>
                </a:cubicBezTo>
                <a:cubicBezTo>
                  <a:pt x="17" y="2"/>
                  <a:pt x="20" y="1"/>
                  <a:pt x="24" y="1"/>
                </a:cubicBezTo>
                <a:cubicBezTo>
                  <a:pt x="29" y="1"/>
                  <a:pt x="24" y="7"/>
                  <a:pt x="24" y="7"/>
                </a:cubicBezTo>
                <a:cubicBezTo>
                  <a:pt x="26" y="8"/>
                  <a:pt x="28" y="8"/>
                  <a:pt x="29" y="7"/>
                </a:cubicBezTo>
                <a:cubicBezTo>
                  <a:pt x="30" y="7"/>
                  <a:pt x="30" y="4"/>
                  <a:pt x="31" y="4"/>
                </a:cubicBezTo>
                <a:cubicBezTo>
                  <a:pt x="33" y="4"/>
                  <a:pt x="37" y="4"/>
                  <a:pt x="39" y="6"/>
                </a:cubicBezTo>
                <a:cubicBezTo>
                  <a:pt x="42" y="8"/>
                  <a:pt x="35" y="11"/>
                  <a:pt x="40" y="10"/>
                </a:cubicBezTo>
                <a:cubicBezTo>
                  <a:pt x="41" y="10"/>
                  <a:pt x="42" y="9"/>
                  <a:pt x="43" y="8"/>
                </a:cubicBezTo>
                <a:cubicBezTo>
                  <a:pt x="44" y="8"/>
                  <a:pt x="44" y="8"/>
                  <a:pt x="45" y="8"/>
                </a:cubicBezTo>
                <a:cubicBezTo>
                  <a:pt x="46" y="8"/>
                  <a:pt x="46" y="8"/>
                  <a:pt x="47" y="9"/>
                </a:cubicBezTo>
                <a:cubicBezTo>
                  <a:pt x="48" y="9"/>
                  <a:pt x="48" y="7"/>
                  <a:pt x="48" y="6"/>
                </a:cubicBezTo>
                <a:cubicBezTo>
                  <a:pt x="47" y="6"/>
                  <a:pt x="44" y="4"/>
                  <a:pt x="43" y="4"/>
                </a:cubicBezTo>
                <a:cubicBezTo>
                  <a:pt x="45" y="3"/>
                  <a:pt x="49" y="5"/>
                  <a:pt x="50" y="6"/>
                </a:cubicBezTo>
                <a:cubicBezTo>
                  <a:pt x="53" y="7"/>
                  <a:pt x="53" y="8"/>
                  <a:pt x="54" y="10"/>
                </a:cubicBezTo>
                <a:cubicBezTo>
                  <a:pt x="54" y="11"/>
                  <a:pt x="54" y="16"/>
                  <a:pt x="56" y="16"/>
                </a:cubicBezTo>
                <a:cubicBezTo>
                  <a:pt x="57" y="16"/>
                  <a:pt x="61" y="16"/>
                  <a:pt x="60" y="14"/>
                </a:cubicBezTo>
                <a:cubicBezTo>
                  <a:pt x="59" y="10"/>
                  <a:pt x="57" y="7"/>
                  <a:pt x="56" y="3"/>
                </a:cubicBezTo>
                <a:cubicBezTo>
                  <a:pt x="55" y="0"/>
                  <a:pt x="58" y="1"/>
                  <a:pt x="59" y="1"/>
                </a:cubicBezTo>
                <a:cubicBezTo>
                  <a:pt x="62" y="2"/>
                  <a:pt x="62" y="0"/>
                  <a:pt x="64" y="1"/>
                </a:cubicBezTo>
                <a:cubicBezTo>
                  <a:pt x="66" y="3"/>
                  <a:pt x="69" y="4"/>
                  <a:pt x="69" y="6"/>
                </a:cubicBezTo>
                <a:cubicBezTo>
                  <a:pt x="70" y="9"/>
                  <a:pt x="71" y="11"/>
                  <a:pt x="73" y="13"/>
                </a:cubicBezTo>
                <a:cubicBezTo>
                  <a:pt x="74" y="16"/>
                  <a:pt x="75" y="17"/>
                  <a:pt x="74" y="19"/>
                </a:cubicBezTo>
                <a:cubicBezTo>
                  <a:pt x="73" y="22"/>
                  <a:pt x="76" y="25"/>
                  <a:pt x="78" y="26"/>
                </a:cubicBezTo>
                <a:cubicBezTo>
                  <a:pt x="79" y="26"/>
                  <a:pt x="81" y="26"/>
                  <a:pt x="82" y="26"/>
                </a:cubicBezTo>
                <a:cubicBezTo>
                  <a:pt x="83" y="27"/>
                  <a:pt x="84" y="28"/>
                  <a:pt x="85" y="28"/>
                </a:cubicBezTo>
                <a:cubicBezTo>
                  <a:pt x="88" y="29"/>
                  <a:pt x="92" y="29"/>
                  <a:pt x="92" y="33"/>
                </a:cubicBezTo>
                <a:cubicBezTo>
                  <a:pt x="92" y="35"/>
                  <a:pt x="83" y="32"/>
                  <a:pt x="83" y="32"/>
                </a:cubicBezTo>
                <a:cubicBezTo>
                  <a:pt x="83" y="33"/>
                  <a:pt x="83" y="34"/>
                  <a:pt x="83" y="35"/>
                </a:cubicBezTo>
                <a:cubicBezTo>
                  <a:pt x="83" y="35"/>
                  <a:pt x="80" y="35"/>
                  <a:pt x="80" y="35"/>
                </a:cubicBezTo>
                <a:cubicBezTo>
                  <a:pt x="81" y="35"/>
                  <a:pt x="81" y="36"/>
                  <a:pt x="81" y="36"/>
                </a:cubicBezTo>
                <a:cubicBezTo>
                  <a:pt x="81" y="37"/>
                  <a:pt x="81" y="38"/>
                  <a:pt x="81" y="38"/>
                </a:cubicBezTo>
                <a:cubicBezTo>
                  <a:pt x="81" y="38"/>
                  <a:pt x="85" y="36"/>
                  <a:pt x="85" y="36"/>
                </a:cubicBezTo>
                <a:cubicBezTo>
                  <a:pt x="87" y="36"/>
                  <a:pt x="86" y="37"/>
                  <a:pt x="86" y="38"/>
                </a:cubicBezTo>
                <a:cubicBezTo>
                  <a:pt x="86" y="38"/>
                  <a:pt x="88" y="38"/>
                  <a:pt x="89" y="39"/>
                </a:cubicBezTo>
                <a:cubicBezTo>
                  <a:pt x="89" y="39"/>
                  <a:pt x="83" y="41"/>
                  <a:pt x="83" y="41"/>
                </a:cubicBezTo>
                <a:cubicBezTo>
                  <a:pt x="81" y="41"/>
                  <a:pt x="86" y="41"/>
                  <a:pt x="83" y="41"/>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43" name="Freeform 573">
            <a:extLst>
              <a:ext uri="{FF2B5EF4-FFF2-40B4-BE49-F238E27FC236}">
                <a16:creationId xmlns:a16="http://schemas.microsoft.com/office/drawing/2014/main" id="{DE7AF8A7-8E8C-77B9-8A03-7BD76878977B}"/>
              </a:ext>
            </a:extLst>
          </p:cNvPr>
          <p:cNvSpPr/>
          <p:nvPr/>
        </p:nvSpPr>
        <p:spPr bwMode="auto">
          <a:xfrm>
            <a:off x="7507817" y="2717123"/>
            <a:ext cx="40565" cy="33331"/>
          </a:xfrm>
          <a:custGeom>
            <a:avLst/>
            <a:gdLst>
              <a:gd name="T0" fmla="*/ 9 w 14"/>
              <a:gd name="T1" fmla="*/ 8 h 9"/>
              <a:gd name="T2" fmla="*/ 5 w 14"/>
              <a:gd name="T3" fmla="*/ 5 h 9"/>
              <a:gd name="T4" fmla="*/ 0 w 14"/>
              <a:gd name="T5" fmla="*/ 3 h 9"/>
              <a:gd name="T6" fmla="*/ 4 w 14"/>
              <a:gd name="T7" fmla="*/ 0 h 9"/>
              <a:gd name="T8" fmla="*/ 10 w 14"/>
              <a:gd name="T9" fmla="*/ 1 h 9"/>
              <a:gd name="T10" fmla="*/ 12 w 14"/>
              <a:gd name="T11" fmla="*/ 4 h 9"/>
              <a:gd name="T12" fmla="*/ 9 w 14"/>
              <a:gd name="T13" fmla="*/ 8 h 9"/>
              <a:gd name="T14" fmla="*/ 9 w 14"/>
              <a:gd name="T15" fmla="*/ 8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9">
                <a:moveTo>
                  <a:pt x="9" y="8"/>
                </a:moveTo>
                <a:cubicBezTo>
                  <a:pt x="7" y="8"/>
                  <a:pt x="6" y="5"/>
                  <a:pt x="5" y="5"/>
                </a:cubicBezTo>
                <a:cubicBezTo>
                  <a:pt x="4" y="4"/>
                  <a:pt x="0" y="3"/>
                  <a:pt x="0" y="3"/>
                </a:cubicBezTo>
                <a:cubicBezTo>
                  <a:pt x="1" y="2"/>
                  <a:pt x="3" y="1"/>
                  <a:pt x="4" y="0"/>
                </a:cubicBezTo>
                <a:cubicBezTo>
                  <a:pt x="6" y="0"/>
                  <a:pt x="8" y="0"/>
                  <a:pt x="10" y="1"/>
                </a:cubicBezTo>
                <a:cubicBezTo>
                  <a:pt x="12" y="2"/>
                  <a:pt x="14" y="2"/>
                  <a:pt x="12" y="4"/>
                </a:cubicBezTo>
                <a:cubicBezTo>
                  <a:pt x="11" y="5"/>
                  <a:pt x="10" y="9"/>
                  <a:pt x="9" y="8"/>
                </a:cubicBezTo>
                <a:cubicBezTo>
                  <a:pt x="8" y="8"/>
                  <a:pt x="9" y="8"/>
                  <a:pt x="9" y="8"/>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44" name="Freeform 574">
            <a:extLst>
              <a:ext uri="{FF2B5EF4-FFF2-40B4-BE49-F238E27FC236}">
                <a16:creationId xmlns:a16="http://schemas.microsoft.com/office/drawing/2014/main" id="{0E2AFF05-5FCE-AF5C-89E1-ABB0A6714F64}"/>
              </a:ext>
            </a:extLst>
          </p:cNvPr>
          <p:cNvSpPr/>
          <p:nvPr/>
        </p:nvSpPr>
        <p:spPr bwMode="auto">
          <a:xfrm>
            <a:off x="7572127" y="2702309"/>
            <a:ext cx="92013" cy="106164"/>
          </a:xfrm>
          <a:custGeom>
            <a:avLst/>
            <a:gdLst>
              <a:gd name="T0" fmla="*/ 18 w 32"/>
              <a:gd name="T1" fmla="*/ 27 h 29"/>
              <a:gd name="T2" fmla="*/ 10 w 32"/>
              <a:gd name="T3" fmla="*/ 19 h 29"/>
              <a:gd name="T4" fmla="*/ 1 w 32"/>
              <a:gd name="T5" fmla="*/ 15 h 29"/>
              <a:gd name="T6" fmla="*/ 0 w 32"/>
              <a:gd name="T7" fmla="*/ 13 h 29"/>
              <a:gd name="T8" fmla="*/ 4 w 32"/>
              <a:gd name="T9" fmla="*/ 12 h 29"/>
              <a:gd name="T10" fmla="*/ 11 w 32"/>
              <a:gd name="T11" fmla="*/ 14 h 29"/>
              <a:gd name="T12" fmla="*/ 11 w 32"/>
              <a:gd name="T13" fmla="*/ 12 h 29"/>
              <a:gd name="T14" fmla="*/ 13 w 32"/>
              <a:gd name="T15" fmla="*/ 11 h 29"/>
              <a:gd name="T16" fmla="*/ 7 w 32"/>
              <a:gd name="T17" fmla="*/ 8 h 29"/>
              <a:gd name="T18" fmla="*/ 7 w 32"/>
              <a:gd name="T19" fmla="*/ 6 h 29"/>
              <a:gd name="T20" fmla="*/ 10 w 32"/>
              <a:gd name="T21" fmla="*/ 7 h 29"/>
              <a:gd name="T22" fmla="*/ 11 w 32"/>
              <a:gd name="T23" fmla="*/ 5 h 29"/>
              <a:gd name="T24" fmla="*/ 8 w 32"/>
              <a:gd name="T25" fmla="*/ 4 h 29"/>
              <a:gd name="T26" fmla="*/ 10 w 32"/>
              <a:gd name="T27" fmla="*/ 3 h 29"/>
              <a:gd name="T28" fmla="*/ 14 w 32"/>
              <a:gd name="T29" fmla="*/ 4 h 29"/>
              <a:gd name="T30" fmla="*/ 13 w 32"/>
              <a:gd name="T31" fmla="*/ 3 h 29"/>
              <a:gd name="T32" fmla="*/ 19 w 32"/>
              <a:gd name="T33" fmla="*/ 5 h 29"/>
              <a:gd name="T34" fmla="*/ 18 w 32"/>
              <a:gd name="T35" fmla="*/ 3 h 29"/>
              <a:gd name="T36" fmla="*/ 19 w 32"/>
              <a:gd name="T37" fmla="*/ 3 h 29"/>
              <a:gd name="T38" fmla="*/ 17 w 32"/>
              <a:gd name="T39" fmla="*/ 2 h 29"/>
              <a:gd name="T40" fmla="*/ 25 w 32"/>
              <a:gd name="T41" fmla="*/ 1 h 29"/>
              <a:gd name="T42" fmla="*/ 23 w 32"/>
              <a:gd name="T43" fmla="*/ 3 h 29"/>
              <a:gd name="T44" fmla="*/ 28 w 32"/>
              <a:gd name="T45" fmla="*/ 4 h 29"/>
              <a:gd name="T46" fmla="*/ 27 w 32"/>
              <a:gd name="T47" fmla="*/ 7 h 29"/>
              <a:gd name="T48" fmla="*/ 26 w 32"/>
              <a:gd name="T49" fmla="*/ 8 h 29"/>
              <a:gd name="T50" fmla="*/ 23 w 32"/>
              <a:gd name="T51" fmla="*/ 10 h 29"/>
              <a:gd name="T52" fmla="*/ 21 w 32"/>
              <a:gd name="T53" fmla="*/ 13 h 29"/>
              <a:gd name="T54" fmla="*/ 24 w 32"/>
              <a:gd name="T55" fmla="*/ 11 h 29"/>
              <a:gd name="T56" fmla="*/ 26 w 32"/>
              <a:gd name="T57" fmla="*/ 13 h 29"/>
              <a:gd name="T58" fmla="*/ 29 w 32"/>
              <a:gd name="T59" fmla="*/ 13 h 29"/>
              <a:gd name="T60" fmla="*/ 28 w 32"/>
              <a:gd name="T61" fmla="*/ 10 h 29"/>
              <a:gd name="T62" fmla="*/ 30 w 32"/>
              <a:gd name="T63" fmla="*/ 11 h 29"/>
              <a:gd name="T64" fmla="*/ 30 w 32"/>
              <a:gd name="T65" fmla="*/ 14 h 29"/>
              <a:gd name="T66" fmla="*/ 31 w 32"/>
              <a:gd name="T67" fmla="*/ 17 h 29"/>
              <a:gd name="T68" fmla="*/ 28 w 32"/>
              <a:gd name="T69" fmla="*/ 23 h 29"/>
              <a:gd name="T70" fmla="*/ 22 w 32"/>
              <a:gd name="T71" fmla="*/ 23 h 29"/>
              <a:gd name="T72" fmla="*/ 21 w 32"/>
              <a:gd name="T73" fmla="*/ 23 h 29"/>
              <a:gd name="T74" fmla="*/ 23 w 32"/>
              <a:gd name="T75" fmla="*/ 26 h 29"/>
              <a:gd name="T76" fmla="*/ 18 w 32"/>
              <a:gd name="T77" fmla="*/ 27 h 29"/>
              <a:gd name="T78" fmla="*/ 18 w 32"/>
              <a:gd name="T79" fmla="*/ 2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2" h="29">
                <a:moveTo>
                  <a:pt x="18" y="27"/>
                </a:moveTo>
                <a:cubicBezTo>
                  <a:pt x="15" y="25"/>
                  <a:pt x="13" y="21"/>
                  <a:pt x="10" y="19"/>
                </a:cubicBezTo>
                <a:cubicBezTo>
                  <a:pt x="7" y="18"/>
                  <a:pt x="4" y="16"/>
                  <a:pt x="1" y="15"/>
                </a:cubicBezTo>
                <a:cubicBezTo>
                  <a:pt x="0" y="14"/>
                  <a:pt x="0" y="14"/>
                  <a:pt x="0" y="13"/>
                </a:cubicBezTo>
                <a:cubicBezTo>
                  <a:pt x="0" y="10"/>
                  <a:pt x="2" y="11"/>
                  <a:pt x="4" y="12"/>
                </a:cubicBezTo>
                <a:cubicBezTo>
                  <a:pt x="6" y="13"/>
                  <a:pt x="8" y="15"/>
                  <a:pt x="11" y="14"/>
                </a:cubicBezTo>
                <a:cubicBezTo>
                  <a:pt x="12" y="14"/>
                  <a:pt x="11" y="12"/>
                  <a:pt x="11" y="12"/>
                </a:cubicBezTo>
                <a:cubicBezTo>
                  <a:pt x="11" y="11"/>
                  <a:pt x="13" y="12"/>
                  <a:pt x="13" y="11"/>
                </a:cubicBezTo>
                <a:cubicBezTo>
                  <a:pt x="14" y="10"/>
                  <a:pt x="7" y="8"/>
                  <a:pt x="7" y="8"/>
                </a:cubicBezTo>
                <a:cubicBezTo>
                  <a:pt x="5" y="7"/>
                  <a:pt x="6" y="6"/>
                  <a:pt x="7" y="6"/>
                </a:cubicBezTo>
                <a:cubicBezTo>
                  <a:pt x="9" y="5"/>
                  <a:pt x="9" y="6"/>
                  <a:pt x="10" y="7"/>
                </a:cubicBezTo>
                <a:cubicBezTo>
                  <a:pt x="10" y="7"/>
                  <a:pt x="11" y="5"/>
                  <a:pt x="11" y="5"/>
                </a:cubicBezTo>
                <a:cubicBezTo>
                  <a:pt x="12" y="5"/>
                  <a:pt x="8" y="4"/>
                  <a:pt x="8" y="4"/>
                </a:cubicBezTo>
                <a:cubicBezTo>
                  <a:pt x="8" y="4"/>
                  <a:pt x="10" y="3"/>
                  <a:pt x="10" y="3"/>
                </a:cubicBezTo>
                <a:cubicBezTo>
                  <a:pt x="11" y="3"/>
                  <a:pt x="13" y="4"/>
                  <a:pt x="14" y="4"/>
                </a:cubicBezTo>
                <a:cubicBezTo>
                  <a:pt x="14" y="4"/>
                  <a:pt x="13" y="3"/>
                  <a:pt x="13" y="3"/>
                </a:cubicBezTo>
                <a:cubicBezTo>
                  <a:pt x="14" y="2"/>
                  <a:pt x="18" y="5"/>
                  <a:pt x="19" y="5"/>
                </a:cubicBezTo>
                <a:cubicBezTo>
                  <a:pt x="20" y="4"/>
                  <a:pt x="18" y="4"/>
                  <a:pt x="18" y="3"/>
                </a:cubicBezTo>
                <a:cubicBezTo>
                  <a:pt x="18" y="3"/>
                  <a:pt x="19" y="3"/>
                  <a:pt x="19" y="3"/>
                </a:cubicBezTo>
                <a:cubicBezTo>
                  <a:pt x="19" y="3"/>
                  <a:pt x="17" y="3"/>
                  <a:pt x="17" y="2"/>
                </a:cubicBezTo>
                <a:cubicBezTo>
                  <a:pt x="17" y="2"/>
                  <a:pt x="24" y="0"/>
                  <a:pt x="25" y="1"/>
                </a:cubicBezTo>
                <a:cubicBezTo>
                  <a:pt x="26" y="1"/>
                  <a:pt x="23" y="2"/>
                  <a:pt x="23" y="3"/>
                </a:cubicBezTo>
                <a:cubicBezTo>
                  <a:pt x="24" y="4"/>
                  <a:pt x="27" y="3"/>
                  <a:pt x="28" y="4"/>
                </a:cubicBezTo>
                <a:cubicBezTo>
                  <a:pt x="28" y="5"/>
                  <a:pt x="24" y="7"/>
                  <a:pt x="27" y="7"/>
                </a:cubicBezTo>
                <a:cubicBezTo>
                  <a:pt x="28" y="7"/>
                  <a:pt x="27" y="8"/>
                  <a:pt x="26" y="8"/>
                </a:cubicBezTo>
                <a:cubicBezTo>
                  <a:pt x="25" y="8"/>
                  <a:pt x="24" y="8"/>
                  <a:pt x="23" y="10"/>
                </a:cubicBezTo>
                <a:cubicBezTo>
                  <a:pt x="23" y="10"/>
                  <a:pt x="21" y="13"/>
                  <a:pt x="21" y="13"/>
                </a:cubicBezTo>
                <a:cubicBezTo>
                  <a:pt x="22" y="13"/>
                  <a:pt x="23" y="11"/>
                  <a:pt x="24" y="11"/>
                </a:cubicBezTo>
                <a:cubicBezTo>
                  <a:pt x="25" y="11"/>
                  <a:pt x="25" y="12"/>
                  <a:pt x="26" y="13"/>
                </a:cubicBezTo>
                <a:cubicBezTo>
                  <a:pt x="27" y="13"/>
                  <a:pt x="30" y="17"/>
                  <a:pt x="29" y="13"/>
                </a:cubicBezTo>
                <a:cubicBezTo>
                  <a:pt x="29" y="12"/>
                  <a:pt x="27" y="11"/>
                  <a:pt x="28" y="10"/>
                </a:cubicBezTo>
                <a:cubicBezTo>
                  <a:pt x="29" y="10"/>
                  <a:pt x="30" y="10"/>
                  <a:pt x="30" y="11"/>
                </a:cubicBezTo>
                <a:cubicBezTo>
                  <a:pt x="30" y="12"/>
                  <a:pt x="29" y="13"/>
                  <a:pt x="30" y="14"/>
                </a:cubicBezTo>
                <a:cubicBezTo>
                  <a:pt x="31" y="15"/>
                  <a:pt x="32" y="16"/>
                  <a:pt x="31" y="17"/>
                </a:cubicBezTo>
                <a:cubicBezTo>
                  <a:pt x="29" y="19"/>
                  <a:pt x="32" y="22"/>
                  <a:pt x="28" y="23"/>
                </a:cubicBezTo>
                <a:cubicBezTo>
                  <a:pt x="28" y="23"/>
                  <a:pt x="21" y="25"/>
                  <a:pt x="22" y="23"/>
                </a:cubicBezTo>
                <a:cubicBezTo>
                  <a:pt x="22" y="22"/>
                  <a:pt x="21" y="22"/>
                  <a:pt x="21" y="23"/>
                </a:cubicBezTo>
                <a:cubicBezTo>
                  <a:pt x="22" y="24"/>
                  <a:pt x="22" y="25"/>
                  <a:pt x="23" y="26"/>
                </a:cubicBezTo>
                <a:cubicBezTo>
                  <a:pt x="23" y="28"/>
                  <a:pt x="19" y="27"/>
                  <a:pt x="18" y="27"/>
                </a:cubicBezTo>
                <a:cubicBezTo>
                  <a:pt x="17" y="26"/>
                  <a:pt x="22" y="29"/>
                  <a:pt x="18" y="27"/>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45" name="Freeform 575">
            <a:extLst>
              <a:ext uri="{FF2B5EF4-FFF2-40B4-BE49-F238E27FC236}">
                <a16:creationId xmlns:a16="http://schemas.microsoft.com/office/drawing/2014/main" id="{5F5DCEBD-C9FA-3562-4589-B0C7891B3419}"/>
              </a:ext>
            </a:extLst>
          </p:cNvPr>
          <p:cNvSpPr/>
          <p:nvPr/>
        </p:nvSpPr>
        <p:spPr bwMode="auto">
          <a:xfrm>
            <a:off x="7670076" y="2702309"/>
            <a:ext cx="81129" cy="80240"/>
          </a:xfrm>
          <a:custGeom>
            <a:avLst/>
            <a:gdLst>
              <a:gd name="T0" fmla="*/ 7 w 28"/>
              <a:gd name="T1" fmla="*/ 22 h 22"/>
              <a:gd name="T2" fmla="*/ 3 w 28"/>
              <a:gd name="T3" fmla="*/ 19 h 22"/>
              <a:gd name="T4" fmla="*/ 1 w 28"/>
              <a:gd name="T5" fmla="*/ 11 h 22"/>
              <a:gd name="T6" fmla="*/ 1 w 28"/>
              <a:gd name="T7" fmla="*/ 4 h 22"/>
              <a:gd name="T8" fmla="*/ 6 w 28"/>
              <a:gd name="T9" fmla="*/ 4 h 22"/>
              <a:gd name="T10" fmla="*/ 5 w 28"/>
              <a:gd name="T11" fmla="*/ 1 h 22"/>
              <a:gd name="T12" fmla="*/ 16 w 28"/>
              <a:gd name="T13" fmla="*/ 2 h 22"/>
              <a:gd name="T14" fmla="*/ 25 w 28"/>
              <a:gd name="T15" fmla="*/ 3 h 22"/>
              <a:gd name="T16" fmla="*/ 23 w 28"/>
              <a:gd name="T17" fmla="*/ 8 h 22"/>
              <a:gd name="T18" fmla="*/ 19 w 28"/>
              <a:gd name="T19" fmla="*/ 13 h 22"/>
              <a:gd name="T20" fmla="*/ 12 w 28"/>
              <a:gd name="T21" fmla="*/ 13 h 22"/>
              <a:gd name="T22" fmla="*/ 10 w 28"/>
              <a:gd name="T23" fmla="*/ 14 h 22"/>
              <a:gd name="T24" fmla="*/ 11 w 28"/>
              <a:gd name="T25" fmla="*/ 17 h 22"/>
              <a:gd name="T26" fmla="*/ 7 w 28"/>
              <a:gd name="T27" fmla="*/ 22 h 22"/>
              <a:gd name="T28" fmla="*/ 7 w 28"/>
              <a:gd name="T29"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 h="22">
                <a:moveTo>
                  <a:pt x="7" y="22"/>
                </a:moveTo>
                <a:cubicBezTo>
                  <a:pt x="5" y="21"/>
                  <a:pt x="3" y="21"/>
                  <a:pt x="3" y="19"/>
                </a:cubicBezTo>
                <a:cubicBezTo>
                  <a:pt x="3" y="16"/>
                  <a:pt x="0" y="14"/>
                  <a:pt x="1" y="11"/>
                </a:cubicBezTo>
                <a:cubicBezTo>
                  <a:pt x="1" y="9"/>
                  <a:pt x="0" y="6"/>
                  <a:pt x="1" y="4"/>
                </a:cubicBezTo>
                <a:cubicBezTo>
                  <a:pt x="2" y="4"/>
                  <a:pt x="6" y="5"/>
                  <a:pt x="6" y="4"/>
                </a:cubicBezTo>
                <a:cubicBezTo>
                  <a:pt x="6" y="3"/>
                  <a:pt x="0" y="3"/>
                  <a:pt x="5" y="1"/>
                </a:cubicBezTo>
                <a:cubicBezTo>
                  <a:pt x="9" y="0"/>
                  <a:pt x="12" y="1"/>
                  <a:pt x="16" y="2"/>
                </a:cubicBezTo>
                <a:cubicBezTo>
                  <a:pt x="19" y="2"/>
                  <a:pt x="22" y="2"/>
                  <a:pt x="25" y="3"/>
                </a:cubicBezTo>
                <a:cubicBezTo>
                  <a:pt x="28" y="4"/>
                  <a:pt x="25" y="6"/>
                  <a:pt x="23" y="8"/>
                </a:cubicBezTo>
                <a:cubicBezTo>
                  <a:pt x="22" y="10"/>
                  <a:pt x="21" y="12"/>
                  <a:pt x="19" y="13"/>
                </a:cubicBezTo>
                <a:cubicBezTo>
                  <a:pt x="18" y="15"/>
                  <a:pt x="14" y="13"/>
                  <a:pt x="12" y="13"/>
                </a:cubicBezTo>
                <a:cubicBezTo>
                  <a:pt x="12" y="13"/>
                  <a:pt x="9" y="13"/>
                  <a:pt x="10" y="14"/>
                </a:cubicBezTo>
                <a:cubicBezTo>
                  <a:pt x="10" y="15"/>
                  <a:pt x="12" y="15"/>
                  <a:pt x="11" y="17"/>
                </a:cubicBezTo>
                <a:cubicBezTo>
                  <a:pt x="10" y="17"/>
                  <a:pt x="8" y="22"/>
                  <a:pt x="7" y="22"/>
                </a:cubicBezTo>
                <a:cubicBezTo>
                  <a:pt x="5" y="21"/>
                  <a:pt x="8" y="22"/>
                  <a:pt x="7" y="22"/>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46" name="Freeform 576">
            <a:extLst>
              <a:ext uri="{FF2B5EF4-FFF2-40B4-BE49-F238E27FC236}">
                <a16:creationId xmlns:a16="http://schemas.microsoft.com/office/drawing/2014/main" id="{17987821-3309-4ACD-0B5B-0D5AD32CE626}"/>
              </a:ext>
            </a:extLst>
          </p:cNvPr>
          <p:cNvSpPr/>
          <p:nvPr/>
        </p:nvSpPr>
        <p:spPr bwMode="auto">
          <a:xfrm>
            <a:off x="7235735" y="2692433"/>
            <a:ext cx="156324" cy="119743"/>
          </a:xfrm>
          <a:custGeom>
            <a:avLst/>
            <a:gdLst>
              <a:gd name="T0" fmla="*/ 52 w 54"/>
              <a:gd name="T1" fmla="*/ 10 h 33"/>
              <a:gd name="T2" fmla="*/ 45 w 54"/>
              <a:gd name="T3" fmla="*/ 4 h 33"/>
              <a:gd name="T4" fmla="*/ 41 w 54"/>
              <a:gd name="T5" fmla="*/ 3 h 33"/>
              <a:gd name="T6" fmla="*/ 35 w 54"/>
              <a:gd name="T7" fmla="*/ 4 h 33"/>
              <a:gd name="T8" fmla="*/ 32 w 54"/>
              <a:gd name="T9" fmla="*/ 3 h 33"/>
              <a:gd name="T10" fmla="*/ 27 w 54"/>
              <a:gd name="T11" fmla="*/ 1 h 33"/>
              <a:gd name="T12" fmla="*/ 20 w 54"/>
              <a:gd name="T13" fmla="*/ 0 h 33"/>
              <a:gd name="T14" fmla="*/ 11 w 54"/>
              <a:gd name="T15" fmla="*/ 1 h 33"/>
              <a:gd name="T16" fmla="*/ 8 w 54"/>
              <a:gd name="T17" fmla="*/ 3 h 33"/>
              <a:gd name="T18" fmla="*/ 7 w 54"/>
              <a:gd name="T19" fmla="*/ 11 h 33"/>
              <a:gd name="T20" fmla="*/ 7 w 54"/>
              <a:gd name="T21" fmla="*/ 15 h 33"/>
              <a:gd name="T22" fmla="*/ 4 w 54"/>
              <a:gd name="T23" fmla="*/ 18 h 33"/>
              <a:gd name="T24" fmla="*/ 0 w 54"/>
              <a:gd name="T25" fmla="*/ 24 h 33"/>
              <a:gd name="T26" fmla="*/ 7 w 54"/>
              <a:gd name="T27" fmla="*/ 26 h 33"/>
              <a:gd name="T28" fmla="*/ 15 w 54"/>
              <a:gd name="T29" fmla="*/ 32 h 33"/>
              <a:gd name="T30" fmla="*/ 19 w 54"/>
              <a:gd name="T31" fmla="*/ 30 h 33"/>
              <a:gd name="T32" fmla="*/ 25 w 54"/>
              <a:gd name="T33" fmla="*/ 29 h 33"/>
              <a:gd name="T34" fmla="*/ 28 w 54"/>
              <a:gd name="T35" fmla="*/ 26 h 33"/>
              <a:gd name="T36" fmla="*/ 31 w 54"/>
              <a:gd name="T37" fmla="*/ 21 h 33"/>
              <a:gd name="T38" fmla="*/ 37 w 54"/>
              <a:gd name="T39" fmla="*/ 17 h 33"/>
              <a:gd name="T40" fmla="*/ 46 w 54"/>
              <a:gd name="T41" fmla="*/ 13 h 33"/>
              <a:gd name="T42" fmla="*/ 52 w 54"/>
              <a:gd name="T43" fmla="*/ 10 h 33"/>
              <a:gd name="T44" fmla="*/ 52 w 54"/>
              <a:gd name="T45" fmla="*/ 1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4" h="33">
                <a:moveTo>
                  <a:pt x="52" y="10"/>
                </a:moveTo>
                <a:cubicBezTo>
                  <a:pt x="50" y="8"/>
                  <a:pt x="48" y="6"/>
                  <a:pt x="45" y="4"/>
                </a:cubicBezTo>
                <a:cubicBezTo>
                  <a:pt x="44" y="4"/>
                  <a:pt x="42" y="3"/>
                  <a:pt x="41" y="3"/>
                </a:cubicBezTo>
                <a:cubicBezTo>
                  <a:pt x="38" y="2"/>
                  <a:pt x="37" y="3"/>
                  <a:pt x="35" y="4"/>
                </a:cubicBezTo>
                <a:cubicBezTo>
                  <a:pt x="34" y="4"/>
                  <a:pt x="33" y="3"/>
                  <a:pt x="32" y="3"/>
                </a:cubicBezTo>
                <a:cubicBezTo>
                  <a:pt x="31" y="2"/>
                  <a:pt x="29" y="2"/>
                  <a:pt x="27" y="1"/>
                </a:cubicBezTo>
                <a:cubicBezTo>
                  <a:pt x="25" y="1"/>
                  <a:pt x="22" y="0"/>
                  <a:pt x="20" y="0"/>
                </a:cubicBezTo>
                <a:cubicBezTo>
                  <a:pt x="17" y="0"/>
                  <a:pt x="14" y="1"/>
                  <a:pt x="11" y="1"/>
                </a:cubicBezTo>
                <a:cubicBezTo>
                  <a:pt x="9" y="2"/>
                  <a:pt x="6" y="1"/>
                  <a:pt x="8" y="3"/>
                </a:cubicBezTo>
                <a:cubicBezTo>
                  <a:pt x="10" y="7"/>
                  <a:pt x="10" y="8"/>
                  <a:pt x="7" y="11"/>
                </a:cubicBezTo>
                <a:cubicBezTo>
                  <a:pt x="5" y="13"/>
                  <a:pt x="7" y="14"/>
                  <a:pt x="7" y="15"/>
                </a:cubicBezTo>
                <a:cubicBezTo>
                  <a:pt x="6" y="16"/>
                  <a:pt x="4" y="16"/>
                  <a:pt x="4" y="18"/>
                </a:cubicBezTo>
                <a:cubicBezTo>
                  <a:pt x="3" y="20"/>
                  <a:pt x="1" y="22"/>
                  <a:pt x="0" y="24"/>
                </a:cubicBezTo>
                <a:cubicBezTo>
                  <a:pt x="0" y="25"/>
                  <a:pt x="6" y="26"/>
                  <a:pt x="7" y="26"/>
                </a:cubicBezTo>
                <a:cubicBezTo>
                  <a:pt x="10" y="28"/>
                  <a:pt x="12" y="32"/>
                  <a:pt x="15" y="32"/>
                </a:cubicBezTo>
                <a:cubicBezTo>
                  <a:pt x="16" y="33"/>
                  <a:pt x="18" y="31"/>
                  <a:pt x="19" y="30"/>
                </a:cubicBezTo>
                <a:cubicBezTo>
                  <a:pt x="21" y="29"/>
                  <a:pt x="23" y="30"/>
                  <a:pt x="25" y="29"/>
                </a:cubicBezTo>
                <a:cubicBezTo>
                  <a:pt x="27" y="29"/>
                  <a:pt x="27" y="28"/>
                  <a:pt x="28" y="26"/>
                </a:cubicBezTo>
                <a:cubicBezTo>
                  <a:pt x="28" y="24"/>
                  <a:pt x="28" y="23"/>
                  <a:pt x="31" y="21"/>
                </a:cubicBezTo>
                <a:cubicBezTo>
                  <a:pt x="33" y="20"/>
                  <a:pt x="34" y="18"/>
                  <a:pt x="37" y="17"/>
                </a:cubicBezTo>
                <a:cubicBezTo>
                  <a:pt x="40" y="15"/>
                  <a:pt x="43" y="14"/>
                  <a:pt x="46" y="13"/>
                </a:cubicBezTo>
                <a:cubicBezTo>
                  <a:pt x="46" y="13"/>
                  <a:pt x="53" y="10"/>
                  <a:pt x="52" y="10"/>
                </a:cubicBezTo>
                <a:cubicBezTo>
                  <a:pt x="51" y="9"/>
                  <a:pt x="54" y="11"/>
                  <a:pt x="52" y="10"/>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47" name="Freeform 577">
            <a:extLst>
              <a:ext uri="{FF2B5EF4-FFF2-40B4-BE49-F238E27FC236}">
                <a16:creationId xmlns:a16="http://schemas.microsoft.com/office/drawing/2014/main" id="{47A16F3C-A1DA-CAE3-A81D-DF4A24A6ABB3}"/>
              </a:ext>
            </a:extLst>
          </p:cNvPr>
          <p:cNvSpPr/>
          <p:nvPr/>
        </p:nvSpPr>
        <p:spPr bwMode="auto">
          <a:xfrm>
            <a:off x="7539477" y="2659103"/>
            <a:ext cx="20777" cy="14814"/>
          </a:xfrm>
          <a:custGeom>
            <a:avLst/>
            <a:gdLst>
              <a:gd name="T0" fmla="*/ 4 w 7"/>
              <a:gd name="T1" fmla="*/ 4 h 4"/>
              <a:gd name="T2" fmla="*/ 1 w 7"/>
              <a:gd name="T3" fmla="*/ 3 h 4"/>
              <a:gd name="T4" fmla="*/ 3 w 7"/>
              <a:gd name="T5" fmla="*/ 0 h 4"/>
              <a:gd name="T6" fmla="*/ 4 w 7"/>
              <a:gd name="T7" fmla="*/ 4 h 4"/>
              <a:gd name="T8" fmla="*/ 4 w 7"/>
              <a:gd name="T9" fmla="*/ 4 h 4"/>
            </a:gdLst>
            <a:ahLst/>
            <a:cxnLst>
              <a:cxn ang="0">
                <a:pos x="T0" y="T1"/>
              </a:cxn>
              <a:cxn ang="0">
                <a:pos x="T2" y="T3"/>
              </a:cxn>
              <a:cxn ang="0">
                <a:pos x="T4" y="T5"/>
              </a:cxn>
              <a:cxn ang="0">
                <a:pos x="T6" y="T7"/>
              </a:cxn>
              <a:cxn ang="0">
                <a:pos x="T8" y="T9"/>
              </a:cxn>
            </a:cxnLst>
            <a:rect l="0" t="0" r="r" b="b"/>
            <a:pathLst>
              <a:path w="7" h="4">
                <a:moveTo>
                  <a:pt x="4" y="4"/>
                </a:moveTo>
                <a:cubicBezTo>
                  <a:pt x="3" y="4"/>
                  <a:pt x="1" y="4"/>
                  <a:pt x="1" y="3"/>
                </a:cubicBezTo>
                <a:cubicBezTo>
                  <a:pt x="0" y="2"/>
                  <a:pt x="3" y="0"/>
                  <a:pt x="3" y="0"/>
                </a:cubicBezTo>
                <a:cubicBezTo>
                  <a:pt x="6" y="0"/>
                  <a:pt x="7" y="4"/>
                  <a:pt x="4" y="4"/>
                </a:cubicBezTo>
                <a:cubicBezTo>
                  <a:pt x="1" y="3"/>
                  <a:pt x="6" y="4"/>
                  <a:pt x="4" y="4"/>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48" name="Freeform 578">
            <a:extLst>
              <a:ext uri="{FF2B5EF4-FFF2-40B4-BE49-F238E27FC236}">
                <a16:creationId xmlns:a16="http://schemas.microsoft.com/office/drawing/2014/main" id="{6DD3F2D1-41A2-81CF-7935-6F3037539F10}"/>
              </a:ext>
            </a:extLst>
          </p:cNvPr>
          <p:cNvSpPr/>
          <p:nvPr/>
        </p:nvSpPr>
        <p:spPr bwMode="auto">
          <a:xfrm>
            <a:off x="7360398" y="2593676"/>
            <a:ext cx="174132" cy="102460"/>
          </a:xfrm>
          <a:custGeom>
            <a:avLst/>
            <a:gdLst>
              <a:gd name="T0" fmla="*/ 50 w 60"/>
              <a:gd name="T1" fmla="*/ 22 h 28"/>
              <a:gd name="T2" fmla="*/ 48 w 60"/>
              <a:gd name="T3" fmla="*/ 21 h 28"/>
              <a:gd name="T4" fmla="*/ 46 w 60"/>
              <a:gd name="T5" fmla="*/ 23 h 28"/>
              <a:gd name="T6" fmla="*/ 43 w 60"/>
              <a:gd name="T7" fmla="*/ 22 h 28"/>
              <a:gd name="T8" fmla="*/ 40 w 60"/>
              <a:gd name="T9" fmla="*/ 23 h 28"/>
              <a:gd name="T10" fmla="*/ 24 w 60"/>
              <a:gd name="T11" fmla="*/ 27 h 28"/>
              <a:gd name="T12" fmla="*/ 19 w 60"/>
              <a:gd name="T13" fmla="*/ 28 h 28"/>
              <a:gd name="T14" fmla="*/ 17 w 60"/>
              <a:gd name="T15" fmla="*/ 24 h 28"/>
              <a:gd name="T16" fmla="*/ 24 w 60"/>
              <a:gd name="T17" fmla="*/ 22 h 28"/>
              <a:gd name="T18" fmla="*/ 29 w 60"/>
              <a:gd name="T19" fmla="*/ 22 h 28"/>
              <a:gd name="T20" fmla="*/ 31 w 60"/>
              <a:gd name="T21" fmla="*/ 20 h 28"/>
              <a:gd name="T22" fmla="*/ 24 w 60"/>
              <a:gd name="T23" fmla="*/ 20 h 28"/>
              <a:gd name="T24" fmla="*/ 19 w 60"/>
              <a:gd name="T25" fmla="*/ 21 h 28"/>
              <a:gd name="T26" fmla="*/ 19 w 60"/>
              <a:gd name="T27" fmla="*/ 19 h 28"/>
              <a:gd name="T28" fmla="*/ 12 w 60"/>
              <a:gd name="T29" fmla="*/ 21 h 28"/>
              <a:gd name="T30" fmla="*/ 11 w 60"/>
              <a:gd name="T31" fmla="*/ 22 h 28"/>
              <a:gd name="T32" fmla="*/ 9 w 60"/>
              <a:gd name="T33" fmla="*/ 23 h 28"/>
              <a:gd name="T34" fmla="*/ 5 w 60"/>
              <a:gd name="T35" fmla="*/ 21 h 28"/>
              <a:gd name="T36" fmla="*/ 0 w 60"/>
              <a:gd name="T37" fmla="*/ 20 h 28"/>
              <a:gd name="T38" fmla="*/ 4 w 60"/>
              <a:gd name="T39" fmla="*/ 18 h 28"/>
              <a:gd name="T40" fmla="*/ 9 w 60"/>
              <a:gd name="T41" fmla="*/ 17 h 28"/>
              <a:gd name="T42" fmla="*/ 11 w 60"/>
              <a:gd name="T43" fmla="*/ 16 h 28"/>
              <a:gd name="T44" fmla="*/ 5 w 60"/>
              <a:gd name="T45" fmla="*/ 16 h 28"/>
              <a:gd name="T46" fmla="*/ 4 w 60"/>
              <a:gd name="T47" fmla="*/ 14 h 28"/>
              <a:gd name="T48" fmla="*/ 12 w 60"/>
              <a:gd name="T49" fmla="*/ 13 h 28"/>
              <a:gd name="T50" fmla="*/ 4 w 60"/>
              <a:gd name="T51" fmla="*/ 12 h 28"/>
              <a:gd name="T52" fmla="*/ 13 w 60"/>
              <a:gd name="T53" fmla="*/ 10 h 28"/>
              <a:gd name="T54" fmla="*/ 9 w 60"/>
              <a:gd name="T55" fmla="*/ 8 h 28"/>
              <a:gd name="T56" fmla="*/ 14 w 60"/>
              <a:gd name="T57" fmla="*/ 6 h 28"/>
              <a:gd name="T58" fmla="*/ 17 w 60"/>
              <a:gd name="T59" fmla="*/ 10 h 28"/>
              <a:gd name="T60" fmla="*/ 25 w 60"/>
              <a:gd name="T61" fmla="*/ 11 h 28"/>
              <a:gd name="T62" fmla="*/ 29 w 60"/>
              <a:gd name="T63" fmla="*/ 14 h 28"/>
              <a:gd name="T64" fmla="*/ 32 w 60"/>
              <a:gd name="T65" fmla="*/ 17 h 28"/>
              <a:gd name="T66" fmla="*/ 39 w 60"/>
              <a:gd name="T67" fmla="*/ 16 h 28"/>
              <a:gd name="T68" fmla="*/ 37 w 60"/>
              <a:gd name="T69" fmla="*/ 13 h 28"/>
              <a:gd name="T70" fmla="*/ 38 w 60"/>
              <a:gd name="T71" fmla="*/ 9 h 28"/>
              <a:gd name="T72" fmla="*/ 36 w 60"/>
              <a:gd name="T73" fmla="*/ 8 h 28"/>
              <a:gd name="T74" fmla="*/ 38 w 60"/>
              <a:gd name="T75" fmla="*/ 5 h 28"/>
              <a:gd name="T76" fmla="*/ 43 w 60"/>
              <a:gd name="T77" fmla="*/ 3 h 28"/>
              <a:gd name="T78" fmla="*/ 44 w 60"/>
              <a:gd name="T79" fmla="*/ 7 h 28"/>
              <a:gd name="T80" fmla="*/ 45 w 60"/>
              <a:gd name="T81" fmla="*/ 9 h 28"/>
              <a:gd name="T82" fmla="*/ 44 w 60"/>
              <a:gd name="T83" fmla="*/ 10 h 28"/>
              <a:gd name="T84" fmla="*/ 47 w 60"/>
              <a:gd name="T85" fmla="*/ 11 h 28"/>
              <a:gd name="T86" fmla="*/ 51 w 60"/>
              <a:gd name="T87" fmla="*/ 14 h 28"/>
              <a:gd name="T88" fmla="*/ 53 w 60"/>
              <a:gd name="T89" fmla="*/ 13 h 28"/>
              <a:gd name="T90" fmla="*/ 57 w 60"/>
              <a:gd name="T91" fmla="*/ 12 h 28"/>
              <a:gd name="T92" fmla="*/ 59 w 60"/>
              <a:gd name="T93" fmla="*/ 15 h 28"/>
              <a:gd name="T94" fmla="*/ 58 w 60"/>
              <a:gd name="T95" fmla="*/ 20 h 28"/>
              <a:gd name="T96" fmla="*/ 50 w 60"/>
              <a:gd name="T97" fmla="*/ 22 h 28"/>
              <a:gd name="T98" fmla="*/ 50 w 60"/>
              <a:gd name="T99" fmla="*/ 2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0" h="28">
                <a:moveTo>
                  <a:pt x="50" y="22"/>
                </a:moveTo>
                <a:cubicBezTo>
                  <a:pt x="49" y="22"/>
                  <a:pt x="49" y="21"/>
                  <a:pt x="48" y="21"/>
                </a:cubicBezTo>
                <a:cubicBezTo>
                  <a:pt x="48" y="21"/>
                  <a:pt x="46" y="22"/>
                  <a:pt x="46" y="23"/>
                </a:cubicBezTo>
                <a:cubicBezTo>
                  <a:pt x="45" y="23"/>
                  <a:pt x="44" y="23"/>
                  <a:pt x="43" y="22"/>
                </a:cubicBezTo>
                <a:cubicBezTo>
                  <a:pt x="42" y="22"/>
                  <a:pt x="41" y="22"/>
                  <a:pt x="40" y="23"/>
                </a:cubicBezTo>
                <a:cubicBezTo>
                  <a:pt x="35" y="25"/>
                  <a:pt x="30" y="26"/>
                  <a:pt x="24" y="27"/>
                </a:cubicBezTo>
                <a:cubicBezTo>
                  <a:pt x="23" y="27"/>
                  <a:pt x="20" y="28"/>
                  <a:pt x="19" y="28"/>
                </a:cubicBezTo>
                <a:cubicBezTo>
                  <a:pt x="17" y="27"/>
                  <a:pt x="13" y="26"/>
                  <a:pt x="17" y="24"/>
                </a:cubicBezTo>
                <a:cubicBezTo>
                  <a:pt x="19" y="24"/>
                  <a:pt x="22" y="22"/>
                  <a:pt x="24" y="22"/>
                </a:cubicBezTo>
                <a:cubicBezTo>
                  <a:pt x="26" y="22"/>
                  <a:pt x="28" y="22"/>
                  <a:pt x="29" y="22"/>
                </a:cubicBezTo>
                <a:cubicBezTo>
                  <a:pt x="29" y="22"/>
                  <a:pt x="32" y="20"/>
                  <a:pt x="31" y="20"/>
                </a:cubicBezTo>
                <a:cubicBezTo>
                  <a:pt x="30" y="19"/>
                  <a:pt x="25" y="20"/>
                  <a:pt x="24" y="20"/>
                </a:cubicBezTo>
                <a:cubicBezTo>
                  <a:pt x="22" y="21"/>
                  <a:pt x="21" y="21"/>
                  <a:pt x="19" y="21"/>
                </a:cubicBezTo>
                <a:cubicBezTo>
                  <a:pt x="17" y="21"/>
                  <a:pt x="19" y="20"/>
                  <a:pt x="19" y="19"/>
                </a:cubicBezTo>
                <a:cubicBezTo>
                  <a:pt x="19" y="16"/>
                  <a:pt x="13" y="21"/>
                  <a:pt x="12" y="21"/>
                </a:cubicBezTo>
                <a:cubicBezTo>
                  <a:pt x="12" y="21"/>
                  <a:pt x="11" y="22"/>
                  <a:pt x="11" y="22"/>
                </a:cubicBezTo>
                <a:cubicBezTo>
                  <a:pt x="9" y="20"/>
                  <a:pt x="9" y="22"/>
                  <a:pt x="9" y="23"/>
                </a:cubicBezTo>
                <a:cubicBezTo>
                  <a:pt x="9" y="23"/>
                  <a:pt x="6" y="21"/>
                  <a:pt x="5" y="21"/>
                </a:cubicBezTo>
                <a:cubicBezTo>
                  <a:pt x="4" y="21"/>
                  <a:pt x="0" y="22"/>
                  <a:pt x="0" y="20"/>
                </a:cubicBezTo>
                <a:cubicBezTo>
                  <a:pt x="0" y="18"/>
                  <a:pt x="2" y="19"/>
                  <a:pt x="4" y="18"/>
                </a:cubicBezTo>
                <a:cubicBezTo>
                  <a:pt x="6" y="18"/>
                  <a:pt x="8" y="18"/>
                  <a:pt x="9" y="17"/>
                </a:cubicBezTo>
                <a:cubicBezTo>
                  <a:pt x="9" y="17"/>
                  <a:pt x="12" y="16"/>
                  <a:pt x="11" y="16"/>
                </a:cubicBezTo>
                <a:cubicBezTo>
                  <a:pt x="9" y="15"/>
                  <a:pt x="6" y="16"/>
                  <a:pt x="5" y="16"/>
                </a:cubicBezTo>
                <a:cubicBezTo>
                  <a:pt x="2" y="16"/>
                  <a:pt x="0" y="14"/>
                  <a:pt x="4" y="14"/>
                </a:cubicBezTo>
                <a:cubicBezTo>
                  <a:pt x="6" y="14"/>
                  <a:pt x="10" y="13"/>
                  <a:pt x="12" y="13"/>
                </a:cubicBezTo>
                <a:cubicBezTo>
                  <a:pt x="11" y="13"/>
                  <a:pt x="4" y="14"/>
                  <a:pt x="4" y="12"/>
                </a:cubicBezTo>
                <a:cubicBezTo>
                  <a:pt x="3" y="10"/>
                  <a:pt x="12" y="11"/>
                  <a:pt x="13" y="10"/>
                </a:cubicBezTo>
                <a:cubicBezTo>
                  <a:pt x="13" y="10"/>
                  <a:pt x="9" y="9"/>
                  <a:pt x="9" y="8"/>
                </a:cubicBezTo>
                <a:cubicBezTo>
                  <a:pt x="8" y="7"/>
                  <a:pt x="14" y="6"/>
                  <a:pt x="14" y="6"/>
                </a:cubicBezTo>
                <a:cubicBezTo>
                  <a:pt x="17" y="6"/>
                  <a:pt x="15" y="10"/>
                  <a:pt x="17" y="10"/>
                </a:cubicBezTo>
                <a:cubicBezTo>
                  <a:pt x="20" y="10"/>
                  <a:pt x="22" y="10"/>
                  <a:pt x="25" y="11"/>
                </a:cubicBezTo>
                <a:cubicBezTo>
                  <a:pt x="26" y="12"/>
                  <a:pt x="28" y="13"/>
                  <a:pt x="29" y="14"/>
                </a:cubicBezTo>
                <a:cubicBezTo>
                  <a:pt x="31" y="16"/>
                  <a:pt x="30" y="17"/>
                  <a:pt x="32" y="17"/>
                </a:cubicBezTo>
                <a:cubicBezTo>
                  <a:pt x="35" y="17"/>
                  <a:pt x="37" y="17"/>
                  <a:pt x="39" y="16"/>
                </a:cubicBezTo>
                <a:cubicBezTo>
                  <a:pt x="43" y="15"/>
                  <a:pt x="37" y="14"/>
                  <a:pt x="37" y="13"/>
                </a:cubicBezTo>
                <a:cubicBezTo>
                  <a:pt x="37" y="13"/>
                  <a:pt x="45" y="12"/>
                  <a:pt x="38" y="9"/>
                </a:cubicBezTo>
                <a:cubicBezTo>
                  <a:pt x="37" y="9"/>
                  <a:pt x="35" y="9"/>
                  <a:pt x="36" y="8"/>
                </a:cubicBezTo>
                <a:cubicBezTo>
                  <a:pt x="37" y="7"/>
                  <a:pt x="38" y="6"/>
                  <a:pt x="38" y="5"/>
                </a:cubicBezTo>
                <a:cubicBezTo>
                  <a:pt x="39" y="4"/>
                  <a:pt x="43" y="0"/>
                  <a:pt x="43" y="3"/>
                </a:cubicBezTo>
                <a:cubicBezTo>
                  <a:pt x="43" y="4"/>
                  <a:pt x="44" y="5"/>
                  <a:pt x="44" y="7"/>
                </a:cubicBezTo>
                <a:cubicBezTo>
                  <a:pt x="45" y="7"/>
                  <a:pt x="45" y="8"/>
                  <a:pt x="45" y="9"/>
                </a:cubicBezTo>
                <a:cubicBezTo>
                  <a:pt x="46" y="10"/>
                  <a:pt x="44" y="9"/>
                  <a:pt x="44" y="10"/>
                </a:cubicBezTo>
                <a:cubicBezTo>
                  <a:pt x="44" y="12"/>
                  <a:pt x="47" y="10"/>
                  <a:pt x="47" y="11"/>
                </a:cubicBezTo>
                <a:cubicBezTo>
                  <a:pt x="47" y="13"/>
                  <a:pt x="50" y="14"/>
                  <a:pt x="51" y="14"/>
                </a:cubicBezTo>
                <a:cubicBezTo>
                  <a:pt x="53" y="14"/>
                  <a:pt x="53" y="15"/>
                  <a:pt x="53" y="13"/>
                </a:cubicBezTo>
                <a:cubicBezTo>
                  <a:pt x="53" y="11"/>
                  <a:pt x="55" y="11"/>
                  <a:pt x="57" y="12"/>
                </a:cubicBezTo>
                <a:cubicBezTo>
                  <a:pt x="58" y="12"/>
                  <a:pt x="60" y="14"/>
                  <a:pt x="59" y="15"/>
                </a:cubicBezTo>
                <a:cubicBezTo>
                  <a:pt x="59" y="16"/>
                  <a:pt x="58" y="19"/>
                  <a:pt x="58" y="20"/>
                </a:cubicBezTo>
                <a:cubicBezTo>
                  <a:pt x="57" y="21"/>
                  <a:pt x="51" y="22"/>
                  <a:pt x="50" y="22"/>
                </a:cubicBezTo>
                <a:cubicBezTo>
                  <a:pt x="48" y="21"/>
                  <a:pt x="51" y="22"/>
                  <a:pt x="50" y="22"/>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49" name="Freeform 579">
            <a:extLst>
              <a:ext uri="{FF2B5EF4-FFF2-40B4-BE49-F238E27FC236}">
                <a16:creationId xmlns:a16="http://schemas.microsoft.com/office/drawing/2014/main" id="{667A8BF5-2AAD-57A8-87AD-65F224025E82}"/>
              </a:ext>
            </a:extLst>
          </p:cNvPr>
          <p:cNvSpPr/>
          <p:nvPr/>
        </p:nvSpPr>
        <p:spPr bwMode="auto">
          <a:xfrm>
            <a:off x="7330716" y="2634414"/>
            <a:ext cx="29681" cy="24689"/>
          </a:xfrm>
          <a:custGeom>
            <a:avLst/>
            <a:gdLst>
              <a:gd name="T0" fmla="*/ 9 w 10"/>
              <a:gd name="T1" fmla="*/ 1 h 7"/>
              <a:gd name="T2" fmla="*/ 0 w 10"/>
              <a:gd name="T3" fmla="*/ 5 h 7"/>
              <a:gd name="T4" fmla="*/ 6 w 10"/>
              <a:gd name="T5" fmla="*/ 5 h 7"/>
              <a:gd name="T6" fmla="*/ 9 w 10"/>
              <a:gd name="T7" fmla="*/ 1 h 7"/>
              <a:gd name="T8" fmla="*/ 9 w 10"/>
              <a:gd name="T9" fmla="*/ 1 h 7"/>
            </a:gdLst>
            <a:ahLst/>
            <a:cxnLst>
              <a:cxn ang="0">
                <a:pos x="T0" y="T1"/>
              </a:cxn>
              <a:cxn ang="0">
                <a:pos x="T2" y="T3"/>
              </a:cxn>
              <a:cxn ang="0">
                <a:pos x="T4" y="T5"/>
              </a:cxn>
              <a:cxn ang="0">
                <a:pos x="T6" y="T7"/>
              </a:cxn>
              <a:cxn ang="0">
                <a:pos x="T8" y="T9"/>
              </a:cxn>
            </a:cxnLst>
            <a:rect l="0" t="0" r="r" b="b"/>
            <a:pathLst>
              <a:path w="10" h="7">
                <a:moveTo>
                  <a:pt x="9" y="1"/>
                </a:moveTo>
                <a:cubicBezTo>
                  <a:pt x="8" y="1"/>
                  <a:pt x="0" y="5"/>
                  <a:pt x="0" y="5"/>
                </a:cubicBezTo>
                <a:cubicBezTo>
                  <a:pt x="2" y="6"/>
                  <a:pt x="5" y="7"/>
                  <a:pt x="6" y="5"/>
                </a:cubicBezTo>
                <a:cubicBezTo>
                  <a:pt x="7" y="4"/>
                  <a:pt x="9" y="0"/>
                  <a:pt x="9" y="1"/>
                </a:cubicBezTo>
                <a:cubicBezTo>
                  <a:pt x="7" y="1"/>
                  <a:pt x="10" y="0"/>
                  <a:pt x="9" y="1"/>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50" name="Freeform 580">
            <a:extLst>
              <a:ext uri="{FF2B5EF4-FFF2-40B4-BE49-F238E27FC236}">
                <a16:creationId xmlns:a16="http://schemas.microsoft.com/office/drawing/2014/main" id="{732C61F1-0075-F870-A5D8-4D5583D77623}"/>
              </a:ext>
            </a:extLst>
          </p:cNvPr>
          <p:cNvSpPr/>
          <p:nvPr/>
        </p:nvSpPr>
        <p:spPr bwMode="auto">
          <a:xfrm>
            <a:off x="7279268" y="2580098"/>
            <a:ext cx="106854" cy="61724"/>
          </a:xfrm>
          <a:custGeom>
            <a:avLst/>
            <a:gdLst>
              <a:gd name="T0" fmla="*/ 30 w 37"/>
              <a:gd name="T1" fmla="*/ 12 h 17"/>
              <a:gd name="T2" fmla="*/ 27 w 37"/>
              <a:gd name="T3" fmla="*/ 13 h 17"/>
              <a:gd name="T4" fmla="*/ 26 w 37"/>
              <a:gd name="T5" fmla="*/ 10 h 17"/>
              <a:gd name="T6" fmla="*/ 23 w 37"/>
              <a:gd name="T7" fmla="*/ 8 h 17"/>
              <a:gd name="T8" fmla="*/ 22 w 37"/>
              <a:gd name="T9" fmla="*/ 10 h 17"/>
              <a:gd name="T10" fmla="*/ 21 w 37"/>
              <a:gd name="T11" fmla="*/ 9 h 17"/>
              <a:gd name="T12" fmla="*/ 20 w 37"/>
              <a:gd name="T13" fmla="*/ 13 h 17"/>
              <a:gd name="T14" fmla="*/ 17 w 37"/>
              <a:gd name="T15" fmla="*/ 14 h 17"/>
              <a:gd name="T16" fmla="*/ 16 w 37"/>
              <a:gd name="T17" fmla="*/ 16 h 17"/>
              <a:gd name="T18" fmla="*/ 12 w 37"/>
              <a:gd name="T19" fmla="*/ 17 h 17"/>
              <a:gd name="T20" fmla="*/ 10 w 37"/>
              <a:gd name="T21" fmla="*/ 15 h 17"/>
              <a:gd name="T22" fmla="*/ 5 w 37"/>
              <a:gd name="T23" fmla="*/ 16 h 17"/>
              <a:gd name="T24" fmla="*/ 1 w 37"/>
              <a:gd name="T25" fmla="*/ 17 h 17"/>
              <a:gd name="T26" fmla="*/ 2 w 37"/>
              <a:gd name="T27" fmla="*/ 13 h 17"/>
              <a:gd name="T28" fmla="*/ 0 w 37"/>
              <a:gd name="T29" fmla="*/ 14 h 17"/>
              <a:gd name="T30" fmla="*/ 6 w 37"/>
              <a:gd name="T31" fmla="*/ 12 h 17"/>
              <a:gd name="T32" fmla="*/ 9 w 37"/>
              <a:gd name="T33" fmla="*/ 10 h 17"/>
              <a:gd name="T34" fmla="*/ 13 w 37"/>
              <a:gd name="T35" fmla="*/ 7 h 17"/>
              <a:gd name="T36" fmla="*/ 18 w 37"/>
              <a:gd name="T37" fmla="*/ 3 h 17"/>
              <a:gd name="T38" fmla="*/ 24 w 37"/>
              <a:gd name="T39" fmla="*/ 3 h 17"/>
              <a:gd name="T40" fmla="*/ 30 w 37"/>
              <a:gd name="T41" fmla="*/ 3 h 17"/>
              <a:gd name="T42" fmla="*/ 32 w 37"/>
              <a:gd name="T43" fmla="*/ 0 h 17"/>
              <a:gd name="T44" fmla="*/ 36 w 37"/>
              <a:gd name="T45" fmla="*/ 2 h 17"/>
              <a:gd name="T46" fmla="*/ 34 w 37"/>
              <a:gd name="T47" fmla="*/ 4 h 17"/>
              <a:gd name="T48" fmla="*/ 34 w 37"/>
              <a:gd name="T49" fmla="*/ 7 h 17"/>
              <a:gd name="T50" fmla="*/ 35 w 37"/>
              <a:gd name="T51" fmla="*/ 9 h 17"/>
              <a:gd name="T52" fmla="*/ 31 w 37"/>
              <a:gd name="T53" fmla="*/ 10 h 17"/>
              <a:gd name="T54" fmla="*/ 30 w 37"/>
              <a:gd name="T55" fmla="*/ 12 h 17"/>
              <a:gd name="T56" fmla="*/ 30 w 37"/>
              <a:gd name="T57" fmla="*/ 1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7" h="17">
                <a:moveTo>
                  <a:pt x="30" y="12"/>
                </a:moveTo>
                <a:cubicBezTo>
                  <a:pt x="29" y="13"/>
                  <a:pt x="27" y="13"/>
                  <a:pt x="27" y="13"/>
                </a:cubicBezTo>
                <a:cubicBezTo>
                  <a:pt x="24" y="13"/>
                  <a:pt x="25" y="11"/>
                  <a:pt x="26" y="10"/>
                </a:cubicBezTo>
                <a:cubicBezTo>
                  <a:pt x="27" y="8"/>
                  <a:pt x="24" y="7"/>
                  <a:pt x="23" y="8"/>
                </a:cubicBezTo>
                <a:cubicBezTo>
                  <a:pt x="23" y="9"/>
                  <a:pt x="23" y="10"/>
                  <a:pt x="22" y="10"/>
                </a:cubicBezTo>
                <a:cubicBezTo>
                  <a:pt x="22" y="10"/>
                  <a:pt x="21" y="10"/>
                  <a:pt x="21" y="9"/>
                </a:cubicBezTo>
                <a:cubicBezTo>
                  <a:pt x="20" y="10"/>
                  <a:pt x="21" y="12"/>
                  <a:pt x="20" y="13"/>
                </a:cubicBezTo>
                <a:cubicBezTo>
                  <a:pt x="19" y="15"/>
                  <a:pt x="18" y="13"/>
                  <a:pt x="17" y="14"/>
                </a:cubicBezTo>
                <a:cubicBezTo>
                  <a:pt x="16" y="14"/>
                  <a:pt x="17" y="16"/>
                  <a:pt x="16" y="16"/>
                </a:cubicBezTo>
                <a:cubicBezTo>
                  <a:pt x="16" y="17"/>
                  <a:pt x="13" y="17"/>
                  <a:pt x="12" y="17"/>
                </a:cubicBezTo>
                <a:cubicBezTo>
                  <a:pt x="11" y="16"/>
                  <a:pt x="11" y="14"/>
                  <a:pt x="10" y="15"/>
                </a:cubicBezTo>
                <a:cubicBezTo>
                  <a:pt x="8" y="16"/>
                  <a:pt x="7" y="16"/>
                  <a:pt x="5" y="16"/>
                </a:cubicBezTo>
                <a:cubicBezTo>
                  <a:pt x="4" y="16"/>
                  <a:pt x="2" y="17"/>
                  <a:pt x="1" y="17"/>
                </a:cubicBezTo>
                <a:cubicBezTo>
                  <a:pt x="0" y="17"/>
                  <a:pt x="3" y="14"/>
                  <a:pt x="2" y="13"/>
                </a:cubicBezTo>
                <a:cubicBezTo>
                  <a:pt x="2" y="13"/>
                  <a:pt x="1" y="14"/>
                  <a:pt x="0" y="14"/>
                </a:cubicBezTo>
                <a:cubicBezTo>
                  <a:pt x="0" y="13"/>
                  <a:pt x="5" y="12"/>
                  <a:pt x="6" y="12"/>
                </a:cubicBezTo>
                <a:cubicBezTo>
                  <a:pt x="8" y="12"/>
                  <a:pt x="8" y="11"/>
                  <a:pt x="9" y="10"/>
                </a:cubicBezTo>
                <a:cubicBezTo>
                  <a:pt x="11" y="8"/>
                  <a:pt x="12" y="8"/>
                  <a:pt x="13" y="7"/>
                </a:cubicBezTo>
                <a:cubicBezTo>
                  <a:pt x="15" y="5"/>
                  <a:pt x="16" y="3"/>
                  <a:pt x="18" y="3"/>
                </a:cubicBezTo>
                <a:cubicBezTo>
                  <a:pt x="20" y="2"/>
                  <a:pt x="22" y="2"/>
                  <a:pt x="24" y="3"/>
                </a:cubicBezTo>
                <a:cubicBezTo>
                  <a:pt x="26" y="3"/>
                  <a:pt x="29" y="4"/>
                  <a:pt x="30" y="3"/>
                </a:cubicBezTo>
                <a:cubicBezTo>
                  <a:pt x="31" y="2"/>
                  <a:pt x="30" y="0"/>
                  <a:pt x="32" y="0"/>
                </a:cubicBezTo>
                <a:cubicBezTo>
                  <a:pt x="32" y="0"/>
                  <a:pt x="36" y="1"/>
                  <a:pt x="36" y="2"/>
                </a:cubicBezTo>
                <a:cubicBezTo>
                  <a:pt x="37" y="2"/>
                  <a:pt x="34" y="3"/>
                  <a:pt x="34" y="4"/>
                </a:cubicBezTo>
                <a:cubicBezTo>
                  <a:pt x="34" y="5"/>
                  <a:pt x="37" y="6"/>
                  <a:pt x="34" y="7"/>
                </a:cubicBezTo>
                <a:cubicBezTo>
                  <a:pt x="33" y="8"/>
                  <a:pt x="36" y="9"/>
                  <a:pt x="35" y="9"/>
                </a:cubicBezTo>
                <a:cubicBezTo>
                  <a:pt x="33" y="10"/>
                  <a:pt x="32" y="10"/>
                  <a:pt x="31" y="10"/>
                </a:cubicBezTo>
                <a:cubicBezTo>
                  <a:pt x="31" y="11"/>
                  <a:pt x="31" y="11"/>
                  <a:pt x="30" y="12"/>
                </a:cubicBezTo>
                <a:cubicBezTo>
                  <a:pt x="29" y="13"/>
                  <a:pt x="31" y="11"/>
                  <a:pt x="30" y="12"/>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51" name="Freeform 581">
            <a:extLst>
              <a:ext uri="{FF2B5EF4-FFF2-40B4-BE49-F238E27FC236}">
                <a16:creationId xmlns:a16="http://schemas.microsoft.com/office/drawing/2014/main" id="{932732F7-FC2F-0226-4DE6-7C2C3B06B5BE}"/>
              </a:ext>
            </a:extLst>
          </p:cNvPr>
          <p:cNvSpPr/>
          <p:nvPr/>
        </p:nvSpPr>
        <p:spPr bwMode="auto">
          <a:xfrm>
            <a:off x="7395026" y="2604785"/>
            <a:ext cx="22756" cy="7407"/>
          </a:xfrm>
          <a:custGeom>
            <a:avLst/>
            <a:gdLst>
              <a:gd name="T0" fmla="*/ 6 w 8"/>
              <a:gd name="T1" fmla="*/ 2 h 2"/>
              <a:gd name="T2" fmla="*/ 3 w 8"/>
              <a:gd name="T3" fmla="*/ 0 h 2"/>
              <a:gd name="T4" fmla="*/ 6 w 8"/>
              <a:gd name="T5" fmla="*/ 2 h 2"/>
            </a:gdLst>
            <a:ahLst/>
            <a:cxnLst>
              <a:cxn ang="0">
                <a:pos x="T0" y="T1"/>
              </a:cxn>
              <a:cxn ang="0">
                <a:pos x="T2" y="T3"/>
              </a:cxn>
              <a:cxn ang="0">
                <a:pos x="T4" y="T5"/>
              </a:cxn>
            </a:cxnLst>
            <a:rect l="0" t="0" r="r" b="b"/>
            <a:pathLst>
              <a:path w="8" h="2">
                <a:moveTo>
                  <a:pt x="6" y="2"/>
                </a:moveTo>
                <a:cubicBezTo>
                  <a:pt x="4" y="2"/>
                  <a:pt x="0" y="1"/>
                  <a:pt x="3" y="0"/>
                </a:cubicBezTo>
                <a:cubicBezTo>
                  <a:pt x="5" y="0"/>
                  <a:pt x="8" y="2"/>
                  <a:pt x="6" y="2"/>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52" name="Freeform 582">
            <a:extLst>
              <a:ext uri="{FF2B5EF4-FFF2-40B4-BE49-F238E27FC236}">
                <a16:creationId xmlns:a16="http://schemas.microsoft.com/office/drawing/2014/main" id="{DD6704FC-AD01-866C-196A-510FAA8F6D1E}"/>
              </a:ext>
            </a:extLst>
          </p:cNvPr>
          <p:cNvSpPr/>
          <p:nvPr/>
        </p:nvSpPr>
        <p:spPr bwMode="auto">
          <a:xfrm>
            <a:off x="7414814" y="2554174"/>
            <a:ext cx="61343" cy="35799"/>
          </a:xfrm>
          <a:custGeom>
            <a:avLst/>
            <a:gdLst>
              <a:gd name="T0" fmla="*/ 7 w 21"/>
              <a:gd name="T1" fmla="*/ 9 h 10"/>
              <a:gd name="T2" fmla="*/ 2 w 21"/>
              <a:gd name="T3" fmla="*/ 4 h 10"/>
              <a:gd name="T4" fmla="*/ 9 w 21"/>
              <a:gd name="T5" fmla="*/ 2 h 10"/>
              <a:gd name="T6" fmla="*/ 17 w 21"/>
              <a:gd name="T7" fmla="*/ 0 h 10"/>
              <a:gd name="T8" fmla="*/ 19 w 21"/>
              <a:gd name="T9" fmla="*/ 2 h 10"/>
              <a:gd name="T10" fmla="*/ 14 w 21"/>
              <a:gd name="T11" fmla="*/ 4 h 10"/>
              <a:gd name="T12" fmla="*/ 15 w 21"/>
              <a:gd name="T13" fmla="*/ 7 h 10"/>
              <a:gd name="T14" fmla="*/ 7 w 21"/>
              <a:gd name="T15" fmla="*/ 9 h 10"/>
              <a:gd name="T16" fmla="*/ 7 w 21"/>
              <a:gd name="T17"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0">
                <a:moveTo>
                  <a:pt x="7" y="9"/>
                </a:moveTo>
                <a:cubicBezTo>
                  <a:pt x="6" y="9"/>
                  <a:pt x="0" y="6"/>
                  <a:pt x="2" y="4"/>
                </a:cubicBezTo>
                <a:cubicBezTo>
                  <a:pt x="4" y="2"/>
                  <a:pt x="7" y="2"/>
                  <a:pt x="9" y="2"/>
                </a:cubicBezTo>
                <a:cubicBezTo>
                  <a:pt x="12" y="1"/>
                  <a:pt x="15" y="0"/>
                  <a:pt x="17" y="0"/>
                </a:cubicBezTo>
                <a:cubicBezTo>
                  <a:pt x="18" y="0"/>
                  <a:pt x="21" y="1"/>
                  <a:pt x="19" y="2"/>
                </a:cubicBezTo>
                <a:cubicBezTo>
                  <a:pt x="18" y="3"/>
                  <a:pt x="15" y="2"/>
                  <a:pt x="14" y="4"/>
                </a:cubicBezTo>
                <a:cubicBezTo>
                  <a:pt x="14" y="4"/>
                  <a:pt x="19" y="6"/>
                  <a:pt x="15" y="7"/>
                </a:cubicBezTo>
                <a:cubicBezTo>
                  <a:pt x="13" y="8"/>
                  <a:pt x="10" y="10"/>
                  <a:pt x="7" y="9"/>
                </a:cubicBezTo>
                <a:cubicBezTo>
                  <a:pt x="5" y="9"/>
                  <a:pt x="9" y="10"/>
                  <a:pt x="7" y="9"/>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53" name="Freeform 583">
            <a:extLst>
              <a:ext uri="{FF2B5EF4-FFF2-40B4-BE49-F238E27FC236}">
                <a16:creationId xmlns:a16="http://schemas.microsoft.com/office/drawing/2014/main" id="{EA4EE09B-B8C7-AB6B-48B3-9FA8C2E2C761}"/>
              </a:ext>
            </a:extLst>
          </p:cNvPr>
          <p:cNvSpPr/>
          <p:nvPr/>
        </p:nvSpPr>
        <p:spPr bwMode="auto">
          <a:xfrm>
            <a:off x="7389089" y="2561580"/>
            <a:ext cx="22756" cy="14814"/>
          </a:xfrm>
          <a:custGeom>
            <a:avLst/>
            <a:gdLst>
              <a:gd name="T0" fmla="*/ 6 w 8"/>
              <a:gd name="T1" fmla="*/ 4 h 4"/>
              <a:gd name="T2" fmla="*/ 3 w 8"/>
              <a:gd name="T3" fmla="*/ 0 h 4"/>
              <a:gd name="T4" fmla="*/ 6 w 8"/>
              <a:gd name="T5" fmla="*/ 4 h 4"/>
            </a:gdLst>
            <a:ahLst/>
            <a:cxnLst>
              <a:cxn ang="0">
                <a:pos x="T0" y="T1"/>
              </a:cxn>
              <a:cxn ang="0">
                <a:pos x="T2" y="T3"/>
              </a:cxn>
              <a:cxn ang="0">
                <a:pos x="T4" y="T5"/>
              </a:cxn>
            </a:cxnLst>
            <a:rect l="0" t="0" r="r" b="b"/>
            <a:pathLst>
              <a:path w="8" h="4">
                <a:moveTo>
                  <a:pt x="6" y="4"/>
                </a:moveTo>
                <a:cubicBezTo>
                  <a:pt x="4" y="4"/>
                  <a:pt x="0" y="0"/>
                  <a:pt x="3" y="0"/>
                </a:cubicBezTo>
                <a:cubicBezTo>
                  <a:pt x="6" y="0"/>
                  <a:pt x="8" y="3"/>
                  <a:pt x="6" y="4"/>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54" name="Freeform 584">
            <a:extLst>
              <a:ext uri="{FF2B5EF4-FFF2-40B4-BE49-F238E27FC236}">
                <a16:creationId xmlns:a16="http://schemas.microsoft.com/office/drawing/2014/main" id="{2110A869-13E3-2609-04C4-35DE184C8988}"/>
              </a:ext>
            </a:extLst>
          </p:cNvPr>
          <p:cNvSpPr/>
          <p:nvPr/>
        </p:nvSpPr>
        <p:spPr bwMode="auto">
          <a:xfrm>
            <a:off x="7420751" y="2528250"/>
            <a:ext cx="61343" cy="25924"/>
          </a:xfrm>
          <a:custGeom>
            <a:avLst/>
            <a:gdLst>
              <a:gd name="T0" fmla="*/ 1 w 21"/>
              <a:gd name="T1" fmla="*/ 5 h 7"/>
              <a:gd name="T2" fmla="*/ 4 w 21"/>
              <a:gd name="T3" fmla="*/ 4 h 7"/>
              <a:gd name="T4" fmla="*/ 9 w 21"/>
              <a:gd name="T5" fmla="*/ 1 h 7"/>
              <a:gd name="T6" fmla="*/ 18 w 21"/>
              <a:gd name="T7" fmla="*/ 3 h 7"/>
              <a:gd name="T8" fmla="*/ 11 w 21"/>
              <a:gd name="T9" fmla="*/ 6 h 7"/>
              <a:gd name="T10" fmla="*/ 6 w 21"/>
              <a:gd name="T11" fmla="*/ 6 h 7"/>
              <a:gd name="T12" fmla="*/ 1 w 21"/>
              <a:gd name="T13" fmla="*/ 5 h 7"/>
              <a:gd name="T14" fmla="*/ 1 w 21"/>
              <a:gd name="T15" fmla="*/ 5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7">
                <a:moveTo>
                  <a:pt x="1" y="5"/>
                </a:moveTo>
                <a:cubicBezTo>
                  <a:pt x="0" y="5"/>
                  <a:pt x="3" y="4"/>
                  <a:pt x="4" y="4"/>
                </a:cubicBezTo>
                <a:cubicBezTo>
                  <a:pt x="6" y="3"/>
                  <a:pt x="7" y="2"/>
                  <a:pt x="9" y="1"/>
                </a:cubicBezTo>
                <a:cubicBezTo>
                  <a:pt x="12" y="0"/>
                  <a:pt x="15" y="1"/>
                  <a:pt x="18" y="3"/>
                </a:cubicBezTo>
                <a:cubicBezTo>
                  <a:pt x="21" y="6"/>
                  <a:pt x="12" y="6"/>
                  <a:pt x="11" y="6"/>
                </a:cubicBezTo>
                <a:cubicBezTo>
                  <a:pt x="9" y="6"/>
                  <a:pt x="8" y="7"/>
                  <a:pt x="6" y="6"/>
                </a:cubicBezTo>
                <a:cubicBezTo>
                  <a:pt x="4" y="5"/>
                  <a:pt x="2" y="6"/>
                  <a:pt x="1" y="5"/>
                </a:cubicBezTo>
                <a:cubicBezTo>
                  <a:pt x="0" y="4"/>
                  <a:pt x="2" y="6"/>
                  <a:pt x="1" y="5"/>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55" name="Freeform 585">
            <a:extLst>
              <a:ext uri="{FF2B5EF4-FFF2-40B4-BE49-F238E27FC236}">
                <a16:creationId xmlns:a16="http://schemas.microsoft.com/office/drawing/2014/main" id="{E44974DA-1B9E-6971-C901-480AB5AAFF87}"/>
              </a:ext>
            </a:extLst>
          </p:cNvPr>
          <p:cNvSpPr/>
          <p:nvPr/>
        </p:nvSpPr>
        <p:spPr bwMode="auto">
          <a:xfrm>
            <a:off x="7569158" y="2604785"/>
            <a:ext cx="81129" cy="69131"/>
          </a:xfrm>
          <a:custGeom>
            <a:avLst/>
            <a:gdLst>
              <a:gd name="T0" fmla="*/ 22 w 28"/>
              <a:gd name="T1" fmla="*/ 19 h 19"/>
              <a:gd name="T2" fmla="*/ 15 w 28"/>
              <a:gd name="T3" fmla="*/ 19 h 19"/>
              <a:gd name="T4" fmla="*/ 15 w 28"/>
              <a:gd name="T5" fmla="*/ 17 h 19"/>
              <a:gd name="T6" fmla="*/ 12 w 28"/>
              <a:gd name="T7" fmla="*/ 15 h 19"/>
              <a:gd name="T8" fmla="*/ 17 w 28"/>
              <a:gd name="T9" fmla="*/ 13 h 19"/>
              <a:gd name="T10" fmla="*/ 16 w 28"/>
              <a:gd name="T11" fmla="*/ 12 h 19"/>
              <a:gd name="T12" fmla="*/ 9 w 28"/>
              <a:gd name="T13" fmla="*/ 13 h 19"/>
              <a:gd name="T14" fmla="*/ 2 w 28"/>
              <a:gd name="T15" fmla="*/ 13 h 19"/>
              <a:gd name="T16" fmla="*/ 1 w 28"/>
              <a:gd name="T17" fmla="*/ 12 h 19"/>
              <a:gd name="T18" fmla="*/ 7 w 28"/>
              <a:gd name="T19" fmla="*/ 10 h 19"/>
              <a:gd name="T20" fmla="*/ 4 w 28"/>
              <a:gd name="T21" fmla="*/ 8 h 19"/>
              <a:gd name="T22" fmla="*/ 7 w 28"/>
              <a:gd name="T23" fmla="*/ 6 h 19"/>
              <a:gd name="T24" fmla="*/ 3 w 28"/>
              <a:gd name="T25" fmla="*/ 6 h 19"/>
              <a:gd name="T26" fmla="*/ 7 w 28"/>
              <a:gd name="T27" fmla="*/ 4 h 19"/>
              <a:gd name="T28" fmla="*/ 13 w 28"/>
              <a:gd name="T29" fmla="*/ 8 h 19"/>
              <a:gd name="T30" fmla="*/ 16 w 28"/>
              <a:gd name="T31" fmla="*/ 9 h 19"/>
              <a:gd name="T32" fmla="*/ 13 w 28"/>
              <a:gd name="T33" fmla="*/ 7 h 19"/>
              <a:gd name="T34" fmla="*/ 14 w 28"/>
              <a:gd name="T35" fmla="*/ 5 h 19"/>
              <a:gd name="T36" fmla="*/ 11 w 28"/>
              <a:gd name="T37" fmla="*/ 4 h 19"/>
              <a:gd name="T38" fmla="*/ 11 w 28"/>
              <a:gd name="T39" fmla="*/ 2 h 19"/>
              <a:gd name="T40" fmla="*/ 7 w 28"/>
              <a:gd name="T41" fmla="*/ 3 h 19"/>
              <a:gd name="T42" fmla="*/ 13 w 28"/>
              <a:gd name="T43" fmla="*/ 1 h 19"/>
              <a:gd name="T44" fmla="*/ 12 w 28"/>
              <a:gd name="T45" fmla="*/ 2 h 19"/>
              <a:gd name="T46" fmla="*/ 15 w 28"/>
              <a:gd name="T47" fmla="*/ 3 h 19"/>
              <a:gd name="T48" fmla="*/ 21 w 28"/>
              <a:gd name="T49" fmla="*/ 2 h 19"/>
              <a:gd name="T50" fmla="*/ 26 w 28"/>
              <a:gd name="T51" fmla="*/ 8 h 19"/>
              <a:gd name="T52" fmla="*/ 27 w 28"/>
              <a:gd name="T53" fmla="*/ 12 h 19"/>
              <a:gd name="T54" fmla="*/ 26 w 28"/>
              <a:gd name="T55" fmla="*/ 14 h 19"/>
              <a:gd name="T56" fmla="*/ 26 w 28"/>
              <a:gd name="T57" fmla="*/ 17 h 19"/>
              <a:gd name="T58" fmla="*/ 22 w 28"/>
              <a:gd name="T5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8" h="19">
                <a:moveTo>
                  <a:pt x="22" y="19"/>
                </a:moveTo>
                <a:cubicBezTo>
                  <a:pt x="20" y="19"/>
                  <a:pt x="17" y="19"/>
                  <a:pt x="15" y="19"/>
                </a:cubicBezTo>
                <a:cubicBezTo>
                  <a:pt x="12" y="19"/>
                  <a:pt x="15" y="18"/>
                  <a:pt x="15" y="17"/>
                </a:cubicBezTo>
                <a:cubicBezTo>
                  <a:pt x="16" y="16"/>
                  <a:pt x="11" y="16"/>
                  <a:pt x="12" y="15"/>
                </a:cubicBezTo>
                <a:cubicBezTo>
                  <a:pt x="13" y="14"/>
                  <a:pt x="15" y="13"/>
                  <a:pt x="17" y="13"/>
                </a:cubicBezTo>
                <a:cubicBezTo>
                  <a:pt x="18" y="12"/>
                  <a:pt x="17" y="12"/>
                  <a:pt x="16" y="12"/>
                </a:cubicBezTo>
                <a:cubicBezTo>
                  <a:pt x="14" y="11"/>
                  <a:pt x="12" y="12"/>
                  <a:pt x="9" y="13"/>
                </a:cubicBezTo>
                <a:cubicBezTo>
                  <a:pt x="7" y="13"/>
                  <a:pt x="5" y="13"/>
                  <a:pt x="2" y="13"/>
                </a:cubicBezTo>
                <a:cubicBezTo>
                  <a:pt x="2" y="14"/>
                  <a:pt x="0" y="14"/>
                  <a:pt x="1" y="12"/>
                </a:cubicBezTo>
                <a:cubicBezTo>
                  <a:pt x="3" y="10"/>
                  <a:pt x="5" y="11"/>
                  <a:pt x="7" y="10"/>
                </a:cubicBezTo>
                <a:cubicBezTo>
                  <a:pt x="11" y="9"/>
                  <a:pt x="4" y="9"/>
                  <a:pt x="4" y="8"/>
                </a:cubicBezTo>
                <a:cubicBezTo>
                  <a:pt x="3" y="8"/>
                  <a:pt x="7" y="6"/>
                  <a:pt x="7" y="6"/>
                </a:cubicBezTo>
                <a:cubicBezTo>
                  <a:pt x="7" y="6"/>
                  <a:pt x="4" y="6"/>
                  <a:pt x="3" y="6"/>
                </a:cubicBezTo>
                <a:cubicBezTo>
                  <a:pt x="3" y="5"/>
                  <a:pt x="6" y="4"/>
                  <a:pt x="7" y="4"/>
                </a:cubicBezTo>
                <a:cubicBezTo>
                  <a:pt x="9" y="4"/>
                  <a:pt x="11" y="7"/>
                  <a:pt x="13" y="8"/>
                </a:cubicBezTo>
                <a:cubicBezTo>
                  <a:pt x="14" y="8"/>
                  <a:pt x="15" y="10"/>
                  <a:pt x="16" y="9"/>
                </a:cubicBezTo>
                <a:cubicBezTo>
                  <a:pt x="19" y="7"/>
                  <a:pt x="13" y="7"/>
                  <a:pt x="13" y="7"/>
                </a:cubicBezTo>
                <a:cubicBezTo>
                  <a:pt x="14" y="7"/>
                  <a:pt x="18" y="6"/>
                  <a:pt x="14" y="5"/>
                </a:cubicBezTo>
                <a:cubicBezTo>
                  <a:pt x="13" y="5"/>
                  <a:pt x="12" y="5"/>
                  <a:pt x="11" y="4"/>
                </a:cubicBezTo>
                <a:cubicBezTo>
                  <a:pt x="9" y="3"/>
                  <a:pt x="11" y="3"/>
                  <a:pt x="11" y="2"/>
                </a:cubicBezTo>
                <a:cubicBezTo>
                  <a:pt x="10" y="2"/>
                  <a:pt x="7" y="3"/>
                  <a:pt x="7" y="3"/>
                </a:cubicBezTo>
                <a:cubicBezTo>
                  <a:pt x="6" y="2"/>
                  <a:pt x="13" y="1"/>
                  <a:pt x="13" y="1"/>
                </a:cubicBezTo>
                <a:cubicBezTo>
                  <a:pt x="13" y="1"/>
                  <a:pt x="12" y="2"/>
                  <a:pt x="12" y="2"/>
                </a:cubicBezTo>
                <a:cubicBezTo>
                  <a:pt x="11" y="3"/>
                  <a:pt x="14" y="3"/>
                  <a:pt x="15" y="3"/>
                </a:cubicBezTo>
                <a:cubicBezTo>
                  <a:pt x="18" y="4"/>
                  <a:pt x="19" y="4"/>
                  <a:pt x="21" y="2"/>
                </a:cubicBezTo>
                <a:cubicBezTo>
                  <a:pt x="24" y="0"/>
                  <a:pt x="27" y="6"/>
                  <a:pt x="26" y="8"/>
                </a:cubicBezTo>
                <a:cubicBezTo>
                  <a:pt x="26" y="10"/>
                  <a:pt x="26" y="11"/>
                  <a:pt x="27" y="12"/>
                </a:cubicBezTo>
                <a:cubicBezTo>
                  <a:pt x="28" y="14"/>
                  <a:pt x="28" y="15"/>
                  <a:pt x="26" y="14"/>
                </a:cubicBezTo>
                <a:cubicBezTo>
                  <a:pt x="24" y="12"/>
                  <a:pt x="25" y="16"/>
                  <a:pt x="26" y="17"/>
                </a:cubicBezTo>
                <a:cubicBezTo>
                  <a:pt x="27" y="18"/>
                  <a:pt x="23" y="19"/>
                  <a:pt x="22" y="19"/>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56" name="Freeform 586">
            <a:extLst>
              <a:ext uri="{FF2B5EF4-FFF2-40B4-BE49-F238E27FC236}">
                <a16:creationId xmlns:a16="http://schemas.microsoft.com/office/drawing/2014/main" id="{899F6585-98F0-C82C-D9F7-4D71D7563F95}"/>
              </a:ext>
            </a:extLst>
          </p:cNvPr>
          <p:cNvSpPr/>
          <p:nvPr/>
        </p:nvSpPr>
        <p:spPr bwMode="auto">
          <a:xfrm>
            <a:off x="7560254" y="2638117"/>
            <a:ext cx="25724" cy="9875"/>
          </a:xfrm>
          <a:custGeom>
            <a:avLst/>
            <a:gdLst>
              <a:gd name="T0" fmla="*/ 1 w 9"/>
              <a:gd name="T1" fmla="*/ 3 h 3"/>
              <a:gd name="T2" fmla="*/ 7 w 9"/>
              <a:gd name="T3" fmla="*/ 0 h 3"/>
              <a:gd name="T4" fmla="*/ 1 w 9"/>
              <a:gd name="T5" fmla="*/ 3 h 3"/>
            </a:gdLst>
            <a:ahLst/>
            <a:cxnLst>
              <a:cxn ang="0">
                <a:pos x="T0" y="T1"/>
              </a:cxn>
              <a:cxn ang="0">
                <a:pos x="T2" y="T3"/>
              </a:cxn>
              <a:cxn ang="0">
                <a:pos x="T4" y="T5"/>
              </a:cxn>
            </a:cxnLst>
            <a:rect l="0" t="0" r="r" b="b"/>
            <a:pathLst>
              <a:path w="9" h="3">
                <a:moveTo>
                  <a:pt x="1" y="3"/>
                </a:moveTo>
                <a:cubicBezTo>
                  <a:pt x="4" y="2"/>
                  <a:pt x="9" y="0"/>
                  <a:pt x="7" y="0"/>
                </a:cubicBezTo>
                <a:cubicBezTo>
                  <a:pt x="4" y="0"/>
                  <a:pt x="0" y="3"/>
                  <a:pt x="1" y="3"/>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57" name="Freeform 587">
            <a:extLst>
              <a:ext uri="{FF2B5EF4-FFF2-40B4-BE49-F238E27FC236}">
                <a16:creationId xmlns:a16="http://schemas.microsoft.com/office/drawing/2014/main" id="{5757A233-33B4-0D59-26A4-E1CD449CAC07}"/>
              </a:ext>
            </a:extLst>
          </p:cNvPr>
          <p:cNvSpPr/>
          <p:nvPr/>
        </p:nvSpPr>
        <p:spPr bwMode="auto">
          <a:xfrm>
            <a:off x="7554318" y="2634414"/>
            <a:ext cx="23745" cy="7407"/>
          </a:xfrm>
          <a:custGeom>
            <a:avLst/>
            <a:gdLst>
              <a:gd name="T0" fmla="*/ 1 w 8"/>
              <a:gd name="T1" fmla="*/ 2 h 2"/>
              <a:gd name="T2" fmla="*/ 6 w 8"/>
              <a:gd name="T3" fmla="*/ 0 h 2"/>
              <a:gd name="T4" fmla="*/ 1 w 8"/>
              <a:gd name="T5" fmla="*/ 2 h 2"/>
            </a:gdLst>
            <a:ahLst/>
            <a:cxnLst>
              <a:cxn ang="0">
                <a:pos x="T0" y="T1"/>
              </a:cxn>
              <a:cxn ang="0">
                <a:pos x="T2" y="T3"/>
              </a:cxn>
              <a:cxn ang="0">
                <a:pos x="T4" y="T5"/>
              </a:cxn>
            </a:cxnLst>
            <a:rect l="0" t="0" r="r" b="b"/>
            <a:pathLst>
              <a:path w="8" h="2">
                <a:moveTo>
                  <a:pt x="1" y="2"/>
                </a:moveTo>
                <a:cubicBezTo>
                  <a:pt x="0" y="2"/>
                  <a:pt x="4" y="0"/>
                  <a:pt x="6" y="0"/>
                </a:cubicBezTo>
                <a:cubicBezTo>
                  <a:pt x="8" y="0"/>
                  <a:pt x="4" y="2"/>
                  <a:pt x="1" y="2"/>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58" name="Freeform 588">
            <a:extLst>
              <a:ext uri="{FF2B5EF4-FFF2-40B4-BE49-F238E27FC236}">
                <a16:creationId xmlns:a16="http://schemas.microsoft.com/office/drawing/2014/main" id="{97CCABCC-D100-2208-6225-F648C1DD4169}"/>
              </a:ext>
            </a:extLst>
          </p:cNvPr>
          <p:cNvSpPr/>
          <p:nvPr/>
        </p:nvSpPr>
        <p:spPr bwMode="auto">
          <a:xfrm>
            <a:off x="7542445" y="2623303"/>
            <a:ext cx="29681" cy="18518"/>
          </a:xfrm>
          <a:custGeom>
            <a:avLst/>
            <a:gdLst>
              <a:gd name="T0" fmla="*/ 2 w 10"/>
              <a:gd name="T1" fmla="*/ 3 h 5"/>
              <a:gd name="T2" fmla="*/ 10 w 10"/>
              <a:gd name="T3" fmla="*/ 1 h 5"/>
              <a:gd name="T4" fmla="*/ 2 w 10"/>
              <a:gd name="T5" fmla="*/ 3 h 5"/>
            </a:gdLst>
            <a:ahLst/>
            <a:cxnLst>
              <a:cxn ang="0">
                <a:pos x="T0" y="T1"/>
              </a:cxn>
              <a:cxn ang="0">
                <a:pos x="T2" y="T3"/>
              </a:cxn>
              <a:cxn ang="0">
                <a:pos x="T4" y="T5"/>
              </a:cxn>
            </a:cxnLst>
            <a:rect l="0" t="0" r="r" b="b"/>
            <a:pathLst>
              <a:path w="10" h="5">
                <a:moveTo>
                  <a:pt x="2" y="3"/>
                </a:moveTo>
                <a:cubicBezTo>
                  <a:pt x="0" y="2"/>
                  <a:pt x="10" y="0"/>
                  <a:pt x="10" y="1"/>
                </a:cubicBezTo>
                <a:cubicBezTo>
                  <a:pt x="10" y="2"/>
                  <a:pt x="6" y="5"/>
                  <a:pt x="2" y="3"/>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59" name="Freeform 589">
            <a:extLst>
              <a:ext uri="{FF2B5EF4-FFF2-40B4-BE49-F238E27FC236}">
                <a16:creationId xmlns:a16="http://schemas.microsoft.com/office/drawing/2014/main" id="{E64D93E7-3C82-22CF-374C-90633FE72815}"/>
              </a:ext>
            </a:extLst>
          </p:cNvPr>
          <p:cNvSpPr/>
          <p:nvPr/>
        </p:nvSpPr>
        <p:spPr bwMode="auto">
          <a:xfrm>
            <a:off x="7545414" y="2608490"/>
            <a:ext cx="20777" cy="18518"/>
          </a:xfrm>
          <a:custGeom>
            <a:avLst/>
            <a:gdLst>
              <a:gd name="T0" fmla="*/ 1 w 7"/>
              <a:gd name="T1" fmla="*/ 5 h 5"/>
              <a:gd name="T2" fmla="*/ 0 w 7"/>
              <a:gd name="T3" fmla="*/ 1 h 5"/>
              <a:gd name="T4" fmla="*/ 4 w 7"/>
              <a:gd name="T5" fmla="*/ 2 h 5"/>
              <a:gd name="T6" fmla="*/ 7 w 7"/>
              <a:gd name="T7" fmla="*/ 4 h 5"/>
              <a:gd name="T8" fmla="*/ 1 w 7"/>
              <a:gd name="T9" fmla="*/ 5 h 5"/>
              <a:gd name="T10" fmla="*/ 1 w 7"/>
              <a:gd name="T11" fmla="*/ 5 h 5"/>
            </a:gdLst>
            <a:ahLst/>
            <a:cxnLst>
              <a:cxn ang="0">
                <a:pos x="T0" y="T1"/>
              </a:cxn>
              <a:cxn ang="0">
                <a:pos x="T2" y="T3"/>
              </a:cxn>
              <a:cxn ang="0">
                <a:pos x="T4" y="T5"/>
              </a:cxn>
              <a:cxn ang="0">
                <a:pos x="T6" y="T7"/>
              </a:cxn>
              <a:cxn ang="0">
                <a:pos x="T8" y="T9"/>
              </a:cxn>
              <a:cxn ang="0">
                <a:pos x="T10" y="T11"/>
              </a:cxn>
            </a:cxnLst>
            <a:rect l="0" t="0" r="r" b="b"/>
            <a:pathLst>
              <a:path w="7" h="5">
                <a:moveTo>
                  <a:pt x="1" y="5"/>
                </a:moveTo>
                <a:cubicBezTo>
                  <a:pt x="0" y="4"/>
                  <a:pt x="0" y="2"/>
                  <a:pt x="0" y="1"/>
                </a:cubicBezTo>
                <a:cubicBezTo>
                  <a:pt x="1" y="0"/>
                  <a:pt x="3" y="1"/>
                  <a:pt x="4" y="2"/>
                </a:cubicBezTo>
                <a:cubicBezTo>
                  <a:pt x="4" y="2"/>
                  <a:pt x="7" y="3"/>
                  <a:pt x="7" y="4"/>
                </a:cubicBezTo>
                <a:cubicBezTo>
                  <a:pt x="7" y="4"/>
                  <a:pt x="2" y="5"/>
                  <a:pt x="1" y="5"/>
                </a:cubicBezTo>
                <a:cubicBezTo>
                  <a:pt x="0" y="4"/>
                  <a:pt x="4" y="5"/>
                  <a:pt x="1" y="5"/>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60" name="Freeform 590">
            <a:extLst>
              <a:ext uri="{FF2B5EF4-FFF2-40B4-BE49-F238E27FC236}">
                <a16:creationId xmlns:a16="http://schemas.microsoft.com/office/drawing/2014/main" id="{5397FB5E-7819-020A-AB15-D5F305143591}"/>
              </a:ext>
            </a:extLst>
          </p:cNvPr>
          <p:cNvSpPr/>
          <p:nvPr/>
        </p:nvSpPr>
        <p:spPr bwMode="auto">
          <a:xfrm>
            <a:off x="7516722" y="2565283"/>
            <a:ext cx="34628" cy="32098"/>
          </a:xfrm>
          <a:custGeom>
            <a:avLst/>
            <a:gdLst>
              <a:gd name="T0" fmla="*/ 8 w 12"/>
              <a:gd name="T1" fmla="*/ 8 h 9"/>
              <a:gd name="T2" fmla="*/ 3 w 12"/>
              <a:gd name="T3" fmla="*/ 1 h 9"/>
              <a:gd name="T4" fmla="*/ 8 w 12"/>
              <a:gd name="T5" fmla="*/ 8 h 9"/>
            </a:gdLst>
            <a:ahLst/>
            <a:cxnLst>
              <a:cxn ang="0">
                <a:pos x="T0" y="T1"/>
              </a:cxn>
              <a:cxn ang="0">
                <a:pos x="T2" y="T3"/>
              </a:cxn>
              <a:cxn ang="0">
                <a:pos x="T4" y="T5"/>
              </a:cxn>
            </a:cxnLst>
            <a:rect l="0" t="0" r="r" b="b"/>
            <a:pathLst>
              <a:path w="12" h="9">
                <a:moveTo>
                  <a:pt x="8" y="8"/>
                </a:moveTo>
                <a:cubicBezTo>
                  <a:pt x="6" y="9"/>
                  <a:pt x="0" y="0"/>
                  <a:pt x="3" y="1"/>
                </a:cubicBezTo>
                <a:cubicBezTo>
                  <a:pt x="6" y="3"/>
                  <a:pt x="12" y="8"/>
                  <a:pt x="8" y="8"/>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61" name="Freeform 591">
            <a:extLst>
              <a:ext uri="{FF2B5EF4-FFF2-40B4-BE49-F238E27FC236}">
                <a16:creationId xmlns:a16="http://schemas.microsoft.com/office/drawing/2014/main" id="{B207D4A4-C6D6-D064-99CB-B50846BE7A06}"/>
              </a:ext>
            </a:extLst>
          </p:cNvPr>
          <p:cNvSpPr/>
          <p:nvPr/>
        </p:nvSpPr>
        <p:spPr bwMode="auto">
          <a:xfrm>
            <a:off x="7572127" y="2561580"/>
            <a:ext cx="25724" cy="11110"/>
          </a:xfrm>
          <a:custGeom>
            <a:avLst/>
            <a:gdLst>
              <a:gd name="T0" fmla="*/ 2 w 9"/>
              <a:gd name="T1" fmla="*/ 1 h 3"/>
              <a:gd name="T2" fmla="*/ 8 w 9"/>
              <a:gd name="T3" fmla="*/ 2 h 3"/>
              <a:gd name="T4" fmla="*/ 2 w 9"/>
              <a:gd name="T5" fmla="*/ 1 h 3"/>
            </a:gdLst>
            <a:ahLst/>
            <a:cxnLst>
              <a:cxn ang="0">
                <a:pos x="T0" y="T1"/>
              </a:cxn>
              <a:cxn ang="0">
                <a:pos x="T2" y="T3"/>
              </a:cxn>
              <a:cxn ang="0">
                <a:pos x="T4" y="T5"/>
              </a:cxn>
            </a:cxnLst>
            <a:rect l="0" t="0" r="r" b="b"/>
            <a:pathLst>
              <a:path w="9" h="3">
                <a:moveTo>
                  <a:pt x="2" y="1"/>
                </a:moveTo>
                <a:cubicBezTo>
                  <a:pt x="5" y="0"/>
                  <a:pt x="9" y="2"/>
                  <a:pt x="8" y="2"/>
                </a:cubicBezTo>
                <a:cubicBezTo>
                  <a:pt x="3" y="3"/>
                  <a:pt x="0" y="2"/>
                  <a:pt x="2" y="1"/>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62" name="Freeform 592">
            <a:extLst>
              <a:ext uri="{FF2B5EF4-FFF2-40B4-BE49-F238E27FC236}">
                <a16:creationId xmlns:a16="http://schemas.microsoft.com/office/drawing/2014/main" id="{722CB867-10FC-3457-9ED2-74A3E17AE665}"/>
              </a:ext>
            </a:extLst>
          </p:cNvPr>
          <p:cNvSpPr/>
          <p:nvPr/>
        </p:nvSpPr>
        <p:spPr bwMode="auto">
          <a:xfrm>
            <a:off x="7522657" y="2503560"/>
            <a:ext cx="103886" cy="69131"/>
          </a:xfrm>
          <a:custGeom>
            <a:avLst/>
            <a:gdLst>
              <a:gd name="T0" fmla="*/ 28 w 36"/>
              <a:gd name="T1" fmla="*/ 17 h 19"/>
              <a:gd name="T2" fmla="*/ 27 w 36"/>
              <a:gd name="T3" fmla="*/ 15 h 19"/>
              <a:gd name="T4" fmla="*/ 22 w 36"/>
              <a:gd name="T5" fmla="*/ 13 h 19"/>
              <a:gd name="T6" fmla="*/ 14 w 36"/>
              <a:gd name="T7" fmla="*/ 14 h 19"/>
              <a:gd name="T8" fmla="*/ 18 w 36"/>
              <a:gd name="T9" fmla="*/ 12 h 19"/>
              <a:gd name="T10" fmla="*/ 8 w 36"/>
              <a:gd name="T11" fmla="*/ 12 h 19"/>
              <a:gd name="T12" fmla="*/ 13 w 36"/>
              <a:gd name="T13" fmla="*/ 10 h 19"/>
              <a:gd name="T14" fmla="*/ 12 w 36"/>
              <a:gd name="T15" fmla="*/ 9 h 19"/>
              <a:gd name="T16" fmla="*/ 13 w 36"/>
              <a:gd name="T17" fmla="*/ 8 h 19"/>
              <a:gd name="T18" fmla="*/ 11 w 36"/>
              <a:gd name="T19" fmla="*/ 8 h 19"/>
              <a:gd name="T20" fmla="*/ 10 w 36"/>
              <a:gd name="T21" fmla="*/ 6 h 19"/>
              <a:gd name="T22" fmla="*/ 6 w 36"/>
              <a:gd name="T23" fmla="*/ 6 h 19"/>
              <a:gd name="T24" fmla="*/ 3 w 36"/>
              <a:gd name="T25" fmla="*/ 5 h 19"/>
              <a:gd name="T26" fmla="*/ 9 w 36"/>
              <a:gd name="T27" fmla="*/ 2 h 19"/>
              <a:gd name="T28" fmla="*/ 16 w 36"/>
              <a:gd name="T29" fmla="*/ 1 h 19"/>
              <a:gd name="T30" fmla="*/ 18 w 36"/>
              <a:gd name="T31" fmla="*/ 5 h 19"/>
              <a:gd name="T32" fmla="*/ 22 w 36"/>
              <a:gd name="T33" fmla="*/ 4 h 19"/>
              <a:gd name="T34" fmla="*/ 25 w 36"/>
              <a:gd name="T35" fmla="*/ 7 h 19"/>
              <a:gd name="T36" fmla="*/ 30 w 36"/>
              <a:gd name="T37" fmla="*/ 7 h 19"/>
              <a:gd name="T38" fmla="*/ 33 w 36"/>
              <a:gd name="T39" fmla="*/ 12 h 19"/>
              <a:gd name="T40" fmla="*/ 34 w 36"/>
              <a:gd name="T41" fmla="*/ 16 h 19"/>
              <a:gd name="T42" fmla="*/ 28 w 36"/>
              <a:gd name="T43" fmla="*/ 17 h 19"/>
              <a:gd name="T44" fmla="*/ 28 w 36"/>
              <a:gd name="T45" fmla="*/ 1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 h="19">
                <a:moveTo>
                  <a:pt x="28" y="17"/>
                </a:moveTo>
                <a:cubicBezTo>
                  <a:pt x="27" y="17"/>
                  <a:pt x="27" y="16"/>
                  <a:pt x="27" y="15"/>
                </a:cubicBezTo>
                <a:cubicBezTo>
                  <a:pt x="26" y="14"/>
                  <a:pt x="23" y="13"/>
                  <a:pt x="22" y="13"/>
                </a:cubicBezTo>
                <a:cubicBezTo>
                  <a:pt x="21" y="13"/>
                  <a:pt x="14" y="15"/>
                  <a:pt x="14" y="14"/>
                </a:cubicBezTo>
                <a:cubicBezTo>
                  <a:pt x="14" y="14"/>
                  <a:pt x="18" y="12"/>
                  <a:pt x="18" y="12"/>
                </a:cubicBezTo>
                <a:cubicBezTo>
                  <a:pt x="15" y="11"/>
                  <a:pt x="11" y="14"/>
                  <a:pt x="8" y="12"/>
                </a:cubicBezTo>
                <a:cubicBezTo>
                  <a:pt x="2" y="9"/>
                  <a:pt x="13" y="10"/>
                  <a:pt x="13" y="10"/>
                </a:cubicBezTo>
                <a:cubicBezTo>
                  <a:pt x="13" y="10"/>
                  <a:pt x="12" y="9"/>
                  <a:pt x="12" y="9"/>
                </a:cubicBezTo>
                <a:cubicBezTo>
                  <a:pt x="12" y="9"/>
                  <a:pt x="13" y="8"/>
                  <a:pt x="13" y="8"/>
                </a:cubicBezTo>
                <a:cubicBezTo>
                  <a:pt x="14" y="7"/>
                  <a:pt x="11" y="8"/>
                  <a:pt x="11" y="8"/>
                </a:cubicBezTo>
                <a:cubicBezTo>
                  <a:pt x="10" y="7"/>
                  <a:pt x="12" y="6"/>
                  <a:pt x="10" y="6"/>
                </a:cubicBezTo>
                <a:cubicBezTo>
                  <a:pt x="9" y="6"/>
                  <a:pt x="7" y="7"/>
                  <a:pt x="6" y="6"/>
                </a:cubicBezTo>
                <a:cubicBezTo>
                  <a:pt x="6" y="5"/>
                  <a:pt x="4" y="6"/>
                  <a:pt x="3" y="5"/>
                </a:cubicBezTo>
                <a:cubicBezTo>
                  <a:pt x="0" y="0"/>
                  <a:pt x="7" y="2"/>
                  <a:pt x="9" y="2"/>
                </a:cubicBezTo>
                <a:cubicBezTo>
                  <a:pt x="11" y="1"/>
                  <a:pt x="14" y="0"/>
                  <a:pt x="16" y="1"/>
                </a:cubicBezTo>
                <a:cubicBezTo>
                  <a:pt x="19" y="2"/>
                  <a:pt x="14" y="7"/>
                  <a:pt x="18" y="5"/>
                </a:cubicBezTo>
                <a:cubicBezTo>
                  <a:pt x="19" y="5"/>
                  <a:pt x="21" y="3"/>
                  <a:pt x="22" y="4"/>
                </a:cubicBezTo>
                <a:cubicBezTo>
                  <a:pt x="23" y="5"/>
                  <a:pt x="24" y="7"/>
                  <a:pt x="25" y="7"/>
                </a:cubicBezTo>
                <a:cubicBezTo>
                  <a:pt x="26" y="7"/>
                  <a:pt x="29" y="6"/>
                  <a:pt x="30" y="7"/>
                </a:cubicBezTo>
                <a:cubicBezTo>
                  <a:pt x="32" y="8"/>
                  <a:pt x="32" y="11"/>
                  <a:pt x="33" y="12"/>
                </a:cubicBezTo>
                <a:cubicBezTo>
                  <a:pt x="34" y="14"/>
                  <a:pt x="36" y="15"/>
                  <a:pt x="34" y="16"/>
                </a:cubicBezTo>
                <a:cubicBezTo>
                  <a:pt x="33" y="18"/>
                  <a:pt x="30" y="18"/>
                  <a:pt x="28" y="17"/>
                </a:cubicBezTo>
                <a:cubicBezTo>
                  <a:pt x="27" y="16"/>
                  <a:pt x="31" y="19"/>
                  <a:pt x="28" y="17"/>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63" name="Freeform 593">
            <a:extLst>
              <a:ext uri="{FF2B5EF4-FFF2-40B4-BE49-F238E27FC236}">
                <a16:creationId xmlns:a16="http://schemas.microsoft.com/office/drawing/2014/main" id="{863C92EA-4257-6481-F3E4-D55D4CAD9CE8}"/>
              </a:ext>
            </a:extLst>
          </p:cNvPr>
          <p:cNvSpPr/>
          <p:nvPr/>
        </p:nvSpPr>
        <p:spPr bwMode="auto">
          <a:xfrm>
            <a:off x="7603787" y="2470230"/>
            <a:ext cx="31660" cy="18518"/>
          </a:xfrm>
          <a:custGeom>
            <a:avLst/>
            <a:gdLst>
              <a:gd name="T0" fmla="*/ 8 w 11"/>
              <a:gd name="T1" fmla="*/ 5 h 5"/>
              <a:gd name="T2" fmla="*/ 4 w 11"/>
              <a:gd name="T3" fmla="*/ 4 h 5"/>
              <a:gd name="T4" fmla="*/ 2 w 11"/>
              <a:gd name="T5" fmla="*/ 3 h 5"/>
              <a:gd name="T6" fmla="*/ 7 w 11"/>
              <a:gd name="T7" fmla="*/ 2 h 5"/>
              <a:gd name="T8" fmla="*/ 8 w 11"/>
              <a:gd name="T9" fmla="*/ 5 h 5"/>
            </a:gdLst>
            <a:ahLst/>
            <a:cxnLst>
              <a:cxn ang="0">
                <a:pos x="T0" y="T1"/>
              </a:cxn>
              <a:cxn ang="0">
                <a:pos x="T2" y="T3"/>
              </a:cxn>
              <a:cxn ang="0">
                <a:pos x="T4" y="T5"/>
              </a:cxn>
              <a:cxn ang="0">
                <a:pos x="T6" y="T7"/>
              </a:cxn>
              <a:cxn ang="0">
                <a:pos x="T8" y="T9"/>
              </a:cxn>
            </a:cxnLst>
            <a:rect l="0" t="0" r="r" b="b"/>
            <a:pathLst>
              <a:path w="11" h="5">
                <a:moveTo>
                  <a:pt x="8" y="5"/>
                </a:moveTo>
                <a:cubicBezTo>
                  <a:pt x="6" y="5"/>
                  <a:pt x="6" y="4"/>
                  <a:pt x="4" y="4"/>
                </a:cubicBezTo>
                <a:cubicBezTo>
                  <a:pt x="4" y="4"/>
                  <a:pt x="0" y="4"/>
                  <a:pt x="2" y="3"/>
                </a:cubicBezTo>
                <a:cubicBezTo>
                  <a:pt x="3" y="1"/>
                  <a:pt x="6" y="0"/>
                  <a:pt x="7" y="2"/>
                </a:cubicBezTo>
                <a:cubicBezTo>
                  <a:pt x="9" y="3"/>
                  <a:pt x="11" y="5"/>
                  <a:pt x="8" y="5"/>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64" name="Freeform 594">
            <a:extLst>
              <a:ext uri="{FF2B5EF4-FFF2-40B4-BE49-F238E27FC236}">
                <a16:creationId xmlns:a16="http://schemas.microsoft.com/office/drawing/2014/main" id="{717D981E-386D-4C0E-2B06-8D314B2C17FE}"/>
              </a:ext>
            </a:extLst>
          </p:cNvPr>
          <p:cNvSpPr/>
          <p:nvPr/>
        </p:nvSpPr>
        <p:spPr bwMode="auto">
          <a:xfrm>
            <a:off x="7629511" y="2528250"/>
            <a:ext cx="58374" cy="40738"/>
          </a:xfrm>
          <a:custGeom>
            <a:avLst/>
            <a:gdLst>
              <a:gd name="T0" fmla="*/ 8 w 20"/>
              <a:gd name="T1" fmla="*/ 7 h 11"/>
              <a:gd name="T2" fmla="*/ 3 w 20"/>
              <a:gd name="T3" fmla="*/ 5 h 11"/>
              <a:gd name="T4" fmla="*/ 4 w 20"/>
              <a:gd name="T5" fmla="*/ 3 h 11"/>
              <a:gd name="T6" fmla="*/ 1 w 20"/>
              <a:gd name="T7" fmla="*/ 1 h 11"/>
              <a:gd name="T8" fmla="*/ 6 w 20"/>
              <a:gd name="T9" fmla="*/ 1 h 11"/>
              <a:gd name="T10" fmla="*/ 12 w 20"/>
              <a:gd name="T11" fmla="*/ 3 h 11"/>
              <a:gd name="T12" fmla="*/ 16 w 20"/>
              <a:gd name="T13" fmla="*/ 3 h 11"/>
              <a:gd name="T14" fmla="*/ 19 w 20"/>
              <a:gd name="T15" fmla="*/ 4 h 11"/>
              <a:gd name="T16" fmla="*/ 18 w 20"/>
              <a:gd name="T17" fmla="*/ 8 h 11"/>
              <a:gd name="T18" fmla="*/ 15 w 20"/>
              <a:gd name="T19" fmla="*/ 10 h 11"/>
              <a:gd name="T20" fmla="*/ 9 w 20"/>
              <a:gd name="T21" fmla="*/ 11 h 11"/>
              <a:gd name="T22" fmla="*/ 4 w 20"/>
              <a:gd name="T23" fmla="*/ 8 h 11"/>
              <a:gd name="T24" fmla="*/ 8 w 20"/>
              <a:gd name="T25" fmla="*/ 7 h 11"/>
              <a:gd name="T26" fmla="*/ 8 w 20"/>
              <a:gd name="T27"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 h="11">
                <a:moveTo>
                  <a:pt x="8" y="7"/>
                </a:moveTo>
                <a:cubicBezTo>
                  <a:pt x="6" y="7"/>
                  <a:pt x="4" y="6"/>
                  <a:pt x="3" y="5"/>
                </a:cubicBezTo>
                <a:cubicBezTo>
                  <a:pt x="0" y="4"/>
                  <a:pt x="4" y="3"/>
                  <a:pt x="4" y="3"/>
                </a:cubicBezTo>
                <a:cubicBezTo>
                  <a:pt x="4" y="2"/>
                  <a:pt x="2" y="1"/>
                  <a:pt x="1" y="1"/>
                </a:cubicBezTo>
                <a:cubicBezTo>
                  <a:pt x="1" y="0"/>
                  <a:pt x="6" y="1"/>
                  <a:pt x="6" y="1"/>
                </a:cubicBezTo>
                <a:cubicBezTo>
                  <a:pt x="8" y="1"/>
                  <a:pt x="10" y="2"/>
                  <a:pt x="12" y="3"/>
                </a:cubicBezTo>
                <a:cubicBezTo>
                  <a:pt x="14" y="3"/>
                  <a:pt x="15" y="3"/>
                  <a:pt x="16" y="3"/>
                </a:cubicBezTo>
                <a:cubicBezTo>
                  <a:pt x="17" y="3"/>
                  <a:pt x="20" y="4"/>
                  <a:pt x="19" y="4"/>
                </a:cubicBezTo>
                <a:cubicBezTo>
                  <a:pt x="17" y="6"/>
                  <a:pt x="16" y="5"/>
                  <a:pt x="18" y="8"/>
                </a:cubicBezTo>
                <a:cubicBezTo>
                  <a:pt x="19" y="9"/>
                  <a:pt x="16" y="9"/>
                  <a:pt x="15" y="10"/>
                </a:cubicBezTo>
                <a:cubicBezTo>
                  <a:pt x="13" y="10"/>
                  <a:pt x="11" y="11"/>
                  <a:pt x="9" y="11"/>
                </a:cubicBezTo>
                <a:cubicBezTo>
                  <a:pt x="8" y="10"/>
                  <a:pt x="4" y="9"/>
                  <a:pt x="4" y="8"/>
                </a:cubicBezTo>
                <a:cubicBezTo>
                  <a:pt x="4" y="8"/>
                  <a:pt x="10" y="7"/>
                  <a:pt x="8" y="7"/>
                </a:cubicBezTo>
                <a:cubicBezTo>
                  <a:pt x="5" y="6"/>
                  <a:pt x="10" y="7"/>
                  <a:pt x="8" y="7"/>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65" name="Freeform 595">
            <a:extLst>
              <a:ext uri="{FF2B5EF4-FFF2-40B4-BE49-F238E27FC236}">
                <a16:creationId xmlns:a16="http://schemas.microsoft.com/office/drawing/2014/main" id="{1E3793DA-B057-C049-F4C4-AA5C399A6C76}"/>
              </a:ext>
            </a:extLst>
          </p:cNvPr>
          <p:cNvSpPr/>
          <p:nvPr/>
        </p:nvSpPr>
        <p:spPr bwMode="auto">
          <a:xfrm>
            <a:off x="7662161" y="2565283"/>
            <a:ext cx="51448" cy="18518"/>
          </a:xfrm>
          <a:custGeom>
            <a:avLst/>
            <a:gdLst>
              <a:gd name="T0" fmla="*/ 14 w 18"/>
              <a:gd name="T1" fmla="*/ 5 h 5"/>
              <a:gd name="T2" fmla="*/ 16 w 18"/>
              <a:gd name="T3" fmla="*/ 2 h 5"/>
              <a:gd name="T4" fmla="*/ 13 w 18"/>
              <a:gd name="T5" fmla="*/ 1 h 5"/>
              <a:gd name="T6" fmla="*/ 3 w 18"/>
              <a:gd name="T7" fmla="*/ 1 h 5"/>
              <a:gd name="T8" fmla="*/ 4 w 18"/>
              <a:gd name="T9" fmla="*/ 4 h 5"/>
              <a:gd name="T10" fmla="*/ 14 w 18"/>
              <a:gd name="T11" fmla="*/ 5 h 5"/>
              <a:gd name="T12" fmla="*/ 14 w 18"/>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18" h="5">
                <a:moveTo>
                  <a:pt x="14" y="5"/>
                </a:moveTo>
                <a:cubicBezTo>
                  <a:pt x="14" y="4"/>
                  <a:pt x="18" y="2"/>
                  <a:pt x="16" y="2"/>
                </a:cubicBezTo>
                <a:cubicBezTo>
                  <a:pt x="15" y="1"/>
                  <a:pt x="14" y="1"/>
                  <a:pt x="13" y="1"/>
                </a:cubicBezTo>
                <a:cubicBezTo>
                  <a:pt x="10" y="1"/>
                  <a:pt x="6" y="0"/>
                  <a:pt x="3" y="1"/>
                </a:cubicBezTo>
                <a:cubicBezTo>
                  <a:pt x="0" y="1"/>
                  <a:pt x="1" y="4"/>
                  <a:pt x="4" y="4"/>
                </a:cubicBezTo>
                <a:cubicBezTo>
                  <a:pt x="7" y="4"/>
                  <a:pt x="11" y="5"/>
                  <a:pt x="14" y="5"/>
                </a:cubicBezTo>
                <a:cubicBezTo>
                  <a:pt x="16" y="4"/>
                  <a:pt x="12" y="5"/>
                  <a:pt x="14" y="5"/>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66" name="Freeform 596">
            <a:extLst>
              <a:ext uri="{FF2B5EF4-FFF2-40B4-BE49-F238E27FC236}">
                <a16:creationId xmlns:a16="http://schemas.microsoft.com/office/drawing/2014/main" id="{895B77F7-9FF3-542E-6F19-66D0EC0957F5}"/>
              </a:ext>
            </a:extLst>
          </p:cNvPr>
          <p:cNvSpPr/>
          <p:nvPr/>
        </p:nvSpPr>
        <p:spPr bwMode="auto">
          <a:xfrm>
            <a:off x="7659194" y="2647993"/>
            <a:ext cx="48480" cy="40738"/>
          </a:xfrm>
          <a:custGeom>
            <a:avLst/>
            <a:gdLst>
              <a:gd name="T0" fmla="*/ 7 w 17"/>
              <a:gd name="T1" fmla="*/ 1 h 11"/>
              <a:gd name="T2" fmla="*/ 1 w 17"/>
              <a:gd name="T3" fmla="*/ 6 h 11"/>
              <a:gd name="T4" fmla="*/ 10 w 17"/>
              <a:gd name="T5" fmla="*/ 10 h 11"/>
              <a:gd name="T6" fmla="*/ 15 w 17"/>
              <a:gd name="T7" fmla="*/ 10 h 11"/>
              <a:gd name="T8" fmla="*/ 15 w 17"/>
              <a:gd name="T9" fmla="*/ 8 h 11"/>
              <a:gd name="T10" fmla="*/ 16 w 17"/>
              <a:gd name="T11" fmla="*/ 6 h 11"/>
              <a:gd name="T12" fmla="*/ 7 w 17"/>
              <a:gd name="T13" fmla="*/ 1 h 11"/>
              <a:gd name="T14" fmla="*/ 7 w 17"/>
              <a:gd name="T15" fmla="*/ 1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1">
                <a:moveTo>
                  <a:pt x="7" y="1"/>
                </a:moveTo>
                <a:cubicBezTo>
                  <a:pt x="5" y="0"/>
                  <a:pt x="2" y="4"/>
                  <a:pt x="1" y="6"/>
                </a:cubicBezTo>
                <a:cubicBezTo>
                  <a:pt x="0" y="8"/>
                  <a:pt x="8" y="10"/>
                  <a:pt x="10" y="10"/>
                </a:cubicBezTo>
                <a:cubicBezTo>
                  <a:pt x="11" y="11"/>
                  <a:pt x="14" y="11"/>
                  <a:pt x="15" y="10"/>
                </a:cubicBezTo>
                <a:cubicBezTo>
                  <a:pt x="16" y="10"/>
                  <a:pt x="15" y="9"/>
                  <a:pt x="15" y="8"/>
                </a:cubicBezTo>
                <a:cubicBezTo>
                  <a:pt x="15" y="7"/>
                  <a:pt x="15" y="6"/>
                  <a:pt x="16" y="6"/>
                </a:cubicBezTo>
                <a:cubicBezTo>
                  <a:pt x="17" y="4"/>
                  <a:pt x="9" y="1"/>
                  <a:pt x="7" y="1"/>
                </a:cubicBezTo>
                <a:cubicBezTo>
                  <a:pt x="5" y="0"/>
                  <a:pt x="8" y="1"/>
                  <a:pt x="7" y="1"/>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67" name="Freeform 597">
            <a:extLst>
              <a:ext uri="{FF2B5EF4-FFF2-40B4-BE49-F238E27FC236}">
                <a16:creationId xmlns:a16="http://schemas.microsoft.com/office/drawing/2014/main" id="{F5DE4C7B-C6F0-774D-F576-E03DE59ECB33}"/>
              </a:ext>
            </a:extLst>
          </p:cNvPr>
          <p:cNvSpPr/>
          <p:nvPr/>
        </p:nvSpPr>
        <p:spPr bwMode="auto">
          <a:xfrm>
            <a:off x="7681949" y="2638117"/>
            <a:ext cx="11873" cy="9875"/>
          </a:xfrm>
          <a:custGeom>
            <a:avLst/>
            <a:gdLst>
              <a:gd name="T0" fmla="*/ 3 w 4"/>
              <a:gd name="T1" fmla="*/ 2 h 3"/>
              <a:gd name="T2" fmla="*/ 1 w 4"/>
              <a:gd name="T3" fmla="*/ 1 h 3"/>
              <a:gd name="T4" fmla="*/ 3 w 4"/>
              <a:gd name="T5" fmla="*/ 2 h 3"/>
            </a:gdLst>
            <a:ahLst/>
            <a:cxnLst>
              <a:cxn ang="0">
                <a:pos x="T0" y="T1"/>
              </a:cxn>
              <a:cxn ang="0">
                <a:pos x="T2" y="T3"/>
              </a:cxn>
              <a:cxn ang="0">
                <a:pos x="T4" y="T5"/>
              </a:cxn>
            </a:cxnLst>
            <a:rect l="0" t="0" r="r" b="b"/>
            <a:pathLst>
              <a:path w="4" h="3">
                <a:moveTo>
                  <a:pt x="3" y="2"/>
                </a:moveTo>
                <a:cubicBezTo>
                  <a:pt x="1" y="3"/>
                  <a:pt x="0" y="1"/>
                  <a:pt x="1" y="1"/>
                </a:cubicBezTo>
                <a:cubicBezTo>
                  <a:pt x="2" y="0"/>
                  <a:pt x="4" y="2"/>
                  <a:pt x="3" y="2"/>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68" name="Freeform 598">
            <a:extLst>
              <a:ext uri="{FF2B5EF4-FFF2-40B4-BE49-F238E27FC236}">
                <a16:creationId xmlns:a16="http://schemas.microsoft.com/office/drawing/2014/main" id="{B46F5CC6-8258-B40E-3431-4B245C26076E}"/>
              </a:ext>
            </a:extLst>
          </p:cNvPr>
          <p:cNvSpPr/>
          <p:nvPr/>
        </p:nvSpPr>
        <p:spPr bwMode="auto">
          <a:xfrm>
            <a:off x="7734386" y="2572690"/>
            <a:ext cx="25724" cy="20985"/>
          </a:xfrm>
          <a:custGeom>
            <a:avLst/>
            <a:gdLst>
              <a:gd name="T0" fmla="*/ 1 w 9"/>
              <a:gd name="T1" fmla="*/ 5 h 6"/>
              <a:gd name="T2" fmla="*/ 1 w 9"/>
              <a:gd name="T3" fmla="*/ 1 h 6"/>
              <a:gd name="T4" fmla="*/ 5 w 9"/>
              <a:gd name="T5" fmla="*/ 1 h 6"/>
              <a:gd name="T6" fmla="*/ 9 w 9"/>
              <a:gd name="T7" fmla="*/ 3 h 6"/>
              <a:gd name="T8" fmla="*/ 5 w 9"/>
              <a:gd name="T9" fmla="*/ 5 h 6"/>
              <a:gd name="T10" fmla="*/ 1 w 9"/>
              <a:gd name="T11" fmla="*/ 5 h 6"/>
              <a:gd name="T12" fmla="*/ 1 w 9"/>
              <a:gd name="T13" fmla="*/ 5 h 6"/>
            </a:gdLst>
            <a:ahLst/>
            <a:cxnLst>
              <a:cxn ang="0">
                <a:pos x="T0" y="T1"/>
              </a:cxn>
              <a:cxn ang="0">
                <a:pos x="T2" y="T3"/>
              </a:cxn>
              <a:cxn ang="0">
                <a:pos x="T4" y="T5"/>
              </a:cxn>
              <a:cxn ang="0">
                <a:pos x="T6" y="T7"/>
              </a:cxn>
              <a:cxn ang="0">
                <a:pos x="T8" y="T9"/>
              </a:cxn>
              <a:cxn ang="0">
                <a:pos x="T10" y="T11"/>
              </a:cxn>
              <a:cxn ang="0">
                <a:pos x="T12" y="T13"/>
              </a:cxn>
            </a:cxnLst>
            <a:rect l="0" t="0" r="r" b="b"/>
            <a:pathLst>
              <a:path w="9" h="6">
                <a:moveTo>
                  <a:pt x="1" y="5"/>
                </a:moveTo>
                <a:cubicBezTo>
                  <a:pt x="1" y="5"/>
                  <a:pt x="2" y="2"/>
                  <a:pt x="1" y="1"/>
                </a:cubicBezTo>
                <a:cubicBezTo>
                  <a:pt x="1" y="0"/>
                  <a:pt x="4" y="1"/>
                  <a:pt x="5" y="1"/>
                </a:cubicBezTo>
                <a:cubicBezTo>
                  <a:pt x="6" y="1"/>
                  <a:pt x="9" y="2"/>
                  <a:pt x="9" y="3"/>
                </a:cubicBezTo>
                <a:cubicBezTo>
                  <a:pt x="8" y="4"/>
                  <a:pt x="6" y="5"/>
                  <a:pt x="5" y="5"/>
                </a:cubicBezTo>
                <a:cubicBezTo>
                  <a:pt x="3" y="6"/>
                  <a:pt x="3" y="6"/>
                  <a:pt x="1" y="5"/>
                </a:cubicBezTo>
                <a:cubicBezTo>
                  <a:pt x="0" y="4"/>
                  <a:pt x="2" y="6"/>
                  <a:pt x="1" y="5"/>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69" name="Freeform 599">
            <a:extLst>
              <a:ext uri="{FF2B5EF4-FFF2-40B4-BE49-F238E27FC236}">
                <a16:creationId xmlns:a16="http://schemas.microsoft.com/office/drawing/2014/main" id="{42695597-41C3-8DE5-13E1-5EB3E6837AB2}"/>
              </a:ext>
            </a:extLst>
          </p:cNvPr>
          <p:cNvSpPr/>
          <p:nvPr/>
        </p:nvSpPr>
        <p:spPr bwMode="auto">
          <a:xfrm>
            <a:off x="7748237" y="2604785"/>
            <a:ext cx="8904" cy="14814"/>
          </a:xfrm>
          <a:custGeom>
            <a:avLst/>
            <a:gdLst>
              <a:gd name="T0" fmla="*/ 2 w 3"/>
              <a:gd name="T1" fmla="*/ 1 h 4"/>
              <a:gd name="T2" fmla="*/ 1 w 3"/>
              <a:gd name="T3" fmla="*/ 3 h 4"/>
              <a:gd name="T4" fmla="*/ 2 w 3"/>
              <a:gd name="T5" fmla="*/ 1 h 4"/>
            </a:gdLst>
            <a:ahLst/>
            <a:cxnLst>
              <a:cxn ang="0">
                <a:pos x="T0" y="T1"/>
              </a:cxn>
              <a:cxn ang="0">
                <a:pos x="T2" y="T3"/>
              </a:cxn>
              <a:cxn ang="0">
                <a:pos x="T4" y="T5"/>
              </a:cxn>
            </a:cxnLst>
            <a:rect l="0" t="0" r="r" b="b"/>
            <a:pathLst>
              <a:path w="3" h="4">
                <a:moveTo>
                  <a:pt x="2" y="1"/>
                </a:moveTo>
                <a:cubicBezTo>
                  <a:pt x="0" y="0"/>
                  <a:pt x="0" y="3"/>
                  <a:pt x="1" y="3"/>
                </a:cubicBezTo>
                <a:cubicBezTo>
                  <a:pt x="2" y="4"/>
                  <a:pt x="3" y="2"/>
                  <a:pt x="2" y="1"/>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70" name="Freeform 600">
            <a:extLst>
              <a:ext uri="{FF2B5EF4-FFF2-40B4-BE49-F238E27FC236}">
                <a16:creationId xmlns:a16="http://schemas.microsoft.com/office/drawing/2014/main" id="{3B4997E1-5BD7-250A-5C3F-097F3630414F}"/>
              </a:ext>
            </a:extLst>
          </p:cNvPr>
          <p:cNvSpPr/>
          <p:nvPr/>
        </p:nvSpPr>
        <p:spPr bwMode="auto">
          <a:xfrm>
            <a:off x="7653256" y="2593676"/>
            <a:ext cx="258231" cy="98757"/>
          </a:xfrm>
          <a:custGeom>
            <a:avLst/>
            <a:gdLst>
              <a:gd name="T0" fmla="*/ 17 w 89"/>
              <a:gd name="T1" fmla="*/ 7 h 27"/>
              <a:gd name="T2" fmla="*/ 19 w 89"/>
              <a:gd name="T3" fmla="*/ 4 h 27"/>
              <a:gd name="T4" fmla="*/ 15 w 89"/>
              <a:gd name="T5" fmla="*/ 2 h 27"/>
              <a:gd name="T6" fmla="*/ 12 w 89"/>
              <a:gd name="T7" fmla="*/ 2 h 27"/>
              <a:gd name="T8" fmla="*/ 4 w 89"/>
              <a:gd name="T9" fmla="*/ 1 h 27"/>
              <a:gd name="T10" fmla="*/ 4 w 89"/>
              <a:gd name="T11" fmla="*/ 3 h 27"/>
              <a:gd name="T12" fmla="*/ 0 w 89"/>
              <a:gd name="T13" fmla="*/ 4 h 27"/>
              <a:gd name="T14" fmla="*/ 5 w 89"/>
              <a:gd name="T15" fmla="*/ 5 h 27"/>
              <a:gd name="T16" fmla="*/ 7 w 89"/>
              <a:gd name="T17" fmla="*/ 6 h 27"/>
              <a:gd name="T18" fmla="*/ 6 w 89"/>
              <a:gd name="T19" fmla="*/ 7 h 27"/>
              <a:gd name="T20" fmla="*/ 24 w 89"/>
              <a:gd name="T21" fmla="*/ 13 h 27"/>
              <a:gd name="T22" fmla="*/ 25 w 89"/>
              <a:gd name="T23" fmla="*/ 16 h 27"/>
              <a:gd name="T24" fmla="*/ 24 w 89"/>
              <a:gd name="T25" fmla="*/ 21 h 27"/>
              <a:gd name="T26" fmla="*/ 27 w 89"/>
              <a:gd name="T27" fmla="*/ 25 h 27"/>
              <a:gd name="T28" fmla="*/ 30 w 89"/>
              <a:gd name="T29" fmla="*/ 24 h 27"/>
              <a:gd name="T30" fmla="*/ 33 w 89"/>
              <a:gd name="T31" fmla="*/ 26 h 27"/>
              <a:gd name="T32" fmla="*/ 38 w 89"/>
              <a:gd name="T33" fmla="*/ 26 h 27"/>
              <a:gd name="T34" fmla="*/ 42 w 89"/>
              <a:gd name="T35" fmla="*/ 23 h 27"/>
              <a:gd name="T36" fmla="*/ 45 w 89"/>
              <a:gd name="T37" fmla="*/ 26 h 27"/>
              <a:gd name="T38" fmla="*/ 52 w 89"/>
              <a:gd name="T39" fmla="*/ 27 h 27"/>
              <a:gd name="T40" fmla="*/ 62 w 89"/>
              <a:gd name="T41" fmla="*/ 27 h 27"/>
              <a:gd name="T42" fmla="*/ 65 w 89"/>
              <a:gd name="T43" fmla="*/ 27 h 27"/>
              <a:gd name="T44" fmla="*/ 67 w 89"/>
              <a:gd name="T45" fmla="*/ 24 h 27"/>
              <a:gd name="T46" fmla="*/ 70 w 89"/>
              <a:gd name="T47" fmla="*/ 25 h 27"/>
              <a:gd name="T48" fmla="*/ 76 w 89"/>
              <a:gd name="T49" fmla="*/ 27 h 27"/>
              <a:gd name="T50" fmla="*/ 82 w 89"/>
              <a:gd name="T51" fmla="*/ 26 h 27"/>
              <a:gd name="T52" fmla="*/ 85 w 89"/>
              <a:gd name="T53" fmla="*/ 24 h 27"/>
              <a:gd name="T54" fmla="*/ 85 w 89"/>
              <a:gd name="T55" fmla="*/ 22 h 27"/>
              <a:gd name="T56" fmla="*/ 82 w 89"/>
              <a:gd name="T57" fmla="*/ 22 h 27"/>
              <a:gd name="T58" fmla="*/ 85 w 89"/>
              <a:gd name="T59" fmla="*/ 17 h 27"/>
              <a:gd name="T60" fmla="*/ 80 w 89"/>
              <a:gd name="T61" fmla="*/ 16 h 27"/>
              <a:gd name="T62" fmla="*/ 78 w 89"/>
              <a:gd name="T63" fmla="*/ 14 h 27"/>
              <a:gd name="T64" fmla="*/ 70 w 89"/>
              <a:gd name="T65" fmla="*/ 14 h 27"/>
              <a:gd name="T66" fmla="*/ 65 w 89"/>
              <a:gd name="T67" fmla="*/ 14 h 27"/>
              <a:gd name="T68" fmla="*/ 55 w 89"/>
              <a:gd name="T69" fmla="*/ 17 h 27"/>
              <a:gd name="T70" fmla="*/ 56 w 89"/>
              <a:gd name="T71" fmla="*/ 18 h 27"/>
              <a:gd name="T72" fmla="*/ 52 w 89"/>
              <a:gd name="T73" fmla="*/ 18 h 27"/>
              <a:gd name="T74" fmla="*/ 49 w 89"/>
              <a:gd name="T75" fmla="*/ 16 h 27"/>
              <a:gd name="T76" fmla="*/ 46 w 89"/>
              <a:gd name="T77" fmla="*/ 17 h 27"/>
              <a:gd name="T78" fmla="*/ 42 w 89"/>
              <a:gd name="T79" fmla="*/ 16 h 27"/>
              <a:gd name="T80" fmla="*/ 41 w 89"/>
              <a:gd name="T81" fmla="*/ 18 h 27"/>
              <a:gd name="T82" fmla="*/ 38 w 89"/>
              <a:gd name="T83" fmla="*/ 16 h 27"/>
              <a:gd name="T84" fmla="*/ 39 w 89"/>
              <a:gd name="T85" fmla="*/ 14 h 27"/>
              <a:gd name="T86" fmla="*/ 34 w 89"/>
              <a:gd name="T87" fmla="*/ 12 h 27"/>
              <a:gd name="T88" fmla="*/ 30 w 89"/>
              <a:gd name="T89" fmla="*/ 13 h 27"/>
              <a:gd name="T90" fmla="*/ 32 w 89"/>
              <a:gd name="T91" fmla="*/ 12 h 27"/>
              <a:gd name="T92" fmla="*/ 28 w 89"/>
              <a:gd name="T93" fmla="*/ 9 h 27"/>
              <a:gd name="T94" fmla="*/ 38 w 89"/>
              <a:gd name="T95" fmla="*/ 10 h 27"/>
              <a:gd name="T96" fmla="*/ 33 w 89"/>
              <a:gd name="T97" fmla="*/ 7 h 27"/>
              <a:gd name="T98" fmla="*/ 28 w 89"/>
              <a:gd name="T99" fmla="*/ 7 h 27"/>
              <a:gd name="T100" fmla="*/ 32 w 89"/>
              <a:gd name="T101" fmla="*/ 6 h 27"/>
              <a:gd name="T102" fmla="*/ 27 w 89"/>
              <a:gd name="T103" fmla="*/ 5 h 27"/>
              <a:gd name="T104" fmla="*/ 17 w 89"/>
              <a:gd name="T105" fmla="*/ 7 h 27"/>
              <a:gd name="T106" fmla="*/ 17 w 89"/>
              <a:gd name="T107"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9" h="27">
                <a:moveTo>
                  <a:pt x="17" y="7"/>
                </a:moveTo>
                <a:cubicBezTo>
                  <a:pt x="18" y="7"/>
                  <a:pt x="20" y="5"/>
                  <a:pt x="19" y="4"/>
                </a:cubicBezTo>
                <a:cubicBezTo>
                  <a:pt x="18" y="3"/>
                  <a:pt x="16" y="2"/>
                  <a:pt x="15" y="2"/>
                </a:cubicBezTo>
                <a:cubicBezTo>
                  <a:pt x="14" y="2"/>
                  <a:pt x="13" y="2"/>
                  <a:pt x="12" y="2"/>
                </a:cubicBezTo>
                <a:cubicBezTo>
                  <a:pt x="9" y="1"/>
                  <a:pt x="7" y="0"/>
                  <a:pt x="4" y="1"/>
                </a:cubicBezTo>
                <a:cubicBezTo>
                  <a:pt x="0" y="2"/>
                  <a:pt x="3" y="2"/>
                  <a:pt x="4" y="3"/>
                </a:cubicBezTo>
                <a:cubicBezTo>
                  <a:pt x="4" y="3"/>
                  <a:pt x="0" y="3"/>
                  <a:pt x="0" y="4"/>
                </a:cubicBezTo>
                <a:cubicBezTo>
                  <a:pt x="0" y="5"/>
                  <a:pt x="4" y="5"/>
                  <a:pt x="5" y="5"/>
                </a:cubicBezTo>
                <a:cubicBezTo>
                  <a:pt x="5" y="6"/>
                  <a:pt x="7" y="6"/>
                  <a:pt x="7" y="6"/>
                </a:cubicBezTo>
                <a:cubicBezTo>
                  <a:pt x="7" y="7"/>
                  <a:pt x="6" y="7"/>
                  <a:pt x="6" y="7"/>
                </a:cubicBezTo>
                <a:cubicBezTo>
                  <a:pt x="12" y="11"/>
                  <a:pt x="21" y="5"/>
                  <a:pt x="24" y="13"/>
                </a:cubicBezTo>
                <a:cubicBezTo>
                  <a:pt x="24" y="14"/>
                  <a:pt x="26" y="15"/>
                  <a:pt x="25" y="16"/>
                </a:cubicBezTo>
                <a:cubicBezTo>
                  <a:pt x="24" y="18"/>
                  <a:pt x="23" y="19"/>
                  <a:pt x="24" y="21"/>
                </a:cubicBezTo>
                <a:cubicBezTo>
                  <a:pt x="24" y="21"/>
                  <a:pt x="26" y="25"/>
                  <a:pt x="27" y="25"/>
                </a:cubicBezTo>
                <a:cubicBezTo>
                  <a:pt x="28" y="26"/>
                  <a:pt x="30" y="23"/>
                  <a:pt x="30" y="24"/>
                </a:cubicBezTo>
                <a:cubicBezTo>
                  <a:pt x="31" y="24"/>
                  <a:pt x="32" y="26"/>
                  <a:pt x="33" y="26"/>
                </a:cubicBezTo>
                <a:cubicBezTo>
                  <a:pt x="35" y="27"/>
                  <a:pt x="37" y="26"/>
                  <a:pt x="38" y="26"/>
                </a:cubicBezTo>
                <a:cubicBezTo>
                  <a:pt x="39" y="25"/>
                  <a:pt x="41" y="23"/>
                  <a:pt x="42" y="23"/>
                </a:cubicBezTo>
                <a:cubicBezTo>
                  <a:pt x="42" y="23"/>
                  <a:pt x="44" y="26"/>
                  <a:pt x="45" y="26"/>
                </a:cubicBezTo>
                <a:cubicBezTo>
                  <a:pt x="47" y="27"/>
                  <a:pt x="50" y="27"/>
                  <a:pt x="52" y="27"/>
                </a:cubicBezTo>
                <a:cubicBezTo>
                  <a:pt x="56" y="27"/>
                  <a:pt x="59" y="27"/>
                  <a:pt x="62" y="27"/>
                </a:cubicBezTo>
                <a:cubicBezTo>
                  <a:pt x="63" y="27"/>
                  <a:pt x="64" y="27"/>
                  <a:pt x="65" y="27"/>
                </a:cubicBezTo>
                <a:cubicBezTo>
                  <a:pt x="67" y="26"/>
                  <a:pt x="66" y="24"/>
                  <a:pt x="67" y="24"/>
                </a:cubicBezTo>
                <a:cubicBezTo>
                  <a:pt x="68" y="23"/>
                  <a:pt x="69" y="24"/>
                  <a:pt x="70" y="25"/>
                </a:cubicBezTo>
                <a:cubicBezTo>
                  <a:pt x="71" y="26"/>
                  <a:pt x="74" y="27"/>
                  <a:pt x="76" y="27"/>
                </a:cubicBezTo>
                <a:cubicBezTo>
                  <a:pt x="78" y="27"/>
                  <a:pt x="80" y="27"/>
                  <a:pt x="82" y="26"/>
                </a:cubicBezTo>
                <a:cubicBezTo>
                  <a:pt x="84" y="26"/>
                  <a:pt x="83" y="24"/>
                  <a:pt x="85" y="24"/>
                </a:cubicBezTo>
                <a:cubicBezTo>
                  <a:pt x="86" y="24"/>
                  <a:pt x="87" y="21"/>
                  <a:pt x="85" y="22"/>
                </a:cubicBezTo>
                <a:cubicBezTo>
                  <a:pt x="85" y="22"/>
                  <a:pt x="83" y="22"/>
                  <a:pt x="82" y="22"/>
                </a:cubicBezTo>
                <a:cubicBezTo>
                  <a:pt x="82" y="22"/>
                  <a:pt x="89" y="18"/>
                  <a:pt x="85" y="17"/>
                </a:cubicBezTo>
                <a:cubicBezTo>
                  <a:pt x="84" y="17"/>
                  <a:pt x="82" y="16"/>
                  <a:pt x="80" y="16"/>
                </a:cubicBezTo>
                <a:cubicBezTo>
                  <a:pt x="78" y="16"/>
                  <a:pt x="80" y="14"/>
                  <a:pt x="78" y="14"/>
                </a:cubicBezTo>
                <a:cubicBezTo>
                  <a:pt x="75" y="14"/>
                  <a:pt x="73" y="14"/>
                  <a:pt x="70" y="14"/>
                </a:cubicBezTo>
                <a:cubicBezTo>
                  <a:pt x="68" y="14"/>
                  <a:pt x="67" y="13"/>
                  <a:pt x="65" y="14"/>
                </a:cubicBezTo>
                <a:cubicBezTo>
                  <a:pt x="64" y="14"/>
                  <a:pt x="55" y="16"/>
                  <a:pt x="55" y="17"/>
                </a:cubicBezTo>
                <a:cubicBezTo>
                  <a:pt x="55" y="17"/>
                  <a:pt x="56" y="17"/>
                  <a:pt x="56" y="18"/>
                </a:cubicBezTo>
                <a:cubicBezTo>
                  <a:pt x="56" y="18"/>
                  <a:pt x="53" y="18"/>
                  <a:pt x="52" y="18"/>
                </a:cubicBezTo>
                <a:cubicBezTo>
                  <a:pt x="51" y="18"/>
                  <a:pt x="50" y="17"/>
                  <a:pt x="49" y="16"/>
                </a:cubicBezTo>
                <a:cubicBezTo>
                  <a:pt x="48" y="16"/>
                  <a:pt x="47" y="17"/>
                  <a:pt x="46" y="17"/>
                </a:cubicBezTo>
                <a:cubicBezTo>
                  <a:pt x="45" y="17"/>
                  <a:pt x="43" y="16"/>
                  <a:pt x="42" y="16"/>
                </a:cubicBezTo>
                <a:cubicBezTo>
                  <a:pt x="41" y="16"/>
                  <a:pt x="42" y="18"/>
                  <a:pt x="41" y="18"/>
                </a:cubicBezTo>
                <a:cubicBezTo>
                  <a:pt x="40" y="18"/>
                  <a:pt x="39" y="16"/>
                  <a:pt x="38" y="16"/>
                </a:cubicBezTo>
                <a:cubicBezTo>
                  <a:pt x="35" y="16"/>
                  <a:pt x="39" y="15"/>
                  <a:pt x="39" y="14"/>
                </a:cubicBezTo>
                <a:cubicBezTo>
                  <a:pt x="39" y="13"/>
                  <a:pt x="35" y="12"/>
                  <a:pt x="34" y="12"/>
                </a:cubicBezTo>
                <a:cubicBezTo>
                  <a:pt x="34" y="12"/>
                  <a:pt x="30" y="13"/>
                  <a:pt x="30" y="13"/>
                </a:cubicBezTo>
                <a:cubicBezTo>
                  <a:pt x="30" y="12"/>
                  <a:pt x="32" y="12"/>
                  <a:pt x="32" y="12"/>
                </a:cubicBezTo>
                <a:cubicBezTo>
                  <a:pt x="32" y="11"/>
                  <a:pt x="27" y="10"/>
                  <a:pt x="28" y="9"/>
                </a:cubicBezTo>
                <a:cubicBezTo>
                  <a:pt x="28" y="9"/>
                  <a:pt x="38" y="10"/>
                  <a:pt x="38" y="10"/>
                </a:cubicBezTo>
                <a:cubicBezTo>
                  <a:pt x="38" y="9"/>
                  <a:pt x="34" y="8"/>
                  <a:pt x="33" y="7"/>
                </a:cubicBezTo>
                <a:cubicBezTo>
                  <a:pt x="32" y="7"/>
                  <a:pt x="30" y="7"/>
                  <a:pt x="28" y="7"/>
                </a:cubicBezTo>
                <a:cubicBezTo>
                  <a:pt x="29" y="7"/>
                  <a:pt x="31" y="7"/>
                  <a:pt x="32" y="6"/>
                </a:cubicBezTo>
                <a:cubicBezTo>
                  <a:pt x="32" y="5"/>
                  <a:pt x="27" y="5"/>
                  <a:pt x="27" y="5"/>
                </a:cubicBezTo>
                <a:cubicBezTo>
                  <a:pt x="23" y="5"/>
                  <a:pt x="21" y="6"/>
                  <a:pt x="17" y="7"/>
                </a:cubicBezTo>
                <a:cubicBezTo>
                  <a:pt x="17" y="7"/>
                  <a:pt x="18" y="7"/>
                  <a:pt x="17" y="7"/>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71" name="Freeform 601">
            <a:extLst>
              <a:ext uri="{FF2B5EF4-FFF2-40B4-BE49-F238E27FC236}">
                <a16:creationId xmlns:a16="http://schemas.microsoft.com/office/drawing/2014/main" id="{364730DC-CED0-32B8-6013-E617DE1AF374}"/>
              </a:ext>
            </a:extLst>
          </p:cNvPr>
          <p:cNvSpPr/>
          <p:nvPr/>
        </p:nvSpPr>
        <p:spPr bwMode="auto">
          <a:xfrm>
            <a:off x="7659194" y="2423320"/>
            <a:ext cx="171164" cy="134557"/>
          </a:xfrm>
          <a:custGeom>
            <a:avLst/>
            <a:gdLst>
              <a:gd name="T0" fmla="*/ 55 w 59"/>
              <a:gd name="T1" fmla="*/ 21 h 37"/>
              <a:gd name="T2" fmla="*/ 46 w 59"/>
              <a:gd name="T3" fmla="*/ 20 h 37"/>
              <a:gd name="T4" fmla="*/ 46 w 59"/>
              <a:gd name="T5" fmla="*/ 18 h 37"/>
              <a:gd name="T6" fmla="*/ 44 w 59"/>
              <a:gd name="T7" fmla="*/ 15 h 37"/>
              <a:gd name="T8" fmla="*/ 44 w 59"/>
              <a:gd name="T9" fmla="*/ 11 h 37"/>
              <a:gd name="T10" fmla="*/ 43 w 59"/>
              <a:gd name="T11" fmla="*/ 15 h 37"/>
              <a:gd name="T12" fmla="*/ 35 w 59"/>
              <a:gd name="T13" fmla="*/ 10 h 37"/>
              <a:gd name="T14" fmla="*/ 24 w 59"/>
              <a:gd name="T15" fmla="*/ 2 h 37"/>
              <a:gd name="T16" fmla="*/ 12 w 59"/>
              <a:gd name="T17" fmla="*/ 1 h 37"/>
              <a:gd name="T18" fmla="*/ 12 w 59"/>
              <a:gd name="T19" fmla="*/ 3 h 37"/>
              <a:gd name="T20" fmla="*/ 6 w 59"/>
              <a:gd name="T21" fmla="*/ 5 h 37"/>
              <a:gd name="T22" fmla="*/ 11 w 59"/>
              <a:gd name="T23" fmla="*/ 9 h 37"/>
              <a:gd name="T24" fmla="*/ 6 w 59"/>
              <a:gd name="T25" fmla="*/ 9 h 37"/>
              <a:gd name="T26" fmla="*/ 5 w 59"/>
              <a:gd name="T27" fmla="*/ 11 h 37"/>
              <a:gd name="T28" fmla="*/ 6 w 59"/>
              <a:gd name="T29" fmla="*/ 14 h 37"/>
              <a:gd name="T30" fmla="*/ 10 w 59"/>
              <a:gd name="T31" fmla="*/ 14 h 37"/>
              <a:gd name="T32" fmla="*/ 0 w 59"/>
              <a:gd name="T33" fmla="*/ 15 h 37"/>
              <a:gd name="T34" fmla="*/ 7 w 59"/>
              <a:gd name="T35" fmla="*/ 20 h 37"/>
              <a:gd name="T36" fmla="*/ 8 w 59"/>
              <a:gd name="T37" fmla="*/ 23 h 37"/>
              <a:gd name="T38" fmla="*/ 14 w 59"/>
              <a:gd name="T39" fmla="*/ 23 h 37"/>
              <a:gd name="T40" fmla="*/ 26 w 59"/>
              <a:gd name="T41" fmla="*/ 23 h 37"/>
              <a:gd name="T42" fmla="*/ 28 w 59"/>
              <a:gd name="T43" fmla="*/ 24 h 37"/>
              <a:gd name="T44" fmla="*/ 16 w 59"/>
              <a:gd name="T45" fmla="*/ 25 h 37"/>
              <a:gd name="T46" fmla="*/ 16 w 59"/>
              <a:gd name="T47" fmla="*/ 30 h 37"/>
              <a:gd name="T48" fmla="*/ 19 w 59"/>
              <a:gd name="T49" fmla="*/ 33 h 37"/>
              <a:gd name="T50" fmla="*/ 32 w 59"/>
              <a:gd name="T51" fmla="*/ 35 h 37"/>
              <a:gd name="T52" fmla="*/ 34 w 59"/>
              <a:gd name="T53" fmla="*/ 36 h 37"/>
              <a:gd name="T54" fmla="*/ 40 w 59"/>
              <a:gd name="T55" fmla="*/ 35 h 37"/>
              <a:gd name="T56" fmla="*/ 41 w 59"/>
              <a:gd name="T57" fmla="*/ 35 h 37"/>
              <a:gd name="T58" fmla="*/ 41 w 59"/>
              <a:gd name="T59" fmla="*/ 29 h 37"/>
              <a:gd name="T60" fmla="*/ 46 w 59"/>
              <a:gd name="T61" fmla="*/ 30 h 37"/>
              <a:gd name="T62" fmla="*/ 51 w 59"/>
              <a:gd name="T63" fmla="*/ 28 h 37"/>
              <a:gd name="T64" fmla="*/ 54 w 59"/>
              <a:gd name="T65" fmla="*/ 26 h 37"/>
              <a:gd name="T66" fmla="*/ 58 w 59"/>
              <a:gd name="T67" fmla="*/ 2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9" h="37">
                <a:moveTo>
                  <a:pt x="58" y="24"/>
                </a:moveTo>
                <a:cubicBezTo>
                  <a:pt x="58" y="22"/>
                  <a:pt x="56" y="22"/>
                  <a:pt x="55" y="21"/>
                </a:cubicBezTo>
                <a:cubicBezTo>
                  <a:pt x="54" y="20"/>
                  <a:pt x="53" y="22"/>
                  <a:pt x="52" y="21"/>
                </a:cubicBezTo>
                <a:cubicBezTo>
                  <a:pt x="50" y="19"/>
                  <a:pt x="48" y="21"/>
                  <a:pt x="46" y="20"/>
                </a:cubicBezTo>
                <a:cubicBezTo>
                  <a:pt x="46" y="20"/>
                  <a:pt x="48" y="19"/>
                  <a:pt x="48" y="18"/>
                </a:cubicBezTo>
                <a:cubicBezTo>
                  <a:pt x="48" y="18"/>
                  <a:pt x="46" y="18"/>
                  <a:pt x="46" y="18"/>
                </a:cubicBezTo>
                <a:cubicBezTo>
                  <a:pt x="46" y="17"/>
                  <a:pt x="47" y="17"/>
                  <a:pt x="47" y="16"/>
                </a:cubicBezTo>
                <a:cubicBezTo>
                  <a:pt x="47" y="15"/>
                  <a:pt x="44" y="16"/>
                  <a:pt x="44" y="15"/>
                </a:cubicBezTo>
                <a:cubicBezTo>
                  <a:pt x="43" y="15"/>
                  <a:pt x="45" y="14"/>
                  <a:pt x="45" y="14"/>
                </a:cubicBezTo>
                <a:cubicBezTo>
                  <a:pt x="46" y="13"/>
                  <a:pt x="44" y="12"/>
                  <a:pt x="44" y="11"/>
                </a:cubicBezTo>
                <a:cubicBezTo>
                  <a:pt x="43" y="10"/>
                  <a:pt x="38" y="11"/>
                  <a:pt x="38" y="11"/>
                </a:cubicBezTo>
                <a:cubicBezTo>
                  <a:pt x="38" y="12"/>
                  <a:pt x="43" y="14"/>
                  <a:pt x="43" y="15"/>
                </a:cubicBezTo>
                <a:cubicBezTo>
                  <a:pt x="42" y="16"/>
                  <a:pt x="39" y="14"/>
                  <a:pt x="38" y="13"/>
                </a:cubicBezTo>
                <a:cubicBezTo>
                  <a:pt x="36" y="12"/>
                  <a:pt x="39" y="10"/>
                  <a:pt x="35" y="10"/>
                </a:cubicBezTo>
                <a:cubicBezTo>
                  <a:pt x="33" y="10"/>
                  <a:pt x="30" y="10"/>
                  <a:pt x="29" y="8"/>
                </a:cubicBezTo>
                <a:cubicBezTo>
                  <a:pt x="28" y="6"/>
                  <a:pt x="26" y="3"/>
                  <a:pt x="24" y="2"/>
                </a:cubicBezTo>
                <a:cubicBezTo>
                  <a:pt x="21" y="1"/>
                  <a:pt x="18" y="0"/>
                  <a:pt x="16" y="0"/>
                </a:cubicBezTo>
                <a:cubicBezTo>
                  <a:pt x="15" y="0"/>
                  <a:pt x="10" y="0"/>
                  <a:pt x="12" y="1"/>
                </a:cubicBezTo>
                <a:cubicBezTo>
                  <a:pt x="13" y="1"/>
                  <a:pt x="17" y="2"/>
                  <a:pt x="17" y="2"/>
                </a:cubicBezTo>
                <a:cubicBezTo>
                  <a:pt x="17" y="4"/>
                  <a:pt x="13" y="3"/>
                  <a:pt x="12" y="3"/>
                </a:cubicBezTo>
                <a:cubicBezTo>
                  <a:pt x="12" y="3"/>
                  <a:pt x="13" y="4"/>
                  <a:pt x="13" y="4"/>
                </a:cubicBezTo>
                <a:cubicBezTo>
                  <a:pt x="13" y="5"/>
                  <a:pt x="7" y="2"/>
                  <a:pt x="6" y="5"/>
                </a:cubicBezTo>
                <a:cubicBezTo>
                  <a:pt x="6" y="5"/>
                  <a:pt x="11" y="7"/>
                  <a:pt x="12" y="7"/>
                </a:cubicBezTo>
                <a:cubicBezTo>
                  <a:pt x="10" y="6"/>
                  <a:pt x="11" y="9"/>
                  <a:pt x="11" y="9"/>
                </a:cubicBezTo>
                <a:cubicBezTo>
                  <a:pt x="11" y="10"/>
                  <a:pt x="4" y="7"/>
                  <a:pt x="3" y="8"/>
                </a:cubicBezTo>
                <a:cubicBezTo>
                  <a:pt x="3" y="7"/>
                  <a:pt x="6" y="8"/>
                  <a:pt x="6" y="9"/>
                </a:cubicBezTo>
                <a:cubicBezTo>
                  <a:pt x="6" y="8"/>
                  <a:pt x="4" y="9"/>
                  <a:pt x="4" y="9"/>
                </a:cubicBezTo>
                <a:cubicBezTo>
                  <a:pt x="3" y="10"/>
                  <a:pt x="5" y="11"/>
                  <a:pt x="5" y="11"/>
                </a:cubicBezTo>
                <a:cubicBezTo>
                  <a:pt x="6" y="12"/>
                  <a:pt x="2" y="12"/>
                  <a:pt x="1" y="12"/>
                </a:cubicBezTo>
                <a:cubicBezTo>
                  <a:pt x="2" y="12"/>
                  <a:pt x="4" y="13"/>
                  <a:pt x="6" y="14"/>
                </a:cubicBezTo>
                <a:cubicBezTo>
                  <a:pt x="8" y="14"/>
                  <a:pt x="10" y="13"/>
                  <a:pt x="12" y="13"/>
                </a:cubicBezTo>
                <a:cubicBezTo>
                  <a:pt x="12" y="13"/>
                  <a:pt x="10" y="14"/>
                  <a:pt x="10" y="14"/>
                </a:cubicBezTo>
                <a:cubicBezTo>
                  <a:pt x="10" y="15"/>
                  <a:pt x="11" y="15"/>
                  <a:pt x="11" y="15"/>
                </a:cubicBezTo>
                <a:cubicBezTo>
                  <a:pt x="11" y="16"/>
                  <a:pt x="0" y="15"/>
                  <a:pt x="0" y="15"/>
                </a:cubicBezTo>
                <a:cubicBezTo>
                  <a:pt x="0" y="15"/>
                  <a:pt x="2" y="18"/>
                  <a:pt x="2" y="18"/>
                </a:cubicBezTo>
                <a:cubicBezTo>
                  <a:pt x="3" y="19"/>
                  <a:pt x="7" y="21"/>
                  <a:pt x="7" y="20"/>
                </a:cubicBezTo>
                <a:cubicBezTo>
                  <a:pt x="7" y="21"/>
                  <a:pt x="5" y="20"/>
                  <a:pt x="6" y="22"/>
                </a:cubicBezTo>
                <a:cubicBezTo>
                  <a:pt x="6" y="22"/>
                  <a:pt x="7" y="23"/>
                  <a:pt x="8" y="23"/>
                </a:cubicBezTo>
                <a:cubicBezTo>
                  <a:pt x="9" y="24"/>
                  <a:pt x="10" y="23"/>
                  <a:pt x="11" y="23"/>
                </a:cubicBezTo>
                <a:cubicBezTo>
                  <a:pt x="12" y="22"/>
                  <a:pt x="13" y="24"/>
                  <a:pt x="14" y="23"/>
                </a:cubicBezTo>
                <a:cubicBezTo>
                  <a:pt x="17" y="22"/>
                  <a:pt x="19" y="21"/>
                  <a:pt x="21" y="22"/>
                </a:cubicBezTo>
                <a:cubicBezTo>
                  <a:pt x="23" y="23"/>
                  <a:pt x="24" y="23"/>
                  <a:pt x="26" y="23"/>
                </a:cubicBezTo>
                <a:cubicBezTo>
                  <a:pt x="25" y="23"/>
                  <a:pt x="23" y="23"/>
                  <a:pt x="21" y="23"/>
                </a:cubicBezTo>
                <a:cubicBezTo>
                  <a:pt x="23" y="23"/>
                  <a:pt x="27" y="23"/>
                  <a:pt x="28" y="24"/>
                </a:cubicBezTo>
                <a:cubicBezTo>
                  <a:pt x="28" y="24"/>
                  <a:pt x="23" y="25"/>
                  <a:pt x="23" y="25"/>
                </a:cubicBezTo>
                <a:cubicBezTo>
                  <a:pt x="21" y="25"/>
                  <a:pt x="18" y="25"/>
                  <a:pt x="16" y="25"/>
                </a:cubicBezTo>
                <a:cubicBezTo>
                  <a:pt x="16" y="26"/>
                  <a:pt x="12" y="27"/>
                  <a:pt x="13" y="27"/>
                </a:cubicBezTo>
                <a:cubicBezTo>
                  <a:pt x="14" y="28"/>
                  <a:pt x="15" y="28"/>
                  <a:pt x="16" y="30"/>
                </a:cubicBezTo>
                <a:cubicBezTo>
                  <a:pt x="16" y="32"/>
                  <a:pt x="22" y="30"/>
                  <a:pt x="23" y="32"/>
                </a:cubicBezTo>
                <a:cubicBezTo>
                  <a:pt x="23" y="32"/>
                  <a:pt x="19" y="32"/>
                  <a:pt x="19" y="33"/>
                </a:cubicBezTo>
                <a:cubicBezTo>
                  <a:pt x="20" y="34"/>
                  <a:pt x="25" y="36"/>
                  <a:pt x="26" y="36"/>
                </a:cubicBezTo>
                <a:cubicBezTo>
                  <a:pt x="26" y="36"/>
                  <a:pt x="32" y="36"/>
                  <a:pt x="32" y="35"/>
                </a:cubicBezTo>
                <a:cubicBezTo>
                  <a:pt x="32" y="35"/>
                  <a:pt x="31" y="35"/>
                  <a:pt x="31" y="35"/>
                </a:cubicBezTo>
                <a:cubicBezTo>
                  <a:pt x="31" y="33"/>
                  <a:pt x="35" y="36"/>
                  <a:pt x="34" y="36"/>
                </a:cubicBezTo>
                <a:cubicBezTo>
                  <a:pt x="35" y="36"/>
                  <a:pt x="33" y="33"/>
                  <a:pt x="33" y="32"/>
                </a:cubicBezTo>
                <a:cubicBezTo>
                  <a:pt x="35" y="31"/>
                  <a:pt x="37" y="37"/>
                  <a:pt x="40" y="35"/>
                </a:cubicBezTo>
                <a:cubicBezTo>
                  <a:pt x="41" y="34"/>
                  <a:pt x="39" y="32"/>
                  <a:pt x="40" y="32"/>
                </a:cubicBezTo>
                <a:cubicBezTo>
                  <a:pt x="41" y="32"/>
                  <a:pt x="41" y="34"/>
                  <a:pt x="41" y="35"/>
                </a:cubicBezTo>
                <a:cubicBezTo>
                  <a:pt x="42" y="35"/>
                  <a:pt x="43" y="31"/>
                  <a:pt x="42" y="31"/>
                </a:cubicBezTo>
                <a:cubicBezTo>
                  <a:pt x="42" y="30"/>
                  <a:pt x="42" y="29"/>
                  <a:pt x="41" y="29"/>
                </a:cubicBezTo>
                <a:cubicBezTo>
                  <a:pt x="41" y="28"/>
                  <a:pt x="42" y="26"/>
                  <a:pt x="43" y="27"/>
                </a:cubicBezTo>
                <a:cubicBezTo>
                  <a:pt x="44" y="28"/>
                  <a:pt x="43" y="32"/>
                  <a:pt x="46" y="30"/>
                </a:cubicBezTo>
                <a:cubicBezTo>
                  <a:pt x="47" y="29"/>
                  <a:pt x="50" y="25"/>
                  <a:pt x="52" y="27"/>
                </a:cubicBezTo>
                <a:cubicBezTo>
                  <a:pt x="53" y="27"/>
                  <a:pt x="51" y="28"/>
                  <a:pt x="51" y="28"/>
                </a:cubicBezTo>
                <a:cubicBezTo>
                  <a:pt x="51" y="28"/>
                  <a:pt x="56" y="27"/>
                  <a:pt x="56" y="27"/>
                </a:cubicBezTo>
                <a:cubicBezTo>
                  <a:pt x="56" y="27"/>
                  <a:pt x="54" y="27"/>
                  <a:pt x="54" y="26"/>
                </a:cubicBezTo>
                <a:cubicBezTo>
                  <a:pt x="54" y="25"/>
                  <a:pt x="59" y="25"/>
                  <a:pt x="58" y="24"/>
                </a:cubicBezTo>
                <a:cubicBezTo>
                  <a:pt x="58" y="22"/>
                  <a:pt x="58" y="25"/>
                  <a:pt x="58" y="24"/>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72" name="Freeform 602">
            <a:extLst>
              <a:ext uri="{FF2B5EF4-FFF2-40B4-BE49-F238E27FC236}">
                <a16:creationId xmlns:a16="http://schemas.microsoft.com/office/drawing/2014/main" id="{69EAF7F3-BB01-AD7B-05A7-454A8D88C75B}"/>
              </a:ext>
            </a:extLst>
          </p:cNvPr>
          <p:cNvSpPr/>
          <p:nvPr/>
        </p:nvSpPr>
        <p:spPr bwMode="auto">
          <a:xfrm>
            <a:off x="7728450" y="2340612"/>
            <a:ext cx="452151" cy="293802"/>
          </a:xfrm>
          <a:custGeom>
            <a:avLst/>
            <a:gdLst>
              <a:gd name="T0" fmla="*/ 15 w 156"/>
              <a:gd name="T1" fmla="*/ 77 h 81"/>
              <a:gd name="T2" fmla="*/ 27 w 156"/>
              <a:gd name="T3" fmla="*/ 76 h 81"/>
              <a:gd name="T4" fmla="*/ 37 w 156"/>
              <a:gd name="T5" fmla="*/ 78 h 81"/>
              <a:gd name="T6" fmla="*/ 48 w 156"/>
              <a:gd name="T7" fmla="*/ 77 h 81"/>
              <a:gd name="T8" fmla="*/ 65 w 156"/>
              <a:gd name="T9" fmla="*/ 76 h 81"/>
              <a:gd name="T10" fmla="*/ 59 w 156"/>
              <a:gd name="T11" fmla="*/ 70 h 81"/>
              <a:gd name="T12" fmla="*/ 50 w 156"/>
              <a:gd name="T13" fmla="*/ 65 h 81"/>
              <a:gd name="T14" fmla="*/ 73 w 156"/>
              <a:gd name="T15" fmla="*/ 61 h 81"/>
              <a:gd name="T16" fmla="*/ 76 w 156"/>
              <a:gd name="T17" fmla="*/ 55 h 81"/>
              <a:gd name="T18" fmla="*/ 71 w 156"/>
              <a:gd name="T19" fmla="*/ 50 h 81"/>
              <a:gd name="T20" fmla="*/ 72 w 156"/>
              <a:gd name="T21" fmla="*/ 48 h 81"/>
              <a:gd name="T22" fmla="*/ 78 w 156"/>
              <a:gd name="T23" fmla="*/ 45 h 81"/>
              <a:gd name="T24" fmla="*/ 90 w 156"/>
              <a:gd name="T25" fmla="*/ 44 h 81"/>
              <a:gd name="T26" fmla="*/ 105 w 156"/>
              <a:gd name="T27" fmla="*/ 37 h 81"/>
              <a:gd name="T28" fmla="*/ 105 w 156"/>
              <a:gd name="T29" fmla="*/ 32 h 81"/>
              <a:gd name="T30" fmla="*/ 136 w 156"/>
              <a:gd name="T31" fmla="*/ 21 h 81"/>
              <a:gd name="T32" fmla="*/ 115 w 156"/>
              <a:gd name="T33" fmla="*/ 23 h 81"/>
              <a:gd name="T34" fmla="*/ 134 w 156"/>
              <a:gd name="T35" fmla="*/ 18 h 81"/>
              <a:gd name="T36" fmla="*/ 146 w 156"/>
              <a:gd name="T37" fmla="*/ 10 h 81"/>
              <a:gd name="T38" fmla="*/ 133 w 156"/>
              <a:gd name="T39" fmla="*/ 5 h 81"/>
              <a:gd name="T40" fmla="*/ 121 w 156"/>
              <a:gd name="T41" fmla="*/ 5 h 81"/>
              <a:gd name="T42" fmla="*/ 100 w 156"/>
              <a:gd name="T43" fmla="*/ 2 h 81"/>
              <a:gd name="T44" fmla="*/ 91 w 156"/>
              <a:gd name="T45" fmla="*/ 5 h 81"/>
              <a:gd name="T46" fmla="*/ 80 w 156"/>
              <a:gd name="T47" fmla="*/ 8 h 81"/>
              <a:gd name="T48" fmla="*/ 58 w 156"/>
              <a:gd name="T49" fmla="*/ 4 h 81"/>
              <a:gd name="T50" fmla="*/ 52 w 156"/>
              <a:gd name="T51" fmla="*/ 5 h 81"/>
              <a:gd name="T52" fmla="*/ 46 w 156"/>
              <a:gd name="T53" fmla="*/ 10 h 81"/>
              <a:gd name="T54" fmla="*/ 45 w 156"/>
              <a:gd name="T55" fmla="*/ 12 h 81"/>
              <a:gd name="T56" fmla="*/ 31 w 156"/>
              <a:gd name="T57" fmla="*/ 10 h 81"/>
              <a:gd name="T58" fmla="*/ 34 w 156"/>
              <a:gd name="T59" fmla="*/ 16 h 81"/>
              <a:gd name="T60" fmla="*/ 23 w 156"/>
              <a:gd name="T61" fmla="*/ 16 h 81"/>
              <a:gd name="T62" fmla="*/ 5 w 156"/>
              <a:gd name="T63" fmla="*/ 17 h 81"/>
              <a:gd name="T64" fmla="*/ 11 w 156"/>
              <a:gd name="T65" fmla="*/ 21 h 81"/>
              <a:gd name="T66" fmla="*/ 13 w 156"/>
              <a:gd name="T67" fmla="*/ 26 h 81"/>
              <a:gd name="T68" fmla="*/ 23 w 156"/>
              <a:gd name="T69" fmla="*/ 27 h 81"/>
              <a:gd name="T70" fmla="*/ 20 w 156"/>
              <a:gd name="T71" fmla="*/ 31 h 81"/>
              <a:gd name="T72" fmla="*/ 26 w 156"/>
              <a:gd name="T73" fmla="*/ 30 h 81"/>
              <a:gd name="T74" fmla="*/ 42 w 156"/>
              <a:gd name="T75" fmla="*/ 30 h 81"/>
              <a:gd name="T76" fmla="*/ 52 w 156"/>
              <a:gd name="T77" fmla="*/ 31 h 81"/>
              <a:gd name="T78" fmla="*/ 73 w 156"/>
              <a:gd name="T79" fmla="*/ 21 h 81"/>
              <a:gd name="T80" fmla="*/ 60 w 156"/>
              <a:gd name="T81" fmla="*/ 31 h 81"/>
              <a:gd name="T82" fmla="*/ 44 w 156"/>
              <a:gd name="T83" fmla="*/ 35 h 81"/>
              <a:gd name="T84" fmla="*/ 58 w 156"/>
              <a:gd name="T85" fmla="*/ 42 h 81"/>
              <a:gd name="T86" fmla="*/ 32 w 156"/>
              <a:gd name="T87" fmla="*/ 39 h 81"/>
              <a:gd name="T88" fmla="*/ 42 w 156"/>
              <a:gd name="T89" fmla="*/ 50 h 81"/>
              <a:gd name="T90" fmla="*/ 44 w 156"/>
              <a:gd name="T91" fmla="*/ 52 h 81"/>
              <a:gd name="T92" fmla="*/ 30 w 156"/>
              <a:gd name="T93" fmla="*/ 52 h 81"/>
              <a:gd name="T94" fmla="*/ 27 w 156"/>
              <a:gd name="T95" fmla="*/ 59 h 81"/>
              <a:gd name="T96" fmla="*/ 36 w 156"/>
              <a:gd name="T97" fmla="*/ 57 h 81"/>
              <a:gd name="T98" fmla="*/ 34 w 156"/>
              <a:gd name="T99" fmla="*/ 60 h 81"/>
              <a:gd name="T100" fmla="*/ 37 w 156"/>
              <a:gd name="T101" fmla="*/ 65 h 81"/>
              <a:gd name="T102" fmla="*/ 38 w 156"/>
              <a:gd name="T103" fmla="*/ 68 h 81"/>
              <a:gd name="T104" fmla="*/ 19 w 156"/>
              <a:gd name="T105" fmla="*/ 65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6" h="81">
                <a:moveTo>
                  <a:pt x="26" y="70"/>
                </a:moveTo>
                <a:cubicBezTo>
                  <a:pt x="22" y="70"/>
                  <a:pt x="17" y="70"/>
                  <a:pt x="13" y="71"/>
                </a:cubicBezTo>
                <a:cubicBezTo>
                  <a:pt x="11" y="72"/>
                  <a:pt x="11" y="75"/>
                  <a:pt x="12" y="76"/>
                </a:cubicBezTo>
                <a:cubicBezTo>
                  <a:pt x="13" y="77"/>
                  <a:pt x="15" y="78"/>
                  <a:pt x="15" y="77"/>
                </a:cubicBezTo>
                <a:cubicBezTo>
                  <a:pt x="17" y="77"/>
                  <a:pt x="16" y="76"/>
                  <a:pt x="17" y="75"/>
                </a:cubicBezTo>
                <a:cubicBezTo>
                  <a:pt x="17" y="75"/>
                  <a:pt x="17" y="78"/>
                  <a:pt x="17" y="78"/>
                </a:cubicBezTo>
                <a:cubicBezTo>
                  <a:pt x="19" y="78"/>
                  <a:pt x="22" y="78"/>
                  <a:pt x="24" y="78"/>
                </a:cubicBezTo>
                <a:cubicBezTo>
                  <a:pt x="26" y="78"/>
                  <a:pt x="26" y="76"/>
                  <a:pt x="27" y="76"/>
                </a:cubicBezTo>
                <a:cubicBezTo>
                  <a:pt x="29" y="76"/>
                  <a:pt x="27" y="78"/>
                  <a:pt x="27" y="78"/>
                </a:cubicBezTo>
                <a:cubicBezTo>
                  <a:pt x="27" y="78"/>
                  <a:pt x="37" y="79"/>
                  <a:pt x="37" y="78"/>
                </a:cubicBezTo>
                <a:cubicBezTo>
                  <a:pt x="37" y="78"/>
                  <a:pt x="35" y="77"/>
                  <a:pt x="34" y="76"/>
                </a:cubicBezTo>
                <a:cubicBezTo>
                  <a:pt x="34" y="76"/>
                  <a:pt x="38" y="77"/>
                  <a:pt x="37" y="78"/>
                </a:cubicBezTo>
                <a:cubicBezTo>
                  <a:pt x="38" y="77"/>
                  <a:pt x="37" y="76"/>
                  <a:pt x="38" y="76"/>
                </a:cubicBezTo>
                <a:cubicBezTo>
                  <a:pt x="38" y="76"/>
                  <a:pt x="40" y="77"/>
                  <a:pt x="41" y="77"/>
                </a:cubicBezTo>
                <a:cubicBezTo>
                  <a:pt x="43" y="79"/>
                  <a:pt x="41" y="76"/>
                  <a:pt x="42" y="75"/>
                </a:cubicBezTo>
                <a:cubicBezTo>
                  <a:pt x="42" y="75"/>
                  <a:pt x="48" y="78"/>
                  <a:pt x="48" y="77"/>
                </a:cubicBezTo>
                <a:cubicBezTo>
                  <a:pt x="48" y="76"/>
                  <a:pt x="46" y="76"/>
                  <a:pt x="46" y="75"/>
                </a:cubicBezTo>
                <a:cubicBezTo>
                  <a:pt x="46" y="75"/>
                  <a:pt x="53" y="76"/>
                  <a:pt x="53" y="76"/>
                </a:cubicBezTo>
                <a:cubicBezTo>
                  <a:pt x="57" y="76"/>
                  <a:pt x="52" y="79"/>
                  <a:pt x="52" y="80"/>
                </a:cubicBezTo>
                <a:cubicBezTo>
                  <a:pt x="52" y="81"/>
                  <a:pt x="64" y="76"/>
                  <a:pt x="65" y="76"/>
                </a:cubicBezTo>
                <a:cubicBezTo>
                  <a:pt x="67" y="76"/>
                  <a:pt x="72" y="73"/>
                  <a:pt x="68" y="72"/>
                </a:cubicBezTo>
                <a:cubicBezTo>
                  <a:pt x="66" y="71"/>
                  <a:pt x="63" y="73"/>
                  <a:pt x="61" y="72"/>
                </a:cubicBezTo>
                <a:cubicBezTo>
                  <a:pt x="61" y="72"/>
                  <a:pt x="63" y="70"/>
                  <a:pt x="63" y="70"/>
                </a:cubicBezTo>
                <a:cubicBezTo>
                  <a:pt x="63" y="69"/>
                  <a:pt x="60" y="70"/>
                  <a:pt x="59" y="70"/>
                </a:cubicBezTo>
                <a:cubicBezTo>
                  <a:pt x="57" y="70"/>
                  <a:pt x="56" y="68"/>
                  <a:pt x="54" y="68"/>
                </a:cubicBezTo>
                <a:cubicBezTo>
                  <a:pt x="53" y="69"/>
                  <a:pt x="50" y="70"/>
                  <a:pt x="48" y="69"/>
                </a:cubicBezTo>
                <a:cubicBezTo>
                  <a:pt x="49" y="69"/>
                  <a:pt x="50" y="69"/>
                  <a:pt x="51" y="69"/>
                </a:cubicBezTo>
                <a:cubicBezTo>
                  <a:pt x="52" y="68"/>
                  <a:pt x="50" y="66"/>
                  <a:pt x="50" y="65"/>
                </a:cubicBezTo>
                <a:cubicBezTo>
                  <a:pt x="50" y="67"/>
                  <a:pt x="59" y="68"/>
                  <a:pt x="60" y="68"/>
                </a:cubicBezTo>
                <a:cubicBezTo>
                  <a:pt x="61" y="68"/>
                  <a:pt x="63" y="68"/>
                  <a:pt x="65" y="68"/>
                </a:cubicBezTo>
                <a:cubicBezTo>
                  <a:pt x="67" y="68"/>
                  <a:pt x="69" y="65"/>
                  <a:pt x="68" y="64"/>
                </a:cubicBezTo>
                <a:cubicBezTo>
                  <a:pt x="65" y="61"/>
                  <a:pt x="71" y="61"/>
                  <a:pt x="73" y="61"/>
                </a:cubicBezTo>
                <a:cubicBezTo>
                  <a:pt x="74" y="61"/>
                  <a:pt x="79" y="61"/>
                  <a:pt x="80" y="60"/>
                </a:cubicBezTo>
                <a:cubicBezTo>
                  <a:pt x="80" y="60"/>
                  <a:pt x="75" y="58"/>
                  <a:pt x="75" y="58"/>
                </a:cubicBezTo>
                <a:cubicBezTo>
                  <a:pt x="77" y="57"/>
                  <a:pt x="81" y="59"/>
                  <a:pt x="82" y="57"/>
                </a:cubicBezTo>
                <a:cubicBezTo>
                  <a:pt x="83" y="56"/>
                  <a:pt x="77" y="55"/>
                  <a:pt x="76" y="55"/>
                </a:cubicBezTo>
                <a:cubicBezTo>
                  <a:pt x="77" y="55"/>
                  <a:pt x="84" y="54"/>
                  <a:pt x="85" y="53"/>
                </a:cubicBezTo>
                <a:cubicBezTo>
                  <a:pt x="87" y="52"/>
                  <a:pt x="77" y="50"/>
                  <a:pt x="77" y="51"/>
                </a:cubicBezTo>
                <a:cubicBezTo>
                  <a:pt x="77" y="50"/>
                  <a:pt x="79" y="50"/>
                  <a:pt x="79" y="50"/>
                </a:cubicBezTo>
                <a:cubicBezTo>
                  <a:pt x="79" y="49"/>
                  <a:pt x="72" y="50"/>
                  <a:pt x="71" y="50"/>
                </a:cubicBezTo>
                <a:cubicBezTo>
                  <a:pt x="69" y="50"/>
                  <a:pt x="68" y="51"/>
                  <a:pt x="66" y="52"/>
                </a:cubicBezTo>
                <a:cubicBezTo>
                  <a:pt x="67" y="52"/>
                  <a:pt x="70" y="49"/>
                  <a:pt x="68" y="49"/>
                </a:cubicBezTo>
                <a:cubicBezTo>
                  <a:pt x="68" y="49"/>
                  <a:pt x="64" y="49"/>
                  <a:pt x="64" y="48"/>
                </a:cubicBezTo>
                <a:cubicBezTo>
                  <a:pt x="64" y="48"/>
                  <a:pt x="71" y="48"/>
                  <a:pt x="72" y="48"/>
                </a:cubicBezTo>
                <a:cubicBezTo>
                  <a:pt x="71" y="48"/>
                  <a:pt x="68" y="47"/>
                  <a:pt x="68" y="47"/>
                </a:cubicBezTo>
                <a:cubicBezTo>
                  <a:pt x="69" y="46"/>
                  <a:pt x="72" y="48"/>
                  <a:pt x="74" y="47"/>
                </a:cubicBezTo>
                <a:cubicBezTo>
                  <a:pt x="73" y="47"/>
                  <a:pt x="69" y="46"/>
                  <a:pt x="69" y="46"/>
                </a:cubicBezTo>
                <a:cubicBezTo>
                  <a:pt x="69" y="45"/>
                  <a:pt x="77" y="46"/>
                  <a:pt x="78" y="45"/>
                </a:cubicBezTo>
                <a:cubicBezTo>
                  <a:pt x="78" y="45"/>
                  <a:pt x="75" y="44"/>
                  <a:pt x="75" y="44"/>
                </a:cubicBezTo>
                <a:cubicBezTo>
                  <a:pt x="74" y="44"/>
                  <a:pt x="77" y="44"/>
                  <a:pt x="77" y="44"/>
                </a:cubicBezTo>
                <a:cubicBezTo>
                  <a:pt x="79" y="45"/>
                  <a:pt x="80" y="46"/>
                  <a:pt x="82" y="46"/>
                </a:cubicBezTo>
                <a:cubicBezTo>
                  <a:pt x="84" y="46"/>
                  <a:pt x="87" y="45"/>
                  <a:pt x="90" y="44"/>
                </a:cubicBezTo>
                <a:cubicBezTo>
                  <a:pt x="98" y="43"/>
                  <a:pt x="85" y="42"/>
                  <a:pt x="84" y="40"/>
                </a:cubicBezTo>
                <a:cubicBezTo>
                  <a:pt x="84" y="39"/>
                  <a:pt x="93" y="40"/>
                  <a:pt x="94" y="41"/>
                </a:cubicBezTo>
                <a:cubicBezTo>
                  <a:pt x="96" y="42"/>
                  <a:pt x="97" y="42"/>
                  <a:pt x="100" y="41"/>
                </a:cubicBezTo>
                <a:cubicBezTo>
                  <a:pt x="101" y="41"/>
                  <a:pt x="106" y="39"/>
                  <a:pt x="105" y="37"/>
                </a:cubicBezTo>
                <a:cubicBezTo>
                  <a:pt x="105" y="36"/>
                  <a:pt x="94" y="41"/>
                  <a:pt x="97" y="36"/>
                </a:cubicBezTo>
                <a:cubicBezTo>
                  <a:pt x="96" y="37"/>
                  <a:pt x="101" y="37"/>
                  <a:pt x="101" y="37"/>
                </a:cubicBezTo>
                <a:cubicBezTo>
                  <a:pt x="104" y="37"/>
                  <a:pt x="106" y="36"/>
                  <a:pt x="108" y="36"/>
                </a:cubicBezTo>
                <a:cubicBezTo>
                  <a:pt x="108" y="35"/>
                  <a:pt x="105" y="32"/>
                  <a:pt x="105" y="32"/>
                </a:cubicBezTo>
                <a:cubicBezTo>
                  <a:pt x="106" y="32"/>
                  <a:pt x="107" y="33"/>
                  <a:pt x="107" y="34"/>
                </a:cubicBezTo>
                <a:cubicBezTo>
                  <a:pt x="108" y="35"/>
                  <a:pt x="110" y="34"/>
                  <a:pt x="111" y="34"/>
                </a:cubicBezTo>
                <a:cubicBezTo>
                  <a:pt x="114" y="32"/>
                  <a:pt x="116" y="30"/>
                  <a:pt x="119" y="29"/>
                </a:cubicBezTo>
                <a:cubicBezTo>
                  <a:pt x="121" y="28"/>
                  <a:pt x="136" y="22"/>
                  <a:pt x="136" y="21"/>
                </a:cubicBezTo>
                <a:cubicBezTo>
                  <a:pt x="136" y="20"/>
                  <a:pt x="123" y="23"/>
                  <a:pt x="122" y="23"/>
                </a:cubicBezTo>
                <a:cubicBezTo>
                  <a:pt x="119" y="24"/>
                  <a:pt x="116" y="24"/>
                  <a:pt x="112" y="25"/>
                </a:cubicBezTo>
                <a:cubicBezTo>
                  <a:pt x="112" y="25"/>
                  <a:pt x="108" y="25"/>
                  <a:pt x="108" y="25"/>
                </a:cubicBezTo>
                <a:cubicBezTo>
                  <a:pt x="108" y="24"/>
                  <a:pt x="114" y="24"/>
                  <a:pt x="115" y="23"/>
                </a:cubicBezTo>
                <a:cubicBezTo>
                  <a:pt x="116" y="23"/>
                  <a:pt x="123" y="22"/>
                  <a:pt x="123" y="21"/>
                </a:cubicBezTo>
                <a:cubicBezTo>
                  <a:pt x="123" y="22"/>
                  <a:pt x="113" y="20"/>
                  <a:pt x="114" y="19"/>
                </a:cubicBezTo>
                <a:cubicBezTo>
                  <a:pt x="114" y="19"/>
                  <a:pt x="126" y="20"/>
                  <a:pt x="127" y="19"/>
                </a:cubicBezTo>
                <a:cubicBezTo>
                  <a:pt x="129" y="19"/>
                  <a:pt x="132" y="18"/>
                  <a:pt x="134" y="18"/>
                </a:cubicBezTo>
                <a:cubicBezTo>
                  <a:pt x="135" y="18"/>
                  <a:pt x="137" y="18"/>
                  <a:pt x="138" y="18"/>
                </a:cubicBezTo>
                <a:cubicBezTo>
                  <a:pt x="142" y="17"/>
                  <a:pt x="146" y="16"/>
                  <a:pt x="149" y="15"/>
                </a:cubicBezTo>
                <a:cubicBezTo>
                  <a:pt x="149" y="15"/>
                  <a:pt x="156" y="11"/>
                  <a:pt x="153" y="10"/>
                </a:cubicBezTo>
                <a:cubicBezTo>
                  <a:pt x="151" y="10"/>
                  <a:pt x="148" y="10"/>
                  <a:pt x="146" y="10"/>
                </a:cubicBezTo>
                <a:cubicBezTo>
                  <a:pt x="145" y="9"/>
                  <a:pt x="143" y="10"/>
                  <a:pt x="143" y="9"/>
                </a:cubicBezTo>
                <a:cubicBezTo>
                  <a:pt x="143" y="7"/>
                  <a:pt x="141" y="7"/>
                  <a:pt x="141" y="5"/>
                </a:cubicBezTo>
                <a:cubicBezTo>
                  <a:pt x="141" y="5"/>
                  <a:pt x="137" y="6"/>
                  <a:pt x="136" y="6"/>
                </a:cubicBezTo>
                <a:cubicBezTo>
                  <a:pt x="135" y="5"/>
                  <a:pt x="134" y="3"/>
                  <a:pt x="133" y="5"/>
                </a:cubicBezTo>
                <a:cubicBezTo>
                  <a:pt x="133" y="5"/>
                  <a:pt x="127" y="6"/>
                  <a:pt x="126" y="6"/>
                </a:cubicBezTo>
                <a:cubicBezTo>
                  <a:pt x="124" y="7"/>
                  <a:pt x="122" y="7"/>
                  <a:pt x="120" y="7"/>
                </a:cubicBezTo>
                <a:cubicBezTo>
                  <a:pt x="120" y="7"/>
                  <a:pt x="116" y="7"/>
                  <a:pt x="116" y="7"/>
                </a:cubicBezTo>
                <a:cubicBezTo>
                  <a:pt x="116" y="6"/>
                  <a:pt x="120" y="6"/>
                  <a:pt x="121" y="5"/>
                </a:cubicBezTo>
                <a:cubicBezTo>
                  <a:pt x="123" y="5"/>
                  <a:pt x="125" y="4"/>
                  <a:pt x="126" y="3"/>
                </a:cubicBezTo>
                <a:cubicBezTo>
                  <a:pt x="124" y="6"/>
                  <a:pt x="103" y="0"/>
                  <a:pt x="102" y="2"/>
                </a:cubicBezTo>
                <a:cubicBezTo>
                  <a:pt x="102" y="3"/>
                  <a:pt x="104" y="3"/>
                  <a:pt x="105" y="4"/>
                </a:cubicBezTo>
                <a:cubicBezTo>
                  <a:pt x="105" y="5"/>
                  <a:pt x="100" y="2"/>
                  <a:pt x="100" y="2"/>
                </a:cubicBezTo>
                <a:cubicBezTo>
                  <a:pt x="98" y="1"/>
                  <a:pt x="95" y="2"/>
                  <a:pt x="94" y="2"/>
                </a:cubicBezTo>
                <a:cubicBezTo>
                  <a:pt x="93" y="2"/>
                  <a:pt x="90" y="2"/>
                  <a:pt x="91" y="3"/>
                </a:cubicBezTo>
                <a:cubicBezTo>
                  <a:pt x="92" y="4"/>
                  <a:pt x="94" y="7"/>
                  <a:pt x="95" y="6"/>
                </a:cubicBezTo>
                <a:cubicBezTo>
                  <a:pt x="95" y="7"/>
                  <a:pt x="91" y="6"/>
                  <a:pt x="91" y="5"/>
                </a:cubicBezTo>
                <a:cubicBezTo>
                  <a:pt x="88" y="5"/>
                  <a:pt x="87" y="2"/>
                  <a:pt x="85" y="2"/>
                </a:cubicBezTo>
                <a:cubicBezTo>
                  <a:pt x="81" y="2"/>
                  <a:pt x="78" y="2"/>
                  <a:pt x="75" y="2"/>
                </a:cubicBezTo>
                <a:cubicBezTo>
                  <a:pt x="70" y="3"/>
                  <a:pt x="73" y="4"/>
                  <a:pt x="76" y="5"/>
                </a:cubicBezTo>
                <a:cubicBezTo>
                  <a:pt x="77" y="6"/>
                  <a:pt x="79" y="7"/>
                  <a:pt x="80" y="8"/>
                </a:cubicBezTo>
                <a:cubicBezTo>
                  <a:pt x="80" y="8"/>
                  <a:pt x="77" y="10"/>
                  <a:pt x="77" y="10"/>
                </a:cubicBezTo>
                <a:cubicBezTo>
                  <a:pt x="76" y="10"/>
                  <a:pt x="78" y="9"/>
                  <a:pt x="78" y="9"/>
                </a:cubicBezTo>
                <a:cubicBezTo>
                  <a:pt x="78" y="8"/>
                  <a:pt x="71" y="4"/>
                  <a:pt x="70" y="4"/>
                </a:cubicBezTo>
                <a:cubicBezTo>
                  <a:pt x="66" y="4"/>
                  <a:pt x="62" y="3"/>
                  <a:pt x="58" y="4"/>
                </a:cubicBezTo>
                <a:cubicBezTo>
                  <a:pt x="58" y="4"/>
                  <a:pt x="60" y="6"/>
                  <a:pt x="61" y="6"/>
                </a:cubicBezTo>
                <a:cubicBezTo>
                  <a:pt x="62" y="6"/>
                  <a:pt x="64" y="7"/>
                  <a:pt x="66" y="6"/>
                </a:cubicBezTo>
                <a:cubicBezTo>
                  <a:pt x="64" y="7"/>
                  <a:pt x="61" y="8"/>
                  <a:pt x="59" y="7"/>
                </a:cubicBezTo>
                <a:cubicBezTo>
                  <a:pt x="58" y="7"/>
                  <a:pt x="51" y="4"/>
                  <a:pt x="52" y="5"/>
                </a:cubicBezTo>
                <a:cubicBezTo>
                  <a:pt x="52" y="4"/>
                  <a:pt x="57" y="10"/>
                  <a:pt x="53" y="9"/>
                </a:cubicBezTo>
                <a:cubicBezTo>
                  <a:pt x="52" y="8"/>
                  <a:pt x="49" y="7"/>
                  <a:pt x="47" y="8"/>
                </a:cubicBezTo>
                <a:cubicBezTo>
                  <a:pt x="48" y="8"/>
                  <a:pt x="51" y="9"/>
                  <a:pt x="51" y="9"/>
                </a:cubicBezTo>
                <a:cubicBezTo>
                  <a:pt x="50" y="10"/>
                  <a:pt x="46" y="8"/>
                  <a:pt x="46" y="10"/>
                </a:cubicBezTo>
                <a:cubicBezTo>
                  <a:pt x="46" y="11"/>
                  <a:pt x="50" y="12"/>
                  <a:pt x="51" y="13"/>
                </a:cubicBezTo>
                <a:cubicBezTo>
                  <a:pt x="54" y="13"/>
                  <a:pt x="61" y="14"/>
                  <a:pt x="61" y="17"/>
                </a:cubicBezTo>
                <a:cubicBezTo>
                  <a:pt x="61" y="16"/>
                  <a:pt x="54" y="15"/>
                  <a:pt x="52" y="14"/>
                </a:cubicBezTo>
                <a:cubicBezTo>
                  <a:pt x="50" y="14"/>
                  <a:pt x="47" y="11"/>
                  <a:pt x="45" y="12"/>
                </a:cubicBezTo>
                <a:cubicBezTo>
                  <a:pt x="45" y="12"/>
                  <a:pt x="48" y="14"/>
                  <a:pt x="48" y="14"/>
                </a:cubicBezTo>
                <a:cubicBezTo>
                  <a:pt x="48" y="14"/>
                  <a:pt x="45" y="15"/>
                  <a:pt x="45" y="14"/>
                </a:cubicBezTo>
                <a:cubicBezTo>
                  <a:pt x="43" y="13"/>
                  <a:pt x="42" y="12"/>
                  <a:pt x="40" y="11"/>
                </a:cubicBezTo>
                <a:cubicBezTo>
                  <a:pt x="39" y="10"/>
                  <a:pt x="31" y="10"/>
                  <a:pt x="31" y="10"/>
                </a:cubicBezTo>
                <a:cubicBezTo>
                  <a:pt x="31" y="11"/>
                  <a:pt x="34" y="11"/>
                  <a:pt x="31" y="12"/>
                </a:cubicBezTo>
                <a:cubicBezTo>
                  <a:pt x="30" y="12"/>
                  <a:pt x="25" y="14"/>
                  <a:pt x="25" y="14"/>
                </a:cubicBezTo>
                <a:cubicBezTo>
                  <a:pt x="26" y="14"/>
                  <a:pt x="29" y="13"/>
                  <a:pt x="29" y="13"/>
                </a:cubicBezTo>
                <a:cubicBezTo>
                  <a:pt x="30" y="14"/>
                  <a:pt x="34" y="16"/>
                  <a:pt x="34" y="16"/>
                </a:cubicBezTo>
                <a:cubicBezTo>
                  <a:pt x="34" y="16"/>
                  <a:pt x="31" y="15"/>
                  <a:pt x="31" y="16"/>
                </a:cubicBezTo>
                <a:cubicBezTo>
                  <a:pt x="31" y="16"/>
                  <a:pt x="32" y="19"/>
                  <a:pt x="30" y="17"/>
                </a:cubicBezTo>
                <a:cubicBezTo>
                  <a:pt x="29" y="16"/>
                  <a:pt x="28" y="14"/>
                  <a:pt x="26" y="15"/>
                </a:cubicBezTo>
                <a:cubicBezTo>
                  <a:pt x="25" y="15"/>
                  <a:pt x="24" y="17"/>
                  <a:pt x="23" y="16"/>
                </a:cubicBezTo>
                <a:cubicBezTo>
                  <a:pt x="22" y="15"/>
                  <a:pt x="21" y="14"/>
                  <a:pt x="19" y="14"/>
                </a:cubicBezTo>
                <a:cubicBezTo>
                  <a:pt x="18" y="14"/>
                  <a:pt x="15" y="15"/>
                  <a:pt x="14" y="16"/>
                </a:cubicBezTo>
                <a:cubicBezTo>
                  <a:pt x="12" y="17"/>
                  <a:pt x="13" y="18"/>
                  <a:pt x="10" y="17"/>
                </a:cubicBezTo>
                <a:cubicBezTo>
                  <a:pt x="8" y="16"/>
                  <a:pt x="7" y="17"/>
                  <a:pt x="5" y="17"/>
                </a:cubicBezTo>
                <a:cubicBezTo>
                  <a:pt x="4" y="18"/>
                  <a:pt x="0" y="18"/>
                  <a:pt x="0" y="19"/>
                </a:cubicBezTo>
                <a:cubicBezTo>
                  <a:pt x="0" y="21"/>
                  <a:pt x="9" y="19"/>
                  <a:pt x="9" y="20"/>
                </a:cubicBezTo>
                <a:cubicBezTo>
                  <a:pt x="9" y="21"/>
                  <a:pt x="6" y="21"/>
                  <a:pt x="5" y="22"/>
                </a:cubicBezTo>
                <a:cubicBezTo>
                  <a:pt x="5" y="21"/>
                  <a:pt x="10" y="21"/>
                  <a:pt x="11" y="21"/>
                </a:cubicBezTo>
                <a:cubicBezTo>
                  <a:pt x="12" y="21"/>
                  <a:pt x="17" y="21"/>
                  <a:pt x="17" y="21"/>
                </a:cubicBezTo>
                <a:cubicBezTo>
                  <a:pt x="17" y="21"/>
                  <a:pt x="15" y="22"/>
                  <a:pt x="14" y="22"/>
                </a:cubicBezTo>
                <a:cubicBezTo>
                  <a:pt x="12" y="22"/>
                  <a:pt x="11" y="22"/>
                  <a:pt x="9" y="24"/>
                </a:cubicBezTo>
                <a:cubicBezTo>
                  <a:pt x="5" y="26"/>
                  <a:pt x="12" y="26"/>
                  <a:pt x="13" y="26"/>
                </a:cubicBezTo>
                <a:cubicBezTo>
                  <a:pt x="17" y="27"/>
                  <a:pt x="20" y="27"/>
                  <a:pt x="24" y="26"/>
                </a:cubicBezTo>
                <a:cubicBezTo>
                  <a:pt x="26" y="25"/>
                  <a:pt x="31" y="22"/>
                  <a:pt x="34" y="24"/>
                </a:cubicBezTo>
                <a:cubicBezTo>
                  <a:pt x="34" y="24"/>
                  <a:pt x="29" y="26"/>
                  <a:pt x="29" y="26"/>
                </a:cubicBezTo>
                <a:cubicBezTo>
                  <a:pt x="27" y="26"/>
                  <a:pt x="25" y="26"/>
                  <a:pt x="23" y="27"/>
                </a:cubicBezTo>
                <a:cubicBezTo>
                  <a:pt x="22" y="27"/>
                  <a:pt x="20" y="27"/>
                  <a:pt x="18" y="27"/>
                </a:cubicBezTo>
                <a:cubicBezTo>
                  <a:pt x="16" y="28"/>
                  <a:pt x="14" y="27"/>
                  <a:pt x="12" y="28"/>
                </a:cubicBezTo>
                <a:cubicBezTo>
                  <a:pt x="13" y="28"/>
                  <a:pt x="16" y="29"/>
                  <a:pt x="16" y="29"/>
                </a:cubicBezTo>
                <a:cubicBezTo>
                  <a:pt x="17" y="30"/>
                  <a:pt x="18" y="31"/>
                  <a:pt x="20" y="31"/>
                </a:cubicBezTo>
                <a:cubicBezTo>
                  <a:pt x="24" y="31"/>
                  <a:pt x="26" y="28"/>
                  <a:pt x="30" y="27"/>
                </a:cubicBezTo>
                <a:cubicBezTo>
                  <a:pt x="31" y="27"/>
                  <a:pt x="44" y="26"/>
                  <a:pt x="44" y="25"/>
                </a:cubicBezTo>
                <a:cubicBezTo>
                  <a:pt x="44" y="26"/>
                  <a:pt x="38" y="26"/>
                  <a:pt x="37" y="26"/>
                </a:cubicBezTo>
                <a:cubicBezTo>
                  <a:pt x="34" y="27"/>
                  <a:pt x="29" y="28"/>
                  <a:pt x="26" y="30"/>
                </a:cubicBezTo>
                <a:cubicBezTo>
                  <a:pt x="23" y="33"/>
                  <a:pt x="32" y="32"/>
                  <a:pt x="33" y="32"/>
                </a:cubicBezTo>
                <a:cubicBezTo>
                  <a:pt x="35" y="32"/>
                  <a:pt x="37" y="33"/>
                  <a:pt x="39" y="31"/>
                </a:cubicBezTo>
                <a:cubicBezTo>
                  <a:pt x="40" y="31"/>
                  <a:pt x="40" y="30"/>
                  <a:pt x="40" y="29"/>
                </a:cubicBezTo>
                <a:cubicBezTo>
                  <a:pt x="41" y="29"/>
                  <a:pt x="42" y="29"/>
                  <a:pt x="42" y="30"/>
                </a:cubicBezTo>
                <a:cubicBezTo>
                  <a:pt x="42" y="30"/>
                  <a:pt x="42" y="30"/>
                  <a:pt x="41" y="30"/>
                </a:cubicBezTo>
                <a:cubicBezTo>
                  <a:pt x="43" y="30"/>
                  <a:pt x="48" y="28"/>
                  <a:pt x="50" y="29"/>
                </a:cubicBezTo>
                <a:cubicBezTo>
                  <a:pt x="49" y="28"/>
                  <a:pt x="44" y="32"/>
                  <a:pt x="43" y="32"/>
                </a:cubicBezTo>
                <a:cubicBezTo>
                  <a:pt x="44" y="33"/>
                  <a:pt x="50" y="31"/>
                  <a:pt x="52" y="31"/>
                </a:cubicBezTo>
                <a:cubicBezTo>
                  <a:pt x="55" y="31"/>
                  <a:pt x="58" y="30"/>
                  <a:pt x="61" y="28"/>
                </a:cubicBezTo>
                <a:cubicBezTo>
                  <a:pt x="62" y="27"/>
                  <a:pt x="62" y="25"/>
                  <a:pt x="62" y="25"/>
                </a:cubicBezTo>
                <a:cubicBezTo>
                  <a:pt x="64" y="25"/>
                  <a:pt x="64" y="25"/>
                  <a:pt x="65" y="24"/>
                </a:cubicBezTo>
                <a:cubicBezTo>
                  <a:pt x="66" y="24"/>
                  <a:pt x="73" y="20"/>
                  <a:pt x="73" y="21"/>
                </a:cubicBezTo>
                <a:cubicBezTo>
                  <a:pt x="73" y="21"/>
                  <a:pt x="69" y="24"/>
                  <a:pt x="69" y="24"/>
                </a:cubicBezTo>
                <a:cubicBezTo>
                  <a:pt x="68" y="25"/>
                  <a:pt x="64" y="27"/>
                  <a:pt x="64" y="28"/>
                </a:cubicBezTo>
                <a:cubicBezTo>
                  <a:pt x="64" y="29"/>
                  <a:pt x="75" y="28"/>
                  <a:pt x="75" y="29"/>
                </a:cubicBezTo>
                <a:cubicBezTo>
                  <a:pt x="75" y="28"/>
                  <a:pt x="60" y="32"/>
                  <a:pt x="60" y="31"/>
                </a:cubicBezTo>
                <a:cubicBezTo>
                  <a:pt x="60" y="31"/>
                  <a:pt x="69" y="32"/>
                  <a:pt x="68" y="32"/>
                </a:cubicBezTo>
                <a:cubicBezTo>
                  <a:pt x="68" y="33"/>
                  <a:pt x="64" y="33"/>
                  <a:pt x="63" y="33"/>
                </a:cubicBezTo>
                <a:cubicBezTo>
                  <a:pt x="61" y="33"/>
                  <a:pt x="58" y="33"/>
                  <a:pt x="56" y="34"/>
                </a:cubicBezTo>
                <a:cubicBezTo>
                  <a:pt x="52" y="34"/>
                  <a:pt x="48" y="34"/>
                  <a:pt x="44" y="35"/>
                </a:cubicBezTo>
                <a:cubicBezTo>
                  <a:pt x="43" y="35"/>
                  <a:pt x="43" y="36"/>
                  <a:pt x="45" y="36"/>
                </a:cubicBezTo>
                <a:cubicBezTo>
                  <a:pt x="46" y="37"/>
                  <a:pt x="49" y="38"/>
                  <a:pt x="50" y="39"/>
                </a:cubicBezTo>
                <a:cubicBezTo>
                  <a:pt x="52" y="41"/>
                  <a:pt x="50" y="43"/>
                  <a:pt x="53" y="43"/>
                </a:cubicBezTo>
                <a:cubicBezTo>
                  <a:pt x="54" y="42"/>
                  <a:pt x="57" y="43"/>
                  <a:pt x="58" y="42"/>
                </a:cubicBezTo>
                <a:cubicBezTo>
                  <a:pt x="49" y="47"/>
                  <a:pt x="44" y="36"/>
                  <a:pt x="37" y="36"/>
                </a:cubicBezTo>
                <a:cubicBezTo>
                  <a:pt x="35" y="36"/>
                  <a:pt x="26" y="34"/>
                  <a:pt x="26" y="36"/>
                </a:cubicBezTo>
                <a:cubicBezTo>
                  <a:pt x="26" y="36"/>
                  <a:pt x="25" y="38"/>
                  <a:pt x="25" y="38"/>
                </a:cubicBezTo>
                <a:cubicBezTo>
                  <a:pt x="26" y="38"/>
                  <a:pt x="32" y="38"/>
                  <a:pt x="32" y="39"/>
                </a:cubicBezTo>
                <a:cubicBezTo>
                  <a:pt x="32" y="39"/>
                  <a:pt x="26" y="39"/>
                  <a:pt x="26" y="41"/>
                </a:cubicBezTo>
                <a:cubicBezTo>
                  <a:pt x="26" y="42"/>
                  <a:pt x="32" y="42"/>
                  <a:pt x="34" y="43"/>
                </a:cubicBezTo>
                <a:cubicBezTo>
                  <a:pt x="35" y="44"/>
                  <a:pt x="36" y="45"/>
                  <a:pt x="37" y="46"/>
                </a:cubicBezTo>
                <a:cubicBezTo>
                  <a:pt x="38" y="48"/>
                  <a:pt x="40" y="49"/>
                  <a:pt x="42" y="50"/>
                </a:cubicBezTo>
                <a:cubicBezTo>
                  <a:pt x="44" y="51"/>
                  <a:pt x="45" y="51"/>
                  <a:pt x="47" y="50"/>
                </a:cubicBezTo>
                <a:cubicBezTo>
                  <a:pt x="48" y="50"/>
                  <a:pt x="50" y="49"/>
                  <a:pt x="51" y="50"/>
                </a:cubicBezTo>
                <a:cubicBezTo>
                  <a:pt x="51" y="50"/>
                  <a:pt x="50" y="52"/>
                  <a:pt x="50" y="52"/>
                </a:cubicBezTo>
                <a:cubicBezTo>
                  <a:pt x="48" y="52"/>
                  <a:pt x="45" y="51"/>
                  <a:pt x="44" y="52"/>
                </a:cubicBezTo>
                <a:cubicBezTo>
                  <a:pt x="44" y="51"/>
                  <a:pt x="48" y="54"/>
                  <a:pt x="48" y="54"/>
                </a:cubicBezTo>
                <a:cubicBezTo>
                  <a:pt x="48" y="55"/>
                  <a:pt x="43" y="53"/>
                  <a:pt x="43" y="53"/>
                </a:cubicBezTo>
                <a:cubicBezTo>
                  <a:pt x="40" y="51"/>
                  <a:pt x="38" y="51"/>
                  <a:pt x="35" y="51"/>
                </a:cubicBezTo>
                <a:cubicBezTo>
                  <a:pt x="33" y="51"/>
                  <a:pt x="32" y="51"/>
                  <a:pt x="30" y="52"/>
                </a:cubicBezTo>
                <a:cubicBezTo>
                  <a:pt x="28" y="53"/>
                  <a:pt x="27" y="52"/>
                  <a:pt x="26" y="53"/>
                </a:cubicBezTo>
                <a:cubicBezTo>
                  <a:pt x="25" y="54"/>
                  <a:pt x="25" y="55"/>
                  <a:pt x="23" y="55"/>
                </a:cubicBezTo>
                <a:cubicBezTo>
                  <a:pt x="22" y="56"/>
                  <a:pt x="21" y="59"/>
                  <a:pt x="23" y="59"/>
                </a:cubicBezTo>
                <a:cubicBezTo>
                  <a:pt x="25" y="59"/>
                  <a:pt x="27" y="58"/>
                  <a:pt x="27" y="59"/>
                </a:cubicBezTo>
                <a:cubicBezTo>
                  <a:pt x="28" y="61"/>
                  <a:pt x="32" y="60"/>
                  <a:pt x="32" y="59"/>
                </a:cubicBezTo>
                <a:cubicBezTo>
                  <a:pt x="33" y="59"/>
                  <a:pt x="35" y="56"/>
                  <a:pt x="35" y="55"/>
                </a:cubicBezTo>
                <a:cubicBezTo>
                  <a:pt x="35" y="56"/>
                  <a:pt x="35" y="56"/>
                  <a:pt x="35" y="57"/>
                </a:cubicBezTo>
                <a:cubicBezTo>
                  <a:pt x="35" y="57"/>
                  <a:pt x="36" y="57"/>
                  <a:pt x="36" y="57"/>
                </a:cubicBezTo>
                <a:cubicBezTo>
                  <a:pt x="36" y="57"/>
                  <a:pt x="35" y="58"/>
                  <a:pt x="35" y="59"/>
                </a:cubicBezTo>
                <a:cubicBezTo>
                  <a:pt x="35" y="59"/>
                  <a:pt x="35" y="59"/>
                  <a:pt x="36" y="59"/>
                </a:cubicBezTo>
                <a:cubicBezTo>
                  <a:pt x="36" y="59"/>
                  <a:pt x="33" y="60"/>
                  <a:pt x="34" y="60"/>
                </a:cubicBezTo>
                <a:cubicBezTo>
                  <a:pt x="34" y="60"/>
                  <a:pt x="34" y="60"/>
                  <a:pt x="34" y="60"/>
                </a:cubicBezTo>
                <a:cubicBezTo>
                  <a:pt x="34" y="61"/>
                  <a:pt x="31" y="60"/>
                  <a:pt x="30" y="61"/>
                </a:cubicBezTo>
                <a:cubicBezTo>
                  <a:pt x="31" y="61"/>
                  <a:pt x="35" y="61"/>
                  <a:pt x="36" y="62"/>
                </a:cubicBezTo>
                <a:cubicBezTo>
                  <a:pt x="36" y="62"/>
                  <a:pt x="31" y="65"/>
                  <a:pt x="32" y="65"/>
                </a:cubicBezTo>
                <a:cubicBezTo>
                  <a:pt x="32" y="66"/>
                  <a:pt x="37" y="65"/>
                  <a:pt x="37" y="65"/>
                </a:cubicBezTo>
                <a:cubicBezTo>
                  <a:pt x="37" y="65"/>
                  <a:pt x="36" y="65"/>
                  <a:pt x="36" y="65"/>
                </a:cubicBezTo>
                <a:cubicBezTo>
                  <a:pt x="36" y="66"/>
                  <a:pt x="41" y="65"/>
                  <a:pt x="42" y="64"/>
                </a:cubicBezTo>
                <a:cubicBezTo>
                  <a:pt x="42" y="64"/>
                  <a:pt x="46" y="59"/>
                  <a:pt x="47" y="60"/>
                </a:cubicBezTo>
                <a:cubicBezTo>
                  <a:pt x="48" y="61"/>
                  <a:pt x="40" y="67"/>
                  <a:pt x="38" y="68"/>
                </a:cubicBezTo>
                <a:cubicBezTo>
                  <a:pt x="35" y="68"/>
                  <a:pt x="33" y="68"/>
                  <a:pt x="30" y="66"/>
                </a:cubicBezTo>
                <a:cubicBezTo>
                  <a:pt x="28" y="65"/>
                  <a:pt x="28" y="63"/>
                  <a:pt x="26" y="63"/>
                </a:cubicBezTo>
                <a:cubicBezTo>
                  <a:pt x="24" y="62"/>
                  <a:pt x="22" y="62"/>
                  <a:pt x="20" y="62"/>
                </a:cubicBezTo>
                <a:cubicBezTo>
                  <a:pt x="17" y="62"/>
                  <a:pt x="17" y="63"/>
                  <a:pt x="19" y="65"/>
                </a:cubicBezTo>
                <a:cubicBezTo>
                  <a:pt x="20" y="66"/>
                  <a:pt x="20" y="67"/>
                  <a:pt x="22" y="67"/>
                </a:cubicBezTo>
                <a:cubicBezTo>
                  <a:pt x="25" y="67"/>
                  <a:pt x="22" y="67"/>
                  <a:pt x="22" y="68"/>
                </a:cubicBezTo>
                <a:cubicBezTo>
                  <a:pt x="22" y="68"/>
                  <a:pt x="26" y="70"/>
                  <a:pt x="26" y="70"/>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73" name="Freeform 604">
            <a:extLst>
              <a:ext uri="{FF2B5EF4-FFF2-40B4-BE49-F238E27FC236}">
                <a16:creationId xmlns:a16="http://schemas.microsoft.com/office/drawing/2014/main" id="{467D4BBA-0339-A407-A498-61BF0B0756DC}"/>
              </a:ext>
            </a:extLst>
          </p:cNvPr>
          <p:cNvSpPr/>
          <p:nvPr/>
        </p:nvSpPr>
        <p:spPr bwMode="auto">
          <a:xfrm>
            <a:off x="7940180" y="2503560"/>
            <a:ext cx="40565" cy="18518"/>
          </a:xfrm>
          <a:custGeom>
            <a:avLst/>
            <a:gdLst>
              <a:gd name="T0" fmla="*/ 13 w 14"/>
              <a:gd name="T1" fmla="*/ 4 h 5"/>
              <a:gd name="T2" fmla="*/ 11 w 14"/>
              <a:gd name="T3" fmla="*/ 2 h 5"/>
              <a:gd name="T4" fmla="*/ 8 w 14"/>
              <a:gd name="T5" fmla="*/ 2 h 5"/>
              <a:gd name="T6" fmla="*/ 1 w 14"/>
              <a:gd name="T7" fmla="*/ 1 h 5"/>
              <a:gd name="T8" fmla="*/ 2 w 14"/>
              <a:gd name="T9" fmla="*/ 2 h 5"/>
              <a:gd name="T10" fmla="*/ 0 w 14"/>
              <a:gd name="T11" fmla="*/ 3 h 5"/>
              <a:gd name="T12" fmla="*/ 3 w 14"/>
              <a:gd name="T13" fmla="*/ 3 h 5"/>
              <a:gd name="T14" fmla="*/ 8 w 14"/>
              <a:gd name="T15" fmla="*/ 4 h 5"/>
              <a:gd name="T16" fmla="*/ 13 w 14"/>
              <a:gd name="T17" fmla="*/ 4 h 5"/>
              <a:gd name="T18" fmla="*/ 13 w 14"/>
              <a:gd name="T19"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5">
                <a:moveTo>
                  <a:pt x="13" y="4"/>
                </a:moveTo>
                <a:cubicBezTo>
                  <a:pt x="12" y="3"/>
                  <a:pt x="13" y="3"/>
                  <a:pt x="11" y="2"/>
                </a:cubicBezTo>
                <a:cubicBezTo>
                  <a:pt x="10" y="2"/>
                  <a:pt x="9" y="2"/>
                  <a:pt x="8" y="2"/>
                </a:cubicBezTo>
                <a:cubicBezTo>
                  <a:pt x="7" y="2"/>
                  <a:pt x="2" y="0"/>
                  <a:pt x="1" y="1"/>
                </a:cubicBezTo>
                <a:cubicBezTo>
                  <a:pt x="1" y="1"/>
                  <a:pt x="3" y="2"/>
                  <a:pt x="2" y="2"/>
                </a:cubicBezTo>
                <a:cubicBezTo>
                  <a:pt x="2" y="3"/>
                  <a:pt x="0" y="4"/>
                  <a:pt x="0" y="3"/>
                </a:cubicBezTo>
                <a:cubicBezTo>
                  <a:pt x="0" y="4"/>
                  <a:pt x="2" y="3"/>
                  <a:pt x="3" y="3"/>
                </a:cubicBezTo>
                <a:cubicBezTo>
                  <a:pt x="4" y="3"/>
                  <a:pt x="6" y="4"/>
                  <a:pt x="8" y="4"/>
                </a:cubicBezTo>
                <a:cubicBezTo>
                  <a:pt x="9" y="4"/>
                  <a:pt x="13" y="4"/>
                  <a:pt x="13" y="4"/>
                </a:cubicBezTo>
                <a:cubicBezTo>
                  <a:pt x="12" y="3"/>
                  <a:pt x="14" y="5"/>
                  <a:pt x="13" y="4"/>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74" name="Freeform 605">
            <a:extLst>
              <a:ext uri="{FF2B5EF4-FFF2-40B4-BE49-F238E27FC236}">
                <a16:creationId xmlns:a16="http://schemas.microsoft.com/office/drawing/2014/main" id="{5B4D7269-CE8E-8B16-905F-F87B0038FEE3}"/>
              </a:ext>
            </a:extLst>
          </p:cNvPr>
          <p:cNvSpPr/>
          <p:nvPr/>
        </p:nvSpPr>
        <p:spPr bwMode="auto">
          <a:xfrm>
            <a:off x="7827390" y="2518373"/>
            <a:ext cx="16820" cy="7407"/>
          </a:xfrm>
          <a:custGeom>
            <a:avLst/>
            <a:gdLst>
              <a:gd name="T0" fmla="*/ 5 w 6"/>
              <a:gd name="T1" fmla="*/ 1 h 2"/>
              <a:gd name="T2" fmla="*/ 2 w 6"/>
              <a:gd name="T3" fmla="*/ 0 h 2"/>
              <a:gd name="T4" fmla="*/ 5 w 6"/>
              <a:gd name="T5" fmla="*/ 1 h 2"/>
            </a:gdLst>
            <a:ahLst/>
            <a:cxnLst>
              <a:cxn ang="0">
                <a:pos x="T0" y="T1"/>
              </a:cxn>
              <a:cxn ang="0">
                <a:pos x="T2" y="T3"/>
              </a:cxn>
              <a:cxn ang="0">
                <a:pos x="T4" y="T5"/>
              </a:cxn>
            </a:cxnLst>
            <a:rect l="0" t="0" r="r" b="b"/>
            <a:pathLst>
              <a:path w="6" h="2">
                <a:moveTo>
                  <a:pt x="5" y="1"/>
                </a:moveTo>
                <a:cubicBezTo>
                  <a:pt x="4" y="2"/>
                  <a:pt x="0" y="0"/>
                  <a:pt x="2" y="0"/>
                </a:cubicBezTo>
                <a:cubicBezTo>
                  <a:pt x="3" y="0"/>
                  <a:pt x="6" y="1"/>
                  <a:pt x="5" y="1"/>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75" name="Freeform 606">
            <a:extLst>
              <a:ext uri="{FF2B5EF4-FFF2-40B4-BE49-F238E27FC236}">
                <a16:creationId xmlns:a16="http://schemas.microsoft.com/office/drawing/2014/main" id="{5E566C82-4628-C782-2238-7BD3F576BD55}"/>
              </a:ext>
            </a:extLst>
          </p:cNvPr>
          <p:cNvSpPr/>
          <p:nvPr/>
        </p:nvSpPr>
        <p:spPr bwMode="auto">
          <a:xfrm>
            <a:off x="7902583" y="2630710"/>
            <a:ext cx="16820" cy="11111"/>
          </a:xfrm>
          <a:custGeom>
            <a:avLst/>
            <a:gdLst>
              <a:gd name="T0" fmla="*/ 4 w 6"/>
              <a:gd name="T1" fmla="*/ 1 h 3"/>
              <a:gd name="T2" fmla="*/ 1 w 6"/>
              <a:gd name="T3" fmla="*/ 2 h 3"/>
              <a:gd name="T4" fmla="*/ 4 w 6"/>
              <a:gd name="T5" fmla="*/ 1 h 3"/>
            </a:gdLst>
            <a:ahLst/>
            <a:cxnLst>
              <a:cxn ang="0">
                <a:pos x="T0" y="T1"/>
              </a:cxn>
              <a:cxn ang="0">
                <a:pos x="T2" y="T3"/>
              </a:cxn>
              <a:cxn ang="0">
                <a:pos x="T4" y="T5"/>
              </a:cxn>
            </a:cxnLst>
            <a:rect l="0" t="0" r="r" b="b"/>
            <a:pathLst>
              <a:path w="6" h="3">
                <a:moveTo>
                  <a:pt x="4" y="1"/>
                </a:moveTo>
                <a:cubicBezTo>
                  <a:pt x="3" y="0"/>
                  <a:pt x="0" y="2"/>
                  <a:pt x="1" y="2"/>
                </a:cubicBezTo>
                <a:cubicBezTo>
                  <a:pt x="2" y="3"/>
                  <a:pt x="6" y="1"/>
                  <a:pt x="4" y="1"/>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76" name="Freeform 607">
            <a:extLst>
              <a:ext uri="{FF2B5EF4-FFF2-40B4-BE49-F238E27FC236}">
                <a16:creationId xmlns:a16="http://schemas.microsoft.com/office/drawing/2014/main" id="{62472E5F-2120-E141-7D38-2880FEDCA591}"/>
              </a:ext>
            </a:extLst>
          </p:cNvPr>
          <p:cNvSpPr/>
          <p:nvPr/>
        </p:nvSpPr>
        <p:spPr bwMode="auto">
          <a:xfrm>
            <a:off x="6916161" y="3134372"/>
            <a:ext cx="14840" cy="14814"/>
          </a:xfrm>
          <a:custGeom>
            <a:avLst/>
            <a:gdLst>
              <a:gd name="T0" fmla="*/ 4 w 5"/>
              <a:gd name="T1" fmla="*/ 1 h 4"/>
              <a:gd name="T2" fmla="*/ 1 w 5"/>
              <a:gd name="T3" fmla="*/ 4 h 4"/>
              <a:gd name="T4" fmla="*/ 4 w 5"/>
              <a:gd name="T5" fmla="*/ 1 h 4"/>
            </a:gdLst>
            <a:ahLst/>
            <a:cxnLst>
              <a:cxn ang="0">
                <a:pos x="T0" y="T1"/>
              </a:cxn>
              <a:cxn ang="0">
                <a:pos x="T2" y="T3"/>
              </a:cxn>
              <a:cxn ang="0">
                <a:pos x="T4" y="T5"/>
              </a:cxn>
            </a:cxnLst>
            <a:rect l="0" t="0" r="r" b="b"/>
            <a:pathLst>
              <a:path w="5" h="4">
                <a:moveTo>
                  <a:pt x="4" y="1"/>
                </a:moveTo>
                <a:cubicBezTo>
                  <a:pt x="3" y="0"/>
                  <a:pt x="0" y="4"/>
                  <a:pt x="1" y="4"/>
                </a:cubicBezTo>
                <a:cubicBezTo>
                  <a:pt x="1" y="4"/>
                  <a:pt x="5" y="1"/>
                  <a:pt x="4" y="1"/>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77" name="Freeform 608">
            <a:extLst>
              <a:ext uri="{FF2B5EF4-FFF2-40B4-BE49-F238E27FC236}">
                <a16:creationId xmlns:a16="http://schemas.microsoft.com/office/drawing/2014/main" id="{7B6396A4-55EB-A5E3-16AF-424BEEF0CF77}"/>
              </a:ext>
            </a:extLst>
          </p:cNvPr>
          <p:cNvSpPr/>
          <p:nvPr/>
        </p:nvSpPr>
        <p:spPr bwMode="auto">
          <a:xfrm>
            <a:off x="6936940" y="3130668"/>
            <a:ext cx="2969" cy="3704"/>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0"/>
                  <a:pt x="0" y="0"/>
                  <a:pt x="0" y="0"/>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78" name="Freeform 609">
            <a:extLst>
              <a:ext uri="{FF2B5EF4-FFF2-40B4-BE49-F238E27FC236}">
                <a16:creationId xmlns:a16="http://schemas.microsoft.com/office/drawing/2014/main" id="{66840CBD-4CDA-6489-52DC-855C5F4986D9}"/>
              </a:ext>
            </a:extLst>
          </p:cNvPr>
          <p:cNvSpPr/>
          <p:nvPr/>
        </p:nvSpPr>
        <p:spPr bwMode="auto">
          <a:xfrm>
            <a:off x="6641112" y="3134372"/>
            <a:ext cx="19788" cy="22220"/>
          </a:xfrm>
          <a:custGeom>
            <a:avLst/>
            <a:gdLst>
              <a:gd name="T0" fmla="*/ 5 w 7"/>
              <a:gd name="T1" fmla="*/ 2 h 6"/>
              <a:gd name="T2" fmla="*/ 1 w 7"/>
              <a:gd name="T3" fmla="*/ 2 h 6"/>
              <a:gd name="T4" fmla="*/ 5 w 7"/>
              <a:gd name="T5" fmla="*/ 2 h 6"/>
              <a:gd name="T6" fmla="*/ 5 w 7"/>
              <a:gd name="T7" fmla="*/ 2 h 6"/>
            </a:gdLst>
            <a:ahLst/>
            <a:cxnLst>
              <a:cxn ang="0">
                <a:pos x="T0" y="T1"/>
              </a:cxn>
              <a:cxn ang="0">
                <a:pos x="T2" y="T3"/>
              </a:cxn>
              <a:cxn ang="0">
                <a:pos x="T4" y="T5"/>
              </a:cxn>
              <a:cxn ang="0">
                <a:pos x="T6" y="T7"/>
              </a:cxn>
            </a:cxnLst>
            <a:rect l="0" t="0" r="r" b="b"/>
            <a:pathLst>
              <a:path w="7" h="6">
                <a:moveTo>
                  <a:pt x="5" y="2"/>
                </a:moveTo>
                <a:cubicBezTo>
                  <a:pt x="7" y="0"/>
                  <a:pt x="2" y="0"/>
                  <a:pt x="1" y="2"/>
                </a:cubicBezTo>
                <a:cubicBezTo>
                  <a:pt x="0" y="3"/>
                  <a:pt x="4" y="5"/>
                  <a:pt x="5" y="2"/>
                </a:cubicBezTo>
                <a:cubicBezTo>
                  <a:pt x="6" y="1"/>
                  <a:pt x="3" y="6"/>
                  <a:pt x="5" y="2"/>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79" name="Freeform 614">
            <a:extLst>
              <a:ext uri="{FF2B5EF4-FFF2-40B4-BE49-F238E27FC236}">
                <a16:creationId xmlns:a16="http://schemas.microsoft.com/office/drawing/2014/main" id="{DF80EB5D-5AC4-A504-622F-3AD05BD553AB}"/>
              </a:ext>
            </a:extLst>
          </p:cNvPr>
          <p:cNvSpPr/>
          <p:nvPr/>
        </p:nvSpPr>
        <p:spPr bwMode="auto">
          <a:xfrm>
            <a:off x="8299327" y="4951502"/>
            <a:ext cx="29681" cy="32098"/>
          </a:xfrm>
          <a:custGeom>
            <a:avLst/>
            <a:gdLst>
              <a:gd name="T0" fmla="*/ 4 w 10"/>
              <a:gd name="T1" fmla="*/ 4 h 9"/>
              <a:gd name="T2" fmla="*/ 0 w 10"/>
              <a:gd name="T3" fmla="*/ 8 h 9"/>
              <a:gd name="T4" fmla="*/ 2 w 10"/>
              <a:gd name="T5" fmla="*/ 8 h 9"/>
              <a:gd name="T6" fmla="*/ 5 w 10"/>
              <a:gd name="T7" fmla="*/ 5 h 9"/>
              <a:gd name="T8" fmla="*/ 8 w 10"/>
              <a:gd name="T9" fmla="*/ 0 h 9"/>
              <a:gd name="T10" fmla="*/ 4 w 10"/>
              <a:gd name="T11" fmla="*/ 4 h 9"/>
              <a:gd name="T12" fmla="*/ 4 w 10"/>
              <a:gd name="T13" fmla="*/ 4 h 9"/>
            </a:gdLst>
            <a:ahLst/>
            <a:cxnLst>
              <a:cxn ang="0">
                <a:pos x="T0" y="T1"/>
              </a:cxn>
              <a:cxn ang="0">
                <a:pos x="T2" y="T3"/>
              </a:cxn>
              <a:cxn ang="0">
                <a:pos x="T4" y="T5"/>
              </a:cxn>
              <a:cxn ang="0">
                <a:pos x="T6" y="T7"/>
              </a:cxn>
              <a:cxn ang="0">
                <a:pos x="T8" y="T9"/>
              </a:cxn>
              <a:cxn ang="0">
                <a:pos x="T10" y="T11"/>
              </a:cxn>
              <a:cxn ang="0">
                <a:pos x="T12" y="T13"/>
              </a:cxn>
            </a:cxnLst>
            <a:rect l="0" t="0" r="r" b="b"/>
            <a:pathLst>
              <a:path w="10" h="9">
                <a:moveTo>
                  <a:pt x="4" y="4"/>
                </a:moveTo>
                <a:cubicBezTo>
                  <a:pt x="4" y="5"/>
                  <a:pt x="1" y="7"/>
                  <a:pt x="0" y="8"/>
                </a:cubicBezTo>
                <a:cubicBezTo>
                  <a:pt x="0" y="9"/>
                  <a:pt x="2" y="8"/>
                  <a:pt x="2" y="8"/>
                </a:cubicBezTo>
                <a:cubicBezTo>
                  <a:pt x="3" y="7"/>
                  <a:pt x="4" y="6"/>
                  <a:pt x="5" y="5"/>
                </a:cubicBezTo>
                <a:cubicBezTo>
                  <a:pt x="6" y="4"/>
                  <a:pt x="10" y="0"/>
                  <a:pt x="8" y="0"/>
                </a:cubicBezTo>
                <a:cubicBezTo>
                  <a:pt x="7" y="0"/>
                  <a:pt x="4" y="3"/>
                  <a:pt x="4" y="4"/>
                </a:cubicBezTo>
                <a:cubicBezTo>
                  <a:pt x="4" y="5"/>
                  <a:pt x="4" y="3"/>
                  <a:pt x="4" y="4"/>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80" name="Freeform 615">
            <a:extLst>
              <a:ext uri="{FF2B5EF4-FFF2-40B4-BE49-F238E27FC236}">
                <a16:creationId xmlns:a16="http://schemas.microsoft.com/office/drawing/2014/main" id="{0C5AB906-9186-6ABD-21F9-794590A12DC9}"/>
              </a:ext>
            </a:extLst>
          </p:cNvPr>
          <p:cNvSpPr/>
          <p:nvPr/>
        </p:nvSpPr>
        <p:spPr bwMode="auto">
          <a:xfrm>
            <a:off x="7853113" y="3489898"/>
            <a:ext cx="20777" cy="11111"/>
          </a:xfrm>
          <a:custGeom>
            <a:avLst/>
            <a:gdLst>
              <a:gd name="T0" fmla="*/ 7 w 7"/>
              <a:gd name="T1" fmla="*/ 1 h 3"/>
              <a:gd name="T2" fmla="*/ 1 w 7"/>
              <a:gd name="T3" fmla="*/ 0 h 3"/>
              <a:gd name="T4" fmla="*/ 7 w 7"/>
              <a:gd name="T5" fmla="*/ 1 h 3"/>
            </a:gdLst>
            <a:ahLst/>
            <a:cxnLst>
              <a:cxn ang="0">
                <a:pos x="T0" y="T1"/>
              </a:cxn>
              <a:cxn ang="0">
                <a:pos x="T2" y="T3"/>
              </a:cxn>
              <a:cxn ang="0">
                <a:pos x="T4" y="T5"/>
              </a:cxn>
            </a:cxnLst>
            <a:rect l="0" t="0" r="r" b="b"/>
            <a:pathLst>
              <a:path w="7" h="3">
                <a:moveTo>
                  <a:pt x="7" y="1"/>
                </a:moveTo>
                <a:cubicBezTo>
                  <a:pt x="7" y="0"/>
                  <a:pt x="0" y="0"/>
                  <a:pt x="1" y="0"/>
                </a:cubicBezTo>
                <a:cubicBezTo>
                  <a:pt x="2" y="0"/>
                  <a:pt x="6" y="3"/>
                  <a:pt x="7" y="1"/>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81" name="Freeform 618">
            <a:extLst>
              <a:ext uri="{FF2B5EF4-FFF2-40B4-BE49-F238E27FC236}">
                <a16:creationId xmlns:a16="http://schemas.microsoft.com/office/drawing/2014/main" id="{74AB1223-DC63-0935-FB30-6F2DC5A07AE6}"/>
              </a:ext>
            </a:extLst>
          </p:cNvPr>
          <p:cNvSpPr/>
          <p:nvPr/>
        </p:nvSpPr>
        <p:spPr bwMode="auto">
          <a:xfrm>
            <a:off x="7989648" y="4175023"/>
            <a:ext cx="220634" cy="199983"/>
          </a:xfrm>
          <a:custGeom>
            <a:avLst/>
            <a:gdLst>
              <a:gd name="T0" fmla="*/ 63 w 76"/>
              <a:gd name="T1" fmla="*/ 28 h 55"/>
              <a:gd name="T2" fmla="*/ 66 w 76"/>
              <a:gd name="T3" fmla="*/ 24 h 55"/>
              <a:gd name="T4" fmla="*/ 67 w 76"/>
              <a:gd name="T5" fmla="*/ 22 h 55"/>
              <a:gd name="T6" fmla="*/ 67 w 76"/>
              <a:gd name="T7" fmla="*/ 18 h 55"/>
              <a:gd name="T8" fmla="*/ 61 w 76"/>
              <a:gd name="T9" fmla="*/ 15 h 55"/>
              <a:gd name="T10" fmla="*/ 63 w 76"/>
              <a:gd name="T11" fmla="*/ 14 h 55"/>
              <a:gd name="T12" fmla="*/ 64 w 76"/>
              <a:gd name="T13" fmla="*/ 11 h 55"/>
              <a:gd name="T14" fmla="*/ 60 w 76"/>
              <a:gd name="T15" fmla="*/ 9 h 55"/>
              <a:gd name="T16" fmla="*/ 59 w 76"/>
              <a:gd name="T17" fmla="*/ 8 h 55"/>
              <a:gd name="T18" fmla="*/ 57 w 76"/>
              <a:gd name="T19" fmla="*/ 9 h 55"/>
              <a:gd name="T20" fmla="*/ 57 w 76"/>
              <a:gd name="T21" fmla="*/ 7 h 55"/>
              <a:gd name="T22" fmla="*/ 54 w 76"/>
              <a:gd name="T23" fmla="*/ 8 h 55"/>
              <a:gd name="T24" fmla="*/ 54 w 76"/>
              <a:gd name="T25" fmla="*/ 6 h 55"/>
              <a:gd name="T26" fmla="*/ 58 w 76"/>
              <a:gd name="T27" fmla="*/ 5 h 55"/>
              <a:gd name="T28" fmla="*/ 55 w 76"/>
              <a:gd name="T29" fmla="*/ 4 h 55"/>
              <a:gd name="T30" fmla="*/ 49 w 76"/>
              <a:gd name="T31" fmla="*/ 4 h 55"/>
              <a:gd name="T32" fmla="*/ 44 w 76"/>
              <a:gd name="T33" fmla="*/ 7 h 55"/>
              <a:gd name="T34" fmla="*/ 38 w 76"/>
              <a:gd name="T35" fmla="*/ 5 h 55"/>
              <a:gd name="T36" fmla="*/ 29 w 76"/>
              <a:gd name="T37" fmla="*/ 5 h 55"/>
              <a:gd name="T38" fmla="*/ 26 w 76"/>
              <a:gd name="T39" fmla="*/ 2 h 55"/>
              <a:gd name="T40" fmla="*/ 20 w 76"/>
              <a:gd name="T41" fmla="*/ 0 h 55"/>
              <a:gd name="T42" fmla="*/ 11 w 76"/>
              <a:gd name="T43" fmla="*/ 4 h 55"/>
              <a:gd name="T44" fmla="*/ 13 w 76"/>
              <a:gd name="T45" fmla="*/ 12 h 55"/>
              <a:gd name="T46" fmla="*/ 8 w 76"/>
              <a:gd name="T47" fmla="*/ 8 h 55"/>
              <a:gd name="T48" fmla="*/ 10 w 76"/>
              <a:gd name="T49" fmla="*/ 5 h 55"/>
              <a:gd name="T50" fmla="*/ 8 w 76"/>
              <a:gd name="T51" fmla="*/ 1 h 55"/>
              <a:gd name="T52" fmla="*/ 4 w 76"/>
              <a:gd name="T53" fmla="*/ 7 h 55"/>
              <a:gd name="T54" fmla="*/ 3 w 76"/>
              <a:gd name="T55" fmla="*/ 12 h 55"/>
              <a:gd name="T56" fmla="*/ 5 w 76"/>
              <a:gd name="T57" fmla="*/ 13 h 55"/>
              <a:gd name="T58" fmla="*/ 7 w 76"/>
              <a:gd name="T59" fmla="*/ 16 h 55"/>
              <a:gd name="T60" fmla="*/ 10 w 76"/>
              <a:gd name="T61" fmla="*/ 23 h 55"/>
              <a:gd name="T62" fmla="*/ 13 w 76"/>
              <a:gd name="T63" fmla="*/ 23 h 55"/>
              <a:gd name="T64" fmla="*/ 15 w 76"/>
              <a:gd name="T65" fmla="*/ 22 h 55"/>
              <a:gd name="T66" fmla="*/ 21 w 76"/>
              <a:gd name="T67" fmla="*/ 27 h 55"/>
              <a:gd name="T68" fmla="*/ 23 w 76"/>
              <a:gd name="T69" fmla="*/ 27 h 55"/>
              <a:gd name="T70" fmla="*/ 26 w 76"/>
              <a:gd name="T71" fmla="*/ 27 h 55"/>
              <a:gd name="T72" fmla="*/ 31 w 76"/>
              <a:gd name="T73" fmla="*/ 29 h 55"/>
              <a:gd name="T74" fmla="*/ 31 w 76"/>
              <a:gd name="T75" fmla="*/ 38 h 55"/>
              <a:gd name="T76" fmla="*/ 32 w 76"/>
              <a:gd name="T77" fmla="*/ 41 h 55"/>
              <a:gd name="T78" fmla="*/ 30 w 76"/>
              <a:gd name="T79" fmla="*/ 44 h 55"/>
              <a:gd name="T80" fmla="*/ 40 w 76"/>
              <a:gd name="T81" fmla="*/ 53 h 55"/>
              <a:gd name="T82" fmla="*/ 42 w 76"/>
              <a:gd name="T83" fmla="*/ 54 h 55"/>
              <a:gd name="T84" fmla="*/ 45 w 76"/>
              <a:gd name="T85" fmla="*/ 52 h 55"/>
              <a:gd name="T86" fmla="*/ 51 w 76"/>
              <a:gd name="T87" fmla="*/ 47 h 55"/>
              <a:gd name="T88" fmla="*/ 49 w 76"/>
              <a:gd name="T89" fmla="*/ 44 h 55"/>
              <a:gd name="T90" fmla="*/ 48 w 76"/>
              <a:gd name="T91" fmla="*/ 41 h 55"/>
              <a:gd name="T92" fmla="*/ 45 w 76"/>
              <a:gd name="T93" fmla="*/ 38 h 55"/>
              <a:gd name="T94" fmla="*/ 52 w 76"/>
              <a:gd name="T95" fmla="*/ 38 h 55"/>
              <a:gd name="T96" fmla="*/ 54 w 76"/>
              <a:gd name="T97" fmla="*/ 40 h 55"/>
              <a:gd name="T98" fmla="*/ 56 w 76"/>
              <a:gd name="T99" fmla="*/ 38 h 55"/>
              <a:gd name="T100" fmla="*/ 62 w 76"/>
              <a:gd name="T101" fmla="*/ 36 h 55"/>
              <a:gd name="T102" fmla="*/ 67 w 76"/>
              <a:gd name="T103" fmla="*/ 33 h 55"/>
              <a:gd name="T104" fmla="*/ 63 w 76"/>
              <a:gd name="T105" fmla="*/ 28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6" h="55">
                <a:moveTo>
                  <a:pt x="63" y="28"/>
                </a:moveTo>
                <a:cubicBezTo>
                  <a:pt x="63" y="26"/>
                  <a:pt x="63" y="25"/>
                  <a:pt x="66" y="24"/>
                </a:cubicBezTo>
                <a:cubicBezTo>
                  <a:pt x="66" y="23"/>
                  <a:pt x="68" y="23"/>
                  <a:pt x="67" y="22"/>
                </a:cubicBezTo>
                <a:cubicBezTo>
                  <a:pt x="66" y="21"/>
                  <a:pt x="65" y="19"/>
                  <a:pt x="67" y="18"/>
                </a:cubicBezTo>
                <a:cubicBezTo>
                  <a:pt x="76" y="14"/>
                  <a:pt x="61" y="15"/>
                  <a:pt x="61" y="15"/>
                </a:cubicBezTo>
                <a:cubicBezTo>
                  <a:pt x="61" y="14"/>
                  <a:pt x="62" y="14"/>
                  <a:pt x="63" y="14"/>
                </a:cubicBezTo>
                <a:cubicBezTo>
                  <a:pt x="64" y="14"/>
                  <a:pt x="64" y="12"/>
                  <a:pt x="64" y="11"/>
                </a:cubicBezTo>
                <a:cubicBezTo>
                  <a:pt x="64" y="10"/>
                  <a:pt x="60" y="8"/>
                  <a:pt x="60" y="9"/>
                </a:cubicBezTo>
                <a:cubicBezTo>
                  <a:pt x="60" y="10"/>
                  <a:pt x="59" y="8"/>
                  <a:pt x="59" y="8"/>
                </a:cubicBezTo>
                <a:cubicBezTo>
                  <a:pt x="58" y="8"/>
                  <a:pt x="58" y="10"/>
                  <a:pt x="57" y="9"/>
                </a:cubicBezTo>
                <a:cubicBezTo>
                  <a:pt x="57" y="9"/>
                  <a:pt x="57" y="8"/>
                  <a:pt x="57" y="7"/>
                </a:cubicBezTo>
                <a:cubicBezTo>
                  <a:pt x="56" y="6"/>
                  <a:pt x="55" y="8"/>
                  <a:pt x="54" y="8"/>
                </a:cubicBezTo>
                <a:cubicBezTo>
                  <a:pt x="54" y="8"/>
                  <a:pt x="54" y="6"/>
                  <a:pt x="54" y="6"/>
                </a:cubicBezTo>
                <a:cubicBezTo>
                  <a:pt x="54" y="4"/>
                  <a:pt x="57" y="5"/>
                  <a:pt x="58" y="5"/>
                </a:cubicBezTo>
                <a:cubicBezTo>
                  <a:pt x="59" y="4"/>
                  <a:pt x="55" y="4"/>
                  <a:pt x="55" y="4"/>
                </a:cubicBezTo>
                <a:cubicBezTo>
                  <a:pt x="53" y="4"/>
                  <a:pt x="51" y="3"/>
                  <a:pt x="49" y="4"/>
                </a:cubicBezTo>
                <a:cubicBezTo>
                  <a:pt x="47" y="5"/>
                  <a:pt x="46" y="8"/>
                  <a:pt x="44" y="7"/>
                </a:cubicBezTo>
                <a:cubicBezTo>
                  <a:pt x="41" y="7"/>
                  <a:pt x="40" y="7"/>
                  <a:pt x="38" y="5"/>
                </a:cubicBezTo>
                <a:cubicBezTo>
                  <a:pt x="36" y="3"/>
                  <a:pt x="32" y="5"/>
                  <a:pt x="29" y="5"/>
                </a:cubicBezTo>
                <a:cubicBezTo>
                  <a:pt x="27" y="5"/>
                  <a:pt x="27" y="4"/>
                  <a:pt x="26" y="2"/>
                </a:cubicBezTo>
                <a:cubicBezTo>
                  <a:pt x="25" y="0"/>
                  <a:pt x="23" y="0"/>
                  <a:pt x="20" y="0"/>
                </a:cubicBezTo>
                <a:cubicBezTo>
                  <a:pt x="19" y="0"/>
                  <a:pt x="11" y="1"/>
                  <a:pt x="11" y="4"/>
                </a:cubicBezTo>
                <a:cubicBezTo>
                  <a:pt x="11" y="7"/>
                  <a:pt x="15" y="8"/>
                  <a:pt x="13" y="12"/>
                </a:cubicBezTo>
                <a:cubicBezTo>
                  <a:pt x="11" y="14"/>
                  <a:pt x="7" y="10"/>
                  <a:pt x="8" y="8"/>
                </a:cubicBezTo>
                <a:cubicBezTo>
                  <a:pt x="8" y="7"/>
                  <a:pt x="10" y="6"/>
                  <a:pt x="10" y="5"/>
                </a:cubicBezTo>
                <a:cubicBezTo>
                  <a:pt x="11" y="3"/>
                  <a:pt x="8" y="2"/>
                  <a:pt x="8" y="1"/>
                </a:cubicBezTo>
                <a:cubicBezTo>
                  <a:pt x="5" y="3"/>
                  <a:pt x="4" y="4"/>
                  <a:pt x="4" y="7"/>
                </a:cubicBezTo>
                <a:cubicBezTo>
                  <a:pt x="3" y="8"/>
                  <a:pt x="0" y="12"/>
                  <a:pt x="3" y="12"/>
                </a:cubicBezTo>
                <a:cubicBezTo>
                  <a:pt x="3" y="12"/>
                  <a:pt x="4" y="12"/>
                  <a:pt x="5" y="13"/>
                </a:cubicBezTo>
                <a:cubicBezTo>
                  <a:pt x="5" y="14"/>
                  <a:pt x="6" y="15"/>
                  <a:pt x="7" y="16"/>
                </a:cubicBezTo>
                <a:cubicBezTo>
                  <a:pt x="9" y="18"/>
                  <a:pt x="5" y="22"/>
                  <a:pt x="10" y="23"/>
                </a:cubicBezTo>
                <a:cubicBezTo>
                  <a:pt x="10" y="23"/>
                  <a:pt x="12" y="23"/>
                  <a:pt x="13" y="23"/>
                </a:cubicBezTo>
                <a:cubicBezTo>
                  <a:pt x="14" y="23"/>
                  <a:pt x="14" y="22"/>
                  <a:pt x="15" y="22"/>
                </a:cubicBezTo>
                <a:cubicBezTo>
                  <a:pt x="18" y="22"/>
                  <a:pt x="19" y="25"/>
                  <a:pt x="21" y="27"/>
                </a:cubicBezTo>
                <a:cubicBezTo>
                  <a:pt x="21" y="27"/>
                  <a:pt x="22" y="28"/>
                  <a:pt x="23" y="27"/>
                </a:cubicBezTo>
                <a:cubicBezTo>
                  <a:pt x="23" y="26"/>
                  <a:pt x="24" y="27"/>
                  <a:pt x="26" y="27"/>
                </a:cubicBezTo>
                <a:cubicBezTo>
                  <a:pt x="28" y="28"/>
                  <a:pt x="33" y="25"/>
                  <a:pt x="31" y="29"/>
                </a:cubicBezTo>
                <a:cubicBezTo>
                  <a:pt x="29" y="32"/>
                  <a:pt x="29" y="35"/>
                  <a:pt x="31" y="38"/>
                </a:cubicBezTo>
                <a:cubicBezTo>
                  <a:pt x="31" y="39"/>
                  <a:pt x="32" y="40"/>
                  <a:pt x="32" y="41"/>
                </a:cubicBezTo>
                <a:cubicBezTo>
                  <a:pt x="32" y="42"/>
                  <a:pt x="29" y="43"/>
                  <a:pt x="30" y="44"/>
                </a:cubicBezTo>
                <a:cubicBezTo>
                  <a:pt x="33" y="47"/>
                  <a:pt x="34" y="55"/>
                  <a:pt x="40" y="53"/>
                </a:cubicBezTo>
                <a:cubicBezTo>
                  <a:pt x="41" y="53"/>
                  <a:pt x="41" y="54"/>
                  <a:pt x="42" y="54"/>
                </a:cubicBezTo>
                <a:cubicBezTo>
                  <a:pt x="43" y="54"/>
                  <a:pt x="44" y="53"/>
                  <a:pt x="45" y="52"/>
                </a:cubicBezTo>
                <a:cubicBezTo>
                  <a:pt x="47" y="51"/>
                  <a:pt x="48" y="49"/>
                  <a:pt x="51" y="47"/>
                </a:cubicBezTo>
                <a:cubicBezTo>
                  <a:pt x="53" y="46"/>
                  <a:pt x="49" y="46"/>
                  <a:pt x="49" y="44"/>
                </a:cubicBezTo>
                <a:cubicBezTo>
                  <a:pt x="49" y="43"/>
                  <a:pt x="48" y="42"/>
                  <a:pt x="48" y="41"/>
                </a:cubicBezTo>
                <a:cubicBezTo>
                  <a:pt x="48" y="40"/>
                  <a:pt x="45" y="39"/>
                  <a:pt x="45" y="38"/>
                </a:cubicBezTo>
                <a:cubicBezTo>
                  <a:pt x="45" y="37"/>
                  <a:pt x="51" y="38"/>
                  <a:pt x="52" y="38"/>
                </a:cubicBezTo>
                <a:cubicBezTo>
                  <a:pt x="54" y="38"/>
                  <a:pt x="53" y="39"/>
                  <a:pt x="54" y="40"/>
                </a:cubicBezTo>
                <a:cubicBezTo>
                  <a:pt x="55" y="40"/>
                  <a:pt x="55" y="38"/>
                  <a:pt x="56" y="38"/>
                </a:cubicBezTo>
                <a:cubicBezTo>
                  <a:pt x="57" y="37"/>
                  <a:pt x="60" y="37"/>
                  <a:pt x="62" y="36"/>
                </a:cubicBezTo>
                <a:cubicBezTo>
                  <a:pt x="63" y="35"/>
                  <a:pt x="65" y="34"/>
                  <a:pt x="67" y="33"/>
                </a:cubicBezTo>
                <a:cubicBezTo>
                  <a:pt x="66" y="31"/>
                  <a:pt x="63" y="30"/>
                  <a:pt x="63" y="28"/>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82" name="Freeform 619">
            <a:extLst>
              <a:ext uri="{FF2B5EF4-FFF2-40B4-BE49-F238E27FC236}">
                <a16:creationId xmlns:a16="http://schemas.microsoft.com/office/drawing/2014/main" id="{4F70E8FF-D57D-3DB4-E95B-EDECBD3DCB58}"/>
              </a:ext>
            </a:extLst>
          </p:cNvPr>
          <p:cNvSpPr/>
          <p:nvPr/>
        </p:nvSpPr>
        <p:spPr bwMode="auto">
          <a:xfrm>
            <a:off x="8166749" y="4229341"/>
            <a:ext cx="75193" cy="138260"/>
          </a:xfrm>
          <a:custGeom>
            <a:avLst/>
            <a:gdLst>
              <a:gd name="T0" fmla="*/ 22 w 26"/>
              <a:gd name="T1" fmla="*/ 29 h 38"/>
              <a:gd name="T2" fmla="*/ 18 w 26"/>
              <a:gd name="T3" fmla="*/ 21 h 38"/>
              <a:gd name="T4" fmla="*/ 20 w 26"/>
              <a:gd name="T5" fmla="*/ 18 h 38"/>
              <a:gd name="T6" fmla="*/ 22 w 26"/>
              <a:gd name="T7" fmla="*/ 15 h 38"/>
              <a:gd name="T8" fmla="*/ 22 w 26"/>
              <a:gd name="T9" fmla="*/ 13 h 38"/>
              <a:gd name="T10" fmla="*/ 20 w 26"/>
              <a:gd name="T11" fmla="*/ 11 h 38"/>
              <a:gd name="T12" fmla="*/ 16 w 26"/>
              <a:gd name="T13" fmla="*/ 7 h 38"/>
              <a:gd name="T14" fmla="*/ 9 w 26"/>
              <a:gd name="T15" fmla="*/ 0 h 38"/>
              <a:gd name="T16" fmla="*/ 5 w 26"/>
              <a:gd name="T17" fmla="*/ 5 h 38"/>
              <a:gd name="T18" fmla="*/ 6 w 26"/>
              <a:gd name="T19" fmla="*/ 8 h 38"/>
              <a:gd name="T20" fmla="*/ 3 w 26"/>
              <a:gd name="T21" fmla="*/ 10 h 38"/>
              <a:gd name="T22" fmla="*/ 4 w 26"/>
              <a:gd name="T23" fmla="*/ 16 h 38"/>
              <a:gd name="T24" fmla="*/ 7 w 26"/>
              <a:gd name="T25" fmla="*/ 18 h 38"/>
              <a:gd name="T26" fmla="*/ 8 w 26"/>
              <a:gd name="T27" fmla="*/ 20 h 38"/>
              <a:gd name="T28" fmla="*/ 8 w 26"/>
              <a:gd name="T29" fmla="*/ 27 h 38"/>
              <a:gd name="T30" fmla="*/ 11 w 26"/>
              <a:gd name="T31" fmla="*/ 35 h 38"/>
              <a:gd name="T32" fmla="*/ 17 w 26"/>
              <a:gd name="T33" fmla="*/ 35 h 38"/>
              <a:gd name="T34" fmla="*/ 21 w 26"/>
              <a:gd name="T35" fmla="*/ 34 h 38"/>
              <a:gd name="T36" fmla="*/ 26 w 26"/>
              <a:gd name="T37" fmla="*/ 34 h 38"/>
              <a:gd name="T38" fmla="*/ 22 w 26"/>
              <a:gd name="T39" fmla="*/ 29 h 38"/>
              <a:gd name="T40" fmla="*/ 22 w 26"/>
              <a:gd name="T41" fmla="*/ 2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 h="38">
                <a:moveTo>
                  <a:pt x="22" y="29"/>
                </a:moveTo>
                <a:cubicBezTo>
                  <a:pt x="22" y="28"/>
                  <a:pt x="17" y="22"/>
                  <a:pt x="18" y="21"/>
                </a:cubicBezTo>
                <a:cubicBezTo>
                  <a:pt x="19" y="20"/>
                  <a:pt x="18" y="19"/>
                  <a:pt x="20" y="18"/>
                </a:cubicBezTo>
                <a:cubicBezTo>
                  <a:pt x="23" y="18"/>
                  <a:pt x="22" y="16"/>
                  <a:pt x="22" y="15"/>
                </a:cubicBezTo>
                <a:cubicBezTo>
                  <a:pt x="22" y="14"/>
                  <a:pt x="22" y="13"/>
                  <a:pt x="22" y="13"/>
                </a:cubicBezTo>
                <a:cubicBezTo>
                  <a:pt x="22" y="12"/>
                  <a:pt x="21" y="12"/>
                  <a:pt x="20" y="11"/>
                </a:cubicBezTo>
                <a:cubicBezTo>
                  <a:pt x="19" y="9"/>
                  <a:pt x="16" y="9"/>
                  <a:pt x="16" y="7"/>
                </a:cubicBezTo>
                <a:cubicBezTo>
                  <a:pt x="15" y="4"/>
                  <a:pt x="11" y="1"/>
                  <a:pt x="9" y="0"/>
                </a:cubicBezTo>
                <a:cubicBezTo>
                  <a:pt x="9" y="3"/>
                  <a:pt x="4" y="3"/>
                  <a:pt x="5" y="5"/>
                </a:cubicBezTo>
                <a:cubicBezTo>
                  <a:pt x="5" y="6"/>
                  <a:pt x="7" y="7"/>
                  <a:pt x="6" y="8"/>
                </a:cubicBezTo>
                <a:cubicBezTo>
                  <a:pt x="5" y="8"/>
                  <a:pt x="3" y="9"/>
                  <a:pt x="3" y="10"/>
                </a:cubicBezTo>
                <a:cubicBezTo>
                  <a:pt x="0" y="11"/>
                  <a:pt x="2" y="14"/>
                  <a:pt x="4" y="16"/>
                </a:cubicBezTo>
                <a:cubicBezTo>
                  <a:pt x="5" y="17"/>
                  <a:pt x="5" y="18"/>
                  <a:pt x="7" y="18"/>
                </a:cubicBezTo>
                <a:cubicBezTo>
                  <a:pt x="8" y="18"/>
                  <a:pt x="7" y="19"/>
                  <a:pt x="8" y="20"/>
                </a:cubicBezTo>
                <a:cubicBezTo>
                  <a:pt x="10" y="23"/>
                  <a:pt x="9" y="24"/>
                  <a:pt x="8" y="27"/>
                </a:cubicBezTo>
                <a:cubicBezTo>
                  <a:pt x="8" y="30"/>
                  <a:pt x="10" y="33"/>
                  <a:pt x="11" y="35"/>
                </a:cubicBezTo>
                <a:cubicBezTo>
                  <a:pt x="14" y="38"/>
                  <a:pt x="15" y="35"/>
                  <a:pt x="17" y="35"/>
                </a:cubicBezTo>
                <a:cubicBezTo>
                  <a:pt x="19" y="35"/>
                  <a:pt x="20" y="34"/>
                  <a:pt x="21" y="34"/>
                </a:cubicBezTo>
                <a:cubicBezTo>
                  <a:pt x="23" y="33"/>
                  <a:pt x="24" y="33"/>
                  <a:pt x="26" y="34"/>
                </a:cubicBezTo>
                <a:cubicBezTo>
                  <a:pt x="25" y="32"/>
                  <a:pt x="24" y="30"/>
                  <a:pt x="22" y="29"/>
                </a:cubicBezTo>
                <a:cubicBezTo>
                  <a:pt x="21" y="27"/>
                  <a:pt x="23" y="29"/>
                  <a:pt x="22" y="29"/>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83" name="Freeform 620">
            <a:extLst>
              <a:ext uri="{FF2B5EF4-FFF2-40B4-BE49-F238E27FC236}">
                <a16:creationId xmlns:a16="http://schemas.microsoft.com/office/drawing/2014/main" id="{32E7C96E-7493-646D-284A-31DCB656EC88}"/>
              </a:ext>
            </a:extLst>
          </p:cNvPr>
          <p:cNvSpPr/>
          <p:nvPr/>
        </p:nvSpPr>
        <p:spPr bwMode="auto">
          <a:xfrm>
            <a:off x="8215229" y="4272547"/>
            <a:ext cx="64310" cy="83943"/>
          </a:xfrm>
          <a:custGeom>
            <a:avLst/>
            <a:gdLst>
              <a:gd name="T0" fmla="*/ 19 w 22"/>
              <a:gd name="T1" fmla="*/ 7 h 23"/>
              <a:gd name="T2" fmla="*/ 22 w 22"/>
              <a:gd name="T3" fmla="*/ 2 h 23"/>
              <a:gd name="T4" fmla="*/ 12 w 22"/>
              <a:gd name="T5" fmla="*/ 2 h 23"/>
              <a:gd name="T6" fmla="*/ 9 w 22"/>
              <a:gd name="T7" fmla="*/ 0 h 23"/>
              <a:gd name="T8" fmla="*/ 5 w 22"/>
              <a:gd name="T9" fmla="*/ 1 h 23"/>
              <a:gd name="T10" fmla="*/ 4 w 22"/>
              <a:gd name="T11" fmla="*/ 6 h 23"/>
              <a:gd name="T12" fmla="*/ 1 w 22"/>
              <a:gd name="T13" fmla="*/ 10 h 23"/>
              <a:gd name="T14" fmla="*/ 4 w 22"/>
              <a:gd name="T15" fmla="*/ 15 h 23"/>
              <a:gd name="T16" fmla="*/ 9 w 22"/>
              <a:gd name="T17" fmla="*/ 22 h 23"/>
              <a:gd name="T18" fmla="*/ 12 w 22"/>
              <a:gd name="T19" fmla="*/ 19 h 23"/>
              <a:gd name="T20" fmla="*/ 16 w 22"/>
              <a:gd name="T21" fmla="*/ 18 h 23"/>
              <a:gd name="T22" fmla="*/ 19 w 22"/>
              <a:gd name="T23" fmla="*/ 19 h 23"/>
              <a:gd name="T24" fmla="*/ 20 w 22"/>
              <a:gd name="T25" fmla="*/ 14 h 23"/>
              <a:gd name="T26" fmla="*/ 19 w 22"/>
              <a:gd name="T27" fmla="*/ 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23">
                <a:moveTo>
                  <a:pt x="19" y="7"/>
                </a:moveTo>
                <a:cubicBezTo>
                  <a:pt x="19" y="5"/>
                  <a:pt x="21" y="3"/>
                  <a:pt x="22" y="2"/>
                </a:cubicBezTo>
                <a:cubicBezTo>
                  <a:pt x="19" y="1"/>
                  <a:pt x="14" y="0"/>
                  <a:pt x="12" y="2"/>
                </a:cubicBezTo>
                <a:cubicBezTo>
                  <a:pt x="10" y="3"/>
                  <a:pt x="9" y="1"/>
                  <a:pt x="9" y="0"/>
                </a:cubicBezTo>
                <a:cubicBezTo>
                  <a:pt x="8" y="0"/>
                  <a:pt x="7" y="2"/>
                  <a:pt x="5" y="1"/>
                </a:cubicBezTo>
                <a:cubicBezTo>
                  <a:pt x="5" y="2"/>
                  <a:pt x="7" y="6"/>
                  <a:pt x="4" y="6"/>
                </a:cubicBezTo>
                <a:cubicBezTo>
                  <a:pt x="2" y="7"/>
                  <a:pt x="0" y="8"/>
                  <a:pt x="1" y="10"/>
                </a:cubicBezTo>
                <a:cubicBezTo>
                  <a:pt x="2" y="12"/>
                  <a:pt x="3" y="13"/>
                  <a:pt x="4" y="15"/>
                </a:cubicBezTo>
                <a:cubicBezTo>
                  <a:pt x="5" y="17"/>
                  <a:pt x="7" y="19"/>
                  <a:pt x="9" y="22"/>
                </a:cubicBezTo>
                <a:cubicBezTo>
                  <a:pt x="12" y="23"/>
                  <a:pt x="10" y="19"/>
                  <a:pt x="12" y="19"/>
                </a:cubicBezTo>
                <a:cubicBezTo>
                  <a:pt x="14" y="19"/>
                  <a:pt x="15" y="19"/>
                  <a:pt x="16" y="18"/>
                </a:cubicBezTo>
                <a:cubicBezTo>
                  <a:pt x="17" y="18"/>
                  <a:pt x="17" y="20"/>
                  <a:pt x="19" y="19"/>
                </a:cubicBezTo>
                <a:cubicBezTo>
                  <a:pt x="20" y="17"/>
                  <a:pt x="21" y="16"/>
                  <a:pt x="20" y="14"/>
                </a:cubicBezTo>
                <a:cubicBezTo>
                  <a:pt x="20" y="12"/>
                  <a:pt x="19" y="9"/>
                  <a:pt x="19" y="7"/>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84" name="Freeform 621">
            <a:extLst>
              <a:ext uri="{FF2B5EF4-FFF2-40B4-BE49-F238E27FC236}">
                <a16:creationId xmlns:a16="http://schemas.microsoft.com/office/drawing/2014/main" id="{5A1F1622-B7F6-3AC0-9B9F-49309DFBF969}"/>
              </a:ext>
            </a:extLst>
          </p:cNvPr>
          <p:cNvSpPr/>
          <p:nvPr/>
        </p:nvSpPr>
        <p:spPr bwMode="auto">
          <a:xfrm>
            <a:off x="8267668" y="4279955"/>
            <a:ext cx="46501" cy="65427"/>
          </a:xfrm>
          <a:custGeom>
            <a:avLst/>
            <a:gdLst>
              <a:gd name="T0" fmla="*/ 12 w 16"/>
              <a:gd name="T1" fmla="*/ 5 h 18"/>
              <a:gd name="T2" fmla="*/ 5 w 16"/>
              <a:gd name="T3" fmla="*/ 1 h 18"/>
              <a:gd name="T4" fmla="*/ 1 w 16"/>
              <a:gd name="T5" fmla="*/ 6 h 18"/>
              <a:gd name="T6" fmla="*/ 2 w 16"/>
              <a:gd name="T7" fmla="*/ 12 h 18"/>
              <a:gd name="T8" fmla="*/ 0 w 16"/>
              <a:gd name="T9" fmla="*/ 17 h 18"/>
              <a:gd name="T10" fmla="*/ 4 w 16"/>
              <a:gd name="T11" fmla="*/ 17 h 18"/>
              <a:gd name="T12" fmla="*/ 9 w 16"/>
              <a:gd name="T13" fmla="*/ 17 h 18"/>
              <a:gd name="T14" fmla="*/ 16 w 16"/>
              <a:gd name="T15" fmla="*/ 8 h 18"/>
              <a:gd name="T16" fmla="*/ 12 w 16"/>
              <a:gd name="T17" fmla="*/ 5 h 18"/>
              <a:gd name="T18" fmla="*/ 12 w 16"/>
              <a:gd name="T19" fmla="*/ 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8">
                <a:moveTo>
                  <a:pt x="12" y="5"/>
                </a:moveTo>
                <a:cubicBezTo>
                  <a:pt x="10" y="3"/>
                  <a:pt x="8" y="1"/>
                  <a:pt x="5" y="1"/>
                </a:cubicBezTo>
                <a:cubicBezTo>
                  <a:pt x="3" y="0"/>
                  <a:pt x="0" y="4"/>
                  <a:pt x="1" y="6"/>
                </a:cubicBezTo>
                <a:cubicBezTo>
                  <a:pt x="1" y="8"/>
                  <a:pt x="2" y="10"/>
                  <a:pt x="2" y="12"/>
                </a:cubicBezTo>
                <a:cubicBezTo>
                  <a:pt x="3" y="14"/>
                  <a:pt x="1" y="16"/>
                  <a:pt x="0" y="17"/>
                </a:cubicBezTo>
                <a:cubicBezTo>
                  <a:pt x="1" y="18"/>
                  <a:pt x="3" y="17"/>
                  <a:pt x="4" y="17"/>
                </a:cubicBezTo>
                <a:cubicBezTo>
                  <a:pt x="6" y="17"/>
                  <a:pt x="7" y="18"/>
                  <a:pt x="9" y="17"/>
                </a:cubicBezTo>
                <a:cubicBezTo>
                  <a:pt x="12" y="16"/>
                  <a:pt x="13" y="10"/>
                  <a:pt x="16" y="8"/>
                </a:cubicBezTo>
                <a:cubicBezTo>
                  <a:pt x="14" y="7"/>
                  <a:pt x="13" y="6"/>
                  <a:pt x="12" y="5"/>
                </a:cubicBezTo>
                <a:cubicBezTo>
                  <a:pt x="10" y="4"/>
                  <a:pt x="13" y="6"/>
                  <a:pt x="12" y="5"/>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85" name="Freeform 622">
            <a:extLst>
              <a:ext uri="{FF2B5EF4-FFF2-40B4-BE49-F238E27FC236}">
                <a16:creationId xmlns:a16="http://schemas.microsoft.com/office/drawing/2014/main" id="{2F379543-2EE1-FA2A-6A4F-D7C3B0406A01}"/>
              </a:ext>
            </a:extLst>
          </p:cNvPr>
          <p:cNvSpPr/>
          <p:nvPr/>
        </p:nvSpPr>
        <p:spPr bwMode="auto">
          <a:xfrm>
            <a:off x="7853113" y="4156507"/>
            <a:ext cx="234485" cy="304913"/>
          </a:xfrm>
          <a:custGeom>
            <a:avLst/>
            <a:gdLst>
              <a:gd name="T0" fmla="*/ 76 w 81"/>
              <a:gd name="T1" fmla="*/ 39 h 84"/>
              <a:gd name="T2" fmla="*/ 74 w 81"/>
              <a:gd name="T3" fmla="*/ 32 h 84"/>
              <a:gd name="T4" fmla="*/ 69 w 81"/>
              <a:gd name="T5" fmla="*/ 33 h 84"/>
              <a:gd name="T6" fmla="*/ 58 w 81"/>
              <a:gd name="T7" fmla="*/ 28 h 84"/>
              <a:gd name="T8" fmla="*/ 53 w 81"/>
              <a:gd name="T9" fmla="*/ 20 h 84"/>
              <a:gd name="T10" fmla="*/ 50 w 81"/>
              <a:gd name="T11" fmla="*/ 15 h 84"/>
              <a:gd name="T12" fmla="*/ 56 w 81"/>
              <a:gd name="T13" fmla="*/ 5 h 84"/>
              <a:gd name="T14" fmla="*/ 56 w 81"/>
              <a:gd name="T15" fmla="*/ 1 h 84"/>
              <a:gd name="T16" fmla="*/ 44 w 81"/>
              <a:gd name="T17" fmla="*/ 8 h 84"/>
              <a:gd name="T18" fmla="*/ 36 w 81"/>
              <a:gd name="T19" fmla="*/ 16 h 84"/>
              <a:gd name="T20" fmla="*/ 31 w 81"/>
              <a:gd name="T21" fmla="*/ 23 h 84"/>
              <a:gd name="T22" fmla="*/ 25 w 81"/>
              <a:gd name="T23" fmla="*/ 17 h 84"/>
              <a:gd name="T24" fmla="*/ 7 w 81"/>
              <a:gd name="T25" fmla="*/ 18 h 84"/>
              <a:gd name="T26" fmla="*/ 1 w 81"/>
              <a:gd name="T27" fmla="*/ 16 h 84"/>
              <a:gd name="T28" fmla="*/ 1 w 81"/>
              <a:gd name="T29" fmla="*/ 21 h 84"/>
              <a:gd name="T30" fmla="*/ 8 w 81"/>
              <a:gd name="T31" fmla="*/ 24 h 84"/>
              <a:gd name="T32" fmla="*/ 11 w 81"/>
              <a:gd name="T33" fmla="*/ 26 h 84"/>
              <a:gd name="T34" fmla="*/ 13 w 81"/>
              <a:gd name="T35" fmla="*/ 23 h 84"/>
              <a:gd name="T36" fmla="*/ 20 w 81"/>
              <a:gd name="T37" fmla="*/ 18 h 84"/>
              <a:gd name="T38" fmla="*/ 24 w 81"/>
              <a:gd name="T39" fmla="*/ 20 h 84"/>
              <a:gd name="T40" fmla="*/ 25 w 81"/>
              <a:gd name="T41" fmla="*/ 26 h 84"/>
              <a:gd name="T42" fmla="*/ 28 w 81"/>
              <a:gd name="T43" fmla="*/ 42 h 84"/>
              <a:gd name="T44" fmla="*/ 28 w 81"/>
              <a:gd name="T45" fmla="*/ 47 h 84"/>
              <a:gd name="T46" fmla="*/ 22 w 81"/>
              <a:gd name="T47" fmla="*/ 53 h 84"/>
              <a:gd name="T48" fmla="*/ 26 w 81"/>
              <a:gd name="T49" fmla="*/ 58 h 84"/>
              <a:gd name="T50" fmla="*/ 34 w 81"/>
              <a:gd name="T51" fmla="*/ 61 h 84"/>
              <a:gd name="T52" fmla="*/ 41 w 81"/>
              <a:gd name="T53" fmla="*/ 64 h 84"/>
              <a:gd name="T54" fmla="*/ 54 w 81"/>
              <a:gd name="T55" fmla="*/ 76 h 84"/>
              <a:gd name="T56" fmla="*/ 60 w 81"/>
              <a:gd name="T57" fmla="*/ 75 h 84"/>
              <a:gd name="T58" fmla="*/ 64 w 81"/>
              <a:gd name="T59" fmla="*/ 80 h 84"/>
              <a:gd name="T60" fmla="*/ 65 w 81"/>
              <a:gd name="T61" fmla="*/ 84 h 84"/>
              <a:gd name="T62" fmla="*/ 65 w 81"/>
              <a:gd name="T63" fmla="*/ 63 h 84"/>
              <a:gd name="T64" fmla="*/ 70 w 81"/>
              <a:gd name="T65" fmla="*/ 58 h 84"/>
              <a:gd name="T66" fmla="*/ 66 w 81"/>
              <a:gd name="T67" fmla="*/ 55 h 84"/>
              <a:gd name="T68" fmla="*/ 79 w 81"/>
              <a:gd name="T69" fmla="*/ 53 h 84"/>
              <a:gd name="T70" fmla="*/ 77 w 81"/>
              <a:gd name="T71" fmla="*/ 4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1" h="84">
                <a:moveTo>
                  <a:pt x="77" y="48"/>
                </a:moveTo>
                <a:cubicBezTo>
                  <a:pt x="81" y="45"/>
                  <a:pt x="76" y="42"/>
                  <a:pt x="76" y="39"/>
                </a:cubicBezTo>
                <a:cubicBezTo>
                  <a:pt x="76" y="37"/>
                  <a:pt x="78" y="35"/>
                  <a:pt x="78" y="33"/>
                </a:cubicBezTo>
                <a:cubicBezTo>
                  <a:pt x="79" y="30"/>
                  <a:pt x="75" y="32"/>
                  <a:pt x="74" y="32"/>
                </a:cubicBezTo>
                <a:cubicBezTo>
                  <a:pt x="73" y="32"/>
                  <a:pt x="72" y="32"/>
                  <a:pt x="71" y="32"/>
                </a:cubicBezTo>
                <a:cubicBezTo>
                  <a:pt x="70" y="32"/>
                  <a:pt x="70" y="33"/>
                  <a:pt x="69" y="33"/>
                </a:cubicBezTo>
                <a:cubicBezTo>
                  <a:pt x="68" y="33"/>
                  <a:pt x="67" y="30"/>
                  <a:pt x="66" y="30"/>
                </a:cubicBezTo>
                <a:cubicBezTo>
                  <a:pt x="64" y="26"/>
                  <a:pt x="62" y="28"/>
                  <a:pt x="58" y="28"/>
                </a:cubicBezTo>
                <a:cubicBezTo>
                  <a:pt x="56" y="28"/>
                  <a:pt x="55" y="28"/>
                  <a:pt x="54" y="26"/>
                </a:cubicBezTo>
                <a:cubicBezTo>
                  <a:pt x="53" y="24"/>
                  <a:pt x="56" y="22"/>
                  <a:pt x="53" y="20"/>
                </a:cubicBezTo>
                <a:cubicBezTo>
                  <a:pt x="52" y="19"/>
                  <a:pt x="52" y="17"/>
                  <a:pt x="50" y="17"/>
                </a:cubicBezTo>
                <a:cubicBezTo>
                  <a:pt x="48" y="17"/>
                  <a:pt x="49" y="17"/>
                  <a:pt x="50" y="15"/>
                </a:cubicBezTo>
                <a:cubicBezTo>
                  <a:pt x="51" y="13"/>
                  <a:pt x="50" y="11"/>
                  <a:pt x="51" y="9"/>
                </a:cubicBezTo>
                <a:cubicBezTo>
                  <a:pt x="52" y="7"/>
                  <a:pt x="54" y="6"/>
                  <a:pt x="56" y="5"/>
                </a:cubicBezTo>
                <a:cubicBezTo>
                  <a:pt x="57" y="4"/>
                  <a:pt x="59" y="4"/>
                  <a:pt x="60" y="2"/>
                </a:cubicBezTo>
                <a:cubicBezTo>
                  <a:pt x="60" y="0"/>
                  <a:pt x="56" y="0"/>
                  <a:pt x="56" y="1"/>
                </a:cubicBezTo>
                <a:cubicBezTo>
                  <a:pt x="54" y="3"/>
                  <a:pt x="51" y="6"/>
                  <a:pt x="48" y="6"/>
                </a:cubicBezTo>
                <a:cubicBezTo>
                  <a:pt x="45" y="6"/>
                  <a:pt x="45" y="6"/>
                  <a:pt x="44" y="8"/>
                </a:cubicBezTo>
                <a:cubicBezTo>
                  <a:pt x="43" y="10"/>
                  <a:pt x="43" y="7"/>
                  <a:pt x="41" y="7"/>
                </a:cubicBezTo>
                <a:cubicBezTo>
                  <a:pt x="37" y="8"/>
                  <a:pt x="39" y="14"/>
                  <a:pt x="36" y="16"/>
                </a:cubicBezTo>
                <a:cubicBezTo>
                  <a:pt x="35" y="17"/>
                  <a:pt x="33" y="18"/>
                  <a:pt x="32" y="20"/>
                </a:cubicBezTo>
                <a:cubicBezTo>
                  <a:pt x="32" y="20"/>
                  <a:pt x="32" y="23"/>
                  <a:pt x="31" y="23"/>
                </a:cubicBezTo>
                <a:cubicBezTo>
                  <a:pt x="30" y="21"/>
                  <a:pt x="29" y="20"/>
                  <a:pt x="28" y="19"/>
                </a:cubicBezTo>
                <a:cubicBezTo>
                  <a:pt x="27" y="17"/>
                  <a:pt x="26" y="17"/>
                  <a:pt x="25" y="17"/>
                </a:cubicBezTo>
                <a:cubicBezTo>
                  <a:pt x="21" y="16"/>
                  <a:pt x="19" y="13"/>
                  <a:pt x="15" y="16"/>
                </a:cubicBezTo>
                <a:cubicBezTo>
                  <a:pt x="13" y="17"/>
                  <a:pt x="9" y="20"/>
                  <a:pt x="7" y="18"/>
                </a:cubicBezTo>
                <a:cubicBezTo>
                  <a:pt x="6" y="17"/>
                  <a:pt x="5" y="17"/>
                  <a:pt x="4" y="16"/>
                </a:cubicBezTo>
                <a:cubicBezTo>
                  <a:pt x="2" y="16"/>
                  <a:pt x="3" y="14"/>
                  <a:pt x="1" y="16"/>
                </a:cubicBezTo>
                <a:cubicBezTo>
                  <a:pt x="0" y="17"/>
                  <a:pt x="1" y="17"/>
                  <a:pt x="2" y="18"/>
                </a:cubicBezTo>
                <a:cubicBezTo>
                  <a:pt x="2" y="19"/>
                  <a:pt x="1" y="20"/>
                  <a:pt x="1" y="21"/>
                </a:cubicBezTo>
                <a:cubicBezTo>
                  <a:pt x="3" y="21"/>
                  <a:pt x="5" y="22"/>
                  <a:pt x="6" y="22"/>
                </a:cubicBezTo>
                <a:cubicBezTo>
                  <a:pt x="7" y="23"/>
                  <a:pt x="8" y="23"/>
                  <a:pt x="8" y="24"/>
                </a:cubicBezTo>
                <a:cubicBezTo>
                  <a:pt x="9" y="25"/>
                  <a:pt x="9" y="24"/>
                  <a:pt x="10" y="24"/>
                </a:cubicBezTo>
                <a:cubicBezTo>
                  <a:pt x="10" y="23"/>
                  <a:pt x="10" y="26"/>
                  <a:pt x="11" y="26"/>
                </a:cubicBezTo>
                <a:cubicBezTo>
                  <a:pt x="12" y="27"/>
                  <a:pt x="13" y="26"/>
                  <a:pt x="15" y="25"/>
                </a:cubicBezTo>
                <a:cubicBezTo>
                  <a:pt x="16" y="25"/>
                  <a:pt x="13" y="23"/>
                  <a:pt x="13" y="23"/>
                </a:cubicBezTo>
                <a:cubicBezTo>
                  <a:pt x="13" y="22"/>
                  <a:pt x="16" y="20"/>
                  <a:pt x="16" y="19"/>
                </a:cubicBezTo>
                <a:cubicBezTo>
                  <a:pt x="17" y="18"/>
                  <a:pt x="19" y="17"/>
                  <a:pt x="20" y="18"/>
                </a:cubicBezTo>
                <a:cubicBezTo>
                  <a:pt x="21" y="18"/>
                  <a:pt x="23" y="19"/>
                  <a:pt x="23" y="19"/>
                </a:cubicBezTo>
                <a:cubicBezTo>
                  <a:pt x="23" y="20"/>
                  <a:pt x="23" y="20"/>
                  <a:pt x="24" y="20"/>
                </a:cubicBezTo>
                <a:cubicBezTo>
                  <a:pt x="24" y="21"/>
                  <a:pt x="23" y="22"/>
                  <a:pt x="23" y="22"/>
                </a:cubicBezTo>
                <a:cubicBezTo>
                  <a:pt x="23" y="23"/>
                  <a:pt x="25" y="25"/>
                  <a:pt x="25" y="26"/>
                </a:cubicBezTo>
                <a:cubicBezTo>
                  <a:pt x="27" y="29"/>
                  <a:pt x="29" y="29"/>
                  <a:pt x="29" y="33"/>
                </a:cubicBezTo>
                <a:cubicBezTo>
                  <a:pt x="29" y="36"/>
                  <a:pt x="29" y="39"/>
                  <a:pt x="28" y="42"/>
                </a:cubicBezTo>
                <a:cubicBezTo>
                  <a:pt x="28" y="43"/>
                  <a:pt x="30" y="43"/>
                  <a:pt x="30" y="44"/>
                </a:cubicBezTo>
                <a:cubicBezTo>
                  <a:pt x="29" y="45"/>
                  <a:pt x="28" y="46"/>
                  <a:pt x="28" y="47"/>
                </a:cubicBezTo>
                <a:cubicBezTo>
                  <a:pt x="27" y="48"/>
                  <a:pt x="27" y="50"/>
                  <a:pt x="26" y="50"/>
                </a:cubicBezTo>
                <a:cubicBezTo>
                  <a:pt x="24" y="51"/>
                  <a:pt x="22" y="50"/>
                  <a:pt x="22" y="53"/>
                </a:cubicBezTo>
                <a:cubicBezTo>
                  <a:pt x="22" y="55"/>
                  <a:pt x="19" y="55"/>
                  <a:pt x="22" y="56"/>
                </a:cubicBezTo>
                <a:cubicBezTo>
                  <a:pt x="23" y="57"/>
                  <a:pt x="24" y="57"/>
                  <a:pt x="26" y="58"/>
                </a:cubicBezTo>
                <a:cubicBezTo>
                  <a:pt x="27" y="59"/>
                  <a:pt x="28" y="60"/>
                  <a:pt x="29" y="61"/>
                </a:cubicBezTo>
                <a:cubicBezTo>
                  <a:pt x="31" y="62"/>
                  <a:pt x="32" y="61"/>
                  <a:pt x="34" y="61"/>
                </a:cubicBezTo>
                <a:cubicBezTo>
                  <a:pt x="35" y="61"/>
                  <a:pt x="36" y="62"/>
                  <a:pt x="38" y="63"/>
                </a:cubicBezTo>
                <a:cubicBezTo>
                  <a:pt x="39" y="63"/>
                  <a:pt x="40" y="63"/>
                  <a:pt x="41" y="64"/>
                </a:cubicBezTo>
                <a:cubicBezTo>
                  <a:pt x="44" y="66"/>
                  <a:pt x="46" y="68"/>
                  <a:pt x="48" y="71"/>
                </a:cubicBezTo>
                <a:cubicBezTo>
                  <a:pt x="49" y="74"/>
                  <a:pt x="50" y="75"/>
                  <a:pt x="54" y="76"/>
                </a:cubicBezTo>
                <a:cubicBezTo>
                  <a:pt x="55" y="76"/>
                  <a:pt x="56" y="75"/>
                  <a:pt x="57" y="74"/>
                </a:cubicBezTo>
                <a:cubicBezTo>
                  <a:pt x="58" y="74"/>
                  <a:pt x="59" y="76"/>
                  <a:pt x="60" y="75"/>
                </a:cubicBezTo>
                <a:cubicBezTo>
                  <a:pt x="62" y="74"/>
                  <a:pt x="64" y="75"/>
                  <a:pt x="65" y="76"/>
                </a:cubicBezTo>
                <a:cubicBezTo>
                  <a:pt x="65" y="77"/>
                  <a:pt x="64" y="79"/>
                  <a:pt x="64" y="80"/>
                </a:cubicBezTo>
                <a:cubicBezTo>
                  <a:pt x="63" y="81"/>
                  <a:pt x="62" y="81"/>
                  <a:pt x="64" y="82"/>
                </a:cubicBezTo>
                <a:cubicBezTo>
                  <a:pt x="64" y="82"/>
                  <a:pt x="66" y="84"/>
                  <a:pt x="65" y="84"/>
                </a:cubicBezTo>
                <a:cubicBezTo>
                  <a:pt x="67" y="84"/>
                  <a:pt x="68" y="73"/>
                  <a:pt x="69" y="71"/>
                </a:cubicBezTo>
                <a:cubicBezTo>
                  <a:pt x="69" y="67"/>
                  <a:pt x="66" y="66"/>
                  <a:pt x="65" y="63"/>
                </a:cubicBezTo>
                <a:cubicBezTo>
                  <a:pt x="65" y="61"/>
                  <a:pt x="65" y="60"/>
                  <a:pt x="66" y="60"/>
                </a:cubicBezTo>
                <a:cubicBezTo>
                  <a:pt x="67" y="60"/>
                  <a:pt x="70" y="59"/>
                  <a:pt x="70" y="58"/>
                </a:cubicBezTo>
                <a:cubicBezTo>
                  <a:pt x="69" y="58"/>
                  <a:pt x="67" y="58"/>
                  <a:pt x="67" y="57"/>
                </a:cubicBezTo>
                <a:cubicBezTo>
                  <a:pt x="66" y="57"/>
                  <a:pt x="66" y="55"/>
                  <a:pt x="66" y="55"/>
                </a:cubicBezTo>
                <a:cubicBezTo>
                  <a:pt x="68" y="55"/>
                  <a:pt x="70" y="55"/>
                  <a:pt x="72" y="55"/>
                </a:cubicBezTo>
                <a:cubicBezTo>
                  <a:pt x="73" y="55"/>
                  <a:pt x="79" y="52"/>
                  <a:pt x="79" y="53"/>
                </a:cubicBezTo>
                <a:cubicBezTo>
                  <a:pt x="79" y="51"/>
                  <a:pt x="76" y="48"/>
                  <a:pt x="77" y="48"/>
                </a:cubicBezTo>
                <a:cubicBezTo>
                  <a:pt x="78" y="47"/>
                  <a:pt x="76" y="48"/>
                  <a:pt x="77" y="48"/>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86" name="Freeform 623">
            <a:extLst>
              <a:ext uri="{FF2B5EF4-FFF2-40B4-BE49-F238E27FC236}">
                <a16:creationId xmlns:a16="http://schemas.microsoft.com/office/drawing/2014/main" id="{FF6B9031-5269-15EC-30E4-904C875BC286}"/>
              </a:ext>
            </a:extLst>
          </p:cNvPr>
          <p:cNvSpPr/>
          <p:nvPr/>
        </p:nvSpPr>
        <p:spPr bwMode="auto">
          <a:xfrm>
            <a:off x="7884774" y="4360194"/>
            <a:ext cx="81129" cy="119744"/>
          </a:xfrm>
          <a:custGeom>
            <a:avLst/>
            <a:gdLst>
              <a:gd name="T0" fmla="*/ 20 w 28"/>
              <a:gd name="T1" fmla="*/ 6 h 33"/>
              <a:gd name="T2" fmla="*/ 15 w 28"/>
              <a:gd name="T3" fmla="*/ 3 h 33"/>
              <a:gd name="T4" fmla="*/ 10 w 28"/>
              <a:gd name="T5" fmla="*/ 0 h 33"/>
              <a:gd name="T6" fmla="*/ 4 w 28"/>
              <a:gd name="T7" fmla="*/ 4 h 33"/>
              <a:gd name="T8" fmla="*/ 3 w 28"/>
              <a:gd name="T9" fmla="*/ 7 h 33"/>
              <a:gd name="T10" fmla="*/ 2 w 28"/>
              <a:gd name="T11" fmla="*/ 10 h 33"/>
              <a:gd name="T12" fmla="*/ 0 w 28"/>
              <a:gd name="T13" fmla="*/ 13 h 33"/>
              <a:gd name="T14" fmla="*/ 0 w 28"/>
              <a:gd name="T15" fmla="*/ 15 h 33"/>
              <a:gd name="T16" fmla="*/ 0 w 28"/>
              <a:gd name="T17" fmla="*/ 18 h 33"/>
              <a:gd name="T18" fmla="*/ 2 w 28"/>
              <a:gd name="T19" fmla="*/ 20 h 33"/>
              <a:gd name="T20" fmla="*/ 5 w 28"/>
              <a:gd name="T21" fmla="*/ 18 h 33"/>
              <a:gd name="T22" fmla="*/ 5 w 28"/>
              <a:gd name="T23" fmla="*/ 20 h 33"/>
              <a:gd name="T24" fmla="*/ 3 w 28"/>
              <a:gd name="T25" fmla="*/ 24 h 33"/>
              <a:gd name="T26" fmla="*/ 3 w 28"/>
              <a:gd name="T27" fmla="*/ 26 h 33"/>
              <a:gd name="T28" fmla="*/ 3 w 28"/>
              <a:gd name="T29" fmla="*/ 28 h 33"/>
              <a:gd name="T30" fmla="*/ 8 w 28"/>
              <a:gd name="T31" fmla="*/ 32 h 33"/>
              <a:gd name="T32" fmla="*/ 11 w 28"/>
              <a:gd name="T33" fmla="*/ 29 h 33"/>
              <a:gd name="T34" fmla="*/ 16 w 28"/>
              <a:gd name="T35" fmla="*/ 22 h 33"/>
              <a:gd name="T36" fmla="*/ 22 w 28"/>
              <a:gd name="T37" fmla="*/ 19 h 33"/>
              <a:gd name="T38" fmla="*/ 27 w 28"/>
              <a:gd name="T39" fmla="*/ 13 h 33"/>
              <a:gd name="T40" fmla="*/ 27 w 28"/>
              <a:gd name="T41" fmla="*/ 8 h 33"/>
              <a:gd name="T42" fmla="*/ 24 w 28"/>
              <a:gd name="T43" fmla="*/ 5 h 33"/>
              <a:gd name="T44" fmla="*/ 20 w 28"/>
              <a:gd name="T45" fmla="*/ 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 h="33">
                <a:moveTo>
                  <a:pt x="20" y="6"/>
                </a:moveTo>
                <a:cubicBezTo>
                  <a:pt x="18" y="6"/>
                  <a:pt x="17" y="4"/>
                  <a:pt x="15" y="3"/>
                </a:cubicBezTo>
                <a:cubicBezTo>
                  <a:pt x="14" y="2"/>
                  <a:pt x="12" y="0"/>
                  <a:pt x="10" y="0"/>
                </a:cubicBezTo>
                <a:cubicBezTo>
                  <a:pt x="10" y="3"/>
                  <a:pt x="4" y="1"/>
                  <a:pt x="4" y="4"/>
                </a:cubicBezTo>
                <a:cubicBezTo>
                  <a:pt x="4" y="6"/>
                  <a:pt x="4" y="6"/>
                  <a:pt x="3" y="7"/>
                </a:cubicBezTo>
                <a:cubicBezTo>
                  <a:pt x="1" y="8"/>
                  <a:pt x="2" y="9"/>
                  <a:pt x="2" y="10"/>
                </a:cubicBezTo>
                <a:cubicBezTo>
                  <a:pt x="2" y="11"/>
                  <a:pt x="1" y="12"/>
                  <a:pt x="0" y="13"/>
                </a:cubicBezTo>
                <a:cubicBezTo>
                  <a:pt x="0" y="13"/>
                  <a:pt x="0" y="14"/>
                  <a:pt x="0" y="15"/>
                </a:cubicBezTo>
                <a:cubicBezTo>
                  <a:pt x="1" y="16"/>
                  <a:pt x="0" y="17"/>
                  <a:pt x="0" y="18"/>
                </a:cubicBezTo>
                <a:cubicBezTo>
                  <a:pt x="0" y="18"/>
                  <a:pt x="1" y="21"/>
                  <a:pt x="2" y="20"/>
                </a:cubicBezTo>
                <a:cubicBezTo>
                  <a:pt x="4" y="20"/>
                  <a:pt x="4" y="18"/>
                  <a:pt x="5" y="18"/>
                </a:cubicBezTo>
                <a:cubicBezTo>
                  <a:pt x="4" y="18"/>
                  <a:pt x="6" y="20"/>
                  <a:pt x="5" y="20"/>
                </a:cubicBezTo>
                <a:cubicBezTo>
                  <a:pt x="5" y="22"/>
                  <a:pt x="5" y="23"/>
                  <a:pt x="3" y="24"/>
                </a:cubicBezTo>
                <a:cubicBezTo>
                  <a:pt x="3" y="24"/>
                  <a:pt x="4" y="26"/>
                  <a:pt x="3" y="26"/>
                </a:cubicBezTo>
                <a:cubicBezTo>
                  <a:pt x="3" y="27"/>
                  <a:pt x="2" y="27"/>
                  <a:pt x="3" y="28"/>
                </a:cubicBezTo>
                <a:cubicBezTo>
                  <a:pt x="5" y="29"/>
                  <a:pt x="6" y="29"/>
                  <a:pt x="8" y="32"/>
                </a:cubicBezTo>
                <a:cubicBezTo>
                  <a:pt x="9" y="33"/>
                  <a:pt x="10" y="29"/>
                  <a:pt x="11" y="29"/>
                </a:cubicBezTo>
                <a:cubicBezTo>
                  <a:pt x="12" y="26"/>
                  <a:pt x="13" y="23"/>
                  <a:pt x="16" y="22"/>
                </a:cubicBezTo>
                <a:cubicBezTo>
                  <a:pt x="18" y="21"/>
                  <a:pt x="20" y="21"/>
                  <a:pt x="22" y="19"/>
                </a:cubicBezTo>
                <a:cubicBezTo>
                  <a:pt x="24" y="18"/>
                  <a:pt x="26" y="16"/>
                  <a:pt x="27" y="13"/>
                </a:cubicBezTo>
                <a:cubicBezTo>
                  <a:pt x="27" y="11"/>
                  <a:pt x="28" y="10"/>
                  <a:pt x="27" y="8"/>
                </a:cubicBezTo>
                <a:cubicBezTo>
                  <a:pt x="26" y="7"/>
                  <a:pt x="25" y="6"/>
                  <a:pt x="24" y="5"/>
                </a:cubicBezTo>
                <a:cubicBezTo>
                  <a:pt x="23" y="5"/>
                  <a:pt x="21" y="6"/>
                  <a:pt x="20" y="6"/>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87" name="Freeform 624">
            <a:extLst>
              <a:ext uri="{FF2B5EF4-FFF2-40B4-BE49-F238E27FC236}">
                <a16:creationId xmlns:a16="http://schemas.microsoft.com/office/drawing/2014/main" id="{0FAD8FC2-ED60-4D8D-AD77-797066DABA6D}"/>
              </a:ext>
            </a:extLst>
          </p:cNvPr>
          <p:cNvSpPr/>
          <p:nvPr/>
        </p:nvSpPr>
        <p:spPr bwMode="auto">
          <a:xfrm>
            <a:off x="7875869" y="4382415"/>
            <a:ext cx="186005" cy="344416"/>
          </a:xfrm>
          <a:custGeom>
            <a:avLst/>
            <a:gdLst>
              <a:gd name="T0" fmla="*/ 57 w 64"/>
              <a:gd name="T1" fmla="*/ 21 h 95"/>
              <a:gd name="T2" fmla="*/ 56 w 64"/>
              <a:gd name="T3" fmla="*/ 14 h 95"/>
              <a:gd name="T4" fmla="*/ 50 w 64"/>
              <a:gd name="T5" fmla="*/ 13 h 95"/>
              <a:gd name="T6" fmla="*/ 46 w 64"/>
              <a:gd name="T7" fmla="*/ 14 h 95"/>
              <a:gd name="T8" fmla="*/ 41 w 64"/>
              <a:gd name="T9" fmla="*/ 11 h 95"/>
              <a:gd name="T10" fmla="*/ 38 w 64"/>
              <a:gd name="T11" fmla="*/ 6 h 95"/>
              <a:gd name="T12" fmla="*/ 33 w 64"/>
              <a:gd name="T13" fmla="*/ 2 h 95"/>
              <a:gd name="T14" fmla="*/ 28 w 64"/>
              <a:gd name="T15" fmla="*/ 0 h 95"/>
              <a:gd name="T16" fmla="*/ 31 w 64"/>
              <a:gd name="T17" fmla="*/ 5 h 95"/>
              <a:gd name="T18" fmla="*/ 28 w 64"/>
              <a:gd name="T19" fmla="*/ 10 h 95"/>
              <a:gd name="T20" fmla="*/ 23 w 64"/>
              <a:gd name="T21" fmla="*/ 14 h 95"/>
              <a:gd name="T22" fmla="*/ 17 w 64"/>
              <a:gd name="T23" fmla="*/ 17 h 95"/>
              <a:gd name="T24" fmla="*/ 11 w 64"/>
              <a:gd name="T25" fmla="*/ 26 h 95"/>
              <a:gd name="T26" fmla="*/ 6 w 64"/>
              <a:gd name="T27" fmla="*/ 22 h 95"/>
              <a:gd name="T28" fmla="*/ 6 w 64"/>
              <a:gd name="T29" fmla="*/ 21 h 95"/>
              <a:gd name="T30" fmla="*/ 6 w 64"/>
              <a:gd name="T31" fmla="*/ 18 h 95"/>
              <a:gd name="T32" fmla="*/ 2 w 64"/>
              <a:gd name="T33" fmla="*/ 26 h 95"/>
              <a:gd name="T34" fmla="*/ 3 w 64"/>
              <a:gd name="T35" fmla="*/ 30 h 95"/>
              <a:gd name="T36" fmla="*/ 3 w 64"/>
              <a:gd name="T37" fmla="*/ 32 h 95"/>
              <a:gd name="T38" fmla="*/ 14 w 64"/>
              <a:gd name="T39" fmla="*/ 47 h 95"/>
              <a:gd name="T40" fmla="*/ 23 w 64"/>
              <a:gd name="T41" fmla="*/ 63 h 95"/>
              <a:gd name="T42" fmla="*/ 26 w 64"/>
              <a:gd name="T43" fmla="*/ 70 h 95"/>
              <a:gd name="T44" fmla="*/ 25 w 64"/>
              <a:gd name="T45" fmla="*/ 71 h 95"/>
              <a:gd name="T46" fmla="*/ 28 w 64"/>
              <a:gd name="T47" fmla="*/ 74 h 95"/>
              <a:gd name="T48" fmla="*/ 32 w 64"/>
              <a:gd name="T49" fmla="*/ 79 h 95"/>
              <a:gd name="T50" fmla="*/ 41 w 64"/>
              <a:gd name="T51" fmla="*/ 83 h 95"/>
              <a:gd name="T52" fmla="*/ 48 w 64"/>
              <a:gd name="T53" fmla="*/ 87 h 95"/>
              <a:gd name="T54" fmla="*/ 54 w 64"/>
              <a:gd name="T55" fmla="*/ 93 h 95"/>
              <a:gd name="T56" fmla="*/ 59 w 64"/>
              <a:gd name="T57" fmla="*/ 90 h 95"/>
              <a:gd name="T58" fmla="*/ 61 w 64"/>
              <a:gd name="T59" fmla="*/ 86 h 95"/>
              <a:gd name="T60" fmla="*/ 63 w 64"/>
              <a:gd name="T61" fmla="*/ 82 h 95"/>
              <a:gd name="T62" fmla="*/ 61 w 64"/>
              <a:gd name="T63" fmla="*/ 78 h 95"/>
              <a:gd name="T64" fmla="*/ 61 w 64"/>
              <a:gd name="T65" fmla="*/ 76 h 95"/>
              <a:gd name="T66" fmla="*/ 63 w 64"/>
              <a:gd name="T67" fmla="*/ 74 h 95"/>
              <a:gd name="T68" fmla="*/ 64 w 64"/>
              <a:gd name="T69" fmla="*/ 64 h 95"/>
              <a:gd name="T70" fmla="*/ 62 w 64"/>
              <a:gd name="T71" fmla="*/ 59 h 95"/>
              <a:gd name="T72" fmla="*/ 57 w 64"/>
              <a:gd name="T73" fmla="*/ 57 h 95"/>
              <a:gd name="T74" fmla="*/ 55 w 64"/>
              <a:gd name="T75" fmla="*/ 48 h 95"/>
              <a:gd name="T76" fmla="*/ 50 w 64"/>
              <a:gd name="T77" fmla="*/ 51 h 95"/>
              <a:gd name="T78" fmla="*/ 46 w 64"/>
              <a:gd name="T79" fmla="*/ 51 h 95"/>
              <a:gd name="T80" fmla="*/ 44 w 64"/>
              <a:gd name="T81" fmla="*/ 48 h 95"/>
              <a:gd name="T82" fmla="*/ 40 w 64"/>
              <a:gd name="T83" fmla="*/ 42 h 95"/>
              <a:gd name="T84" fmla="*/ 39 w 64"/>
              <a:gd name="T85" fmla="*/ 35 h 95"/>
              <a:gd name="T86" fmla="*/ 42 w 64"/>
              <a:gd name="T87" fmla="*/ 33 h 95"/>
              <a:gd name="T88" fmla="*/ 42 w 64"/>
              <a:gd name="T89" fmla="*/ 30 h 95"/>
              <a:gd name="T90" fmla="*/ 45 w 64"/>
              <a:gd name="T91" fmla="*/ 25 h 95"/>
              <a:gd name="T92" fmla="*/ 50 w 64"/>
              <a:gd name="T93" fmla="*/ 24 h 95"/>
              <a:gd name="T94" fmla="*/ 53 w 64"/>
              <a:gd name="T95" fmla="*/ 22 h 95"/>
              <a:gd name="T96" fmla="*/ 57 w 64"/>
              <a:gd name="T97" fmla="*/ 2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4" h="95">
                <a:moveTo>
                  <a:pt x="57" y="21"/>
                </a:moveTo>
                <a:cubicBezTo>
                  <a:pt x="53" y="19"/>
                  <a:pt x="59" y="15"/>
                  <a:pt x="56" y="14"/>
                </a:cubicBezTo>
                <a:cubicBezTo>
                  <a:pt x="54" y="12"/>
                  <a:pt x="52" y="13"/>
                  <a:pt x="50" y="13"/>
                </a:cubicBezTo>
                <a:cubicBezTo>
                  <a:pt x="48" y="12"/>
                  <a:pt x="48" y="14"/>
                  <a:pt x="46" y="14"/>
                </a:cubicBezTo>
                <a:cubicBezTo>
                  <a:pt x="44" y="13"/>
                  <a:pt x="42" y="13"/>
                  <a:pt x="41" y="11"/>
                </a:cubicBezTo>
                <a:cubicBezTo>
                  <a:pt x="40" y="10"/>
                  <a:pt x="39" y="7"/>
                  <a:pt x="38" y="6"/>
                </a:cubicBezTo>
                <a:cubicBezTo>
                  <a:pt x="36" y="5"/>
                  <a:pt x="35" y="3"/>
                  <a:pt x="33" y="2"/>
                </a:cubicBezTo>
                <a:cubicBezTo>
                  <a:pt x="32" y="0"/>
                  <a:pt x="30" y="1"/>
                  <a:pt x="28" y="0"/>
                </a:cubicBezTo>
                <a:cubicBezTo>
                  <a:pt x="30" y="2"/>
                  <a:pt x="31" y="3"/>
                  <a:pt x="31" y="5"/>
                </a:cubicBezTo>
                <a:cubicBezTo>
                  <a:pt x="30" y="7"/>
                  <a:pt x="30" y="9"/>
                  <a:pt x="28" y="10"/>
                </a:cubicBezTo>
                <a:cubicBezTo>
                  <a:pt x="26" y="12"/>
                  <a:pt x="25" y="14"/>
                  <a:pt x="23" y="14"/>
                </a:cubicBezTo>
                <a:cubicBezTo>
                  <a:pt x="21" y="15"/>
                  <a:pt x="19" y="15"/>
                  <a:pt x="17" y="17"/>
                </a:cubicBezTo>
                <a:cubicBezTo>
                  <a:pt x="16" y="18"/>
                  <a:pt x="12" y="27"/>
                  <a:pt x="11" y="26"/>
                </a:cubicBezTo>
                <a:cubicBezTo>
                  <a:pt x="9" y="23"/>
                  <a:pt x="8" y="23"/>
                  <a:pt x="6" y="22"/>
                </a:cubicBezTo>
                <a:cubicBezTo>
                  <a:pt x="5" y="22"/>
                  <a:pt x="5" y="22"/>
                  <a:pt x="6" y="21"/>
                </a:cubicBezTo>
                <a:cubicBezTo>
                  <a:pt x="7" y="20"/>
                  <a:pt x="7" y="19"/>
                  <a:pt x="6" y="18"/>
                </a:cubicBezTo>
                <a:cubicBezTo>
                  <a:pt x="4" y="19"/>
                  <a:pt x="0" y="23"/>
                  <a:pt x="2" y="26"/>
                </a:cubicBezTo>
                <a:cubicBezTo>
                  <a:pt x="2" y="26"/>
                  <a:pt x="4" y="29"/>
                  <a:pt x="3" y="30"/>
                </a:cubicBezTo>
                <a:cubicBezTo>
                  <a:pt x="2" y="30"/>
                  <a:pt x="1" y="31"/>
                  <a:pt x="3" y="32"/>
                </a:cubicBezTo>
                <a:cubicBezTo>
                  <a:pt x="8" y="35"/>
                  <a:pt x="12" y="41"/>
                  <a:pt x="14" y="47"/>
                </a:cubicBezTo>
                <a:cubicBezTo>
                  <a:pt x="17" y="52"/>
                  <a:pt x="19" y="58"/>
                  <a:pt x="23" y="63"/>
                </a:cubicBezTo>
                <a:cubicBezTo>
                  <a:pt x="24" y="65"/>
                  <a:pt x="26" y="67"/>
                  <a:pt x="26" y="70"/>
                </a:cubicBezTo>
                <a:cubicBezTo>
                  <a:pt x="26" y="71"/>
                  <a:pt x="25" y="70"/>
                  <a:pt x="25" y="71"/>
                </a:cubicBezTo>
                <a:cubicBezTo>
                  <a:pt x="26" y="72"/>
                  <a:pt x="27" y="73"/>
                  <a:pt x="28" y="74"/>
                </a:cubicBezTo>
                <a:cubicBezTo>
                  <a:pt x="29" y="76"/>
                  <a:pt x="30" y="78"/>
                  <a:pt x="32" y="79"/>
                </a:cubicBezTo>
                <a:cubicBezTo>
                  <a:pt x="35" y="80"/>
                  <a:pt x="38" y="82"/>
                  <a:pt x="41" y="83"/>
                </a:cubicBezTo>
                <a:cubicBezTo>
                  <a:pt x="43" y="84"/>
                  <a:pt x="45" y="86"/>
                  <a:pt x="48" y="87"/>
                </a:cubicBezTo>
                <a:cubicBezTo>
                  <a:pt x="50" y="89"/>
                  <a:pt x="52" y="91"/>
                  <a:pt x="54" y="93"/>
                </a:cubicBezTo>
                <a:cubicBezTo>
                  <a:pt x="58" y="95"/>
                  <a:pt x="57" y="91"/>
                  <a:pt x="59" y="90"/>
                </a:cubicBezTo>
                <a:cubicBezTo>
                  <a:pt x="60" y="89"/>
                  <a:pt x="60" y="87"/>
                  <a:pt x="61" y="86"/>
                </a:cubicBezTo>
                <a:cubicBezTo>
                  <a:pt x="61" y="85"/>
                  <a:pt x="64" y="83"/>
                  <a:pt x="63" y="82"/>
                </a:cubicBezTo>
                <a:cubicBezTo>
                  <a:pt x="61" y="81"/>
                  <a:pt x="60" y="81"/>
                  <a:pt x="61" y="78"/>
                </a:cubicBezTo>
                <a:cubicBezTo>
                  <a:pt x="61" y="77"/>
                  <a:pt x="61" y="76"/>
                  <a:pt x="61" y="76"/>
                </a:cubicBezTo>
                <a:cubicBezTo>
                  <a:pt x="62" y="75"/>
                  <a:pt x="63" y="74"/>
                  <a:pt x="63" y="74"/>
                </a:cubicBezTo>
                <a:cubicBezTo>
                  <a:pt x="64" y="71"/>
                  <a:pt x="62" y="66"/>
                  <a:pt x="64" y="64"/>
                </a:cubicBezTo>
                <a:cubicBezTo>
                  <a:pt x="64" y="63"/>
                  <a:pt x="63" y="61"/>
                  <a:pt x="62" y="59"/>
                </a:cubicBezTo>
                <a:cubicBezTo>
                  <a:pt x="61" y="56"/>
                  <a:pt x="60" y="56"/>
                  <a:pt x="57" y="57"/>
                </a:cubicBezTo>
                <a:cubicBezTo>
                  <a:pt x="53" y="57"/>
                  <a:pt x="55" y="50"/>
                  <a:pt x="55" y="48"/>
                </a:cubicBezTo>
                <a:cubicBezTo>
                  <a:pt x="53" y="49"/>
                  <a:pt x="52" y="51"/>
                  <a:pt x="50" y="51"/>
                </a:cubicBezTo>
                <a:cubicBezTo>
                  <a:pt x="49" y="51"/>
                  <a:pt x="47" y="51"/>
                  <a:pt x="46" y="51"/>
                </a:cubicBezTo>
                <a:cubicBezTo>
                  <a:pt x="45" y="50"/>
                  <a:pt x="45" y="48"/>
                  <a:pt x="44" y="48"/>
                </a:cubicBezTo>
                <a:cubicBezTo>
                  <a:pt x="41" y="48"/>
                  <a:pt x="41" y="44"/>
                  <a:pt x="40" y="42"/>
                </a:cubicBezTo>
                <a:cubicBezTo>
                  <a:pt x="38" y="40"/>
                  <a:pt x="37" y="37"/>
                  <a:pt x="39" y="35"/>
                </a:cubicBezTo>
                <a:cubicBezTo>
                  <a:pt x="40" y="34"/>
                  <a:pt x="42" y="34"/>
                  <a:pt x="42" y="33"/>
                </a:cubicBezTo>
                <a:cubicBezTo>
                  <a:pt x="42" y="32"/>
                  <a:pt x="42" y="31"/>
                  <a:pt x="42" y="30"/>
                </a:cubicBezTo>
                <a:cubicBezTo>
                  <a:pt x="42" y="27"/>
                  <a:pt x="42" y="26"/>
                  <a:pt x="45" y="25"/>
                </a:cubicBezTo>
                <a:cubicBezTo>
                  <a:pt x="47" y="24"/>
                  <a:pt x="48" y="24"/>
                  <a:pt x="50" y="24"/>
                </a:cubicBezTo>
                <a:cubicBezTo>
                  <a:pt x="51" y="24"/>
                  <a:pt x="52" y="23"/>
                  <a:pt x="53" y="22"/>
                </a:cubicBezTo>
                <a:cubicBezTo>
                  <a:pt x="54" y="22"/>
                  <a:pt x="59" y="23"/>
                  <a:pt x="57" y="21"/>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88" name="Freeform 626">
            <a:extLst>
              <a:ext uri="{FF2B5EF4-FFF2-40B4-BE49-F238E27FC236}">
                <a16:creationId xmlns:a16="http://schemas.microsoft.com/office/drawing/2014/main" id="{721060F6-CBA5-F5D1-066A-CD8BF8463CA7}"/>
              </a:ext>
            </a:extLst>
          </p:cNvPr>
          <p:cNvSpPr/>
          <p:nvPr/>
        </p:nvSpPr>
        <p:spPr bwMode="auto">
          <a:xfrm>
            <a:off x="8044065" y="4556474"/>
            <a:ext cx="186005" cy="253065"/>
          </a:xfrm>
          <a:custGeom>
            <a:avLst/>
            <a:gdLst>
              <a:gd name="T0" fmla="*/ 61 w 64"/>
              <a:gd name="T1" fmla="*/ 42 h 70"/>
              <a:gd name="T2" fmla="*/ 58 w 64"/>
              <a:gd name="T3" fmla="*/ 35 h 70"/>
              <a:gd name="T4" fmla="*/ 50 w 64"/>
              <a:gd name="T5" fmla="*/ 35 h 70"/>
              <a:gd name="T6" fmla="*/ 49 w 64"/>
              <a:gd name="T7" fmla="*/ 33 h 70"/>
              <a:gd name="T8" fmla="*/ 47 w 64"/>
              <a:gd name="T9" fmla="*/ 30 h 70"/>
              <a:gd name="T10" fmla="*/ 48 w 64"/>
              <a:gd name="T11" fmla="*/ 28 h 70"/>
              <a:gd name="T12" fmla="*/ 47 w 64"/>
              <a:gd name="T13" fmla="*/ 26 h 70"/>
              <a:gd name="T14" fmla="*/ 47 w 64"/>
              <a:gd name="T15" fmla="*/ 23 h 70"/>
              <a:gd name="T16" fmla="*/ 41 w 64"/>
              <a:gd name="T17" fmla="*/ 21 h 70"/>
              <a:gd name="T18" fmla="*/ 37 w 64"/>
              <a:gd name="T19" fmla="*/ 18 h 70"/>
              <a:gd name="T20" fmla="*/ 33 w 64"/>
              <a:gd name="T21" fmla="*/ 16 h 70"/>
              <a:gd name="T22" fmla="*/ 29 w 64"/>
              <a:gd name="T23" fmla="*/ 16 h 70"/>
              <a:gd name="T24" fmla="*/ 23 w 64"/>
              <a:gd name="T25" fmla="*/ 9 h 70"/>
              <a:gd name="T26" fmla="*/ 23 w 64"/>
              <a:gd name="T27" fmla="*/ 6 h 70"/>
              <a:gd name="T28" fmla="*/ 23 w 64"/>
              <a:gd name="T29" fmla="*/ 4 h 70"/>
              <a:gd name="T30" fmla="*/ 18 w 64"/>
              <a:gd name="T31" fmla="*/ 3 h 70"/>
              <a:gd name="T32" fmla="*/ 10 w 64"/>
              <a:gd name="T33" fmla="*/ 6 h 70"/>
              <a:gd name="T34" fmla="*/ 7 w 64"/>
              <a:gd name="T35" fmla="*/ 9 h 70"/>
              <a:gd name="T36" fmla="*/ 2 w 64"/>
              <a:gd name="T37" fmla="*/ 8 h 70"/>
              <a:gd name="T38" fmla="*/ 6 w 64"/>
              <a:gd name="T39" fmla="*/ 16 h 70"/>
              <a:gd name="T40" fmla="*/ 5 w 64"/>
              <a:gd name="T41" fmla="*/ 23 h 70"/>
              <a:gd name="T42" fmla="*/ 4 w 64"/>
              <a:gd name="T43" fmla="*/ 27 h 70"/>
              <a:gd name="T44" fmla="*/ 3 w 64"/>
              <a:gd name="T45" fmla="*/ 31 h 70"/>
              <a:gd name="T46" fmla="*/ 5 w 64"/>
              <a:gd name="T47" fmla="*/ 35 h 70"/>
              <a:gd name="T48" fmla="*/ 3 w 64"/>
              <a:gd name="T49" fmla="*/ 38 h 70"/>
              <a:gd name="T50" fmla="*/ 4 w 64"/>
              <a:gd name="T51" fmla="*/ 46 h 70"/>
              <a:gd name="T52" fmla="*/ 4 w 64"/>
              <a:gd name="T53" fmla="*/ 49 h 70"/>
              <a:gd name="T54" fmla="*/ 7 w 64"/>
              <a:gd name="T55" fmla="*/ 52 h 70"/>
              <a:gd name="T56" fmla="*/ 7 w 64"/>
              <a:gd name="T57" fmla="*/ 54 h 70"/>
              <a:gd name="T58" fmla="*/ 6 w 64"/>
              <a:gd name="T59" fmla="*/ 56 h 70"/>
              <a:gd name="T60" fmla="*/ 9 w 64"/>
              <a:gd name="T61" fmla="*/ 63 h 70"/>
              <a:gd name="T62" fmla="*/ 13 w 64"/>
              <a:gd name="T63" fmla="*/ 69 h 70"/>
              <a:gd name="T64" fmla="*/ 14 w 64"/>
              <a:gd name="T65" fmla="*/ 67 h 70"/>
              <a:gd name="T66" fmla="*/ 17 w 64"/>
              <a:gd name="T67" fmla="*/ 65 h 70"/>
              <a:gd name="T68" fmla="*/ 20 w 64"/>
              <a:gd name="T69" fmla="*/ 65 h 70"/>
              <a:gd name="T70" fmla="*/ 25 w 64"/>
              <a:gd name="T71" fmla="*/ 65 h 70"/>
              <a:gd name="T72" fmla="*/ 28 w 64"/>
              <a:gd name="T73" fmla="*/ 68 h 70"/>
              <a:gd name="T74" fmla="*/ 31 w 64"/>
              <a:gd name="T75" fmla="*/ 65 h 70"/>
              <a:gd name="T76" fmla="*/ 37 w 64"/>
              <a:gd name="T77" fmla="*/ 64 h 70"/>
              <a:gd name="T78" fmla="*/ 44 w 64"/>
              <a:gd name="T79" fmla="*/ 52 h 70"/>
              <a:gd name="T80" fmla="*/ 52 w 64"/>
              <a:gd name="T81" fmla="*/ 51 h 70"/>
              <a:gd name="T82" fmla="*/ 59 w 64"/>
              <a:gd name="T83" fmla="*/ 54 h 70"/>
              <a:gd name="T84" fmla="*/ 61 w 64"/>
              <a:gd name="T85" fmla="*/ 42 h 70"/>
              <a:gd name="T86" fmla="*/ 61 w 64"/>
              <a:gd name="T87" fmla="*/ 4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4" h="70">
                <a:moveTo>
                  <a:pt x="61" y="42"/>
                </a:moveTo>
                <a:cubicBezTo>
                  <a:pt x="57" y="40"/>
                  <a:pt x="58" y="39"/>
                  <a:pt x="58" y="35"/>
                </a:cubicBezTo>
                <a:cubicBezTo>
                  <a:pt x="55" y="35"/>
                  <a:pt x="52" y="35"/>
                  <a:pt x="50" y="35"/>
                </a:cubicBezTo>
                <a:cubicBezTo>
                  <a:pt x="48" y="35"/>
                  <a:pt x="49" y="34"/>
                  <a:pt x="49" y="33"/>
                </a:cubicBezTo>
                <a:cubicBezTo>
                  <a:pt x="49" y="32"/>
                  <a:pt x="48" y="30"/>
                  <a:pt x="47" y="30"/>
                </a:cubicBezTo>
                <a:cubicBezTo>
                  <a:pt x="47" y="29"/>
                  <a:pt x="48" y="29"/>
                  <a:pt x="48" y="28"/>
                </a:cubicBezTo>
                <a:cubicBezTo>
                  <a:pt x="49" y="27"/>
                  <a:pt x="48" y="26"/>
                  <a:pt x="47" y="26"/>
                </a:cubicBezTo>
                <a:cubicBezTo>
                  <a:pt x="47" y="25"/>
                  <a:pt x="48" y="24"/>
                  <a:pt x="47" y="23"/>
                </a:cubicBezTo>
                <a:cubicBezTo>
                  <a:pt x="45" y="21"/>
                  <a:pt x="43" y="21"/>
                  <a:pt x="41" y="21"/>
                </a:cubicBezTo>
                <a:cubicBezTo>
                  <a:pt x="40" y="21"/>
                  <a:pt x="38" y="19"/>
                  <a:pt x="37" y="18"/>
                </a:cubicBezTo>
                <a:cubicBezTo>
                  <a:pt x="35" y="18"/>
                  <a:pt x="34" y="16"/>
                  <a:pt x="33" y="16"/>
                </a:cubicBezTo>
                <a:cubicBezTo>
                  <a:pt x="31" y="16"/>
                  <a:pt x="30" y="16"/>
                  <a:pt x="29" y="16"/>
                </a:cubicBezTo>
                <a:cubicBezTo>
                  <a:pt x="27" y="16"/>
                  <a:pt x="23" y="11"/>
                  <a:pt x="23" y="9"/>
                </a:cubicBezTo>
                <a:cubicBezTo>
                  <a:pt x="23" y="8"/>
                  <a:pt x="23" y="7"/>
                  <a:pt x="23" y="6"/>
                </a:cubicBezTo>
                <a:cubicBezTo>
                  <a:pt x="23" y="5"/>
                  <a:pt x="23" y="5"/>
                  <a:pt x="23" y="4"/>
                </a:cubicBezTo>
                <a:cubicBezTo>
                  <a:pt x="23" y="0"/>
                  <a:pt x="21" y="2"/>
                  <a:pt x="18" y="3"/>
                </a:cubicBezTo>
                <a:cubicBezTo>
                  <a:pt x="15" y="3"/>
                  <a:pt x="13" y="6"/>
                  <a:pt x="10" y="6"/>
                </a:cubicBezTo>
                <a:cubicBezTo>
                  <a:pt x="8" y="6"/>
                  <a:pt x="8" y="8"/>
                  <a:pt x="7" y="9"/>
                </a:cubicBezTo>
                <a:cubicBezTo>
                  <a:pt x="6" y="9"/>
                  <a:pt x="3" y="8"/>
                  <a:pt x="2" y="8"/>
                </a:cubicBezTo>
                <a:cubicBezTo>
                  <a:pt x="4" y="9"/>
                  <a:pt x="5" y="14"/>
                  <a:pt x="6" y="16"/>
                </a:cubicBezTo>
                <a:cubicBezTo>
                  <a:pt x="4" y="17"/>
                  <a:pt x="5" y="21"/>
                  <a:pt x="5" y="23"/>
                </a:cubicBezTo>
                <a:cubicBezTo>
                  <a:pt x="5" y="25"/>
                  <a:pt x="5" y="26"/>
                  <a:pt x="4" y="27"/>
                </a:cubicBezTo>
                <a:cubicBezTo>
                  <a:pt x="3" y="28"/>
                  <a:pt x="3" y="30"/>
                  <a:pt x="3" y="31"/>
                </a:cubicBezTo>
                <a:cubicBezTo>
                  <a:pt x="2" y="33"/>
                  <a:pt x="5" y="33"/>
                  <a:pt x="5" y="35"/>
                </a:cubicBezTo>
                <a:cubicBezTo>
                  <a:pt x="5" y="36"/>
                  <a:pt x="3" y="37"/>
                  <a:pt x="3" y="38"/>
                </a:cubicBezTo>
                <a:cubicBezTo>
                  <a:pt x="0" y="41"/>
                  <a:pt x="4" y="42"/>
                  <a:pt x="4" y="46"/>
                </a:cubicBezTo>
                <a:cubicBezTo>
                  <a:pt x="4" y="47"/>
                  <a:pt x="4" y="48"/>
                  <a:pt x="4" y="49"/>
                </a:cubicBezTo>
                <a:cubicBezTo>
                  <a:pt x="5" y="50"/>
                  <a:pt x="6" y="51"/>
                  <a:pt x="7" y="52"/>
                </a:cubicBezTo>
                <a:cubicBezTo>
                  <a:pt x="7" y="53"/>
                  <a:pt x="5" y="53"/>
                  <a:pt x="7" y="54"/>
                </a:cubicBezTo>
                <a:cubicBezTo>
                  <a:pt x="7" y="54"/>
                  <a:pt x="6" y="56"/>
                  <a:pt x="6" y="56"/>
                </a:cubicBezTo>
                <a:cubicBezTo>
                  <a:pt x="6" y="59"/>
                  <a:pt x="9" y="61"/>
                  <a:pt x="9" y="63"/>
                </a:cubicBezTo>
                <a:cubicBezTo>
                  <a:pt x="10" y="66"/>
                  <a:pt x="8" y="69"/>
                  <a:pt x="13" y="69"/>
                </a:cubicBezTo>
                <a:cubicBezTo>
                  <a:pt x="14" y="70"/>
                  <a:pt x="14" y="68"/>
                  <a:pt x="14" y="67"/>
                </a:cubicBezTo>
                <a:cubicBezTo>
                  <a:pt x="14" y="66"/>
                  <a:pt x="16" y="65"/>
                  <a:pt x="17" y="65"/>
                </a:cubicBezTo>
                <a:cubicBezTo>
                  <a:pt x="18" y="64"/>
                  <a:pt x="19" y="63"/>
                  <a:pt x="20" y="65"/>
                </a:cubicBezTo>
                <a:cubicBezTo>
                  <a:pt x="22" y="66"/>
                  <a:pt x="24" y="65"/>
                  <a:pt x="25" y="65"/>
                </a:cubicBezTo>
                <a:cubicBezTo>
                  <a:pt x="27" y="65"/>
                  <a:pt x="27" y="68"/>
                  <a:pt x="28" y="68"/>
                </a:cubicBezTo>
                <a:cubicBezTo>
                  <a:pt x="29" y="68"/>
                  <a:pt x="30" y="66"/>
                  <a:pt x="31" y="65"/>
                </a:cubicBezTo>
                <a:cubicBezTo>
                  <a:pt x="32" y="63"/>
                  <a:pt x="36" y="66"/>
                  <a:pt x="37" y="64"/>
                </a:cubicBezTo>
                <a:cubicBezTo>
                  <a:pt x="39" y="59"/>
                  <a:pt x="38" y="54"/>
                  <a:pt x="44" y="52"/>
                </a:cubicBezTo>
                <a:cubicBezTo>
                  <a:pt x="46" y="51"/>
                  <a:pt x="49" y="51"/>
                  <a:pt x="52" y="51"/>
                </a:cubicBezTo>
                <a:cubicBezTo>
                  <a:pt x="55" y="51"/>
                  <a:pt x="57" y="52"/>
                  <a:pt x="59" y="54"/>
                </a:cubicBezTo>
                <a:cubicBezTo>
                  <a:pt x="60" y="51"/>
                  <a:pt x="64" y="43"/>
                  <a:pt x="61" y="42"/>
                </a:cubicBezTo>
                <a:cubicBezTo>
                  <a:pt x="60" y="41"/>
                  <a:pt x="62" y="42"/>
                  <a:pt x="61" y="42"/>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89" name="Freeform 627">
            <a:extLst>
              <a:ext uri="{FF2B5EF4-FFF2-40B4-BE49-F238E27FC236}">
                <a16:creationId xmlns:a16="http://schemas.microsoft.com/office/drawing/2014/main" id="{8E199BE0-BE3B-44DF-0837-6092A01D07BB}"/>
              </a:ext>
            </a:extLst>
          </p:cNvPr>
          <p:cNvSpPr/>
          <p:nvPr/>
        </p:nvSpPr>
        <p:spPr bwMode="auto">
          <a:xfrm>
            <a:off x="8148940" y="4736706"/>
            <a:ext cx="130599" cy="160480"/>
          </a:xfrm>
          <a:custGeom>
            <a:avLst/>
            <a:gdLst>
              <a:gd name="T0" fmla="*/ 40 w 45"/>
              <a:gd name="T1" fmla="*/ 24 h 44"/>
              <a:gd name="T2" fmla="*/ 36 w 45"/>
              <a:gd name="T3" fmla="*/ 24 h 44"/>
              <a:gd name="T4" fmla="*/ 36 w 45"/>
              <a:gd name="T5" fmla="*/ 20 h 44"/>
              <a:gd name="T6" fmla="*/ 34 w 45"/>
              <a:gd name="T7" fmla="*/ 17 h 44"/>
              <a:gd name="T8" fmla="*/ 29 w 45"/>
              <a:gd name="T9" fmla="*/ 16 h 44"/>
              <a:gd name="T10" fmla="*/ 25 w 45"/>
              <a:gd name="T11" fmla="*/ 15 h 44"/>
              <a:gd name="T12" fmla="*/ 25 w 45"/>
              <a:gd name="T13" fmla="*/ 12 h 44"/>
              <a:gd name="T14" fmla="*/ 24 w 45"/>
              <a:gd name="T15" fmla="*/ 7 h 44"/>
              <a:gd name="T16" fmla="*/ 21 w 45"/>
              <a:gd name="T17" fmla="*/ 3 h 44"/>
              <a:gd name="T18" fmla="*/ 14 w 45"/>
              <a:gd name="T19" fmla="*/ 1 h 44"/>
              <a:gd name="T20" fmla="*/ 5 w 45"/>
              <a:gd name="T21" fmla="*/ 3 h 44"/>
              <a:gd name="T22" fmla="*/ 2 w 45"/>
              <a:gd name="T23" fmla="*/ 11 h 44"/>
              <a:gd name="T24" fmla="*/ 1 w 45"/>
              <a:gd name="T25" fmla="*/ 14 h 44"/>
              <a:gd name="T26" fmla="*/ 2 w 45"/>
              <a:gd name="T27" fmla="*/ 17 h 44"/>
              <a:gd name="T28" fmla="*/ 9 w 45"/>
              <a:gd name="T29" fmla="*/ 24 h 44"/>
              <a:gd name="T30" fmla="*/ 13 w 45"/>
              <a:gd name="T31" fmla="*/ 25 h 44"/>
              <a:gd name="T32" fmla="*/ 17 w 45"/>
              <a:gd name="T33" fmla="*/ 27 h 44"/>
              <a:gd name="T34" fmla="*/ 25 w 45"/>
              <a:gd name="T35" fmla="*/ 35 h 44"/>
              <a:gd name="T36" fmla="*/ 22 w 45"/>
              <a:gd name="T37" fmla="*/ 39 h 44"/>
              <a:gd name="T38" fmla="*/ 20 w 45"/>
              <a:gd name="T39" fmla="*/ 42 h 44"/>
              <a:gd name="T40" fmla="*/ 28 w 45"/>
              <a:gd name="T41" fmla="*/ 44 h 44"/>
              <a:gd name="T42" fmla="*/ 32 w 45"/>
              <a:gd name="T43" fmla="*/ 43 h 44"/>
              <a:gd name="T44" fmla="*/ 37 w 45"/>
              <a:gd name="T45" fmla="*/ 42 h 44"/>
              <a:gd name="T46" fmla="*/ 40 w 45"/>
              <a:gd name="T47" fmla="*/ 39 h 44"/>
              <a:gd name="T48" fmla="*/ 41 w 45"/>
              <a:gd name="T49" fmla="*/ 34 h 44"/>
              <a:gd name="T50" fmla="*/ 40 w 45"/>
              <a:gd name="T51" fmla="*/ 24 h 44"/>
              <a:gd name="T52" fmla="*/ 40 w 45"/>
              <a:gd name="T53" fmla="*/ 2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5" h="44">
                <a:moveTo>
                  <a:pt x="40" y="24"/>
                </a:moveTo>
                <a:cubicBezTo>
                  <a:pt x="39" y="25"/>
                  <a:pt x="37" y="26"/>
                  <a:pt x="36" y="24"/>
                </a:cubicBezTo>
                <a:cubicBezTo>
                  <a:pt x="35" y="23"/>
                  <a:pt x="37" y="22"/>
                  <a:pt x="36" y="20"/>
                </a:cubicBezTo>
                <a:cubicBezTo>
                  <a:pt x="35" y="19"/>
                  <a:pt x="35" y="18"/>
                  <a:pt x="34" y="17"/>
                </a:cubicBezTo>
                <a:cubicBezTo>
                  <a:pt x="31" y="15"/>
                  <a:pt x="31" y="17"/>
                  <a:pt x="29" y="16"/>
                </a:cubicBezTo>
                <a:cubicBezTo>
                  <a:pt x="28" y="16"/>
                  <a:pt x="27" y="16"/>
                  <a:pt x="25" y="15"/>
                </a:cubicBezTo>
                <a:cubicBezTo>
                  <a:pt x="23" y="15"/>
                  <a:pt x="24" y="13"/>
                  <a:pt x="25" y="12"/>
                </a:cubicBezTo>
                <a:cubicBezTo>
                  <a:pt x="25" y="10"/>
                  <a:pt x="24" y="8"/>
                  <a:pt x="24" y="7"/>
                </a:cubicBezTo>
                <a:cubicBezTo>
                  <a:pt x="23" y="4"/>
                  <a:pt x="24" y="4"/>
                  <a:pt x="21" y="3"/>
                </a:cubicBezTo>
                <a:cubicBezTo>
                  <a:pt x="19" y="1"/>
                  <a:pt x="18" y="0"/>
                  <a:pt x="14" y="1"/>
                </a:cubicBezTo>
                <a:cubicBezTo>
                  <a:pt x="11" y="1"/>
                  <a:pt x="7" y="2"/>
                  <a:pt x="5" y="3"/>
                </a:cubicBezTo>
                <a:cubicBezTo>
                  <a:pt x="2" y="6"/>
                  <a:pt x="3" y="8"/>
                  <a:pt x="2" y="11"/>
                </a:cubicBezTo>
                <a:cubicBezTo>
                  <a:pt x="2" y="12"/>
                  <a:pt x="1" y="13"/>
                  <a:pt x="1" y="14"/>
                </a:cubicBezTo>
                <a:cubicBezTo>
                  <a:pt x="0" y="15"/>
                  <a:pt x="1" y="15"/>
                  <a:pt x="2" y="17"/>
                </a:cubicBezTo>
                <a:cubicBezTo>
                  <a:pt x="4" y="20"/>
                  <a:pt x="6" y="21"/>
                  <a:pt x="9" y="24"/>
                </a:cubicBezTo>
                <a:cubicBezTo>
                  <a:pt x="10" y="25"/>
                  <a:pt x="12" y="25"/>
                  <a:pt x="13" y="25"/>
                </a:cubicBezTo>
                <a:cubicBezTo>
                  <a:pt x="15" y="25"/>
                  <a:pt x="16" y="26"/>
                  <a:pt x="17" y="27"/>
                </a:cubicBezTo>
                <a:cubicBezTo>
                  <a:pt x="19" y="28"/>
                  <a:pt x="27" y="31"/>
                  <a:pt x="25" y="35"/>
                </a:cubicBezTo>
                <a:cubicBezTo>
                  <a:pt x="24" y="36"/>
                  <a:pt x="22" y="37"/>
                  <a:pt x="22" y="39"/>
                </a:cubicBezTo>
                <a:cubicBezTo>
                  <a:pt x="22" y="41"/>
                  <a:pt x="22" y="41"/>
                  <a:pt x="20" y="42"/>
                </a:cubicBezTo>
                <a:cubicBezTo>
                  <a:pt x="19" y="44"/>
                  <a:pt x="27" y="43"/>
                  <a:pt x="28" y="44"/>
                </a:cubicBezTo>
                <a:cubicBezTo>
                  <a:pt x="30" y="44"/>
                  <a:pt x="30" y="44"/>
                  <a:pt x="32" y="43"/>
                </a:cubicBezTo>
                <a:cubicBezTo>
                  <a:pt x="33" y="41"/>
                  <a:pt x="36" y="43"/>
                  <a:pt x="37" y="42"/>
                </a:cubicBezTo>
                <a:cubicBezTo>
                  <a:pt x="38" y="41"/>
                  <a:pt x="39" y="40"/>
                  <a:pt x="40" y="39"/>
                </a:cubicBezTo>
                <a:cubicBezTo>
                  <a:pt x="41" y="37"/>
                  <a:pt x="40" y="35"/>
                  <a:pt x="41" y="34"/>
                </a:cubicBezTo>
                <a:cubicBezTo>
                  <a:pt x="41" y="32"/>
                  <a:pt x="45" y="24"/>
                  <a:pt x="40" y="24"/>
                </a:cubicBezTo>
                <a:cubicBezTo>
                  <a:pt x="40" y="25"/>
                  <a:pt x="41" y="24"/>
                  <a:pt x="40" y="24"/>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90" name="Freeform 628">
            <a:extLst>
              <a:ext uri="{FF2B5EF4-FFF2-40B4-BE49-F238E27FC236}">
                <a16:creationId xmlns:a16="http://schemas.microsoft.com/office/drawing/2014/main" id="{9F15A8E3-3D90-8D5C-46B4-B3312DDA6FBE}"/>
              </a:ext>
            </a:extLst>
          </p:cNvPr>
          <p:cNvSpPr/>
          <p:nvPr/>
        </p:nvSpPr>
        <p:spPr bwMode="auto">
          <a:xfrm>
            <a:off x="7983713" y="4291064"/>
            <a:ext cx="576813" cy="729568"/>
          </a:xfrm>
          <a:custGeom>
            <a:avLst/>
            <a:gdLst>
              <a:gd name="T0" fmla="*/ 188 w 199"/>
              <a:gd name="T1" fmla="*/ 51 h 201"/>
              <a:gd name="T2" fmla="*/ 165 w 199"/>
              <a:gd name="T3" fmla="*/ 41 h 201"/>
              <a:gd name="T4" fmla="*/ 135 w 199"/>
              <a:gd name="T5" fmla="*/ 30 h 201"/>
              <a:gd name="T6" fmla="*/ 122 w 199"/>
              <a:gd name="T7" fmla="*/ 36 h 201"/>
              <a:gd name="T8" fmla="*/ 116 w 199"/>
              <a:gd name="T9" fmla="*/ 29 h 201"/>
              <a:gd name="T10" fmla="*/ 111 w 199"/>
              <a:gd name="T11" fmla="*/ 33 h 201"/>
              <a:gd name="T12" fmla="*/ 120 w 199"/>
              <a:gd name="T13" fmla="*/ 23 h 201"/>
              <a:gd name="T14" fmla="*/ 116 w 199"/>
              <a:gd name="T15" fmla="*/ 8 h 201"/>
              <a:gd name="T16" fmla="*/ 105 w 199"/>
              <a:gd name="T17" fmla="*/ 15 h 201"/>
              <a:gd name="T18" fmla="*/ 93 w 199"/>
              <a:gd name="T19" fmla="*/ 14 h 201"/>
              <a:gd name="T20" fmla="*/ 77 w 199"/>
              <a:gd name="T21" fmla="*/ 19 h 201"/>
              <a:gd name="T22" fmla="*/ 69 w 199"/>
              <a:gd name="T23" fmla="*/ 1 h 201"/>
              <a:gd name="T24" fmla="*/ 56 w 199"/>
              <a:gd name="T25" fmla="*/ 7 h 201"/>
              <a:gd name="T26" fmla="*/ 50 w 199"/>
              <a:gd name="T27" fmla="*/ 11 h 201"/>
              <a:gd name="T28" fmla="*/ 51 w 199"/>
              <a:gd name="T29" fmla="*/ 16 h 201"/>
              <a:gd name="T30" fmla="*/ 41 w 199"/>
              <a:gd name="T31" fmla="*/ 22 h 201"/>
              <a:gd name="T32" fmla="*/ 27 w 199"/>
              <a:gd name="T33" fmla="*/ 18 h 201"/>
              <a:gd name="T34" fmla="*/ 25 w 199"/>
              <a:gd name="T35" fmla="*/ 21 h 201"/>
              <a:gd name="T36" fmla="*/ 22 w 199"/>
              <a:gd name="T37" fmla="*/ 39 h 201"/>
              <a:gd name="T38" fmla="*/ 10 w 199"/>
              <a:gd name="T39" fmla="*/ 49 h 201"/>
              <a:gd name="T40" fmla="*/ 2 w 199"/>
              <a:gd name="T41" fmla="*/ 66 h 201"/>
              <a:gd name="T42" fmla="*/ 9 w 199"/>
              <a:gd name="T43" fmla="*/ 75 h 201"/>
              <a:gd name="T44" fmla="*/ 24 w 199"/>
              <a:gd name="T45" fmla="*/ 81 h 201"/>
              <a:gd name="T46" fmla="*/ 39 w 199"/>
              <a:gd name="T47" fmla="*/ 76 h 201"/>
              <a:gd name="T48" fmla="*/ 49 w 199"/>
              <a:gd name="T49" fmla="*/ 88 h 201"/>
              <a:gd name="T50" fmla="*/ 61 w 199"/>
              <a:gd name="T51" fmla="*/ 94 h 201"/>
              <a:gd name="T52" fmla="*/ 68 w 199"/>
              <a:gd name="T53" fmla="*/ 102 h 201"/>
              <a:gd name="T54" fmla="*/ 80 w 199"/>
              <a:gd name="T55" fmla="*/ 114 h 201"/>
              <a:gd name="T56" fmla="*/ 82 w 199"/>
              <a:gd name="T57" fmla="*/ 135 h 201"/>
              <a:gd name="T58" fmla="*/ 93 w 199"/>
              <a:gd name="T59" fmla="*/ 145 h 201"/>
              <a:gd name="T60" fmla="*/ 98 w 199"/>
              <a:gd name="T61" fmla="*/ 157 h 201"/>
              <a:gd name="T62" fmla="*/ 90 w 199"/>
              <a:gd name="T63" fmla="*/ 173 h 201"/>
              <a:gd name="T64" fmla="*/ 86 w 199"/>
              <a:gd name="T65" fmla="*/ 181 h 201"/>
              <a:gd name="T66" fmla="*/ 94 w 199"/>
              <a:gd name="T67" fmla="*/ 187 h 201"/>
              <a:gd name="T68" fmla="*/ 107 w 199"/>
              <a:gd name="T69" fmla="*/ 197 h 201"/>
              <a:gd name="T70" fmla="*/ 119 w 199"/>
              <a:gd name="T71" fmla="*/ 180 h 201"/>
              <a:gd name="T72" fmla="*/ 128 w 199"/>
              <a:gd name="T73" fmla="*/ 157 h 201"/>
              <a:gd name="T74" fmla="*/ 137 w 199"/>
              <a:gd name="T75" fmla="*/ 149 h 201"/>
              <a:gd name="T76" fmla="*/ 144 w 199"/>
              <a:gd name="T77" fmla="*/ 147 h 201"/>
              <a:gd name="T78" fmla="*/ 155 w 199"/>
              <a:gd name="T79" fmla="*/ 142 h 201"/>
              <a:gd name="T80" fmla="*/ 163 w 199"/>
              <a:gd name="T81" fmla="*/ 139 h 201"/>
              <a:gd name="T82" fmla="*/ 169 w 199"/>
              <a:gd name="T83" fmla="*/ 130 h 201"/>
              <a:gd name="T84" fmla="*/ 175 w 199"/>
              <a:gd name="T85" fmla="*/ 116 h 201"/>
              <a:gd name="T86" fmla="*/ 176 w 199"/>
              <a:gd name="T87" fmla="*/ 98 h 201"/>
              <a:gd name="T88" fmla="*/ 178 w 199"/>
              <a:gd name="T89" fmla="*/ 91 h 201"/>
              <a:gd name="T90" fmla="*/ 182 w 199"/>
              <a:gd name="T91" fmla="*/ 86 h 201"/>
              <a:gd name="T92" fmla="*/ 196 w 199"/>
              <a:gd name="T93" fmla="*/ 57 h 201"/>
              <a:gd name="T94" fmla="*/ 110 w 199"/>
              <a:gd name="T95" fmla="*/ 190 h 201"/>
              <a:gd name="T96" fmla="*/ 115 w 199"/>
              <a:gd name="T97" fmla="*/ 186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9" h="201">
                <a:moveTo>
                  <a:pt x="196" y="57"/>
                </a:moveTo>
                <a:cubicBezTo>
                  <a:pt x="195" y="55"/>
                  <a:pt x="195" y="53"/>
                  <a:pt x="194" y="52"/>
                </a:cubicBezTo>
                <a:cubicBezTo>
                  <a:pt x="192" y="51"/>
                  <a:pt x="189" y="52"/>
                  <a:pt x="188" y="51"/>
                </a:cubicBezTo>
                <a:cubicBezTo>
                  <a:pt x="183" y="50"/>
                  <a:pt x="180" y="46"/>
                  <a:pt x="177" y="44"/>
                </a:cubicBezTo>
                <a:cubicBezTo>
                  <a:pt x="175" y="43"/>
                  <a:pt x="173" y="42"/>
                  <a:pt x="172" y="41"/>
                </a:cubicBezTo>
                <a:cubicBezTo>
                  <a:pt x="169" y="40"/>
                  <a:pt x="168" y="41"/>
                  <a:pt x="165" y="41"/>
                </a:cubicBezTo>
                <a:cubicBezTo>
                  <a:pt x="161" y="42"/>
                  <a:pt x="157" y="37"/>
                  <a:pt x="153" y="39"/>
                </a:cubicBezTo>
                <a:cubicBezTo>
                  <a:pt x="150" y="40"/>
                  <a:pt x="147" y="35"/>
                  <a:pt x="145" y="34"/>
                </a:cubicBezTo>
                <a:cubicBezTo>
                  <a:pt x="142" y="32"/>
                  <a:pt x="138" y="30"/>
                  <a:pt x="135" y="30"/>
                </a:cubicBezTo>
                <a:cubicBezTo>
                  <a:pt x="133" y="29"/>
                  <a:pt x="131" y="29"/>
                  <a:pt x="130" y="30"/>
                </a:cubicBezTo>
                <a:cubicBezTo>
                  <a:pt x="129" y="33"/>
                  <a:pt x="126" y="34"/>
                  <a:pt x="125" y="36"/>
                </a:cubicBezTo>
                <a:cubicBezTo>
                  <a:pt x="123" y="39"/>
                  <a:pt x="124" y="38"/>
                  <a:pt x="122" y="36"/>
                </a:cubicBezTo>
                <a:cubicBezTo>
                  <a:pt x="122" y="36"/>
                  <a:pt x="121" y="35"/>
                  <a:pt x="121" y="35"/>
                </a:cubicBezTo>
                <a:cubicBezTo>
                  <a:pt x="119" y="34"/>
                  <a:pt x="120" y="36"/>
                  <a:pt x="119" y="37"/>
                </a:cubicBezTo>
                <a:cubicBezTo>
                  <a:pt x="118" y="38"/>
                  <a:pt x="115" y="29"/>
                  <a:pt x="116" y="29"/>
                </a:cubicBezTo>
                <a:cubicBezTo>
                  <a:pt x="116" y="29"/>
                  <a:pt x="113" y="33"/>
                  <a:pt x="112" y="33"/>
                </a:cubicBezTo>
                <a:cubicBezTo>
                  <a:pt x="112" y="33"/>
                  <a:pt x="116" y="30"/>
                  <a:pt x="115" y="29"/>
                </a:cubicBezTo>
                <a:cubicBezTo>
                  <a:pt x="113" y="28"/>
                  <a:pt x="113" y="33"/>
                  <a:pt x="111" y="33"/>
                </a:cubicBezTo>
                <a:cubicBezTo>
                  <a:pt x="111" y="33"/>
                  <a:pt x="115" y="27"/>
                  <a:pt x="115" y="26"/>
                </a:cubicBezTo>
                <a:cubicBezTo>
                  <a:pt x="115" y="25"/>
                  <a:pt x="117" y="25"/>
                  <a:pt x="117" y="24"/>
                </a:cubicBezTo>
                <a:cubicBezTo>
                  <a:pt x="118" y="23"/>
                  <a:pt x="119" y="25"/>
                  <a:pt x="120" y="23"/>
                </a:cubicBezTo>
                <a:cubicBezTo>
                  <a:pt x="121" y="22"/>
                  <a:pt x="120" y="22"/>
                  <a:pt x="120" y="20"/>
                </a:cubicBezTo>
                <a:cubicBezTo>
                  <a:pt x="121" y="19"/>
                  <a:pt x="121" y="17"/>
                  <a:pt x="119" y="16"/>
                </a:cubicBezTo>
                <a:cubicBezTo>
                  <a:pt x="116" y="15"/>
                  <a:pt x="116" y="11"/>
                  <a:pt x="116" y="8"/>
                </a:cubicBezTo>
                <a:cubicBezTo>
                  <a:pt x="116" y="7"/>
                  <a:pt x="115" y="6"/>
                  <a:pt x="114" y="5"/>
                </a:cubicBezTo>
                <a:cubicBezTo>
                  <a:pt x="113" y="4"/>
                  <a:pt x="112" y="7"/>
                  <a:pt x="111" y="8"/>
                </a:cubicBezTo>
                <a:cubicBezTo>
                  <a:pt x="110" y="11"/>
                  <a:pt x="108" y="15"/>
                  <a:pt x="105" y="15"/>
                </a:cubicBezTo>
                <a:cubicBezTo>
                  <a:pt x="104" y="15"/>
                  <a:pt x="103" y="14"/>
                  <a:pt x="101" y="14"/>
                </a:cubicBezTo>
                <a:cubicBezTo>
                  <a:pt x="100" y="14"/>
                  <a:pt x="99" y="15"/>
                  <a:pt x="98" y="14"/>
                </a:cubicBezTo>
                <a:cubicBezTo>
                  <a:pt x="96" y="13"/>
                  <a:pt x="95" y="14"/>
                  <a:pt x="93" y="14"/>
                </a:cubicBezTo>
                <a:cubicBezTo>
                  <a:pt x="91" y="14"/>
                  <a:pt x="92" y="14"/>
                  <a:pt x="91" y="16"/>
                </a:cubicBezTo>
                <a:cubicBezTo>
                  <a:pt x="90" y="17"/>
                  <a:pt x="85" y="16"/>
                  <a:pt x="84" y="17"/>
                </a:cubicBezTo>
                <a:cubicBezTo>
                  <a:pt x="82" y="17"/>
                  <a:pt x="79" y="19"/>
                  <a:pt x="77" y="19"/>
                </a:cubicBezTo>
                <a:cubicBezTo>
                  <a:pt x="74" y="19"/>
                  <a:pt x="72" y="15"/>
                  <a:pt x="72" y="13"/>
                </a:cubicBezTo>
                <a:cubicBezTo>
                  <a:pt x="70" y="10"/>
                  <a:pt x="74" y="8"/>
                  <a:pt x="73" y="5"/>
                </a:cubicBezTo>
                <a:cubicBezTo>
                  <a:pt x="72" y="3"/>
                  <a:pt x="71" y="0"/>
                  <a:pt x="69" y="1"/>
                </a:cubicBezTo>
                <a:cubicBezTo>
                  <a:pt x="69" y="2"/>
                  <a:pt x="62" y="5"/>
                  <a:pt x="61" y="5"/>
                </a:cubicBezTo>
                <a:cubicBezTo>
                  <a:pt x="60" y="5"/>
                  <a:pt x="58" y="5"/>
                  <a:pt x="58" y="6"/>
                </a:cubicBezTo>
                <a:cubicBezTo>
                  <a:pt x="57" y="6"/>
                  <a:pt x="57" y="9"/>
                  <a:pt x="56" y="7"/>
                </a:cubicBezTo>
                <a:cubicBezTo>
                  <a:pt x="55" y="6"/>
                  <a:pt x="47" y="5"/>
                  <a:pt x="47" y="6"/>
                </a:cubicBezTo>
                <a:cubicBezTo>
                  <a:pt x="47" y="6"/>
                  <a:pt x="49" y="7"/>
                  <a:pt x="49" y="7"/>
                </a:cubicBezTo>
                <a:cubicBezTo>
                  <a:pt x="50" y="8"/>
                  <a:pt x="50" y="9"/>
                  <a:pt x="50" y="11"/>
                </a:cubicBezTo>
                <a:cubicBezTo>
                  <a:pt x="51" y="11"/>
                  <a:pt x="51" y="13"/>
                  <a:pt x="52" y="14"/>
                </a:cubicBezTo>
                <a:cubicBezTo>
                  <a:pt x="52" y="14"/>
                  <a:pt x="54" y="14"/>
                  <a:pt x="54" y="14"/>
                </a:cubicBezTo>
                <a:cubicBezTo>
                  <a:pt x="54" y="15"/>
                  <a:pt x="52" y="16"/>
                  <a:pt x="51" y="16"/>
                </a:cubicBezTo>
                <a:cubicBezTo>
                  <a:pt x="50" y="17"/>
                  <a:pt x="50" y="18"/>
                  <a:pt x="49" y="19"/>
                </a:cubicBezTo>
                <a:cubicBezTo>
                  <a:pt x="49" y="19"/>
                  <a:pt x="44" y="23"/>
                  <a:pt x="43" y="22"/>
                </a:cubicBezTo>
                <a:cubicBezTo>
                  <a:pt x="43" y="21"/>
                  <a:pt x="42" y="21"/>
                  <a:pt x="41" y="22"/>
                </a:cubicBezTo>
                <a:cubicBezTo>
                  <a:pt x="40" y="23"/>
                  <a:pt x="38" y="21"/>
                  <a:pt x="38" y="21"/>
                </a:cubicBezTo>
                <a:cubicBezTo>
                  <a:pt x="36" y="20"/>
                  <a:pt x="35" y="16"/>
                  <a:pt x="34" y="16"/>
                </a:cubicBezTo>
                <a:cubicBezTo>
                  <a:pt x="32" y="15"/>
                  <a:pt x="29" y="18"/>
                  <a:pt x="27" y="18"/>
                </a:cubicBezTo>
                <a:cubicBezTo>
                  <a:pt x="25" y="18"/>
                  <a:pt x="23" y="18"/>
                  <a:pt x="21" y="18"/>
                </a:cubicBezTo>
                <a:cubicBezTo>
                  <a:pt x="21" y="18"/>
                  <a:pt x="21" y="20"/>
                  <a:pt x="22" y="20"/>
                </a:cubicBezTo>
                <a:cubicBezTo>
                  <a:pt x="22" y="21"/>
                  <a:pt x="24" y="21"/>
                  <a:pt x="25" y="21"/>
                </a:cubicBezTo>
                <a:cubicBezTo>
                  <a:pt x="25" y="22"/>
                  <a:pt x="21" y="23"/>
                  <a:pt x="20" y="23"/>
                </a:cubicBezTo>
                <a:cubicBezTo>
                  <a:pt x="19" y="24"/>
                  <a:pt x="21" y="27"/>
                  <a:pt x="22" y="28"/>
                </a:cubicBezTo>
                <a:cubicBezTo>
                  <a:pt x="24" y="32"/>
                  <a:pt x="24" y="35"/>
                  <a:pt x="22" y="39"/>
                </a:cubicBezTo>
                <a:cubicBezTo>
                  <a:pt x="22" y="41"/>
                  <a:pt x="22" y="47"/>
                  <a:pt x="20" y="47"/>
                </a:cubicBezTo>
                <a:cubicBezTo>
                  <a:pt x="19" y="48"/>
                  <a:pt x="17" y="47"/>
                  <a:pt x="15" y="48"/>
                </a:cubicBezTo>
                <a:cubicBezTo>
                  <a:pt x="14" y="49"/>
                  <a:pt x="11" y="49"/>
                  <a:pt x="10" y="49"/>
                </a:cubicBezTo>
                <a:cubicBezTo>
                  <a:pt x="5" y="51"/>
                  <a:pt x="5" y="53"/>
                  <a:pt x="5" y="57"/>
                </a:cubicBezTo>
                <a:cubicBezTo>
                  <a:pt x="5" y="59"/>
                  <a:pt x="2" y="59"/>
                  <a:pt x="2" y="60"/>
                </a:cubicBezTo>
                <a:cubicBezTo>
                  <a:pt x="2" y="63"/>
                  <a:pt x="0" y="64"/>
                  <a:pt x="2" y="66"/>
                </a:cubicBezTo>
                <a:cubicBezTo>
                  <a:pt x="4" y="68"/>
                  <a:pt x="4" y="70"/>
                  <a:pt x="5" y="72"/>
                </a:cubicBezTo>
                <a:cubicBezTo>
                  <a:pt x="5" y="73"/>
                  <a:pt x="6" y="73"/>
                  <a:pt x="7" y="73"/>
                </a:cubicBezTo>
                <a:cubicBezTo>
                  <a:pt x="8" y="73"/>
                  <a:pt x="8" y="74"/>
                  <a:pt x="9" y="75"/>
                </a:cubicBezTo>
                <a:cubicBezTo>
                  <a:pt x="11" y="78"/>
                  <a:pt x="16" y="75"/>
                  <a:pt x="18" y="73"/>
                </a:cubicBezTo>
                <a:cubicBezTo>
                  <a:pt x="18" y="76"/>
                  <a:pt x="16" y="81"/>
                  <a:pt x="19" y="82"/>
                </a:cubicBezTo>
                <a:cubicBezTo>
                  <a:pt x="20" y="82"/>
                  <a:pt x="23" y="81"/>
                  <a:pt x="24" y="81"/>
                </a:cubicBezTo>
                <a:cubicBezTo>
                  <a:pt x="27" y="82"/>
                  <a:pt x="28" y="82"/>
                  <a:pt x="30" y="80"/>
                </a:cubicBezTo>
                <a:cubicBezTo>
                  <a:pt x="30" y="79"/>
                  <a:pt x="32" y="79"/>
                  <a:pt x="33" y="79"/>
                </a:cubicBezTo>
                <a:cubicBezTo>
                  <a:pt x="35" y="77"/>
                  <a:pt x="37" y="76"/>
                  <a:pt x="39" y="76"/>
                </a:cubicBezTo>
                <a:cubicBezTo>
                  <a:pt x="41" y="75"/>
                  <a:pt x="46" y="73"/>
                  <a:pt x="44" y="77"/>
                </a:cubicBezTo>
                <a:cubicBezTo>
                  <a:pt x="44" y="79"/>
                  <a:pt x="43" y="81"/>
                  <a:pt x="44" y="83"/>
                </a:cubicBezTo>
                <a:cubicBezTo>
                  <a:pt x="45" y="85"/>
                  <a:pt x="47" y="87"/>
                  <a:pt x="49" y="88"/>
                </a:cubicBezTo>
                <a:cubicBezTo>
                  <a:pt x="51" y="90"/>
                  <a:pt x="54" y="89"/>
                  <a:pt x="56" y="90"/>
                </a:cubicBezTo>
                <a:cubicBezTo>
                  <a:pt x="57" y="91"/>
                  <a:pt x="58" y="92"/>
                  <a:pt x="59" y="92"/>
                </a:cubicBezTo>
                <a:cubicBezTo>
                  <a:pt x="60" y="92"/>
                  <a:pt x="61" y="93"/>
                  <a:pt x="61" y="94"/>
                </a:cubicBezTo>
                <a:cubicBezTo>
                  <a:pt x="63" y="94"/>
                  <a:pt x="68" y="93"/>
                  <a:pt x="68" y="96"/>
                </a:cubicBezTo>
                <a:cubicBezTo>
                  <a:pt x="69" y="98"/>
                  <a:pt x="68" y="98"/>
                  <a:pt x="69" y="100"/>
                </a:cubicBezTo>
                <a:cubicBezTo>
                  <a:pt x="70" y="101"/>
                  <a:pt x="69" y="101"/>
                  <a:pt x="68" y="102"/>
                </a:cubicBezTo>
                <a:cubicBezTo>
                  <a:pt x="68" y="102"/>
                  <a:pt x="70" y="107"/>
                  <a:pt x="70" y="108"/>
                </a:cubicBezTo>
                <a:cubicBezTo>
                  <a:pt x="70" y="109"/>
                  <a:pt x="78" y="108"/>
                  <a:pt x="79" y="108"/>
                </a:cubicBezTo>
                <a:cubicBezTo>
                  <a:pt x="79" y="110"/>
                  <a:pt x="78" y="113"/>
                  <a:pt x="80" y="114"/>
                </a:cubicBezTo>
                <a:cubicBezTo>
                  <a:pt x="83" y="116"/>
                  <a:pt x="83" y="118"/>
                  <a:pt x="82" y="122"/>
                </a:cubicBezTo>
                <a:cubicBezTo>
                  <a:pt x="81" y="124"/>
                  <a:pt x="80" y="127"/>
                  <a:pt x="81" y="130"/>
                </a:cubicBezTo>
                <a:cubicBezTo>
                  <a:pt x="81" y="131"/>
                  <a:pt x="82" y="133"/>
                  <a:pt x="82" y="135"/>
                </a:cubicBezTo>
                <a:cubicBezTo>
                  <a:pt x="82" y="136"/>
                  <a:pt x="80" y="138"/>
                  <a:pt x="82" y="138"/>
                </a:cubicBezTo>
                <a:cubicBezTo>
                  <a:pt x="83" y="139"/>
                  <a:pt x="86" y="140"/>
                  <a:pt x="88" y="139"/>
                </a:cubicBezTo>
                <a:cubicBezTo>
                  <a:pt x="90" y="137"/>
                  <a:pt x="94" y="144"/>
                  <a:pt x="93" y="145"/>
                </a:cubicBezTo>
                <a:cubicBezTo>
                  <a:pt x="93" y="146"/>
                  <a:pt x="93" y="147"/>
                  <a:pt x="94" y="148"/>
                </a:cubicBezTo>
                <a:cubicBezTo>
                  <a:pt x="95" y="149"/>
                  <a:pt x="97" y="147"/>
                  <a:pt x="98" y="148"/>
                </a:cubicBezTo>
                <a:cubicBezTo>
                  <a:pt x="102" y="150"/>
                  <a:pt x="98" y="154"/>
                  <a:pt x="98" y="157"/>
                </a:cubicBezTo>
                <a:cubicBezTo>
                  <a:pt x="100" y="154"/>
                  <a:pt x="102" y="160"/>
                  <a:pt x="102" y="160"/>
                </a:cubicBezTo>
                <a:cubicBezTo>
                  <a:pt x="103" y="164"/>
                  <a:pt x="101" y="165"/>
                  <a:pt x="98" y="166"/>
                </a:cubicBezTo>
                <a:cubicBezTo>
                  <a:pt x="94" y="168"/>
                  <a:pt x="92" y="170"/>
                  <a:pt x="90" y="173"/>
                </a:cubicBezTo>
                <a:cubicBezTo>
                  <a:pt x="89" y="175"/>
                  <a:pt x="88" y="176"/>
                  <a:pt x="86" y="177"/>
                </a:cubicBezTo>
                <a:cubicBezTo>
                  <a:pt x="85" y="179"/>
                  <a:pt x="83" y="180"/>
                  <a:pt x="81" y="182"/>
                </a:cubicBezTo>
                <a:cubicBezTo>
                  <a:pt x="83" y="182"/>
                  <a:pt x="85" y="181"/>
                  <a:pt x="86" y="181"/>
                </a:cubicBezTo>
                <a:cubicBezTo>
                  <a:pt x="87" y="181"/>
                  <a:pt x="88" y="183"/>
                  <a:pt x="89" y="183"/>
                </a:cubicBezTo>
                <a:cubicBezTo>
                  <a:pt x="89" y="184"/>
                  <a:pt x="90" y="185"/>
                  <a:pt x="91" y="186"/>
                </a:cubicBezTo>
                <a:cubicBezTo>
                  <a:pt x="92" y="187"/>
                  <a:pt x="93" y="186"/>
                  <a:pt x="94" y="187"/>
                </a:cubicBezTo>
                <a:cubicBezTo>
                  <a:pt x="96" y="189"/>
                  <a:pt x="100" y="190"/>
                  <a:pt x="101" y="193"/>
                </a:cubicBezTo>
                <a:cubicBezTo>
                  <a:pt x="102" y="195"/>
                  <a:pt x="103" y="199"/>
                  <a:pt x="104" y="201"/>
                </a:cubicBezTo>
                <a:cubicBezTo>
                  <a:pt x="105" y="200"/>
                  <a:pt x="106" y="199"/>
                  <a:pt x="107" y="197"/>
                </a:cubicBezTo>
                <a:cubicBezTo>
                  <a:pt x="107" y="196"/>
                  <a:pt x="108" y="194"/>
                  <a:pt x="109" y="193"/>
                </a:cubicBezTo>
                <a:cubicBezTo>
                  <a:pt x="110" y="190"/>
                  <a:pt x="113" y="189"/>
                  <a:pt x="116" y="187"/>
                </a:cubicBezTo>
                <a:cubicBezTo>
                  <a:pt x="118" y="185"/>
                  <a:pt x="118" y="183"/>
                  <a:pt x="119" y="180"/>
                </a:cubicBezTo>
                <a:cubicBezTo>
                  <a:pt x="121" y="176"/>
                  <a:pt x="124" y="175"/>
                  <a:pt x="126" y="172"/>
                </a:cubicBezTo>
                <a:cubicBezTo>
                  <a:pt x="129" y="169"/>
                  <a:pt x="126" y="165"/>
                  <a:pt x="127" y="161"/>
                </a:cubicBezTo>
                <a:cubicBezTo>
                  <a:pt x="128" y="160"/>
                  <a:pt x="128" y="159"/>
                  <a:pt x="128" y="157"/>
                </a:cubicBezTo>
                <a:cubicBezTo>
                  <a:pt x="128" y="156"/>
                  <a:pt x="128" y="156"/>
                  <a:pt x="129" y="156"/>
                </a:cubicBezTo>
                <a:cubicBezTo>
                  <a:pt x="131" y="155"/>
                  <a:pt x="132" y="153"/>
                  <a:pt x="133" y="152"/>
                </a:cubicBezTo>
                <a:cubicBezTo>
                  <a:pt x="134" y="151"/>
                  <a:pt x="135" y="150"/>
                  <a:pt x="137" y="149"/>
                </a:cubicBezTo>
                <a:cubicBezTo>
                  <a:pt x="138" y="149"/>
                  <a:pt x="139" y="148"/>
                  <a:pt x="141" y="147"/>
                </a:cubicBezTo>
                <a:cubicBezTo>
                  <a:pt x="142" y="147"/>
                  <a:pt x="143" y="148"/>
                  <a:pt x="144" y="148"/>
                </a:cubicBezTo>
                <a:cubicBezTo>
                  <a:pt x="145" y="148"/>
                  <a:pt x="144" y="147"/>
                  <a:pt x="144" y="147"/>
                </a:cubicBezTo>
                <a:cubicBezTo>
                  <a:pt x="143" y="146"/>
                  <a:pt x="147" y="145"/>
                  <a:pt x="147" y="145"/>
                </a:cubicBezTo>
                <a:cubicBezTo>
                  <a:pt x="147" y="145"/>
                  <a:pt x="149" y="142"/>
                  <a:pt x="149" y="143"/>
                </a:cubicBezTo>
                <a:cubicBezTo>
                  <a:pt x="150" y="144"/>
                  <a:pt x="155" y="142"/>
                  <a:pt x="155" y="142"/>
                </a:cubicBezTo>
                <a:cubicBezTo>
                  <a:pt x="156" y="142"/>
                  <a:pt x="155" y="143"/>
                  <a:pt x="156" y="143"/>
                </a:cubicBezTo>
                <a:cubicBezTo>
                  <a:pt x="157" y="143"/>
                  <a:pt x="160" y="143"/>
                  <a:pt x="161" y="142"/>
                </a:cubicBezTo>
                <a:cubicBezTo>
                  <a:pt x="162" y="141"/>
                  <a:pt x="162" y="140"/>
                  <a:pt x="163" y="139"/>
                </a:cubicBezTo>
                <a:cubicBezTo>
                  <a:pt x="164" y="139"/>
                  <a:pt x="165" y="138"/>
                  <a:pt x="165" y="137"/>
                </a:cubicBezTo>
                <a:cubicBezTo>
                  <a:pt x="166" y="136"/>
                  <a:pt x="165" y="134"/>
                  <a:pt x="166" y="133"/>
                </a:cubicBezTo>
                <a:cubicBezTo>
                  <a:pt x="167" y="132"/>
                  <a:pt x="168" y="131"/>
                  <a:pt x="169" y="130"/>
                </a:cubicBezTo>
                <a:cubicBezTo>
                  <a:pt x="171" y="127"/>
                  <a:pt x="172" y="126"/>
                  <a:pt x="172" y="123"/>
                </a:cubicBezTo>
                <a:cubicBezTo>
                  <a:pt x="172" y="121"/>
                  <a:pt x="172" y="120"/>
                  <a:pt x="173" y="118"/>
                </a:cubicBezTo>
                <a:cubicBezTo>
                  <a:pt x="173" y="117"/>
                  <a:pt x="174" y="117"/>
                  <a:pt x="175" y="116"/>
                </a:cubicBezTo>
                <a:cubicBezTo>
                  <a:pt x="176" y="115"/>
                  <a:pt x="175" y="113"/>
                  <a:pt x="175" y="112"/>
                </a:cubicBezTo>
                <a:cubicBezTo>
                  <a:pt x="175" y="110"/>
                  <a:pt x="176" y="109"/>
                  <a:pt x="176" y="107"/>
                </a:cubicBezTo>
                <a:cubicBezTo>
                  <a:pt x="177" y="104"/>
                  <a:pt x="176" y="101"/>
                  <a:pt x="176" y="98"/>
                </a:cubicBezTo>
                <a:cubicBezTo>
                  <a:pt x="176" y="96"/>
                  <a:pt x="175" y="94"/>
                  <a:pt x="176" y="93"/>
                </a:cubicBezTo>
                <a:cubicBezTo>
                  <a:pt x="177" y="91"/>
                  <a:pt x="176" y="92"/>
                  <a:pt x="176" y="90"/>
                </a:cubicBezTo>
                <a:cubicBezTo>
                  <a:pt x="176" y="90"/>
                  <a:pt x="178" y="91"/>
                  <a:pt x="178" y="91"/>
                </a:cubicBezTo>
                <a:cubicBezTo>
                  <a:pt x="178" y="91"/>
                  <a:pt x="178" y="90"/>
                  <a:pt x="178" y="90"/>
                </a:cubicBezTo>
                <a:cubicBezTo>
                  <a:pt x="178" y="90"/>
                  <a:pt x="179" y="90"/>
                  <a:pt x="179" y="90"/>
                </a:cubicBezTo>
                <a:cubicBezTo>
                  <a:pt x="181" y="90"/>
                  <a:pt x="182" y="87"/>
                  <a:pt x="182" y="86"/>
                </a:cubicBezTo>
                <a:cubicBezTo>
                  <a:pt x="183" y="85"/>
                  <a:pt x="184" y="83"/>
                  <a:pt x="185" y="81"/>
                </a:cubicBezTo>
                <a:cubicBezTo>
                  <a:pt x="187" y="79"/>
                  <a:pt x="189" y="79"/>
                  <a:pt x="190" y="77"/>
                </a:cubicBezTo>
                <a:cubicBezTo>
                  <a:pt x="195" y="71"/>
                  <a:pt x="199" y="64"/>
                  <a:pt x="196" y="57"/>
                </a:cubicBezTo>
                <a:cubicBezTo>
                  <a:pt x="194" y="53"/>
                  <a:pt x="198" y="60"/>
                  <a:pt x="196" y="57"/>
                </a:cubicBezTo>
                <a:close/>
                <a:moveTo>
                  <a:pt x="115" y="186"/>
                </a:moveTo>
                <a:cubicBezTo>
                  <a:pt x="113" y="187"/>
                  <a:pt x="112" y="189"/>
                  <a:pt x="110" y="190"/>
                </a:cubicBezTo>
                <a:cubicBezTo>
                  <a:pt x="107" y="191"/>
                  <a:pt x="112" y="188"/>
                  <a:pt x="112" y="187"/>
                </a:cubicBezTo>
                <a:cubicBezTo>
                  <a:pt x="113" y="186"/>
                  <a:pt x="114" y="184"/>
                  <a:pt x="116" y="182"/>
                </a:cubicBezTo>
                <a:cubicBezTo>
                  <a:pt x="118" y="180"/>
                  <a:pt x="117" y="184"/>
                  <a:pt x="115" y="186"/>
                </a:cubicBezTo>
                <a:cubicBezTo>
                  <a:pt x="115" y="186"/>
                  <a:pt x="116" y="185"/>
                  <a:pt x="115" y="186"/>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91" name="Freeform 629">
            <a:extLst>
              <a:ext uri="{FF2B5EF4-FFF2-40B4-BE49-F238E27FC236}">
                <a16:creationId xmlns:a16="http://schemas.microsoft.com/office/drawing/2014/main" id="{B4841768-750F-F7D2-FDA1-1A77897786A6}"/>
              </a:ext>
            </a:extLst>
          </p:cNvPr>
          <p:cNvSpPr/>
          <p:nvPr/>
        </p:nvSpPr>
        <p:spPr bwMode="auto">
          <a:xfrm>
            <a:off x="8207314" y="4944096"/>
            <a:ext cx="78162" cy="101226"/>
          </a:xfrm>
          <a:custGeom>
            <a:avLst/>
            <a:gdLst>
              <a:gd name="T0" fmla="*/ 21 w 27"/>
              <a:gd name="T1" fmla="*/ 10 h 28"/>
              <a:gd name="T2" fmla="*/ 17 w 27"/>
              <a:gd name="T3" fmla="*/ 7 h 28"/>
              <a:gd name="T4" fmla="*/ 14 w 27"/>
              <a:gd name="T5" fmla="*/ 6 h 28"/>
              <a:gd name="T6" fmla="*/ 11 w 27"/>
              <a:gd name="T7" fmla="*/ 3 h 28"/>
              <a:gd name="T8" fmla="*/ 6 w 27"/>
              <a:gd name="T9" fmla="*/ 2 h 28"/>
              <a:gd name="T10" fmla="*/ 4 w 27"/>
              <a:gd name="T11" fmla="*/ 3 h 28"/>
              <a:gd name="T12" fmla="*/ 3 w 27"/>
              <a:gd name="T13" fmla="*/ 6 h 28"/>
              <a:gd name="T14" fmla="*/ 3 w 27"/>
              <a:gd name="T15" fmla="*/ 12 h 28"/>
              <a:gd name="T16" fmla="*/ 2 w 27"/>
              <a:gd name="T17" fmla="*/ 17 h 28"/>
              <a:gd name="T18" fmla="*/ 1 w 27"/>
              <a:gd name="T19" fmla="*/ 22 h 28"/>
              <a:gd name="T20" fmla="*/ 4 w 27"/>
              <a:gd name="T21" fmla="*/ 25 h 28"/>
              <a:gd name="T22" fmla="*/ 9 w 27"/>
              <a:gd name="T23" fmla="*/ 26 h 28"/>
              <a:gd name="T24" fmla="*/ 13 w 27"/>
              <a:gd name="T25" fmla="*/ 28 h 28"/>
              <a:gd name="T26" fmla="*/ 19 w 27"/>
              <a:gd name="T27" fmla="*/ 28 h 28"/>
              <a:gd name="T28" fmla="*/ 24 w 27"/>
              <a:gd name="T29" fmla="*/ 25 h 28"/>
              <a:gd name="T30" fmla="*/ 26 w 27"/>
              <a:gd name="T31" fmla="*/ 19 h 28"/>
              <a:gd name="T32" fmla="*/ 24 w 27"/>
              <a:gd name="T33" fmla="*/ 14 h 28"/>
              <a:gd name="T34" fmla="*/ 21 w 27"/>
              <a:gd name="T35" fmla="*/ 10 h 28"/>
              <a:gd name="T36" fmla="*/ 21 w 27"/>
              <a:gd name="T37" fmla="*/ 1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 h="28">
                <a:moveTo>
                  <a:pt x="21" y="10"/>
                </a:moveTo>
                <a:cubicBezTo>
                  <a:pt x="20" y="8"/>
                  <a:pt x="18" y="8"/>
                  <a:pt x="17" y="7"/>
                </a:cubicBezTo>
                <a:cubicBezTo>
                  <a:pt x="16" y="6"/>
                  <a:pt x="15" y="7"/>
                  <a:pt x="14" y="6"/>
                </a:cubicBezTo>
                <a:cubicBezTo>
                  <a:pt x="13" y="5"/>
                  <a:pt x="12" y="4"/>
                  <a:pt x="11" y="3"/>
                </a:cubicBezTo>
                <a:cubicBezTo>
                  <a:pt x="10" y="0"/>
                  <a:pt x="9" y="1"/>
                  <a:pt x="6" y="2"/>
                </a:cubicBezTo>
                <a:cubicBezTo>
                  <a:pt x="5" y="2"/>
                  <a:pt x="5" y="1"/>
                  <a:pt x="4" y="3"/>
                </a:cubicBezTo>
                <a:cubicBezTo>
                  <a:pt x="3" y="4"/>
                  <a:pt x="3" y="5"/>
                  <a:pt x="3" y="6"/>
                </a:cubicBezTo>
                <a:cubicBezTo>
                  <a:pt x="3" y="8"/>
                  <a:pt x="3" y="10"/>
                  <a:pt x="3" y="12"/>
                </a:cubicBezTo>
                <a:cubicBezTo>
                  <a:pt x="3" y="13"/>
                  <a:pt x="3" y="15"/>
                  <a:pt x="2" y="17"/>
                </a:cubicBezTo>
                <a:cubicBezTo>
                  <a:pt x="0" y="19"/>
                  <a:pt x="0" y="19"/>
                  <a:pt x="1" y="22"/>
                </a:cubicBezTo>
                <a:cubicBezTo>
                  <a:pt x="2" y="24"/>
                  <a:pt x="2" y="24"/>
                  <a:pt x="4" y="25"/>
                </a:cubicBezTo>
                <a:cubicBezTo>
                  <a:pt x="6" y="25"/>
                  <a:pt x="8" y="25"/>
                  <a:pt x="9" y="26"/>
                </a:cubicBezTo>
                <a:cubicBezTo>
                  <a:pt x="10" y="26"/>
                  <a:pt x="12" y="28"/>
                  <a:pt x="13" y="28"/>
                </a:cubicBezTo>
                <a:cubicBezTo>
                  <a:pt x="15" y="27"/>
                  <a:pt x="17" y="28"/>
                  <a:pt x="19" y="28"/>
                </a:cubicBezTo>
                <a:cubicBezTo>
                  <a:pt x="20" y="28"/>
                  <a:pt x="23" y="26"/>
                  <a:pt x="24" y="25"/>
                </a:cubicBezTo>
                <a:cubicBezTo>
                  <a:pt x="26" y="23"/>
                  <a:pt x="27" y="21"/>
                  <a:pt x="26" y="19"/>
                </a:cubicBezTo>
                <a:cubicBezTo>
                  <a:pt x="25" y="17"/>
                  <a:pt x="25" y="16"/>
                  <a:pt x="24" y="14"/>
                </a:cubicBezTo>
                <a:cubicBezTo>
                  <a:pt x="24" y="12"/>
                  <a:pt x="23" y="11"/>
                  <a:pt x="21" y="10"/>
                </a:cubicBezTo>
                <a:cubicBezTo>
                  <a:pt x="20" y="9"/>
                  <a:pt x="22" y="10"/>
                  <a:pt x="21" y="10"/>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92" name="Freeform 631">
            <a:extLst>
              <a:ext uri="{FF2B5EF4-FFF2-40B4-BE49-F238E27FC236}">
                <a16:creationId xmlns:a16="http://schemas.microsoft.com/office/drawing/2014/main" id="{FB7E22DE-15E9-5EDC-D2E4-C75296884108}"/>
              </a:ext>
            </a:extLst>
          </p:cNvPr>
          <p:cNvSpPr/>
          <p:nvPr/>
        </p:nvSpPr>
        <p:spPr bwMode="auto">
          <a:xfrm>
            <a:off x="7789792" y="4102192"/>
            <a:ext cx="63321" cy="87647"/>
          </a:xfrm>
          <a:custGeom>
            <a:avLst/>
            <a:gdLst>
              <a:gd name="T0" fmla="*/ 15 w 22"/>
              <a:gd name="T1" fmla="*/ 23 h 24"/>
              <a:gd name="T2" fmla="*/ 19 w 22"/>
              <a:gd name="T3" fmla="*/ 24 h 24"/>
              <a:gd name="T4" fmla="*/ 19 w 22"/>
              <a:gd name="T5" fmla="*/ 17 h 24"/>
              <a:gd name="T6" fmla="*/ 20 w 22"/>
              <a:gd name="T7" fmla="*/ 10 h 24"/>
              <a:gd name="T8" fmla="*/ 21 w 22"/>
              <a:gd name="T9" fmla="*/ 7 h 24"/>
              <a:gd name="T10" fmla="*/ 22 w 22"/>
              <a:gd name="T11" fmla="*/ 3 h 24"/>
              <a:gd name="T12" fmla="*/ 17 w 22"/>
              <a:gd name="T13" fmla="*/ 4 h 24"/>
              <a:gd name="T14" fmla="*/ 12 w 22"/>
              <a:gd name="T15" fmla="*/ 5 h 24"/>
              <a:gd name="T16" fmla="*/ 9 w 22"/>
              <a:gd name="T17" fmla="*/ 8 h 24"/>
              <a:gd name="T18" fmla="*/ 4 w 22"/>
              <a:gd name="T19" fmla="*/ 9 h 24"/>
              <a:gd name="T20" fmla="*/ 3 w 22"/>
              <a:gd name="T21" fmla="*/ 12 h 24"/>
              <a:gd name="T22" fmla="*/ 0 w 22"/>
              <a:gd name="T23" fmla="*/ 13 h 24"/>
              <a:gd name="T24" fmla="*/ 6 w 22"/>
              <a:gd name="T25" fmla="*/ 19 h 24"/>
              <a:gd name="T26" fmla="*/ 11 w 22"/>
              <a:gd name="T27" fmla="*/ 22 h 24"/>
              <a:gd name="T28" fmla="*/ 15 w 22"/>
              <a:gd name="T29" fmla="*/ 23 h 24"/>
              <a:gd name="T30" fmla="*/ 15 w 22"/>
              <a:gd name="T31" fmla="*/ 2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 h="24">
                <a:moveTo>
                  <a:pt x="15" y="23"/>
                </a:moveTo>
                <a:cubicBezTo>
                  <a:pt x="16" y="24"/>
                  <a:pt x="17" y="24"/>
                  <a:pt x="19" y="24"/>
                </a:cubicBezTo>
                <a:cubicBezTo>
                  <a:pt x="17" y="21"/>
                  <a:pt x="19" y="20"/>
                  <a:pt x="19" y="17"/>
                </a:cubicBezTo>
                <a:cubicBezTo>
                  <a:pt x="19" y="15"/>
                  <a:pt x="20" y="12"/>
                  <a:pt x="20" y="10"/>
                </a:cubicBezTo>
                <a:cubicBezTo>
                  <a:pt x="20" y="9"/>
                  <a:pt x="21" y="8"/>
                  <a:pt x="21" y="7"/>
                </a:cubicBezTo>
                <a:cubicBezTo>
                  <a:pt x="22" y="6"/>
                  <a:pt x="21" y="5"/>
                  <a:pt x="22" y="3"/>
                </a:cubicBezTo>
                <a:cubicBezTo>
                  <a:pt x="22" y="0"/>
                  <a:pt x="18" y="4"/>
                  <a:pt x="17" y="4"/>
                </a:cubicBezTo>
                <a:cubicBezTo>
                  <a:pt x="15" y="4"/>
                  <a:pt x="14" y="3"/>
                  <a:pt x="12" y="5"/>
                </a:cubicBezTo>
                <a:cubicBezTo>
                  <a:pt x="12" y="5"/>
                  <a:pt x="10" y="9"/>
                  <a:pt x="9" y="8"/>
                </a:cubicBezTo>
                <a:cubicBezTo>
                  <a:pt x="7" y="8"/>
                  <a:pt x="6" y="8"/>
                  <a:pt x="4" y="9"/>
                </a:cubicBezTo>
                <a:cubicBezTo>
                  <a:pt x="4" y="10"/>
                  <a:pt x="4" y="12"/>
                  <a:pt x="3" y="12"/>
                </a:cubicBezTo>
                <a:cubicBezTo>
                  <a:pt x="3" y="13"/>
                  <a:pt x="1" y="13"/>
                  <a:pt x="0" y="13"/>
                </a:cubicBezTo>
                <a:cubicBezTo>
                  <a:pt x="2" y="15"/>
                  <a:pt x="4" y="18"/>
                  <a:pt x="6" y="19"/>
                </a:cubicBezTo>
                <a:cubicBezTo>
                  <a:pt x="7" y="21"/>
                  <a:pt x="9" y="22"/>
                  <a:pt x="11" y="22"/>
                </a:cubicBezTo>
                <a:cubicBezTo>
                  <a:pt x="12" y="22"/>
                  <a:pt x="14" y="22"/>
                  <a:pt x="15" y="23"/>
                </a:cubicBezTo>
                <a:cubicBezTo>
                  <a:pt x="16" y="23"/>
                  <a:pt x="15" y="22"/>
                  <a:pt x="15" y="23"/>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93" name="Freeform 632">
            <a:extLst>
              <a:ext uri="{FF2B5EF4-FFF2-40B4-BE49-F238E27FC236}">
                <a16:creationId xmlns:a16="http://schemas.microsoft.com/office/drawing/2014/main" id="{2E5791F6-4799-5B5D-5E38-6CD16E47C025}"/>
              </a:ext>
            </a:extLst>
          </p:cNvPr>
          <p:cNvSpPr/>
          <p:nvPr/>
        </p:nvSpPr>
        <p:spPr bwMode="auto">
          <a:xfrm>
            <a:off x="7809581" y="4182430"/>
            <a:ext cx="49470" cy="54316"/>
          </a:xfrm>
          <a:custGeom>
            <a:avLst/>
            <a:gdLst>
              <a:gd name="T0" fmla="*/ 16 w 17"/>
              <a:gd name="T1" fmla="*/ 10 h 15"/>
              <a:gd name="T2" fmla="*/ 17 w 17"/>
              <a:gd name="T3" fmla="*/ 8 h 15"/>
              <a:gd name="T4" fmla="*/ 15 w 17"/>
              <a:gd name="T5" fmla="*/ 6 h 15"/>
              <a:gd name="T6" fmla="*/ 12 w 17"/>
              <a:gd name="T7" fmla="*/ 2 h 15"/>
              <a:gd name="T8" fmla="*/ 8 w 17"/>
              <a:gd name="T9" fmla="*/ 1 h 15"/>
              <a:gd name="T10" fmla="*/ 3 w 17"/>
              <a:gd name="T11" fmla="*/ 0 h 15"/>
              <a:gd name="T12" fmla="*/ 3 w 17"/>
              <a:gd name="T13" fmla="*/ 6 h 15"/>
              <a:gd name="T14" fmla="*/ 6 w 17"/>
              <a:gd name="T15" fmla="*/ 7 h 15"/>
              <a:gd name="T16" fmla="*/ 4 w 17"/>
              <a:gd name="T17" fmla="*/ 5 h 15"/>
              <a:gd name="T18" fmla="*/ 7 w 17"/>
              <a:gd name="T19" fmla="*/ 7 h 15"/>
              <a:gd name="T20" fmla="*/ 11 w 17"/>
              <a:gd name="T21" fmla="*/ 10 h 15"/>
              <a:gd name="T22" fmla="*/ 14 w 17"/>
              <a:gd name="T23" fmla="*/ 14 h 15"/>
              <a:gd name="T24" fmla="*/ 16 w 17"/>
              <a:gd name="T25" fmla="*/ 10 h 15"/>
              <a:gd name="T26" fmla="*/ 16 w 17"/>
              <a:gd name="T27" fmla="*/ 1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15">
                <a:moveTo>
                  <a:pt x="16" y="10"/>
                </a:moveTo>
                <a:cubicBezTo>
                  <a:pt x="16" y="9"/>
                  <a:pt x="16" y="8"/>
                  <a:pt x="17" y="8"/>
                </a:cubicBezTo>
                <a:cubicBezTo>
                  <a:pt x="16" y="7"/>
                  <a:pt x="16" y="6"/>
                  <a:pt x="15" y="6"/>
                </a:cubicBezTo>
                <a:cubicBezTo>
                  <a:pt x="14" y="5"/>
                  <a:pt x="13" y="2"/>
                  <a:pt x="12" y="2"/>
                </a:cubicBezTo>
                <a:cubicBezTo>
                  <a:pt x="10" y="2"/>
                  <a:pt x="9" y="2"/>
                  <a:pt x="8" y="1"/>
                </a:cubicBezTo>
                <a:cubicBezTo>
                  <a:pt x="7" y="0"/>
                  <a:pt x="4" y="0"/>
                  <a:pt x="3" y="0"/>
                </a:cubicBezTo>
                <a:cubicBezTo>
                  <a:pt x="4" y="1"/>
                  <a:pt x="0" y="6"/>
                  <a:pt x="3" y="6"/>
                </a:cubicBezTo>
                <a:cubicBezTo>
                  <a:pt x="4" y="6"/>
                  <a:pt x="4" y="8"/>
                  <a:pt x="6" y="7"/>
                </a:cubicBezTo>
                <a:cubicBezTo>
                  <a:pt x="7" y="6"/>
                  <a:pt x="4" y="5"/>
                  <a:pt x="4" y="5"/>
                </a:cubicBezTo>
                <a:cubicBezTo>
                  <a:pt x="5" y="5"/>
                  <a:pt x="7" y="6"/>
                  <a:pt x="7" y="7"/>
                </a:cubicBezTo>
                <a:cubicBezTo>
                  <a:pt x="8" y="9"/>
                  <a:pt x="10" y="8"/>
                  <a:pt x="11" y="10"/>
                </a:cubicBezTo>
                <a:cubicBezTo>
                  <a:pt x="12" y="11"/>
                  <a:pt x="12" y="13"/>
                  <a:pt x="14" y="14"/>
                </a:cubicBezTo>
                <a:cubicBezTo>
                  <a:pt x="17" y="15"/>
                  <a:pt x="17" y="12"/>
                  <a:pt x="16" y="10"/>
                </a:cubicBezTo>
                <a:cubicBezTo>
                  <a:pt x="16" y="9"/>
                  <a:pt x="16" y="11"/>
                  <a:pt x="16" y="10"/>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94" name="Freeform 633">
            <a:extLst>
              <a:ext uri="{FF2B5EF4-FFF2-40B4-BE49-F238E27FC236}">
                <a16:creationId xmlns:a16="http://schemas.microsoft.com/office/drawing/2014/main" id="{58C121E1-4656-0C83-BA84-EBBF91BC193F}"/>
              </a:ext>
            </a:extLst>
          </p:cNvPr>
          <p:cNvSpPr/>
          <p:nvPr/>
        </p:nvSpPr>
        <p:spPr bwMode="auto">
          <a:xfrm>
            <a:off x="7754174" y="4120708"/>
            <a:ext cx="32650" cy="32098"/>
          </a:xfrm>
          <a:custGeom>
            <a:avLst/>
            <a:gdLst>
              <a:gd name="T0" fmla="*/ 4 w 11"/>
              <a:gd name="T1" fmla="*/ 1 h 9"/>
              <a:gd name="T2" fmla="*/ 4 w 11"/>
              <a:gd name="T3" fmla="*/ 0 h 9"/>
              <a:gd name="T4" fmla="*/ 0 w 11"/>
              <a:gd name="T5" fmla="*/ 4 h 9"/>
              <a:gd name="T6" fmla="*/ 11 w 11"/>
              <a:gd name="T7" fmla="*/ 5 h 9"/>
              <a:gd name="T8" fmla="*/ 4 w 11"/>
              <a:gd name="T9" fmla="*/ 1 h 9"/>
            </a:gdLst>
            <a:ahLst/>
            <a:cxnLst>
              <a:cxn ang="0">
                <a:pos x="T0" y="T1"/>
              </a:cxn>
              <a:cxn ang="0">
                <a:pos x="T2" y="T3"/>
              </a:cxn>
              <a:cxn ang="0">
                <a:pos x="T4" y="T5"/>
              </a:cxn>
              <a:cxn ang="0">
                <a:pos x="T6" y="T7"/>
              </a:cxn>
              <a:cxn ang="0">
                <a:pos x="T8" y="T9"/>
              </a:cxn>
            </a:cxnLst>
            <a:rect l="0" t="0" r="r" b="b"/>
            <a:pathLst>
              <a:path w="11" h="9">
                <a:moveTo>
                  <a:pt x="4" y="1"/>
                </a:moveTo>
                <a:cubicBezTo>
                  <a:pt x="4" y="0"/>
                  <a:pt x="4" y="0"/>
                  <a:pt x="4" y="0"/>
                </a:cubicBezTo>
                <a:cubicBezTo>
                  <a:pt x="3" y="1"/>
                  <a:pt x="1" y="3"/>
                  <a:pt x="0" y="4"/>
                </a:cubicBezTo>
                <a:cubicBezTo>
                  <a:pt x="2" y="5"/>
                  <a:pt x="11" y="9"/>
                  <a:pt x="11" y="5"/>
                </a:cubicBezTo>
                <a:cubicBezTo>
                  <a:pt x="11" y="2"/>
                  <a:pt x="6" y="3"/>
                  <a:pt x="4" y="1"/>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95" name="Freeform 634">
            <a:extLst>
              <a:ext uri="{FF2B5EF4-FFF2-40B4-BE49-F238E27FC236}">
                <a16:creationId xmlns:a16="http://schemas.microsoft.com/office/drawing/2014/main" id="{50C2F443-FC41-B22B-944E-D15DE2AA7258}"/>
              </a:ext>
            </a:extLst>
          </p:cNvPr>
          <p:cNvSpPr/>
          <p:nvPr/>
        </p:nvSpPr>
        <p:spPr bwMode="auto">
          <a:xfrm>
            <a:off x="7719546" y="4055283"/>
            <a:ext cx="58375" cy="83943"/>
          </a:xfrm>
          <a:custGeom>
            <a:avLst/>
            <a:gdLst>
              <a:gd name="T0" fmla="*/ 16 w 20"/>
              <a:gd name="T1" fmla="*/ 16 h 23"/>
              <a:gd name="T2" fmla="*/ 20 w 20"/>
              <a:gd name="T3" fmla="*/ 12 h 23"/>
              <a:gd name="T4" fmla="*/ 16 w 20"/>
              <a:gd name="T5" fmla="*/ 8 h 23"/>
              <a:gd name="T6" fmla="*/ 16 w 20"/>
              <a:gd name="T7" fmla="*/ 1 h 23"/>
              <a:gd name="T8" fmla="*/ 8 w 20"/>
              <a:gd name="T9" fmla="*/ 1 h 23"/>
              <a:gd name="T10" fmla="*/ 7 w 20"/>
              <a:gd name="T11" fmla="*/ 6 h 23"/>
              <a:gd name="T12" fmla="*/ 8 w 20"/>
              <a:gd name="T13" fmla="*/ 10 h 23"/>
              <a:gd name="T14" fmla="*/ 4 w 20"/>
              <a:gd name="T15" fmla="*/ 10 h 23"/>
              <a:gd name="T16" fmla="*/ 2 w 20"/>
              <a:gd name="T17" fmla="*/ 15 h 23"/>
              <a:gd name="T18" fmla="*/ 12 w 20"/>
              <a:gd name="T19" fmla="*/ 21 h 23"/>
              <a:gd name="T20" fmla="*/ 16 w 20"/>
              <a:gd name="T21" fmla="*/ 1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23">
                <a:moveTo>
                  <a:pt x="16" y="16"/>
                </a:moveTo>
                <a:cubicBezTo>
                  <a:pt x="16" y="14"/>
                  <a:pt x="19" y="13"/>
                  <a:pt x="20" y="12"/>
                </a:cubicBezTo>
                <a:cubicBezTo>
                  <a:pt x="17" y="11"/>
                  <a:pt x="16" y="11"/>
                  <a:pt x="16" y="8"/>
                </a:cubicBezTo>
                <a:cubicBezTo>
                  <a:pt x="16" y="7"/>
                  <a:pt x="17" y="2"/>
                  <a:pt x="16" y="1"/>
                </a:cubicBezTo>
                <a:cubicBezTo>
                  <a:pt x="15" y="0"/>
                  <a:pt x="10" y="1"/>
                  <a:pt x="8" y="1"/>
                </a:cubicBezTo>
                <a:cubicBezTo>
                  <a:pt x="6" y="1"/>
                  <a:pt x="6" y="4"/>
                  <a:pt x="7" y="6"/>
                </a:cubicBezTo>
                <a:cubicBezTo>
                  <a:pt x="8" y="7"/>
                  <a:pt x="12" y="10"/>
                  <a:pt x="8" y="10"/>
                </a:cubicBezTo>
                <a:cubicBezTo>
                  <a:pt x="7" y="10"/>
                  <a:pt x="5" y="10"/>
                  <a:pt x="4" y="10"/>
                </a:cubicBezTo>
                <a:cubicBezTo>
                  <a:pt x="2" y="10"/>
                  <a:pt x="2" y="14"/>
                  <a:pt x="2" y="15"/>
                </a:cubicBezTo>
                <a:cubicBezTo>
                  <a:pt x="0" y="21"/>
                  <a:pt x="8" y="20"/>
                  <a:pt x="12" y="21"/>
                </a:cubicBezTo>
                <a:cubicBezTo>
                  <a:pt x="13" y="23"/>
                  <a:pt x="16" y="17"/>
                  <a:pt x="16" y="16"/>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96" name="Freeform 635">
            <a:extLst>
              <a:ext uri="{FF2B5EF4-FFF2-40B4-BE49-F238E27FC236}">
                <a16:creationId xmlns:a16="http://schemas.microsoft.com/office/drawing/2014/main" id="{6EE3F30C-898A-6020-345D-73B0EC8DD7BC}"/>
              </a:ext>
            </a:extLst>
          </p:cNvPr>
          <p:cNvSpPr/>
          <p:nvPr/>
        </p:nvSpPr>
        <p:spPr bwMode="auto">
          <a:xfrm>
            <a:off x="7366334" y="3768887"/>
            <a:ext cx="434342" cy="348119"/>
          </a:xfrm>
          <a:custGeom>
            <a:avLst/>
            <a:gdLst>
              <a:gd name="T0" fmla="*/ 132 w 150"/>
              <a:gd name="T1" fmla="*/ 88 h 96"/>
              <a:gd name="T2" fmla="*/ 130 w 150"/>
              <a:gd name="T3" fmla="*/ 80 h 96"/>
              <a:gd name="T4" fmla="*/ 144 w 150"/>
              <a:gd name="T5" fmla="*/ 78 h 96"/>
              <a:gd name="T6" fmla="*/ 146 w 150"/>
              <a:gd name="T7" fmla="*/ 68 h 96"/>
              <a:gd name="T8" fmla="*/ 146 w 150"/>
              <a:gd name="T9" fmla="*/ 61 h 96"/>
              <a:gd name="T10" fmla="*/ 132 w 150"/>
              <a:gd name="T11" fmla="*/ 64 h 96"/>
              <a:gd name="T12" fmla="*/ 126 w 150"/>
              <a:gd name="T13" fmla="*/ 76 h 96"/>
              <a:gd name="T14" fmla="*/ 110 w 150"/>
              <a:gd name="T15" fmla="*/ 76 h 96"/>
              <a:gd name="T16" fmla="*/ 102 w 150"/>
              <a:gd name="T17" fmla="*/ 69 h 96"/>
              <a:gd name="T18" fmla="*/ 96 w 150"/>
              <a:gd name="T19" fmla="*/ 51 h 96"/>
              <a:gd name="T20" fmla="*/ 98 w 150"/>
              <a:gd name="T21" fmla="*/ 38 h 96"/>
              <a:gd name="T22" fmla="*/ 90 w 150"/>
              <a:gd name="T23" fmla="*/ 35 h 96"/>
              <a:gd name="T24" fmla="*/ 82 w 150"/>
              <a:gd name="T25" fmla="*/ 24 h 96"/>
              <a:gd name="T26" fmla="*/ 75 w 150"/>
              <a:gd name="T27" fmla="*/ 17 h 96"/>
              <a:gd name="T28" fmla="*/ 68 w 150"/>
              <a:gd name="T29" fmla="*/ 20 h 96"/>
              <a:gd name="T30" fmla="*/ 59 w 150"/>
              <a:gd name="T31" fmla="*/ 10 h 96"/>
              <a:gd name="T32" fmla="*/ 45 w 150"/>
              <a:gd name="T33" fmla="*/ 6 h 96"/>
              <a:gd name="T34" fmla="*/ 29 w 150"/>
              <a:gd name="T35" fmla="*/ 8 h 96"/>
              <a:gd name="T36" fmla="*/ 13 w 150"/>
              <a:gd name="T37" fmla="*/ 1 h 96"/>
              <a:gd name="T38" fmla="*/ 7 w 150"/>
              <a:gd name="T39" fmla="*/ 16 h 96"/>
              <a:gd name="T40" fmla="*/ 15 w 150"/>
              <a:gd name="T41" fmla="*/ 28 h 96"/>
              <a:gd name="T42" fmla="*/ 15 w 150"/>
              <a:gd name="T43" fmla="*/ 32 h 96"/>
              <a:gd name="T44" fmla="*/ 25 w 150"/>
              <a:gd name="T45" fmla="*/ 38 h 96"/>
              <a:gd name="T46" fmla="*/ 26 w 150"/>
              <a:gd name="T47" fmla="*/ 44 h 96"/>
              <a:gd name="T48" fmla="*/ 36 w 150"/>
              <a:gd name="T49" fmla="*/ 53 h 96"/>
              <a:gd name="T50" fmla="*/ 36 w 150"/>
              <a:gd name="T51" fmla="*/ 47 h 96"/>
              <a:gd name="T52" fmla="*/ 32 w 150"/>
              <a:gd name="T53" fmla="*/ 42 h 96"/>
              <a:gd name="T54" fmla="*/ 26 w 150"/>
              <a:gd name="T55" fmla="*/ 32 h 96"/>
              <a:gd name="T56" fmla="*/ 20 w 150"/>
              <a:gd name="T57" fmla="*/ 23 h 96"/>
              <a:gd name="T58" fmla="*/ 13 w 150"/>
              <a:gd name="T59" fmla="*/ 16 h 96"/>
              <a:gd name="T60" fmla="*/ 11 w 150"/>
              <a:gd name="T61" fmla="*/ 5 h 96"/>
              <a:gd name="T62" fmla="*/ 15 w 150"/>
              <a:gd name="T63" fmla="*/ 7 h 96"/>
              <a:gd name="T64" fmla="*/ 20 w 150"/>
              <a:gd name="T65" fmla="*/ 9 h 96"/>
              <a:gd name="T66" fmla="*/ 23 w 150"/>
              <a:gd name="T67" fmla="*/ 19 h 96"/>
              <a:gd name="T68" fmla="*/ 23 w 150"/>
              <a:gd name="T69" fmla="*/ 20 h 96"/>
              <a:gd name="T70" fmla="*/ 32 w 150"/>
              <a:gd name="T71" fmla="*/ 27 h 96"/>
              <a:gd name="T72" fmla="*/ 36 w 150"/>
              <a:gd name="T73" fmla="*/ 33 h 96"/>
              <a:gd name="T74" fmla="*/ 38 w 150"/>
              <a:gd name="T75" fmla="*/ 38 h 96"/>
              <a:gd name="T76" fmla="*/ 46 w 150"/>
              <a:gd name="T77" fmla="*/ 45 h 96"/>
              <a:gd name="T78" fmla="*/ 54 w 150"/>
              <a:gd name="T79" fmla="*/ 53 h 96"/>
              <a:gd name="T80" fmla="*/ 56 w 150"/>
              <a:gd name="T81" fmla="*/ 59 h 96"/>
              <a:gd name="T82" fmla="*/ 58 w 150"/>
              <a:gd name="T83" fmla="*/ 65 h 96"/>
              <a:gd name="T84" fmla="*/ 60 w 150"/>
              <a:gd name="T85" fmla="*/ 72 h 96"/>
              <a:gd name="T86" fmla="*/ 68 w 150"/>
              <a:gd name="T87" fmla="*/ 77 h 96"/>
              <a:gd name="T88" fmla="*/ 89 w 150"/>
              <a:gd name="T89" fmla="*/ 86 h 96"/>
              <a:gd name="T90" fmla="*/ 113 w 150"/>
              <a:gd name="T91" fmla="*/ 88 h 96"/>
              <a:gd name="T92" fmla="*/ 126 w 150"/>
              <a:gd name="T93" fmla="*/ 8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0" h="96">
                <a:moveTo>
                  <a:pt x="126" y="89"/>
                </a:moveTo>
                <a:cubicBezTo>
                  <a:pt x="127" y="89"/>
                  <a:pt x="134" y="90"/>
                  <a:pt x="132" y="88"/>
                </a:cubicBezTo>
                <a:cubicBezTo>
                  <a:pt x="131" y="86"/>
                  <a:pt x="129" y="85"/>
                  <a:pt x="128" y="83"/>
                </a:cubicBezTo>
                <a:cubicBezTo>
                  <a:pt x="128" y="83"/>
                  <a:pt x="129" y="80"/>
                  <a:pt x="130" y="80"/>
                </a:cubicBezTo>
                <a:cubicBezTo>
                  <a:pt x="131" y="79"/>
                  <a:pt x="136" y="80"/>
                  <a:pt x="138" y="80"/>
                </a:cubicBezTo>
                <a:cubicBezTo>
                  <a:pt x="141" y="80"/>
                  <a:pt x="140" y="75"/>
                  <a:pt x="144" y="78"/>
                </a:cubicBezTo>
                <a:cubicBezTo>
                  <a:pt x="145" y="76"/>
                  <a:pt x="146" y="75"/>
                  <a:pt x="146" y="73"/>
                </a:cubicBezTo>
                <a:cubicBezTo>
                  <a:pt x="146" y="71"/>
                  <a:pt x="145" y="69"/>
                  <a:pt x="146" y="68"/>
                </a:cubicBezTo>
                <a:cubicBezTo>
                  <a:pt x="147" y="66"/>
                  <a:pt x="150" y="64"/>
                  <a:pt x="150" y="63"/>
                </a:cubicBezTo>
                <a:cubicBezTo>
                  <a:pt x="149" y="61"/>
                  <a:pt x="148" y="61"/>
                  <a:pt x="146" y="61"/>
                </a:cubicBezTo>
                <a:cubicBezTo>
                  <a:pt x="143" y="61"/>
                  <a:pt x="139" y="61"/>
                  <a:pt x="136" y="62"/>
                </a:cubicBezTo>
                <a:cubicBezTo>
                  <a:pt x="134" y="62"/>
                  <a:pt x="133" y="63"/>
                  <a:pt x="132" y="64"/>
                </a:cubicBezTo>
                <a:cubicBezTo>
                  <a:pt x="131" y="66"/>
                  <a:pt x="132" y="68"/>
                  <a:pt x="131" y="70"/>
                </a:cubicBezTo>
                <a:cubicBezTo>
                  <a:pt x="131" y="71"/>
                  <a:pt x="126" y="76"/>
                  <a:pt x="126" y="76"/>
                </a:cubicBezTo>
                <a:cubicBezTo>
                  <a:pt x="122" y="75"/>
                  <a:pt x="118" y="76"/>
                  <a:pt x="114" y="78"/>
                </a:cubicBezTo>
                <a:cubicBezTo>
                  <a:pt x="112" y="78"/>
                  <a:pt x="111" y="77"/>
                  <a:pt x="110" y="76"/>
                </a:cubicBezTo>
                <a:cubicBezTo>
                  <a:pt x="109" y="75"/>
                  <a:pt x="107" y="75"/>
                  <a:pt x="105" y="74"/>
                </a:cubicBezTo>
                <a:cubicBezTo>
                  <a:pt x="103" y="74"/>
                  <a:pt x="103" y="71"/>
                  <a:pt x="102" y="69"/>
                </a:cubicBezTo>
                <a:cubicBezTo>
                  <a:pt x="101" y="67"/>
                  <a:pt x="99" y="66"/>
                  <a:pt x="98" y="64"/>
                </a:cubicBezTo>
                <a:cubicBezTo>
                  <a:pt x="97" y="60"/>
                  <a:pt x="95" y="55"/>
                  <a:pt x="96" y="51"/>
                </a:cubicBezTo>
                <a:cubicBezTo>
                  <a:pt x="96" y="48"/>
                  <a:pt x="95" y="44"/>
                  <a:pt x="97" y="41"/>
                </a:cubicBezTo>
                <a:cubicBezTo>
                  <a:pt x="98" y="40"/>
                  <a:pt x="98" y="39"/>
                  <a:pt x="98" y="38"/>
                </a:cubicBezTo>
                <a:cubicBezTo>
                  <a:pt x="99" y="36"/>
                  <a:pt x="97" y="37"/>
                  <a:pt x="96" y="36"/>
                </a:cubicBezTo>
                <a:cubicBezTo>
                  <a:pt x="94" y="36"/>
                  <a:pt x="92" y="35"/>
                  <a:pt x="90" y="35"/>
                </a:cubicBezTo>
                <a:cubicBezTo>
                  <a:pt x="89" y="34"/>
                  <a:pt x="87" y="32"/>
                  <a:pt x="87" y="30"/>
                </a:cubicBezTo>
                <a:cubicBezTo>
                  <a:pt x="87" y="27"/>
                  <a:pt x="84" y="26"/>
                  <a:pt x="82" y="24"/>
                </a:cubicBezTo>
                <a:cubicBezTo>
                  <a:pt x="81" y="22"/>
                  <a:pt x="81" y="20"/>
                  <a:pt x="80" y="18"/>
                </a:cubicBezTo>
                <a:cubicBezTo>
                  <a:pt x="79" y="17"/>
                  <a:pt x="77" y="17"/>
                  <a:pt x="75" y="17"/>
                </a:cubicBezTo>
                <a:cubicBezTo>
                  <a:pt x="74" y="16"/>
                  <a:pt x="72" y="16"/>
                  <a:pt x="71" y="17"/>
                </a:cubicBezTo>
                <a:cubicBezTo>
                  <a:pt x="71" y="18"/>
                  <a:pt x="70" y="20"/>
                  <a:pt x="68" y="20"/>
                </a:cubicBezTo>
                <a:cubicBezTo>
                  <a:pt x="66" y="20"/>
                  <a:pt x="63" y="18"/>
                  <a:pt x="62" y="16"/>
                </a:cubicBezTo>
                <a:cubicBezTo>
                  <a:pt x="61" y="13"/>
                  <a:pt x="61" y="12"/>
                  <a:pt x="59" y="10"/>
                </a:cubicBezTo>
                <a:cubicBezTo>
                  <a:pt x="57" y="9"/>
                  <a:pt x="54" y="6"/>
                  <a:pt x="52" y="6"/>
                </a:cubicBezTo>
                <a:cubicBezTo>
                  <a:pt x="51" y="5"/>
                  <a:pt x="45" y="5"/>
                  <a:pt x="45" y="6"/>
                </a:cubicBezTo>
                <a:cubicBezTo>
                  <a:pt x="43" y="9"/>
                  <a:pt x="42" y="8"/>
                  <a:pt x="39" y="8"/>
                </a:cubicBezTo>
                <a:cubicBezTo>
                  <a:pt x="35" y="8"/>
                  <a:pt x="32" y="8"/>
                  <a:pt x="29" y="8"/>
                </a:cubicBezTo>
                <a:cubicBezTo>
                  <a:pt x="28" y="8"/>
                  <a:pt x="25" y="6"/>
                  <a:pt x="23" y="5"/>
                </a:cubicBezTo>
                <a:cubicBezTo>
                  <a:pt x="20" y="4"/>
                  <a:pt x="17" y="3"/>
                  <a:pt x="13" y="1"/>
                </a:cubicBezTo>
                <a:cubicBezTo>
                  <a:pt x="9" y="0"/>
                  <a:pt x="4" y="1"/>
                  <a:pt x="0" y="2"/>
                </a:cubicBezTo>
                <a:cubicBezTo>
                  <a:pt x="1" y="7"/>
                  <a:pt x="5" y="11"/>
                  <a:pt x="7" y="16"/>
                </a:cubicBezTo>
                <a:cubicBezTo>
                  <a:pt x="8" y="18"/>
                  <a:pt x="11" y="20"/>
                  <a:pt x="13" y="21"/>
                </a:cubicBezTo>
                <a:cubicBezTo>
                  <a:pt x="14" y="23"/>
                  <a:pt x="16" y="26"/>
                  <a:pt x="15" y="28"/>
                </a:cubicBezTo>
                <a:cubicBezTo>
                  <a:pt x="15" y="28"/>
                  <a:pt x="8" y="26"/>
                  <a:pt x="12" y="29"/>
                </a:cubicBezTo>
                <a:cubicBezTo>
                  <a:pt x="13" y="30"/>
                  <a:pt x="14" y="31"/>
                  <a:pt x="15" y="32"/>
                </a:cubicBezTo>
                <a:cubicBezTo>
                  <a:pt x="17" y="32"/>
                  <a:pt x="18" y="32"/>
                  <a:pt x="19" y="33"/>
                </a:cubicBezTo>
                <a:cubicBezTo>
                  <a:pt x="21" y="34"/>
                  <a:pt x="23" y="36"/>
                  <a:pt x="25" y="38"/>
                </a:cubicBezTo>
                <a:cubicBezTo>
                  <a:pt x="26" y="39"/>
                  <a:pt x="25" y="41"/>
                  <a:pt x="24" y="42"/>
                </a:cubicBezTo>
                <a:cubicBezTo>
                  <a:pt x="23" y="43"/>
                  <a:pt x="25" y="44"/>
                  <a:pt x="26" y="44"/>
                </a:cubicBezTo>
                <a:cubicBezTo>
                  <a:pt x="29" y="46"/>
                  <a:pt x="31" y="48"/>
                  <a:pt x="33" y="50"/>
                </a:cubicBezTo>
                <a:cubicBezTo>
                  <a:pt x="34" y="51"/>
                  <a:pt x="35" y="53"/>
                  <a:pt x="36" y="53"/>
                </a:cubicBezTo>
                <a:cubicBezTo>
                  <a:pt x="37" y="53"/>
                  <a:pt x="38" y="51"/>
                  <a:pt x="37" y="50"/>
                </a:cubicBezTo>
                <a:cubicBezTo>
                  <a:pt x="37" y="49"/>
                  <a:pt x="36" y="48"/>
                  <a:pt x="36" y="47"/>
                </a:cubicBezTo>
                <a:cubicBezTo>
                  <a:pt x="35" y="46"/>
                  <a:pt x="33" y="47"/>
                  <a:pt x="32" y="46"/>
                </a:cubicBezTo>
                <a:cubicBezTo>
                  <a:pt x="30" y="44"/>
                  <a:pt x="32" y="44"/>
                  <a:pt x="32" y="42"/>
                </a:cubicBezTo>
                <a:cubicBezTo>
                  <a:pt x="32" y="42"/>
                  <a:pt x="30" y="40"/>
                  <a:pt x="30" y="39"/>
                </a:cubicBezTo>
                <a:cubicBezTo>
                  <a:pt x="28" y="37"/>
                  <a:pt x="28" y="34"/>
                  <a:pt x="26" y="32"/>
                </a:cubicBezTo>
                <a:cubicBezTo>
                  <a:pt x="24" y="31"/>
                  <a:pt x="22" y="29"/>
                  <a:pt x="21" y="27"/>
                </a:cubicBezTo>
                <a:cubicBezTo>
                  <a:pt x="21" y="26"/>
                  <a:pt x="21" y="24"/>
                  <a:pt x="20" y="23"/>
                </a:cubicBezTo>
                <a:cubicBezTo>
                  <a:pt x="19" y="22"/>
                  <a:pt x="18" y="21"/>
                  <a:pt x="17" y="20"/>
                </a:cubicBezTo>
                <a:cubicBezTo>
                  <a:pt x="16" y="18"/>
                  <a:pt x="15" y="17"/>
                  <a:pt x="13" y="16"/>
                </a:cubicBezTo>
                <a:cubicBezTo>
                  <a:pt x="12" y="15"/>
                  <a:pt x="12" y="13"/>
                  <a:pt x="12" y="12"/>
                </a:cubicBezTo>
                <a:cubicBezTo>
                  <a:pt x="12" y="11"/>
                  <a:pt x="10" y="6"/>
                  <a:pt x="11" y="5"/>
                </a:cubicBezTo>
                <a:cubicBezTo>
                  <a:pt x="12" y="4"/>
                  <a:pt x="13" y="7"/>
                  <a:pt x="14" y="7"/>
                </a:cubicBezTo>
                <a:cubicBezTo>
                  <a:pt x="15" y="7"/>
                  <a:pt x="15" y="7"/>
                  <a:pt x="15" y="7"/>
                </a:cubicBezTo>
                <a:cubicBezTo>
                  <a:pt x="17" y="6"/>
                  <a:pt x="17" y="7"/>
                  <a:pt x="18" y="8"/>
                </a:cubicBezTo>
                <a:cubicBezTo>
                  <a:pt x="19" y="8"/>
                  <a:pt x="20" y="8"/>
                  <a:pt x="20" y="9"/>
                </a:cubicBezTo>
                <a:cubicBezTo>
                  <a:pt x="20" y="11"/>
                  <a:pt x="21" y="13"/>
                  <a:pt x="22" y="15"/>
                </a:cubicBezTo>
                <a:cubicBezTo>
                  <a:pt x="22" y="16"/>
                  <a:pt x="23" y="18"/>
                  <a:pt x="23" y="19"/>
                </a:cubicBezTo>
                <a:cubicBezTo>
                  <a:pt x="23" y="20"/>
                  <a:pt x="22" y="21"/>
                  <a:pt x="22" y="22"/>
                </a:cubicBezTo>
                <a:cubicBezTo>
                  <a:pt x="23" y="22"/>
                  <a:pt x="23" y="20"/>
                  <a:pt x="23" y="20"/>
                </a:cubicBezTo>
                <a:cubicBezTo>
                  <a:pt x="24" y="19"/>
                  <a:pt x="25" y="22"/>
                  <a:pt x="26" y="22"/>
                </a:cubicBezTo>
                <a:cubicBezTo>
                  <a:pt x="27" y="23"/>
                  <a:pt x="32" y="26"/>
                  <a:pt x="32" y="27"/>
                </a:cubicBezTo>
                <a:cubicBezTo>
                  <a:pt x="32" y="29"/>
                  <a:pt x="33" y="30"/>
                  <a:pt x="34" y="30"/>
                </a:cubicBezTo>
                <a:cubicBezTo>
                  <a:pt x="35" y="31"/>
                  <a:pt x="35" y="32"/>
                  <a:pt x="36" y="33"/>
                </a:cubicBezTo>
                <a:cubicBezTo>
                  <a:pt x="37" y="34"/>
                  <a:pt x="38" y="33"/>
                  <a:pt x="38" y="34"/>
                </a:cubicBezTo>
                <a:cubicBezTo>
                  <a:pt x="39" y="35"/>
                  <a:pt x="37" y="36"/>
                  <a:pt x="38" y="38"/>
                </a:cubicBezTo>
                <a:cubicBezTo>
                  <a:pt x="40" y="39"/>
                  <a:pt x="42" y="40"/>
                  <a:pt x="44" y="42"/>
                </a:cubicBezTo>
                <a:cubicBezTo>
                  <a:pt x="45" y="43"/>
                  <a:pt x="45" y="44"/>
                  <a:pt x="46" y="45"/>
                </a:cubicBezTo>
                <a:cubicBezTo>
                  <a:pt x="47" y="46"/>
                  <a:pt x="48" y="46"/>
                  <a:pt x="49" y="48"/>
                </a:cubicBezTo>
                <a:cubicBezTo>
                  <a:pt x="51" y="49"/>
                  <a:pt x="52" y="51"/>
                  <a:pt x="54" y="53"/>
                </a:cubicBezTo>
                <a:cubicBezTo>
                  <a:pt x="55" y="54"/>
                  <a:pt x="56" y="55"/>
                  <a:pt x="57" y="56"/>
                </a:cubicBezTo>
                <a:cubicBezTo>
                  <a:pt x="58" y="58"/>
                  <a:pt x="56" y="58"/>
                  <a:pt x="56" y="59"/>
                </a:cubicBezTo>
                <a:cubicBezTo>
                  <a:pt x="56" y="60"/>
                  <a:pt x="59" y="59"/>
                  <a:pt x="59" y="61"/>
                </a:cubicBezTo>
                <a:cubicBezTo>
                  <a:pt x="58" y="63"/>
                  <a:pt x="57" y="63"/>
                  <a:pt x="58" y="65"/>
                </a:cubicBezTo>
                <a:cubicBezTo>
                  <a:pt x="58" y="65"/>
                  <a:pt x="56" y="67"/>
                  <a:pt x="57" y="68"/>
                </a:cubicBezTo>
                <a:cubicBezTo>
                  <a:pt x="58" y="69"/>
                  <a:pt x="59" y="71"/>
                  <a:pt x="60" y="72"/>
                </a:cubicBezTo>
                <a:cubicBezTo>
                  <a:pt x="61" y="73"/>
                  <a:pt x="62" y="73"/>
                  <a:pt x="63" y="73"/>
                </a:cubicBezTo>
                <a:cubicBezTo>
                  <a:pt x="66" y="74"/>
                  <a:pt x="66" y="76"/>
                  <a:pt x="68" y="77"/>
                </a:cubicBezTo>
                <a:cubicBezTo>
                  <a:pt x="71" y="79"/>
                  <a:pt x="75" y="79"/>
                  <a:pt x="77" y="81"/>
                </a:cubicBezTo>
                <a:cubicBezTo>
                  <a:pt x="81" y="83"/>
                  <a:pt x="85" y="85"/>
                  <a:pt x="89" y="86"/>
                </a:cubicBezTo>
                <a:cubicBezTo>
                  <a:pt x="92" y="88"/>
                  <a:pt x="97" y="90"/>
                  <a:pt x="101" y="91"/>
                </a:cubicBezTo>
                <a:cubicBezTo>
                  <a:pt x="105" y="91"/>
                  <a:pt x="108" y="87"/>
                  <a:pt x="113" y="88"/>
                </a:cubicBezTo>
                <a:cubicBezTo>
                  <a:pt x="117" y="89"/>
                  <a:pt x="120" y="93"/>
                  <a:pt x="123" y="96"/>
                </a:cubicBezTo>
                <a:cubicBezTo>
                  <a:pt x="123" y="95"/>
                  <a:pt x="124" y="90"/>
                  <a:pt x="126" y="89"/>
                </a:cubicBezTo>
                <a:cubicBezTo>
                  <a:pt x="127" y="89"/>
                  <a:pt x="125" y="89"/>
                  <a:pt x="126" y="89"/>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97" name="Freeform 636">
            <a:extLst>
              <a:ext uri="{FF2B5EF4-FFF2-40B4-BE49-F238E27FC236}">
                <a16:creationId xmlns:a16="http://schemas.microsoft.com/office/drawing/2014/main" id="{A40BBBE7-D680-0888-33BC-BC951A6F04A3}"/>
              </a:ext>
            </a:extLst>
          </p:cNvPr>
          <p:cNvSpPr/>
          <p:nvPr/>
        </p:nvSpPr>
        <p:spPr bwMode="auto">
          <a:xfrm>
            <a:off x="7763079" y="4092317"/>
            <a:ext cx="87067" cy="58020"/>
          </a:xfrm>
          <a:custGeom>
            <a:avLst/>
            <a:gdLst>
              <a:gd name="T0" fmla="*/ 12 w 30"/>
              <a:gd name="T1" fmla="*/ 15 h 16"/>
              <a:gd name="T2" fmla="*/ 13 w 30"/>
              <a:gd name="T3" fmla="*/ 13 h 16"/>
              <a:gd name="T4" fmla="*/ 16 w 30"/>
              <a:gd name="T5" fmla="*/ 11 h 16"/>
              <a:gd name="T6" fmla="*/ 20 w 30"/>
              <a:gd name="T7" fmla="*/ 10 h 16"/>
              <a:gd name="T8" fmla="*/ 24 w 30"/>
              <a:gd name="T9" fmla="*/ 7 h 16"/>
              <a:gd name="T10" fmla="*/ 30 w 30"/>
              <a:gd name="T11" fmla="*/ 5 h 16"/>
              <a:gd name="T12" fmla="*/ 20 w 30"/>
              <a:gd name="T13" fmla="*/ 1 h 16"/>
              <a:gd name="T14" fmla="*/ 14 w 30"/>
              <a:gd name="T15" fmla="*/ 2 h 16"/>
              <a:gd name="T16" fmla="*/ 8 w 30"/>
              <a:gd name="T17" fmla="*/ 1 h 16"/>
              <a:gd name="T18" fmla="*/ 2 w 30"/>
              <a:gd name="T19" fmla="*/ 4 h 16"/>
              <a:gd name="T20" fmla="*/ 1 w 30"/>
              <a:gd name="T21" fmla="*/ 9 h 16"/>
              <a:gd name="T22" fmla="*/ 8 w 30"/>
              <a:gd name="T23" fmla="*/ 14 h 16"/>
              <a:gd name="T24" fmla="*/ 10 w 30"/>
              <a:gd name="T25" fmla="*/ 14 h 16"/>
              <a:gd name="T26" fmla="*/ 9 w 30"/>
              <a:gd name="T27" fmla="*/ 16 h 16"/>
              <a:gd name="T28" fmla="*/ 12 w 30"/>
              <a:gd name="T29" fmla="*/ 1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 h="16">
                <a:moveTo>
                  <a:pt x="12" y="15"/>
                </a:moveTo>
                <a:cubicBezTo>
                  <a:pt x="13" y="15"/>
                  <a:pt x="13" y="14"/>
                  <a:pt x="13" y="13"/>
                </a:cubicBezTo>
                <a:cubicBezTo>
                  <a:pt x="13" y="12"/>
                  <a:pt x="15" y="11"/>
                  <a:pt x="16" y="11"/>
                </a:cubicBezTo>
                <a:cubicBezTo>
                  <a:pt x="18" y="10"/>
                  <a:pt x="18" y="12"/>
                  <a:pt x="20" y="10"/>
                </a:cubicBezTo>
                <a:cubicBezTo>
                  <a:pt x="21" y="9"/>
                  <a:pt x="22" y="6"/>
                  <a:pt x="24" y="7"/>
                </a:cubicBezTo>
                <a:cubicBezTo>
                  <a:pt x="27" y="7"/>
                  <a:pt x="27" y="6"/>
                  <a:pt x="30" y="5"/>
                </a:cubicBezTo>
                <a:cubicBezTo>
                  <a:pt x="26" y="3"/>
                  <a:pt x="25" y="0"/>
                  <a:pt x="20" y="1"/>
                </a:cubicBezTo>
                <a:cubicBezTo>
                  <a:pt x="18" y="1"/>
                  <a:pt x="16" y="2"/>
                  <a:pt x="14" y="2"/>
                </a:cubicBezTo>
                <a:cubicBezTo>
                  <a:pt x="12" y="2"/>
                  <a:pt x="10" y="1"/>
                  <a:pt x="8" y="1"/>
                </a:cubicBezTo>
                <a:cubicBezTo>
                  <a:pt x="5" y="2"/>
                  <a:pt x="4" y="2"/>
                  <a:pt x="2" y="4"/>
                </a:cubicBezTo>
                <a:cubicBezTo>
                  <a:pt x="2" y="5"/>
                  <a:pt x="0" y="7"/>
                  <a:pt x="1" y="9"/>
                </a:cubicBezTo>
                <a:cubicBezTo>
                  <a:pt x="4" y="11"/>
                  <a:pt x="8" y="9"/>
                  <a:pt x="8" y="14"/>
                </a:cubicBezTo>
                <a:cubicBezTo>
                  <a:pt x="8" y="14"/>
                  <a:pt x="10" y="14"/>
                  <a:pt x="10" y="14"/>
                </a:cubicBezTo>
                <a:cubicBezTo>
                  <a:pt x="10" y="14"/>
                  <a:pt x="9" y="16"/>
                  <a:pt x="9" y="16"/>
                </a:cubicBezTo>
                <a:cubicBezTo>
                  <a:pt x="10" y="16"/>
                  <a:pt x="12" y="16"/>
                  <a:pt x="12" y="15"/>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98" name="Freeform 637">
            <a:extLst>
              <a:ext uri="{FF2B5EF4-FFF2-40B4-BE49-F238E27FC236}">
                <a16:creationId xmlns:a16="http://schemas.microsoft.com/office/drawing/2014/main" id="{BD1CB7D8-7F7E-9A66-A4CC-A9A7C5931A92}"/>
              </a:ext>
            </a:extLst>
          </p:cNvPr>
          <p:cNvSpPr/>
          <p:nvPr/>
        </p:nvSpPr>
        <p:spPr bwMode="auto">
          <a:xfrm>
            <a:off x="7763079" y="4044172"/>
            <a:ext cx="20777" cy="54316"/>
          </a:xfrm>
          <a:custGeom>
            <a:avLst/>
            <a:gdLst>
              <a:gd name="T0" fmla="*/ 5 w 7"/>
              <a:gd name="T1" fmla="*/ 1 h 15"/>
              <a:gd name="T2" fmla="*/ 2 w 7"/>
              <a:gd name="T3" fmla="*/ 4 h 15"/>
              <a:gd name="T4" fmla="*/ 1 w 7"/>
              <a:gd name="T5" fmla="*/ 6 h 15"/>
              <a:gd name="T6" fmla="*/ 2 w 7"/>
              <a:gd name="T7" fmla="*/ 14 h 15"/>
              <a:gd name="T8" fmla="*/ 6 w 7"/>
              <a:gd name="T9" fmla="*/ 8 h 15"/>
              <a:gd name="T10" fmla="*/ 7 w 7"/>
              <a:gd name="T11" fmla="*/ 2 h 15"/>
              <a:gd name="T12" fmla="*/ 5 w 7"/>
              <a:gd name="T13" fmla="*/ 1 h 15"/>
              <a:gd name="T14" fmla="*/ 5 w 7"/>
              <a:gd name="T15" fmla="*/ 1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15">
                <a:moveTo>
                  <a:pt x="5" y="1"/>
                </a:moveTo>
                <a:cubicBezTo>
                  <a:pt x="4" y="0"/>
                  <a:pt x="2" y="3"/>
                  <a:pt x="2" y="4"/>
                </a:cubicBezTo>
                <a:cubicBezTo>
                  <a:pt x="1" y="5"/>
                  <a:pt x="1" y="4"/>
                  <a:pt x="1" y="6"/>
                </a:cubicBezTo>
                <a:cubicBezTo>
                  <a:pt x="1" y="7"/>
                  <a:pt x="0" y="15"/>
                  <a:pt x="2" y="14"/>
                </a:cubicBezTo>
                <a:cubicBezTo>
                  <a:pt x="2" y="13"/>
                  <a:pt x="5" y="10"/>
                  <a:pt x="6" y="8"/>
                </a:cubicBezTo>
                <a:cubicBezTo>
                  <a:pt x="6" y="5"/>
                  <a:pt x="6" y="4"/>
                  <a:pt x="7" y="2"/>
                </a:cubicBezTo>
                <a:cubicBezTo>
                  <a:pt x="7" y="1"/>
                  <a:pt x="6" y="1"/>
                  <a:pt x="5" y="1"/>
                </a:cubicBezTo>
                <a:cubicBezTo>
                  <a:pt x="4" y="0"/>
                  <a:pt x="6" y="1"/>
                  <a:pt x="5" y="1"/>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99" name="Freeform 638">
            <a:extLst>
              <a:ext uri="{FF2B5EF4-FFF2-40B4-BE49-F238E27FC236}">
                <a16:creationId xmlns:a16="http://schemas.microsoft.com/office/drawing/2014/main" id="{E0DFC910-F49C-3D08-53FD-2F2367362658}"/>
              </a:ext>
            </a:extLst>
          </p:cNvPr>
          <p:cNvSpPr/>
          <p:nvPr/>
        </p:nvSpPr>
        <p:spPr bwMode="auto">
          <a:xfrm>
            <a:off x="7980744" y="4012074"/>
            <a:ext cx="37596" cy="39503"/>
          </a:xfrm>
          <a:custGeom>
            <a:avLst/>
            <a:gdLst>
              <a:gd name="T0" fmla="*/ 12 w 13"/>
              <a:gd name="T1" fmla="*/ 3 h 11"/>
              <a:gd name="T2" fmla="*/ 6 w 13"/>
              <a:gd name="T3" fmla="*/ 1 h 11"/>
              <a:gd name="T4" fmla="*/ 7 w 13"/>
              <a:gd name="T5" fmla="*/ 5 h 11"/>
              <a:gd name="T6" fmla="*/ 9 w 13"/>
              <a:gd name="T7" fmla="*/ 9 h 11"/>
              <a:gd name="T8" fmla="*/ 6 w 13"/>
              <a:gd name="T9" fmla="*/ 10 h 11"/>
              <a:gd name="T10" fmla="*/ 5 w 13"/>
              <a:gd name="T11" fmla="*/ 8 h 11"/>
              <a:gd name="T12" fmla="*/ 0 w 13"/>
              <a:gd name="T13" fmla="*/ 9 h 11"/>
              <a:gd name="T14" fmla="*/ 3 w 13"/>
              <a:gd name="T15" fmla="*/ 11 h 11"/>
              <a:gd name="T16" fmla="*/ 13 w 13"/>
              <a:gd name="T17" fmla="*/ 11 h 11"/>
              <a:gd name="T18" fmla="*/ 12 w 13"/>
              <a:gd name="T19" fmla="*/ 3 h 11"/>
              <a:gd name="T20" fmla="*/ 12 w 13"/>
              <a:gd name="T21" fmla="*/ 3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11">
                <a:moveTo>
                  <a:pt x="12" y="3"/>
                </a:moveTo>
                <a:cubicBezTo>
                  <a:pt x="10" y="3"/>
                  <a:pt x="8" y="0"/>
                  <a:pt x="6" y="1"/>
                </a:cubicBezTo>
                <a:cubicBezTo>
                  <a:pt x="3" y="2"/>
                  <a:pt x="7" y="3"/>
                  <a:pt x="7" y="5"/>
                </a:cubicBezTo>
                <a:cubicBezTo>
                  <a:pt x="8" y="6"/>
                  <a:pt x="10" y="8"/>
                  <a:pt x="9" y="9"/>
                </a:cubicBezTo>
                <a:cubicBezTo>
                  <a:pt x="8" y="10"/>
                  <a:pt x="7" y="10"/>
                  <a:pt x="6" y="10"/>
                </a:cubicBezTo>
                <a:cubicBezTo>
                  <a:pt x="4" y="9"/>
                  <a:pt x="6" y="9"/>
                  <a:pt x="5" y="8"/>
                </a:cubicBezTo>
                <a:cubicBezTo>
                  <a:pt x="5" y="8"/>
                  <a:pt x="0" y="9"/>
                  <a:pt x="0" y="9"/>
                </a:cubicBezTo>
                <a:cubicBezTo>
                  <a:pt x="0" y="11"/>
                  <a:pt x="2" y="11"/>
                  <a:pt x="3" y="11"/>
                </a:cubicBezTo>
                <a:cubicBezTo>
                  <a:pt x="6" y="10"/>
                  <a:pt x="9" y="11"/>
                  <a:pt x="13" y="11"/>
                </a:cubicBezTo>
                <a:cubicBezTo>
                  <a:pt x="13" y="8"/>
                  <a:pt x="12" y="5"/>
                  <a:pt x="12" y="3"/>
                </a:cubicBezTo>
                <a:cubicBezTo>
                  <a:pt x="11" y="3"/>
                  <a:pt x="12" y="5"/>
                  <a:pt x="12" y="3"/>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900" name="Freeform 639">
            <a:extLst>
              <a:ext uri="{FF2B5EF4-FFF2-40B4-BE49-F238E27FC236}">
                <a16:creationId xmlns:a16="http://schemas.microsoft.com/office/drawing/2014/main" id="{6CFF3165-A567-FB35-BC3F-4F9690834371}"/>
              </a:ext>
            </a:extLst>
          </p:cNvPr>
          <p:cNvSpPr/>
          <p:nvPr/>
        </p:nvSpPr>
        <p:spPr bwMode="auto">
          <a:xfrm>
            <a:off x="8015373" y="4012074"/>
            <a:ext cx="52438" cy="54316"/>
          </a:xfrm>
          <a:custGeom>
            <a:avLst/>
            <a:gdLst>
              <a:gd name="T0" fmla="*/ 14 w 18"/>
              <a:gd name="T1" fmla="*/ 7 h 15"/>
              <a:gd name="T2" fmla="*/ 8 w 18"/>
              <a:gd name="T3" fmla="*/ 3 h 15"/>
              <a:gd name="T4" fmla="*/ 1 w 18"/>
              <a:gd name="T5" fmla="*/ 1 h 15"/>
              <a:gd name="T6" fmla="*/ 0 w 18"/>
              <a:gd name="T7" fmla="*/ 3 h 15"/>
              <a:gd name="T8" fmla="*/ 1 w 18"/>
              <a:gd name="T9" fmla="*/ 10 h 15"/>
              <a:gd name="T10" fmla="*/ 2 w 18"/>
              <a:gd name="T11" fmla="*/ 12 h 15"/>
              <a:gd name="T12" fmla="*/ 4 w 18"/>
              <a:gd name="T13" fmla="*/ 10 h 15"/>
              <a:gd name="T14" fmla="*/ 13 w 18"/>
              <a:gd name="T15" fmla="*/ 10 h 15"/>
              <a:gd name="T16" fmla="*/ 17 w 18"/>
              <a:gd name="T17" fmla="*/ 10 h 15"/>
              <a:gd name="T18" fmla="*/ 14 w 18"/>
              <a:gd name="T19" fmla="*/ 7 h 15"/>
              <a:gd name="T20" fmla="*/ 14 w 18"/>
              <a:gd name="T21"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15">
                <a:moveTo>
                  <a:pt x="14" y="7"/>
                </a:moveTo>
                <a:cubicBezTo>
                  <a:pt x="12" y="6"/>
                  <a:pt x="10" y="4"/>
                  <a:pt x="8" y="3"/>
                </a:cubicBezTo>
                <a:cubicBezTo>
                  <a:pt x="7" y="2"/>
                  <a:pt x="2" y="0"/>
                  <a:pt x="1" y="1"/>
                </a:cubicBezTo>
                <a:cubicBezTo>
                  <a:pt x="1" y="1"/>
                  <a:pt x="3" y="3"/>
                  <a:pt x="0" y="3"/>
                </a:cubicBezTo>
                <a:cubicBezTo>
                  <a:pt x="0" y="5"/>
                  <a:pt x="1" y="7"/>
                  <a:pt x="1" y="10"/>
                </a:cubicBezTo>
                <a:cubicBezTo>
                  <a:pt x="1" y="11"/>
                  <a:pt x="1" y="11"/>
                  <a:pt x="2" y="12"/>
                </a:cubicBezTo>
                <a:cubicBezTo>
                  <a:pt x="3" y="15"/>
                  <a:pt x="3" y="11"/>
                  <a:pt x="4" y="10"/>
                </a:cubicBezTo>
                <a:cubicBezTo>
                  <a:pt x="6" y="8"/>
                  <a:pt x="11" y="10"/>
                  <a:pt x="13" y="10"/>
                </a:cubicBezTo>
                <a:cubicBezTo>
                  <a:pt x="15" y="10"/>
                  <a:pt x="15" y="11"/>
                  <a:pt x="17" y="10"/>
                </a:cubicBezTo>
                <a:cubicBezTo>
                  <a:pt x="18" y="8"/>
                  <a:pt x="17" y="7"/>
                  <a:pt x="14" y="7"/>
                </a:cubicBezTo>
                <a:cubicBezTo>
                  <a:pt x="12" y="7"/>
                  <a:pt x="16" y="7"/>
                  <a:pt x="14" y="7"/>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901" name="Freeform 640">
            <a:extLst>
              <a:ext uri="{FF2B5EF4-FFF2-40B4-BE49-F238E27FC236}">
                <a16:creationId xmlns:a16="http://schemas.microsoft.com/office/drawing/2014/main" id="{BA0CC8F3-E9A0-CF40-9621-FD762C7C73DB}"/>
              </a:ext>
            </a:extLst>
          </p:cNvPr>
          <p:cNvSpPr/>
          <p:nvPr/>
        </p:nvSpPr>
        <p:spPr bwMode="auto">
          <a:xfrm>
            <a:off x="6617367" y="2804769"/>
            <a:ext cx="562963" cy="471565"/>
          </a:xfrm>
          <a:custGeom>
            <a:avLst/>
            <a:gdLst>
              <a:gd name="T0" fmla="*/ 184 w 194"/>
              <a:gd name="T1" fmla="*/ 118 h 130"/>
              <a:gd name="T2" fmla="*/ 161 w 194"/>
              <a:gd name="T3" fmla="*/ 97 h 130"/>
              <a:gd name="T4" fmla="*/ 143 w 194"/>
              <a:gd name="T5" fmla="*/ 92 h 130"/>
              <a:gd name="T6" fmla="*/ 138 w 194"/>
              <a:gd name="T7" fmla="*/ 76 h 130"/>
              <a:gd name="T8" fmla="*/ 135 w 194"/>
              <a:gd name="T9" fmla="*/ 14 h 130"/>
              <a:gd name="T10" fmla="*/ 84 w 194"/>
              <a:gd name="T11" fmla="*/ 8 h 130"/>
              <a:gd name="T12" fmla="*/ 71 w 194"/>
              <a:gd name="T13" fmla="*/ 5 h 130"/>
              <a:gd name="T14" fmla="*/ 62 w 194"/>
              <a:gd name="T15" fmla="*/ 1 h 130"/>
              <a:gd name="T16" fmla="*/ 43 w 194"/>
              <a:gd name="T17" fmla="*/ 8 h 130"/>
              <a:gd name="T18" fmla="*/ 32 w 194"/>
              <a:gd name="T19" fmla="*/ 11 h 130"/>
              <a:gd name="T20" fmla="*/ 12 w 194"/>
              <a:gd name="T21" fmla="*/ 23 h 130"/>
              <a:gd name="T22" fmla="*/ 26 w 194"/>
              <a:gd name="T23" fmla="*/ 38 h 130"/>
              <a:gd name="T24" fmla="*/ 33 w 194"/>
              <a:gd name="T25" fmla="*/ 42 h 130"/>
              <a:gd name="T26" fmla="*/ 38 w 194"/>
              <a:gd name="T27" fmla="*/ 45 h 130"/>
              <a:gd name="T28" fmla="*/ 24 w 194"/>
              <a:gd name="T29" fmla="*/ 42 h 130"/>
              <a:gd name="T30" fmla="*/ 9 w 194"/>
              <a:gd name="T31" fmla="*/ 46 h 130"/>
              <a:gd name="T32" fmla="*/ 12 w 194"/>
              <a:gd name="T33" fmla="*/ 58 h 130"/>
              <a:gd name="T34" fmla="*/ 32 w 194"/>
              <a:gd name="T35" fmla="*/ 58 h 130"/>
              <a:gd name="T36" fmla="*/ 38 w 194"/>
              <a:gd name="T37" fmla="*/ 61 h 130"/>
              <a:gd name="T38" fmla="*/ 21 w 194"/>
              <a:gd name="T39" fmla="*/ 71 h 130"/>
              <a:gd name="T40" fmla="*/ 15 w 194"/>
              <a:gd name="T41" fmla="*/ 78 h 130"/>
              <a:gd name="T42" fmla="*/ 17 w 194"/>
              <a:gd name="T43" fmla="*/ 84 h 130"/>
              <a:gd name="T44" fmla="*/ 26 w 194"/>
              <a:gd name="T45" fmla="*/ 89 h 130"/>
              <a:gd name="T46" fmla="*/ 22 w 194"/>
              <a:gd name="T47" fmla="*/ 94 h 130"/>
              <a:gd name="T48" fmla="*/ 31 w 194"/>
              <a:gd name="T49" fmla="*/ 93 h 130"/>
              <a:gd name="T50" fmla="*/ 38 w 194"/>
              <a:gd name="T51" fmla="*/ 102 h 130"/>
              <a:gd name="T52" fmla="*/ 48 w 194"/>
              <a:gd name="T53" fmla="*/ 105 h 130"/>
              <a:gd name="T54" fmla="*/ 54 w 194"/>
              <a:gd name="T55" fmla="*/ 103 h 130"/>
              <a:gd name="T56" fmla="*/ 55 w 194"/>
              <a:gd name="T57" fmla="*/ 106 h 130"/>
              <a:gd name="T58" fmla="*/ 51 w 194"/>
              <a:gd name="T59" fmla="*/ 114 h 130"/>
              <a:gd name="T60" fmla="*/ 41 w 194"/>
              <a:gd name="T61" fmla="*/ 124 h 130"/>
              <a:gd name="T62" fmla="*/ 36 w 194"/>
              <a:gd name="T63" fmla="*/ 126 h 130"/>
              <a:gd name="T64" fmla="*/ 43 w 194"/>
              <a:gd name="T65" fmla="*/ 125 h 130"/>
              <a:gd name="T66" fmla="*/ 54 w 194"/>
              <a:gd name="T67" fmla="*/ 118 h 130"/>
              <a:gd name="T68" fmla="*/ 72 w 194"/>
              <a:gd name="T69" fmla="*/ 107 h 130"/>
              <a:gd name="T70" fmla="*/ 77 w 194"/>
              <a:gd name="T71" fmla="*/ 91 h 130"/>
              <a:gd name="T72" fmla="*/ 94 w 194"/>
              <a:gd name="T73" fmla="*/ 86 h 130"/>
              <a:gd name="T74" fmla="*/ 87 w 194"/>
              <a:gd name="T75" fmla="*/ 97 h 130"/>
              <a:gd name="T76" fmla="*/ 101 w 194"/>
              <a:gd name="T77" fmla="*/ 88 h 130"/>
              <a:gd name="T78" fmla="*/ 119 w 194"/>
              <a:gd name="T79" fmla="*/ 92 h 130"/>
              <a:gd name="T80" fmla="*/ 136 w 194"/>
              <a:gd name="T81" fmla="*/ 95 h 130"/>
              <a:gd name="T82" fmla="*/ 145 w 194"/>
              <a:gd name="T83" fmla="*/ 98 h 130"/>
              <a:gd name="T84" fmla="*/ 160 w 194"/>
              <a:gd name="T85" fmla="*/ 102 h 130"/>
              <a:gd name="T86" fmla="*/ 169 w 194"/>
              <a:gd name="T87" fmla="*/ 104 h 130"/>
              <a:gd name="T88" fmla="*/ 176 w 194"/>
              <a:gd name="T89" fmla="*/ 111 h 130"/>
              <a:gd name="T90" fmla="*/ 184 w 194"/>
              <a:gd name="T91" fmla="*/ 121 h 130"/>
              <a:gd name="T92" fmla="*/ 186 w 194"/>
              <a:gd name="T93" fmla="*/ 125 h 130"/>
              <a:gd name="T94" fmla="*/ 194 w 194"/>
              <a:gd name="T95" fmla="*/ 126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4" h="130">
                <a:moveTo>
                  <a:pt x="194" y="126"/>
                </a:moveTo>
                <a:cubicBezTo>
                  <a:pt x="193" y="125"/>
                  <a:pt x="191" y="125"/>
                  <a:pt x="193" y="123"/>
                </a:cubicBezTo>
                <a:cubicBezTo>
                  <a:pt x="193" y="122"/>
                  <a:pt x="192" y="122"/>
                  <a:pt x="191" y="122"/>
                </a:cubicBezTo>
                <a:cubicBezTo>
                  <a:pt x="189" y="120"/>
                  <a:pt x="185" y="119"/>
                  <a:pt x="184" y="118"/>
                </a:cubicBezTo>
                <a:cubicBezTo>
                  <a:pt x="180" y="113"/>
                  <a:pt x="178" y="107"/>
                  <a:pt x="174" y="103"/>
                </a:cubicBezTo>
                <a:cubicBezTo>
                  <a:pt x="172" y="102"/>
                  <a:pt x="170" y="100"/>
                  <a:pt x="169" y="99"/>
                </a:cubicBezTo>
                <a:cubicBezTo>
                  <a:pt x="167" y="98"/>
                  <a:pt x="167" y="95"/>
                  <a:pt x="165" y="95"/>
                </a:cubicBezTo>
                <a:cubicBezTo>
                  <a:pt x="164" y="95"/>
                  <a:pt x="161" y="97"/>
                  <a:pt x="161" y="97"/>
                </a:cubicBezTo>
                <a:cubicBezTo>
                  <a:pt x="162" y="99"/>
                  <a:pt x="159" y="100"/>
                  <a:pt x="158" y="100"/>
                </a:cubicBezTo>
                <a:cubicBezTo>
                  <a:pt x="155" y="101"/>
                  <a:pt x="152" y="97"/>
                  <a:pt x="150" y="95"/>
                </a:cubicBezTo>
                <a:cubicBezTo>
                  <a:pt x="149" y="94"/>
                  <a:pt x="148" y="94"/>
                  <a:pt x="147" y="92"/>
                </a:cubicBezTo>
                <a:cubicBezTo>
                  <a:pt x="146" y="90"/>
                  <a:pt x="144" y="91"/>
                  <a:pt x="143" y="92"/>
                </a:cubicBezTo>
                <a:cubicBezTo>
                  <a:pt x="141" y="92"/>
                  <a:pt x="141" y="91"/>
                  <a:pt x="139" y="92"/>
                </a:cubicBezTo>
                <a:cubicBezTo>
                  <a:pt x="139" y="92"/>
                  <a:pt x="138" y="92"/>
                  <a:pt x="138" y="91"/>
                </a:cubicBezTo>
                <a:cubicBezTo>
                  <a:pt x="138" y="90"/>
                  <a:pt x="138" y="90"/>
                  <a:pt x="138" y="89"/>
                </a:cubicBezTo>
                <a:cubicBezTo>
                  <a:pt x="138" y="85"/>
                  <a:pt x="138" y="80"/>
                  <a:pt x="138" y="76"/>
                </a:cubicBezTo>
                <a:cubicBezTo>
                  <a:pt x="138" y="64"/>
                  <a:pt x="138" y="51"/>
                  <a:pt x="138" y="38"/>
                </a:cubicBezTo>
                <a:cubicBezTo>
                  <a:pt x="138" y="33"/>
                  <a:pt x="138" y="27"/>
                  <a:pt x="138" y="21"/>
                </a:cubicBezTo>
                <a:cubicBezTo>
                  <a:pt x="138" y="20"/>
                  <a:pt x="138" y="18"/>
                  <a:pt x="138" y="16"/>
                </a:cubicBezTo>
                <a:cubicBezTo>
                  <a:pt x="138" y="15"/>
                  <a:pt x="137" y="15"/>
                  <a:pt x="135" y="14"/>
                </a:cubicBezTo>
                <a:cubicBezTo>
                  <a:pt x="130" y="12"/>
                  <a:pt x="127" y="12"/>
                  <a:pt x="122" y="12"/>
                </a:cubicBezTo>
                <a:cubicBezTo>
                  <a:pt x="117" y="12"/>
                  <a:pt x="113" y="11"/>
                  <a:pt x="108" y="10"/>
                </a:cubicBezTo>
                <a:cubicBezTo>
                  <a:pt x="102" y="10"/>
                  <a:pt x="97" y="8"/>
                  <a:pt x="92" y="8"/>
                </a:cubicBezTo>
                <a:cubicBezTo>
                  <a:pt x="89" y="8"/>
                  <a:pt x="87" y="9"/>
                  <a:pt x="84" y="8"/>
                </a:cubicBezTo>
                <a:cubicBezTo>
                  <a:pt x="84" y="8"/>
                  <a:pt x="80" y="7"/>
                  <a:pt x="80" y="7"/>
                </a:cubicBezTo>
                <a:cubicBezTo>
                  <a:pt x="80" y="7"/>
                  <a:pt x="81" y="5"/>
                  <a:pt x="81" y="4"/>
                </a:cubicBezTo>
                <a:cubicBezTo>
                  <a:pt x="81" y="4"/>
                  <a:pt x="78" y="4"/>
                  <a:pt x="78" y="4"/>
                </a:cubicBezTo>
                <a:cubicBezTo>
                  <a:pt x="76" y="4"/>
                  <a:pt x="73" y="5"/>
                  <a:pt x="71" y="5"/>
                </a:cubicBezTo>
                <a:cubicBezTo>
                  <a:pt x="69" y="5"/>
                  <a:pt x="70" y="1"/>
                  <a:pt x="67" y="3"/>
                </a:cubicBezTo>
                <a:cubicBezTo>
                  <a:pt x="66" y="3"/>
                  <a:pt x="65" y="5"/>
                  <a:pt x="64" y="4"/>
                </a:cubicBezTo>
                <a:cubicBezTo>
                  <a:pt x="62" y="4"/>
                  <a:pt x="62" y="3"/>
                  <a:pt x="64" y="2"/>
                </a:cubicBezTo>
                <a:cubicBezTo>
                  <a:pt x="66" y="2"/>
                  <a:pt x="63" y="1"/>
                  <a:pt x="62" y="1"/>
                </a:cubicBezTo>
                <a:cubicBezTo>
                  <a:pt x="58" y="0"/>
                  <a:pt x="58" y="1"/>
                  <a:pt x="56" y="3"/>
                </a:cubicBezTo>
                <a:cubicBezTo>
                  <a:pt x="53" y="6"/>
                  <a:pt x="49" y="4"/>
                  <a:pt x="45" y="5"/>
                </a:cubicBezTo>
                <a:cubicBezTo>
                  <a:pt x="41" y="6"/>
                  <a:pt x="45" y="8"/>
                  <a:pt x="45" y="8"/>
                </a:cubicBezTo>
                <a:cubicBezTo>
                  <a:pt x="44" y="8"/>
                  <a:pt x="43" y="8"/>
                  <a:pt x="43" y="8"/>
                </a:cubicBezTo>
                <a:cubicBezTo>
                  <a:pt x="43" y="8"/>
                  <a:pt x="44" y="10"/>
                  <a:pt x="43" y="10"/>
                </a:cubicBezTo>
                <a:cubicBezTo>
                  <a:pt x="42" y="10"/>
                  <a:pt x="42" y="8"/>
                  <a:pt x="42" y="7"/>
                </a:cubicBezTo>
                <a:cubicBezTo>
                  <a:pt x="41" y="7"/>
                  <a:pt x="38" y="10"/>
                  <a:pt x="38" y="10"/>
                </a:cubicBezTo>
                <a:cubicBezTo>
                  <a:pt x="36" y="11"/>
                  <a:pt x="34" y="9"/>
                  <a:pt x="32" y="11"/>
                </a:cubicBezTo>
                <a:cubicBezTo>
                  <a:pt x="30" y="12"/>
                  <a:pt x="28" y="13"/>
                  <a:pt x="27" y="15"/>
                </a:cubicBezTo>
                <a:cubicBezTo>
                  <a:pt x="27" y="17"/>
                  <a:pt x="27" y="19"/>
                  <a:pt x="25" y="20"/>
                </a:cubicBezTo>
                <a:cubicBezTo>
                  <a:pt x="23" y="21"/>
                  <a:pt x="22" y="22"/>
                  <a:pt x="20" y="22"/>
                </a:cubicBezTo>
                <a:cubicBezTo>
                  <a:pt x="19" y="22"/>
                  <a:pt x="13" y="22"/>
                  <a:pt x="12" y="23"/>
                </a:cubicBezTo>
                <a:cubicBezTo>
                  <a:pt x="12" y="24"/>
                  <a:pt x="10" y="27"/>
                  <a:pt x="10" y="27"/>
                </a:cubicBezTo>
                <a:cubicBezTo>
                  <a:pt x="11" y="28"/>
                  <a:pt x="14" y="28"/>
                  <a:pt x="15" y="29"/>
                </a:cubicBezTo>
                <a:cubicBezTo>
                  <a:pt x="18" y="30"/>
                  <a:pt x="21" y="32"/>
                  <a:pt x="23" y="34"/>
                </a:cubicBezTo>
                <a:cubicBezTo>
                  <a:pt x="24" y="35"/>
                  <a:pt x="24" y="37"/>
                  <a:pt x="26" y="38"/>
                </a:cubicBezTo>
                <a:cubicBezTo>
                  <a:pt x="28" y="38"/>
                  <a:pt x="29" y="38"/>
                  <a:pt x="31" y="37"/>
                </a:cubicBezTo>
                <a:cubicBezTo>
                  <a:pt x="31" y="37"/>
                  <a:pt x="34" y="38"/>
                  <a:pt x="34" y="38"/>
                </a:cubicBezTo>
                <a:cubicBezTo>
                  <a:pt x="36" y="41"/>
                  <a:pt x="31" y="39"/>
                  <a:pt x="31" y="39"/>
                </a:cubicBezTo>
                <a:cubicBezTo>
                  <a:pt x="29" y="39"/>
                  <a:pt x="32" y="41"/>
                  <a:pt x="33" y="42"/>
                </a:cubicBezTo>
                <a:cubicBezTo>
                  <a:pt x="34" y="44"/>
                  <a:pt x="35" y="43"/>
                  <a:pt x="37" y="42"/>
                </a:cubicBezTo>
                <a:cubicBezTo>
                  <a:pt x="38" y="41"/>
                  <a:pt x="41" y="41"/>
                  <a:pt x="42" y="42"/>
                </a:cubicBezTo>
                <a:cubicBezTo>
                  <a:pt x="43" y="43"/>
                  <a:pt x="38" y="44"/>
                  <a:pt x="38" y="44"/>
                </a:cubicBezTo>
                <a:cubicBezTo>
                  <a:pt x="37" y="44"/>
                  <a:pt x="38" y="44"/>
                  <a:pt x="38" y="45"/>
                </a:cubicBezTo>
                <a:cubicBezTo>
                  <a:pt x="38" y="46"/>
                  <a:pt x="36" y="45"/>
                  <a:pt x="36" y="45"/>
                </a:cubicBezTo>
                <a:cubicBezTo>
                  <a:pt x="35" y="45"/>
                  <a:pt x="34" y="46"/>
                  <a:pt x="32" y="46"/>
                </a:cubicBezTo>
                <a:cubicBezTo>
                  <a:pt x="30" y="46"/>
                  <a:pt x="26" y="47"/>
                  <a:pt x="24" y="46"/>
                </a:cubicBezTo>
                <a:cubicBezTo>
                  <a:pt x="22" y="45"/>
                  <a:pt x="25" y="43"/>
                  <a:pt x="24" y="42"/>
                </a:cubicBezTo>
                <a:cubicBezTo>
                  <a:pt x="23" y="42"/>
                  <a:pt x="21" y="42"/>
                  <a:pt x="20" y="43"/>
                </a:cubicBezTo>
                <a:cubicBezTo>
                  <a:pt x="19" y="43"/>
                  <a:pt x="17" y="43"/>
                  <a:pt x="16" y="43"/>
                </a:cubicBezTo>
                <a:cubicBezTo>
                  <a:pt x="14" y="44"/>
                  <a:pt x="15" y="46"/>
                  <a:pt x="15" y="46"/>
                </a:cubicBezTo>
                <a:cubicBezTo>
                  <a:pt x="13" y="46"/>
                  <a:pt x="11" y="45"/>
                  <a:pt x="9" y="46"/>
                </a:cubicBezTo>
                <a:cubicBezTo>
                  <a:pt x="8" y="47"/>
                  <a:pt x="6" y="48"/>
                  <a:pt x="5" y="49"/>
                </a:cubicBezTo>
                <a:cubicBezTo>
                  <a:pt x="0" y="52"/>
                  <a:pt x="12" y="52"/>
                  <a:pt x="12" y="53"/>
                </a:cubicBezTo>
                <a:cubicBezTo>
                  <a:pt x="11" y="54"/>
                  <a:pt x="8" y="54"/>
                  <a:pt x="10" y="55"/>
                </a:cubicBezTo>
                <a:cubicBezTo>
                  <a:pt x="11" y="56"/>
                  <a:pt x="11" y="58"/>
                  <a:pt x="12" y="58"/>
                </a:cubicBezTo>
                <a:cubicBezTo>
                  <a:pt x="16" y="59"/>
                  <a:pt x="19" y="58"/>
                  <a:pt x="23" y="58"/>
                </a:cubicBezTo>
                <a:cubicBezTo>
                  <a:pt x="24" y="59"/>
                  <a:pt x="25" y="59"/>
                  <a:pt x="26" y="59"/>
                </a:cubicBezTo>
                <a:cubicBezTo>
                  <a:pt x="28" y="59"/>
                  <a:pt x="27" y="59"/>
                  <a:pt x="29" y="60"/>
                </a:cubicBezTo>
                <a:cubicBezTo>
                  <a:pt x="29" y="60"/>
                  <a:pt x="31" y="58"/>
                  <a:pt x="32" y="58"/>
                </a:cubicBezTo>
                <a:cubicBezTo>
                  <a:pt x="33" y="57"/>
                  <a:pt x="34" y="57"/>
                  <a:pt x="35" y="57"/>
                </a:cubicBezTo>
                <a:cubicBezTo>
                  <a:pt x="36" y="56"/>
                  <a:pt x="37" y="55"/>
                  <a:pt x="37" y="55"/>
                </a:cubicBezTo>
                <a:cubicBezTo>
                  <a:pt x="38" y="56"/>
                  <a:pt x="39" y="57"/>
                  <a:pt x="38" y="58"/>
                </a:cubicBezTo>
                <a:cubicBezTo>
                  <a:pt x="37" y="59"/>
                  <a:pt x="36" y="59"/>
                  <a:pt x="38" y="61"/>
                </a:cubicBezTo>
                <a:cubicBezTo>
                  <a:pt x="40" y="65"/>
                  <a:pt x="38" y="68"/>
                  <a:pt x="33" y="67"/>
                </a:cubicBezTo>
                <a:cubicBezTo>
                  <a:pt x="33" y="67"/>
                  <a:pt x="32" y="66"/>
                  <a:pt x="31" y="67"/>
                </a:cubicBezTo>
                <a:cubicBezTo>
                  <a:pt x="30" y="68"/>
                  <a:pt x="29" y="70"/>
                  <a:pt x="28" y="70"/>
                </a:cubicBezTo>
                <a:cubicBezTo>
                  <a:pt x="26" y="71"/>
                  <a:pt x="20" y="68"/>
                  <a:pt x="21" y="71"/>
                </a:cubicBezTo>
                <a:cubicBezTo>
                  <a:pt x="21" y="71"/>
                  <a:pt x="18" y="73"/>
                  <a:pt x="19" y="73"/>
                </a:cubicBezTo>
                <a:cubicBezTo>
                  <a:pt x="19" y="73"/>
                  <a:pt x="20" y="73"/>
                  <a:pt x="20" y="73"/>
                </a:cubicBezTo>
                <a:cubicBezTo>
                  <a:pt x="21" y="74"/>
                  <a:pt x="18" y="75"/>
                  <a:pt x="17" y="76"/>
                </a:cubicBezTo>
                <a:cubicBezTo>
                  <a:pt x="16" y="76"/>
                  <a:pt x="15" y="77"/>
                  <a:pt x="15" y="78"/>
                </a:cubicBezTo>
                <a:cubicBezTo>
                  <a:pt x="14" y="80"/>
                  <a:pt x="16" y="80"/>
                  <a:pt x="14" y="81"/>
                </a:cubicBezTo>
                <a:cubicBezTo>
                  <a:pt x="12" y="82"/>
                  <a:pt x="14" y="84"/>
                  <a:pt x="15" y="85"/>
                </a:cubicBezTo>
                <a:cubicBezTo>
                  <a:pt x="15" y="86"/>
                  <a:pt x="18" y="81"/>
                  <a:pt x="19" y="81"/>
                </a:cubicBezTo>
                <a:cubicBezTo>
                  <a:pt x="19" y="81"/>
                  <a:pt x="17" y="84"/>
                  <a:pt x="17" y="84"/>
                </a:cubicBezTo>
                <a:cubicBezTo>
                  <a:pt x="16" y="85"/>
                  <a:pt x="19" y="87"/>
                  <a:pt x="20" y="87"/>
                </a:cubicBezTo>
                <a:cubicBezTo>
                  <a:pt x="21" y="88"/>
                  <a:pt x="21" y="89"/>
                  <a:pt x="22" y="88"/>
                </a:cubicBezTo>
                <a:cubicBezTo>
                  <a:pt x="23" y="87"/>
                  <a:pt x="24" y="86"/>
                  <a:pt x="24" y="86"/>
                </a:cubicBezTo>
                <a:cubicBezTo>
                  <a:pt x="24" y="87"/>
                  <a:pt x="25" y="89"/>
                  <a:pt x="26" y="89"/>
                </a:cubicBezTo>
                <a:cubicBezTo>
                  <a:pt x="24" y="90"/>
                  <a:pt x="23" y="89"/>
                  <a:pt x="22" y="89"/>
                </a:cubicBezTo>
                <a:cubicBezTo>
                  <a:pt x="21" y="90"/>
                  <a:pt x="20" y="87"/>
                  <a:pt x="19" y="87"/>
                </a:cubicBezTo>
                <a:cubicBezTo>
                  <a:pt x="18" y="87"/>
                  <a:pt x="16" y="90"/>
                  <a:pt x="18" y="91"/>
                </a:cubicBezTo>
                <a:cubicBezTo>
                  <a:pt x="20" y="92"/>
                  <a:pt x="20" y="93"/>
                  <a:pt x="22" y="94"/>
                </a:cubicBezTo>
                <a:cubicBezTo>
                  <a:pt x="23" y="96"/>
                  <a:pt x="25" y="95"/>
                  <a:pt x="27" y="95"/>
                </a:cubicBezTo>
                <a:cubicBezTo>
                  <a:pt x="28" y="94"/>
                  <a:pt x="30" y="95"/>
                  <a:pt x="30" y="93"/>
                </a:cubicBezTo>
                <a:cubicBezTo>
                  <a:pt x="30" y="91"/>
                  <a:pt x="31" y="88"/>
                  <a:pt x="33" y="89"/>
                </a:cubicBezTo>
                <a:cubicBezTo>
                  <a:pt x="33" y="88"/>
                  <a:pt x="31" y="92"/>
                  <a:pt x="31" y="93"/>
                </a:cubicBezTo>
                <a:cubicBezTo>
                  <a:pt x="31" y="94"/>
                  <a:pt x="35" y="97"/>
                  <a:pt x="34" y="98"/>
                </a:cubicBezTo>
                <a:cubicBezTo>
                  <a:pt x="32" y="100"/>
                  <a:pt x="35" y="101"/>
                  <a:pt x="35" y="101"/>
                </a:cubicBezTo>
                <a:cubicBezTo>
                  <a:pt x="34" y="101"/>
                  <a:pt x="32" y="104"/>
                  <a:pt x="32" y="104"/>
                </a:cubicBezTo>
                <a:cubicBezTo>
                  <a:pt x="33" y="105"/>
                  <a:pt x="38" y="102"/>
                  <a:pt x="38" y="102"/>
                </a:cubicBezTo>
                <a:cubicBezTo>
                  <a:pt x="38" y="103"/>
                  <a:pt x="37" y="103"/>
                  <a:pt x="37" y="104"/>
                </a:cubicBezTo>
                <a:cubicBezTo>
                  <a:pt x="37" y="104"/>
                  <a:pt x="39" y="102"/>
                  <a:pt x="40" y="101"/>
                </a:cubicBezTo>
                <a:cubicBezTo>
                  <a:pt x="41" y="101"/>
                  <a:pt x="45" y="102"/>
                  <a:pt x="45" y="103"/>
                </a:cubicBezTo>
                <a:cubicBezTo>
                  <a:pt x="46" y="104"/>
                  <a:pt x="48" y="107"/>
                  <a:pt x="48" y="105"/>
                </a:cubicBezTo>
                <a:cubicBezTo>
                  <a:pt x="48" y="104"/>
                  <a:pt x="50" y="100"/>
                  <a:pt x="50" y="100"/>
                </a:cubicBezTo>
                <a:cubicBezTo>
                  <a:pt x="50" y="99"/>
                  <a:pt x="53" y="102"/>
                  <a:pt x="53" y="101"/>
                </a:cubicBezTo>
                <a:cubicBezTo>
                  <a:pt x="53" y="101"/>
                  <a:pt x="50" y="101"/>
                  <a:pt x="50" y="102"/>
                </a:cubicBezTo>
                <a:cubicBezTo>
                  <a:pt x="50" y="104"/>
                  <a:pt x="53" y="104"/>
                  <a:pt x="54" y="103"/>
                </a:cubicBezTo>
                <a:cubicBezTo>
                  <a:pt x="55" y="102"/>
                  <a:pt x="56" y="103"/>
                  <a:pt x="57" y="102"/>
                </a:cubicBezTo>
                <a:cubicBezTo>
                  <a:pt x="57" y="102"/>
                  <a:pt x="59" y="100"/>
                  <a:pt x="59" y="100"/>
                </a:cubicBezTo>
                <a:cubicBezTo>
                  <a:pt x="59" y="100"/>
                  <a:pt x="57" y="103"/>
                  <a:pt x="56" y="104"/>
                </a:cubicBezTo>
                <a:cubicBezTo>
                  <a:pt x="56" y="105"/>
                  <a:pt x="56" y="105"/>
                  <a:pt x="55" y="106"/>
                </a:cubicBezTo>
                <a:cubicBezTo>
                  <a:pt x="55" y="107"/>
                  <a:pt x="56" y="106"/>
                  <a:pt x="56" y="107"/>
                </a:cubicBezTo>
                <a:cubicBezTo>
                  <a:pt x="56" y="107"/>
                  <a:pt x="55" y="108"/>
                  <a:pt x="54" y="109"/>
                </a:cubicBezTo>
                <a:cubicBezTo>
                  <a:pt x="54" y="111"/>
                  <a:pt x="54" y="111"/>
                  <a:pt x="55" y="112"/>
                </a:cubicBezTo>
                <a:cubicBezTo>
                  <a:pt x="55" y="112"/>
                  <a:pt x="52" y="114"/>
                  <a:pt x="51" y="114"/>
                </a:cubicBezTo>
                <a:cubicBezTo>
                  <a:pt x="50" y="116"/>
                  <a:pt x="49" y="117"/>
                  <a:pt x="47" y="118"/>
                </a:cubicBezTo>
                <a:cubicBezTo>
                  <a:pt x="45" y="118"/>
                  <a:pt x="43" y="120"/>
                  <a:pt x="42" y="121"/>
                </a:cubicBezTo>
                <a:cubicBezTo>
                  <a:pt x="41" y="121"/>
                  <a:pt x="41" y="122"/>
                  <a:pt x="40" y="122"/>
                </a:cubicBezTo>
                <a:cubicBezTo>
                  <a:pt x="40" y="123"/>
                  <a:pt x="41" y="124"/>
                  <a:pt x="41" y="124"/>
                </a:cubicBezTo>
                <a:cubicBezTo>
                  <a:pt x="40" y="125"/>
                  <a:pt x="37" y="124"/>
                  <a:pt x="36" y="124"/>
                </a:cubicBezTo>
                <a:cubicBezTo>
                  <a:pt x="33" y="124"/>
                  <a:pt x="32" y="125"/>
                  <a:pt x="30" y="127"/>
                </a:cubicBezTo>
                <a:cubicBezTo>
                  <a:pt x="29" y="128"/>
                  <a:pt x="30" y="130"/>
                  <a:pt x="31" y="129"/>
                </a:cubicBezTo>
                <a:cubicBezTo>
                  <a:pt x="33" y="128"/>
                  <a:pt x="35" y="125"/>
                  <a:pt x="36" y="126"/>
                </a:cubicBezTo>
                <a:cubicBezTo>
                  <a:pt x="36" y="125"/>
                  <a:pt x="35" y="129"/>
                  <a:pt x="38" y="126"/>
                </a:cubicBezTo>
                <a:cubicBezTo>
                  <a:pt x="38" y="126"/>
                  <a:pt x="40" y="129"/>
                  <a:pt x="41" y="127"/>
                </a:cubicBezTo>
                <a:cubicBezTo>
                  <a:pt x="41" y="126"/>
                  <a:pt x="40" y="126"/>
                  <a:pt x="41" y="126"/>
                </a:cubicBezTo>
                <a:cubicBezTo>
                  <a:pt x="42" y="125"/>
                  <a:pt x="42" y="125"/>
                  <a:pt x="43" y="125"/>
                </a:cubicBezTo>
                <a:cubicBezTo>
                  <a:pt x="44" y="125"/>
                  <a:pt x="44" y="125"/>
                  <a:pt x="45" y="124"/>
                </a:cubicBezTo>
                <a:cubicBezTo>
                  <a:pt x="46" y="123"/>
                  <a:pt x="48" y="123"/>
                  <a:pt x="50" y="122"/>
                </a:cubicBezTo>
                <a:cubicBezTo>
                  <a:pt x="53" y="121"/>
                  <a:pt x="49" y="121"/>
                  <a:pt x="51" y="120"/>
                </a:cubicBezTo>
                <a:cubicBezTo>
                  <a:pt x="52" y="119"/>
                  <a:pt x="53" y="118"/>
                  <a:pt x="54" y="118"/>
                </a:cubicBezTo>
                <a:cubicBezTo>
                  <a:pt x="56" y="117"/>
                  <a:pt x="58" y="116"/>
                  <a:pt x="59" y="116"/>
                </a:cubicBezTo>
                <a:cubicBezTo>
                  <a:pt x="62" y="114"/>
                  <a:pt x="60" y="115"/>
                  <a:pt x="60" y="113"/>
                </a:cubicBezTo>
                <a:cubicBezTo>
                  <a:pt x="60" y="113"/>
                  <a:pt x="68" y="109"/>
                  <a:pt x="69" y="108"/>
                </a:cubicBezTo>
                <a:cubicBezTo>
                  <a:pt x="70" y="108"/>
                  <a:pt x="72" y="108"/>
                  <a:pt x="72" y="107"/>
                </a:cubicBezTo>
                <a:cubicBezTo>
                  <a:pt x="72" y="104"/>
                  <a:pt x="73" y="105"/>
                  <a:pt x="75" y="104"/>
                </a:cubicBezTo>
                <a:cubicBezTo>
                  <a:pt x="78" y="102"/>
                  <a:pt x="69" y="101"/>
                  <a:pt x="73" y="97"/>
                </a:cubicBezTo>
                <a:cubicBezTo>
                  <a:pt x="75" y="96"/>
                  <a:pt x="77" y="96"/>
                  <a:pt x="78" y="95"/>
                </a:cubicBezTo>
                <a:cubicBezTo>
                  <a:pt x="79" y="94"/>
                  <a:pt x="79" y="91"/>
                  <a:pt x="77" y="91"/>
                </a:cubicBezTo>
                <a:cubicBezTo>
                  <a:pt x="79" y="91"/>
                  <a:pt x="79" y="92"/>
                  <a:pt x="81" y="91"/>
                </a:cubicBezTo>
                <a:cubicBezTo>
                  <a:pt x="82" y="90"/>
                  <a:pt x="83" y="88"/>
                  <a:pt x="85" y="87"/>
                </a:cubicBezTo>
                <a:cubicBezTo>
                  <a:pt x="86" y="86"/>
                  <a:pt x="88" y="84"/>
                  <a:pt x="89" y="84"/>
                </a:cubicBezTo>
                <a:cubicBezTo>
                  <a:pt x="90" y="84"/>
                  <a:pt x="95" y="84"/>
                  <a:pt x="94" y="86"/>
                </a:cubicBezTo>
                <a:cubicBezTo>
                  <a:pt x="93" y="87"/>
                  <a:pt x="91" y="85"/>
                  <a:pt x="89" y="86"/>
                </a:cubicBezTo>
                <a:cubicBezTo>
                  <a:pt x="87" y="87"/>
                  <a:pt x="87" y="88"/>
                  <a:pt x="86" y="90"/>
                </a:cubicBezTo>
                <a:cubicBezTo>
                  <a:pt x="86" y="92"/>
                  <a:pt x="84" y="94"/>
                  <a:pt x="84" y="96"/>
                </a:cubicBezTo>
                <a:cubicBezTo>
                  <a:pt x="83" y="97"/>
                  <a:pt x="87" y="96"/>
                  <a:pt x="87" y="97"/>
                </a:cubicBezTo>
                <a:cubicBezTo>
                  <a:pt x="86" y="97"/>
                  <a:pt x="81" y="99"/>
                  <a:pt x="85" y="99"/>
                </a:cubicBezTo>
                <a:cubicBezTo>
                  <a:pt x="88" y="99"/>
                  <a:pt x="90" y="97"/>
                  <a:pt x="93" y="96"/>
                </a:cubicBezTo>
                <a:cubicBezTo>
                  <a:pt x="95" y="94"/>
                  <a:pt x="97" y="94"/>
                  <a:pt x="99" y="93"/>
                </a:cubicBezTo>
                <a:cubicBezTo>
                  <a:pt x="103" y="92"/>
                  <a:pt x="101" y="90"/>
                  <a:pt x="101" y="88"/>
                </a:cubicBezTo>
                <a:cubicBezTo>
                  <a:pt x="100" y="84"/>
                  <a:pt x="109" y="87"/>
                  <a:pt x="111" y="88"/>
                </a:cubicBezTo>
                <a:cubicBezTo>
                  <a:pt x="113" y="88"/>
                  <a:pt x="114" y="90"/>
                  <a:pt x="116" y="91"/>
                </a:cubicBezTo>
                <a:cubicBezTo>
                  <a:pt x="116" y="91"/>
                  <a:pt x="118" y="88"/>
                  <a:pt x="119" y="89"/>
                </a:cubicBezTo>
                <a:cubicBezTo>
                  <a:pt x="119" y="89"/>
                  <a:pt x="119" y="91"/>
                  <a:pt x="119" y="92"/>
                </a:cubicBezTo>
                <a:cubicBezTo>
                  <a:pt x="121" y="93"/>
                  <a:pt x="122" y="93"/>
                  <a:pt x="123" y="93"/>
                </a:cubicBezTo>
                <a:cubicBezTo>
                  <a:pt x="126" y="93"/>
                  <a:pt x="129" y="92"/>
                  <a:pt x="131" y="93"/>
                </a:cubicBezTo>
                <a:cubicBezTo>
                  <a:pt x="132" y="93"/>
                  <a:pt x="133" y="94"/>
                  <a:pt x="134" y="93"/>
                </a:cubicBezTo>
                <a:cubicBezTo>
                  <a:pt x="135" y="93"/>
                  <a:pt x="135" y="94"/>
                  <a:pt x="136" y="95"/>
                </a:cubicBezTo>
                <a:cubicBezTo>
                  <a:pt x="137" y="95"/>
                  <a:pt x="139" y="96"/>
                  <a:pt x="140" y="96"/>
                </a:cubicBezTo>
                <a:cubicBezTo>
                  <a:pt x="142" y="96"/>
                  <a:pt x="143" y="94"/>
                  <a:pt x="144" y="94"/>
                </a:cubicBezTo>
                <a:cubicBezTo>
                  <a:pt x="146" y="93"/>
                  <a:pt x="145" y="96"/>
                  <a:pt x="145" y="96"/>
                </a:cubicBezTo>
                <a:cubicBezTo>
                  <a:pt x="144" y="97"/>
                  <a:pt x="144" y="97"/>
                  <a:pt x="145" y="98"/>
                </a:cubicBezTo>
                <a:cubicBezTo>
                  <a:pt x="148" y="99"/>
                  <a:pt x="150" y="100"/>
                  <a:pt x="152" y="101"/>
                </a:cubicBezTo>
                <a:cubicBezTo>
                  <a:pt x="154" y="103"/>
                  <a:pt x="156" y="105"/>
                  <a:pt x="158" y="106"/>
                </a:cubicBezTo>
                <a:cubicBezTo>
                  <a:pt x="159" y="106"/>
                  <a:pt x="160" y="105"/>
                  <a:pt x="161" y="105"/>
                </a:cubicBezTo>
                <a:cubicBezTo>
                  <a:pt x="162" y="104"/>
                  <a:pt x="160" y="103"/>
                  <a:pt x="160" y="102"/>
                </a:cubicBezTo>
                <a:cubicBezTo>
                  <a:pt x="160" y="101"/>
                  <a:pt x="163" y="103"/>
                  <a:pt x="163" y="103"/>
                </a:cubicBezTo>
                <a:cubicBezTo>
                  <a:pt x="163" y="104"/>
                  <a:pt x="166" y="106"/>
                  <a:pt x="167" y="105"/>
                </a:cubicBezTo>
                <a:cubicBezTo>
                  <a:pt x="167" y="105"/>
                  <a:pt x="165" y="99"/>
                  <a:pt x="165" y="99"/>
                </a:cubicBezTo>
                <a:cubicBezTo>
                  <a:pt x="166" y="99"/>
                  <a:pt x="168" y="104"/>
                  <a:pt x="169" y="104"/>
                </a:cubicBezTo>
                <a:cubicBezTo>
                  <a:pt x="169" y="105"/>
                  <a:pt x="170" y="107"/>
                  <a:pt x="171" y="107"/>
                </a:cubicBezTo>
                <a:cubicBezTo>
                  <a:pt x="172" y="107"/>
                  <a:pt x="173" y="105"/>
                  <a:pt x="173" y="105"/>
                </a:cubicBezTo>
                <a:cubicBezTo>
                  <a:pt x="171" y="106"/>
                  <a:pt x="177" y="110"/>
                  <a:pt x="177" y="111"/>
                </a:cubicBezTo>
                <a:cubicBezTo>
                  <a:pt x="176" y="111"/>
                  <a:pt x="176" y="111"/>
                  <a:pt x="176" y="111"/>
                </a:cubicBezTo>
                <a:cubicBezTo>
                  <a:pt x="175" y="112"/>
                  <a:pt x="177" y="112"/>
                  <a:pt x="177" y="113"/>
                </a:cubicBezTo>
                <a:cubicBezTo>
                  <a:pt x="177" y="113"/>
                  <a:pt x="175" y="114"/>
                  <a:pt x="176" y="114"/>
                </a:cubicBezTo>
                <a:cubicBezTo>
                  <a:pt x="177" y="115"/>
                  <a:pt x="178" y="116"/>
                  <a:pt x="179" y="117"/>
                </a:cubicBezTo>
                <a:cubicBezTo>
                  <a:pt x="181" y="119"/>
                  <a:pt x="182" y="120"/>
                  <a:pt x="184" y="121"/>
                </a:cubicBezTo>
                <a:cubicBezTo>
                  <a:pt x="184" y="121"/>
                  <a:pt x="182" y="125"/>
                  <a:pt x="183" y="125"/>
                </a:cubicBezTo>
                <a:cubicBezTo>
                  <a:pt x="184" y="126"/>
                  <a:pt x="184" y="124"/>
                  <a:pt x="184" y="124"/>
                </a:cubicBezTo>
                <a:cubicBezTo>
                  <a:pt x="185" y="123"/>
                  <a:pt x="185" y="126"/>
                  <a:pt x="186" y="127"/>
                </a:cubicBezTo>
                <a:cubicBezTo>
                  <a:pt x="186" y="127"/>
                  <a:pt x="186" y="126"/>
                  <a:pt x="186" y="125"/>
                </a:cubicBezTo>
                <a:cubicBezTo>
                  <a:pt x="186" y="127"/>
                  <a:pt x="192" y="130"/>
                  <a:pt x="193" y="127"/>
                </a:cubicBezTo>
                <a:cubicBezTo>
                  <a:pt x="193" y="127"/>
                  <a:pt x="193" y="128"/>
                  <a:pt x="193" y="128"/>
                </a:cubicBezTo>
                <a:cubicBezTo>
                  <a:pt x="193" y="128"/>
                  <a:pt x="194" y="127"/>
                  <a:pt x="194" y="126"/>
                </a:cubicBezTo>
                <a:cubicBezTo>
                  <a:pt x="193" y="126"/>
                  <a:pt x="194" y="127"/>
                  <a:pt x="194" y="126"/>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902" name="Freeform 641">
            <a:extLst>
              <a:ext uri="{FF2B5EF4-FFF2-40B4-BE49-F238E27FC236}">
                <a16:creationId xmlns:a16="http://schemas.microsoft.com/office/drawing/2014/main" id="{81AF613A-504D-D516-93FF-0B071AC983EB}"/>
              </a:ext>
            </a:extLst>
          </p:cNvPr>
          <p:cNvSpPr/>
          <p:nvPr/>
        </p:nvSpPr>
        <p:spPr bwMode="auto">
          <a:xfrm>
            <a:off x="7252554" y="3405952"/>
            <a:ext cx="838012" cy="518475"/>
          </a:xfrm>
          <a:custGeom>
            <a:avLst/>
            <a:gdLst>
              <a:gd name="T0" fmla="*/ 84 w 289"/>
              <a:gd name="T1" fmla="*/ 106 h 143"/>
              <a:gd name="T2" fmla="*/ 105 w 289"/>
              <a:gd name="T3" fmla="*/ 119 h 143"/>
              <a:gd name="T4" fmla="*/ 125 w 289"/>
              <a:gd name="T5" fmla="*/ 127 h 143"/>
              <a:gd name="T6" fmla="*/ 137 w 289"/>
              <a:gd name="T7" fmla="*/ 127 h 143"/>
              <a:gd name="T8" fmla="*/ 149 w 289"/>
              <a:gd name="T9" fmla="*/ 119 h 143"/>
              <a:gd name="T10" fmla="*/ 162 w 289"/>
              <a:gd name="T11" fmla="*/ 118 h 143"/>
              <a:gd name="T12" fmla="*/ 177 w 289"/>
              <a:gd name="T13" fmla="*/ 119 h 143"/>
              <a:gd name="T14" fmla="*/ 171 w 289"/>
              <a:gd name="T15" fmla="*/ 113 h 143"/>
              <a:gd name="T16" fmla="*/ 186 w 289"/>
              <a:gd name="T17" fmla="*/ 113 h 143"/>
              <a:gd name="T18" fmla="*/ 209 w 289"/>
              <a:gd name="T19" fmla="*/ 122 h 143"/>
              <a:gd name="T20" fmla="*/ 213 w 289"/>
              <a:gd name="T21" fmla="*/ 133 h 143"/>
              <a:gd name="T22" fmla="*/ 220 w 289"/>
              <a:gd name="T23" fmla="*/ 143 h 143"/>
              <a:gd name="T24" fmla="*/ 215 w 289"/>
              <a:gd name="T25" fmla="*/ 108 h 143"/>
              <a:gd name="T26" fmla="*/ 234 w 289"/>
              <a:gd name="T27" fmla="*/ 92 h 143"/>
              <a:gd name="T28" fmla="*/ 239 w 289"/>
              <a:gd name="T29" fmla="*/ 86 h 143"/>
              <a:gd name="T30" fmla="*/ 244 w 289"/>
              <a:gd name="T31" fmla="*/ 82 h 143"/>
              <a:gd name="T32" fmla="*/ 242 w 289"/>
              <a:gd name="T33" fmla="*/ 78 h 143"/>
              <a:gd name="T34" fmla="*/ 238 w 289"/>
              <a:gd name="T35" fmla="*/ 71 h 143"/>
              <a:gd name="T36" fmla="*/ 239 w 289"/>
              <a:gd name="T37" fmla="*/ 69 h 143"/>
              <a:gd name="T38" fmla="*/ 242 w 289"/>
              <a:gd name="T39" fmla="*/ 75 h 143"/>
              <a:gd name="T40" fmla="*/ 246 w 289"/>
              <a:gd name="T41" fmla="*/ 62 h 143"/>
              <a:gd name="T42" fmla="*/ 253 w 289"/>
              <a:gd name="T43" fmla="*/ 52 h 143"/>
              <a:gd name="T44" fmla="*/ 265 w 289"/>
              <a:gd name="T45" fmla="*/ 48 h 143"/>
              <a:gd name="T46" fmla="*/ 271 w 289"/>
              <a:gd name="T47" fmla="*/ 48 h 143"/>
              <a:gd name="T48" fmla="*/ 274 w 289"/>
              <a:gd name="T49" fmla="*/ 35 h 143"/>
              <a:gd name="T50" fmla="*/ 288 w 289"/>
              <a:gd name="T51" fmla="*/ 28 h 143"/>
              <a:gd name="T52" fmla="*/ 276 w 289"/>
              <a:gd name="T53" fmla="*/ 13 h 143"/>
              <a:gd name="T54" fmla="*/ 264 w 289"/>
              <a:gd name="T55" fmla="*/ 28 h 143"/>
              <a:gd name="T56" fmla="*/ 237 w 289"/>
              <a:gd name="T57" fmla="*/ 39 h 143"/>
              <a:gd name="T58" fmla="*/ 224 w 289"/>
              <a:gd name="T59" fmla="*/ 45 h 143"/>
              <a:gd name="T60" fmla="*/ 208 w 289"/>
              <a:gd name="T61" fmla="*/ 44 h 143"/>
              <a:gd name="T62" fmla="*/ 203 w 289"/>
              <a:gd name="T63" fmla="*/ 36 h 143"/>
              <a:gd name="T64" fmla="*/ 196 w 289"/>
              <a:gd name="T65" fmla="*/ 28 h 143"/>
              <a:gd name="T66" fmla="*/ 185 w 289"/>
              <a:gd name="T67" fmla="*/ 48 h 143"/>
              <a:gd name="T68" fmla="*/ 187 w 289"/>
              <a:gd name="T69" fmla="*/ 25 h 143"/>
              <a:gd name="T70" fmla="*/ 196 w 289"/>
              <a:gd name="T71" fmla="*/ 17 h 143"/>
              <a:gd name="T72" fmla="*/ 184 w 289"/>
              <a:gd name="T73" fmla="*/ 13 h 143"/>
              <a:gd name="T74" fmla="*/ 165 w 289"/>
              <a:gd name="T75" fmla="*/ 15 h 143"/>
              <a:gd name="T76" fmla="*/ 158 w 289"/>
              <a:gd name="T77" fmla="*/ 5 h 143"/>
              <a:gd name="T78" fmla="*/ 147 w 289"/>
              <a:gd name="T79" fmla="*/ 4 h 143"/>
              <a:gd name="T80" fmla="*/ 30 w 289"/>
              <a:gd name="T81" fmla="*/ 4 h 143"/>
              <a:gd name="T82" fmla="*/ 7 w 289"/>
              <a:gd name="T83" fmla="*/ 9 h 143"/>
              <a:gd name="T84" fmla="*/ 8 w 289"/>
              <a:gd name="T85" fmla="*/ 21 h 143"/>
              <a:gd name="T86" fmla="*/ 2 w 289"/>
              <a:gd name="T87" fmla="*/ 40 h 143"/>
              <a:gd name="T88" fmla="*/ 5 w 289"/>
              <a:gd name="T89" fmla="*/ 63 h 143"/>
              <a:gd name="T90" fmla="*/ 12 w 289"/>
              <a:gd name="T91" fmla="*/ 73 h 143"/>
              <a:gd name="T92" fmla="*/ 21 w 289"/>
              <a:gd name="T93" fmla="*/ 88 h 143"/>
              <a:gd name="T94" fmla="*/ 39 w 289"/>
              <a:gd name="T95" fmla="*/ 102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89" h="143">
                <a:moveTo>
                  <a:pt x="68" y="108"/>
                </a:moveTo>
                <a:cubicBezTo>
                  <a:pt x="71" y="108"/>
                  <a:pt x="74" y="108"/>
                  <a:pt x="78" y="108"/>
                </a:cubicBezTo>
                <a:cubicBezTo>
                  <a:pt x="79" y="108"/>
                  <a:pt x="81" y="108"/>
                  <a:pt x="82" y="108"/>
                </a:cubicBezTo>
                <a:cubicBezTo>
                  <a:pt x="83" y="108"/>
                  <a:pt x="83" y="106"/>
                  <a:pt x="84" y="106"/>
                </a:cubicBezTo>
                <a:cubicBezTo>
                  <a:pt x="85" y="105"/>
                  <a:pt x="91" y="105"/>
                  <a:pt x="91" y="106"/>
                </a:cubicBezTo>
                <a:cubicBezTo>
                  <a:pt x="94" y="108"/>
                  <a:pt x="97" y="110"/>
                  <a:pt x="100" y="112"/>
                </a:cubicBezTo>
                <a:cubicBezTo>
                  <a:pt x="100" y="112"/>
                  <a:pt x="101" y="115"/>
                  <a:pt x="101" y="116"/>
                </a:cubicBezTo>
                <a:cubicBezTo>
                  <a:pt x="102" y="118"/>
                  <a:pt x="102" y="118"/>
                  <a:pt x="105" y="119"/>
                </a:cubicBezTo>
                <a:cubicBezTo>
                  <a:pt x="107" y="120"/>
                  <a:pt x="108" y="121"/>
                  <a:pt x="109" y="119"/>
                </a:cubicBezTo>
                <a:cubicBezTo>
                  <a:pt x="110" y="116"/>
                  <a:pt x="111" y="116"/>
                  <a:pt x="114" y="117"/>
                </a:cubicBezTo>
                <a:cubicBezTo>
                  <a:pt x="116" y="117"/>
                  <a:pt x="119" y="118"/>
                  <a:pt x="119" y="120"/>
                </a:cubicBezTo>
                <a:cubicBezTo>
                  <a:pt x="121" y="123"/>
                  <a:pt x="123" y="124"/>
                  <a:pt x="125" y="127"/>
                </a:cubicBezTo>
                <a:cubicBezTo>
                  <a:pt x="127" y="129"/>
                  <a:pt x="126" y="133"/>
                  <a:pt x="129" y="134"/>
                </a:cubicBezTo>
                <a:cubicBezTo>
                  <a:pt x="131" y="136"/>
                  <a:pt x="135" y="136"/>
                  <a:pt x="137" y="137"/>
                </a:cubicBezTo>
                <a:cubicBezTo>
                  <a:pt x="137" y="136"/>
                  <a:pt x="135" y="129"/>
                  <a:pt x="135" y="129"/>
                </a:cubicBezTo>
                <a:cubicBezTo>
                  <a:pt x="137" y="130"/>
                  <a:pt x="136" y="127"/>
                  <a:pt x="137" y="127"/>
                </a:cubicBezTo>
                <a:cubicBezTo>
                  <a:pt x="137" y="126"/>
                  <a:pt x="139" y="126"/>
                  <a:pt x="140" y="125"/>
                </a:cubicBezTo>
                <a:cubicBezTo>
                  <a:pt x="141" y="125"/>
                  <a:pt x="142" y="122"/>
                  <a:pt x="142" y="122"/>
                </a:cubicBezTo>
                <a:cubicBezTo>
                  <a:pt x="143" y="123"/>
                  <a:pt x="144" y="123"/>
                  <a:pt x="145" y="122"/>
                </a:cubicBezTo>
                <a:cubicBezTo>
                  <a:pt x="147" y="121"/>
                  <a:pt x="148" y="121"/>
                  <a:pt x="149" y="119"/>
                </a:cubicBezTo>
                <a:cubicBezTo>
                  <a:pt x="151" y="118"/>
                  <a:pt x="148" y="118"/>
                  <a:pt x="148" y="117"/>
                </a:cubicBezTo>
                <a:cubicBezTo>
                  <a:pt x="148" y="117"/>
                  <a:pt x="151" y="118"/>
                  <a:pt x="152" y="117"/>
                </a:cubicBezTo>
                <a:cubicBezTo>
                  <a:pt x="154" y="116"/>
                  <a:pt x="155" y="116"/>
                  <a:pt x="157" y="116"/>
                </a:cubicBezTo>
                <a:cubicBezTo>
                  <a:pt x="159" y="116"/>
                  <a:pt x="160" y="119"/>
                  <a:pt x="162" y="118"/>
                </a:cubicBezTo>
                <a:cubicBezTo>
                  <a:pt x="165" y="116"/>
                  <a:pt x="166" y="118"/>
                  <a:pt x="168" y="119"/>
                </a:cubicBezTo>
                <a:cubicBezTo>
                  <a:pt x="170" y="120"/>
                  <a:pt x="171" y="118"/>
                  <a:pt x="172" y="118"/>
                </a:cubicBezTo>
                <a:cubicBezTo>
                  <a:pt x="173" y="117"/>
                  <a:pt x="176" y="119"/>
                  <a:pt x="176" y="120"/>
                </a:cubicBezTo>
                <a:cubicBezTo>
                  <a:pt x="177" y="121"/>
                  <a:pt x="178" y="120"/>
                  <a:pt x="177" y="119"/>
                </a:cubicBezTo>
                <a:cubicBezTo>
                  <a:pt x="177" y="119"/>
                  <a:pt x="176" y="118"/>
                  <a:pt x="175" y="118"/>
                </a:cubicBezTo>
                <a:cubicBezTo>
                  <a:pt x="174" y="117"/>
                  <a:pt x="176" y="117"/>
                  <a:pt x="176" y="117"/>
                </a:cubicBezTo>
                <a:cubicBezTo>
                  <a:pt x="175" y="115"/>
                  <a:pt x="175" y="114"/>
                  <a:pt x="173" y="115"/>
                </a:cubicBezTo>
                <a:cubicBezTo>
                  <a:pt x="173" y="115"/>
                  <a:pt x="169" y="115"/>
                  <a:pt x="171" y="113"/>
                </a:cubicBezTo>
                <a:cubicBezTo>
                  <a:pt x="173" y="113"/>
                  <a:pt x="174" y="114"/>
                  <a:pt x="175" y="114"/>
                </a:cubicBezTo>
                <a:cubicBezTo>
                  <a:pt x="178" y="113"/>
                  <a:pt x="180" y="113"/>
                  <a:pt x="183" y="113"/>
                </a:cubicBezTo>
                <a:cubicBezTo>
                  <a:pt x="184" y="113"/>
                  <a:pt x="183" y="113"/>
                  <a:pt x="184" y="114"/>
                </a:cubicBezTo>
                <a:cubicBezTo>
                  <a:pt x="184" y="114"/>
                  <a:pt x="185" y="114"/>
                  <a:pt x="186" y="113"/>
                </a:cubicBezTo>
                <a:cubicBezTo>
                  <a:pt x="188" y="113"/>
                  <a:pt x="190" y="113"/>
                  <a:pt x="192" y="113"/>
                </a:cubicBezTo>
                <a:cubicBezTo>
                  <a:pt x="194" y="113"/>
                  <a:pt x="194" y="115"/>
                  <a:pt x="196" y="116"/>
                </a:cubicBezTo>
                <a:cubicBezTo>
                  <a:pt x="198" y="118"/>
                  <a:pt x="200" y="116"/>
                  <a:pt x="202" y="115"/>
                </a:cubicBezTo>
                <a:cubicBezTo>
                  <a:pt x="203" y="115"/>
                  <a:pt x="209" y="121"/>
                  <a:pt x="209" y="122"/>
                </a:cubicBezTo>
                <a:cubicBezTo>
                  <a:pt x="210" y="123"/>
                  <a:pt x="208" y="125"/>
                  <a:pt x="209" y="126"/>
                </a:cubicBezTo>
                <a:cubicBezTo>
                  <a:pt x="210" y="128"/>
                  <a:pt x="209" y="128"/>
                  <a:pt x="210" y="130"/>
                </a:cubicBezTo>
                <a:cubicBezTo>
                  <a:pt x="210" y="131"/>
                  <a:pt x="211" y="132"/>
                  <a:pt x="211" y="132"/>
                </a:cubicBezTo>
                <a:cubicBezTo>
                  <a:pt x="212" y="132"/>
                  <a:pt x="212" y="133"/>
                  <a:pt x="213" y="133"/>
                </a:cubicBezTo>
                <a:cubicBezTo>
                  <a:pt x="214" y="134"/>
                  <a:pt x="213" y="136"/>
                  <a:pt x="214" y="137"/>
                </a:cubicBezTo>
                <a:cubicBezTo>
                  <a:pt x="215" y="138"/>
                  <a:pt x="216" y="138"/>
                  <a:pt x="217" y="140"/>
                </a:cubicBezTo>
                <a:cubicBezTo>
                  <a:pt x="219" y="143"/>
                  <a:pt x="218" y="140"/>
                  <a:pt x="220" y="141"/>
                </a:cubicBezTo>
                <a:cubicBezTo>
                  <a:pt x="220" y="141"/>
                  <a:pt x="220" y="143"/>
                  <a:pt x="220" y="143"/>
                </a:cubicBezTo>
                <a:cubicBezTo>
                  <a:pt x="221" y="143"/>
                  <a:pt x="222" y="136"/>
                  <a:pt x="222" y="135"/>
                </a:cubicBezTo>
                <a:cubicBezTo>
                  <a:pt x="222" y="132"/>
                  <a:pt x="221" y="130"/>
                  <a:pt x="220" y="126"/>
                </a:cubicBezTo>
                <a:cubicBezTo>
                  <a:pt x="218" y="123"/>
                  <a:pt x="218" y="120"/>
                  <a:pt x="217" y="117"/>
                </a:cubicBezTo>
                <a:cubicBezTo>
                  <a:pt x="215" y="115"/>
                  <a:pt x="214" y="111"/>
                  <a:pt x="215" y="108"/>
                </a:cubicBezTo>
                <a:cubicBezTo>
                  <a:pt x="216" y="105"/>
                  <a:pt x="218" y="103"/>
                  <a:pt x="221" y="101"/>
                </a:cubicBezTo>
                <a:cubicBezTo>
                  <a:pt x="222" y="100"/>
                  <a:pt x="223" y="100"/>
                  <a:pt x="224" y="99"/>
                </a:cubicBezTo>
                <a:cubicBezTo>
                  <a:pt x="225" y="98"/>
                  <a:pt x="226" y="96"/>
                  <a:pt x="227" y="96"/>
                </a:cubicBezTo>
                <a:cubicBezTo>
                  <a:pt x="229" y="94"/>
                  <a:pt x="232" y="94"/>
                  <a:pt x="234" y="92"/>
                </a:cubicBezTo>
                <a:cubicBezTo>
                  <a:pt x="235" y="91"/>
                  <a:pt x="236" y="89"/>
                  <a:pt x="238" y="89"/>
                </a:cubicBezTo>
                <a:cubicBezTo>
                  <a:pt x="238" y="89"/>
                  <a:pt x="242" y="89"/>
                  <a:pt x="241" y="87"/>
                </a:cubicBezTo>
                <a:cubicBezTo>
                  <a:pt x="241" y="87"/>
                  <a:pt x="238" y="88"/>
                  <a:pt x="238" y="88"/>
                </a:cubicBezTo>
                <a:cubicBezTo>
                  <a:pt x="238" y="87"/>
                  <a:pt x="240" y="88"/>
                  <a:pt x="239" y="86"/>
                </a:cubicBezTo>
                <a:cubicBezTo>
                  <a:pt x="239" y="86"/>
                  <a:pt x="238" y="85"/>
                  <a:pt x="239" y="85"/>
                </a:cubicBezTo>
                <a:cubicBezTo>
                  <a:pt x="239" y="84"/>
                  <a:pt x="239" y="85"/>
                  <a:pt x="240" y="84"/>
                </a:cubicBezTo>
                <a:cubicBezTo>
                  <a:pt x="239" y="85"/>
                  <a:pt x="241" y="86"/>
                  <a:pt x="241" y="85"/>
                </a:cubicBezTo>
                <a:cubicBezTo>
                  <a:pt x="242" y="85"/>
                  <a:pt x="245" y="83"/>
                  <a:pt x="244" y="82"/>
                </a:cubicBezTo>
                <a:cubicBezTo>
                  <a:pt x="244" y="83"/>
                  <a:pt x="238" y="82"/>
                  <a:pt x="239" y="81"/>
                </a:cubicBezTo>
                <a:cubicBezTo>
                  <a:pt x="239" y="80"/>
                  <a:pt x="240" y="82"/>
                  <a:pt x="241" y="81"/>
                </a:cubicBezTo>
                <a:cubicBezTo>
                  <a:pt x="241" y="81"/>
                  <a:pt x="243" y="80"/>
                  <a:pt x="243" y="80"/>
                </a:cubicBezTo>
                <a:cubicBezTo>
                  <a:pt x="243" y="80"/>
                  <a:pt x="242" y="79"/>
                  <a:pt x="242" y="78"/>
                </a:cubicBezTo>
                <a:cubicBezTo>
                  <a:pt x="243" y="77"/>
                  <a:pt x="243" y="76"/>
                  <a:pt x="241" y="76"/>
                </a:cubicBezTo>
                <a:cubicBezTo>
                  <a:pt x="241" y="76"/>
                  <a:pt x="237" y="74"/>
                  <a:pt x="237" y="74"/>
                </a:cubicBezTo>
                <a:cubicBezTo>
                  <a:pt x="238" y="73"/>
                  <a:pt x="239" y="74"/>
                  <a:pt x="240" y="74"/>
                </a:cubicBezTo>
                <a:cubicBezTo>
                  <a:pt x="241" y="73"/>
                  <a:pt x="239" y="71"/>
                  <a:pt x="238" y="71"/>
                </a:cubicBezTo>
                <a:cubicBezTo>
                  <a:pt x="237" y="70"/>
                  <a:pt x="236" y="69"/>
                  <a:pt x="236" y="68"/>
                </a:cubicBezTo>
                <a:cubicBezTo>
                  <a:pt x="235" y="67"/>
                  <a:pt x="238" y="65"/>
                  <a:pt x="237" y="64"/>
                </a:cubicBezTo>
                <a:cubicBezTo>
                  <a:pt x="238" y="65"/>
                  <a:pt x="237" y="66"/>
                  <a:pt x="237" y="67"/>
                </a:cubicBezTo>
                <a:cubicBezTo>
                  <a:pt x="237" y="67"/>
                  <a:pt x="239" y="69"/>
                  <a:pt x="239" y="69"/>
                </a:cubicBezTo>
                <a:cubicBezTo>
                  <a:pt x="241" y="67"/>
                  <a:pt x="239" y="62"/>
                  <a:pt x="242" y="61"/>
                </a:cubicBezTo>
                <a:cubicBezTo>
                  <a:pt x="241" y="61"/>
                  <a:pt x="241" y="66"/>
                  <a:pt x="242" y="67"/>
                </a:cubicBezTo>
                <a:cubicBezTo>
                  <a:pt x="242" y="69"/>
                  <a:pt x="244" y="69"/>
                  <a:pt x="244" y="71"/>
                </a:cubicBezTo>
                <a:cubicBezTo>
                  <a:pt x="244" y="72"/>
                  <a:pt x="241" y="74"/>
                  <a:pt x="242" y="75"/>
                </a:cubicBezTo>
                <a:cubicBezTo>
                  <a:pt x="242" y="75"/>
                  <a:pt x="248" y="69"/>
                  <a:pt x="247" y="67"/>
                </a:cubicBezTo>
                <a:cubicBezTo>
                  <a:pt x="247" y="65"/>
                  <a:pt x="245" y="64"/>
                  <a:pt x="245" y="62"/>
                </a:cubicBezTo>
                <a:cubicBezTo>
                  <a:pt x="244" y="61"/>
                  <a:pt x="245" y="58"/>
                  <a:pt x="247" y="59"/>
                </a:cubicBezTo>
                <a:cubicBezTo>
                  <a:pt x="246" y="58"/>
                  <a:pt x="245" y="61"/>
                  <a:pt x="246" y="62"/>
                </a:cubicBezTo>
                <a:cubicBezTo>
                  <a:pt x="248" y="64"/>
                  <a:pt x="248" y="65"/>
                  <a:pt x="250" y="62"/>
                </a:cubicBezTo>
                <a:cubicBezTo>
                  <a:pt x="251" y="61"/>
                  <a:pt x="253" y="58"/>
                  <a:pt x="252" y="56"/>
                </a:cubicBezTo>
                <a:cubicBezTo>
                  <a:pt x="252" y="56"/>
                  <a:pt x="251" y="55"/>
                  <a:pt x="252" y="54"/>
                </a:cubicBezTo>
                <a:cubicBezTo>
                  <a:pt x="252" y="54"/>
                  <a:pt x="253" y="52"/>
                  <a:pt x="253" y="52"/>
                </a:cubicBezTo>
                <a:cubicBezTo>
                  <a:pt x="253" y="52"/>
                  <a:pt x="253" y="54"/>
                  <a:pt x="253" y="54"/>
                </a:cubicBezTo>
                <a:cubicBezTo>
                  <a:pt x="253" y="54"/>
                  <a:pt x="258" y="51"/>
                  <a:pt x="260" y="51"/>
                </a:cubicBezTo>
                <a:cubicBezTo>
                  <a:pt x="261" y="50"/>
                  <a:pt x="263" y="51"/>
                  <a:pt x="264" y="51"/>
                </a:cubicBezTo>
                <a:cubicBezTo>
                  <a:pt x="266" y="50"/>
                  <a:pt x="265" y="49"/>
                  <a:pt x="265" y="48"/>
                </a:cubicBezTo>
                <a:cubicBezTo>
                  <a:pt x="266" y="48"/>
                  <a:pt x="266" y="50"/>
                  <a:pt x="267" y="50"/>
                </a:cubicBezTo>
                <a:cubicBezTo>
                  <a:pt x="267" y="50"/>
                  <a:pt x="269" y="49"/>
                  <a:pt x="269" y="49"/>
                </a:cubicBezTo>
                <a:cubicBezTo>
                  <a:pt x="271" y="51"/>
                  <a:pt x="275" y="46"/>
                  <a:pt x="272" y="46"/>
                </a:cubicBezTo>
                <a:cubicBezTo>
                  <a:pt x="272" y="46"/>
                  <a:pt x="272" y="48"/>
                  <a:pt x="271" y="48"/>
                </a:cubicBezTo>
                <a:cubicBezTo>
                  <a:pt x="270" y="48"/>
                  <a:pt x="268" y="44"/>
                  <a:pt x="268" y="44"/>
                </a:cubicBezTo>
                <a:cubicBezTo>
                  <a:pt x="269" y="43"/>
                  <a:pt x="268" y="42"/>
                  <a:pt x="269" y="41"/>
                </a:cubicBezTo>
                <a:cubicBezTo>
                  <a:pt x="270" y="39"/>
                  <a:pt x="271" y="37"/>
                  <a:pt x="272" y="36"/>
                </a:cubicBezTo>
                <a:cubicBezTo>
                  <a:pt x="273" y="36"/>
                  <a:pt x="274" y="35"/>
                  <a:pt x="274" y="35"/>
                </a:cubicBezTo>
                <a:cubicBezTo>
                  <a:pt x="276" y="36"/>
                  <a:pt x="277" y="33"/>
                  <a:pt x="278" y="32"/>
                </a:cubicBezTo>
                <a:cubicBezTo>
                  <a:pt x="278" y="32"/>
                  <a:pt x="280" y="33"/>
                  <a:pt x="281" y="32"/>
                </a:cubicBezTo>
                <a:cubicBezTo>
                  <a:pt x="283" y="31"/>
                  <a:pt x="285" y="31"/>
                  <a:pt x="286" y="30"/>
                </a:cubicBezTo>
                <a:cubicBezTo>
                  <a:pt x="287" y="30"/>
                  <a:pt x="289" y="29"/>
                  <a:pt x="288" y="28"/>
                </a:cubicBezTo>
                <a:cubicBezTo>
                  <a:pt x="286" y="26"/>
                  <a:pt x="286" y="25"/>
                  <a:pt x="285" y="24"/>
                </a:cubicBezTo>
                <a:cubicBezTo>
                  <a:pt x="281" y="23"/>
                  <a:pt x="287" y="14"/>
                  <a:pt x="281" y="14"/>
                </a:cubicBezTo>
                <a:cubicBezTo>
                  <a:pt x="280" y="13"/>
                  <a:pt x="279" y="15"/>
                  <a:pt x="278" y="14"/>
                </a:cubicBezTo>
                <a:cubicBezTo>
                  <a:pt x="277" y="13"/>
                  <a:pt x="277" y="12"/>
                  <a:pt x="276" y="13"/>
                </a:cubicBezTo>
                <a:cubicBezTo>
                  <a:pt x="275" y="14"/>
                  <a:pt x="274" y="16"/>
                  <a:pt x="273" y="17"/>
                </a:cubicBezTo>
                <a:cubicBezTo>
                  <a:pt x="272" y="18"/>
                  <a:pt x="272" y="20"/>
                  <a:pt x="271" y="21"/>
                </a:cubicBezTo>
                <a:cubicBezTo>
                  <a:pt x="271" y="23"/>
                  <a:pt x="270" y="26"/>
                  <a:pt x="268" y="26"/>
                </a:cubicBezTo>
                <a:cubicBezTo>
                  <a:pt x="266" y="26"/>
                  <a:pt x="266" y="28"/>
                  <a:pt x="264" y="28"/>
                </a:cubicBezTo>
                <a:cubicBezTo>
                  <a:pt x="259" y="28"/>
                  <a:pt x="254" y="28"/>
                  <a:pt x="249" y="28"/>
                </a:cubicBezTo>
                <a:cubicBezTo>
                  <a:pt x="247" y="28"/>
                  <a:pt x="247" y="28"/>
                  <a:pt x="246" y="29"/>
                </a:cubicBezTo>
                <a:cubicBezTo>
                  <a:pt x="245" y="31"/>
                  <a:pt x="241" y="33"/>
                  <a:pt x="241" y="34"/>
                </a:cubicBezTo>
                <a:cubicBezTo>
                  <a:pt x="242" y="37"/>
                  <a:pt x="239" y="39"/>
                  <a:pt x="237" y="39"/>
                </a:cubicBezTo>
                <a:cubicBezTo>
                  <a:pt x="235" y="39"/>
                  <a:pt x="234" y="38"/>
                  <a:pt x="232" y="38"/>
                </a:cubicBezTo>
                <a:cubicBezTo>
                  <a:pt x="230" y="38"/>
                  <a:pt x="228" y="39"/>
                  <a:pt x="227" y="39"/>
                </a:cubicBezTo>
                <a:cubicBezTo>
                  <a:pt x="227" y="39"/>
                  <a:pt x="227" y="42"/>
                  <a:pt x="228" y="42"/>
                </a:cubicBezTo>
                <a:cubicBezTo>
                  <a:pt x="227" y="43"/>
                  <a:pt x="226" y="44"/>
                  <a:pt x="224" y="45"/>
                </a:cubicBezTo>
                <a:cubicBezTo>
                  <a:pt x="222" y="46"/>
                  <a:pt x="219" y="48"/>
                  <a:pt x="216" y="49"/>
                </a:cubicBezTo>
                <a:cubicBezTo>
                  <a:pt x="213" y="50"/>
                  <a:pt x="210" y="50"/>
                  <a:pt x="207" y="49"/>
                </a:cubicBezTo>
                <a:cubicBezTo>
                  <a:pt x="206" y="48"/>
                  <a:pt x="205" y="47"/>
                  <a:pt x="206" y="46"/>
                </a:cubicBezTo>
                <a:cubicBezTo>
                  <a:pt x="206" y="46"/>
                  <a:pt x="207" y="44"/>
                  <a:pt x="208" y="44"/>
                </a:cubicBezTo>
                <a:cubicBezTo>
                  <a:pt x="208" y="44"/>
                  <a:pt x="208" y="45"/>
                  <a:pt x="208" y="46"/>
                </a:cubicBezTo>
                <a:cubicBezTo>
                  <a:pt x="210" y="42"/>
                  <a:pt x="211" y="39"/>
                  <a:pt x="209" y="35"/>
                </a:cubicBezTo>
                <a:cubicBezTo>
                  <a:pt x="208" y="34"/>
                  <a:pt x="206" y="36"/>
                  <a:pt x="205" y="36"/>
                </a:cubicBezTo>
                <a:cubicBezTo>
                  <a:pt x="204" y="37"/>
                  <a:pt x="204" y="36"/>
                  <a:pt x="203" y="36"/>
                </a:cubicBezTo>
                <a:cubicBezTo>
                  <a:pt x="202" y="35"/>
                  <a:pt x="204" y="34"/>
                  <a:pt x="204" y="34"/>
                </a:cubicBezTo>
                <a:cubicBezTo>
                  <a:pt x="208" y="30"/>
                  <a:pt x="205" y="26"/>
                  <a:pt x="201" y="25"/>
                </a:cubicBezTo>
                <a:cubicBezTo>
                  <a:pt x="198" y="24"/>
                  <a:pt x="198" y="25"/>
                  <a:pt x="196" y="26"/>
                </a:cubicBezTo>
                <a:cubicBezTo>
                  <a:pt x="196" y="27"/>
                  <a:pt x="196" y="27"/>
                  <a:pt x="196" y="28"/>
                </a:cubicBezTo>
                <a:cubicBezTo>
                  <a:pt x="196" y="29"/>
                  <a:pt x="194" y="28"/>
                  <a:pt x="193" y="28"/>
                </a:cubicBezTo>
                <a:cubicBezTo>
                  <a:pt x="192" y="28"/>
                  <a:pt x="190" y="36"/>
                  <a:pt x="190" y="37"/>
                </a:cubicBezTo>
                <a:cubicBezTo>
                  <a:pt x="191" y="42"/>
                  <a:pt x="192" y="45"/>
                  <a:pt x="188" y="47"/>
                </a:cubicBezTo>
                <a:cubicBezTo>
                  <a:pt x="188" y="48"/>
                  <a:pt x="185" y="49"/>
                  <a:pt x="185" y="48"/>
                </a:cubicBezTo>
                <a:cubicBezTo>
                  <a:pt x="185" y="46"/>
                  <a:pt x="184" y="44"/>
                  <a:pt x="184" y="42"/>
                </a:cubicBezTo>
                <a:cubicBezTo>
                  <a:pt x="184" y="41"/>
                  <a:pt x="186" y="30"/>
                  <a:pt x="186" y="30"/>
                </a:cubicBezTo>
                <a:cubicBezTo>
                  <a:pt x="185" y="30"/>
                  <a:pt x="183" y="32"/>
                  <a:pt x="183" y="31"/>
                </a:cubicBezTo>
                <a:cubicBezTo>
                  <a:pt x="183" y="30"/>
                  <a:pt x="186" y="26"/>
                  <a:pt x="187" y="25"/>
                </a:cubicBezTo>
                <a:cubicBezTo>
                  <a:pt x="188" y="23"/>
                  <a:pt x="191" y="23"/>
                  <a:pt x="193" y="22"/>
                </a:cubicBezTo>
                <a:cubicBezTo>
                  <a:pt x="196" y="22"/>
                  <a:pt x="199" y="23"/>
                  <a:pt x="202" y="23"/>
                </a:cubicBezTo>
                <a:cubicBezTo>
                  <a:pt x="205" y="23"/>
                  <a:pt x="201" y="20"/>
                  <a:pt x="199" y="20"/>
                </a:cubicBezTo>
                <a:cubicBezTo>
                  <a:pt x="197" y="20"/>
                  <a:pt x="199" y="17"/>
                  <a:pt x="196" y="17"/>
                </a:cubicBezTo>
                <a:cubicBezTo>
                  <a:pt x="194" y="18"/>
                  <a:pt x="192" y="19"/>
                  <a:pt x="189" y="19"/>
                </a:cubicBezTo>
                <a:cubicBezTo>
                  <a:pt x="187" y="19"/>
                  <a:pt x="185" y="17"/>
                  <a:pt x="183" y="16"/>
                </a:cubicBezTo>
                <a:cubicBezTo>
                  <a:pt x="183" y="16"/>
                  <a:pt x="180" y="16"/>
                  <a:pt x="181" y="15"/>
                </a:cubicBezTo>
                <a:cubicBezTo>
                  <a:pt x="182" y="15"/>
                  <a:pt x="184" y="14"/>
                  <a:pt x="184" y="13"/>
                </a:cubicBezTo>
                <a:cubicBezTo>
                  <a:pt x="184" y="13"/>
                  <a:pt x="176" y="16"/>
                  <a:pt x="175" y="16"/>
                </a:cubicBezTo>
                <a:cubicBezTo>
                  <a:pt x="174" y="17"/>
                  <a:pt x="173" y="18"/>
                  <a:pt x="172" y="18"/>
                </a:cubicBezTo>
                <a:cubicBezTo>
                  <a:pt x="170" y="18"/>
                  <a:pt x="170" y="16"/>
                  <a:pt x="168" y="16"/>
                </a:cubicBezTo>
                <a:cubicBezTo>
                  <a:pt x="167" y="16"/>
                  <a:pt x="162" y="18"/>
                  <a:pt x="165" y="15"/>
                </a:cubicBezTo>
                <a:cubicBezTo>
                  <a:pt x="168" y="13"/>
                  <a:pt x="171" y="11"/>
                  <a:pt x="174" y="9"/>
                </a:cubicBezTo>
                <a:cubicBezTo>
                  <a:pt x="172" y="9"/>
                  <a:pt x="170" y="7"/>
                  <a:pt x="168" y="9"/>
                </a:cubicBezTo>
                <a:cubicBezTo>
                  <a:pt x="165" y="10"/>
                  <a:pt x="164" y="8"/>
                  <a:pt x="161" y="7"/>
                </a:cubicBezTo>
                <a:cubicBezTo>
                  <a:pt x="160" y="7"/>
                  <a:pt x="159" y="6"/>
                  <a:pt x="158" y="5"/>
                </a:cubicBezTo>
                <a:cubicBezTo>
                  <a:pt x="156" y="5"/>
                  <a:pt x="155" y="6"/>
                  <a:pt x="153" y="6"/>
                </a:cubicBezTo>
                <a:cubicBezTo>
                  <a:pt x="152" y="5"/>
                  <a:pt x="150" y="5"/>
                  <a:pt x="150" y="3"/>
                </a:cubicBezTo>
                <a:cubicBezTo>
                  <a:pt x="150" y="3"/>
                  <a:pt x="148" y="0"/>
                  <a:pt x="148" y="1"/>
                </a:cubicBezTo>
                <a:cubicBezTo>
                  <a:pt x="147" y="1"/>
                  <a:pt x="148" y="4"/>
                  <a:pt x="147" y="4"/>
                </a:cubicBezTo>
                <a:cubicBezTo>
                  <a:pt x="146" y="4"/>
                  <a:pt x="145" y="4"/>
                  <a:pt x="145" y="4"/>
                </a:cubicBezTo>
                <a:cubicBezTo>
                  <a:pt x="142" y="4"/>
                  <a:pt x="139" y="4"/>
                  <a:pt x="136" y="4"/>
                </a:cubicBezTo>
                <a:cubicBezTo>
                  <a:pt x="125" y="4"/>
                  <a:pt x="115" y="4"/>
                  <a:pt x="105" y="4"/>
                </a:cubicBezTo>
                <a:cubicBezTo>
                  <a:pt x="80" y="4"/>
                  <a:pt x="55" y="4"/>
                  <a:pt x="30" y="4"/>
                </a:cubicBezTo>
                <a:cubicBezTo>
                  <a:pt x="24" y="4"/>
                  <a:pt x="17" y="4"/>
                  <a:pt x="11" y="4"/>
                </a:cubicBezTo>
                <a:cubicBezTo>
                  <a:pt x="12" y="5"/>
                  <a:pt x="14" y="13"/>
                  <a:pt x="11" y="14"/>
                </a:cubicBezTo>
                <a:cubicBezTo>
                  <a:pt x="9" y="14"/>
                  <a:pt x="8" y="14"/>
                  <a:pt x="10" y="12"/>
                </a:cubicBezTo>
                <a:cubicBezTo>
                  <a:pt x="12" y="9"/>
                  <a:pt x="9" y="9"/>
                  <a:pt x="7" y="9"/>
                </a:cubicBezTo>
                <a:cubicBezTo>
                  <a:pt x="5" y="9"/>
                  <a:pt x="2" y="7"/>
                  <a:pt x="1" y="7"/>
                </a:cubicBezTo>
                <a:cubicBezTo>
                  <a:pt x="0" y="8"/>
                  <a:pt x="2" y="12"/>
                  <a:pt x="2" y="12"/>
                </a:cubicBezTo>
                <a:cubicBezTo>
                  <a:pt x="3" y="15"/>
                  <a:pt x="4" y="16"/>
                  <a:pt x="4" y="18"/>
                </a:cubicBezTo>
                <a:cubicBezTo>
                  <a:pt x="4" y="19"/>
                  <a:pt x="7" y="21"/>
                  <a:pt x="8" y="21"/>
                </a:cubicBezTo>
                <a:cubicBezTo>
                  <a:pt x="7" y="21"/>
                  <a:pt x="6" y="21"/>
                  <a:pt x="5" y="22"/>
                </a:cubicBezTo>
                <a:cubicBezTo>
                  <a:pt x="4" y="23"/>
                  <a:pt x="5" y="24"/>
                  <a:pt x="5" y="25"/>
                </a:cubicBezTo>
                <a:cubicBezTo>
                  <a:pt x="5" y="28"/>
                  <a:pt x="5" y="30"/>
                  <a:pt x="4" y="32"/>
                </a:cubicBezTo>
                <a:cubicBezTo>
                  <a:pt x="4" y="35"/>
                  <a:pt x="3" y="37"/>
                  <a:pt x="2" y="40"/>
                </a:cubicBezTo>
                <a:cubicBezTo>
                  <a:pt x="1" y="43"/>
                  <a:pt x="3" y="46"/>
                  <a:pt x="4" y="49"/>
                </a:cubicBezTo>
                <a:cubicBezTo>
                  <a:pt x="4" y="52"/>
                  <a:pt x="3" y="54"/>
                  <a:pt x="3" y="56"/>
                </a:cubicBezTo>
                <a:cubicBezTo>
                  <a:pt x="3" y="57"/>
                  <a:pt x="4" y="58"/>
                  <a:pt x="4" y="59"/>
                </a:cubicBezTo>
                <a:cubicBezTo>
                  <a:pt x="5" y="60"/>
                  <a:pt x="5" y="62"/>
                  <a:pt x="5" y="63"/>
                </a:cubicBezTo>
                <a:cubicBezTo>
                  <a:pt x="6" y="66"/>
                  <a:pt x="9" y="67"/>
                  <a:pt x="10" y="70"/>
                </a:cubicBezTo>
                <a:cubicBezTo>
                  <a:pt x="11" y="72"/>
                  <a:pt x="11" y="71"/>
                  <a:pt x="12" y="70"/>
                </a:cubicBezTo>
                <a:cubicBezTo>
                  <a:pt x="12" y="70"/>
                  <a:pt x="13" y="73"/>
                  <a:pt x="13" y="73"/>
                </a:cubicBezTo>
                <a:cubicBezTo>
                  <a:pt x="13" y="73"/>
                  <a:pt x="12" y="72"/>
                  <a:pt x="12" y="73"/>
                </a:cubicBezTo>
                <a:cubicBezTo>
                  <a:pt x="12" y="74"/>
                  <a:pt x="12" y="75"/>
                  <a:pt x="13" y="76"/>
                </a:cubicBezTo>
                <a:cubicBezTo>
                  <a:pt x="14" y="76"/>
                  <a:pt x="14" y="76"/>
                  <a:pt x="15" y="77"/>
                </a:cubicBezTo>
                <a:cubicBezTo>
                  <a:pt x="16" y="78"/>
                  <a:pt x="14" y="79"/>
                  <a:pt x="15" y="80"/>
                </a:cubicBezTo>
                <a:cubicBezTo>
                  <a:pt x="17" y="83"/>
                  <a:pt x="21" y="85"/>
                  <a:pt x="21" y="88"/>
                </a:cubicBezTo>
                <a:cubicBezTo>
                  <a:pt x="22" y="90"/>
                  <a:pt x="23" y="90"/>
                  <a:pt x="25" y="91"/>
                </a:cubicBezTo>
                <a:cubicBezTo>
                  <a:pt x="27" y="92"/>
                  <a:pt x="29" y="93"/>
                  <a:pt x="31" y="93"/>
                </a:cubicBezTo>
                <a:cubicBezTo>
                  <a:pt x="33" y="93"/>
                  <a:pt x="35" y="95"/>
                  <a:pt x="36" y="96"/>
                </a:cubicBezTo>
                <a:cubicBezTo>
                  <a:pt x="36" y="97"/>
                  <a:pt x="40" y="101"/>
                  <a:pt x="39" y="102"/>
                </a:cubicBezTo>
                <a:cubicBezTo>
                  <a:pt x="43" y="101"/>
                  <a:pt x="48" y="100"/>
                  <a:pt x="52" y="101"/>
                </a:cubicBezTo>
                <a:cubicBezTo>
                  <a:pt x="58" y="103"/>
                  <a:pt x="63" y="106"/>
                  <a:pt x="68" y="108"/>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903" name="Freeform 642">
            <a:extLst>
              <a:ext uri="{FF2B5EF4-FFF2-40B4-BE49-F238E27FC236}">
                <a16:creationId xmlns:a16="http://schemas.microsoft.com/office/drawing/2014/main" id="{867466F7-B02C-A155-91FA-7562D4500CA6}"/>
              </a:ext>
            </a:extLst>
          </p:cNvPr>
          <p:cNvSpPr/>
          <p:nvPr/>
        </p:nvSpPr>
        <p:spPr bwMode="auto">
          <a:xfrm>
            <a:off x="7018069" y="2791052"/>
            <a:ext cx="1237725" cy="793761"/>
          </a:xfrm>
          <a:custGeom>
            <a:avLst/>
            <a:gdLst>
              <a:gd name="T0" fmla="*/ 255 w 427"/>
              <a:gd name="T1" fmla="*/ 181 h 219"/>
              <a:gd name="T2" fmla="*/ 299 w 427"/>
              <a:gd name="T3" fmla="*/ 195 h 219"/>
              <a:gd name="T4" fmla="*/ 296 w 427"/>
              <a:gd name="T5" fmla="*/ 215 h 219"/>
              <a:gd name="T6" fmla="*/ 332 w 427"/>
              <a:gd name="T7" fmla="*/ 200 h 219"/>
              <a:gd name="T8" fmla="*/ 366 w 427"/>
              <a:gd name="T9" fmla="*/ 196 h 219"/>
              <a:gd name="T10" fmla="*/ 383 w 427"/>
              <a:gd name="T11" fmla="*/ 200 h 219"/>
              <a:gd name="T12" fmla="*/ 391 w 427"/>
              <a:gd name="T13" fmla="*/ 201 h 219"/>
              <a:gd name="T14" fmla="*/ 380 w 427"/>
              <a:gd name="T15" fmla="*/ 188 h 219"/>
              <a:gd name="T16" fmla="*/ 382 w 427"/>
              <a:gd name="T17" fmla="*/ 176 h 219"/>
              <a:gd name="T18" fmla="*/ 354 w 427"/>
              <a:gd name="T19" fmla="*/ 180 h 219"/>
              <a:gd name="T20" fmla="*/ 414 w 427"/>
              <a:gd name="T21" fmla="*/ 160 h 219"/>
              <a:gd name="T22" fmla="*/ 417 w 427"/>
              <a:gd name="T23" fmla="*/ 144 h 219"/>
              <a:gd name="T24" fmla="*/ 415 w 427"/>
              <a:gd name="T25" fmla="*/ 139 h 219"/>
              <a:gd name="T26" fmla="*/ 394 w 427"/>
              <a:gd name="T27" fmla="*/ 126 h 219"/>
              <a:gd name="T28" fmla="*/ 390 w 427"/>
              <a:gd name="T29" fmla="*/ 110 h 219"/>
              <a:gd name="T30" fmla="*/ 378 w 427"/>
              <a:gd name="T31" fmla="*/ 104 h 219"/>
              <a:gd name="T32" fmla="*/ 364 w 427"/>
              <a:gd name="T33" fmla="*/ 112 h 219"/>
              <a:gd name="T34" fmla="*/ 356 w 427"/>
              <a:gd name="T35" fmla="*/ 107 h 219"/>
              <a:gd name="T36" fmla="*/ 342 w 427"/>
              <a:gd name="T37" fmla="*/ 85 h 219"/>
              <a:gd name="T38" fmla="*/ 314 w 427"/>
              <a:gd name="T39" fmla="*/ 91 h 219"/>
              <a:gd name="T40" fmla="*/ 320 w 427"/>
              <a:gd name="T41" fmla="*/ 116 h 219"/>
              <a:gd name="T42" fmla="*/ 306 w 427"/>
              <a:gd name="T43" fmla="*/ 159 h 219"/>
              <a:gd name="T44" fmla="*/ 292 w 427"/>
              <a:gd name="T45" fmla="*/ 135 h 219"/>
              <a:gd name="T46" fmla="*/ 250 w 427"/>
              <a:gd name="T47" fmla="*/ 119 h 219"/>
              <a:gd name="T48" fmla="*/ 237 w 427"/>
              <a:gd name="T49" fmla="*/ 86 h 219"/>
              <a:gd name="T50" fmla="*/ 246 w 427"/>
              <a:gd name="T51" fmla="*/ 77 h 219"/>
              <a:gd name="T52" fmla="*/ 246 w 427"/>
              <a:gd name="T53" fmla="*/ 70 h 219"/>
              <a:gd name="T54" fmla="*/ 263 w 427"/>
              <a:gd name="T55" fmla="*/ 58 h 219"/>
              <a:gd name="T56" fmla="*/ 276 w 427"/>
              <a:gd name="T57" fmla="*/ 48 h 219"/>
              <a:gd name="T58" fmla="*/ 293 w 427"/>
              <a:gd name="T59" fmla="*/ 36 h 219"/>
              <a:gd name="T60" fmla="*/ 276 w 427"/>
              <a:gd name="T61" fmla="*/ 23 h 219"/>
              <a:gd name="T62" fmla="*/ 262 w 427"/>
              <a:gd name="T63" fmla="*/ 35 h 219"/>
              <a:gd name="T64" fmla="*/ 252 w 427"/>
              <a:gd name="T65" fmla="*/ 23 h 219"/>
              <a:gd name="T66" fmla="*/ 241 w 427"/>
              <a:gd name="T67" fmla="*/ 10 h 219"/>
              <a:gd name="T68" fmla="*/ 223 w 427"/>
              <a:gd name="T69" fmla="*/ 6 h 219"/>
              <a:gd name="T70" fmla="*/ 232 w 427"/>
              <a:gd name="T71" fmla="*/ 27 h 219"/>
              <a:gd name="T72" fmla="*/ 226 w 427"/>
              <a:gd name="T73" fmla="*/ 40 h 219"/>
              <a:gd name="T74" fmla="*/ 218 w 427"/>
              <a:gd name="T75" fmla="*/ 37 h 219"/>
              <a:gd name="T76" fmla="*/ 164 w 427"/>
              <a:gd name="T77" fmla="*/ 29 h 219"/>
              <a:gd name="T78" fmla="*/ 166 w 427"/>
              <a:gd name="T79" fmla="*/ 41 h 219"/>
              <a:gd name="T80" fmla="*/ 160 w 427"/>
              <a:gd name="T81" fmla="*/ 40 h 219"/>
              <a:gd name="T82" fmla="*/ 133 w 427"/>
              <a:gd name="T83" fmla="*/ 30 h 219"/>
              <a:gd name="T84" fmla="*/ 83 w 427"/>
              <a:gd name="T85" fmla="*/ 23 h 219"/>
              <a:gd name="T86" fmla="*/ 71 w 427"/>
              <a:gd name="T87" fmla="*/ 18 h 219"/>
              <a:gd name="T88" fmla="*/ 50 w 427"/>
              <a:gd name="T89" fmla="*/ 24 h 219"/>
              <a:gd name="T90" fmla="*/ 49 w 427"/>
              <a:gd name="T91" fmla="*/ 22 h 219"/>
              <a:gd name="T92" fmla="*/ 29 w 427"/>
              <a:gd name="T93" fmla="*/ 23 h 219"/>
              <a:gd name="T94" fmla="*/ 21 w 427"/>
              <a:gd name="T95" fmla="*/ 28 h 219"/>
              <a:gd name="T96" fmla="*/ 3 w 427"/>
              <a:gd name="T97" fmla="*/ 97 h 219"/>
              <a:gd name="T98" fmla="*/ 40 w 427"/>
              <a:gd name="T99" fmla="*/ 116 h 219"/>
              <a:gd name="T100" fmla="*/ 53 w 427"/>
              <a:gd name="T101" fmla="*/ 141 h 219"/>
              <a:gd name="T102" fmla="*/ 62 w 427"/>
              <a:gd name="T103" fmla="*/ 150 h 219"/>
              <a:gd name="T104" fmla="*/ 67 w 427"/>
              <a:gd name="T105" fmla="*/ 160 h 219"/>
              <a:gd name="T106" fmla="*/ 80 w 427"/>
              <a:gd name="T107" fmla="*/ 166 h 219"/>
              <a:gd name="T108" fmla="*/ 133 w 427"/>
              <a:gd name="T109" fmla="*/ 176 h 219"/>
              <a:gd name="T110" fmla="*/ 97 w 427"/>
              <a:gd name="T111" fmla="*/ 57 h 219"/>
              <a:gd name="T112" fmla="*/ 87 w 427"/>
              <a:gd name="T113" fmla="*/ 51 h 219"/>
              <a:gd name="T114" fmla="*/ 113 w 427"/>
              <a:gd name="T115" fmla="*/ 49 h 219"/>
              <a:gd name="T116" fmla="*/ 142 w 427"/>
              <a:gd name="T117" fmla="*/ 85 h 219"/>
              <a:gd name="T118" fmla="*/ 131 w 427"/>
              <a:gd name="T119" fmla="*/ 85 h 219"/>
              <a:gd name="T120" fmla="*/ 160 w 427"/>
              <a:gd name="T121" fmla="*/ 78 h 219"/>
              <a:gd name="T122" fmla="*/ 210 w 427"/>
              <a:gd name="T123" fmla="*/ 150 h 219"/>
              <a:gd name="T124" fmla="*/ 222 w 427"/>
              <a:gd name="T125" fmla="*/ 165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27" h="219">
                <a:moveTo>
                  <a:pt x="229" y="174"/>
                </a:moveTo>
                <a:cubicBezTo>
                  <a:pt x="229" y="174"/>
                  <a:pt x="229" y="173"/>
                  <a:pt x="229" y="173"/>
                </a:cubicBezTo>
                <a:cubicBezTo>
                  <a:pt x="229" y="173"/>
                  <a:pt x="232" y="177"/>
                  <a:pt x="232" y="177"/>
                </a:cubicBezTo>
                <a:cubicBezTo>
                  <a:pt x="234" y="177"/>
                  <a:pt x="235" y="178"/>
                  <a:pt x="236" y="178"/>
                </a:cubicBezTo>
                <a:cubicBezTo>
                  <a:pt x="238" y="178"/>
                  <a:pt x="238" y="177"/>
                  <a:pt x="239" y="178"/>
                </a:cubicBezTo>
                <a:cubicBezTo>
                  <a:pt x="242" y="179"/>
                  <a:pt x="244" y="180"/>
                  <a:pt x="246" y="181"/>
                </a:cubicBezTo>
                <a:cubicBezTo>
                  <a:pt x="247" y="182"/>
                  <a:pt x="248" y="181"/>
                  <a:pt x="249" y="181"/>
                </a:cubicBezTo>
                <a:cubicBezTo>
                  <a:pt x="250" y="180"/>
                  <a:pt x="251" y="180"/>
                  <a:pt x="252" y="180"/>
                </a:cubicBezTo>
                <a:cubicBezTo>
                  <a:pt x="253" y="180"/>
                  <a:pt x="254" y="181"/>
                  <a:pt x="255" y="181"/>
                </a:cubicBezTo>
                <a:cubicBezTo>
                  <a:pt x="257" y="181"/>
                  <a:pt x="258" y="180"/>
                  <a:pt x="259" y="179"/>
                </a:cubicBezTo>
                <a:cubicBezTo>
                  <a:pt x="260" y="178"/>
                  <a:pt x="263" y="175"/>
                  <a:pt x="264" y="175"/>
                </a:cubicBezTo>
                <a:cubicBezTo>
                  <a:pt x="264" y="175"/>
                  <a:pt x="265" y="176"/>
                  <a:pt x="265" y="176"/>
                </a:cubicBezTo>
                <a:cubicBezTo>
                  <a:pt x="267" y="176"/>
                  <a:pt x="268" y="176"/>
                  <a:pt x="269" y="176"/>
                </a:cubicBezTo>
                <a:cubicBezTo>
                  <a:pt x="273" y="176"/>
                  <a:pt x="272" y="179"/>
                  <a:pt x="274" y="181"/>
                </a:cubicBezTo>
                <a:cubicBezTo>
                  <a:pt x="275" y="182"/>
                  <a:pt x="279" y="181"/>
                  <a:pt x="279" y="183"/>
                </a:cubicBezTo>
                <a:cubicBezTo>
                  <a:pt x="279" y="185"/>
                  <a:pt x="280" y="187"/>
                  <a:pt x="281" y="189"/>
                </a:cubicBezTo>
                <a:cubicBezTo>
                  <a:pt x="281" y="194"/>
                  <a:pt x="290" y="193"/>
                  <a:pt x="293" y="194"/>
                </a:cubicBezTo>
                <a:cubicBezTo>
                  <a:pt x="295" y="194"/>
                  <a:pt x="298" y="194"/>
                  <a:pt x="299" y="195"/>
                </a:cubicBezTo>
                <a:cubicBezTo>
                  <a:pt x="300" y="196"/>
                  <a:pt x="305" y="201"/>
                  <a:pt x="304" y="201"/>
                </a:cubicBezTo>
                <a:cubicBezTo>
                  <a:pt x="302" y="203"/>
                  <a:pt x="302" y="203"/>
                  <a:pt x="300" y="202"/>
                </a:cubicBezTo>
                <a:cubicBezTo>
                  <a:pt x="299" y="201"/>
                  <a:pt x="295" y="199"/>
                  <a:pt x="295" y="199"/>
                </a:cubicBezTo>
                <a:cubicBezTo>
                  <a:pt x="295" y="200"/>
                  <a:pt x="298" y="201"/>
                  <a:pt x="297" y="203"/>
                </a:cubicBezTo>
                <a:cubicBezTo>
                  <a:pt x="296" y="204"/>
                  <a:pt x="295" y="206"/>
                  <a:pt x="295" y="207"/>
                </a:cubicBezTo>
                <a:cubicBezTo>
                  <a:pt x="295" y="209"/>
                  <a:pt x="295" y="210"/>
                  <a:pt x="294" y="211"/>
                </a:cubicBezTo>
                <a:cubicBezTo>
                  <a:pt x="294" y="212"/>
                  <a:pt x="291" y="213"/>
                  <a:pt x="291" y="213"/>
                </a:cubicBezTo>
                <a:cubicBezTo>
                  <a:pt x="290" y="214"/>
                  <a:pt x="287" y="219"/>
                  <a:pt x="291" y="219"/>
                </a:cubicBezTo>
                <a:cubicBezTo>
                  <a:pt x="292" y="219"/>
                  <a:pt x="294" y="217"/>
                  <a:pt x="296" y="215"/>
                </a:cubicBezTo>
                <a:cubicBezTo>
                  <a:pt x="298" y="214"/>
                  <a:pt x="299" y="216"/>
                  <a:pt x="301" y="215"/>
                </a:cubicBezTo>
                <a:cubicBezTo>
                  <a:pt x="304" y="215"/>
                  <a:pt x="305" y="213"/>
                  <a:pt x="308" y="213"/>
                </a:cubicBezTo>
                <a:cubicBezTo>
                  <a:pt x="308" y="211"/>
                  <a:pt x="308" y="212"/>
                  <a:pt x="306" y="211"/>
                </a:cubicBezTo>
                <a:cubicBezTo>
                  <a:pt x="305" y="211"/>
                  <a:pt x="305" y="210"/>
                  <a:pt x="306" y="210"/>
                </a:cubicBezTo>
                <a:cubicBezTo>
                  <a:pt x="307" y="208"/>
                  <a:pt x="308" y="207"/>
                  <a:pt x="311" y="207"/>
                </a:cubicBezTo>
                <a:cubicBezTo>
                  <a:pt x="312" y="207"/>
                  <a:pt x="315" y="205"/>
                  <a:pt x="317" y="206"/>
                </a:cubicBezTo>
                <a:cubicBezTo>
                  <a:pt x="319" y="207"/>
                  <a:pt x="320" y="203"/>
                  <a:pt x="322" y="206"/>
                </a:cubicBezTo>
                <a:cubicBezTo>
                  <a:pt x="324" y="204"/>
                  <a:pt x="325" y="203"/>
                  <a:pt x="327" y="201"/>
                </a:cubicBezTo>
                <a:cubicBezTo>
                  <a:pt x="329" y="200"/>
                  <a:pt x="330" y="200"/>
                  <a:pt x="332" y="200"/>
                </a:cubicBezTo>
                <a:cubicBezTo>
                  <a:pt x="335" y="200"/>
                  <a:pt x="339" y="200"/>
                  <a:pt x="342" y="200"/>
                </a:cubicBezTo>
                <a:cubicBezTo>
                  <a:pt x="345" y="200"/>
                  <a:pt x="346" y="201"/>
                  <a:pt x="347" y="199"/>
                </a:cubicBezTo>
                <a:cubicBezTo>
                  <a:pt x="348" y="198"/>
                  <a:pt x="349" y="199"/>
                  <a:pt x="350" y="198"/>
                </a:cubicBezTo>
                <a:cubicBezTo>
                  <a:pt x="351" y="196"/>
                  <a:pt x="352" y="195"/>
                  <a:pt x="352" y="193"/>
                </a:cubicBezTo>
                <a:cubicBezTo>
                  <a:pt x="353" y="191"/>
                  <a:pt x="353" y="190"/>
                  <a:pt x="354" y="188"/>
                </a:cubicBezTo>
                <a:cubicBezTo>
                  <a:pt x="355" y="187"/>
                  <a:pt x="356" y="186"/>
                  <a:pt x="357" y="185"/>
                </a:cubicBezTo>
                <a:cubicBezTo>
                  <a:pt x="358" y="184"/>
                  <a:pt x="359" y="187"/>
                  <a:pt x="361" y="186"/>
                </a:cubicBezTo>
                <a:cubicBezTo>
                  <a:pt x="363" y="184"/>
                  <a:pt x="365" y="187"/>
                  <a:pt x="365" y="189"/>
                </a:cubicBezTo>
                <a:cubicBezTo>
                  <a:pt x="365" y="190"/>
                  <a:pt x="364" y="196"/>
                  <a:pt x="366" y="196"/>
                </a:cubicBezTo>
                <a:cubicBezTo>
                  <a:pt x="367" y="197"/>
                  <a:pt x="368" y="199"/>
                  <a:pt x="369" y="201"/>
                </a:cubicBezTo>
                <a:cubicBezTo>
                  <a:pt x="370" y="199"/>
                  <a:pt x="381" y="196"/>
                  <a:pt x="381" y="196"/>
                </a:cubicBezTo>
                <a:cubicBezTo>
                  <a:pt x="381" y="195"/>
                  <a:pt x="380" y="195"/>
                  <a:pt x="380" y="194"/>
                </a:cubicBezTo>
                <a:cubicBezTo>
                  <a:pt x="380" y="194"/>
                  <a:pt x="382" y="196"/>
                  <a:pt x="382" y="196"/>
                </a:cubicBezTo>
                <a:cubicBezTo>
                  <a:pt x="382" y="197"/>
                  <a:pt x="380" y="197"/>
                  <a:pt x="380" y="197"/>
                </a:cubicBezTo>
                <a:cubicBezTo>
                  <a:pt x="380" y="197"/>
                  <a:pt x="386" y="198"/>
                  <a:pt x="386" y="198"/>
                </a:cubicBezTo>
                <a:cubicBezTo>
                  <a:pt x="386" y="198"/>
                  <a:pt x="386" y="198"/>
                  <a:pt x="386" y="198"/>
                </a:cubicBezTo>
                <a:cubicBezTo>
                  <a:pt x="386" y="198"/>
                  <a:pt x="386" y="199"/>
                  <a:pt x="386" y="199"/>
                </a:cubicBezTo>
                <a:cubicBezTo>
                  <a:pt x="385" y="199"/>
                  <a:pt x="384" y="199"/>
                  <a:pt x="383" y="200"/>
                </a:cubicBezTo>
                <a:cubicBezTo>
                  <a:pt x="383" y="201"/>
                  <a:pt x="382" y="198"/>
                  <a:pt x="382" y="198"/>
                </a:cubicBezTo>
                <a:cubicBezTo>
                  <a:pt x="381" y="198"/>
                  <a:pt x="381" y="199"/>
                  <a:pt x="381" y="199"/>
                </a:cubicBezTo>
                <a:cubicBezTo>
                  <a:pt x="381" y="199"/>
                  <a:pt x="381" y="198"/>
                  <a:pt x="380" y="199"/>
                </a:cubicBezTo>
                <a:cubicBezTo>
                  <a:pt x="379" y="200"/>
                  <a:pt x="378" y="200"/>
                  <a:pt x="377" y="201"/>
                </a:cubicBezTo>
                <a:cubicBezTo>
                  <a:pt x="375" y="202"/>
                  <a:pt x="371" y="205"/>
                  <a:pt x="373" y="208"/>
                </a:cubicBezTo>
                <a:cubicBezTo>
                  <a:pt x="376" y="210"/>
                  <a:pt x="378" y="208"/>
                  <a:pt x="379" y="207"/>
                </a:cubicBezTo>
                <a:cubicBezTo>
                  <a:pt x="380" y="206"/>
                  <a:pt x="384" y="203"/>
                  <a:pt x="384" y="202"/>
                </a:cubicBezTo>
                <a:cubicBezTo>
                  <a:pt x="384" y="203"/>
                  <a:pt x="386" y="204"/>
                  <a:pt x="387" y="203"/>
                </a:cubicBezTo>
                <a:cubicBezTo>
                  <a:pt x="387" y="202"/>
                  <a:pt x="390" y="201"/>
                  <a:pt x="391" y="201"/>
                </a:cubicBezTo>
                <a:cubicBezTo>
                  <a:pt x="393" y="200"/>
                  <a:pt x="395" y="199"/>
                  <a:pt x="397" y="199"/>
                </a:cubicBezTo>
                <a:cubicBezTo>
                  <a:pt x="398" y="199"/>
                  <a:pt x="398" y="199"/>
                  <a:pt x="398" y="198"/>
                </a:cubicBezTo>
                <a:cubicBezTo>
                  <a:pt x="397" y="197"/>
                  <a:pt x="398" y="197"/>
                  <a:pt x="398" y="197"/>
                </a:cubicBezTo>
                <a:cubicBezTo>
                  <a:pt x="398" y="196"/>
                  <a:pt x="396" y="197"/>
                  <a:pt x="395" y="196"/>
                </a:cubicBezTo>
                <a:cubicBezTo>
                  <a:pt x="394" y="196"/>
                  <a:pt x="395" y="194"/>
                  <a:pt x="393" y="196"/>
                </a:cubicBezTo>
                <a:cubicBezTo>
                  <a:pt x="391" y="197"/>
                  <a:pt x="387" y="196"/>
                  <a:pt x="385" y="195"/>
                </a:cubicBezTo>
                <a:cubicBezTo>
                  <a:pt x="384" y="195"/>
                  <a:pt x="385" y="193"/>
                  <a:pt x="384" y="193"/>
                </a:cubicBezTo>
                <a:cubicBezTo>
                  <a:pt x="384" y="193"/>
                  <a:pt x="382" y="193"/>
                  <a:pt x="381" y="192"/>
                </a:cubicBezTo>
                <a:cubicBezTo>
                  <a:pt x="380" y="192"/>
                  <a:pt x="380" y="189"/>
                  <a:pt x="380" y="188"/>
                </a:cubicBezTo>
                <a:cubicBezTo>
                  <a:pt x="380" y="187"/>
                  <a:pt x="378" y="188"/>
                  <a:pt x="377" y="187"/>
                </a:cubicBezTo>
                <a:cubicBezTo>
                  <a:pt x="377" y="187"/>
                  <a:pt x="379" y="185"/>
                  <a:pt x="379" y="185"/>
                </a:cubicBezTo>
                <a:cubicBezTo>
                  <a:pt x="380" y="184"/>
                  <a:pt x="380" y="181"/>
                  <a:pt x="378" y="181"/>
                </a:cubicBezTo>
                <a:cubicBezTo>
                  <a:pt x="378" y="181"/>
                  <a:pt x="376" y="185"/>
                  <a:pt x="375" y="183"/>
                </a:cubicBezTo>
                <a:cubicBezTo>
                  <a:pt x="375" y="181"/>
                  <a:pt x="374" y="182"/>
                  <a:pt x="373" y="181"/>
                </a:cubicBezTo>
                <a:cubicBezTo>
                  <a:pt x="373" y="180"/>
                  <a:pt x="376" y="181"/>
                  <a:pt x="376" y="181"/>
                </a:cubicBezTo>
                <a:cubicBezTo>
                  <a:pt x="378" y="181"/>
                  <a:pt x="379" y="180"/>
                  <a:pt x="380" y="180"/>
                </a:cubicBezTo>
                <a:cubicBezTo>
                  <a:pt x="381" y="179"/>
                  <a:pt x="382" y="179"/>
                  <a:pt x="383" y="179"/>
                </a:cubicBezTo>
                <a:cubicBezTo>
                  <a:pt x="384" y="178"/>
                  <a:pt x="382" y="176"/>
                  <a:pt x="382" y="176"/>
                </a:cubicBezTo>
                <a:cubicBezTo>
                  <a:pt x="382" y="176"/>
                  <a:pt x="383" y="176"/>
                  <a:pt x="383" y="176"/>
                </a:cubicBezTo>
                <a:cubicBezTo>
                  <a:pt x="383" y="176"/>
                  <a:pt x="379" y="174"/>
                  <a:pt x="379" y="174"/>
                </a:cubicBezTo>
                <a:cubicBezTo>
                  <a:pt x="377" y="173"/>
                  <a:pt x="375" y="173"/>
                  <a:pt x="373" y="174"/>
                </a:cubicBezTo>
                <a:cubicBezTo>
                  <a:pt x="369" y="175"/>
                  <a:pt x="366" y="176"/>
                  <a:pt x="363" y="178"/>
                </a:cubicBezTo>
                <a:cubicBezTo>
                  <a:pt x="360" y="179"/>
                  <a:pt x="358" y="181"/>
                  <a:pt x="355" y="183"/>
                </a:cubicBezTo>
                <a:cubicBezTo>
                  <a:pt x="354" y="184"/>
                  <a:pt x="353" y="185"/>
                  <a:pt x="352" y="187"/>
                </a:cubicBezTo>
                <a:cubicBezTo>
                  <a:pt x="352" y="187"/>
                  <a:pt x="348" y="189"/>
                  <a:pt x="348" y="189"/>
                </a:cubicBezTo>
                <a:cubicBezTo>
                  <a:pt x="348" y="188"/>
                  <a:pt x="353" y="184"/>
                  <a:pt x="354" y="183"/>
                </a:cubicBezTo>
                <a:cubicBezTo>
                  <a:pt x="354" y="182"/>
                  <a:pt x="355" y="181"/>
                  <a:pt x="354" y="180"/>
                </a:cubicBezTo>
                <a:cubicBezTo>
                  <a:pt x="353" y="180"/>
                  <a:pt x="351" y="179"/>
                  <a:pt x="350" y="179"/>
                </a:cubicBezTo>
                <a:cubicBezTo>
                  <a:pt x="351" y="179"/>
                  <a:pt x="353" y="180"/>
                  <a:pt x="354" y="180"/>
                </a:cubicBezTo>
                <a:cubicBezTo>
                  <a:pt x="356" y="181"/>
                  <a:pt x="358" y="178"/>
                  <a:pt x="359" y="177"/>
                </a:cubicBezTo>
                <a:cubicBezTo>
                  <a:pt x="360" y="176"/>
                  <a:pt x="361" y="174"/>
                  <a:pt x="363" y="173"/>
                </a:cubicBezTo>
                <a:cubicBezTo>
                  <a:pt x="365" y="173"/>
                  <a:pt x="367" y="174"/>
                  <a:pt x="368" y="172"/>
                </a:cubicBezTo>
                <a:cubicBezTo>
                  <a:pt x="369" y="168"/>
                  <a:pt x="371" y="167"/>
                  <a:pt x="375" y="167"/>
                </a:cubicBezTo>
                <a:cubicBezTo>
                  <a:pt x="379" y="167"/>
                  <a:pt x="383" y="167"/>
                  <a:pt x="387" y="167"/>
                </a:cubicBezTo>
                <a:cubicBezTo>
                  <a:pt x="394" y="167"/>
                  <a:pt x="404" y="169"/>
                  <a:pt x="409" y="163"/>
                </a:cubicBezTo>
                <a:cubicBezTo>
                  <a:pt x="411" y="161"/>
                  <a:pt x="412" y="160"/>
                  <a:pt x="414" y="160"/>
                </a:cubicBezTo>
                <a:cubicBezTo>
                  <a:pt x="416" y="160"/>
                  <a:pt x="418" y="160"/>
                  <a:pt x="421" y="158"/>
                </a:cubicBezTo>
                <a:cubicBezTo>
                  <a:pt x="422" y="158"/>
                  <a:pt x="425" y="156"/>
                  <a:pt x="425" y="155"/>
                </a:cubicBezTo>
                <a:cubicBezTo>
                  <a:pt x="427" y="152"/>
                  <a:pt x="422" y="153"/>
                  <a:pt x="422" y="152"/>
                </a:cubicBezTo>
                <a:cubicBezTo>
                  <a:pt x="422" y="151"/>
                  <a:pt x="424" y="151"/>
                  <a:pt x="424" y="151"/>
                </a:cubicBezTo>
                <a:cubicBezTo>
                  <a:pt x="425" y="150"/>
                  <a:pt x="424" y="149"/>
                  <a:pt x="424" y="148"/>
                </a:cubicBezTo>
                <a:cubicBezTo>
                  <a:pt x="424" y="148"/>
                  <a:pt x="425" y="147"/>
                  <a:pt x="425" y="147"/>
                </a:cubicBezTo>
                <a:cubicBezTo>
                  <a:pt x="425" y="146"/>
                  <a:pt x="423" y="145"/>
                  <a:pt x="423" y="145"/>
                </a:cubicBezTo>
                <a:cubicBezTo>
                  <a:pt x="422" y="144"/>
                  <a:pt x="421" y="144"/>
                  <a:pt x="421" y="143"/>
                </a:cubicBezTo>
                <a:cubicBezTo>
                  <a:pt x="420" y="143"/>
                  <a:pt x="418" y="146"/>
                  <a:pt x="417" y="144"/>
                </a:cubicBezTo>
                <a:cubicBezTo>
                  <a:pt x="417" y="144"/>
                  <a:pt x="419" y="143"/>
                  <a:pt x="418" y="143"/>
                </a:cubicBezTo>
                <a:cubicBezTo>
                  <a:pt x="418" y="142"/>
                  <a:pt x="417" y="141"/>
                  <a:pt x="416" y="141"/>
                </a:cubicBezTo>
                <a:cubicBezTo>
                  <a:pt x="415" y="140"/>
                  <a:pt x="411" y="141"/>
                  <a:pt x="410" y="142"/>
                </a:cubicBezTo>
                <a:cubicBezTo>
                  <a:pt x="409" y="144"/>
                  <a:pt x="406" y="145"/>
                  <a:pt x="404" y="146"/>
                </a:cubicBezTo>
                <a:cubicBezTo>
                  <a:pt x="403" y="146"/>
                  <a:pt x="400" y="144"/>
                  <a:pt x="400" y="143"/>
                </a:cubicBezTo>
                <a:cubicBezTo>
                  <a:pt x="400" y="142"/>
                  <a:pt x="403" y="145"/>
                  <a:pt x="403" y="145"/>
                </a:cubicBezTo>
                <a:cubicBezTo>
                  <a:pt x="404" y="145"/>
                  <a:pt x="408" y="142"/>
                  <a:pt x="408" y="142"/>
                </a:cubicBezTo>
                <a:cubicBezTo>
                  <a:pt x="408" y="142"/>
                  <a:pt x="406" y="141"/>
                  <a:pt x="406" y="141"/>
                </a:cubicBezTo>
                <a:cubicBezTo>
                  <a:pt x="409" y="140"/>
                  <a:pt x="412" y="140"/>
                  <a:pt x="415" y="139"/>
                </a:cubicBezTo>
                <a:cubicBezTo>
                  <a:pt x="415" y="139"/>
                  <a:pt x="417" y="138"/>
                  <a:pt x="416" y="137"/>
                </a:cubicBezTo>
                <a:cubicBezTo>
                  <a:pt x="416" y="137"/>
                  <a:pt x="414" y="135"/>
                  <a:pt x="414" y="135"/>
                </a:cubicBezTo>
                <a:cubicBezTo>
                  <a:pt x="412" y="136"/>
                  <a:pt x="410" y="136"/>
                  <a:pt x="409" y="134"/>
                </a:cubicBezTo>
                <a:cubicBezTo>
                  <a:pt x="408" y="134"/>
                  <a:pt x="404" y="137"/>
                  <a:pt x="404" y="136"/>
                </a:cubicBezTo>
                <a:cubicBezTo>
                  <a:pt x="404" y="136"/>
                  <a:pt x="407" y="133"/>
                  <a:pt x="404" y="134"/>
                </a:cubicBezTo>
                <a:cubicBezTo>
                  <a:pt x="404" y="134"/>
                  <a:pt x="400" y="135"/>
                  <a:pt x="400" y="135"/>
                </a:cubicBezTo>
                <a:cubicBezTo>
                  <a:pt x="401" y="133"/>
                  <a:pt x="404" y="133"/>
                  <a:pt x="402" y="130"/>
                </a:cubicBezTo>
                <a:cubicBezTo>
                  <a:pt x="402" y="130"/>
                  <a:pt x="398" y="128"/>
                  <a:pt x="398" y="128"/>
                </a:cubicBezTo>
                <a:cubicBezTo>
                  <a:pt x="396" y="128"/>
                  <a:pt x="396" y="126"/>
                  <a:pt x="394" y="126"/>
                </a:cubicBezTo>
                <a:cubicBezTo>
                  <a:pt x="395" y="126"/>
                  <a:pt x="392" y="122"/>
                  <a:pt x="392" y="122"/>
                </a:cubicBezTo>
                <a:cubicBezTo>
                  <a:pt x="392" y="122"/>
                  <a:pt x="393" y="123"/>
                  <a:pt x="394" y="123"/>
                </a:cubicBezTo>
                <a:cubicBezTo>
                  <a:pt x="395" y="124"/>
                  <a:pt x="395" y="122"/>
                  <a:pt x="396" y="122"/>
                </a:cubicBezTo>
                <a:cubicBezTo>
                  <a:pt x="400" y="121"/>
                  <a:pt x="393" y="118"/>
                  <a:pt x="392" y="117"/>
                </a:cubicBezTo>
                <a:cubicBezTo>
                  <a:pt x="392" y="118"/>
                  <a:pt x="394" y="116"/>
                  <a:pt x="394" y="116"/>
                </a:cubicBezTo>
                <a:cubicBezTo>
                  <a:pt x="395" y="115"/>
                  <a:pt x="393" y="115"/>
                  <a:pt x="392" y="114"/>
                </a:cubicBezTo>
                <a:cubicBezTo>
                  <a:pt x="392" y="114"/>
                  <a:pt x="391" y="113"/>
                  <a:pt x="390" y="113"/>
                </a:cubicBezTo>
                <a:cubicBezTo>
                  <a:pt x="390" y="113"/>
                  <a:pt x="388" y="113"/>
                  <a:pt x="388" y="113"/>
                </a:cubicBezTo>
                <a:cubicBezTo>
                  <a:pt x="389" y="112"/>
                  <a:pt x="391" y="113"/>
                  <a:pt x="390" y="110"/>
                </a:cubicBezTo>
                <a:cubicBezTo>
                  <a:pt x="389" y="110"/>
                  <a:pt x="386" y="111"/>
                  <a:pt x="386" y="111"/>
                </a:cubicBezTo>
                <a:cubicBezTo>
                  <a:pt x="386" y="110"/>
                  <a:pt x="389" y="110"/>
                  <a:pt x="388" y="108"/>
                </a:cubicBezTo>
                <a:cubicBezTo>
                  <a:pt x="388" y="107"/>
                  <a:pt x="388" y="106"/>
                  <a:pt x="387" y="105"/>
                </a:cubicBezTo>
                <a:cubicBezTo>
                  <a:pt x="387" y="105"/>
                  <a:pt x="386" y="106"/>
                  <a:pt x="386" y="105"/>
                </a:cubicBezTo>
                <a:cubicBezTo>
                  <a:pt x="386" y="106"/>
                  <a:pt x="384" y="102"/>
                  <a:pt x="384" y="102"/>
                </a:cubicBezTo>
                <a:cubicBezTo>
                  <a:pt x="383" y="100"/>
                  <a:pt x="382" y="99"/>
                  <a:pt x="382" y="98"/>
                </a:cubicBezTo>
                <a:cubicBezTo>
                  <a:pt x="381" y="96"/>
                  <a:pt x="381" y="94"/>
                  <a:pt x="379" y="97"/>
                </a:cubicBezTo>
                <a:cubicBezTo>
                  <a:pt x="379" y="97"/>
                  <a:pt x="378" y="101"/>
                  <a:pt x="379" y="100"/>
                </a:cubicBezTo>
                <a:cubicBezTo>
                  <a:pt x="375" y="101"/>
                  <a:pt x="377" y="101"/>
                  <a:pt x="378" y="104"/>
                </a:cubicBezTo>
                <a:cubicBezTo>
                  <a:pt x="378" y="103"/>
                  <a:pt x="377" y="103"/>
                  <a:pt x="377" y="104"/>
                </a:cubicBezTo>
                <a:cubicBezTo>
                  <a:pt x="376" y="104"/>
                  <a:pt x="376" y="104"/>
                  <a:pt x="375" y="105"/>
                </a:cubicBezTo>
                <a:cubicBezTo>
                  <a:pt x="375" y="105"/>
                  <a:pt x="377" y="106"/>
                  <a:pt x="377" y="106"/>
                </a:cubicBezTo>
                <a:cubicBezTo>
                  <a:pt x="376" y="107"/>
                  <a:pt x="374" y="106"/>
                  <a:pt x="374" y="107"/>
                </a:cubicBezTo>
                <a:cubicBezTo>
                  <a:pt x="373" y="108"/>
                  <a:pt x="375" y="110"/>
                  <a:pt x="373" y="111"/>
                </a:cubicBezTo>
                <a:cubicBezTo>
                  <a:pt x="374" y="111"/>
                  <a:pt x="372" y="107"/>
                  <a:pt x="370" y="109"/>
                </a:cubicBezTo>
                <a:cubicBezTo>
                  <a:pt x="370" y="110"/>
                  <a:pt x="366" y="113"/>
                  <a:pt x="366" y="113"/>
                </a:cubicBezTo>
                <a:cubicBezTo>
                  <a:pt x="365" y="113"/>
                  <a:pt x="365" y="112"/>
                  <a:pt x="365" y="111"/>
                </a:cubicBezTo>
                <a:cubicBezTo>
                  <a:pt x="364" y="111"/>
                  <a:pt x="364" y="112"/>
                  <a:pt x="364" y="112"/>
                </a:cubicBezTo>
                <a:cubicBezTo>
                  <a:pt x="363" y="111"/>
                  <a:pt x="364" y="111"/>
                  <a:pt x="364" y="110"/>
                </a:cubicBezTo>
                <a:cubicBezTo>
                  <a:pt x="364" y="111"/>
                  <a:pt x="357" y="116"/>
                  <a:pt x="357" y="115"/>
                </a:cubicBezTo>
                <a:cubicBezTo>
                  <a:pt x="356" y="114"/>
                  <a:pt x="360" y="113"/>
                  <a:pt x="361" y="113"/>
                </a:cubicBezTo>
                <a:cubicBezTo>
                  <a:pt x="363" y="111"/>
                  <a:pt x="363" y="110"/>
                  <a:pt x="362" y="108"/>
                </a:cubicBezTo>
                <a:cubicBezTo>
                  <a:pt x="361" y="107"/>
                  <a:pt x="358" y="107"/>
                  <a:pt x="357" y="107"/>
                </a:cubicBezTo>
                <a:cubicBezTo>
                  <a:pt x="356" y="107"/>
                  <a:pt x="356" y="108"/>
                  <a:pt x="356" y="108"/>
                </a:cubicBezTo>
                <a:cubicBezTo>
                  <a:pt x="355" y="110"/>
                  <a:pt x="353" y="108"/>
                  <a:pt x="352" y="108"/>
                </a:cubicBezTo>
                <a:cubicBezTo>
                  <a:pt x="353" y="108"/>
                  <a:pt x="355" y="106"/>
                  <a:pt x="355" y="106"/>
                </a:cubicBezTo>
                <a:cubicBezTo>
                  <a:pt x="355" y="106"/>
                  <a:pt x="356" y="107"/>
                  <a:pt x="356" y="107"/>
                </a:cubicBezTo>
                <a:cubicBezTo>
                  <a:pt x="355" y="107"/>
                  <a:pt x="357" y="105"/>
                  <a:pt x="357" y="105"/>
                </a:cubicBezTo>
                <a:cubicBezTo>
                  <a:pt x="358" y="103"/>
                  <a:pt x="356" y="104"/>
                  <a:pt x="355" y="103"/>
                </a:cubicBezTo>
                <a:cubicBezTo>
                  <a:pt x="355" y="103"/>
                  <a:pt x="356" y="98"/>
                  <a:pt x="354" y="99"/>
                </a:cubicBezTo>
                <a:cubicBezTo>
                  <a:pt x="355" y="98"/>
                  <a:pt x="356" y="98"/>
                  <a:pt x="355" y="96"/>
                </a:cubicBezTo>
                <a:cubicBezTo>
                  <a:pt x="353" y="95"/>
                  <a:pt x="357" y="94"/>
                  <a:pt x="356" y="92"/>
                </a:cubicBezTo>
                <a:cubicBezTo>
                  <a:pt x="356" y="91"/>
                  <a:pt x="354" y="93"/>
                  <a:pt x="353" y="92"/>
                </a:cubicBezTo>
                <a:cubicBezTo>
                  <a:pt x="352" y="91"/>
                  <a:pt x="350" y="91"/>
                  <a:pt x="349" y="91"/>
                </a:cubicBezTo>
                <a:cubicBezTo>
                  <a:pt x="347" y="90"/>
                  <a:pt x="346" y="90"/>
                  <a:pt x="345" y="88"/>
                </a:cubicBezTo>
                <a:cubicBezTo>
                  <a:pt x="345" y="86"/>
                  <a:pt x="342" y="87"/>
                  <a:pt x="342" y="85"/>
                </a:cubicBezTo>
                <a:cubicBezTo>
                  <a:pt x="342" y="84"/>
                  <a:pt x="340" y="85"/>
                  <a:pt x="340" y="85"/>
                </a:cubicBezTo>
                <a:cubicBezTo>
                  <a:pt x="341" y="83"/>
                  <a:pt x="339" y="83"/>
                  <a:pt x="338" y="82"/>
                </a:cubicBezTo>
                <a:cubicBezTo>
                  <a:pt x="336" y="81"/>
                  <a:pt x="336" y="80"/>
                  <a:pt x="334" y="81"/>
                </a:cubicBezTo>
                <a:cubicBezTo>
                  <a:pt x="332" y="82"/>
                  <a:pt x="331" y="83"/>
                  <a:pt x="329" y="82"/>
                </a:cubicBezTo>
                <a:cubicBezTo>
                  <a:pt x="327" y="81"/>
                  <a:pt x="326" y="83"/>
                  <a:pt x="324" y="82"/>
                </a:cubicBezTo>
                <a:cubicBezTo>
                  <a:pt x="322" y="80"/>
                  <a:pt x="320" y="80"/>
                  <a:pt x="318" y="80"/>
                </a:cubicBezTo>
                <a:cubicBezTo>
                  <a:pt x="316" y="80"/>
                  <a:pt x="314" y="80"/>
                  <a:pt x="313" y="82"/>
                </a:cubicBezTo>
                <a:cubicBezTo>
                  <a:pt x="312" y="84"/>
                  <a:pt x="315" y="85"/>
                  <a:pt x="315" y="86"/>
                </a:cubicBezTo>
                <a:cubicBezTo>
                  <a:pt x="316" y="87"/>
                  <a:pt x="315" y="90"/>
                  <a:pt x="314" y="91"/>
                </a:cubicBezTo>
                <a:cubicBezTo>
                  <a:pt x="314" y="92"/>
                  <a:pt x="314" y="91"/>
                  <a:pt x="313" y="92"/>
                </a:cubicBezTo>
                <a:cubicBezTo>
                  <a:pt x="313" y="92"/>
                  <a:pt x="315" y="94"/>
                  <a:pt x="315" y="94"/>
                </a:cubicBezTo>
                <a:cubicBezTo>
                  <a:pt x="315" y="96"/>
                  <a:pt x="316" y="98"/>
                  <a:pt x="316" y="99"/>
                </a:cubicBezTo>
                <a:cubicBezTo>
                  <a:pt x="316" y="100"/>
                  <a:pt x="316" y="100"/>
                  <a:pt x="316" y="101"/>
                </a:cubicBezTo>
                <a:cubicBezTo>
                  <a:pt x="316" y="102"/>
                  <a:pt x="315" y="101"/>
                  <a:pt x="315" y="101"/>
                </a:cubicBezTo>
                <a:cubicBezTo>
                  <a:pt x="314" y="102"/>
                  <a:pt x="314" y="104"/>
                  <a:pt x="314" y="104"/>
                </a:cubicBezTo>
                <a:cubicBezTo>
                  <a:pt x="313" y="105"/>
                  <a:pt x="312" y="106"/>
                  <a:pt x="312" y="107"/>
                </a:cubicBezTo>
                <a:cubicBezTo>
                  <a:pt x="311" y="109"/>
                  <a:pt x="311" y="109"/>
                  <a:pt x="312" y="110"/>
                </a:cubicBezTo>
                <a:cubicBezTo>
                  <a:pt x="315" y="112"/>
                  <a:pt x="318" y="114"/>
                  <a:pt x="320" y="116"/>
                </a:cubicBezTo>
                <a:cubicBezTo>
                  <a:pt x="321" y="119"/>
                  <a:pt x="322" y="124"/>
                  <a:pt x="321" y="127"/>
                </a:cubicBezTo>
                <a:cubicBezTo>
                  <a:pt x="319" y="131"/>
                  <a:pt x="313" y="133"/>
                  <a:pt x="310" y="135"/>
                </a:cubicBezTo>
                <a:cubicBezTo>
                  <a:pt x="309" y="136"/>
                  <a:pt x="308" y="136"/>
                  <a:pt x="307" y="137"/>
                </a:cubicBezTo>
                <a:cubicBezTo>
                  <a:pt x="304" y="138"/>
                  <a:pt x="308" y="141"/>
                  <a:pt x="308" y="143"/>
                </a:cubicBezTo>
                <a:cubicBezTo>
                  <a:pt x="308" y="143"/>
                  <a:pt x="309" y="145"/>
                  <a:pt x="309" y="146"/>
                </a:cubicBezTo>
                <a:cubicBezTo>
                  <a:pt x="309" y="148"/>
                  <a:pt x="309" y="149"/>
                  <a:pt x="310" y="151"/>
                </a:cubicBezTo>
                <a:cubicBezTo>
                  <a:pt x="311" y="153"/>
                  <a:pt x="311" y="154"/>
                  <a:pt x="309" y="156"/>
                </a:cubicBezTo>
                <a:cubicBezTo>
                  <a:pt x="309" y="156"/>
                  <a:pt x="310" y="160"/>
                  <a:pt x="309" y="161"/>
                </a:cubicBezTo>
                <a:cubicBezTo>
                  <a:pt x="308" y="161"/>
                  <a:pt x="307" y="157"/>
                  <a:pt x="306" y="159"/>
                </a:cubicBezTo>
                <a:cubicBezTo>
                  <a:pt x="305" y="161"/>
                  <a:pt x="307" y="164"/>
                  <a:pt x="307" y="164"/>
                </a:cubicBezTo>
                <a:cubicBezTo>
                  <a:pt x="307" y="163"/>
                  <a:pt x="301" y="158"/>
                  <a:pt x="298" y="161"/>
                </a:cubicBezTo>
                <a:cubicBezTo>
                  <a:pt x="299" y="160"/>
                  <a:pt x="302" y="159"/>
                  <a:pt x="300" y="157"/>
                </a:cubicBezTo>
                <a:cubicBezTo>
                  <a:pt x="299" y="156"/>
                  <a:pt x="298" y="155"/>
                  <a:pt x="297" y="155"/>
                </a:cubicBezTo>
                <a:cubicBezTo>
                  <a:pt x="297" y="154"/>
                  <a:pt x="295" y="154"/>
                  <a:pt x="294" y="154"/>
                </a:cubicBezTo>
                <a:cubicBezTo>
                  <a:pt x="294" y="153"/>
                  <a:pt x="295" y="153"/>
                  <a:pt x="294" y="151"/>
                </a:cubicBezTo>
                <a:cubicBezTo>
                  <a:pt x="293" y="150"/>
                  <a:pt x="292" y="148"/>
                  <a:pt x="293" y="146"/>
                </a:cubicBezTo>
                <a:cubicBezTo>
                  <a:pt x="294" y="143"/>
                  <a:pt x="291" y="142"/>
                  <a:pt x="291" y="140"/>
                </a:cubicBezTo>
                <a:cubicBezTo>
                  <a:pt x="291" y="138"/>
                  <a:pt x="293" y="137"/>
                  <a:pt x="292" y="135"/>
                </a:cubicBezTo>
                <a:cubicBezTo>
                  <a:pt x="290" y="133"/>
                  <a:pt x="286" y="133"/>
                  <a:pt x="283" y="133"/>
                </a:cubicBezTo>
                <a:cubicBezTo>
                  <a:pt x="282" y="133"/>
                  <a:pt x="281" y="133"/>
                  <a:pt x="279" y="133"/>
                </a:cubicBezTo>
                <a:cubicBezTo>
                  <a:pt x="279" y="133"/>
                  <a:pt x="277" y="135"/>
                  <a:pt x="277" y="135"/>
                </a:cubicBezTo>
                <a:cubicBezTo>
                  <a:pt x="277" y="134"/>
                  <a:pt x="278" y="134"/>
                  <a:pt x="277" y="133"/>
                </a:cubicBezTo>
                <a:cubicBezTo>
                  <a:pt x="277" y="132"/>
                  <a:pt x="276" y="131"/>
                  <a:pt x="275" y="131"/>
                </a:cubicBezTo>
                <a:cubicBezTo>
                  <a:pt x="273" y="130"/>
                  <a:pt x="271" y="130"/>
                  <a:pt x="269" y="129"/>
                </a:cubicBezTo>
                <a:cubicBezTo>
                  <a:pt x="266" y="128"/>
                  <a:pt x="264" y="125"/>
                  <a:pt x="261" y="123"/>
                </a:cubicBezTo>
                <a:cubicBezTo>
                  <a:pt x="259" y="122"/>
                  <a:pt x="257" y="121"/>
                  <a:pt x="256" y="121"/>
                </a:cubicBezTo>
                <a:cubicBezTo>
                  <a:pt x="254" y="121"/>
                  <a:pt x="252" y="119"/>
                  <a:pt x="250" y="119"/>
                </a:cubicBezTo>
                <a:cubicBezTo>
                  <a:pt x="249" y="119"/>
                  <a:pt x="240" y="121"/>
                  <a:pt x="240" y="121"/>
                </a:cubicBezTo>
                <a:cubicBezTo>
                  <a:pt x="240" y="120"/>
                  <a:pt x="241" y="120"/>
                  <a:pt x="242" y="119"/>
                </a:cubicBezTo>
                <a:cubicBezTo>
                  <a:pt x="242" y="118"/>
                  <a:pt x="241" y="117"/>
                  <a:pt x="241" y="117"/>
                </a:cubicBezTo>
                <a:cubicBezTo>
                  <a:pt x="240" y="114"/>
                  <a:pt x="239" y="112"/>
                  <a:pt x="238" y="110"/>
                </a:cubicBezTo>
                <a:cubicBezTo>
                  <a:pt x="237" y="108"/>
                  <a:pt x="236" y="108"/>
                  <a:pt x="234" y="108"/>
                </a:cubicBezTo>
                <a:cubicBezTo>
                  <a:pt x="231" y="108"/>
                  <a:pt x="230" y="108"/>
                  <a:pt x="230" y="105"/>
                </a:cubicBezTo>
                <a:cubicBezTo>
                  <a:pt x="231" y="103"/>
                  <a:pt x="230" y="100"/>
                  <a:pt x="230" y="98"/>
                </a:cubicBezTo>
                <a:cubicBezTo>
                  <a:pt x="231" y="95"/>
                  <a:pt x="233" y="93"/>
                  <a:pt x="234" y="90"/>
                </a:cubicBezTo>
                <a:cubicBezTo>
                  <a:pt x="235" y="88"/>
                  <a:pt x="235" y="87"/>
                  <a:pt x="237" y="86"/>
                </a:cubicBezTo>
                <a:cubicBezTo>
                  <a:pt x="238" y="86"/>
                  <a:pt x="237" y="85"/>
                  <a:pt x="237" y="84"/>
                </a:cubicBezTo>
                <a:cubicBezTo>
                  <a:pt x="238" y="84"/>
                  <a:pt x="240" y="82"/>
                  <a:pt x="240" y="82"/>
                </a:cubicBezTo>
                <a:cubicBezTo>
                  <a:pt x="240" y="82"/>
                  <a:pt x="240" y="82"/>
                  <a:pt x="239" y="81"/>
                </a:cubicBezTo>
                <a:cubicBezTo>
                  <a:pt x="239" y="81"/>
                  <a:pt x="240" y="81"/>
                  <a:pt x="240" y="81"/>
                </a:cubicBezTo>
                <a:cubicBezTo>
                  <a:pt x="240" y="79"/>
                  <a:pt x="242" y="80"/>
                  <a:pt x="243" y="80"/>
                </a:cubicBezTo>
                <a:cubicBezTo>
                  <a:pt x="244" y="80"/>
                  <a:pt x="244" y="79"/>
                  <a:pt x="244" y="79"/>
                </a:cubicBezTo>
                <a:cubicBezTo>
                  <a:pt x="245" y="77"/>
                  <a:pt x="243" y="78"/>
                  <a:pt x="242" y="77"/>
                </a:cubicBezTo>
                <a:cubicBezTo>
                  <a:pt x="242" y="77"/>
                  <a:pt x="244" y="77"/>
                  <a:pt x="244" y="77"/>
                </a:cubicBezTo>
                <a:cubicBezTo>
                  <a:pt x="245" y="76"/>
                  <a:pt x="246" y="77"/>
                  <a:pt x="246" y="77"/>
                </a:cubicBezTo>
                <a:cubicBezTo>
                  <a:pt x="248" y="79"/>
                  <a:pt x="248" y="77"/>
                  <a:pt x="250" y="76"/>
                </a:cubicBezTo>
                <a:cubicBezTo>
                  <a:pt x="252" y="74"/>
                  <a:pt x="248" y="72"/>
                  <a:pt x="246" y="71"/>
                </a:cubicBezTo>
                <a:cubicBezTo>
                  <a:pt x="245" y="71"/>
                  <a:pt x="241" y="72"/>
                  <a:pt x="241" y="72"/>
                </a:cubicBezTo>
                <a:cubicBezTo>
                  <a:pt x="240" y="70"/>
                  <a:pt x="243" y="70"/>
                  <a:pt x="240" y="69"/>
                </a:cubicBezTo>
                <a:cubicBezTo>
                  <a:pt x="239" y="69"/>
                  <a:pt x="234" y="69"/>
                  <a:pt x="234" y="68"/>
                </a:cubicBezTo>
                <a:cubicBezTo>
                  <a:pt x="234" y="67"/>
                  <a:pt x="236" y="67"/>
                  <a:pt x="236" y="67"/>
                </a:cubicBezTo>
                <a:cubicBezTo>
                  <a:pt x="237" y="66"/>
                  <a:pt x="237" y="67"/>
                  <a:pt x="238" y="67"/>
                </a:cubicBezTo>
                <a:cubicBezTo>
                  <a:pt x="237" y="68"/>
                  <a:pt x="240" y="68"/>
                  <a:pt x="240" y="68"/>
                </a:cubicBezTo>
                <a:cubicBezTo>
                  <a:pt x="242" y="68"/>
                  <a:pt x="245" y="70"/>
                  <a:pt x="246" y="70"/>
                </a:cubicBezTo>
                <a:cubicBezTo>
                  <a:pt x="247" y="70"/>
                  <a:pt x="248" y="71"/>
                  <a:pt x="249" y="71"/>
                </a:cubicBezTo>
                <a:cubicBezTo>
                  <a:pt x="251" y="72"/>
                  <a:pt x="250" y="71"/>
                  <a:pt x="251" y="71"/>
                </a:cubicBezTo>
                <a:cubicBezTo>
                  <a:pt x="252" y="71"/>
                  <a:pt x="255" y="71"/>
                  <a:pt x="254" y="70"/>
                </a:cubicBezTo>
                <a:cubicBezTo>
                  <a:pt x="253" y="69"/>
                  <a:pt x="254" y="67"/>
                  <a:pt x="255" y="66"/>
                </a:cubicBezTo>
                <a:cubicBezTo>
                  <a:pt x="255" y="67"/>
                  <a:pt x="258" y="68"/>
                  <a:pt x="258" y="68"/>
                </a:cubicBezTo>
                <a:cubicBezTo>
                  <a:pt x="260" y="68"/>
                  <a:pt x="261" y="68"/>
                  <a:pt x="263" y="67"/>
                </a:cubicBezTo>
                <a:cubicBezTo>
                  <a:pt x="264" y="66"/>
                  <a:pt x="265" y="64"/>
                  <a:pt x="266" y="63"/>
                </a:cubicBezTo>
                <a:cubicBezTo>
                  <a:pt x="267" y="62"/>
                  <a:pt x="269" y="61"/>
                  <a:pt x="268" y="59"/>
                </a:cubicBezTo>
                <a:cubicBezTo>
                  <a:pt x="267" y="57"/>
                  <a:pt x="264" y="58"/>
                  <a:pt x="263" y="58"/>
                </a:cubicBezTo>
                <a:cubicBezTo>
                  <a:pt x="260" y="58"/>
                  <a:pt x="258" y="57"/>
                  <a:pt x="256" y="56"/>
                </a:cubicBezTo>
                <a:cubicBezTo>
                  <a:pt x="255" y="55"/>
                  <a:pt x="254" y="54"/>
                  <a:pt x="252" y="53"/>
                </a:cubicBezTo>
                <a:cubicBezTo>
                  <a:pt x="252" y="53"/>
                  <a:pt x="247" y="53"/>
                  <a:pt x="247" y="53"/>
                </a:cubicBezTo>
                <a:cubicBezTo>
                  <a:pt x="247" y="52"/>
                  <a:pt x="252" y="53"/>
                  <a:pt x="253" y="53"/>
                </a:cubicBezTo>
                <a:cubicBezTo>
                  <a:pt x="255" y="53"/>
                  <a:pt x="255" y="52"/>
                  <a:pt x="257" y="53"/>
                </a:cubicBezTo>
                <a:cubicBezTo>
                  <a:pt x="261" y="55"/>
                  <a:pt x="265" y="59"/>
                  <a:pt x="269" y="56"/>
                </a:cubicBezTo>
                <a:cubicBezTo>
                  <a:pt x="271" y="54"/>
                  <a:pt x="272" y="53"/>
                  <a:pt x="273" y="51"/>
                </a:cubicBezTo>
                <a:cubicBezTo>
                  <a:pt x="274" y="50"/>
                  <a:pt x="268" y="49"/>
                  <a:pt x="271" y="47"/>
                </a:cubicBezTo>
                <a:cubicBezTo>
                  <a:pt x="272" y="47"/>
                  <a:pt x="275" y="47"/>
                  <a:pt x="276" y="48"/>
                </a:cubicBezTo>
                <a:cubicBezTo>
                  <a:pt x="279" y="48"/>
                  <a:pt x="279" y="50"/>
                  <a:pt x="282" y="48"/>
                </a:cubicBezTo>
                <a:cubicBezTo>
                  <a:pt x="282" y="48"/>
                  <a:pt x="285" y="49"/>
                  <a:pt x="284" y="47"/>
                </a:cubicBezTo>
                <a:cubicBezTo>
                  <a:pt x="283" y="46"/>
                  <a:pt x="279" y="44"/>
                  <a:pt x="278" y="44"/>
                </a:cubicBezTo>
                <a:cubicBezTo>
                  <a:pt x="280" y="43"/>
                  <a:pt x="282" y="45"/>
                  <a:pt x="284" y="45"/>
                </a:cubicBezTo>
                <a:cubicBezTo>
                  <a:pt x="285" y="45"/>
                  <a:pt x="287" y="50"/>
                  <a:pt x="289" y="49"/>
                </a:cubicBezTo>
                <a:cubicBezTo>
                  <a:pt x="289" y="49"/>
                  <a:pt x="288" y="48"/>
                  <a:pt x="288" y="48"/>
                </a:cubicBezTo>
                <a:cubicBezTo>
                  <a:pt x="289" y="47"/>
                  <a:pt x="290" y="47"/>
                  <a:pt x="292" y="46"/>
                </a:cubicBezTo>
                <a:cubicBezTo>
                  <a:pt x="293" y="45"/>
                  <a:pt x="296" y="42"/>
                  <a:pt x="297" y="41"/>
                </a:cubicBezTo>
                <a:cubicBezTo>
                  <a:pt x="297" y="38"/>
                  <a:pt x="295" y="38"/>
                  <a:pt x="293" y="36"/>
                </a:cubicBezTo>
                <a:cubicBezTo>
                  <a:pt x="293" y="36"/>
                  <a:pt x="290" y="30"/>
                  <a:pt x="290" y="31"/>
                </a:cubicBezTo>
                <a:cubicBezTo>
                  <a:pt x="291" y="30"/>
                  <a:pt x="295" y="30"/>
                  <a:pt x="296" y="30"/>
                </a:cubicBezTo>
                <a:cubicBezTo>
                  <a:pt x="299" y="29"/>
                  <a:pt x="294" y="28"/>
                  <a:pt x="294" y="27"/>
                </a:cubicBezTo>
                <a:cubicBezTo>
                  <a:pt x="293" y="26"/>
                  <a:pt x="297" y="26"/>
                  <a:pt x="297" y="25"/>
                </a:cubicBezTo>
                <a:cubicBezTo>
                  <a:pt x="297" y="25"/>
                  <a:pt x="287" y="21"/>
                  <a:pt x="287" y="21"/>
                </a:cubicBezTo>
                <a:cubicBezTo>
                  <a:pt x="288" y="21"/>
                  <a:pt x="290" y="20"/>
                  <a:pt x="291" y="20"/>
                </a:cubicBezTo>
                <a:cubicBezTo>
                  <a:pt x="288" y="20"/>
                  <a:pt x="285" y="19"/>
                  <a:pt x="282" y="19"/>
                </a:cubicBezTo>
                <a:cubicBezTo>
                  <a:pt x="280" y="19"/>
                  <a:pt x="277" y="20"/>
                  <a:pt x="276" y="19"/>
                </a:cubicBezTo>
                <a:cubicBezTo>
                  <a:pt x="278" y="20"/>
                  <a:pt x="275" y="21"/>
                  <a:pt x="276" y="23"/>
                </a:cubicBezTo>
                <a:cubicBezTo>
                  <a:pt x="277" y="24"/>
                  <a:pt x="280" y="25"/>
                  <a:pt x="280" y="26"/>
                </a:cubicBezTo>
                <a:cubicBezTo>
                  <a:pt x="280" y="26"/>
                  <a:pt x="278" y="27"/>
                  <a:pt x="278" y="27"/>
                </a:cubicBezTo>
                <a:cubicBezTo>
                  <a:pt x="278" y="27"/>
                  <a:pt x="280" y="28"/>
                  <a:pt x="279" y="28"/>
                </a:cubicBezTo>
                <a:cubicBezTo>
                  <a:pt x="277" y="29"/>
                  <a:pt x="276" y="27"/>
                  <a:pt x="275" y="31"/>
                </a:cubicBezTo>
                <a:cubicBezTo>
                  <a:pt x="274" y="33"/>
                  <a:pt x="274" y="35"/>
                  <a:pt x="273" y="37"/>
                </a:cubicBezTo>
                <a:cubicBezTo>
                  <a:pt x="272" y="37"/>
                  <a:pt x="271" y="38"/>
                  <a:pt x="271" y="39"/>
                </a:cubicBezTo>
                <a:cubicBezTo>
                  <a:pt x="271" y="40"/>
                  <a:pt x="270" y="40"/>
                  <a:pt x="270" y="41"/>
                </a:cubicBezTo>
                <a:cubicBezTo>
                  <a:pt x="267" y="42"/>
                  <a:pt x="268" y="43"/>
                  <a:pt x="266" y="40"/>
                </a:cubicBezTo>
                <a:cubicBezTo>
                  <a:pt x="265" y="39"/>
                  <a:pt x="262" y="37"/>
                  <a:pt x="262" y="35"/>
                </a:cubicBezTo>
                <a:cubicBezTo>
                  <a:pt x="262" y="35"/>
                  <a:pt x="262" y="32"/>
                  <a:pt x="263" y="32"/>
                </a:cubicBezTo>
                <a:cubicBezTo>
                  <a:pt x="263" y="32"/>
                  <a:pt x="265" y="33"/>
                  <a:pt x="265" y="31"/>
                </a:cubicBezTo>
                <a:cubicBezTo>
                  <a:pt x="264" y="29"/>
                  <a:pt x="264" y="28"/>
                  <a:pt x="262" y="26"/>
                </a:cubicBezTo>
                <a:cubicBezTo>
                  <a:pt x="260" y="25"/>
                  <a:pt x="258" y="23"/>
                  <a:pt x="256" y="25"/>
                </a:cubicBezTo>
                <a:cubicBezTo>
                  <a:pt x="255" y="26"/>
                  <a:pt x="255" y="28"/>
                  <a:pt x="255" y="30"/>
                </a:cubicBezTo>
                <a:cubicBezTo>
                  <a:pt x="255" y="31"/>
                  <a:pt x="251" y="31"/>
                  <a:pt x="251" y="30"/>
                </a:cubicBezTo>
                <a:cubicBezTo>
                  <a:pt x="251" y="29"/>
                  <a:pt x="251" y="26"/>
                  <a:pt x="250" y="25"/>
                </a:cubicBezTo>
                <a:cubicBezTo>
                  <a:pt x="246" y="22"/>
                  <a:pt x="251" y="25"/>
                  <a:pt x="251" y="24"/>
                </a:cubicBezTo>
                <a:cubicBezTo>
                  <a:pt x="252" y="24"/>
                  <a:pt x="253" y="23"/>
                  <a:pt x="252" y="23"/>
                </a:cubicBezTo>
                <a:cubicBezTo>
                  <a:pt x="252" y="22"/>
                  <a:pt x="251" y="21"/>
                  <a:pt x="250" y="22"/>
                </a:cubicBezTo>
                <a:cubicBezTo>
                  <a:pt x="249" y="23"/>
                  <a:pt x="249" y="21"/>
                  <a:pt x="248" y="21"/>
                </a:cubicBezTo>
                <a:cubicBezTo>
                  <a:pt x="247" y="20"/>
                  <a:pt x="246" y="22"/>
                  <a:pt x="245" y="21"/>
                </a:cubicBezTo>
                <a:cubicBezTo>
                  <a:pt x="243" y="20"/>
                  <a:pt x="242" y="21"/>
                  <a:pt x="243" y="18"/>
                </a:cubicBezTo>
                <a:cubicBezTo>
                  <a:pt x="243" y="18"/>
                  <a:pt x="243" y="18"/>
                  <a:pt x="244" y="18"/>
                </a:cubicBezTo>
                <a:cubicBezTo>
                  <a:pt x="244" y="17"/>
                  <a:pt x="244" y="17"/>
                  <a:pt x="244" y="16"/>
                </a:cubicBezTo>
                <a:cubicBezTo>
                  <a:pt x="245" y="16"/>
                  <a:pt x="245" y="16"/>
                  <a:pt x="246" y="16"/>
                </a:cubicBezTo>
                <a:cubicBezTo>
                  <a:pt x="245" y="16"/>
                  <a:pt x="244" y="13"/>
                  <a:pt x="244" y="13"/>
                </a:cubicBezTo>
                <a:cubicBezTo>
                  <a:pt x="243" y="11"/>
                  <a:pt x="241" y="11"/>
                  <a:pt x="241" y="10"/>
                </a:cubicBezTo>
                <a:cubicBezTo>
                  <a:pt x="239" y="9"/>
                  <a:pt x="240" y="9"/>
                  <a:pt x="239" y="7"/>
                </a:cubicBezTo>
                <a:cubicBezTo>
                  <a:pt x="239" y="5"/>
                  <a:pt x="237" y="4"/>
                  <a:pt x="237" y="3"/>
                </a:cubicBezTo>
                <a:cubicBezTo>
                  <a:pt x="236" y="1"/>
                  <a:pt x="234" y="1"/>
                  <a:pt x="232" y="1"/>
                </a:cubicBezTo>
                <a:cubicBezTo>
                  <a:pt x="231" y="1"/>
                  <a:pt x="232" y="0"/>
                  <a:pt x="230" y="0"/>
                </a:cubicBezTo>
                <a:cubicBezTo>
                  <a:pt x="229" y="0"/>
                  <a:pt x="228" y="0"/>
                  <a:pt x="228" y="2"/>
                </a:cubicBezTo>
                <a:cubicBezTo>
                  <a:pt x="228" y="2"/>
                  <a:pt x="225" y="3"/>
                  <a:pt x="225" y="3"/>
                </a:cubicBezTo>
                <a:cubicBezTo>
                  <a:pt x="226" y="3"/>
                  <a:pt x="228" y="3"/>
                  <a:pt x="228" y="4"/>
                </a:cubicBezTo>
                <a:cubicBezTo>
                  <a:pt x="228" y="4"/>
                  <a:pt x="226" y="5"/>
                  <a:pt x="226" y="5"/>
                </a:cubicBezTo>
                <a:cubicBezTo>
                  <a:pt x="225" y="6"/>
                  <a:pt x="224" y="4"/>
                  <a:pt x="223" y="6"/>
                </a:cubicBezTo>
                <a:cubicBezTo>
                  <a:pt x="222" y="6"/>
                  <a:pt x="221" y="9"/>
                  <a:pt x="221" y="10"/>
                </a:cubicBezTo>
                <a:cubicBezTo>
                  <a:pt x="222" y="10"/>
                  <a:pt x="224" y="10"/>
                  <a:pt x="225" y="11"/>
                </a:cubicBezTo>
                <a:cubicBezTo>
                  <a:pt x="224" y="10"/>
                  <a:pt x="222" y="14"/>
                  <a:pt x="222" y="15"/>
                </a:cubicBezTo>
                <a:cubicBezTo>
                  <a:pt x="222" y="16"/>
                  <a:pt x="224" y="18"/>
                  <a:pt x="225" y="19"/>
                </a:cubicBezTo>
                <a:cubicBezTo>
                  <a:pt x="226" y="19"/>
                  <a:pt x="228" y="21"/>
                  <a:pt x="229" y="21"/>
                </a:cubicBezTo>
                <a:cubicBezTo>
                  <a:pt x="231" y="20"/>
                  <a:pt x="231" y="20"/>
                  <a:pt x="232" y="21"/>
                </a:cubicBezTo>
                <a:cubicBezTo>
                  <a:pt x="233" y="21"/>
                  <a:pt x="235" y="23"/>
                  <a:pt x="235" y="23"/>
                </a:cubicBezTo>
                <a:cubicBezTo>
                  <a:pt x="234" y="24"/>
                  <a:pt x="233" y="22"/>
                  <a:pt x="233" y="24"/>
                </a:cubicBezTo>
                <a:cubicBezTo>
                  <a:pt x="233" y="26"/>
                  <a:pt x="232" y="26"/>
                  <a:pt x="232" y="27"/>
                </a:cubicBezTo>
                <a:cubicBezTo>
                  <a:pt x="231" y="29"/>
                  <a:pt x="233" y="29"/>
                  <a:pt x="234" y="28"/>
                </a:cubicBezTo>
                <a:cubicBezTo>
                  <a:pt x="234" y="28"/>
                  <a:pt x="236" y="25"/>
                  <a:pt x="236" y="26"/>
                </a:cubicBezTo>
                <a:cubicBezTo>
                  <a:pt x="237" y="27"/>
                  <a:pt x="236" y="29"/>
                  <a:pt x="236" y="30"/>
                </a:cubicBezTo>
                <a:cubicBezTo>
                  <a:pt x="235" y="31"/>
                  <a:pt x="234" y="31"/>
                  <a:pt x="233" y="31"/>
                </a:cubicBezTo>
                <a:cubicBezTo>
                  <a:pt x="233" y="32"/>
                  <a:pt x="233" y="33"/>
                  <a:pt x="232" y="34"/>
                </a:cubicBezTo>
                <a:cubicBezTo>
                  <a:pt x="231" y="34"/>
                  <a:pt x="229" y="34"/>
                  <a:pt x="228" y="35"/>
                </a:cubicBezTo>
                <a:cubicBezTo>
                  <a:pt x="227" y="35"/>
                  <a:pt x="226" y="37"/>
                  <a:pt x="226" y="37"/>
                </a:cubicBezTo>
                <a:cubicBezTo>
                  <a:pt x="227" y="38"/>
                  <a:pt x="228" y="39"/>
                  <a:pt x="228" y="41"/>
                </a:cubicBezTo>
                <a:cubicBezTo>
                  <a:pt x="228" y="42"/>
                  <a:pt x="227" y="41"/>
                  <a:pt x="226" y="40"/>
                </a:cubicBezTo>
                <a:cubicBezTo>
                  <a:pt x="226" y="40"/>
                  <a:pt x="225" y="40"/>
                  <a:pt x="225" y="41"/>
                </a:cubicBezTo>
                <a:cubicBezTo>
                  <a:pt x="224" y="41"/>
                  <a:pt x="222" y="40"/>
                  <a:pt x="222" y="39"/>
                </a:cubicBezTo>
                <a:cubicBezTo>
                  <a:pt x="222" y="38"/>
                  <a:pt x="224" y="35"/>
                  <a:pt x="224" y="34"/>
                </a:cubicBezTo>
                <a:cubicBezTo>
                  <a:pt x="225" y="32"/>
                  <a:pt x="222" y="34"/>
                  <a:pt x="222" y="34"/>
                </a:cubicBezTo>
                <a:cubicBezTo>
                  <a:pt x="221" y="34"/>
                  <a:pt x="218" y="32"/>
                  <a:pt x="217" y="31"/>
                </a:cubicBezTo>
                <a:cubicBezTo>
                  <a:pt x="215" y="30"/>
                  <a:pt x="216" y="32"/>
                  <a:pt x="214" y="32"/>
                </a:cubicBezTo>
                <a:cubicBezTo>
                  <a:pt x="213" y="32"/>
                  <a:pt x="210" y="31"/>
                  <a:pt x="212" y="33"/>
                </a:cubicBezTo>
                <a:cubicBezTo>
                  <a:pt x="213" y="34"/>
                  <a:pt x="213" y="35"/>
                  <a:pt x="215" y="35"/>
                </a:cubicBezTo>
                <a:cubicBezTo>
                  <a:pt x="216" y="35"/>
                  <a:pt x="218" y="35"/>
                  <a:pt x="218" y="37"/>
                </a:cubicBezTo>
                <a:cubicBezTo>
                  <a:pt x="220" y="41"/>
                  <a:pt x="214" y="36"/>
                  <a:pt x="213" y="35"/>
                </a:cubicBezTo>
                <a:cubicBezTo>
                  <a:pt x="211" y="35"/>
                  <a:pt x="211" y="37"/>
                  <a:pt x="209" y="37"/>
                </a:cubicBezTo>
                <a:cubicBezTo>
                  <a:pt x="207" y="37"/>
                  <a:pt x="206" y="36"/>
                  <a:pt x="204" y="36"/>
                </a:cubicBezTo>
                <a:cubicBezTo>
                  <a:pt x="200" y="37"/>
                  <a:pt x="197" y="37"/>
                  <a:pt x="193" y="37"/>
                </a:cubicBezTo>
                <a:cubicBezTo>
                  <a:pt x="190" y="36"/>
                  <a:pt x="186" y="34"/>
                  <a:pt x="182" y="33"/>
                </a:cubicBezTo>
                <a:cubicBezTo>
                  <a:pt x="181" y="33"/>
                  <a:pt x="179" y="33"/>
                  <a:pt x="178" y="32"/>
                </a:cubicBezTo>
                <a:cubicBezTo>
                  <a:pt x="177" y="30"/>
                  <a:pt x="177" y="28"/>
                  <a:pt x="176" y="28"/>
                </a:cubicBezTo>
                <a:cubicBezTo>
                  <a:pt x="174" y="27"/>
                  <a:pt x="172" y="28"/>
                  <a:pt x="171" y="28"/>
                </a:cubicBezTo>
                <a:cubicBezTo>
                  <a:pt x="168" y="29"/>
                  <a:pt x="166" y="29"/>
                  <a:pt x="164" y="29"/>
                </a:cubicBezTo>
                <a:cubicBezTo>
                  <a:pt x="163" y="30"/>
                  <a:pt x="161" y="31"/>
                  <a:pt x="161" y="32"/>
                </a:cubicBezTo>
                <a:cubicBezTo>
                  <a:pt x="161" y="32"/>
                  <a:pt x="165" y="34"/>
                  <a:pt x="166" y="34"/>
                </a:cubicBezTo>
                <a:cubicBezTo>
                  <a:pt x="166" y="34"/>
                  <a:pt x="165" y="31"/>
                  <a:pt x="167" y="32"/>
                </a:cubicBezTo>
                <a:cubicBezTo>
                  <a:pt x="168" y="32"/>
                  <a:pt x="168" y="33"/>
                  <a:pt x="169" y="32"/>
                </a:cubicBezTo>
                <a:cubicBezTo>
                  <a:pt x="170" y="32"/>
                  <a:pt x="176" y="28"/>
                  <a:pt x="176" y="30"/>
                </a:cubicBezTo>
                <a:cubicBezTo>
                  <a:pt x="176" y="31"/>
                  <a:pt x="173" y="32"/>
                  <a:pt x="172" y="33"/>
                </a:cubicBezTo>
                <a:cubicBezTo>
                  <a:pt x="171" y="34"/>
                  <a:pt x="169" y="34"/>
                  <a:pt x="167" y="34"/>
                </a:cubicBezTo>
                <a:cubicBezTo>
                  <a:pt x="166" y="35"/>
                  <a:pt x="163" y="37"/>
                  <a:pt x="165" y="38"/>
                </a:cubicBezTo>
                <a:cubicBezTo>
                  <a:pt x="167" y="38"/>
                  <a:pt x="167" y="39"/>
                  <a:pt x="166" y="41"/>
                </a:cubicBezTo>
                <a:cubicBezTo>
                  <a:pt x="166" y="42"/>
                  <a:pt x="168" y="42"/>
                  <a:pt x="168" y="43"/>
                </a:cubicBezTo>
                <a:cubicBezTo>
                  <a:pt x="169" y="44"/>
                  <a:pt x="169" y="46"/>
                  <a:pt x="167" y="44"/>
                </a:cubicBezTo>
                <a:cubicBezTo>
                  <a:pt x="165" y="42"/>
                  <a:pt x="167" y="46"/>
                  <a:pt x="166" y="45"/>
                </a:cubicBezTo>
                <a:cubicBezTo>
                  <a:pt x="165" y="45"/>
                  <a:pt x="163" y="42"/>
                  <a:pt x="162" y="43"/>
                </a:cubicBezTo>
                <a:cubicBezTo>
                  <a:pt x="164" y="42"/>
                  <a:pt x="167" y="43"/>
                  <a:pt x="164" y="41"/>
                </a:cubicBezTo>
                <a:cubicBezTo>
                  <a:pt x="165" y="41"/>
                  <a:pt x="166" y="40"/>
                  <a:pt x="164" y="39"/>
                </a:cubicBezTo>
                <a:cubicBezTo>
                  <a:pt x="166" y="40"/>
                  <a:pt x="161" y="40"/>
                  <a:pt x="162" y="40"/>
                </a:cubicBezTo>
                <a:cubicBezTo>
                  <a:pt x="162" y="39"/>
                  <a:pt x="162" y="39"/>
                  <a:pt x="163" y="39"/>
                </a:cubicBezTo>
                <a:cubicBezTo>
                  <a:pt x="163" y="38"/>
                  <a:pt x="160" y="40"/>
                  <a:pt x="160" y="40"/>
                </a:cubicBezTo>
                <a:cubicBezTo>
                  <a:pt x="159" y="40"/>
                  <a:pt x="160" y="38"/>
                  <a:pt x="159" y="37"/>
                </a:cubicBezTo>
                <a:cubicBezTo>
                  <a:pt x="159" y="37"/>
                  <a:pt x="157" y="37"/>
                  <a:pt x="157" y="37"/>
                </a:cubicBezTo>
                <a:cubicBezTo>
                  <a:pt x="155" y="37"/>
                  <a:pt x="155" y="34"/>
                  <a:pt x="153" y="35"/>
                </a:cubicBezTo>
                <a:cubicBezTo>
                  <a:pt x="151" y="37"/>
                  <a:pt x="150" y="37"/>
                  <a:pt x="147" y="37"/>
                </a:cubicBezTo>
                <a:cubicBezTo>
                  <a:pt x="143" y="37"/>
                  <a:pt x="140" y="37"/>
                  <a:pt x="136" y="37"/>
                </a:cubicBezTo>
                <a:cubicBezTo>
                  <a:pt x="135" y="37"/>
                  <a:pt x="128" y="37"/>
                  <a:pt x="128" y="36"/>
                </a:cubicBezTo>
                <a:cubicBezTo>
                  <a:pt x="127" y="36"/>
                  <a:pt x="130" y="34"/>
                  <a:pt x="131" y="33"/>
                </a:cubicBezTo>
                <a:cubicBezTo>
                  <a:pt x="132" y="32"/>
                  <a:pt x="133" y="33"/>
                  <a:pt x="135" y="33"/>
                </a:cubicBezTo>
                <a:cubicBezTo>
                  <a:pt x="136" y="32"/>
                  <a:pt x="133" y="30"/>
                  <a:pt x="133" y="30"/>
                </a:cubicBezTo>
                <a:cubicBezTo>
                  <a:pt x="131" y="28"/>
                  <a:pt x="130" y="28"/>
                  <a:pt x="128" y="27"/>
                </a:cubicBezTo>
                <a:cubicBezTo>
                  <a:pt x="127" y="27"/>
                  <a:pt x="126" y="26"/>
                  <a:pt x="125" y="27"/>
                </a:cubicBezTo>
                <a:cubicBezTo>
                  <a:pt x="124" y="28"/>
                  <a:pt x="123" y="29"/>
                  <a:pt x="122" y="28"/>
                </a:cubicBezTo>
                <a:cubicBezTo>
                  <a:pt x="119" y="26"/>
                  <a:pt x="116" y="26"/>
                  <a:pt x="113" y="25"/>
                </a:cubicBezTo>
                <a:cubicBezTo>
                  <a:pt x="109" y="24"/>
                  <a:pt x="106" y="24"/>
                  <a:pt x="102" y="22"/>
                </a:cubicBezTo>
                <a:cubicBezTo>
                  <a:pt x="99" y="20"/>
                  <a:pt x="97" y="19"/>
                  <a:pt x="93" y="19"/>
                </a:cubicBezTo>
                <a:cubicBezTo>
                  <a:pt x="92" y="19"/>
                  <a:pt x="91" y="19"/>
                  <a:pt x="90" y="20"/>
                </a:cubicBezTo>
                <a:cubicBezTo>
                  <a:pt x="89" y="21"/>
                  <a:pt x="88" y="23"/>
                  <a:pt x="87" y="23"/>
                </a:cubicBezTo>
                <a:cubicBezTo>
                  <a:pt x="86" y="23"/>
                  <a:pt x="83" y="24"/>
                  <a:pt x="83" y="23"/>
                </a:cubicBezTo>
                <a:cubicBezTo>
                  <a:pt x="83" y="22"/>
                  <a:pt x="85" y="21"/>
                  <a:pt x="85" y="20"/>
                </a:cubicBezTo>
                <a:cubicBezTo>
                  <a:pt x="85" y="20"/>
                  <a:pt x="82" y="21"/>
                  <a:pt x="82" y="20"/>
                </a:cubicBezTo>
                <a:cubicBezTo>
                  <a:pt x="83" y="19"/>
                  <a:pt x="83" y="18"/>
                  <a:pt x="82" y="17"/>
                </a:cubicBezTo>
                <a:cubicBezTo>
                  <a:pt x="82" y="15"/>
                  <a:pt x="78" y="17"/>
                  <a:pt x="78" y="18"/>
                </a:cubicBezTo>
                <a:cubicBezTo>
                  <a:pt x="78" y="18"/>
                  <a:pt x="80" y="17"/>
                  <a:pt x="80" y="18"/>
                </a:cubicBezTo>
                <a:cubicBezTo>
                  <a:pt x="81" y="18"/>
                  <a:pt x="77" y="20"/>
                  <a:pt x="80" y="20"/>
                </a:cubicBezTo>
                <a:cubicBezTo>
                  <a:pt x="79" y="20"/>
                  <a:pt x="78" y="20"/>
                  <a:pt x="78" y="22"/>
                </a:cubicBezTo>
                <a:cubicBezTo>
                  <a:pt x="78" y="23"/>
                  <a:pt x="77" y="24"/>
                  <a:pt x="76" y="23"/>
                </a:cubicBezTo>
                <a:cubicBezTo>
                  <a:pt x="73" y="22"/>
                  <a:pt x="72" y="21"/>
                  <a:pt x="71" y="18"/>
                </a:cubicBezTo>
                <a:cubicBezTo>
                  <a:pt x="70" y="16"/>
                  <a:pt x="68" y="15"/>
                  <a:pt x="66" y="13"/>
                </a:cubicBezTo>
                <a:cubicBezTo>
                  <a:pt x="65" y="13"/>
                  <a:pt x="64" y="11"/>
                  <a:pt x="63" y="12"/>
                </a:cubicBezTo>
                <a:cubicBezTo>
                  <a:pt x="63" y="14"/>
                  <a:pt x="66" y="15"/>
                  <a:pt x="67" y="16"/>
                </a:cubicBezTo>
                <a:cubicBezTo>
                  <a:pt x="67" y="15"/>
                  <a:pt x="63" y="16"/>
                  <a:pt x="63" y="17"/>
                </a:cubicBezTo>
                <a:cubicBezTo>
                  <a:pt x="62" y="18"/>
                  <a:pt x="63" y="18"/>
                  <a:pt x="62" y="19"/>
                </a:cubicBezTo>
                <a:cubicBezTo>
                  <a:pt x="61" y="19"/>
                  <a:pt x="60" y="21"/>
                  <a:pt x="59" y="20"/>
                </a:cubicBezTo>
                <a:cubicBezTo>
                  <a:pt x="59" y="20"/>
                  <a:pt x="59" y="19"/>
                  <a:pt x="59" y="19"/>
                </a:cubicBezTo>
                <a:cubicBezTo>
                  <a:pt x="59" y="18"/>
                  <a:pt x="54" y="20"/>
                  <a:pt x="54" y="21"/>
                </a:cubicBezTo>
                <a:cubicBezTo>
                  <a:pt x="53" y="22"/>
                  <a:pt x="52" y="23"/>
                  <a:pt x="50" y="24"/>
                </a:cubicBezTo>
                <a:cubicBezTo>
                  <a:pt x="49" y="25"/>
                  <a:pt x="50" y="22"/>
                  <a:pt x="49" y="22"/>
                </a:cubicBezTo>
                <a:cubicBezTo>
                  <a:pt x="48" y="22"/>
                  <a:pt x="47" y="23"/>
                  <a:pt x="46" y="23"/>
                </a:cubicBezTo>
                <a:cubicBezTo>
                  <a:pt x="45" y="23"/>
                  <a:pt x="45" y="25"/>
                  <a:pt x="44" y="25"/>
                </a:cubicBezTo>
                <a:cubicBezTo>
                  <a:pt x="43" y="25"/>
                  <a:pt x="40" y="27"/>
                  <a:pt x="41" y="27"/>
                </a:cubicBezTo>
                <a:cubicBezTo>
                  <a:pt x="41" y="28"/>
                  <a:pt x="43" y="28"/>
                  <a:pt x="40" y="29"/>
                </a:cubicBezTo>
                <a:cubicBezTo>
                  <a:pt x="40" y="29"/>
                  <a:pt x="37" y="29"/>
                  <a:pt x="37" y="28"/>
                </a:cubicBezTo>
                <a:cubicBezTo>
                  <a:pt x="37" y="27"/>
                  <a:pt x="40" y="26"/>
                  <a:pt x="40" y="26"/>
                </a:cubicBezTo>
                <a:cubicBezTo>
                  <a:pt x="41" y="24"/>
                  <a:pt x="43" y="23"/>
                  <a:pt x="44" y="22"/>
                </a:cubicBezTo>
                <a:cubicBezTo>
                  <a:pt x="46" y="21"/>
                  <a:pt x="47" y="21"/>
                  <a:pt x="49" y="22"/>
                </a:cubicBezTo>
                <a:cubicBezTo>
                  <a:pt x="48" y="22"/>
                  <a:pt x="56" y="18"/>
                  <a:pt x="56" y="18"/>
                </a:cubicBezTo>
                <a:cubicBezTo>
                  <a:pt x="58" y="17"/>
                  <a:pt x="57" y="16"/>
                  <a:pt x="56" y="16"/>
                </a:cubicBezTo>
                <a:cubicBezTo>
                  <a:pt x="54" y="16"/>
                  <a:pt x="52" y="16"/>
                  <a:pt x="50" y="17"/>
                </a:cubicBezTo>
                <a:cubicBezTo>
                  <a:pt x="49" y="17"/>
                  <a:pt x="49" y="19"/>
                  <a:pt x="47" y="19"/>
                </a:cubicBezTo>
                <a:cubicBezTo>
                  <a:pt x="46" y="19"/>
                  <a:pt x="44" y="20"/>
                  <a:pt x="43" y="20"/>
                </a:cubicBezTo>
                <a:cubicBezTo>
                  <a:pt x="41" y="20"/>
                  <a:pt x="36" y="25"/>
                  <a:pt x="35" y="24"/>
                </a:cubicBezTo>
                <a:cubicBezTo>
                  <a:pt x="34" y="24"/>
                  <a:pt x="36" y="23"/>
                  <a:pt x="36" y="22"/>
                </a:cubicBezTo>
                <a:cubicBezTo>
                  <a:pt x="36" y="22"/>
                  <a:pt x="33" y="21"/>
                  <a:pt x="33" y="21"/>
                </a:cubicBezTo>
                <a:cubicBezTo>
                  <a:pt x="33" y="21"/>
                  <a:pt x="30" y="23"/>
                  <a:pt x="29" y="23"/>
                </a:cubicBezTo>
                <a:cubicBezTo>
                  <a:pt x="28" y="23"/>
                  <a:pt x="26" y="24"/>
                  <a:pt x="25" y="25"/>
                </a:cubicBezTo>
                <a:cubicBezTo>
                  <a:pt x="24" y="25"/>
                  <a:pt x="26" y="26"/>
                  <a:pt x="26" y="26"/>
                </a:cubicBezTo>
                <a:cubicBezTo>
                  <a:pt x="27" y="26"/>
                  <a:pt x="26" y="27"/>
                  <a:pt x="26" y="27"/>
                </a:cubicBezTo>
                <a:cubicBezTo>
                  <a:pt x="26" y="28"/>
                  <a:pt x="30" y="27"/>
                  <a:pt x="30" y="27"/>
                </a:cubicBezTo>
                <a:cubicBezTo>
                  <a:pt x="31" y="26"/>
                  <a:pt x="33" y="25"/>
                  <a:pt x="34" y="24"/>
                </a:cubicBezTo>
                <a:cubicBezTo>
                  <a:pt x="29" y="26"/>
                  <a:pt x="34" y="27"/>
                  <a:pt x="33" y="29"/>
                </a:cubicBezTo>
                <a:cubicBezTo>
                  <a:pt x="33" y="29"/>
                  <a:pt x="32" y="28"/>
                  <a:pt x="32" y="28"/>
                </a:cubicBezTo>
                <a:cubicBezTo>
                  <a:pt x="30" y="27"/>
                  <a:pt x="29" y="28"/>
                  <a:pt x="28" y="29"/>
                </a:cubicBezTo>
                <a:cubicBezTo>
                  <a:pt x="27" y="29"/>
                  <a:pt x="23" y="28"/>
                  <a:pt x="21" y="28"/>
                </a:cubicBezTo>
                <a:cubicBezTo>
                  <a:pt x="19" y="28"/>
                  <a:pt x="16" y="26"/>
                  <a:pt x="14" y="25"/>
                </a:cubicBezTo>
                <a:cubicBezTo>
                  <a:pt x="13" y="25"/>
                  <a:pt x="12" y="24"/>
                  <a:pt x="11" y="24"/>
                </a:cubicBezTo>
                <a:cubicBezTo>
                  <a:pt x="10" y="23"/>
                  <a:pt x="9" y="21"/>
                  <a:pt x="10" y="21"/>
                </a:cubicBezTo>
                <a:cubicBezTo>
                  <a:pt x="9" y="21"/>
                  <a:pt x="7" y="21"/>
                  <a:pt x="6" y="22"/>
                </a:cubicBezTo>
                <a:cubicBezTo>
                  <a:pt x="4" y="22"/>
                  <a:pt x="2" y="22"/>
                  <a:pt x="0" y="21"/>
                </a:cubicBezTo>
                <a:cubicBezTo>
                  <a:pt x="0" y="41"/>
                  <a:pt x="0" y="61"/>
                  <a:pt x="0" y="80"/>
                </a:cubicBezTo>
                <a:cubicBezTo>
                  <a:pt x="0" y="85"/>
                  <a:pt x="0" y="89"/>
                  <a:pt x="0" y="94"/>
                </a:cubicBezTo>
                <a:cubicBezTo>
                  <a:pt x="0" y="95"/>
                  <a:pt x="0" y="96"/>
                  <a:pt x="0" y="97"/>
                </a:cubicBezTo>
                <a:cubicBezTo>
                  <a:pt x="0" y="99"/>
                  <a:pt x="2" y="97"/>
                  <a:pt x="3" y="97"/>
                </a:cubicBezTo>
                <a:cubicBezTo>
                  <a:pt x="5" y="98"/>
                  <a:pt x="5" y="97"/>
                  <a:pt x="7" y="97"/>
                </a:cubicBezTo>
                <a:cubicBezTo>
                  <a:pt x="9" y="97"/>
                  <a:pt x="9" y="98"/>
                  <a:pt x="10" y="99"/>
                </a:cubicBezTo>
                <a:cubicBezTo>
                  <a:pt x="11" y="101"/>
                  <a:pt x="16" y="107"/>
                  <a:pt x="18" y="107"/>
                </a:cubicBezTo>
                <a:cubicBezTo>
                  <a:pt x="19" y="107"/>
                  <a:pt x="21" y="106"/>
                  <a:pt x="22" y="105"/>
                </a:cubicBezTo>
                <a:cubicBezTo>
                  <a:pt x="23" y="104"/>
                  <a:pt x="22" y="103"/>
                  <a:pt x="23" y="102"/>
                </a:cubicBezTo>
                <a:cubicBezTo>
                  <a:pt x="24" y="102"/>
                  <a:pt x="28" y="101"/>
                  <a:pt x="28" y="102"/>
                </a:cubicBezTo>
                <a:cubicBezTo>
                  <a:pt x="30" y="104"/>
                  <a:pt x="32" y="105"/>
                  <a:pt x="33" y="107"/>
                </a:cubicBezTo>
                <a:cubicBezTo>
                  <a:pt x="35" y="109"/>
                  <a:pt x="37" y="110"/>
                  <a:pt x="38" y="112"/>
                </a:cubicBezTo>
                <a:cubicBezTo>
                  <a:pt x="39" y="113"/>
                  <a:pt x="39" y="114"/>
                  <a:pt x="40" y="116"/>
                </a:cubicBezTo>
                <a:cubicBezTo>
                  <a:pt x="42" y="118"/>
                  <a:pt x="43" y="122"/>
                  <a:pt x="46" y="124"/>
                </a:cubicBezTo>
                <a:cubicBezTo>
                  <a:pt x="48" y="126"/>
                  <a:pt x="52" y="127"/>
                  <a:pt x="54" y="128"/>
                </a:cubicBezTo>
                <a:cubicBezTo>
                  <a:pt x="56" y="129"/>
                  <a:pt x="53" y="130"/>
                  <a:pt x="54" y="132"/>
                </a:cubicBezTo>
                <a:cubicBezTo>
                  <a:pt x="55" y="132"/>
                  <a:pt x="56" y="132"/>
                  <a:pt x="56" y="133"/>
                </a:cubicBezTo>
                <a:cubicBezTo>
                  <a:pt x="56" y="133"/>
                  <a:pt x="55" y="136"/>
                  <a:pt x="56" y="135"/>
                </a:cubicBezTo>
                <a:cubicBezTo>
                  <a:pt x="55" y="136"/>
                  <a:pt x="53" y="136"/>
                  <a:pt x="53" y="138"/>
                </a:cubicBezTo>
                <a:cubicBezTo>
                  <a:pt x="52" y="139"/>
                  <a:pt x="55" y="141"/>
                  <a:pt x="56" y="141"/>
                </a:cubicBezTo>
                <a:cubicBezTo>
                  <a:pt x="56" y="141"/>
                  <a:pt x="54" y="143"/>
                  <a:pt x="54" y="143"/>
                </a:cubicBezTo>
                <a:cubicBezTo>
                  <a:pt x="54" y="143"/>
                  <a:pt x="53" y="142"/>
                  <a:pt x="53" y="141"/>
                </a:cubicBezTo>
                <a:cubicBezTo>
                  <a:pt x="52" y="141"/>
                  <a:pt x="53" y="143"/>
                  <a:pt x="53" y="143"/>
                </a:cubicBezTo>
                <a:cubicBezTo>
                  <a:pt x="54" y="144"/>
                  <a:pt x="53" y="145"/>
                  <a:pt x="54" y="146"/>
                </a:cubicBezTo>
                <a:cubicBezTo>
                  <a:pt x="55" y="148"/>
                  <a:pt x="55" y="148"/>
                  <a:pt x="57" y="147"/>
                </a:cubicBezTo>
                <a:cubicBezTo>
                  <a:pt x="57" y="147"/>
                  <a:pt x="58" y="147"/>
                  <a:pt x="58" y="147"/>
                </a:cubicBezTo>
                <a:cubicBezTo>
                  <a:pt x="59" y="147"/>
                  <a:pt x="59" y="145"/>
                  <a:pt x="59" y="145"/>
                </a:cubicBezTo>
                <a:cubicBezTo>
                  <a:pt x="59" y="145"/>
                  <a:pt x="60" y="147"/>
                  <a:pt x="61" y="147"/>
                </a:cubicBezTo>
                <a:cubicBezTo>
                  <a:pt x="61" y="147"/>
                  <a:pt x="60" y="149"/>
                  <a:pt x="60" y="150"/>
                </a:cubicBezTo>
                <a:cubicBezTo>
                  <a:pt x="59" y="151"/>
                  <a:pt x="59" y="152"/>
                  <a:pt x="61" y="151"/>
                </a:cubicBezTo>
                <a:cubicBezTo>
                  <a:pt x="61" y="150"/>
                  <a:pt x="62" y="150"/>
                  <a:pt x="62" y="150"/>
                </a:cubicBezTo>
                <a:cubicBezTo>
                  <a:pt x="63" y="150"/>
                  <a:pt x="63" y="149"/>
                  <a:pt x="63" y="149"/>
                </a:cubicBezTo>
                <a:cubicBezTo>
                  <a:pt x="65" y="148"/>
                  <a:pt x="64" y="151"/>
                  <a:pt x="64" y="152"/>
                </a:cubicBezTo>
                <a:cubicBezTo>
                  <a:pt x="64" y="153"/>
                  <a:pt x="65" y="154"/>
                  <a:pt x="66" y="154"/>
                </a:cubicBezTo>
                <a:cubicBezTo>
                  <a:pt x="67" y="154"/>
                  <a:pt x="68" y="152"/>
                  <a:pt x="69" y="152"/>
                </a:cubicBezTo>
                <a:cubicBezTo>
                  <a:pt x="69" y="152"/>
                  <a:pt x="68" y="153"/>
                  <a:pt x="68" y="153"/>
                </a:cubicBezTo>
                <a:cubicBezTo>
                  <a:pt x="68" y="153"/>
                  <a:pt x="70" y="154"/>
                  <a:pt x="70" y="154"/>
                </a:cubicBezTo>
                <a:cubicBezTo>
                  <a:pt x="70" y="154"/>
                  <a:pt x="63" y="156"/>
                  <a:pt x="66" y="158"/>
                </a:cubicBezTo>
                <a:cubicBezTo>
                  <a:pt x="66" y="158"/>
                  <a:pt x="72" y="157"/>
                  <a:pt x="71" y="158"/>
                </a:cubicBezTo>
                <a:cubicBezTo>
                  <a:pt x="71" y="158"/>
                  <a:pt x="66" y="158"/>
                  <a:pt x="67" y="160"/>
                </a:cubicBezTo>
                <a:cubicBezTo>
                  <a:pt x="67" y="160"/>
                  <a:pt x="69" y="160"/>
                  <a:pt x="69" y="160"/>
                </a:cubicBezTo>
                <a:cubicBezTo>
                  <a:pt x="68" y="161"/>
                  <a:pt x="66" y="161"/>
                  <a:pt x="67" y="162"/>
                </a:cubicBezTo>
                <a:cubicBezTo>
                  <a:pt x="69" y="163"/>
                  <a:pt x="71" y="163"/>
                  <a:pt x="72" y="163"/>
                </a:cubicBezTo>
                <a:cubicBezTo>
                  <a:pt x="74" y="163"/>
                  <a:pt x="73" y="164"/>
                  <a:pt x="74" y="164"/>
                </a:cubicBezTo>
                <a:cubicBezTo>
                  <a:pt x="76" y="165"/>
                  <a:pt x="76" y="162"/>
                  <a:pt x="77" y="162"/>
                </a:cubicBezTo>
                <a:cubicBezTo>
                  <a:pt x="78" y="162"/>
                  <a:pt x="77" y="164"/>
                  <a:pt x="77" y="164"/>
                </a:cubicBezTo>
                <a:cubicBezTo>
                  <a:pt x="76" y="165"/>
                  <a:pt x="76" y="165"/>
                  <a:pt x="77" y="166"/>
                </a:cubicBezTo>
                <a:cubicBezTo>
                  <a:pt x="80" y="168"/>
                  <a:pt x="81" y="163"/>
                  <a:pt x="81" y="163"/>
                </a:cubicBezTo>
                <a:cubicBezTo>
                  <a:pt x="81" y="163"/>
                  <a:pt x="81" y="166"/>
                  <a:pt x="80" y="166"/>
                </a:cubicBezTo>
                <a:cubicBezTo>
                  <a:pt x="80" y="167"/>
                  <a:pt x="82" y="166"/>
                  <a:pt x="83" y="166"/>
                </a:cubicBezTo>
                <a:cubicBezTo>
                  <a:pt x="82" y="168"/>
                  <a:pt x="81" y="169"/>
                  <a:pt x="83" y="170"/>
                </a:cubicBezTo>
                <a:cubicBezTo>
                  <a:pt x="85" y="171"/>
                  <a:pt x="86" y="168"/>
                  <a:pt x="86" y="168"/>
                </a:cubicBezTo>
                <a:cubicBezTo>
                  <a:pt x="86" y="168"/>
                  <a:pt x="86" y="169"/>
                  <a:pt x="86" y="170"/>
                </a:cubicBezTo>
                <a:cubicBezTo>
                  <a:pt x="87" y="172"/>
                  <a:pt x="86" y="171"/>
                  <a:pt x="85" y="171"/>
                </a:cubicBezTo>
                <a:cubicBezTo>
                  <a:pt x="84" y="172"/>
                  <a:pt x="90" y="173"/>
                  <a:pt x="89" y="171"/>
                </a:cubicBezTo>
                <a:cubicBezTo>
                  <a:pt x="91" y="174"/>
                  <a:pt x="90" y="176"/>
                  <a:pt x="94" y="176"/>
                </a:cubicBezTo>
                <a:cubicBezTo>
                  <a:pt x="97" y="176"/>
                  <a:pt x="99" y="176"/>
                  <a:pt x="102" y="176"/>
                </a:cubicBezTo>
                <a:cubicBezTo>
                  <a:pt x="113" y="176"/>
                  <a:pt x="123" y="176"/>
                  <a:pt x="133" y="176"/>
                </a:cubicBezTo>
                <a:cubicBezTo>
                  <a:pt x="158" y="176"/>
                  <a:pt x="183" y="176"/>
                  <a:pt x="208" y="176"/>
                </a:cubicBezTo>
                <a:cubicBezTo>
                  <a:pt x="213" y="176"/>
                  <a:pt x="218" y="176"/>
                  <a:pt x="223" y="176"/>
                </a:cubicBezTo>
                <a:cubicBezTo>
                  <a:pt x="224" y="176"/>
                  <a:pt x="229" y="177"/>
                  <a:pt x="229" y="174"/>
                </a:cubicBezTo>
                <a:close/>
                <a:moveTo>
                  <a:pt x="112" y="54"/>
                </a:moveTo>
                <a:cubicBezTo>
                  <a:pt x="110" y="54"/>
                  <a:pt x="108" y="53"/>
                  <a:pt x="106" y="54"/>
                </a:cubicBezTo>
                <a:cubicBezTo>
                  <a:pt x="104" y="57"/>
                  <a:pt x="108" y="56"/>
                  <a:pt x="108" y="57"/>
                </a:cubicBezTo>
                <a:cubicBezTo>
                  <a:pt x="108" y="56"/>
                  <a:pt x="100" y="60"/>
                  <a:pt x="100" y="60"/>
                </a:cubicBezTo>
                <a:cubicBezTo>
                  <a:pt x="98" y="59"/>
                  <a:pt x="107" y="53"/>
                  <a:pt x="99" y="56"/>
                </a:cubicBezTo>
                <a:cubicBezTo>
                  <a:pt x="98" y="56"/>
                  <a:pt x="97" y="57"/>
                  <a:pt x="97" y="57"/>
                </a:cubicBezTo>
                <a:cubicBezTo>
                  <a:pt x="96" y="58"/>
                  <a:pt x="97" y="59"/>
                  <a:pt x="96" y="60"/>
                </a:cubicBezTo>
                <a:cubicBezTo>
                  <a:pt x="95" y="60"/>
                  <a:pt x="88" y="59"/>
                  <a:pt x="88" y="59"/>
                </a:cubicBezTo>
                <a:cubicBezTo>
                  <a:pt x="88" y="58"/>
                  <a:pt x="91" y="59"/>
                  <a:pt x="91" y="58"/>
                </a:cubicBezTo>
                <a:cubicBezTo>
                  <a:pt x="92" y="57"/>
                  <a:pt x="91" y="57"/>
                  <a:pt x="92" y="56"/>
                </a:cubicBezTo>
                <a:cubicBezTo>
                  <a:pt x="92" y="55"/>
                  <a:pt x="94" y="54"/>
                  <a:pt x="94" y="54"/>
                </a:cubicBezTo>
                <a:cubicBezTo>
                  <a:pt x="94" y="53"/>
                  <a:pt x="91" y="52"/>
                  <a:pt x="94" y="52"/>
                </a:cubicBezTo>
                <a:cubicBezTo>
                  <a:pt x="94" y="52"/>
                  <a:pt x="98" y="53"/>
                  <a:pt x="98" y="52"/>
                </a:cubicBezTo>
                <a:cubicBezTo>
                  <a:pt x="98" y="51"/>
                  <a:pt x="93" y="50"/>
                  <a:pt x="92" y="50"/>
                </a:cubicBezTo>
                <a:cubicBezTo>
                  <a:pt x="91" y="50"/>
                  <a:pt x="89" y="51"/>
                  <a:pt x="87" y="51"/>
                </a:cubicBezTo>
                <a:cubicBezTo>
                  <a:pt x="86" y="51"/>
                  <a:pt x="84" y="50"/>
                  <a:pt x="82" y="51"/>
                </a:cubicBezTo>
                <a:cubicBezTo>
                  <a:pt x="81" y="51"/>
                  <a:pt x="79" y="53"/>
                  <a:pt x="80" y="51"/>
                </a:cubicBezTo>
                <a:cubicBezTo>
                  <a:pt x="81" y="49"/>
                  <a:pt x="83" y="50"/>
                  <a:pt x="84" y="49"/>
                </a:cubicBezTo>
                <a:cubicBezTo>
                  <a:pt x="86" y="49"/>
                  <a:pt x="89" y="48"/>
                  <a:pt x="91" y="47"/>
                </a:cubicBezTo>
                <a:cubicBezTo>
                  <a:pt x="95" y="46"/>
                  <a:pt x="99" y="46"/>
                  <a:pt x="102" y="44"/>
                </a:cubicBezTo>
                <a:cubicBezTo>
                  <a:pt x="104" y="44"/>
                  <a:pt x="107" y="43"/>
                  <a:pt x="108" y="45"/>
                </a:cubicBezTo>
                <a:cubicBezTo>
                  <a:pt x="109" y="46"/>
                  <a:pt x="105" y="47"/>
                  <a:pt x="104" y="48"/>
                </a:cubicBezTo>
                <a:cubicBezTo>
                  <a:pt x="102" y="49"/>
                  <a:pt x="110" y="49"/>
                  <a:pt x="111" y="49"/>
                </a:cubicBezTo>
                <a:cubicBezTo>
                  <a:pt x="111" y="49"/>
                  <a:pt x="113" y="49"/>
                  <a:pt x="113" y="49"/>
                </a:cubicBezTo>
                <a:cubicBezTo>
                  <a:pt x="114" y="48"/>
                  <a:pt x="116" y="46"/>
                  <a:pt x="117" y="47"/>
                </a:cubicBezTo>
                <a:cubicBezTo>
                  <a:pt x="118" y="48"/>
                  <a:pt x="113" y="54"/>
                  <a:pt x="112" y="54"/>
                </a:cubicBezTo>
                <a:cubicBezTo>
                  <a:pt x="110" y="54"/>
                  <a:pt x="114" y="54"/>
                  <a:pt x="112" y="54"/>
                </a:cubicBezTo>
                <a:close/>
                <a:moveTo>
                  <a:pt x="157" y="78"/>
                </a:moveTo>
                <a:cubicBezTo>
                  <a:pt x="157" y="78"/>
                  <a:pt x="152" y="78"/>
                  <a:pt x="153" y="78"/>
                </a:cubicBezTo>
                <a:cubicBezTo>
                  <a:pt x="153" y="79"/>
                  <a:pt x="155" y="78"/>
                  <a:pt x="155" y="79"/>
                </a:cubicBezTo>
                <a:cubicBezTo>
                  <a:pt x="155" y="80"/>
                  <a:pt x="151" y="81"/>
                  <a:pt x="150" y="81"/>
                </a:cubicBezTo>
                <a:cubicBezTo>
                  <a:pt x="148" y="81"/>
                  <a:pt x="147" y="83"/>
                  <a:pt x="145" y="84"/>
                </a:cubicBezTo>
                <a:cubicBezTo>
                  <a:pt x="145" y="84"/>
                  <a:pt x="141" y="84"/>
                  <a:pt x="142" y="85"/>
                </a:cubicBezTo>
                <a:cubicBezTo>
                  <a:pt x="142" y="86"/>
                  <a:pt x="145" y="86"/>
                  <a:pt x="142" y="88"/>
                </a:cubicBezTo>
                <a:cubicBezTo>
                  <a:pt x="141" y="88"/>
                  <a:pt x="137" y="88"/>
                  <a:pt x="137" y="89"/>
                </a:cubicBezTo>
                <a:cubicBezTo>
                  <a:pt x="136" y="89"/>
                  <a:pt x="137" y="90"/>
                  <a:pt x="137" y="90"/>
                </a:cubicBezTo>
                <a:cubicBezTo>
                  <a:pt x="137" y="92"/>
                  <a:pt x="135" y="92"/>
                  <a:pt x="134" y="92"/>
                </a:cubicBezTo>
                <a:cubicBezTo>
                  <a:pt x="131" y="93"/>
                  <a:pt x="128" y="93"/>
                  <a:pt x="125" y="93"/>
                </a:cubicBezTo>
                <a:cubicBezTo>
                  <a:pt x="125" y="93"/>
                  <a:pt x="120" y="90"/>
                  <a:pt x="120" y="90"/>
                </a:cubicBezTo>
                <a:cubicBezTo>
                  <a:pt x="122" y="89"/>
                  <a:pt x="125" y="90"/>
                  <a:pt x="126" y="89"/>
                </a:cubicBezTo>
                <a:cubicBezTo>
                  <a:pt x="127" y="89"/>
                  <a:pt x="126" y="87"/>
                  <a:pt x="127" y="87"/>
                </a:cubicBezTo>
                <a:cubicBezTo>
                  <a:pt x="128" y="85"/>
                  <a:pt x="130" y="86"/>
                  <a:pt x="131" y="85"/>
                </a:cubicBezTo>
                <a:cubicBezTo>
                  <a:pt x="132" y="85"/>
                  <a:pt x="130" y="83"/>
                  <a:pt x="130" y="83"/>
                </a:cubicBezTo>
                <a:cubicBezTo>
                  <a:pt x="128" y="82"/>
                  <a:pt x="128" y="82"/>
                  <a:pt x="128" y="81"/>
                </a:cubicBezTo>
                <a:cubicBezTo>
                  <a:pt x="128" y="79"/>
                  <a:pt x="126" y="80"/>
                  <a:pt x="126" y="79"/>
                </a:cubicBezTo>
                <a:cubicBezTo>
                  <a:pt x="125" y="78"/>
                  <a:pt x="128" y="79"/>
                  <a:pt x="128" y="79"/>
                </a:cubicBezTo>
                <a:cubicBezTo>
                  <a:pt x="131" y="80"/>
                  <a:pt x="134" y="81"/>
                  <a:pt x="136" y="82"/>
                </a:cubicBezTo>
                <a:cubicBezTo>
                  <a:pt x="138" y="84"/>
                  <a:pt x="142" y="83"/>
                  <a:pt x="144" y="82"/>
                </a:cubicBezTo>
                <a:cubicBezTo>
                  <a:pt x="147" y="81"/>
                  <a:pt x="148" y="78"/>
                  <a:pt x="152" y="77"/>
                </a:cubicBezTo>
                <a:cubicBezTo>
                  <a:pt x="153" y="76"/>
                  <a:pt x="155" y="76"/>
                  <a:pt x="157" y="77"/>
                </a:cubicBezTo>
                <a:cubicBezTo>
                  <a:pt x="157" y="77"/>
                  <a:pt x="160" y="78"/>
                  <a:pt x="160" y="78"/>
                </a:cubicBezTo>
                <a:cubicBezTo>
                  <a:pt x="160" y="78"/>
                  <a:pt x="158" y="78"/>
                  <a:pt x="157" y="78"/>
                </a:cubicBezTo>
                <a:close/>
                <a:moveTo>
                  <a:pt x="222" y="165"/>
                </a:moveTo>
                <a:cubicBezTo>
                  <a:pt x="221" y="167"/>
                  <a:pt x="219" y="163"/>
                  <a:pt x="219" y="162"/>
                </a:cubicBezTo>
                <a:cubicBezTo>
                  <a:pt x="219" y="160"/>
                  <a:pt x="221" y="159"/>
                  <a:pt x="221" y="157"/>
                </a:cubicBezTo>
                <a:cubicBezTo>
                  <a:pt x="220" y="156"/>
                  <a:pt x="219" y="159"/>
                  <a:pt x="218" y="158"/>
                </a:cubicBezTo>
                <a:cubicBezTo>
                  <a:pt x="218" y="157"/>
                  <a:pt x="218" y="154"/>
                  <a:pt x="216" y="154"/>
                </a:cubicBezTo>
                <a:cubicBezTo>
                  <a:pt x="216" y="154"/>
                  <a:pt x="216" y="156"/>
                  <a:pt x="215" y="156"/>
                </a:cubicBezTo>
                <a:cubicBezTo>
                  <a:pt x="214" y="155"/>
                  <a:pt x="214" y="154"/>
                  <a:pt x="213" y="153"/>
                </a:cubicBezTo>
                <a:cubicBezTo>
                  <a:pt x="212" y="152"/>
                  <a:pt x="211" y="151"/>
                  <a:pt x="210" y="150"/>
                </a:cubicBezTo>
                <a:cubicBezTo>
                  <a:pt x="209" y="149"/>
                  <a:pt x="212" y="149"/>
                  <a:pt x="212" y="148"/>
                </a:cubicBezTo>
                <a:cubicBezTo>
                  <a:pt x="211" y="147"/>
                  <a:pt x="209" y="148"/>
                  <a:pt x="209" y="147"/>
                </a:cubicBezTo>
                <a:cubicBezTo>
                  <a:pt x="209" y="146"/>
                  <a:pt x="210" y="143"/>
                  <a:pt x="210" y="142"/>
                </a:cubicBezTo>
                <a:cubicBezTo>
                  <a:pt x="212" y="140"/>
                  <a:pt x="217" y="147"/>
                  <a:pt x="217" y="148"/>
                </a:cubicBezTo>
                <a:cubicBezTo>
                  <a:pt x="218" y="150"/>
                  <a:pt x="219" y="151"/>
                  <a:pt x="219" y="153"/>
                </a:cubicBezTo>
                <a:cubicBezTo>
                  <a:pt x="220" y="155"/>
                  <a:pt x="220" y="154"/>
                  <a:pt x="221" y="156"/>
                </a:cubicBezTo>
                <a:cubicBezTo>
                  <a:pt x="221" y="157"/>
                  <a:pt x="222" y="158"/>
                  <a:pt x="222" y="159"/>
                </a:cubicBezTo>
                <a:cubicBezTo>
                  <a:pt x="223" y="161"/>
                  <a:pt x="222" y="163"/>
                  <a:pt x="222" y="165"/>
                </a:cubicBezTo>
                <a:cubicBezTo>
                  <a:pt x="221" y="166"/>
                  <a:pt x="222" y="164"/>
                  <a:pt x="222" y="165"/>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904" name="Freeform 777">
            <a:extLst>
              <a:ext uri="{FF2B5EF4-FFF2-40B4-BE49-F238E27FC236}">
                <a16:creationId xmlns:a16="http://schemas.microsoft.com/office/drawing/2014/main" id="{6C9A5CD9-F8C0-FD82-40F3-E47A30418D6D}"/>
              </a:ext>
            </a:extLst>
          </p:cNvPr>
          <p:cNvSpPr/>
          <p:nvPr/>
        </p:nvSpPr>
        <p:spPr bwMode="auto">
          <a:xfrm>
            <a:off x="8261730" y="2833162"/>
            <a:ext cx="46501" cy="40738"/>
          </a:xfrm>
          <a:custGeom>
            <a:avLst/>
            <a:gdLst>
              <a:gd name="T0" fmla="*/ 16 w 16"/>
              <a:gd name="T1" fmla="*/ 6 h 11"/>
              <a:gd name="T2" fmla="*/ 11 w 16"/>
              <a:gd name="T3" fmla="*/ 3 h 11"/>
              <a:gd name="T4" fmla="*/ 5 w 16"/>
              <a:gd name="T5" fmla="*/ 1 h 11"/>
              <a:gd name="T6" fmla="*/ 1 w 16"/>
              <a:gd name="T7" fmla="*/ 1 h 11"/>
              <a:gd name="T8" fmla="*/ 3 w 16"/>
              <a:gd name="T9" fmla="*/ 3 h 11"/>
              <a:gd name="T10" fmla="*/ 1 w 16"/>
              <a:gd name="T11" fmla="*/ 7 h 11"/>
              <a:gd name="T12" fmla="*/ 5 w 16"/>
              <a:gd name="T13" fmla="*/ 7 h 11"/>
              <a:gd name="T14" fmla="*/ 5 w 16"/>
              <a:gd name="T15" fmla="*/ 9 h 11"/>
              <a:gd name="T16" fmla="*/ 16 w 16"/>
              <a:gd name="T17" fmla="*/ 6 h 11"/>
              <a:gd name="T18" fmla="*/ 16 w 16"/>
              <a:gd name="T19"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1">
                <a:moveTo>
                  <a:pt x="16" y="6"/>
                </a:moveTo>
                <a:cubicBezTo>
                  <a:pt x="15" y="5"/>
                  <a:pt x="11" y="3"/>
                  <a:pt x="11" y="3"/>
                </a:cubicBezTo>
                <a:cubicBezTo>
                  <a:pt x="9" y="2"/>
                  <a:pt x="7" y="1"/>
                  <a:pt x="5" y="1"/>
                </a:cubicBezTo>
                <a:cubicBezTo>
                  <a:pt x="4" y="1"/>
                  <a:pt x="2" y="0"/>
                  <a:pt x="1" y="1"/>
                </a:cubicBezTo>
                <a:cubicBezTo>
                  <a:pt x="0" y="2"/>
                  <a:pt x="3" y="3"/>
                  <a:pt x="3" y="3"/>
                </a:cubicBezTo>
                <a:cubicBezTo>
                  <a:pt x="2" y="3"/>
                  <a:pt x="0" y="6"/>
                  <a:pt x="1" y="7"/>
                </a:cubicBezTo>
                <a:cubicBezTo>
                  <a:pt x="2" y="7"/>
                  <a:pt x="4" y="6"/>
                  <a:pt x="5" y="7"/>
                </a:cubicBezTo>
                <a:cubicBezTo>
                  <a:pt x="7" y="8"/>
                  <a:pt x="5" y="8"/>
                  <a:pt x="5" y="9"/>
                </a:cubicBezTo>
                <a:cubicBezTo>
                  <a:pt x="5" y="11"/>
                  <a:pt x="16" y="8"/>
                  <a:pt x="16" y="6"/>
                </a:cubicBezTo>
                <a:cubicBezTo>
                  <a:pt x="15" y="5"/>
                  <a:pt x="16" y="7"/>
                  <a:pt x="16" y="6"/>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905" name="Freeform 778">
            <a:extLst>
              <a:ext uri="{FF2B5EF4-FFF2-40B4-BE49-F238E27FC236}">
                <a16:creationId xmlns:a16="http://schemas.microsoft.com/office/drawing/2014/main" id="{786D27A3-E873-808B-76E9-9C0F6C48474D}"/>
              </a:ext>
            </a:extLst>
          </p:cNvPr>
          <p:cNvSpPr/>
          <p:nvPr/>
        </p:nvSpPr>
        <p:spPr bwMode="auto">
          <a:xfrm>
            <a:off x="8276572" y="2804769"/>
            <a:ext cx="11873" cy="7407"/>
          </a:xfrm>
          <a:custGeom>
            <a:avLst/>
            <a:gdLst>
              <a:gd name="T0" fmla="*/ 2 w 4"/>
              <a:gd name="T1" fmla="*/ 2 h 2"/>
              <a:gd name="T2" fmla="*/ 2 w 4"/>
              <a:gd name="T3" fmla="*/ 0 h 2"/>
              <a:gd name="T4" fmla="*/ 2 w 4"/>
              <a:gd name="T5" fmla="*/ 2 h 2"/>
            </a:gdLst>
            <a:ahLst/>
            <a:cxnLst>
              <a:cxn ang="0">
                <a:pos x="T0" y="T1"/>
              </a:cxn>
              <a:cxn ang="0">
                <a:pos x="T2" y="T3"/>
              </a:cxn>
              <a:cxn ang="0">
                <a:pos x="T4" y="T5"/>
              </a:cxn>
            </a:cxnLst>
            <a:rect l="0" t="0" r="r" b="b"/>
            <a:pathLst>
              <a:path w="4" h="2">
                <a:moveTo>
                  <a:pt x="2" y="2"/>
                </a:moveTo>
                <a:cubicBezTo>
                  <a:pt x="0" y="2"/>
                  <a:pt x="1" y="0"/>
                  <a:pt x="2" y="0"/>
                </a:cubicBezTo>
                <a:cubicBezTo>
                  <a:pt x="3" y="0"/>
                  <a:pt x="4" y="2"/>
                  <a:pt x="2" y="2"/>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906" name="Freeform 779">
            <a:extLst>
              <a:ext uri="{FF2B5EF4-FFF2-40B4-BE49-F238E27FC236}">
                <a16:creationId xmlns:a16="http://schemas.microsoft.com/office/drawing/2014/main" id="{8A4EBC79-BACF-12AF-59C7-7AF331B0A77F}"/>
              </a:ext>
            </a:extLst>
          </p:cNvPr>
          <p:cNvSpPr/>
          <p:nvPr/>
        </p:nvSpPr>
        <p:spPr bwMode="auto">
          <a:xfrm>
            <a:off x="8285476" y="2376411"/>
            <a:ext cx="31660" cy="22220"/>
          </a:xfrm>
          <a:custGeom>
            <a:avLst/>
            <a:gdLst>
              <a:gd name="T0" fmla="*/ 9 w 11"/>
              <a:gd name="T1" fmla="*/ 4 h 6"/>
              <a:gd name="T2" fmla="*/ 9 w 11"/>
              <a:gd name="T3" fmla="*/ 5 h 6"/>
              <a:gd name="T4" fmla="*/ 3 w 11"/>
              <a:gd name="T5" fmla="*/ 4 h 6"/>
              <a:gd name="T6" fmla="*/ 2 w 11"/>
              <a:gd name="T7" fmla="*/ 1 h 6"/>
              <a:gd name="T8" fmla="*/ 9 w 11"/>
              <a:gd name="T9" fmla="*/ 4 h 6"/>
              <a:gd name="T10" fmla="*/ 9 w 11"/>
              <a:gd name="T11" fmla="*/ 4 h 6"/>
            </a:gdLst>
            <a:ahLst/>
            <a:cxnLst>
              <a:cxn ang="0">
                <a:pos x="T0" y="T1"/>
              </a:cxn>
              <a:cxn ang="0">
                <a:pos x="T2" y="T3"/>
              </a:cxn>
              <a:cxn ang="0">
                <a:pos x="T4" y="T5"/>
              </a:cxn>
              <a:cxn ang="0">
                <a:pos x="T6" y="T7"/>
              </a:cxn>
              <a:cxn ang="0">
                <a:pos x="T8" y="T9"/>
              </a:cxn>
              <a:cxn ang="0">
                <a:pos x="T10" y="T11"/>
              </a:cxn>
            </a:cxnLst>
            <a:rect l="0" t="0" r="r" b="b"/>
            <a:pathLst>
              <a:path w="11" h="6">
                <a:moveTo>
                  <a:pt x="9" y="4"/>
                </a:moveTo>
                <a:cubicBezTo>
                  <a:pt x="11" y="5"/>
                  <a:pt x="11" y="6"/>
                  <a:pt x="9" y="5"/>
                </a:cubicBezTo>
                <a:cubicBezTo>
                  <a:pt x="7" y="5"/>
                  <a:pt x="4" y="4"/>
                  <a:pt x="3" y="4"/>
                </a:cubicBezTo>
                <a:cubicBezTo>
                  <a:pt x="2" y="3"/>
                  <a:pt x="0" y="0"/>
                  <a:pt x="2" y="1"/>
                </a:cubicBezTo>
                <a:cubicBezTo>
                  <a:pt x="4" y="2"/>
                  <a:pt x="7" y="3"/>
                  <a:pt x="9" y="4"/>
                </a:cubicBezTo>
                <a:cubicBezTo>
                  <a:pt x="11" y="5"/>
                  <a:pt x="7" y="3"/>
                  <a:pt x="9" y="4"/>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907" name="Freeform 780">
            <a:extLst>
              <a:ext uri="{FF2B5EF4-FFF2-40B4-BE49-F238E27FC236}">
                <a16:creationId xmlns:a16="http://schemas.microsoft.com/office/drawing/2014/main" id="{58932D62-D62D-60D0-C320-18394CD0EA5B}"/>
              </a:ext>
            </a:extLst>
          </p:cNvPr>
          <p:cNvSpPr/>
          <p:nvPr/>
        </p:nvSpPr>
        <p:spPr bwMode="auto">
          <a:xfrm>
            <a:off x="8383425" y="2344312"/>
            <a:ext cx="23745" cy="17283"/>
          </a:xfrm>
          <a:custGeom>
            <a:avLst/>
            <a:gdLst>
              <a:gd name="T0" fmla="*/ 8 w 8"/>
              <a:gd name="T1" fmla="*/ 3 h 5"/>
              <a:gd name="T2" fmla="*/ 0 w 8"/>
              <a:gd name="T3" fmla="*/ 2 h 5"/>
              <a:gd name="T4" fmla="*/ 8 w 8"/>
              <a:gd name="T5" fmla="*/ 3 h 5"/>
            </a:gdLst>
            <a:ahLst/>
            <a:cxnLst>
              <a:cxn ang="0">
                <a:pos x="T0" y="T1"/>
              </a:cxn>
              <a:cxn ang="0">
                <a:pos x="T2" y="T3"/>
              </a:cxn>
              <a:cxn ang="0">
                <a:pos x="T4" y="T5"/>
              </a:cxn>
            </a:cxnLst>
            <a:rect l="0" t="0" r="r" b="b"/>
            <a:pathLst>
              <a:path w="8" h="5">
                <a:moveTo>
                  <a:pt x="8" y="3"/>
                </a:moveTo>
                <a:cubicBezTo>
                  <a:pt x="8" y="5"/>
                  <a:pt x="0" y="4"/>
                  <a:pt x="0" y="2"/>
                </a:cubicBezTo>
                <a:cubicBezTo>
                  <a:pt x="0" y="0"/>
                  <a:pt x="8" y="1"/>
                  <a:pt x="8" y="3"/>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908" name="Freeform 782">
            <a:extLst>
              <a:ext uri="{FF2B5EF4-FFF2-40B4-BE49-F238E27FC236}">
                <a16:creationId xmlns:a16="http://schemas.microsoft.com/office/drawing/2014/main" id="{E8CAE6FA-4EEF-597D-9EF4-BBF582B7C56D}"/>
              </a:ext>
            </a:extLst>
          </p:cNvPr>
          <p:cNvSpPr/>
          <p:nvPr/>
        </p:nvSpPr>
        <p:spPr bwMode="auto">
          <a:xfrm>
            <a:off x="8758404" y="2391224"/>
            <a:ext cx="16820" cy="14814"/>
          </a:xfrm>
          <a:custGeom>
            <a:avLst/>
            <a:gdLst>
              <a:gd name="T0" fmla="*/ 5 w 6"/>
              <a:gd name="T1" fmla="*/ 3 h 4"/>
              <a:gd name="T2" fmla="*/ 1 w 6"/>
              <a:gd name="T3" fmla="*/ 0 h 4"/>
              <a:gd name="T4" fmla="*/ 5 w 6"/>
              <a:gd name="T5" fmla="*/ 3 h 4"/>
            </a:gdLst>
            <a:ahLst/>
            <a:cxnLst>
              <a:cxn ang="0">
                <a:pos x="T0" y="T1"/>
              </a:cxn>
              <a:cxn ang="0">
                <a:pos x="T2" y="T3"/>
              </a:cxn>
              <a:cxn ang="0">
                <a:pos x="T4" y="T5"/>
              </a:cxn>
            </a:cxnLst>
            <a:rect l="0" t="0" r="r" b="b"/>
            <a:pathLst>
              <a:path w="6" h="4">
                <a:moveTo>
                  <a:pt x="5" y="3"/>
                </a:moveTo>
                <a:cubicBezTo>
                  <a:pt x="4" y="4"/>
                  <a:pt x="0" y="0"/>
                  <a:pt x="1" y="0"/>
                </a:cubicBezTo>
                <a:cubicBezTo>
                  <a:pt x="2" y="0"/>
                  <a:pt x="6" y="2"/>
                  <a:pt x="5" y="3"/>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909" name="Freeform 783">
            <a:extLst>
              <a:ext uri="{FF2B5EF4-FFF2-40B4-BE49-F238E27FC236}">
                <a16:creationId xmlns:a16="http://schemas.microsoft.com/office/drawing/2014/main" id="{962F3D2C-B1CC-F7C0-24A2-83B6F870D710}"/>
              </a:ext>
            </a:extLst>
          </p:cNvPr>
          <p:cNvSpPr/>
          <p:nvPr/>
        </p:nvSpPr>
        <p:spPr bwMode="auto">
          <a:xfrm>
            <a:off x="8781160" y="2406037"/>
            <a:ext cx="14840" cy="3704"/>
          </a:xfrm>
          <a:custGeom>
            <a:avLst/>
            <a:gdLst>
              <a:gd name="T0" fmla="*/ 4 w 5"/>
              <a:gd name="T1" fmla="*/ 1 h 1"/>
              <a:gd name="T2" fmla="*/ 2 w 5"/>
              <a:gd name="T3" fmla="*/ 0 h 1"/>
              <a:gd name="T4" fmla="*/ 4 w 5"/>
              <a:gd name="T5" fmla="*/ 1 h 1"/>
            </a:gdLst>
            <a:ahLst/>
            <a:cxnLst>
              <a:cxn ang="0">
                <a:pos x="T0" y="T1"/>
              </a:cxn>
              <a:cxn ang="0">
                <a:pos x="T2" y="T3"/>
              </a:cxn>
              <a:cxn ang="0">
                <a:pos x="T4" y="T5"/>
              </a:cxn>
            </a:cxnLst>
            <a:rect l="0" t="0" r="r" b="b"/>
            <a:pathLst>
              <a:path w="5" h="1">
                <a:moveTo>
                  <a:pt x="4" y="1"/>
                </a:moveTo>
                <a:cubicBezTo>
                  <a:pt x="2" y="1"/>
                  <a:pt x="0" y="0"/>
                  <a:pt x="2" y="0"/>
                </a:cubicBezTo>
                <a:cubicBezTo>
                  <a:pt x="3" y="0"/>
                  <a:pt x="5" y="1"/>
                  <a:pt x="4" y="1"/>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910" name="Freeform 784">
            <a:extLst>
              <a:ext uri="{FF2B5EF4-FFF2-40B4-BE49-F238E27FC236}">
                <a16:creationId xmlns:a16="http://schemas.microsoft.com/office/drawing/2014/main" id="{29C9F261-8B39-F887-00E8-DC27813FF312}"/>
              </a:ext>
            </a:extLst>
          </p:cNvPr>
          <p:cNvSpPr/>
          <p:nvPr/>
        </p:nvSpPr>
        <p:spPr bwMode="auto">
          <a:xfrm>
            <a:off x="8781160" y="2612192"/>
            <a:ext cx="11873" cy="25924"/>
          </a:xfrm>
          <a:custGeom>
            <a:avLst/>
            <a:gdLst>
              <a:gd name="T0" fmla="*/ 2 w 4"/>
              <a:gd name="T1" fmla="*/ 0 h 7"/>
              <a:gd name="T2" fmla="*/ 4 w 4"/>
              <a:gd name="T3" fmla="*/ 7 h 7"/>
              <a:gd name="T4" fmla="*/ 2 w 4"/>
              <a:gd name="T5" fmla="*/ 0 h 7"/>
            </a:gdLst>
            <a:ahLst/>
            <a:cxnLst>
              <a:cxn ang="0">
                <a:pos x="T0" y="T1"/>
              </a:cxn>
              <a:cxn ang="0">
                <a:pos x="T2" y="T3"/>
              </a:cxn>
              <a:cxn ang="0">
                <a:pos x="T4" y="T5"/>
              </a:cxn>
            </a:cxnLst>
            <a:rect l="0" t="0" r="r" b="b"/>
            <a:pathLst>
              <a:path w="4" h="7">
                <a:moveTo>
                  <a:pt x="2" y="0"/>
                </a:moveTo>
                <a:cubicBezTo>
                  <a:pt x="0" y="0"/>
                  <a:pt x="3" y="7"/>
                  <a:pt x="4" y="7"/>
                </a:cubicBezTo>
                <a:cubicBezTo>
                  <a:pt x="4" y="7"/>
                  <a:pt x="3" y="0"/>
                  <a:pt x="2" y="0"/>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911" name="Freeform 785">
            <a:extLst>
              <a:ext uri="{FF2B5EF4-FFF2-40B4-BE49-F238E27FC236}">
                <a16:creationId xmlns:a16="http://schemas.microsoft.com/office/drawing/2014/main" id="{FD0671B5-02D9-892C-B321-F76250A2C899}"/>
              </a:ext>
            </a:extLst>
          </p:cNvPr>
          <p:cNvSpPr/>
          <p:nvPr/>
        </p:nvSpPr>
        <p:spPr bwMode="auto">
          <a:xfrm>
            <a:off x="8787096" y="2659101"/>
            <a:ext cx="19788" cy="14814"/>
          </a:xfrm>
          <a:custGeom>
            <a:avLst/>
            <a:gdLst>
              <a:gd name="T0" fmla="*/ 1 w 7"/>
              <a:gd name="T1" fmla="*/ 0 h 4"/>
              <a:gd name="T2" fmla="*/ 1 w 7"/>
              <a:gd name="T3" fmla="*/ 4 h 4"/>
              <a:gd name="T4" fmla="*/ 5 w 7"/>
              <a:gd name="T5" fmla="*/ 4 h 4"/>
              <a:gd name="T6" fmla="*/ 1 w 7"/>
              <a:gd name="T7" fmla="*/ 0 h 4"/>
              <a:gd name="T8" fmla="*/ 1 w 7"/>
              <a:gd name="T9" fmla="*/ 0 h 4"/>
            </a:gdLst>
            <a:ahLst/>
            <a:cxnLst>
              <a:cxn ang="0">
                <a:pos x="T0" y="T1"/>
              </a:cxn>
              <a:cxn ang="0">
                <a:pos x="T2" y="T3"/>
              </a:cxn>
              <a:cxn ang="0">
                <a:pos x="T4" y="T5"/>
              </a:cxn>
              <a:cxn ang="0">
                <a:pos x="T6" y="T7"/>
              </a:cxn>
              <a:cxn ang="0">
                <a:pos x="T8" y="T9"/>
              </a:cxn>
            </a:cxnLst>
            <a:rect l="0" t="0" r="r" b="b"/>
            <a:pathLst>
              <a:path w="7" h="4">
                <a:moveTo>
                  <a:pt x="1" y="0"/>
                </a:moveTo>
                <a:cubicBezTo>
                  <a:pt x="0" y="1"/>
                  <a:pt x="0" y="3"/>
                  <a:pt x="1" y="4"/>
                </a:cubicBezTo>
                <a:cubicBezTo>
                  <a:pt x="2" y="4"/>
                  <a:pt x="3" y="4"/>
                  <a:pt x="5" y="4"/>
                </a:cubicBezTo>
                <a:cubicBezTo>
                  <a:pt x="7" y="4"/>
                  <a:pt x="1" y="0"/>
                  <a:pt x="1" y="0"/>
                </a:cubicBezTo>
                <a:cubicBezTo>
                  <a:pt x="0" y="1"/>
                  <a:pt x="1" y="0"/>
                  <a:pt x="1" y="0"/>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912" name="Freeform 786">
            <a:extLst>
              <a:ext uri="{FF2B5EF4-FFF2-40B4-BE49-F238E27FC236}">
                <a16:creationId xmlns:a16="http://schemas.microsoft.com/office/drawing/2014/main" id="{B2E81F36-D7F8-0914-29C2-3BE8F40FB10E}"/>
              </a:ext>
            </a:extLst>
          </p:cNvPr>
          <p:cNvSpPr/>
          <p:nvPr/>
        </p:nvSpPr>
        <p:spPr bwMode="auto">
          <a:xfrm>
            <a:off x="8705966" y="2739342"/>
            <a:ext cx="49470" cy="35799"/>
          </a:xfrm>
          <a:custGeom>
            <a:avLst/>
            <a:gdLst>
              <a:gd name="T0" fmla="*/ 0 w 17"/>
              <a:gd name="T1" fmla="*/ 4 h 10"/>
              <a:gd name="T2" fmla="*/ 10 w 17"/>
              <a:gd name="T3" fmla="*/ 2 h 10"/>
              <a:gd name="T4" fmla="*/ 8 w 17"/>
              <a:gd name="T5" fmla="*/ 4 h 10"/>
              <a:gd name="T6" fmla="*/ 12 w 17"/>
              <a:gd name="T7" fmla="*/ 7 h 10"/>
              <a:gd name="T8" fmla="*/ 9 w 17"/>
              <a:gd name="T9" fmla="*/ 7 h 10"/>
              <a:gd name="T10" fmla="*/ 11 w 17"/>
              <a:gd name="T11" fmla="*/ 10 h 10"/>
              <a:gd name="T12" fmla="*/ 8 w 17"/>
              <a:gd name="T13" fmla="*/ 9 h 10"/>
              <a:gd name="T14" fmla="*/ 0 w 17"/>
              <a:gd name="T15" fmla="*/ 4 h 10"/>
              <a:gd name="T16" fmla="*/ 0 w 17"/>
              <a:gd name="T17" fmla="*/ 4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0">
                <a:moveTo>
                  <a:pt x="0" y="4"/>
                </a:moveTo>
                <a:cubicBezTo>
                  <a:pt x="1" y="0"/>
                  <a:pt x="7" y="2"/>
                  <a:pt x="10" y="2"/>
                </a:cubicBezTo>
                <a:cubicBezTo>
                  <a:pt x="17" y="3"/>
                  <a:pt x="8" y="4"/>
                  <a:pt x="8" y="4"/>
                </a:cubicBezTo>
                <a:cubicBezTo>
                  <a:pt x="8" y="6"/>
                  <a:pt x="12" y="5"/>
                  <a:pt x="12" y="7"/>
                </a:cubicBezTo>
                <a:cubicBezTo>
                  <a:pt x="12" y="7"/>
                  <a:pt x="10" y="6"/>
                  <a:pt x="9" y="7"/>
                </a:cubicBezTo>
                <a:cubicBezTo>
                  <a:pt x="9" y="7"/>
                  <a:pt x="12" y="10"/>
                  <a:pt x="11" y="10"/>
                </a:cubicBezTo>
                <a:cubicBezTo>
                  <a:pt x="10" y="10"/>
                  <a:pt x="9" y="9"/>
                  <a:pt x="8" y="9"/>
                </a:cubicBezTo>
                <a:cubicBezTo>
                  <a:pt x="6" y="8"/>
                  <a:pt x="0" y="7"/>
                  <a:pt x="0" y="4"/>
                </a:cubicBezTo>
                <a:cubicBezTo>
                  <a:pt x="0" y="3"/>
                  <a:pt x="0" y="7"/>
                  <a:pt x="0" y="4"/>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913" name="Freeform 787">
            <a:extLst>
              <a:ext uri="{FF2B5EF4-FFF2-40B4-BE49-F238E27FC236}">
                <a16:creationId xmlns:a16="http://schemas.microsoft.com/office/drawing/2014/main" id="{2F309CD8-F9FF-A543-C423-78B96A8140D7}"/>
              </a:ext>
            </a:extLst>
          </p:cNvPr>
          <p:cNvSpPr/>
          <p:nvPr/>
        </p:nvSpPr>
        <p:spPr bwMode="auto">
          <a:xfrm>
            <a:off x="8697061" y="2731936"/>
            <a:ext cx="25724" cy="11111"/>
          </a:xfrm>
          <a:custGeom>
            <a:avLst/>
            <a:gdLst>
              <a:gd name="T0" fmla="*/ 8 w 9"/>
              <a:gd name="T1" fmla="*/ 1 h 3"/>
              <a:gd name="T2" fmla="*/ 5 w 9"/>
              <a:gd name="T3" fmla="*/ 0 h 3"/>
              <a:gd name="T4" fmla="*/ 0 w 9"/>
              <a:gd name="T5" fmla="*/ 0 h 3"/>
              <a:gd name="T6" fmla="*/ 8 w 9"/>
              <a:gd name="T7" fmla="*/ 1 h 3"/>
              <a:gd name="T8" fmla="*/ 8 w 9"/>
              <a:gd name="T9" fmla="*/ 1 h 3"/>
            </a:gdLst>
            <a:ahLst/>
            <a:cxnLst>
              <a:cxn ang="0">
                <a:pos x="T0" y="T1"/>
              </a:cxn>
              <a:cxn ang="0">
                <a:pos x="T2" y="T3"/>
              </a:cxn>
              <a:cxn ang="0">
                <a:pos x="T4" y="T5"/>
              </a:cxn>
              <a:cxn ang="0">
                <a:pos x="T6" y="T7"/>
              </a:cxn>
              <a:cxn ang="0">
                <a:pos x="T8" y="T9"/>
              </a:cxn>
            </a:cxnLst>
            <a:rect l="0" t="0" r="r" b="b"/>
            <a:pathLst>
              <a:path w="9" h="3">
                <a:moveTo>
                  <a:pt x="8" y="1"/>
                </a:moveTo>
                <a:cubicBezTo>
                  <a:pt x="9" y="1"/>
                  <a:pt x="5" y="0"/>
                  <a:pt x="5" y="0"/>
                </a:cubicBezTo>
                <a:cubicBezTo>
                  <a:pt x="3" y="0"/>
                  <a:pt x="1" y="0"/>
                  <a:pt x="0" y="0"/>
                </a:cubicBezTo>
                <a:cubicBezTo>
                  <a:pt x="2" y="0"/>
                  <a:pt x="6" y="3"/>
                  <a:pt x="8" y="1"/>
                </a:cubicBezTo>
                <a:cubicBezTo>
                  <a:pt x="9" y="1"/>
                  <a:pt x="7" y="2"/>
                  <a:pt x="8" y="1"/>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914" name="Freeform 788">
            <a:extLst>
              <a:ext uri="{FF2B5EF4-FFF2-40B4-BE49-F238E27FC236}">
                <a16:creationId xmlns:a16="http://schemas.microsoft.com/office/drawing/2014/main" id="{DD3048CF-522F-3A9B-3590-70B17C95FCDD}"/>
              </a:ext>
            </a:extLst>
          </p:cNvPr>
          <p:cNvSpPr/>
          <p:nvPr/>
        </p:nvSpPr>
        <p:spPr bwMode="auto">
          <a:xfrm>
            <a:off x="8656497" y="2808472"/>
            <a:ext cx="37596" cy="24689"/>
          </a:xfrm>
          <a:custGeom>
            <a:avLst/>
            <a:gdLst>
              <a:gd name="T0" fmla="*/ 12 w 13"/>
              <a:gd name="T1" fmla="*/ 4 h 7"/>
              <a:gd name="T2" fmla="*/ 12 w 13"/>
              <a:gd name="T3" fmla="*/ 1 h 7"/>
              <a:gd name="T4" fmla="*/ 7 w 13"/>
              <a:gd name="T5" fmla="*/ 2 h 7"/>
              <a:gd name="T6" fmla="*/ 3 w 13"/>
              <a:gd name="T7" fmla="*/ 3 h 7"/>
              <a:gd name="T8" fmla="*/ 0 w 13"/>
              <a:gd name="T9" fmla="*/ 5 h 7"/>
              <a:gd name="T10" fmla="*/ 12 w 13"/>
              <a:gd name="T11" fmla="*/ 4 h 7"/>
              <a:gd name="T12" fmla="*/ 12 w 13"/>
              <a:gd name="T13" fmla="*/ 4 h 7"/>
            </a:gdLst>
            <a:ahLst/>
            <a:cxnLst>
              <a:cxn ang="0">
                <a:pos x="T0" y="T1"/>
              </a:cxn>
              <a:cxn ang="0">
                <a:pos x="T2" y="T3"/>
              </a:cxn>
              <a:cxn ang="0">
                <a:pos x="T4" y="T5"/>
              </a:cxn>
              <a:cxn ang="0">
                <a:pos x="T6" y="T7"/>
              </a:cxn>
              <a:cxn ang="0">
                <a:pos x="T8" y="T9"/>
              </a:cxn>
              <a:cxn ang="0">
                <a:pos x="T10" y="T11"/>
              </a:cxn>
              <a:cxn ang="0">
                <a:pos x="T12" y="T13"/>
              </a:cxn>
            </a:cxnLst>
            <a:rect l="0" t="0" r="r" b="b"/>
            <a:pathLst>
              <a:path w="13" h="7">
                <a:moveTo>
                  <a:pt x="12" y="4"/>
                </a:moveTo>
                <a:cubicBezTo>
                  <a:pt x="13" y="3"/>
                  <a:pt x="13" y="2"/>
                  <a:pt x="12" y="1"/>
                </a:cubicBezTo>
                <a:cubicBezTo>
                  <a:pt x="11" y="0"/>
                  <a:pt x="8" y="1"/>
                  <a:pt x="7" y="2"/>
                </a:cubicBezTo>
                <a:cubicBezTo>
                  <a:pt x="6" y="2"/>
                  <a:pt x="4" y="2"/>
                  <a:pt x="3" y="3"/>
                </a:cubicBezTo>
                <a:cubicBezTo>
                  <a:pt x="3" y="3"/>
                  <a:pt x="0" y="5"/>
                  <a:pt x="0" y="5"/>
                </a:cubicBezTo>
                <a:cubicBezTo>
                  <a:pt x="3" y="7"/>
                  <a:pt x="10" y="6"/>
                  <a:pt x="12" y="4"/>
                </a:cubicBezTo>
                <a:cubicBezTo>
                  <a:pt x="13" y="3"/>
                  <a:pt x="9" y="6"/>
                  <a:pt x="12" y="4"/>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915" name="Freeform 789">
            <a:extLst>
              <a:ext uri="{FF2B5EF4-FFF2-40B4-BE49-F238E27FC236}">
                <a16:creationId xmlns:a16="http://schemas.microsoft.com/office/drawing/2014/main" id="{35AD6F75-C4C7-EE6D-419F-DE2F6D1793EB}"/>
              </a:ext>
            </a:extLst>
          </p:cNvPr>
          <p:cNvSpPr/>
          <p:nvPr/>
        </p:nvSpPr>
        <p:spPr bwMode="auto">
          <a:xfrm>
            <a:off x="8314168" y="2844272"/>
            <a:ext cx="11873" cy="22220"/>
          </a:xfrm>
          <a:custGeom>
            <a:avLst/>
            <a:gdLst>
              <a:gd name="T0" fmla="*/ 3 w 4"/>
              <a:gd name="T1" fmla="*/ 2 h 6"/>
              <a:gd name="T2" fmla="*/ 1 w 4"/>
              <a:gd name="T3" fmla="*/ 3 h 6"/>
              <a:gd name="T4" fmla="*/ 3 w 4"/>
              <a:gd name="T5" fmla="*/ 2 h 6"/>
              <a:gd name="T6" fmla="*/ 3 w 4"/>
              <a:gd name="T7" fmla="*/ 2 h 6"/>
            </a:gdLst>
            <a:ahLst/>
            <a:cxnLst>
              <a:cxn ang="0">
                <a:pos x="T0" y="T1"/>
              </a:cxn>
              <a:cxn ang="0">
                <a:pos x="T2" y="T3"/>
              </a:cxn>
              <a:cxn ang="0">
                <a:pos x="T4" y="T5"/>
              </a:cxn>
              <a:cxn ang="0">
                <a:pos x="T6" y="T7"/>
              </a:cxn>
            </a:cxnLst>
            <a:rect l="0" t="0" r="r" b="b"/>
            <a:pathLst>
              <a:path w="4" h="6">
                <a:moveTo>
                  <a:pt x="3" y="2"/>
                </a:moveTo>
                <a:cubicBezTo>
                  <a:pt x="2" y="0"/>
                  <a:pt x="1" y="1"/>
                  <a:pt x="1" y="3"/>
                </a:cubicBezTo>
                <a:cubicBezTo>
                  <a:pt x="0" y="6"/>
                  <a:pt x="4" y="4"/>
                  <a:pt x="3" y="2"/>
                </a:cubicBezTo>
                <a:cubicBezTo>
                  <a:pt x="3" y="2"/>
                  <a:pt x="4" y="3"/>
                  <a:pt x="3" y="2"/>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916" name="Freeform 790">
            <a:extLst>
              <a:ext uri="{FF2B5EF4-FFF2-40B4-BE49-F238E27FC236}">
                <a16:creationId xmlns:a16="http://schemas.microsoft.com/office/drawing/2014/main" id="{1D6CBEF0-A441-7100-0B3E-08CD6B1BE244}"/>
              </a:ext>
            </a:extLst>
          </p:cNvPr>
          <p:cNvSpPr/>
          <p:nvPr/>
        </p:nvSpPr>
        <p:spPr bwMode="auto">
          <a:xfrm>
            <a:off x="8288444" y="2797362"/>
            <a:ext cx="10884" cy="14814"/>
          </a:xfrm>
          <a:custGeom>
            <a:avLst/>
            <a:gdLst>
              <a:gd name="T0" fmla="*/ 4 w 4"/>
              <a:gd name="T1" fmla="*/ 2 h 4"/>
              <a:gd name="T2" fmla="*/ 1 w 4"/>
              <a:gd name="T3" fmla="*/ 1 h 4"/>
              <a:gd name="T4" fmla="*/ 4 w 4"/>
              <a:gd name="T5" fmla="*/ 2 h 4"/>
              <a:gd name="T6" fmla="*/ 4 w 4"/>
              <a:gd name="T7" fmla="*/ 2 h 4"/>
            </a:gdLst>
            <a:ahLst/>
            <a:cxnLst>
              <a:cxn ang="0">
                <a:pos x="T0" y="T1"/>
              </a:cxn>
              <a:cxn ang="0">
                <a:pos x="T2" y="T3"/>
              </a:cxn>
              <a:cxn ang="0">
                <a:pos x="T4" y="T5"/>
              </a:cxn>
              <a:cxn ang="0">
                <a:pos x="T6" y="T7"/>
              </a:cxn>
            </a:cxnLst>
            <a:rect l="0" t="0" r="r" b="b"/>
            <a:pathLst>
              <a:path w="4" h="4">
                <a:moveTo>
                  <a:pt x="4" y="2"/>
                </a:moveTo>
                <a:cubicBezTo>
                  <a:pt x="3" y="2"/>
                  <a:pt x="1" y="0"/>
                  <a:pt x="1" y="1"/>
                </a:cubicBezTo>
                <a:cubicBezTo>
                  <a:pt x="0" y="4"/>
                  <a:pt x="4" y="2"/>
                  <a:pt x="4" y="2"/>
                </a:cubicBezTo>
                <a:cubicBezTo>
                  <a:pt x="3" y="2"/>
                  <a:pt x="4" y="2"/>
                  <a:pt x="4" y="2"/>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917" name="Freeform 791">
            <a:extLst>
              <a:ext uri="{FF2B5EF4-FFF2-40B4-BE49-F238E27FC236}">
                <a16:creationId xmlns:a16="http://schemas.microsoft.com/office/drawing/2014/main" id="{BED0E27B-F423-48BA-8D00-E3C39D8FB3BB}"/>
              </a:ext>
            </a:extLst>
          </p:cNvPr>
          <p:cNvSpPr/>
          <p:nvPr/>
        </p:nvSpPr>
        <p:spPr bwMode="auto">
          <a:xfrm>
            <a:off x="8798968" y="2565283"/>
            <a:ext cx="5937" cy="7407"/>
          </a:xfrm>
          <a:custGeom>
            <a:avLst/>
            <a:gdLst>
              <a:gd name="T0" fmla="*/ 2 w 2"/>
              <a:gd name="T1" fmla="*/ 1 h 2"/>
              <a:gd name="T2" fmla="*/ 0 w 2"/>
              <a:gd name="T3" fmla="*/ 2 h 2"/>
              <a:gd name="T4" fmla="*/ 2 w 2"/>
              <a:gd name="T5" fmla="*/ 1 h 2"/>
            </a:gdLst>
            <a:ahLst/>
            <a:cxnLst>
              <a:cxn ang="0">
                <a:pos x="T0" y="T1"/>
              </a:cxn>
              <a:cxn ang="0">
                <a:pos x="T2" y="T3"/>
              </a:cxn>
              <a:cxn ang="0">
                <a:pos x="T4" y="T5"/>
              </a:cxn>
            </a:cxnLst>
            <a:rect l="0" t="0" r="r" b="b"/>
            <a:pathLst>
              <a:path w="2" h="2">
                <a:moveTo>
                  <a:pt x="2" y="1"/>
                </a:moveTo>
                <a:cubicBezTo>
                  <a:pt x="2" y="0"/>
                  <a:pt x="0" y="1"/>
                  <a:pt x="0" y="2"/>
                </a:cubicBezTo>
                <a:cubicBezTo>
                  <a:pt x="1" y="2"/>
                  <a:pt x="2" y="2"/>
                  <a:pt x="2" y="1"/>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918" name="Freeform 792">
            <a:extLst>
              <a:ext uri="{FF2B5EF4-FFF2-40B4-BE49-F238E27FC236}">
                <a16:creationId xmlns:a16="http://schemas.microsoft.com/office/drawing/2014/main" id="{AE6819CA-38AD-4B6C-6312-CCABFBA3FB22}"/>
              </a:ext>
            </a:extLst>
          </p:cNvPr>
          <p:cNvSpPr/>
          <p:nvPr/>
        </p:nvSpPr>
        <p:spPr bwMode="auto">
          <a:xfrm>
            <a:off x="8775223" y="2525780"/>
            <a:ext cx="8905" cy="6173"/>
          </a:xfrm>
          <a:custGeom>
            <a:avLst/>
            <a:gdLst>
              <a:gd name="T0" fmla="*/ 2 w 3"/>
              <a:gd name="T1" fmla="*/ 0 h 2"/>
              <a:gd name="T2" fmla="*/ 1 w 3"/>
              <a:gd name="T3" fmla="*/ 1 h 2"/>
              <a:gd name="T4" fmla="*/ 2 w 3"/>
              <a:gd name="T5" fmla="*/ 0 h 2"/>
            </a:gdLst>
            <a:ahLst/>
            <a:cxnLst>
              <a:cxn ang="0">
                <a:pos x="T0" y="T1"/>
              </a:cxn>
              <a:cxn ang="0">
                <a:pos x="T2" y="T3"/>
              </a:cxn>
              <a:cxn ang="0">
                <a:pos x="T4" y="T5"/>
              </a:cxn>
            </a:cxnLst>
            <a:rect l="0" t="0" r="r" b="b"/>
            <a:pathLst>
              <a:path w="3" h="2">
                <a:moveTo>
                  <a:pt x="2" y="0"/>
                </a:moveTo>
                <a:cubicBezTo>
                  <a:pt x="1" y="0"/>
                  <a:pt x="0" y="1"/>
                  <a:pt x="1" y="1"/>
                </a:cubicBezTo>
                <a:cubicBezTo>
                  <a:pt x="2" y="2"/>
                  <a:pt x="3" y="1"/>
                  <a:pt x="2" y="0"/>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919" name="Freeform 793">
            <a:extLst>
              <a:ext uri="{FF2B5EF4-FFF2-40B4-BE49-F238E27FC236}">
                <a16:creationId xmlns:a16="http://schemas.microsoft.com/office/drawing/2014/main" id="{5C77874A-69BD-39DD-60B7-DD6D13302972}"/>
              </a:ext>
            </a:extLst>
          </p:cNvPr>
          <p:cNvSpPr/>
          <p:nvPr/>
        </p:nvSpPr>
        <p:spPr bwMode="auto">
          <a:xfrm>
            <a:off x="8798968" y="2510966"/>
            <a:ext cx="7915" cy="11111"/>
          </a:xfrm>
          <a:custGeom>
            <a:avLst/>
            <a:gdLst>
              <a:gd name="T0" fmla="*/ 2 w 3"/>
              <a:gd name="T1" fmla="*/ 1 h 3"/>
              <a:gd name="T2" fmla="*/ 1 w 3"/>
              <a:gd name="T3" fmla="*/ 2 h 3"/>
              <a:gd name="T4" fmla="*/ 2 w 3"/>
              <a:gd name="T5" fmla="*/ 1 h 3"/>
            </a:gdLst>
            <a:ahLst/>
            <a:cxnLst>
              <a:cxn ang="0">
                <a:pos x="T0" y="T1"/>
              </a:cxn>
              <a:cxn ang="0">
                <a:pos x="T2" y="T3"/>
              </a:cxn>
              <a:cxn ang="0">
                <a:pos x="T4" y="T5"/>
              </a:cxn>
            </a:cxnLst>
            <a:rect l="0" t="0" r="r" b="b"/>
            <a:pathLst>
              <a:path w="3" h="3">
                <a:moveTo>
                  <a:pt x="2" y="1"/>
                </a:moveTo>
                <a:cubicBezTo>
                  <a:pt x="2" y="0"/>
                  <a:pt x="0" y="1"/>
                  <a:pt x="1" y="2"/>
                </a:cubicBezTo>
                <a:cubicBezTo>
                  <a:pt x="1" y="3"/>
                  <a:pt x="3" y="1"/>
                  <a:pt x="2" y="1"/>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920" name="Freeform 794">
            <a:extLst>
              <a:ext uri="{FF2B5EF4-FFF2-40B4-BE49-F238E27FC236}">
                <a16:creationId xmlns:a16="http://schemas.microsoft.com/office/drawing/2014/main" id="{C856D614-0EDE-512C-B0E9-226AF91CCE85}"/>
              </a:ext>
            </a:extLst>
          </p:cNvPr>
          <p:cNvSpPr/>
          <p:nvPr/>
        </p:nvSpPr>
        <p:spPr bwMode="auto">
          <a:xfrm>
            <a:off x="8006468" y="2583799"/>
            <a:ext cx="14840" cy="2468"/>
          </a:xfrm>
          <a:custGeom>
            <a:avLst/>
            <a:gdLst>
              <a:gd name="T0" fmla="*/ 5 w 5"/>
              <a:gd name="T1" fmla="*/ 1 h 1"/>
              <a:gd name="T2" fmla="*/ 1 w 5"/>
              <a:gd name="T3" fmla="*/ 0 h 1"/>
              <a:gd name="T4" fmla="*/ 5 w 5"/>
              <a:gd name="T5" fmla="*/ 1 h 1"/>
            </a:gdLst>
            <a:ahLst/>
            <a:cxnLst>
              <a:cxn ang="0">
                <a:pos x="T0" y="T1"/>
              </a:cxn>
              <a:cxn ang="0">
                <a:pos x="T2" y="T3"/>
              </a:cxn>
              <a:cxn ang="0">
                <a:pos x="T4" y="T5"/>
              </a:cxn>
            </a:cxnLst>
            <a:rect l="0" t="0" r="r" b="b"/>
            <a:pathLst>
              <a:path w="5" h="1">
                <a:moveTo>
                  <a:pt x="5" y="1"/>
                </a:moveTo>
                <a:cubicBezTo>
                  <a:pt x="4" y="0"/>
                  <a:pt x="0" y="0"/>
                  <a:pt x="1" y="0"/>
                </a:cubicBezTo>
                <a:cubicBezTo>
                  <a:pt x="2" y="1"/>
                  <a:pt x="5" y="1"/>
                  <a:pt x="5" y="1"/>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921" name="Freeform 795">
            <a:extLst>
              <a:ext uri="{FF2B5EF4-FFF2-40B4-BE49-F238E27FC236}">
                <a16:creationId xmlns:a16="http://schemas.microsoft.com/office/drawing/2014/main" id="{76C450EB-C0F7-0CAC-3C38-885EC6AEAD5D}"/>
              </a:ext>
            </a:extLst>
          </p:cNvPr>
          <p:cNvSpPr/>
          <p:nvPr/>
        </p:nvSpPr>
        <p:spPr bwMode="auto">
          <a:xfrm>
            <a:off x="8024276" y="2583799"/>
            <a:ext cx="17808" cy="0"/>
          </a:xfrm>
          <a:custGeom>
            <a:avLst/>
            <a:gdLst>
              <a:gd name="T0" fmla="*/ 5 w 6"/>
              <a:gd name="T1" fmla="*/ 1 w 6"/>
              <a:gd name="T2" fmla="*/ 5 w 6"/>
            </a:gdLst>
            <a:ahLst/>
            <a:cxnLst>
              <a:cxn ang="0">
                <a:pos x="T0" y="0"/>
              </a:cxn>
              <a:cxn ang="0">
                <a:pos x="T1" y="0"/>
              </a:cxn>
              <a:cxn ang="0">
                <a:pos x="T2" y="0"/>
              </a:cxn>
            </a:cxnLst>
            <a:rect l="0" t="0" r="r" b="b"/>
            <a:pathLst>
              <a:path w="6">
                <a:moveTo>
                  <a:pt x="5" y="0"/>
                </a:moveTo>
                <a:cubicBezTo>
                  <a:pt x="4" y="0"/>
                  <a:pt x="0" y="0"/>
                  <a:pt x="1" y="0"/>
                </a:cubicBezTo>
                <a:cubicBezTo>
                  <a:pt x="2" y="0"/>
                  <a:pt x="6" y="0"/>
                  <a:pt x="5" y="0"/>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922" name="Freeform 796">
            <a:extLst>
              <a:ext uri="{FF2B5EF4-FFF2-40B4-BE49-F238E27FC236}">
                <a16:creationId xmlns:a16="http://schemas.microsoft.com/office/drawing/2014/main" id="{7FC97AB8-7E40-1A52-C7B0-7B5F1C715259}"/>
              </a:ext>
            </a:extLst>
          </p:cNvPr>
          <p:cNvSpPr/>
          <p:nvPr/>
        </p:nvSpPr>
        <p:spPr bwMode="auto">
          <a:xfrm>
            <a:off x="8357702" y="2354190"/>
            <a:ext cx="11873" cy="7407"/>
          </a:xfrm>
          <a:custGeom>
            <a:avLst/>
            <a:gdLst>
              <a:gd name="T0" fmla="*/ 3 w 4"/>
              <a:gd name="T1" fmla="*/ 2 h 2"/>
              <a:gd name="T2" fmla="*/ 2 w 4"/>
              <a:gd name="T3" fmla="*/ 0 h 2"/>
              <a:gd name="T4" fmla="*/ 3 w 4"/>
              <a:gd name="T5" fmla="*/ 2 h 2"/>
            </a:gdLst>
            <a:ahLst/>
            <a:cxnLst>
              <a:cxn ang="0">
                <a:pos x="T0" y="T1"/>
              </a:cxn>
              <a:cxn ang="0">
                <a:pos x="T2" y="T3"/>
              </a:cxn>
              <a:cxn ang="0">
                <a:pos x="T4" y="T5"/>
              </a:cxn>
            </a:cxnLst>
            <a:rect l="0" t="0" r="r" b="b"/>
            <a:pathLst>
              <a:path w="4" h="2">
                <a:moveTo>
                  <a:pt x="3" y="2"/>
                </a:moveTo>
                <a:cubicBezTo>
                  <a:pt x="1" y="2"/>
                  <a:pt x="0" y="0"/>
                  <a:pt x="2" y="0"/>
                </a:cubicBezTo>
                <a:cubicBezTo>
                  <a:pt x="3" y="0"/>
                  <a:pt x="4" y="2"/>
                  <a:pt x="3" y="2"/>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923" name="Freeform 797">
            <a:extLst>
              <a:ext uri="{FF2B5EF4-FFF2-40B4-BE49-F238E27FC236}">
                <a16:creationId xmlns:a16="http://schemas.microsoft.com/office/drawing/2014/main" id="{83322D24-1647-F523-DFD8-D406DB9771AA}"/>
              </a:ext>
            </a:extLst>
          </p:cNvPr>
          <p:cNvSpPr/>
          <p:nvPr/>
        </p:nvSpPr>
        <p:spPr bwMode="auto">
          <a:xfrm>
            <a:off x="7121954" y="3239288"/>
            <a:ext cx="26714" cy="43206"/>
          </a:xfrm>
          <a:custGeom>
            <a:avLst/>
            <a:gdLst>
              <a:gd name="T0" fmla="*/ 9 w 9"/>
              <a:gd name="T1" fmla="*/ 11 h 12"/>
              <a:gd name="T2" fmla="*/ 5 w 9"/>
              <a:gd name="T3" fmla="*/ 2 h 12"/>
              <a:gd name="T4" fmla="*/ 2 w 9"/>
              <a:gd name="T5" fmla="*/ 2 h 12"/>
              <a:gd name="T6" fmla="*/ 0 w 9"/>
              <a:gd name="T7" fmla="*/ 3 h 12"/>
              <a:gd name="T8" fmla="*/ 3 w 9"/>
              <a:gd name="T9" fmla="*/ 5 h 12"/>
              <a:gd name="T10" fmla="*/ 3 w 9"/>
              <a:gd name="T11" fmla="*/ 7 h 12"/>
              <a:gd name="T12" fmla="*/ 4 w 9"/>
              <a:gd name="T13" fmla="*/ 7 h 12"/>
              <a:gd name="T14" fmla="*/ 3 w 9"/>
              <a:gd name="T15" fmla="*/ 8 h 12"/>
              <a:gd name="T16" fmla="*/ 6 w 9"/>
              <a:gd name="T17" fmla="*/ 11 h 12"/>
              <a:gd name="T18" fmla="*/ 6 w 9"/>
              <a:gd name="T19" fmla="*/ 9 h 12"/>
              <a:gd name="T20" fmla="*/ 9 w 9"/>
              <a:gd name="T21" fmla="*/ 11 h 12"/>
              <a:gd name="T22" fmla="*/ 9 w 9"/>
              <a:gd name="T23" fmla="*/ 1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12">
                <a:moveTo>
                  <a:pt x="9" y="11"/>
                </a:moveTo>
                <a:cubicBezTo>
                  <a:pt x="8" y="8"/>
                  <a:pt x="7" y="4"/>
                  <a:pt x="5" y="2"/>
                </a:cubicBezTo>
                <a:cubicBezTo>
                  <a:pt x="4" y="1"/>
                  <a:pt x="3" y="0"/>
                  <a:pt x="2" y="2"/>
                </a:cubicBezTo>
                <a:cubicBezTo>
                  <a:pt x="2" y="2"/>
                  <a:pt x="0" y="2"/>
                  <a:pt x="0" y="3"/>
                </a:cubicBezTo>
                <a:cubicBezTo>
                  <a:pt x="1" y="4"/>
                  <a:pt x="3" y="3"/>
                  <a:pt x="3" y="5"/>
                </a:cubicBezTo>
                <a:cubicBezTo>
                  <a:pt x="3" y="6"/>
                  <a:pt x="3" y="6"/>
                  <a:pt x="3" y="7"/>
                </a:cubicBezTo>
                <a:cubicBezTo>
                  <a:pt x="3" y="8"/>
                  <a:pt x="4" y="7"/>
                  <a:pt x="4" y="7"/>
                </a:cubicBezTo>
                <a:cubicBezTo>
                  <a:pt x="5" y="8"/>
                  <a:pt x="3" y="8"/>
                  <a:pt x="3" y="8"/>
                </a:cubicBezTo>
                <a:cubicBezTo>
                  <a:pt x="3" y="9"/>
                  <a:pt x="5" y="11"/>
                  <a:pt x="6" y="11"/>
                </a:cubicBezTo>
                <a:cubicBezTo>
                  <a:pt x="6" y="11"/>
                  <a:pt x="2" y="7"/>
                  <a:pt x="6" y="9"/>
                </a:cubicBezTo>
                <a:cubicBezTo>
                  <a:pt x="7" y="9"/>
                  <a:pt x="9" y="12"/>
                  <a:pt x="9" y="11"/>
                </a:cubicBezTo>
                <a:cubicBezTo>
                  <a:pt x="8" y="10"/>
                  <a:pt x="9" y="12"/>
                  <a:pt x="9" y="11"/>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925" name="泪滴形 18">
            <a:extLst>
              <a:ext uri="{FF2B5EF4-FFF2-40B4-BE49-F238E27FC236}">
                <a16:creationId xmlns:a16="http://schemas.microsoft.com/office/drawing/2014/main" id="{8D5F8F7E-0BAE-BE09-60B8-4617DD5FBE6E}"/>
              </a:ext>
            </a:extLst>
          </p:cNvPr>
          <p:cNvSpPr/>
          <p:nvPr/>
        </p:nvSpPr>
        <p:spPr>
          <a:xfrm rot="8095544">
            <a:off x="10877449" y="3292587"/>
            <a:ext cx="289230" cy="303166"/>
          </a:xfrm>
          <a:prstGeom prst="teardrop">
            <a:avLst>
              <a:gd name="adj" fmla="val 128040"/>
            </a:avLst>
          </a:prstGeom>
          <a:solidFill>
            <a:schemeClr val="accent2"/>
          </a:soli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9" name="TextBox 928">
            <a:extLst>
              <a:ext uri="{FF2B5EF4-FFF2-40B4-BE49-F238E27FC236}">
                <a16:creationId xmlns:a16="http://schemas.microsoft.com/office/drawing/2014/main" id="{D2E48C28-1420-9FD7-4DCF-E55570116DF3}"/>
              </a:ext>
            </a:extLst>
          </p:cNvPr>
          <p:cNvSpPr txBox="1"/>
          <p:nvPr/>
        </p:nvSpPr>
        <p:spPr>
          <a:xfrm>
            <a:off x="10818459" y="3321772"/>
            <a:ext cx="459097" cy="246221"/>
          </a:xfrm>
          <a:prstGeom prst="rect">
            <a:avLst/>
          </a:prstGeom>
          <a:noFill/>
        </p:spPr>
        <p:txBody>
          <a:bodyPr wrap="square" rtlCol="0">
            <a:spAutoFit/>
          </a:bodyPr>
          <a:lstStyle/>
          <a:p>
            <a:r>
              <a:rPr lang="en-GB" sz="1000"/>
              <a:t>17</a:t>
            </a:r>
            <a:r>
              <a:rPr lang="en-GB" sz="800"/>
              <a:t>%</a:t>
            </a:r>
            <a:endParaRPr lang="en-GB" sz="1000"/>
          </a:p>
        </p:txBody>
      </p:sp>
    </p:spTree>
    <p:extLst>
      <p:ext uri="{BB962C8B-B14F-4D97-AF65-F5344CB8AC3E}">
        <p14:creationId xmlns:p14="http://schemas.microsoft.com/office/powerpoint/2010/main" val="8795012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C26A990A-09F9-4A96-6991-B73999EEA457}"/>
              </a:ext>
            </a:extLst>
          </p:cNvPr>
          <p:cNvGraphicFramePr>
            <a:graphicFrameLocks/>
          </p:cNvGraphicFramePr>
          <p:nvPr>
            <p:extLst>
              <p:ext uri="{D42A27DB-BD31-4B8C-83A1-F6EECF244321}">
                <p14:modId xmlns:p14="http://schemas.microsoft.com/office/powerpoint/2010/main" val="3177531332"/>
              </p:ext>
            </p:extLst>
          </p:nvPr>
        </p:nvGraphicFramePr>
        <p:xfrm>
          <a:off x="3589817" y="1014745"/>
          <a:ext cx="4619625" cy="3590924"/>
        </p:xfrm>
        <a:graphic>
          <a:graphicData uri="http://schemas.openxmlformats.org/drawingml/2006/chart">
            <c:chart xmlns:c="http://schemas.openxmlformats.org/drawingml/2006/chart" xmlns:r="http://schemas.openxmlformats.org/officeDocument/2006/relationships" r:id="rId2"/>
          </a:graphicData>
        </a:graphic>
      </p:graphicFrame>
      <p:sp>
        <p:nvSpPr>
          <p:cNvPr id="13" name="Title 3">
            <a:extLst>
              <a:ext uri="{FF2B5EF4-FFF2-40B4-BE49-F238E27FC236}">
                <a16:creationId xmlns:a16="http://schemas.microsoft.com/office/drawing/2014/main" id="{B3CD0B8B-D312-9E94-4C38-401894E25609}"/>
              </a:ext>
            </a:extLst>
          </p:cNvPr>
          <p:cNvSpPr>
            <a:spLocks noGrp="1" noRot="1" noMove="1" noResize="1" noEditPoints="1" noAdjustHandles="1" noChangeArrowheads="1" noChangeShapeType="1"/>
          </p:cNvSpPr>
          <p:nvPr>
            <p:ph type="title"/>
          </p:nvPr>
        </p:nvSpPr>
        <p:spPr>
          <a:xfrm>
            <a:off x="479425" y="225425"/>
            <a:ext cx="11233150" cy="720000"/>
          </a:xfrm>
        </p:spPr>
        <p:txBody>
          <a:bodyPr>
            <a:normAutofit/>
          </a:bodyPr>
          <a:lstStyle/>
          <a:p>
            <a:r>
              <a:rPr lang="en-GB" sz="2800">
                <a:solidFill>
                  <a:schemeClr val="tx1"/>
                </a:solidFill>
                <a:latin typeface="Lato ExtraBold" panose="020F0502020204030203" pitchFamily="34" charset="0"/>
                <a:ea typeface="Lato ExtraBold" panose="020F0502020204030203" pitchFamily="34" charset="0"/>
                <a:cs typeface="Lato ExtraBold" panose="020F0502020204030203" pitchFamily="34" charset="0"/>
              </a:rPr>
              <a:t>CONGRESS</a:t>
            </a:r>
          </a:p>
        </p:txBody>
      </p:sp>
      <p:grpSp>
        <p:nvGrpSpPr>
          <p:cNvPr id="3" name="Group 2">
            <a:extLst>
              <a:ext uri="{FF2B5EF4-FFF2-40B4-BE49-F238E27FC236}">
                <a16:creationId xmlns:a16="http://schemas.microsoft.com/office/drawing/2014/main" id="{2B38D421-E001-039C-8282-82AD79C6EB59}"/>
              </a:ext>
            </a:extLst>
          </p:cNvPr>
          <p:cNvGrpSpPr>
            <a:grpSpLocks noGrp="1" noUngrp="1" noRot="1" noMove="1" noResize="1"/>
          </p:cNvGrpSpPr>
          <p:nvPr/>
        </p:nvGrpSpPr>
        <p:grpSpPr>
          <a:xfrm>
            <a:off x="381454" y="1724842"/>
            <a:ext cx="2721276" cy="3052530"/>
            <a:chOff x="381454" y="1724842"/>
            <a:chExt cx="2721276" cy="3052530"/>
          </a:xfrm>
        </p:grpSpPr>
        <p:sp>
          <p:nvSpPr>
            <p:cNvPr id="37" name="TextBox 36">
              <a:extLst>
                <a:ext uri="{FF2B5EF4-FFF2-40B4-BE49-F238E27FC236}">
                  <a16:creationId xmlns:a16="http://schemas.microsoft.com/office/drawing/2014/main" id="{DFE03E17-D89C-B862-86B5-770DB471EC80}"/>
                </a:ext>
              </a:extLst>
            </p:cNvPr>
            <p:cNvSpPr txBox="1">
              <a:spLocks noGrp="1" noRot="1" noMove="1" noResize="1" noEditPoints="1" noAdjustHandles="1" noChangeArrowheads="1" noChangeShapeType="1"/>
            </p:cNvSpPr>
            <p:nvPr/>
          </p:nvSpPr>
          <p:spPr>
            <a:xfrm>
              <a:off x="381454" y="1724842"/>
              <a:ext cx="2721276" cy="1200329"/>
            </a:xfrm>
            <a:prstGeom prst="rect">
              <a:avLst/>
            </a:prstGeom>
            <a:noFill/>
          </p:spPr>
          <p:txBody>
            <a:bodyPr wrap="square" rtlCol="0">
              <a:spAutoFit/>
            </a:bodyPr>
            <a:lstStyle/>
            <a:p>
              <a:r>
                <a:rPr lang="en-US" sz="7200" b="1">
                  <a:solidFill>
                    <a:schemeClr val="tx2"/>
                  </a:solidFill>
                  <a:latin typeface="Lato ExtraBold" panose="020F0502020204030204" pitchFamily="34" charset="0"/>
                </a:rPr>
                <a:t>2,282</a:t>
              </a:r>
              <a:endParaRPr lang="en-GB" sz="7200" b="1">
                <a:solidFill>
                  <a:schemeClr val="tx2"/>
                </a:solidFill>
                <a:latin typeface="Lato ExtraBold" panose="020F0502020204030204" pitchFamily="34" charset="0"/>
              </a:endParaRPr>
            </a:p>
          </p:txBody>
        </p:sp>
        <p:sp>
          <p:nvSpPr>
            <p:cNvPr id="38" name="TextBox 37">
              <a:extLst>
                <a:ext uri="{FF2B5EF4-FFF2-40B4-BE49-F238E27FC236}">
                  <a16:creationId xmlns:a16="http://schemas.microsoft.com/office/drawing/2014/main" id="{3C119FDC-9AED-1F85-67F9-40876F296FC9}"/>
                </a:ext>
              </a:extLst>
            </p:cNvPr>
            <p:cNvSpPr txBox="1">
              <a:spLocks noGrp="1" noRot="1" noMove="1" noResize="1" noEditPoints="1" noAdjustHandles="1" noChangeArrowheads="1" noChangeShapeType="1"/>
            </p:cNvSpPr>
            <p:nvPr/>
          </p:nvSpPr>
          <p:spPr>
            <a:xfrm>
              <a:off x="403224" y="2843996"/>
              <a:ext cx="1425575" cy="954107"/>
            </a:xfrm>
            <a:prstGeom prst="rect">
              <a:avLst/>
            </a:prstGeom>
            <a:noFill/>
          </p:spPr>
          <p:txBody>
            <a:bodyPr wrap="square" rtlCol="0">
              <a:spAutoFit/>
            </a:bodyPr>
            <a:lstStyle/>
            <a:p>
              <a:r>
                <a:rPr lang="en-US" sz="1400" b="1"/>
                <a:t>KOLS HAVE BEEN INVOLVED IN CONGRESS.</a:t>
              </a:r>
              <a:endParaRPr lang="en-GB" sz="1400" b="1"/>
            </a:p>
          </p:txBody>
        </p:sp>
        <p:sp>
          <p:nvSpPr>
            <p:cNvPr id="39" name="TextBox 38">
              <a:extLst>
                <a:ext uri="{FF2B5EF4-FFF2-40B4-BE49-F238E27FC236}">
                  <a16:creationId xmlns:a16="http://schemas.microsoft.com/office/drawing/2014/main" id="{09A39661-45BA-2402-8902-EF51A9A08CB1}"/>
                </a:ext>
              </a:extLst>
            </p:cNvPr>
            <p:cNvSpPr txBox="1">
              <a:spLocks noGrp="1" noRot="1" noMove="1" noResize="1" noEditPoints="1" noAdjustHandles="1" noChangeArrowheads="1" noChangeShapeType="1"/>
            </p:cNvSpPr>
            <p:nvPr/>
          </p:nvSpPr>
          <p:spPr>
            <a:xfrm>
              <a:off x="408275" y="3761709"/>
              <a:ext cx="2056947" cy="1015663"/>
            </a:xfrm>
            <a:prstGeom prst="rect">
              <a:avLst/>
            </a:prstGeom>
            <a:noFill/>
          </p:spPr>
          <p:txBody>
            <a:bodyPr wrap="square" rtlCol="0">
              <a:spAutoFit/>
            </a:bodyPr>
            <a:lstStyle/>
            <a:p>
              <a:r>
                <a:rPr lang="en-US" sz="1200">
                  <a:latin typeface="Lato Light" panose="020F0502020204030203" pitchFamily="34" charset="0"/>
                  <a:ea typeface="Lato Light" panose="020F0502020204030203" pitchFamily="34" charset="0"/>
                  <a:cs typeface="Lato Light" panose="020F0502020204030203" pitchFamily="34" charset="0"/>
                </a:rPr>
                <a:t>A total of 15,727 stakeholders have engaged with at least one of 360 congresses captured in the dataset. </a:t>
              </a:r>
              <a:endParaRPr lang="en-GB" sz="1200">
                <a:latin typeface="Lato Light" panose="020F0502020204030203" pitchFamily="34" charset="0"/>
                <a:ea typeface="Lato Light" panose="020F0502020204030203" pitchFamily="34" charset="0"/>
                <a:cs typeface="Lato Light" panose="020F0502020204030203" pitchFamily="34" charset="0"/>
              </a:endParaRPr>
            </a:p>
          </p:txBody>
        </p:sp>
      </p:grpSp>
      <p:grpSp>
        <p:nvGrpSpPr>
          <p:cNvPr id="2" name="Group 1">
            <a:extLst>
              <a:ext uri="{FF2B5EF4-FFF2-40B4-BE49-F238E27FC236}">
                <a16:creationId xmlns:a16="http://schemas.microsoft.com/office/drawing/2014/main" id="{6E410302-0374-B089-D99C-44B6702AA1CB}"/>
              </a:ext>
            </a:extLst>
          </p:cNvPr>
          <p:cNvGrpSpPr>
            <a:grpSpLocks noGrp="1" noUngrp="1" noRot="1" noMove="1" noResize="1"/>
          </p:cNvGrpSpPr>
          <p:nvPr/>
        </p:nvGrpSpPr>
        <p:grpSpPr>
          <a:xfrm>
            <a:off x="4189117" y="1253899"/>
            <a:ext cx="7680372" cy="4696051"/>
            <a:chOff x="4189117" y="1253899"/>
            <a:chExt cx="7680372" cy="4696051"/>
          </a:xfrm>
        </p:grpSpPr>
        <p:grpSp>
          <p:nvGrpSpPr>
            <p:cNvPr id="29" name="Group 28">
              <a:extLst>
                <a:ext uri="{FF2B5EF4-FFF2-40B4-BE49-F238E27FC236}">
                  <a16:creationId xmlns:a16="http://schemas.microsoft.com/office/drawing/2014/main" id="{90DA35B7-669F-71B2-2180-3C3C7ECF0D07}"/>
                </a:ext>
              </a:extLst>
            </p:cNvPr>
            <p:cNvGrpSpPr>
              <a:grpSpLocks noGrp="1" noUngrp="1" noRot="1" noMove="1" noResize="1"/>
            </p:cNvGrpSpPr>
            <p:nvPr/>
          </p:nvGrpSpPr>
          <p:grpSpPr>
            <a:xfrm>
              <a:off x="4189117" y="1253899"/>
              <a:ext cx="7245497" cy="2853894"/>
              <a:chOff x="4181979" y="2063894"/>
              <a:chExt cx="6481300" cy="2188165"/>
            </a:xfrm>
          </p:grpSpPr>
          <p:sp>
            <p:nvSpPr>
              <p:cNvPr id="16" name="TextBox 15">
                <a:extLst>
                  <a:ext uri="{FF2B5EF4-FFF2-40B4-BE49-F238E27FC236}">
                    <a16:creationId xmlns:a16="http://schemas.microsoft.com/office/drawing/2014/main" id="{2A296C27-F5C9-3058-FC93-5E8EB69A7FA9}"/>
                  </a:ext>
                </a:extLst>
              </p:cNvPr>
              <p:cNvSpPr txBox="1">
                <a:spLocks noGrp="1" noRot="1" noMove="1" noResize="1" noEditPoints="1" noAdjustHandles="1" noChangeArrowheads="1" noChangeShapeType="1"/>
              </p:cNvSpPr>
              <p:nvPr/>
            </p:nvSpPr>
            <p:spPr>
              <a:xfrm>
                <a:off x="7808252" y="2063894"/>
                <a:ext cx="2855027" cy="637150"/>
              </a:xfrm>
              <a:prstGeom prst="rect">
                <a:avLst/>
              </a:prstGeom>
              <a:noFill/>
            </p:spPr>
            <p:txBody>
              <a:bodyPr wrap="square" rtlCol="0">
                <a:spAutoFit/>
              </a:bodyPr>
              <a:lstStyle/>
              <a:p>
                <a:r>
                  <a:rPr lang="en-US" sz="1200">
                    <a:latin typeface="Lato Light" panose="020F0502020204030203" pitchFamily="34" charset="0"/>
                    <a:ea typeface="Lato Light" panose="020F0502020204030203" pitchFamily="34" charset="0"/>
                    <a:cs typeface="Lato Light" panose="020F0502020204030203" pitchFamily="34" charset="0"/>
                  </a:rPr>
                  <a:t>Relevant congresses included in the research increased from </a:t>
                </a:r>
                <a:r>
                  <a:rPr lang="en-US" sz="1200" b="1">
                    <a:solidFill>
                      <a:schemeClr val="tx2"/>
                    </a:solidFill>
                    <a:latin typeface="Lato Light" panose="020F0502020204030203" pitchFamily="34" charset="0"/>
                    <a:ea typeface="Lato Light" panose="020F0502020204030203" pitchFamily="34" charset="0"/>
                    <a:cs typeface="Lato Light" panose="020F0502020204030203" pitchFamily="34" charset="0"/>
                  </a:rPr>
                  <a:t>36</a:t>
                </a:r>
                <a:r>
                  <a:rPr lang="en-US" sz="1200">
                    <a:latin typeface="Lato Light" panose="020F0502020204030203" pitchFamily="34" charset="0"/>
                    <a:ea typeface="Lato Light" panose="020F0502020204030203" pitchFamily="34" charset="0"/>
                    <a:cs typeface="Lato Light" panose="020F0502020204030203" pitchFamily="34" charset="0"/>
                  </a:rPr>
                  <a:t> in 2020 to </a:t>
                </a:r>
                <a:r>
                  <a:rPr lang="en-US" sz="1200" b="1">
                    <a:solidFill>
                      <a:schemeClr val="tx2"/>
                    </a:solidFill>
                    <a:latin typeface="Lato Light" panose="020F0502020204030203" pitchFamily="34" charset="0"/>
                    <a:ea typeface="Lato Light" panose="020F0502020204030203" pitchFamily="34" charset="0"/>
                    <a:cs typeface="Lato Light" panose="020F0502020204030203" pitchFamily="34" charset="0"/>
                  </a:rPr>
                  <a:t>98</a:t>
                </a:r>
                <a:r>
                  <a:rPr lang="en-US" sz="1200">
                    <a:latin typeface="Lato Light" panose="020F0502020204030203" pitchFamily="34" charset="0"/>
                    <a:ea typeface="Lato Light" panose="020F0502020204030203" pitchFamily="34" charset="0"/>
                    <a:cs typeface="Lato Light" panose="020F0502020204030203" pitchFamily="34" charset="0"/>
                  </a:rPr>
                  <a:t> in 2024. Stakeholder engagement increased in correlation with this. </a:t>
                </a:r>
                <a:endParaRPr lang="en-GB" sz="1200">
                  <a:latin typeface="Lato Light" panose="020F0502020204030203" pitchFamily="34" charset="0"/>
                  <a:ea typeface="Lato Light" panose="020F0502020204030203" pitchFamily="34" charset="0"/>
                  <a:cs typeface="Lato Light" panose="020F0502020204030203" pitchFamily="34" charset="0"/>
                </a:endParaRPr>
              </a:p>
            </p:txBody>
          </p:sp>
          <p:cxnSp>
            <p:nvCxnSpPr>
              <p:cNvPr id="26" name="Straight Arrow Connector 25">
                <a:extLst>
                  <a:ext uri="{FF2B5EF4-FFF2-40B4-BE49-F238E27FC236}">
                    <a16:creationId xmlns:a16="http://schemas.microsoft.com/office/drawing/2014/main" id="{A7B5D62A-3EF4-345A-AA70-62DB83EEB2CD}"/>
                  </a:ext>
                </a:extLst>
              </p:cNvPr>
              <p:cNvCxnSpPr>
                <a:cxnSpLocks noGrp="1" noRot="1" noMove="1" noResize="1" noEditPoints="1" noAdjustHandles="1" noChangeArrowheads="1" noChangeShapeType="1"/>
                <a:endCxn id="16" idx="1"/>
              </p:cNvCxnSpPr>
              <p:nvPr/>
            </p:nvCxnSpPr>
            <p:spPr>
              <a:xfrm flipV="1">
                <a:off x="4181979" y="2382470"/>
                <a:ext cx="3626274" cy="1869589"/>
              </a:xfrm>
              <a:prstGeom prst="straightConnector1">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grpSp>
        <p:sp>
          <p:nvSpPr>
            <p:cNvPr id="42" name="TextBox 41">
              <a:extLst>
                <a:ext uri="{FF2B5EF4-FFF2-40B4-BE49-F238E27FC236}">
                  <a16:creationId xmlns:a16="http://schemas.microsoft.com/office/drawing/2014/main" id="{379908BE-040B-329D-2613-60BAF553DE54}"/>
                </a:ext>
              </a:extLst>
            </p:cNvPr>
            <p:cNvSpPr txBox="1">
              <a:spLocks noGrp="1" noRot="1" noMove="1" noResize="1" noEditPoints="1" noAdjustHandles="1" noChangeArrowheads="1" noChangeShapeType="1"/>
            </p:cNvSpPr>
            <p:nvPr/>
          </p:nvSpPr>
          <p:spPr>
            <a:xfrm>
              <a:off x="5458966" y="5118953"/>
              <a:ext cx="6410523" cy="830997"/>
            </a:xfrm>
            <a:prstGeom prst="rect">
              <a:avLst/>
            </a:prstGeom>
            <a:noFill/>
          </p:spPr>
          <p:txBody>
            <a:bodyPr wrap="square" rtlCol="0">
              <a:spAutoFit/>
            </a:bodyPr>
            <a:lstStyle/>
            <a:p>
              <a:r>
                <a:rPr lang="en-US" sz="1200">
                  <a:latin typeface="Lato Light" panose="020F0502020204030203" pitchFamily="34" charset="0"/>
                  <a:ea typeface="Lato Light" panose="020F0502020204030203" pitchFamily="34" charset="0"/>
                  <a:cs typeface="Lato Light" panose="020F0502020204030203" pitchFamily="34" charset="0"/>
                </a:rPr>
                <a:t>Congress with the highest KOL engagement in 2024:</a:t>
              </a:r>
            </a:p>
            <a:p>
              <a:pPr marL="171450" indent="-171450">
                <a:buFont typeface="Arial" panose="020B0604020202020204" pitchFamily="34" charset="0"/>
                <a:buChar char="•"/>
              </a:pPr>
              <a:r>
                <a:rPr lang="en-US" sz="1200">
                  <a:latin typeface="Lato Light" panose="020F0502020204030203" pitchFamily="34" charset="0"/>
                  <a:ea typeface="Lato Light" panose="020F0502020204030203" pitchFamily="34" charset="0"/>
                  <a:cs typeface="Lato Light" panose="020F0502020204030203" pitchFamily="34" charset="0"/>
                </a:rPr>
                <a:t>Annual Meeting of the Japanese Society of Psychiatry and Neurology (133 KOLs).</a:t>
              </a:r>
            </a:p>
            <a:p>
              <a:pPr marL="171450" indent="-171450">
                <a:buFont typeface="Arial" panose="020B0604020202020204" pitchFamily="34" charset="0"/>
                <a:buChar char="•"/>
              </a:pPr>
              <a:r>
                <a:rPr lang="en-US" sz="1200">
                  <a:latin typeface="Lato Light" panose="020F0502020204030203" pitchFamily="34" charset="0"/>
                  <a:ea typeface="Lato Light" panose="020F0502020204030203" pitchFamily="34" charset="0"/>
                  <a:cs typeface="Lato Light" panose="020F0502020204030203" pitchFamily="34" charset="0"/>
                </a:rPr>
                <a:t>WPA World Congress of Psychiatry (132 KOLs)</a:t>
              </a:r>
            </a:p>
            <a:p>
              <a:pPr marL="171450" indent="-171450">
                <a:buFont typeface="Arial" panose="020B0604020202020204" pitchFamily="34" charset="0"/>
                <a:buChar char="•"/>
              </a:pPr>
              <a:r>
                <a:rPr lang="en-US" sz="1200">
                  <a:latin typeface="Lato Light" panose="020F0502020204030203" pitchFamily="34" charset="0"/>
                  <a:ea typeface="Lato Light" panose="020F0502020204030203" pitchFamily="34" charset="0"/>
                  <a:cs typeface="Lato Light" panose="020F0502020204030203" pitchFamily="34" charset="0"/>
                </a:rPr>
                <a:t>Annual Meeting of American Psychiatric Association (104 KOLs)</a:t>
              </a:r>
              <a:endParaRPr lang="en-GB" sz="1200">
                <a:latin typeface="Lato Light" panose="020F0502020204030203" pitchFamily="34" charset="0"/>
                <a:ea typeface="Lato Light" panose="020F0502020204030203" pitchFamily="34" charset="0"/>
                <a:cs typeface="Lato Light" panose="020F0502020204030203" pitchFamily="34" charset="0"/>
              </a:endParaRPr>
            </a:p>
          </p:txBody>
        </p:sp>
        <p:cxnSp>
          <p:nvCxnSpPr>
            <p:cNvPr id="25" name="Straight Connector 24">
              <a:extLst>
                <a:ext uri="{FF2B5EF4-FFF2-40B4-BE49-F238E27FC236}">
                  <a16:creationId xmlns:a16="http://schemas.microsoft.com/office/drawing/2014/main" id="{EE2D8B4A-F357-4A4D-A34E-A824F8EDA06B}"/>
                </a:ext>
                <a:ext uri="{C183D7F6-B498-43B3-948B-1728B52AA6E4}">
                  <adec:decorative xmlns:adec="http://schemas.microsoft.com/office/drawing/2017/decorative" val="1"/>
                </a:ext>
              </a:extLst>
            </p:cNvPr>
            <p:cNvCxnSpPr>
              <a:cxnSpLocks noGrp="1" noRot="1" noMove="1" noResize="1" noEditPoints="1" noAdjustHandles="1" noChangeArrowheads="1" noChangeShapeType="1"/>
              <a:stCxn id="11" idx="3"/>
              <a:endCxn id="58" idx="3"/>
            </p:cNvCxnSpPr>
            <p:nvPr/>
          </p:nvCxnSpPr>
          <p:spPr>
            <a:xfrm flipH="1">
              <a:off x="6837042" y="4661994"/>
              <a:ext cx="577565" cy="377251"/>
            </a:xfrm>
            <a:prstGeom prst="line">
              <a:avLst/>
            </a:prstGeom>
            <a:solidFill>
              <a:srgbClr val="FFC114">
                <a:alpha val="5000"/>
              </a:srgbClr>
            </a:solidFill>
            <a:ln w="18000">
              <a:solidFill>
                <a:schemeClr val="accent6"/>
              </a:solidFill>
              <a:tailEnd type="arrow"/>
            </a:ln>
          </p:spPr>
          <p:style>
            <a:lnRef idx="2">
              <a:schemeClr val="accent1"/>
            </a:lnRef>
            <a:fillRef idx="0">
              <a:schemeClr val="accent1"/>
            </a:fillRef>
            <a:effectRef idx="1">
              <a:schemeClr val="accent1"/>
            </a:effectRef>
            <a:fontRef idx="minor">
              <a:schemeClr val="tx1"/>
            </a:fontRef>
          </p:style>
        </p:cxnSp>
        <p:sp>
          <p:nvSpPr>
            <p:cNvPr id="11" name="Owal 10">
              <a:extLst>
                <a:ext uri="{FF2B5EF4-FFF2-40B4-BE49-F238E27FC236}">
                  <a16:creationId xmlns:a16="http://schemas.microsoft.com/office/drawing/2014/main" id="{4415CA50-434B-4E6C-995D-BAB9D03B9C43}"/>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7324713" y="4121323"/>
              <a:ext cx="613833" cy="633436"/>
            </a:xfrm>
            <a:prstGeom prst="ellipse">
              <a:avLst/>
            </a:prstGeom>
            <a:noFill/>
            <a:ln w="180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nchorCtr="1"/>
            <a:lstStyle/>
            <a:p>
              <a:endParaRPr lang="en-US">
                <a:solidFill>
                  <a:schemeClr val="accent6"/>
                </a:solidFill>
              </a:endParaRPr>
            </a:p>
          </p:txBody>
        </p:sp>
        <p:sp>
          <p:nvSpPr>
            <p:cNvPr id="58" name="TextBox 57">
              <a:extLst>
                <a:ext uri="{FF2B5EF4-FFF2-40B4-BE49-F238E27FC236}">
                  <a16:creationId xmlns:a16="http://schemas.microsoft.com/office/drawing/2014/main" id="{DB6FE01F-D612-EBFA-89DD-27FCAF6DDCAA}"/>
                </a:ext>
              </a:extLst>
            </p:cNvPr>
            <p:cNvSpPr txBox="1">
              <a:spLocks noGrp="1" noRot="1" noMove="1" noResize="1" noEditPoints="1" noAdjustHandles="1" noChangeArrowheads="1" noChangeShapeType="1"/>
            </p:cNvSpPr>
            <p:nvPr/>
          </p:nvSpPr>
          <p:spPr>
            <a:xfrm>
              <a:off x="5183733" y="4854579"/>
              <a:ext cx="1653309" cy="369332"/>
            </a:xfrm>
            <a:prstGeom prst="rect">
              <a:avLst/>
            </a:prstGeom>
            <a:noFill/>
            <a:ln>
              <a:noFill/>
            </a:ln>
          </p:spPr>
          <p:txBody>
            <a:bodyPr wrap="square" rtlCol="0">
              <a:spAutoFit/>
            </a:bodyPr>
            <a:lstStyle/>
            <a:p>
              <a:pPr algn="r"/>
              <a:r>
                <a:rPr lang="en-US">
                  <a:solidFill>
                    <a:schemeClr val="accent6"/>
                  </a:solidFill>
                  <a:latin typeface="Lato ExtraBold" panose="020F0502020204030203" pitchFamily="34" charset="0"/>
                  <a:ea typeface="Lato ExtraBold" panose="020F0502020204030203" pitchFamily="34" charset="0"/>
                  <a:cs typeface="Lato ExtraBold" panose="020F0502020204030203" pitchFamily="34" charset="0"/>
                </a:rPr>
                <a:t>2024</a:t>
              </a:r>
              <a:endParaRPr lang="en-GB">
                <a:solidFill>
                  <a:schemeClr val="accent6"/>
                </a:solidFill>
                <a:latin typeface="Lato ExtraBold" panose="020F0502020204030203" pitchFamily="34" charset="0"/>
                <a:ea typeface="Lato ExtraBold" panose="020F0502020204030203" pitchFamily="34" charset="0"/>
                <a:cs typeface="Lato ExtraBold" panose="020F0502020204030203" pitchFamily="34" charset="0"/>
              </a:endParaRPr>
            </a:p>
          </p:txBody>
        </p:sp>
        <p:sp>
          <p:nvSpPr>
            <p:cNvPr id="72" name="TextBox 71">
              <a:extLst>
                <a:ext uri="{FF2B5EF4-FFF2-40B4-BE49-F238E27FC236}">
                  <a16:creationId xmlns:a16="http://schemas.microsoft.com/office/drawing/2014/main" id="{56BEA462-BECE-C12B-C9AF-29D65A461C5C}"/>
                </a:ext>
              </a:extLst>
            </p:cNvPr>
            <p:cNvSpPr txBox="1">
              <a:spLocks/>
            </p:cNvSpPr>
            <p:nvPr/>
          </p:nvSpPr>
          <p:spPr>
            <a:xfrm>
              <a:off x="7826300" y="3899517"/>
              <a:ext cx="942682" cy="276999"/>
            </a:xfrm>
            <a:prstGeom prst="rect">
              <a:avLst/>
            </a:prstGeom>
            <a:noFill/>
          </p:spPr>
          <p:txBody>
            <a:bodyPr wrap="square" rtlCol="0">
              <a:spAutoFit/>
            </a:bodyPr>
            <a:lstStyle/>
            <a:p>
              <a:r>
                <a:rPr lang="en-US" sz="1200" b="1">
                  <a:solidFill>
                    <a:schemeClr val="tx2"/>
                  </a:solidFill>
                  <a:latin typeface="Lato Light" panose="020F0502020204030203" pitchFamily="34" charset="0"/>
                  <a:ea typeface="Lato Light" panose="020F0502020204030203" pitchFamily="34" charset="0"/>
                  <a:cs typeface="Lato Light" panose="020F0502020204030203" pitchFamily="34" charset="0"/>
                </a:rPr>
                <a:t>KOLs</a:t>
              </a:r>
              <a:endParaRPr lang="en-GB" sz="1200" b="1">
                <a:solidFill>
                  <a:schemeClr val="tx2"/>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74" name="TextBox 73">
              <a:extLst>
                <a:ext uri="{FF2B5EF4-FFF2-40B4-BE49-F238E27FC236}">
                  <a16:creationId xmlns:a16="http://schemas.microsoft.com/office/drawing/2014/main" id="{1105C075-F767-92EE-901B-FA5FE01AF388}"/>
                </a:ext>
              </a:extLst>
            </p:cNvPr>
            <p:cNvSpPr txBox="1">
              <a:spLocks/>
            </p:cNvSpPr>
            <p:nvPr/>
          </p:nvSpPr>
          <p:spPr>
            <a:xfrm>
              <a:off x="7807811" y="2763623"/>
              <a:ext cx="1167354" cy="276999"/>
            </a:xfrm>
            <a:prstGeom prst="rect">
              <a:avLst/>
            </a:prstGeom>
            <a:noFill/>
          </p:spPr>
          <p:txBody>
            <a:bodyPr wrap="square" rtlCol="0">
              <a:spAutoFit/>
            </a:bodyPr>
            <a:lstStyle/>
            <a:p>
              <a:r>
                <a:rPr lang="en-US" sz="1200" b="1">
                  <a:solidFill>
                    <a:schemeClr val="accent5"/>
                  </a:solidFill>
                  <a:latin typeface="Lato Light" panose="020F0502020204030203" pitchFamily="34" charset="0"/>
                  <a:ea typeface="Lato Light" panose="020F0502020204030203" pitchFamily="34" charset="0"/>
                  <a:cs typeface="Lato Light" panose="020F0502020204030203" pitchFamily="34" charset="0"/>
                </a:rPr>
                <a:t>Stakeholders</a:t>
              </a:r>
              <a:endParaRPr lang="en-GB" sz="1200" b="1">
                <a:solidFill>
                  <a:schemeClr val="accent5"/>
                </a:solidFill>
                <a:latin typeface="Lato Light" panose="020F0502020204030203" pitchFamily="34" charset="0"/>
                <a:ea typeface="Lato Light" panose="020F0502020204030203" pitchFamily="34" charset="0"/>
                <a:cs typeface="Lato Light" panose="020F0502020204030203" pitchFamily="34" charset="0"/>
              </a:endParaRPr>
            </a:p>
          </p:txBody>
        </p:sp>
      </p:grpSp>
    </p:spTree>
    <p:extLst>
      <p:ext uri="{BB962C8B-B14F-4D97-AF65-F5344CB8AC3E}">
        <p14:creationId xmlns:p14="http://schemas.microsoft.com/office/powerpoint/2010/main" val="20269578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43E60A-7081-2BEF-D434-08E26FFCECF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9186267-6223-8419-6E8A-90FE44A60E7A}"/>
              </a:ext>
            </a:extLst>
          </p:cNvPr>
          <p:cNvSpPr>
            <a:spLocks noGrp="1" noRot="1" noMove="1" noResize="1" noEditPoints="1" noAdjustHandles="1" noChangeArrowheads="1" noChangeShapeType="1"/>
          </p:cNvSpPr>
          <p:nvPr>
            <p:ph type="title"/>
          </p:nvPr>
        </p:nvSpPr>
        <p:spPr>
          <a:xfrm>
            <a:off x="479425" y="225425"/>
            <a:ext cx="11233150" cy="720000"/>
          </a:xfrm>
        </p:spPr>
        <p:txBody>
          <a:bodyPr>
            <a:normAutofit/>
          </a:bodyPr>
          <a:lstStyle/>
          <a:p>
            <a:r>
              <a:rPr lang="en-GB" sz="2800">
                <a:solidFill>
                  <a:schemeClr val="tx1"/>
                </a:solidFill>
                <a:latin typeface="Lato ExtraBold" panose="020F0502020204030203" pitchFamily="34" charset="0"/>
                <a:ea typeface="Lato ExtraBold" panose="020F0502020204030203" pitchFamily="34" charset="0"/>
                <a:cs typeface="Lato ExtraBold" panose="020F0502020204030203" pitchFamily="34" charset="0"/>
              </a:rPr>
              <a:t>JOURNALS</a:t>
            </a:r>
          </a:p>
        </p:txBody>
      </p:sp>
      <p:grpSp>
        <p:nvGrpSpPr>
          <p:cNvPr id="8" name="Group 7">
            <a:extLst>
              <a:ext uri="{FF2B5EF4-FFF2-40B4-BE49-F238E27FC236}">
                <a16:creationId xmlns:a16="http://schemas.microsoft.com/office/drawing/2014/main" id="{B67A380F-FF17-90B1-BD89-6DFD1D0B4C38}"/>
              </a:ext>
            </a:extLst>
          </p:cNvPr>
          <p:cNvGrpSpPr>
            <a:grpSpLocks/>
          </p:cNvGrpSpPr>
          <p:nvPr/>
        </p:nvGrpSpPr>
        <p:grpSpPr>
          <a:xfrm>
            <a:off x="6445471" y="1924236"/>
            <a:ext cx="5338372" cy="1012157"/>
            <a:chOff x="6445471" y="1882162"/>
            <a:chExt cx="5338372" cy="1012157"/>
          </a:xfrm>
        </p:grpSpPr>
        <p:sp>
          <p:nvSpPr>
            <p:cNvPr id="30" name="Google Shape;1379;p41">
              <a:extLst>
                <a:ext uri="{FF2B5EF4-FFF2-40B4-BE49-F238E27FC236}">
                  <a16:creationId xmlns:a16="http://schemas.microsoft.com/office/drawing/2014/main" id="{757CA5A2-79EF-19A6-1AA8-C808BB7FDFEB}"/>
                </a:ext>
              </a:extLst>
            </p:cNvPr>
            <p:cNvSpPr>
              <a:spLocks/>
            </p:cNvSpPr>
            <p:nvPr/>
          </p:nvSpPr>
          <p:spPr>
            <a:xfrm>
              <a:off x="7407871" y="1882162"/>
              <a:ext cx="4375972" cy="1012157"/>
            </a:xfrm>
            <a:prstGeom prst="rect">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411;p41">
              <a:extLst>
                <a:ext uri="{FF2B5EF4-FFF2-40B4-BE49-F238E27FC236}">
                  <a16:creationId xmlns:a16="http://schemas.microsoft.com/office/drawing/2014/main" id="{4EA452FE-32FE-7898-6BD7-324DF280404B}"/>
                </a:ext>
              </a:extLst>
            </p:cNvPr>
            <p:cNvSpPr>
              <a:spLocks/>
            </p:cNvSpPr>
            <p:nvPr/>
          </p:nvSpPr>
          <p:spPr>
            <a:xfrm>
              <a:off x="6445471" y="2082160"/>
              <a:ext cx="1452200" cy="612160"/>
            </a:xfrm>
            <a:prstGeom prst="roundRect">
              <a:avLst>
                <a:gd name="adj" fmla="val 50000"/>
              </a:avLst>
            </a:prstGeom>
            <a:solidFill>
              <a:schemeClr val="accent6">
                <a:lumMod val="50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US" sz="1400" b="1">
                  <a:solidFill>
                    <a:schemeClr val="bg1"/>
                  </a:solidFill>
                  <a:latin typeface="+mj-lt"/>
                  <a:ea typeface="Lato Light" panose="020F0502020204030203" pitchFamily="34" charset="0"/>
                  <a:cs typeface="Lato Light" panose="020F0502020204030203" pitchFamily="34" charset="0"/>
                </a:rPr>
                <a:t>ROLES</a:t>
              </a:r>
              <a:endParaRPr sz="1400" b="1">
                <a:solidFill>
                  <a:schemeClr val="bg1"/>
                </a:solidFill>
                <a:latin typeface="Georgia Pro Cond" panose="02040506050405020303" pitchFamily="18" charset="0"/>
                <a:ea typeface="Fira Sans Extra Condensed"/>
                <a:cs typeface="Fira Sans Extra Condensed"/>
                <a:sym typeface="Fira Sans Extra Condensed"/>
              </a:endParaRPr>
            </a:p>
          </p:txBody>
        </p:sp>
        <p:sp>
          <p:nvSpPr>
            <p:cNvPr id="32" name="TextBox 31">
              <a:extLst>
                <a:ext uri="{FF2B5EF4-FFF2-40B4-BE49-F238E27FC236}">
                  <a16:creationId xmlns:a16="http://schemas.microsoft.com/office/drawing/2014/main" id="{7E050850-0C00-6394-C57F-27379140FA6A}"/>
                </a:ext>
              </a:extLst>
            </p:cNvPr>
            <p:cNvSpPr txBox="1">
              <a:spLocks/>
            </p:cNvSpPr>
            <p:nvPr/>
          </p:nvSpPr>
          <p:spPr>
            <a:xfrm>
              <a:off x="7991988" y="2018908"/>
              <a:ext cx="3236452" cy="738664"/>
            </a:xfrm>
            <a:prstGeom prst="rect">
              <a:avLst/>
            </a:prstGeom>
            <a:noFill/>
          </p:spPr>
          <p:txBody>
            <a:bodyPr wrap="square" lIns="0" tIns="0" rIns="0" bIns="0" rtlCol="0">
              <a:spAutoFit/>
            </a:bodyPr>
            <a:lstStyle/>
            <a:p>
              <a:pPr lvl="0">
                <a:spcBef>
                  <a:spcPts val="600"/>
                </a:spcBef>
              </a:pPr>
              <a:r>
                <a:rPr lang="en-GB" sz="1200">
                  <a:latin typeface="Lato Light" panose="020F0502020204030203" pitchFamily="34" charset="0"/>
                  <a:ea typeface="Lato Light" panose="020F0502020204030203" pitchFamily="34" charset="0"/>
                  <a:cs typeface="Lato Light" panose="020F0502020204030203" pitchFamily="34" charset="0"/>
                </a:rPr>
                <a:t>Out of the 1,934 KOLs involved in journals, 35% held the role of Section Editor, 24% served as Editorial Board Members, and 27% were Associate Directors.</a:t>
              </a:r>
              <a:endParaRPr lang="en-US" sz="1200">
                <a:latin typeface="Lato Light" panose="020F0502020204030203" pitchFamily="34" charset="0"/>
                <a:ea typeface="Lato Light" panose="020F0502020204030203" pitchFamily="34" charset="0"/>
                <a:cs typeface="Lato Light" panose="020F0502020204030203" pitchFamily="34" charset="0"/>
              </a:endParaRPr>
            </a:p>
          </p:txBody>
        </p:sp>
      </p:grpSp>
      <p:grpSp>
        <p:nvGrpSpPr>
          <p:cNvPr id="7" name="Group 6">
            <a:extLst>
              <a:ext uri="{FF2B5EF4-FFF2-40B4-BE49-F238E27FC236}">
                <a16:creationId xmlns:a16="http://schemas.microsoft.com/office/drawing/2014/main" id="{050708BB-7736-CF17-9FBC-BEB8037B7BDD}"/>
              </a:ext>
            </a:extLst>
          </p:cNvPr>
          <p:cNvGrpSpPr>
            <a:grpSpLocks/>
          </p:cNvGrpSpPr>
          <p:nvPr/>
        </p:nvGrpSpPr>
        <p:grpSpPr>
          <a:xfrm>
            <a:off x="6445471" y="3054933"/>
            <a:ext cx="5338372" cy="1012157"/>
            <a:chOff x="6445471" y="3012859"/>
            <a:chExt cx="5338372" cy="1012157"/>
          </a:xfrm>
        </p:grpSpPr>
        <p:sp>
          <p:nvSpPr>
            <p:cNvPr id="33" name="Google Shape;1379;p41">
              <a:extLst>
                <a:ext uri="{FF2B5EF4-FFF2-40B4-BE49-F238E27FC236}">
                  <a16:creationId xmlns:a16="http://schemas.microsoft.com/office/drawing/2014/main" id="{306DB301-9A0B-182E-E2A0-31A877F0A32A}"/>
                </a:ext>
              </a:extLst>
            </p:cNvPr>
            <p:cNvSpPr>
              <a:spLocks/>
            </p:cNvSpPr>
            <p:nvPr/>
          </p:nvSpPr>
          <p:spPr>
            <a:xfrm>
              <a:off x="7407871" y="3012859"/>
              <a:ext cx="4375972" cy="1012157"/>
            </a:xfrm>
            <a:prstGeom prst="rect">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411;p41">
              <a:extLst>
                <a:ext uri="{FF2B5EF4-FFF2-40B4-BE49-F238E27FC236}">
                  <a16:creationId xmlns:a16="http://schemas.microsoft.com/office/drawing/2014/main" id="{A485A881-4B34-68B6-2DD7-2E25D87FEFBB}"/>
                </a:ext>
              </a:extLst>
            </p:cNvPr>
            <p:cNvSpPr>
              <a:spLocks/>
            </p:cNvSpPr>
            <p:nvPr/>
          </p:nvSpPr>
          <p:spPr>
            <a:xfrm>
              <a:off x="6445471" y="3191186"/>
              <a:ext cx="1439266" cy="655502"/>
            </a:xfrm>
            <a:prstGeom prst="roundRect">
              <a:avLst>
                <a:gd name="adj" fmla="val 50000"/>
              </a:avLst>
            </a:prstGeom>
            <a:solidFill>
              <a:srgbClr val="873AC0"/>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US" sz="1400" b="1">
                  <a:solidFill>
                    <a:schemeClr val="bg1"/>
                  </a:solidFill>
                  <a:latin typeface="+mj-lt"/>
                  <a:ea typeface="Lato Light" panose="020F0502020204030203" pitchFamily="34" charset="0"/>
                  <a:cs typeface="Lato Light" panose="020F0502020204030203" pitchFamily="34" charset="0"/>
                </a:rPr>
                <a:t>SPECIALTIES</a:t>
              </a:r>
              <a:endParaRPr sz="1400" b="1">
                <a:solidFill>
                  <a:schemeClr val="bg1"/>
                </a:solidFill>
                <a:latin typeface="Georgia Pro Cond" panose="02040506050405020303" pitchFamily="18" charset="0"/>
                <a:ea typeface="Fira Sans Extra Condensed"/>
                <a:cs typeface="Fira Sans Extra Condensed"/>
                <a:sym typeface="Fira Sans Extra Condensed"/>
              </a:endParaRPr>
            </a:p>
          </p:txBody>
        </p:sp>
        <p:sp>
          <p:nvSpPr>
            <p:cNvPr id="35" name="TextBox 34">
              <a:extLst>
                <a:ext uri="{FF2B5EF4-FFF2-40B4-BE49-F238E27FC236}">
                  <a16:creationId xmlns:a16="http://schemas.microsoft.com/office/drawing/2014/main" id="{2D679FE6-78BF-4223-1D0D-C42D093042DE}"/>
                </a:ext>
              </a:extLst>
            </p:cNvPr>
            <p:cNvSpPr txBox="1">
              <a:spLocks/>
            </p:cNvSpPr>
            <p:nvPr/>
          </p:nvSpPr>
          <p:spPr>
            <a:xfrm>
              <a:off x="7991988" y="3149605"/>
              <a:ext cx="3236452" cy="738664"/>
            </a:xfrm>
            <a:prstGeom prst="rect">
              <a:avLst/>
            </a:prstGeom>
            <a:noFill/>
          </p:spPr>
          <p:txBody>
            <a:bodyPr wrap="square" lIns="0" tIns="0" rIns="0" bIns="0" rtlCol="0">
              <a:spAutoFit/>
            </a:bodyPr>
            <a:lstStyle/>
            <a:p>
              <a:pPr lvl="0">
                <a:spcBef>
                  <a:spcPts val="600"/>
                </a:spcBef>
              </a:pPr>
              <a:r>
                <a:rPr lang="en-GB" sz="1200">
                  <a:latin typeface="Lato Light" panose="020F0502020204030203" pitchFamily="34" charset="0"/>
                  <a:ea typeface="Lato Light" panose="020F0502020204030203" pitchFamily="34" charset="0"/>
                  <a:cs typeface="Lato Light" panose="020F0502020204030203" pitchFamily="34" charset="0"/>
                </a:rPr>
                <a:t>Out of the 63 unique specializations of KOLs identified, 38% of the KOLs contributing to journals specialized in Psychiatry, 8% in Psychology, and 7% in Clinical Psychology.</a:t>
              </a:r>
              <a:endParaRPr lang="en-US" sz="1200">
                <a:latin typeface="Lato Light" panose="020F0502020204030203" pitchFamily="34" charset="0"/>
                <a:ea typeface="Lato Light" panose="020F0502020204030203" pitchFamily="34" charset="0"/>
                <a:cs typeface="Lato Light" panose="020F0502020204030203" pitchFamily="34" charset="0"/>
              </a:endParaRPr>
            </a:p>
          </p:txBody>
        </p:sp>
      </p:grpSp>
      <p:grpSp>
        <p:nvGrpSpPr>
          <p:cNvPr id="6" name="Group 5">
            <a:extLst>
              <a:ext uri="{FF2B5EF4-FFF2-40B4-BE49-F238E27FC236}">
                <a16:creationId xmlns:a16="http://schemas.microsoft.com/office/drawing/2014/main" id="{2D983D9A-4FE9-F05F-5EF4-5373F92A8F41}"/>
              </a:ext>
            </a:extLst>
          </p:cNvPr>
          <p:cNvGrpSpPr>
            <a:grpSpLocks/>
          </p:cNvGrpSpPr>
          <p:nvPr/>
        </p:nvGrpSpPr>
        <p:grpSpPr>
          <a:xfrm>
            <a:off x="6445471" y="4207320"/>
            <a:ext cx="5338372" cy="1012157"/>
            <a:chOff x="6445471" y="4165246"/>
            <a:chExt cx="5338372" cy="1012157"/>
          </a:xfrm>
        </p:grpSpPr>
        <p:sp>
          <p:nvSpPr>
            <p:cNvPr id="36" name="Google Shape;1379;p41">
              <a:extLst>
                <a:ext uri="{FF2B5EF4-FFF2-40B4-BE49-F238E27FC236}">
                  <a16:creationId xmlns:a16="http://schemas.microsoft.com/office/drawing/2014/main" id="{582666F1-8E6F-086E-C274-FEC36010DE35}"/>
                </a:ext>
              </a:extLst>
            </p:cNvPr>
            <p:cNvSpPr>
              <a:spLocks/>
            </p:cNvSpPr>
            <p:nvPr/>
          </p:nvSpPr>
          <p:spPr>
            <a:xfrm>
              <a:off x="7407871" y="4165246"/>
              <a:ext cx="4375972" cy="1012157"/>
            </a:xfrm>
            <a:prstGeom prst="rect">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411;p41">
              <a:extLst>
                <a:ext uri="{FF2B5EF4-FFF2-40B4-BE49-F238E27FC236}">
                  <a16:creationId xmlns:a16="http://schemas.microsoft.com/office/drawing/2014/main" id="{271F17ED-FB4A-A2FC-78EE-0A55C72210C0}"/>
                </a:ext>
              </a:extLst>
            </p:cNvPr>
            <p:cNvSpPr>
              <a:spLocks/>
            </p:cNvSpPr>
            <p:nvPr/>
          </p:nvSpPr>
          <p:spPr>
            <a:xfrm>
              <a:off x="6445471" y="4365244"/>
              <a:ext cx="1400460" cy="612160"/>
            </a:xfrm>
            <a:prstGeom prst="roundRect">
              <a:avLst>
                <a:gd name="adj" fmla="val 50000"/>
              </a:avLst>
            </a:prstGeom>
            <a:solidFill>
              <a:srgbClr val="107A40"/>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US" sz="1400" b="1">
                  <a:solidFill>
                    <a:schemeClr val="bg1"/>
                  </a:solidFill>
                  <a:latin typeface="+mj-lt"/>
                  <a:ea typeface="Lato Light" panose="020F0502020204030203" pitchFamily="34" charset="0"/>
                  <a:cs typeface="Lato Light" panose="020F0502020204030203" pitchFamily="34" charset="0"/>
                </a:rPr>
                <a:t>MARKETS</a:t>
              </a:r>
              <a:endParaRPr sz="1400" b="1">
                <a:solidFill>
                  <a:schemeClr val="bg1"/>
                </a:solidFill>
                <a:latin typeface="Georgia Pro Cond" panose="02040506050405020303" pitchFamily="18" charset="0"/>
                <a:ea typeface="Fira Sans Extra Condensed"/>
                <a:cs typeface="Fira Sans Extra Condensed"/>
                <a:sym typeface="Fira Sans Extra Condensed"/>
              </a:endParaRPr>
            </a:p>
          </p:txBody>
        </p:sp>
        <p:sp>
          <p:nvSpPr>
            <p:cNvPr id="38" name="TextBox 37">
              <a:extLst>
                <a:ext uri="{FF2B5EF4-FFF2-40B4-BE49-F238E27FC236}">
                  <a16:creationId xmlns:a16="http://schemas.microsoft.com/office/drawing/2014/main" id="{E3A23D70-2710-42D0-5E20-2F4FCEE32517}"/>
                </a:ext>
              </a:extLst>
            </p:cNvPr>
            <p:cNvSpPr txBox="1">
              <a:spLocks/>
            </p:cNvSpPr>
            <p:nvPr/>
          </p:nvSpPr>
          <p:spPr>
            <a:xfrm>
              <a:off x="7991987" y="4301992"/>
              <a:ext cx="3236452" cy="738664"/>
            </a:xfrm>
            <a:prstGeom prst="rect">
              <a:avLst/>
            </a:prstGeom>
            <a:noFill/>
          </p:spPr>
          <p:txBody>
            <a:bodyPr wrap="square" lIns="0" tIns="0" rIns="0" bIns="0" rtlCol="0">
              <a:spAutoFit/>
            </a:bodyPr>
            <a:lstStyle/>
            <a:p>
              <a:pPr lvl="0">
                <a:spcBef>
                  <a:spcPts val="600"/>
                </a:spcBef>
              </a:pPr>
              <a:r>
                <a:rPr lang="en-GB" sz="1200">
                  <a:latin typeface="Lato Light" panose="020F0502020204030203" pitchFamily="34" charset="0"/>
                  <a:ea typeface="Lato Light" panose="020F0502020204030203" pitchFamily="34" charset="0"/>
                  <a:cs typeface="Lato Light" panose="020F0502020204030203" pitchFamily="34" charset="0"/>
                </a:rPr>
                <a:t>Out of the markets of focus, America had the most KOLs contributing to journals, with 638 KOLs, followed by the UK with 197 KOLs, and Italy with 155 KOLs.</a:t>
              </a:r>
              <a:endParaRPr lang="en-US" sz="1200">
                <a:latin typeface="Lato Light" panose="020F0502020204030203" pitchFamily="34" charset="0"/>
                <a:ea typeface="Lato Light" panose="020F0502020204030203" pitchFamily="34" charset="0"/>
                <a:cs typeface="Lato Light" panose="020F0502020204030203" pitchFamily="34" charset="0"/>
              </a:endParaRPr>
            </a:p>
          </p:txBody>
        </p:sp>
      </p:grpSp>
      <p:grpSp>
        <p:nvGrpSpPr>
          <p:cNvPr id="9" name="Group 8">
            <a:extLst>
              <a:ext uri="{FF2B5EF4-FFF2-40B4-BE49-F238E27FC236}">
                <a16:creationId xmlns:a16="http://schemas.microsoft.com/office/drawing/2014/main" id="{53DCAAE1-A51D-EC9B-4843-F9BD175D0244}"/>
              </a:ext>
            </a:extLst>
          </p:cNvPr>
          <p:cNvGrpSpPr>
            <a:grpSpLocks noGrp="1" noUngrp="1" noRot="1" noMove="1" noResize="1"/>
          </p:cNvGrpSpPr>
          <p:nvPr/>
        </p:nvGrpSpPr>
        <p:grpSpPr>
          <a:xfrm>
            <a:off x="325365" y="1473200"/>
            <a:ext cx="6033622" cy="4790877"/>
            <a:chOff x="325365" y="1473200"/>
            <a:chExt cx="6033622" cy="4790877"/>
          </a:xfrm>
        </p:grpSpPr>
        <p:sp>
          <p:nvSpPr>
            <p:cNvPr id="59" name="Freeform 40">
              <a:extLst>
                <a:ext uri="{FF2B5EF4-FFF2-40B4-BE49-F238E27FC236}">
                  <a16:creationId xmlns:a16="http://schemas.microsoft.com/office/drawing/2014/main" id="{EAFD8B83-406A-44A3-184D-7B4273515B0E}"/>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flipH="1">
              <a:off x="5112011" y="1528119"/>
              <a:ext cx="482970" cy="4241388"/>
            </a:xfrm>
            <a:custGeom>
              <a:avLst/>
              <a:gdLst>
                <a:gd name="connsiteX0" fmla="*/ 325120 w 325120"/>
                <a:gd name="connsiteY0" fmla="*/ 0 h 3048000"/>
                <a:gd name="connsiteX1" fmla="*/ 0 w 325120"/>
                <a:gd name="connsiteY1" fmla="*/ 0 h 3048000"/>
                <a:gd name="connsiteX2" fmla="*/ 0 w 325120"/>
                <a:gd name="connsiteY2" fmla="*/ 3048000 h 3048000"/>
                <a:gd name="connsiteX3" fmla="*/ 274320 w 325120"/>
                <a:gd name="connsiteY3" fmla="*/ 3048000 h 3048000"/>
              </a:gdLst>
              <a:ahLst/>
              <a:cxnLst>
                <a:cxn ang="0">
                  <a:pos x="connsiteX0" y="connsiteY0"/>
                </a:cxn>
                <a:cxn ang="0">
                  <a:pos x="connsiteX1" y="connsiteY1"/>
                </a:cxn>
                <a:cxn ang="0">
                  <a:pos x="connsiteX2" y="connsiteY2"/>
                </a:cxn>
                <a:cxn ang="0">
                  <a:pos x="connsiteX3" y="connsiteY3"/>
                </a:cxn>
              </a:cxnLst>
              <a:rect l="l" t="t" r="r" b="b"/>
              <a:pathLst>
                <a:path w="325120" h="3048000">
                  <a:moveTo>
                    <a:pt x="325120" y="0"/>
                  </a:moveTo>
                  <a:lnTo>
                    <a:pt x="0" y="0"/>
                  </a:lnTo>
                  <a:lnTo>
                    <a:pt x="0" y="3048000"/>
                  </a:lnTo>
                  <a:lnTo>
                    <a:pt x="274320" y="3048000"/>
                  </a:lnTo>
                </a:path>
              </a:pathLst>
            </a:custGeom>
            <a:no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Cambria" panose="02040503050406030204" pitchFamily="18" charset="0"/>
                <a:ea typeface="Cambria" panose="02040503050406030204" pitchFamily="18" charset="0"/>
              </a:endParaRPr>
            </a:p>
          </p:txBody>
        </p:sp>
        <p:graphicFrame>
          <p:nvGraphicFramePr>
            <p:cNvPr id="68" name="Chart 67">
              <a:extLst>
                <a:ext uri="{FF2B5EF4-FFF2-40B4-BE49-F238E27FC236}">
                  <a16:creationId xmlns:a16="http://schemas.microsoft.com/office/drawing/2014/main" id="{C28772C6-C1E5-59E2-60F3-51D241DEB74B}"/>
                </a:ext>
              </a:extLst>
            </p:cNvPr>
            <p:cNvGraphicFramePr>
              <a:graphicFrameLocks noGrp="1" noDrilldown="1" noMove="1" noResize="1"/>
            </p:cNvGraphicFramePr>
            <p:nvPr>
              <p:extLst>
                <p:ext uri="{D42A27DB-BD31-4B8C-83A1-F6EECF244321}">
                  <p14:modId xmlns:p14="http://schemas.microsoft.com/office/powerpoint/2010/main" val="477572310"/>
                </p:ext>
              </p:extLst>
            </p:nvPr>
          </p:nvGraphicFramePr>
          <p:xfrm>
            <a:off x="325365" y="1473200"/>
            <a:ext cx="5029820" cy="4483100"/>
          </p:xfrm>
          <a:graphic>
            <a:graphicData uri="http://schemas.openxmlformats.org/drawingml/2006/chart">
              <c:chart xmlns:c="http://schemas.openxmlformats.org/drawingml/2006/chart" xmlns:r="http://schemas.openxmlformats.org/officeDocument/2006/relationships" r:id="rId3"/>
            </a:graphicData>
          </a:graphic>
        </p:graphicFrame>
        <p:sp>
          <p:nvSpPr>
            <p:cNvPr id="73" name="TextBox 72">
              <a:extLst>
                <a:ext uri="{FF2B5EF4-FFF2-40B4-BE49-F238E27FC236}">
                  <a16:creationId xmlns:a16="http://schemas.microsoft.com/office/drawing/2014/main" id="{DDF07990-CAE7-55C3-8F72-4E96FA5B6E4C}"/>
                </a:ext>
              </a:extLst>
            </p:cNvPr>
            <p:cNvSpPr txBox="1">
              <a:spLocks noGrp="1" noRot="1" noMove="1" noResize="1" noEditPoints="1" noAdjustHandles="1" noChangeArrowheads="1" noChangeShapeType="1"/>
            </p:cNvSpPr>
            <p:nvPr/>
          </p:nvSpPr>
          <p:spPr>
            <a:xfrm>
              <a:off x="1365757" y="5956300"/>
              <a:ext cx="2949035" cy="307777"/>
            </a:xfrm>
            <a:prstGeom prst="rect">
              <a:avLst/>
            </a:prstGeom>
            <a:noFill/>
          </p:spPr>
          <p:txBody>
            <a:bodyPr wrap="square" rtlCol="0">
              <a:spAutoFit/>
            </a:bodyPr>
            <a:lstStyle/>
            <a:p>
              <a:pPr algn="ctr"/>
              <a:r>
                <a:rPr lang="en-GB" sz="1400">
                  <a:latin typeface="+mj-lt"/>
                </a:rPr>
                <a:t>KOL Engagement per Journal Type</a:t>
              </a:r>
            </a:p>
          </p:txBody>
        </p:sp>
        <p:sp>
          <p:nvSpPr>
            <p:cNvPr id="2" name="Google Shape;1411;p41">
              <a:extLst>
                <a:ext uri="{FF2B5EF4-FFF2-40B4-BE49-F238E27FC236}">
                  <a16:creationId xmlns:a16="http://schemas.microsoft.com/office/drawing/2014/main" id="{9BA1751B-1392-9C6C-001B-32021267798F}"/>
                </a:ext>
              </a:extLst>
            </p:cNvPr>
            <p:cNvSpPr>
              <a:spLocks noGrp="1" noRot="1" noMove="1" noResize="1" noEditPoints="1" noAdjustHandles="1" noChangeArrowheads="1" noChangeShapeType="1"/>
            </p:cNvSpPr>
            <p:nvPr/>
          </p:nvSpPr>
          <p:spPr>
            <a:xfrm>
              <a:off x="4891355" y="3844719"/>
              <a:ext cx="1452200" cy="612160"/>
            </a:xfrm>
            <a:prstGeom prst="roundRect">
              <a:avLst>
                <a:gd name="adj" fmla="val 50000"/>
              </a:avLst>
            </a:prstGeom>
            <a:solidFill>
              <a:schemeClr val="tx2"/>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US" sz="1400" b="1">
                  <a:solidFill>
                    <a:schemeClr val="bg1"/>
                  </a:solidFill>
                  <a:latin typeface="+mj-lt"/>
                  <a:ea typeface="Lato Light" panose="020F0502020204030203" pitchFamily="34" charset="0"/>
                  <a:cs typeface="Lato Light" panose="020F0502020204030203" pitchFamily="34" charset="0"/>
                </a:rPr>
                <a:t>KOLs</a:t>
              </a:r>
              <a:endParaRPr sz="1400" b="1">
                <a:solidFill>
                  <a:schemeClr val="bg1"/>
                </a:solidFill>
                <a:latin typeface="Georgia Pro Cond" panose="02040506050405020303" pitchFamily="18" charset="0"/>
                <a:ea typeface="Fira Sans Extra Condensed"/>
                <a:cs typeface="Fira Sans Extra Condensed"/>
                <a:sym typeface="Fira Sans Extra Condensed"/>
              </a:endParaRPr>
            </a:p>
          </p:txBody>
        </p:sp>
        <p:sp>
          <p:nvSpPr>
            <p:cNvPr id="3" name="Google Shape;1411;p41">
              <a:extLst>
                <a:ext uri="{FF2B5EF4-FFF2-40B4-BE49-F238E27FC236}">
                  <a16:creationId xmlns:a16="http://schemas.microsoft.com/office/drawing/2014/main" id="{682EFFBF-326F-5922-7CE5-529E0E15BB42}"/>
                </a:ext>
              </a:extLst>
            </p:cNvPr>
            <p:cNvSpPr>
              <a:spLocks noGrp="1" noRot="1" noMove="1" noResize="1" noEditPoints="1" noAdjustHandles="1" noChangeArrowheads="1" noChangeShapeType="1"/>
            </p:cNvSpPr>
            <p:nvPr/>
          </p:nvSpPr>
          <p:spPr>
            <a:xfrm>
              <a:off x="4906787" y="2635132"/>
              <a:ext cx="1452200" cy="612160"/>
            </a:xfrm>
            <a:prstGeom prst="roundRect">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US" sz="1400" b="1">
                  <a:latin typeface="+mj-lt"/>
                  <a:ea typeface="Lato Light" panose="020F0502020204030203" pitchFamily="34" charset="0"/>
                  <a:cs typeface="Lato Light" panose="020F0502020204030203" pitchFamily="34" charset="0"/>
                </a:rPr>
                <a:t>Stakeholders</a:t>
              </a:r>
              <a:endParaRPr lang="en-US" sz="1400" b="1">
                <a:latin typeface="Georgia Pro Cond" panose="02040506050405020303" pitchFamily="18" charset="0"/>
                <a:ea typeface="Fira Sans Extra Condensed"/>
                <a:cs typeface="Fira Sans Extra Condensed"/>
                <a:sym typeface="Fira Sans Extra Condensed"/>
              </a:endParaRPr>
            </a:p>
          </p:txBody>
        </p:sp>
      </p:grpSp>
    </p:spTree>
    <p:extLst>
      <p:ext uri="{BB962C8B-B14F-4D97-AF65-F5344CB8AC3E}">
        <p14:creationId xmlns:p14="http://schemas.microsoft.com/office/powerpoint/2010/main" val="39567490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584D14-0AFB-2889-BF03-7C4E82BAF14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D30B25B-3AD2-9874-992C-30ED9B5999F5}"/>
              </a:ext>
            </a:extLst>
          </p:cNvPr>
          <p:cNvSpPr>
            <a:spLocks noGrp="1" noRot="1" noMove="1" noResize="1" noEditPoints="1" noAdjustHandles="1" noChangeArrowheads="1" noChangeShapeType="1"/>
          </p:cNvSpPr>
          <p:nvPr>
            <p:ph type="title"/>
          </p:nvPr>
        </p:nvSpPr>
        <p:spPr>
          <a:xfrm>
            <a:off x="479425" y="254295"/>
            <a:ext cx="11233150" cy="720000"/>
          </a:xfrm>
        </p:spPr>
        <p:txBody>
          <a:bodyPr>
            <a:normAutofit/>
          </a:bodyPr>
          <a:lstStyle/>
          <a:p>
            <a:r>
              <a:rPr lang="en-GB" sz="2800">
                <a:solidFill>
                  <a:schemeClr val="tx1"/>
                </a:solidFill>
                <a:latin typeface="Lato ExtraBold" panose="020F0502020204030203" pitchFamily="34" charset="0"/>
                <a:ea typeface="Lato ExtraBold" panose="020F0502020204030203" pitchFamily="34" charset="0"/>
                <a:cs typeface="Lato ExtraBold" panose="020F0502020204030203" pitchFamily="34" charset="0"/>
              </a:rPr>
              <a:t>GUIDELINES</a:t>
            </a:r>
          </a:p>
        </p:txBody>
      </p:sp>
      <p:grpSp>
        <p:nvGrpSpPr>
          <p:cNvPr id="26" name="Group 25">
            <a:extLst>
              <a:ext uri="{FF2B5EF4-FFF2-40B4-BE49-F238E27FC236}">
                <a16:creationId xmlns:a16="http://schemas.microsoft.com/office/drawing/2014/main" id="{A73A9BD0-71F1-FB74-E662-A4895022698F}"/>
              </a:ext>
            </a:extLst>
          </p:cNvPr>
          <p:cNvGrpSpPr>
            <a:grpSpLocks/>
          </p:cNvGrpSpPr>
          <p:nvPr/>
        </p:nvGrpSpPr>
        <p:grpSpPr>
          <a:xfrm>
            <a:off x="-2438402" y="671400"/>
            <a:ext cx="14645687" cy="5515200"/>
            <a:chOff x="-2438402" y="671400"/>
            <a:chExt cx="14645687" cy="5515200"/>
          </a:xfrm>
        </p:grpSpPr>
        <p:grpSp>
          <p:nvGrpSpPr>
            <p:cNvPr id="11" name="Group 10">
              <a:extLst>
                <a:ext uri="{FF2B5EF4-FFF2-40B4-BE49-F238E27FC236}">
                  <a16:creationId xmlns:a16="http://schemas.microsoft.com/office/drawing/2014/main" id="{666A684E-42E1-29A8-0EFC-CD1A42F23C97}"/>
                </a:ext>
              </a:extLst>
            </p:cNvPr>
            <p:cNvGrpSpPr>
              <a:grpSpLocks/>
            </p:cNvGrpSpPr>
            <p:nvPr/>
          </p:nvGrpSpPr>
          <p:grpSpPr>
            <a:xfrm>
              <a:off x="-2438402" y="671400"/>
              <a:ext cx="14645687" cy="5515200"/>
              <a:chOff x="-1943100" y="726669"/>
              <a:chExt cx="13890729" cy="5515200"/>
            </a:xfrm>
          </p:grpSpPr>
          <p:sp>
            <p:nvSpPr>
              <p:cNvPr id="44" name="TextBox 43">
                <a:extLst>
                  <a:ext uri="{FF2B5EF4-FFF2-40B4-BE49-F238E27FC236}">
                    <a16:creationId xmlns:a16="http://schemas.microsoft.com/office/drawing/2014/main" id="{8AB6937E-2B88-AAF5-1795-0FB9EB218D09}"/>
                  </a:ext>
                </a:extLst>
              </p:cNvPr>
              <p:cNvSpPr txBox="1">
                <a:spLocks/>
              </p:cNvSpPr>
              <p:nvPr/>
            </p:nvSpPr>
            <p:spPr>
              <a:xfrm>
                <a:off x="2982423" y="4731036"/>
                <a:ext cx="2627940" cy="397963"/>
              </a:xfrm>
              <a:prstGeom prst="rect">
                <a:avLst/>
              </a:prstGeom>
              <a:noFill/>
            </p:spPr>
            <p:txBody>
              <a:bodyPr wrap="square">
                <a:spAutoFit/>
              </a:bodyPr>
              <a:lstStyle/>
              <a:p>
                <a:r>
                  <a:rPr lang="en-GB" sz="1800" b="1">
                    <a:solidFill>
                      <a:schemeClr val="tx2"/>
                    </a:solidFill>
                  </a:rPr>
                  <a:t>INTERNATIONAL</a:t>
                </a:r>
                <a:endParaRPr lang="en-GB" sz="1400" b="1">
                  <a:solidFill>
                    <a:schemeClr val="tx2"/>
                  </a:solidFill>
                </a:endParaRPr>
              </a:p>
            </p:txBody>
          </p:sp>
          <p:sp>
            <p:nvSpPr>
              <p:cNvPr id="48" name="TextBox 47">
                <a:extLst>
                  <a:ext uri="{FF2B5EF4-FFF2-40B4-BE49-F238E27FC236}">
                    <a16:creationId xmlns:a16="http://schemas.microsoft.com/office/drawing/2014/main" id="{B6A57E5D-311B-C50F-DF43-9591B532F6EA}"/>
                  </a:ext>
                </a:extLst>
              </p:cNvPr>
              <p:cNvSpPr txBox="1">
                <a:spLocks/>
              </p:cNvSpPr>
              <p:nvPr/>
            </p:nvSpPr>
            <p:spPr>
              <a:xfrm>
                <a:off x="2982423" y="3266384"/>
                <a:ext cx="1641690" cy="369332"/>
              </a:xfrm>
              <a:prstGeom prst="rect">
                <a:avLst/>
              </a:prstGeom>
              <a:noFill/>
            </p:spPr>
            <p:txBody>
              <a:bodyPr wrap="square">
                <a:spAutoFit/>
              </a:bodyPr>
              <a:lstStyle/>
              <a:p>
                <a:r>
                  <a:rPr lang="en-GB" sz="1800" b="1"/>
                  <a:t>NATIONAL</a:t>
                </a:r>
                <a:endParaRPr lang="en-GB" sz="800" b="1"/>
              </a:p>
            </p:txBody>
          </p:sp>
          <p:sp>
            <p:nvSpPr>
              <p:cNvPr id="53" name="TextBox 52">
                <a:extLst>
                  <a:ext uri="{FF2B5EF4-FFF2-40B4-BE49-F238E27FC236}">
                    <a16:creationId xmlns:a16="http://schemas.microsoft.com/office/drawing/2014/main" id="{D517E962-FAC6-11D4-418C-AC021816000D}"/>
                  </a:ext>
                </a:extLst>
              </p:cNvPr>
              <p:cNvSpPr txBox="1">
                <a:spLocks/>
              </p:cNvSpPr>
              <p:nvPr/>
            </p:nvSpPr>
            <p:spPr>
              <a:xfrm>
                <a:off x="11138984" y="3458220"/>
                <a:ext cx="808645" cy="298472"/>
              </a:xfrm>
              <a:prstGeom prst="rect">
                <a:avLst/>
              </a:prstGeom>
              <a:noFill/>
            </p:spPr>
            <p:txBody>
              <a:bodyPr wrap="square">
                <a:spAutoFit/>
              </a:bodyPr>
              <a:lstStyle/>
              <a:p>
                <a:r>
                  <a:rPr lang="en-GB" sz="1200">
                    <a:solidFill>
                      <a:schemeClr val="tx1"/>
                    </a:solidFill>
                  </a:rPr>
                  <a:t>2024</a:t>
                </a:r>
                <a:endParaRPr lang="en-GB" sz="1600">
                  <a:solidFill>
                    <a:schemeClr val="tx1"/>
                  </a:solidFill>
                </a:endParaRPr>
              </a:p>
            </p:txBody>
          </p:sp>
          <p:sp>
            <p:nvSpPr>
              <p:cNvPr id="54" name="TextBox 53">
                <a:extLst>
                  <a:ext uri="{FF2B5EF4-FFF2-40B4-BE49-F238E27FC236}">
                    <a16:creationId xmlns:a16="http://schemas.microsoft.com/office/drawing/2014/main" id="{C5DE9B9B-EE51-2B3A-24C3-ED6E61F9D941}"/>
                  </a:ext>
                </a:extLst>
              </p:cNvPr>
              <p:cNvSpPr txBox="1">
                <a:spLocks/>
              </p:cNvSpPr>
              <p:nvPr/>
            </p:nvSpPr>
            <p:spPr>
              <a:xfrm>
                <a:off x="10414622" y="1832400"/>
                <a:ext cx="1021395" cy="298472"/>
              </a:xfrm>
              <a:prstGeom prst="rect">
                <a:avLst/>
              </a:prstGeom>
              <a:noFill/>
            </p:spPr>
            <p:txBody>
              <a:bodyPr wrap="square" rtlCol="0">
                <a:spAutoFit/>
              </a:bodyPr>
              <a:lstStyle/>
              <a:p>
                <a:r>
                  <a:rPr lang="en-GB" sz="1200"/>
                  <a:t>2022</a:t>
                </a:r>
                <a:endParaRPr lang="en-GB"/>
              </a:p>
            </p:txBody>
          </p:sp>
          <p:sp>
            <p:nvSpPr>
              <p:cNvPr id="55" name="TextBox 54">
                <a:extLst>
                  <a:ext uri="{FF2B5EF4-FFF2-40B4-BE49-F238E27FC236}">
                    <a16:creationId xmlns:a16="http://schemas.microsoft.com/office/drawing/2014/main" id="{B3268FA1-9EEA-AADF-5A91-7FEA5913BCCC}"/>
                  </a:ext>
                </a:extLst>
              </p:cNvPr>
              <p:cNvSpPr txBox="1">
                <a:spLocks/>
              </p:cNvSpPr>
              <p:nvPr/>
            </p:nvSpPr>
            <p:spPr>
              <a:xfrm>
                <a:off x="9375346" y="1528080"/>
                <a:ext cx="1021395" cy="298472"/>
              </a:xfrm>
              <a:prstGeom prst="rect">
                <a:avLst/>
              </a:prstGeom>
              <a:noFill/>
            </p:spPr>
            <p:txBody>
              <a:bodyPr wrap="square" rtlCol="0">
                <a:spAutoFit/>
              </a:bodyPr>
              <a:lstStyle/>
              <a:p>
                <a:r>
                  <a:rPr lang="en-GB" sz="1200"/>
                  <a:t>2019</a:t>
                </a:r>
                <a:endParaRPr lang="en-GB"/>
              </a:p>
            </p:txBody>
          </p:sp>
          <p:sp>
            <p:nvSpPr>
              <p:cNvPr id="17" name="TextBox 16">
                <a:extLst>
                  <a:ext uri="{FF2B5EF4-FFF2-40B4-BE49-F238E27FC236}">
                    <a16:creationId xmlns:a16="http://schemas.microsoft.com/office/drawing/2014/main" id="{8117D5F6-B397-18AE-AAAA-361DD9435764}"/>
                  </a:ext>
                </a:extLst>
              </p:cNvPr>
              <p:cNvSpPr txBox="1">
                <a:spLocks/>
              </p:cNvSpPr>
              <p:nvPr/>
            </p:nvSpPr>
            <p:spPr>
              <a:xfrm>
                <a:off x="763805" y="3980318"/>
                <a:ext cx="664718" cy="298472"/>
              </a:xfrm>
              <a:prstGeom prst="rect">
                <a:avLst/>
              </a:prstGeom>
              <a:noFill/>
            </p:spPr>
            <p:txBody>
              <a:bodyPr wrap="square" rtlCol="0" anchor="ctr">
                <a:spAutoFit/>
              </a:bodyPr>
              <a:lstStyle/>
              <a:p>
                <a:r>
                  <a:rPr lang="en-GB" sz="1200"/>
                  <a:t>1988</a:t>
                </a:r>
              </a:p>
            </p:txBody>
          </p:sp>
          <p:graphicFrame>
            <p:nvGraphicFramePr>
              <p:cNvPr id="3" name="Chart 2">
                <a:extLst>
                  <a:ext uri="{FF2B5EF4-FFF2-40B4-BE49-F238E27FC236}">
                    <a16:creationId xmlns:a16="http://schemas.microsoft.com/office/drawing/2014/main" id="{C1FF6EB6-691D-C028-8E97-F41AECF61430}"/>
                  </a:ext>
                </a:extLst>
              </p:cNvPr>
              <p:cNvGraphicFramePr>
                <a:graphicFrameLocks/>
              </p:cNvGraphicFramePr>
              <p:nvPr>
                <p:extLst>
                  <p:ext uri="{D42A27DB-BD31-4B8C-83A1-F6EECF244321}">
                    <p14:modId xmlns:p14="http://schemas.microsoft.com/office/powerpoint/2010/main" val="2652248802"/>
                  </p:ext>
                </p:extLst>
              </p:nvPr>
            </p:nvGraphicFramePr>
            <p:xfrm>
              <a:off x="-1943100" y="726669"/>
              <a:ext cx="13876228" cy="55152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E52B52D1-0DEA-147A-F2F6-BB078FE996B5}"/>
                  </a:ext>
                </a:extLst>
              </p:cNvPr>
              <p:cNvSpPr txBox="1">
                <a:spLocks/>
              </p:cNvSpPr>
              <p:nvPr/>
            </p:nvSpPr>
            <p:spPr>
              <a:xfrm>
                <a:off x="2511917" y="4960514"/>
                <a:ext cx="967883" cy="276999"/>
              </a:xfrm>
              <a:prstGeom prst="rect">
                <a:avLst/>
              </a:prstGeom>
              <a:noFill/>
            </p:spPr>
            <p:txBody>
              <a:bodyPr wrap="square">
                <a:spAutoFit/>
              </a:bodyPr>
              <a:lstStyle/>
              <a:p>
                <a:r>
                  <a:rPr lang="en-GB" sz="1200"/>
                  <a:t>2000</a:t>
                </a:r>
                <a:endParaRPr lang="en-GB" sz="1800"/>
              </a:p>
            </p:txBody>
          </p:sp>
          <p:sp>
            <p:nvSpPr>
              <p:cNvPr id="7" name="TextBox 6">
                <a:extLst>
                  <a:ext uri="{FF2B5EF4-FFF2-40B4-BE49-F238E27FC236}">
                    <a16:creationId xmlns:a16="http://schemas.microsoft.com/office/drawing/2014/main" id="{7E03C78E-5688-41EA-0A25-6CCAF2CE550B}"/>
                  </a:ext>
                </a:extLst>
              </p:cNvPr>
              <p:cNvSpPr txBox="1">
                <a:spLocks/>
              </p:cNvSpPr>
              <p:nvPr/>
            </p:nvSpPr>
            <p:spPr>
              <a:xfrm>
                <a:off x="3990223" y="3607456"/>
                <a:ext cx="967883" cy="276999"/>
              </a:xfrm>
              <a:prstGeom prst="rect">
                <a:avLst/>
              </a:prstGeom>
              <a:noFill/>
            </p:spPr>
            <p:txBody>
              <a:bodyPr wrap="square">
                <a:spAutoFit/>
              </a:bodyPr>
              <a:lstStyle/>
              <a:p>
                <a:r>
                  <a:rPr lang="en-GB" sz="1200"/>
                  <a:t>2004</a:t>
                </a:r>
                <a:endParaRPr lang="en-GB" sz="1800"/>
              </a:p>
            </p:txBody>
          </p:sp>
          <p:sp>
            <p:nvSpPr>
              <p:cNvPr id="8" name="TextBox 7">
                <a:extLst>
                  <a:ext uri="{FF2B5EF4-FFF2-40B4-BE49-F238E27FC236}">
                    <a16:creationId xmlns:a16="http://schemas.microsoft.com/office/drawing/2014/main" id="{D49713EE-D283-E2CE-7EBB-4434A300B4EC}"/>
                  </a:ext>
                </a:extLst>
              </p:cNvPr>
              <p:cNvSpPr txBox="1">
                <a:spLocks/>
              </p:cNvSpPr>
              <p:nvPr/>
            </p:nvSpPr>
            <p:spPr>
              <a:xfrm>
                <a:off x="7182480" y="4300732"/>
                <a:ext cx="967883" cy="276999"/>
              </a:xfrm>
              <a:prstGeom prst="rect">
                <a:avLst/>
              </a:prstGeom>
              <a:noFill/>
            </p:spPr>
            <p:txBody>
              <a:bodyPr wrap="square">
                <a:spAutoFit/>
              </a:bodyPr>
              <a:lstStyle/>
              <a:p>
                <a:r>
                  <a:rPr lang="en-GB" sz="1200"/>
                  <a:t>2013</a:t>
                </a:r>
                <a:endParaRPr lang="en-GB" sz="1800"/>
              </a:p>
            </p:txBody>
          </p:sp>
          <p:sp>
            <p:nvSpPr>
              <p:cNvPr id="9" name="TextBox 8">
                <a:extLst>
                  <a:ext uri="{FF2B5EF4-FFF2-40B4-BE49-F238E27FC236}">
                    <a16:creationId xmlns:a16="http://schemas.microsoft.com/office/drawing/2014/main" id="{2E7BD234-E075-1EFC-6B24-2BF79CD7DF5D}"/>
                  </a:ext>
                </a:extLst>
              </p:cNvPr>
              <p:cNvSpPr txBox="1">
                <a:spLocks/>
              </p:cNvSpPr>
              <p:nvPr/>
            </p:nvSpPr>
            <p:spPr>
              <a:xfrm>
                <a:off x="7944267" y="5563960"/>
                <a:ext cx="967883" cy="276999"/>
              </a:xfrm>
              <a:prstGeom prst="rect">
                <a:avLst/>
              </a:prstGeom>
              <a:noFill/>
            </p:spPr>
            <p:txBody>
              <a:bodyPr wrap="square">
                <a:spAutoFit/>
              </a:bodyPr>
              <a:lstStyle/>
              <a:p>
                <a:r>
                  <a:rPr lang="en-GB" sz="1200"/>
                  <a:t>2015</a:t>
                </a:r>
                <a:endParaRPr lang="en-GB" sz="1800"/>
              </a:p>
            </p:txBody>
          </p:sp>
          <p:sp>
            <p:nvSpPr>
              <p:cNvPr id="10" name="TextBox 9">
                <a:extLst>
                  <a:ext uri="{FF2B5EF4-FFF2-40B4-BE49-F238E27FC236}">
                    <a16:creationId xmlns:a16="http://schemas.microsoft.com/office/drawing/2014/main" id="{356B09EB-F2EA-B251-16B1-4914F66EE7C7}"/>
                  </a:ext>
                </a:extLst>
              </p:cNvPr>
              <p:cNvSpPr txBox="1">
                <a:spLocks/>
              </p:cNvSpPr>
              <p:nvPr/>
            </p:nvSpPr>
            <p:spPr>
              <a:xfrm>
                <a:off x="8631811" y="2828905"/>
                <a:ext cx="967883" cy="276999"/>
              </a:xfrm>
              <a:prstGeom prst="rect">
                <a:avLst/>
              </a:prstGeom>
              <a:noFill/>
            </p:spPr>
            <p:txBody>
              <a:bodyPr wrap="square">
                <a:spAutoFit/>
              </a:bodyPr>
              <a:lstStyle/>
              <a:p>
                <a:r>
                  <a:rPr lang="en-GB" sz="1200"/>
                  <a:t>2017</a:t>
                </a:r>
                <a:endParaRPr lang="en-GB" sz="1800"/>
              </a:p>
            </p:txBody>
          </p:sp>
        </p:grpSp>
        <p:sp>
          <p:nvSpPr>
            <p:cNvPr id="19" name="Owal 10">
              <a:extLst>
                <a:ext uri="{FF2B5EF4-FFF2-40B4-BE49-F238E27FC236}">
                  <a16:creationId xmlns:a16="http://schemas.microsoft.com/office/drawing/2014/main" id="{DF8E2A83-D414-4699-7644-43974635DABE}"/>
                </a:ext>
                <a:ext uri="{C183D7F6-B498-43B3-948B-1728B52AA6E4}">
                  <adec:decorative xmlns:adec="http://schemas.microsoft.com/office/drawing/2017/decorative" val="1"/>
                </a:ext>
              </a:extLst>
            </p:cNvPr>
            <p:cNvSpPr>
              <a:spLocks/>
            </p:cNvSpPr>
            <p:nvPr/>
          </p:nvSpPr>
          <p:spPr>
            <a:xfrm>
              <a:off x="9452997" y="1292931"/>
              <a:ext cx="613833" cy="633436"/>
            </a:xfrm>
            <a:prstGeom prst="ellipse">
              <a:avLst/>
            </a:prstGeom>
            <a:noFill/>
            <a:ln w="1800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nchorCtr="1"/>
            <a:lstStyle/>
            <a:p>
              <a:endParaRPr lang="en-US">
                <a:solidFill>
                  <a:schemeClr val="accent6"/>
                </a:solidFill>
              </a:endParaRPr>
            </a:p>
          </p:txBody>
        </p:sp>
        <p:cxnSp>
          <p:nvCxnSpPr>
            <p:cNvPr id="20" name="Straight Connector 19">
              <a:extLst>
                <a:ext uri="{FF2B5EF4-FFF2-40B4-BE49-F238E27FC236}">
                  <a16:creationId xmlns:a16="http://schemas.microsoft.com/office/drawing/2014/main" id="{8AEA54CE-28E8-2A19-E784-8D5A2885C1F2}"/>
                </a:ext>
                <a:ext uri="{C183D7F6-B498-43B3-948B-1728B52AA6E4}">
                  <adec:decorative xmlns:adec="http://schemas.microsoft.com/office/drawing/2017/decorative" val="1"/>
                </a:ext>
              </a:extLst>
            </p:cNvPr>
            <p:cNvCxnSpPr>
              <a:cxnSpLocks/>
              <a:stCxn id="19" idx="1"/>
            </p:cNvCxnSpPr>
            <p:nvPr/>
          </p:nvCxnSpPr>
          <p:spPr>
            <a:xfrm flipH="1" flipV="1">
              <a:off x="6908800" y="1234474"/>
              <a:ext cx="2634091" cy="151222"/>
            </a:xfrm>
            <a:prstGeom prst="line">
              <a:avLst/>
            </a:prstGeom>
            <a:solidFill>
              <a:srgbClr val="FFC114">
                <a:alpha val="5000"/>
              </a:srgbClr>
            </a:solidFill>
            <a:ln w="18000">
              <a:solidFill>
                <a:schemeClr val="accent6">
                  <a:lumMod val="50000"/>
                </a:schemeClr>
              </a:solidFill>
              <a:tailEnd type="arrow"/>
            </a:ln>
          </p:spPr>
          <p:style>
            <a:lnRef idx="2">
              <a:schemeClr val="accent1"/>
            </a:lnRef>
            <a:fillRef idx="0">
              <a:schemeClr val="accent1"/>
            </a:fillRef>
            <a:effectRef idx="1">
              <a:schemeClr val="accent1"/>
            </a:effectRef>
            <a:fontRef idx="minor">
              <a:schemeClr val="tx1"/>
            </a:fontRef>
          </p:style>
        </p:cxnSp>
        <p:sp>
          <p:nvSpPr>
            <p:cNvPr id="22" name="TextBox 21">
              <a:extLst>
                <a:ext uri="{FF2B5EF4-FFF2-40B4-BE49-F238E27FC236}">
                  <a16:creationId xmlns:a16="http://schemas.microsoft.com/office/drawing/2014/main" id="{1B45440C-E963-CC40-A1E5-06367C377F23}"/>
                </a:ext>
              </a:extLst>
            </p:cNvPr>
            <p:cNvSpPr txBox="1">
              <a:spLocks/>
            </p:cNvSpPr>
            <p:nvPr/>
          </p:nvSpPr>
          <p:spPr>
            <a:xfrm>
              <a:off x="5145140" y="1069272"/>
              <a:ext cx="1653309" cy="369332"/>
            </a:xfrm>
            <a:prstGeom prst="rect">
              <a:avLst/>
            </a:prstGeom>
            <a:noFill/>
            <a:ln>
              <a:noFill/>
            </a:ln>
          </p:spPr>
          <p:txBody>
            <a:bodyPr wrap="square" rtlCol="0">
              <a:spAutoFit/>
            </a:bodyPr>
            <a:lstStyle/>
            <a:p>
              <a:pPr algn="r"/>
              <a:r>
                <a:rPr lang="en-US">
                  <a:solidFill>
                    <a:schemeClr val="accent6">
                      <a:lumMod val="50000"/>
                    </a:schemeClr>
                  </a:solidFill>
                  <a:latin typeface="Lato ExtraBold" panose="020F0502020204030203" pitchFamily="34" charset="0"/>
                  <a:ea typeface="Lato ExtraBold" panose="020F0502020204030203" pitchFamily="34" charset="0"/>
                  <a:cs typeface="Lato ExtraBold" panose="020F0502020204030203" pitchFamily="34" charset="0"/>
                </a:rPr>
                <a:t>2019</a:t>
              </a:r>
              <a:endParaRPr lang="en-GB">
                <a:solidFill>
                  <a:schemeClr val="accent6">
                    <a:lumMod val="50000"/>
                  </a:schemeClr>
                </a:solidFill>
                <a:latin typeface="Lato ExtraBold" panose="020F0502020204030203" pitchFamily="34" charset="0"/>
                <a:ea typeface="Lato ExtraBold" panose="020F0502020204030203" pitchFamily="34" charset="0"/>
                <a:cs typeface="Lato ExtraBold" panose="020F0502020204030203" pitchFamily="34" charset="0"/>
              </a:endParaRPr>
            </a:p>
          </p:txBody>
        </p:sp>
        <p:sp>
          <p:nvSpPr>
            <p:cNvPr id="25" name="TextBox 24">
              <a:extLst>
                <a:ext uri="{FF2B5EF4-FFF2-40B4-BE49-F238E27FC236}">
                  <a16:creationId xmlns:a16="http://schemas.microsoft.com/office/drawing/2014/main" id="{6A97853D-AFD4-E2A4-76F8-AE77CF61764E}"/>
                </a:ext>
              </a:extLst>
            </p:cNvPr>
            <p:cNvSpPr txBox="1">
              <a:spLocks/>
            </p:cNvSpPr>
            <p:nvPr/>
          </p:nvSpPr>
          <p:spPr>
            <a:xfrm>
              <a:off x="6096823" y="1364340"/>
              <a:ext cx="2707289" cy="830997"/>
            </a:xfrm>
            <a:prstGeom prst="rect">
              <a:avLst/>
            </a:prstGeom>
            <a:noFill/>
          </p:spPr>
          <p:txBody>
            <a:bodyPr wrap="square" rtlCol="0">
              <a:spAutoFit/>
            </a:bodyPr>
            <a:lstStyle/>
            <a:p>
              <a:r>
                <a:rPr lang="en-GB" sz="1200"/>
                <a:t>was the year with the most KOL engagement in guidelines: 147 KOLs were engaged in national guidelines from the markets of focus.</a:t>
              </a:r>
            </a:p>
          </p:txBody>
        </p:sp>
      </p:grpSp>
      <p:grpSp>
        <p:nvGrpSpPr>
          <p:cNvPr id="24" name="Group 23">
            <a:extLst>
              <a:ext uri="{FF2B5EF4-FFF2-40B4-BE49-F238E27FC236}">
                <a16:creationId xmlns:a16="http://schemas.microsoft.com/office/drawing/2014/main" id="{9AD2E6EC-5B5B-8B34-C5BA-6CA8ECD54B47}"/>
              </a:ext>
            </a:extLst>
          </p:cNvPr>
          <p:cNvGrpSpPr>
            <a:grpSpLocks noGrp="1" noUngrp="1" noRot="1" noMove="1" noResize="1"/>
          </p:cNvGrpSpPr>
          <p:nvPr/>
        </p:nvGrpSpPr>
        <p:grpSpPr>
          <a:xfrm>
            <a:off x="469584" y="1096528"/>
            <a:ext cx="2921315" cy="2473579"/>
            <a:chOff x="469584" y="1096528"/>
            <a:chExt cx="2921315" cy="2473579"/>
          </a:xfrm>
        </p:grpSpPr>
        <p:sp>
          <p:nvSpPr>
            <p:cNvPr id="13" name="TextBox 12">
              <a:extLst>
                <a:ext uri="{FF2B5EF4-FFF2-40B4-BE49-F238E27FC236}">
                  <a16:creationId xmlns:a16="http://schemas.microsoft.com/office/drawing/2014/main" id="{10893C9C-DF89-44E5-0CAF-56422526B2B8}"/>
                </a:ext>
              </a:extLst>
            </p:cNvPr>
            <p:cNvSpPr txBox="1">
              <a:spLocks noGrp="1" noRot="1" noMove="1" noResize="1" noEditPoints="1" noAdjustHandles="1" noChangeArrowheads="1" noChangeShapeType="1"/>
            </p:cNvSpPr>
            <p:nvPr/>
          </p:nvSpPr>
          <p:spPr>
            <a:xfrm>
              <a:off x="469584" y="2062002"/>
              <a:ext cx="1789160" cy="1508105"/>
            </a:xfrm>
            <a:prstGeom prst="rect">
              <a:avLst/>
            </a:prstGeom>
            <a:noFill/>
          </p:spPr>
          <p:txBody>
            <a:bodyPr wrap="square" rtlCol="0">
              <a:spAutoFit/>
            </a:bodyPr>
            <a:lstStyle/>
            <a:p>
              <a:r>
                <a:rPr lang="en-US" sz="1400" b="1"/>
                <a:t>KOLS HAVE ENGAGED WITHIN GUIDELINES</a:t>
              </a:r>
            </a:p>
            <a:p>
              <a:r>
                <a:rPr kumimoji="0" lang="en-US" sz="1200" i="0" u="none" strike="noStrike" kern="1200" cap="none" spc="0" normalizeH="0" baseline="0" noProof="0">
                  <a:ln>
                    <a:noFill/>
                  </a:ln>
                  <a:solidFill>
                    <a:srgbClr val="1E1E1C"/>
                  </a:solidFill>
                  <a:effectLst/>
                  <a:uLnTx/>
                  <a:uFillTx/>
                  <a:latin typeface="Lato Light" panose="020F0502020204030203" pitchFamily="34" charset="0"/>
                  <a:ea typeface="Lato Light" panose="020F0502020204030203" pitchFamily="34" charset="0"/>
                  <a:cs typeface="Lato Light" panose="020F0502020204030203" pitchFamily="34" charset="0"/>
                </a:rPr>
                <a:t>A total of </a:t>
              </a:r>
              <a:r>
                <a:rPr kumimoji="0" lang="en-US" sz="1200" i="0" u="none" strike="noStrike" kern="1200" cap="none" spc="0" normalizeH="0" baseline="0" noProof="0">
                  <a:ln>
                    <a:noFill/>
                  </a:ln>
                  <a:solidFill>
                    <a:srgbClr val="EB5B1D"/>
                  </a:solidFill>
                  <a:effectLst/>
                  <a:uLnTx/>
                  <a:uFillTx/>
                  <a:latin typeface="Lato Light" panose="020F0502020204030203" pitchFamily="34" charset="0"/>
                  <a:ea typeface="Lato Light" panose="020F0502020204030203" pitchFamily="34" charset="0"/>
                  <a:cs typeface="Lato Light" panose="020F0502020204030203" pitchFamily="34" charset="0"/>
                </a:rPr>
                <a:t>623 </a:t>
              </a:r>
              <a:r>
                <a:rPr kumimoji="0" lang="en-US" sz="1200" i="0" u="none" strike="noStrike" kern="1200" cap="none" spc="0" normalizeH="0" baseline="0" noProof="0">
                  <a:ln>
                    <a:noFill/>
                  </a:ln>
                  <a:effectLst/>
                  <a:uLnTx/>
                  <a:uFillTx/>
                  <a:latin typeface="Lato Light" panose="020F0502020204030203" pitchFamily="34" charset="0"/>
                  <a:ea typeface="Lato Light" panose="020F0502020204030203" pitchFamily="34" charset="0"/>
                  <a:cs typeface="Lato Light" panose="020F0502020204030203" pitchFamily="34" charset="0"/>
                </a:rPr>
                <a:t>additional</a:t>
              </a:r>
              <a:r>
                <a:rPr kumimoji="0" lang="en-US" sz="1200" i="0" u="none" strike="noStrike" kern="1200" cap="none" spc="0" normalizeH="0" baseline="0" noProof="0">
                  <a:ln>
                    <a:noFill/>
                  </a:ln>
                  <a:solidFill>
                    <a:srgbClr val="1E1E1C"/>
                  </a:solidFill>
                  <a:effectLst/>
                  <a:uLnTx/>
                  <a:uFillTx/>
                  <a:latin typeface="Lato Light" panose="020F0502020204030203" pitchFamily="34" charset="0"/>
                  <a:ea typeface="Lato Light" panose="020F0502020204030203" pitchFamily="34" charset="0"/>
                  <a:cs typeface="Lato Light" panose="020F0502020204030203" pitchFamily="34" charset="0"/>
                </a:rPr>
                <a:t> stakeholders have been captured.</a:t>
              </a:r>
              <a:endParaRPr kumimoji="0" lang="en-GB" sz="1200" i="0" u="none" strike="noStrike" kern="1200" cap="none" spc="0" normalizeH="0" baseline="0" noProof="0">
                <a:ln>
                  <a:noFill/>
                </a:ln>
                <a:solidFill>
                  <a:srgbClr val="1E1E1C"/>
                </a:solidFill>
                <a:effectLst/>
                <a:uLnTx/>
                <a:uFillTx/>
                <a:latin typeface="Lato Light" panose="020F0502020204030203" pitchFamily="34" charset="0"/>
                <a:ea typeface="Lato Light" panose="020F0502020204030203" pitchFamily="34" charset="0"/>
                <a:cs typeface="Lato Light" panose="020F0502020204030203" pitchFamily="34" charset="0"/>
              </a:endParaRPr>
            </a:p>
            <a:p>
              <a:endParaRPr lang="en-GB" sz="1400" b="1"/>
            </a:p>
          </p:txBody>
        </p:sp>
        <p:sp>
          <p:nvSpPr>
            <p:cNvPr id="32" name="TextBox 31">
              <a:extLst>
                <a:ext uri="{FF2B5EF4-FFF2-40B4-BE49-F238E27FC236}">
                  <a16:creationId xmlns:a16="http://schemas.microsoft.com/office/drawing/2014/main" id="{F224D67D-90D6-C38B-EEFC-4943F7255EAA}"/>
                </a:ext>
              </a:extLst>
            </p:cNvPr>
            <p:cNvSpPr txBox="1">
              <a:spLocks noGrp="1" noRot="1" noMove="1" noResize="1" noEditPoints="1" noAdjustHandles="1" noChangeArrowheads="1" noChangeShapeType="1"/>
            </p:cNvSpPr>
            <p:nvPr/>
          </p:nvSpPr>
          <p:spPr>
            <a:xfrm>
              <a:off x="479424" y="1096528"/>
              <a:ext cx="2911475" cy="1200329"/>
            </a:xfrm>
            <a:prstGeom prst="rect">
              <a:avLst/>
            </a:prstGeom>
            <a:noFill/>
          </p:spPr>
          <p:txBody>
            <a:bodyPr wrap="square" rtlCol="0">
              <a:spAutoFit/>
            </a:bodyPr>
            <a:lstStyle/>
            <a:p>
              <a:r>
                <a:rPr lang="en-US" sz="7200" b="1">
                  <a:solidFill>
                    <a:schemeClr val="tx2"/>
                  </a:solidFill>
                  <a:latin typeface="Lato ExtraBold" panose="020F0502020204030204" pitchFamily="34" charset="0"/>
                </a:rPr>
                <a:t>427</a:t>
              </a:r>
              <a:endParaRPr lang="en-GB" sz="7200" b="1">
                <a:solidFill>
                  <a:schemeClr val="tx2"/>
                </a:solidFill>
                <a:latin typeface="Lato ExtraBold" panose="020F0502020204030204" pitchFamily="34" charset="0"/>
              </a:endParaRPr>
            </a:p>
          </p:txBody>
        </p:sp>
      </p:grpSp>
    </p:spTree>
    <p:extLst>
      <p:ext uri="{BB962C8B-B14F-4D97-AF65-F5344CB8AC3E}">
        <p14:creationId xmlns:p14="http://schemas.microsoft.com/office/powerpoint/2010/main" val="20245957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039A91F-BA61-FAE4-6952-A2A76F27F376}"/>
              </a:ext>
            </a:extLst>
          </p:cNvPr>
          <p:cNvSpPr>
            <a:spLocks noGrp="1" noRot="1" noMove="1" noResize="1" noEditPoints="1" noAdjustHandles="1" noChangeArrowheads="1" noChangeShapeType="1"/>
          </p:cNvSpPr>
          <p:nvPr>
            <p:ph type="title"/>
          </p:nvPr>
        </p:nvSpPr>
        <p:spPr/>
        <p:txBody>
          <a:bodyPr>
            <a:normAutofit/>
          </a:bodyPr>
          <a:lstStyle/>
          <a:p>
            <a:r>
              <a:rPr lang="en-GB" sz="2800">
                <a:solidFill>
                  <a:schemeClr val="tx1"/>
                </a:solidFill>
                <a:latin typeface="Lato ExtraBold" panose="020F0502020204030203" pitchFamily="34" charset="0"/>
                <a:ea typeface="Lato ExtraBold" panose="020F0502020204030203" pitchFamily="34" charset="0"/>
                <a:cs typeface="Lato ExtraBold" panose="020F0502020204030203" pitchFamily="34" charset="0"/>
              </a:rPr>
              <a:t>KEY GUIDELINES</a:t>
            </a:r>
          </a:p>
        </p:txBody>
      </p:sp>
      <p:grpSp>
        <p:nvGrpSpPr>
          <p:cNvPr id="5" name="Group 4">
            <a:extLst>
              <a:ext uri="{FF2B5EF4-FFF2-40B4-BE49-F238E27FC236}">
                <a16:creationId xmlns:a16="http://schemas.microsoft.com/office/drawing/2014/main" id="{57304816-497E-6C52-A9BF-48F5D0A47DC9}"/>
              </a:ext>
            </a:extLst>
          </p:cNvPr>
          <p:cNvGrpSpPr>
            <a:grpSpLocks/>
          </p:cNvGrpSpPr>
          <p:nvPr/>
        </p:nvGrpSpPr>
        <p:grpSpPr>
          <a:xfrm>
            <a:off x="692593" y="1735149"/>
            <a:ext cx="10806814" cy="4252672"/>
            <a:chOff x="692593" y="1302664"/>
            <a:chExt cx="10806814" cy="4252672"/>
          </a:xfrm>
        </p:grpSpPr>
        <p:cxnSp>
          <p:nvCxnSpPr>
            <p:cNvPr id="6" name="Straight Connector 5">
              <a:extLst>
                <a:ext uri="{FF2B5EF4-FFF2-40B4-BE49-F238E27FC236}">
                  <a16:creationId xmlns:a16="http://schemas.microsoft.com/office/drawing/2014/main" id="{50136513-066F-845D-7FC4-CFB1C0A6D754}"/>
                </a:ext>
              </a:extLst>
            </p:cNvPr>
            <p:cNvCxnSpPr>
              <a:cxnSpLocks/>
            </p:cNvCxnSpPr>
            <p:nvPr/>
          </p:nvCxnSpPr>
          <p:spPr>
            <a:xfrm>
              <a:off x="3860554" y="1845652"/>
              <a:ext cx="0" cy="1371600"/>
            </a:xfrm>
            <a:prstGeom prst="line">
              <a:avLst/>
            </a:prstGeom>
            <a:ln w="25400">
              <a:solidFill>
                <a:schemeClr val="tx1"/>
              </a:solidFill>
              <a:headEnd type="ova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BD832C44-0D81-597E-A421-338C4F66F830}"/>
                </a:ext>
              </a:extLst>
            </p:cNvPr>
            <p:cNvCxnSpPr>
              <a:cxnSpLocks/>
            </p:cNvCxnSpPr>
            <p:nvPr/>
          </p:nvCxnSpPr>
          <p:spPr>
            <a:xfrm>
              <a:off x="6092988" y="1845652"/>
              <a:ext cx="0" cy="1371600"/>
            </a:xfrm>
            <a:prstGeom prst="line">
              <a:avLst/>
            </a:prstGeom>
            <a:ln w="25400">
              <a:solidFill>
                <a:schemeClr val="accent2"/>
              </a:solidFill>
              <a:headEnd type="ova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FAECFFA9-A64A-3A9A-465A-03F7F274FF82}"/>
                </a:ext>
              </a:extLst>
            </p:cNvPr>
            <p:cNvCxnSpPr>
              <a:cxnSpLocks/>
            </p:cNvCxnSpPr>
            <p:nvPr/>
          </p:nvCxnSpPr>
          <p:spPr>
            <a:xfrm>
              <a:off x="8325422" y="1845652"/>
              <a:ext cx="0" cy="1371600"/>
            </a:xfrm>
            <a:prstGeom prst="line">
              <a:avLst/>
            </a:prstGeom>
            <a:ln w="25400">
              <a:solidFill>
                <a:srgbClr val="873AC0"/>
              </a:solidFill>
              <a:headEnd type="ova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71CF5C0-5A68-1EA3-526D-F909B7FEB265}"/>
                </a:ext>
              </a:extLst>
            </p:cNvPr>
            <p:cNvCxnSpPr>
              <a:cxnSpLocks/>
            </p:cNvCxnSpPr>
            <p:nvPr/>
          </p:nvCxnSpPr>
          <p:spPr>
            <a:xfrm>
              <a:off x="1628120" y="1845652"/>
              <a:ext cx="0" cy="1371600"/>
            </a:xfrm>
            <a:prstGeom prst="line">
              <a:avLst/>
            </a:prstGeom>
            <a:solidFill>
              <a:schemeClr val="accent6">
                <a:lumMod val="90000"/>
              </a:schemeClr>
            </a:solidFill>
            <a:ln w="25400">
              <a:solidFill>
                <a:schemeClr val="accent6">
                  <a:lumMod val="5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C131E97-0C6E-60D1-BFEA-08FFA45E133E}"/>
                </a:ext>
              </a:extLst>
            </p:cNvPr>
            <p:cNvCxnSpPr>
              <a:cxnSpLocks/>
            </p:cNvCxnSpPr>
            <p:nvPr/>
          </p:nvCxnSpPr>
          <p:spPr>
            <a:xfrm>
              <a:off x="10557855" y="1845652"/>
              <a:ext cx="0" cy="1371600"/>
            </a:xfrm>
            <a:prstGeom prst="line">
              <a:avLst/>
            </a:prstGeom>
            <a:ln w="25400">
              <a:solidFill>
                <a:srgbClr val="107A40"/>
              </a:solidFill>
              <a:headEnd type="oval"/>
            </a:ln>
          </p:spPr>
          <p:style>
            <a:lnRef idx="1">
              <a:schemeClr val="accent1"/>
            </a:lnRef>
            <a:fillRef idx="0">
              <a:schemeClr val="accent1"/>
            </a:fillRef>
            <a:effectRef idx="0">
              <a:schemeClr val="accent1"/>
            </a:effectRef>
            <a:fontRef idx="minor">
              <a:schemeClr val="tx1"/>
            </a:fontRef>
          </p:style>
        </p:cxnSp>
        <p:sp>
          <p:nvSpPr>
            <p:cNvPr id="11" name="Rounded Rectangle 1">
              <a:extLst>
                <a:ext uri="{FF2B5EF4-FFF2-40B4-BE49-F238E27FC236}">
                  <a16:creationId xmlns:a16="http://schemas.microsoft.com/office/drawing/2014/main" id="{904F1D2A-AF5F-6C41-57AB-9EDDDF76483D}"/>
                </a:ext>
              </a:extLst>
            </p:cNvPr>
            <p:cNvSpPr>
              <a:spLocks/>
            </p:cNvSpPr>
            <p:nvPr/>
          </p:nvSpPr>
          <p:spPr>
            <a:xfrm>
              <a:off x="919443" y="2537125"/>
              <a:ext cx="10332000" cy="96391"/>
            </a:xfrm>
            <a:prstGeom prst="roundRect">
              <a:avLst>
                <a:gd name="adj" fmla="val 50000"/>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p>
          </p:txBody>
        </p:sp>
        <p:sp>
          <p:nvSpPr>
            <p:cNvPr id="12" name="Oval 11">
              <a:extLst>
                <a:ext uri="{FF2B5EF4-FFF2-40B4-BE49-F238E27FC236}">
                  <a16:creationId xmlns:a16="http://schemas.microsoft.com/office/drawing/2014/main" id="{4E5DE90F-8CCE-ACC5-52CC-8D1B640F43C7}"/>
                </a:ext>
              </a:extLst>
            </p:cNvPr>
            <p:cNvSpPr>
              <a:spLocks/>
            </p:cNvSpPr>
            <p:nvPr/>
          </p:nvSpPr>
          <p:spPr>
            <a:xfrm flipH="1">
              <a:off x="1491552" y="2455293"/>
              <a:ext cx="261716" cy="261716"/>
            </a:xfrm>
            <a:prstGeom prst="ellipse">
              <a:avLst/>
            </a:prstGeom>
            <a:solidFill>
              <a:schemeClr val="accent6">
                <a:lumMod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800">
                <a:solidFill>
                  <a:schemeClr val="tx1">
                    <a:lumMod val="65000"/>
                    <a:lumOff val="35000"/>
                  </a:schemeClr>
                </a:solidFill>
              </a:endParaRPr>
            </a:p>
          </p:txBody>
        </p:sp>
        <p:sp>
          <p:nvSpPr>
            <p:cNvPr id="13" name="Oval 12">
              <a:extLst>
                <a:ext uri="{FF2B5EF4-FFF2-40B4-BE49-F238E27FC236}">
                  <a16:creationId xmlns:a16="http://schemas.microsoft.com/office/drawing/2014/main" id="{754F6316-E863-9175-49BD-B1CB0042B172}"/>
                </a:ext>
              </a:extLst>
            </p:cNvPr>
            <p:cNvSpPr>
              <a:spLocks/>
            </p:cNvSpPr>
            <p:nvPr/>
          </p:nvSpPr>
          <p:spPr>
            <a:xfrm flipH="1">
              <a:off x="5956610" y="2455293"/>
              <a:ext cx="261716" cy="261716"/>
            </a:xfrm>
            <a:prstGeom prst="ellipse">
              <a:avLst/>
            </a:prstGeom>
            <a:solidFill>
              <a:schemeClr val="accent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800">
                <a:solidFill>
                  <a:schemeClr val="tx1">
                    <a:lumMod val="65000"/>
                    <a:lumOff val="35000"/>
                  </a:schemeClr>
                </a:solidFill>
              </a:endParaRPr>
            </a:p>
          </p:txBody>
        </p:sp>
        <p:sp>
          <p:nvSpPr>
            <p:cNvPr id="14" name="Oval 13">
              <a:extLst>
                <a:ext uri="{FF2B5EF4-FFF2-40B4-BE49-F238E27FC236}">
                  <a16:creationId xmlns:a16="http://schemas.microsoft.com/office/drawing/2014/main" id="{F1E16B89-D297-1171-4296-03BC640CD1A6}"/>
                </a:ext>
              </a:extLst>
            </p:cNvPr>
            <p:cNvSpPr>
              <a:spLocks/>
            </p:cNvSpPr>
            <p:nvPr/>
          </p:nvSpPr>
          <p:spPr>
            <a:xfrm flipH="1">
              <a:off x="10421670" y="2455293"/>
              <a:ext cx="261716" cy="261716"/>
            </a:xfrm>
            <a:prstGeom prst="ellipse">
              <a:avLst/>
            </a:prstGeom>
            <a:solidFill>
              <a:srgbClr val="107A4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800">
                <a:solidFill>
                  <a:schemeClr val="tx1">
                    <a:lumMod val="65000"/>
                    <a:lumOff val="35000"/>
                  </a:schemeClr>
                </a:solidFill>
              </a:endParaRPr>
            </a:p>
          </p:txBody>
        </p:sp>
        <p:sp>
          <p:nvSpPr>
            <p:cNvPr id="15" name="Oval 14">
              <a:extLst>
                <a:ext uri="{FF2B5EF4-FFF2-40B4-BE49-F238E27FC236}">
                  <a16:creationId xmlns:a16="http://schemas.microsoft.com/office/drawing/2014/main" id="{E7A8DDD4-17F3-A1CB-B728-A0159EB18073}"/>
                </a:ext>
              </a:extLst>
            </p:cNvPr>
            <p:cNvSpPr>
              <a:spLocks/>
            </p:cNvSpPr>
            <p:nvPr/>
          </p:nvSpPr>
          <p:spPr>
            <a:xfrm rot="10800000" flipH="1">
              <a:off x="3724081" y="2455292"/>
              <a:ext cx="261716" cy="261716"/>
            </a:xfrm>
            <a:prstGeom prst="ellipse">
              <a:avLst/>
            </a:prstGeom>
            <a:solidFill>
              <a:schemeClr val="tx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800">
                <a:solidFill>
                  <a:schemeClr val="tx1">
                    <a:lumMod val="65000"/>
                    <a:lumOff val="35000"/>
                  </a:schemeClr>
                </a:solidFill>
              </a:endParaRPr>
            </a:p>
          </p:txBody>
        </p:sp>
        <p:sp>
          <p:nvSpPr>
            <p:cNvPr id="16" name="Oval 15">
              <a:extLst>
                <a:ext uri="{FF2B5EF4-FFF2-40B4-BE49-F238E27FC236}">
                  <a16:creationId xmlns:a16="http://schemas.microsoft.com/office/drawing/2014/main" id="{95478D75-BCB1-F502-8150-8B67049FCF56}"/>
                </a:ext>
              </a:extLst>
            </p:cNvPr>
            <p:cNvSpPr>
              <a:spLocks/>
            </p:cNvSpPr>
            <p:nvPr/>
          </p:nvSpPr>
          <p:spPr>
            <a:xfrm rot="10800000" flipH="1">
              <a:off x="8189139" y="2455293"/>
              <a:ext cx="261716" cy="261716"/>
            </a:xfrm>
            <a:prstGeom prst="ellipse">
              <a:avLst/>
            </a:prstGeom>
            <a:solidFill>
              <a:srgbClr val="873AC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800">
                <a:solidFill>
                  <a:schemeClr val="tx1">
                    <a:lumMod val="65000"/>
                    <a:lumOff val="35000"/>
                  </a:schemeClr>
                </a:solidFill>
              </a:endParaRPr>
            </a:p>
          </p:txBody>
        </p:sp>
        <p:grpSp>
          <p:nvGrpSpPr>
            <p:cNvPr id="17" name="Group 16">
              <a:extLst>
                <a:ext uri="{FF2B5EF4-FFF2-40B4-BE49-F238E27FC236}">
                  <a16:creationId xmlns:a16="http://schemas.microsoft.com/office/drawing/2014/main" id="{A132F969-8B90-9BF8-F9E1-A3CC43B5C333}"/>
                </a:ext>
              </a:extLst>
            </p:cNvPr>
            <p:cNvGrpSpPr>
              <a:grpSpLocks/>
            </p:cNvGrpSpPr>
            <p:nvPr/>
          </p:nvGrpSpPr>
          <p:grpSpPr>
            <a:xfrm>
              <a:off x="692593" y="3119938"/>
              <a:ext cx="1877086" cy="2435398"/>
              <a:chOff x="694424" y="3784632"/>
              <a:chExt cx="1877086" cy="2435398"/>
            </a:xfrm>
          </p:grpSpPr>
          <p:sp>
            <p:nvSpPr>
              <p:cNvPr id="50" name="Rectangle 49">
                <a:extLst>
                  <a:ext uri="{FF2B5EF4-FFF2-40B4-BE49-F238E27FC236}">
                    <a16:creationId xmlns:a16="http://schemas.microsoft.com/office/drawing/2014/main" id="{76967050-DE9C-0D23-588D-B53553380550}"/>
                  </a:ext>
                </a:extLst>
              </p:cNvPr>
              <p:cNvSpPr>
                <a:spLocks/>
              </p:cNvSpPr>
              <p:nvPr/>
            </p:nvSpPr>
            <p:spPr>
              <a:xfrm>
                <a:off x="694424" y="3868125"/>
                <a:ext cx="1877086" cy="2351905"/>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1" name="Trapezoid 50">
                <a:extLst>
                  <a:ext uri="{FF2B5EF4-FFF2-40B4-BE49-F238E27FC236}">
                    <a16:creationId xmlns:a16="http://schemas.microsoft.com/office/drawing/2014/main" id="{A775ADF7-9279-3278-5FB3-6A979B5C7705}"/>
                  </a:ext>
                </a:extLst>
              </p:cNvPr>
              <p:cNvSpPr>
                <a:spLocks/>
              </p:cNvSpPr>
              <p:nvPr/>
            </p:nvSpPr>
            <p:spPr>
              <a:xfrm rot="10800000">
                <a:off x="739943" y="3784632"/>
                <a:ext cx="1767287" cy="498869"/>
              </a:xfrm>
              <a:prstGeom prst="trapezoid">
                <a:avLst/>
              </a:prstGeom>
              <a:solidFill>
                <a:schemeClr val="accent6">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18" name="Group 17">
              <a:extLst>
                <a:ext uri="{FF2B5EF4-FFF2-40B4-BE49-F238E27FC236}">
                  <a16:creationId xmlns:a16="http://schemas.microsoft.com/office/drawing/2014/main" id="{3192544D-C285-B62B-A8BD-1051E3FF1137}"/>
                </a:ext>
              </a:extLst>
            </p:cNvPr>
            <p:cNvGrpSpPr>
              <a:grpSpLocks/>
            </p:cNvGrpSpPr>
            <p:nvPr/>
          </p:nvGrpSpPr>
          <p:grpSpPr>
            <a:xfrm>
              <a:off x="2934078" y="3119938"/>
              <a:ext cx="1877086" cy="2435398"/>
              <a:chOff x="694424" y="3784632"/>
              <a:chExt cx="1877086" cy="2435398"/>
            </a:xfrm>
          </p:grpSpPr>
          <p:sp>
            <p:nvSpPr>
              <p:cNvPr id="48" name="Rectangle 47">
                <a:extLst>
                  <a:ext uri="{FF2B5EF4-FFF2-40B4-BE49-F238E27FC236}">
                    <a16:creationId xmlns:a16="http://schemas.microsoft.com/office/drawing/2014/main" id="{E56E73F1-5008-2216-4C56-B26A1A0AA403}"/>
                  </a:ext>
                </a:extLst>
              </p:cNvPr>
              <p:cNvSpPr>
                <a:spLocks/>
              </p:cNvSpPr>
              <p:nvPr/>
            </p:nvSpPr>
            <p:spPr>
              <a:xfrm>
                <a:off x="694424" y="3868125"/>
                <a:ext cx="1877086" cy="2351905"/>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9" name="Trapezoid 48">
                <a:extLst>
                  <a:ext uri="{FF2B5EF4-FFF2-40B4-BE49-F238E27FC236}">
                    <a16:creationId xmlns:a16="http://schemas.microsoft.com/office/drawing/2014/main" id="{E876776E-170D-52C4-7810-FE0F14B658E7}"/>
                  </a:ext>
                </a:extLst>
              </p:cNvPr>
              <p:cNvSpPr>
                <a:spLocks/>
              </p:cNvSpPr>
              <p:nvPr/>
            </p:nvSpPr>
            <p:spPr>
              <a:xfrm rot="10800000">
                <a:off x="739943" y="3784632"/>
                <a:ext cx="1767287" cy="498869"/>
              </a:xfrm>
              <a:prstGeom prst="trapezoid">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19" name="Group 18">
              <a:extLst>
                <a:ext uri="{FF2B5EF4-FFF2-40B4-BE49-F238E27FC236}">
                  <a16:creationId xmlns:a16="http://schemas.microsoft.com/office/drawing/2014/main" id="{C00C9717-FF32-C012-5674-094AF530D191}"/>
                </a:ext>
              </a:extLst>
            </p:cNvPr>
            <p:cNvGrpSpPr>
              <a:grpSpLocks/>
            </p:cNvGrpSpPr>
            <p:nvPr/>
          </p:nvGrpSpPr>
          <p:grpSpPr>
            <a:xfrm>
              <a:off x="5157457" y="3119938"/>
              <a:ext cx="1877086" cy="2435398"/>
              <a:chOff x="694424" y="3784632"/>
              <a:chExt cx="1877086" cy="2435398"/>
            </a:xfrm>
          </p:grpSpPr>
          <p:sp>
            <p:nvSpPr>
              <p:cNvPr id="46" name="Rectangle 45">
                <a:extLst>
                  <a:ext uri="{FF2B5EF4-FFF2-40B4-BE49-F238E27FC236}">
                    <a16:creationId xmlns:a16="http://schemas.microsoft.com/office/drawing/2014/main" id="{660CDD34-0B26-A087-936C-605BAEFDF293}"/>
                  </a:ext>
                </a:extLst>
              </p:cNvPr>
              <p:cNvSpPr>
                <a:spLocks/>
              </p:cNvSpPr>
              <p:nvPr/>
            </p:nvSpPr>
            <p:spPr>
              <a:xfrm>
                <a:off x="694424" y="3868125"/>
                <a:ext cx="1877086" cy="2351905"/>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7" name="Trapezoid 46">
                <a:extLst>
                  <a:ext uri="{FF2B5EF4-FFF2-40B4-BE49-F238E27FC236}">
                    <a16:creationId xmlns:a16="http://schemas.microsoft.com/office/drawing/2014/main" id="{B84B307B-AD75-8EB1-9DB9-AFC1FBF41DAE}"/>
                  </a:ext>
                </a:extLst>
              </p:cNvPr>
              <p:cNvSpPr>
                <a:spLocks/>
              </p:cNvSpPr>
              <p:nvPr/>
            </p:nvSpPr>
            <p:spPr>
              <a:xfrm rot="10800000">
                <a:off x="739943" y="3784632"/>
                <a:ext cx="1767287" cy="498869"/>
              </a:xfrm>
              <a:prstGeom prst="trapezoid">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20" name="Group 19">
              <a:extLst>
                <a:ext uri="{FF2B5EF4-FFF2-40B4-BE49-F238E27FC236}">
                  <a16:creationId xmlns:a16="http://schemas.microsoft.com/office/drawing/2014/main" id="{77C2602D-63FB-3E6A-C9DA-BD3B2707C828}"/>
                </a:ext>
              </a:extLst>
            </p:cNvPr>
            <p:cNvGrpSpPr>
              <a:grpSpLocks/>
            </p:cNvGrpSpPr>
            <p:nvPr/>
          </p:nvGrpSpPr>
          <p:grpSpPr>
            <a:xfrm>
              <a:off x="7389889" y="3119938"/>
              <a:ext cx="1877086" cy="2435398"/>
              <a:chOff x="694424" y="3784632"/>
              <a:chExt cx="1877086" cy="2435398"/>
            </a:xfrm>
          </p:grpSpPr>
          <p:sp>
            <p:nvSpPr>
              <p:cNvPr id="44" name="Rectangle 43">
                <a:extLst>
                  <a:ext uri="{FF2B5EF4-FFF2-40B4-BE49-F238E27FC236}">
                    <a16:creationId xmlns:a16="http://schemas.microsoft.com/office/drawing/2014/main" id="{9427787C-821A-289A-32CA-FE8BAFFFC9CA}"/>
                  </a:ext>
                </a:extLst>
              </p:cNvPr>
              <p:cNvSpPr>
                <a:spLocks/>
              </p:cNvSpPr>
              <p:nvPr/>
            </p:nvSpPr>
            <p:spPr>
              <a:xfrm>
                <a:off x="694424" y="3868125"/>
                <a:ext cx="1877086" cy="2351905"/>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5" name="Trapezoid 44">
                <a:extLst>
                  <a:ext uri="{FF2B5EF4-FFF2-40B4-BE49-F238E27FC236}">
                    <a16:creationId xmlns:a16="http://schemas.microsoft.com/office/drawing/2014/main" id="{9F88B42D-64FD-51BC-830E-999BCA349247}"/>
                  </a:ext>
                </a:extLst>
              </p:cNvPr>
              <p:cNvSpPr>
                <a:spLocks/>
              </p:cNvSpPr>
              <p:nvPr/>
            </p:nvSpPr>
            <p:spPr>
              <a:xfrm rot="10800000">
                <a:off x="739943" y="3784632"/>
                <a:ext cx="1767287" cy="498869"/>
              </a:xfrm>
              <a:prstGeom prst="trapezoid">
                <a:avLst/>
              </a:prstGeom>
              <a:solidFill>
                <a:srgbClr val="873A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21" name="Group 20">
              <a:extLst>
                <a:ext uri="{FF2B5EF4-FFF2-40B4-BE49-F238E27FC236}">
                  <a16:creationId xmlns:a16="http://schemas.microsoft.com/office/drawing/2014/main" id="{8BCC5C98-75F1-BB1D-4354-907E401892D1}"/>
                </a:ext>
              </a:extLst>
            </p:cNvPr>
            <p:cNvGrpSpPr>
              <a:grpSpLocks/>
            </p:cNvGrpSpPr>
            <p:nvPr/>
          </p:nvGrpSpPr>
          <p:grpSpPr>
            <a:xfrm>
              <a:off x="9622321" y="3119938"/>
              <a:ext cx="1877086" cy="2435398"/>
              <a:chOff x="694424" y="3784632"/>
              <a:chExt cx="1877086" cy="2435398"/>
            </a:xfrm>
          </p:grpSpPr>
          <p:sp>
            <p:nvSpPr>
              <p:cNvPr id="42" name="Rectangle 41">
                <a:extLst>
                  <a:ext uri="{FF2B5EF4-FFF2-40B4-BE49-F238E27FC236}">
                    <a16:creationId xmlns:a16="http://schemas.microsoft.com/office/drawing/2014/main" id="{9AFE1BCE-5CEA-D644-D404-945AA6C51A46}"/>
                  </a:ext>
                </a:extLst>
              </p:cNvPr>
              <p:cNvSpPr>
                <a:spLocks/>
              </p:cNvSpPr>
              <p:nvPr/>
            </p:nvSpPr>
            <p:spPr>
              <a:xfrm>
                <a:off x="694424" y="3868125"/>
                <a:ext cx="1877086" cy="2351905"/>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3" name="Trapezoid 42">
                <a:extLst>
                  <a:ext uri="{FF2B5EF4-FFF2-40B4-BE49-F238E27FC236}">
                    <a16:creationId xmlns:a16="http://schemas.microsoft.com/office/drawing/2014/main" id="{57368DE8-D225-F727-E172-59A3895CF8C3}"/>
                  </a:ext>
                </a:extLst>
              </p:cNvPr>
              <p:cNvSpPr>
                <a:spLocks/>
              </p:cNvSpPr>
              <p:nvPr/>
            </p:nvSpPr>
            <p:spPr>
              <a:xfrm rot="10800000">
                <a:off x="739943" y="3784632"/>
                <a:ext cx="1767287" cy="498869"/>
              </a:xfrm>
              <a:prstGeom prst="trapezoid">
                <a:avLst/>
              </a:prstGeom>
              <a:solidFill>
                <a:srgbClr val="107A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22" name="Group 21">
              <a:extLst>
                <a:ext uri="{FF2B5EF4-FFF2-40B4-BE49-F238E27FC236}">
                  <a16:creationId xmlns:a16="http://schemas.microsoft.com/office/drawing/2014/main" id="{ACE4DB5E-1F22-E7F2-D370-1A072B884C7A}"/>
                </a:ext>
              </a:extLst>
            </p:cNvPr>
            <p:cNvGrpSpPr>
              <a:grpSpLocks/>
            </p:cNvGrpSpPr>
            <p:nvPr/>
          </p:nvGrpSpPr>
          <p:grpSpPr>
            <a:xfrm>
              <a:off x="851978" y="3169318"/>
              <a:ext cx="1563024" cy="2249125"/>
              <a:chOff x="862535" y="3451221"/>
              <a:chExt cx="1563024" cy="2249125"/>
            </a:xfrm>
          </p:grpSpPr>
          <p:sp>
            <p:nvSpPr>
              <p:cNvPr id="40" name="TextBox 1861">
                <a:extLst>
                  <a:ext uri="{FF2B5EF4-FFF2-40B4-BE49-F238E27FC236}">
                    <a16:creationId xmlns:a16="http://schemas.microsoft.com/office/drawing/2014/main" id="{77DF2685-07C5-0597-D3BD-AE64EA6325BC}"/>
                  </a:ext>
                </a:extLst>
              </p:cNvPr>
              <p:cNvSpPr txBox="1">
                <a:spLocks/>
              </p:cNvSpPr>
              <p:nvPr/>
            </p:nvSpPr>
            <p:spPr>
              <a:xfrm>
                <a:off x="862535" y="3451221"/>
                <a:ext cx="1563024" cy="400110"/>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r>
                  <a:rPr lang="en-US" sz="1000" b="1">
                    <a:solidFill>
                      <a:schemeClr val="bg1"/>
                    </a:solidFill>
                    <a:latin typeface="+mj-lt"/>
                  </a:rPr>
                  <a:t>1</a:t>
                </a:r>
                <a:r>
                  <a:rPr lang="en-US" sz="1000" b="1" baseline="30000">
                    <a:solidFill>
                      <a:schemeClr val="bg1"/>
                    </a:solidFill>
                    <a:latin typeface="+mj-lt"/>
                  </a:rPr>
                  <a:t>st</a:t>
                </a:r>
                <a:r>
                  <a:rPr lang="en-US" sz="1000" b="1">
                    <a:solidFill>
                      <a:schemeClr val="bg1"/>
                    </a:solidFill>
                    <a:latin typeface="+mj-lt"/>
                  </a:rPr>
                  <a:t> International Schizophrenia Guideline</a:t>
                </a:r>
              </a:p>
            </p:txBody>
          </p:sp>
          <p:sp>
            <p:nvSpPr>
              <p:cNvPr id="41" name="TextBox 1862">
                <a:extLst>
                  <a:ext uri="{FF2B5EF4-FFF2-40B4-BE49-F238E27FC236}">
                    <a16:creationId xmlns:a16="http://schemas.microsoft.com/office/drawing/2014/main" id="{DDFF7BB8-8610-2F0C-2F9D-8AA9EB16345F}"/>
                  </a:ext>
                </a:extLst>
              </p:cNvPr>
              <p:cNvSpPr txBox="1">
                <a:spLocks/>
              </p:cNvSpPr>
              <p:nvPr/>
            </p:nvSpPr>
            <p:spPr>
              <a:xfrm>
                <a:off x="862535" y="3946020"/>
                <a:ext cx="1563024"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200">
                    <a:latin typeface="Lato Light" panose="020F0502020204030203" pitchFamily="34" charset="0"/>
                    <a:ea typeface="Lato Light" panose="020F0502020204030203" pitchFamily="34" charset="0"/>
                    <a:cs typeface="Lato Light" panose="020F0502020204030203" pitchFamily="34" charset="0"/>
                  </a:rPr>
                  <a:t>In 2000 The American Journal of Psychiatry published the first International Guideline on Schizophrenia.</a:t>
                </a:r>
              </a:p>
              <a:p>
                <a:pPr algn="ctr"/>
                <a:endParaRPr lang="en-GB" sz="1200">
                  <a:latin typeface="Lato Light" panose="020F0502020204030203" pitchFamily="34" charset="0"/>
                  <a:ea typeface="Lato Light" panose="020F0502020204030203" pitchFamily="34" charset="0"/>
                  <a:cs typeface="Lato Light" panose="020F0502020204030203" pitchFamily="34" charset="0"/>
                </a:endParaRPr>
              </a:p>
              <a:p>
                <a:pPr algn="ctr"/>
                <a:r>
                  <a:rPr lang="en-GB" sz="1200">
                    <a:latin typeface="Lato Light" panose="020F0502020204030203" pitchFamily="34" charset="0"/>
                    <a:ea typeface="Lato Light" panose="020F0502020204030203" pitchFamily="34" charset="0"/>
                    <a:cs typeface="Lato Light" panose="020F0502020204030203" pitchFamily="34" charset="0"/>
                  </a:rPr>
                  <a:t>**UPDATED 2017</a:t>
                </a:r>
              </a:p>
            </p:txBody>
          </p:sp>
        </p:grpSp>
        <p:grpSp>
          <p:nvGrpSpPr>
            <p:cNvPr id="23" name="Group 22">
              <a:extLst>
                <a:ext uri="{FF2B5EF4-FFF2-40B4-BE49-F238E27FC236}">
                  <a16:creationId xmlns:a16="http://schemas.microsoft.com/office/drawing/2014/main" id="{3E292429-D63B-5B3F-4C5A-B8148486073E}"/>
                </a:ext>
              </a:extLst>
            </p:cNvPr>
            <p:cNvGrpSpPr>
              <a:grpSpLocks/>
            </p:cNvGrpSpPr>
            <p:nvPr/>
          </p:nvGrpSpPr>
          <p:grpSpPr>
            <a:xfrm>
              <a:off x="3017520" y="3169318"/>
              <a:ext cx="1629262" cy="2272613"/>
              <a:chOff x="796297" y="3451221"/>
              <a:chExt cx="1629262" cy="2272613"/>
            </a:xfrm>
          </p:grpSpPr>
          <p:sp>
            <p:nvSpPr>
              <p:cNvPr id="38" name="TextBox 1864">
                <a:extLst>
                  <a:ext uri="{FF2B5EF4-FFF2-40B4-BE49-F238E27FC236}">
                    <a16:creationId xmlns:a16="http://schemas.microsoft.com/office/drawing/2014/main" id="{215878D0-6A10-6A58-E172-28608793EC05}"/>
                  </a:ext>
                </a:extLst>
              </p:cNvPr>
              <p:cNvSpPr txBox="1">
                <a:spLocks/>
              </p:cNvSpPr>
              <p:nvPr/>
            </p:nvSpPr>
            <p:spPr>
              <a:xfrm>
                <a:off x="796297" y="3451221"/>
                <a:ext cx="1629262" cy="400110"/>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r>
                  <a:rPr lang="en-US" sz="1000" b="1">
                    <a:solidFill>
                      <a:schemeClr val="bg1"/>
                    </a:solidFill>
                    <a:latin typeface="+mj-lt"/>
                  </a:rPr>
                  <a:t>1</a:t>
                </a:r>
                <a:r>
                  <a:rPr lang="en-US" sz="1000" b="1" baseline="30000">
                    <a:solidFill>
                      <a:schemeClr val="bg1"/>
                    </a:solidFill>
                    <a:latin typeface="+mj-lt"/>
                  </a:rPr>
                  <a:t>st</a:t>
                </a:r>
                <a:r>
                  <a:rPr lang="en-US" sz="1000" b="1">
                    <a:solidFill>
                      <a:schemeClr val="bg1"/>
                    </a:solidFill>
                    <a:latin typeface="+mj-lt"/>
                  </a:rPr>
                  <a:t> ADP Published Guideline</a:t>
                </a:r>
              </a:p>
            </p:txBody>
          </p:sp>
          <p:sp>
            <p:nvSpPr>
              <p:cNvPr id="39" name="TextBox 1865">
                <a:extLst>
                  <a:ext uri="{FF2B5EF4-FFF2-40B4-BE49-F238E27FC236}">
                    <a16:creationId xmlns:a16="http://schemas.microsoft.com/office/drawing/2014/main" id="{4FDF8DC4-85E0-9BDE-8BEC-7C5692B9516C}"/>
                  </a:ext>
                </a:extLst>
              </p:cNvPr>
              <p:cNvSpPr txBox="1">
                <a:spLocks/>
              </p:cNvSpPr>
              <p:nvPr/>
            </p:nvSpPr>
            <p:spPr>
              <a:xfrm>
                <a:off x="862535" y="3969508"/>
                <a:ext cx="1563024"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200">
                    <a:latin typeface="Lato Light" panose="020F0502020204030203" pitchFamily="34" charset="0"/>
                    <a:ea typeface="Lato Light" panose="020F0502020204030203" pitchFamily="34" charset="0"/>
                    <a:cs typeface="Lato Light" panose="020F0502020204030203" pitchFamily="34" charset="0"/>
                  </a:rPr>
                  <a:t>The earliest guideline addressing Alzheimer's disease psychosis, </a:t>
                </a:r>
                <a:r>
                  <a:rPr lang="en-GB" sz="1200" i="1">
                    <a:latin typeface="Lato Light" panose="020F0502020204030203" pitchFamily="34" charset="0"/>
                    <a:ea typeface="Lato Light" panose="020F0502020204030203" pitchFamily="34" charset="0"/>
                    <a:cs typeface="Lato Light" panose="020F0502020204030203" pitchFamily="34" charset="0"/>
                  </a:rPr>
                  <a:t>Behaviour Disorders of Dementia: Recognition and Treatment</a:t>
                </a:r>
                <a:r>
                  <a:rPr lang="en-GB" sz="1200">
                    <a:latin typeface="Lato Light" panose="020F0502020204030203" pitchFamily="34" charset="0"/>
                    <a:ea typeface="Lato Light" panose="020F0502020204030203" pitchFamily="34" charset="0"/>
                    <a:cs typeface="Lato Light" panose="020F0502020204030203" pitchFamily="34" charset="0"/>
                  </a:rPr>
                  <a:t>, was published in 2006.</a:t>
                </a:r>
                <a:endParaRPr lang="ko-KR" altLang="en-US" sz="1200">
                  <a:solidFill>
                    <a:schemeClr val="tx1">
                      <a:lumMod val="85000"/>
                      <a:lumOff val="15000"/>
                    </a:schemeClr>
                  </a:solidFill>
                  <a:latin typeface="Lato Light" panose="020F0502020204030203" pitchFamily="34" charset="0"/>
                  <a:cs typeface="Lato Light" panose="020F0502020204030203" pitchFamily="34" charset="0"/>
                </a:endParaRPr>
              </a:p>
            </p:txBody>
          </p:sp>
        </p:grpSp>
        <p:grpSp>
          <p:nvGrpSpPr>
            <p:cNvPr id="24" name="Group 23">
              <a:extLst>
                <a:ext uri="{FF2B5EF4-FFF2-40B4-BE49-F238E27FC236}">
                  <a16:creationId xmlns:a16="http://schemas.microsoft.com/office/drawing/2014/main" id="{D8596137-1E4C-AD44-8325-10C5E028AB43}"/>
                </a:ext>
              </a:extLst>
            </p:cNvPr>
            <p:cNvGrpSpPr>
              <a:grpSpLocks/>
            </p:cNvGrpSpPr>
            <p:nvPr/>
          </p:nvGrpSpPr>
          <p:grpSpPr>
            <a:xfrm>
              <a:off x="5093177" y="3169318"/>
              <a:ext cx="1950419" cy="2273621"/>
              <a:chOff x="640174" y="3451221"/>
              <a:chExt cx="1950419" cy="2273621"/>
            </a:xfrm>
          </p:grpSpPr>
          <p:sp>
            <p:nvSpPr>
              <p:cNvPr id="36" name="TextBox 1867">
                <a:extLst>
                  <a:ext uri="{FF2B5EF4-FFF2-40B4-BE49-F238E27FC236}">
                    <a16:creationId xmlns:a16="http://schemas.microsoft.com/office/drawing/2014/main" id="{6A4EAD35-210E-76CF-05D0-F804BE06A7E3}"/>
                  </a:ext>
                </a:extLst>
              </p:cNvPr>
              <p:cNvSpPr txBox="1">
                <a:spLocks/>
              </p:cNvSpPr>
              <p:nvPr/>
            </p:nvSpPr>
            <p:spPr>
              <a:xfrm>
                <a:off x="640174" y="3451221"/>
                <a:ext cx="1950419" cy="400110"/>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r>
                  <a:rPr lang="en-US" sz="1000" b="1">
                    <a:solidFill>
                      <a:schemeClr val="bg1"/>
                    </a:solidFill>
                    <a:latin typeface="+mj-lt"/>
                  </a:rPr>
                  <a:t>International Psychogeriatric Association </a:t>
                </a:r>
              </a:p>
            </p:txBody>
          </p:sp>
          <p:sp>
            <p:nvSpPr>
              <p:cNvPr id="37" name="TextBox 1868">
                <a:extLst>
                  <a:ext uri="{FF2B5EF4-FFF2-40B4-BE49-F238E27FC236}">
                    <a16:creationId xmlns:a16="http://schemas.microsoft.com/office/drawing/2014/main" id="{CB6409FD-D0A0-16CA-FF0B-B8D1375F4CE9}"/>
                  </a:ext>
                </a:extLst>
              </p:cNvPr>
              <p:cNvSpPr txBox="1">
                <a:spLocks/>
              </p:cNvSpPr>
              <p:nvPr/>
            </p:nvSpPr>
            <p:spPr>
              <a:xfrm>
                <a:off x="850928" y="3970516"/>
                <a:ext cx="1563024"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200">
                    <a:latin typeface="Lato Light" panose="020F0502020204030203" pitchFamily="34" charset="0"/>
                    <a:ea typeface="Lato Light" panose="020F0502020204030203" pitchFamily="34" charset="0"/>
                    <a:cs typeface="Lato Light" panose="020F0502020204030203" pitchFamily="34" charset="0"/>
                  </a:rPr>
                  <a:t>The most recent ADP guideline, 'The IPA Complete Guides to Behavioural and Psychological Symptoms of Dementia,' was published in 2017.</a:t>
                </a:r>
                <a:endParaRPr lang="ko-KR" altLang="en-US" sz="1200">
                  <a:solidFill>
                    <a:schemeClr val="tx1">
                      <a:lumMod val="85000"/>
                      <a:lumOff val="15000"/>
                    </a:schemeClr>
                  </a:solidFill>
                  <a:latin typeface="Lato Light" panose="020F0502020204030203" pitchFamily="34" charset="0"/>
                  <a:cs typeface="Lato Light" panose="020F0502020204030203" pitchFamily="34" charset="0"/>
                </a:endParaRPr>
              </a:p>
            </p:txBody>
          </p:sp>
        </p:grpSp>
        <p:grpSp>
          <p:nvGrpSpPr>
            <p:cNvPr id="25" name="Group 24">
              <a:extLst>
                <a:ext uri="{FF2B5EF4-FFF2-40B4-BE49-F238E27FC236}">
                  <a16:creationId xmlns:a16="http://schemas.microsoft.com/office/drawing/2014/main" id="{86603361-A4A9-78C5-4E8B-7B8B28B87A45}"/>
                </a:ext>
              </a:extLst>
            </p:cNvPr>
            <p:cNvGrpSpPr>
              <a:grpSpLocks/>
            </p:cNvGrpSpPr>
            <p:nvPr/>
          </p:nvGrpSpPr>
          <p:grpSpPr>
            <a:xfrm>
              <a:off x="7537539" y="3092374"/>
              <a:ext cx="1604003" cy="2326069"/>
              <a:chOff x="852756" y="3374277"/>
              <a:chExt cx="1604003" cy="2326069"/>
            </a:xfrm>
          </p:grpSpPr>
          <p:sp>
            <p:nvSpPr>
              <p:cNvPr id="34" name="TextBox 1870">
                <a:extLst>
                  <a:ext uri="{FF2B5EF4-FFF2-40B4-BE49-F238E27FC236}">
                    <a16:creationId xmlns:a16="http://schemas.microsoft.com/office/drawing/2014/main" id="{69E65E8B-1793-530B-E4B2-A1F8C4937C4A}"/>
                  </a:ext>
                </a:extLst>
              </p:cNvPr>
              <p:cNvSpPr txBox="1">
                <a:spLocks/>
              </p:cNvSpPr>
              <p:nvPr/>
            </p:nvSpPr>
            <p:spPr>
              <a:xfrm>
                <a:off x="862534" y="3374277"/>
                <a:ext cx="1594225" cy="553998"/>
              </a:xfrm>
              <a:prstGeom prst="rect">
                <a:avLst/>
              </a:prstGeom>
              <a:noFill/>
              <a:effectLst/>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r>
                  <a:rPr lang="en-US" sz="1000" b="1">
                    <a:solidFill>
                      <a:schemeClr val="bg1"/>
                    </a:solidFill>
                    <a:latin typeface="+mj-lt"/>
                  </a:rPr>
                  <a:t>International Psychogeriatric Association </a:t>
                </a:r>
              </a:p>
            </p:txBody>
          </p:sp>
          <p:sp>
            <p:nvSpPr>
              <p:cNvPr id="35" name="TextBox 1871">
                <a:extLst>
                  <a:ext uri="{FF2B5EF4-FFF2-40B4-BE49-F238E27FC236}">
                    <a16:creationId xmlns:a16="http://schemas.microsoft.com/office/drawing/2014/main" id="{76EFDB23-C922-2C9A-E228-B51CF7740B6B}"/>
                  </a:ext>
                </a:extLst>
              </p:cNvPr>
              <p:cNvSpPr txBox="1">
                <a:spLocks/>
              </p:cNvSpPr>
              <p:nvPr/>
            </p:nvSpPr>
            <p:spPr>
              <a:xfrm>
                <a:off x="852756" y="3946020"/>
                <a:ext cx="1563024"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200">
                    <a:latin typeface="Lato Light" panose="020F0502020204030203" pitchFamily="34" charset="0"/>
                    <a:ea typeface="Lato Light" panose="020F0502020204030203" pitchFamily="34" charset="0"/>
                    <a:cs typeface="Lato Light" panose="020F0502020204030203" pitchFamily="34" charset="0"/>
                  </a:rPr>
                  <a:t>The most recent ADP guideline, 'The IPA Complete Guides to Behavioural and Psychological Symptoms of Dementia,' was published in 2017.</a:t>
                </a:r>
                <a:endParaRPr lang="ko-KR" altLang="en-US" sz="1200">
                  <a:solidFill>
                    <a:schemeClr val="tx1">
                      <a:lumMod val="85000"/>
                      <a:lumOff val="15000"/>
                    </a:schemeClr>
                  </a:solidFill>
                  <a:latin typeface="Lato Light" panose="020F0502020204030203" pitchFamily="34" charset="0"/>
                  <a:cs typeface="Lato Light" panose="020F0502020204030203" pitchFamily="34" charset="0"/>
                </a:endParaRPr>
              </a:p>
            </p:txBody>
          </p:sp>
        </p:grpSp>
        <p:grpSp>
          <p:nvGrpSpPr>
            <p:cNvPr id="26" name="Group 25">
              <a:extLst>
                <a:ext uri="{FF2B5EF4-FFF2-40B4-BE49-F238E27FC236}">
                  <a16:creationId xmlns:a16="http://schemas.microsoft.com/office/drawing/2014/main" id="{D3CE0732-B9B3-707C-40AC-D41C9A1E6112}"/>
                </a:ext>
              </a:extLst>
            </p:cNvPr>
            <p:cNvGrpSpPr>
              <a:grpSpLocks/>
            </p:cNvGrpSpPr>
            <p:nvPr/>
          </p:nvGrpSpPr>
          <p:grpSpPr>
            <a:xfrm>
              <a:off x="9764486" y="3166894"/>
              <a:ext cx="1665514" cy="2251549"/>
              <a:chOff x="847925" y="3448797"/>
              <a:chExt cx="1665514" cy="2251549"/>
            </a:xfrm>
          </p:grpSpPr>
          <p:sp>
            <p:nvSpPr>
              <p:cNvPr id="32" name="TextBox 1873">
                <a:extLst>
                  <a:ext uri="{FF2B5EF4-FFF2-40B4-BE49-F238E27FC236}">
                    <a16:creationId xmlns:a16="http://schemas.microsoft.com/office/drawing/2014/main" id="{62C1CA94-191B-72E7-6899-D6151D0E3F74}"/>
                  </a:ext>
                </a:extLst>
              </p:cNvPr>
              <p:cNvSpPr txBox="1">
                <a:spLocks/>
              </p:cNvSpPr>
              <p:nvPr/>
            </p:nvSpPr>
            <p:spPr>
              <a:xfrm>
                <a:off x="847925" y="3448797"/>
                <a:ext cx="1577633" cy="400110"/>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r>
                  <a:rPr lang="en-US" sz="1000" b="1">
                    <a:solidFill>
                      <a:schemeClr val="bg1"/>
                    </a:solidFill>
                    <a:latin typeface="+mj-lt"/>
                  </a:rPr>
                  <a:t>National Library of Medicine</a:t>
                </a:r>
              </a:p>
            </p:txBody>
          </p:sp>
          <p:sp>
            <p:nvSpPr>
              <p:cNvPr id="33" name="TextBox 1874">
                <a:extLst>
                  <a:ext uri="{FF2B5EF4-FFF2-40B4-BE49-F238E27FC236}">
                    <a16:creationId xmlns:a16="http://schemas.microsoft.com/office/drawing/2014/main" id="{6C903D9B-1A3A-1673-EBB0-9566E095903E}"/>
                  </a:ext>
                </a:extLst>
              </p:cNvPr>
              <p:cNvSpPr txBox="1">
                <a:spLocks/>
              </p:cNvSpPr>
              <p:nvPr/>
            </p:nvSpPr>
            <p:spPr>
              <a:xfrm>
                <a:off x="862535" y="3946020"/>
                <a:ext cx="1650904"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200">
                    <a:latin typeface="Lato Light" panose="020F0502020204030203" pitchFamily="34" charset="0"/>
                    <a:ea typeface="Lato Light" panose="020F0502020204030203" pitchFamily="34" charset="0"/>
                    <a:cs typeface="Lato Light" panose="020F0502020204030203" pitchFamily="34" charset="0"/>
                  </a:rPr>
                  <a:t>The latest international schizophrenia guideline, 'Digital Mental Health for Schizophrenia and Other Severe Mental Illnesses,' was published in 2024 </a:t>
                </a:r>
              </a:p>
            </p:txBody>
          </p:sp>
        </p:grpSp>
        <p:sp>
          <p:nvSpPr>
            <p:cNvPr id="27" name="TextBox 1875">
              <a:extLst>
                <a:ext uri="{FF2B5EF4-FFF2-40B4-BE49-F238E27FC236}">
                  <a16:creationId xmlns:a16="http://schemas.microsoft.com/office/drawing/2014/main" id="{6E0441DA-968E-1378-9368-94A612936BB5}"/>
                </a:ext>
              </a:extLst>
            </p:cNvPr>
            <p:cNvSpPr txBox="1">
              <a:spLocks/>
            </p:cNvSpPr>
            <p:nvPr/>
          </p:nvSpPr>
          <p:spPr>
            <a:xfrm>
              <a:off x="1039554" y="1302664"/>
              <a:ext cx="1180469"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ko-KR" sz="2000" b="1">
                  <a:solidFill>
                    <a:schemeClr val="accent6">
                      <a:lumMod val="50000"/>
                    </a:schemeClr>
                  </a:solidFill>
                  <a:latin typeface="Lato ExtraBold" panose="020F0502020204030203" pitchFamily="34" charset="0"/>
                  <a:ea typeface="Lato ExtraBold" panose="020F0502020204030203" pitchFamily="34" charset="0"/>
                  <a:cs typeface="Lato ExtraBold" panose="020F0502020204030203" pitchFamily="34" charset="0"/>
                </a:rPr>
                <a:t>2000</a:t>
              </a:r>
              <a:endParaRPr lang="ko-KR" altLang="en-US" sz="2000" b="1">
                <a:solidFill>
                  <a:schemeClr val="accent6">
                    <a:lumMod val="50000"/>
                  </a:schemeClr>
                </a:solidFill>
                <a:latin typeface="Lato ExtraBold" panose="020F0502020204030203" pitchFamily="34" charset="0"/>
                <a:cs typeface="Lato ExtraBold" panose="020F0502020204030203" pitchFamily="34" charset="0"/>
              </a:endParaRPr>
            </a:p>
          </p:txBody>
        </p:sp>
        <p:sp>
          <p:nvSpPr>
            <p:cNvPr id="28" name="TextBox 1876">
              <a:extLst>
                <a:ext uri="{FF2B5EF4-FFF2-40B4-BE49-F238E27FC236}">
                  <a16:creationId xmlns:a16="http://schemas.microsoft.com/office/drawing/2014/main" id="{86CB111D-732D-5464-F841-0B8ED2B077EC}"/>
                </a:ext>
              </a:extLst>
            </p:cNvPr>
            <p:cNvSpPr txBox="1">
              <a:spLocks/>
            </p:cNvSpPr>
            <p:nvPr/>
          </p:nvSpPr>
          <p:spPr>
            <a:xfrm>
              <a:off x="3274173" y="1358421"/>
              <a:ext cx="1180469"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ko-KR" sz="2000" b="1">
                  <a:latin typeface="Lato ExtraBold" panose="020F0502020204030203" pitchFamily="34" charset="0"/>
                  <a:ea typeface="Lato ExtraBold" panose="020F0502020204030203" pitchFamily="34" charset="0"/>
                  <a:cs typeface="Lato ExtraBold" panose="020F0502020204030203" pitchFamily="34" charset="0"/>
                </a:rPr>
                <a:t>2006</a:t>
              </a:r>
              <a:endParaRPr lang="ko-KR" altLang="en-US" sz="2000" b="1">
                <a:latin typeface="Lato ExtraBold" panose="020F0502020204030203" pitchFamily="34" charset="0"/>
                <a:cs typeface="Lato ExtraBold" panose="020F0502020204030203" pitchFamily="34" charset="0"/>
              </a:endParaRPr>
            </a:p>
          </p:txBody>
        </p:sp>
        <p:sp>
          <p:nvSpPr>
            <p:cNvPr id="29" name="TextBox 1877">
              <a:extLst>
                <a:ext uri="{FF2B5EF4-FFF2-40B4-BE49-F238E27FC236}">
                  <a16:creationId xmlns:a16="http://schemas.microsoft.com/office/drawing/2014/main" id="{74A275D2-2A4D-B41A-0042-2E4AA7FC9A57}"/>
                </a:ext>
              </a:extLst>
            </p:cNvPr>
            <p:cNvSpPr txBox="1">
              <a:spLocks/>
            </p:cNvSpPr>
            <p:nvPr/>
          </p:nvSpPr>
          <p:spPr>
            <a:xfrm>
              <a:off x="5508792" y="1302664"/>
              <a:ext cx="1180469"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ko-KR" sz="2000" b="1">
                  <a:solidFill>
                    <a:schemeClr val="accent2"/>
                  </a:solidFill>
                  <a:latin typeface="Lato ExtraBold" panose="020F0502020204030203" pitchFamily="34" charset="0"/>
                  <a:ea typeface="Lato ExtraBold" panose="020F0502020204030203" pitchFamily="34" charset="0"/>
                  <a:cs typeface="Lato ExtraBold" panose="020F0502020204030203" pitchFamily="34" charset="0"/>
                </a:rPr>
                <a:t>2017</a:t>
              </a:r>
              <a:endParaRPr lang="ko-KR" altLang="en-US" sz="2000" b="1">
                <a:solidFill>
                  <a:schemeClr val="accent2"/>
                </a:solidFill>
                <a:latin typeface="Lato ExtraBold" panose="020F0502020204030203" pitchFamily="34" charset="0"/>
                <a:cs typeface="Lato ExtraBold" panose="020F0502020204030203" pitchFamily="34" charset="0"/>
              </a:endParaRPr>
            </a:p>
          </p:txBody>
        </p:sp>
        <p:sp>
          <p:nvSpPr>
            <p:cNvPr id="30" name="TextBox 1878">
              <a:extLst>
                <a:ext uri="{FF2B5EF4-FFF2-40B4-BE49-F238E27FC236}">
                  <a16:creationId xmlns:a16="http://schemas.microsoft.com/office/drawing/2014/main" id="{A15AA65F-E919-7620-0759-7A55E2A528E0}"/>
                </a:ext>
              </a:extLst>
            </p:cNvPr>
            <p:cNvSpPr txBox="1">
              <a:spLocks/>
            </p:cNvSpPr>
            <p:nvPr/>
          </p:nvSpPr>
          <p:spPr>
            <a:xfrm>
              <a:off x="7743411" y="1302664"/>
              <a:ext cx="1180469"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ko-KR" sz="2000" b="1">
                  <a:solidFill>
                    <a:srgbClr val="873AC0"/>
                  </a:solidFill>
                  <a:latin typeface="Lato ExtraBold" panose="020F0502020204030203" pitchFamily="34" charset="0"/>
                  <a:ea typeface="Lato ExtraBold" panose="020F0502020204030203" pitchFamily="34" charset="0"/>
                  <a:cs typeface="Lato ExtraBold" panose="020F0502020204030203" pitchFamily="34" charset="0"/>
                </a:rPr>
                <a:t>2023</a:t>
              </a:r>
              <a:endParaRPr lang="ko-KR" altLang="en-US" sz="2000" b="1">
                <a:solidFill>
                  <a:srgbClr val="873AC0"/>
                </a:solidFill>
                <a:latin typeface="Lato ExtraBold" panose="020F0502020204030203" pitchFamily="34" charset="0"/>
                <a:cs typeface="Lato ExtraBold" panose="020F0502020204030203" pitchFamily="34" charset="0"/>
              </a:endParaRPr>
            </a:p>
          </p:txBody>
        </p:sp>
        <p:sp>
          <p:nvSpPr>
            <p:cNvPr id="31" name="TextBox 1879">
              <a:extLst>
                <a:ext uri="{FF2B5EF4-FFF2-40B4-BE49-F238E27FC236}">
                  <a16:creationId xmlns:a16="http://schemas.microsoft.com/office/drawing/2014/main" id="{99118232-BC52-A9C6-9065-3C50CCE4C128}"/>
                </a:ext>
              </a:extLst>
            </p:cNvPr>
            <p:cNvSpPr txBox="1">
              <a:spLocks/>
            </p:cNvSpPr>
            <p:nvPr/>
          </p:nvSpPr>
          <p:spPr>
            <a:xfrm>
              <a:off x="9978031" y="1302664"/>
              <a:ext cx="1180469"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ko-KR" sz="2000" b="1">
                  <a:solidFill>
                    <a:srgbClr val="107A40"/>
                  </a:solidFill>
                  <a:latin typeface="Lato ExtraBold" panose="020F0502020204030203" pitchFamily="34" charset="0"/>
                  <a:ea typeface="Lato ExtraBold" panose="020F0502020204030203" pitchFamily="34" charset="0"/>
                  <a:cs typeface="Lato ExtraBold" panose="020F0502020204030203" pitchFamily="34" charset="0"/>
                </a:rPr>
                <a:t>2024</a:t>
              </a:r>
              <a:endParaRPr lang="ko-KR" altLang="en-US" sz="2000" b="1">
                <a:solidFill>
                  <a:srgbClr val="107A40"/>
                </a:solidFill>
                <a:latin typeface="Lato ExtraBold" panose="020F0502020204030203" pitchFamily="34" charset="0"/>
                <a:cs typeface="Lato ExtraBold" panose="020F0502020204030203" pitchFamily="34" charset="0"/>
              </a:endParaRPr>
            </a:p>
          </p:txBody>
        </p:sp>
      </p:grpSp>
    </p:spTree>
    <p:extLst>
      <p:ext uri="{BB962C8B-B14F-4D97-AF65-F5344CB8AC3E}">
        <p14:creationId xmlns:p14="http://schemas.microsoft.com/office/powerpoint/2010/main" val="38095519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75F456C-D386-1177-4C36-8C7CF09F6998}"/>
              </a:ext>
            </a:extLst>
          </p:cNvPr>
          <p:cNvSpPr>
            <a:spLocks noGrp="1" noRot="1" noMove="1" noResize="1" noEditPoints="1" noAdjustHandles="1" noChangeArrowheads="1" noChangeShapeType="1"/>
          </p:cNvSpPr>
          <p:nvPr>
            <p:ph type="title"/>
          </p:nvPr>
        </p:nvSpPr>
        <p:spPr/>
        <p:txBody>
          <a:bodyPr>
            <a:normAutofit/>
          </a:bodyPr>
          <a:lstStyle/>
          <a:p>
            <a:r>
              <a:rPr lang="en-GB" sz="2800">
                <a:solidFill>
                  <a:schemeClr val="tx1"/>
                </a:solidFill>
                <a:latin typeface="Lato ExtraBold" panose="020F0502020204030203" pitchFamily="34" charset="0"/>
                <a:ea typeface="Lato ExtraBold" panose="020F0502020204030203" pitchFamily="34" charset="0"/>
                <a:cs typeface="Lato ExtraBold" panose="020F0502020204030203" pitchFamily="34" charset="0"/>
              </a:rPr>
              <a:t>PATIENT ORGANIZATIONS</a:t>
            </a:r>
            <a:endParaRPr lang="en-GB" sz="2800">
              <a:solidFill>
                <a:schemeClr val="tx1"/>
              </a:solidFill>
            </a:endParaRPr>
          </a:p>
        </p:txBody>
      </p:sp>
      <p:grpSp>
        <p:nvGrpSpPr>
          <p:cNvPr id="75" name="Group 74">
            <a:extLst>
              <a:ext uri="{FF2B5EF4-FFF2-40B4-BE49-F238E27FC236}">
                <a16:creationId xmlns:a16="http://schemas.microsoft.com/office/drawing/2014/main" id="{02F96830-38A0-94B5-0586-22A77712CCA5}"/>
              </a:ext>
            </a:extLst>
          </p:cNvPr>
          <p:cNvGrpSpPr>
            <a:grpSpLocks noGrp="1" noUngrp="1" noRot="1" noMove="1" noResize="1"/>
          </p:cNvGrpSpPr>
          <p:nvPr/>
        </p:nvGrpSpPr>
        <p:grpSpPr>
          <a:xfrm>
            <a:off x="1202746" y="2082260"/>
            <a:ext cx="3261735" cy="3487609"/>
            <a:chOff x="1202746" y="2082260"/>
            <a:chExt cx="3261735" cy="3487609"/>
          </a:xfrm>
        </p:grpSpPr>
        <p:sp>
          <p:nvSpPr>
            <p:cNvPr id="43" name="Freeform: Shape 42">
              <a:extLst>
                <a:ext uri="{FF2B5EF4-FFF2-40B4-BE49-F238E27FC236}">
                  <a16:creationId xmlns:a16="http://schemas.microsoft.com/office/drawing/2014/main" id="{5F3863AB-A514-2BF0-468A-0F2262AF3B8F}"/>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3103851" y="2352495"/>
              <a:ext cx="161740" cy="426575"/>
            </a:xfrm>
            <a:custGeom>
              <a:avLst/>
              <a:gdLst>
                <a:gd name="connsiteX0" fmla="*/ 122396 w 122396"/>
                <a:gd name="connsiteY0" fmla="*/ 0 h 345757"/>
                <a:gd name="connsiteX1" fmla="*/ 0 w 122396"/>
                <a:gd name="connsiteY1" fmla="*/ 345757 h 345757"/>
              </a:gdLst>
              <a:ahLst/>
              <a:cxnLst>
                <a:cxn ang="0">
                  <a:pos x="connsiteX0" y="connsiteY0"/>
                </a:cxn>
                <a:cxn ang="0">
                  <a:pos x="connsiteX1" y="connsiteY1"/>
                </a:cxn>
              </a:cxnLst>
              <a:rect l="l" t="t" r="r" b="b"/>
              <a:pathLst>
                <a:path w="122396" h="345757">
                  <a:moveTo>
                    <a:pt x="122396" y="0"/>
                  </a:moveTo>
                  <a:lnTo>
                    <a:pt x="0" y="345757"/>
                  </a:lnTo>
                </a:path>
              </a:pathLst>
            </a:custGeom>
            <a:solidFill>
              <a:schemeClr val="accent5"/>
            </a:solidFill>
            <a:ln w="85725" cap="rnd">
              <a:solidFill>
                <a:schemeClr val="accent6">
                  <a:lumMod val="50000"/>
                </a:schemeClr>
              </a:solidFill>
              <a:prstDash val="solid"/>
              <a:round/>
            </a:ln>
          </p:spPr>
          <p:txBody>
            <a:bodyPr rtlCol="0" anchor="ctr"/>
            <a:lstStyle/>
            <a:p>
              <a:endParaRPr lang="en-US"/>
            </a:p>
          </p:txBody>
        </p:sp>
        <p:sp>
          <p:nvSpPr>
            <p:cNvPr id="44" name="Freeform: Shape 43">
              <a:extLst>
                <a:ext uri="{FF2B5EF4-FFF2-40B4-BE49-F238E27FC236}">
                  <a16:creationId xmlns:a16="http://schemas.microsoft.com/office/drawing/2014/main" id="{125CB7EC-AC9B-F752-C9C6-F1DB18B07509}"/>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3638788" y="3066979"/>
              <a:ext cx="553818" cy="199774"/>
            </a:xfrm>
            <a:custGeom>
              <a:avLst/>
              <a:gdLst>
                <a:gd name="connsiteX0" fmla="*/ 0 w 419100"/>
                <a:gd name="connsiteY0" fmla="*/ 161925 h 161925"/>
                <a:gd name="connsiteX1" fmla="*/ 419100 w 419100"/>
                <a:gd name="connsiteY1" fmla="*/ 0 h 161925"/>
              </a:gdLst>
              <a:ahLst/>
              <a:cxnLst>
                <a:cxn ang="0">
                  <a:pos x="connsiteX0" y="connsiteY0"/>
                </a:cxn>
                <a:cxn ang="0">
                  <a:pos x="connsiteX1" y="connsiteY1"/>
                </a:cxn>
              </a:cxnLst>
              <a:rect l="l" t="t" r="r" b="b"/>
              <a:pathLst>
                <a:path w="419100" h="161925">
                  <a:moveTo>
                    <a:pt x="0" y="161925"/>
                  </a:moveTo>
                  <a:lnTo>
                    <a:pt x="419100" y="0"/>
                  </a:lnTo>
                </a:path>
              </a:pathLst>
            </a:custGeom>
            <a:solidFill>
              <a:schemeClr val="accent2"/>
            </a:solidFill>
            <a:ln w="85725" cap="rnd">
              <a:solidFill>
                <a:srgbClr val="107A40"/>
              </a:solidFill>
              <a:prstDash val="solid"/>
              <a:round/>
            </a:ln>
          </p:spPr>
          <p:txBody>
            <a:bodyPr rtlCol="0" anchor="ctr"/>
            <a:lstStyle/>
            <a:p>
              <a:endParaRPr lang="en-US"/>
            </a:p>
          </p:txBody>
        </p:sp>
        <p:sp>
          <p:nvSpPr>
            <p:cNvPr id="45" name="Freeform: Shape 44">
              <a:extLst>
                <a:ext uri="{FF2B5EF4-FFF2-40B4-BE49-F238E27FC236}">
                  <a16:creationId xmlns:a16="http://schemas.microsoft.com/office/drawing/2014/main" id="{FA9CA42A-8568-FD4B-1643-033495B0B06C}"/>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3777243" y="4242120"/>
              <a:ext cx="453123" cy="176271"/>
            </a:xfrm>
            <a:custGeom>
              <a:avLst/>
              <a:gdLst>
                <a:gd name="connsiteX0" fmla="*/ 0 w 342900"/>
                <a:gd name="connsiteY0" fmla="*/ 0 h 142875"/>
                <a:gd name="connsiteX1" fmla="*/ 342900 w 342900"/>
                <a:gd name="connsiteY1" fmla="*/ 142875 h 142875"/>
              </a:gdLst>
              <a:ahLst/>
              <a:cxnLst>
                <a:cxn ang="0">
                  <a:pos x="connsiteX0" y="connsiteY0"/>
                </a:cxn>
                <a:cxn ang="0">
                  <a:pos x="connsiteX1" y="connsiteY1"/>
                </a:cxn>
              </a:cxnLst>
              <a:rect l="l" t="t" r="r" b="b"/>
              <a:pathLst>
                <a:path w="342900" h="142875">
                  <a:moveTo>
                    <a:pt x="0" y="0"/>
                  </a:moveTo>
                  <a:lnTo>
                    <a:pt x="342900" y="142875"/>
                  </a:lnTo>
                </a:path>
              </a:pathLst>
            </a:custGeom>
            <a:solidFill>
              <a:schemeClr val="accent4"/>
            </a:solidFill>
            <a:ln w="85725" cap="rnd">
              <a:solidFill>
                <a:schemeClr val="tx2"/>
              </a:solidFill>
              <a:prstDash val="solid"/>
              <a:round/>
            </a:ln>
          </p:spPr>
          <p:txBody>
            <a:bodyPr rtlCol="0" anchor="ctr"/>
            <a:lstStyle/>
            <a:p>
              <a:endParaRPr lang="en-US"/>
            </a:p>
          </p:txBody>
        </p:sp>
        <p:sp>
          <p:nvSpPr>
            <p:cNvPr id="46" name="Freeform: Shape 45">
              <a:extLst>
                <a:ext uri="{FF2B5EF4-FFF2-40B4-BE49-F238E27FC236}">
                  <a16:creationId xmlns:a16="http://schemas.microsoft.com/office/drawing/2014/main" id="{39666BDD-3443-70BC-2C03-96ADDF0A1E1E}"/>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3160492" y="4864944"/>
              <a:ext cx="188802" cy="434802"/>
            </a:xfrm>
            <a:custGeom>
              <a:avLst/>
              <a:gdLst>
                <a:gd name="connsiteX0" fmla="*/ 0 w 142875"/>
                <a:gd name="connsiteY0" fmla="*/ 0 h 352425"/>
                <a:gd name="connsiteX1" fmla="*/ 142875 w 142875"/>
                <a:gd name="connsiteY1" fmla="*/ 352425 h 352425"/>
              </a:gdLst>
              <a:ahLst/>
              <a:cxnLst>
                <a:cxn ang="0">
                  <a:pos x="connsiteX0" y="connsiteY0"/>
                </a:cxn>
                <a:cxn ang="0">
                  <a:pos x="connsiteX1" y="connsiteY1"/>
                </a:cxn>
              </a:cxnLst>
              <a:rect l="l" t="t" r="r" b="b"/>
              <a:pathLst>
                <a:path w="142875" h="352425">
                  <a:moveTo>
                    <a:pt x="0" y="0"/>
                  </a:moveTo>
                  <a:lnTo>
                    <a:pt x="142875" y="352425"/>
                  </a:lnTo>
                </a:path>
              </a:pathLst>
            </a:custGeom>
            <a:solidFill>
              <a:schemeClr val="accent1"/>
            </a:solidFill>
            <a:ln w="85725" cap="rnd">
              <a:solidFill>
                <a:srgbClr val="873AC0"/>
              </a:solidFill>
              <a:prstDash val="solid"/>
              <a:round/>
            </a:ln>
          </p:spPr>
          <p:txBody>
            <a:bodyPr rtlCol="0" anchor="ctr"/>
            <a:lstStyle/>
            <a:p>
              <a:endParaRPr lang="en-US"/>
            </a:p>
          </p:txBody>
        </p:sp>
        <p:sp>
          <p:nvSpPr>
            <p:cNvPr id="47" name="Freeform: Shape 46">
              <a:extLst>
                <a:ext uri="{FF2B5EF4-FFF2-40B4-BE49-F238E27FC236}">
                  <a16:creationId xmlns:a16="http://schemas.microsoft.com/office/drawing/2014/main" id="{BF30AB73-ECA9-F793-3DA2-28CB47822094}"/>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1202746" y="2526533"/>
              <a:ext cx="2783940" cy="2599174"/>
            </a:xfrm>
            <a:custGeom>
              <a:avLst/>
              <a:gdLst>
                <a:gd name="connsiteX0" fmla="*/ 2106740 w 2106739"/>
                <a:gd name="connsiteY0" fmla="*/ 1053370 h 2106739"/>
                <a:gd name="connsiteX1" fmla="*/ 1053370 w 2106739"/>
                <a:gd name="connsiteY1" fmla="*/ 2106740 h 2106739"/>
                <a:gd name="connsiteX2" fmla="*/ 0 w 2106739"/>
                <a:gd name="connsiteY2" fmla="*/ 1053370 h 2106739"/>
                <a:gd name="connsiteX3" fmla="*/ 1053370 w 2106739"/>
                <a:gd name="connsiteY3" fmla="*/ 0 h 2106739"/>
                <a:gd name="connsiteX4" fmla="*/ 2106740 w 2106739"/>
                <a:gd name="connsiteY4" fmla="*/ 1053370 h 21067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739" h="2106739">
                  <a:moveTo>
                    <a:pt x="2106740" y="1053370"/>
                  </a:moveTo>
                  <a:cubicBezTo>
                    <a:pt x="2106740" y="1635130"/>
                    <a:pt x="1635130" y="2106740"/>
                    <a:pt x="1053370" y="2106740"/>
                  </a:cubicBezTo>
                  <a:cubicBezTo>
                    <a:pt x="471610" y="2106740"/>
                    <a:pt x="0" y="1635130"/>
                    <a:pt x="0" y="1053370"/>
                  </a:cubicBezTo>
                  <a:cubicBezTo>
                    <a:pt x="0" y="471610"/>
                    <a:pt x="471610" y="0"/>
                    <a:pt x="1053370" y="0"/>
                  </a:cubicBezTo>
                  <a:cubicBezTo>
                    <a:pt x="1635130" y="0"/>
                    <a:pt x="2106740" y="471610"/>
                    <a:pt x="2106740" y="1053370"/>
                  </a:cubicBezTo>
                  <a:close/>
                </a:path>
              </a:pathLst>
            </a:custGeom>
            <a:solidFill>
              <a:schemeClr val="accent1"/>
            </a:solidFill>
            <a:ln w="9525"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C10FE25D-75E4-953C-8447-ECE352F2399F}"/>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1521192" y="2823842"/>
              <a:ext cx="2147050" cy="2004554"/>
            </a:xfrm>
            <a:custGeom>
              <a:avLst/>
              <a:gdLst>
                <a:gd name="connsiteX0" fmla="*/ 1624775 w 1624774"/>
                <a:gd name="connsiteY0" fmla="*/ 812387 h 1624774"/>
                <a:gd name="connsiteX1" fmla="*/ 812387 w 1624774"/>
                <a:gd name="connsiteY1" fmla="*/ 1624775 h 1624774"/>
                <a:gd name="connsiteX2" fmla="*/ 0 w 1624774"/>
                <a:gd name="connsiteY2" fmla="*/ 812387 h 1624774"/>
                <a:gd name="connsiteX3" fmla="*/ 812387 w 1624774"/>
                <a:gd name="connsiteY3" fmla="*/ 0 h 1624774"/>
                <a:gd name="connsiteX4" fmla="*/ 1624775 w 1624774"/>
                <a:gd name="connsiteY4" fmla="*/ 812387 h 1624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4774" h="1624774">
                  <a:moveTo>
                    <a:pt x="1624775" y="812387"/>
                  </a:moveTo>
                  <a:cubicBezTo>
                    <a:pt x="1624775" y="1261056"/>
                    <a:pt x="1261056" y="1624775"/>
                    <a:pt x="812387" y="1624775"/>
                  </a:cubicBezTo>
                  <a:cubicBezTo>
                    <a:pt x="363718" y="1624775"/>
                    <a:pt x="0" y="1261056"/>
                    <a:pt x="0" y="812387"/>
                  </a:cubicBezTo>
                  <a:cubicBezTo>
                    <a:pt x="0" y="363718"/>
                    <a:pt x="363718" y="0"/>
                    <a:pt x="812387" y="0"/>
                  </a:cubicBezTo>
                  <a:cubicBezTo>
                    <a:pt x="1261057" y="0"/>
                    <a:pt x="1624775" y="363718"/>
                    <a:pt x="1624775" y="812387"/>
                  </a:cubicBezTo>
                  <a:close/>
                </a:path>
              </a:pathLst>
            </a:custGeom>
            <a:solidFill>
              <a:srgbClr val="FFFFFF"/>
            </a:solidFill>
            <a:ln w="9525"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A3A379C4-49F6-CFFA-B0CD-F212C67AEBFF}"/>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1521192" y="2823842"/>
              <a:ext cx="2147050" cy="2004554"/>
            </a:xfrm>
            <a:custGeom>
              <a:avLst/>
              <a:gdLst>
                <a:gd name="connsiteX0" fmla="*/ 1624775 w 1624774"/>
                <a:gd name="connsiteY0" fmla="*/ 812387 h 1624774"/>
                <a:gd name="connsiteX1" fmla="*/ 812387 w 1624774"/>
                <a:gd name="connsiteY1" fmla="*/ 1624775 h 1624774"/>
                <a:gd name="connsiteX2" fmla="*/ 0 w 1624774"/>
                <a:gd name="connsiteY2" fmla="*/ 812387 h 1624774"/>
                <a:gd name="connsiteX3" fmla="*/ 812387 w 1624774"/>
                <a:gd name="connsiteY3" fmla="*/ 0 h 1624774"/>
                <a:gd name="connsiteX4" fmla="*/ 1624775 w 1624774"/>
                <a:gd name="connsiteY4" fmla="*/ 812387 h 1624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4774" h="1624774">
                  <a:moveTo>
                    <a:pt x="1624775" y="812387"/>
                  </a:moveTo>
                  <a:cubicBezTo>
                    <a:pt x="1624775" y="1261056"/>
                    <a:pt x="1261056" y="1624775"/>
                    <a:pt x="812387" y="1624775"/>
                  </a:cubicBezTo>
                  <a:cubicBezTo>
                    <a:pt x="363718" y="1624775"/>
                    <a:pt x="0" y="1261056"/>
                    <a:pt x="0" y="812387"/>
                  </a:cubicBezTo>
                  <a:cubicBezTo>
                    <a:pt x="0" y="363718"/>
                    <a:pt x="363718" y="0"/>
                    <a:pt x="812387" y="0"/>
                  </a:cubicBezTo>
                  <a:cubicBezTo>
                    <a:pt x="1261057" y="0"/>
                    <a:pt x="1624775" y="363718"/>
                    <a:pt x="1624775" y="812387"/>
                  </a:cubicBezTo>
                  <a:close/>
                </a:path>
              </a:pathLst>
            </a:custGeom>
            <a:noFill/>
            <a:ln w="4477" cap="flat">
              <a:solidFill>
                <a:srgbClr val="FFFFFF"/>
              </a:solid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9C33DAEC-C6EC-C74B-7A1E-3422BEF6526A}"/>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2595974" y="2082260"/>
              <a:ext cx="1260691" cy="557204"/>
            </a:xfrm>
            <a:custGeom>
              <a:avLst/>
              <a:gdLst>
                <a:gd name="connsiteX0" fmla="*/ 66676 w 954024"/>
                <a:gd name="connsiteY0" fmla="*/ 57 h 451637"/>
                <a:gd name="connsiteX1" fmla="*/ 58 w 954024"/>
                <a:gd name="connsiteY1" fmla="*/ 61341 h 451637"/>
                <a:gd name="connsiteX2" fmla="*/ 1 w 954024"/>
                <a:gd name="connsiteY2" fmla="*/ 63970 h 451637"/>
                <a:gd name="connsiteX3" fmla="*/ 1 w 954024"/>
                <a:gd name="connsiteY3" fmla="*/ 63970 h 451637"/>
                <a:gd name="connsiteX4" fmla="*/ 60294 w 954024"/>
                <a:gd name="connsiteY4" fmla="*/ 127787 h 451637"/>
                <a:gd name="connsiteX5" fmla="*/ 855536 w 954024"/>
                <a:gd name="connsiteY5" fmla="*/ 451637 h 451637"/>
                <a:gd name="connsiteX6" fmla="*/ 954025 w 954024"/>
                <a:gd name="connsiteY6" fmla="*/ 368293 h 451637"/>
                <a:gd name="connsiteX7" fmla="*/ 66676 w 954024"/>
                <a:gd name="connsiteY7" fmla="*/ 57 h 451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4024" h="451637">
                  <a:moveTo>
                    <a:pt x="66676" y="57"/>
                  </a:moveTo>
                  <a:cubicBezTo>
                    <a:pt x="31357" y="-1419"/>
                    <a:pt x="1525" y="26022"/>
                    <a:pt x="58" y="61341"/>
                  </a:cubicBezTo>
                  <a:cubicBezTo>
                    <a:pt x="20" y="62217"/>
                    <a:pt x="1" y="63093"/>
                    <a:pt x="1" y="63970"/>
                  </a:cubicBezTo>
                  <a:lnTo>
                    <a:pt x="1" y="63970"/>
                  </a:lnTo>
                  <a:cubicBezTo>
                    <a:pt x="-152" y="97926"/>
                    <a:pt x="26385" y="126006"/>
                    <a:pt x="60294" y="127787"/>
                  </a:cubicBezTo>
                  <a:cubicBezTo>
                    <a:pt x="354731" y="141084"/>
                    <a:pt x="635585" y="255460"/>
                    <a:pt x="855536" y="451637"/>
                  </a:cubicBezTo>
                  <a:lnTo>
                    <a:pt x="954025" y="368293"/>
                  </a:lnTo>
                  <a:cubicBezTo>
                    <a:pt x="710480" y="145437"/>
                    <a:pt x="396450" y="15116"/>
                    <a:pt x="66676" y="57"/>
                  </a:cubicBezTo>
                  <a:close/>
                </a:path>
              </a:pathLst>
            </a:custGeom>
            <a:solidFill>
              <a:schemeClr val="accent6">
                <a:lumMod val="50000"/>
              </a:schemeClr>
            </a:solidFill>
            <a:ln w="9525"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651E7863-801C-9734-BB9A-5E82DE3152C7}"/>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2595310" y="4938390"/>
              <a:ext cx="1341282" cy="631479"/>
            </a:xfrm>
            <a:custGeom>
              <a:avLst/>
              <a:gdLst>
                <a:gd name="connsiteX0" fmla="*/ 59844 w 1015011"/>
                <a:gd name="connsiteY0" fmla="*/ 384143 h 511840"/>
                <a:gd name="connsiteX1" fmla="*/ 132 w 1015011"/>
                <a:gd name="connsiteY1" fmla="*/ 451990 h 511840"/>
                <a:gd name="connsiteX2" fmla="*/ 66702 w 1015011"/>
                <a:gd name="connsiteY2" fmla="*/ 511778 h 511840"/>
                <a:gd name="connsiteX3" fmla="*/ 1015011 w 1015011"/>
                <a:gd name="connsiteY3" fmla="*/ 83153 h 511840"/>
                <a:gd name="connsiteX4" fmla="*/ 917475 w 1015011"/>
                <a:gd name="connsiteY4" fmla="*/ 0 h 511840"/>
                <a:gd name="connsiteX5" fmla="*/ 59844 w 1015011"/>
                <a:gd name="connsiteY5" fmla="*/ 384143 h 51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5011" h="511840">
                  <a:moveTo>
                    <a:pt x="59844" y="384143"/>
                  </a:moveTo>
                  <a:cubicBezTo>
                    <a:pt x="24621" y="386391"/>
                    <a:pt x="-2116" y="416766"/>
                    <a:pt x="132" y="451990"/>
                  </a:cubicBezTo>
                  <a:cubicBezTo>
                    <a:pt x="2342" y="486728"/>
                    <a:pt x="31936" y="513302"/>
                    <a:pt x="66702" y="511778"/>
                  </a:cubicBezTo>
                  <a:cubicBezTo>
                    <a:pt x="425890" y="495014"/>
                    <a:pt x="765104" y="341690"/>
                    <a:pt x="1015011" y="83153"/>
                  </a:cubicBezTo>
                  <a:lnTo>
                    <a:pt x="917475" y="0"/>
                  </a:lnTo>
                  <a:cubicBezTo>
                    <a:pt x="690447" y="231867"/>
                    <a:pt x="384009" y="369132"/>
                    <a:pt x="59844" y="384143"/>
                  </a:cubicBezTo>
                  <a:close/>
                </a:path>
              </a:pathLst>
            </a:custGeom>
            <a:solidFill>
              <a:srgbClr val="873AC0"/>
            </a:solidFill>
            <a:ln w="9525"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FD19C02E-8B4D-AC36-AB74-86E0A9B4650E}"/>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3807703" y="3710486"/>
              <a:ext cx="656778" cy="1331080"/>
            </a:xfrm>
            <a:custGeom>
              <a:avLst/>
              <a:gdLst>
                <a:gd name="connsiteX0" fmla="*/ 493871 w 497015"/>
                <a:gd name="connsiteY0" fmla="*/ 0 h 1078896"/>
                <a:gd name="connsiteX1" fmla="*/ 365760 w 497015"/>
                <a:gd name="connsiteY1" fmla="*/ 0 h 1078896"/>
                <a:gd name="connsiteX2" fmla="*/ 369094 w 497015"/>
                <a:gd name="connsiteY2" fmla="*/ 93726 h 1078896"/>
                <a:gd name="connsiteX3" fmla="*/ 0 w 497015"/>
                <a:gd name="connsiteY3" fmla="*/ 995743 h 1078896"/>
                <a:gd name="connsiteX4" fmla="*/ 97536 w 497015"/>
                <a:gd name="connsiteY4" fmla="*/ 1078897 h 1078896"/>
                <a:gd name="connsiteX5" fmla="*/ 497015 w 497015"/>
                <a:gd name="connsiteY5" fmla="*/ 93726 h 1078896"/>
                <a:gd name="connsiteX6" fmla="*/ 493871 w 497015"/>
                <a:gd name="connsiteY6" fmla="*/ 0 h 107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7015" h="1078896">
                  <a:moveTo>
                    <a:pt x="493871" y="0"/>
                  </a:moveTo>
                  <a:lnTo>
                    <a:pt x="365760" y="0"/>
                  </a:lnTo>
                  <a:cubicBezTo>
                    <a:pt x="367922" y="30985"/>
                    <a:pt x="369027" y="62227"/>
                    <a:pt x="369094" y="93726"/>
                  </a:cubicBezTo>
                  <a:cubicBezTo>
                    <a:pt x="369561" y="431254"/>
                    <a:pt x="236934" y="755361"/>
                    <a:pt x="0" y="995743"/>
                  </a:cubicBezTo>
                  <a:lnTo>
                    <a:pt x="97536" y="1078897"/>
                  </a:lnTo>
                  <a:cubicBezTo>
                    <a:pt x="354121" y="815197"/>
                    <a:pt x="497472" y="461658"/>
                    <a:pt x="497015" y="93726"/>
                  </a:cubicBezTo>
                  <a:cubicBezTo>
                    <a:pt x="497015" y="62198"/>
                    <a:pt x="495871" y="30956"/>
                    <a:pt x="493871" y="0"/>
                  </a:cubicBezTo>
                  <a:close/>
                </a:path>
              </a:pathLst>
            </a:custGeom>
            <a:solidFill>
              <a:schemeClr val="tx2"/>
            </a:solidFill>
            <a:ln w="9525"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3AE3D59A-22AE-621F-8E9A-66D944EE46BA}"/>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3725261" y="2536991"/>
              <a:ext cx="735066" cy="1173494"/>
            </a:xfrm>
            <a:custGeom>
              <a:avLst/>
              <a:gdLst>
                <a:gd name="connsiteX0" fmla="*/ 98488 w 556259"/>
                <a:gd name="connsiteY0" fmla="*/ 0 h 951166"/>
                <a:gd name="connsiteX1" fmla="*/ 0 w 556259"/>
                <a:gd name="connsiteY1" fmla="*/ 83344 h 951166"/>
                <a:gd name="connsiteX2" fmla="*/ 428149 w 556259"/>
                <a:gd name="connsiteY2" fmla="*/ 951167 h 951166"/>
                <a:gd name="connsiteX3" fmla="*/ 556260 w 556259"/>
                <a:gd name="connsiteY3" fmla="*/ 951167 h 951166"/>
                <a:gd name="connsiteX4" fmla="*/ 98488 w 556259"/>
                <a:gd name="connsiteY4" fmla="*/ 0 h 95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6259" h="951166">
                  <a:moveTo>
                    <a:pt x="98488" y="0"/>
                  </a:moveTo>
                  <a:lnTo>
                    <a:pt x="0" y="83344"/>
                  </a:lnTo>
                  <a:cubicBezTo>
                    <a:pt x="250393" y="305743"/>
                    <a:pt x="404022" y="617134"/>
                    <a:pt x="428149" y="951167"/>
                  </a:cubicBezTo>
                  <a:lnTo>
                    <a:pt x="556260" y="951167"/>
                  </a:lnTo>
                  <a:cubicBezTo>
                    <a:pt x="532429" y="586835"/>
                    <a:pt x="368351" y="245916"/>
                    <a:pt x="98488" y="0"/>
                  </a:cubicBezTo>
                  <a:close/>
                </a:path>
              </a:pathLst>
            </a:custGeom>
            <a:solidFill>
              <a:srgbClr val="107A40"/>
            </a:solidFill>
            <a:ln w="9525"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ABB192FC-2F01-F99E-00C2-2A3A11252CD1}"/>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4070767" y="4224727"/>
              <a:ext cx="377603" cy="352542"/>
            </a:xfrm>
            <a:custGeom>
              <a:avLst/>
              <a:gdLst>
                <a:gd name="connsiteX0" fmla="*/ 285750 w 285750"/>
                <a:gd name="connsiteY0" fmla="*/ 142875 h 285750"/>
                <a:gd name="connsiteX1" fmla="*/ 142875 w 285750"/>
                <a:gd name="connsiteY1" fmla="*/ 285750 h 285750"/>
                <a:gd name="connsiteX2" fmla="*/ 0 w 285750"/>
                <a:gd name="connsiteY2" fmla="*/ 142875 h 285750"/>
                <a:gd name="connsiteX3" fmla="*/ 142875 w 285750"/>
                <a:gd name="connsiteY3" fmla="*/ 0 h 285750"/>
                <a:gd name="connsiteX4" fmla="*/ 285750 w 285750"/>
                <a:gd name="connsiteY4" fmla="*/ 142875 h 285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0" h="285750">
                  <a:moveTo>
                    <a:pt x="285750" y="142875"/>
                  </a:moveTo>
                  <a:cubicBezTo>
                    <a:pt x="285750" y="221783"/>
                    <a:pt x="221783" y="285750"/>
                    <a:pt x="142875" y="285750"/>
                  </a:cubicBezTo>
                  <a:cubicBezTo>
                    <a:pt x="63967" y="285750"/>
                    <a:pt x="0" y="221783"/>
                    <a:pt x="0" y="142875"/>
                  </a:cubicBezTo>
                  <a:cubicBezTo>
                    <a:pt x="0" y="63967"/>
                    <a:pt x="63967" y="0"/>
                    <a:pt x="142875" y="0"/>
                  </a:cubicBezTo>
                  <a:cubicBezTo>
                    <a:pt x="221783" y="0"/>
                    <a:pt x="285750" y="63967"/>
                    <a:pt x="285750" y="142875"/>
                  </a:cubicBezTo>
                  <a:close/>
                </a:path>
              </a:pathLst>
            </a:custGeom>
            <a:solidFill>
              <a:srgbClr val="FFFFFF"/>
            </a:solidFill>
            <a:ln w="7429" cap="flat">
              <a:solidFill>
                <a:srgbClr val="FFFFFF"/>
              </a:solid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F67E86C5-C296-79C2-7CB9-80CE12C57772}"/>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4123882" y="4274318"/>
              <a:ext cx="271369" cy="253359"/>
            </a:xfrm>
            <a:custGeom>
              <a:avLst/>
              <a:gdLst>
                <a:gd name="connsiteX0" fmla="*/ 205359 w 205358"/>
                <a:gd name="connsiteY0" fmla="*/ 102679 h 205358"/>
                <a:gd name="connsiteX1" fmla="*/ 102680 w 205358"/>
                <a:gd name="connsiteY1" fmla="*/ 205359 h 205358"/>
                <a:gd name="connsiteX2" fmla="*/ 0 w 205358"/>
                <a:gd name="connsiteY2" fmla="*/ 102679 h 205358"/>
                <a:gd name="connsiteX3" fmla="*/ 102680 w 205358"/>
                <a:gd name="connsiteY3" fmla="*/ 0 h 205358"/>
                <a:gd name="connsiteX4" fmla="*/ 205359 w 205358"/>
                <a:gd name="connsiteY4" fmla="*/ 102679 h 2053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358" h="205358">
                  <a:moveTo>
                    <a:pt x="205359" y="102679"/>
                  </a:moveTo>
                  <a:cubicBezTo>
                    <a:pt x="205359" y="159388"/>
                    <a:pt x="159388" y="205359"/>
                    <a:pt x="102680" y="205359"/>
                  </a:cubicBezTo>
                  <a:cubicBezTo>
                    <a:pt x="45971" y="205359"/>
                    <a:pt x="0" y="159388"/>
                    <a:pt x="0" y="102679"/>
                  </a:cubicBezTo>
                  <a:cubicBezTo>
                    <a:pt x="0" y="45971"/>
                    <a:pt x="45971" y="0"/>
                    <a:pt x="102680" y="0"/>
                  </a:cubicBezTo>
                  <a:cubicBezTo>
                    <a:pt x="159388" y="0"/>
                    <a:pt x="205359" y="45971"/>
                    <a:pt x="205359" y="102679"/>
                  </a:cubicBezTo>
                  <a:close/>
                </a:path>
              </a:pathLst>
            </a:custGeom>
            <a:solidFill>
              <a:schemeClr val="tx2"/>
            </a:solidFill>
            <a:ln w="9525"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48F28215-EAD6-209D-22B0-CEB269C3B28B}"/>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3186044" y="5162371"/>
              <a:ext cx="377603" cy="352542"/>
            </a:xfrm>
            <a:custGeom>
              <a:avLst/>
              <a:gdLst>
                <a:gd name="connsiteX0" fmla="*/ 285750 w 285750"/>
                <a:gd name="connsiteY0" fmla="*/ 142875 h 285750"/>
                <a:gd name="connsiteX1" fmla="*/ 142875 w 285750"/>
                <a:gd name="connsiteY1" fmla="*/ 285750 h 285750"/>
                <a:gd name="connsiteX2" fmla="*/ 0 w 285750"/>
                <a:gd name="connsiteY2" fmla="*/ 142875 h 285750"/>
                <a:gd name="connsiteX3" fmla="*/ 142875 w 285750"/>
                <a:gd name="connsiteY3" fmla="*/ 0 h 285750"/>
                <a:gd name="connsiteX4" fmla="*/ 285750 w 285750"/>
                <a:gd name="connsiteY4" fmla="*/ 142875 h 285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0" h="285750">
                  <a:moveTo>
                    <a:pt x="285750" y="142875"/>
                  </a:moveTo>
                  <a:cubicBezTo>
                    <a:pt x="285750" y="221783"/>
                    <a:pt x="221783" y="285750"/>
                    <a:pt x="142875" y="285750"/>
                  </a:cubicBezTo>
                  <a:cubicBezTo>
                    <a:pt x="63967" y="285750"/>
                    <a:pt x="0" y="221783"/>
                    <a:pt x="0" y="142875"/>
                  </a:cubicBezTo>
                  <a:cubicBezTo>
                    <a:pt x="0" y="63967"/>
                    <a:pt x="63967" y="0"/>
                    <a:pt x="142875" y="0"/>
                  </a:cubicBezTo>
                  <a:cubicBezTo>
                    <a:pt x="221783" y="0"/>
                    <a:pt x="285750" y="63967"/>
                    <a:pt x="285750" y="142875"/>
                  </a:cubicBezTo>
                  <a:close/>
                </a:path>
              </a:pathLst>
            </a:custGeom>
            <a:solidFill>
              <a:srgbClr val="FFFFFF"/>
            </a:solidFill>
            <a:ln w="7429" cap="flat">
              <a:solidFill>
                <a:srgbClr val="FFFFFF"/>
              </a:solid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9ECE1BF4-C250-25E9-9AE0-17B76CB854F2}"/>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3239159" y="5211962"/>
              <a:ext cx="271369" cy="253359"/>
            </a:xfrm>
            <a:custGeom>
              <a:avLst/>
              <a:gdLst>
                <a:gd name="connsiteX0" fmla="*/ 205359 w 205358"/>
                <a:gd name="connsiteY0" fmla="*/ 102679 h 205358"/>
                <a:gd name="connsiteX1" fmla="*/ 102680 w 205358"/>
                <a:gd name="connsiteY1" fmla="*/ 205359 h 205358"/>
                <a:gd name="connsiteX2" fmla="*/ 0 w 205358"/>
                <a:gd name="connsiteY2" fmla="*/ 102679 h 205358"/>
                <a:gd name="connsiteX3" fmla="*/ 102680 w 205358"/>
                <a:gd name="connsiteY3" fmla="*/ 0 h 205358"/>
                <a:gd name="connsiteX4" fmla="*/ 205359 w 205358"/>
                <a:gd name="connsiteY4" fmla="*/ 102679 h 2053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358" h="205358">
                  <a:moveTo>
                    <a:pt x="205359" y="102679"/>
                  </a:moveTo>
                  <a:cubicBezTo>
                    <a:pt x="205359" y="159388"/>
                    <a:pt x="159388" y="205359"/>
                    <a:pt x="102680" y="205359"/>
                  </a:cubicBezTo>
                  <a:cubicBezTo>
                    <a:pt x="45971" y="205359"/>
                    <a:pt x="0" y="159388"/>
                    <a:pt x="0" y="102679"/>
                  </a:cubicBezTo>
                  <a:cubicBezTo>
                    <a:pt x="0" y="45971"/>
                    <a:pt x="45971" y="0"/>
                    <a:pt x="102680" y="0"/>
                  </a:cubicBezTo>
                  <a:cubicBezTo>
                    <a:pt x="159388" y="0"/>
                    <a:pt x="205359" y="45971"/>
                    <a:pt x="205359" y="102679"/>
                  </a:cubicBezTo>
                  <a:close/>
                </a:path>
              </a:pathLst>
            </a:custGeom>
            <a:solidFill>
              <a:srgbClr val="873AC0"/>
            </a:solidFill>
            <a:ln w="9525"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B94C8396-D229-02FD-D173-57DC9136E5B3}"/>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3998392" y="2917032"/>
              <a:ext cx="377603" cy="352542"/>
            </a:xfrm>
            <a:custGeom>
              <a:avLst/>
              <a:gdLst>
                <a:gd name="connsiteX0" fmla="*/ 285750 w 285750"/>
                <a:gd name="connsiteY0" fmla="*/ 142875 h 285750"/>
                <a:gd name="connsiteX1" fmla="*/ 142875 w 285750"/>
                <a:gd name="connsiteY1" fmla="*/ 285750 h 285750"/>
                <a:gd name="connsiteX2" fmla="*/ 0 w 285750"/>
                <a:gd name="connsiteY2" fmla="*/ 142875 h 285750"/>
                <a:gd name="connsiteX3" fmla="*/ 142875 w 285750"/>
                <a:gd name="connsiteY3" fmla="*/ 0 h 285750"/>
                <a:gd name="connsiteX4" fmla="*/ 285750 w 285750"/>
                <a:gd name="connsiteY4" fmla="*/ 142875 h 285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0" h="285750">
                  <a:moveTo>
                    <a:pt x="285750" y="142875"/>
                  </a:moveTo>
                  <a:cubicBezTo>
                    <a:pt x="285750" y="221783"/>
                    <a:pt x="221783" y="285750"/>
                    <a:pt x="142875" y="285750"/>
                  </a:cubicBezTo>
                  <a:cubicBezTo>
                    <a:pt x="63967" y="285750"/>
                    <a:pt x="0" y="221783"/>
                    <a:pt x="0" y="142875"/>
                  </a:cubicBezTo>
                  <a:cubicBezTo>
                    <a:pt x="0" y="63967"/>
                    <a:pt x="63967" y="0"/>
                    <a:pt x="142875" y="0"/>
                  </a:cubicBezTo>
                  <a:cubicBezTo>
                    <a:pt x="221783" y="0"/>
                    <a:pt x="285750" y="63967"/>
                    <a:pt x="285750" y="142875"/>
                  </a:cubicBezTo>
                  <a:close/>
                </a:path>
              </a:pathLst>
            </a:custGeom>
            <a:solidFill>
              <a:srgbClr val="FFFFFF"/>
            </a:solidFill>
            <a:ln w="7429" cap="flat">
              <a:solidFill>
                <a:srgbClr val="FFFFFF"/>
              </a:solid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17340D93-7996-D2D9-567D-ABFD6F295A0B}"/>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rot="16780199">
              <a:off x="4060323" y="2957545"/>
              <a:ext cx="253360" cy="271370"/>
            </a:xfrm>
            <a:custGeom>
              <a:avLst/>
              <a:gdLst>
                <a:gd name="connsiteX0" fmla="*/ 205357 w 205359"/>
                <a:gd name="connsiteY0" fmla="*/ 102680 h 205359"/>
                <a:gd name="connsiteX1" fmla="*/ 102678 w 205359"/>
                <a:gd name="connsiteY1" fmla="*/ 205359 h 205359"/>
                <a:gd name="connsiteX2" fmla="*/ -2 w 205359"/>
                <a:gd name="connsiteY2" fmla="*/ 102680 h 205359"/>
                <a:gd name="connsiteX3" fmla="*/ 102678 w 205359"/>
                <a:gd name="connsiteY3" fmla="*/ 0 h 205359"/>
                <a:gd name="connsiteX4" fmla="*/ 205357 w 205359"/>
                <a:gd name="connsiteY4" fmla="*/ 102680 h 205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359" h="205359">
                  <a:moveTo>
                    <a:pt x="205357" y="102680"/>
                  </a:moveTo>
                  <a:cubicBezTo>
                    <a:pt x="205357" y="159388"/>
                    <a:pt x="159386" y="205359"/>
                    <a:pt x="102678" y="205359"/>
                  </a:cubicBezTo>
                  <a:cubicBezTo>
                    <a:pt x="45969" y="205359"/>
                    <a:pt x="-2" y="159388"/>
                    <a:pt x="-2" y="102680"/>
                  </a:cubicBezTo>
                  <a:cubicBezTo>
                    <a:pt x="-2" y="45971"/>
                    <a:pt x="45969" y="0"/>
                    <a:pt x="102678" y="0"/>
                  </a:cubicBezTo>
                  <a:cubicBezTo>
                    <a:pt x="159386" y="0"/>
                    <a:pt x="205357" y="45971"/>
                    <a:pt x="205357" y="102680"/>
                  </a:cubicBezTo>
                  <a:close/>
                </a:path>
              </a:pathLst>
            </a:custGeom>
            <a:solidFill>
              <a:srgbClr val="107A40"/>
            </a:solidFill>
            <a:ln w="9525"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4D028AA4-D29A-9591-B4E4-95097668C4DC}"/>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3107753" y="2094315"/>
              <a:ext cx="377602" cy="352542"/>
            </a:xfrm>
            <a:custGeom>
              <a:avLst/>
              <a:gdLst>
                <a:gd name="connsiteX0" fmla="*/ 285750 w 285749"/>
                <a:gd name="connsiteY0" fmla="*/ 142875 h 285750"/>
                <a:gd name="connsiteX1" fmla="*/ 142875 w 285749"/>
                <a:gd name="connsiteY1" fmla="*/ 285750 h 285750"/>
                <a:gd name="connsiteX2" fmla="*/ 0 w 285749"/>
                <a:gd name="connsiteY2" fmla="*/ 142875 h 285750"/>
                <a:gd name="connsiteX3" fmla="*/ 142875 w 285749"/>
                <a:gd name="connsiteY3" fmla="*/ 0 h 285750"/>
                <a:gd name="connsiteX4" fmla="*/ 285750 w 285749"/>
                <a:gd name="connsiteY4" fmla="*/ 142875 h 285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49" h="285750">
                  <a:moveTo>
                    <a:pt x="285750" y="142875"/>
                  </a:moveTo>
                  <a:cubicBezTo>
                    <a:pt x="285750" y="221783"/>
                    <a:pt x="221783" y="285750"/>
                    <a:pt x="142875" y="285750"/>
                  </a:cubicBezTo>
                  <a:cubicBezTo>
                    <a:pt x="63967" y="285750"/>
                    <a:pt x="0" y="221783"/>
                    <a:pt x="0" y="142875"/>
                  </a:cubicBezTo>
                  <a:cubicBezTo>
                    <a:pt x="0" y="63967"/>
                    <a:pt x="63967" y="0"/>
                    <a:pt x="142875" y="0"/>
                  </a:cubicBezTo>
                  <a:cubicBezTo>
                    <a:pt x="221783" y="0"/>
                    <a:pt x="285750" y="63967"/>
                    <a:pt x="285750" y="142875"/>
                  </a:cubicBezTo>
                  <a:close/>
                </a:path>
              </a:pathLst>
            </a:custGeom>
            <a:solidFill>
              <a:srgbClr val="FFFFFF"/>
            </a:solidFill>
            <a:ln w="7429" cap="flat">
              <a:solidFill>
                <a:srgbClr val="FFFFFF"/>
              </a:solid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3DBDD43A-3B45-518C-CA81-ED40EFAEE09C}"/>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3160870" y="2143907"/>
              <a:ext cx="271370" cy="253359"/>
            </a:xfrm>
            <a:custGeom>
              <a:avLst/>
              <a:gdLst>
                <a:gd name="connsiteX0" fmla="*/ 205359 w 205359"/>
                <a:gd name="connsiteY0" fmla="*/ 102680 h 205358"/>
                <a:gd name="connsiteX1" fmla="*/ 102680 w 205359"/>
                <a:gd name="connsiteY1" fmla="*/ 205359 h 205358"/>
                <a:gd name="connsiteX2" fmla="*/ 0 w 205359"/>
                <a:gd name="connsiteY2" fmla="*/ 102680 h 205358"/>
                <a:gd name="connsiteX3" fmla="*/ 102680 w 205359"/>
                <a:gd name="connsiteY3" fmla="*/ 0 h 205358"/>
                <a:gd name="connsiteX4" fmla="*/ 205359 w 205359"/>
                <a:gd name="connsiteY4" fmla="*/ 102680 h 2053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359" h="205358">
                  <a:moveTo>
                    <a:pt x="205359" y="102680"/>
                  </a:moveTo>
                  <a:cubicBezTo>
                    <a:pt x="205359" y="159388"/>
                    <a:pt x="159388" y="205359"/>
                    <a:pt x="102680" y="205359"/>
                  </a:cubicBezTo>
                  <a:cubicBezTo>
                    <a:pt x="45971" y="205359"/>
                    <a:pt x="0" y="159388"/>
                    <a:pt x="0" y="102680"/>
                  </a:cubicBezTo>
                  <a:cubicBezTo>
                    <a:pt x="0" y="45971"/>
                    <a:pt x="45971" y="0"/>
                    <a:pt x="102680" y="0"/>
                  </a:cubicBezTo>
                  <a:cubicBezTo>
                    <a:pt x="159388" y="0"/>
                    <a:pt x="205359" y="45971"/>
                    <a:pt x="205359" y="102680"/>
                  </a:cubicBezTo>
                  <a:close/>
                </a:path>
              </a:pathLst>
            </a:custGeom>
            <a:solidFill>
              <a:schemeClr val="accent6">
                <a:lumMod val="50000"/>
              </a:schemeClr>
            </a:solidFill>
            <a:ln w="9525" cap="flat">
              <a:noFill/>
              <a:prstDash val="solid"/>
              <a:miter/>
            </a:ln>
          </p:spPr>
          <p:txBody>
            <a:bodyPr rtlCol="0" anchor="ctr"/>
            <a:lstStyle/>
            <a:p>
              <a:endParaRPr lang="en-US"/>
            </a:p>
          </p:txBody>
        </p:sp>
        <p:pic>
          <p:nvPicPr>
            <p:cNvPr id="96" name="Graphic 95" descr="Group success with solid fill">
              <a:extLst>
                <a:ext uri="{FF2B5EF4-FFF2-40B4-BE49-F238E27FC236}">
                  <a16:creationId xmlns:a16="http://schemas.microsoft.com/office/drawing/2014/main" id="{E9DCE630-BD12-0437-007A-8736508C0F13}"/>
                </a:ext>
              </a:extLst>
            </p:cNvPr>
            <p:cNvPicPr>
              <a:picLocks noGrp="1" noRot="1" noChangeAspect="1" noMove="1" noResize="1" noEditPoints="1" noAdjustHandles="1" noChangeArrowheads="1" noChangeShapeType="1" noCrop="1"/>
            </p:cNvPicPr>
            <p:nvPr/>
          </p:nvPicPr>
          <p:blipFill>
            <a:blip r:embed="rId3">
              <a:extLst>
                <a:ext uri="{96DAC541-7B7A-43D3-8B79-37D633B846F1}">
                  <asvg:svgBlip xmlns:asvg="http://schemas.microsoft.com/office/drawing/2016/SVG/main" r:embed="rId4"/>
                </a:ext>
              </a:extLst>
            </a:blip>
            <a:stretch>
              <a:fillRect/>
            </a:stretch>
          </p:blipFill>
          <p:spPr>
            <a:xfrm>
              <a:off x="1988843" y="3217680"/>
              <a:ext cx="1262381" cy="1262381"/>
            </a:xfrm>
            <a:prstGeom prst="rect">
              <a:avLst/>
            </a:prstGeom>
          </p:spPr>
        </p:pic>
      </p:grpSp>
      <p:grpSp>
        <p:nvGrpSpPr>
          <p:cNvPr id="68" name="Group 67">
            <a:extLst>
              <a:ext uri="{FF2B5EF4-FFF2-40B4-BE49-F238E27FC236}">
                <a16:creationId xmlns:a16="http://schemas.microsoft.com/office/drawing/2014/main" id="{8B733B94-167C-0F1C-3CF7-88CC052D9EB9}"/>
              </a:ext>
            </a:extLst>
          </p:cNvPr>
          <p:cNvGrpSpPr>
            <a:grpSpLocks noGrp="1" noUngrp="1" noRot="1" noMove="1" noResize="1"/>
          </p:cNvGrpSpPr>
          <p:nvPr/>
        </p:nvGrpSpPr>
        <p:grpSpPr>
          <a:xfrm>
            <a:off x="3856665" y="5159827"/>
            <a:ext cx="6250941" cy="1055214"/>
            <a:chOff x="4577074" y="4941488"/>
            <a:chExt cx="6250941" cy="1055214"/>
          </a:xfrm>
        </p:grpSpPr>
        <p:sp>
          <p:nvSpPr>
            <p:cNvPr id="81" name="TextBox 80">
              <a:extLst>
                <a:ext uri="{FF2B5EF4-FFF2-40B4-BE49-F238E27FC236}">
                  <a16:creationId xmlns:a16="http://schemas.microsoft.com/office/drawing/2014/main" id="{AB64E045-F078-9644-4EE3-070BE9C19B5E}"/>
                </a:ext>
              </a:extLst>
            </p:cNvPr>
            <p:cNvSpPr txBox="1">
              <a:spLocks/>
            </p:cNvSpPr>
            <p:nvPr/>
          </p:nvSpPr>
          <p:spPr>
            <a:xfrm>
              <a:off x="7127762" y="5134928"/>
              <a:ext cx="3700253" cy="861774"/>
            </a:xfrm>
            <a:prstGeom prst="rect">
              <a:avLst/>
            </a:prstGeom>
            <a:noFill/>
          </p:spPr>
          <p:txBody>
            <a:bodyPr wrap="square" lIns="0" tIns="0" rIns="0" bIns="0" rtlCol="0">
              <a:spAutoFit/>
            </a:bodyPr>
            <a:lstStyle/>
            <a:p>
              <a:pPr lvl="0"/>
              <a:r>
                <a:rPr lang="en-US" sz="1400">
                  <a:latin typeface="Lato Light" panose="020F0502020204030203" pitchFamily="34" charset="0"/>
                  <a:ea typeface="Lato Light" panose="020F0502020204030203" pitchFamily="34" charset="0"/>
                  <a:cs typeface="Lato Light" panose="020F0502020204030203" pitchFamily="34" charset="0"/>
                </a:rPr>
                <a:t>The organizations with the highest KOL activity were </a:t>
              </a:r>
              <a:r>
                <a:rPr lang="en-GB" sz="1400">
                  <a:latin typeface="Lato Light" panose="020F0502020204030203" pitchFamily="34" charset="0"/>
                  <a:ea typeface="Lato Light" panose="020F0502020204030203" pitchFamily="34" charset="0"/>
                  <a:cs typeface="Lato Light" panose="020F0502020204030203" pitchFamily="34" charset="0"/>
                </a:rPr>
                <a:t>The Centre for Addiction and Mental Health (Canada, 47) and Alzheimer’s Disease International (31).</a:t>
              </a:r>
            </a:p>
          </p:txBody>
        </p:sp>
        <p:grpSp>
          <p:nvGrpSpPr>
            <p:cNvPr id="67" name="Group 66">
              <a:extLst>
                <a:ext uri="{FF2B5EF4-FFF2-40B4-BE49-F238E27FC236}">
                  <a16:creationId xmlns:a16="http://schemas.microsoft.com/office/drawing/2014/main" id="{4963F61C-CF52-C958-A53A-0A47756A71C8}"/>
                </a:ext>
              </a:extLst>
            </p:cNvPr>
            <p:cNvGrpSpPr>
              <a:grpSpLocks noGrp="1" noUngrp="1" noRot="1" noMove="1" noResize="1"/>
            </p:cNvGrpSpPr>
            <p:nvPr/>
          </p:nvGrpSpPr>
          <p:grpSpPr>
            <a:xfrm>
              <a:off x="4577074" y="4941488"/>
              <a:ext cx="2266179" cy="997298"/>
              <a:chOff x="4577074" y="4941488"/>
              <a:chExt cx="2266179" cy="997298"/>
            </a:xfrm>
          </p:grpSpPr>
          <p:sp>
            <p:nvSpPr>
              <p:cNvPr id="38" name="Freeform: Shape 37">
                <a:extLst>
                  <a:ext uri="{FF2B5EF4-FFF2-40B4-BE49-F238E27FC236}">
                    <a16:creationId xmlns:a16="http://schemas.microsoft.com/office/drawing/2014/main" id="{FBC1795D-C5DB-11CF-A826-A61AB7E79164}"/>
                  </a:ext>
                </a:extLst>
              </p:cNvPr>
              <p:cNvSpPr>
                <a:spLocks noGrp="1" noRot="1" noMove="1" noResize="1" noEditPoints="1" noAdjustHandles="1" noChangeArrowheads="1" noChangeShapeType="1"/>
              </p:cNvSpPr>
              <p:nvPr/>
            </p:nvSpPr>
            <p:spPr>
              <a:xfrm>
                <a:off x="4862474" y="5174358"/>
                <a:ext cx="1980779" cy="764428"/>
              </a:xfrm>
              <a:custGeom>
                <a:avLst/>
                <a:gdLst>
                  <a:gd name="connsiteX0" fmla="*/ 284416 w 1498949"/>
                  <a:gd name="connsiteY0" fmla="*/ 619601 h 619601"/>
                  <a:gd name="connsiteX1" fmla="*/ 0 w 1498949"/>
                  <a:gd name="connsiteY1" fmla="*/ 309753 h 619601"/>
                  <a:gd name="connsiteX2" fmla="*/ 284416 w 1498949"/>
                  <a:gd name="connsiteY2" fmla="*/ 0 h 619601"/>
                  <a:gd name="connsiteX3" fmla="*/ 1214533 w 1498949"/>
                  <a:gd name="connsiteY3" fmla="*/ 0 h 619601"/>
                  <a:gd name="connsiteX4" fmla="*/ 1498949 w 1498949"/>
                  <a:gd name="connsiteY4" fmla="*/ 309753 h 619601"/>
                  <a:gd name="connsiteX5" fmla="*/ 1214533 w 1498949"/>
                  <a:gd name="connsiteY5" fmla="*/ 619601 h 61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98949" h="619601">
                    <a:moveTo>
                      <a:pt x="284416" y="619601"/>
                    </a:moveTo>
                    <a:cubicBezTo>
                      <a:pt x="127540" y="619601"/>
                      <a:pt x="0" y="480631"/>
                      <a:pt x="0" y="309753"/>
                    </a:cubicBezTo>
                    <a:cubicBezTo>
                      <a:pt x="0" y="138874"/>
                      <a:pt x="127540" y="0"/>
                      <a:pt x="284416" y="0"/>
                    </a:cubicBezTo>
                    <a:lnTo>
                      <a:pt x="1214533" y="0"/>
                    </a:lnTo>
                    <a:cubicBezTo>
                      <a:pt x="1371409" y="0"/>
                      <a:pt x="1498949" y="138970"/>
                      <a:pt x="1498949" y="309753"/>
                    </a:cubicBezTo>
                    <a:cubicBezTo>
                      <a:pt x="1498949" y="480536"/>
                      <a:pt x="1371409" y="619601"/>
                      <a:pt x="1214533" y="619601"/>
                    </a:cubicBezTo>
                    <a:close/>
                  </a:path>
                </a:pathLst>
              </a:custGeom>
              <a:solidFill>
                <a:srgbClr val="873AC0"/>
              </a:solidFill>
              <a:ln w="9525" cap="flat">
                <a:noFill/>
                <a:prstDash val="solid"/>
                <a:miter/>
              </a:ln>
            </p:spPr>
            <p:txBody>
              <a:bodyPr rtlCol="0" anchor="ctr"/>
              <a:lstStyle/>
              <a:p>
                <a:endParaRPr lang="en-US"/>
              </a:p>
            </p:txBody>
          </p:sp>
          <p:sp>
            <p:nvSpPr>
              <p:cNvPr id="39" name="Rectangle: Rounded Corners 38">
                <a:extLst>
                  <a:ext uri="{FF2B5EF4-FFF2-40B4-BE49-F238E27FC236}">
                    <a16:creationId xmlns:a16="http://schemas.microsoft.com/office/drawing/2014/main" id="{316388E3-F245-249A-A8FA-59D13BBD6820}"/>
                  </a:ext>
                </a:extLst>
              </p:cNvPr>
              <p:cNvSpPr>
                <a:spLocks noGrp="1" noRot="1" noMove="1" noResize="1" noEditPoints="1" noAdjustHandles="1" noChangeArrowheads="1" noChangeShapeType="1"/>
              </p:cNvSpPr>
              <p:nvPr/>
            </p:nvSpPr>
            <p:spPr>
              <a:xfrm>
                <a:off x="4914080" y="5226887"/>
                <a:ext cx="1877567" cy="659370"/>
              </a:xfrm>
              <a:prstGeom prst="roundRect">
                <a:avLst>
                  <a:gd name="adj" fmla="val 50000"/>
                </a:avLst>
              </a:prstGeom>
              <a:solidFill>
                <a:srgbClr val="FFFFFF"/>
              </a:solidFill>
              <a:ln w="3810" cap="flat">
                <a:solidFill>
                  <a:srgbClr val="FFFFFF"/>
                </a:solid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DD4DE773-F2BD-5A07-27EA-28E7989199ED}"/>
                  </a:ext>
                </a:extLst>
              </p:cNvPr>
              <p:cNvSpPr>
                <a:spLocks noGrp="1" noRot="1" noMove="1" noResize="1" noEditPoints="1" noAdjustHandles="1" noChangeArrowheads="1" noChangeShapeType="1"/>
              </p:cNvSpPr>
              <p:nvPr/>
            </p:nvSpPr>
            <p:spPr>
              <a:xfrm>
                <a:off x="4577074" y="4941488"/>
                <a:ext cx="632439" cy="730646"/>
              </a:xfrm>
              <a:custGeom>
                <a:avLst/>
                <a:gdLst>
                  <a:gd name="connsiteX0" fmla="*/ 520 w 478597"/>
                  <a:gd name="connsiteY0" fmla="*/ 223517 h 592219"/>
                  <a:gd name="connsiteX1" fmla="*/ 165778 w 478597"/>
                  <a:gd name="connsiteY1" fmla="*/ 466976 h 592219"/>
                  <a:gd name="connsiteX2" fmla="*/ 223404 w 478597"/>
                  <a:gd name="connsiteY2" fmla="*/ 582419 h 592219"/>
                  <a:gd name="connsiteX3" fmla="*/ 247322 w 478597"/>
                  <a:gd name="connsiteY3" fmla="*/ 590315 h 592219"/>
                  <a:gd name="connsiteX4" fmla="*/ 255218 w 478597"/>
                  <a:gd name="connsiteY4" fmla="*/ 582419 h 592219"/>
                  <a:gd name="connsiteX5" fmla="*/ 312939 w 478597"/>
                  <a:gd name="connsiteY5" fmla="*/ 466976 h 592219"/>
                  <a:gd name="connsiteX6" fmla="*/ 466911 w 478597"/>
                  <a:gd name="connsiteY6" fmla="*/ 165662 h 592219"/>
                  <a:gd name="connsiteX7" fmla="*/ 165588 w 478597"/>
                  <a:gd name="connsiteY7" fmla="*/ 11691 h 592219"/>
                  <a:gd name="connsiteX8" fmla="*/ 520 w 478597"/>
                  <a:gd name="connsiteY8" fmla="*/ 223517 h 592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8597" h="592219">
                    <a:moveTo>
                      <a:pt x="520" y="223517"/>
                    </a:moveTo>
                    <a:cubicBezTo>
                      <a:pt x="-6672" y="332950"/>
                      <a:pt x="61422" y="433258"/>
                      <a:pt x="165778" y="466976"/>
                    </a:cubicBezTo>
                    <a:lnTo>
                      <a:pt x="223404" y="582419"/>
                    </a:lnTo>
                    <a:cubicBezTo>
                      <a:pt x="227834" y="591201"/>
                      <a:pt x="238540" y="594735"/>
                      <a:pt x="247322" y="590315"/>
                    </a:cubicBezTo>
                    <a:cubicBezTo>
                      <a:pt x="250732" y="588591"/>
                      <a:pt x="253504" y="585829"/>
                      <a:pt x="255218" y="582419"/>
                    </a:cubicBezTo>
                    <a:lnTo>
                      <a:pt x="312939" y="466976"/>
                    </a:lnTo>
                    <a:cubicBezTo>
                      <a:pt x="438660" y="426285"/>
                      <a:pt x="507592" y="291383"/>
                      <a:pt x="466911" y="165662"/>
                    </a:cubicBezTo>
                    <a:cubicBezTo>
                      <a:pt x="426220" y="39932"/>
                      <a:pt x="291308" y="-29000"/>
                      <a:pt x="165588" y="11691"/>
                    </a:cubicBezTo>
                    <a:cubicBezTo>
                      <a:pt x="72395" y="41856"/>
                      <a:pt x="6996" y="125772"/>
                      <a:pt x="520" y="223517"/>
                    </a:cubicBezTo>
                    <a:close/>
                  </a:path>
                </a:pathLst>
              </a:custGeom>
              <a:solidFill>
                <a:srgbClr val="873AC0"/>
              </a:solidFill>
              <a:ln w="9525"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BEB2BF79-9FA2-7369-E5CC-27509164824B}"/>
                  </a:ext>
                </a:extLst>
              </p:cNvPr>
              <p:cNvSpPr>
                <a:spLocks noGrp="1" noRot="1" noMove="1" noResize="1" noEditPoints="1" noAdjustHandles="1" noChangeArrowheads="1" noChangeShapeType="1"/>
              </p:cNvSpPr>
              <p:nvPr/>
            </p:nvSpPr>
            <p:spPr>
              <a:xfrm>
                <a:off x="4682484" y="5035170"/>
                <a:ext cx="421656" cy="393671"/>
              </a:xfrm>
              <a:custGeom>
                <a:avLst/>
                <a:gdLst>
                  <a:gd name="connsiteX0" fmla="*/ 319087 w 319087"/>
                  <a:gd name="connsiteY0" fmla="*/ 159544 h 319087"/>
                  <a:gd name="connsiteX1" fmla="*/ 159544 w 319087"/>
                  <a:gd name="connsiteY1" fmla="*/ 319088 h 319087"/>
                  <a:gd name="connsiteX2" fmla="*/ 0 w 319087"/>
                  <a:gd name="connsiteY2" fmla="*/ 159544 h 319087"/>
                  <a:gd name="connsiteX3" fmla="*/ 159544 w 319087"/>
                  <a:gd name="connsiteY3" fmla="*/ 0 h 319087"/>
                  <a:gd name="connsiteX4" fmla="*/ 319087 w 319087"/>
                  <a:gd name="connsiteY4" fmla="*/ 159544 h 3190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087" h="319087">
                    <a:moveTo>
                      <a:pt x="319087" y="159544"/>
                    </a:moveTo>
                    <a:cubicBezTo>
                      <a:pt x="319087" y="247657"/>
                      <a:pt x="247657" y="319088"/>
                      <a:pt x="159544" y="319088"/>
                    </a:cubicBezTo>
                    <a:cubicBezTo>
                      <a:pt x="71430" y="319088"/>
                      <a:pt x="0" y="247657"/>
                      <a:pt x="0" y="159544"/>
                    </a:cubicBezTo>
                    <a:cubicBezTo>
                      <a:pt x="0" y="71430"/>
                      <a:pt x="71430" y="0"/>
                      <a:pt x="159544" y="0"/>
                    </a:cubicBezTo>
                    <a:cubicBezTo>
                      <a:pt x="247657" y="0"/>
                      <a:pt x="319087" y="71430"/>
                      <a:pt x="319087" y="159544"/>
                    </a:cubicBezTo>
                    <a:close/>
                  </a:path>
                </a:pathLst>
              </a:custGeom>
              <a:solidFill>
                <a:srgbClr val="FFFFFF"/>
              </a:solidFill>
              <a:ln w="6667" cap="flat">
                <a:solidFill>
                  <a:srgbClr val="FFFFFF"/>
                </a:solidFill>
                <a:prstDash val="solid"/>
                <a:miter/>
              </a:ln>
            </p:spPr>
            <p:txBody>
              <a:bodyPr rtlCol="0" anchor="ctr"/>
              <a:lstStyle/>
              <a:p>
                <a:endParaRPr lang="en-US"/>
              </a:p>
            </p:txBody>
          </p:sp>
          <p:sp>
            <p:nvSpPr>
              <p:cNvPr id="84" name="TextBox 83">
                <a:extLst>
                  <a:ext uri="{FF2B5EF4-FFF2-40B4-BE49-F238E27FC236}">
                    <a16:creationId xmlns:a16="http://schemas.microsoft.com/office/drawing/2014/main" id="{728D3BC0-09A9-09CD-6F74-95E817D941CF}"/>
                  </a:ext>
                </a:extLst>
              </p:cNvPr>
              <p:cNvSpPr txBox="1">
                <a:spLocks noGrp="1" noRot="1" noMove="1" noResize="1" noEditPoints="1" noAdjustHandles="1" noChangeArrowheads="1" noChangeShapeType="1"/>
              </p:cNvSpPr>
              <p:nvPr/>
            </p:nvSpPr>
            <p:spPr>
              <a:xfrm>
                <a:off x="5214983" y="5442705"/>
                <a:ext cx="1342970" cy="246221"/>
              </a:xfrm>
              <a:prstGeom prst="rect">
                <a:avLst/>
              </a:prstGeom>
              <a:noFill/>
            </p:spPr>
            <p:txBody>
              <a:bodyPr wrap="square" lIns="0" tIns="0" rIns="0" bIns="0" rtlCol="0">
                <a:spAutoFit/>
              </a:bodyPr>
              <a:lstStyle/>
              <a:p>
                <a:pPr lvl="0" algn="ctr"/>
                <a:r>
                  <a:rPr lang="en-US" sz="1600" b="1">
                    <a:latin typeface="Lato ExtraBold" panose="020F0502020204030203" pitchFamily="34" charset="0"/>
                    <a:ea typeface="Lato ExtraBold" panose="020F0502020204030203" pitchFamily="34" charset="0"/>
                    <a:cs typeface="Lato ExtraBold" panose="020F0502020204030203" pitchFamily="34" charset="0"/>
                  </a:rPr>
                  <a:t>Organizations</a:t>
                </a:r>
              </a:p>
            </p:txBody>
          </p:sp>
          <p:pic>
            <p:nvPicPr>
              <p:cNvPr id="3" name="Graphic 2" descr="Hierarchy with solid fill">
                <a:extLst>
                  <a:ext uri="{FF2B5EF4-FFF2-40B4-BE49-F238E27FC236}">
                    <a16:creationId xmlns:a16="http://schemas.microsoft.com/office/drawing/2014/main" id="{C61B52DB-1253-AAF4-461E-CF3E4DAF1E19}"/>
                  </a:ext>
                </a:extLst>
              </p:cNvPr>
              <p:cNvPicPr>
                <a:picLocks noGrp="1" noRot="1" noChangeAspect="1" noMove="1" noResize="1" noEditPoints="1" noAdjustHandles="1" noChangeArrowheads="1" noChangeShapeType="1" noCrop="1"/>
              </p:cNvPicPr>
              <p:nvPr/>
            </p:nvPicPr>
            <p:blipFill>
              <a:blip r:embed="rId5">
                <a:extLst>
                  <a:ext uri="{96DAC541-7B7A-43D3-8B79-37D633B846F1}">
                    <asvg:svgBlip xmlns:asvg="http://schemas.microsoft.com/office/drawing/2016/SVG/main" r:embed="rId6"/>
                  </a:ext>
                </a:extLst>
              </a:blip>
              <a:stretch>
                <a:fillRect/>
              </a:stretch>
            </p:blipFill>
            <p:spPr>
              <a:xfrm>
                <a:off x="4715548" y="5035170"/>
                <a:ext cx="360000" cy="360000"/>
              </a:xfrm>
              <a:prstGeom prst="rect">
                <a:avLst/>
              </a:prstGeom>
            </p:spPr>
          </p:pic>
        </p:grpSp>
      </p:grpSp>
      <p:grpSp>
        <p:nvGrpSpPr>
          <p:cNvPr id="37" name="Group 36">
            <a:extLst>
              <a:ext uri="{FF2B5EF4-FFF2-40B4-BE49-F238E27FC236}">
                <a16:creationId xmlns:a16="http://schemas.microsoft.com/office/drawing/2014/main" id="{456AEC11-7964-87CB-A9FC-C7E3C295D171}"/>
              </a:ext>
            </a:extLst>
          </p:cNvPr>
          <p:cNvGrpSpPr>
            <a:grpSpLocks noGrp="1" noUngrp="1" noRot="1" noMove="1" noResize="1"/>
          </p:cNvGrpSpPr>
          <p:nvPr/>
        </p:nvGrpSpPr>
        <p:grpSpPr>
          <a:xfrm>
            <a:off x="4577074" y="3868334"/>
            <a:ext cx="5509882" cy="997298"/>
            <a:chOff x="5735307" y="3687731"/>
            <a:chExt cx="5509882" cy="997298"/>
          </a:xfrm>
        </p:grpSpPr>
        <p:sp>
          <p:nvSpPr>
            <p:cNvPr id="80" name="TextBox 79">
              <a:extLst>
                <a:ext uri="{FF2B5EF4-FFF2-40B4-BE49-F238E27FC236}">
                  <a16:creationId xmlns:a16="http://schemas.microsoft.com/office/drawing/2014/main" id="{55F5F31E-24D4-098D-DA66-11BD73A64DA5}"/>
                </a:ext>
              </a:extLst>
            </p:cNvPr>
            <p:cNvSpPr txBox="1">
              <a:spLocks noGrp="1" noRot="1" noMove="1" noResize="1" noEditPoints="1" noAdjustHandles="1" noChangeArrowheads="1" noChangeShapeType="1"/>
            </p:cNvSpPr>
            <p:nvPr/>
          </p:nvSpPr>
          <p:spPr>
            <a:xfrm>
              <a:off x="8278945" y="3935090"/>
              <a:ext cx="2966244" cy="646331"/>
            </a:xfrm>
            <a:prstGeom prst="rect">
              <a:avLst/>
            </a:prstGeom>
            <a:noFill/>
          </p:spPr>
          <p:txBody>
            <a:bodyPr wrap="square" lIns="0" tIns="0" rIns="0" bIns="0" rtlCol="0">
              <a:spAutoFit/>
            </a:bodyPr>
            <a:lstStyle/>
            <a:p>
              <a:pPr lvl="0"/>
              <a:r>
                <a:rPr lang="en-US" sz="1400">
                  <a:latin typeface="Lato Light" panose="020F0502020204030203" pitchFamily="34" charset="0"/>
                  <a:ea typeface="Lato Light" panose="020F0502020204030203" pitchFamily="34" charset="0"/>
                  <a:cs typeface="Lato Light" panose="020F0502020204030203" pitchFamily="34" charset="0"/>
                </a:rPr>
                <a:t>213 KOLs have been captured within patient organizations alongside a further 3,040 stakeholders.</a:t>
              </a:r>
            </a:p>
          </p:txBody>
        </p:sp>
        <p:grpSp>
          <p:nvGrpSpPr>
            <p:cNvPr id="36" name="Group 35">
              <a:extLst>
                <a:ext uri="{FF2B5EF4-FFF2-40B4-BE49-F238E27FC236}">
                  <a16:creationId xmlns:a16="http://schemas.microsoft.com/office/drawing/2014/main" id="{621A3CE3-36CE-AF1D-9053-228FA146CCF2}"/>
                </a:ext>
              </a:extLst>
            </p:cNvPr>
            <p:cNvGrpSpPr>
              <a:grpSpLocks noGrp="1" noUngrp="1" noRot="1" noMove="1" noResize="1"/>
            </p:cNvGrpSpPr>
            <p:nvPr/>
          </p:nvGrpSpPr>
          <p:grpSpPr>
            <a:xfrm>
              <a:off x="5735307" y="3687731"/>
              <a:ext cx="2295884" cy="997298"/>
              <a:chOff x="5735307" y="3687731"/>
              <a:chExt cx="2295884" cy="997298"/>
            </a:xfrm>
          </p:grpSpPr>
          <p:sp>
            <p:nvSpPr>
              <p:cNvPr id="28" name="Freeform: Shape 27">
                <a:extLst>
                  <a:ext uri="{FF2B5EF4-FFF2-40B4-BE49-F238E27FC236}">
                    <a16:creationId xmlns:a16="http://schemas.microsoft.com/office/drawing/2014/main" id="{4CB53EF9-46CE-AA63-1685-FD8D45E5A73B}"/>
                  </a:ext>
                </a:extLst>
              </p:cNvPr>
              <p:cNvSpPr>
                <a:spLocks noGrp="1" noRot="1" noMove="1" noResize="1" noEditPoints="1" noAdjustHandles="1" noChangeArrowheads="1" noChangeShapeType="1"/>
              </p:cNvSpPr>
              <p:nvPr/>
            </p:nvSpPr>
            <p:spPr>
              <a:xfrm>
                <a:off x="6020582" y="3920601"/>
                <a:ext cx="2010609" cy="764428"/>
              </a:xfrm>
              <a:custGeom>
                <a:avLst/>
                <a:gdLst>
                  <a:gd name="connsiteX0" fmla="*/ 288703 w 1521523"/>
                  <a:gd name="connsiteY0" fmla="*/ 619601 h 619601"/>
                  <a:gd name="connsiteX1" fmla="*/ 0 w 1521523"/>
                  <a:gd name="connsiteY1" fmla="*/ 309753 h 619601"/>
                  <a:gd name="connsiteX2" fmla="*/ 288703 w 1521523"/>
                  <a:gd name="connsiteY2" fmla="*/ 0 h 619601"/>
                  <a:gd name="connsiteX3" fmla="*/ 1232821 w 1521523"/>
                  <a:gd name="connsiteY3" fmla="*/ 0 h 619601"/>
                  <a:gd name="connsiteX4" fmla="*/ 1521524 w 1521523"/>
                  <a:gd name="connsiteY4" fmla="*/ 309753 h 619601"/>
                  <a:gd name="connsiteX5" fmla="*/ 1232821 w 1521523"/>
                  <a:gd name="connsiteY5" fmla="*/ 619601 h 61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1523" h="619601">
                    <a:moveTo>
                      <a:pt x="288703" y="619601"/>
                    </a:moveTo>
                    <a:cubicBezTo>
                      <a:pt x="129540" y="619601"/>
                      <a:pt x="0" y="480631"/>
                      <a:pt x="0" y="309753"/>
                    </a:cubicBezTo>
                    <a:cubicBezTo>
                      <a:pt x="0" y="138874"/>
                      <a:pt x="129540" y="0"/>
                      <a:pt x="288703" y="0"/>
                    </a:cubicBezTo>
                    <a:lnTo>
                      <a:pt x="1232821" y="0"/>
                    </a:lnTo>
                    <a:cubicBezTo>
                      <a:pt x="1391983" y="0"/>
                      <a:pt x="1521524" y="138970"/>
                      <a:pt x="1521524" y="309753"/>
                    </a:cubicBezTo>
                    <a:cubicBezTo>
                      <a:pt x="1521524" y="480536"/>
                      <a:pt x="1391983" y="619601"/>
                      <a:pt x="1232821" y="619601"/>
                    </a:cubicBezTo>
                    <a:close/>
                  </a:path>
                </a:pathLst>
              </a:custGeom>
              <a:solidFill>
                <a:schemeClr val="tx2"/>
              </a:solidFill>
              <a:ln w="9525" cap="flat">
                <a:noFill/>
                <a:prstDash val="solid"/>
                <a:miter/>
              </a:ln>
            </p:spPr>
            <p:txBody>
              <a:bodyPr rtlCol="0" anchor="ctr"/>
              <a:lstStyle/>
              <a:p>
                <a:endParaRPr lang="en-US"/>
              </a:p>
            </p:txBody>
          </p:sp>
          <p:sp>
            <p:nvSpPr>
              <p:cNvPr id="29" name="Rectangle: Rounded Corners 28">
                <a:extLst>
                  <a:ext uri="{FF2B5EF4-FFF2-40B4-BE49-F238E27FC236}">
                    <a16:creationId xmlns:a16="http://schemas.microsoft.com/office/drawing/2014/main" id="{ED6DCEB6-D671-2790-5D10-043A7F3D790E}"/>
                  </a:ext>
                </a:extLst>
              </p:cNvPr>
              <p:cNvSpPr>
                <a:spLocks noGrp="1" noRot="1" noMove="1" noResize="1" noEditPoints="1" noAdjustHandles="1" noChangeArrowheads="1" noChangeShapeType="1"/>
              </p:cNvSpPr>
              <p:nvPr/>
            </p:nvSpPr>
            <p:spPr>
              <a:xfrm>
                <a:off x="6073069" y="3970560"/>
                <a:ext cx="1905762" cy="659370"/>
              </a:xfrm>
              <a:prstGeom prst="roundRect">
                <a:avLst>
                  <a:gd name="adj" fmla="val 50000"/>
                </a:avLst>
              </a:prstGeom>
              <a:solidFill>
                <a:srgbClr val="FFFFFF"/>
              </a:solidFill>
              <a:ln w="3810" cap="flat">
                <a:solidFill>
                  <a:srgbClr val="FFFFFF"/>
                </a:solid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58226C0A-374E-5AAA-3565-45BA09E6C1DC}"/>
                  </a:ext>
                </a:extLst>
              </p:cNvPr>
              <p:cNvSpPr>
                <a:spLocks noGrp="1" noRot="1" noMove="1" noResize="1" noEditPoints="1" noAdjustHandles="1" noChangeArrowheads="1" noChangeShapeType="1"/>
              </p:cNvSpPr>
              <p:nvPr/>
            </p:nvSpPr>
            <p:spPr>
              <a:xfrm>
                <a:off x="5735307" y="3687731"/>
                <a:ext cx="632441" cy="730673"/>
              </a:xfrm>
              <a:custGeom>
                <a:avLst/>
                <a:gdLst>
                  <a:gd name="connsiteX0" fmla="*/ 521 w 478598"/>
                  <a:gd name="connsiteY0" fmla="*/ 223517 h 592241"/>
                  <a:gd name="connsiteX1" fmla="*/ 165685 w 478598"/>
                  <a:gd name="connsiteY1" fmla="*/ 466976 h 592241"/>
                  <a:gd name="connsiteX2" fmla="*/ 223406 w 478598"/>
                  <a:gd name="connsiteY2" fmla="*/ 582324 h 592241"/>
                  <a:gd name="connsiteX3" fmla="*/ 247114 w 478598"/>
                  <a:gd name="connsiteY3" fmla="*/ 590430 h 592241"/>
                  <a:gd name="connsiteX4" fmla="*/ 255220 w 478598"/>
                  <a:gd name="connsiteY4" fmla="*/ 582324 h 592241"/>
                  <a:gd name="connsiteX5" fmla="*/ 312941 w 478598"/>
                  <a:gd name="connsiteY5" fmla="*/ 466976 h 592241"/>
                  <a:gd name="connsiteX6" fmla="*/ 466913 w 478598"/>
                  <a:gd name="connsiteY6" fmla="*/ 165662 h 592241"/>
                  <a:gd name="connsiteX7" fmla="*/ 165589 w 478598"/>
                  <a:gd name="connsiteY7" fmla="*/ 11691 h 592241"/>
                  <a:gd name="connsiteX8" fmla="*/ 521 w 478598"/>
                  <a:gd name="connsiteY8" fmla="*/ 223517 h 592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8598" h="592241">
                    <a:moveTo>
                      <a:pt x="521" y="223517"/>
                    </a:moveTo>
                    <a:cubicBezTo>
                      <a:pt x="-6680" y="332921"/>
                      <a:pt x="61367" y="433229"/>
                      <a:pt x="165685" y="466976"/>
                    </a:cubicBezTo>
                    <a:lnTo>
                      <a:pt x="223406" y="582324"/>
                    </a:lnTo>
                    <a:cubicBezTo>
                      <a:pt x="227711" y="591106"/>
                      <a:pt x="238332" y="594735"/>
                      <a:pt x="247114" y="590430"/>
                    </a:cubicBezTo>
                    <a:cubicBezTo>
                      <a:pt x="250638" y="588706"/>
                      <a:pt x="253486" y="585848"/>
                      <a:pt x="255220" y="582324"/>
                    </a:cubicBezTo>
                    <a:lnTo>
                      <a:pt x="312941" y="466976"/>
                    </a:lnTo>
                    <a:cubicBezTo>
                      <a:pt x="438662" y="426285"/>
                      <a:pt x="507594" y="291383"/>
                      <a:pt x="466913" y="165662"/>
                    </a:cubicBezTo>
                    <a:cubicBezTo>
                      <a:pt x="426222" y="39932"/>
                      <a:pt x="291310" y="-29000"/>
                      <a:pt x="165589" y="11691"/>
                    </a:cubicBezTo>
                    <a:cubicBezTo>
                      <a:pt x="72397" y="41856"/>
                      <a:pt x="6998" y="125771"/>
                      <a:pt x="521" y="223517"/>
                    </a:cubicBezTo>
                    <a:close/>
                  </a:path>
                </a:pathLst>
              </a:custGeom>
              <a:solidFill>
                <a:schemeClr val="tx2"/>
              </a:solid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9B65D8D1-7C23-FDDB-DC87-AF7F970AF4F3}"/>
                  </a:ext>
                </a:extLst>
              </p:cNvPr>
              <p:cNvSpPr>
                <a:spLocks noGrp="1" noRot="1" noMove="1" noResize="1" noEditPoints="1" noAdjustHandles="1" noChangeArrowheads="1" noChangeShapeType="1"/>
              </p:cNvSpPr>
              <p:nvPr/>
            </p:nvSpPr>
            <p:spPr>
              <a:xfrm>
                <a:off x="5835628" y="3781413"/>
                <a:ext cx="421656" cy="393671"/>
              </a:xfrm>
              <a:custGeom>
                <a:avLst/>
                <a:gdLst>
                  <a:gd name="connsiteX0" fmla="*/ 319088 w 319087"/>
                  <a:gd name="connsiteY0" fmla="*/ 159544 h 319087"/>
                  <a:gd name="connsiteX1" fmla="*/ 159544 w 319087"/>
                  <a:gd name="connsiteY1" fmla="*/ 319088 h 319087"/>
                  <a:gd name="connsiteX2" fmla="*/ 0 w 319087"/>
                  <a:gd name="connsiteY2" fmla="*/ 159544 h 319087"/>
                  <a:gd name="connsiteX3" fmla="*/ 159544 w 319087"/>
                  <a:gd name="connsiteY3" fmla="*/ 0 h 319087"/>
                  <a:gd name="connsiteX4" fmla="*/ 319088 w 319087"/>
                  <a:gd name="connsiteY4" fmla="*/ 159544 h 3190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087" h="319087">
                    <a:moveTo>
                      <a:pt x="319088" y="159544"/>
                    </a:moveTo>
                    <a:cubicBezTo>
                      <a:pt x="319088" y="247657"/>
                      <a:pt x="247657" y="319088"/>
                      <a:pt x="159544" y="319088"/>
                    </a:cubicBezTo>
                    <a:cubicBezTo>
                      <a:pt x="71430" y="319088"/>
                      <a:pt x="0" y="247657"/>
                      <a:pt x="0" y="159544"/>
                    </a:cubicBezTo>
                    <a:cubicBezTo>
                      <a:pt x="0" y="71430"/>
                      <a:pt x="71430" y="0"/>
                      <a:pt x="159544" y="0"/>
                    </a:cubicBezTo>
                    <a:cubicBezTo>
                      <a:pt x="247657" y="0"/>
                      <a:pt x="319088" y="71430"/>
                      <a:pt x="319088" y="159544"/>
                    </a:cubicBezTo>
                    <a:close/>
                  </a:path>
                </a:pathLst>
              </a:custGeom>
              <a:solidFill>
                <a:srgbClr val="FFFFFF"/>
              </a:solidFill>
              <a:ln w="6667" cap="flat">
                <a:solidFill>
                  <a:srgbClr val="FFFFFF"/>
                </a:solidFill>
                <a:prstDash val="solid"/>
                <a:miter/>
              </a:ln>
            </p:spPr>
            <p:txBody>
              <a:bodyPr rtlCol="0" anchor="ctr"/>
              <a:lstStyle/>
              <a:p>
                <a:endParaRPr lang="en-US"/>
              </a:p>
            </p:txBody>
          </p:sp>
          <p:sp>
            <p:nvSpPr>
              <p:cNvPr id="83" name="TextBox 82">
                <a:extLst>
                  <a:ext uri="{FF2B5EF4-FFF2-40B4-BE49-F238E27FC236}">
                    <a16:creationId xmlns:a16="http://schemas.microsoft.com/office/drawing/2014/main" id="{8C966957-0D92-B579-58F7-6F3C3E0F31F6}"/>
                  </a:ext>
                </a:extLst>
              </p:cNvPr>
              <p:cNvSpPr txBox="1">
                <a:spLocks noGrp="1" noRot="1" noMove="1" noResize="1" noEditPoints="1" noAdjustHandles="1" noChangeArrowheads="1" noChangeShapeType="1"/>
              </p:cNvSpPr>
              <p:nvPr/>
            </p:nvSpPr>
            <p:spPr>
              <a:xfrm>
                <a:off x="6477449" y="4220997"/>
                <a:ext cx="1088137" cy="246221"/>
              </a:xfrm>
              <a:prstGeom prst="rect">
                <a:avLst/>
              </a:prstGeom>
              <a:noFill/>
            </p:spPr>
            <p:txBody>
              <a:bodyPr wrap="square" lIns="0" tIns="0" rIns="0" bIns="0" rtlCol="0">
                <a:spAutoFit/>
              </a:bodyPr>
              <a:lstStyle/>
              <a:p>
                <a:pPr lvl="0" algn="ctr"/>
                <a:r>
                  <a:rPr lang="en-US" sz="1600" b="1">
                    <a:latin typeface="Lato ExtraBold" panose="020F0502020204030203" pitchFamily="34" charset="0"/>
                    <a:ea typeface="Lato ExtraBold" panose="020F0502020204030203" pitchFamily="34" charset="0"/>
                    <a:cs typeface="Lato ExtraBold" panose="020F0502020204030203" pitchFamily="34" charset="0"/>
                  </a:rPr>
                  <a:t>KOLs</a:t>
                </a:r>
              </a:p>
            </p:txBody>
          </p:sp>
          <p:pic>
            <p:nvPicPr>
              <p:cNvPr id="99" name="Graphic 98" descr="User Crown Male with solid fill">
                <a:extLst>
                  <a:ext uri="{FF2B5EF4-FFF2-40B4-BE49-F238E27FC236}">
                    <a16:creationId xmlns:a16="http://schemas.microsoft.com/office/drawing/2014/main" id="{A9BE7231-1BEA-AB62-5E64-6237F7434847}"/>
                  </a:ext>
                </a:extLst>
              </p:cNvPr>
              <p:cNvPicPr>
                <a:picLocks noGrp="1" noRot="1" noChangeAspect="1" noMove="1" noResize="1" noEditPoints="1" noAdjustHandles="1" noChangeArrowheads="1" noChangeShapeType="1" noCrop="1"/>
              </p:cNvPicPr>
              <p:nvPr/>
            </p:nvPicPr>
            <p:blipFill>
              <a:blip r:embed="rId7">
                <a:extLst>
                  <a:ext uri="{96DAC541-7B7A-43D3-8B79-37D633B846F1}">
                    <asvg:svgBlip xmlns:asvg="http://schemas.microsoft.com/office/drawing/2016/SVG/main" r:embed="rId8"/>
                  </a:ext>
                </a:extLst>
              </a:blip>
              <a:stretch>
                <a:fillRect/>
              </a:stretch>
            </p:blipFill>
            <p:spPr>
              <a:xfrm>
                <a:off x="5868678" y="3821398"/>
                <a:ext cx="360000" cy="360000"/>
              </a:xfrm>
              <a:prstGeom prst="rect">
                <a:avLst/>
              </a:prstGeom>
            </p:spPr>
          </p:pic>
        </p:grpSp>
      </p:grpSp>
      <p:grpSp>
        <p:nvGrpSpPr>
          <p:cNvPr id="26" name="Group 25">
            <a:extLst>
              <a:ext uri="{FF2B5EF4-FFF2-40B4-BE49-F238E27FC236}">
                <a16:creationId xmlns:a16="http://schemas.microsoft.com/office/drawing/2014/main" id="{A21C8AC2-1407-1754-7CD4-F680911DB716}"/>
              </a:ext>
            </a:extLst>
          </p:cNvPr>
          <p:cNvGrpSpPr>
            <a:grpSpLocks noGrp="1" noUngrp="1" noRot="1" noMove="1" noResize="1"/>
          </p:cNvGrpSpPr>
          <p:nvPr/>
        </p:nvGrpSpPr>
        <p:grpSpPr>
          <a:xfrm>
            <a:off x="4454337" y="2505459"/>
            <a:ext cx="5474598" cy="994597"/>
            <a:chOff x="5682316" y="2412350"/>
            <a:chExt cx="5474598" cy="994597"/>
          </a:xfrm>
        </p:grpSpPr>
        <p:sp>
          <p:nvSpPr>
            <p:cNvPr id="17" name="Freeform: Shape 16">
              <a:extLst>
                <a:ext uri="{FF2B5EF4-FFF2-40B4-BE49-F238E27FC236}">
                  <a16:creationId xmlns:a16="http://schemas.microsoft.com/office/drawing/2014/main" id="{6DB85C44-5ADE-3A14-50AE-C34FC6789CEF}"/>
                </a:ext>
              </a:extLst>
            </p:cNvPr>
            <p:cNvSpPr>
              <a:spLocks noGrp="1" noRot="1" noMove="1" noResize="1" noEditPoints="1" noAdjustHandles="1" noChangeArrowheads="1" noChangeShapeType="1"/>
            </p:cNvSpPr>
            <p:nvPr/>
          </p:nvSpPr>
          <p:spPr>
            <a:xfrm>
              <a:off x="5945817" y="2649100"/>
              <a:ext cx="1998148" cy="757847"/>
            </a:xfrm>
            <a:custGeom>
              <a:avLst/>
              <a:gdLst>
                <a:gd name="connsiteX0" fmla="*/ 285274 w 1512093"/>
                <a:gd name="connsiteY0" fmla="*/ 613886 h 614267"/>
                <a:gd name="connsiteX1" fmla="*/ 0 w 1512093"/>
                <a:gd name="connsiteY1" fmla="*/ 306705 h 614267"/>
                <a:gd name="connsiteX2" fmla="*/ 285274 w 1512093"/>
                <a:gd name="connsiteY2" fmla="*/ 0 h 614267"/>
                <a:gd name="connsiteX3" fmla="*/ 1226344 w 1512093"/>
                <a:gd name="connsiteY3" fmla="*/ 0 h 614267"/>
                <a:gd name="connsiteX4" fmla="*/ 1512094 w 1512093"/>
                <a:gd name="connsiteY4" fmla="*/ 307086 h 614267"/>
                <a:gd name="connsiteX5" fmla="*/ 1226344 w 1512093"/>
                <a:gd name="connsiteY5" fmla="*/ 614267 h 614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2093" h="614267">
                  <a:moveTo>
                    <a:pt x="285274" y="613886"/>
                  </a:moveTo>
                  <a:cubicBezTo>
                    <a:pt x="128016" y="613886"/>
                    <a:pt x="0" y="476059"/>
                    <a:pt x="0" y="306705"/>
                  </a:cubicBezTo>
                  <a:cubicBezTo>
                    <a:pt x="0" y="137350"/>
                    <a:pt x="128016" y="0"/>
                    <a:pt x="285274" y="0"/>
                  </a:cubicBezTo>
                  <a:lnTo>
                    <a:pt x="1226344" y="0"/>
                  </a:lnTo>
                  <a:cubicBezTo>
                    <a:pt x="1383602" y="0"/>
                    <a:pt x="1512094" y="137732"/>
                    <a:pt x="1512094" y="307086"/>
                  </a:cubicBezTo>
                  <a:cubicBezTo>
                    <a:pt x="1512094" y="476441"/>
                    <a:pt x="1384078" y="614267"/>
                    <a:pt x="1226344" y="614267"/>
                  </a:cubicBezTo>
                  <a:close/>
                </a:path>
              </a:pathLst>
            </a:custGeom>
            <a:solidFill>
              <a:srgbClr val="107A40"/>
            </a:solidFill>
            <a:ln w="9525" cap="flat">
              <a:noFill/>
              <a:prstDash val="solid"/>
              <a:miter/>
            </a:ln>
          </p:spPr>
          <p:txBody>
            <a:bodyPr rtlCol="0" anchor="ctr"/>
            <a:lstStyle/>
            <a:p>
              <a:endParaRPr lang="en-US"/>
            </a:p>
          </p:txBody>
        </p:sp>
        <p:sp>
          <p:nvSpPr>
            <p:cNvPr id="18" name="Rectangle: Rounded Corners 17">
              <a:extLst>
                <a:ext uri="{FF2B5EF4-FFF2-40B4-BE49-F238E27FC236}">
                  <a16:creationId xmlns:a16="http://schemas.microsoft.com/office/drawing/2014/main" id="{AD61533B-6D7B-7452-398E-256BEFF7A2CF}"/>
                </a:ext>
              </a:extLst>
            </p:cNvPr>
            <p:cNvSpPr>
              <a:spLocks noGrp="1" noRot="1" noMove="1" noResize="1" noEditPoints="1" noAdjustHandles="1" noChangeArrowheads="1" noChangeShapeType="1"/>
            </p:cNvSpPr>
            <p:nvPr/>
          </p:nvSpPr>
          <p:spPr>
            <a:xfrm>
              <a:off x="5994779" y="2695298"/>
              <a:ext cx="1899593" cy="659370"/>
            </a:xfrm>
            <a:prstGeom prst="roundRect">
              <a:avLst>
                <a:gd name="adj" fmla="val 50000"/>
              </a:avLst>
            </a:prstGeom>
            <a:solidFill>
              <a:srgbClr val="FFFFFF"/>
            </a:solidFill>
            <a:ln w="3810" cap="flat">
              <a:solidFill>
                <a:srgbClr val="FFFFFF"/>
              </a:solid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F96CC06F-B5B2-BC21-C0A6-FCF398D7D1CA}"/>
                </a:ext>
              </a:extLst>
            </p:cNvPr>
            <p:cNvSpPr>
              <a:spLocks noGrp="1" noRot="1" noMove="1" noResize="1" noEditPoints="1" noAdjustHandles="1" noChangeArrowheads="1" noChangeShapeType="1"/>
            </p:cNvSpPr>
            <p:nvPr/>
          </p:nvSpPr>
          <p:spPr>
            <a:xfrm>
              <a:off x="5682316" y="2412350"/>
              <a:ext cx="632441" cy="730646"/>
            </a:xfrm>
            <a:custGeom>
              <a:avLst/>
              <a:gdLst>
                <a:gd name="connsiteX0" fmla="*/ 521 w 478598"/>
                <a:gd name="connsiteY0" fmla="*/ 223612 h 592219"/>
                <a:gd name="connsiteX1" fmla="*/ 165685 w 478598"/>
                <a:gd name="connsiteY1" fmla="*/ 467071 h 592219"/>
                <a:gd name="connsiteX2" fmla="*/ 223406 w 478598"/>
                <a:gd name="connsiteY2" fmla="*/ 582419 h 592219"/>
                <a:gd name="connsiteX3" fmla="*/ 247323 w 478598"/>
                <a:gd name="connsiteY3" fmla="*/ 590315 h 592219"/>
                <a:gd name="connsiteX4" fmla="*/ 255220 w 478598"/>
                <a:gd name="connsiteY4" fmla="*/ 582419 h 592219"/>
                <a:gd name="connsiteX5" fmla="*/ 312941 w 478598"/>
                <a:gd name="connsiteY5" fmla="*/ 466976 h 592219"/>
                <a:gd name="connsiteX6" fmla="*/ 466913 w 478598"/>
                <a:gd name="connsiteY6" fmla="*/ 165662 h 592219"/>
                <a:gd name="connsiteX7" fmla="*/ 165589 w 478598"/>
                <a:gd name="connsiteY7" fmla="*/ 11691 h 592219"/>
                <a:gd name="connsiteX8" fmla="*/ 521 w 478598"/>
                <a:gd name="connsiteY8" fmla="*/ 223517 h 592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8598" h="592219">
                  <a:moveTo>
                    <a:pt x="521" y="223612"/>
                  </a:moveTo>
                  <a:cubicBezTo>
                    <a:pt x="-6680" y="333016"/>
                    <a:pt x="61367" y="433324"/>
                    <a:pt x="165685" y="467071"/>
                  </a:cubicBezTo>
                  <a:lnTo>
                    <a:pt x="223406" y="582419"/>
                  </a:lnTo>
                  <a:cubicBezTo>
                    <a:pt x="227835" y="591201"/>
                    <a:pt x="238541" y="594735"/>
                    <a:pt x="247323" y="590315"/>
                  </a:cubicBezTo>
                  <a:cubicBezTo>
                    <a:pt x="250733" y="588591"/>
                    <a:pt x="253505" y="585829"/>
                    <a:pt x="255220" y="582419"/>
                  </a:cubicBezTo>
                  <a:lnTo>
                    <a:pt x="312941" y="466976"/>
                  </a:lnTo>
                  <a:cubicBezTo>
                    <a:pt x="438662" y="426285"/>
                    <a:pt x="507594" y="291383"/>
                    <a:pt x="466913" y="165662"/>
                  </a:cubicBezTo>
                  <a:cubicBezTo>
                    <a:pt x="426222" y="39932"/>
                    <a:pt x="291310" y="-29000"/>
                    <a:pt x="165589" y="11691"/>
                  </a:cubicBezTo>
                  <a:cubicBezTo>
                    <a:pt x="72397" y="41856"/>
                    <a:pt x="6998" y="125771"/>
                    <a:pt x="521" y="223517"/>
                  </a:cubicBezTo>
                  <a:close/>
                </a:path>
              </a:pathLst>
            </a:custGeom>
            <a:solidFill>
              <a:srgbClr val="107A40"/>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4BA623B1-2E7E-B8EA-9E15-C02D7022D93A}"/>
                </a:ext>
              </a:extLst>
            </p:cNvPr>
            <p:cNvSpPr>
              <a:spLocks noGrp="1" noRot="1" noMove="1" noResize="1" noEditPoints="1" noAdjustHandles="1" noChangeArrowheads="1" noChangeShapeType="1"/>
            </p:cNvSpPr>
            <p:nvPr/>
          </p:nvSpPr>
          <p:spPr>
            <a:xfrm>
              <a:off x="5782636" y="2510903"/>
              <a:ext cx="421656" cy="393671"/>
            </a:xfrm>
            <a:custGeom>
              <a:avLst/>
              <a:gdLst>
                <a:gd name="connsiteX0" fmla="*/ 319087 w 319087"/>
                <a:gd name="connsiteY0" fmla="*/ 159544 h 319087"/>
                <a:gd name="connsiteX1" fmla="*/ 159544 w 319087"/>
                <a:gd name="connsiteY1" fmla="*/ 319088 h 319087"/>
                <a:gd name="connsiteX2" fmla="*/ 0 w 319087"/>
                <a:gd name="connsiteY2" fmla="*/ 159544 h 319087"/>
                <a:gd name="connsiteX3" fmla="*/ 159544 w 319087"/>
                <a:gd name="connsiteY3" fmla="*/ 0 h 319087"/>
                <a:gd name="connsiteX4" fmla="*/ 319087 w 319087"/>
                <a:gd name="connsiteY4" fmla="*/ 159544 h 3190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087" h="319087">
                  <a:moveTo>
                    <a:pt x="319087" y="159544"/>
                  </a:moveTo>
                  <a:cubicBezTo>
                    <a:pt x="319087" y="247657"/>
                    <a:pt x="247657" y="319088"/>
                    <a:pt x="159544" y="319088"/>
                  </a:cubicBezTo>
                  <a:cubicBezTo>
                    <a:pt x="71430" y="319088"/>
                    <a:pt x="0" y="247657"/>
                    <a:pt x="0" y="159544"/>
                  </a:cubicBezTo>
                  <a:cubicBezTo>
                    <a:pt x="0" y="71430"/>
                    <a:pt x="71430" y="0"/>
                    <a:pt x="159544" y="0"/>
                  </a:cubicBezTo>
                  <a:cubicBezTo>
                    <a:pt x="247657" y="0"/>
                    <a:pt x="319087" y="71430"/>
                    <a:pt x="319087" y="159544"/>
                  </a:cubicBezTo>
                  <a:close/>
                </a:path>
              </a:pathLst>
            </a:custGeom>
            <a:solidFill>
              <a:srgbClr val="FFFFFF"/>
            </a:solidFill>
            <a:ln w="6667" cap="flat">
              <a:solidFill>
                <a:srgbClr val="FFFFFF"/>
              </a:solidFill>
              <a:prstDash val="solid"/>
              <a:miter/>
            </a:ln>
          </p:spPr>
          <p:txBody>
            <a:bodyPr rtlCol="0" anchor="ctr"/>
            <a:lstStyle/>
            <a:p>
              <a:endParaRPr lang="en-US"/>
            </a:p>
          </p:txBody>
        </p:sp>
        <p:sp>
          <p:nvSpPr>
            <p:cNvPr id="79" name="TextBox 78">
              <a:extLst>
                <a:ext uri="{FF2B5EF4-FFF2-40B4-BE49-F238E27FC236}">
                  <a16:creationId xmlns:a16="http://schemas.microsoft.com/office/drawing/2014/main" id="{7C27ED25-9EAA-1937-8243-D9DEA905E2AF}"/>
                </a:ext>
              </a:extLst>
            </p:cNvPr>
            <p:cNvSpPr txBox="1">
              <a:spLocks noGrp="1" noRot="1" noMove="1" noResize="1" noEditPoints="1" noAdjustHandles="1" noChangeArrowheads="1" noChangeShapeType="1"/>
            </p:cNvSpPr>
            <p:nvPr/>
          </p:nvSpPr>
          <p:spPr>
            <a:xfrm>
              <a:off x="8190670" y="2821617"/>
              <a:ext cx="2966244" cy="430887"/>
            </a:xfrm>
            <a:prstGeom prst="rect">
              <a:avLst/>
            </a:prstGeom>
            <a:noFill/>
          </p:spPr>
          <p:txBody>
            <a:bodyPr wrap="square" lIns="0" tIns="0" rIns="0" bIns="0" rtlCol="0">
              <a:spAutoFit/>
            </a:bodyPr>
            <a:lstStyle/>
            <a:p>
              <a:pPr lvl="0"/>
              <a:r>
                <a:rPr lang="en-US" sz="1400">
                  <a:latin typeface="Lato Light" panose="020F0502020204030203" pitchFamily="34" charset="0"/>
                  <a:ea typeface="Lato Light" panose="020F0502020204030203" pitchFamily="34" charset="0"/>
                  <a:cs typeface="Lato Light" panose="020F0502020204030203" pitchFamily="34" charset="0"/>
                </a:rPr>
                <a:t>98 KOLs were in North America, 515 from the EU and 3 from Japan.</a:t>
              </a:r>
            </a:p>
          </p:txBody>
        </p:sp>
        <p:sp>
          <p:nvSpPr>
            <p:cNvPr id="82" name="TextBox 81">
              <a:extLst>
                <a:ext uri="{FF2B5EF4-FFF2-40B4-BE49-F238E27FC236}">
                  <a16:creationId xmlns:a16="http://schemas.microsoft.com/office/drawing/2014/main" id="{D7AF47DF-32BD-916A-7CB7-6A5C3EFB2566}"/>
                </a:ext>
              </a:extLst>
            </p:cNvPr>
            <p:cNvSpPr txBox="1">
              <a:spLocks noGrp="1" noRot="1" noMove="1" noResize="1" noEditPoints="1" noAdjustHandles="1" noChangeArrowheads="1" noChangeShapeType="1"/>
            </p:cNvSpPr>
            <p:nvPr/>
          </p:nvSpPr>
          <p:spPr>
            <a:xfrm>
              <a:off x="6477449" y="2931353"/>
              <a:ext cx="1088137" cy="246221"/>
            </a:xfrm>
            <a:prstGeom prst="rect">
              <a:avLst/>
            </a:prstGeom>
            <a:noFill/>
          </p:spPr>
          <p:txBody>
            <a:bodyPr wrap="square" lIns="0" tIns="0" rIns="0" bIns="0" rtlCol="0">
              <a:spAutoFit/>
            </a:bodyPr>
            <a:lstStyle/>
            <a:p>
              <a:pPr lvl="0" algn="ctr"/>
              <a:r>
                <a:rPr lang="en-US" sz="1600" b="1">
                  <a:latin typeface="Lato ExtraBold" panose="020F0502020204030203" pitchFamily="34" charset="0"/>
                  <a:ea typeface="Lato ExtraBold" panose="020F0502020204030203" pitchFamily="34" charset="0"/>
                  <a:cs typeface="Lato ExtraBold" panose="020F0502020204030203" pitchFamily="34" charset="0"/>
                </a:rPr>
                <a:t>Markets</a:t>
              </a:r>
            </a:p>
          </p:txBody>
        </p:sp>
        <p:pic>
          <p:nvPicPr>
            <p:cNvPr id="103" name="Graphic 102" descr="Map with pin with solid fill">
              <a:extLst>
                <a:ext uri="{FF2B5EF4-FFF2-40B4-BE49-F238E27FC236}">
                  <a16:creationId xmlns:a16="http://schemas.microsoft.com/office/drawing/2014/main" id="{6FF56DF9-0E6F-98A5-E733-C79D738B71F2}"/>
                </a:ext>
              </a:extLst>
            </p:cNvPr>
            <p:cNvPicPr>
              <a:picLocks noGrp="1" noRot="1" noChangeAspect="1" noMove="1" noResize="1" noEditPoints="1" noAdjustHandles="1" noChangeArrowheads="1" noChangeShapeType="1" noCrop="1"/>
            </p:cNvPicPr>
            <p:nvPr/>
          </p:nvPicPr>
          <p:blipFill>
            <a:blip r:embed="rId9">
              <a:extLst>
                <a:ext uri="{96DAC541-7B7A-43D3-8B79-37D633B846F1}">
                  <asvg:svgBlip xmlns:asvg="http://schemas.microsoft.com/office/drawing/2016/SVG/main" r:embed="rId10"/>
                </a:ext>
              </a:extLst>
            </a:blip>
            <a:srcRect/>
            <a:stretch/>
          </p:blipFill>
          <p:spPr>
            <a:xfrm>
              <a:off x="5817459" y="2524942"/>
              <a:ext cx="360000" cy="360000"/>
            </a:xfrm>
            <a:prstGeom prst="rect">
              <a:avLst/>
            </a:prstGeom>
          </p:spPr>
        </p:pic>
      </p:grpSp>
      <p:grpSp>
        <p:nvGrpSpPr>
          <p:cNvPr id="16" name="Group 15">
            <a:extLst>
              <a:ext uri="{FF2B5EF4-FFF2-40B4-BE49-F238E27FC236}">
                <a16:creationId xmlns:a16="http://schemas.microsoft.com/office/drawing/2014/main" id="{9888683E-890B-04AC-9262-D07AE2E99D8F}"/>
              </a:ext>
            </a:extLst>
          </p:cNvPr>
          <p:cNvGrpSpPr>
            <a:grpSpLocks noGrp="1" noUngrp="1" noRot="1" noMove="1" noResize="1"/>
          </p:cNvGrpSpPr>
          <p:nvPr/>
        </p:nvGrpSpPr>
        <p:grpSpPr>
          <a:xfrm>
            <a:off x="3349294" y="1230716"/>
            <a:ext cx="6567098" cy="997297"/>
            <a:chOff x="4505803" y="1115409"/>
            <a:chExt cx="6567098" cy="997297"/>
          </a:xfrm>
        </p:grpSpPr>
        <p:sp>
          <p:nvSpPr>
            <p:cNvPr id="77" name="TextBox 76">
              <a:extLst>
                <a:ext uri="{FF2B5EF4-FFF2-40B4-BE49-F238E27FC236}">
                  <a16:creationId xmlns:a16="http://schemas.microsoft.com/office/drawing/2014/main" id="{9680C5DE-142B-6E50-27FA-0345E223ACBD}"/>
                </a:ext>
              </a:extLst>
            </p:cNvPr>
            <p:cNvSpPr txBox="1">
              <a:spLocks noGrp="1" noRot="1" noMove="1" noResize="1" noEditPoints="1" noAdjustHandles="1" noChangeArrowheads="1" noChangeShapeType="1"/>
            </p:cNvSpPr>
            <p:nvPr/>
          </p:nvSpPr>
          <p:spPr>
            <a:xfrm>
              <a:off x="7051631" y="1407327"/>
              <a:ext cx="4021270" cy="646331"/>
            </a:xfrm>
            <a:prstGeom prst="rect">
              <a:avLst/>
            </a:prstGeom>
            <a:noFill/>
          </p:spPr>
          <p:txBody>
            <a:bodyPr wrap="square" lIns="0" tIns="0" rIns="0" bIns="0" rtlCol="0">
              <a:spAutoFit/>
            </a:bodyPr>
            <a:lstStyle/>
            <a:p>
              <a:pPr lvl="0"/>
              <a:r>
                <a:rPr lang="en-US" sz="1400">
                  <a:latin typeface="Lato Light" panose="020F0502020204030203" pitchFamily="34" charset="0"/>
                  <a:ea typeface="Lato Light" panose="020F0502020204030203" pitchFamily="34" charset="0"/>
                  <a:cs typeface="Lato Light" panose="020F0502020204030203" pitchFamily="34" charset="0"/>
                </a:rPr>
                <a:t>93 organizations were national organizations with only 4 and 4 international and regional organizations searched, respectively.  </a:t>
              </a:r>
            </a:p>
          </p:txBody>
        </p:sp>
        <p:grpSp>
          <p:nvGrpSpPr>
            <p:cNvPr id="15" name="Group 14">
              <a:extLst>
                <a:ext uri="{FF2B5EF4-FFF2-40B4-BE49-F238E27FC236}">
                  <a16:creationId xmlns:a16="http://schemas.microsoft.com/office/drawing/2014/main" id="{6F3A50F7-1E75-E33A-1B48-B1B6D534F4DE}"/>
                </a:ext>
              </a:extLst>
            </p:cNvPr>
            <p:cNvGrpSpPr>
              <a:grpSpLocks noGrp="1" noUngrp="1" noRot="1" noMove="1" noResize="1"/>
            </p:cNvGrpSpPr>
            <p:nvPr/>
          </p:nvGrpSpPr>
          <p:grpSpPr>
            <a:xfrm>
              <a:off x="4505803" y="1115409"/>
              <a:ext cx="2295883" cy="997297"/>
              <a:chOff x="4505803" y="1115409"/>
              <a:chExt cx="2295883" cy="997297"/>
            </a:xfrm>
          </p:grpSpPr>
          <p:sp>
            <p:nvSpPr>
              <p:cNvPr id="69" name="Freeform: Shape 68">
                <a:extLst>
                  <a:ext uri="{FF2B5EF4-FFF2-40B4-BE49-F238E27FC236}">
                    <a16:creationId xmlns:a16="http://schemas.microsoft.com/office/drawing/2014/main" id="{EA24AC82-C4A0-96D8-2637-5CA47254569F}"/>
                  </a:ext>
                </a:extLst>
              </p:cNvPr>
              <p:cNvSpPr>
                <a:spLocks noGrp="1" noRot="1" noMove="1" noResize="1" noEditPoints="1" noAdjustHandles="1" noChangeArrowheads="1" noChangeShapeType="1"/>
              </p:cNvSpPr>
              <p:nvPr/>
            </p:nvSpPr>
            <p:spPr>
              <a:xfrm>
                <a:off x="4791077" y="1348278"/>
                <a:ext cx="2010609" cy="764428"/>
              </a:xfrm>
              <a:custGeom>
                <a:avLst/>
                <a:gdLst>
                  <a:gd name="connsiteX0" fmla="*/ 288703 w 1521523"/>
                  <a:gd name="connsiteY0" fmla="*/ 619601 h 619601"/>
                  <a:gd name="connsiteX1" fmla="*/ 0 w 1521523"/>
                  <a:gd name="connsiteY1" fmla="*/ 309753 h 619601"/>
                  <a:gd name="connsiteX2" fmla="*/ 288703 w 1521523"/>
                  <a:gd name="connsiteY2" fmla="*/ 0 h 619601"/>
                  <a:gd name="connsiteX3" fmla="*/ 1232821 w 1521523"/>
                  <a:gd name="connsiteY3" fmla="*/ 0 h 619601"/>
                  <a:gd name="connsiteX4" fmla="*/ 1521524 w 1521523"/>
                  <a:gd name="connsiteY4" fmla="*/ 309753 h 619601"/>
                  <a:gd name="connsiteX5" fmla="*/ 1232821 w 1521523"/>
                  <a:gd name="connsiteY5" fmla="*/ 619601 h 61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1523" h="619601">
                    <a:moveTo>
                      <a:pt x="288703" y="619601"/>
                    </a:moveTo>
                    <a:cubicBezTo>
                      <a:pt x="129540" y="619601"/>
                      <a:pt x="0" y="480631"/>
                      <a:pt x="0" y="309753"/>
                    </a:cubicBezTo>
                    <a:cubicBezTo>
                      <a:pt x="0" y="138874"/>
                      <a:pt x="129540" y="0"/>
                      <a:pt x="288703" y="0"/>
                    </a:cubicBezTo>
                    <a:lnTo>
                      <a:pt x="1232821" y="0"/>
                    </a:lnTo>
                    <a:cubicBezTo>
                      <a:pt x="1391983" y="0"/>
                      <a:pt x="1521524" y="138970"/>
                      <a:pt x="1521524" y="309753"/>
                    </a:cubicBezTo>
                    <a:cubicBezTo>
                      <a:pt x="1521524" y="480536"/>
                      <a:pt x="1391983" y="619601"/>
                      <a:pt x="1232821" y="619601"/>
                    </a:cubicBezTo>
                    <a:close/>
                  </a:path>
                </a:pathLst>
              </a:custGeom>
              <a:solidFill>
                <a:schemeClr val="accent6">
                  <a:lumMod val="50000"/>
                </a:schemeClr>
              </a:solidFill>
              <a:ln w="9525" cap="flat">
                <a:noFill/>
                <a:prstDash val="solid"/>
                <a:miter/>
              </a:ln>
            </p:spPr>
            <p:txBody>
              <a:bodyPr rtlCol="0" anchor="ctr"/>
              <a:lstStyle/>
              <a:p>
                <a:endParaRPr lang="en-US"/>
              </a:p>
            </p:txBody>
          </p:sp>
          <p:sp>
            <p:nvSpPr>
              <p:cNvPr id="70" name="Rectangle: Rounded Corners 69">
                <a:extLst>
                  <a:ext uri="{FF2B5EF4-FFF2-40B4-BE49-F238E27FC236}">
                    <a16:creationId xmlns:a16="http://schemas.microsoft.com/office/drawing/2014/main" id="{B1BB5B32-9408-3764-6DBF-037E6FDE6BC3}"/>
                  </a:ext>
                </a:extLst>
              </p:cNvPr>
              <p:cNvSpPr>
                <a:spLocks noGrp="1" noRot="1" noMove="1" noResize="1" noEditPoints="1" noAdjustHandles="1" noChangeArrowheads="1" noChangeShapeType="1"/>
              </p:cNvSpPr>
              <p:nvPr/>
            </p:nvSpPr>
            <p:spPr>
              <a:xfrm>
                <a:off x="4843565" y="1389891"/>
                <a:ext cx="1905762" cy="659370"/>
              </a:xfrm>
              <a:prstGeom prst="roundRect">
                <a:avLst>
                  <a:gd name="adj" fmla="val 50000"/>
                </a:avLst>
              </a:prstGeom>
              <a:solidFill>
                <a:srgbClr val="FFFFFF"/>
              </a:solidFill>
              <a:ln w="3810" cap="flat">
                <a:solidFill>
                  <a:srgbClr val="FFFFFF"/>
                </a:solid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4B48F934-EF01-8696-747B-3AC209B585CB}"/>
                  </a:ext>
                </a:extLst>
              </p:cNvPr>
              <p:cNvSpPr>
                <a:spLocks noGrp="1" noRot="1" noMove="1" noResize="1" noEditPoints="1" noAdjustHandles="1" noChangeArrowheads="1" noChangeShapeType="1"/>
              </p:cNvSpPr>
              <p:nvPr/>
            </p:nvSpPr>
            <p:spPr>
              <a:xfrm>
                <a:off x="4505803" y="1115409"/>
                <a:ext cx="632441" cy="730673"/>
              </a:xfrm>
              <a:custGeom>
                <a:avLst/>
                <a:gdLst>
                  <a:gd name="connsiteX0" fmla="*/ 521 w 478598"/>
                  <a:gd name="connsiteY0" fmla="*/ 223517 h 592241"/>
                  <a:gd name="connsiteX1" fmla="*/ 165685 w 478598"/>
                  <a:gd name="connsiteY1" fmla="*/ 466976 h 592241"/>
                  <a:gd name="connsiteX2" fmla="*/ 223406 w 478598"/>
                  <a:gd name="connsiteY2" fmla="*/ 582324 h 592241"/>
                  <a:gd name="connsiteX3" fmla="*/ 247114 w 478598"/>
                  <a:gd name="connsiteY3" fmla="*/ 590430 h 592241"/>
                  <a:gd name="connsiteX4" fmla="*/ 255220 w 478598"/>
                  <a:gd name="connsiteY4" fmla="*/ 582324 h 592241"/>
                  <a:gd name="connsiteX5" fmla="*/ 312941 w 478598"/>
                  <a:gd name="connsiteY5" fmla="*/ 466976 h 592241"/>
                  <a:gd name="connsiteX6" fmla="*/ 466913 w 478598"/>
                  <a:gd name="connsiteY6" fmla="*/ 165662 h 592241"/>
                  <a:gd name="connsiteX7" fmla="*/ 165589 w 478598"/>
                  <a:gd name="connsiteY7" fmla="*/ 11691 h 592241"/>
                  <a:gd name="connsiteX8" fmla="*/ 521 w 478598"/>
                  <a:gd name="connsiteY8" fmla="*/ 223517 h 592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8598" h="592241">
                    <a:moveTo>
                      <a:pt x="521" y="223517"/>
                    </a:moveTo>
                    <a:cubicBezTo>
                      <a:pt x="-6680" y="332921"/>
                      <a:pt x="61367" y="433229"/>
                      <a:pt x="165685" y="466976"/>
                    </a:cubicBezTo>
                    <a:lnTo>
                      <a:pt x="223406" y="582324"/>
                    </a:lnTo>
                    <a:cubicBezTo>
                      <a:pt x="227711" y="591106"/>
                      <a:pt x="238332" y="594735"/>
                      <a:pt x="247114" y="590430"/>
                    </a:cubicBezTo>
                    <a:cubicBezTo>
                      <a:pt x="250638" y="588706"/>
                      <a:pt x="253486" y="585848"/>
                      <a:pt x="255220" y="582324"/>
                    </a:cubicBezTo>
                    <a:lnTo>
                      <a:pt x="312941" y="466976"/>
                    </a:lnTo>
                    <a:cubicBezTo>
                      <a:pt x="438662" y="426285"/>
                      <a:pt x="507594" y="291383"/>
                      <a:pt x="466913" y="165662"/>
                    </a:cubicBezTo>
                    <a:cubicBezTo>
                      <a:pt x="426222" y="39932"/>
                      <a:pt x="291310" y="-29000"/>
                      <a:pt x="165589" y="11691"/>
                    </a:cubicBezTo>
                    <a:cubicBezTo>
                      <a:pt x="72397" y="41856"/>
                      <a:pt x="6998" y="125771"/>
                      <a:pt x="521" y="223517"/>
                    </a:cubicBezTo>
                    <a:close/>
                  </a:path>
                </a:pathLst>
              </a:custGeom>
              <a:solidFill>
                <a:schemeClr val="accent6">
                  <a:lumMod val="50000"/>
                </a:schemeClr>
              </a:solidFill>
              <a:ln w="9525"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3FFAA2E6-88E4-8965-0BE2-DCB6EBCA1B9E}"/>
                  </a:ext>
                </a:extLst>
              </p:cNvPr>
              <p:cNvSpPr>
                <a:spLocks noGrp="1" noRot="1" noMove="1" noResize="1" noEditPoints="1" noAdjustHandles="1" noChangeArrowheads="1" noChangeShapeType="1"/>
              </p:cNvSpPr>
              <p:nvPr/>
            </p:nvSpPr>
            <p:spPr>
              <a:xfrm>
                <a:off x="4594430" y="1198174"/>
                <a:ext cx="421656" cy="393671"/>
              </a:xfrm>
              <a:custGeom>
                <a:avLst/>
                <a:gdLst>
                  <a:gd name="connsiteX0" fmla="*/ 319088 w 319087"/>
                  <a:gd name="connsiteY0" fmla="*/ 159544 h 319087"/>
                  <a:gd name="connsiteX1" fmla="*/ 159544 w 319087"/>
                  <a:gd name="connsiteY1" fmla="*/ 319088 h 319087"/>
                  <a:gd name="connsiteX2" fmla="*/ 0 w 319087"/>
                  <a:gd name="connsiteY2" fmla="*/ 159544 h 319087"/>
                  <a:gd name="connsiteX3" fmla="*/ 159544 w 319087"/>
                  <a:gd name="connsiteY3" fmla="*/ 0 h 319087"/>
                  <a:gd name="connsiteX4" fmla="*/ 319088 w 319087"/>
                  <a:gd name="connsiteY4" fmla="*/ 159544 h 3190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087" h="319087">
                    <a:moveTo>
                      <a:pt x="319088" y="159544"/>
                    </a:moveTo>
                    <a:cubicBezTo>
                      <a:pt x="319088" y="247657"/>
                      <a:pt x="247657" y="319088"/>
                      <a:pt x="159544" y="319088"/>
                    </a:cubicBezTo>
                    <a:cubicBezTo>
                      <a:pt x="71430" y="319088"/>
                      <a:pt x="0" y="247657"/>
                      <a:pt x="0" y="159544"/>
                    </a:cubicBezTo>
                    <a:cubicBezTo>
                      <a:pt x="0" y="71430"/>
                      <a:pt x="71430" y="0"/>
                      <a:pt x="159544" y="0"/>
                    </a:cubicBezTo>
                    <a:cubicBezTo>
                      <a:pt x="247657" y="0"/>
                      <a:pt x="319088" y="71430"/>
                      <a:pt x="319088" y="159544"/>
                    </a:cubicBezTo>
                    <a:close/>
                  </a:path>
                </a:pathLst>
              </a:custGeom>
              <a:solidFill>
                <a:srgbClr val="FFFFFF"/>
              </a:solidFill>
              <a:ln w="6667" cap="flat">
                <a:solidFill>
                  <a:srgbClr val="FFFFFF"/>
                </a:solidFill>
                <a:prstDash val="solid"/>
                <a:miter/>
              </a:ln>
            </p:spPr>
            <p:txBody>
              <a:bodyPr rtlCol="0" anchor="ctr"/>
              <a:lstStyle/>
              <a:p>
                <a:endParaRPr lang="en-US"/>
              </a:p>
            </p:txBody>
          </p:sp>
          <p:sp>
            <p:nvSpPr>
              <p:cNvPr id="78" name="TextBox 77">
                <a:extLst>
                  <a:ext uri="{FF2B5EF4-FFF2-40B4-BE49-F238E27FC236}">
                    <a16:creationId xmlns:a16="http://schemas.microsoft.com/office/drawing/2014/main" id="{0962AF5E-64DD-2451-30D4-F2DA59AD7DD4}"/>
                  </a:ext>
                </a:extLst>
              </p:cNvPr>
              <p:cNvSpPr txBox="1">
                <a:spLocks noGrp="1" noRot="1" noMove="1" noResize="1" noEditPoints="1" noAdjustHandles="1" noChangeArrowheads="1" noChangeShapeType="1"/>
              </p:cNvSpPr>
              <p:nvPr/>
            </p:nvSpPr>
            <p:spPr>
              <a:xfrm>
                <a:off x="5289410" y="1610599"/>
                <a:ext cx="1088137" cy="246221"/>
              </a:xfrm>
              <a:prstGeom prst="rect">
                <a:avLst/>
              </a:prstGeom>
              <a:noFill/>
            </p:spPr>
            <p:txBody>
              <a:bodyPr wrap="square" lIns="0" tIns="0" rIns="0" bIns="0" rtlCol="0">
                <a:spAutoFit/>
              </a:bodyPr>
              <a:lstStyle/>
              <a:p>
                <a:pPr lvl="0" algn="ctr"/>
                <a:r>
                  <a:rPr lang="en-US" sz="1600" b="1">
                    <a:latin typeface="Lato ExtraBold" panose="020F0502020204030203" pitchFamily="34" charset="0"/>
                    <a:ea typeface="Lato ExtraBold" panose="020F0502020204030203" pitchFamily="34" charset="0"/>
                    <a:cs typeface="Lato ExtraBold" panose="020F0502020204030203" pitchFamily="34" charset="0"/>
                  </a:rPr>
                  <a:t>Location</a:t>
                </a:r>
              </a:p>
            </p:txBody>
          </p:sp>
          <p:pic>
            <p:nvPicPr>
              <p:cNvPr id="104" name="Graphic 103" descr="Earth globe: Africa and Europe with solid fill">
                <a:extLst>
                  <a:ext uri="{FF2B5EF4-FFF2-40B4-BE49-F238E27FC236}">
                    <a16:creationId xmlns:a16="http://schemas.microsoft.com/office/drawing/2014/main" id="{FE4E945E-3624-E3E4-A670-B2E733F432B9}"/>
                  </a:ext>
                </a:extLst>
              </p:cNvPr>
              <p:cNvPicPr>
                <a:picLocks noGrp="1" noRot="1" noChangeAspect="1" noMove="1" noResize="1" noEditPoints="1" noAdjustHandles="1" noChangeArrowheads="1" noChangeShapeType="1" noCrop="1"/>
              </p:cNvPicPr>
              <p:nvPr/>
            </p:nvPicPr>
            <p:blipFill>
              <a:blip r:embed="rId11">
                <a:extLst>
                  <a:ext uri="{96DAC541-7B7A-43D3-8B79-37D633B846F1}">
                    <asvg:svgBlip xmlns:asvg="http://schemas.microsoft.com/office/drawing/2016/SVG/main" r:embed="rId12"/>
                  </a:ext>
                </a:extLst>
              </a:blip>
              <a:srcRect/>
              <a:stretch/>
            </p:blipFill>
            <p:spPr>
              <a:xfrm>
                <a:off x="4638045" y="1207424"/>
                <a:ext cx="360000" cy="360000"/>
              </a:xfrm>
              <a:prstGeom prst="rect">
                <a:avLst/>
              </a:prstGeom>
            </p:spPr>
          </p:pic>
        </p:grpSp>
      </p:grpSp>
    </p:spTree>
    <p:extLst>
      <p:ext uri="{BB962C8B-B14F-4D97-AF65-F5344CB8AC3E}">
        <p14:creationId xmlns:p14="http://schemas.microsoft.com/office/powerpoint/2010/main" val="36114325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3AC8639-CCC6-1FA9-8746-958E4721A4BD}"/>
              </a:ext>
            </a:extLst>
          </p:cNvPr>
          <p:cNvSpPr>
            <a:spLocks noGrp="1" noRot="1" noMove="1" noResize="1" noEditPoints="1" noAdjustHandles="1" noChangeArrowheads="1" noChangeShapeType="1"/>
          </p:cNvSpPr>
          <p:nvPr>
            <p:ph type="title"/>
          </p:nvPr>
        </p:nvSpPr>
        <p:spPr/>
        <p:txBody>
          <a:bodyPr/>
          <a:lstStyle/>
          <a:p>
            <a:r>
              <a:rPr lang="en-GB"/>
              <a:t>Project Introduction</a:t>
            </a:r>
          </a:p>
        </p:txBody>
      </p:sp>
    </p:spTree>
    <p:extLst>
      <p:ext uri="{BB962C8B-B14F-4D97-AF65-F5344CB8AC3E}">
        <p14:creationId xmlns:p14="http://schemas.microsoft.com/office/powerpoint/2010/main" val="22054249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3E35DF-91BF-340B-06A5-DA71962BF63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07E6884-EDFE-8B45-E643-B9591AA2D098}"/>
              </a:ext>
            </a:extLst>
          </p:cNvPr>
          <p:cNvSpPr>
            <a:spLocks noGrp="1" noRot="1" noMove="1" noResize="1" noEditPoints="1" noAdjustHandles="1" noChangeArrowheads="1" noChangeShapeType="1"/>
          </p:cNvSpPr>
          <p:nvPr>
            <p:ph type="title"/>
          </p:nvPr>
        </p:nvSpPr>
        <p:spPr/>
        <p:txBody>
          <a:bodyPr>
            <a:normAutofit/>
          </a:bodyPr>
          <a:lstStyle/>
          <a:p>
            <a:r>
              <a:rPr lang="en-GB" sz="2800">
                <a:solidFill>
                  <a:schemeClr val="tx1"/>
                </a:solidFill>
                <a:latin typeface="Lato ExtraBold" panose="020F0502020204030203" pitchFamily="34" charset="0"/>
                <a:ea typeface="Lato ExtraBold" panose="020F0502020204030203" pitchFamily="34" charset="0"/>
                <a:cs typeface="Lato ExtraBold" panose="020F0502020204030203" pitchFamily="34" charset="0"/>
              </a:rPr>
              <a:t>PROFESSIONAL ORGANIZATIONS</a:t>
            </a:r>
            <a:endParaRPr lang="en-GB" sz="2800">
              <a:solidFill>
                <a:schemeClr val="tx1"/>
              </a:solidFill>
            </a:endParaRPr>
          </a:p>
        </p:txBody>
      </p:sp>
      <p:grpSp>
        <p:nvGrpSpPr>
          <p:cNvPr id="2" name="Group 1">
            <a:extLst>
              <a:ext uri="{FF2B5EF4-FFF2-40B4-BE49-F238E27FC236}">
                <a16:creationId xmlns:a16="http://schemas.microsoft.com/office/drawing/2014/main" id="{760DCFA7-1387-BCC5-EE51-86240042226C}"/>
              </a:ext>
            </a:extLst>
          </p:cNvPr>
          <p:cNvGrpSpPr>
            <a:grpSpLocks noGrp="1" noUngrp="1" noRot="1" noMove="1" noResize="1"/>
          </p:cNvGrpSpPr>
          <p:nvPr/>
        </p:nvGrpSpPr>
        <p:grpSpPr>
          <a:xfrm>
            <a:off x="1202746" y="2082260"/>
            <a:ext cx="3261735" cy="3487609"/>
            <a:chOff x="1202746" y="2082260"/>
            <a:chExt cx="3261735" cy="3487609"/>
          </a:xfrm>
        </p:grpSpPr>
        <p:sp>
          <p:nvSpPr>
            <p:cNvPr id="43" name="Freeform: Shape 42">
              <a:extLst>
                <a:ext uri="{FF2B5EF4-FFF2-40B4-BE49-F238E27FC236}">
                  <a16:creationId xmlns:a16="http://schemas.microsoft.com/office/drawing/2014/main" id="{062FEC8A-6A12-2702-A450-0AA1B9AEC2B4}"/>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3103851" y="2352495"/>
              <a:ext cx="161740" cy="426575"/>
            </a:xfrm>
            <a:custGeom>
              <a:avLst/>
              <a:gdLst>
                <a:gd name="connsiteX0" fmla="*/ 122396 w 122396"/>
                <a:gd name="connsiteY0" fmla="*/ 0 h 345757"/>
                <a:gd name="connsiteX1" fmla="*/ 0 w 122396"/>
                <a:gd name="connsiteY1" fmla="*/ 345757 h 345757"/>
              </a:gdLst>
              <a:ahLst/>
              <a:cxnLst>
                <a:cxn ang="0">
                  <a:pos x="connsiteX0" y="connsiteY0"/>
                </a:cxn>
                <a:cxn ang="0">
                  <a:pos x="connsiteX1" y="connsiteY1"/>
                </a:cxn>
              </a:cxnLst>
              <a:rect l="l" t="t" r="r" b="b"/>
              <a:pathLst>
                <a:path w="122396" h="345757">
                  <a:moveTo>
                    <a:pt x="122396" y="0"/>
                  </a:moveTo>
                  <a:lnTo>
                    <a:pt x="0" y="345757"/>
                  </a:lnTo>
                </a:path>
              </a:pathLst>
            </a:custGeom>
            <a:solidFill>
              <a:schemeClr val="accent5"/>
            </a:solidFill>
            <a:ln w="85725" cap="rnd">
              <a:solidFill>
                <a:schemeClr val="accent6">
                  <a:lumMod val="50000"/>
                </a:schemeClr>
              </a:solidFill>
              <a:prstDash val="solid"/>
              <a:round/>
            </a:ln>
          </p:spPr>
          <p:txBody>
            <a:bodyPr rtlCol="0" anchor="ctr"/>
            <a:lstStyle/>
            <a:p>
              <a:endParaRPr lang="en-US"/>
            </a:p>
          </p:txBody>
        </p:sp>
        <p:sp>
          <p:nvSpPr>
            <p:cNvPr id="44" name="Freeform: Shape 43">
              <a:extLst>
                <a:ext uri="{FF2B5EF4-FFF2-40B4-BE49-F238E27FC236}">
                  <a16:creationId xmlns:a16="http://schemas.microsoft.com/office/drawing/2014/main" id="{37A457AB-01BF-1B8C-442A-2D11918877D4}"/>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3638788" y="3066979"/>
              <a:ext cx="553818" cy="199774"/>
            </a:xfrm>
            <a:custGeom>
              <a:avLst/>
              <a:gdLst>
                <a:gd name="connsiteX0" fmla="*/ 0 w 419100"/>
                <a:gd name="connsiteY0" fmla="*/ 161925 h 161925"/>
                <a:gd name="connsiteX1" fmla="*/ 419100 w 419100"/>
                <a:gd name="connsiteY1" fmla="*/ 0 h 161925"/>
              </a:gdLst>
              <a:ahLst/>
              <a:cxnLst>
                <a:cxn ang="0">
                  <a:pos x="connsiteX0" y="connsiteY0"/>
                </a:cxn>
                <a:cxn ang="0">
                  <a:pos x="connsiteX1" y="connsiteY1"/>
                </a:cxn>
              </a:cxnLst>
              <a:rect l="l" t="t" r="r" b="b"/>
              <a:pathLst>
                <a:path w="419100" h="161925">
                  <a:moveTo>
                    <a:pt x="0" y="161925"/>
                  </a:moveTo>
                  <a:lnTo>
                    <a:pt x="419100" y="0"/>
                  </a:lnTo>
                </a:path>
              </a:pathLst>
            </a:custGeom>
            <a:solidFill>
              <a:schemeClr val="accent2"/>
            </a:solidFill>
            <a:ln w="85725" cap="rnd">
              <a:solidFill>
                <a:srgbClr val="107A40"/>
              </a:solidFill>
              <a:prstDash val="solid"/>
              <a:round/>
            </a:ln>
          </p:spPr>
          <p:txBody>
            <a:bodyPr rtlCol="0" anchor="ctr"/>
            <a:lstStyle/>
            <a:p>
              <a:endParaRPr lang="en-US"/>
            </a:p>
          </p:txBody>
        </p:sp>
        <p:sp>
          <p:nvSpPr>
            <p:cNvPr id="45" name="Freeform: Shape 44">
              <a:extLst>
                <a:ext uri="{FF2B5EF4-FFF2-40B4-BE49-F238E27FC236}">
                  <a16:creationId xmlns:a16="http://schemas.microsoft.com/office/drawing/2014/main" id="{5861275C-868F-99BD-BDCE-BCADAA1B6ABB}"/>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3777243" y="4242120"/>
              <a:ext cx="453123" cy="176271"/>
            </a:xfrm>
            <a:custGeom>
              <a:avLst/>
              <a:gdLst>
                <a:gd name="connsiteX0" fmla="*/ 0 w 342900"/>
                <a:gd name="connsiteY0" fmla="*/ 0 h 142875"/>
                <a:gd name="connsiteX1" fmla="*/ 342900 w 342900"/>
                <a:gd name="connsiteY1" fmla="*/ 142875 h 142875"/>
              </a:gdLst>
              <a:ahLst/>
              <a:cxnLst>
                <a:cxn ang="0">
                  <a:pos x="connsiteX0" y="connsiteY0"/>
                </a:cxn>
                <a:cxn ang="0">
                  <a:pos x="connsiteX1" y="connsiteY1"/>
                </a:cxn>
              </a:cxnLst>
              <a:rect l="l" t="t" r="r" b="b"/>
              <a:pathLst>
                <a:path w="342900" h="142875">
                  <a:moveTo>
                    <a:pt x="0" y="0"/>
                  </a:moveTo>
                  <a:lnTo>
                    <a:pt x="342900" y="142875"/>
                  </a:lnTo>
                </a:path>
              </a:pathLst>
            </a:custGeom>
            <a:solidFill>
              <a:schemeClr val="accent4"/>
            </a:solidFill>
            <a:ln w="85725" cap="rnd">
              <a:solidFill>
                <a:schemeClr val="tx2"/>
              </a:solidFill>
              <a:prstDash val="solid"/>
              <a:round/>
            </a:ln>
          </p:spPr>
          <p:txBody>
            <a:bodyPr rtlCol="0" anchor="ctr"/>
            <a:lstStyle/>
            <a:p>
              <a:endParaRPr lang="en-US"/>
            </a:p>
          </p:txBody>
        </p:sp>
        <p:sp>
          <p:nvSpPr>
            <p:cNvPr id="46" name="Freeform: Shape 45">
              <a:extLst>
                <a:ext uri="{FF2B5EF4-FFF2-40B4-BE49-F238E27FC236}">
                  <a16:creationId xmlns:a16="http://schemas.microsoft.com/office/drawing/2014/main" id="{9A90C81A-FABE-8C44-DE34-1C7236C43834}"/>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3160492" y="4864944"/>
              <a:ext cx="188802" cy="434802"/>
            </a:xfrm>
            <a:custGeom>
              <a:avLst/>
              <a:gdLst>
                <a:gd name="connsiteX0" fmla="*/ 0 w 142875"/>
                <a:gd name="connsiteY0" fmla="*/ 0 h 352425"/>
                <a:gd name="connsiteX1" fmla="*/ 142875 w 142875"/>
                <a:gd name="connsiteY1" fmla="*/ 352425 h 352425"/>
              </a:gdLst>
              <a:ahLst/>
              <a:cxnLst>
                <a:cxn ang="0">
                  <a:pos x="connsiteX0" y="connsiteY0"/>
                </a:cxn>
                <a:cxn ang="0">
                  <a:pos x="connsiteX1" y="connsiteY1"/>
                </a:cxn>
              </a:cxnLst>
              <a:rect l="l" t="t" r="r" b="b"/>
              <a:pathLst>
                <a:path w="142875" h="352425">
                  <a:moveTo>
                    <a:pt x="0" y="0"/>
                  </a:moveTo>
                  <a:lnTo>
                    <a:pt x="142875" y="352425"/>
                  </a:lnTo>
                </a:path>
              </a:pathLst>
            </a:custGeom>
            <a:solidFill>
              <a:schemeClr val="accent1"/>
            </a:solidFill>
            <a:ln w="85725" cap="rnd">
              <a:solidFill>
                <a:srgbClr val="873AC0"/>
              </a:solidFill>
              <a:prstDash val="solid"/>
              <a:round/>
            </a:ln>
          </p:spPr>
          <p:txBody>
            <a:bodyPr rtlCol="0" anchor="ctr"/>
            <a:lstStyle/>
            <a:p>
              <a:endParaRPr lang="en-US"/>
            </a:p>
          </p:txBody>
        </p:sp>
        <p:sp>
          <p:nvSpPr>
            <p:cNvPr id="47" name="Freeform: Shape 46">
              <a:extLst>
                <a:ext uri="{FF2B5EF4-FFF2-40B4-BE49-F238E27FC236}">
                  <a16:creationId xmlns:a16="http://schemas.microsoft.com/office/drawing/2014/main" id="{FF7F5F15-8CB4-F493-5E18-45508B108222}"/>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1202746" y="2526533"/>
              <a:ext cx="2783940" cy="2599174"/>
            </a:xfrm>
            <a:custGeom>
              <a:avLst/>
              <a:gdLst>
                <a:gd name="connsiteX0" fmla="*/ 2106740 w 2106739"/>
                <a:gd name="connsiteY0" fmla="*/ 1053370 h 2106739"/>
                <a:gd name="connsiteX1" fmla="*/ 1053370 w 2106739"/>
                <a:gd name="connsiteY1" fmla="*/ 2106740 h 2106739"/>
                <a:gd name="connsiteX2" fmla="*/ 0 w 2106739"/>
                <a:gd name="connsiteY2" fmla="*/ 1053370 h 2106739"/>
                <a:gd name="connsiteX3" fmla="*/ 1053370 w 2106739"/>
                <a:gd name="connsiteY3" fmla="*/ 0 h 2106739"/>
                <a:gd name="connsiteX4" fmla="*/ 2106740 w 2106739"/>
                <a:gd name="connsiteY4" fmla="*/ 1053370 h 21067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739" h="2106739">
                  <a:moveTo>
                    <a:pt x="2106740" y="1053370"/>
                  </a:moveTo>
                  <a:cubicBezTo>
                    <a:pt x="2106740" y="1635130"/>
                    <a:pt x="1635130" y="2106740"/>
                    <a:pt x="1053370" y="2106740"/>
                  </a:cubicBezTo>
                  <a:cubicBezTo>
                    <a:pt x="471610" y="2106740"/>
                    <a:pt x="0" y="1635130"/>
                    <a:pt x="0" y="1053370"/>
                  </a:cubicBezTo>
                  <a:cubicBezTo>
                    <a:pt x="0" y="471610"/>
                    <a:pt x="471610" y="0"/>
                    <a:pt x="1053370" y="0"/>
                  </a:cubicBezTo>
                  <a:cubicBezTo>
                    <a:pt x="1635130" y="0"/>
                    <a:pt x="2106740" y="471610"/>
                    <a:pt x="2106740" y="1053370"/>
                  </a:cubicBezTo>
                  <a:close/>
                </a:path>
              </a:pathLst>
            </a:custGeom>
            <a:solidFill>
              <a:schemeClr val="accent1"/>
            </a:solidFill>
            <a:ln w="9525"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122B7962-795C-1E1B-C8A8-DC5CBB2EC4D4}"/>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1521192" y="2823842"/>
              <a:ext cx="2147050" cy="2004554"/>
            </a:xfrm>
            <a:custGeom>
              <a:avLst/>
              <a:gdLst>
                <a:gd name="connsiteX0" fmla="*/ 1624775 w 1624774"/>
                <a:gd name="connsiteY0" fmla="*/ 812387 h 1624774"/>
                <a:gd name="connsiteX1" fmla="*/ 812387 w 1624774"/>
                <a:gd name="connsiteY1" fmla="*/ 1624775 h 1624774"/>
                <a:gd name="connsiteX2" fmla="*/ 0 w 1624774"/>
                <a:gd name="connsiteY2" fmla="*/ 812387 h 1624774"/>
                <a:gd name="connsiteX3" fmla="*/ 812387 w 1624774"/>
                <a:gd name="connsiteY3" fmla="*/ 0 h 1624774"/>
                <a:gd name="connsiteX4" fmla="*/ 1624775 w 1624774"/>
                <a:gd name="connsiteY4" fmla="*/ 812387 h 1624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4774" h="1624774">
                  <a:moveTo>
                    <a:pt x="1624775" y="812387"/>
                  </a:moveTo>
                  <a:cubicBezTo>
                    <a:pt x="1624775" y="1261056"/>
                    <a:pt x="1261056" y="1624775"/>
                    <a:pt x="812387" y="1624775"/>
                  </a:cubicBezTo>
                  <a:cubicBezTo>
                    <a:pt x="363718" y="1624775"/>
                    <a:pt x="0" y="1261056"/>
                    <a:pt x="0" y="812387"/>
                  </a:cubicBezTo>
                  <a:cubicBezTo>
                    <a:pt x="0" y="363718"/>
                    <a:pt x="363718" y="0"/>
                    <a:pt x="812387" y="0"/>
                  </a:cubicBezTo>
                  <a:cubicBezTo>
                    <a:pt x="1261057" y="0"/>
                    <a:pt x="1624775" y="363718"/>
                    <a:pt x="1624775" y="812387"/>
                  </a:cubicBezTo>
                  <a:close/>
                </a:path>
              </a:pathLst>
            </a:custGeom>
            <a:solidFill>
              <a:srgbClr val="FFFFFF"/>
            </a:solidFill>
            <a:ln w="9525"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4E9B71DA-BA96-E615-C07D-9D1AA0C58E9D}"/>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1521192" y="2823842"/>
              <a:ext cx="2147050" cy="2004554"/>
            </a:xfrm>
            <a:custGeom>
              <a:avLst/>
              <a:gdLst>
                <a:gd name="connsiteX0" fmla="*/ 1624775 w 1624774"/>
                <a:gd name="connsiteY0" fmla="*/ 812387 h 1624774"/>
                <a:gd name="connsiteX1" fmla="*/ 812387 w 1624774"/>
                <a:gd name="connsiteY1" fmla="*/ 1624775 h 1624774"/>
                <a:gd name="connsiteX2" fmla="*/ 0 w 1624774"/>
                <a:gd name="connsiteY2" fmla="*/ 812387 h 1624774"/>
                <a:gd name="connsiteX3" fmla="*/ 812387 w 1624774"/>
                <a:gd name="connsiteY3" fmla="*/ 0 h 1624774"/>
                <a:gd name="connsiteX4" fmla="*/ 1624775 w 1624774"/>
                <a:gd name="connsiteY4" fmla="*/ 812387 h 1624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4774" h="1624774">
                  <a:moveTo>
                    <a:pt x="1624775" y="812387"/>
                  </a:moveTo>
                  <a:cubicBezTo>
                    <a:pt x="1624775" y="1261056"/>
                    <a:pt x="1261056" y="1624775"/>
                    <a:pt x="812387" y="1624775"/>
                  </a:cubicBezTo>
                  <a:cubicBezTo>
                    <a:pt x="363718" y="1624775"/>
                    <a:pt x="0" y="1261056"/>
                    <a:pt x="0" y="812387"/>
                  </a:cubicBezTo>
                  <a:cubicBezTo>
                    <a:pt x="0" y="363718"/>
                    <a:pt x="363718" y="0"/>
                    <a:pt x="812387" y="0"/>
                  </a:cubicBezTo>
                  <a:cubicBezTo>
                    <a:pt x="1261057" y="0"/>
                    <a:pt x="1624775" y="363718"/>
                    <a:pt x="1624775" y="812387"/>
                  </a:cubicBezTo>
                  <a:close/>
                </a:path>
              </a:pathLst>
            </a:custGeom>
            <a:noFill/>
            <a:ln w="4477" cap="flat">
              <a:solidFill>
                <a:srgbClr val="FFFFFF"/>
              </a:solid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4E548DC0-A8EF-D7DF-1D5D-C377695E519B}"/>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2595974" y="2082260"/>
              <a:ext cx="1260691" cy="557204"/>
            </a:xfrm>
            <a:custGeom>
              <a:avLst/>
              <a:gdLst>
                <a:gd name="connsiteX0" fmla="*/ 66676 w 954024"/>
                <a:gd name="connsiteY0" fmla="*/ 57 h 451637"/>
                <a:gd name="connsiteX1" fmla="*/ 58 w 954024"/>
                <a:gd name="connsiteY1" fmla="*/ 61341 h 451637"/>
                <a:gd name="connsiteX2" fmla="*/ 1 w 954024"/>
                <a:gd name="connsiteY2" fmla="*/ 63970 h 451637"/>
                <a:gd name="connsiteX3" fmla="*/ 1 w 954024"/>
                <a:gd name="connsiteY3" fmla="*/ 63970 h 451637"/>
                <a:gd name="connsiteX4" fmla="*/ 60294 w 954024"/>
                <a:gd name="connsiteY4" fmla="*/ 127787 h 451637"/>
                <a:gd name="connsiteX5" fmla="*/ 855536 w 954024"/>
                <a:gd name="connsiteY5" fmla="*/ 451637 h 451637"/>
                <a:gd name="connsiteX6" fmla="*/ 954025 w 954024"/>
                <a:gd name="connsiteY6" fmla="*/ 368293 h 451637"/>
                <a:gd name="connsiteX7" fmla="*/ 66676 w 954024"/>
                <a:gd name="connsiteY7" fmla="*/ 57 h 451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4024" h="451637">
                  <a:moveTo>
                    <a:pt x="66676" y="57"/>
                  </a:moveTo>
                  <a:cubicBezTo>
                    <a:pt x="31357" y="-1419"/>
                    <a:pt x="1525" y="26022"/>
                    <a:pt x="58" y="61341"/>
                  </a:cubicBezTo>
                  <a:cubicBezTo>
                    <a:pt x="20" y="62217"/>
                    <a:pt x="1" y="63093"/>
                    <a:pt x="1" y="63970"/>
                  </a:cubicBezTo>
                  <a:lnTo>
                    <a:pt x="1" y="63970"/>
                  </a:lnTo>
                  <a:cubicBezTo>
                    <a:pt x="-152" y="97926"/>
                    <a:pt x="26385" y="126006"/>
                    <a:pt x="60294" y="127787"/>
                  </a:cubicBezTo>
                  <a:cubicBezTo>
                    <a:pt x="354731" y="141084"/>
                    <a:pt x="635585" y="255460"/>
                    <a:pt x="855536" y="451637"/>
                  </a:cubicBezTo>
                  <a:lnTo>
                    <a:pt x="954025" y="368293"/>
                  </a:lnTo>
                  <a:cubicBezTo>
                    <a:pt x="710480" y="145437"/>
                    <a:pt x="396450" y="15116"/>
                    <a:pt x="66676" y="57"/>
                  </a:cubicBezTo>
                  <a:close/>
                </a:path>
              </a:pathLst>
            </a:custGeom>
            <a:solidFill>
              <a:srgbClr val="0070C0"/>
            </a:solidFill>
            <a:ln w="9525"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9638D934-553A-6022-5ECB-01BDE52D39A4}"/>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2595310" y="4938390"/>
              <a:ext cx="1341282" cy="631479"/>
            </a:xfrm>
            <a:custGeom>
              <a:avLst/>
              <a:gdLst>
                <a:gd name="connsiteX0" fmla="*/ 59844 w 1015011"/>
                <a:gd name="connsiteY0" fmla="*/ 384143 h 511840"/>
                <a:gd name="connsiteX1" fmla="*/ 132 w 1015011"/>
                <a:gd name="connsiteY1" fmla="*/ 451990 h 511840"/>
                <a:gd name="connsiteX2" fmla="*/ 66702 w 1015011"/>
                <a:gd name="connsiteY2" fmla="*/ 511778 h 511840"/>
                <a:gd name="connsiteX3" fmla="*/ 1015011 w 1015011"/>
                <a:gd name="connsiteY3" fmla="*/ 83153 h 511840"/>
                <a:gd name="connsiteX4" fmla="*/ 917475 w 1015011"/>
                <a:gd name="connsiteY4" fmla="*/ 0 h 511840"/>
                <a:gd name="connsiteX5" fmla="*/ 59844 w 1015011"/>
                <a:gd name="connsiteY5" fmla="*/ 384143 h 51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5011" h="511840">
                  <a:moveTo>
                    <a:pt x="59844" y="384143"/>
                  </a:moveTo>
                  <a:cubicBezTo>
                    <a:pt x="24621" y="386391"/>
                    <a:pt x="-2116" y="416766"/>
                    <a:pt x="132" y="451990"/>
                  </a:cubicBezTo>
                  <a:cubicBezTo>
                    <a:pt x="2342" y="486728"/>
                    <a:pt x="31936" y="513302"/>
                    <a:pt x="66702" y="511778"/>
                  </a:cubicBezTo>
                  <a:cubicBezTo>
                    <a:pt x="425890" y="495014"/>
                    <a:pt x="765104" y="341690"/>
                    <a:pt x="1015011" y="83153"/>
                  </a:cubicBezTo>
                  <a:lnTo>
                    <a:pt x="917475" y="0"/>
                  </a:lnTo>
                  <a:cubicBezTo>
                    <a:pt x="690447" y="231867"/>
                    <a:pt x="384009" y="369132"/>
                    <a:pt x="59844" y="384143"/>
                  </a:cubicBezTo>
                  <a:close/>
                </a:path>
              </a:pathLst>
            </a:custGeom>
            <a:solidFill>
              <a:srgbClr val="873AC0"/>
            </a:solidFill>
            <a:ln w="9525"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C3DFCD88-A2D9-8CBA-0A89-18F6ADBEF3FF}"/>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3807703" y="3710486"/>
              <a:ext cx="656778" cy="1331080"/>
            </a:xfrm>
            <a:custGeom>
              <a:avLst/>
              <a:gdLst>
                <a:gd name="connsiteX0" fmla="*/ 493871 w 497015"/>
                <a:gd name="connsiteY0" fmla="*/ 0 h 1078896"/>
                <a:gd name="connsiteX1" fmla="*/ 365760 w 497015"/>
                <a:gd name="connsiteY1" fmla="*/ 0 h 1078896"/>
                <a:gd name="connsiteX2" fmla="*/ 369094 w 497015"/>
                <a:gd name="connsiteY2" fmla="*/ 93726 h 1078896"/>
                <a:gd name="connsiteX3" fmla="*/ 0 w 497015"/>
                <a:gd name="connsiteY3" fmla="*/ 995743 h 1078896"/>
                <a:gd name="connsiteX4" fmla="*/ 97536 w 497015"/>
                <a:gd name="connsiteY4" fmla="*/ 1078897 h 1078896"/>
                <a:gd name="connsiteX5" fmla="*/ 497015 w 497015"/>
                <a:gd name="connsiteY5" fmla="*/ 93726 h 1078896"/>
                <a:gd name="connsiteX6" fmla="*/ 493871 w 497015"/>
                <a:gd name="connsiteY6" fmla="*/ 0 h 107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7015" h="1078896">
                  <a:moveTo>
                    <a:pt x="493871" y="0"/>
                  </a:moveTo>
                  <a:lnTo>
                    <a:pt x="365760" y="0"/>
                  </a:lnTo>
                  <a:cubicBezTo>
                    <a:pt x="367922" y="30985"/>
                    <a:pt x="369027" y="62227"/>
                    <a:pt x="369094" y="93726"/>
                  </a:cubicBezTo>
                  <a:cubicBezTo>
                    <a:pt x="369561" y="431254"/>
                    <a:pt x="236934" y="755361"/>
                    <a:pt x="0" y="995743"/>
                  </a:cubicBezTo>
                  <a:lnTo>
                    <a:pt x="97536" y="1078897"/>
                  </a:lnTo>
                  <a:cubicBezTo>
                    <a:pt x="354121" y="815197"/>
                    <a:pt x="497472" y="461658"/>
                    <a:pt x="497015" y="93726"/>
                  </a:cubicBezTo>
                  <a:cubicBezTo>
                    <a:pt x="497015" y="62198"/>
                    <a:pt x="495871" y="30956"/>
                    <a:pt x="493871" y="0"/>
                  </a:cubicBezTo>
                  <a:close/>
                </a:path>
              </a:pathLst>
            </a:custGeom>
            <a:solidFill>
              <a:schemeClr val="tx2"/>
            </a:solidFill>
            <a:ln w="9525"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E1374949-9F81-54C9-EF9B-D611C0CD1E93}"/>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3725261" y="2536991"/>
              <a:ext cx="735066" cy="1173494"/>
            </a:xfrm>
            <a:custGeom>
              <a:avLst/>
              <a:gdLst>
                <a:gd name="connsiteX0" fmla="*/ 98488 w 556259"/>
                <a:gd name="connsiteY0" fmla="*/ 0 h 951166"/>
                <a:gd name="connsiteX1" fmla="*/ 0 w 556259"/>
                <a:gd name="connsiteY1" fmla="*/ 83344 h 951166"/>
                <a:gd name="connsiteX2" fmla="*/ 428149 w 556259"/>
                <a:gd name="connsiteY2" fmla="*/ 951167 h 951166"/>
                <a:gd name="connsiteX3" fmla="*/ 556260 w 556259"/>
                <a:gd name="connsiteY3" fmla="*/ 951167 h 951166"/>
                <a:gd name="connsiteX4" fmla="*/ 98488 w 556259"/>
                <a:gd name="connsiteY4" fmla="*/ 0 h 95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6259" h="951166">
                  <a:moveTo>
                    <a:pt x="98488" y="0"/>
                  </a:moveTo>
                  <a:lnTo>
                    <a:pt x="0" y="83344"/>
                  </a:lnTo>
                  <a:cubicBezTo>
                    <a:pt x="250393" y="305743"/>
                    <a:pt x="404022" y="617134"/>
                    <a:pt x="428149" y="951167"/>
                  </a:cubicBezTo>
                  <a:lnTo>
                    <a:pt x="556260" y="951167"/>
                  </a:lnTo>
                  <a:cubicBezTo>
                    <a:pt x="532429" y="586835"/>
                    <a:pt x="368351" y="245916"/>
                    <a:pt x="98488" y="0"/>
                  </a:cubicBezTo>
                  <a:close/>
                </a:path>
              </a:pathLst>
            </a:custGeom>
            <a:solidFill>
              <a:srgbClr val="107A40"/>
            </a:solidFill>
            <a:ln w="9525"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D4AE7E52-34F7-681F-5893-DAF0F6E70CDE}"/>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4070767" y="4224727"/>
              <a:ext cx="377603" cy="352542"/>
            </a:xfrm>
            <a:custGeom>
              <a:avLst/>
              <a:gdLst>
                <a:gd name="connsiteX0" fmla="*/ 285750 w 285750"/>
                <a:gd name="connsiteY0" fmla="*/ 142875 h 285750"/>
                <a:gd name="connsiteX1" fmla="*/ 142875 w 285750"/>
                <a:gd name="connsiteY1" fmla="*/ 285750 h 285750"/>
                <a:gd name="connsiteX2" fmla="*/ 0 w 285750"/>
                <a:gd name="connsiteY2" fmla="*/ 142875 h 285750"/>
                <a:gd name="connsiteX3" fmla="*/ 142875 w 285750"/>
                <a:gd name="connsiteY3" fmla="*/ 0 h 285750"/>
                <a:gd name="connsiteX4" fmla="*/ 285750 w 285750"/>
                <a:gd name="connsiteY4" fmla="*/ 142875 h 285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0" h="285750">
                  <a:moveTo>
                    <a:pt x="285750" y="142875"/>
                  </a:moveTo>
                  <a:cubicBezTo>
                    <a:pt x="285750" y="221783"/>
                    <a:pt x="221783" y="285750"/>
                    <a:pt x="142875" y="285750"/>
                  </a:cubicBezTo>
                  <a:cubicBezTo>
                    <a:pt x="63967" y="285750"/>
                    <a:pt x="0" y="221783"/>
                    <a:pt x="0" y="142875"/>
                  </a:cubicBezTo>
                  <a:cubicBezTo>
                    <a:pt x="0" y="63967"/>
                    <a:pt x="63967" y="0"/>
                    <a:pt x="142875" y="0"/>
                  </a:cubicBezTo>
                  <a:cubicBezTo>
                    <a:pt x="221783" y="0"/>
                    <a:pt x="285750" y="63967"/>
                    <a:pt x="285750" y="142875"/>
                  </a:cubicBezTo>
                  <a:close/>
                </a:path>
              </a:pathLst>
            </a:custGeom>
            <a:solidFill>
              <a:srgbClr val="FFFFFF"/>
            </a:solidFill>
            <a:ln w="7429" cap="flat">
              <a:solidFill>
                <a:srgbClr val="FFFFFF"/>
              </a:solid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FCA0B0B2-5C88-C8F6-7FC2-E55ACCEFFCEA}"/>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4123882" y="4274318"/>
              <a:ext cx="271369" cy="253359"/>
            </a:xfrm>
            <a:custGeom>
              <a:avLst/>
              <a:gdLst>
                <a:gd name="connsiteX0" fmla="*/ 205359 w 205358"/>
                <a:gd name="connsiteY0" fmla="*/ 102679 h 205358"/>
                <a:gd name="connsiteX1" fmla="*/ 102680 w 205358"/>
                <a:gd name="connsiteY1" fmla="*/ 205359 h 205358"/>
                <a:gd name="connsiteX2" fmla="*/ 0 w 205358"/>
                <a:gd name="connsiteY2" fmla="*/ 102679 h 205358"/>
                <a:gd name="connsiteX3" fmla="*/ 102680 w 205358"/>
                <a:gd name="connsiteY3" fmla="*/ 0 h 205358"/>
                <a:gd name="connsiteX4" fmla="*/ 205359 w 205358"/>
                <a:gd name="connsiteY4" fmla="*/ 102679 h 2053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358" h="205358">
                  <a:moveTo>
                    <a:pt x="205359" y="102679"/>
                  </a:moveTo>
                  <a:cubicBezTo>
                    <a:pt x="205359" y="159388"/>
                    <a:pt x="159388" y="205359"/>
                    <a:pt x="102680" y="205359"/>
                  </a:cubicBezTo>
                  <a:cubicBezTo>
                    <a:pt x="45971" y="205359"/>
                    <a:pt x="0" y="159388"/>
                    <a:pt x="0" y="102679"/>
                  </a:cubicBezTo>
                  <a:cubicBezTo>
                    <a:pt x="0" y="45971"/>
                    <a:pt x="45971" y="0"/>
                    <a:pt x="102680" y="0"/>
                  </a:cubicBezTo>
                  <a:cubicBezTo>
                    <a:pt x="159388" y="0"/>
                    <a:pt x="205359" y="45971"/>
                    <a:pt x="205359" y="102679"/>
                  </a:cubicBezTo>
                  <a:close/>
                </a:path>
              </a:pathLst>
            </a:custGeom>
            <a:solidFill>
              <a:schemeClr val="tx2"/>
            </a:solidFill>
            <a:ln w="9525"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51411985-D69E-12C3-6A43-54829D942A52}"/>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3186044" y="5162371"/>
              <a:ext cx="377603" cy="352542"/>
            </a:xfrm>
            <a:custGeom>
              <a:avLst/>
              <a:gdLst>
                <a:gd name="connsiteX0" fmla="*/ 285750 w 285750"/>
                <a:gd name="connsiteY0" fmla="*/ 142875 h 285750"/>
                <a:gd name="connsiteX1" fmla="*/ 142875 w 285750"/>
                <a:gd name="connsiteY1" fmla="*/ 285750 h 285750"/>
                <a:gd name="connsiteX2" fmla="*/ 0 w 285750"/>
                <a:gd name="connsiteY2" fmla="*/ 142875 h 285750"/>
                <a:gd name="connsiteX3" fmla="*/ 142875 w 285750"/>
                <a:gd name="connsiteY3" fmla="*/ 0 h 285750"/>
                <a:gd name="connsiteX4" fmla="*/ 285750 w 285750"/>
                <a:gd name="connsiteY4" fmla="*/ 142875 h 285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0" h="285750">
                  <a:moveTo>
                    <a:pt x="285750" y="142875"/>
                  </a:moveTo>
                  <a:cubicBezTo>
                    <a:pt x="285750" y="221783"/>
                    <a:pt x="221783" y="285750"/>
                    <a:pt x="142875" y="285750"/>
                  </a:cubicBezTo>
                  <a:cubicBezTo>
                    <a:pt x="63967" y="285750"/>
                    <a:pt x="0" y="221783"/>
                    <a:pt x="0" y="142875"/>
                  </a:cubicBezTo>
                  <a:cubicBezTo>
                    <a:pt x="0" y="63967"/>
                    <a:pt x="63967" y="0"/>
                    <a:pt x="142875" y="0"/>
                  </a:cubicBezTo>
                  <a:cubicBezTo>
                    <a:pt x="221783" y="0"/>
                    <a:pt x="285750" y="63967"/>
                    <a:pt x="285750" y="142875"/>
                  </a:cubicBezTo>
                  <a:close/>
                </a:path>
              </a:pathLst>
            </a:custGeom>
            <a:solidFill>
              <a:srgbClr val="FFFFFF"/>
            </a:solidFill>
            <a:ln w="7429" cap="flat">
              <a:solidFill>
                <a:srgbClr val="FFFFFF"/>
              </a:solid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5CE7D6C9-0B90-8F78-077C-025F08A1BDBC}"/>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3239159" y="5211962"/>
              <a:ext cx="271369" cy="253359"/>
            </a:xfrm>
            <a:custGeom>
              <a:avLst/>
              <a:gdLst>
                <a:gd name="connsiteX0" fmla="*/ 205359 w 205358"/>
                <a:gd name="connsiteY0" fmla="*/ 102679 h 205358"/>
                <a:gd name="connsiteX1" fmla="*/ 102680 w 205358"/>
                <a:gd name="connsiteY1" fmla="*/ 205359 h 205358"/>
                <a:gd name="connsiteX2" fmla="*/ 0 w 205358"/>
                <a:gd name="connsiteY2" fmla="*/ 102679 h 205358"/>
                <a:gd name="connsiteX3" fmla="*/ 102680 w 205358"/>
                <a:gd name="connsiteY3" fmla="*/ 0 h 205358"/>
                <a:gd name="connsiteX4" fmla="*/ 205359 w 205358"/>
                <a:gd name="connsiteY4" fmla="*/ 102679 h 2053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358" h="205358">
                  <a:moveTo>
                    <a:pt x="205359" y="102679"/>
                  </a:moveTo>
                  <a:cubicBezTo>
                    <a:pt x="205359" y="159388"/>
                    <a:pt x="159388" y="205359"/>
                    <a:pt x="102680" y="205359"/>
                  </a:cubicBezTo>
                  <a:cubicBezTo>
                    <a:pt x="45971" y="205359"/>
                    <a:pt x="0" y="159388"/>
                    <a:pt x="0" y="102679"/>
                  </a:cubicBezTo>
                  <a:cubicBezTo>
                    <a:pt x="0" y="45971"/>
                    <a:pt x="45971" y="0"/>
                    <a:pt x="102680" y="0"/>
                  </a:cubicBezTo>
                  <a:cubicBezTo>
                    <a:pt x="159388" y="0"/>
                    <a:pt x="205359" y="45971"/>
                    <a:pt x="205359" y="102679"/>
                  </a:cubicBezTo>
                  <a:close/>
                </a:path>
              </a:pathLst>
            </a:custGeom>
            <a:solidFill>
              <a:srgbClr val="873AC0"/>
            </a:solidFill>
            <a:ln w="9525"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5D604351-8A62-C397-748F-A4EB3549AC09}"/>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3998392" y="2917032"/>
              <a:ext cx="377603" cy="352542"/>
            </a:xfrm>
            <a:custGeom>
              <a:avLst/>
              <a:gdLst>
                <a:gd name="connsiteX0" fmla="*/ 285750 w 285750"/>
                <a:gd name="connsiteY0" fmla="*/ 142875 h 285750"/>
                <a:gd name="connsiteX1" fmla="*/ 142875 w 285750"/>
                <a:gd name="connsiteY1" fmla="*/ 285750 h 285750"/>
                <a:gd name="connsiteX2" fmla="*/ 0 w 285750"/>
                <a:gd name="connsiteY2" fmla="*/ 142875 h 285750"/>
                <a:gd name="connsiteX3" fmla="*/ 142875 w 285750"/>
                <a:gd name="connsiteY3" fmla="*/ 0 h 285750"/>
                <a:gd name="connsiteX4" fmla="*/ 285750 w 285750"/>
                <a:gd name="connsiteY4" fmla="*/ 142875 h 285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0" h="285750">
                  <a:moveTo>
                    <a:pt x="285750" y="142875"/>
                  </a:moveTo>
                  <a:cubicBezTo>
                    <a:pt x="285750" y="221783"/>
                    <a:pt x="221783" y="285750"/>
                    <a:pt x="142875" y="285750"/>
                  </a:cubicBezTo>
                  <a:cubicBezTo>
                    <a:pt x="63967" y="285750"/>
                    <a:pt x="0" y="221783"/>
                    <a:pt x="0" y="142875"/>
                  </a:cubicBezTo>
                  <a:cubicBezTo>
                    <a:pt x="0" y="63967"/>
                    <a:pt x="63967" y="0"/>
                    <a:pt x="142875" y="0"/>
                  </a:cubicBezTo>
                  <a:cubicBezTo>
                    <a:pt x="221783" y="0"/>
                    <a:pt x="285750" y="63967"/>
                    <a:pt x="285750" y="142875"/>
                  </a:cubicBezTo>
                  <a:close/>
                </a:path>
              </a:pathLst>
            </a:custGeom>
            <a:solidFill>
              <a:srgbClr val="FFFFFF"/>
            </a:solidFill>
            <a:ln w="7429" cap="flat">
              <a:solidFill>
                <a:srgbClr val="FFFFFF"/>
              </a:solid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E9E43FF9-DE65-899C-FA82-990621E99300}"/>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rot="16780199">
              <a:off x="4060323" y="2957545"/>
              <a:ext cx="253360" cy="271370"/>
            </a:xfrm>
            <a:custGeom>
              <a:avLst/>
              <a:gdLst>
                <a:gd name="connsiteX0" fmla="*/ 205357 w 205359"/>
                <a:gd name="connsiteY0" fmla="*/ 102680 h 205359"/>
                <a:gd name="connsiteX1" fmla="*/ 102678 w 205359"/>
                <a:gd name="connsiteY1" fmla="*/ 205359 h 205359"/>
                <a:gd name="connsiteX2" fmla="*/ -2 w 205359"/>
                <a:gd name="connsiteY2" fmla="*/ 102680 h 205359"/>
                <a:gd name="connsiteX3" fmla="*/ 102678 w 205359"/>
                <a:gd name="connsiteY3" fmla="*/ 0 h 205359"/>
                <a:gd name="connsiteX4" fmla="*/ 205357 w 205359"/>
                <a:gd name="connsiteY4" fmla="*/ 102680 h 205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359" h="205359">
                  <a:moveTo>
                    <a:pt x="205357" y="102680"/>
                  </a:moveTo>
                  <a:cubicBezTo>
                    <a:pt x="205357" y="159388"/>
                    <a:pt x="159386" y="205359"/>
                    <a:pt x="102678" y="205359"/>
                  </a:cubicBezTo>
                  <a:cubicBezTo>
                    <a:pt x="45969" y="205359"/>
                    <a:pt x="-2" y="159388"/>
                    <a:pt x="-2" y="102680"/>
                  </a:cubicBezTo>
                  <a:cubicBezTo>
                    <a:pt x="-2" y="45971"/>
                    <a:pt x="45969" y="0"/>
                    <a:pt x="102678" y="0"/>
                  </a:cubicBezTo>
                  <a:cubicBezTo>
                    <a:pt x="159386" y="0"/>
                    <a:pt x="205357" y="45971"/>
                    <a:pt x="205357" y="102680"/>
                  </a:cubicBezTo>
                  <a:close/>
                </a:path>
              </a:pathLst>
            </a:custGeom>
            <a:solidFill>
              <a:srgbClr val="107A40"/>
            </a:solidFill>
            <a:ln w="9525"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74BF0BC5-5855-5320-D7C6-6A98E3E10854}"/>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3107753" y="2094315"/>
              <a:ext cx="377602" cy="352542"/>
            </a:xfrm>
            <a:custGeom>
              <a:avLst/>
              <a:gdLst>
                <a:gd name="connsiteX0" fmla="*/ 285750 w 285749"/>
                <a:gd name="connsiteY0" fmla="*/ 142875 h 285750"/>
                <a:gd name="connsiteX1" fmla="*/ 142875 w 285749"/>
                <a:gd name="connsiteY1" fmla="*/ 285750 h 285750"/>
                <a:gd name="connsiteX2" fmla="*/ 0 w 285749"/>
                <a:gd name="connsiteY2" fmla="*/ 142875 h 285750"/>
                <a:gd name="connsiteX3" fmla="*/ 142875 w 285749"/>
                <a:gd name="connsiteY3" fmla="*/ 0 h 285750"/>
                <a:gd name="connsiteX4" fmla="*/ 285750 w 285749"/>
                <a:gd name="connsiteY4" fmla="*/ 142875 h 285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49" h="285750">
                  <a:moveTo>
                    <a:pt x="285750" y="142875"/>
                  </a:moveTo>
                  <a:cubicBezTo>
                    <a:pt x="285750" y="221783"/>
                    <a:pt x="221783" y="285750"/>
                    <a:pt x="142875" y="285750"/>
                  </a:cubicBezTo>
                  <a:cubicBezTo>
                    <a:pt x="63967" y="285750"/>
                    <a:pt x="0" y="221783"/>
                    <a:pt x="0" y="142875"/>
                  </a:cubicBezTo>
                  <a:cubicBezTo>
                    <a:pt x="0" y="63967"/>
                    <a:pt x="63967" y="0"/>
                    <a:pt x="142875" y="0"/>
                  </a:cubicBezTo>
                  <a:cubicBezTo>
                    <a:pt x="221783" y="0"/>
                    <a:pt x="285750" y="63967"/>
                    <a:pt x="285750" y="142875"/>
                  </a:cubicBezTo>
                  <a:close/>
                </a:path>
              </a:pathLst>
            </a:custGeom>
            <a:solidFill>
              <a:srgbClr val="FFFFFF"/>
            </a:solidFill>
            <a:ln w="7429" cap="flat">
              <a:solidFill>
                <a:srgbClr val="FFFFFF"/>
              </a:solid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228B272D-1FA5-18ED-C900-7716AE85F4C1}"/>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3160870" y="2143907"/>
              <a:ext cx="271370" cy="253359"/>
            </a:xfrm>
            <a:custGeom>
              <a:avLst/>
              <a:gdLst>
                <a:gd name="connsiteX0" fmla="*/ 205359 w 205359"/>
                <a:gd name="connsiteY0" fmla="*/ 102680 h 205358"/>
                <a:gd name="connsiteX1" fmla="*/ 102680 w 205359"/>
                <a:gd name="connsiteY1" fmla="*/ 205359 h 205358"/>
                <a:gd name="connsiteX2" fmla="*/ 0 w 205359"/>
                <a:gd name="connsiteY2" fmla="*/ 102680 h 205358"/>
                <a:gd name="connsiteX3" fmla="*/ 102680 w 205359"/>
                <a:gd name="connsiteY3" fmla="*/ 0 h 205358"/>
                <a:gd name="connsiteX4" fmla="*/ 205359 w 205359"/>
                <a:gd name="connsiteY4" fmla="*/ 102680 h 2053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359" h="205358">
                  <a:moveTo>
                    <a:pt x="205359" y="102680"/>
                  </a:moveTo>
                  <a:cubicBezTo>
                    <a:pt x="205359" y="159388"/>
                    <a:pt x="159388" y="205359"/>
                    <a:pt x="102680" y="205359"/>
                  </a:cubicBezTo>
                  <a:cubicBezTo>
                    <a:pt x="45971" y="205359"/>
                    <a:pt x="0" y="159388"/>
                    <a:pt x="0" y="102680"/>
                  </a:cubicBezTo>
                  <a:cubicBezTo>
                    <a:pt x="0" y="45971"/>
                    <a:pt x="45971" y="0"/>
                    <a:pt x="102680" y="0"/>
                  </a:cubicBezTo>
                  <a:cubicBezTo>
                    <a:pt x="159388" y="0"/>
                    <a:pt x="205359" y="45971"/>
                    <a:pt x="205359" y="102680"/>
                  </a:cubicBezTo>
                  <a:close/>
                </a:path>
              </a:pathLst>
            </a:custGeom>
            <a:solidFill>
              <a:schemeClr val="accent6">
                <a:lumMod val="50000"/>
              </a:schemeClr>
            </a:solidFill>
            <a:ln w="9525" cap="flat">
              <a:noFill/>
              <a:prstDash val="solid"/>
              <a:miter/>
            </a:ln>
          </p:spPr>
          <p:txBody>
            <a:bodyPr rtlCol="0" anchor="ctr"/>
            <a:lstStyle/>
            <a:p>
              <a:endParaRPr lang="en-US"/>
            </a:p>
          </p:txBody>
        </p:sp>
        <p:pic>
          <p:nvPicPr>
            <p:cNvPr id="96" name="Graphic 95">
              <a:extLst>
                <a:ext uri="{FF2B5EF4-FFF2-40B4-BE49-F238E27FC236}">
                  <a16:creationId xmlns:a16="http://schemas.microsoft.com/office/drawing/2014/main" id="{A473F342-75F4-F9C5-A7F6-C25860614BBA}"/>
                </a:ext>
              </a:extLst>
            </p:cNvPr>
            <p:cNvPicPr>
              <a:picLocks noGrp="1" noRot="1" noChangeAspect="1" noMove="1" noResize="1" noEditPoints="1" noAdjustHandles="1" noChangeArrowheads="1" noChangeShapeType="1" noCrop="1"/>
            </p:cNvPicPr>
            <p:nvPr/>
          </p:nvPicPr>
          <p:blipFill>
            <a:blip r:embed="rId3">
              <a:extLst>
                <a:ext uri="{96DAC541-7B7A-43D3-8B79-37D633B846F1}">
                  <asvg:svgBlip xmlns:asvg="http://schemas.microsoft.com/office/drawing/2016/SVG/main" r:embed="rId4"/>
                </a:ext>
              </a:extLst>
            </a:blip>
            <a:srcRect/>
            <a:stretch/>
          </p:blipFill>
          <p:spPr>
            <a:xfrm>
              <a:off x="1988843" y="3217680"/>
              <a:ext cx="1262381" cy="1262381"/>
            </a:xfrm>
            <a:prstGeom prst="rect">
              <a:avLst/>
            </a:prstGeom>
          </p:spPr>
        </p:pic>
      </p:grpSp>
      <p:grpSp>
        <p:nvGrpSpPr>
          <p:cNvPr id="68" name="Group 67">
            <a:extLst>
              <a:ext uri="{FF2B5EF4-FFF2-40B4-BE49-F238E27FC236}">
                <a16:creationId xmlns:a16="http://schemas.microsoft.com/office/drawing/2014/main" id="{AC3715A3-E1AC-B0C2-4367-DB9AC83E2701}"/>
              </a:ext>
            </a:extLst>
          </p:cNvPr>
          <p:cNvGrpSpPr>
            <a:grpSpLocks noGrp="1" noUngrp="1" noRot="1" noMove="1" noResize="1"/>
          </p:cNvGrpSpPr>
          <p:nvPr/>
        </p:nvGrpSpPr>
        <p:grpSpPr>
          <a:xfrm>
            <a:off x="3856665" y="5159827"/>
            <a:ext cx="6215729" cy="1060884"/>
            <a:chOff x="4577074" y="4941488"/>
            <a:chExt cx="6215729" cy="1060884"/>
          </a:xfrm>
        </p:grpSpPr>
        <p:sp>
          <p:nvSpPr>
            <p:cNvPr id="81" name="TextBox 80">
              <a:extLst>
                <a:ext uri="{FF2B5EF4-FFF2-40B4-BE49-F238E27FC236}">
                  <a16:creationId xmlns:a16="http://schemas.microsoft.com/office/drawing/2014/main" id="{D225A177-D947-CEB5-86A4-B5B0BE7CF27F}"/>
                </a:ext>
              </a:extLst>
            </p:cNvPr>
            <p:cNvSpPr txBox="1">
              <a:spLocks/>
            </p:cNvSpPr>
            <p:nvPr/>
          </p:nvSpPr>
          <p:spPr>
            <a:xfrm>
              <a:off x="7092550" y="5140598"/>
              <a:ext cx="3700253" cy="861774"/>
            </a:xfrm>
            <a:prstGeom prst="rect">
              <a:avLst/>
            </a:prstGeom>
            <a:noFill/>
          </p:spPr>
          <p:txBody>
            <a:bodyPr wrap="square" lIns="0" tIns="0" rIns="0" bIns="0" rtlCol="0">
              <a:spAutoFit/>
            </a:bodyPr>
            <a:lstStyle/>
            <a:p>
              <a:pPr lvl="0"/>
              <a:r>
                <a:rPr lang="en-US" sz="1400">
                  <a:latin typeface="Lato Light" panose="020F0502020204030203" pitchFamily="34" charset="0"/>
                  <a:ea typeface="Lato Light" panose="020F0502020204030203" pitchFamily="34" charset="0"/>
                  <a:cs typeface="Lato Light" panose="020F0502020204030203" pitchFamily="34" charset="0"/>
                </a:rPr>
                <a:t>The organizations with the highest KOL activity were </a:t>
              </a:r>
              <a:r>
                <a:rPr lang="en-GB" sz="1400">
                  <a:latin typeface="Lato Light" panose="020F0502020204030203" pitchFamily="34" charset="0"/>
                  <a:ea typeface="Lato Light" panose="020F0502020204030203" pitchFamily="34" charset="0"/>
                  <a:cs typeface="Lato Light" panose="020F0502020204030203" pitchFamily="34" charset="0"/>
                </a:rPr>
                <a:t>World Federation of Societies of Biological Psychiatry (263) </a:t>
              </a:r>
              <a:r>
                <a:rPr lang="en-US" sz="1400">
                  <a:latin typeface="Lato Light" panose="020F0502020204030203" pitchFamily="34" charset="0"/>
                  <a:ea typeface="Lato Light" panose="020F0502020204030203" pitchFamily="34" charset="0"/>
                  <a:cs typeface="Lato Light" panose="020F0502020204030203" pitchFamily="34" charset="0"/>
                </a:rPr>
                <a:t>and </a:t>
              </a:r>
              <a:r>
                <a:rPr lang="en-GB" sz="1400">
                  <a:latin typeface="Lato Light" panose="020F0502020204030203" pitchFamily="34" charset="0"/>
                  <a:ea typeface="Lato Light" panose="020F0502020204030203" pitchFamily="34" charset="0"/>
                  <a:cs typeface="Lato Light" panose="020F0502020204030203" pitchFamily="34" charset="0"/>
                </a:rPr>
                <a:t>The Japanese Society of Neuropsychopharmacology (122)</a:t>
              </a:r>
              <a:r>
                <a:rPr lang="en-US" sz="1400">
                  <a:latin typeface="Lato Light" panose="020F0502020204030203" pitchFamily="34" charset="0"/>
                  <a:ea typeface="Lato Light" panose="020F0502020204030203" pitchFamily="34" charset="0"/>
                  <a:cs typeface="Lato Light" panose="020F0502020204030203" pitchFamily="34" charset="0"/>
                </a:rPr>
                <a:t>.</a:t>
              </a:r>
            </a:p>
          </p:txBody>
        </p:sp>
        <p:grpSp>
          <p:nvGrpSpPr>
            <p:cNvPr id="67" name="Group 66">
              <a:extLst>
                <a:ext uri="{FF2B5EF4-FFF2-40B4-BE49-F238E27FC236}">
                  <a16:creationId xmlns:a16="http://schemas.microsoft.com/office/drawing/2014/main" id="{FDFE250B-EE8D-6FE9-8518-02CB8900A7ED}"/>
                </a:ext>
              </a:extLst>
            </p:cNvPr>
            <p:cNvGrpSpPr>
              <a:grpSpLocks noGrp="1" noUngrp="1" noRot="1" noMove="1" noResize="1"/>
            </p:cNvGrpSpPr>
            <p:nvPr/>
          </p:nvGrpSpPr>
          <p:grpSpPr>
            <a:xfrm>
              <a:off x="4577074" y="4941488"/>
              <a:ext cx="2266179" cy="997298"/>
              <a:chOff x="4577074" y="4941488"/>
              <a:chExt cx="2266179" cy="997298"/>
            </a:xfrm>
          </p:grpSpPr>
          <p:sp>
            <p:nvSpPr>
              <p:cNvPr id="38" name="Freeform: Shape 37">
                <a:extLst>
                  <a:ext uri="{FF2B5EF4-FFF2-40B4-BE49-F238E27FC236}">
                    <a16:creationId xmlns:a16="http://schemas.microsoft.com/office/drawing/2014/main" id="{9AE2D043-0212-C1AB-45C1-094A2766280F}"/>
                  </a:ext>
                </a:extLst>
              </p:cNvPr>
              <p:cNvSpPr>
                <a:spLocks noGrp="1" noRot="1" noMove="1" noResize="1" noEditPoints="1" noAdjustHandles="1" noChangeArrowheads="1" noChangeShapeType="1"/>
              </p:cNvSpPr>
              <p:nvPr/>
            </p:nvSpPr>
            <p:spPr>
              <a:xfrm>
                <a:off x="4862474" y="5174358"/>
                <a:ext cx="1980779" cy="764428"/>
              </a:xfrm>
              <a:custGeom>
                <a:avLst/>
                <a:gdLst>
                  <a:gd name="connsiteX0" fmla="*/ 284416 w 1498949"/>
                  <a:gd name="connsiteY0" fmla="*/ 619601 h 619601"/>
                  <a:gd name="connsiteX1" fmla="*/ 0 w 1498949"/>
                  <a:gd name="connsiteY1" fmla="*/ 309753 h 619601"/>
                  <a:gd name="connsiteX2" fmla="*/ 284416 w 1498949"/>
                  <a:gd name="connsiteY2" fmla="*/ 0 h 619601"/>
                  <a:gd name="connsiteX3" fmla="*/ 1214533 w 1498949"/>
                  <a:gd name="connsiteY3" fmla="*/ 0 h 619601"/>
                  <a:gd name="connsiteX4" fmla="*/ 1498949 w 1498949"/>
                  <a:gd name="connsiteY4" fmla="*/ 309753 h 619601"/>
                  <a:gd name="connsiteX5" fmla="*/ 1214533 w 1498949"/>
                  <a:gd name="connsiteY5" fmla="*/ 619601 h 61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98949" h="619601">
                    <a:moveTo>
                      <a:pt x="284416" y="619601"/>
                    </a:moveTo>
                    <a:cubicBezTo>
                      <a:pt x="127540" y="619601"/>
                      <a:pt x="0" y="480631"/>
                      <a:pt x="0" y="309753"/>
                    </a:cubicBezTo>
                    <a:cubicBezTo>
                      <a:pt x="0" y="138874"/>
                      <a:pt x="127540" y="0"/>
                      <a:pt x="284416" y="0"/>
                    </a:cubicBezTo>
                    <a:lnTo>
                      <a:pt x="1214533" y="0"/>
                    </a:lnTo>
                    <a:cubicBezTo>
                      <a:pt x="1371409" y="0"/>
                      <a:pt x="1498949" y="138970"/>
                      <a:pt x="1498949" y="309753"/>
                    </a:cubicBezTo>
                    <a:cubicBezTo>
                      <a:pt x="1498949" y="480536"/>
                      <a:pt x="1371409" y="619601"/>
                      <a:pt x="1214533" y="619601"/>
                    </a:cubicBezTo>
                    <a:close/>
                  </a:path>
                </a:pathLst>
              </a:custGeom>
              <a:solidFill>
                <a:srgbClr val="873AC0"/>
              </a:solidFill>
              <a:ln w="9525" cap="flat">
                <a:noFill/>
                <a:prstDash val="solid"/>
                <a:miter/>
              </a:ln>
            </p:spPr>
            <p:txBody>
              <a:bodyPr rtlCol="0" anchor="ctr"/>
              <a:lstStyle/>
              <a:p>
                <a:endParaRPr lang="en-US"/>
              </a:p>
            </p:txBody>
          </p:sp>
          <p:sp>
            <p:nvSpPr>
              <p:cNvPr id="39" name="Rectangle: Rounded Corners 38">
                <a:extLst>
                  <a:ext uri="{FF2B5EF4-FFF2-40B4-BE49-F238E27FC236}">
                    <a16:creationId xmlns:a16="http://schemas.microsoft.com/office/drawing/2014/main" id="{06874FA3-D8E5-7DE1-7957-7847CC5C11F5}"/>
                  </a:ext>
                </a:extLst>
              </p:cNvPr>
              <p:cNvSpPr>
                <a:spLocks noGrp="1" noRot="1" noMove="1" noResize="1" noEditPoints="1" noAdjustHandles="1" noChangeArrowheads="1" noChangeShapeType="1"/>
              </p:cNvSpPr>
              <p:nvPr/>
            </p:nvSpPr>
            <p:spPr>
              <a:xfrm>
                <a:off x="4914080" y="5226887"/>
                <a:ext cx="1877567" cy="659370"/>
              </a:xfrm>
              <a:prstGeom prst="roundRect">
                <a:avLst>
                  <a:gd name="adj" fmla="val 50000"/>
                </a:avLst>
              </a:prstGeom>
              <a:solidFill>
                <a:srgbClr val="FFFFFF"/>
              </a:solidFill>
              <a:ln w="3810" cap="flat">
                <a:solidFill>
                  <a:srgbClr val="FFFFFF"/>
                </a:solid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0DFEE5CE-F1F3-F8FF-8C0A-A71E813F9E85}"/>
                  </a:ext>
                </a:extLst>
              </p:cNvPr>
              <p:cNvSpPr>
                <a:spLocks noGrp="1" noRot="1" noMove="1" noResize="1" noEditPoints="1" noAdjustHandles="1" noChangeArrowheads="1" noChangeShapeType="1"/>
              </p:cNvSpPr>
              <p:nvPr/>
            </p:nvSpPr>
            <p:spPr>
              <a:xfrm>
                <a:off x="4577074" y="4941488"/>
                <a:ext cx="632439" cy="730646"/>
              </a:xfrm>
              <a:custGeom>
                <a:avLst/>
                <a:gdLst>
                  <a:gd name="connsiteX0" fmla="*/ 520 w 478597"/>
                  <a:gd name="connsiteY0" fmla="*/ 223517 h 592219"/>
                  <a:gd name="connsiteX1" fmla="*/ 165778 w 478597"/>
                  <a:gd name="connsiteY1" fmla="*/ 466976 h 592219"/>
                  <a:gd name="connsiteX2" fmla="*/ 223404 w 478597"/>
                  <a:gd name="connsiteY2" fmla="*/ 582419 h 592219"/>
                  <a:gd name="connsiteX3" fmla="*/ 247322 w 478597"/>
                  <a:gd name="connsiteY3" fmla="*/ 590315 h 592219"/>
                  <a:gd name="connsiteX4" fmla="*/ 255218 w 478597"/>
                  <a:gd name="connsiteY4" fmla="*/ 582419 h 592219"/>
                  <a:gd name="connsiteX5" fmla="*/ 312939 w 478597"/>
                  <a:gd name="connsiteY5" fmla="*/ 466976 h 592219"/>
                  <a:gd name="connsiteX6" fmla="*/ 466911 w 478597"/>
                  <a:gd name="connsiteY6" fmla="*/ 165662 h 592219"/>
                  <a:gd name="connsiteX7" fmla="*/ 165588 w 478597"/>
                  <a:gd name="connsiteY7" fmla="*/ 11691 h 592219"/>
                  <a:gd name="connsiteX8" fmla="*/ 520 w 478597"/>
                  <a:gd name="connsiteY8" fmla="*/ 223517 h 592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8597" h="592219">
                    <a:moveTo>
                      <a:pt x="520" y="223517"/>
                    </a:moveTo>
                    <a:cubicBezTo>
                      <a:pt x="-6672" y="332950"/>
                      <a:pt x="61422" y="433258"/>
                      <a:pt x="165778" y="466976"/>
                    </a:cubicBezTo>
                    <a:lnTo>
                      <a:pt x="223404" y="582419"/>
                    </a:lnTo>
                    <a:cubicBezTo>
                      <a:pt x="227834" y="591201"/>
                      <a:pt x="238540" y="594735"/>
                      <a:pt x="247322" y="590315"/>
                    </a:cubicBezTo>
                    <a:cubicBezTo>
                      <a:pt x="250732" y="588591"/>
                      <a:pt x="253504" y="585829"/>
                      <a:pt x="255218" y="582419"/>
                    </a:cubicBezTo>
                    <a:lnTo>
                      <a:pt x="312939" y="466976"/>
                    </a:lnTo>
                    <a:cubicBezTo>
                      <a:pt x="438660" y="426285"/>
                      <a:pt x="507592" y="291383"/>
                      <a:pt x="466911" y="165662"/>
                    </a:cubicBezTo>
                    <a:cubicBezTo>
                      <a:pt x="426220" y="39932"/>
                      <a:pt x="291308" y="-29000"/>
                      <a:pt x="165588" y="11691"/>
                    </a:cubicBezTo>
                    <a:cubicBezTo>
                      <a:pt x="72395" y="41856"/>
                      <a:pt x="6996" y="125772"/>
                      <a:pt x="520" y="223517"/>
                    </a:cubicBezTo>
                    <a:close/>
                  </a:path>
                </a:pathLst>
              </a:custGeom>
              <a:solidFill>
                <a:srgbClr val="873AC0"/>
              </a:solidFill>
              <a:ln w="9525"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A4843EBB-911F-3105-A5D5-852418D49B2C}"/>
                  </a:ext>
                </a:extLst>
              </p:cNvPr>
              <p:cNvSpPr>
                <a:spLocks noGrp="1" noRot="1" noMove="1" noResize="1" noEditPoints="1" noAdjustHandles="1" noChangeArrowheads="1" noChangeShapeType="1"/>
              </p:cNvSpPr>
              <p:nvPr/>
            </p:nvSpPr>
            <p:spPr>
              <a:xfrm>
                <a:off x="4682484" y="5035170"/>
                <a:ext cx="421656" cy="393671"/>
              </a:xfrm>
              <a:custGeom>
                <a:avLst/>
                <a:gdLst>
                  <a:gd name="connsiteX0" fmla="*/ 319087 w 319087"/>
                  <a:gd name="connsiteY0" fmla="*/ 159544 h 319087"/>
                  <a:gd name="connsiteX1" fmla="*/ 159544 w 319087"/>
                  <a:gd name="connsiteY1" fmla="*/ 319088 h 319087"/>
                  <a:gd name="connsiteX2" fmla="*/ 0 w 319087"/>
                  <a:gd name="connsiteY2" fmla="*/ 159544 h 319087"/>
                  <a:gd name="connsiteX3" fmla="*/ 159544 w 319087"/>
                  <a:gd name="connsiteY3" fmla="*/ 0 h 319087"/>
                  <a:gd name="connsiteX4" fmla="*/ 319087 w 319087"/>
                  <a:gd name="connsiteY4" fmla="*/ 159544 h 3190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087" h="319087">
                    <a:moveTo>
                      <a:pt x="319087" y="159544"/>
                    </a:moveTo>
                    <a:cubicBezTo>
                      <a:pt x="319087" y="247657"/>
                      <a:pt x="247657" y="319088"/>
                      <a:pt x="159544" y="319088"/>
                    </a:cubicBezTo>
                    <a:cubicBezTo>
                      <a:pt x="71430" y="319088"/>
                      <a:pt x="0" y="247657"/>
                      <a:pt x="0" y="159544"/>
                    </a:cubicBezTo>
                    <a:cubicBezTo>
                      <a:pt x="0" y="71430"/>
                      <a:pt x="71430" y="0"/>
                      <a:pt x="159544" y="0"/>
                    </a:cubicBezTo>
                    <a:cubicBezTo>
                      <a:pt x="247657" y="0"/>
                      <a:pt x="319087" y="71430"/>
                      <a:pt x="319087" y="159544"/>
                    </a:cubicBezTo>
                    <a:close/>
                  </a:path>
                </a:pathLst>
              </a:custGeom>
              <a:solidFill>
                <a:srgbClr val="FFFFFF"/>
              </a:solidFill>
              <a:ln w="6667" cap="flat">
                <a:solidFill>
                  <a:srgbClr val="FFFFFF"/>
                </a:solidFill>
                <a:prstDash val="solid"/>
                <a:miter/>
              </a:ln>
            </p:spPr>
            <p:txBody>
              <a:bodyPr rtlCol="0" anchor="ctr"/>
              <a:lstStyle/>
              <a:p>
                <a:endParaRPr lang="en-US"/>
              </a:p>
            </p:txBody>
          </p:sp>
          <p:sp>
            <p:nvSpPr>
              <p:cNvPr id="84" name="TextBox 83">
                <a:extLst>
                  <a:ext uri="{FF2B5EF4-FFF2-40B4-BE49-F238E27FC236}">
                    <a16:creationId xmlns:a16="http://schemas.microsoft.com/office/drawing/2014/main" id="{196F4D74-DA28-CB66-69A4-09847F0BC8DD}"/>
                  </a:ext>
                </a:extLst>
              </p:cNvPr>
              <p:cNvSpPr txBox="1">
                <a:spLocks noGrp="1" noRot="1" noMove="1" noResize="1" noEditPoints="1" noAdjustHandles="1" noChangeArrowheads="1" noChangeShapeType="1"/>
              </p:cNvSpPr>
              <p:nvPr/>
            </p:nvSpPr>
            <p:spPr>
              <a:xfrm>
                <a:off x="5214983" y="5442705"/>
                <a:ext cx="1342970" cy="246221"/>
              </a:xfrm>
              <a:prstGeom prst="rect">
                <a:avLst/>
              </a:prstGeom>
              <a:noFill/>
            </p:spPr>
            <p:txBody>
              <a:bodyPr wrap="square" lIns="0" tIns="0" rIns="0" bIns="0" rtlCol="0">
                <a:spAutoFit/>
              </a:bodyPr>
              <a:lstStyle/>
              <a:p>
                <a:pPr lvl="0" algn="ctr"/>
                <a:r>
                  <a:rPr lang="en-US" sz="1600" b="1">
                    <a:latin typeface="Lato ExtraBold" panose="020F0502020204030203" pitchFamily="34" charset="0"/>
                    <a:ea typeface="Lato ExtraBold" panose="020F0502020204030203" pitchFamily="34" charset="0"/>
                    <a:cs typeface="Lato ExtraBold" panose="020F0502020204030203" pitchFamily="34" charset="0"/>
                  </a:rPr>
                  <a:t>Organizations</a:t>
                </a:r>
              </a:p>
            </p:txBody>
          </p:sp>
          <p:pic>
            <p:nvPicPr>
              <p:cNvPr id="3" name="Graphic 2" descr="Hierarchy with solid fill">
                <a:extLst>
                  <a:ext uri="{FF2B5EF4-FFF2-40B4-BE49-F238E27FC236}">
                    <a16:creationId xmlns:a16="http://schemas.microsoft.com/office/drawing/2014/main" id="{DE09A515-D8C3-1FB1-10C4-BAD447367AC1}"/>
                  </a:ext>
                </a:extLst>
              </p:cNvPr>
              <p:cNvPicPr>
                <a:picLocks noGrp="1" noRot="1" noChangeAspect="1" noMove="1" noResize="1" noEditPoints="1" noAdjustHandles="1" noChangeArrowheads="1" noChangeShapeType="1" noCrop="1"/>
              </p:cNvPicPr>
              <p:nvPr/>
            </p:nvPicPr>
            <p:blipFill>
              <a:blip r:embed="rId5">
                <a:extLst>
                  <a:ext uri="{96DAC541-7B7A-43D3-8B79-37D633B846F1}">
                    <asvg:svgBlip xmlns:asvg="http://schemas.microsoft.com/office/drawing/2016/SVG/main" r:embed="rId6"/>
                  </a:ext>
                </a:extLst>
              </a:blip>
              <a:stretch>
                <a:fillRect/>
              </a:stretch>
            </p:blipFill>
            <p:spPr>
              <a:xfrm>
                <a:off x="4715548" y="5035170"/>
                <a:ext cx="360000" cy="360000"/>
              </a:xfrm>
              <a:prstGeom prst="rect">
                <a:avLst/>
              </a:prstGeom>
            </p:spPr>
          </p:pic>
        </p:grpSp>
      </p:grpSp>
      <p:grpSp>
        <p:nvGrpSpPr>
          <p:cNvPr id="37" name="Group 36">
            <a:extLst>
              <a:ext uri="{FF2B5EF4-FFF2-40B4-BE49-F238E27FC236}">
                <a16:creationId xmlns:a16="http://schemas.microsoft.com/office/drawing/2014/main" id="{2BAC5F13-CBE5-44B6-E5D4-1B210D172B55}"/>
              </a:ext>
            </a:extLst>
          </p:cNvPr>
          <p:cNvGrpSpPr>
            <a:grpSpLocks noGrp="1" noUngrp="1" noRot="1" noMove="1" noResize="1"/>
          </p:cNvGrpSpPr>
          <p:nvPr/>
        </p:nvGrpSpPr>
        <p:grpSpPr>
          <a:xfrm>
            <a:off x="4577074" y="3868334"/>
            <a:ext cx="5509882" cy="997298"/>
            <a:chOff x="5735307" y="3687731"/>
            <a:chExt cx="5509882" cy="997298"/>
          </a:xfrm>
        </p:grpSpPr>
        <p:sp>
          <p:nvSpPr>
            <p:cNvPr id="80" name="TextBox 79">
              <a:extLst>
                <a:ext uri="{FF2B5EF4-FFF2-40B4-BE49-F238E27FC236}">
                  <a16:creationId xmlns:a16="http://schemas.microsoft.com/office/drawing/2014/main" id="{9F276DEF-CB73-73DC-263A-91674295CDFB}"/>
                </a:ext>
              </a:extLst>
            </p:cNvPr>
            <p:cNvSpPr txBox="1">
              <a:spLocks noGrp="1" noRot="1" noMove="1" noResize="1" noEditPoints="1" noAdjustHandles="1" noChangeArrowheads="1" noChangeShapeType="1"/>
            </p:cNvSpPr>
            <p:nvPr/>
          </p:nvSpPr>
          <p:spPr>
            <a:xfrm>
              <a:off x="8278945" y="3935090"/>
              <a:ext cx="2966244" cy="646331"/>
            </a:xfrm>
            <a:prstGeom prst="rect">
              <a:avLst/>
            </a:prstGeom>
            <a:noFill/>
          </p:spPr>
          <p:txBody>
            <a:bodyPr wrap="square" lIns="0" tIns="0" rIns="0" bIns="0" rtlCol="0">
              <a:spAutoFit/>
            </a:bodyPr>
            <a:lstStyle/>
            <a:p>
              <a:pPr lvl="0"/>
              <a:r>
                <a:rPr lang="en-US" sz="1400">
                  <a:latin typeface="Lato Light" panose="020F0502020204030203" pitchFamily="34" charset="0"/>
                  <a:ea typeface="Lato Light" panose="020F0502020204030203" pitchFamily="34" charset="0"/>
                  <a:cs typeface="Lato Light" panose="020F0502020204030203" pitchFamily="34" charset="0"/>
                </a:rPr>
                <a:t>1,818 KOLs have been captured within patient organizations alongside a further 17,713 stakeholders.</a:t>
              </a:r>
            </a:p>
          </p:txBody>
        </p:sp>
        <p:grpSp>
          <p:nvGrpSpPr>
            <p:cNvPr id="36" name="Group 35">
              <a:extLst>
                <a:ext uri="{FF2B5EF4-FFF2-40B4-BE49-F238E27FC236}">
                  <a16:creationId xmlns:a16="http://schemas.microsoft.com/office/drawing/2014/main" id="{240F4655-B571-819A-24D0-23B7DAFBCA37}"/>
                </a:ext>
              </a:extLst>
            </p:cNvPr>
            <p:cNvGrpSpPr>
              <a:grpSpLocks noGrp="1" noUngrp="1" noRot="1" noMove="1" noResize="1"/>
            </p:cNvGrpSpPr>
            <p:nvPr/>
          </p:nvGrpSpPr>
          <p:grpSpPr>
            <a:xfrm>
              <a:off x="5735307" y="3687731"/>
              <a:ext cx="2295884" cy="997298"/>
              <a:chOff x="5735307" y="3687731"/>
              <a:chExt cx="2295884" cy="997298"/>
            </a:xfrm>
          </p:grpSpPr>
          <p:sp>
            <p:nvSpPr>
              <p:cNvPr id="28" name="Freeform: Shape 27">
                <a:extLst>
                  <a:ext uri="{FF2B5EF4-FFF2-40B4-BE49-F238E27FC236}">
                    <a16:creationId xmlns:a16="http://schemas.microsoft.com/office/drawing/2014/main" id="{FC099EF9-8ED0-77EC-5832-2688C624EB30}"/>
                  </a:ext>
                </a:extLst>
              </p:cNvPr>
              <p:cNvSpPr>
                <a:spLocks noGrp="1" noRot="1" noMove="1" noResize="1" noEditPoints="1" noAdjustHandles="1" noChangeArrowheads="1" noChangeShapeType="1"/>
              </p:cNvSpPr>
              <p:nvPr/>
            </p:nvSpPr>
            <p:spPr>
              <a:xfrm>
                <a:off x="6020582" y="3920601"/>
                <a:ext cx="2010609" cy="764428"/>
              </a:xfrm>
              <a:custGeom>
                <a:avLst/>
                <a:gdLst>
                  <a:gd name="connsiteX0" fmla="*/ 288703 w 1521523"/>
                  <a:gd name="connsiteY0" fmla="*/ 619601 h 619601"/>
                  <a:gd name="connsiteX1" fmla="*/ 0 w 1521523"/>
                  <a:gd name="connsiteY1" fmla="*/ 309753 h 619601"/>
                  <a:gd name="connsiteX2" fmla="*/ 288703 w 1521523"/>
                  <a:gd name="connsiteY2" fmla="*/ 0 h 619601"/>
                  <a:gd name="connsiteX3" fmla="*/ 1232821 w 1521523"/>
                  <a:gd name="connsiteY3" fmla="*/ 0 h 619601"/>
                  <a:gd name="connsiteX4" fmla="*/ 1521524 w 1521523"/>
                  <a:gd name="connsiteY4" fmla="*/ 309753 h 619601"/>
                  <a:gd name="connsiteX5" fmla="*/ 1232821 w 1521523"/>
                  <a:gd name="connsiteY5" fmla="*/ 619601 h 61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1523" h="619601">
                    <a:moveTo>
                      <a:pt x="288703" y="619601"/>
                    </a:moveTo>
                    <a:cubicBezTo>
                      <a:pt x="129540" y="619601"/>
                      <a:pt x="0" y="480631"/>
                      <a:pt x="0" y="309753"/>
                    </a:cubicBezTo>
                    <a:cubicBezTo>
                      <a:pt x="0" y="138874"/>
                      <a:pt x="129540" y="0"/>
                      <a:pt x="288703" y="0"/>
                    </a:cubicBezTo>
                    <a:lnTo>
                      <a:pt x="1232821" y="0"/>
                    </a:lnTo>
                    <a:cubicBezTo>
                      <a:pt x="1391983" y="0"/>
                      <a:pt x="1521524" y="138970"/>
                      <a:pt x="1521524" y="309753"/>
                    </a:cubicBezTo>
                    <a:cubicBezTo>
                      <a:pt x="1521524" y="480536"/>
                      <a:pt x="1391983" y="619601"/>
                      <a:pt x="1232821" y="619601"/>
                    </a:cubicBezTo>
                    <a:close/>
                  </a:path>
                </a:pathLst>
              </a:custGeom>
              <a:solidFill>
                <a:schemeClr val="tx2"/>
              </a:solidFill>
              <a:ln w="9525" cap="flat">
                <a:noFill/>
                <a:prstDash val="solid"/>
                <a:miter/>
              </a:ln>
            </p:spPr>
            <p:txBody>
              <a:bodyPr rtlCol="0" anchor="ctr"/>
              <a:lstStyle/>
              <a:p>
                <a:endParaRPr lang="en-US"/>
              </a:p>
            </p:txBody>
          </p:sp>
          <p:sp>
            <p:nvSpPr>
              <p:cNvPr id="29" name="Rectangle: Rounded Corners 28">
                <a:extLst>
                  <a:ext uri="{FF2B5EF4-FFF2-40B4-BE49-F238E27FC236}">
                    <a16:creationId xmlns:a16="http://schemas.microsoft.com/office/drawing/2014/main" id="{BE7B224F-9C8E-6E1C-3438-C5D96E83AB30}"/>
                  </a:ext>
                </a:extLst>
              </p:cNvPr>
              <p:cNvSpPr>
                <a:spLocks noGrp="1" noRot="1" noMove="1" noResize="1" noEditPoints="1" noAdjustHandles="1" noChangeArrowheads="1" noChangeShapeType="1"/>
              </p:cNvSpPr>
              <p:nvPr/>
            </p:nvSpPr>
            <p:spPr>
              <a:xfrm>
                <a:off x="6073069" y="3970560"/>
                <a:ext cx="1905762" cy="659370"/>
              </a:xfrm>
              <a:prstGeom prst="roundRect">
                <a:avLst>
                  <a:gd name="adj" fmla="val 50000"/>
                </a:avLst>
              </a:prstGeom>
              <a:solidFill>
                <a:srgbClr val="FFFFFF"/>
              </a:solidFill>
              <a:ln w="3810" cap="flat">
                <a:solidFill>
                  <a:srgbClr val="FFFFFF"/>
                </a:solid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5BB1789A-37B6-BD51-4532-71DA36D39D9F}"/>
                  </a:ext>
                </a:extLst>
              </p:cNvPr>
              <p:cNvSpPr>
                <a:spLocks noGrp="1" noRot="1" noMove="1" noResize="1" noEditPoints="1" noAdjustHandles="1" noChangeArrowheads="1" noChangeShapeType="1"/>
              </p:cNvSpPr>
              <p:nvPr/>
            </p:nvSpPr>
            <p:spPr>
              <a:xfrm>
                <a:off x="5735307" y="3687731"/>
                <a:ext cx="632441" cy="730673"/>
              </a:xfrm>
              <a:custGeom>
                <a:avLst/>
                <a:gdLst>
                  <a:gd name="connsiteX0" fmla="*/ 521 w 478598"/>
                  <a:gd name="connsiteY0" fmla="*/ 223517 h 592241"/>
                  <a:gd name="connsiteX1" fmla="*/ 165685 w 478598"/>
                  <a:gd name="connsiteY1" fmla="*/ 466976 h 592241"/>
                  <a:gd name="connsiteX2" fmla="*/ 223406 w 478598"/>
                  <a:gd name="connsiteY2" fmla="*/ 582324 h 592241"/>
                  <a:gd name="connsiteX3" fmla="*/ 247114 w 478598"/>
                  <a:gd name="connsiteY3" fmla="*/ 590430 h 592241"/>
                  <a:gd name="connsiteX4" fmla="*/ 255220 w 478598"/>
                  <a:gd name="connsiteY4" fmla="*/ 582324 h 592241"/>
                  <a:gd name="connsiteX5" fmla="*/ 312941 w 478598"/>
                  <a:gd name="connsiteY5" fmla="*/ 466976 h 592241"/>
                  <a:gd name="connsiteX6" fmla="*/ 466913 w 478598"/>
                  <a:gd name="connsiteY6" fmla="*/ 165662 h 592241"/>
                  <a:gd name="connsiteX7" fmla="*/ 165589 w 478598"/>
                  <a:gd name="connsiteY7" fmla="*/ 11691 h 592241"/>
                  <a:gd name="connsiteX8" fmla="*/ 521 w 478598"/>
                  <a:gd name="connsiteY8" fmla="*/ 223517 h 592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8598" h="592241">
                    <a:moveTo>
                      <a:pt x="521" y="223517"/>
                    </a:moveTo>
                    <a:cubicBezTo>
                      <a:pt x="-6680" y="332921"/>
                      <a:pt x="61367" y="433229"/>
                      <a:pt x="165685" y="466976"/>
                    </a:cubicBezTo>
                    <a:lnTo>
                      <a:pt x="223406" y="582324"/>
                    </a:lnTo>
                    <a:cubicBezTo>
                      <a:pt x="227711" y="591106"/>
                      <a:pt x="238332" y="594735"/>
                      <a:pt x="247114" y="590430"/>
                    </a:cubicBezTo>
                    <a:cubicBezTo>
                      <a:pt x="250638" y="588706"/>
                      <a:pt x="253486" y="585848"/>
                      <a:pt x="255220" y="582324"/>
                    </a:cubicBezTo>
                    <a:lnTo>
                      <a:pt x="312941" y="466976"/>
                    </a:lnTo>
                    <a:cubicBezTo>
                      <a:pt x="438662" y="426285"/>
                      <a:pt x="507594" y="291383"/>
                      <a:pt x="466913" y="165662"/>
                    </a:cubicBezTo>
                    <a:cubicBezTo>
                      <a:pt x="426222" y="39932"/>
                      <a:pt x="291310" y="-29000"/>
                      <a:pt x="165589" y="11691"/>
                    </a:cubicBezTo>
                    <a:cubicBezTo>
                      <a:pt x="72397" y="41856"/>
                      <a:pt x="6998" y="125771"/>
                      <a:pt x="521" y="223517"/>
                    </a:cubicBezTo>
                    <a:close/>
                  </a:path>
                </a:pathLst>
              </a:custGeom>
              <a:solidFill>
                <a:schemeClr val="tx2"/>
              </a:solid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6FC56FCD-BB69-7ACA-E5DE-2A378A76BE34}"/>
                  </a:ext>
                </a:extLst>
              </p:cNvPr>
              <p:cNvSpPr>
                <a:spLocks noGrp="1" noRot="1" noMove="1" noResize="1" noEditPoints="1" noAdjustHandles="1" noChangeArrowheads="1" noChangeShapeType="1"/>
              </p:cNvSpPr>
              <p:nvPr/>
            </p:nvSpPr>
            <p:spPr>
              <a:xfrm>
                <a:off x="5835628" y="3781413"/>
                <a:ext cx="421656" cy="393671"/>
              </a:xfrm>
              <a:custGeom>
                <a:avLst/>
                <a:gdLst>
                  <a:gd name="connsiteX0" fmla="*/ 319088 w 319087"/>
                  <a:gd name="connsiteY0" fmla="*/ 159544 h 319087"/>
                  <a:gd name="connsiteX1" fmla="*/ 159544 w 319087"/>
                  <a:gd name="connsiteY1" fmla="*/ 319088 h 319087"/>
                  <a:gd name="connsiteX2" fmla="*/ 0 w 319087"/>
                  <a:gd name="connsiteY2" fmla="*/ 159544 h 319087"/>
                  <a:gd name="connsiteX3" fmla="*/ 159544 w 319087"/>
                  <a:gd name="connsiteY3" fmla="*/ 0 h 319087"/>
                  <a:gd name="connsiteX4" fmla="*/ 319088 w 319087"/>
                  <a:gd name="connsiteY4" fmla="*/ 159544 h 3190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087" h="319087">
                    <a:moveTo>
                      <a:pt x="319088" y="159544"/>
                    </a:moveTo>
                    <a:cubicBezTo>
                      <a:pt x="319088" y="247657"/>
                      <a:pt x="247657" y="319088"/>
                      <a:pt x="159544" y="319088"/>
                    </a:cubicBezTo>
                    <a:cubicBezTo>
                      <a:pt x="71430" y="319088"/>
                      <a:pt x="0" y="247657"/>
                      <a:pt x="0" y="159544"/>
                    </a:cubicBezTo>
                    <a:cubicBezTo>
                      <a:pt x="0" y="71430"/>
                      <a:pt x="71430" y="0"/>
                      <a:pt x="159544" y="0"/>
                    </a:cubicBezTo>
                    <a:cubicBezTo>
                      <a:pt x="247657" y="0"/>
                      <a:pt x="319088" y="71430"/>
                      <a:pt x="319088" y="159544"/>
                    </a:cubicBezTo>
                    <a:close/>
                  </a:path>
                </a:pathLst>
              </a:custGeom>
              <a:solidFill>
                <a:srgbClr val="FFFFFF"/>
              </a:solidFill>
              <a:ln w="6667" cap="flat">
                <a:solidFill>
                  <a:srgbClr val="FFFFFF"/>
                </a:solidFill>
                <a:prstDash val="solid"/>
                <a:miter/>
              </a:ln>
            </p:spPr>
            <p:txBody>
              <a:bodyPr rtlCol="0" anchor="ctr"/>
              <a:lstStyle/>
              <a:p>
                <a:endParaRPr lang="en-US"/>
              </a:p>
            </p:txBody>
          </p:sp>
          <p:sp>
            <p:nvSpPr>
              <p:cNvPr id="83" name="TextBox 82">
                <a:extLst>
                  <a:ext uri="{FF2B5EF4-FFF2-40B4-BE49-F238E27FC236}">
                    <a16:creationId xmlns:a16="http://schemas.microsoft.com/office/drawing/2014/main" id="{BD432342-65A4-A9D8-5F6E-F7598636DE25}"/>
                  </a:ext>
                </a:extLst>
              </p:cNvPr>
              <p:cNvSpPr txBox="1">
                <a:spLocks noGrp="1" noRot="1" noMove="1" noResize="1" noEditPoints="1" noAdjustHandles="1" noChangeArrowheads="1" noChangeShapeType="1"/>
              </p:cNvSpPr>
              <p:nvPr/>
            </p:nvSpPr>
            <p:spPr>
              <a:xfrm>
                <a:off x="6477449" y="4220997"/>
                <a:ext cx="1088137" cy="246221"/>
              </a:xfrm>
              <a:prstGeom prst="rect">
                <a:avLst/>
              </a:prstGeom>
              <a:noFill/>
            </p:spPr>
            <p:txBody>
              <a:bodyPr wrap="square" lIns="0" tIns="0" rIns="0" bIns="0" rtlCol="0">
                <a:spAutoFit/>
              </a:bodyPr>
              <a:lstStyle/>
              <a:p>
                <a:pPr lvl="0" algn="ctr"/>
                <a:r>
                  <a:rPr lang="en-US" sz="1600" b="1">
                    <a:latin typeface="Lato ExtraBold" panose="020F0502020204030203" pitchFamily="34" charset="0"/>
                    <a:ea typeface="Lato ExtraBold" panose="020F0502020204030203" pitchFamily="34" charset="0"/>
                    <a:cs typeface="Lato ExtraBold" panose="020F0502020204030203" pitchFamily="34" charset="0"/>
                  </a:rPr>
                  <a:t>KOLs</a:t>
                </a:r>
              </a:p>
            </p:txBody>
          </p:sp>
          <p:pic>
            <p:nvPicPr>
              <p:cNvPr id="99" name="Graphic 98" descr="User Crown Male with solid fill">
                <a:extLst>
                  <a:ext uri="{FF2B5EF4-FFF2-40B4-BE49-F238E27FC236}">
                    <a16:creationId xmlns:a16="http://schemas.microsoft.com/office/drawing/2014/main" id="{A2D3EEF6-D42C-B856-6024-2441F7AE33FC}"/>
                  </a:ext>
                </a:extLst>
              </p:cNvPr>
              <p:cNvPicPr>
                <a:picLocks noGrp="1" noRot="1" noChangeAspect="1" noMove="1" noResize="1" noEditPoints="1" noAdjustHandles="1" noChangeArrowheads="1" noChangeShapeType="1" noCrop="1"/>
              </p:cNvPicPr>
              <p:nvPr/>
            </p:nvPicPr>
            <p:blipFill>
              <a:blip r:embed="rId7">
                <a:extLst>
                  <a:ext uri="{96DAC541-7B7A-43D3-8B79-37D633B846F1}">
                    <asvg:svgBlip xmlns:asvg="http://schemas.microsoft.com/office/drawing/2016/SVG/main" r:embed="rId8"/>
                  </a:ext>
                </a:extLst>
              </a:blip>
              <a:stretch>
                <a:fillRect/>
              </a:stretch>
            </p:blipFill>
            <p:spPr>
              <a:xfrm>
                <a:off x="5868678" y="3821398"/>
                <a:ext cx="360000" cy="360000"/>
              </a:xfrm>
              <a:prstGeom prst="rect">
                <a:avLst/>
              </a:prstGeom>
            </p:spPr>
          </p:pic>
        </p:grpSp>
      </p:grpSp>
      <p:grpSp>
        <p:nvGrpSpPr>
          <p:cNvPr id="26" name="Group 25">
            <a:extLst>
              <a:ext uri="{FF2B5EF4-FFF2-40B4-BE49-F238E27FC236}">
                <a16:creationId xmlns:a16="http://schemas.microsoft.com/office/drawing/2014/main" id="{51CEE16B-0E91-FC04-C8A7-57719755A96C}"/>
              </a:ext>
            </a:extLst>
          </p:cNvPr>
          <p:cNvGrpSpPr>
            <a:grpSpLocks noGrp="1" noUngrp="1" noRot="1" noMove="1" noResize="1"/>
          </p:cNvGrpSpPr>
          <p:nvPr/>
        </p:nvGrpSpPr>
        <p:grpSpPr>
          <a:xfrm>
            <a:off x="4454337" y="2505459"/>
            <a:ext cx="5474598" cy="994597"/>
            <a:chOff x="5682316" y="2412350"/>
            <a:chExt cx="5474598" cy="994597"/>
          </a:xfrm>
        </p:grpSpPr>
        <p:sp>
          <p:nvSpPr>
            <p:cNvPr id="17" name="Freeform: Shape 16">
              <a:extLst>
                <a:ext uri="{FF2B5EF4-FFF2-40B4-BE49-F238E27FC236}">
                  <a16:creationId xmlns:a16="http://schemas.microsoft.com/office/drawing/2014/main" id="{A1476394-8A46-F058-8139-8E302C5A1384}"/>
                </a:ext>
              </a:extLst>
            </p:cNvPr>
            <p:cNvSpPr>
              <a:spLocks noGrp="1" noRot="1" noMove="1" noResize="1" noEditPoints="1" noAdjustHandles="1" noChangeArrowheads="1" noChangeShapeType="1"/>
            </p:cNvSpPr>
            <p:nvPr/>
          </p:nvSpPr>
          <p:spPr>
            <a:xfrm>
              <a:off x="5945817" y="2649100"/>
              <a:ext cx="1998148" cy="757847"/>
            </a:xfrm>
            <a:custGeom>
              <a:avLst/>
              <a:gdLst>
                <a:gd name="connsiteX0" fmla="*/ 285274 w 1512093"/>
                <a:gd name="connsiteY0" fmla="*/ 613886 h 614267"/>
                <a:gd name="connsiteX1" fmla="*/ 0 w 1512093"/>
                <a:gd name="connsiteY1" fmla="*/ 306705 h 614267"/>
                <a:gd name="connsiteX2" fmla="*/ 285274 w 1512093"/>
                <a:gd name="connsiteY2" fmla="*/ 0 h 614267"/>
                <a:gd name="connsiteX3" fmla="*/ 1226344 w 1512093"/>
                <a:gd name="connsiteY3" fmla="*/ 0 h 614267"/>
                <a:gd name="connsiteX4" fmla="*/ 1512094 w 1512093"/>
                <a:gd name="connsiteY4" fmla="*/ 307086 h 614267"/>
                <a:gd name="connsiteX5" fmla="*/ 1226344 w 1512093"/>
                <a:gd name="connsiteY5" fmla="*/ 614267 h 614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2093" h="614267">
                  <a:moveTo>
                    <a:pt x="285274" y="613886"/>
                  </a:moveTo>
                  <a:cubicBezTo>
                    <a:pt x="128016" y="613886"/>
                    <a:pt x="0" y="476059"/>
                    <a:pt x="0" y="306705"/>
                  </a:cubicBezTo>
                  <a:cubicBezTo>
                    <a:pt x="0" y="137350"/>
                    <a:pt x="128016" y="0"/>
                    <a:pt x="285274" y="0"/>
                  </a:cubicBezTo>
                  <a:lnTo>
                    <a:pt x="1226344" y="0"/>
                  </a:lnTo>
                  <a:cubicBezTo>
                    <a:pt x="1383602" y="0"/>
                    <a:pt x="1512094" y="137732"/>
                    <a:pt x="1512094" y="307086"/>
                  </a:cubicBezTo>
                  <a:cubicBezTo>
                    <a:pt x="1512094" y="476441"/>
                    <a:pt x="1384078" y="614267"/>
                    <a:pt x="1226344" y="614267"/>
                  </a:cubicBezTo>
                  <a:close/>
                </a:path>
              </a:pathLst>
            </a:custGeom>
            <a:solidFill>
              <a:srgbClr val="107A40"/>
            </a:solidFill>
            <a:ln w="9525" cap="flat">
              <a:noFill/>
              <a:prstDash val="solid"/>
              <a:miter/>
            </a:ln>
          </p:spPr>
          <p:txBody>
            <a:bodyPr rtlCol="0" anchor="ctr"/>
            <a:lstStyle/>
            <a:p>
              <a:endParaRPr lang="en-US"/>
            </a:p>
          </p:txBody>
        </p:sp>
        <p:sp>
          <p:nvSpPr>
            <p:cNvPr id="18" name="Rectangle: Rounded Corners 17">
              <a:extLst>
                <a:ext uri="{FF2B5EF4-FFF2-40B4-BE49-F238E27FC236}">
                  <a16:creationId xmlns:a16="http://schemas.microsoft.com/office/drawing/2014/main" id="{1789B793-8BFE-5722-111E-26426372DBA5}"/>
                </a:ext>
              </a:extLst>
            </p:cNvPr>
            <p:cNvSpPr>
              <a:spLocks noGrp="1" noRot="1" noMove="1" noResize="1" noEditPoints="1" noAdjustHandles="1" noChangeArrowheads="1" noChangeShapeType="1"/>
            </p:cNvSpPr>
            <p:nvPr/>
          </p:nvSpPr>
          <p:spPr>
            <a:xfrm>
              <a:off x="5994779" y="2695298"/>
              <a:ext cx="1899593" cy="659370"/>
            </a:xfrm>
            <a:prstGeom prst="roundRect">
              <a:avLst>
                <a:gd name="adj" fmla="val 50000"/>
              </a:avLst>
            </a:prstGeom>
            <a:solidFill>
              <a:srgbClr val="FFFFFF"/>
            </a:solidFill>
            <a:ln w="3810" cap="flat">
              <a:solidFill>
                <a:srgbClr val="FFFFFF"/>
              </a:solid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05D6DBA2-5D21-BF85-F0CF-09457ED13DFC}"/>
                </a:ext>
              </a:extLst>
            </p:cNvPr>
            <p:cNvSpPr>
              <a:spLocks noGrp="1" noRot="1" noMove="1" noResize="1" noEditPoints="1" noAdjustHandles="1" noChangeArrowheads="1" noChangeShapeType="1"/>
            </p:cNvSpPr>
            <p:nvPr/>
          </p:nvSpPr>
          <p:spPr>
            <a:xfrm>
              <a:off x="5682316" y="2412350"/>
              <a:ext cx="632441" cy="730646"/>
            </a:xfrm>
            <a:custGeom>
              <a:avLst/>
              <a:gdLst>
                <a:gd name="connsiteX0" fmla="*/ 521 w 478598"/>
                <a:gd name="connsiteY0" fmla="*/ 223612 h 592219"/>
                <a:gd name="connsiteX1" fmla="*/ 165685 w 478598"/>
                <a:gd name="connsiteY1" fmla="*/ 467071 h 592219"/>
                <a:gd name="connsiteX2" fmla="*/ 223406 w 478598"/>
                <a:gd name="connsiteY2" fmla="*/ 582419 h 592219"/>
                <a:gd name="connsiteX3" fmla="*/ 247323 w 478598"/>
                <a:gd name="connsiteY3" fmla="*/ 590315 h 592219"/>
                <a:gd name="connsiteX4" fmla="*/ 255220 w 478598"/>
                <a:gd name="connsiteY4" fmla="*/ 582419 h 592219"/>
                <a:gd name="connsiteX5" fmla="*/ 312941 w 478598"/>
                <a:gd name="connsiteY5" fmla="*/ 466976 h 592219"/>
                <a:gd name="connsiteX6" fmla="*/ 466913 w 478598"/>
                <a:gd name="connsiteY6" fmla="*/ 165662 h 592219"/>
                <a:gd name="connsiteX7" fmla="*/ 165589 w 478598"/>
                <a:gd name="connsiteY7" fmla="*/ 11691 h 592219"/>
                <a:gd name="connsiteX8" fmla="*/ 521 w 478598"/>
                <a:gd name="connsiteY8" fmla="*/ 223517 h 592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8598" h="592219">
                  <a:moveTo>
                    <a:pt x="521" y="223612"/>
                  </a:moveTo>
                  <a:cubicBezTo>
                    <a:pt x="-6680" y="333016"/>
                    <a:pt x="61367" y="433324"/>
                    <a:pt x="165685" y="467071"/>
                  </a:cubicBezTo>
                  <a:lnTo>
                    <a:pt x="223406" y="582419"/>
                  </a:lnTo>
                  <a:cubicBezTo>
                    <a:pt x="227835" y="591201"/>
                    <a:pt x="238541" y="594735"/>
                    <a:pt x="247323" y="590315"/>
                  </a:cubicBezTo>
                  <a:cubicBezTo>
                    <a:pt x="250733" y="588591"/>
                    <a:pt x="253505" y="585829"/>
                    <a:pt x="255220" y="582419"/>
                  </a:cubicBezTo>
                  <a:lnTo>
                    <a:pt x="312941" y="466976"/>
                  </a:lnTo>
                  <a:cubicBezTo>
                    <a:pt x="438662" y="426285"/>
                    <a:pt x="507594" y="291383"/>
                    <a:pt x="466913" y="165662"/>
                  </a:cubicBezTo>
                  <a:cubicBezTo>
                    <a:pt x="426222" y="39932"/>
                    <a:pt x="291310" y="-29000"/>
                    <a:pt x="165589" y="11691"/>
                  </a:cubicBezTo>
                  <a:cubicBezTo>
                    <a:pt x="72397" y="41856"/>
                    <a:pt x="6998" y="125771"/>
                    <a:pt x="521" y="223517"/>
                  </a:cubicBezTo>
                  <a:close/>
                </a:path>
              </a:pathLst>
            </a:custGeom>
            <a:solidFill>
              <a:srgbClr val="107A40"/>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92A58900-8F2C-6BE5-7E33-D373D44DB6A6}"/>
                </a:ext>
              </a:extLst>
            </p:cNvPr>
            <p:cNvSpPr>
              <a:spLocks noGrp="1" noRot="1" noMove="1" noResize="1" noEditPoints="1" noAdjustHandles="1" noChangeArrowheads="1" noChangeShapeType="1"/>
            </p:cNvSpPr>
            <p:nvPr/>
          </p:nvSpPr>
          <p:spPr>
            <a:xfrm>
              <a:off x="5782636" y="2510903"/>
              <a:ext cx="421656" cy="393671"/>
            </a:xfrm>
            <a:custGeom>
              <a:avLst/>
              <a:gdLst>
                <a:gd name="connsiteX0" fmla="*/ 319087 w 319087"/>
                <a:gd name="connsiteY0" fmla="*/ 159544 h 319087"/>
                <a:gd name="connsiteX1" fmla="*/ 159544 w 319087"/>
                <a:gd name="connsiteY1" fmla="*/ 319088 h 319087"/>
                <a:gd name="connsiteX2" fmla="*/ 0 w 319087"/>
                <a:gd name="connsiteY2" fmla="*/ 159544 h 319087"/>
                <a:gd name="connsiteX3" fmla="*/ 159544 w 319087"/>
                <a:gd name="connsiteY3" fmla="*/ 0 h 319087"/>
                <a:gd name="connsiteX4" fmla="*/ 319087 w 319087"/>
                <a:gd name="connsiteY4" fmla="*/ 159544 h 3190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087" h="319087">
                  <a:moveTo>
                    <a:pt x="319087" y="159544"/>
                  </a:moveTo>
                  <a:cubicBezTo>
                    <a:pt x="319087" y="247657"/>
                    <a:pt x="247657" y="319088"/>
                    <a:pt x="159544" y="319088"/>
                  </a:cubicBezTo>
                  <a:cubicBezTo>
                    <a:pt x="71430" y="319088"/>
                    <a:pt x="0" y="247657"/>
                    <a:pt x="0" y="159544"/>
                  </a:cubicBezTo>
                  <a:cubicBezTo>
                    <a:pt x="0" y="71430"/>
                    <a:pt x="71430" y="0"/>
                    <a:pt x="159544" y="0"/>
                  </a:cubicBezTo>
                  <a:cubicBezTo>
                    <a:pt x="247657" y="0"/>
                    <a:pt x="319087" y="71430"/>
                    <a:pt x="319087" y="159544"/>
                  </a:cubicBezTo>
                  <a:close/>
                </a:path>
              </a:pathLst>
            </a:custGeom>
            <a:solidFill>
              <a:srgbClr val="FFFFFF"/>
            </a:solidFill>
            <a:ln w="6667" cap="flat">
              <a:solidFill>
                <a:srgbClr val="FFFFFF"/>
              </a:solidFill>
              <a:prstDash val="solid"/>
              <a:miter/>
            </a:ln>
          </p:spPr>
          <p:txBody>
            <a:bodyPr rtlCol="0" anchor="ctr"/>
            <a:lstStyle/>
            <a:p>
              <a:endParaRPr lang="en-US"/>
            </a:p>
          </p:txBody>
        </p:sp>
        <p:sp>
          <p:nvSpPr>
            <p:cNvPr id="79" name="TextBox 78">
              <a:extLst>
                <a:ext uri="{FF2B5EF4-FFF2-40B4-BE49-F238E27FC236}">
                  <a16:creationId xmlns:a16="http://schemas.microsoft.com/office/drawing/2014/main" id="{54164AC9-A271-B593-50C1-E0B0473ACC98}"/>
                </a:ext>
              </a:extLst>
            </p:cNvPr>
            <p:cNvSpPr txBox="1">
              <a:spLocks noGrp="1" noRot="1" noMove="1" noResize="1" noEditPoints="1" noAdjustHandles="1" noChangeArrowheads="1" noChangeShapeType="1"/>
            </p:cNvSpPr>
            <p:nvPr/>
          </p:nvSpPr>
          <p:spPr>
            <a:xfrm>
              <a:off x="8190670" y="2821617"/>
              <a:ext cx="2966244" cy="430887"/>
            </a:xfrm>
            <a:prstGeom prst="rect">
              <a:avLst/>
            </a:prstGeom>
            <a:noFill/>
          </p:spPr>
          <p:txBody>
            <a:bodyPr wrap="square" lIns="0" tIns="0" rIns="0" bIns="0" rtlCol="0">
              <a:spAutoFit/>
            </a:bodyPr>
            <a:lstStyle/>
            <a:p>
              <a:pPr lvl="0"/>
              <a:r>
                <a:rPr lang="en-US" sz="1400">
                  <a:latin typeface="Lato Light" panose="020F0502020204030203" pitchFamily="34" charset="0"/>
                  <a:ea typeface="Lato Light" panose="020F0502020204030203" pitchFamily="34" charset="0"/>
                  <a:cs typeface="Lato Light" panose="020F0502020204030203" pitchFamily="34" charset="0"/>
                </a:rPr>
                <a:t>631 KOLs were in North America, 515 from the EU and 328 from Japan.</a:t>
              </a:r>
            </a:p>
          </p:txBody>
        </p:sp>
        <p:sp>
          <p:nvSpPr>
            <p:cNvPr id="82" name="TextBox 81">
              <a:extLst>
                <a:ext uri="{FF2B5EF4-FFF2-40B4-BE49-F238E27FC236}">
                  <a16:creationId xmlns:a16="http://schemas.microsoft.com/office/drawing/2014/main" id="{D289F4B5-13A2-9A0A-CAAE-0A9D5B7E8017}"/>
                </a:ext>
              </a:extLst>
            </p:cNvPr>
            <p:cNvSpPr txBox="1">
              <a:spLocks noGrp="1" noRot="1" noMove="1" noResize="1" noEditPoints="1" noAdjustHandles="1" noChangeArrowheads="1" noChangeShapeType="1"/>
            </p:cNvSpPr>
            <p:nvPr/>
          </p:nvSpPr>
          <p:spPr>
            <a:xfrm>
              <a:off x="6477449" y="2931353"/>
              <a:ext cx="1088137" cy="246221"/>
            </a:xfrm>
            <a:prstGeom prst="rect">
              <a:avLst/>
            </a:prstGeom>
            <a:noFill/>
          </p:spPr>
          <p:txBody>
            <a:bodyPr wrap="square" lIns="0" tIns="0" rIns="0" bIns="0" rtlCol="0">
              <a:spAutoFit/>
            </a:bodyPr>
            <a:lstStyle/>
            <a:p>
              <a:pPr lvl="0" algn="ctr"/>
              <a:r>
                <a:rPr lang="en-US" sz="1600" b="1">
                  <a:latin typeface="Lato ExtraBold" panose="020F0502020204030203" pitchFamily="34" charset="0"/>
                  <a:ea typeface="Lato ExtraBold" panose="020F0502020204030203" pitchFamily="34" charset="0"/>
                  <a:cs typeface="Lato ExtraBold" panose="020F0502020204030203" pitchFamily="34" charset="0"/>
                </a:rPr>
                <a:t>Markets</a:t>
              </a:r>
            </a:p>
          </p:txBody>
        </p:sp>
        <p:pic>
          <p:nvPicPr>
            <p:cNvPr id="103" name="Graphic 102" descr="Map with pin with solid fill">
              <a:extLst>
                <a:ext uri="{FF2B5EF4-FFF2-40B4-BE49-F238E27FC236}">
                  <a16:creationId xmlns:a16="http://schemas.microsoft.com/office/drawing/2014/main" id="{B16BBD3E-D82B-68F7-323D-A811A344805D}"/>
                </a:ext>
              </a:extLst>
            </p:cNvPr>
            <p:cNvPicPr>
              <a:picLocks noGrp="1" noRot="1" noChangeAspect="1" noMove="1" noResize="1" noEditPoints="1" noAdjustHandles="1" noChangeArrowheads="1" noChangeShapeType="1" noCrop="1"/>
            </p:cNvPicPr>
            <p:nvPr/>
          </p:nvPicPr>
          <p:blipFill>
            <a:blip r:embed="rId9">
              <a:extLst>
                <a:ext uri="{96DAC541-7B7A-43D3-8B79-37D633B846F1}">
                  <asvg:svgBlip xmlns:asvg="http://schemas.microsoft.com/office/drawing/2016/SVG/main" r:embed="rId10"/>
                </a:ext>
              </a:extLst>
            </a:blip>
            <a:srcRect/>
            <a:stretch/>
          </p:blipFill>
          <p:spPr>
            <a:xfrm>
              <a:off x="5817459" y="2524942"/>
              <a:ext cx="360000" cy="360000"/>
            </a:xfrm>
            <a:prstGeom prst="rect">
              <a:avLst/>
            </a:prstGeom>
          </p:spPr>
        </p:pic>
      </p:grpSp>
      <p:grpSp>
        <p:nvGrpSpPr>
          <p:cNvPr id="16" name="Group 15">
            <a:extLst>
              <a:ext uri="{FF2B5EF4-FFF2-40B4-BE49-F238E27FC236}">
                <a16:creationId xmlns:a16="http://schemas.microsoft.com/office/drawing/2014/main" id="{CFF5EE30-ECAA-3706-1491-691F01FF96F4}"/>
              </a:ext>
            </a:extLst>
          </p:cNvPr>
          <p:cNvGrpSpPr>
            <a:grpSpLocks noGrp="1" noUngrp="1" noRot="1" noMove="1" noResize="1"/>
          </p:cNvGrpSpPr>
          <p:nvPr/>
        </p:nvGrpSpPr>
        <p:grpSpPr>
          <a:xfrm>
            <a:off x="3349294" y="1230716"/>
            <a:ext cx="6567098" cy="997297"/>
            <a:chOff x="4505803" y="1115409"/>
            <a:chExt cx="6567098" cy="997297"/>
          </a:xfrm>
        </p:grpSpPr>
        <p:sp>
          <p:nvSpPr>
            <p:cNvPr id="77" name="TextBox 76">
              <a:extLst>
                <a:ext uri="{FF2B5EF4-FFF2-40B4-BE49-F238E27FC236}">
                  <a16:creationId xmlns:a16="http://schemas.microsoft.com/office/drawing/2014/main" id="{C706A8D1-C208-B3E1-EA4B-A2974A8EBA26}"/>
                </a:ext>
              </a:extLst>
            </p:cNvPr>
            <p:cNvSpPr txBox="1">
              <a:spLocks noGrp="1" noRot="1" noMove="1" noResize="1" noEditPoints="1" noAdjustHandles="1" noChangeArrowheads="1" noChangeShapeType="1"/>
            </p:cNvSpPr>
            <p:nvPr/>
          </p:nvSpPr>
          <p:spPr>
            <a:xfrm>
              <a:off x="7051631" y="1407327"/>
              <a:ext cx="4021270" cy="646331"/>
            </a:xfrm>
            <a:prstGeom prst="rect">
              <a:avLst/>
            </a:prstGeom>
            <a:noFill/>
          </p:spPr>
          <p:txBody>
            <a:bodyPr wrap="square" lIns="0" tIns="0" rIns="0" bIns="0" rtlCol="0">
              <a:spAutoFit/>
            </a:bodyPr>
            <a:lstStyle/>
            <a:p>
              <a:pPr lvl="0"/>
              <a:r>
                <a:rPr lang="en-US" sz="1400">
                  <a:latin typeface="Lato Light" panose="020F0502020204030203" pitchFamily="34" charset="0"/>
                  <a:ea typeface="Lato Light" panose="020F0502020204030203" pitchFamily="34" charset="0"/>
                  <a:cs typeface="Lato Light" panose="020F0502020204030203" pitchFamily="34" charset="0"/>
                </a:rPr>
                <a:t>144 organizations were national organizations with only 39 and 24 international and regional organizations searched, respectively. </a:t>
              </a:r>
            </a:p>
          </p:txBody>
        </p:sp>
        <p:grpSp>
          <p:nvGrpSpPr>
            <p:cNvPr id="15" name="Group 14">
              <a:extLst>
                <a:ext uri="{FF2B5EF4-FFF2-40B4-BE49-F238E27FC236}">
                  <a16:creationId xmlns:a16="http://schemas.microsoft.com/office/drawing/2014/main" id="{DF00C12D-BDEC-D0B9-49E9-ED7A3B87DE92}"/>
                </a:ext>
              </a:extLst>
            </p:cNvPr>
            <p:cNvGrpSpPr>
              <a:grpSpLocks noGrp="1" noUngrp="1" noRot="1" noMove="1" noResize="1"/>
            </p:cNvGrpSpPr>
            <p:nvPr/>
          </p:nvGrpSpPr>
          <p:grpSpPr>
            <a:xfrm>
              <a:off x="4505803" y="1115409"/>
              <a:ext cx="2295883" cy="997297"/>
              <a:chOff x="4505803" y="1115409"/>
              <a:chExt cx="2295883" cy="997297"/>
            </a:xfrm>
          </p:grpSpPr>
          <p:sp>
            <p:nvSpPr>
              <p:cNvPr id="69" name="Freeform: Shape 68">
                <a:extLst>
                  <a:ext uri="{FF2B5EF4-FFF2-40B4-BE49-F238E27FC236}">
                    <a16:creationId xmlns:a16="http://schemas.microsoft.com/office/drawing/2014/main" id="{4FA65F91-CECE-E267-17FE-5539011B161E}"/>
                  </a:ext>
                </a:extLst>
              </p:cNvPr>
              <p:cNvSpPr>
                <a:spLocks noGrp="1" noRot="1" noMove="1" noResize="1" noEditPoints="1" noAdjustHandles="1" noChangeArrowheads="1" noChangeShapeType="1"/>
              </p:cNvSpPr>
              <p:nvPr/>
            </p:nvSpPr>
            <p:spPr>
              <a:xfrm>
                <a:off x="4791077" y="1348278"/>
                <a:ext cx="2010609" cy="764428"/>
              </a:xfrm>
              <a:custGeom>
                <a:avLst/>
                <a:gdLst>
                  <a:gd name="connsiteX0" fmla="*/ 288703 w 1521523"/>
                  <a:gd name="connsiteY0" fmla="*/ 619601 h 619601"/>
                  <a:gd name="connsiteX1" fmla="*/ 0 w 1521523"/>
                  <a:gd name="connsiteY1" fmla="*/ 309753 h 619601"/>
                  <a:gd name="connsiteX2" fmla="*/ 288703 w 1521523"/>
                  <a:gd name="connsiteY2" fmla="*/ 0 h 619601"/>
                  <a:gd name="connsiteX3" fmla="*/ 1232821 w 1521523"/>
                  <a:gd name="connsiteY3" fmla="*/ 0 h 619601"/>
                  <a:gd name="connsiteX4" fmla="*/ 1521524 w 1521523"/>
                  <a:gd name="connsiteY4" fmla="*/ 309753 h 619601"/>
                  <a:gd name="connsiteX5" fmla="*/ 1232821 w 1521523"/>
                  <a:gd name="connsiteY5" fmla="*/ 619601 h 61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1523" h="619601">
                    <a:moveTo>
                      <a:pt x="288703" y="619601"/>
                    </a:moveTo>
                    <a:cubicBezTo>
                      <a:pt x="129540" y="619601"/>
                      <a:pt x="0" y="480631"/>
                      <a:pt x="0" y="309753"/>
                    </a:cubicBezTo>
                    <a:cubicBezTo>
                      <a:pt x="0" y="138874"/>
                      <a:pt x="129540" y="0"/>
                      <a:pt x="288703" y="0"/>
                    </a:cubicBezTo>
                    <a:lnTo>
                      <a:pt x="1232821" y="0"/>
                    </a:lnTo>
                    <a:cubicBezTo>
                      <a:pt x="1391983" y="0"/>
                      <a:pt x="1521524" y="138970"/>
                      <a:pt x="1521524" y="309753"/>
                    </a:cubicBezTo>
                    <a:cubicBezTo>
                      <a:pt x="1521524" y="480536"/>
                      <a:pt x="1391983" y="619601"/>
                      <a:pt x="1232821" y="619601"/>
                    </a:cubicBezTo>
                    <a:close/>
                  </a:path>
                </a:pathLst>
              </a:custGeom>
              <a:solidFill>
                <a:schemeClr val="accent6">
                  <a:lumMod val="50000"/>
                </a:schemeClr>
              </a:solidFill>
              <a:ln w="9525" cap="flat">
                <a:noFill/>
                <a:prstDash val="solid"/>
                <a:miter/>
              </a:ln>
            </p:spPr>
            <p:txBody>
              <a:bodyPr rtlCol="0" anchor="ctr"/>
              <a:lstStyle/>
              <a:p>
                <a:endParaRPr lang="en-US"/>
              </a:p>
            </p:txBody>
          </p:sp>
          <p:sp>
            <p:nvSpPr>
              <p:cNvPr id="70" name="Rectangle: Rounded Corners 69">
                <a:extLst>
                  <a:ext uri="{FF2B5EF4-FFF2-40B4-BE49-F238E27FC236}">
                    <a16:creationId xmlns:a16="http://schemas.microsoft.com/office/drawing/2014/main" id="{799A7CBF-782C-03D3-AAF3-5FE1C8A169EB}"/>
                  </a:ext>
                </a:extLst>
              </p:cNvPr>
              <p:cNvSpPr>
                <a:spLocks noGrp="1" noRot="1" noMove="1" noResize="1" noEditPoints="1" noAdjustHandles="1" noChangeArrowheads="1" noChangeShapeType="1"/>
              </p:cNvSpPr>
              <p:nvPr/>
            </p:nvSpPr>
            <p:spPr>
              <a:xfrm>
                <a:off x="4843565" y="1389891"/>
                <a:ext cx="1905762" cy="659370"/>
              </a:xfrm>
              <a:prstGeom prst="roundRect">
                <a:avLst>
                  <a:gd name="adj" fmla="val 50000"/>
                </a:avLst>
              </a:prstGeom>
              <a:solidFill>
                <a:srgbClr val="FFFFFF"/>
              </a:solidFill>
              <a:ln w="3810" cap="flat">
                <a:solidFill>
                  <a:srgbClr val="FFFFFF"/>
                </a:solid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1DC040BF-C5B6-60AE-0267-77512A2CDED3}"/>
                  </a:ext>
                </a:extLst>
              </p:cNvPr>
              <p:cNvSpPr>
                <a:spLocks noGrp="1" noRot="1" noMove="1" noResize="1" noEditPoints="1" noAdjustHandles="1" noChangeArrowheads="1" noChangeShapeType="1"/>
              </p:cNvSpPr>
              <p:nvPr/>
            </p:nvSpPr>
            <p:spPr>
              <a:xfrm>
                <a:off x="4505803" y="1115409"/>
                <a:ext cx="632441" cy="730673"/>
              </a:xfrm>
              <a:custGeom>
                <a:avLst/>
                <a:gdLst>
                  <a:gd name="connsiteX0" fmla="*/ 521 w 478598"/>
                  <a:gd name="connsiteY0" fmla="*/ 223517 h 592241"/>
                  <a:gd name="connsiteX1" fmla="*/ 165685 w 478598"/>
                  <a:gd name="connsiteY1" fmla="*/ 466976 h 592241"/>
                  <a:gd name="connsiteX2" fmla="*/ 223406 w 478598"/>
                  <a:gd name="connsiteY2" fmla="*/ 582324 h 592241"/>
                  <a:gd name="connsiteX3" fmla="*/ 247114 w 478598"/>
                  <a:gd name="connsiteY3" fmla="*/ 590430 h 592241"/>
                  <a:gd name="connsiteX4" fmla="*/ 255220 w 478598"/>
                  <a:gd name="connsiteY4" fmla="*/ 582324 h 592241"/>
                  <a:gd name="connsiteX5" fmla="*/ 312941 w 478598"/>
                  <a:gd name="connsiteY5" fmla="*/ 466976 h 592241"/>
                  <a:gd name="connsiteX6" fmla="*/ 466913 w 478598"/>
                  <a:gd name="connsiteY6" fmla="*/ 165662 h 592241"/>
                  <a:gd name="connsiteX7" fmla="*/ 165589 w 478598"/>
                  <a:gd name="connsiteY7" fmla="*/ 11691 h 592241"/>
                  <a:gd name="connsiteX8" fmla="*/ 521 w 478598"/>
                  <a:gd name="connsiteY8" fmla="*/ 223517 h 592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8598" h="592241">
                    <a:moveTo>
                      <a:pt x="521" y="223517"/>
                    </a:moveTo>
                    <a:cubicBezTo>
                      <a:pt x="-6680" y="332921"/>
                      <a:pt x="61367" y="433229"/>
                      <a:pt x="165685" y="466976"/>
                    </a:cubicBezTo>
                    <a:lnTo>
                      <a:pt x="223406" y="582324"/>
                    </a:lnTo>
                    <a:cubicBezTo>
                      <a:pt x="227711" y="591106"/>
                      <a:pt x="238332" y="594735"/>
                      <a:pt x="247114" y="590430"/>
                    </a:cubicBezTo>
                    <a:cubicBezTo>
                      <a:pt x="250638" y="588706"/>
                      <a:pt x="253486" y="585848"/>
                      <a:pt x="255220" y="582324"/>
                    </a:cubicBezTo>
                    <a:lnTo>
                      <a:pt x="312941" y="466976"/>
                    </a:lnTo>
                    <a:cubicBezTo>
                      <a:pt x="438662" y="426285"/>
                      <a:pt x="507594" y="291383"/>
                      <a:pt x="466913" y="165662"/>
                    </a:cubicBezTo>
                    <a:cubicBezTo>
                      <a:pt x="426222" y="39932"/>
                      <a:pt x="291310" y="-29000"/>
                      <a:pt x="165589" y="11691"/>
                    </a:cubicBezTo>
                    <a:cubicBezTo>
                      <a:pt x="72397" y="41856"/>
                      <a:pt x="6998" y="125771"/>
                      <a:pt x="521" y="223517"/>
                    </a:cubicBezTo>
                    <a:close/>
                  </a:path>
                </a:pathLst>
              </a:custGeom>
              <a:solidFill>
                <a:schemeClr val="accent6">
                  <a:lumMod val="50000"/>
                </a:schemeClr>
              </a:solidFill>
              <a:ln w="9525"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E649AC73-66E3-BBA7-D7E5-1C50BB30E75D}"/>
                  </a:ext>
                </a:extLst>
              </p:cNvPr>
              <p:cNvSpPr>
                <a:spLocks noGrp="1" noRot="1" noMove="1" noResize="1" noEditPoints="1" noAdjustHandles="1" noChangeArrowheads="1" noChangeShapeType="1"/>
              </p:cNvSpPr>
              <p:nvPr/>
            </p:nvSpPr>
            <p:spPr>
              <a:xfrm>
                <a:off x="4594430" y="1198174"/>
                <a:ext cx="421656" cy="393671"/>
              </a:xfrm>
              <a:custGeom>
                <a:avLst/>
                <a:gdLst>
                  <a:gd name="connsiteX0" fmla="*/ 319088 w 319087"/>
                  <a:gd name="connsiteY0" fmla="*/ 159544 h 319087"/>
                  <a:gd name="connsiteX1" fmla="*/ 159544 w 319087"/>
                  <a:gd name="connsiteY1" fmla="*/ 319088 h 319087"/>
                  <a:gd name="connsiteX2" fmla="*/ 0 w 319087"/>
                  <a:gd name="connsiteY2" fmla="*/ 159544 h 319087"/>
                  <a:gd name="connsiteX3" fmla="*/ 159544 w 319087"/>
                  <a:gd name="connsiteY3" fmla="*/ 0 h 319087"/>
                  <a:gd name="connsiteX4" fmla="*/ 319088 w 319087"/>
                  <a:gd name="connsiteY4" fmla="*/ 159544 h 3190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087" h="319087">
                    <a:moveTo>
                      <a:pt x="319088" y="159544"/>
                    </a:moveTo>
                    <a:cubicBezTo>
                      <a:pt x="319088" y="247657"/>
                      <a:pt x="247657" y="319088"/>
                      <a:pt x="159544" y="319088"/>
                    </a:cubicBezTo>
                    <a:cubicBezTo>
                      <a:pt x="71430" y="319088"/>
                      <a:pt x="0" y="247657"/>
                      <a:pt x="0" y="159544"/>
                    </a:cubicBezTo>
                    <a:cubicBezTo>
                      <a:pt x="0" y="71430"/>
                      <a:pt x="71430" y="0"/>
                      <a:pt x="159544" y="0"/>
                    </a:cubicBezTo>
                    <a:cubicBezTo>
                      <a:pt x="247657" y="0"/>
                      <a:pt x="319088" y="71430"/>
                      <a:pt x="319088" y="159544"/>
                    </a:cubicBezTo>
                    <a:close/>
                  </a:path>
                </a:pathLst>
              </a:custGeom>
              <a:solidFill>
                <a:srgbClr val="FFFFFF"/>
              </a:solidFill>
              <a:ln w="6667" cap="flat">
                <a:solidFill>
                  <a:srgbClr val="FFFFFF"/>
                </a:solidFill>
                <a:prstDash val="solid"/>
                <a:miter/>
              </a:ln>
            </p:spPr>
            <p:txBody>
              <a:bodyPr rtlCol="0" anchor="ctr"/>
              <a:lstStyle/>
              <a:p>
                <a:endParaRPr lang="en-US"/>
              </a:p>
            </p:txBody>
          </p:sp>
          <p:sp>
            <p:nvSpPr>
              <p:cNvPr id="78" name="TextBox 77">
                <a:extLst>
                  <a:ext uri="{FF2B5EF4-FFF2-40B4-BE49-F238E27FC236}">
                    <a16:creationId xmlns:a16="http://schemas.microsoft.com/office/drawing/2014/main" id="{4B664403-3220-6081-9C73-9422E16BDEC4}"/>
                  </a:ext>
                </a:extLst>
              </p:cNvPr>
              <p:cNvSpPr txBox="1">
                <a:spLocks noGrp="1" noRot="1" noMove="1" noResize="1" noEditPoints="1" noAdjustHandles="1" noChangeArrowheads="1" noChangeShapeType="1"/>
              </p:cNvSpPr>
              <p:nvPr/>
            </p:nvSpPr>
            <p:spPr>
              <a:xfrm>
                <a:off x="5289410" y="1610599"/>
                <a:ext cx="1088137" cy="246221"/>
              </a:xfrm>
              <a:prstGeom prst="rect">
                <a:avLst/>
              </a:prstGeom>
              <a:noFill/>
            </p:spPr>
            <p:txBody>
              <a:bodyPr wrap="square" lIns="0" tIns="0" rIns="0" bIns="0" rtlCol="0">
                <a:spAutoFit/>
              </a:bodyPr>
              <a:lstStyle/>
              <a:p>
                <a:pPr lvl="0" algn="ctr"/>
                <a:r>
                  <a:rPr lang="en-US" sz="1600" b="1">
                    <a:latin typeface="Lato ExtraBold" panose="020F0502020204030203" pitchFamily="34" charset="0"/>
                    <a:ea typeface="Lato ExtraBold" panose="020F0502020204030203" pitchFamily="34" charset="0"/>
                    <a:cs typeface="Lato ExtraBold" panose="020F0502020204030203" pitchFamily="34" charset="0"/>
                  </a:rPr>
                  <a:t>Location</a:t>
                </a:r>
              </a:p>
            </p:txBody>
          </p:sp>
          <p:pic>
            <p:nvPicPr>
              <p:cNvPr id="104" name="Graphic 103" descr="Earth globe: Africa and Europe with solid fill">
                <a:extLst>
                  <a:ext uri="{FF2B5EF4-FFF2-40B4-BE49-F238E27FC236}">
                    <a16:creationId xmlns:a16="http://schemas.microsoft.com/office/drawing/2014/main" id="{CE40A0F8-C2AD-03F6-7353-E7B49248E424}"/>
                  </a:ext>
                </a:extLst>
              </p:cNvPr>
              <p:cNvPicPr>
                <a:picLocks noGrp="1" noRot="1" noChangeAspect="1" noMove="1" noResize="1" noEditPoints="1" noAdjustHandles="1" noChangeArrowheads="1" noChangeShapeType="1" noCrop="1"/>
              </p:cNvPicPr>
              <p:nvPr/>
            </p:nvPicPr>
            <p:blipFill>
              <a:blip r:embed="rId11">
                <a:extLst>
                  <a:ext uri="{96DAC541-7B7A-43D3-8B79-37D633B846F1}">
                    <asvg:svgBlip xmlns:asvg="http://schemas.microsoft.com/office/drawing/2016/SVG/main" r:embed="rId12"/>
                  </a:ext>
                </a:extLst>
              </a:blip>
              <a:srcRect/>
              <a:stretch/>
            </p:blipFill>
            <p:spPr>
              <a:xfrm>
                <a:off x="4638045" y="1207424"/>
                <a:ext cx="360000" cy="360000"/>
              </a:xfrm>
              <a:prstGeom prst="rect">
                <a:avLst/>
              </a:prstGeom>
            </p:spPr>
          </p:pic>
        </p:grpSp>
      </p:grpSp>
    </p:spTree>
    <p:extLst>
      <p:ext uri="{BB962C8B-B14F-4D97-AF65-F5344CB8AC3E}">
        <p14:creationId xmlns:p14="http://schemas.microsoft.com/office/powerpoint/2010/main" val="18412119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20B0EE-71AB-3B71-73CA-EE9653F3949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65D3ADE-0CE2-2D83-E06A-619C786545FF}"/>
              </a:ext>
            </a:extLst>
          </p:cNvPr>
          <p:cNvSpPr>
            <a:spLocks noGrp="1" noRot="1" noMove="1" noResize="1" noEditPoints="1" noAdjustHandles="1" noChangeArrowheads="1" noChangeShapeType="1"/>
          </p:cNvSpPr>
          <p:nvPr>
            <p:ph type="title"/>
          </p:nvPr>
        </p:nvSpPr>
        <p:spPr/>
        <p:txBody>
          <a:bodyPr>
            <a:normAutofit/>
          </a:bodyPr>
          <a:lstStyle/>
          <a:p>
            <a:r>
              <a:rPr lang="en-GB" sz="2800">
                <a:solidFill>
                  <a:schemeClr val="tx1"/>
                </a:solidFill>
                <a:latin typeface="Lato ExtraBold" panose="020F0502020204030203" pitchFamily="34" charset="0"/>
                <a:ea typeface="Lato ExtraBold" panose="020F0502020204030203" pitchFamily="34" charset="0"/>
                <a:cs typeface="Lato ExtraBold" panose="020F0502020204030203" pitchFamily="34" charset="0"/>
              </a:rPr>
              <a:t>PAYOR DRUG EVALUATION GROUPS</a:t>
            </a:r>
          </a:p>
        </p:txBody>
      </p:sp>
      <p:grpSp>
        <p:nvGrpSpPr>
          <p:cNvPr id="73" name="Group 72">
            <a:extLst>
              <a:ext uri="{FF2B5EF4-FFF2-40B4-BE49-F238E27FC236}">
                <a16:creationId xmlns:a16="http://schemas.microsoft.com/office/drawing/2014/main" id="{C6A65116-E972-9290-5417-E358B348EA9B}"/>
              </a:ext>
            </a:extLst>
          </p:cNvPr>
          <p:cNvGrpSpPr>
            <a:grpSpLocks noGrp="1" noUngrp="1" noRot="1" noMove="1" noResize="1"/>
          </p:cNvGrpSpPr>
          <p:nvPr/>
        </p:nvGrpSpPr>
        <p:grpSpPr>
          <a:xfrm>
            <a:off x="8791575" y="1461891"/>
            <a:ext cx="2964718" cy="3875116"/>
            <a:chOff x="8791575" y="1940864"/>
            <a:chExt cx="2964718" cy="3875116"/>
          </a:xfrm>
        </p:grpSpPr>
        <p:grpSp>
          <p:nvGrpSpPr>
            <p:cNvPr id="67" name="Group 66">
              <a:extLst>
                <a:ext uri="{FF2B5EF4-FFF2-40B4-BE49-F238E27FC236}">
                  <a16:creationId xmlns:a16="http://schemas.microsoft.com/office/drawing/2014/main" id="{0F05DF9F-BD5F-31C7-F8E4-E5074B2C8EBC}"/>
                </a:ext>
              </a:extLst>
            </p:cNvPr>
            <p:cNvGrpSpPr>
              <a:grpSpLocks noGrp="1" noUngrp="1" noRot="1" noMove="1" noResize="1"/>
            </p:cNvGrpSpPr>
            <p:nvPr/>
          </p:nvGrpSpPr>
          <p:grpSpPr>
            <a:xfrm>
              <a:off x="8791575" y="1940864"/>
              <a:ext cx="2964718" cy="830997"/>
              <a:chOff x="8791575" y="1940864"/>
              <a:chExt cx="2964718" cy="830997"/>
            </a:xfrm>
          </p:grpSpPr>
          <p:sp>
            <p:nvSpPr>
              <p:cNvPr id="29" name="TextBox 28">
                <a:extLst>
                  <a:ext uri="{FF2B5EF4-FFF2-40B4-BE49-F238E27FC236}">
                    <a16:creationId xmlns:a16="http://schemas.microsoft.com/office/drawing/2014/main" id="{DCBC6105-15FF-AB7C-5113-7D9E20AB478A}"/>
                  </a:ext>
                </a:extLst>
              </p:cNvPr>
              <p:cNvSpPr txBox="1">
                <a:spLocks noGrp="1" noRot="1" noMove="1" noResize="1" noEditPoints="1" noAdjustHandles="1" noChangeArrowheads="1" noChangeShapeType="1"/>
              </p:cNvSpPr>
              <p:nvPr/>
            </p:nvSpPr>
            <p:spPr>
              <a:xfrm flipH="1">
                <a:off x="8791575" y="1940864"/>
                <a:ext cx="2535332" cy="83099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a:ln>
                      <a:noFill/>
                    </a:ln>
                    <a:solidFill>
                      <a:srgbClr val="263238"/>
                    </a:solidFill>
                    <a:effectLst/>
                    <a:uLnTx/>
                    <a:uFillTx/>
                    <a:latin typeface="Lato Light" panose="020F0502020204030203" pitchFamily="34" charset="0"/>
                    <a:ea typeface="Lato Light" panose="020F0502020204030203" pitchFamily="34" charset="0"/>
                    <a:cs typeface="Lato Light" panose="020F0502020204030203" pitchFamily="34" charset="0"/>
                  </a:rPr>
                  <a:t>From 1 group in </a:t>
                </a:r>
                <a:r>
                  <a:rPr kumimoji="0" lang="en-US" sz="1200" b="1" i="0" u="none" strike="noStrike" kern="1200" cap="none" spc="0" normalizeH="0" baseline="0" noProof="0">
                    <a:ln>
                      <a:noFill/>
                    </a:ln>
                    <a:solidFill>
                      <a:schemeClr val="accent6">
                        <a:lumMod val="25000"/>
                      </a:schemeClr>
                    </a:solidFill>
                    <a:effectLst/>
                    <a:uLnTx/>
                    <a:uFillTx/>
                    <a:latin typeface="Lato Light" panose="020F0502020204030203" pitchFamily="34" charset="0"/>
                    <a:ea typeface="Lato Light" panose="020F0502020204030203" pitchFamily="34" charset="0"/>
                    <a:cs typeface="Lato Light" panose="020F0502020204030203" pitchFamily="34" charset="0"/>
                  </a:rPr>
                  <a:t>Japan</a:t>
                </a:r>
                <a:r>
                  <a:rPr kumimoji="0" lang="en-US" sz="1200" b="0" i="0" u="none" strike="noStrike" kern="1200" cap="none" spc="0" normalizeH="0" baseline="0" noProof="0">
                    <a:ln>
                      <a:noFill/>
                    </a:ln>
                    <a:solidFill>
                      <a:srgbClr val="263238"/>
                    </a:solidFill>
                    <a:effectLst/>
                    <a:uLnTx/>
                    <a:uFillTx/>
                    <a:latin typeface="Lato Light" panose="020F0502020204030203" pitchFamily="34" charset="0"/>
                    <a:ea typeface="Lato Light" panose="020F0502020204030203" pitchFamily="34" charset="0"/>
                    <a:cs typeface="Lato Light" panose="020F0502020204030203" pitchFamily="34" charset="0"/>
                  </a:rPr>
                  <a:t>, 29 stakeholders were involved with the </a:t>
                </a:r>
                <a:r>
                  <a:rPr kumimoji="0" lang="en-US" sz="1200" b="1" i="0" u="none" strike="noStrike" kern="1200" cap="none" spc="0" normalizeH="0" baseline="0" noProof="0">
                    <a:ln>
                      <a:noFill/>
                    </a:ln>
                    <a:solidFill>
                      <a:schemeClr val="accent6">
                        <a:lumMod val="25000"/>
                      </a:schemeClr>
                    </a:solidFill>
                    <a:effectLst/>
                    <a:uLnTx/>
                    <a:uFillTx/>
                    <a:latin typeface="Lato Light" panose="020F0502020204030203" pitchFamily="34" charset="0"/>
                    <a:ea typeface="Lato Light" panose="020F0502020204030203" pitchFamily="34" charset="0"/>
                    <a:cs typeface="Lato Light" panose="020F0502020204030203" pitchFamily="34" charset="0"/>
                  </a:rPr>
                  <a:t>Central Social Insurance Medical Council </a:t>
                </a:r>
                <a:r>
                  <a:rPr kumimoji="0" lang="en-US" sz="1200" b="0" i="0" u="none" strike="noStrike" kern="1200" cap="none" spc="0" normalizeH="0" baseline="0" noProof="0">
                    <a:ln>
                      <a:noFill/>
                    </a:ln>
                    <a:solidFill>
                      <a:srgbClr val="263238"/>
                    </a:solidFill>
                    <a:effectLst/>
                    <a:uLnTx/>
                    <a:uFillTx/>
                    <a:latin typeface="Lato Light" panose="020F0502020204030203" pitchFamily="34" charset="0"/>
                    <a:ea typeface="Lato Light" panose="020F0502020204030203" pitchFamily="34" charset="0"/>
                    <a:cs typeface="Lato Light" panose="020F0502020204030203" pitchFamily="34" charset="0"/>
                  </a:rPr>
                  <a:t>.</a:t>
                </a:r>
              </a:p>
            </p:txBody>
          </p:sp>
          <p:grpSp>
            <p:nvGrpSpPr>
              <p:cNvPr id="30" name="Group 29">
                <a:extLst>
                  <a:ext uri="{FF2B5EF4-FFF2-40B4-BE49-F238E27FC236}">
                    <a16:creationId xmlns:a16="http://schemas.microsoft.com/office/drawing/2014/main" id="{D17F34A8-B0E0-F4DE-1B4F-235CFE643CE2}"/>
                  </a:ext>
                </a:extLst>
              </p:cNvPr>
              <p:cNvGrpSpPr>
                <a:grpSpLocks noGrp="1" noUngrp="1" noRot="1" noMove="1" noResize="1"/>
              </p:cNvGrpSpPr>
              <p:nvPr/>
            </p:nvGrpSpPr>
            <p:grpSpPr>
              <a:xfrm flipH="1">
                <a:off x="11476219" y="2059520"/>
                <a:ext cx="280074" cy="284575"/>
                <a:chOff x="969724" y="2782718"/>
                <a:chExt cx="280074" cy="284575"/>
              </a:xfrm>
              <a:solidFill>
                <a:schemeClr val="accent5"/>
              </a:solidFill>
            </p:grpSpPr>
            <p:sp>
              <p:nvSpPr>
                <p:cNvPr id="46" name="Google Shape;745;p23">
                  <a:extLst>
                    <a:ext uri="{FF2B5EF4-FFF2-40B4-BE49-F238E27FC236}">
                      <a16:creationId xmlns:a16="http://schemas.microsoft.com/office/drawing/2014/main" id="{FE2F39DE-21D9-958F-AA05-12DA298863CC}"/>
                    </a:ext>
                  </a:extLst>
                </p:cNvPr>
                <p:cNvSpPr>
                  <a:spLocks noGrp="1" noRot="1" noMove="1" noResize="1" noEditPoints="1" noAdjustHandles="1" noChangeArrowheads="1" noChangeShapeType="1"/>
                </p:cNvSpPr>
                <p:nvPr/>
              </p:nvSpPr>
              <p:spPr>
                <a:xfrm>
                  <a:off x="969724" y="2840127"/>
                  <a:ext cx="187391" cy="227166"/>
                </a:xfrm>
                <a:custGeom>
                  <a:avLst/>
                  <a:gdLst/>
                  <a:ahLst/>
                  <a:cxnLst/>
                  <a:rect l="l" t="t" r="r" b="b"/>
                  <a:pathLst>
                    <a:path w="6375" h="7728" extrusionOk="0">
                      <a:moveTo>
                        <a:pt x="0" y="0"/>
                      </a:moveTo>
                      <a:lnTo>
                        <a:pt x="265" y="6486"/>
                      </a:lnTo>
                      <a:lnTo>
                        <a:pt x="6375" y="7728"/>
                      </a:lnTo>
                      <a:lnTo>
                        <a:pt x="6291" y="1032"/>
                      </a:lnTo>
                      <a:lnTo>
                        <a:pt x="0" y="0"/>
                      </a:lnTo>
                      <a:close/>
                    </a:path>
                  </a:pathLst>
                </a:custGeom>
                <a:solidFill>
                  <a:schemeClr val="accent6">
                    <a:lumMod val="25000"/>
                  </a:schemeClr>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r" rtl="0">
                    <a:spcBef>
                      <a:spcPts val="0"/>
                    </a:spcBef>
                    <a:spcAft>
                      <a:spcPts val="0"/>
                    </a:spcAft>
                    <a:buNone/>
                  </a:pPr>
                  <a:endParaRPr sz="1200">
                    <a:solidFill>
                      <a:schemeClr val="accent1">
                        <a:lumMod val="60000"/>
                        <a:lumOff val="40000"/>
                      </a:schemeClr>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47" name="Google Shape;746;p23">
                  <a:extLst>
                    <a:ext uri="{FF2B5EF4-FFF2-40B4-BE49-F238E27FC236}">
                      <a16:creationId xmlns:a16="http://schemas.microsoft.com/office/drawing/2014/main" id="{1EC970BB-4629-18B3-6A2B-9E3B5A56357D}"/>
                    </a:ext>
                  </a:extLst>
                </p:cNvPr>
                <p:cNvSpPr>
                  <a:spLocks noGrp="1" noRot="1" noMove="1" noResize="1" noEditPoints="1" noAdjustHandles="1" noChangeArrowheads="1" noChangeShapeType="1"/>
                </p:cNvSpPr>
                <p:nvPr/>
              </p:nvSpPr>
              <p:spPr>
                <a:xfrm>
                  <a:off x="1154647" y="2808938"/>
                  <a:ext cx="95151" cy="258355"/>
                </a:xfrm>
                <a:custGeom>
                  <a:avLst/>
                  <a:gdLst/>
                  <a:ahLst/>
                  <a:cxnLst/>
                  <a:rect l="l" t="t" r="r" b="b"/>
                  <a:pathLst>
                    <a:path w="3237" h="8789" extrusionOk="0">
                      <a:moveTo>
                        <a:pt x="3236" y="1"/>
                      </a:moveTo>
                      <a:lnTo>
                        <a:pt x="0" y="2093"/>
                      </a:lnTo>
                      <a:lnTo>
                        <a:pt x="84" y="8789"/>
                      </a:lnTo>
                      <a:lnTo>
                        <a:pt x="3180" y="6362"/>
                      </a:lnTo>
                      <a:lnTo>
                        <a:pt x="3236" y="1"/>
                      </a:lnTo>
                      <a:close/>
                    </a:path>
                  </a:pathLst>
                </a:custGeom>
                <a:solidFill>
                  <a:schemeClr val="accent6">
                    <a:lumMod val="25000"/>
                  </a:schemeClr>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r" rtl="0">
                    <a:spcBef>
                      <a:spcPts val="0"/>
                    </a:spcBef>
                    <a:spcAft>
                      <a:spcPts val="0"/>
                    </a:spcAft>
                    <a:buNone/>
                  </a:pPr>
                  <a:endParaRPr sz="1200">
                    <a:solidFill>
                      <a:schemeClr val="accent1">
                        <a:lumMod val="60000"/>
                        <a:lumOff val="40000"/>
                      </a:schemeClr>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48" name="Google Shape;747;p23">
                  <a:extLst>
                    <a:ext uri="{FF2B5EF4-FFF2-40B4-BE49-F238E27FC236}">
                      <a16:creationId xmlns:a16="http://schemas.microsoft.com/office/drawing/2014/main" id="{57416898-7F5E-E14E-A25E-501AC1D68526}"/>
                    </a:ext>
                  </a:extLst>
                </p:cNvPr>
                <p:cNvSpPr>
                  <a:spLocks noGrp="1" noRot="1" noMove="1" noResize="1" noEditPoints="1" noAdjustHandles="1" noChangeArrowheads="1" noChangeShapeType="1"/>
                </p:cNvSpPr>
                <p:nvPr/>
              </p:nvSpPr>
              <p:spPr>
                <a:xfrm>
                  <a:off x="969724" y="2782718"/>
                  <a:ext cx="280073" cy="87774"/>
                </a:xfrm>
                <a:custGeom>
                  <a:avLst/>
                  <a:gdLst/>
                  <a:ahLst/>
                  <a:cxnLst/>
                  <a:rect l="l" t="t" r="r" b="b"/>
                  <a:pathLst>
                    <a:path w="9528" h="2986" extrusionOk="0">
                      <a:moveTo>
                        <a:pt x="3543" y="0"/>
                      </a:moveTo>
                      <a:lnTo>
                        <a:pt x="0" y="1953"/>
                      </a:lnTo>
                      <a:lnTo>
                        <a:pt x="6291" y="2985"/>
                      </a:lnTo>
                      <a:lnTo>
                        <a:pt x="9527" y="893"/>
                      </a:lnTo>
                      <a:lnTo>
                        <a:pt x="3543" y="0"/>
                      </a:lnTo>
                      <a:close/>
                    </a:path>
                  </a:pathLst>
                </a:custGeom>
                <a:solidFill>
                  <a:schemeClr val="accent6">
                    <a:lumMod val="25000"/>
                  </a:schemeClr>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r" rtl="0">
                    <a:spcBef>
                      <a:spcPts val="0"/>
                    </a:spcBef>
                    <a:spcAft>
                      <a:spcPts val="0"/>
                    </a:spcAft>
                    <a:buNone/>
                  </a:pPr>
                  <a:endParaRPr sz="1200">
                    <a:solidFill>
                      <a:schemeClr val="accent1">
                        <a:lumMod val="60000"/>
                        <a:lumOff val="40000"/>
                      </a:schemeClr>
                    </a:solidFill>
                    <a:latin typeface="Lato Light" panose="020F0502020204030203" pitchFamily="34" charset="0"/>
                    <a:ea typeface="Lato Light" panose="020F0502020204030203" pitchFamily="34" charset="0"/>
                    <a:cs typeface="Lato Light" panose="020F0502020204030203" pitchFamily="34" charset="0"/>
                  </a:endParaRPr>
                </a:p>
              </p:txBody>
            </p:sp>
          </p:grpSp>
        </p:grpSp>
        <p:grpSp>
          <p:nvGrpSpPr>
            <p:cNvPr id="68" name="Group 67">
              <a:extLst>
                <a:ext uri="{FF2B5EF4-FFF2-40B4-BE49-F238E27FC236}">
                  <a16:creationId xmlns:a16="http://schemas.microsoft.com/office/drawing/2014/main" id="{88A59F90-C787-1AB3-E4DD-13EDDE81EB68}"/>
                </a:ext>
              </a:extLst>
            </p:cNvPr>
            <p:cNvGrpSpPr>
              <a:grpSpLocks noGrp="1" noUngrp="1" noRot="1" noMove="1" noResize="1"/>
            </p:cNvGrpSpPr>
            <p:nvPr/>
          </p:nvGrpSpPr>
          <p:grpSpPr>
            <a:xfrm>
              <a:off x="8915400" y="2955570"/>
              <a:ext cx="2840893" cy="830997"/>
              <a:chOff x="8915400" y="2955570"/>
              <a:chExt cx="2840893" cy="830997"/>
            </a:xfrm>
          </p:grpSpPr>
          <p:sp>
            <p:nvSpPr>
              <p:cNvPr id="31" name="TextBox 30">
                <a:extLst>
                  <a:ext uri="{FF2B5EF4-FFF2-40B4-BE49-F238E27FC236}">
                    <a16:creationId xmlns:a16="http://schemas.microsoft.com/office/drawing/2014/main" id="{67C2D63D-19EE-26F9-0958-4FB36E16C09E}"/>
                  </a:ext>
                </a:extLst>
              </p:cNvPr>
              <p:cNvSpPr txBox="1">
                <a:spLocks noGrp="1" noRot="1" noMove="1" noResize="1" noEditPoints="1" noAdjustHandles="1" noChangeArrowheads="1" noChangeShapeType="1"/>
              </p:cNvSpPr>
              <p:nvPr/>
            </p:nvSpPr>
            <p:spPr>
              <a:xfrm flipH="1">
                <a:off x="8915400" y="2955570"/>
                <a:ext cx="2411507" cy="83099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a:ln>
                      <a:noFill/>
                    </a:ln>
                    <a:solidFill>
                      <a:srgbClr val="263238"/>
                    </a:solidFill>
                    <a:effectLst/>
                    <a:uLnTx/>
                    <a:uFillTx/>
                    <a:latin typeface="Lato Light" panose="020F0502020204030203" pitchFamily="34" charset="0"/>
                    <a:ea typeface="Lato Light" panose="020F0502020204030203" pitchFamily="34" charset="0"/>
                    <a:cs typeface="Lato Light" panose="020F0502020204030203" pitchFamily="34" charset="0"/>
                  </a:rPr>
                  <a:t>From 2 groups and 182 stakeholders in </a:t>
                </a:r>
                <a:r>
                  <a:rPr kumimoji="0" lang="en-US" sz="1200" b="1" i="0" u="none" strike="noStrike" kern="1200" cap="none" spc="0" normalizeH="0" baseline="0" noProof="0">
                    <a:ln>
                      <a:noFill/>
                    </a:ln>
                    <a:solidFill>
                      <a:srgbClr val="C00000"/>
                    </a:solidFill>
                    <a:effectLst/>
                    <a:uLnTx/>
                    <a:uFillTx/>
                    <a:latin typeface="Lato Light" panose="020F0502020204030203" pitchFamily="34" charset="0"/>
                    <a:ea typeface="Lato Light" panose="020F0502020204030203" pitchFamily="34" charset="0"/>
                    <a:cs typeface="Lato Light" panose="020F0502020204030203" pitchFamily="34" charset="0"/>
                  </a:rPr>
                  <a:t>Spain</a:t>
                </a:r>
                <a:r>
                  <a:rPr kumimoji="0" lang="en-US" sz="1200" b="0" i="0" u="none" strike="noStrike" kern="1200" cap="none" spc="0" normalizeH="0" baseline="0" noProof="0">
                    <a:ln>
                      <a:noFill/>
                    </a:ln>
                    <a:solidFill>
                      <a:srgbClr val="263238"/>
                    </a:solidFill>
                    <a:effectLst/>
                    <a:uLnTx/>
                    <a:uFillTx/>
                    <a:latin typeface="Lato Light" panose="020F0502020204030203" pitchFamily="34" charset="0"/>
                    <a:ea typeface="Lato Light" panose="020F0502020204030203" pitchFamily="34" charset="0"/>
                    <a:cs typeface="Lato Light" panose="020F0502020204030203" pitchFamily="34" charset="0"/>
                  </a:rPr>
                  <a:t>, 179 were involved with the </a:t>
                </a:r>
                <a:r>
                  <a:rPr kumimoji="0" lang="en-US" sz="1200" b="1" i="0" u="none" strike="noStrike" kern="1200" cap="none" spc="0" normalizeH="0" baseline="0" noProof="0">
                    <a:ln>
                      <a:noFill/>
                    </a:ln>
                    <a:solidFill>
                      <a:srgbClr val="C00000"/>
                    </a:solidFill>
                    <a:effectLst/>
                    <a:uLnTx/>
                    <a:uFillTx/>
                    <a:latin typeface="Lato Light" panose="020F0502020204030203" pitchFamily="34" charset="0"/>
                    <a:ea typeface="Lato Light" panose="020F0502020204030203" pitchFamily="34" charset="0"/>
                    <a:cs typeface="Lato Light" panose="020F0502020204030203" pitchFamily="34" charset="0"/>
                  </a:rPr>
                  <a:t>Catalan Health Quality and Assessment Agency</a:t>
                </a:r>
                <a:r>
                  <a:rPr kumimoji="0" lang="en-US" sz="1200" b="0" i="0" u="none" strike="noStrike" kern="1200" cap="none" spc="0" normalizeH="0" baseline="0" noProof="0">
                    <a:ln>
                      <a:noFill/>
                    </a:ln>
                    <a:solidFill>
                      <a:srgbClr val="263238"/>
                    </a:solidFill>
                    <a:effectLst/>
                    <a:uLnTx/>
                    <a:uFillTx/>
                    <a:latin typeface="Lato Light" panose="020F0502020204030203" pitchFamily="34" charset="0"/>
                    <a:ea typeface="Lato Light" panose="020F0502020204030203" pitchFamily="34" charset="0"/>
                    <a:cs typeface="Lato Light" panose="020F0502020204030203" pitchFamily="34" charset="0"/>
                  </a:rPr>
                  <a:t>.</a:t>
                </a:r>
              </a:p>
            </p:txBody>
          </p:sp>
          <p:grpSp>
            <p:nvGrpSpPr>
              <p:cNvPr id="32" name="Group 31">
                <a:extLst>
                  <a:ext uri="{FF2B5EF4-FFF2-40B4-BE49-F238E27FC236}">
                    <a16:creationId xmlns:a16="http://schemas.microsoft.com/office/drawing/2014/main" id="{74CDF5DE-F99C-E4B5-7C5A-A7DFBB7DEA97}"/>
                  </a:ext>
                </a:extLst>
              </p:cNvPr>
              <p:cNvGrpSpPr>
                <a:grpSpLocks noGrp="1" noUngrp="1" noRot="1" noMove="1" noResize="1"/>
              </p:cNvGrpSpPr>
              <p:nvPr/>
            </p:nvGrpSpPr>
            <p:grpSpPr>
              <a:xfrm flipH="1">
                <a:off x="11476219" y="3023649"/>
                <a:ext cx="280074" cy="284575"/>
                <a:chOff x="969724" y="2782718"/>
                <a:chExt cx="280074" cy="284575"/>
              </a:xfrm>
              <a:solidFill>
                <a:schemeClr val="accent5"/>
              </a:solidFill>
            </p:grpSpPr>
            <p:sp>
              <p:nvSpPr>
                <p:cNvPr id="43" name="Google Shape;745;p23">
                  <a:extLst>
                    <a:ext uri="{FF2B5EF4-FFF2-40B4-BE49-F238E27FC236}">
                      <a16:creationId xmlns:a16="http://schemas.microsoft.com/office/drawing/2014/main" id="{ADB194DF-9FEA-4F8E-6695-B8ED5A005244}"/>
                    </a:ext>
                  </a:extLst>
                </p:cNvPr>
                <p:cNvSpPr>
                  <a:spLocks noGrp="1" noRot="1" noMove="1" noResize="1" noEditPoints="1" noAdjustHandles="1" noChangeArrowheads="1" noChangeShapeType="1"/>
                </p:cNvSpPr>
                <p:nvPr/>
              </p:nvSpPr>
              <p:spPr>
                <a:xfrm>
                  <a:off x="969724" y="2840127"/>
                  <a:ext cx="187391" cy="227166"/>
                </a:xfrm>
                <a:custGeom>
                  <a:avLst/>
                  <a:gdLst/>
                  <a:ahLst/>
                  <a:cxnLst/>
                  <a:rect l="l" t="t" r="r" b="b"/>
                  <a:pathLst>
                    <a:path w="6375" h="7728" extrusionOk="0">
                      <a:moveTo>
                        <a:pt x="0" y="0"/>
                      </a:moveTo>
                      <a:lnTo>
                        <a:pt x="265" y="6486"/>
                      </a:lnTo>
                      <a:lnTo>
                        <a:pt x="6375" y="7728"/>
                      </a:lnTo>
                      <a:lnTo>
                        <a:pt x="6291" y="1032"/>
                      </a:lnTo>
                      <a:lnTo>
                        <a:pt x="0" y="0"/>
                      </a:lnTo>
                      <a:close/>
                    </a:path>
                  </a:pathLst>
                </a:custGeom>
                <a:solidFill>
                  <a:srgbClr val="C0000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r" rtl="0">
                    <a:spcBef>
                      <a:spcPts val="0"/>
                    </a:spcBef>
                    <a:spcAft>
                      <a:spcPts val="0"/>
                    </a:spcAft>
                    <a:buNone/>
                  </a:pPr>
                  <a:endParaRPr sz="1200">
                    <a:solidFill>
                      <a:schemeClr val="accent1">
                        <a:lumMod val="60000"/>
                        <a:lumOff val="40000"/>
                      </a:schemeClr>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44" name="Google Shape;746;p23">
                  <a:extLst>
                    <a:ext uri="{FF2B5EF4-FFF2-40B4-BE49-F238E27FC236}">
                      <a16:creationId xmlns:a16="http://schemas.microsoft.com/office/drawing/2014/main" id="{CD958EDE-A779-2DCB-3DC2-8BAB2944372D}"/>
                    </a:ext>
                  </a:extLst>
                </p:cNvPr>
                <p:cNvSpPr>
                  <a:spLocks noGrp="1" noRot="1" noMove="1" noResize="1" noEditPoints="1" noAdjustHandles="1" noChangeArrowheads="1" noChangeShapeType="1"/>
                </p:cNvSpPr>
                <p:nvPr/>
              </p:nvSpPr>
              <p:spPr>
                <a:xfrm>
                  <a:off x="1154647" y="2808938"/>
                  <a:ext cx="95151" cy="258355"/>
                </a:xfrm>
                <a:custGeom>
                  <a:avLst/>
                  <a:gdLst/>
                  <a:ahLst/>
                  <a:cxnLst/>
                  <a:rect l="l" t="t" r="r" b="b"/>
                  <a:pathLst>
                    <a:path w="3237" h="8789" extrusionOk="0">
                      <a:moveTo>
                        <a:pt x="3236" y="1"/>
                      </a:moveTo>
                      <a:lnTo>
                        <a:pt x="0" y="2093"/>
                      </a:lnTo>
                      <a:lnTo>
                        <a:pt x="84" y="8789"/>
                      </a:lnTo>
                      <a:lnTo>
                        <a:pt x="3180" y="6362"/>
                      </a:lnTo>
                      <a:lnTo>
                        <a:pt x="3236" y="1"/>
                      </a:lnTo>
                      <a:close/>
                    </a:path>
                  </a:pathLst>
                </a:custGeom>
                <a:solidFill>
                  <a:srgbClr val="C0000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r" rtl="0">
                    <a:spcBef>
                      <a:spcPts val="0"/>
                    </a:spcBef>
                    <a:spcAft>
                      <a:spcPts val="0"/>
                    </a:spcAft>
                    <a:buNone/>
                  </a:pPr>
                  <a:endParaRPr sz="1200">
                    <a:solidFill>
                      <a:schemeClr val="accent1">
                        <a:lumMod val="60000"/>
                        <a:lumOff val="40000"/>
                      </a:schemeClr>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45" name="Google Shape;747;p23">
                  <a:extLst>
                    <a:ext uri="{FF2B5EF4-FFF2-40B4-BE49-F238E27FC236}">
                      <a16:creationId xmlns:a16="http://schemas.microsoft.com/office/drawing/2014/main" id="{D85540BE-5503-55CE-7A3E-96D602855F57}"/>
                    </a:ext>
                  </a:extLst>
                </p:cNvPr>
                <p:cNvSpPr>
                  <a:spLocks noGrp="1" noRot="1" noMove="1" noResize="1" noEditPoints="1" noAdjustHandles="1" noChangeArrowheads="1" noChangeShapeType="1"/>
                </p:cNvSpPr>
                <p:nvPr/>
              </p:nvSpPr>
              <p:spPr>
                <a:xfrm>
                  <a:off x="969724" y="2782718"/>
                  <a:ext cx="280073" cy="87774"/>
                </a:xfrm>
                <a:custGeom>
                  <a:avLst/>
                  <a:gdLst/>
                  <a:ahLst/>
                  <a:cxnLst/>
                  <a:rect l="l" t="t" r="r" b="b"/>
                  <a:pathLst>
                    <a:path w="9528" h="2986" extrusionOk="0">
                      <a:moveTo>
                        <a:pt x="3543" y="0"/>
                      </a:moveTo>
                      <a:lnTo>
                        <a:pt x="0" y="1953"/>
                      </a:lnTo>
                      <a:lnTo>
                        <a:pt x="6291" y="2985"/>
                      </a:lnTo>
                      <a:lnTo>
                        <a:pt x="9527" y="893"/>
                      </a:lnTo>
                      <a:lnTo>
                        <a:pt x="3543" y="0"/>
                      </a:lnTo>
                      <a:close/>
                    </a:path>
                  </a:pathLst>
                </a:custGeom>
                <a:solidFill>
                  <a:srgbClr val="C0000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r" rtl="0">
                    <a:spcBef>
                      <a:spcPts val="0"/>
                    </a:spcBef>
                    <a:spcAft>
                      <a:spcPts val="0"/>
                    </a:spcAft>
                    <a:buNone/>
                  </a:pPr>
                  <a:endParaRPr sz="1200">
                    <a:solidFill>
                      <a:schemeClr val="accent1">
                        <a:lumMod val="60000"/>
                        <a:lumOff val="40000"/>
                      </a:schemeClr>
                    </a:solidFill>
                    <a:latin typeface="Lato Light" panose="020F0502020204030203" pitchFamily="34" charset="0"/>
                    <a:ea typeface="Lato Light" panose="020F0502020204030203" pitchFamily="34" charset="0"/>
                    <a:cs typeface="Lato Light" panose="020F0502020204030203" pitchFamily="34" charset="0"/>
                  </a:endParaRPr>
                </a:p>
              </p:txBody>
            </p:sp>
          </p:grpSp>
        </p:grpSp>
        <p:grpSp>
          <p:nvGrpSpPr>
            <p:cNvPr id="69" name="Group 68">
              <a:extLst>
                <a:ext uri="{FF2B5EF4-FFF2-40B4-BE49-F238E27FC236}">
                  <a16:creationId xmlns:a16="http://schemas.microsoft.com/office/drawing/2014/main" id="{5FF6BDDE-132C-432D-8638-CFCF395971AC}"/>
                </a:ext>
              </a:extLst>
            </p:cNvPr>
            <p:cNvGrpSpPr>
              <a:grpSpLocks noGrp="1" noUngrp="1" noRot="1" noMove="1" noResize="1"/>
            </p:cNvGrpSpPr>
            <p:nvPr/>
          </p:nvGrpSpPr>
          <p:grpSpPr>
            <a:xfrm>
              <a:off x="9107733" y="3970276"/>
              <a:ext cx="2648560" cy="1015663"/>
              <a:chOff x="9107733" y="3970276"/>
              <a:chExt cx="2648560" cy="1015663"/>
            </a:xfrm>
          </p:grpSpPr>
          <p:sp>
            <p:nvSpPr>
              <p:cNvPr id="33" name="TextBox 32">
                <a:extLst>
                  <a:ext uri="{FF2B5EF4-FFF2-40B4-BE49-F238E27FC236}">
                    <a16:creationId xmlns:a16="http://schemas.microsoft.com/office/drawing/2014/main" id="{99E87883-0DAE-3004-A717-E19E8347AF07}"/>
                  </a:ext>
                </a:extLst>
              </p:cNvPr>
              <p:cNvSpPr txBox="1">
                <a:spLocks noGrp="1" noRot="1" noMove="1" noResize="1" noEditPoints="1" noAdjustHandles="1" noChangeArrowheads="1" noChangeShapeType="1"/>
              </p:cNvSpPr>
              <p:nvPr/>
            </p:nvSpPr>
            <p:spPr>
              <a:xfrm flipH="1">
                <a:off x="9107733" y="3970276"/>
                <a:ext cx="2219174" cy="1015663"/>
              </a:xfrm>
              <a:prstGeom prst="rect">
                <a:avLst/>
              </a:prstGeom>
              <a:noFill/>
            </p:spPr>
            <p:txBody>
              <a:bodyPr wrap="square" rtlCol="0">
                <a:spAutoFit/>
              </a:bodyPr>
              <a:lstStyle/>
              <a:p>
                <a:pPr marL="0" marR="0" lvl="0" indent="0" algn="r"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a:ln>
                      <a:noFill/>
                    </a:ln>
                    <a:solidFill>
                      <a:srgbClr val="263238"/>
                    </a:solidFill>
                    <a:effectLst/>
                    <a:uLnTx/>
                    <a:uFillTx/>
                    <a:latin typeface="Lato Light" panose="020F0502020204030203" pitchFamily="34" charset="0"/>
                    <a:ea typeface="Lato Light" panose="020F0502020204030203" pitchFamily="34" charset="0"/>
                    <a:cs typeface="Lato Light" panose="020F0502020204030203" pitchFamily="34" charset="0"/>
                  </a:rPr>
                  <a:t>From 9 groups and 1,639 stakeholders in the </a:t>
                </a:r>
                <a:r>
                  <a:rPr kumimoji="0" lang="en-US" sz="1200" b="1" i="0" u="none" strike="noStrike" kern="1200" cap="none" spc="0" normalizeH="0" baseline="0" noProof="0">
                    <a:ln>
                      <a:noFill/>
                    </a:ln>
                    <a:solidFill>
                      <a:srgbClr val="263238"/>
                    </a:solidFill>
                    <a:effectLst/>
                    <a:uLnTx/>
                    <a:uFillTx/>
                    <a:latin typeface="Lato Light" panose="020F0502020204030203" pitchFamily="34" charset="0"/>
                    <a:ea typeface="Lato Light" panose="020F0502020204030203" pitchFamily="34" charset="0"/>
                    <a:cs typeface="Lato Light" panose="020F0502020204030203" pitchFamily="34" charset="0"/>
                  </a:rPr>
                  <a:t>United Kingdom</a:t>
                </a:r>
                <a:r>
                  <a:rPr kumimoji="0" lang="en-US" sz="1200" b="0" i="0" u="none" strike="noStrike" kern="1200" cap="none" spc="0" normalizeH="0" baseline="0" noProof="0">
                    <a:ln>
                      <a:noFill/>
                    </a:ln>
                    <a:solidFill>
                      <a:srgbClr val="263238"/>
                    </a:solidFill>
                    <a:effectLst/>
                    <a:uLnTx/>
                    <a:uFillTx/>
                    <a:latin typeface="Lato Light" panose="020F0502020204030203" pitchFamily="34" charset="0"/>
                    <a:ea typeface="Lato Light" panose="020F0502020204030203" pitchFamily="34" charset="0"/>
                    <a:cs typeface="Lato Light" panose="020F0502020204030203" pitchFamily="34" charset="0"/>
                  </a:rPr>
                  <a:t>, 1,408 were involved with the </a:t>
                </a:r>
                <a:r>
                  <a:rPr kumimoji="0" lang="en-US" sz="1200" b="1" i="0" u="none" strike="noStrike" kern="1200" cap="none" spc="0" normalizeH="0" baseline="0" noProof="0">
                    <a:ln>
                      <a:noFill/>
                    </a:ln>
                    <a:effectLst/>
                    <a:uLnTx/>
                    <a:uFillTx/>
                    <a:latin typeface="Lato Light" panose="020F0502020204030203" pitchFamily="34" charset="0"/>
                    <a:ea typeface="Lato Light" panose="020F0502020204030203" pitchFamily="34" charset="0"/>
                    <a:cs typeface="Lato Light" panose="020F0502020204030203" pitchFamily="34" charset="0"/>
                  </a:rPr>
                  <a:t>National Institute of Health Research</a:t>
                </a:r>
                <a:r>
                  <a:rPr kumimoji="0" lang="en-US" sz="1200" b="1" i="0" u="none" strike="noStrike" kern="1200" cap="none" spc="0" normalizeH="0" baseline="0" noProof="0">
                    <a:ln>
                      <a:noFill/>
                    </a:ln>
                    <a:solidFill>
                      <a:schemeClr val="tx2"/>
                    </a:solidFill>
                    <a:effectLst/>
                    <a:uLnTx/>
                    <a:uFillTx/>
                    <a:latin typeface="Lato Light" panose="020F0502020204030203" pitchFamily="34" charset="0"/>
                    <a:ea typeface="Lato Light" panose="020F0502020204030203" pitchFamily="34" charset="0"/>
                    <a:cs typeface="Lato Light" panose="020F0502020204030203" pitchFamily="34" charset="0"/>
                  </a:rPr>
                  <a:t>.</a:t>
                </a:r>
                <a:endParaRPr kumimoji="0" lang="en-US" sz="1200" b="0" i="0" u="none" strike="noStrike" kern="1200" cap="none" spc="0" normalizeH="0" baseline="0" noProof="0">
                  <a:ln>
                    <a:noFill/>
                  </a:ln>
                  <a:solidFill>
                    <a:srgbClr val="263238"/>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grpSp>
            <p:nvGrpSpPr>
              <p:cNvPr id="34" name="Group 33">
                <a:extLst>
                  <a:ext uri="{FF2B5EF4-FFF2-40B4-BE49-F238E27FC236}">
                    <a16:creationId xmlns:a16="http://schemas.microsoft.com/office/drawing/2014/main" id="{32393F04-50A1-20F8-B6C6-C071D7AC5CCB}"/>
                  </a:ext>
                </a:extLst>
              </p:cNvPr>
              <p:cNvGrpSpPr>
                <a:grpSpLocks noGrp="1" noUngrp="1" noRot="1" noMove="1" noResize="1"/>
              </p:cNvGrpSpPr>
              <p:nvPr/>
            </p:nvGrpSpPr>
            <p:grpSpPr>
              <a:xfrm flipH="1">
                <a:off x="11476219" y="4033122"/>
                <a:ext cx="280074" cy="284575"/>
                <a:chOff x="969724" y="2782718"/>
                <a:chExt cx="280074" cy="284575"/>
              </a:xfrm>
              <a:solidFill>
                <a:schemeClr val="accent5"/>
              </a:solidFill>
            </p:grpSpPr>
            <p:sp>
              <p:nvSpPr>
                <p:cNvPr id="40" name="Google Shape;745;p23">
                  <a:extLst>
                    <a:ext uri="{FF2B5EF4-FFF2-40B4-BE49-F238E27FC236}">
                      <a16:creationId xmlns:a16="http://schemas.microsoft.com/office/drawing/2014/main" id="{67B2B6ED-C05C-1A3D-AA58-567B3AD2E878}"/>
                    </a:ext>
                  </a:extLst>
                </p:cNvPr>
                <p:cNvSpPr>
                  <a:spLocks noGrp="1" noRot="1" noMove="1" noResize="1" noEditPoints="1" noAdjustHandles="1" noChangeArrowheads="1" noChangeShapeType="1"/>
                </p:cNvSpPr>
                <p:nvPr/>
              </p:nvSpPr>
              <p:spPr>
                <a:xfrm>
                  <a:off x="969724" y="2840127"/>
                  <a:ext cx="187391" cy="227166"/>
                </a:xfrm>
                <a:custGeom>
                  <a:avLst/>
                  <a:gdLst/>
                  <a:ahLst/>
                  <a:cxnLst/>
                  <a:rect l="l" t="t" r="r" b="b"/>
                  <a:pathLst>
                    <a:path w="6375" h="7728" extrusionOk="0">
                      <a:moveTo>
                        <a:pt x="0" y="0"/>
                      </a:moveTo>
                      <a:lnTo>
                        <a:pt x="265" y="6486"/>
                      </a:lnTo>
                      <a:lnTo>
                        <a:pt x="6375" y="7728"/>
                      </a:lnTo>
                      <a:lnTo>
                        <a:pt x="6291" y="1032"/>
                      </a:lnTo>
                      <a:lnTo>
                        <a:pt x="0" y="0"/>
                      </a:lnTo>
                      <a:close/>
                    </a:path>
                  </a:pathLst>
                </a:custGeom>
                <a:grp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r" rtl="0">
                    <a:spcBef>
                      <a:spcPts val="0"/>
                    </a:spcBef>
                    <a:spcAft>
                      <a:spcPts val="0"/>
                    </a:spcAft>
                    <a:buNone/>
                  </a:pPr>
                  <a:endParaRPr sz="1200">
                    <a:solidFill>
                      <a:schemeClr val="accent1">
                        <a:lumMod val="60000"/>
                        <a:lumOff val="40000"/>
                      </a:schemeClr>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41" name="Google Shape;746;p23">
                  <a:extLst>
                    <a:ext uri="{FF2B5EF4-FFF2-40B4-BE49-F238E27FC236}">
                      <a16:creationId xmlns:a16="http://schemas.microsoft.com/office/drawing/2014/main" id="{2437CE77-BD03-D5D4-EB84-313F24CBDB63}"/>
                    </a:ext>
                  </a:extLst>
                </p:cNvPr>
                <p:cNvSpPr>
                  <a:spLocks noGrp="1" noRot="1" noMove="1" noResize="1" noEditPoints="1" noAdjustHandles="1" noChangeArrowheads="1" noChangeShapeType="1"/>
                </p:cNvSpPr>
                <p:nvPr/>
              </p:nvSpPr>
              <p:spPr>
                <a:xfrm>
                  <a:off x="1154647" y="2808938"/>
                  <a:ext cx="95151" cy="258355"/>
                </a:xfrm>
                <a:custGeom>
                  <a:avLst/>
                  <a:gdLst/>
                  <a:ahLst/>
                  <a:cxnLst/>
                  <a:rect l="l" t="t" r="r" b="b"/>
                  <a:pathLst>
                    <a:path w="3237" h="8789" extrusionOk="0">
                      <a:moveTo>
                        <a:pt x="3236" y="1"/>
                      </a:moveTo>
                      <a:lnTo>
                        <a:pt x="0" y="2093"/>
                      </a:lnTo>
                      <a:lnTo>
                        <a:pt x="84" y="8789"/>
                      </a:lnTo>
                      <a:lnTo>
                        <a:pt x="3180" y="6362"/>
                      </a:lnTo>
                      <a:lnTo>
                        <a:pt x="3236" y="1"/>
                      </a:lnTo>
                      <a:close/>
                    </a:path>
                  </a:pathLst>
                </a:custGeom>
                <a:grp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r" rtl="0">
                    <a:spcBef>
                      <a:spcPts val="0"/>
                    </a:spcBef>
                    <a:spcAft>
                      <a:spcPts val="0"/>
                    </a:spcAft>
                    <a:buNone/>
                  </a:pPr>
                  <a:endParaRPr sz="1200">
                    <a:solidFill>
                      <a:schemeClr val="accent1">
                        <a:lumMod val="60000"/>
                        <a:lumOff val="40000"/>
                      </a:schemeClr>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42" name="Google Shape;747;p23">
                  <a:extLst>
                    <a:ext uri="{FF2B5EF4-FFF2-40B4-BE49-F238E27FC236}">
                      <a16:creationId xmlns:a16="http://schemas.microsoft.com/office/drawing/2014/main" id="{7968DDF4-675D-8657-1929-64DDB36E82ED}"/>
                    </a:ext>
                  </a:extLst>
                </p:cNvPr>
                <p:cNvSpPr>
                  <a:spLocks noGrp="1" noRot="1" noMove="1" noResize="1" noEditPoints="1" noAdjustHandles="1" noChangeArrowheads="1" noChangeShapeType="1"/>
                </p:cNvSpPr>
                <p:nvPr/>
              </p:nvSpPr>
              <p:spPr>
                <a:xfrm>
                  <a:off x="969724" y="2782718"/>
                  <a:ext cx="280073" cy="87774"/>
                </a:xfrm>
                <a:custGeom>
                  <a:avLst/>
                  <a:gdLst/>
                  <a:ahLst/>
                  <a:cxnLst/>
                  <a:rect l="l" t="t" r="r" b="b"/>
                  <a:pathLst>
                    <a:path w="9528" h="2986" extrusionOk="0">
                      <a:moveTo>
                        <a:pt x="3543" y="0"/>
                      </a:moveTo>
                      <a:lnTo>
                        <a:pt x="0" y="1953"/>
                      </a:lnTo>
                      <a:lnTo>
                        <a:pt x="6291" y="2985"/>
                      </a:lnTo>
                      <a:lnTo>
                        <a:pt x="9527" y="893"/>
                      </a:lnTo>
                      <a:lnTo>
                        <a:pt x="3543" y="0"/>
                      </a:lnTo>
                      <a:close/>
                    </a:path>
                  </a:pathLst>
                </a:custGeom>
                <a:grp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r" rtl="0">
                    <a:spcBef>
                      <a:spcPts val="0"/>
                    </a:spcBef>
                    <a:spcAft>
                      <a:spcPts val="0"/>
                    </a:spcAft>
                    <a:buNone/>
                  </a:pPr>
                  <a:endParaRPr sz="1200">
                    <a:solidFill>
                      <a:schemeClr val="accent1">
                        <a:lumMod val="60000"/>
                        <a:lumOff val="40000"/>
                      </a:schemeClr>
                    </a:solidFill>
                    <a:latin typeface="Lato Light" panose="020F0502020204030203" pitchFamily="34" charset="0"/>
                    <a:ea typeface="Lato Light" panose="020F0502020204030203" pitchFamily="34" charset="0"/>
                    <a:cs typeface="Lato Light" panose="020F0502020204030203" pitchFamily="34" charset="0"/>
                  </a:endParaRPr>
                </a:p>
              </p:txBody>
            </p:sp>
          </p:grpSp>
        </p:grpSp>
        <p:grpSp>
          <p:nvGrpSpPr>
            <p:cNvPr id="70" name="Group 69">
              <a:extLst>
                <a:ext uri="{FF2B5EF4-FFF2-40B4-BE49-F238E27FC236}">
                  <a16:creationId xmlns:a16="http://schemas.microsoft.com/office/drawing/2014/main" id="{9EDEB014-F8FA-3C2A-2E2B-D440E477481B}"/>
                </a:ext>
              </a:extLst>
            </p:cNvPr>
            <p:cNvGrpSpPr>
              <a:grpSpLocks noGrp="1" noUngrp="1" noRot="1" noMove="1" noResize="1"/>
            </p:cNvGrpSpPr>
            <p:nvPr/>
          </p:nvGrpSpPr>
          <p:grpSpPr>
            <a:xfrm>
              <a:off x="9110474" y="4984983"/>
              <a:ext cx="2645819" cy="830997"/>
              <a:chOff x="9110474" y="4984983"/>
              <a:chExt cx="2645819" cy="830997"/>
            </a:xfrm>
          </p:grpSpPr>
          <p:sp>
            <p:nvSpPr>
              <p:cNvPr id="35" name="TextBox 34">
                <a:extLst>
                  <a:ext uri="{FF2B5EF4-FFF2-40B4-BE49-F238E27FC236}">
                    <a16:creationId xmlns:a16="http://schemas.microsoft.com/office/drawing/2014/main" id="{D1A7D219-E76F-4BB8-B536-96B2DA865238}"/>
                  </a:ext>
                </a:extLst>
              </p:cNvPr>
              <p:cNvSpPr txBox="1">
                <a:spLocks noGrp="1" noRot="1" noMove="1" noResize="1" noEditPoints="1" noAdjustHandles="1" noChangeArrowheads="1" noChangeShapeType="1"/>
              </p:cNvSpPr>
              <p:nvPr/>
            </p:nvSpPr>
            <p:spPr>
              <a:xfrm flipH="1">
                <a:off x="9110474" y="4984983"/>
                <a:ext cx="2219174" cy="83099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a:ln>
                      <a:noFill/>
                    </a:ln>
                    <a:solidFill>
                      <a:srgbClr val="263238"/>
                    </a:solidFill>
                    <a:effectLst/>
                    <a:uLnTx/>
                    <a:uFillTx/>
                    <a:latin typeface="Lato Light" panose="020F0502020204030203" pitchFamily="34" charset="0"/>
                    <a:ea typeface="Lato Light" panose="020F0502020204030203" pitchFamily="34" charset="0"/>
                    <a:cs typeface="Lato Light" panose="020F0502020204030203" pitchFamily="34" charset="0"/>
                  </a:rPr>
                  <a:t>From 10 groups and 919 stakeholders in the </a:t>
                </a:r>
                <a:r>
                  <a:rPr kumimoji="0" lang="en-US" sz="1200" b="1" i="0" u="none" strike="noStrike" kern="1200" cap="none" spc="0" normalizeH="0" baseline="0" noProof="0">
                    <a:ln>
                      <a:noFill/>
                    </a:ln>
                    <a:solidFill>
                      <a:schemeClr val="accent6">
                        <a:lumMod val="75000"/>
                      </a:schemeClr>
                    </a:solidFill>
                    <a:effectLst/>
                    <a:uLnTx/>
                    <a:uFillTx/>
                    <a:latin typeface="Lato Light" panose="020F0502020204030203" pitchFamily="34" charset="0"/>
                    <a:ea typeface="Lato Light" panose="020F0502020204030203" pitchFamily="34" charset="0"/>
                    <a:cs typeface="Lato Light" panose="020F0502020204030203" pitchFamily="34" charset="0"/>
                  </a:rPr>
                  <a:t>USA</a:t>
                </a:r>
                <a:r>
                  <a:rPr kumimoji="0" lang="en-US" sz="1200" b="0" i="0" u="none" strike="noStrike" kern="1200" cap="none" spc="0" normalizeH="0" baseline="0" noProof="0">
                    <a:ln>
                      <a:noFill/>
                    </a:ln>
                    <a:solidFill>
                      <a:srgbClr val="263238"/>
                    </a:solidFill>
                    <a:effectLst/>
                    <a:uLnTx/>
                    <a:uFillTx/>
                    <a:latin typeface="Lato Light" panose="020F0502020204030203" pitchFamily="34" charset="0"/>
                    <a:ea typeface="Lato Light" panose="020F0502020204030203" pitchFamily="34" charset="0"/>
                    <a:cs typeface="Lato Light" panose="020F0502020204030203" pitchFamily="34" charset="0"/>
                  </a:rPr>
                  <a:t>, 326were involved with the </a:t>
                </a:r>
                <a:r>
                  <a:rPr kumimoji="0" lang="en-US" sz="1200" b="1" i="0" u="none" strike="noStrike" kern="1200" cap="none" spc="0" normalizeH="0" baseline="0" noProof="0">
                    <a:ln>
                      <a:noFill/>
                    </a:ln>
                    <a:solidFill>
                      <a:schemeClr val="accent6">
                        <a:lumMod val="75000"/>
                      </a:schemeClr>
                    </a:solidFill>
                    <a:effectLst/>
                    <a:uLnTx/>
                    <a:uFillTx/>
                    <a:latin typeface="Lato Light" panose="020F0502020204030203" pitchFamily="34" charset="0"/>
                    <a:ea typeface="Lato Light" panose="020F0502020204030203" pitchFamily="34" charset="0"/>
                    <a:cs typeface="Lato Light" panose="020F0502020204030203" pitchFamily="34" charset="0"/>
                  </a:rPr>
                  <a:t>FDA.</a:t>
                </a:r>
                <a:endParaRPr kumimoji="0" lang="en-US" sz="1200" b="0" i="0" u="none" strike="noStrike" kern="1200" cap="none" spc="0" normalizeH="0" baseline="0" noProof="0">
                  <a:ln>
                    <a:noFill/>
                  </a:ln>
                  <a:solidFill>
                    <a:srgbClr val="263238"/>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grpSp>
            <p:nvGrpSpPr>
              <p:cNvPr id="36" name="Group 35">
                <a:extLst>
                  <a:ext uri="{FF2B5EF4-FFF2-40B4-BE49-F238E27FC236}">
                    <a16:creationId xmlns:a16="http://schemas.microsoft.com/office/drawing/2014/main" id="{8781B56E-926D-D18D-704E-A02275071C33}"/>
                  </a:ext>
                </a:extLst>
              </p:cNvPr>
              <p:cNvGrpSpPr>
                <a:grpSpLocks noGrp="1" noUngrp="1" noRot="1" noMove="1" noResize="1"/>
              </p:cNvGrpSpPr>
              <p:nvPr/>
            </p:nvGrpSpPr>
            <p:grpSpPr>
              <a:xfrm flipH="1">
                <a:off x="11476219" y="5068815"/>
                <a:ext cx="280074" cy="284575"/>
                <a:chOff x="969724" y="2782718"/>
                <a:chExt cx="280074" cy="284575"/>
              </a:xfrm>
              <a:solidFill>
                <a:schemeClr val="accent5"/>
              </a:solidFill>
            </p:grpSpPr>
            <p:sp>
              <p:nvSpPr>
                <p:cNvPr id="37" name="Google Shape;745;p23">
                  <a:extLst>
                    <a:ext uri="{FF2B5EF4-FFF2-40B4-BE49-F238E27FC236}">
                      <a16:creationId xmlns:a16="http://schemas.microsoft.com/office/drawing/2014/main" id="{0E898187-C05C-5056-4D07-41CE093B6C3A}"/>
                    </a:ext>
                  </a:extLst>
                </p:cNvPr>
                <p:cNvSpPr>
                  <a:spLocks noGrp="1" noRot="1" noMove="1" noResize="1" noEditPoints="1" noAdjustHandles="1" noChangeArrowheads="1" noChangeShapeType="1"/>
                </p:cNvSpPr>
                <p:nvPr/>
              </p:nvSpPr>
              <p:spPr>
                <a:xfrm>
                  <a:off x="969724" y="2840127"/>
                  <a:ext cx="187391" cy="227166"/>
                </a:xfrm>
                <a:custGeom>
                  <a:avLst/>
                  <a:gdLst/>
                  <a:ahLst/>
                  <a:cxnLst/>
                  <a:rect l="l" t="t" r="r" b="b"/>
                  <a:pathLst>
                    <a:path w="6375" h="7728" extrusionOk="0">
                      <a:moveTo>
                        <a:pt x="0" y="0"/>
                      </a:moveTo>
                      <a:lnTo>
                        <a:pt x="265" y="6486"/>
                      </a:lnTo>
                      <a:lnTo>
                        <a:pt x="6375" y="7728"/>
                      </a:lnTo>
                      <a:lnTo>
                        <a:pt x="6291" y="1032"/>
                      </a:lnTo>
                      <a:lnTo>
                        <a:pt x="0" y="0"/>
                      </a:lnTo>
                      <a:close/>
                    </a:path>
                  </a:pathLst>
                </a:custGeom>
                <a:solidFill>
                  <a:schemeClr val="accent6">
                    <a:lumMod val="75000"/>
                  </a:schemeClr>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r" rtl="0">
                    <a:spcBef>
                      <a:spcPts val="0"/>
                    </a:spcBef>
                    <a:spcAft>
                      <a:spcPts val="0"/>
                    </a:spcAft>
                    <a:buNone/>
                  </a:pPr>
                  <a:endParaRPr sz="1200">
                    <a:solidFill>
                      <a:schemeClr val="accent1">
                        <a:lumMod val="60000"/>
                        <a:lumOff val="40000"/>
                      </a:schemeClr>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38" name="Google Shape;746;p23">
                  <a:extLst>
                    <a:ext uri="{FF2B5EF4-FFF2-40B4-BE49-F238E27FC236}">
                      <a16:creationId xmlns:a16="http://schemas.microsoft.com/office/drawing/2014/main" id="{6B26655C-23C2-43F5-DB5F-B43B89B6B751}"/>
                    </a:ext>
                  </a:extLst>
                </p:cNvPr>
                <p:cNvSpPr>
                  <a:spLocks noGrp="1" noRot="1" noMove="1" noResize="1" noEditPoints="1" noAdjustHandles="1" noChangeArrowheads="1" noChangeShapeType="1"/>
                </p:cNvSpPr>
                <p:nvPr/>
              </p:nvSpPr>
              <p:spPr>
                <a:xfrm>
                  <a:off x="1154647" y="2808938"/>
                  <a:ext cx="95151" cy="258355"/>
                </a:xfrm>
                <a:custGeom>
                  <a:avLst/>
                  <a:gdLst/>
                  <a:ahLst/>
                  <a:cxnLst/>
                  <a:rect l="l" t="t" r="r" b="b"/>
                  <a:pathLst>
                    <a:path w="3237" h="8789" extrusionOk="0">
                      <a:moveTo>
                        <a:pt x="3236" y="1"/>
                      </a:moveTo>
                      <a:lnTo>
                        <a:pt x="0" y="2093"/>
                      </a:lnTo>
                      <a:lnTo>
                        <a:pt x="84" y="8789"/>
                      </a:lnTo>
                      <a:lnTo>
                        <a:pt x="3180" y="6362"/>
                      </a:lnTo>
                      <a:lnTo>
                        <a:pt x="3236" y="1"/>
                      </a:lnTo>
                      <a:close/>
                    </a:path>
                  </a:pathLst>
                </a:custGeom>
                <a:solidFill>
                  <a:schemeClr val="accent6">
                    <a:lumMod val="75000"/>
                  </a:schemeClr>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r" rtl="0">
                    <a:spcBef>
                      <a:spcPts val="0"/>
                    </a:spcBef>
                    <a:spcAft>
                      <a:spcPts val="0"/>
                    </a:spcAft>
                    <a:buNone/>
                  </a:pPr>
                  <a:endParaRPr sz="1200">
                    <a:solidFill>
                      <a:schemeClr val="accent1">
                        <a:lumMod val="60000"/>
                        <a:lumOff val="40000"/>
                      </a:schemeClr>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39" name="Google Shape;747;p23">
                  <a:extLst>
                    <a:ext uri="{FF2B5EF4-FFF2-40B4-BE49-F238E27FC236}">
                      <a16:creationId xmlns:a16="http://schemas.microsoft.com/office/drawing/2014/main" id="{F510952C-FFDA-F3B4-FF66-7B4FAAB0EC11}"/>
                    </a:ext>
                  </a:extLst>
                </p:cNvPr>
                <p:cNvSpPr>
                  <a:spLocks noGrp="1" noRot="1" noMove="1" noResize="1" noEditPoints="1" noAdjustHandles="1" noChangeArrowheads="1" noChangeShapeType="1"/>
                </p:cNvSpPr>
                <p:nvPr/>
              </p:nvSpPr>
              <p:spPr>
                <a:xfrm>
                  <a:off x="969724" y="2782718"/>
                  <a:ext cx="280073" cy="87774"/>
                </a:xfrm>
                <a:custGeom>
                  <a:avLst/>
                  <a:gdLst/>
                  <a:ahLst/>
                  <a:cxnLst/>
                  <a:rect l="l" t="t" r="r" b="b"/>
                  <a:pathLst>
                    <a:path w="9528" h="2986" extrusionOk="0">
                      <a:moveTo>
                        <a:pt x="3543" y="0"/>
                      </a:moveTo>
                      <a:lnTo>
                        <a:pt x="0" y="1953"/>
                      </a:lnTo>
                      <a:lnTo>
                        <a:pt x="6291" y="2985"/>
                      </a:lnTo>
                      <a:lnTo>
                        <a:pt x="9527" y="893"/>
                      </a:lnTo>
                      <a:lnTo>
                        <a:pt x="3543" y="0"/>
                      </a:lnTo>
                      <a:close/>
                    </a:path>
                  </a:pathLst>
                </a:custGeom>
                <a:solidFill>
                  <a:schemeClr val="accent6">
                    <a:lumMod val="75000"/>
                  </a:schemeClr>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r" rtl="0">
                    <a:spcBef>
                      <a:spcPts val="0"/>
                    </a:spcBef>
                    <a:spcAft>
                      <a:spcPts val="0"/>
                    </a:spcAft>
                    <a:buNone/>
                  </a:pPr>
                  <a:endParaRPr sz="1200">
                    <a:solidFill>
                      <a:schemeClr val="accent1">
                        <a:lumMod val="60000"/>
                        <a:lumOff val="40000"/>
                      </a:schemeClr>
                    </a:solidFill>
                    <a:latin typeface="Lato Light" panose="020F0502020204030203" pitchFamily="34" charset="0"/>
                    <a:ea typeface="Lato Light" panose="020F0502020204030203" pitchFamily="34" charset="0"/>
                    <a:cs typeface="Lato Light" panose="020F0502020204030203" pitchFamily="34" charset="0"/>
                  </a:endParaRPr>
                </a:p>
              </p:txBody>
            </p:sp>
          </p:grpSp>
        </p:grpSp>
      </p:grpSp>
      <p:grpSp>
        <p:nvGrpSpPr>
          <p:cNvPr id="72" name="Group 71">
            <a:extLst>
              <a:ext uri="{FF2B5EF4-FFF2-40B4-BE49-F238E27FC236}">
                <a16:creationId xmlns:a16="http://schemas.microsoft.com/office/drawing/2014/main" id="{A5BBCFA0-4F82-522E-E005-4BFEC9F0E7FB}"/>
              </a:ext>
            </a:extLst>
          </p:cNvPr>
          <p:cNvGrpSpPr>
            <a:grpSpLocks/>
          </p:cNvGrpSpPr>
          <p:nvPr/>
        </p:nvGrpSpPr>
        <p:grpSpPr>
          <a:xfrm>
            <a:off x="435708" y="1461890"/>
            <a:ext cx="3079017" cy="3982894"/>
            <a:chOff x="435708" y="1940864"/>
            <a:chExt cx="3079017" cy="3792956"/>
          </a:xfrm>
        </p:grpSpPr>
        <p:grpSp>
          <p:nvGrpSpPr>
            <p:cNvPr id="63" name="Group 62">
              <a:extLst>
                <a:ext uri="{FF2B5EF4-FFF2-40B4-BE49-F238E27FC236}">
                  <a16:creationId xmlns:a16="http://schemas.microsoft.com/office/drawing/2014/main" id="{61F9A82C-2165-7AB8-2B53-395C8B005A62}"/>
                </a:ext>
              </a:extLst>
            </p:cNvPr>
            <p:cNvGrpSpPr>
              <a:grpSpLocks/>
            </p:cNvGrpSpPr>
            <p:nvPr/>
          </p:nvGrpSpPr>
          <p:grpSpPr>
            <a:xfrm>
              <a:off x="435708" y="1940864"/>
              <a:ext cx="3079017" cy="791368"/>
              <a:chOff x="435708" y="1940864"/>
              <a:chExt cx="3079017" cy="791368"/>
            </a:xfrm>
          </p:grpSpPr>
          <p:sp>
            <p:nvSpPr>
              <p:cNvPr id="9" name="TextBox 8">
                <a:extLst>
                  <a:ext uri="{FF2B5EF4-FFF2-40B4-BE49-F238E27FC236}">
                    <a16:creationId xmlns:a16="http://schemas.microsoft.com/office/drawing/2014/main" id="{D8E20F76-142F-E9F3-1259-982B59431F36}"/>
                  </a:ext>
                </a:extLst>
              </p:cNvPr>
              <p:cNvSpPr txBox="1">
                <a:spLocks/>
              </p:cNvSpPr>
              <p:nvPr/>
            </p:nvSpPr>
            <p:spPr>
              <a:xfrm>
                <a:off x="865094" y="1940864"/>
                <a:ext cx="2649631" cy="79136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US" sz="1200">
                    <a:solidFill>
                      <a:srgbClr val="263238"/>
                    </a:solidFill>
                    <a:latin typeface="Lato Light" panose="020F0502020204030203" pitchFamily="34" charset="0"/>
                    <a:ea typeface="Lato Light" panose="020F0502020204030203" pitchFamily="34" charset="0"/>
                    <a:cs typeface="Lato Light" panose="020F0502020204030203" pitchFamily="34" charset="0"/>
                  </a:rPr>
                  <a:t>From</a:t>
                </a:r>
                <a:r>
                  <a:rPr lang="en-US" sz="1200" b="1">
                    <a:solidFill>
                      <a:schemeClr val="tx2"/>
                    </a:solidFill>
                    <a:latin typeface="Lato Light" panose="020F0502020204030203" pitchFamily="34" charset="0"/>
                    <a:ea typeface="Lato Light" panose="020F0502020204030203" pitchFamily="34" charset="0"/>
                    <a:cs typeface="Lato Light" panose="020F0502020204030203" pitchFamily="34" charset="0"/>
                  </a:rPr>
                  <a:t> </a:t>
                </a:r>
                <a:r>
                  <a:rPr lang="en-US" sz="1200">
                    <a:latin typeface="Lato Light" panose="020F0502020204030203" pitchFamily="34" charset="0"/>
                    <a:ea typeface="Lato Light" panose="020F0502020204030203" pitchFamily="34" charset="0"/>
                    <a:cs typeface="Lato Light" panose="020F0502020204030203" pitchFamily="34" charset="0"/>
                  </a:rPr>
                  <a:t>4</a:t>
                </a:r>
                <a:r>
                  <a:rPr lang="en-US" sz="1200" b="1">
                    <a:solidFill>
                      <a:schemeClr val="tx2"/>
                    </a:solidFill>
                    <a:latin typeface="Lato Light" panose="020F0502020204030203" pitchFamily="34" charset="0"/>
                    <a:ea typeface="Lato Light" panose="020F0502020204030203" pitchFamily="34" charset="0"/>
                    <a:cs typeface="Lato Light" panose="020F0502020204030203" pitchFamily="34" charset="0"/>
                  </a:rPr>
                  <a:t> </a:t>
                </a:r>
                <a:r>
                  <a:rPr lang="en-US" sz="1200">
                    <a:solidFill>
                      <a:srgbClr val="263238"/>
                    </a:solidFill>
                    <a:latin typeface="Lato Light" panose="020F0502020204030203" pitchFamily="34" charset="0"/>
                    <a:ea typeface="Lato Light" panose="020F0502020204030203" pitchFamily="34" charset="0"/>
                    <a:cs typeface="Lato Light" panose="020F0502020204030203" pitchFamily="34" charset="0"/>
                  </a:rPr>
                  <a:t>groups and 606 stakeholders in </a:t>
                </a:r>
                <a:r>
                  <a:rPr lang="en-US" sz="1200" b="1">
                    <a:solidFill>
                      <a:schemeClr val="tx2"/>
                    </a:solidFill>
                    <a:latin typeface="Lato Light" panose="020F0502020204030203" pitchFamily="34" charset="0"/>
                    <a:ea typeface="Lato Light" panose="020F0502020204030203" pitchFamily="34" charset="0"/>
                    <a:cs typeface="Lato Light" panose="020F0502020204030203" pitchFamily="34" charset="0"/>
                  </a:rPr>
                  <a:t>Canada</a:t>
                </a:r>
                <a:r>
                  <a:rPr lang="en-US" sz="1200">
                    <a:solidFill>
                      <a:srgbClr val="263238"/>
                    </a:solidFill>
                    <a:latin typeface="Lato Light" panose="020F0502020204030203" pitchFamily="34" charset="0"/>
                    <a:ea typeface="Lato Light" panose="020F0502020204030203" pitchFamily="34" charset="0"/>
                    <a:cs typeface="Lato Light" panose="020F0502020204030203" pitchFamily="34" charset="0"/>
                  </a:rPr>
                  <a:t>, 397 were involved with the </a:t>
                </a:r>
                <a:r>
                  <a:rPr lang="en-US" sz="1200" b="1">
                    <a:solidFill>
                      <a:schemeClr val="tx2"/>
                    </a:solidFill>
                    <a:latin typeface="Lato Light" panose="020F0502020204030203" pitchFamily="34" charset="0"/>
                    <a:ea typeface="Lato Light" panose="020F0502020204030203" pitchFamily="34" charset="0"/>
                    <a:cs typeface="Lato Light" panose="020F0502020204030203" pitchFamily="34" charset="0"/>
                  </a:rPr>
                  <a:t>National Institute of Excellence in Health and Social Services</a:t>
                </a:r>
                <a:r>
                  <a:rPr lang="en-US" sz="1200">
                    <a:solidFill>
                      <a:srgbClr val="263238"/>
                    </a:solidFill>
                    <a:latin typeface="Lato Light" panose="020F0502020204030203" pitchFamily="34" charset="0"/>
                    <a:ea typeface="Lato Light" panose="020F0502020204030203" pitchFamily="34" charset="0"/>
                    <a:cs typeface="Lato Light" panose="020F0502020204030203" pitchFamily="34" charset="0"/>
                  </a:rPr>
                  <a:t>. </a:t>
                </a:r>
                <a:r>
                  <a:rPr kumimoji="0" lang="en-US" sz="1200" b="0" i="0" u="none" strike="noStrike" kern="1200" cap="none" spc="0" normalizeH="0" baseline="0" noProof="0">
                    <a:ln>
                      <a:noFill/>
                    </a:ln>
                    <a:solidFill>
                      <a:srgbClr val="263238"/>
                    </a:solidFill>
                    <a:effectLst/>
                    <a:uLnTx/>
                    <a:uFillTx/>
                    <a:latin typeface="Lato Light" panose="020F0502020204030203" pitchFamily="34" charset="0"/>
                    <a:ea typeface="Lato Light" panose="020F0502020204030203" pitchFamily="34" charset="0"/>
                    <a:cs typeface="Lato Light" panose="020F0502020204030203" pitchFamily="34" charset="0"/>
                  </a:rPr>
                  <a:t> </a:t>
                </a:r>
                <a:endParaRPr kumimoji="0" lang="en-US" sz="1200" b="0" i="0" u="none" strike="noStrike" kern="1200" cap="none" spc="0" normalizeH="0" baseline="0" noProof="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grpSp>
            <p:nvGrpSpPr>
              <p:cNvPr id="13" name="Group 12">
                <a:extLst>
                  <a:ext uri="{FF2B5EF4-FFF2-40B4-BE49-F238E27FC236}">
                    <a16:creationId xmlns:a16="http://schemas.microsoft.com/office/drawing/2014/main" id="{24ACBBC0-BB3B-5ADE-DB0C-DD94066DA274}"/>
                  </a:ext>
                </a:extLst>
              </p:cNvPr>
              <p:cNvGrpSpPr>
                <a:grpSpLocks/>
              </p:cNvGrpSpPr>
              <p:nvPr/>
            </p:nvGrpSpPr>
            <p:grpSpPr>
              <a:xfrm>
                <a:off x="435708" y="2059520"/>
                <a:ext cx="280074" cy="284575"/>
                <a:chOff x="969724" y="2782718"/>
                <a:chExt cx="280074" cy="284575"/>
              </a:xfrm>
              <a:solidFill>
                <a:schemeClr val="accent5"/>
              </a:solidFill>
            </p:grpSpPr>
            <p:sp>
              <p:nvSpPr>
                <p:cNvPr id="26" name="Google Shape;745;p23">
                  <a:extLst>
                    <a:ext uri="{FF2B5EF4-FFF2-40B4-BE49-F238E27FC236}">
                      <a16:creationId xmlns:a16="http://schemas.microsoft.com/office/drawing/2014/main" id="{68BE93F9-7DDC-6AF6-CA68-9288A3C13540}"/>
                    </a:ext>
                  </a:extLst>
                </p:cNvPr>
                <p:cNvSpPr>
                  <a:spLocks/>
                </p:cNvSpPr>
                <p:nvPr/>
              </p:nvSpPr>
              <p:spPr>
                <a:xfrm>
                  <a:off x="969724" y="2840127"/>
                  <a:ext cx="187391" cy="227166"/>
                </a:xfrm>
                <a:custGeom>
                  <a:avLst/>
                  <a:gdLst/>
                  <a:ahLst/>
                  <a:cxnLst/>
                  <a:rect l="l" t="t" r="r" b="b"/>
                  <a:pathLst>
                    <a:path w="6375" h="7728" extrusionOk="0">
                      <a:moveTo>
                        <a:pt x="0" y="0"/>
                      </a:moveTo>
                      <a:lnTo>
                        <a:pt x="265" y="6486"/>
                      </a:lnTo>
                      <a:lnTo>
                        <a:pt x="6375" y="7728"/>
                      </a:lnTo>
                      <a:lnTo>
                        <a:pt x="6291" y="1032"/>
                      </a:lnTo>
                      <a:lnTo>
                        <a:pt x="0" y="0"/>
                      </a:lnTo>
                      <a:close/>
                    </a:path>
                  </a:pathLst>
                </a:custGeom>
                <a:solidFill>
                  <a:schemeClr val="tx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200">
                    <a:solidFill>
                      <a:schemeClr val="tx2"/>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27" name="Google Shape;746;p23">
                  <a:extLst>
                    <a:ext uri="{FF2B5EF4-FFF2-40B4-BE49-F238E27FC236}">
                      <a16:creationId xmlns:a16="http://schemas.microsoft.com/office/drawing/2014/main" id="{0288102D-A6AF-922B-C09A-7874CF45D9BF}"/>
                    </a:ext>
                  </a:extLst>
                </p:cNvPr>
                <p:cNvSpPr>
                  <a:spLocks/>
                </p:cNvSpPr>
                <p:nvPr/>
              </p:nvSpPr>
              <p:spPr>
                <a:xfrm>
                  <a:off x="1154647" y="2808938"/>
                  <a:ext cx="95151" cy="258355"/>
                </a:xfrm>
                <a:custGeom>
                  <a:avLst/>
                  <a:gdLst/>
                  <a:ahLst/>
                  <a:cxnLst/>
                  <a:rect l="l" t="t" r="r" b="b"/>
                  <a:pathLst>
                    <a:path w="3237" h="8789" extrusionOk="0">
                      <a:moveTo>
                        <a:pt x="3236" y="1"/>
                      </a:moveTo>
                      <a:lnTo>
                        <a:pt x="0" y="2093"/>
                      </a:lnTo>
                      <a:lnTo>
                        <a:pt x="84" y="8789"/>
                      </a:lnTo>
                      <a:lnTo>
                        <a:pt x="3180" y="6362"/>
                      </a:lnTo>
                      <a:lnTo>
                        <a:pt x="3236" y="1"/>
                      </a:lnTo>
                      <a:close/>
                    </a:path>
                  </a:pathLst>
                </a:custGeom>
                <a:solidFill>
                  <a:schemeClr val="tx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200">
                    <a:solidFill>
                      <a:schemeClr val="tx2"/>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28" name="Google Shape;747;p23">
                  <a:extLst>
                    <a:ext uri="{FF2B5EF4-FFF2-40B4-BE49-F238E27FC236}">
                      <a16:creationId xmlns:a16="http://schemas.microsoft.com/office/drawing/2014/main" id="{B03EC0C9-10C9-3F9A-1695-7EF5D1D5A797}"/>
                    </a:ext>
                  </a:extLst>
                </p:cNvPr>
                <p:cNvSpPr>
                  <a:spLocks/>
                </p:cNvSpPr>
                <p:nvPr/>
              </p:nvSpPr>
              <p:spPr>
                <a:xfrm>
                  <a:off x="969724" y="2782718"/>
                  <a:ext cx="280073" cy="87774"/>
                </a:xfrm>
                <a:custGeom>
                  <a:avLst/>
                  <a:gdLst/>
                  <a:ahLst/>
                  <a:cxnLst/>
                  <a:rect l="l" t="t" r="r" b="b"/>
                  <a:pathLst>
                    <a:path w="9528" h="2986" extrusionOk="0">
                      <a:moveTo>
                        <a:pt x="3543" y="0"/>
                      </a:moveTo>
                      <a:lnTo>
                        <a:pt x="0" y="1953"/>
                      </a:lnTo>
                      <a:lnTo>
                        <a:pt x="6291" y="2985"/>
                      </a:lnTo>
                      <a:lnTo>
                        <a:pt x="9527" y="893"/>
                      </a:lnTo>
                      <a:lnTo>
                        <a:pt x="3543" y="0"/>
                      </a:lnTo>
                      <a:close/>
                    </a:path>
                  </a:pathLst>
                </a:custGeom>
                <a:solidFill>
                  <a:schemeClr val="tx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200">
                    <a:solidFill>
                      <a:schemeClr val="tx2"/>
                    </a:solidFill>
                    <a:latin typeface="Lato Light" panose="020F0502020204030203" pitchFamily="34" charset="0"/>
                    <a:ea typeface="Lato Light" panose="020F0502020204030203" pitchFamily="34" charset="0"/>
                    <a:cs typeface="Lato Light" panose="020F0502020204030203" pitchFamily="34" charset="0"/>
                  </a:endParaRPr>
                </a:p>
              </p:txBody>
            </p:sp>
          </p:grpSp>
        </p:grpSp>
        <p:grpSp>
          <p:nvGrpSpPr>
            <p:cNvPr id="64" name="Group 63">
              <a:extLst>
                <a:ext uri="{FF2B5EF4-FFF2-40B4-BE49-F238E27FC236}">
                  <a16:creationId xmlns:a16="http://schemas.microsoft.com/office/drawing/2014/main" id="{7C856FA9-78B4-D76E-1EB1-1FA884DF3A33}"/>
                </a:ext>
              </a:extLst>
            </p:cNvPr>
            <p:cNvGrpSpPr>
              <a:grpSpLocks/>
            </p:cNvGrpSpPr>
            <p:nvPr/>
          </p:nvGrpSpPr>
          <p:grpSpPr>
            <a:xfrm>
              <a:off x="435708" y="2955570"/>
              <a:ext cx="2457859" cy="967227"/>
              <a:chOff x="435708" y="2955570"/>
              <a:chExt cx="2457859" cy="967227"/>
            </a:xfrm>
          </p:grpSpPr>
          <p:sp>
            <p:nvSpPr>
              <p:cNvPr id="10" name="TextBox 9">
                <a:extLst>
                  <a:ext uri="{FF2B5EF4-FFF2-40B4-BE49-F238E27FC236}">
                    <a16:creationId xmlns:a16="http://schemas.microsoft.com/office/drawing/2014/main" id="{C77E9D76-1B19-A8B9-6EB1-333B7BA9D001}"/>
                  </a:ext>
                </a:extLst>
              </p:cNvPr>
              <p:cNvSpPr txBox="1">
                <a:spLocks/>
              </p:cNvSpPr>
              <p:nvPr/>
            </p:nvSpPr>
            <p:spPr>
              <a:xfrm>
                <a:off x="865094" y="2955570"/>
                <a:ext cx="2028473" cy="9672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US" sz="1200">
                    <a:solidFill>
                      <a:srgbClr val="263238"/>
                    </a:solidFill>
                    <a:latin typeface="Lato Light" panose="020F0502020204030203" pitchFamily="34" charset="0"/>
                    <a:ea typeface="Lato Light" panose="020F0502020204030203" pitchFamily="34" charset="0"/>
                    <a:cs typeface="Lato Light" panose="020F0502020204030203" pitchFamily="34" charset="0"/>
                  </a:rPr>
                  <a:t>From 2 groups and </a:t>
                </a:r>
                <a:r>
                  <a:rPr lang="en-US" sz="1200" b="1">
                    <a:latin typeface="Lato Light" panose="020F0502020204030203" pitchFamily="34" charset="0"/>
                    <a:ea typeface="Lato Light" panose="020F0502020204030203" pitchFamily="34" charset="0"/>
                    <a:cs typeface="Lato Light" panose="020F0502020204030203" pitchFamily="34" charset="0"/>
                  </a:rPr>
                  <a:t>153</a:t>
                </a:r>
                <a:r>
                  <a:rPr lang="en-US" sz="1200">
                    <a:solidFill>
                      <a:srgbClr val="263238"/>
                    </a:solidFill>
                    <a:latin typeface="Lato Light" panose="020F0502020204030203" pitchFamily="34" charset="0"/>
                    <a:ea typeface="Lato Light" panose="020F0502020204030203" pitchFamily="34" charset="0"/>
                    <a:cs typeface="Lato Light" panose="020F0502020204030203" pitchFamily="34" charset="0"/>
                  </a:rPr>
                  <a:t> stakeholders in </a:t>
                </a:r>
                <a:r>
                  <a:rPr lang="en-US" sz="1200" b="1">
                    <a:solidFill>
                      <a:schemeClr val="accent3">
                        <a:lumMod val="50000"/>
                      </a:schemeClr>
                    </a:solidFill>
                    <a:latin typeface="Lato Light" panose="020F0502020204030203" pitchFamily="34" charset="0"/>
                    <a:ea typeface="Lato Light" panose="020F0502020204030203" pitchFamily="34" charset="0"/>
                    <a:cs typeface="Lato Light" panose="020F0502020204030203" pitchFamily="34" charset="0"/>
                  </a:rPr>
                  <a:t>France</a:t>
                </a:r>
                <a:r>
                  <a:rPr lang="en-US" sz="1200">
                    <a:solidFill>
                      <a:srgbClr val="263238"/>
                    </a:solidFill>
                    <a:latin typeface="Lato Light" panose="020F0502020204030203" pitchFamily="34" charset="0"/>
                    <a:ea typeface="Lato Light" panose="020F0502020204030203" pitchFamily="34" charset="0"/>
                    <a:cs typeface="Lato Light" panose="020F0502020204030203" pitchFamily="34" charset="0"/>
                  </a:rPr>
                  <a:t>, </a:t>
                </a:r>
                <a:r>
                  <a:rPr lang="en-US" sz="1200" b="1">
                    <a:latin typeface="Lato Light" panose="020F0502020204030203" pitchFamily="34" charset="0"/>
                    <a:ea typeface="Lato Light" panose="020F0502020204030203" pitchFamily="34" charset="0"/>
                    <a:cs typeface="Lato Light" panose="020F0502020204030203" pitchFamily="34" charset="0"/>
                  </a:rPr>
                  <a:t>93</a:t>
                </a:r>
                <a:r>
                  <a:rPr lang="en-US" sz="1200">
                    <a:solidFill>
                      <a:srgbClr val="263238"/>
                    </a:solidFill>
                    <a:latin typeface="Lato Light" panose="020F0502020204030203" pitchFamily="34" charset="0"/>
                    <a:ea typeface="Lato Light" panose="020F0502020204030203" pitchFamily="34" charset="0"/>
                    <a:cs typeface="Lato Light" panose="020F0502020204030203" pitchFamily="34" charset="0"/>
                  </a:rPr>
                  <a:t> were involved with the </a:t>
                </a:r>
                <a:r>
                  <a:rPr lang="en-US" sz="1200" b="1">
                    <a:solidFill>
                      <a:schemeClr val="accent3">
                        <a:lumMod val="50000"/>
                      </a:schemeClr>
                    </a:solidFill>
                    <a:latin typeface="Lato Light" panose="020F0502020204030203" pitchFamily="34" charset="0"/>
                    <a:ea typeface="Lato Light" panose="020F0502020204030203" pitchFamily="34" charset="0"/>
                    <a:cs typeface="Lato Light" panose="020F0502020204030203" pitchFamily="34" charset="0"/>
                  </a:rPr>
                  <a:t>National Health Insurance Fund </a:t>
                </a:r>
                <a:endParaRPr kumimoji="0" lang="en-US" sz="1200" b="1" i="0" u="none" strike="noStrike" kern="1200" cap="none" spc="0" normalizeH="0" baseline="0" noProof="0">
                  <a:ln>
                    <a:noFill/>
                  </a:ln>
                  <a:solidFill>
                    <a:schemeClr val="accent3">
                      <a:lumMod val="50000"/>
                    </a:schemeClr>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grpSp>
            <p:nvGrpSpPr>
              <p:cNvPr id="14" name="Group 13">
                <a:extLst>
                  <a:ext uri="{FF2B5EF4-FFF2-40B4-BE49-F238E27FC236}">
                    <a16:creationId xmlns:a16="http://schemas.microsoft.com/office/drawing/2014/main" id="{5E798A76-845B-2C25-A8B7-007853C4C17D}"/>
                  </a:ext>
                </a:extLst>
              </p:cNvPr>
              <p:cNvGrpSpPr>
                <a:grpSpLocks/>
              </p:cNvGrpSpPr>
              <p:nvPr/>
            </p:nvGrpSpPr>
            <p:grpSpPr>
              <a:xfrm>
                <a:off x="435708" y="3023649"/>
                <a:ext cx="280074" cy="284575"/>
                <a:chOff x="969724" y="2782718"/>
                <a:chExt cx="280074" cy="284575"/>
              </a:xfrm>
              <a:solidFill>
                <a:schemeClr val="accent5"/>
              </a:solidFill>
            </p:grpSpPr>
            <p:sp>
              <p:nvSpPr>
                <p:cNvPr id="23" name="Google Shape;745;p23">
                  <a:extLst>
                    <a:ext uri="{FF2B5EF4-FFF2-40B4-BE49-F238E27FC236}">
                      <a16:creationId xmlns:a16="http://schemas.microsoft.com/office/drawing/2014/main" id="{B05B80C6-3236-3287-F496-69E55E0269EE}"/>
                    </a:ext>
                  </a:extLst>
                </p:cNvPr>
                <p:cNvSpPr>
                  <a:spLocks/>
                </p:cNvSpPr>
                <p:nvPr/>
              </p:nvSpPr>
              <p:spPr>
                <a:xfrm>
                  <a:off x="969724" y="2840127"/>
                  <a:ext cx="187391" cy="227166"/>
                </a:xfrm>
                <a:custGeom>
                  <a:avLst/>
                  <a:gdLst/>
                  <a:ahLst/>
                  <a:cxnLst/>
                  <a:rect l="l" t="t" r="r" b="b"/>
                  <a:pathLst>
                    <a:path w="6375" h="7728" extrusionOk="0">
                      <a:moveTo>
                        <a:pt x="0" y="0"/>
                      </a:moveTo>
                      <a:lnTo>
                        <a:pt x="265" y="6486"/>
                      </a:lnTo>
                      <a:lnTo>
                        <a:pt x="6375" y="7728"/>
                      </a:lnTo>
                      <a:lnTo>
                        <a:pt x="6291" y="1032"/>
                      </a:lnTo>
                      <a:lnTo>
                        <a:pt x="0" y="0"/>
                      </a:lnTo>
                      <a:close/>
                    </a:path>
                  </a:pathLst>
                </a:custGeom>
                <a:solidFill>
                  <a:schemeClr val="accent3">
                    <a:lumMod val="50000"/>
                  </a:schemeClr>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200">
                    <a:solidFill>
                      <a:schemeClr val="accent1">
                        <a:lumMod val="60000"/>
                        <a:lumOff val="40000"/>
                      </a:schemeClr>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24" name="Google Shape;746;p23">
                  <a:extLst>
                    <a:ext uri="{FF2B5EF4-FFF2-40B4-BE49-F238E27FC236}">
                      <a16:creationId xmlns:a16="http://schemas.microsoft.com/office/drawing/2014/main" id="{DAFCD133-EE26-E05B-8917-9F38BAD7D21A}"/>
                    </a:ext>
                  </a:extLst>
                </p:cNvPr>
                <p:cNvSpPr>
                  <a:spLocks/>
                </p:cNvSpPr>
                <p:nvPr/>
              </p:nvSpPr>
              <p:spPr>
                <a:xfrm>
                  <a:off x="1154647" y="2808938"/>
                  <a:ext cx="95151" cy="258355"/>
                </a:xfrm>
                <a:custGeom>
                  <a:avLst/>
                  <a:gdLst/>
                  <a:ahLst/>
                  <a:cxnLst/>
                  <a:rect l="l" t="t" r="r" b="b"/>
                  <a:pathLst>
                    <a:path w="3237" h="8789" extrusionOk="0">
                      <a:moveTo>
                        <a:pt x="3236" y="1"/>
                      </a:moveTo>
                      <a:lnTo>
                        <a:pt x="0" y="2093"/>
                      </a:lnTo>
                      <a:lnTo>
                        <a:pt x="84" y="8789"/>
                      </a:lnTo>
                      <a:lnTo>
                        <a:pt x="3180" y="6362"/>
                      </a:lnTo>
                      <a:lnTo>
                        <a:pt x="3236" y="1"/>
                      </a:lnTo>
                      <a:close/>
                    </a:path>
                  </a:pathLst>
                </a:custGeom>
                <a:solidFill>
                  <a:schemeClr val="accent3">
                    <a:lumMod val="50000"/>
                  </a:schemeClr>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200">
                    <a:solidFill>
                      <a:schemeClr val="accent1">
                        <a:lumMod val="60000"/>
                        <a:lumOff val="40000"/>
                      </a:schemeClr>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25" name="Google Shape;747;p23">
                  <a:extLst>
                    <a:ext uri="{FF2B5EF4-FFF2-40B4-BE49-F238E27FC236}">
                      <a16:creationId xmlns:a16="http://schemas.microsoft.com/office/drawing/2014/main" id="{5FC58E98-808B-5E83-DC28-71DBC7FA93EE}"/>
                    </a:ext>
                  </a:extLst>
                </p:cNvPr>
                <p:cNvSpPr>
                  <a:spLocks/>
                </p:cNvSpPr>
                <p:nvPr/>
              </p:nvSpPr>
              <p:spPr>
                <a:xfrm>
                  <a:off x="969724" y="2782718"/>
                  <a:ext cx="280073" cy="87774"/>
                </a:xfrm>
                <a:custGeom>
                  <a:avLst/>
                  <a:gdLst/>
                  <a:ahLst/>
                  <a:cxnLst/>
                  <a:rect l="l" t="t" r="r" b="b"/>
                  <a:pathLst>
                    <a:path w="9528" h="2986" extrusionOk="0">
                      <a:moveTo>
                        <a:pt x="3543" y="0"/>
                      </a:moveTo>
                      <a:lnTo>
                        <a:pt x="0" y="1953"/>
                      </a:lnTo>
                      <a:lnTo>
                        <a:pt x="6291" y="2985"/>
                      </a:lnTo>
                      <a:lnTo>
                        <a:pt x="9527" y="893"/>
                      </a:lnTo>
                      <a:lnTo>
                        <a:pt x="3543" y="0"/>
                      </a:lnTo>
                      <a:close/>
                    </a:path>
                  </a:pathLst>
                </a:custGeom>
                <a:solidFill>
                  <a:schemeClr val="accent3">
                    <a:lumMod val="50000"/>
                  </a:schemeClr>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200">
                    <a:solidFill>
                      <a:schemeClr val="accent1">
                        <a:lumMod val="60000"/>
                        <a:lumOff val="40000"/>
                      </a:schemeClr>
                    </a:solidFill>
                    <a:latin typeface="Lato Light" panose="020F0502020204030203" pitchFamily="34" charset="0"/>
                    <a:ea typeface="Lato Light" panose="020F0502020204030203" pitchFamily="34" charset="0"/>
                    <a:cs typeface="Lato Light" panose="020F0502020204030203" pitchFamily="34" charset="0"/>
                  </a:endParaRPr>
                </a:p>
              </p:txBody>
            </p:sp>
          </p:grpSp>
        </p:grpSp>
        <p:grpSp>
          <p:nvGrpSpPr>
            <p:cNvPr id="65" name="Group 64">
              <a:extLst>
                <a:ext uri="{FF2B5EF4-FFF2-40B4-BE49-F238E27FC236}">
                  <a16:creationId xmlns:a16="http://schemas.microsoft.com/office/drawing/2014/main" id="{39E9451B-7F86-BE1A-EB50-4A820E1C4CB5}"/>
                </a:ext>
              </a:extLst>
            </p:cNvPr>
            <p:cNvGrpSpPr>
              <a:grpSpLocks/>
            </p:cNvGrpSpPr>
            <p:nvPr/>
          </p:nvGrpSpPr>
          <p:grpSpPr>
            <a:xfrm>
              <a:off x="435708" y="3970276"/>
              <a:ext cx="2902029" cy="1015663"/>
              <a:chOff x="435708" y="3970276"/>
              <a:chExt cx="2902029" cy="1015663"/>
            </a:xfrm>
          </p:grpSpPr>
          <p:sp>
            <p:nvSpPr>
              <p:cNvPr id="11" name="TextBox 10">
                <a:extLst>
                  <a:ext uri="{FF2B5EF4-FFF2-40B4-BE49-F238E27FC236}">
                    <a16:creationId xmlns:a16="http://schemas.microsoft.com/office/drawing/2014/main" id="{E2DBC40E-8E4E-1072-51B0-5DDDFC8C7E44}"/>
                  </a:ext>
                </a:extLst>
              </p:cNvPr>
              <p:cNvSpPr txBox="1">
                <a:spLocks/>
              </p:cNvSpPr>
              <p:nvPr/>
            </p:nvSpPr>
            <p:spPr>
              <a:xfrm>
                <a:off x="811931" y="3970276"/>
                <a:ext cx="2525806" cy="1015663"/>
              </a:xfrm>
              <a:prstGeom prst="rect">
                <a:avLst/>
              </a:prstGeom>
              <a:noFill/>
            </p:spPr>
            <p:txBody>
              <a:bodyPr wrap="square" rtlCol="0">
                <a:spAutoFit/>
              </a:bodyPr>
              <a:lstStyle/>
              <a:p>
                <a:pPr lvl="0">
                  <a:spcBef>
                    <a:spcPts val="600"/>
                  </a:spcBef>
                  <a:defRPr/>
                </a:pPr>
                <a:r>
                  <a:rPr kumimoji="0" lang="en-US" sz="1200" b="0" i="0" u="none" strike="noStrike" kern="1200" cap="none" spc="0" normalizeH="0" baseline="0" noProof="0">
                    <a:ln>
                      <a:noFill/>
                    </a:ln>
                    <a:solidFill>
                      <a:srgbClr val="263238"/>
                    </a:solidFill>
                    <a:effectLst/>
                    <a:uLnTx/>
                    <a:uFillTx/>
                    <a:latin typeface="Lato Light" panose="020F0502020204030203" pitchFamily="34" charset="0"/>
                    <a:ea typeface="Lato Light" panose="020F0502020204030203" pitchFamily="34" charset="0"/>
                    <a:cs typeface="Lato Light" panose="020F0502020204030203" pitchFamily="34" charset="0"/>
                  </a:rPr>
                  <a:t>From 3 groups and 186 stakeholders in </a:t>
                </a:r>
                <a:r>
                  <a:rPr kumimoji="0" lang="en-US" sz="1200" b="1" i="0" u="none" strike="noStrike" kern="1200" cap="none" spc="0" normalizeH="0" baseline="0" noProof="0">
                    <a:ln>
                      <a:noFill/>
                    </a:ln>
                    <a:solidFill>
                      <a:srgbClr val="FF66CC"/>
                    </a:solidFill>
                    <a:effectLst/>
                    <a:uLnTx/>
                    <a:uFillTx/>
                    <a:latin typeface="Lato Light" panose="020F0502020204030203" pitchFamily="34" charset="0"/>
                    <a:ea typeface="Lato Light" panose="020F0502020204030203" pitchFamily="34" charset="0"/>
                    <a:cs typeface="Lato Light" panose="020F0502020204030203" pitchFamily="34" charset="0"/>
                  </a:rPr>
                  <a:t>Germany</a:t>
                </a:r>
                <a:r>
                  <a:rPr kumimoji="0" lang="en-US" sz="1200" b="0" i="0" u="none" strike="noStrike" kern="1200" cap="none" spc="0" normalizeH="0" baseline="0" noProof="0">
                    <a:ln>
                      <a:noFill/>
                    </a:ln>
                    <a:solidFill>
                      <a:srgbClr val="263238"/>
                    </a:solidFill>
                    <a:effectLst/>
                    <a:uLnTx/>
                    <a:uFillTx/>
                    <a:latin typeface="Lato Light" panose="020F0502020204030203" pitchFamily="34" charset="0"/>
                    <a:ea typeface="Lato Light" panose="020F0502020204030203" pitchFamily="34" charset="0"/>
                    <a:cs typeface="Lato Light" panose="020F0502020204030203" pitchFamily="34" charset="0"/>
                  </a:rPr>
                  <a:t>, 116 were </a:t>
                </a:r>
                <a:r>
                  <a:rPr lang="en-US" sz="1200">
                    <a:solidFill>
                      <a:srgbClr val="263238"/>
                    </a:solidFill>
                    <a:latin typeface="Lato Light" panose="020F0502020204030203" pitchFamily="34" charset="0"/>
                    <a:ea typeface="Lato Light" panose="020F0502020204030203" pitchFamily="34" charset="0"/>
                    <a:cs typeface="Lato Light" panose="020F0502020204030203" pitchFamily="34" charset="0"/>
                  </a:rPr>
                  <a:t>involved with the </a:t>
                </a:r>
                <a:r>
                  <a:rPr lang="en-US" sz="1200" b="1">
                    <a:solidFill>
                      <a:srgbClr val="FF66CC"/>
                    </a:solidFill>
                    <a:latin typeface="Lato Light" panose="020F0502020204030203" pitchFamily="34" charset="0"/>
                    <a:ea typeface="Lato Light" panose="020F0502020204030203" pitchFamily="34" charset="0"/>
                    <a:cs typeface="Lato Light" panose="020F0502020204030203" pitchFamily="34" charset="0"/>
                  </a:rPr>
                  <a:t>Institute for Quality and Efficiency in Health Care.</a:t>
                </a:r>
              </a:p>
            </p:txBody>
          </p:sp>
          <p:grpSp>
            <p:nvGrpSpPr>
              <p:cNvPr id="15" name="Group 14">
                <a:extLst>
                  <a:ext uri="{FF2B5EF4-FFF2-40B4-BE49-F238E27FC236}">
                    <a16:creationId xmlns:a16="http://schemas.microsoft.com/office/drawing/2014/main" id="{09E7D287-A400-B3AF-1E3F-4612347B63BB}"/>
                  </a:ext>
                </a:extLst>
              </p:cNvPr>
              <p:cNvGrpSpPr>
                <a:grpSpLocks/>
              </p:cNvGrpSpPr>
              <p:nvPr/>
            </p:nvGrpSpPr>
            <p:grpSpPr>
              <a:xfrm>
                <a:off x="435708" y="4033122"/>
                <a:ext cx="280074" cy="284575"/>
                <a:chOff x="969724" y="2782718"/>
                <a:chExt cx="280074" cy="284575"/>
              </a:xfrm>
              <a:solidFill>
                <a:schemeClr val="accent5"/>
              </a:solidFill>
            </p:grpSpPr>
            <p:sp>
              <p:nvSpPr>
                <p:cNvPr id="20" name="Google Shape;745;p23">
                  <a:extLst>
                    <a:ext uri="{FF2B5EF4-FFF2-40B4-BE49-F238E27FC236}">
                      <a16:creationId xmlns:a16="http://schemas.microsoft.com/office/drawing/2014/main" id="{A52EBAAE-5DB8-94E3-D7DD-202B5D249487}"/>
                    </a:ext>
                  </a:extLst>
                </p:cNvPr>
                <p:cNvSpPr>
                  <a:spLocks/>
                </p:cNvSpPr>
                <p:nvPr/>
              </p:nvSpPr>
              <p:spPr>
                <a:xfrm>
                  <a:off x="969724" y="2840127"/>
                  <a:ext cx="187391" cy="227166"/>
                </a:xfrm>
                <a:custGeom>
                  <a:avLst/>
                  <a:gdLst/>
                  <a:ahLst/>
                  <a:cxnLst/>
                  <a:rect l="l" t="t" r="r" b="b"/>
                  <a:pathLst>
                    <a:path w="6375" h="7728" extrusionOk="0">
                      <a:moveTo>
                        <a:pt x="0" y="0"/>
                      </a:moveTo>
                      <a:lnTo>
                        <a:pt x="265" y="6486"/>
                      </a:lnTo>
                      <a:lnTo>
                        <a:pt x="6375" y="7728"/>
                      </a:lnTo>
                      <a:lnTo>
                        <a:pt x="6291" y="1032"/>
                      </a:lnTo>
                      <a:lnTo>
                        <a:pt x="0" y="0"/>
                      </a:lnTo>
                      <a:close/>
                    </a:path>
                  </a:pathLst>
                </a:custGeom>
                <a:solidFill>
                  <a:srgbClr val="FF66CC"/>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200">
                    <a:solidFill>
                      <a:srgbClr val="FF66CC"/>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21" name="Google Shape;746;p23">
                  <a:extLst>
                    <a:ext uri="{FF2B5EF4-FFF2-40B4-BE49-F238E27FC236}">
                      <a16:creationId xmlns:a16="http://schemas.microsoft.com/office/drawing/2014/main" id="{BE46B07B-D09E-BD90-0FA0-14614BD9958E}"/>
                    </a:ext>
                  </a:extLst>
                </p:cNvPr>
                <p:cNvSpPr>
                  <a:spLocks/>
                </p:cNvSpPr>
                <p:nvPr/>
              </p:nvSpPr>
              <p:spPr>
                <a:xfrm>
                  <a:off x="1154647" y="2808938"/>
                  <a:ext cx="95151" cy="258355"/>
                </a:xfrm>
                <a:custGeom>
                  <a:avLst/>
                  <a:gdLst/>
                  <a:ahLst/>
                  <a:cxnLst/>
                  <a:rect l="l" t="t" r="r" b="b"/>
                  <a:pathLst>
                    <a:path w="3237" h="8789" extrusionOk="0">
                      <a:moveTo>
                        <a:pt x="3236" y="1"/>
                      </a:moveTo>
                      <a:lnTo>
                        <a:pt x="0" y="2093"/>
                      </a:lnTo>
                      <a:lnTo>
                        <a:pt x="84" y="8789"/>
                      </a:lnTo>
                      <a:lnTo>
                        <a:pt x="3180" y="6362"/>
                      </a:lnTo>
                      <a:lnTo>
                        <a:pt x="3236" y="1"/>
                      </a:lnTo>
                      <a:close/>
                    </a:path>
                  </a:pathLst>
                </a:custGeom>
                <a:solidFill>
                  <a:srgbClr val="FF66CC"/>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200">
                    <a:solidFill>
                      <a:srgbClr val="FF66CC"/>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22" name="Google Shape;747;p23">
                  <a:extLst>
                    <a:ext uri="{FF2B5EF4-FFF2-40B4-BE49-F238E27FC236}">
                      <a16:creationId xmlns:a16="http://schemas.microsoft.com/office/drawing/2014/main" id="{5F25A9FC-0EF9-17AB-C019-45723CE1FF19}"/>
                    </a:ext>
                  </a:extLst>
                </p:cNvPr>
                <p:cNvSpPr>
                  <a:spLocks/>
                </p:cNvSpPr>
                <p:nvPr/>
              </p:nvSpPr>
              <p:spPr>
                <a:xfrm>
                  <a:off x="969724" y="2782718"/>
                  <a:ext cx="280073" cy="87774"/>
                </a:xfrm>
                <a:custGeom>
                  <a:avLst/>
                  <a:gdLst/>
                  <a:ahLst/>
                  <a:cxnLst/>
                  <a:rect l="l" t="t" r="r" b="b"/>
                  <a:pathLst>
                    <a:path w="9528" h="2986" extrusionOk="0">
                      <a:moveTo>
                        <a:pt x="3543" y="0"/>
                      </a:moveTo>
                      <a:lnTo>
                        <a:pt x="0" y="1953"/>
                      </a:lnTo>
                      <a:lnTo>
                        <a:pt x="6291" y="2985"/>
                      </a:lnTo>
                      <a:lnTo>
                        <a:pt x="9527" y="893"/>
                      </a:lnTo>
                      <a:lnTo>
                        <a:pt x="3543" y="0"/>
                      </a:lnTo>
                      <a:close/>
                    </a:path>
                  </a:pathLst>
                </a:custGeom>
                <a:solidFill>
                  <a:srgbClr val="FF66CC"/>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200">
                    <a:solidFill>
                      <a:srgbClr val="FF66CC"/>
                    </a:solidFill>
                    <a:latin typeface="Lato Light" panose="020F0502020204030203" pitchFamily="34" charset="0"/>
                    <a:ea typeface="Lato Light" panose="020F0502020204030203" pitchFamily="34" charset="0"/>
                    <a:cs typeface="Lato Light" panose="020F0502020204030203" pitchFamily="34" charset="0"/>
                  </a:endParaRPr>
                </a:p>
              </p:txBody>
            </p:sp>
          </p:grpSp>
        </p:grpSp>
        <p:grpSp>
          <p:nvGrpSpPr>
            <p:cNvPr id="66" name="Group 65">
              <a:extLst>
                <a:ext uri="{FF2B5EF4-FFF2-40B4-BE49-F238E27FC236}">
                  <a16:creationId xmlns:a16="http://schemas.microsoft.com/office/drawing/2014/main" id="{F3D2D9F2-39F5-B62C-ECCE-700590992E93}"/>
                </a:ext>
              </a:extLst>
            </p:cNvPr>
            <p:cNvGrpSpPr>
              <a:grpSpLocks/>
            </p:cNvGrpSpPr>
            <p:nvPr/>
          </p:nvGrpSpPr>
          <p:grpSpPr>
            <a:xfrm>
              <a:off x="438449" y="4942453"/>
              <a:ext cx="2825746" cy="791367"/>
              <a:chOff x="438449" y="4942453"/>
              <a:chExt cx="2825746" cy="791367"/>
            </a:xfrm>
          </p:grpSpPr>
          <p:sp>
            <p:nvSpPr>
              <p:cNvPr id="12" name="TextBox 11">
                <a:extLst>
                  <a:ext uri="{FF2B5EF4-FFF2-40B4-BE49-F238E27FC236}">
                    <a16:creationId xmlns:a16="http://schemas.microsoft.com/office/drawing/2014/main" id="{89779587-A6D3-946A-9592-A058EA855CD3}"/>
                  </a:ext>
                </a:extLst>
              </p:cNvPr>
              <p:cNvSpPr txBox="1">
                <a:spLocks/>
              </p:cNvSpPr>
              <p:nvPr/>
            </p:nvSpPr>
            <p:spPr>
              <a:xfrm>
                <a:off x="811931" y="4942453"/>
                <a:ext cx="2452264" cy="791367"/>
              </a:xfrm>
              <a:prstGeom prst="rect">
                <a:avLst/>
              </a:prstGeom>
              <a:noFill/>
            </p:spPr>
            <p:txBody>
              <a:bodyPr wrap="square" rtlCol="0">
                <a:spAutoFit/>
              </a:bodyPr>
              <a:lstStyle/>
              <a:p>
                <a:pPr lvl="0">
                  <a:spcBef>
                    <a:spcPts val="600"/>
                  </a:spcBef>
                  <a:defRPr/>
                </a:pPr>
                <a:r>
                  <a:rPr kumimoji="0" lang="en-US" sz="1200" b="0" i="0" u="none" strike="noStrike" kern="1200" cap="none" spc="0" normalizeH="0" baseline="0" noProof="0">
                    <a:ln>
                      <a:noFill/>
                    </a:ln>
                    <a:solidFill>
                      <a:srgbClr val="263238"/>
                    </a:solidFill>
                    <a:effectLst/>
                    <a:uLnTx/>
                    <a:uFillTx/>
                    <a:latin typeface="Lato Light" panose="020F0502020204030203" pitchFamily="34" charset="0"/>
                    <a:ea typeface="Lato Light" panose="020F0502020204030203" pitchFamily="34" charset="0"/>
                    <a:cs typeface="Lato Light" panose="020F0502020204030203" pitchFamily="34" charset="0"/>
                  </a:rPr>
                  <a:t>From 2 groups and 4,013 stakeholders</a:t>
                </a:r>
                <a:r>
                  <a:rPr kumimoji="0" lang="en-US" sz="1200" b="1" i="0" u="none" strike="noStrike" kern="1200" cap="none" spc="0" normalizeH="0" baseline="0" noProof="0">
                    <a:ln>
                      <a:noFill/>
                    </a:ln>
                    <a:solidFill>
                      <a:schemeClr val="accent4">
                        <a:lumMod val="75000"/>
                      </a:schemeClr>
                    </a:solidFill>
                    <a:effectLst/>
                    <a:uLnTx/>
                    <a:uFillTx/>
                    <a:latin typeface="Lato Light" panose="020F0502020204030203" pitchFamily="34" charset="0"/>
                    <a:ea typeface="Lato Light" panose="020F0502020204030203" pitchFamily="34" charset="0"/>
                    <a:cs typeface="Lato Light" panose="020F0502020204030203" pitchFamily="34" charset="0"/>
                  </a:rPr>
                  <a:t> </a:t>
                </a:r>
                <a:r>
                  <a:rPr kumimoji="0" lang="en-US" sz="1200" b="1" i="0" u="none" strike="noStrike" kern="1200" cap="none" spc="0" normalizeH="0" baseline="0" noProof="0">
                    <a:ln>
                      <a:noFill/>
                    </a:ln>
                    <a:solidFill>
                      <a:schemeClr val="accent4">
                        <a:lumMod val="50000"/>
                      </a:schemeClr>
                    </a:solidFill>
                    <a:effectLst/>
                    <a:uLnTx/>
                    <a:uFillTx/>
                    <a:latin typeface="Lato Light" panose="020F0502020204030203" pitchFamily="34" charset="0"/>
                    <a:ea typeface="Lato Light" panose="020F0502020204030203" pitchFamily="34" charset="0"/>
                    <a:cs typeface="Lato Light" panose="020F0502020204030203" pitchFamily="34" charset="0"/>
                  </a:rPr>
                  <a:t>Internationally</a:t>
                </a:r>
                <a:r>
                  <a:rPr kumimoji="0" lang="en-US" sz="1200" b="0" i="0" u="none" strike="noStrike" kern="1200" cap="none" spc="0" normalizeH="0" baseline="0" noProof="0">
                    <a:ln>
                      <a:noFill/>
                    </a:ln>
                    <a:solidFill>
                      <a:srgbClr val="263238"/>
                    </a:solidFill>
                    <a:effectLst/>
                    <a:uLnTx/>
                    <a:uFillTx/>
                    <a:latin typeface="Lato Light" panose="020F0502020204030203" pitchFamily="34" charset="0"/>
                    <a:ea typeface="Lato Light" panose="020F0502020204030203" pitchFamily="34" charset="0"/>
                    <a:cs typeface="Lato Light" panose="020F0502020204030203" pitchFamily="34" charset="0"/>
                  </a:rPr>
                  <a:t>, 478 were </a:t>
                </a:r>
                <a:r>
                  <a:rPr lang="en-US" sz="1200">
                    <a:solidFill>
                      <a:srgbClr val="263238"/>
                    </a:solidFill>
                    <a:latin typeface="Lato Light" panose="020F0502020204030203" pitchFamily="34" charset="0"/>
                    <a:ea typeface="Lato Light" panose="020F0502020204030203" pitchFamily="34" charset="0"/>
                    <a:cs typeface="Lato Light" panose="020F0502020204030203" pitchFamily="34" charset="0"/>
                  </a:rPr>
                  <a:t>involved with </a:t>
                </a:r>
                <a:r>
                  <a:rPr lang="en-US" sz="1200" b="1">
                    <a:solidFill>
                      <a:schemeClr val="accent4">
                        <a:lumMod val="50000"/>
                      </a:schemeClr>
                    </a:solidFill>
                    <a:latin typeface="Lato Light" panose="020F0502020204030203" pitchFamily="34" charset="0"/>
                    <a:ea typeface="Lato Light" panose="020F0502020204030203" pitchFamily="34" charset="0"/>
                    <a:cs typeface="Lato Light" panose="020F0502020204030203" pitchFamily="34" charset="0"/>
                  </a:rPr>
                  <a:t>RTI International</a:t>
                </a:r>
              </a:p>
            </p:txBody>
          </p:sp>
          <p:grpSp>
            <p:nvGrpSpPr>
              <p:cNvPr id="16" name="Group 15">
                <a:extLst>
                  <a:ext uri="{FF2B5EF4-FFF2-40B4-BE49-F238E27FC236}">
                    <a16:creationId xmlns:a16="http://schemas.microsoft.com/office/drawing/2014/main" id="{0EBF42D7-64B8-4923-7E40-BDB652794232}"/>
                  </a:ext>
                </a:extLst>
              </p:cNvPr>
              <p:cNvGrpSpPr>
                <a:grpSpLocks/>
              </p:cNvGrpSpPr>
              <p:nvPr/>
            </p:nvGrpSpPr>
            <p:grpSpPr>
              <a:xfrm>
                <a:off x="438449" y="5068815"/>
                <a:ext cx="280074" cy="284575"/>
                <a:chOff x="969724" y="2782718"/>
                <a:chExt cx="280074" cy="284575"/>
              </a:xfrm>
              <a:solidFill>
                <a:schemeClr val="accent5"/>
              </a:solidFill>
            </p:grpSpPr>
            <p:sp>
              <p:nvSpPr>
                <p:cNvPr id="17" name="Google Shape;745;p23">
                  <a:extLst>
                    <a:ext uri="{FF2B5EF4-FFF2-40B4-BE49-F238E27FC236}">
                      <a16:creationId xmlns:a16="http://schemas.microsoft.com/office/drawing/2014/main" id="{FFE04CF8-0561-67BA-8B9E-9CC39C2ED912}"/>
                    </a:ext>
                  </a:extLst>
                </p:cNvPr>
                <p:cNvSpPr>
                  <a:spLocks/>
                </p:cNvSpPr>
                <p:nvPr/>
              </p:nvSpPr>
              <p:spPr>
                <a:xfrm>
                  <a:off x="969724" y="2840127"/>
                  <a:ext cx="187391" cy="227166"/>
                </a:xfrm>
                <a:custGeom>
                  <a:avLst/>
                  <a:gdLst/>
                  <a:ahLst/>
                  <a:cxnLst/>
                  <a:rect l="l" t="t" r="r" b="b"/>
                  <a:pathLst>
                    <a:path w="6375" h="7728" extrusionOk="0">
                      <a:moveTo>
                        <a:pt x="0" y="0"/>
                      </a:moveTo>
                      <a:lnTo>
                        <a:pt x="265" y="6486"/>
                      </a:lnTo>
                      <a:lnTo>
                        <a:pt x="6375" y="7728"/>
                      </a:lnTo>
                      <a:lnTo>
                        <a:pt x="6291" y="1032"/>
                      </a:lnTo>
                      <a:lnTo>
                        <a:pt x="0" y="0"/>
                      </a:lnTo>
                      <a:close/>
                    </a:path>
                  </a:pathLst>
                </a:custGeom>
                <a:solidFill>
                  <a:schemeClr val="accent4">
                    <a:lumMod val="50000"/>
                  </a:schemeClr>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200">
                    <a:solidFill>
                      <a:srgbClr val="107A40"/>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18" name="Google Shape;746;p23">
                  <a:extLst>
                    <a:ext uri="{FF2B5EF4-FFF2-40B4-BE49-F238E27FC236}">
                      <a16:creationId xmlns:a16="http://schemas.microsoft.com/office/drawing/2014/main" id="{CCEE49A5-E6BD-0F52-9D8B-970287AD56C8}"/>
                    </a:ext>
                  </a:extLst>
                </p:cNvPr>
                <p:cNvSpPr>
                  <a:spLocks/>
                </p:cNvSpPr>
                <p:nvPr/>
              </p:nvSpPr>
              <p:spPr>
                <a:xfrm>
                  <a:off x="1154647" y="2808938"/>
                  <a:ext cx="95151" cy="258355"/>
                </a:xfrm>
                <a:custGeom>
                  <a:avLst/>
                  <a:gdLst/>
                  <a:ahLst/>
                  <a:cxnLst/>
                  <a:rect l="l" t="t" r="r" b="b"/>
                  <a:pathLst>
                    <a:path w="3237" h="8789" extrusionOk="0">
                      <a:moveTo>
                        <a:pt x="3236" y="1"/>
                      </a:moveTo>
                      <a:lnTo>
                        <a:pt x="0" y="2093"/>
                      </a:lnTo>
                      <a:lnTo>
                        <a:pt x="84" y="8789"/>
                      </a:lnTo>
                      <a:lnTo>
                        <a:pt x="3180" y="6362"/>
                      </a:lnTo>
                      <a:lnTo>
                        <a:pt x="3236" y="1"/>
                      </a:lnTo>
                      <a:close/>
                    </a:path>
                  </a:pathLst>
                </a:custGeom>
                <a:solidFill>
                  <a:schemeClr val="accent4">
                    <a:lumMod val="50000"/>
                  </a:schemeClr>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200">
                    <a:solidFill>
                      <a:srgbClr val="107A40"/>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19" name="Google Shape;747;p23">
                  <a:extLst>
                    <a:ext uri="{FF2B5EF4-FFF2-40B4-BE49-F238E27FC236}">
                      <a16:creationId xmlns:a16="http://schemas.microsoft.com/office/drawing/2014/main" id="{38B6CAEE-59A5-5598-6661-BA02DDCB3E36}"/>
                    </a:ext>
                  </a:extLst>
                </p:cNvPr>
                <p:cNvSpPr>
                  <a:spLocks/>
                </p:cNvSpPr>
                <p:nvPr/>
              </p:nvSpPr>
              <p:spPr>
                <a:xfrm>
                  <a:off x="969724" y="2782718"/>
                  <a:ext cx="280073" cy="87774"/>
                </a:xfrm>
                <a:custGeom>
                  <a:avLst/>
                  <a:gdLst/>
                  <a:ahLst/>
                  <a:cxnLst/>
                  <a:rect l="l" t="t" r="r" b="b"/>
                  <a:pathLst>
                    <a:path w="9528" h="2986" extrusionOk="0">
                      <a:moveTo>
                        <a:pt x="3543" y="0"/>
                      </a:moveTo>
                      <a:lnTo>
                        <a:pt x="0" y="1953"/>
                      </a:lnTo>
                      <a:lnTo>
                        <a:pt x="6291" y="2985"/>
                      </a:lnTo>
                      <a:lnTo>
                        <a:pt x="9527" y="893"/>
                      </a:lnTo>
                      <a:lnTo>
                        <a:pt x="3543" y="0"/>
                      </a:lnTo>
                      <a:close/>
                    </a:path>
                  </a:pathLst>
                </a:custGeom>
                <a:solidFill>
                  <a:schemeClr val="accent4">
                    <a:lumMod val="50000"/>
                  </a:schemeClr>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200">
                    <a:solidFill>
                      <a:srgbClr val="107A40"/>
                    </a:solidFill>
                    <a:latin typeface="Lato Light" panose="020F0502020204030203" pitchFamily="34" charset="0"/>
                    <a:ea typeface="Lato Light" panose="020F0502020204030203" pitchFamily="34" charset="0"/>
                    <a:cs typeface="Lato Light" panose="020F0502020204030203" pitchFamily="34" charset="0"/>
                  </a:endParaRPr>
                </a:p>
              </p:txBody>
            </p:sp>
          </p:grpSp>
        </p:grpSp>
      </p:grpSp>
      <p:grpSp>
        <p:nvGrpSpPr>
          <p:cNvPr id="71" name="Group 70">
            <a:extLst>
              <a:ext uri="{FF2B5EF4-FFF2-40B4-BE49-F238E27FC236}">
                <a16:creationId xmlns:a16="http://schemas.microsoft.com/office/drawing/2014/main" id="{9CB804BF-975D-6513-1022-B5E9D97CEE01}"/>
              </a:ext>
            </a:extLst>
          </p:cNvPr>
          <p:cNvGrpSpPr>
            <a:grpSpLocks/>
          </p:cNvGrpSpPr>
          <p:nvPr/>
        </p:nvGrpSpPr>
        <p:grpSpPr>
          <a:xfrm>
            <a:off x="412793" y="5561349"/>
            <a:ext cx="4158043" cy="646331"/>
            <a:chOff x="4877099" y="5724634"/>
            <a:chExt cx="4158043" cy="646331"/>
          </a:xfrm>
        </p:grpSpPr>
        <p:sp>
          <p:nvSpPr>
            <p:cNvPr id="58" name="TextBox 57">
              <a:extLst>
                <a:ext uri="{FF2B5EF4-FFF2-40B4-BE49-F238E27FC236}">
                  <a16:creationId xmlns:a16="http://schemas.microsoft.com/office/drawing/2014/main" id="{1E287498-64D5-DE8E-029A-C90B8BD553EB}"/>
                </a:ext>
              </a:extLst>
            </p:cNvPr>
            <p:cNvSpPr txBox="1">
              <a:spLocks/>
            </p:cNvSpPr>
            <p:nvPr/>
          </p:nvSpPr>
          <p:spPr>
            <a:xfrm>
              <a:off x="5303743" y="5724634"/>
              <a:ext cx="3731399" cy="646331"/>
            </a:xfrm>
            <a:prstGeom prst="rect">
              <a:avLst/>
            </a:prstGeom>
            <a:noFill/>
          </p:spPr>
          <p:txBody>
            <a:bodyPr wrap="square" rtlCol="0">
              <a:spAutoFit/>
            </a:bodyPr>
            <a:lstStyle/>
            <a:p>
              <a:pPr lvl="0">
                <a:spcBef>
                  <a:spcPts val="600"/>
                </a:spcBef>
                <a:defRPr/>
              </a:pPr>
              <a:r>
                <a:rPr kumimoji="0" lang="en-US" sz="1200" b="0" i="0" u="none" strike="noStrike" kern="1200" cap="none" spc="0" normalizeH="0" baseline="0" noProof="0">
                  <a:ln>
                    <a:noFill/>
                  </a:ln>
                  <a:solidFill>
                    <a:srgbClr val="263238"/>
                  </a:solidFill>
                  <a:effectLst/>
                  <a:uLnTx/>
                  <a:uFillTx/>
                  <a:latin typeface="Lato Light" panose="020F0502020204030203" pitchFamily="34" charset="0"/>
                  <a:ea typeface="Lato Light" panose="020F0502020204030203" pitchFamily="34" charset="0"/>
                  <a:cs typeface="Lato Light" panose="020F0502020204030203" pitchFamily="34" charset="0"/>
                </a:rPr>
                <a:t>From 2 groups and 67 stakeholders in </a:t>
              </a:r>
              <a:r>
                <a:rPr kumimoji="0" lang="en-US" sz="1200" b="1" i="0" u="none" strike="noStrike" kern="1200" cap="none" spc="0" normalizeH="0" baseline="0" noProof="0">
                  <a:ln>
                    <a:noFill/>
                  </a:ln>
                  <a:solidFill>
                    <a:srgbClr val="107A40"/>
                  </a:solidFill>
                  <a:effectLst/>
                  <a:uLnTx/>
                  <a:uFillTx/>
                  <a:latin typeface="Lato Light" panose="020F0502020204030203" pitchFamily="34" charset="0"/>
                  <a:ea typeface="Lato Light" panose="020F0502020204030203" pitchFamily="34" charset="0"/>
                  <a:cs typeface="Lato Light" panose="020F0502020204030203" pitchFamily="34" charset="0"/>
                </a:rPr>
                <a:t>Italy</a:t>
              </a:r>
              <a:r>
                <a:rPr kumimoji="0" lang="en-US" sz="1200" b="0" i="0" u="none" strike="noStrike" kern="1200" cap="none" spc="0" normalizeH="0" baseline="0" noProof="0">
                  <a:ln>
                    <a:noFill/>
                  </a:ln>
                  <a:solidFill>
                    <a:srgbClr val="263238"/>
                  </a:solidFill>
                  <a:effectLst/>
                  <a:uLnTx/>
                  <a:uFillTx/>
                  <a:latin typeface="Lato Light" panose="020F0502020204030203" pitchFamily="34" charset="0"/>
                  <a:ea typeface="Lato Light" panose="020F0502020204030203" pitchFamily="34" charset="0"/>
                  <a:cs typeface="Lato Light" panose="020F0502020204030203" pitchFamily="34" charset="0"/>
                </a:rPr>
                <a:t>, 47 were </a:t>
              </a:r>
              <a:r>
                <a:rPr lang="en-US" sz="1200">
                  <a:solidFill>
                    <a:srgbClr val="263238"/>
                  </a:solidFill>
                  <a:latin typeface="Lato Light" panose="020F0502020204030203" pitchFamily="34" charset="0"/>
                  <a:ea typeface="Lato Light" panose="020F0502020204030203" pitchFamily="34" charset="0"/>
                  <a:cs typeface="Lato Light" panose="020F0502020204030203" pitchFamily="34" charset="0"/>
                </a:rPr>
                <a:t>involved with the </a:t>
              </a:r>
              <a:r>
                <a:rPr kumimoji="0" lang="en-US" sz="1200" b="1" i="0" u="none" strike="noStrike" kern="1200" cap="none" spc="0" normalizeH="0" baseline="0" noProof="0">
                  <a:ln>
                    <a:noFill/>
                  </a:ln>
                  <a:solidFill>
                    <a:srgbClr val="107A40"/>
                  </a:solidFill>
                  <a:effectLst/>
                  <a:uLnTx/>
                  <a:uFillTx/>
                  <a:latin typeface="Lato Light" panose="020F0502020204030203" pitchFamily="34" charset="0"/>
                  <a:ea typeface="Lato Light" panose="020F0502020204030203" pitchFamily="34" charset="0"/>
                  <a:cs typeface="Lato Light" panose="020F0502020204030203" pitchFamily="34" charset="0"/>
                </a:rPr>
                <a:t>National Agency for Regional Health Services.</a:t>
              </a:r>
              <a:endParaRPr lang="en-US" sz="1200" b="1">
                <a:solidFill>
                  <a:srgbClr val="107A40"/>
                </a:solidFill>
                <a:latin typeface="Lato Light" panose="020F0502020204030203" pitchFamily="34" charset="0"/>
                <a:ea typeface="Lato Light" panose="020F0502020204030203" pitchFamily="34" charset="0"/>
                <a:cs typeface="Lato Light" panose="020F0502020204030203" pitchFamily="34" charset="0"/>
              </a:endParaRPr>
            </a:p>
          </p:txBody>
        </p:sp>
        <p:grpSp>
          <p:nvGrpSpPr>
            <p:cNvPr id="59" name="Group 58">
              <a:extLst>
                <a:ext uri="{FF2B5EF4-FFF2-40B4-BE49-F238E27FC236}">
                  <a16:creationId xmlns:a16="http://schemas.microsoft.com/office/drawing/2014/main" id="{E0B1E657-ECF1-D53A-9388-5D6112AB38D4}"/>
                </a:ext>
              </a:extLst>
            </p:cNvPr>
            <p:cNvGrpSpPr>
              <a:grpSpLocks/>
            </p:cNvGrpSpPr>
            <p:nvPr/>
          </p:nvGrpSpPr>
          <p:grpSpPr>
            <a:xfrm>
              <a:off x="4877099" y="5808466"/>
              <a:ext cx="280074" cy="284575"/>
              <a:chOff x="969724" y="2782718"/>
              <a:chExt cx="280074" cy="284575"/>
            </a:xfrm>
            <a:solidFill>
              <a:schemeClr val="tx2"/>
            </a:solidFill>
          </p:grpSpPr>
          <p:sp>
            <p:nvSpPr>
              <p:cNvPr id="60" name="Google Shape;745;p23">
                <a:extLst>
                  <a:ext uri="{FF2B5EF4-FFF2-40B4-BE49-F238E27FC236}">
                    <a16:creationId xmlns:a16="http://schemas.microsoft.com/office/drawing/2014/main" id="{3FAAD8F3-1F60-BDBA-392C-B6839C4A6BAC}"/>
                  </a:ext>
                </a:extLst>
              </p:cNvPr>
              <p:cNvSpPr>
                <a:spLocks/>
              </p:cNvSpPr>
              <p:nvPr/>
            </p:nvSpPr>
            <p:spPr>
              <a:xfrm>
                <a:off x="969724" y="2840127"/>
                <a:ext cx="187391" cy="227166"/>
              </a:xfrm>
              <a:custGeom>
                <a:avLst/>
                <a:gdLst/>
                <a:ahLst/>
                <a:cxnLst/>
                <a:rect l="l" t="t" r="r" b="b"/>
                <a:pathLst>
                  <a:path w="6375" h="7728" extrusionOk="0">
                    <a:moveTo>
                      <a:pt x="0" y="0"/>
                    </a:moveTo>
                    <a:lnTo>
                      <a:pt x="265" y="6486"/>
                    </a:lnTo>
                    <a:lnTo>
                      <a:pt x="6375" y="7728"/>
                    </a:lnTo>
                    <a:lnTo>
                      <a:pt x="6291" y="1032"/>
                    </a:lnTo>
                    <a:lnTo>
                      <a:pt x="0" y="0"/>
                    </a:lnTo>
                    <a:close/>
                  </a:path>
                </a:pathLst>
              </a:custGeom>
              <a:solidFill>
                <a:srgbClr val="107A4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200">
                  <a:solidFill>
                    <a:srgbClr val="107A40"/>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61" name="Google Shape;746;p23">
                <a:extLst>
                  <a:ext uri="{FF2B5EF4-FFF2-40B4-BE49-F238E27FC236}">
                    <a16:creationId xmlns:a16="http://schemas.microsoft.com/office/drawing/2014/main" id="{74962CD9-D4F1-9589-EB90-29F478106DA8}"/>
                  </a:ext>
                </a:extLst>
              </p:cNvPr>
              <p:cNvSpPr>
                <a:spLocks/>
              </p:cNvSpPr>
              <p:nvPr/>
            </p:nvSpPr>
            <p:spPr>
              <a:xfrm>
                <a:off x="1154647" y="2808938"/>
                <a:ext cx="95151" cy="258355"/>
              </a:xfrm>
              <a:custGeom>
                <a:avLst/>
                <a:gdLst/>
                <a:ahLst/>
                <a:cxnLst/>
                <a:rect l="l" t="t" r="r" b="b"/>
                <a:pathLst>
                  <a:path w="3237" h="8789" extrusionOk="0">
                    <a:moveTo>
                      <a:pt x="3236" y="1"/>
                    </a:moveTo>
                    <a:lnTo>
                      <a:pt x="0" y="2093"/>
                    </a:lnTo>
                    <a:lnTo>
                      <a:pt x="84" y="8789"/>
                    </a:lnTo>
                    <a:lnTo>
                      <a:pt x="3180" y="6362"/>
                    </a:lnTo>
                    <a:lnTo>
                      <a:pt x="3236" y="1"/>
                    </a:lnTo>
                    <a:close/>
                  </a:path>
                </a:pathLst>
              </a:custGeom>
              <a:solidFill>
                <a:srgbClr val="107A4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200">
                  <a:solidFill>
                    <a:srgbClr val="107A40"/>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62" name="Google Shape;747;p23">
                <a:extLst>
                  <a:ext uri="{FF2B5EF4-FFF2-40B4-BE49-F238E27FC236}">
                    <a16:creationId xmlns:a16="http://schemas.microsoft.com/office/drawing/2014/main" id="{5DD076EB-86FB-7728-709A-5A89EBEACDA3}"/>
                  </a:ext>
                </a:extLst>
              </p:cNvPr>
              <p:cNvSpPr>
                <a:spLocks/>
              </p:cNvSpPr>
              <p:nvPr/>
            </p:nvSpPr>
            <p:spPr>
              <a:xfrm>
                <a:off x="969724" y="2782718"/>
                <a:ext cx="280073" cy="87774"/>
              </a:xfrm>
              <a:custGeom>
                <a:avLst/>
                <a:gdLst/>
                <a:ahLst/>
                <a:cxnLst/>
                <a:rect l="l" t="t" r="r" b="b"/>
                <a:pathLst>
                  <a:path w="9528" h="2986" extrusionOk="0">
                    <a:moveTo>
                      <a:pt x="3543" y="0"/>
                    </a:moveTo>
                    <a:lnTo>
                      <a:pt x="0" y="1953"/>
                    </a:lnTo>
                    <a:lnTo>
                      <a:pt x="6291" y="2985"/>
                    </a:lnTo>
                    <a:lnTo>
                      <a:pt x="9527" y="893"/>
                    </a:lnTo>
                    <a:lnTo>
                      <a:pt x="3543" y="0"/>
                    </a:lnTo>
                    <a:close/>
                  </a:path>
                </a:pathLst>
              </a:custGeom>
              <a:solidFill>
                <a:srgbClr val="107A4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200">
                  <a:solidFill>
                    <a:srgbClr val="107A40"/>
                  </a:solidFill>
                  <a:latin typeface="Lato Light" panose="020F0502020204030203" pitchFamily="34" charset="0"/>
                  <a:ea typeface="Lato Light" panose="020F0502020204030203" pitchFamily="34" charset="0"/>
                  <a:cs typeface="Lato Light" panose="020F0502020204030203" pitchFamily="34" charset="0"/>
                </a:endParaRPr>
              </a:p>
            </p:txBody>
          </p:sp>
        </p:grpSp>
      </p:grpSp>
      <p:grpSp>
        <p:nvGrpSpPr>
          <p:cNvPr id="90" name="Group 89">
            <a:extLst>
              <a:ext uri="{FF2B5EF4-FFF2-40B4-BE49-F238E27FC236}">
                <a16:creationId xmlns:a16="http://schemas.microsoft.com/office/drawing/2014/main" id="{B69CB7A5-7F9E-84D8-47D1-8F3A3A4B07C5}"/>
              </a:ext>
            </a:extLst>
          </p:cNvPr>
          <p:cNvGrpSpPr>
            <a:grpSpLocks noGrp="1" noUngrp="1" noRot="1" noMove="1" noResize="1"/>
          </p:cNvGrpSpPr>
          <p:nvPr/>
        </p:nvGrpSpPr>
        <p:grpSpPr>
          <a:xfrm>
            <a:off x="3132821" y="814911"/>
            <a:ext cx="5732917" cy="4214319"/>
            <a:chOff x="3132821" y="814911"/>
            <a:chExt cx="5732917" cy="4214319"/>
          </a:xfrm>
        </p:grpSpPr>
        <p:graphicFrame>
          <p:nvGraphicFramePr>
            <p:cNvPr id="6" name="Chart 5">
              <a:extLst>
                <a:ext uri="{FF2B5EF4-FFF2-40B4-BE49-F238E27FC236}">
                  <a16:creationId xmlns:a16="http://schemas.microsoft.com/office/drawing/2014/main" id="{7C9E9260-F790-6DFC-C583-C2B6AFC30254}"/>
                </a:ext>
              </a:extLst>
            </p:cNvPr>
            <p:cNvGraphicFramePr>
              <a:graphicFrameLocks/>
            </p:cNvGraphicFramePr>
            <p:nvPr>
              <p:extLst>
                <p:ext uri="{D42A27DB-BD31-4B8C-83A1-F6EECF244321}">
                  <p14:modId xmlns:p14="http://schemas.microsoft.com/office/powerpoint/2010/main" val="4043315938"/>
                </p:ext>
              </p:extLst>
            </p:nvPr>
          </p:nvGraphicFramePr>
          <p:xfrm>
            <a:off x="3132821" y="1074524"/>
            <a:ext cx="5732917" cy="3954706"/>
          </p:xfrm>
          <a:graphic>
            <a:graphicData uri="http://schemas.openxmlformats.org/drawingml/2006/chart">
              <c:chart xmlns:c="http://schemas.openxmlformats.org/drawingml/2006/chart" xmlns:r="http://schemas.openxmlformats.org/officeDocument/2006/relationships" r:id="rId2"/>
            </a:graphicData>
          </a:graphic>
        </p:graphicFrame>
        <p:sp>
          <p:nvSpPr>
            <p:cNvPr id="87" name="TextBox 86">
              <a:extLst>
                <a:ext uri="{FF2B5EF4-FFF2-40B4-BE49-F238E27FC236}">
                  <a16:creationId xmlns:a16="http://schemas.microsoft.com/office/drawing/2014/main" id="{F0B924CB-90E9-1F9D-49AA-EC3CD677FDF6}"/>
                </a:ext>
              </a:extLst>
            </p:cNvPr>
            <p:cNvSpPr txBox="1">
              <a:spLocks noGrp="1" noRot="1" noMove="1" noResize="1" noEditPoints="1" noAdjustHandles="1" noChangeArrowheads="1" noChangeShapeType="1"/>
            </p:cNvSpPr>
            <p:nvPr/>
          </p:nvSpPr>
          <p:spPr>
            <a:xfrm>
              <a:off x="5014913" y="1227365"/>
              <a:ext cx="2162175" cy="276999"/>
            </a:xfrm>
            <a:prstGeom prst="rect">
              <a:avLst/>
            </a:prstGeom>
            <a:noFill/>
          </p:spPr>
          <p:txBody>
            <a:bodyPr wrap="square" rtlCol="0" anchor="ctr">
              <a:spAutoFit/>
            </a:bodyPr>
            <a:lstStyle/>
            <a:p>
              <a:pPr algn="ctr"/>
              <a:r>
                <a:rPr lang="en-US" sz="1200">
                  <a:latin typeface="Lato Light" panose="020F0502020204030203" pitchFamily="34" charset="0"/>
                  <a:ea typeface="Lato Light" panose="020F0502020204030203" pitchFamily="34" charset="0"/>
                  <a:cs typeface="Lato Light" panose="020F0502020204030203" pitchFamily="34" charset="0"/>
                </a:rPr>
                <a:t>Groups per Market</a:t>
              </a:r>
              <a:endParaRPr lang="en-GB" sz="1200">
                <a:latin typeface="Lato Light" panose="020F0502020204030203" pitchFamily="34" charset="0"/>
                <a:ea typeface="Lato Light" panose="020F0502020204030203" pitchFamily="34" charset="0"/>
                <a:cs typeface="Lato Light" panose="020F0502020204030203" pitchFamily="34" charset="0"/>
              </a:endParaRPr>
            </a:p>
          </p:txBody>
        </p:sp>
        <p:sp>
          <p:nvSpPr>
            <p:cNvPr id="88" name="TextBox 87">
              <a:extLst>
                <a:ext uri="{FF2B5EF4-FFF2-40B4-BE49-F238E27FC236}">
                  <a16:creationId xmlns:a16="http://schemas.microsoft.com/office/drawing/2014/main" id="{75F4D5FB-9347-0171-ED05-50F64AC28296}"/>
                </a:ext>
              </a:extLst>
            </p:cNvPr>
            <p:cNvSpPr txBox="1">
              <a:spLocks/>
            </p:cNvSpPr>
            <p:nvPr/>
          </p:nvSpPr>
          <p:spPr>
            <a:xfrm>
              <a:off x="8213397" y="814911"/>
              <a:ext cx="452137" cy="307777"/>
            </a:xfrm>
            <a:prstGeom prst="rect">
              <a:avLst/>
            </a:prstGeom>
            <a:noFill/>
          </p:spPr>
          <p:txBody>
            <a:bodyPr wrap="square" rtlCol="0">
              <a:spAutoFit/>
            </a:bodyPr>
            <a:lstStyle/>
            <a:p>
              <a:r>
                <a:rPr lang="en-GB" sz="1400" b="1">
                  <a:solidFill>
                    <a:schemeClr val="accent6">
                      <a:lumMod val="50000"/>
                    </a:schemeClr>
                  </a:solidFill>
                </a:rPr>
                <a:t>10</a:t>
              </a:r>
            </a:p>
          </p:txBody>
        </p:sp>
      </p:grpSp>
      <p:sp>
        <p:nvSpPr>
          <p:cNvPr id="2" name="Oval 1">
            <a:extLst>
              <a:ext uri="{FF2B5EF4-FFF2-40B4-BE49-F238E27FC236}">
                <a16:creationId xmlns:a16="http://schemas.microsoft.com/office/drawing/2014/main" id="{C1A380DF-5D4D-71B8-D043-55C28DA7DA86}"/>
              </a:ext>
            </a:extLst>
          </p:cNvPr>
          <p:cNvSpPr/>
          <p:nvPr/>
        </p:nvSpPr>
        <p:spPr>
          <a:xfrm>
            <a:off x="8218970" y="797441"/>
            <a:ext cx="393403" cy="361507"/>
          </a:xfrm>
          <a:prstGeom prst="ellipse">
            <a:avLst/>
          </a:prstGeom>
          <a:noFill/>
          <a:ln>
            <a:solidFill>
              <a:schemeClr val="accent6">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244840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23F001-CE83-8E08-148A-09ECD259CA8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252C941-5C8D-6051-8428-C0502E486FFE}"/>
              </a:ext>
            </a:extLst>
          </p:cNvPr>
          <p:cNvSpPr>
            <a:spLocks noGrp="1" noRot="1" noMove="1" noResize="1" noEditPoints="1" noAdjustHandles="1" noChangeArrowheads="1" noChangeShapeType="1"/>
          </p:cNvSpPr>
          <p:nvPr>
            <p:ph type="title"/>
          </p:nvPr>
        </p:nvSpPr>
        <p:spPr/>
        <p:txBody>
          <a:bodyPr>
            <a:normAutofit/>
          </a:bodyPr>
          <a:lstStyle/>
          <a:p>
            <a:r>
              <a:rPr lang="en-GB" sz="2800">
                <a:solidFill>
                  <a:schemeClr val="tx1"/>
                </a:solidFill>
                <a:latin typeface="Lato ExtraBold" panose="020F0502020204030203" pitchFamily="34" charset="0"/>
                <a:ea typeface="Lato ExtraBold" panose="020F0502020204030203" pitchFamily="34" charset="0"/>
                <a:cs typeface="Lato ExtraBold" panose="020F0502020204030203" pitchFamily="34" charset="0"/>
              </a:rPr>
              <a:t>REGULATORY AGENCIES</a:t>
            </a:r>
          </a:p>
        </p:txBody>
      </p:sp>
      <p:grpSp>
        <p:nvGrpSpPr>
          <p:cNvPr id="67" name="Group 66">
            <a:extLst>
              <a:ext uri="{FF2B5EF4-FFF2-40B4-BE49-F238E27FC236}">
                <a16:creationId xmlns:a16="http://schemas.microsoft.com/office/drawing/2014/main" id="{FFBFF4BA-AF4A-A00D-C3E9-BCDA2CA74815}"/>
              </a:ext>
            </a:extLst>
          </p:cNvPr>
          <p:cNvGrpSpPr>
            <a:grpSpLocks noGrp="1" noUngrp="1" noRot="1" noMove="1" noResize="1"/>
          </p:cNvGrpSpPr>
          <p:nvPr/>
        </p:nvGrpSpPr>
        <p:grpSpPr>
          <a:xfrm>
            <a:off x="9107733" y="1483653"/>
            <a:ext cx="2648560" cy="4059782"/>
            <a:chOff x="9107733" y="1940864"/>
            <a:chExt cx="2648560" cy="4059782"/>
          </a:xfrm>
        </p:grpSpPr>
        <p:grpSp>
          <p:nvGrpSpPr>
            <p:cNvPr id="63" name="Group 62">
              <a:extLst>
                <a:ext uri="{FF2B5EF4-FFF2-40B4-BE49-F238E27FC236}">
                  <a16:creationId xmlns:a16="http://schemas.microsoft.com/office/drawing/2014/main" id="{F666E91E-0C59-C1FA-2581-D0C652B8825F}"/>
                </a:ext>
              </a:extLst>
            </p:cNvPr>
            <p:cNvGrpSpPr>
              <a:grpSpLocks noGrp="1" noUngrp="1" noRot="1" noMove="1" noResize="1"/>
            </p:cNvGrpSpPr>
            <p:nvPr/>
          </p:nvGrpSpPr>
          <p:grpSpPr>
            <a:xfrm>
              <a:off x="9107733" y="1940864"/>
              <a:ext cx="2648560" cy="1015663"/>
              <a:chOff x="9107733" y="1940864"/>
              <a:chExt cx="2648560" cy="1015663"/>
            </a:xfrm>
          </p:grpSpPr>
          <p:sp>
            <p:nvSpPr>
              <p:cNvPr id="29" name="TextBox 28">
                <a:extLst>
                  <a:ext uri="{FF2B5EF4-FFF2-40B4-BE49-F238E27FC236}">
                    <a16:creationId xmlns:a16="http://schemas.microsoft.com/office/drawing/2014/main" id="{DB33FB89-B5B0-97E2-633A-6778835B2564}"/>
                  </a:ext>
                </a:extLst>
              </p:cNvPr>
              <p:cNvSpPr txBox="1">
                <a:spLocks noGrp="1" noRot="1" noMove="1" noResize="1" noEditPoints="1" noAdjustHandles="1" noChangeArrowheads="1" noChangeShapeType="1"/>
              </p:cNvSpPr>
              <p:nvPr/>
            </p:nvSpPr>
            <p:spPr>
              <a:xfrm flipH="1">
                <a:off x="9107733" y="1940864"/>
                <a:ext cx="2219174" cy="1015663"/>
              </a:xfrm>
              <a:prstGeom prst="rect">
                <a:avLst/>
              </a:prstGeom>
              <a:noFill/>
            </p:spPr>
            <p:txBody>
              <a:bodyPr wrap="square" rtlCol="0">
                <a:spAutoFit/>
              </a:bodyPr>
              <a:lstStyle/>
              <a:p>
                <a:pPr marL="0" marR="0" lvl="0" indent="0" algn="r"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a:ln>
                      <a:noFill/>
                    </a:ln>
                    <a:effectLst/>
                    <a:uLnTx/>
                    <a:uFillTx/>
                    <a:latin typeface="Lato Light" panose="020F0502020204030203" pitchFamily="34" charset="0"/>
                    <a:ea typeface="Lato Light" panose="020F0502020204030203" pitchFamily="34" charset="0"/>
                    <a:cs typeface="Lato Light" panose="020F0502020204030203" pitchFamily="34" charset="0"/>
                  </a:rPr>
                  <a:t>Within </a:t>
                </a:r>
                <a:r>
                  <a:rPr kumimoji="0" lang="en-US" sz="1200" b="1" i="0" u="none" strike="noStrike" kern="1200" cap="none" spc="0" normalizeH="0" baseline="0" noProof="0">
                    <a:ln>
                      <a:noFill/>
                    </a:ln>
                    <a:solidFill>
                      <a:srgbClr val="002060"/>
                    </a:solidFill>
                    <a:effectLst/>
                    <a:uLnTx/>
                    <a:uFillTx/>
                    <a:latin typeface="Lato Light" panose="020F0502020204030203" pitchFamily="34" charset="0"/>
                    <a:ea typeface="Lato Light" panose="020F0502020204030203" pitchFamily="34" charset="0"/>
                    <a:cs typeface="Lato Light" panose="020F0502020204030203" pitchFamily="34" charset="0"/>
                  </a:rPr>
                  <a:t>Japan</a:t>
                </a:r>
                <a:r>
                  <a:rPr kumimoji="0" lang="en-US" sz="1200" b="0" i="0" u="none" strike="noStrike" kern="1200" cap="none" spc="0" normalizeH="0" baseline="0" noProof="0">
                    <a:ln>
                      <a:noFill/>
                    </a:ln>
                    <a:effectLst/>
                    <a:uLnTx/>
                    <a:uFillTx/>
                    <a:latin typeface="Lato Light" panose="020F0502020204030203" pitchFamily="34" charset="0"/>
                    <a:ea typeface="Lato Light" panose="020F0502020204030203" pitchFamily="34" charset="0"/>
                    <a:cs typeface="Lato Light" panose="020F0502020204030203" pitchFamily="34" charset="0"/>
                  </a:rPr>
                  <a:t> the </a:t>
                </a:r>
                <a:r>
                  <a:rPr kumimoji="0" lang="en-US" sz="1200" b="1" i="0" u="none" strike="noStrike" kern="1200" cap="none" spc="0" normalizeH="0" baseline="0" noProof="0">
                    <a:ln>
                      <a:noFill/>
                    </a:ln>
                    <a:solidFill>
                      <a:srgbClr val="002060"/>
                    </a:solidFill>
                    <a:effectLst/>
                    <a:uLnTx/>
                    <a:uFillTx/>
                    <a:latin typeface="Lato Light" panose="020F0502020204030203" pitchFamily="34" charset="0"/>
                    <a:ea typeface="Lato Light" panose="020F0502020204030203" pitchFamily="34" charset="0"/>
                    <a:cs typeface="Lato Light" panose="020F0502020204030203" pitchFamily="34" charset="0"/>
                  </a:rPr>
                  <a:t>National Center of Neurology and Psychiatry</a:t>
                </a:r>
                <a:r>
                  <a:rPr kumimoji="0" lang="en-US" sz="1200" b="1" i="0" u="none" strike="noStrike" kern="1200" cap="none" spc="0" normalizeH="0" baseline="0" noProof="0">
                    <a:ln>
                      <a:noFill/>
                    </a:ln>
                    <a:effectLst/>
                    <a:uLnTx/>
                    <a:uFillTx/>
                    <a:latin typeface="Lato Light" panose="020F0502020204030203" pitchFamily="34" charset="0"/>
                    <a:ea typeface="Lato Light" panose="020F0502020204030203" pitchFamily="34" charset="0"/>
                    <a:cs typeface="Lato Light" panose="020F0502020204030203" pitchFamily="34" charset="0"/>
                  </a:rPr>
                  <a:t> </a:t>
                </a:r>
                <a:r>
                  <a:rPr kumimoji="0" lang="en-US" sz="1200" b="0" i="0" u="none" strike="noStrike" kern="1200" cap="none" spc="0" normalizeH="0" baseline="0" noProof="0">
                    <a:ln>
                      <a:noFill/>
                    </a:ln>
                    <a:effectLst/>
                    <a:uLnTx/>
                    <a:uFillTx/>
                    <a:latin typeface="Lato Light" panose="020F0502020204030203" pitchFamily="34" charset="0"/>
                    <a:ea typeface="Lato Light" panose="020F0502020204030203" pitchFamily="34" charset="0"/>
                    <a:cs typeface="Lato Light" panose="020F0502020204030203" pitchFamily="34" charset="0"/>
                  </a:rPr>
                  <a:t>had the highest engagement from stakeholders with </a:t>
                </a:r>
                <a:r>
                  <a:rPr lang="en-US" sz="1200" b="1">
                    <a:latin typeface="Lato Light" panose="020F0502020204030203" pitchFamily="34" charset="0"/>
                    <a:ea typeface="Lato Light" panose="020F0502020204030203" pitchFamily="34" charset="0"/>
                    <a:cs typeface="Lato Light" panose="020F0502020204030203" pitchFamily="34" charset="0"/>
                  </a:rPr>
                  <a:t>415</a:t>
                </a:r>
                <a:r>
                  <a:rPr kumimoji="0" lang="en-US" sz="1200" b="1" i="0" u="none" strike="noStrike" kern="1200" cap="none" spc="0" normalizeH="0" baseline="0" noProof="0">
                    <a:ln>
                      <a:noFill/>
                    </a:ln>
                    <a:effectLst/>
                    <a:uLnTx/>
                    <a:uFillTx/>
                    <a:latin typeface="Lato Light" panose="020F0502020204030203" pitchFamily="34" charset="0"/>
                    <a:ea typeface="Lato Light" panose="020F0502020204030203" pitchFamily="34" charset="0"/>
                    <a:cs typeface="Lato Light" panose="020F0502020204030203" pitchFamily="34" charset="0"/>
                  </a:rPr>
                  <a:t>/</a:t>
                </a:r>
                <a:r>
                  <a:rPr lang="en-US" sz="1200" b="1">
                    <a:latin typeface="Lato Light" panose="020F0502020204030203" pitchFamily="34" charset="0"/>
                    <a:ea typeface="Lato Light" panose="020F0502020204030203" pitchFamily="34" charset="0"/>
                    <a:cs typeface="Lato Light" panose="020F0502020204030203" pitchFamily="34" charset="0"/>
                  </a:rPr>
                  <a:t>1,182</a:t>
                </a:r>
                <a:r>
                  <a:rPr kumimoji="0" lang="en-US" sz="1200" b="0" i="0" u="none" strike="noStrike" kern="1200" cap="none" spc="0" normalizeH="0" baseline="0" noProof="0">
                    <a:ln>
                      <a:noFill/>
                    </a:ln>
                    <a:effectLst/>
                    <a:uLnTx/>
                    <a:uFillTx/>
                    <a:latin typeface="Lato Light" panose="020F0502020204030203" pitchFamily="34" charset="0"/>
                    <a:ea typeface="Lato Light" panose="020F0502020204030203" pitchFamily="34" charset="0"/>
                    <a:cs typeface="Lato Light" panose="020F0502020204030203" pitchFamily="34" charset="0"/>
                  </a:rPr>
                  <a:t>. </a:t>
                </a:r>
              </a:p>
            </p:txBody>
          </p:sp>
          <p:grpSp>
            <p:nvGrpSpPr>
              <p:cNvPr id="30" name="Group 29">
                <a:extLst>
                  <a:ext uri="{FF2B5EF4-FFF2-40B4-BE49-F238E27FC236}">
                    <a16:creationId xmlns:a16="http://schemas.microsoft.com/office/drawing/2014/main" id="{5D45EE64-B0AC-09E8-09DE-8E32AB408D69}"/>
                  </a:ext>
                </a:extLst>
              </p:cNvPr>
              <p:cNvGrpSpPr>
                <a:grpSpLocks noGrp="1" noUngrp="1" noRot="1" noMove="1" noResize="1"/>
              </p:cNvGrpSpPr>
              <p:nvPr/>
            </p:nvGrpSpPr>
            <p:grpSpPr>
              <a:xfrm flipH="1">
                <a:off x="11476219" y="2059520"/>
                <a:ext cx="280074" cy="284575"/>
                <a:chOff x="969724" y="2782718"/>
                <a:chExt cx="280074" cy="284575"/>
              </a:xfrm>
              <a:solidFill>
                <a:schemeClr val="accent5"/>
              </a:solidFill>
            </p:grpSpPr>
            <p:sp>
              <p:nvSpPr>
                <p:cNvPr id="46" name="Google Shape;745;p23">
                  <a:extLst>
                    <a:ext uri="{FF2B5EF4-FFF2-40B4-BE49-F238E27FC236}">
                      <a16:creationId xmlns:a16="http://schemas.microsoft.com/office/drawing/2014/main" id="{EA7CCA76-2963-DC20-278A-96EE27111448}"/>
                    </a:ext>
                  </a:extLst>
                </p:cNvPr>
                <p:cNvSpPr>
                  <a:spLocks noGrp="1" noRot="1" noMove="1" noResize="1" noEditPoints="1" noAdjustHandles="1" noChangeArrowheads="1" noChangeShapeType="1"/>
                </p:cNvSpPr>
                <p:nvPr/>
              </p:nvSpPr>
              <p:spPr>
                <a:xfrm>
                  <a:off x="969724" y="2840127"/>
                  <a:ext cx="187391" cy="227166"/>
                </a:xfrm>
                <a:custGeom>
                  <a:avLst/>
                  <a:gdLst/>
                  <a:ahLst/>
                  <a:cxnLst/>
                  <a:rect l="l" t="t" r="r" b="b"/>
                  <a:pathLst>
                    <a:path w="6375" h="7728" extrusionOk="0">
                      <a:moveTo>
                        <a:pt x="0" y="0"/>
                      </a:moveTo>
                      <a:lnTo>
                        <a:pt x="265" y="6486"/>
                      </a:lnTo>
                      <a:lnTo>
                        <a:pt x="6375" y="7728"/>
                      </a:lnTo>
                      <a:lnTo>
                        <a:pt x="6291" y="1032"/>
                      </a:lnTo>
                      <a:lnTo>
                        <a:pt x="0" y="0"/>
                      </a:lnTo>
                      <a:close/>
                    </a:path>
                  </a:pathLst>
                </a:custGeom>
                <a:solidFill>
                  <a:srgbClr val="0020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r" rtl="0">
                    <a:spcBef>
                      <a:spcPts val="0"/>
                    </a:spcBef>
                    <a:spcAft>
                      <a:spcPts val="0"/>
                    </a:spcAft>
                    <a:buNone/>
                  </a:pPr>
                  <a:endParaRPr sz="1200">
                    <a:solidFill>
                      <a:schemeClr val="accent1">
                        <a:lumMod val="60000"/>
                        <a:lumOff val="40000"/>
                      </a:schemeClr>
                    </a:solidFill>
                  </a:endParaRPr>
                </a:p>
              </p:txBody>
            </p:sp>
            <p:sp>
              <p:nvSpPr>
                <p:cNvPr id="47" name="Google Shape;746;p23">
                  <a:extLst>
                    <a:ext uri="{FF2B5EF4-FFF2-40B4-BE49-F238E27FC236}">
                      <a16:creationId xmlns:a16="http://schemas.microsoft.com/office/drawing/2014/main" id="{8D49A5E0-AB2F-C048-B33B-75FB9E342825}"/>
                    </a:ext>
                  </a:extLst>
                </p:cNvPr>
                <p:cNvSpPr>
                  <a:spLocks noGrp="1" noRot="1" noMove="1" noResize="1" noEditPoints="1" noAdjustHandles="1" noChangeArrowheads="1" noChangeShapeType="1"/>
                </p:cNvSpPr>
                <p:nvPr/>
              </p:nvSpPr>
              <p:spPr>
                <a:xfrm>
                  <a:off x="1154647" y="2808938"/>
                  <a:ext cx="95151" cy="258355"/>
                </a:xfrm>
                <a:custGeom>
                  <a:avLst/>
                  <a:gdLst/>
                  <a:ahLst/>
                  <a:cxnLst/>
                  <a:rect l="l" t="t" r="r" b="b"/>
                  <a:pathLst>
                    <a:path w="3237" h="8789" extrusionOk="0">
                      <a:moveTo>
                        <a:pt x="3236" y="1"/>
                      </a:moveTo>
                      <a:lnTo>
                        <a:pt x="0" y="2093"/>
                      </a:lnTo>
                      <a:lnTo>
                        <a:pt x="84" y="8789"/>
                      </a:lnTo>
                      <a:lnTo>
                        <a:pt x="3180" y="6362"/>
                      </a:lnTo>
                      <a:lnTo>
                        <a:pt x="3236" y="1"/>
                      </a:lnTo>
                      <a:close/>
                    </a:path>
                  </a:pathLst>
                </a:custGeom>
                <a:solidFill>
                  <a:srgbClr val="0020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r" rtl="0">
                    <a:spcBef>
                      <a:spcPts val="0"/>
                    </a:spcBef>
                    <a:spcAft>
                      <a:spcPts val="0"/>
                    </a:spcAft>
                    <a:buNone/>
                  </a:pPr>
                  <a:endParaRPr sz="1200">
                    <a:solidFill>
                      <a:schemeClr val="accent1">
                        <a:lumMod val="60000"/>
                        <a:lumOff val="40000"/>
                      </a:schemeClr>
                    </a:solidFill>
                  </a:endParaRPr>
                </a:p>
              </p:txBody>
            </p:sp>
            <p:sp>
              <p:nvSpPr>
                <p:cNvPr id="48" name="Google Shape;747;p23">
                  <a:extLst>
                    <a:ext uri="{FF2B5EF4-FFF2-40B4-BE49-F238E27FC236}">
                      <a16:creationId xmlns:a16="http://schemas.microsoft.com/office/drawing/2014/main" id="{3AD92377-BBD1-6CF9-CAB7-857BD59B6401}"/>
                    </a:ext>
                  </a:extLst>
                </p:cNvPr>
                <p:cNvSpPr>
                  <a:spLocks noGrp="1" noRot="1" noMove="1" noResize="1" noEditPoints="1" noAdjustHandles="1" noChangeArrowheads="1" noChangeShapeType="1"/>
                </p:cNvSpPr>
                <p:nvPr/>
              </p:nvSpPr>
              <p:spPr>
                <a:xfrm>
                  <a:off x="969724" y="2782718"/>
                  <a:ext cx="280073" cy="87774"/>
                </a:xfrm>
                <a:custGeom>
                  <a:avLst/>
                  <a:gdLst/>
                  <a:ahLst/>
                  <a:cxnLst/>
                  <a:rect l="l" t="t" r="r" b="b"/>
                  <a:pathLst>
                    <a:path w="9528" h="2986" extrusionOk="0">
                      <a:moveTo>
                        <a:pt x="3543" y="0"/>
                      </a:moveTo>
                      <a:lnTo>
                        <a:pt x="0" y="1953"/>
                      </a:lnTo>
                      <a:lnTo>
                        <a:pt x="6291" y="2985"/>
                      </a:lnTo>
                      <a:lnTo>
                        <a:pt x="9527" y="893"/>
                      </a:lnTo>
                      <a:lnTo>
                        <a:pt x="3543" y="0"/>
                      </a:lnTo>
                      <a:close/>
                    </a:path>
                  </a:pathLst>
                </a:custGeom>
                <a:solidFill>
                  <a:srgbClr val="0020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r" rtl="0">
                    <a:spcBef>
                      <a:spcPts val="0"/>
                    </a:spcBef>
                    <a:spcAft>
                      <a:spcPts val="0"/>
                    </a:spcAft>
                    <a:buNone/>
                  </a:pPr>
                  <a:endParaRPr sz="1200">
                    <a:solidFill>
                      <a:schemeClr val="accent1">
                        <a:lumMod val="60000"/>
                        <a:lumOff val="40000"/>
                      </a:schemeClr>
                    </a:solidFill>
                  </a:endParaRPr>
                </a:p>
              </p:txBody>
            </p:sp>
          </p:grpSp>
        </p:grpSp>
        <p:grpSp>
          <p:nvGrpSpPr>
            <p:cNvPr id="64" name="Group 63">
              <a:extLst>
                <a:ext uri="{FF2B5EF4-FFF2-40B4-BE49-F238E27FC236}">
                  <a16:creationId xmlns:a16="http://schemas.microsoft.com/office/drawing/2014/main" id="{CB27E7E3-4D95-877D-A8CC-B9B01AE83A0A}"/>
                </a:ext>
              </a:extLst>
            </p:cNvPr>
            <p:cNvGrpSpPr>
              <a:grpSpLocks noGrp="1" noUngrp="1" noRot="1" noMove="1" noResize="1"/>
            </p:cNvGrpSpPr>
            <p:nvPr/>
          </p:nvGrpSpPr>
          <p:grpSpPr>
            <a:xfrm>
              <a:off x="9107733" y="2955570"/>
              <a:ext cx="2648560" cy="1015663"/>
              <a:chOff x="9107733" y="2955570"/>
              <a:chExt cx="2648560" cy="1015663"/>
            </a:xfrm>
          </p:grpSpPr>
          <p:sp>
            <p:nvSpPr>
              <p:cNvPr id="31" name="TextBox 30">
                <a:extLst>
                  <a:ext uri="{FF2B5EF4-FFF2-40B4-BE49-F238E27FC236}">
                    <a16:creationId xmlns:a16="http://schemas.microsoft.com/office/drawing/2014/main" id="{8A7E462D-E3BA-69D8-1889-75C3F476698C}"/>
                  </a:ext>
                </a:extLst>
              </p:cNvPr>
              <p:cNvSpPr txBox="1">
                <a:spLocks noGrp="1" noRot="1" noMove="1" noResize="1" noEditPoints="1" noAdjustHandles="1" noChangeArrowheads="1" noChangeShapeType="1"/>
              </p:cNvSpPr>
              <p:nvPr/>
            </p:nvSpPr>
            <p:spPr>
              <a:xfrm flipH="1">
                <a:off x="9107733" y="2955570"/>
                <a:ext cx="2219174" cy="1015663"/>
              </a:xfrm>
              <a:prstGeom prst="rect">
                <a:avLst/>
              </a:prstGeom>
              <a:noFill/>
            </p:spPr>
            <p:txBody>
              <a:bodyPr wrap="square" rtlCol="0">
                <a:spAutoFit/>
              </a:bodyPr>
              <a:lstStyle/>
              <a:p>
                <a:pPr marL="0" marR="0" lvl="0" indent="0" algn="r"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a:ln>
                      <a:noFill/>
                    </a:ln>
                    <a:effectLst/>
                    <a:uLnTx/>
                    <a:uFillTx/>
                    <a:latin typeface="Lato Light" panose="020F0502020204030203" pitchFamily="34" charset="0"/>
                    <a:ea typeface="Lato Light" panose="020F0502020204030203" pitchFamily="34" charset="0"/>
                    <a:cs typeface="Lato Light" panose="020F0502020204030203" pitchFamily="34" charset="0"/>
                  </a:rPr>
                  <a:t>Within </a:t>
                </a:r>
                <a:r>
                  <a:rPr lang="en-US" sz="1200" b="1">
                    <a:solidFill>
                      <a:srgbClr val="C00000"/>
                    </a:solidFill>
                    <a:latin typeface="Lato Light" panose="020F0502020204030203" pitchFamily="34" charset="0"/>
                    <a:ea typeface="Lato Light" panose="020F0502020204030203" pitchFamily="34" charset="0"/>
                    <a:cs typeface="Lato Light" panose="020F0502020204030203" pitchFamily="34" charset="0"/>
                  </a:rPr>
                  <a:t>Spain</a:t>
                </a:r>
                <a:r>
                  <a:rPr kumimoji="0" lang="en-US" sz="1200" b="0" i="0" u="none" strike="noStrike" kern="1200" cap="none" spc="0" normalizeH="0" baseline="0" noProof="0">
                    <a:ln>
                      <a:noFill/>
                    </a:ln>
                    <a:effectLst/>
                    <a:uLnTx/>
                    <a:uFillTx/>
                    <a:latin typeface="Lato Light" panose="020F0502020204030203" pitchFamily="34" charset="0"/>
                    <a:ea typeface="Lato Light" panose="020F0502020204030203" pitchFamily="34" charset="0"/>
                    <a:cs typeface="Lato Light" panose="020F0502020204030203" pitchFamily="34" charset="0"/>
                  </a:rPr>
                  <a:t> the </a:t>
                </a:r>
                <a:r>
                  <a:rPr kumimoji="0" lang="en-US" sz="1200" b="1" i="0" u="none" strike="noStrike" kern="1200" cap="none" spc="0" normalizeH="0" baseline="0" noProof="0">
                    <a:ln>
                      <a:noFill/>
                    </a:ln>
                    <a:solidFill>
                      <a:srgbClr val="C00000"/>
                    </a:solidFill>
                    <a:effectLst/>
                    <a:uLnTx/>
                    <a:uFillTx/>
                    <a:latin typeface="Lato Light" panose="020F0502020204030203" pitchFamily="34" charset="0"/>
                    <a:ea typeface="Lato Light" panose="020F0502020204030203" pitchFamily="34" charset="0"/>
                    <a:cs typeface="Lato Light" panose="020F0502020204030203" pitchFamily="34" charset="0"/>
                  </a:rPr>
                  <a:t>Spanish Agency of Medicines and Health Products </a:t>
                </a:r>
                <a:r>
                  <a:rPr kumimoji="0" lang="en-US" sz="1200" b="0" i="0" u="none" strike="noStrike" kern="1200" cap="none" spc="0" normalizeH="0" baseline="0" noProof="0">
                    <a:ln>
                      <a:noFill/>
                    </a:ln>
                    <a:effectLst/>
                    <a:uLnTx/>
                    <a:uFillTx/>
                    <a:latin typeface="Lato Light" panose="020F0502020204030203" pitchFamily="34" charset="0"/>
                    <a:ea typeface="Lato Light" panose="020F0502020204030203" pitchFamily="34" charset="0"/>
                    <a:cs typeface="Lato Light" panose="020F0502020204030203" pitchFamily="34" charset="0"/>
                  </a:rPr>
                  <a:t>had the highest engagement from stakeholders with </a:t>
                </a:r>
                <a:r>
                  <a:rPr lang="en-US" sz="1200" b="1">
                    <a:latin typeface="Lato Light" panose="020F0502020204030203" pitchFamily="34" charset="0"/>
                    <a:ea typeface="Lato Light" panose="020F0502020204030203" pitchFamily="34" charset="0"/>
                    <a:cs typeface="Lato Light" panose="020F0502020204030203" pitchFamily="34" charset="0"/>
                  </a:rPr>
                  <a:t>160</a:t>
                </a:r>
                <a:r>
                  <a:rPr kumimoji="0" lang="en-US" sz="1200" b="1" i="0" u="none" strike="noStrike" kern="1200" cap="none" spc="0" normalizeH="0" baseline="0" noProof="0">
                    <a:ln>
                      <a:noFill/>
                    </a:ln>
                    <a:effectLst/>
                    <a:uLnTx/>
                    <a:uFillTx/>
                    <a:latin typeface="Lato Light" panose="020F0502020204030203" pitchFamily="34" charset="0"/>
                    <a:ea typeface="Lato Light" panose="020F0502020204030203" pitchFamily="34" charset="0"/>
                    <a:cs typeface="Lato Light" panose="020F0502020204030203" pitchFamily="34" charset="0"/>
                  </a:rPr>
                  <a:t>/357</a:t>
                </a:r>
                <a:r>
                  <a:rPr kumimoji="0" lang="en-US" sz="1200" b="0" i="0" u="none" strike="noStrike" kern="1200" cap="none" spc="0" normalizeH="0" baseline="0" noProof="0">
                    <a:ln>
                      <a:noFill/>
                    </a:ln>
                    <a:effectLst/>
                    <a:uLnTx/>
                    <a:uFillTx/>
                    <a:latin typeface="Lato Light" panose="020F0502020204030203" pitchFamily="34" charset="0"/>
                    <a:ea typeface="Lato Light" panose="020F0502020204030203" pitchFamily="34" charset="0"/>
                    <a:cs typeface="Lato Light" panose="020F0502020204030203" pitchFamily="34" charset="0"/>
                  </a:rPr>
                  <a:t>. </a:t>
                </a:r>
              </a:p>
            </p:txBody>
          </p:sp>
          <p:grpSp>
            <p:nvGrpSpPr>
              <p:cNvPr id="32" name="Group 31">
                <a:extLst>
                  <a:ext uri="{FF2B5EF4-FFF2-40B4-BE49-F238E27FC236}">
                    <a16:creationId xmlns:a16="http://schemas.microsoft.com/office/drawing/2014/main" id="{809C83A9-2701-BBE4-508D-1324CF9BC8CB}"/>
                  </a:ext>
                </a:extLst>
              </p:cNvPr>
              <p:cNvGrpSpPr>
                <a:grpSpLocks noGrp="1" noUngrp="1" noRot="1" noMove="1" noResize="1"/>
              </p:cNvGrpSpPr>
              <p:nvPr/>
            </p:nvGrpSpPr>
            <p:grpSpPr>
              <a:xfrm flipH="1">
                <a:off x="11476219" y="3023649"/>
                <a:ext cx="280074" cy="284575"/>
                <a:chOff x="969724" y="2782718"/>
                <a:chExt cx="280074" cy="284575"/>
              </a:xfrm>
              <a:solidFill>
                <a:schemeClr val="accent5"/>
              </a:solidFill>
            </p:grpSpPr>
            <p:sp>
              <p:nvSpPr>
                <p:cNvPr id="43" name="Google Shape;745;p23">
                  <a:extLst>
                    <a:ext uri="{FF2B5EF4-FFF2-40B4-BE49-F238E27FC236}">
                      <a16:creationId xmlns:a16="http://schemas.microsoft.com/office/drawing/2014/main" id="{D24490FB-E57A-38FB-F506-30A99E2CD6CA}"/>
                    </a:ext>
                  </a:extLst>
                </p:cNvPr>
                <p:cNvSpPr>
                  <a:spLocks noGrp="1" noRot="1" noMove="1" noResize="1" noEditPoints="1" noAdjustHandles="1" noChangeArrowheads="1" noChangeShapeType="1"/>
                </p:cNvSpPr>
                <p:nvPr/>
              </p:nvSpPr>
              <p:spPr>
                <a:xfrm>
                  <a:off x="969724" y="2840127"/>
                  <a:ext cx="187391" cy="227166"/>
                </a:xfrm>
                <a:custGeom>
                  <a:avLst/>
                  <a:gdLst/>
                  <a:ahLst/>
                  <a:cxnLst/>
                  <a:rect l="l" t="t" r="r" b="b"/>
                  <a:pathLst>
                    <a:path w="6375" h="7728" extrusionOk="0">
                      <a:moveTo>
                        <a:pt x="0" y="0"/>
                      </a:moveTo>
                      <a:lnTo>
                        <a:pt x="265" y="6486"/>
                      </a:lnTo>
                      <a:lnTo>
                        <a:pt x="6375" y="7728"/>
                      </a:lnTo>
                      <a:lnTo>
                        <a:pt x="6291" y="1032"/>
                      </a:lnTo>
                      <a:lnTo>
                        <a:pt x="0" y="0"/>
                      </a:lnTo>
                      <a:close/>
                    </a:path>
                  </a:pathLst>
                </a:custGeom>
                <a:solidFill>
                  <a:srgbClr val="C0000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r" rtl="0">
                    <a:spcBef>
                      <a:spcPts val="0"/>
                    </a:spcBef>
                    <a:spcAft>
                      <a:spcPts val="0"/>
                    </a:spcAft>
                    <a:buNone/>
                  </a:pPr>
                  <a:endParaRPr sz="1200">
                    <a:solidFill>
                      <a:schemeClr val="accent1">
                        <a:lumMod val="60000"/>
                        <a:lumOff val="40000"/>
                      </a:schemeClr>
                    </a:solidFill>
                  </a:endParaRPr>
                </a:p>
              </p:txBody>
            </p:sp>
            <p:sp>
              <p:nvSpPr>
                <p:cNvPr id="44" name="Google Shape;746;p23">
                  <a:extLst>
                    <a:ext uri="{FF2B5EF4-FFF2-40B4-BE49-F238E27FC236}">
                      <a16:creationId xmlns:a16="http://schemas.microsoft.com/office/drawing/2014/main" id="{C1CE5A34-1709-AF7A-77F0-5986CE486457}"/>
                    </a:ext>
                  </a:extLst>
                </p:cNvPr>
                <p:cNvSpPr>
                  <a:spLocks noGrp="1" noRot="1" noMove="1" noResize="1" noEditPoints="1" noAdjustHandles="1" noChangeArrowheads="1" noChangeShapeType="1"/>
                </p:cNvSpPr>
                <p:nvPr/>
              </p:nvSpPr>
              <p:spPr>
                <a:xfrm>
                  <a:off x="1154647" y="2808938"/>
                  <a:ext cx="95151" cy="258355"/>
                </a:xfrm>
                <a:custGeom>
                  <a:avLst/>
                  <a:gdLst/>
                  <a:ahLst/>
                  <a:cxnLst/>
                  <a:rect l="l" t="t" r="r" b="b"/>
                  <a:pathLst>
                    <a:path w="3237" h="8789" extrusionOk="0">
                      <a:moveTo>
                        <a:pt x="3236" y="1"/>
                      </a:moveTo>
                      <a:lnTo>
                        <a:pt x="0" y="2093"/>
                      </a:lnTo>
                      <a:lnTo>
                        <a:pt x="84" y="8789"/>
                      </a:lnTo>
                      <a:lnTo>
                        <a:pt x="3180" y="6362"/>
                      </a:lnTo>
                      <a:lnTo>
                        <a:pt x="3236" y="1"/>
                      </a:lnTo>
                      <a:close/>
                    </a:path>
                  </a:pathLst>
                </a:custGeom>
                <a:solidFill>
                  <a:srgbClr val="C0000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r" rtl="0">
                    <a:spcBef>
                      <a:spcPts val="0"/>
                    </a:spcBef>
                    <a:spcAft>
                      <a:spcPts val="0"/>
                    </a:spcAft>
                    <a:buNone/>
                  </a:pPr>
                  <a:endParaRPr sz="1200">
                    <a:solidFill>
                      <a:schemeClr val="accent1">
                        <a:lumMod val="60000"/>
                        <a:lumOff val="40000"/>
                      </a:schemeClr>
                    </a:solidFill>
                  </a:endParaRPr>
                </a:p>
              </p:txBody>
            </p:sp>
            <p:sp>
              <p:nvSpPr>
                <p:cNvPr id="45" name="Google Shape;747;p23">
                  <a:extLst>
                    <a:ext uri="{FF2B5EF4-FFF2-40B4-BE49-F238E27FC236}">
                      <a16:creationId xmlns:a16="http://schemas.microsoft.com/office/drawing/2014/main" id="{0EC42766-CF29-7244-1DCE-800028337289}"/>
                    </a:ext>
                  </a:extLst>
                </p:cNvPr>
                <p:cNvSpPr>
                  <a:spLocks noGrp="1" noRot="1" noMove="1" noResize="1" noEditPoints="1" noAdjustHandles="1" noChangeArrowheads="1" noChangeShapeType="1"/>
                </p:cNvSpPr>
                <p:nvPr/>
              </p:nvSpPr>
              <p:spPr>
                <a:xfrm>
                  <a:off x="969724" y="2782718"/>
                  <a:ext cx="280073" cy="87774"/>
                </a:xfrm>
                <a:custGeom>
                  <a:avLst/>
                  <a:gdLst/>
                  <a:ahLst/>
                  <a:cxnLst/>
                  <a:rect l="l" t="t" r="r" b="b"/>
                  <a:pathLst>
                    <a:path w="9528" h="2986" extrusionOk="0">
                      <a:moveTo>
                        <a:pt x="3543" y="0"/>
                      </a:moveTo>
                      <a:lnTo>
                        <a:pt x="0" y="1953"/>
                      </a:lnTo>
                      <a:lnTo>
                        <a:pt x="6291" y="2985"/>
                      </a:lnTo>
                      <a:lnTo>
                        <a:pt x="9527" y="893"/>
                      </a:lnTo>
                      <a:lnTo>
                        <a:pt x="3543" y="0"/>
                      </a:lnTo>
                      <a:close/>
                    </a:path>
                  </a:pathLst>
                </a:custGeom>
                <a:solidFill>
                  <a:srgbClr val="C0000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r" rtl="0">
                    <a:spcBef>
                      <a:spcPts val="0"/>
                    </a:spcBef>
                    <a:spcAft>
                      <a:spcPts val="0"/>
                    </a:spcAft>
                    <a:buNone/>
                  </a:pPr>
                  <a:endParaRPr sz="1200">
                    <a:solidFill>
                      <a:schemeClr val="accent1">
                        <a:lumMod val="60000"/>
                        <a:lumOff val="40000"/>
                      </a:schemeClr>
                    </a:solidFill>
                  </a:endParaRPr>
                </a:p>
              </p:txBody>
            </p:sp>
          </p:grpSp>
        </p:grpSp>
        <p:grpSp>
          <p:nvGrpSpPr>
            <p:cNvPr id="65" name="Group 64">
              <a:extLst>
                <a:ext uri="{FF2B5EF4-FFF2-40B4-BE49-F238E27FC236}">
                  <a16:creationId xmlns:a16="http://schemas.microsoft.com/office/drawing/2014/main" id="{7F4DC340-C472-AE93-D74A-50B8704C78B5}"/>
                </a:ext>
              </a:extLst>
            </p:cNvPr>
            <p:cNvGrpSpPr>
              <a:grpSpLocks noGrp="1" noUngrp="1" noRot="1" noMove="1" noResize="1"/>
            </p:cNvGrpSpPr>
            <p:nvPr/>
          </p:nvGrpSpPr>
          <p:grpSpPr>
            <a:xfrm>
              <a:off x="9107733" y="3970276"/>
              <a:ext cx="2648560" cy="1015663"/>
              <a:chOff x="9107733" y="3970276"/>
              <a:chExt cx="2648560" cy="1015663"/>
            </a:xfrm>
          </p:grpSpPr>
          <p:sp>
            <p:nvSpPr>
              <p:cNvPr id="33" name="TextBox 32">
                <a:extLst>
                  <a:ext uri="{FF2B5EF4-FFF2-40B4-BE49-F238E27FC236}">
                    <a16:creationId xmlns:a16="http://schemas.microsoft.com/office/drawing/2014/main" id="{2C7DD8A6-DCA7-4A79-1C57-75FA579245DE}"/>
                  </a:ext>
                </a:extLst>
              </p:cNvPr>
              <p:cNvSpPr txBox="1">
                <a:spLocks noGrp="1" noRot="1" noMove="1" noResize="1" noEditPoints="1" noAdjustHandles="1" noChangeArrowheads="1" noChangeShapeType="1"/>
              </p:cNvSpPr>
              <p:nvPr/>
            </p:nvSpPr>
            <p:spPr>
              <a:xfrm flipH="1">
                <a:off x="9107733" y="3970276"/>
                <a:ext cx="2219174" cy="1015663"/>
              </a:xfrm>
              <a:prstGeom prst="rect">
                <a:avLst/>
              </a:prstGeom>
              <a:noFill/>
            </p:spPr>
            <p:txBody>
              <a:bodyPr wrap="square" rtlCol="0">
                <a:spAutoFit/>
              </a:bodyPr>
              <a:lstStyle/>
              <a:p>
                <a:pPr marL="0" marR="0" lvl="0" indent="0" algn="r"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a:ln>
                      <a:noFill/>
                    </a:ln>
                    <a:effectLst/>
                    <a:uLnTx/>
                    <a:uFillTx/>
                    <a:latin typeface="Lato Light" panose="020F0502020204030203" pitchFamily="34" charset="0"/>
                    <a:ea typeface="Lato Light" panose="020F0502020204030203" pitchFamily="34" charset="0"/>
                    <a:cs typeface="Lato Light" panose="020F0502020204030203" pitchFamily="34" charset="0"/>
                  </a:rPr>
                  <a:t>Within </a:t>
                </a:r>
                <a:r>
                  <a:rPr kumimoji="0" lang="en-US" sz="1200" i="0" u="none" strike="noStrike" kern="1200" cap="none" spc="0" normalizeH="0" baseline="0" noProof="0">
                    <a:ln>
                      <a:noFill/>
                    </a:ln>
                    <a:effectLst/>
                    <a:uLnTx/>
                    <a:uFillTx/>
                    <a:latin typeface="Lato Light" panose="020F0502020204030203" pitchFamily="34" charset="0"/>
                    <a:ea typeface="Lato Light" panose="020F0502020204030203" pitchFamily="34" charset="0"/>
                    <a:cs typeface="Lato Light" panose="020F0502020204030203" pitchFamily="34" charset="0"/>
                  </a:rPr>
                  <a:t>the</a:t>
                </a:r>
                <a:r>
                  <a:rPr kumimoji="0" lang="en-US" sz="1200" b="1" i="0" u="none" strike="noStrike" kern="1200" cap="none" spc="0" normalizeH="0" baseline="0" noProof="0">
                    <a:ln>
                      <a:noFill/>
                    </a:ln>
                    <a:effectLst/>
                    <a:uLnTx/>
                    <a:uFillTx/>
                    <a:latin typeface="Lato Light" panose="020F0502020204030203" pitchFamily="34" charset="0"/>
                    <a:ea typeface="Lato Light" panose="020F0502020204030203" pitchFamily="34" charset="0"/>
                    <a:cs typeface="Lato Light" panose="020F0502020204030203" pitchFamily="34" charset="0"/>
                  </a:rPr>
                  <a:t> UK</a:t>
                </a:r>
                <a:r>
                  <a:rPr kumimoji="0" lang="en-US" sz="1200" b="0" i="0" u="none" strike="noStrike" kern="1200" cap="none" spc="0" normalizeH="0" baseline="0" noProof="0">
                    <a:ln>
                      <a:noFill/>
                    </a:ln>
                    <a:effectLst/>
                    <a:uLnTx/>
                    <a:uFillTx/>
                    <a:latin typeface="Lato Light" panose="020F0502020204030203" pitchFamily="34" charset="0"/>
                    <a:ea typeface="Lato Light" panose="020F0502020204030203" pitchFamily="34" charset="0"/>
                    <a:cs typeface="Lato Light" panose="020F0502020204030203" pitchFamily="34" charset="0"/>
                  </a:rPr>
                  <a:t> the </a:t>
                </a:r>
                <a:r>
                  <a:rPr kumimoji="0" lang="en-US" sz="1200" b="1" i="0" u="none" strike="noStrike" kern="1200" cap="none" spc="0" normalizeH="0" baseline="0" noProof="0">
                    <a:ln>
                      <a:noFill/>
                    </a:ln>
                    <a:effectLst/>
                    <a:uLnTx/>
                    <a:uFillTx/>
                    <a:latin typeface="Lato Light" panose="020F0502020204030203" pitchFamily="34" charset="0"/>
                    <a:ea typeface="Lato Light" panose="020F0502020204030203" pitchFamily="34" charset="0"/>
                    <a:cs typeface="Lato Light" panose="020F0502020204030203" pitchFamily="34" charset="0"/>
                  </a:rPr>
                  <a:t>NIHR - Health Technology Assessment </a:t>
                </a:r>
                <a:r>
                  <a:rPr kumimoji="0" lang="en-US" sz="1200" b="0" i="0" u="none" strike="noStrike" kern="1200" cap="none" spc="0" normalizeH="0" baseline="0" noProof="0">
                    <a:ln>
                      <a:noFill/>
                    </a:ln>
                    <a:effectLst/>
                    <a:uLnTx/>
                    <a:uFillTx/>
                    <a:latin typeface="Lato Light" panose="020F0502020204030203" pitchFamily="34" charset="0"/>
                    <a:ea typeface="Lato Light" panose="020F0502020204030203" pitchFamily="34" charset="0"/>
                    <a:cs typeface="Lato Light" panose="020F0502020204030203" pitchFamily="34" charset="0"/>
                  </a:rPr>
                  <a:t>had the highest </a:t>
                </a:r>
                <a:r>
                  <a:rPr kumimoji="0" lang="en-US" sz="1200" b="0" i="0" u="none" strike="noStrike" kern="1200" cap="none" spc="0" normalizeH="0" baseline="0" noProof="0">
                    <a:ln>
                      <a:noFill/>
                    </a:ln>
                    <a:solidFill>
                      <a:srgbClr val="263238"/>
                    </a:solidFill>
                    <a:effectLst/>
                    <a:uLnTx/>
                    <a:uFillTx/>
                    <a:latin typeface="Lato Light" panose="020F0502020204030203" pitchFamily="34" charset="0"/>
                    <a:ea typeface="Lato Light" panose="020F0502020204030203" pitchFamily="34" charset="0"/>
                    <a:cs typeface="Lato Light" panose="020F0502020204030203" pitchFamily="34" charset="0"/>
                  </a:rPr>
                  <a:t>engagement from stakeholders with </a:t>
                </a:r>
                <a:r>
                  <a:rPr lang="en-US" sz="1200" b="1">
                    <a:solidFill>
                      <a:srgbClr val="263238"/>
                    </a:solidFill>
                    <a:latin typeface="Lato Light" panose="020F0502020204030203" pitchFamily="34" charset="0"/>
                    <a:ea typeface="Lato Light" panose="020F0502020204030203" pitchFamily="34" charset="0"/>
                    <a:cs typeface="Lato Light" panose="020F0502020204030203" pitchFamily="34" charset="0"/>
                  </a:rPr>
                  <a:t>173</a:t>
                </a:r>
                <a:r>
                  <a:rPr kumimoji="0" lang="en-US" sz="1200" b="1" i="0" u="none" strike="noStrike" kern="1200" cap="none" spc="0" normalizeH="0" baseline="0" noProof="0">
                    <a:ln>
                      <a:noFill/>
                    </a:ln>
                    <a:effectLst/>
                    <a:uLnTx/>
                    <a:uFillTx/>
                    <a:latin typeface="Lato Light" panose="020F0502020204030203" pitchFamily="34" charset="0"/>
                    <a:ea typeface="Lato Light" panose="020F0502020204030203" pitchFamily="34" charset="0"/>
                    <a:cs typeface="Lato Light" panose="020F0502020204030203" pitchFamily="34" charset="0"/>
                  </a:rPr>
                  <a:t>/</a:t>
                </a:r>
                <a:r>
                  <a:rPr lang="en-US" sz="1200" b="1">
                    <a:latin typeface="Lato Light" panose="020F0502020204030203" pitchFamily="34" charset="0"/>
                    <a:ea typeface="Lato Light" panose="020F0502020204030203" pitchFamily="34" charset="0"/>
                    <a:cs typeface="Lato Light" panose="020F0502020204030203" pitchFamily="34" charset="0"/>
                  </a:rPr>
                  <a:t>625</a:t>
                </a:r>
                <a:r>
                  <a:rPr kumimoji="0" lang="en-US" sz="1200" b="0" i="0" u="none" strike="noStrike" kern="1200" cap="none" spc="0" normalizeH="0" baseline="0" noProof="0">
                    <a:ln>
                      <a:noFill/>
                    </a:ln>
                    <a:solidFill>
                      <a:srgbClr val="263238"/>
                    </a:solidFill>
                    <a:effectLst/>
                    <a:uLnTx/>
                    <a:uFillTx/>
                    <a:latin typeface="Lato Light" panose="020F0502020204030203" pitchFamily="34" charset="0"/>
                    <a:ea typeface="Lato Light" panose="020F0502020204030203" pitchFamily="34" charset="0"/>
                    <a:cs typeface="Lato Light" panose="020F0502020204030203" pitchFamily="34" charset="0"/>
                  </a:rPr>
                  <a:t>. </a:t>
                </a:r>
                <a:endParaRPr kumimoji="0" lang="en-US" sz="1200" b="0" i="0" u="none" strike="noStrike" kern="1200" cap="none" spc="0" normalizeH="0" baseline="0" noProof="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grpSp>
            <p:nvGrpSpPr>
              <p:cNvPr id="34" name="Group 33">
                <a:extLst>
                  <a:ext uri="{FF2B5EF4-FFF2-40B4-BE49-F238E27FC236}">
                    <a16:creationId xmlns:a16="http://schemas.microsoft.com/office/drawing/2014/main" id="{AFE6A578-F6AE-C661-4A13-11B07A5668D0}"/>
                  </a:ext>
                </a:extLst>
              </p:cNvPr>
              <p:cNvGrpSpPr>
                <a:grpSpLocks noGrp="1" noUngrp="1" noRot="1" noMove="1" noResize="1"/>
              </p:cNvGrpSpPr>
              <p:nvPr/>
            </p:nvGrpSpPr>
            <p:grpSpPr>
              <a:xfrm flipH="1">
                <a:off x="11476219" y="4033122"/>
                <a:ext cx="280074" cy="284575"/>
                <a:chOff x="969724" y="2782718"/>
                <a:chExt cx="280074" cy="284575"/>
              </a:xfrm>
              <a:solidFill>
                <a:schemeClr val="accent5"/>
              </a:solidFill>
            </p:grpSpPr>
            <p:sp>
              <p:nvSpPr>
                <p:cNvPr id="40" name="Google Shape;745;p23">
                  <a:extLst>
                    <a:ext uri="{FF2B5EF4-FFF2-40B4-BE49-F238E27FC236}">
                      <a16:creationId xmlns:a16="http://schemas.microsoft.com/office/drawing/2014/main" id="{949C7CA2-8911-C384-AAA5-A9CFF9FC38CC}"/>
                    </a:ext>
                  </a:extLst>
                </p:cNvPr>
                <p:cNvSpPr>
                  <a:spLocks noGrp="1" noRot="1" noMove="1" noResize="1" noEditPoints="1" noAdjustHandles="1" noChangeArrowheads="1" noChangeShapeType="1"/>
                </p:cNvSpPr>
                <p:nvPr/>
              </p:nvSpPr>
              <p:spPr>
                <a:xfrm>
                  <a:off x="969724" y="2840127"/>
                  <a:ext cx="187391" cy="227166"/>
                </a:xfrm>
                <a:custGeom>
                  <a:avLst/>
                  <a:gdLst/>
                  <a:ahLst/>
                  <a:cxnLst/>
                  <a:rect l="l" t="t" r="r" b="b"/>
                  <a:pathLst>
                    <a:path w="6375" h="7728" extrusionOk="0">
                      <a:moveTo>
                        <a:pt x="0" y="0"/>
                      </a:moveTo>
                      <a:lnTo>
                        <a:pt x="265" y="6486"/>
                      </a:lnTo>
                      <a:lnTo>
                        <a:pt x="6375" y="7728"/>
                      </a:lnTo>
                      <a:lnTo>
                        <a:pt x="6291" y="1032"/>
                      </a:lnTo>
                      <a:lnTo>
                        <a:pt x="0" y="0"/>
                      </a:lnTo>
                      <a:close/>
                    </a:path>
                  </a:pathLst>
                </a:custGeom>
                <a:grp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r" rtl="0">
                    <a:spcBef>
                      <a:spcPts val="0"/>
                    </a:spcBef>
                    <a:spcAft>
                      <a:spcPts val="0"/>
                    </a:spcAft>
                    <a:buNone/>
                  </a:pPr>
                  <a:endParaRPr sz="1200">
                    <a:solidFill>
                      <a:schemeClr val="accent1">
                        <a:lumMod val="60000"/>
                        <a:lumOff val="40000"/>
                      </a:schemeClr>
                    </a:solidFill>
                  </a:endParaRPr>
                </a:p>
              </p:txBody>
            </p:sp>
            <p:sp>
              <p:nvSpPr>
                <p:cNvPr id="41" name="Google Shape;746;p23">
                  <a:extLst>
                    <a:ext uri="{FF2B5EF4-FFF2-40B4-BE49-F238E27FC236}">
                      <a16:creationId xmlns:a16="http://schemas.microsoft.com/office/drawing/2014/main" id="{443C8B69-AB15-DC7F-9CB1-6F4ED878EFDC}"/>
                    </a:ext>
                  </a:extLst>
                </p:cNvPr>
                <p:cNvSpPr>
                  <a:spLocks noGrp="1" noRot="1" noMove="1" noResize="1" noEditPoints="1" noAdjustHandles="1" noChangeArrowheads="1" noChangeShapeType="1"/>
                </p:cNvSpPr>
                <p:nvPr/>
              </p:nvSpPr>
              <p:spPr>
                <a:xfrm>
                  <a:off x="1154647" y="2808938"/>
                  <a:ext cx="95151" cy="258355"/>
                </a:xfrm>
                <a:custGeom>
                  <a:avLst/>
                  <a:gdLst/>
                  <a:ahLst/>
                  <a:cxnLst/>
                  <a:rect l="l" t="t" r="r" b="b"/>
                  <a:pathLst>
                    <a:path w="3237" h="8789" extrusionOk="0">
                      <a:moveTo>
                        <a:pt x="3236" y="1"/>
                      </a:moveTo>
                      <a:lnTo>
                        <a:pt x="0" y="2093"/>
                      </a:lnTo>
                      <a:lnTo>
                        <a:pt x="84" y="8789"/>
                      </a:lnTo>
                      <a:lnTo>
                        <a:pt x="3180" y="6362"/>
                      </a:lnTo>
                      <a:lnTo>
                        <a:pt x="3236" y="1"/>
                      </a:lnTo>
                      <a:close/>
                    </a:path>
                  </a:pathLst>
                </a:custGeom>
                <a:grp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r" rtl="0">
                    <a:spcBef>
                      <a:spcPts val="0"/>
                    </a:spcBef>
                    <a:spcAft>
                      <a:spcPts val="0"/>
                    </a:spcAft>
                    <a:buNone/>
                  </a:pPr>
                  <a:endParaRPr sz="1200">
                    <a:solidFill>
                      <a:schemeClr val="accent1">
                        <a:lumMod val="60000"/>
                        <a:lumOff val="40000"/>
                      </a:schemeClr>
                    </a:solidFill>
                  </a:endParaRPr>
                </a:p>
              </p:txBody>
            </p:sp>
            <p:sp>
              <p:nvSpPr>
                <p:cNvPr id="42" name="Google Shape;747;p23">
                  <a:extLst>
                    <a:ext uri="{FF2B5EF4-FFF2-40B4-BE49-F238E27FC236}">
                      <a16:creationId xmlns:a16="http://schemas.microsoft.com/office/drawing/2014/main" id="{313DD4F0-406B-5666-3BC3-C164056675D1}"/>
                    </a:ext>
                  </a:extLst>
                </p:cNvPr>
                <p:cNvSpPr>
                  <a:spLocks noGrp="1" noRot="1" noMove="1" noResize="1" noEditPoints="1" noAdjustHandles="1" noChangeArrowheads="1" noChangeShapeType="1"/>
                </p:cNvSpPr>
                <p:nvPr/>
              </p:nvSpPr>
              <p:spPr>
                <a:xfrm>
                  <a:off x="969724" y="2782718"/>
                  <a:ext cx="280073" cy="87774"/>
                </a:xfrm>
                <a:custGeom>
                  <a:avLst/>
                  <a:gdLst/>
                  <a:ahLst/>
                  <a:cxnLst/>
                  <a:rect l="l" t="t" r="r" b="b"/>
                  <a:pathLst>
                    <a:path w="9528" h="2986" extrusionOk="0">
                      <a:moveTo>
                        <a:pt x="3543" y="0"/>
                      </a:moveTo>
                      <a:lnTo>
                        <a:pt x="0" y="1953"/>
                      </a:lnTo>
                      <a:lnTo>
                        <a:pt x="6291" y="2985"/>
                      </a:lnTo>
                      <a:lnTo>
                        <a:pt x="9527" y="893"/>
                      </a:lnTo>
                      <a:lnTo>
                        <a:pt x="3543" y="0"/>
                      </a:lnTo>
                      <a:close/>
                    </a:path>
                  </a:pathLst>
                </a:custGeom>
                <a:grp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r" rtl="0">
                    <a:spcBef>
                      <a:spcPts val="0"/>
                    </a:spcBef>
                    <a:spcAft>
                      <a:spcPts val="0"/>
                    </a:spcAft>
                    <a:buNone/>
                  </a:pPr>
                  <a:endParaRPr sz="1200">
                    <a:solidFill>
                      <a:schemeClr val="accent1">
                        <a:lumMod val="60000"/>
                        <a:lumOff val="40000"/>
                      </a:schemeClr>
                    </a:solidFill>
                  </a:endParaRPr>
                </a:p>
              </p:txBody>
            </p:sp>
          </p:grpSp>
        </p:grpSp>
        <p:grpSp>
          <p:nvGrpSpPr>
            <p:cNvPr id="66" name="Group 65">
              <a:extLst>
                <a:ext uri="{FF2B5EF4-FFF2-40B4-BE49-F238E27FC236}">
                  <a16:creationId xmlns:a16="http://schemas.microsoft.com/office/drawing/2014/main" id="{76B34345-8BA2-49F7-D298-C4ECFB64E094}"/>
                </a:ext>
              </a:extLst>
            </p:cNvPr>
            <p:cNvGrpSpPr>
              <a:grpSpLocks noGrp="1" noUngrp="1" noRot="1" noMove="1" noResize="1"/>
            </p:cNvGrpSpPr>
            <p:nvPr/>
          </p:nvGrpSpPr>
          <p:grpSpPr>
            <a:xfrm>
              <a:off x="9110474" y="4984983"/>
              <a:ext cx="2645819" cy="1015663"/>
              <a:chOff x="9110474" y="4984983"/>
              <a:chExt cx="2645819" cy="1015663"/>
            </a:xfrm>
          </p:grpSpPr>
          <p:sp>
            <p:nvSpPr>
              <p:cNvPr id="35" name="TextBox 34">
                <a:extLst>
                  <a:ext uri="{FF2B5EF4-FFF2-40B4-BE49-F238E27FC236}">
                    <a16:creationId xmlns:a16="http://schemas.microsoft.com/office/drawing/2014/main" id="{AA064249-98AF-7528-F24D-C4AE97655F57}"/>
                  </a:ext>
                </a:extLst>
              </p:cNvPr>
              <p:cNvSpPr txBox="1">
                <a:spLocks noGrp="1" noRot="1" noMove="1" noResize="1" noEditPoints="1" noAdjustHandles="1" noChangeArrowheads="1" noChangeShapeType="1"/>
              </p:cNvSpPr>
              <p:nvPr/>
            </p:nvSpPr>
            <p:spPr>
              <a:xfrm flipH="1">
                <a:off x="9110474" y="4984983"/>
                <a:ext cx="2219174" cy="1015663"/>
              </a:xfrm>
              <a:prstGeom prst="rect">
                <a:avLst/>
              </a:prstGeom>
              <a:noFill/>
            </p:spPr>
            <p:txBody>
              <a:bodyPr wrap="square" rtlCol="0">
                <a:spAutoFit/>
              </a:bodyPr>
              <a:lstStyle/>
              <a:p>
                <a:pPr marL="0" marR="0" lvl="0" indent="0" algn="r"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a:ln>
                      <a:noFill/>
                    </a:ln>
                    <a:solidFill>
                      <a:srgbClr val="263238"/>
                    </a:solidFill>
                    <a:effectLst/>
                    <a:uLnTx/>
                    <a:uFillTx/>
                    <a:latin typeface="Lato Light" panose="020F0502020204030203" pitchFamily="34" charset="0"/>
                    <a:ea typeface="Lato Light" panose="020F0502020204030203" pitchFamily="34" charset="0"/>
                    <a:cs typeface="Lato Light" panose="020F0502020204030203" pitchFamily="34" charset="0"/>
                  </a:rPr>
                  <a:t>Within </a:t>
                </a:r>
                <a:r>
                  <a:rPr kumimoji="0" lang="en-US" sz="1200" i="0" u="none" strike="noStrike" kern="1200" cap="none" spc="0" normalizeH="0" baseline="0" noProof="0">
                    <a:ln>
                      <a:noFill/>
                    </a:ln>
                    <a:solidFill>
                      <a:srgbClr val="263238"/>
                    </a:solidFill>
                    <a:effectLst/>
                    <a:uLnTx/>
                    <a:uFillTx/>
                    <a:latin typeface="Lato Light" panose="020F0502020204030203" pitchFamily="34" charset="0"/>
                    <a:ea typeface="Lato Light" panose="020F0502020204030203" pitchFamily="34" charset="0"/>
                    <a:cs typeface="Lato Light" panose="020F0502020204030203" pitchFamily="34" charset="0"/>
                  </a:rPr>
                  <a:t>the</a:t>
                </a:r>
                <a:r>
                  <a:rPr kumimoji="0" lang="en-US" sz="1200" b="1" i="0" u="none" strike="noStrike" kern="1200" cap="none" spc="0" normalizeH="0" baseline="0" noProof="0">
                    <a:ln>
                      <a:noFill/>
                    </a:ln>
                    <a:solidFill>
                      <a:srgbClr val="263238"/>
                    </a:solidFill>
                    <a:effectLst/>
                    <a:uLnTx/>
                    <a:uFillTx/>
                    <a:latin typeface="Lato Light" panose="020F0502020204030203" pitchFamily="34" charset="0"/>
                    <a:ea typeface="Lato Light" panose="020F0502020204030203" pitchFamily="34" charset="0"/>
                    <a:cs typeface="Lato Light" panose="020F0502020204030203" pitchFamily="34" charset="0"/>
                  </a:rPr>
                  <a:t> </a:t>
                </a:r>
                <a:r>
                  <a:rPr kumimoji="0" lang="en-US" sz="1200" b="1" i="0" u="none" strike="noStrike" kern="1200" cap="none" spc="0" normalizeH="0" baseline="0" noProof="0">
                    <a:ln>
                      <a:noFill/>
                    </a:ln>
                    <a:solidFill>
                      <a:schemeClr val="accent6">
                        <a:lumMod val="75000"/>
                      </a:schemeClr>
                    </a:solidFill>
                    <a:effectLst/>
                    <a:uLnTx/>
                    <a:uFillTx/>
                    <a:latin typeface="Lato Light" panose="020F0502020204030203" pitchFamily="34" charset="0"/>
                    <a:ea typeface="Lato Light" panose="020F0502020204030203" pitchFamily="34" charset="0"/>
                    <a:cs typeface="Lato Light" panose="020F0502020204030203" pitchFamily="34" charset="0"/>
                  </a:rPr>
                  <a:t>USA</a:t>
                </a:r>
                <a:r>
                  <a:rPr kumimoji="0" lang="en-US" sz="1200" b="0" i="0" u="none" strike="noStrike" kern="1200" cap="none" spc="0" normalizeH="0" baseline="0" noProof="0">
                    <a:ln>
                      <a:noFill/>
                    </a:ln>
                    <a:solidFill>
                      <a:srgbClr val="263238"/>
                    </a:solidFill>
                    <a:effectLst/>
                    <a:uLnTx/>
                    <a:uFillTx/>
                    <a:latin typeface="Lato Light" panose="020F0502020204030203" pitchFamily="34" charset="0"/>
                    <a:ea typeface="Lato Light" panose="020F0502020204030203" pitchFamily="34" charset="0"/>
                    <a:cs typeface="Lato Light" panose="020F0502020204030203" pitchFamily="34" charset="0"/>
                  </a:rPr>
                  <a:t> the </a:t>
                </a:r>
                <a:r>
                  <a:rPr kumimoji="0" lang="en-US" sz="1200" b="1" i="0" u="none" strike="noStrike" kern="1200" cap="none" spc="0" normalizeH="0" baseline="0" noProof="0">
                    <a:ln>
                      <a:noFill/>
                    </a:ln>
                    <a:solidFill>
                      <a:schemeClr val="accent6">
                        <a:lumMod val="75000"/>
                      </a:schemeClr>
                    </a:solidFill>
                    <a:effectLst/>
                    <a:uLnTx/>
                    <a:uFillTx/>
                    <a:latin typeface="Lato Light" panose="020F0502020204030203" pitchFamily="34" charset="0"/>
                    <a:ea typeface="Lato Light" panose="020F0502020204030203" pitchFamily="34" charset="0"/>
                    <a:cs typeface="Lato Light" panose="020F0502020204030203" pitchFamily="34" charset="0"/>
                  </a:rPr>
                  <a:t>National Institute on Aging </a:t>
                </a:r>
                <a:r>
                  <a:rPr kumimoji="0" lang="en-US" sz="1200" b="0" i="0" u="none" strike="noStrike" kern="1200" cap="none" spc="0" normalizeH="0" baseline="0" noProof="0">
                    <a:ln>
                      <a:noFill/>
                    </a:ln>
                    <a:solidFill>
                      <a:srgbClr val="263238"/>
                    </a:solidFill>
                    <a:effectLst/>
                    <a:uLnTx/>
                    <a:uFillTx/>
                    <a:latin typeface="Lato Light" panose="020F0502020204030203" pitchFamily="34" charset="0"/>
                    <a:ea typeface="Lato Light" panose="020F0502020204030203" pitchFamily="34" charset="0"/>
                    <a:cs typeface="Lato Light" panose="020F0502020204030203" pitchFamily="34" charset="0"/>
                  </a:rPr>
                  <a:t>had the highest engagement from stakeholders with </a:t>
                </a:r>
                <a:r>
                  <a:rPr lang="en-US" sz="1200" b="1">
                    <a:solidFill>
                      <a:srgbClr val="263238"/>
                    </a:solidFill>
                    <a:latin typeface="Lato Light" panose="020F0502020204030203" pitchFamily="34" charset="0"/>
                    <a:ea typeface="Lato Light" panose="020F0502020204030203" pitchFamily="34" charset="0"/>
                    <a:cs typeface="Lato Light" panose="020F0502020204030203" pitchFamily="34" charset="0"/>
                  </a:rPr>
                  <a:t>1,016</a:t>
                </a:r>
                <a:r>
                  <a:rPr kumimoji="0" lang="en-US" sz="1200" b="1" i="0" u="none" strike="noStrike" kern="1200" cap="none" spc="0" normalizeH="0" baseline="0" noProof="0">
                    <a:ln>
                      <a:noFill/>
                    </a:ln>
                    <a:effectLst/>
                    <a:uLnTx/>
                    <a:uFillTx/>
                    <a:latin typeface="Lato Light" panose="020F0502020204030203" pitchFamily="34" charset="0"/>
                    <a:ea typeface="Lato Light" panose="020F0502020204030203" pitchFamily="34" charset="0"/>
                    <a:cs typeface="Lato Light" panose="020F0502020204030203" pitchFamily="34" charset="0"/>
                  </a:rPr>
                  <a:t>/2,393</a:t>
                </a:r>
                <a:r>
                  <a:rPr kumimoji="0" lang="en-US" sz="1200" b="0" i="0" u="none" strike="noStrike" kern="1200" cap="none" spc="0" normalizeH="0" baseline="0" noProof="0">
                    <a:ln>
                      <a:noFill/>
                    </a:ln>
                    <a:solidFill>
                      <a:srgbClr val="263238"/>
                    </a:solidFill>
                    <a:effectLst/>
                    <a:uLnTx/>
                    <a:uFillTx/>
                    <a:latin typeface="Lato Light" panose="020F0502020204030203" pitchFamily="34" charset="0"/>
                    <a:ea typeface="Lato Light" panose="020F0502020204030203" pitchFamily="34" charset="0"/>
                    <a:cs typeface="Lato Light" panose="020F0502020204030203" pitchFamily="34" charset="0"/>
                  </a:rPr>
                  <a:t>. </a:t>
                </a:r>
                <a:endParaRPr kumimoji="0" lang="en-US" sz="1200" b="0" i="0" u="none" strike="noStrike" kern="1200" cap="none" spc="0" normalizeH="0" baseline="0" noProof="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grpSp>
            <p:nvGrpSpPr>
              <p:cNvPr id="36" name="Group 35">
                <a:extLst>
                  <a:ext uri="{FF2B5EF4-FFF2-40B4-BE49-F238E27FC236}">
                    <a16:creationId xmlns:a16="http://schemas.microsoft.com/office/drawing/2014/main" id="{4E7B7508-6639-8C2F-3BC0-4EF0ABD43251}"/>
                  </a:ext>
                </a:extLst>
              </p:cNvPr>
              <p:cNvGrpSpPr>
                <a:grpSpLocks noGrp="1" noUngrp="1" noRot="1" noMove="1" noResize="1"/>
              </p:cNvGrpSpPr>
              <p:nvPr/>
            </p:nvGrpSpPr>
            <p:grpSpPr>
              <a:xfrm flipH="1">
                <a:off x="11476219" y="5068815"/>
                <a:ext cx="280074" cy="284575"/>
                <a:chOff x="969724" y="2782718"/>
                <a:chExt cx="280074" cy="284575"/>
              </a:xfrm>
              <a:solidFill>
                <a:schemeClr val="accent5"/>
              </a:solidFill>
            </p:grpSpPr>
            <p:sp>
              <p:nvSpPr>
                <p:cNvPr id="37" name="Google Shape;745;p23">
                  <a:extLst>
                    <a:ext uri="{FF2B5EF4-FFF2-40B4-BE49-F238E27FC236}">
                      <a16:creationId xmlns:a16="http://schemas.microsoft.com/office/drawing/2014/main" id="{F1984B76-A77E-9453-F38C-358DCC54136B}"/>
                    </a:ext>
                  </a:extLst>
                </p:cNvPr>
                <p:cNvSpPr>
                  <a:spLocks noGrp="1" noRot="1" noMove="1" noResize="1" noEditPoints="1" noAdjustHandles="1" noChangeArrowheads="1" noChangeShapeType="1"/>
                </p:cNvSpPr>
                <p:nvPr/>
              </p:nvSpPr>
              <p:spPr>
                <a:xfrm>
                  <a:off x="969724" y="2840127"/>
                  <a:ext cx="187391" cy="227166"/>
                </a:xfrm>
                <a:custGeom>
                  <a:avLst/>
                  <a:gdLst/>
                  <a:ahLst/>
                  <a:cxnLst/>
                  <a:rect l="l" t="t" r="r" b="b"/>
                  <a:pathLst>
                    <a:path w="6375" h="7728" extrusionOk="0">
                      <a:moveTo>
                        <a:pt x="0" y="0"/>
                      </a:moveTo>
                      <a:lnTo>
                        <a:pt x="265" y="6486"/>
                      </a:lnTo>
                      <a:lnTo>
                        <a:pt x="6375" y="7728"/>
                      </a:lnTo>
                      <a:lnTo>
                        <a:pt x="6291" y="1032"/>
                      </a:lnTo>
                      <a:lnTo>
                        <a:pt x="0" y="0"/>
                      </a:lnTo>
                      <a:close/>
                    </a:path>
                  </a:pathLst>
                </a:custGeom>
                <a:solidFill>
                  <a:schemeClr val="accent6">
                    <a:lumMod val="75000"/>
                  </a:schemeClr>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r" rtl="0">
                    <a:spcBef>
                      <a:spcPts val="0"/>
                    </a:spcBef>
                    <a:spcAft>
                      <a:spcPts val="0"/>
                    </a:spcAft>
                    <a:buNone/>
                  </a:pPr>
                  <a:endParaRPr sz="1200">
                    <a:solidFill>
                      <a:schemeClr val="accent1">
                        <a:lumMod val="60000"/>
                        <a:lumOff val="40000"/>
                      </a:schemeClr>
                    </a:solidFill>
                  </a:endParaRPr>
                </a:p>
              </p:txBody>
            </p:sp>
            <p:sp>
              <p:nvSpPr>
                <p:cNvPr id="38" name="Google Shape;746;p23">
                  <a:extLst>
                    <a:ext uri="{FF2B5EF4-FFF2-40B4-BE49-F238E27FC236}">
                      <a16:creationId xmlns:a16="http://schemas.microsoft.com/office/drawing/2014/main" id="{A583D218-2432-15B0-6984-E3DB6DF259D9}"/>
                    </a:ext>
                  </a:extLst>
                </p:cNvPr>
                <p:cNvSpPr>
                  <a:spLocks noGrp="1" noRot="1" noMove="1" noResize="1" noEditPoints="1" noAdjustHandles="1" noChangeArrowheads="1" noChangeShapeType="1"/>
                </p:cNvSpPr>
                <p:nvPr/>
              </p:nvSpPr>
              <p:spPr>
                <a:xfrm>
                  <a:off x="1154647" y="2808938"/>
                  <a:ext cx="95151" cy="258355"/>
                </a:xfrm>
                <a:custGeom>
                  <a:avLst/>
                  <a:gdLst/>
                  <a:ahLst/>
                  <a:cxnLst/>
                  <a:rect l="l" t="t" r="r" b="b"/>
                  <a:pathLst>
                    <a:path w="3237" h="8789" extrusionOk="0">
                      <a:moveTo>
                        <a:pt x="3236" y="1"/>
                      </a:moveTo>
                      <a:lnTo>
                        <a:pt x="0" y="2093"/>
                      </a:lnTo>
                      <a:lnTo>
                        <a:pt x="84" y="8789"/>
                      </a:lnTo>
                      <a:lnTo>
                        <a:pt x="3180" y="6362"/>
                      </a:lnTo>
                      <a:lnTo>
                        <a:pt x="3236" y="1"/>
                      </a:lnTo>
                      <a:close/>
                    </a:path>
                  </a:pathLst>
                </a:custGeom>
                <a:solidFill>
                  <a:schemeClr val="accent6">
                    <a:lumMod val="75000"/>
                  </a:schemeClr>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r" rtl="0">
                    <a:spcBef>
                      <a:spcPts val="0"/>
                    </a:spcBef>
                    <a:spcAft>
                      <a:spcPts val="0"/>
                    </a:spcAft>
                    <a:buNone/>
                  </a:pPr>
                  <a:endParaRPr sz="1200">
                    <a:solidFill>
                      <a:schemeClr val="accent1">
                        <a:lumMod val="60000"/>
                        <a:lumOff val="40000"/>
                      </a:schemeClr>
                    </a:solidFill>
                  </a:endParaRPr>
                </a:p>
              </p:txBody>
            </p:sp>
            <p:sp>
              <p:nvSpPr>
                <p:cNvPr id="39" name="Google Shape;747;p23">
                  <a:extLst>
                    <a:ext uri="{FF2B5EF4-FFF2-40B4-BE49-F238E27FC236}">
                      <a16:creationId xmlns:a16="http://schemas.microsoft.com/office/drawing/2014/main" id="{C31DF013-4F0D-0C17-8AED-AF2587EC17D9}"/>
                    </a:ext>
                  </a:extLst>
                </p:cNvPr>
                <p:cNvSpPr>
                  <a:spLocks noGrp="1" noRot="1" noMove="1" noResize="1" noEditPoints="1" noAdjustHandles="1" noChangeArrowheads="1" noChangeShapeType="1"/>
                </p:cNvSpPr>
                <p:nvPr/>
              </p:nvSpPr>
              <p:spPr>
                <a:xfrm>
                  <a:off x="969724" y="2782718"/>
                  <a:ext cx="280073" cy="87774"/>
                </a:xfrm>
                <a:custGeom>
                  <a:avLst/>
                  <a:gdLst/>
                  <a:ahLst/>
                  <a:cxnLst/>
                  <a:rect l="l" t="t" r="r" b="b"/>
                  <a:pathLst>
                    <a:path w="9528" h="2986" extrusionOk="0">
                      <a:moveTo>
                        <a:pt x="3543" y="0"/>
                      </a:moveTo>
                      <a:lnTo>
                        <a:pt x="0" y="1953"/>
                      </a:lnTo>
                      <a:lnTo>
                        <a:pt x="6291" y="2985"/>
                      </a:lnTo>
                      <a:lnTo>
                        <a:pt x="9527" y="893"/>
                      </a:lnTo>
                      <a:lnTo>
                        <a:pt x="3543" y="0"/>
                      </a:lnTo>
                      <a:close/>
                    </a:path>
                  </a:pathLst>
                </a:custGeom>
                <a:solidFill>
                  <a:schemeClr val="accent6">
                    <a:lumMod val="75000"/>
                  </a:schemeClr>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r" rtl="0">
                    <a:spcBef>
                      <a:spcPts val="0"/>
                    </a:spcBef>
                    <a:spcAft>
                      <a:spcPts val="0"/>
                    </a:spcAft>
                    <a:buNone/>
                  </a:pPr>
                  <a:endParaRPr sz="1200">
                    <a:solidFill>
                      <a:schemeClr val="accent1">
                        <a:lumMod val="60000"/>
                        <a:lumOff val="40000"/>
                      </a:schemeClr>
                    </a:solidFill>
                  </a:endParaRPr>
                </a:p>
              </p:txBody>
            </p:sp>
          </p:grpSp>
        </p:grpSp>
      </p:grpSp>
      <p:grpSp>
        <p:nvGrpSpPr>
          <p:cNvPr id="68" name="Group 67">
            <a:extLst>
              <a:ext uri="{FF2B5EF4-FFF2-40B4-BE49-F238E27FC236}">
                <a16:creationId xmlns:a16="http://schemas.microsoft.com/office/drawing/2014/main" id="{FFE12EB0-0E24-97F1-B0CA-ECF152C314FC}"/>
              </a:ext>
            </a:extLst>
          </p:cNvPr>
          <p:cNvGrpSpPr>
            <a:grpSpLocks noGrp="1" noUngrp="1" noRot="1" noMove="1" noResize="1"/>
          </p:cNvGrpSpPr>
          <p:nvPr/>
        </p:nvGrpSpPr>
        <p:grpSpPr>
          <a:xfrm>
            <a:off x="435708" y="1483653"/>
            <a:ext cx="3079017" cy="3875116"/>
            <a:chOff x="435708" y="1940864"/>
            <a:chExt cx="3079017" cy="3875116"/>
          </a:xfrm>
        </p:grpSpPr>
        <p:grpSp>
          <p:nvGrpSpPr>
            <p:cNvPr id="59" name="Group 58">
              <a:extLst>
                <a:ext uri="{FF2B5EF4-FFF2-40B4-BE49-F238E27FC236}">
                  <a16:creationId xmlns:a16="http://schemas.microsoft.com/office/drawing/2014/main" id="{5A2FAEC0-8E32-88C8-9B68-7570FDF6F634}"/>
                </a:ext>
              </a:extLst>
            </p:cNvPr>
            <p:cNvGrpSpPr>
              <a:grpSpLocks noGrp="1" noUngrp="1" noRot="1" noMove="1" noResize="1"/>
            </p:cNvGrpSpPr>
            <p:nvPr/>
          </p:nvGrpSpPr>
          <p:grpSpPr>
            <a:xfrm>
              <a:off x="435708" y="1940864"/>
              <a:ext cx="3079017" cy="830997"/>
              <a:chOff x="435708" y="1940864"/>
              <a:chExt cx="3079017" cy="830997"/>
            </a:xfrm>
          </p:grpSpPr>
          <p:sp>
            <p:nvSpPr>
              <p:cNvPr id="9" name="TextBox 8">
                <a:extLst>
                  <a:ext uri="{FF2B5EF4-FFF2-40B4-BE49-F238E27FC236}">
                    <a16:creationId xmlns:a16="http://schemas.microsoft.com/office/drawing/2014/main" id="{42D1FFF4-A277-559D-13F2-CB3723F293DA}"/>
                  </a:ext>
                </a:extLst>
              </p:cNvPr>
              <p:cNvSpPr txBox="1">
                <a:spLocks noGrp="1" noRot="1" noMove="1" noResize="1" noEditPoints="1" noAdjustHandles="1" noChangeArrowheads="1" noChangeShapeType="1"/>
              </p:cNvSpPr>
              <p:nvPr/>
            </p:nvSpPr>
            <p:spPr>
              <a:xfrm>
                <a:off x="865094" y="1940864"/>
                <a:ext cx="2649631"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a:ln>
                      <a:noFill/>
                    </a:ln>
                    <a:effectLst/>
                    <a:uLnTx/>
                    <a:uFillTx/>
                    <a:latin typeface="Lato Light" panose="020F0502020204030203" pitchFamily="34" charset="0"/>
                    <a:ea typeface="Lato Light" panose="020F0502020204030203" pitchFamily="34" charset="0"/>
                    <a:cs typeface="Lato Light" panose="020F0502020204030203" pitchFamily="34" charset="0"/>
                  </a:rPr>
                  <a:t>Within </a:t>
                </a:r>
                <a:r>
                  <a:rPr kumimoji="0" lang="en-US" sz="1200" b="1" i="0" u="none" strike="noStrike" kern="1200" cap="none" spc="0" normalizeH="0" baseline="0" noProof="0">
                    <a:ln>
                      <a:noFill/>
                    </a:ln>
                    <a:solidFill>
                      <a:schemeClr val="tx2"/>
                    </a:solidFill>
                    <a:effectLst/>
                    <a:uLnTx/>
                    <a:uFillTx/>
                    <a:latin typeface="Lato Light" panose="020F0502020204030203" pitchFamily="34" charset="0"/>
                    <a:ea typeface="Lato Light" panose="020F0502020204030203" pitchFamily="34" charset="0"/>
                    <a:cs typeface="Lato Light" panose="020F0502020204030203" pitchFamily="34" charset="0"/>
                  </a:rPr>
                  <a:t>Canada</a:t>
                </a:r>
                <a:r>
                  <a:rPr kumimoji="0" lang="en-US" sz="1200" b="0" i="0" u="none" strike="noStrike" kern="1200" cap="none" spc="0" normalizeH="0" baseline="0" noProof="0">
                    <a:ln>
                      <a:noFill/>
                    </a:ln>
                    <a:effectLst/>
                    <a:uLnTx/>
                    <a:uFillTx/>
                    <a:latin typeface="Lato Light" panose="020F0502020204030203" pitchFamily="34" charset="0"/>
                    <a:ea typeface="Lato Light" panose="020F0502020204030203" pitchFamily="34" charset="0"/>
                    <a:cs typeface="Lato Light" panose="020F0502020204030203" pitchFamily="34" charset="0"/>
                  </a:rPr>
                  <a:t> the </a:t>
                </a:r>
                <a:r>
                  <a:rPr kumimoji="0" lang="en-US" sz="1200" b="1" i="0" u="none" strike="noStrike" kern="1200" cap="none" spc="0" normalizeH="0" baseline="0" noProof="0">
                    <a:ln>
                      <a:noFill/>
                    </a:ln>
                    <a:solidFill>
                      <a:schemeClr val="tx2"/>
                    </a:solidFill>
                    <a:effectLst/>
                    <a:uLnTx/>
                    <a:uFillTx/>
                    <a:latin typeface="Lato Light" panose="020F0502020204030203" pitchFamily="34" charset="0"/>
                    <a:ea typeface="Lato Light" panose="020F0502020204030203" pitchFamily="34" charset="0"/>
                    <a:cs typeface="Lato Light" panose="020F0502020204030203" pitchFamily="34" charset="0"/>
                  </a:rPr>
                  <a:t>Mental Health Commission of Canada </a:t>
                </a:r>
                <a:r>
                  <a:rPr kumimoji="0" lang="en-US" sz="1200" b="0" i="0" u="none" strike="noStrike" kern="1200" cap="none" spc="0" normalizeH="0" baseline="0" noProof="0">
                    <a:ln>
                      <a:noFill/>
                    </a:ln>
                    <a:effectLst/>
                    <a:uLnTx/>
                    <a:uFillTx/>
                    <a:latin typeface="Lato Light" panose="020F0502020204030203" pitchFamily="34" charset="0"/>
                    <a:ea typeface="Lato Light" panose="020F0502020204030203" pitchFamily="34" charset="0"/>
                    <a:cs typeface="Lato Light" panose="020F0502020204030203" pitchFamily="34" charset="0"/>
                  </a:rPr>
                  <a:t>had the highest engagement from stakeholders with </a:t>
                </a:r>
                <a:r>
                  <a:rPr lang="en-US" sz="1200" b="1">
                    <a:latin typeface="Lato Light" panose="020F0502020204030203" pitchFamily="34" charset="0"/>
                    <a:ea typeface="Lato Light" panose="020F0502020204030203" pitchFamily="34" charset="0"/>
                    <a:cs typeface="Lato Light" panose="020F0502020204030203" pitchFamily="34" charset="0"/>
                  </a:rPr>
                  <a:t>44</a:t>
                </a:r>
                <a:r>
                  <a:rPr kumimoji="0" lang="en-US" sz="1200" b="1" i="0" u="none" strike="noStrike" kern="1200" cap="none" spc="0" normalizeH="0" baseline="0" noProof="0">
                    <a:ln>
                      <a:noFill/>
                    </a:ln>
                    <a:effectLst/>
                    <a:uLnTx/>
                    <a:uFillTx/>
                    <a:latin typeface="Lato Light" panose="020F0502020204030203" pitchFamily="34" charset="0"/>
                    <a:ea typeface="Lato Light" panose="020F0502020204030203" pitchFamily="34" charset="0"/>
                    <a:cs typeface="Lato Light" panose="020F0502020204030203" pitchFamily="34" charset="0"/>
                  </a:rPr>
                  <a:t>/</a:t>
                </a:r>
                <a:r>
                  <a:rPr lang="en-US" sz="1200" b="1">
                    <a:latin typeface="Lato Light" panose="020F0502020204030203" pitchFamily="34" charset="0"/>
                    <a:ea typeface="Lato Light" panose="020F0502020204030203" pitchFamily="34" charset="0"/>
                    <a:cs typeface="Lato Light" panose="020F0502020204030203" pitchFamily="34" charset="0"/>
                  </a:rPr>
                  <a:t>195</a:t>
                </a:r>
                <a:r>
                  <a:rPr kumimoji="0" lang="en-US" sz="1200" b="0" i="0" u="none" strike="noStrike" kern="1200" cap="none" spc="0" normalizeH="0" baseline="0" noProof="0">
                    <a:ln>
                      <a:noFill/>
                    </a:ln>
                    <a:effectLst/>
                    <a:uLnTx/>
                    <a:uFillTx/>
                    <a:latin typeface="Lato Light" panose="020F0502020204030203" pitchFamily="34" charset="0"/>
                    <a:ea typeface="Lato Light" panose="020F0502020204030203" pitchFamily="34" charset="0"/>
                    <a:cs typeface="Lato Light" panose="020F0502020204030203" pitchFamily="34" charset="0"/>
                  </a:rPr>
                  <a:t>. </a:t>
                </a:r>
              </a:p>
            </p:txBody>
          </p:sp>
          <p:grpSp>
            <p:nvGrpSpPr>
              <p:cNvPr id="13" name="Group 12">
                <a:extLst>
                  <a:ext uri="{FF2B5EF4-FFF2-40B4-BE49-F238E27FC236}">
                    <a16:creationId xmlns:a16="http://schemas.microsoft.com/office/drawing/2014/main" id="{178085F4-86D2-03AF-0EDB-C027B57F3B04}"/>
                  </a:ext>
                </a:extLst>
              </p:cNvPr>
              <p:cNvGrpSpPr>
                <a:grpSpLocks noGrp="1" noUngrp="1" noRot="1" noMove="1" noResize="1"/>
              </p:cNvGrpSpPr>
              <p:nvPr/>
            </p:nvGrpSpPr>
            <p:grpSpPr>
              <a:xfrm>
                <a:off x="435708" y="2059520"/>
                <a:ext cx="280074" cy="284575"/>
                <a:chOff x="969724" y="2782718"/>
                <a:chExt cx="280074" cy="284575"/>
              </a:xfrm>
              <a:solidFill>
                <a:schemeClr val="accent5"/>
              </a:solidFill>
            </p:grpSpPr>
            <p:sp>
              <p:nvSpPr>
                <p:cNvPr id="26" name="Google Shape;745;p23">
                  <a:extLst>
                    <a:ext uri="{FF2B5EF4-FFF2-40B4-BE49-F238E27FC236}">
                      <a16:creationId xmlns:a16="http://schemas.microsoft.com/office/drawing/2014/main" id="{1821CE16-5C5C-5883-5E90-FFCE50BF25FD}"/>
                    </a:ext>
                  </a:extLst>
                </p:cNvPr>
                <p:cNvSpPr>
                  <a:spLocks noGrp="1" noRot="1" noMove="1" noResize="1" noEditPoints="1" noAdjustHandles="1" noChangeArrowheads="1" noChangeShapeType="1"/>
                </p:cNvSpPr>
                <p:nvPr/>
              </p:nvSpPr>
              <p:spPr>
                <a:xfrm>
                  <a:off x="969724" y="2840127"/>
                  <a:ext cx="187391" cy="227166"/>
                </a:xfrm>
                <a:custGeom>
                  <a:avLst/>
                  <a:gdLst/>
                  <a:ahLst/>
                  <a:cxnLst/>
                  <a:rect l="l" t="t" r="r" b="b"/>
                  <a:pathLst>
                    <a:path w="6375" h="7728" extrusionOk="0">
                      <a:moveTo>
                        <a:pt x="0" y="0"/>
                      </a:moveTo>
                      <a:lnTo>
                        <a:pt x="265" y="6486"/>
                      </a:lnTo>
                      <a:lnTo>
                        <a:pt x="6375" y="7728"/>
                      </a:lnTo>
                      <a:lnTo>
                        <a:pt x="6291" y="1032"/>
                      </a:lnTo>
                      <a:lnTo>
                        <a:pt x="0" y="0"/>
                      </a:lnTo>
                      <a:close/>
                    </a:path>
                  </a:pathLst>
                </a:custGeom>
                <a:solidFill>
                  <a:schemeClr val="accen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200">
                    <a:solidFill>
                      <a:schemeClr val="accent1">
                        <a:lumMod val="60000"/>
                        <a:lumOff val="40000"/>
                      </a:schemeClr>
                    </a:solidFill>
                  </a:endParaRPr>
                </a:p>
              </p:txBody>
            </p:sp>
            <p:sp>
              <p:nvSpPr>
                <p:cNvPr id="27" name="Google Shape;746;p23">
                  <a:extLst>
                    <a:ext uri="{FF2B5EF4-FFF2-40B4-BE49-F238E27FC236}">
                      <a16:creationId xmlns:a16="http://schemas.microsoft.com/office/drawing/2014/main" id="{FB391D56-EEF1-6BE4-F6FE-B602A89966AF}"/>
                    </a:ext>
                  </a:extLst>
                </p:cNvPr>
                <p:cNvSpPr>
                  <a:spLocks noGrp="1" noRot="1" noMove="1" noResize="1" noEditPoints="1" noAdjustHandles="1" noChangeArrowheads="1" noChangeShapeType="1"/>
                </p:cNvSpPr>
                <p:nvPr/>
              </p:nvSpPr>
              <p:spPr>
                <a:xfrm>
                  <a:off x="1154647" y="2808938"/>
                  <a:ext cx="95151" cy="258355"/>
                </a:xfrm>
                <a:custGeom>
                  <a:avLst/>
                  <a:gdLst/>
                  <a:ahLst/>
                  <a:cxnLst/>
                  <a:rect l="l" t="t" r="r" b="b"/>
                  <a:pathLst>
                    <a:path w="3237" h="8789" extrusionOk="0">
                      <a:moveTo>
                        <a:pt x="3236" y="1"/>
                      </a:moveTo>
                      <a:lnTo>
                        <a:pt x="0" y="2093"/>
                      </a:lnTo>
                      <a:lnTo>
                        <a:pt x="84" y="8789"/>
                      </a:lnTo>
                      <a:lnTo>
                        <a:pt x="3180" y="6362"/>
                      </a:lnTo>
                      <a:lnTo>
                        <a:pt x="3236" y="1"/>
                      </a:lnTo>
                      <a:close/>
                    </a:path>
                  </a:pathLst>
                </a:custGeom>
                <a:solidFill>
                  <a:schemeClr val="accen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200">
                    <a:solidFill>
                      <a:schemeClr val="accent1">
                        <a:lumMod val="60000"/>
                        <a:lumOff val="40000"/>
                      </a:schemeClr>
                    </a:solidFill>
                  </a:endParaRPr>
                </a:p>
              </p:txBody>
            </p:sp>
            <p:sp>
              <p:nvSpPr>
                <p:cNvPr id="28" name="Google Shape;747;p23">
                  <a:extLst>
                    <a:ext uri="{FF2B5EF4-FFF2-40B4-BE49-F238E27FC236}">
                      <a16:creationId xmlns:a16="http://schemas.microsoft.com/office/drawing/2014/main" id="{DFD912E5-5F4A-BF83-6EDA-95F00A8F1B5D}"/>
                    </a:ext>
                  </a:extLst>
                </p:cNvPr>
                <p:cNvSpPr>
                  <a:spLocks noGrp="1" noRot="1" noMove="1" noResize="1" noEditPoints="1" noAdjustHandles="1" noChangeArrowheads="1" noChangeShapeType="1"/>
                </p:cNvSpPr>
                <p:nvPr/>
              </p:nvSpPr>
              <p:spPr>
                <a:xfrm>
                  <a:off x="969724" y="2782718"/>
                  <a:ext cx="280073" cy="87774"/>
                </a:xfrm>
                <a:custGeom>
                  <a:avLst/>
                  <a:gdLst/>
                  <a:ahLst/>
                  <a:cxnLst/>
                  <a:rect l="l" t="t" r="r" b="b"/>
                  <a:pathLst>
                    <a:path w="9528" h="2986" extrusionOk="0">
                      <a:moveTo>
                        <a:pt x="3543" y="0"/>
                      </a:moveTo>
                      <a:lnTo>
                        <a:pt x="0" y="1953"/>
                      </a:lnTo>
                      <a:lnTo>
                        <a:pt x="6291" y="2985"/>
                      </a:lnTo>
                      <a:lnTo>
                        <a:pt x="9527" y="893"/>
                      </a:lnTo>
                      <a:lnTo>
                        <a:pt x="3543" y="0"/>
                      </a:lnTo>
                      <a:close/>
                    </a:path>
                  </a:pathLst>
                </a:custGeom>
                <a:solidFill>
                  <a:schemeClr val="accen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200">
                    <a:solidFill>
                      <a:schemeClr val="accent1">
                        <a:lumMod val="60000"/>
                        <a:lumOff val="40000"/>
                      </a:schemeClr>
                    </a:solidFill>
                  </a:endParaRPr>
                </a:p>
              </p:txBody>
            </p:sp>
          </p:grpSp>
        </p:grpSp>
        <p:grpSp>
          <p:nvGrpSpPr>
            <p:cNvPr id="60" name="Group 59">
              <a:extLst>
                <a:ext uri="{FF2B5EF4-FFF2-40B4-BE49-F238E27FC236}">
                  <a16:creationId xmlns:a16="http://schemas.microsoft.com/office/drawing/2014/main" id="{18D2282B-A417-E4FC-89DD-C24E9BA2550E}"/>
                </a:ext>
              </a:extLst>
            </p:cNvPr>
            <p:cNvGrpSpPr>
              <a:grpSpLocks noGrp="1" noUngrp="1" noRot="1" noMove="1" noResize="1"/>
            </p:cNvGrpSpPr>
            <p:nvPr/>
          </p:nvGrpSpPr>
          <p:grpSpPr>
            <a:xfrm>
              <a:off x="435708" y="2955570"/>
              <a:ext cx="2952385" cy="1015663"/>
              <a:chOff x="435708" y="2955570"/>
              <a:chExt cx="2952385" cy="1015663"/>
            </a:xfrm>
          </p:grpSpPr>
          <p:sp>
            <p:nvSpPr>
              <p:cNvPr id="10" name="TextBox 9">
                <a:extLst>
                  <a:ext uri="{FF2B5EF4-FFF2-40B4-BE49-F238E27FC236}">
                    <a16:creationId xmlns:a16="http://schemas.microsoft.com/office/drawing/2014/main" id="{C9A38D2E-C9CA-F417-A2A1-E696B26559C1}"/>
                  </a:ext>
                </a:extLst>
              </p:cNvPr>
              <p:cNvSpPr txBox="1">
                <a:spLocks noGrp="1" noRot="1" noMove="1" noResize="1" noEditPoints="1" noAdjustHandles="1" noChangeArrowheads="1" noChangeShapeType="1"/>
              </p:cNvSpPr>
              <p:nvPr/>
            </p:nvSpPr>
            <p:spPr>
              <a:xfrm>
                <a:off x="865094" y="2955570"/>
                <a:ext cx="2522999"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a:ln>
                      <a:noFill/>
                    </a:ln>
                    <a:effectLst/>
                    <a:uLnTx/>
                    <a:uFillTx/>
                    <a:latin typeface="Lato Light" panose="020F0502020204030203" pitchFamily="34" charset="0"/>
                    <a:ea typeface="Lato Light" panose="020F0502020204030203" pitchFamily="34" charset="0"/>
                    <a:cs typeface="Lato Light" panose="020F0502020204030203" pitchFamily="34" charset="0"/>
                  </a:rPr>
                  <a:t>Within </a:t>
                </a:r>
                <a:r>
                  <a:rPr kumimoji="0" lang="en-US" sz="1200" b="1" i="0" u="none" strike="noStrike" kern="1200" cap="none" spc="0" normalizeH="0" baseline="0" noProof="0">
                    <a:ln>
                      <a:noFill/>
                    </a:ln>
                    <a:solidFill>
                      <a:schemeClr val="accent3">
                        <a:lumMod val="50000"/>
                      </a:schemeClr>
                    </a:solidFill>
                    <a:effectLst/>
                    <a:uLnTx/>
                    <a:uFillTx/>
                    <a:latin typeface="Lato Light" panose="020F0502020204030203" pitchFamily="34" charset="0"/>
                    <a:ea typeface="Lato Light" panose="020F0502020204030203" pitchFamily="34" charset="0"/>
                    <a:cs typeface="Lato Light" panose="020F0502020204030203" pitchFamily="34" charset="0"/>
                  </a:rPr>
                  <a:t>France</a:t>
                </a:r>
                <a:r>
                  <a:rPr kumimoji="0" lang="en-US" sz="1200" b="0" i="0" u="none" strike="noStrike" kern="1200" cap="none" spc="0" normalizeH="0" baseline="0" noProof="0">
                    <a:ln>
                      <a:noFill/>
                    </a:ln>
                    <a:effectLst/>
                    <a:uLnTx/>
                    <a:uFillTx/>
                    <a:latin typeface="Lato Light" panose="020F0502020204030203" pitchFamily="34" charset="0"/>
                    <a:ea typeface="Lato Light" panose="020F0502020204030203" pitchFamily="34" charset="0"/>
                    <a:cs typeface="Lato Light" panose="020F0502020204030203" pitchFamily="34" charset="0"/>
                  </a:rPr>
                  <a:t> the </a:t>
                </a:r>
                <a:r>
                  <a:rPr kumimoji="0" lang="en-US" sz="1200" b="1" i="0" u="none" strike="noStrike" kern="1200" cap="none" spc="0" normalizeH="0" baseline="0" noProof="0">
                    <a:ln>
                      <a:noFill/>
                    </a:ln>
                    <a:solidFill>
                      <a:schemeClr val="accent3">
                        <a:lumMod val="50000"/>
                      </a:schemeClr>
                    </a:solidFill>
                    <a:effectLst/>
                    <a:uLnTx/>
                    <a:uFillTx/>
                    <a:latin typeface="Lato Light" panose="020F0502020204030203" pitchFamily="34" charset="0"/>
                    <a:ea typeface="Lato Light" panose="020F0502020204030203" pitchFamily="34" charset="0"/>
                    <a:cs typeface="Lato Light" panose="020F0502020204030203" pitchFamily="34" charset="0"/>
                  </a:rPr>
                  <a:t>National Agency for the Safety of Medicine and Health Products</a:t>
                </a:r>
                <a:r>
                  <a:rPr kumimoji="0" lang="en-US" sz="1200" b="1" i="0" u="none" strike="noStrike" kern="1200" cap="none" spc="0" normalizeH="0" baseline="0" noProof="0">
                    <a:ln>
                      <a:noFill/>
                    </a:ln>
                    <a:effectLst/>
                    <a:uLnTx/>
                    <a:uFillTx/>
                    <a:latin typeface="Lato Light" panose="020F0502020204030203" pitchFamily="34" charset="0"/>
                    <a:ea typeface="Lato Light" panose="020F0502020204030203" pitchFamily="34" charset="0"/>
                    <a:cs typeface="Lato Light" panose="020F0502020204030203" pitchFamily="34" charset="0"/>
                  </a:rPr>
                  <a:t> </a:t>
                </a:r>
                <a:r>
                  <a:rPr kumimoji="0" lang="en-US" sz="1200" b="0" i="0" u="none" strike="noStrike" kern="1200" cap="none" spc="0" normalizeH="0" baseline="0" noProof="0">
                    <a:ln>
                      <a:noFill/>
                    </a:ln>
                    <a:effectLst/>
                    <a:uLnTx/>
                    <a:uFillTx/>
                    <a:latin typeface="Lato Light" panose="020F0502020204030203" pitchFamily="34" charset="0"/>
                    <a:ea typeface="Lato Light" panose="020F0502020204030203" pitchFamily="34" charset="0"/>
                    <a:cs typeface="Lato Light" panose="020F0502020204030203" pitchFamily="34" charset="0"/>
                  </a:rPr>
                  <a:t>had the highest engagement from stakeholders with </a:t>
                </a:r>
                <a:r>
                  <a:rPr lang="en-US" sz="1200" b="1">
                    <a:latin typeface="Lato Light" panose="020F0502020204030203" pitchFamily="34" charset="0"/>
                    <a:ea typeface="Lato Light" panose="020F0502020204030203" pitchFamily="34" charset="0"/>
                    <a:cs typeface="Lato Light" panose="020F0502020204030203" pitchFamily="34" charset="0"/>
                  </a:rPr>
                  <a:t>475</a:t>
                </a:r>
                <a:r>
                  <a:rPr kumimoji="0" lang="en-US" sz="1200" b="1" i="0" u="none" strike="noStrike" kern="1200" cap="none" spc="0" normalizeH="0" baseline="0" noProof="0">
                    <a:ln>
                      <a:noFill/>
                    </a:ln>
                    <a:effectLst/>
                    <a:uLnTx/>
                    <a:uFillTx/>
                    <a:latin typeface="Lato Light" panose="020F0502020204030203" pitchFamily="34" charset="0"/>
                    <a:ea typeface="Lato Light" panose="020F0502020204030203" pitchFamily="34" charset="0"/>
                    <a:cs typeface="Lato Light" panose="020F0502020204030203" pitchFamily="34" charset="0"/>
                  </a:rPr>
                  <a:t>/975</a:t>
                </a:r>
                <a:r>
                  <a:rPr kumimoji="0" lang="en-US" sz="1200" b="0" i="0" u="none" strike="noStrike" kern="1200" cap="none" spc="0" normalizeH="0" baseline="0" noProof="0">
                    <a:ln>
                      <a:noFill/>
                    </a:ln>
                    <a:effectLst/>
                    <a:uLnTx/>
                    <a:uFillTx/>
                    <a:latin typeface="Lato Light" panose="020F0502020204030203" pitchFamily="34" charset="0"/>
                    <a:ea typeface="Lato Light" panose="020F0502020204030203" pitchFamily="34" charset="0"/>
                    <a:cs typeface="Lato Light" panose="020F0502020204030203" pitchFamily="34" charset="0"/>
                  </a:rPr>
                  <a:t>. </a:t>
                </a:r>
              </a:p>
            </p:txBody>
          </p:sp>
          <p:grpSp>
            <p:nvGrpSpPr>
              <p:cNvPr id="14" name="Group 13">
                <a:extLst>
                  <a:ext uri="{FF2B5EF4-FFF2-40B4-BE49-F238E27FC236}">
                    <a16:creationId xmlns:a16="http://schemas.microsoft.com/office/drawing/2014/main" id="{AAD29B83-9F9A-D482-D3B6-39617A203DF9}"/>
                  </a:ext>
                </a:extLst>
              </p:cNvPr>
              <p:cNvGrpSpPr>
                <a:grpSpLocks noGrp="1" noUngrp="1" noRot="1" noMove="1" noResize="1"/>
              </p:cNvGrpSpPr>
              <p:nvPr/>
            </p:nvGrpSpPr>
            <p:grpSpPr>
              <a:xfrm>
                <a:off x="435708" y="3023649"/>
                <a:ext cx="280074" cy="284575"/>
                <a:chOff x="969724" y="2782718"/>
                <a:chExt cx="280074" cy="284575"/>
              </a:xfrm>
              <a:solidFill>
                <a:schemeClr val="accent5"/>
              </a:solidFill>
            </p:grpSpPr>
            <p:sp>
              <p:nvSpPr>
                <p:cNvPr id="23" name="Google Shape;745;p23">
                  <a:extLst>
                    <a:ext uri="{FF2B5EF4-FFF2-40B4-BE49-F238E27FC236}">
                      <a16:creationId xmlns:a16="http://schemas.microsoft.com/office/drawing/2014/main" id="{1705DBE0-1BAE-615B-4344-B4F8A14D8D5E}"/>
                    </a:ext>
                  </a:extLst>
                </p:cNvPr>
                <p:cNvSpPr>
                  <a:spLocks noGrp="1" noRot="1" noMove="1" noResize="1" noEditPoints="1" noAdjustHandles="1" noChangeArrowheads="1" noChangeShapeType="1"/>
                </p:cNvSpPr>
                <p:nvPr/>
              </p:nvSpPr>
              <p:spPr>
                <a:xfrm>
                  <a:off x="969724" y="2840127"/>
                  <a:ext cx="187391" cy="227166"/>
                </a:xfrm>
                <a:custGeom>
                  <a:avLst/>
                  <a:gdLst/>
                  <a:ahLst/>
                  <a:cxnLst/>
                  <a:rect l="l" t="t" r="r" b="b"/>
                  <a:pathLst>
                    <a:path w="6375" h="7728" extrusionOk="0">
                      <a:moveTo>
                        <a:pt x="0" y="0"/>
                      </a:moveTo>
                      <a:lnTo>
                        <a:pt x="265" y="6486"/>
                      </a:lnTo>
                      <a:lnTo>
                        <a:pt x="6375" y="7728"/>
                      </a:lnTo>
                      <a:lnTo>
                        <a:pt x="6291" y="1032"/>
                      </a:lnTo>
                      <a:lnTo>
                        <a:pt x="0" y="0"/>
                      </a:lnTo>
                      <a:close/>
                    </a:path>
                  </a:pathLst>
                </a:custGeom>
                <a:solidFill>
                  <a:schemeClr val="accent3">
                    <a:lumMod val="50000"/>
                  </a:schemeClr>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200">
                    <a:solidFill>
                      <a:schemeClr val="accent1">
                        <a:lumMod val="60000"/>
                        <a:lumOff val="40000"/>
                      </a:schemeClr>
                    </a:solidFill>
                  </a:endParaRPr>
                </a:p>
              </p:txBody>
            </p:sp>
            <p:sp>
              <p:nvSpPr>
                <p:cNvPr id="24" name="Google Shape;746;p23">
                  <a:extLst>
                    <a:ext uri="{FF2B5EF4-FFF2-40B4-BE49-F238E27FC236}">
                      <a16:creationId xmlns:a16="http://schemas.microsoft.com/office/drawing/2014/main" id="{2263C718-E9F9-7924-798A-903F1309EFDF}"/>
                    </a:ext>
                  </a:extLst>
                </p:cNvPr>
                <p:cNvSpPr>
                  <a:spLocks noGrp="1" noRot="1" noMove="1" noResize="1" noEditPoints="1" noAdjustHandles="1" noChangeArrowheads="1" noChangeShapeType="1"/>
                </p:cNvSpPr>
                <p:nvPr/>
              </p:nvSpPr>
              <p:spPr>
                <a:xfrm>
                  <a:off x="1154647" y="2808938"/>
                  <a:ext cx="95151" cy="258355"/>
                </a:xfrm>
                <a:custGeom>
                  <a:avLst/>
                  <a:gdLst/>
                  <a:ahLst/>
                  <a:cxnLst/>
                  <a:rect l="l" t="t" r="r" b="b"/>
                  <a:pathLst>
                    <a:path w="3237" h="8789" extrusionOk="0">
                      <a:moveTo>
                        <a:pt x="3236" y="1"/>
                      </a:moveTo>
                      <a:lnTo>
                        <a:pt x="0" y="2093"/>
                      </a:lnTo>
                      <a:lnTo>
                        <a:pt x="84" y="8789"/>
                      </a:lnTo>
                      <a:lnTo>
                        <a:pt x="3180" y="6362"/>
                      </a:lnTo>
                      <a:lnTo>
                        <a:pt x="3236" y="1"/>
                      </a:lnTo>
                      <a:close/>
                    </a:path>
                  </a:pathLst>
                </a:custGeom>
                <a:solidFill>
                  <a:schemeClr val="accent3">
                    <a:lumMod val="50000"/>
                  </a:schemeClr>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200">
                    <a:solidFill>
                      <a:schemeClr val="accent1">
                        <a:lumMod val="60000"/>
                        <a:lumOff val="40000"/>
                      </a:schemeClr>
                    </a:solidFill>
                  </a:endParaRPr>
                </a:p>
              </p:txBody>
            </p:sp>
            <p:sp>
              <p:nvSpPr>
                <p:cNvPr id="25" name="Google Shape;747;p23">
                  <a:extLst>
                    <a:ext uri="{FF2B5EF4-FFF2-40B4-BE49-F238E27FC236}">
                      <a16:creationId xmlns:a16="http://schemas.microsoft.com/office/drawing/2014/main" id="{729E2595-37AE-19DA-BAE9-8CAD9260B50F}"/>
                    </a:ext>
                  </a:extLst>
                </p:cNvPr>
                <p:cNvSpPr>
                  <a:spLocks noGrp="1" noRot="1" noMove="1" noResize="1" noEditPoints="1" noAdjustHandles="1" noChangeArrowheads="1" noChangeShapeType="1"/>
                </p:cNvSpPr>
                <p:nvPr/>
              </p:nvSpPr>
              <p:spPr>
                <a:xfrm>
                  <a:off x="969724" y="2782718"/>
                  <a:ext cx="280073" cy="87774"/>
                </a:xfrm>
                <a:custGeom>
                  <a:avLst/>
                  <a:gdLst/>
                  <a:ahLst/>
                  <a:cxnLst/>
                  <a:rect l="l" t="t" r="r" b="b"/>
                  <a:pathLst>
                    <a:path w="9528" h="2986" extrusionOk="0">
                      <a:moveTo>
                        <a:pt x="3543" y="0"/>
                      </a:moveTo>
                      <a:lnTo>
                        <a:pt x="0" y="1953"/>
                      </a:lnTo>
                      <a:lnTo>
                        <a:pt x="6291" y="2985"/>
                      </a:lnTo>
                      <a:lnTo>
                        <a:pt x="9527" y="893"/>
                      </a:lnTo>
                      <a:lnTo>
                        <a:pt x="3543" y="0"/>
                      </a:lnTo>
                      <a:close/>
                    </a:path>
                  </a:pathLst>
                </a:custGeom>
                <a:solidFill>
                  <a:schemeClr val="accent3">
                    <a:lumMod val="50000"/>
                  </a:schemeClr>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200">
                    <a:solidFill>
                      <a:schemeClr val="accent1">
                        <a:lumMod val="60000"/>
                        <a:lumOff val="40000"/>
                      </a:schemeClr>
                    </a:solidFill>
                  </a:endParaRPr>
                </a:p>
              </p:txBody>
            </p:sp>
          </p:grpSp>
        </p:grpSp>
        <p:grpSp>
          <p:nvGrpSpPr>
            <p:cNvPr id="61" name="Group 60">
              <a:extLst>
                <a:ext uri="{FF2B5EF4-FFF2-40B4-BE49-F238E27FC236}">
                  <a16:creationId xmlns:a16="http://schemas.microsoft.com/office/drawing/2014/main" id="{EF5B3F4F-E70A-117E-71B9-F10A7094C23F}"/>
                </a:ext>
              </a:extLst>
            </p:cNvPr>
            <p:cNvGrpSpPr>
              <a:grpSpLocks noGrp="1" noUngrp="1" noRot="1" noMove="1" noResize="1"/>
            </p:cNvGrpSpPr>
            <p:nvPr/>
          </p:nvGrpSpPr>
          <p:grpSpPr>
            <a:xfrm>
              <a:off x="435708" y="3970276"/>
              <a:ext cx="2971635" cy="830997"/>
              <a:chOff x="435708" y="3970276"/>
              <a:chExt cx="2971635" cy="830997"/>
            </a:xfrm>
          </p:grpSpPr>
          <p:sp>
            <p:nvSpPr>
              <p:cNvPr id="11" name="TextBox 10">
                <a:extLst>
                  <a:ext uri="{FF2B5EF4-FFF2-40B4-BE49-F238E27FC236}">
                    <a16:creationId xmlns:a16="http://schemas.microsoft.com/office/drawing/2014/main" id="{D68F769C-66C0-0BA9-FC1E-92746DB61033}"/>
                  </a:ext>
                </a:extLst>
              </p:cNvPr>
              <p:cNvSpPr txBox="1">
                <a:spLocks noGrp="1" noRot="1" noMove="1" noResize="1" noEditPoints="1" noAdjustHandles="1" noChangeArrowheads="1" noChangeShapeType="1"/>
              </p:cNvSpPr>
              <p:nvPr/>
            </p:nvSpPr>
            <p:spPr>
              <a:xfrm>
                <a:off x="865094" y="3970276"/>
                <a:ext cx="2542249"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a:ln>
                      <a:noFill/>
                    </a:ln>
                    <a:effectLst/>
                    <a:uLnTx/>
                    <a:uFillTx/>
                    <a:latin typeface="Lato Light" panose="020F0502020204030203" pitchFamily="34" charset="0"/>
                    <a:ea typeface="Lato Light" panose="020F0502020204030203" pitchFamily="34" charset="0"/>
                    <a:cs typeface="Lato Light" panose="020F0502020204030203" pitchFamily="34" charset="0"/>
                  </a:rPr>
                  <a:t>Within </a:t>
                </a:r>
                <a:r>
                  <a:rPr kumimoji="0" lang="en-US" sz="1200" b="1" i="0" u="none" strike="noStrike" kern="1200" cap="none" spc="0" normalizeH="0" baseline="0" noProof="0">
                    <a:ln>
                      <a:noFill/>
                    </a:ln>
                    <a:solidFill>
                      <a:srgbClr val="FF66CC"/>
                    </a:solidFill>
                    <a:effectLst/>
                    <a:uLnTx/>
                    <a:uFillTx/>
                    <a:latin typeface="Lato Light" panose="020F0502020204030203" pitchFamily="34" charset="0"/>
                    <a:ea typeface="Lato Light" panose="020F0502020204030203" pitchFamily="34" charset="0"/>
                    <a:cs typeface="Lato Light" panose="020F0502020204030203" pitchFamily="34" charset="0"/>
                  </a:rPr>
                  <a:t>Germany</a:t>
                </a:r>
                <a:r>
                  <a:rPr kumimoji="0" lang="en-US" sz="1200" b="0" i="0" u="none" strike="noStrike" kern="1200" cap="none" spc="0" normalizeH="0" baseline="0" noProof="0">
                    <a:ln>
                      <a:noFill/>
                    </a:ln>
                    <a:effectLst/>
                    <a:uLnTx/>
                    <a:uFillTx/>
                    <a:latin typeface="Lato Light" panose="020F0502020204030203" pitchFamily="34" charset="0"/>
                    <a:ea typeface="Lato Light" panose="020F0502020204030203" pitchFamily="34" charset="0"/>
                    <a:cs typeface="Lato Light" panose="020F0502020204030203" pitchFamily="34" charset="0"/>
                  </a:rPr>
                  <a:t> the </a:t>
                </a:r>
                <a:r>
                  <a:rPr kumimoji="0" lang="en-US" sz="1200" b="1" i="0" u="none" strike="noStrike" kern="1200" cap="none" spc="0" normalizeH="0" baseline="0" noProof="0">
                    <a:ln>
                      <a:noFill/>
                    </a:ln>
                    <a:solidFill>
                      <a:srgbClr val="FF66CC"/>
                    </a:solidFill>
                    <a:effectLst/>
                    <a:uLnTx/>
                    <a:uFillTx/>
                    <a:latin typeface="Lato Light" panose="020F0502020204030203" pitchFamily="34" charset="0"/>
                    <a:ea typeface="Lato Light" panose="020F0502020204030203" pitchFamily="34" charset="0"/>
                    <a:cs typeface="Lato Light" panose="020F0502020204030203" pitchFamily="34" charset="0"/>
                  </a:rPr>
                  <a:t>Federal Ministry of Health</a:t>
                </a:r>
                <a:r>
                  <a:rPr kumimoji="0" lang="en-US" sz="1200" b="1" i="0" u="none" strike="noStrike" kern="1200" cap="none" spc="0" normalizeH="0" baseline="0" noProof="0">
                    <a:ln>
                      <a:noFill/>
                    </a:ln>
                    <a:effectLst/>
                    <a:uLnTx/>
                    <a:uFillTx/>
                    <a:latin typeface="Lato Light" panose="020F0502020204030203" pitchFamily="34" charset="0"/>
                    <a:ea typeface="Lato Light" panose="020F0502020204030203" pitchFamily="34" charset="0"/>
                    <a:cs typeface="Lato Light" panose="020F0502020204030203" pitchFamily="34" charset="0"/>
                  </a:rPr>
                  <a:t> </a:t>
                </a:r>
                <a:r>
                  <a:rPr kumimoji="0" lang="en-US" sz="1200" b="0" i="0" u="none" strike="noStrike" kern="1200" cap="none" spc="0" normalizeH="0" baseline="0" noProof="0">
                    <a:ln>
                      <a:noFill/>
                    </a:ln>
                    <a:effectLst/>
                    <a:uLnTx/>
                    <a:uFillTx/>
                    <a:latin typeface="Lato Light" panose="020F0502020204030203" pitchFamily="34" charset="0"/>
                    <a:ea typeface="Lato Light" panose="020F0502020204030203" pitchFamily="34" charset="0"/>
                    <a:cs typeface="Lato Light" panose="020F0502020204030203" pitchFamily="34" charset="0"/>
                  </a:rPr>
                  <a:t>had the highest engagement from stakeholders with </a:t>
                </a:r>
                <a:r>
                  <a:rPr lang="en-US" sz="1200" b="1">
                    <a:latin typeface="Lato Light" panose="020F0502020204030203" pitchFamily="34" charset="0"/>
                    <a:ea typeface="Lato Light" panose="020F0502020204030203" pitchFamily="34" charset="0"/>
                    <a:cs typeface="Lato Light" panose="020F0502020204030203" pitchFamily="34" charset="0"/>
                  </a:rPr>
                  <a:t>177</a:t>
                </a:r>
                <a:r>
                  <a:rPr kumimoji="0" lang="en-US" sz="1200" b="1" i="0" u="none" strike="noStrike" kern="1200" cap="none" spc="0" normalizeH="0" baseline="0" noProof="0">
                    <a:ln>
                      <a:noFill/>
                    </a:ln>
                    <a:effectLst/>
                    <a:uLnTx/>
                    <a:uFillTx/>
                    <a:latin typeface="Lato Light" panose="020F0502020204030203" pitchFamily="34" charset="0"/>
                    <a:ea typeface="Lato Light" panose="020F0502020204030203" pitchFamily="34" charset="0"/>
                    <a:cs typeface="Lato Light" panose="020F0502020204030203" pitchFamily="34" charset="0"/>
                  </a:rPr>
                  <a:t>/</a:t>
                </a:r>
                <a:r>
                  <a:rPr lang="en-US" sz="1200" b="1">
                    <a:latin typeface="Lato Light" panose="020F0502020204030203" pitchFamily="34" charset="0"/>
                    <a:ea typeface="Lato Light" panose="020F0502020204030203" pitchFamily="34" charset="0"/>
                    <a:cs typeface="Lato Light" panose="020F0502020204030203" pitchFamily="34" charset="0"/>
                  </a:rPr>
                  <a:t>444</a:t>
                </a:r>
                <a:r>
                  <a:rPr kumimoji="0" lang="en-US" sz="1200" b="0" i="0" u="none" strike="noStrike" kern="1200" cap="none" spc="0" normalizeH="0" baseline="0" noProof="0">
                    <a:ln>
                      <a:noFill/>
                    </a:ln>
                    <a:effectLst/>
                    <a:uLnTx/>
                    <a:uFillTx/>
                    <a:latin typeface="Lato Light" panose="020F0502020204030203" pitchFamily="34" charset="0"/>
                    <a:ea typeface="Lato Light" panose="020F0502020204030203" pitchFamily="34" charset="0"/>
                    <a:cs typeface="Lato Light" panose="020F0502020204030203" pitchFamily="34" charset="0"/>
                  </a:rPr>
                  <a:t>. </a:t>
                </a:r>
              </a:p>
            </p:txBody>
          </p:sp>
          <p:grpSp>
            <p:nvGrpSpPr>
              <p:cNvPr id="15" name="Group 14">
                <a:extLst>
                  <a:ext uri="{FF2B5EF4-FFF2-40B4-BE49-F238E27FC236}">
                    <a16:creationId xmlns:a16="http://schemas.microsoft.com/office/drawing/2014/main" id="{7D5BE1D2-7E8C-D02F-FEBA-0DE4A7311D49}"/>
                  </a:ext>
                </a:extLst>
              </p:cNvPr>
              <p:cNvGrpSpPr>
                <a:grpSpLocks noGrp="1" noUngrp="1" noRot="1" noMove="1" noResize="1"/>
              </p:cNvGrpSpPr>
              <p:nvPr/>
            </p:nvGrpSpPr>
            <p:grpSpPr>
              <a:xfrm>
                <a:off x="435708" y="4033122"/>
                <a:ext cx="280074" cy="284575"/>
                <a:chOff x="969724" y="2782718"/>
                <a:chExt cx="280074" cy="284575"/>
              </a:xfrm>
              <a:solidFill>
                <a:schemeClr val="accent5"/>
              </a:solidFill>
            </p:grpSpPr>
            <p:sp>
              <p:nvSpPr>
                <p:cNvPr id="20" name="Google Shape;745;p23">
                  <a:extLst>
                    <a:ext uri="{FF2B5EF4-FFF2-40B4-BE49-F238E27FC236}">
                      <a16:creationId xmlns:a16="http://schemas.microsoft.com/office/drawing/2014/main" id="{33F2BAD8-8DDD-4D3E-BEE0-31FAFB5D5513}"/>
                    </a:ext>
                  </a:extLst>
                </p:cNvPr>
                <p:cNvSpPr>
                  <a:spLocks noGrp="1" noRot="1" noMove="1" noResize="1" noEditPoints="1" noAdjustHandles="1" noChangeArrowheads="1" noChangeShapeType="1"/>
                </p:cNvSpPr>
                <p:nvPr/>
              </p:nvSpPr>
              <p:spPr>
                <a:xfrm>
                  <a:off x="969724" y="2840127"/>
                  <a:ext cx="187391" cy="227166"/>
                </a:xfrm>
                <a:custGeom>
                  <a:avLst/>
                  <a:gdLst/>
                  <a:ahLst/>
                  <a:cxnLst/>
                  <a:rect l="l" t="t" r="r" b="b"/>
                  <a:pathLst>
                    <a:path w="6375" h="7728" extrusionOk="0">
                      <a:moveTo>
                        <a:pt x="0" y="0"/>
                      </a:moveTo>
                      <a:lnTo>
                        <a:pt x="265" y="6486"/>
                      </a:lnTo>
                      <a:lnTo>
                        <a:pt x="6375" y="7728"/>
                      </a:lnTo>
                      <a:lnTo>
                        <a:pt x="6291" y="1032"/>
                      </a:lnTo>
                      <a:lnTo>
                        <a:pt x="0" y="0"/>
                      </a:lnTo>
                      <a:close/>
                    </a:path>
                  </a:pathLst>
                </a:custGeom>
                <a:solidFill>
                  <a:srgbClr val="FF66CC"/>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200">
                    <a:solidFill>
                      <a:schemeClr val="accent1">
                        <a:lumMod val="60000"/>
                        <a:lumOff val="40000"/>
                      </a:schemeClr>
                    </a:solidFill>
                  </a:endParaRPr>
                </a:p>
              </p:txBody>
            </p:sp>
            <p:sp>
              <p:nvSpPr>
                <p:cNvPr id="21" name="Google Shape;746;p23">
                  <a:extLst>
                    <a:ext uri="{FF2B5EF4-FFF2-40B4-BE49-F238E27FC236}">
                      <a16:creationId xmlns:a16="http://schemas.microsoft.com/office/drawing/2014/main" id="{BA93C21E-BD04-52C0-CB2D-37E8ADA36A4A}"/>
                    </a:ext>
                  </a:extLst>
                </p:cNvPr>
                <p:cNvSpPr>
                  <a:spLocks noGrp="1" noRot="1" noMove="1" noResize="1" noEditPoints="1" noAdjustHandles="1" noChangeArrowheads="1" noChangeShapeType="1"/>
                </p:cNvSpPr>
                <p:nvPr/>
              </p:nvSpPr>
              <p:spPr>
                <a:xfrm>
                  <a:off x="1154647" y="2808938"/>
                  <a:ext cx="95151" cy="258355"/>
                </a:xfrm>
                <a:custGeom>
                  <a:avLst/>
                  <a:gdLst/>
                  <a:ahLst/>
                  <a:cxnLst/>
                  <a:rect l="l" t="t" r="r" b="b"/>
                  <a:pathLst>
                    <a:path w="3237" h="8789" extrusionOk="0">
                      <a:moveTo>
                        <a:pt x="3236" y="1"/>
                      </a:moveTo>
                      <a:lnTo>
                        <a:pt x="0" y="2093"/>
                      </a:lnTo>
                      <a:lnTo>
                        <a:pt x="84" y="8789"/>
                      </a:lnTo>
                      <a:lnTo>
                        <a:pt x="3180" y="6362"/>
                      </a:lnTo>
                      <a:lnTo>
                        <a:pt x="3236" y="1"/>
                      </a:lnTo>
                      <a:close/>
                    </a:path>
                  </a:pathLst>
                </a:custGeom>
                <a:solidFill>
                  <a:srgbClr val="FF66CC"/>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200">
                    <a:solidFill>
                      <a:schemeClr val="accent1">
                        <a:lumMod val="60000"/>
                        <a:lumOff val="40000"/>
                      </a:schemeClr>
                    </a:solidFill>
                  </a:endParaRPr>
                </a:p>
              </p:txBody>
            </p:sp>
            <p:sp>
              <p:nvSpPr>
                <p:cNvPr id="22" name="Google Shape;747;p23">
                  <a:extLst>
                    <a:ext uri="{FF2B5EF4-FFF2-40B4-BE49-F238E27FC236}">
                      <a16:creationId xmlns:a16="http://schemas.microsoft.com/office/drawing/2014/main" id="{2DD779B1-67ED-E339-3E3C-3D78DC527DDF}"/>
                    </a:ext>
                  </a:extLst>
                </p:cNvPr>
                <p:cNvSpPr>
                  <a:spLocks noGrp="1" noRot="1" noMove="1" noResize="1" noEditPoints="1" noAdjustHandles="1" noChangeArrowheads="1" noChangeShapeType="1"/>
                </p:cNvSpPr>
                <p:nvPr/>
              </p:nvSpPr>
              <p:spPr>
                <a:xfrm>
                  <a:off x="969724" y="2782718"/>
                  <a:ext cx="280073" cy="87774"/>
                </a:xfrm>
                <a:custGeom>
                  <a:avLst/>
                  <a:gdLst/>
                  <a:ahLst/>
                  <a:cxnLst/>
                  <a:rect l="l" t="t" r="r" b="b"/>
                  <a:pathLst>
                    <a:path w="9528" h="2986" extrusionOk="0">
                      <a:moveTo>
                        <a:pt x="3543" y="0"/>
                      </a:moveTo>
                      <a:lnTo>
                        <a:pt x="0" y="1953"/>
                      </a:lnTo>
                      <a:lnTo>
                        <a:pt x="6291" y="2985"/>
                      </a:lnTo>
                      <a:lnTo>
                        <a:pt x="9527" y="893"/>
                      </a:lnTo>
                      <a:lnTo>
                        <a:pt x="3543" y="0"/>
                      </a:lnTo>
                      <a:close/>
                    </a:path>
                  </a:pathLst>
                </a:custGeom>
                <a:solidFill>
                  <a:srgbClr val="FF66CC"/>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200">
                    <a:solidFill>
                      <a:schemeClr val="accent1">
                        <a:lumMod val="60000"/>
                        <a:lumOff val="40000"/>
                      </a:schemeClr>
                    </a:solidFill>
                  </a:endParaRPr>
                </a:p>
              </p:txBody>
            </p:sp>
          </p:grpSp>
        </p:grpSp>
        <p:grpSp>
          <p:nvGrpSpPr>
            <p:cNvPr id="62" name="Group 61">
              <a:extLst>
                <a:ext uri="{FF2B5EF4-FFF2-40B4-BE49-F238E27FC236}">
                  <a16:creationId xmlns:a16="http://schemas.microsoft.com/office/drawing/2014/main" id="{F9E430C8-2988-06A0-3413-137321797B02}"/>
                </a:ext>
              </a:extLst>
            </p:cNvPr>
            <p:cNvGrpSpPr>
              <a:grpSpLocks noGrp="1" noUngrp="1" noRot="1" noMove="1" noResize="1"/>
            </p:cNvGrpSpPr>
            <p:nvPr/>
          </p:nvGrpSpPr>
          <p:grpSpPr>
            <a:xfrm>
              <a:off x="438449" y="4984983"/>
              <a:ext cx="2728263" cy="830997"/>
              <a:chOff x="438449" y="4984983"/>
              <a:chExt cx="2728263" cy="830997"/>
            </a:xfrm>
          </p:grpSpPr>
          <p:sp>
            <p:nvSpPr>
              <p:cNvPr id="12" name="TextBox 11">
                <a:extLst>
                  <a:ext uri="{FF2B5EF4-FFF2-40B4-BE49-F238E27FC236}">
                    <a16:creationId xmlns:a16="http://schemas.microsoft.com/office/drawing/2014/main" id="{6C5BB118-1AF5-B9D2-DFFE-0E7697A11336}"/>
                  </a:ext>
                </a:extLst>
              </p:cNvPr>
              <p:cNvSpPr txBox="1">
                <a:spLocks noGrp="1" noRot="1" noMove="1" noResize="1" noEditPoints="1" noAdjustHandles="1" noChangeArrowheads="1" noChangeShapeType="1"/>
              </p:cNvSpPr>
              <p:nvPr/>
            </p:nvSpPr>
            <p:spPr>
              <a:xfrm>
                <a:off x="865094" y="4984983"/>
                <a:ext cx="2301618"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a:ln>
                      <a:noFill/>
                    </a:ln>
                    <a:effectLst/>
                    <a:uLnTx/>
                    <a:uFillTx/>
                    <a:latin typeface="Lato Light" panose="020F0502020204030203" pitchFamily="34" charset="0"/>
                    <a:ea typeface="Lato Light" panose="020F0502020204030203" pitchFamily="34" charset="0"/>
                    <a:cs typeface="Lato Light" panose="020F0502020204030203" pitchFamily="34" charset="0"/>
                  </a:rPr>
                  <a:t>Within </a:t>
                </a:r>
                <a:r>
                  <a:rPr lang="en-US" sz="1200" b="1">
                    <a:solidFill>
                      <a:srgbClr val="107A40"/>
                    </a:solidFill>
                    <a:latin typeface="Lato Light" panose="020F0502020204030203" pitchFamily="34" charset="0"/>
                    <a:ea typeface="Lato Light" panose="020F0502020204030203" pitchFamily="34" charset="0"/>
                    <a:cs typeface="Lato Light" panose="020F0502020204030203" pitchFamily="34" charset="0"/>
                  </a:rPr>
                  <a:t>Italy</a:t>
                </a:r>
                <a:r>
                  <a:rPr kumimoji="0" lang="en-US" sz="1200" b="0" i="0" u="none" strike="noStrike" kern="1200" cap="none" spc="0" normalizeH="0" baseline="0" noProof="0">
                    <a:ln>
                      <a:noFill/>
                    </a:ln>
                    <a:effectLst/>
                    <a:uLnTx/>
                    <a:uFillTx/>
                    <a:latin typeface="Lato Light" panose="020F0502020204030203" pitchFamily="34" charset="0"/>
                    <a:ea typeface="Lato Light" panose="020F0502020204030203" pitchFamily="34" charset="0"/>
                    <a:cs typeface="Lato Light" panose="020F0502020204030203" pitchFamily="34" charset="0"/>
                  </a:rPr>
                  <a:t> the </a:t>
                </a:r>
                <a:r>
                  <a:rPr kumimoji="0" lang="en-US" sz="1200" b="1" i="0" u="none" strike="noStrike" kern="1200" cap="none" spc="0" normalizeH="0" baseline="0" noProof="0">
                    <a:ln>
                      <a:noFill/>
                    </a:ln>
                    <a:solidFill>
                      <a:srgbClr val="107A40"/>
                    </a:solidFill>
                    <a:effectLst/>
                    <a:uLnTx/>
                    <a:uFillTx/>
                    <a:latin typeface="Lato Light" panose="020F0502020204030203" pitchFamily="34" charset="0"/>
                    <a:ea typeface="Lato Light" panose="020F0502020204030203" pitchFamily="34" charset="0"/>
                    <a:cs typeface="Lato Light" panose="020F0502020204030203" pitchFamily="34" charset="0"/>
                  </a:rPr>
                  <a:t>Italy Ministry of Health</a:t>
                </a:r>
                <a:r>
                  <a:rPr kumimoji="0" lang="en-US" sz="1200" b="1" i="0" u="none" strike="noStrike" kern="1200" cap="none" spc="0" normalizeH="0" baseline="0" noProof="0">
                    <a:ln>
                      <a:noFill/>
                    </a:ln>
                    <a:effectLst/>
                    <a:uLnTx/>
                    <a:uFillTx/>
                    <a:latin typeface="Lato Light" panose="020F0502020204030203" pitchFamily="34" charset="0"/>
                    <a:ea typeface="Lato Light" panose="020F0502020204030203" pitchFamily="34" charset="0"/>
                    <a:cs typeface="Lato Light" panose="020F0502020204030203" pitchFamily="34" charset="0"/>
                  </a:rPr>
                  <a:t> </a:t>
                </a:r>
                <a:r>
                  <a:rPr kumimoji="0" lang="en-US" sz="1200" b="0" i="0" u="none" strike="noStrike" kern="1200" cap="none" spc="0" normalizeH="0" baseline="0" noProof="0">
                    <a:ln>
                      <a:noFill/>
                    </a:ln>
                    <a:effectLst/>
                    <a:uLnTx/>
                    <a:uFillTx/>
                    <a:latin typeface="Lato Light" panose="020F0502020204030203" pitchFamily="34" charset="0"/>
                    <a:ea typeface="Lato Light" panose="020F0502020204030203" pitchFamily="34" charset="0"/>
                    <a:cs typeface="Lato Light" panose="020F0502020204030203" pitchFamily="34" charset="0"/>
                  </a:rPr>
                  <a:t>had the highest engagement from stakeholders with </a:t>
                </a:r>
                <a:r>
                  <a:rPr lang="en-US" sz="1200" b="1">
                    <a:latin typeface="Lato Light" panose="020F0502020204030203" pitchFamily="34" charset="0"/>
                    <a:ea typeface="Lato Light" panose="020F0502020204030203" pitchFamily="34" charset="0"/>
                    <a:cs typeface="Lato Light" panose="020F0502020204030203" pitchFamily="34" charset="0"/>
                  </a:rPr>
                  <a:t>268</a:t>
                </a:r>
                <a:r>
                  <a:rPr kumimoji="0" lang="en-US" sz="1200" b="1" i="0" u="none" strike="noStrike" kern="1200" cap="none" spc="0" normalizeH="0" baseline="0" noProof="0">
                    <a:ln>
                      <a:noFill/>
                    </a:ln>
                    <a:effectLst/>
                    <a:uLnTx/>
                    <a:uFillTx/>
                    <a:latin typeface="Lato Light" panose="020F0502020204030203" pitchFamily="34" charset="0"/>
                    <a:ea typeface="Lato Light" panose="020F0502020204030203" pitchFamily="34" charset="0"/>
                    <a:cs typeface="Lato Light" panose="020F0502020204030203" pitchFamily="34" charset="0"/>
                  </a:rPr>
                  <a:t>/506</a:t>
                </a:r>
                <a:r>
                  <a:rPr kumimoji="0" lang="en-US" sz="1200" b="0" i="0" u="none" strike="noStrike" kern="1200" cap="none" spc="0" normalizeH="0" baseline="0" noProof="0">
                    <a:ln>
                      <a:noFill/>
                    </a:ln>
                    <a:effectLst/>
                    <a:uLnTx/>
                    <a:uFillTx/>
                    <a:latin typeface="Lato Light" panose="020F0502020204030203" pitchFamily="34" charset="0"/>
                    <a:ea typeface="Lato Light" panose="020F0502020204030203" pitchFamily="34" charset="0"/>
                    <a:cs typeface="Lato Light" panose="020F0502020204030203" pitchFamily="34" charset="0"/>
                  </a:rPr>
                  <a:t>. </a:t>
                </a:r>
              </a:p>
            </p:txBody>
          </p:sp>
          <p:grpSp>
            <p:nvGrpSpPr>
              <p:cNvPr id="16" name="Group 15">
                <a:extLst>
                  <a:ext uri="{FF2B5EF4-FFF2-40B4-BE49-F238E27FC236}">
                    <a16:creationId xmlns:a16="http://schemas.microsoft.com/office/drawing/2014/main" id="{2A195C38-746F-41D9-5A70-EFEC861185DD}"/>
                  </a:ext>
                </a:extLst>
              </p:cNvPr>
              <p:cNvGrpSpPr>
                <a:grpSpLocks noGrp="1" noUngrp="1" noRot="1" noMove="1" noResize="1"/>
              </p:cNvGrpSpPr>
              <p:nvPr/>
            </p:nvGrpSpPr>
            <p:grpSpPr>
              <a:xfrm>
                <a:off x="438449" y="5068815"/>
                <a:ext cx="280074" cy="284575"/>
                <a:chOff x="969724" y="2782718"/>
                <a:chExt cx="280074" cy="284575"/>
              </a:xfrm>
              <a:solidFill>
                <a:schemeClr val="accent5"/>
              </a:solidFill>
            </p:grpSpPr>
            <p:sp>
              <p:nvSpPr>
                <p:cNvPr id="17" name="Google Shape;745;p23">
                  <a:extLst>
                    <a:ext uri="{FF2B5EF4-FFF2-40B4-BE49-F238E27FC236}">
                      <a16:creationId xmlns:a16="http://schemas.microsoft.com/office/drawing/2014/main" id="{65EEC222-76A1-1695-F5E2-2FD8D8AE8F89}"/>
                    </a:ext>
                  </a:extLst>
                </p:cNvPr>
                <p:cNvSpPr>
                  <a:spLocks noGrp="1" noRot="1" noMove="1" noResize="1" noEditPoints="1" noAdjustHandles="1" noChangeArrowheads="1" noChangeShapeType="1"/>
                </p:cNvSpPr>
                <p:nvPr/>
              </p:nvSpPr>
              <p:spPr>
                <a:xfrm>
                  <a:off x="969724" y="2840127"/>
                  <a:ext cx="187391" cy="227166"/>
                </a:xfrm>
                <a:custGeom>
                  <a:avLst/>
                  <a:gdLst/>
                  <a:ahLst/>
                  <a:cxnLst/>
                  <a:rect l="l" t="t" r="r" b="b"/>
                  <a:pathLst>
                    <a:path w="6375" h="7728" extrusionOk="0">
                      <a:moveTo>
                        <a:pt x="0" y="0"/>
                      </a:moveTo>
                      <a:lnTo>
                        <a:pt x="265" y="6486"/>
                      </a:lnTo>
                      <a:lnTo>
                        <a:pt x="6375" y="7728"/>
                      </a:lnTo>
                      <a:lnTo>
                        <a:pt x="6291" y="1032"/>
                      </a:lnTo>
                      <a:lnTo>
                        <a:pt x="0" y="0"/>
                      </a:lnTo>
                      <a:close/>
                    </a:path>
                  </a:pathLst>
                </a:custGeom>
                <a:solidFill>
                  <a:srgbClr val="107A4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200">
                    <a:solidFill>
                      <a:schemeClr val="accent1">
                        <a:lumMod val="60000"/>
                        <a:lumOff val="40000"/>
                      </a:schemeClr>
                    </a:solidFill>
                  </a:endParaRPr>
                </a:p>
              </p:txBody>
            </p:sp>
            <p:sp>
              <p:nvSpPr>
                <p:cNvPr id="18" name="Google Shape;746;p23">
                  <a:extLst>
                    <a:ext uri="{FF2B5EF4-FFF2-40B4-BE49-F238E27FC236}">
                      <a16:creationId xmlns:a16="http://schemas.microsoft.com/office/drawing/2014/main" id="{616E89C2-FB37-FDBE-1883-0F9659986774}"/>
                    </a:ext>
                  </a:extLst>
                </p:cNvPr>
                <p:cNvSpPr>
                  <a:spLocks noGrp="1" noRot="1" noMove="1" noResize="1" noEditPoints="1" noAdjustHandles="1" noChangeArrowheads="1" noChangeShapeType="1"/>
                </p:cNvSpPr>
                <p:nvPr/>
              </p:nvSpPr>
              <p:spPr>
                <a:xfrm>
                  <a:off x="1154647" y="2808938"/>
                  <a:ext cx="95151" cy="258355"/>
                </a:xfrm>
                <a:custGeom>
                  <a:avLst/>
                  <a:gdLst/>
                  <a:ahLst/>
                  <a:cxnLst/>
                  <a:rect l="l" t="t" r="r" b="b"/>
                  <a:pathLst>
                    <a:path w="3237" h="8789" extrusionOk="0">
                      <a:moveTo>
                        <a:pt x="3236" y="1"/>
                      </a:moveTo>
                      <a:lnTo>
                        <a:pt x="0" y="2093"/>
                      </a:lnTo>
                      <a:lnTo>
                        <a:pt x="84" y="8789"/>
                      </a:lnTo>
                      <a:lnTo>
                        <a:pt x="3180" y="6362"/>
                      </a:lnTo>
                      <a:lnTo>
                        <a:pt x="3236" y="1"/>
                      </a:lnTo>
                      <a:close/>
                    </a:path>
                  </a:pathLst>
                </a:custGeom>
                <a:solidFill>
                  <a:srgbClr val="107A4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200">
                    <a:solidFill>
                      <a:schemeClr val="accent1">
                        <a:lumMod val="60000"/>
                        <a:lumOff val="40000"/>
                      </a:schemeClr>
                    </a:solidFill>
                  </a:endParaRPr>
                </a:p>
              </p:txBody>
            </p:sp>
            <p:sp>
              <p:nvSpPr>
                <p:cNvPr id="19" name="Google Shape;747;p23">
                  <a:extLst>
                    <a:ext uri="{FF2B5EF4-FFF2-40B4-BE49-F238E27FC236}">
                      <a16:creationId xmlns:a16="http://schemas.microsoft.com/office/drawing/2014/main" id="{32BEAC9C-8DBC-2391-7DBF-20B3B395CAE3}"/>
                    </a:ext>
                  </a:extLst>
                </p:cNvPr>
                <p:cNvSpPr>
                  <a:spLocks noGrp="1" noRot="1" noMove="1" noResize="1" noEditPoints="1" noAdjustHandles="1" noChangeArrowheads="1" noChangeShapeType="1"/>
                </p:cNvSpPr>
                <p:nvPr/>
              </p:nvSpPr>
              <p:spPr>
                <a:xfrm>
                  <a:off x="969724" y="2782718"/>
                  <a:ext cx="280073" cy="87774"/>
                </a:xfrm>
                <a:custGeom>
                  <a:avLst/>
                  <a:gdLst/>
                  <a:ahLst/>
                  <a:cxnLst/>
                  <a:rect l="l" t="t" r="r" b="b"/>
                  <a:pathLst>
                    <a:path w="9528" h="2986" extrusionOk="0">
                      <a:moveTo>
                        <a:pt x="3543" y="0"/>
                      </a:moveTo>
                      <a:lnTo>
                        <a:pt x="0" y="1953"/>
                      </a:lnTo>
                      <a:lnTo>
                        <a:pt x="6291" y="2985"/>
                      </a:lnTo>
                      <a:lnTo>
                        <a:pt x="9527" y="893"/>
                      </a:lnTo>
                      <a:lnTo>
                        <a:pt x="3543" y="0"/>
                      </a:lnTo>
                      <a:close/>
                    </a:path>
                  </a:pathLst>
                </a:custGeom>
                <a:solidFill>
                  <a:srgbClr val="107A4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200">
                    <a:solidFill>
                      <a:schemeClr val="accent1">
                        <a:lumMod val="60000"/>
                        <a:lumOff val="40000"/>
                      </a:schemeClr>
                    </a:solidFill>
                  </a:endParaRPr>
                </a:p>
              </p:txBody>
            </p:sp>
          </p:grpSp>
        </p:grpSp>
      </p:grpSp>
      <p:grpSp>
        <p:nvGrpSpPr>
          <p:cNvPr id="53" name="Group 52">
            <a:extLst>
              <a:ext uri="{FF2B5EF4-FFF2-40B4-BE49-F238E27FC236}">
                <a16:creationId xmlns:a16="http://schemas.microsoft.com/office/drawing/2014/main" id="{369450D4-8770-985B-C27C-43EC90C778D5}"/>
              </a:ext>
            </a:extLst>
          </p:cNvPr>
          <p:cNvGrpSpPr>
            <a:grpSpLocks noGrp="1" noUngrp="1" noRot="1" noMove="1" noResize="1"/>
          </p:cNvGrpSpPr>
          <p:nvPr/>
        </p:nvGrpSpPr>
        <p:grpSpPr>
          <a:xfrm>
            <a:off x="4195913" y="5219798"/>
            <a:ext cx="3800175" cy="646331"/>
            <a:chOff x="4877099" y="5724634"/>
            <a:chExt cx="3800175" cy="646331"/>
          </a:xfrm>
        </p:grpSpPr>
        <p:sp>
          <p:nvSpPr>
            <p:cNvPr id="54" name="TextBox 53">
              <a:extLst>
                <a:ext uri="{FF2B5EF4-FFF2-40B4-BE49-F238E27FC236}">
                  <a16:creationId xmlns:a16="http://schemas.microsoft.com/office/drawing/2014/main" id="{9866C74D-B868-F928-46E3-2D16181EFDDC}"/>
                </a:ext>
              </a:extLst>
            </p:cNvPr>
            <p:cNvSpPr txBox="1">
              <a:spLocks noGrp="1" noRot="1" noMove="1" noResize="1" noEditPoints="1" noAdjustHandles="1" noChangeArrowheads="1" noChangeShapeType="1"/>
            </p:cNvSpPr>
            <p:nvPr/>
          </p:nvSpPr>
          <p:spPr>
            <a:xfrm>
              <a:off x="5303743" y="5724634"/>
              <a:ext cx="337353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200" b="1" i="0" u="none" strike="noStrike" kern="1200" cap="none" spc="0" normalizeH="0" baseline="0" noProof="0">
                  <a:ln>
                    <a:noFill/>
                  </a:ln>
                  <a:solidFill>
                    <a:schemeClr val="accent4">
                      <a:lumMod val="50000"/>
                    </a:schemeClr>
                  </a:solidFill>
                  <a:effectLst/>
                  <a:uLnTx/>
                  <a:uFillTx/>
                  <a:latin typeface="Lato Light" panose="020F0502020204030203" pitchFamily="34" charset="0"/>
                  <a:ea typeface="Lato Light" panose="020F0502020204030203" pitchFamily="34" charset="0"/>
                  <a:cs typeface="Lato Light" panose="020F0502020204030203" pitchFamily="34" charset="0"/>
                </a:rPr>
                <a:t>Internationally</a:t>
              </a:r>
              <a:r>
                <a:rPr kumimoji="0" lang="en-US" sz="1200" b="0" i="0" u="none" strike="noStrike" kern="1200" cap="none" spc="0" normalizeH="0" baseline="0" noProof="0">
                  <a:ln>
                    <a:noFill/>
                  </a:ln>
                  <a:solidFill>
                    <a:srgbClr val="263238"/>
                  </a:solidFill>
                  <a:effectLst/>
                  <a:uLnTx/>
                  <a:uFillTx/>
                  <a:latin typeface="Lato Light" panose="020F0502020204030203" pitchFamily="34" charset="0"/>
                  <a:ea typeface="Lato Light" panose="020F0502020204030203" pitchFamily="34" charset="0"/>
                  <a:cs typeface="Lato Light" panose="020F0502020204030203" pitchFamily="34" charset="0"/>
                </a:rPr>
                <a:t>, the </a:t>
              </a:r>
              <a:r>
                <a:rPr kumimoji="0" lang="en-US" sz="1200" b="1" i="0" u="none" strike="noStrike" kern="1200" cap="none" spc="0" normalizeH="0" baseline="0" noProof="0">
                  <a:ln>
                    <a:noFill/>
                  </a:ln>
                  <a:solidFill>
                    <a:schemeClr val="accent4">
                      <a:lumMod val="50000"/>
                    </a:schemeClr>
                  </a:solidFill>
                  <a:effectLst/>
                  <a:uLnTx/>
                  <a:uFillTx/>
                  <a:latin typeface="Lato Light" panose="020F0502020204030203" pitchFamily="34" charset="0"/>
                  <a:ea typeface="Lato Light" panose="020F0502020204030203" pitchFamily="34" charset="0"/>
                  <a:cs typeface="Lato Light" panose="020F0502020204030203" pitchFamily="34" charset="0"/>
                </a:rPr>
                <a:t>Global Harmonization Working Party</a:t>
              </a:r>
              <a:r>
                <a:rPr kumimoji="0" lang="en-US" sz="1200" b="1" i="0" u="none" strike="noStrike" kern="1200" cap="none" spc="0" normalizeH="0" baseline="0" noProof="0">
                  <a:ln>
                    <a:noFill/>
                  </a:ln>
                  <a:effectLst/>
                  <a:uLnTx/>
                  <a:uFillTx/>
                  <a:latin typeface="Lato Light" panose="020F0502020204030203" pitchFamily="34" charset="0"/>
                  <a:ea typeface="Lato Light" panose="020F0502020204030203" pitchFamily="34" charset="0"/>
                  <a:cs typeface="Lato Light" panose="020F0502020204030203" pitchFamily="34" charset="0"/>
                </a:rPr>
                <a:t> </a:t>
              </a:r>
              <a:r>
                <a:rPr kumimoji="0" lang="en-US" sz="1200" b="0" i="0" u="none" strike="noStrike" kern="1200" cap="none" spc="0" normalizeH="0" baseline="0" noProof="0">
                  <a:ln>
                    <a:noFill/>
                  </a:ln>
                  <a:effectLst/>
                  <a:uLnTx/>
                  <a:uFillTx/>
                  <a:latin typeface="Lato Light" panose="020F0502020204030203" pitchFamily="34" charset="0"/>
                  <a:ea typeface="Lato Light" panose="020F0502020204030203" pitchFamily="34" charset="0"/>
                  <a:cs typeface="Lato Light" panose="020F0502020204030203" pitchFamily="34" charset="0"/>
                </a:rPr>
                <a:t>had </a:t>
              </a:r>
              <a:r>
                <a:rPr kumimoji="0" lang="en-US" sz="1200" b="0" i="0" u="none" strike="noStrike" kern="1200" cap="none" spc="0" normalizeH="0" baseline="0" noProof="0">
                  <a:ln>
                    <a:noFill/>
                  </a:ln>
                  <a:solidFill>
                    <a:srgbClr val="263238"/>
                  </a:solidFill>
                  <a:effectLst/>
                  <a:uLnTx/>
                  <a:uFillTx/>
                  <a:latin typeface="Lato Light" panose="020F0502020204030203" pitchFamily="34" charset="0"/>
                  <a:ea typeface="Lato Light" panose="020F0502020204030203" pitchFamily="34" charset="0"/>
                  <a:cs typeface="Lato Light" panose="020F0502020204030203" pitchFamily="34" charset="0"/>
                </a:rPr>
                <a:t>the highest engagement from stakeholders with </a:t>
              </a:r>
              <a:r>
                <a:rPr lang="en-US" sz="1200" b="1">
                  <a:solidFill>
                    <a:srgbClr val="263238"/>
                  </a:solidFill>
                  <a:latin typeface="Lato Light" panose="020F0502020204030203" pitchFamily="34" charset="0"/>
                  <a:ea typeface="Lato Light" panose="020F0502020204030203" pitchFamily="34" charset="0"/>
                  <a:cs typeface="Lato Light" panose="020F0502020204030203" pitchFamily="34" charset="0"/>
                </a:rPr>
                <a:t>422</a:t>
              </a:r>
              <a:r>
                <a:rPr kumimoji="0" lang="en-US" sz="1200" b="1" i="0" u="none" strike="noStrike" kern="1200" cap="none" spc="0" normalizeH="0" baseline="0" noProof="0">
                  <a:ln>
                    <a:noFill/>
                  </a:ln>
                  <a:effectLst/>
                  <a:uLnTx/>
                  <a:uFillTx/>
                  <a:latin typeface="Lato Light" panose="020F0502020204030203" pitchFamily="34" charset="0"/>
                  <a:ea typeface="Lato Light" panose="020F0502020204030203" pitchFamily="34" charset="0"/>
                  <a:cs typeface="Lato Light" panose="020F0502020204030203" pitchFamily="34" charset="0"/>
                </a:rPr>
                <a:t>/7,959</a:t>
              </a:r>
              <a:r>
                <a:rPr kumimoji="0" lang="en-US" sz="1200" b="0" i="0" u="none" strike="noStrike" kern="1200" cap="none" spc="0" normalizeH="0" baseline="0" noProof="0">
                  <a:ln>
                    <a:noFill/>
                  </a:ln>
                  <a:solidFill>
                    <a:srgbClr val="263238"/>
                  </a:solidFill>
                  <a:effectLst/>
                  <a:uLnTx/>
                  <a:uFillTx/>
                  <a:latin typeface="Lato Light" panose="020F0502020204030203" pitchFamily="34" charset="0"/>
                  <a:ea typeface="Lato Light" panose="020F0502020204030203" pitchFamily="34" charset="0"/>
                  <a:cs typeface="Lato Light" panose="020F0502020204030203" pitchFamily="34" charset="0"/>
                </a:rPr>
                <a:t>. </a:t>
              </a:r>
              <a:endParaRPr kumimoji="0" lang="en-US" sz="1200" b="0" i="0" u="none" strike="noStrike" kern="1200" cap="none" spc="0" normalizeH="0" baseline="0" noProof="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grpSp>
          <p:nvGrpSpPr>
            <p:cNvPr id="55" name="Group 54">
              <a:extLst>
                <a:ext uri="{FF2B5EF4-FFF2-40B4-BE49-F238E27FC236}">
                  <a16:creationId xmlns:a16="http://schemas.microsoft.com/office/drawing/2014/main" id="{18D3293D-8735-422E-AEA0-575C61AC758A}"/>
                </a:ext>
              </a:extLst>
            </p:cNvPr>
            <p:cNvGrpSpPr>
              <a:grpSpLocks noGrp="1" noUngrp="1" noRot="1" noMove="1" noResize="1"/>
            </p:cNvGrpSpPr>
            <p:nvPr/>
          </p:nvGrpSpPr>
          <p:grpSpPr>
            <a:xfrm>
              <a:off x="4877099" y="5808466"/>
              <a:ext cx="280074" cy="284575"/>
              <a:chOff x="969724" y="2782718"/>
              <a:chExt cx="280074" cy="284575"/>
            </a:xfrm>
            <a:solidFill>
              <a:schemeClr val="tx2"/>
            </a:solidFill>
          </p:grpSpPr>
          <p:sp>
            <p:nvSpPr>
              <p:cNvPr id="56" name="Google Shape;745;p23">
                <a:extLst>
                  <a:ext uri="{FF2B5EF4-FFF2-40B4-BE49-F238E27FC236}">
                    <a16:creationId xmlns:a16="http://schemas.microsoft.com/office/drawing/2014/main" id="{604382FC-98FF-F940-09C0-8BD81F3DAD39}"/>
                  </a:ext>
                </a:extLst>
              </p:cNvPr>
              <p:cNvSpPr>
                <a:spLocks noGrp="1" noRot="1" noMove="1" noResize="1" noEditPoints="1" noAdjustHandles="1" noChangeArrowheads="1" noChangeShapeType="1"/>
              </p:cNvSpPr>
              <p:nvPr/>
            </p:nvSpPr>
            <p:spPr>
              <a:xfrm>
                <a:off x="969724" y="2840127"/>
                <a:ext cx="187391" cy="227166"/>
              </a:xfrm>
              <a:custGeom>
                <a:avLst/>
                <a:gdLst/>
                <a:ahLst/>
                <a:cxnLst/>
                <a:rect l="l" t="t" r="r" b="b"/>
                <a:pathLst>
                  <a:path w="6375" h="7728" extrusionOk="0">
                    <a:moveTo>
                      <a:pt x="0" y="0"/>
                    </a:moveTo>
                    <a:lnTo>
                      <a:pt x="265" y="6486"/>
                    </a:lnTo>
                    <a:lnTo>
                      <a:pt x="6375" y="7728"/>
                    </a:lnTo>
                    <a:lnTo>
                      <a:pt x="6291" y="1032"/>
                    </a:lnTo>
                    <a:lnTo>
                      <a:pt x="0" y="0"/>
                    </a:lnTo>
                    <a:close/>
                  </a:path>
                </a:pathLst>
              </a:custGeom>
              <a:solidFill>
                <a:schemeClr val="accent4">
                  <a:lumMod val="50000"/>
                </a:schemeClr>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200">
                  <a:solidFill>
                    <a:schemeClr val="accent1">
                      <a:lumMod val="60000"/>
                      <a:lumOff val="40000"/>
                    </a:schemeClr>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57" name="Google Shape;746;p23">
                <a:extLst>
                  <a:ext uri="{FF2B5EF4-FFF2-40B4-BE49-F238E27FC236}">
                    <a16:creationId xmlns:a16="http://schemas.microsoft.com/office/drawing/2014/main" id="{88969DD6-1786-9155-D95B-3AA32A5AFEB0}"/>
                  </a:ext>
                </a:extLst>
              </p:cNvPr>
              <p:cNvSpPr>
                <a:spLocks noGrp="1" noRot="1" noMove="1" noResize="1" noEditPoints="1" noAdjustHandles="1" noChangeArrowheads="1" noChangeShapeType="1"/>
              </p:cNvSpPr>
              <p:nvPr/>
            </p:nvSpPr>
            <p:spPr>
              <a:xfrm>
                <a:off x="1154647" y="2808938"/>
                <a:ext cx="95151" cy="258355"/>
              </a:xfrm>
              <a:custGeom>
                <a:avLst/>
                <a:gdLst/>
                <a:ahLst/>
                <a:cxnLst/>
                <a:rect l="l" t="t" r="r" b="b"/>
                <a:pathLst>
                  <a:path w="3237" h="8789" extrusionOk="0">
                    <a:moveTo>
                      <a:pt x="3236" y="1"/>
                    </a:moveTo>
                    <a:lnTo>
                      <a:pt x="0" y="2093"/>
                    </a:lnTo>
                    <a:lnTo>
                      <a:pt x="84" y="8789"/>
                    </a:lnTo>
                    <a:lnTo>
                      <a:pt x="3180" y="6362"/>
                    </a:lnTo>
                    <a:lnTo>
                      <a:pt x="3236" y="1"/>
                    </a:lnTo>
                    <a:close/>
                  </a:path>
                </a:pathLst>
              </a:custGeom>
              <a:solidFill>
                <a:schemeClr val="accent4">
                  <a:lumMod val="50000"/>
                </a:schemeClr>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200">
                  <a:solidFill>
                    <a:schemeClr val="accent1">
                      <a:lumMod val="60000"/>
                      <a:lumOff val="40000"/>
                    </a:schemeClr>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58" name="Google Shape;747;p23">
                <a:extLst>
                  <a:ext uri="{FF2B5EF4-FFF2-40B4-BE49-F238E27FC236}">
                    <a16:creationId xmlns:a16="http://schemas.microsoft.com/office/drawing/2014/main" id="{ABD43529-1FC5-8369-EE1D-2A43FAB09CB6}"/>
                  </a:ext>
                </a:extLst>
              </p:cNvPr>
              <p:cNvSpPr>
                <a:spLocks noGrp="1" noRot="1" noMove="1" noResize="1" noEditPoints="1" noAdjustHandles="1" noChangeArrowheads="1" noChangeShapeType="1"/>
              </p:cNvSpPr>
              <p:nvPr/>
            </p:nvSpPr>
            <p:spPr>
              <a:xfrm>
                <a:off x="969724" y="2782718"/>
                <a:ext cx="280073" cy="87774"/>
              </a:xfrm>
              <a:custGeom>
                <a:avLst/>
                <a:gdLst/>
                <a:ahLst/>
                <a:cxnLst/>
                <a:rect l="l" t="t" r="r" b="b"/>
                <a:pathLst>
                  <a:path w="9528" h="2986" extrusionOk="0">
                    <a:moveTo>
                      <a:pt x="3543" y="0"/>
                    </a:moveTo>
                    <a:lnTo>
                      <a:pt x="0" y="1953"/>
                    </a:lnTo>
                    <a:lnTo>
                      <a:pt x="6291" y="2985"/>
                    </a:lnTo>
                    <a:lnTo>
                      <a:pt x="9527" y="893"/>
                    </a:lnTo>
                    <a:lnTo>
                      <a:pt x="3543" y="0"/>
                    </a:lnTo>
                    <a:close/>
                  </a:path>
                </a:pathLst>
              </a:custGeom>
              <a:solidFill>
                <a:schemeClr val="accent4">
                  <a:lumMod val="50000"/>
                </a:schemeClr>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200">
                  <a:solidFill>
                    <a:schemeClr val="accent1">
                      <a:lumMod val="60000"/>
                      <a:lumOff val="40000"/>
                    </a:schemeClr>
                  </a:solidFill>
                  <a:latin typeface="Lato Light" panose="020F0502020204030203" pitchFamily="34" charset="0"/>
                  <a:ea typeface="Lato Light" panose="020F0502020204030203" pitchFamily="34" charset="0"/>
                  <a:cs typeface="Lato Light" panose="020F0502020204030203" pitchFamily="34" charset="0"/>
                </a:endParaRPr>
              </a:p>
            </p:txBody>
          </p:sp>
        </p:grpSp>
      </p:grpSp>
      <p:grpSp>
        <p:nvGrpSpPr>
          <p:cNvPr id="72" name="Group 71">
            <a:extLst>
              <a:ext uri="{FF2B5EF4-FFF2-40B4-BE49-F238E27FC236}">
                <a16:creationId xmlns:a16="http://schemas.microsoft.com/office/drawing/2014/main" id="{8DA722DB-911C-FEB0-0D66-E6BF03FCB450}"/>
              </a:ext>
            </a:extLst>
          </p:cNvPr>
          <p:cNvGrpSpPr>
            <a:grpSpLocks/>
          </p:cNvGrpSpPr>
          <p:nvPr/>
        </p:nvGrpSpPr>
        <p:grpSpPr>
          <a:xfrm>
            <a:off x="3132822" y="794335"/>
            <a:ext cx="5732916" cy="4256658"/>
            <a:chOff x="3132822" y="794335"/>
            <a:chExt cx="5732916" cy="4256658"/>
          </a:xfrm>
        </p:grpSpPr>
        <p:graphicFrame>
          <p:nvGraphicFramePr>
            <p:cNvPr id="52" name="Chart 51">
              <a:extLst>
                <a:ext uri="{FF2B5EF4-FFF2-40B4-BE49-F238E27FC236}">
                  <a16:creationId xmlns:a16="http://schemas.microsoft.com/office/drawing/2014/main" id="{BF246116-ED34-9513-AC41-86D093E2BB4A}"/>
                </a:ext>
              </a:extLst>
            </p:cNvPr>
            <p:cNvGraphicFramePr>
              <a:graphicFrameLocks/>
            </p:cNvGraphicFramePr>
            <p:nvPr>
              <p:extLst>
                <p:ext uri="{D42A27DB-BD31-4B8C-83A1-F6EECF244321}">
                  <p14:modId xmlns:p14="http://schemas.microsoft.com/office/powerpoint/2010/main" val="3451835928"/>
                </p:ext>
              </p:extLst>
            </p:nvPr>
          </p:nvGraphicFramePr>
          <p:xfrm>
            <a:off x="3132822" y="1073207"/>
            <a:ext cx="5732916" cy="3977786"/>
          </p:xfrm>
          <a:graphic>
            <a:graphicData uri="http://schemas.openxmlformats.org/drawingml/2006/chart">
              <c:chart xmlns:c="http://schemas.openxmlformats.org/drawingml/2006/chart" xmlns:r="http://schemas.openxmlformats.org/officeDocument/2006/relationships" r:id="rId2"/>
            </a:graphicData>
          </a:graphic>
        </p:graphicFrame>
        <p:sp>
          <p:nvSpPr>
            <p:cNvPr id="70" name="TextBox 69">
              <a:extLst>
                <a:ext uri="{FF2B5EF4-FFF2-40B4-BE49-F238E27FC236}">
                  <a16:creationId xmlns:a16="http://schemas.microsoft.com/office/drawing/2014/main" id="{9A55D169-5CC2-0F81-AA9A-10E77F6D50A3}"/>
                </a:ext>
              </a:extLst>
            </p:cNvPr>
            <p:cNvSpPr txBox="1">
              <a:spLocks/>
            </p:cNvSpPr>
            <p:nvPr/>
          </p:nvSpPr>
          <p:spPr>
            <a:xfrm>
              <a:off x="5014912" y="794335"/>
              <a:ext cx="2162175" cy="276999"/>
            </a:xfrm>
            <a:prstGeom prst="rect">
              <a:avLst/>
            </a:prstGeom>
            <a:noFill/>
          </p:spPr>
          <p:txBody>
            <a:bodyPr wrap="square" rtlCol="0" anchor="ctr">
              <a:spAutoFit/>
            </a:bodyPr>
            <a:lstStyle/>
            <a:p>
              <a:pPr algn="ctr"/>
              <a:r>
                <a:rPr lang="en-US" sz="1200">
                  <a:latin typeface="Lato Light" panose="020F0502020204030203" pitchFamily="34" charset="0"/>
                  <a:ea typeface="Lato Light" panose="020F0502020204030203" pitchFamily="34" charset="0"/>
                  <a:cs typeface="Lato Light" panose="020F0502020204030203" pitchFamily="34" charset="0"/>
                </a:rPr>
                <a:t>Agencies per Market</a:t>
              </a:r>
              <a:endParaRPr lang="en-GB" sz="1200">
                <a:latin typeface="Lato Light" panose="020F0502020204030203" pitchFamily="34" charset="0"/>
                <a:ea typeface="Lato Light" panose="020F0502020204030203" pitchFamily="34" charset="0"/>
                <a:cs typeface="Lato Light" panose="020F0502020204030203" pitchFamily="34" charset="0"/>
              </a:endParaRPr>
            </a:p>
          </p:txBody>
        </p:sp>
        <p:sp>
          <p:nvSpPr>
            <p:cNvPr id="71" name="TextBox 70">
              <a:extLst>
                <a:ext uri="{FF2B5EF4-FFF2-40B4-BE49-F238E27FC236}">
                  <a16:creationId xmlns:a16="http://schemas.microsoft.com/office/drawing/2014/main" id="{52140A3F-3C7B-CC82-0088-E51AA9BC91B3}"/>
                </a:ext>
              </a:extLst>
            </p:cNvPr>
            <p:cNvSpPr txBox="1">
              <a:spLocks/>
            </p:cNvSpPr>
            <p:nvPr/>
          </p:nvSpPr>
          <p:spPr>
            <a:xfrm>
              <a:off x="5623363" y="3706597"/>
              <a:ext cx="217715" cy="307777"/>
            </a:xfrm>
            <a:prstGeom prst="rect">
              <a:avLst/>
            </a:prstGeom>
            <a:noFill/>
          </p:spPr>
          <p:txBody>
            <a:bodyPr wrap="square" rtlCol="0">
              <a:spAutoFit/>
            </a:bodyPr>
            <a:lstStyle/>
            <a:p>
              <a:pPr algn="ctr"/>
              <a:r>
                <a:rPr lang="en-US" sz="1400" b="1">
                  <a:solidFill>
                    <a:schemeClr val="accent4">
                      <a:lumMod val="50000"/>
                    </a:schemeClr>
                  </a:solidFill>
                </a:rPr>
                <a:t>2</a:t>
              </a:r>
              <a:endParaRPr lang="en-GB" sz="1400" b="1">
                <a:solidFill>
                  <a:schemeClr val="accent4">
                    <a:lumMod val="50000"/>
                  </a:schemeClr>
                </a:solidFill>
              </a:endParaRPr>
            </a:p>
          </p:txBody>
        </p:sp>
      </p:grpSp>
      <p:sp>
        <p:nvSpPr>
          <p:cNvPr id="2" name="TextBox 1">
            <a:extLst>
              <a:ext uri="{FF2B5EF4-FFF2-40B4-BE49-F238E27FC236}">
                <a16:creationId xmlns:a16="http://schemas.microsoft.com/office/drawing/2014/main" id="{84AD2CF5-F455-2F68-B9B2-E6768B67419D}"/>
              </a:ext>
            </a:extLst>
          </p:cNvPr>
          <p:cNvSpPr txBox="1">
            <a:spLocks/>
          </p:cNvSpPr>
          <p:nvPr/>
        </p:nvSpPr>
        <p:spPr>
          <a:xfrm>
            <a:off x="8243660" y="825311"/>
            <a:ext cx="408727" cy="307777"/>
          </a:xfrm>
          <a:prstGeom prst="rect">
            <a:avLst/>
          </a:prstGeom>
          <a:noFill/>
        </p:spPr>
        <p:txBody>
          <a:bodyPr wrap="square" rtlCol="0">
            <a:spAutoFit/>
          </a:bodyPr>
          <a:lstStyle/>
          <a:p>
            <a:pPr algn="ctr"/>
            <a:r>
              <a:rPr lang="en-US" sz="1400" b="1">
                <a:solidFill>
                  <a:schemeClr val="accent6">
                    <a:lumMod val="75000"/>
                  </a:schemeClr>
                </a:solidFill>
              </a:rPr>
              <a:t>10</a:t>
            </a:r>
            <a:endParaRPr lang="en-GB" sz="1400" b="1">
              <a:solidFill>
                <a:schemeClr val="accent6">
                  <a:lumMod val="75000"/>
                </a:schemeClr>
              </a:solidFill>
            </a:endParaRPr>
          </a:p>
        </p:txBody>
      </p:sp>
    </p:spTree>
    <p:extLst>
      <p:ext uri="{BB962C8B-B14F-4D97-AF65-F5344CB8AC3E}">
        <p14:creationId xmlns:p14="http://schemas.microsoft.com/office/powerpoint/2010/main" val="34241883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6DD1CE9-DE6B-AA3C-E02A-60B9D37DD1BF}"/>
              </a:ext>
            </a:extLst>
          </p:cNvPr>
          <p:cNvSpPr>
            <a:spLocks noGrp="1" noRot="1" noMove="1" noResize="1" noEditPoints="1" noAdjustHandles="1" noChangeArrowheads="1" noChangeShapeType="1"/>
          </p:cNvSpPr>
          <p:nvPr>
            <p:ph type="title"/>
          </p:nvPr>
        </p:nvSpPr>
        <p:spPr/>
        <p:txBody>
          <a:bodyPr>
            <a:normAutofit/>
          </a:bodyPr>
          <a:lstStyle/>
          <a:p>
            <a:r>
              <a:rPr lang="en-GB" sz="2800">
                <a:solidFill>
                  <a:schemeClr val="tx1"/>
                </a:solidFill>
                <a:latin typeface="Lato ExtraBold" panose="020F0502020204030203" pitchFamily="34" charset="0"/>
                <a:ea typeface="Lato ExtraBold" panose="020F0502020204030203" pitchFamily="34" charset="0"/>
                <a:cs typeface="Lato ExtraBold" panose="020F0502020204030203" pitchFamily="34" charset="0"/>
              </a:rPr>
              <a:t>CENTERS OF EXCELLENCE</a:t>
            </a:r>
          </a:p>
        </p:txBody>
      </p:sp>
      <p:grpSp>
        <p:nvGrpSpPr>
          <p:cNvPr id="23" name="Group 22">
            <a:extLst>
              <a:ext uri="{FF2B5EF4-FFF2-40B4-BE49-F238E27FC236}">
                <a16:creationId xmlns:a16="http://schemas.microsoft.com/office/drawing/2014/main" id="{CB2BE6FD-96FE-6D52-287B-7903875CE71D}"/>
              </a:ext>
            </a:extLst>
          </p:cNvPr>
          <p:cNvGrpSpPr>
            <a:grpSpLocks/>
          </p:cNvGrpSpPr>
          <p:nvPr/>
        </p:nvGrpSpPr>
        <p:grpSpPr>
          <a:xfrm>
            <a:off x="878446" y="1303052"/>
            <a:ext cx="3069947" cy="851093"/>
            <a:chOff x="1867660" y="11981696"/>
            <a:chExt cx="6139876" cy="1877433"/>
          </a:xfrm>
        </p:grpSpPr>
        <p:sp>
          <p:nvSpPr>
            <p:cNvPr id="33" name="Oval 32">
              <a:extLst>
                <a:ext uri="{FF2B5EF4-FFF2-40B4-BE49-F238E27FC236}">
                  <a16:creationId xmlns:a16="http://schemas.microsoft.com/office/drawing/2014/main" id="{11ADBAB4-17E8-90C4-D025-72983E7DA0BF}"/>
                </a:ext>
              </a:extLst>
            </p:cNvPr>
            <p:cNvSpPr>
              <a:spLocks/>
            </p:cNvSpPr>
            <p:nvPr/>
          </p:nvSpPr>
          <p:spPr>
            <a:xfrm>
              <a:off x="1867660" y="12136939"/>
              <a:ext cx="332233" cy="332234"/>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4" name="Rectangle 56">
              <a:extLst>
                <a:ext uri="{FF2B5EF4-FFF2-40B4-BE49-F238E27FC236}">
                  <a16:creationId xmlns:a16="http://schemas.microsoft.com/office/drawing/2014/main" id="{2547C6F0-365A-8524-5394-07C49094F453}"/>
                </a:ext>
              </a:extLst>
            </p:cNvPr>
            <p:cNvSpPr>
              <a:spLocks/>
            </p:cNvSpPr>
            <p:nvPr/>
          </p:nvSpPr>
          <p:spPr>
            <a:xfrm>
              <a:off x="2331029" y="11981696"/>
              <a:ext cx="5676507" cy="1877433"/>
            </a:xfrm>
            <a:prstGeom prst="rect">
              <a:avLst/>
            </a:prstGeom>
          </p:spPr>
          <p:txBody>
            <a:bodyPr wrap="square">
              <a:spAutoFit/>
            </a:bodyPr>
            <a:lstStyle/>
            <a:p>
              <a:pPr>
                <a:spcBef>
                  <a:spcPts val="600"/>
                </a:spcBef>
              </a:pPr>
              <a:r>
                <a:rPr lang="en-US" sz="1400" b="1">
                  <a:latin typeface="Lato ExtraBold" panose="020F0502020204030203" pitchFamily="34" charset="0"/>
                  <a:ea typeface="Lato ExtraBold" panose="020F0502020204030203" pitchFamily="34" charset="0"/>
                  <a:cs typeface="Lato ExtraBold" panose="020F0502020204030203" pitchFamily="34" charset="0"/>
                </a:rPr>
                <a:t>Stakeholders</a:t>
              </a:r>
            </a:p>
            <a:p>
              <a:pPr>
                <a:spcBef>
                  <a:spcPts val="600"/>
                </a:spcBef>
              </a:pPr>
              <a:r>
                <a:rPr lang="en-GB" sz="1200">
                  <a:latin typeface="Lato Light" panose="020F0502020204030203" pitchFamily="34" charset="0"/>
                  <a:ea typeface="Lato Light" panose="020F0502020204030203" pitchFamily="34" charset="0"/>
                  <a:cs typeface="Lato Light" panose="020F0502020204030203" pitchFamily="34" charset="0"/>
                </a:rPr>
                <a:t>1,541 stakeholders were captured across X </a:t>
              </a:r>
              <a:r>
                <a:rPr lang="en-GB" sz="1200" err="1">
                  <a:latin typeface="Lato Light" panose="020F0502020204030203" pitchFamily="34" charset="0"/>
                  <a:ea typeface="Lato Light" panose="020F0502020204030203" pitchFamily="34" charset="0"/>
                  <a:cs typeface="Lato Light" panose="020F0502020204030203" pitchFamily="34" charset="0"/>
                </a:rPr>
                <a:t>CoEs</a:t>
              </a:r>
              <a:r>
                <a:rPr lang="en-GB" sz="1200">
                  <a:latin typeface="Lato Light" panose="020F0502020204030203" pitchFamily="34" charset="0"/>
                  <a:ea typeface="Lato Light" panose="020F0502020204030203" pitchFamily="34" charset="0"/>
                  <a:cs typeface="Lato Light" panose="020F0502020204030203" pitchFamily="34" charset="0"/>
                </a:rPr>
                <a:t>. 135 of these were classified as KOLs. </a:t>
              </a:r>
              <a:endParaRPr lang="en-US" sz="1200">
                <a:latin typeface="Lato Light" panose="020F0502020204030203" pitchFamily="34" charset="0"/>
                <a:ea typeface="Lato Light" panose="020F0502020204030203" pitchFamily="34" charset="0"/>
                <a:cs typeface="Lato Light" panose="020F0502020204030203" pitchFamily="34" charset="0"/>
              </a:endParaRPr>
            </a:p>
          </p:txBody>
        </p:sp>
      </p:grpSp>
      <p:grpSp>
        <p:nvGrpSpPr>
          <p:cNvPr id="24" name="Group 23">
            <a:extLst>
              <a:ext uri="{FF2B5EF4-FFF2-40B4-BE49-F238E27FC236}">
                <a16:creationId xmlns:a16="http://schemas.microsoft.com/office/drawing/2014/main" id="{3281B236-D68A-D406-BBBE-97BDB238B314}"/>
              </a:ext>
            </a:extLst>
          </p:cNvPr>
          <p:cNvGrpSpPr>
            <a:grpSpLocks/>
          </p:cNvGrpSpPr>
          <p:nvPr/>
        </p:nvGrpSpPr>
        <p:grpSpPr>
          <a:xfrm>
            <a:off x="888071" y="4869117"/>
            <a:ext cx="3060322" cy="851093"/>
            <a:chOff x="1886910" y="11981696"/>
            <a:chExt cx="6120626" cy="1877432"/>
          </a:xfrm>
        </p:grpSpPr>
        <p:sp>
          <p:nvSpPr>
            <p:cNvPr id="31" name="Oval 30">
              <a:extLst>
                <a:ext uri="{FF2B5EF4-FFF2-40B4-BE49-F238E27FC236}">
                  <a16:creationId xmlns:a16="http://schemas.microsoft.com/office/drawing/2014/main" id="{D0B45052-4379-16DF-1DC8-BB921FE15E39}"/>
                </a:ext>
              </a:extLst>
            </p:cNvPr>
            <p:cNvSpPr>
              <a:spLocks/>
            </p:cNvSpPr>
            <p:nvPr/>
          </p:nvSpPr>
          <p:spPr>
            <a:xfrm>
              <a:off x="1886910" y="12200637"/>
              <a:ext cx="332233" cy="332234"/>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400"/>
            </a:p>
          </p:txBody>
        </p:sp>
        <p:sp>
          <p:nvSpPr>
            <p:cNvPr id="32" name="Rectangle 56">
              <a:extLst>
                <a:ext uri="{FF2B5EF4-FFF2-40B4-BE49-F238E27FC236}">
                  <a16:creationId xmlns:a16="http://schemas.microsoft.com/office/drawing/2014/main" id="{AA41220A-F0B1-1170-12CB-29B9A512F8A7}"/>
                </a:ext>
              </a:extLst>
            </p:cNvPr>
            <p:cNvSpPr>
              <a:spLocks/>
            </p:cNvSpPr>
            <p:nvPr/>
          </p:nvSpPr>
          <p:spPr>
            <a:xfrm>
              <a:off x="2331029" y="11981696"/>
              <a:ext cx="5676507" cy="1877432"/>
            </a:xfrm>
            <a:prstGeom prst="rect">
              <a:avLst/>
            </a:prstGeom>
          </p:spPr>
          <p:txBody>
            <a:bodyPr wrap="square">
              <a:spAutoFit/>
            </a:bodyPr>
            <a:lstStyle/>
            <a:p>
              <a:pPr>
                <a:spcBef>
                  <a:spcPts val="600"/>
                </a:spcBef>
              </a:pPr>
              <a:r>
                <a:rPr lang="en-US" sz="1400" b="1">
                  <a:latin typeface="Lato ExtraBold" panose="020F0502020204030203" pitchFamily="34" charset="0"/>
                  <a:ea typeface="Lato ExtraBold" panose="020F0502020204030203" pitchFamily="34" charset="0"/>
                  <a:cs typeface="Lato ExtraBold" panose="020F0502020204030203" pitchFamily="34" charset="0"/>
                </a:rPr>
                <a:t>LMU Munich Hospital</a:t>
              </a:r>
            </a:p>
            <a:p>
              <a:pPr>
                <a:spcBef>
                  <a:spcPts val="600"/>
                </a:spcBef>
              </a:pPr>
              <a:r>
                <a:rPr lang="en-GB" sz="1200">
                  <a:latin typeface="Lato Light" panose="020F0502020204030203" pitchFamily="34" charset="0"/>
                  <a:ea typeface="Lato Light" panose="020F0502020204030203" pitchFamily="34" charset="0"/>
                  <a:cs typeface="Lato Light" panose="020F0502020204030203" pitchFamily="34" charset="0"/>
                </a:rPr>
                <a:t>Based in Germany, this </a:t>
              </a:r>
              <a:r>
                <a:rPr lang="en-GB" sz="1200" err="1">
                  <a:latin typeface="Lato Light" panose="020F0502020204030203" pitchFamily="34" charset="0"/>
                  <a:ea typeface="Lato Light" panose="020F0502020204030203" pitchFamily="34" charset="0"/>
                  <a:cs typeface="Lato Light" panose="020F0502020204030203" pitchFamily="34" charset="0"/>
                </a:rPr>
                <a:t>CoE</a:t>
              </a:r>
              <a:r>
                <a:rPr lang="en-GB" sz="1200">
                  <a:latin typeface="Lato Light" panose="020F0502020204030203" pitchFamily="34" charset="0"/>
                  <a:ea typeface="Lato Light" panose="020F0502020204030203" pitchFamily="34" charset="0"/>
                  <a:cs typeface="Lato Light" panose="020F0502020204030203" pitchFamily="34" charset="0"/>
                </a:rPr>
                <a:t> had the joint highest KOL involvement (18 KOLs). 17% of </a:t>
              </a:r>
              <a:r>
                <a:rPr lang="en-GB" sz="1200" err="1">
                  <a:latin typeface="Lato Light" panose="020F0502020204030203" pitchFamily="34" charset="0"/>
                  <a:ea typeface="Lato Light" panose="020F0502020204030203" pitchFamily="34" charset="0"/>
                  <a:cs typeface="Lato Light" panose="020F0502020204030203" pitchFamily="34" charset="0"/>
                </a:rPr>
                <a:t>CoEs</a:t>
              </a:r>
              <a:r>
                <a:rPr lang="en-GB" sz="1200">
                  <a:latin typeface="Lato Light" panose="020F0502020204030203" pitchFamily="34" charset="0"/>
                  <a:ea typeface="Lato Light" panose="020F0502020204030203" pitchFamily="34" charset="0"/>
                  <a:cs typeface="Lato Light" panose="020F0502020204030203" pitchFamily="34" charset="0"/>
                </a:rPr>
                <a:t> were in Germany</a:t>
              </a:r>
              <a:r>
                <a:rPr lang="en-GB" sz="1200"/>
                <a:t>.</a:t>
              </a:r>
              <a:endParaRPr lang="en-US" sz="1200"/>
            </a:p>
          </p:txBody>
        </p:sp>
      </p:grpSp>
      <p:grpSp>
        <p:nvGrpSpPr>
          <p:cNvPr id="25" name="Group 24">
            <a:extLst>
              <a:ext uri="{FF2B5EF4-FFF2-40B4-BE49-F238E27FC236}">
                <a16:creationId xmlns:a16="http://schemas.microsoft.com/office/drawing/2014/main" id="{A55B2224-CCE4-FA5E-7A62-FA398FF87815}"/>
              </a:ext>
            </a:extLst>
          </p:cNvPr>
          <p:cNvGrpSpPr>
            <a:grpSpLocks/>
          </p:cNvGrpSpPr>
          <p:nvPr/>
        </p:nvGrpSpPr>
        <p:grpSpPr>
          <a:xfrm>
            <a:off x="878446" y="2452273"/>
            <a:ext cx="3069947" cy="851093"/>
            <a:chOff x="1867660" y="11981696"/>
            <a:chExt cx="6139876" cy="1877432"/>
          </a:xfrm>
        </p:grpSpPr>
        <p:sp>
          <p:nvSpPr>
            <p:cNvPr id="29" name="Oval 28">
              <a:extLst>
                <a:ext uri="{FF2B5EF4-FFF2-40B4-BE49-F238E27FC236}">
                  <a16:creationId xmlns:a16="http://schemas.microsoft.com/office/drawing/2014/main" id="{B06C613D-21B9-211C-1D67-DDAC088B642B}"/>
                </a:ext>
              </a:extLst>
            </p:cNvPr>
            <p:cNvSpPr>
              <a:spLocks/>
            </p:cNvSpPr>
            <p:nvPr/>
          </p:nvSpPr>
          <p:spPr>
            <a:xfrm>
              <a:off x="1867660" y="12200637"/>
              <a:ext cx="332233" cy="332234"/>
            </a:xfrm>
            <a:prstGeom prst="ellipse">
              <a:avLst/>
            </a:prstGeom>
            <a:solidFill>
              <a:srgbClr val="FF66CC"/>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400"/>
            </a:p>
          </p:txBody>
        </p:sp>
        <p:sp>
          <p:nvSpPr>
            <p:cNvPr id="30" name="Rectangle 56">
              <a:extLst>
                <a:ext uri="{FF2B5EF4-FFF2-40B4-BE49-F238E27FC236}">
                  <a16:creationId xmlns:a16="http://schemas.microsoft.com/office/drawing/2014/main" id="{C84702DF-FC49-3C27-7C67-6A806FE63422}"/>
                </a:ext>
              </a:extLst>
            </p:cNvPr>
            <p:cNvSpPr>
              <a:spLocks/>
            </p:cNvSpPr>
            <p:nvPr/>
          </p:nvSpPr>
          <p:spPr>
            <a:xfrm>
              <a:off x="2331029" y="11981696"/>
              <a:ext cx="5676507" cy="1877432"/>
            </a:xfrm>
            <a:prstGeom prst="rect">
              <a:avLst/>
            </a:prstGeom>
          </p:spPr>
          <p:txBody>
            <a:bodyPr wrap="square">
              <a:spAutoFit/>
            </a:bodyPr>
            <a:lstStyle/>
            <a:p>
              <a:pPr>
                <a:spcBef>
                  <a:spcPts val="600"/>
                </a:spcBef>
              </a:pPr>
              <a:r>
                <a:rPr lang="en-US" sz="1400" b="1">
                  <a:latin typeface="Lato ExtraBold" panose="020F0502020204030203" pitchFamily="34" charset="0"/>
                  <a:ea typeface="Lato ExtraBold" panose="020F0502020204030203" pitchFamily="34" charset="0"/>
                  <a:cs typeface="Lato ExtraBold" panose="020F0502020204030203" pitchFamily="34" charset="0"/>
                </a:rPr>
                <a:t>King’s College London</a:t>
              </a:r>
            </a:p>
            <a:p>
              <a:pPr>
                <a:spcBef>
                  <a:spcPts val="600"/>
                </a:spcBef>
              </a:pPr>
              <a:r>
                <a:rPr lang="en-GB" sz="1200">
                  <a:latin typeface="Lato Light" panose="020F0502020204030203" pitchFamily="34" charset="0"/>
                  <a:ea typeface="Lato Light" panose="020F0502020204030203" pitchFamily="34" charset="0"/>
                  <a:cs typeface="Lato Light" panose="020F0502020204030203" pitchFamily="34" charset="0"/>
                </a:rPr>
                <a:t>Based in the UK, this </a:t>
              </a:r>
              <a:r>
                <a:rPr lang="en-GB" sz="1200" err="1">
                  <a:latin typeface="Lato Light" panose="020F0502020204030203" pitchFamily="34" charset="0"/>
                  <a:ea typeface="Lato Light" panose="020F0502020204030203" pitchFamily="34" charset="0"/>
                  <a:cs typeface="Lato Light" panose="020F0502020204030203" pitchFamily="34" charset="0"/>
                </a:rPr>
                <a:t>CoE</a:t>
              </a:r>
              <a:r>
                <a:rPr lang="en-GB" sz="1200">
                  <a:latin typeface="Lato Light" panose="020F0502020204030203" pitchFamily="34" charset="0"/>
                  <a:ea typeface="Lato Light" panose="020F0502020204030203" pitchFamily="34" charset="0"/>
                  <a:cs typeface="Lato Light" panose="020F0502020204030203" pitchFamily="34" charset="0"/>
                </a:rPr>
                <a:t> had the joint highest KOL involvement (18 KOLs) . 30% of </a:t>
              </a:r>
              <a:r>
                <a:rPr lang="en-GB" sz="1200" err="1">
                  <a:latin typeface="Lato Light" panose="020F0502020204030203" pitchFamily="34" charset="0"/>
                  <a:ea typeface="Lato Light" panose="020F0502020204030203" pitchFamily="34" charset="0"/>
                  <a:cs typeface="Lato Light" panose="020F0502020204030203" pitchFamily="34" charset="0"/>
                </a:rPr>
                <a:t>CoEs</a:t>
              </a:r>
              <a:r>
                <a:rPr lang="en-GB" sz="1200">
                  <a:latin typeface="Lato Light" panose="020F0502020204030203" pitchFamily="34" charset="0"/>
                  <a:ea typeface="Lato Light" panose="020F0502020204030203" pitchFamily="34" charset="0"/>
                  <a:cs typeface="Lato Light" panose="020F0502020204030203" pitchFamily="34" charset="0"/>
                </a:rPr>
                <a:t> were in the UK.</a:t>
              </a:r>
              <a:endParaRPr lang="en-US" sz="1200"/>
            </a:p>
          </p:txBody>
        </p:sp>
      </p:grpSp>
      <p:grpSp>
        <p:nvGrpSpPr>
          <p:cNvPr id="26" name="Group 25">
            <a:extLst>
              <a:ext uri="{FF2B5EF4-FFF2-40B4-BE49-F238E27FC236}">
                <a16:creationId xmlns:a16="http://schemas.microsoft.com/office/drawing/2014/main" id="{D34962F4-BBBD-1F58-41C0-9279F33E2D57}"/>
              </a:ext>
            </a:extLst>
          </p:cNvPr>
          <p:cNvGrpSpPr>
            <a:grpSpLocks/>
          </p:cNvGrpSpPr>
          <p:nvPr/>
        </p:nvGrpSpPr>
        <p:grpSpPr>
          <a:xfrm>
            <a:off x="878446" y="3601488"/>
            <a:ext cx="3069947" cy="969495"/>
            <a:chOff x="1867660" y="11981696"/>
            <a:chExt cx="6139875" cy="2138617"/>
          </a:xfrm>
        </p:grpSpPr>
        <p:sp>
          <p:nvSpPr>
            <p:cNvPr id="27" name="Oval 26">
              <a:extLst>
                <a:ext uri="{FF2B5EF4-FFF2-40B4-BE49-F238E27FC236}">
                  <a16:creationId xmlns:a16="http://schemas.microsoft.com/office/drawing/2014/main" id="{2C862587-401B-9FAC-0EF8-267D9B211D25}"/>
                </a:ext>
              </a:extLst>
            </p:cNvPr>
            <p:cNvSpPr>
              <a:spLocks/>
            </p:cNvSpPr>
            <p:nvPr/>
          </p:nvSpPr>
          <p:spPr>
            <a:xfrm>
              <a:off x="1867660" y="12158171"/>
              <a:ext cx="332233" cy="332234"/>
            </a:xfrm>
            <a:prstGeom prst="ellipse">
              <a:avLst/>
            </a:prstGeom>
            <a:solidFill>
              <a:schemeClr val="accent6">
                <a:lumMod val="7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400"/>
            </a:p>
          </p:txBody>
        </p:sp>
        <p:sp>
          <p:nvSpPr>
            <p:cNvPr id="28" name="Rectangle 56">
              <a:extLst>
                <a:ext uri="{FF2B5EF4-FFF2-40B4-BE49-F238E27FC236}">
                  <a16:creationId xmlns:a16="http://schemas.microsoft.com/office/drawing/2014/main" id="{0307D4C2-DA96-9D21-A734-92D26E976A6E}"/>
                </a:ext>
              </a:extLst>
            </p:cNvPr>
            <p:cNvSpPr>
              <a:spLocks/>
            </p:cNvSpPr>
            <p:nvPr/>
          </p:nvSpPr>
          <p:spPr>
            <a:xfrm>
              <a:off x="2331029" y="11981696"/>
              <a:ext cx="5676506" cy="2138617"/>
            </a:xfrm>
            <a:prstGeom prst="rect">
              <a:avLst/>
            </a:prstGeom>
          </p:spPr>
          <p:txBody>
            <a:bodyPr wrap="square">
              <a:spAutoFit/>
            </a:bodyPr>
            <a:lstStyle/>
            <a:p>
              <a:pPr>
                <a:spcBef>
                  <a:spcPts val="600"/>
                </a:spcBef>
              </a:pPr>
              <a:r>
                <a:rPr lang="en-US" sz="1400" b="1">
                  <a:latin typeface="Lato ExtraBold" panose="020F0502020204030203" pitchFamily="34" charset="0"/>
                  <a:ea typeface="Lato ExtraBold" panose="020F0502020204030203" pitchFamily="34" charset="0"/>
                  <a:cs typeface="Lato ExtraBold" panose="020F0502020204030203" pitchFamily="34" charset="0"/>
                </a:rPr>
                <a:t>Massachusetts's General Hospital</a:t>
              </a:r>
            </a:p>
            <a:p>
              <a:pPr>
                <a:spcBef>
                  <a:spcPts val="600"/>
                </a:spcBef>
              </a:pPr>
              <a:r>
                <a:rPr lang="en-GB" sz="1200">
                  <a:latin typeface="Lato Light" panose="020F0502020204030203" pitchFamily="34" charset="0"/>
                  <a:ea typeface="Lato Light" panose="020F0502020204030203" pitchFamily="34" charset="0"/>
                  <a:cs typeface="Lato Light" panose="020F0502020204030203" pitchFamily="34" charset="0"/>
                </a:rPr>
                <a:t>20% of </a:t>
              </a:r>
              <a:r>
                <a:rPr lang="en-GB" sz="1200" err="1">
                  <a:latin typeface="Lato Light" panose="020F0502020204030203" pitchFamily="34" charset="0"/>
                  <a:ea typeface="Lato Light" panose="020F0502020204030203" pitchFamily="34" charset="0"/>
                  <a:cs typeface="Lato Light" panose="020F0502020204030203" pitchFamily="34" charset="0"/>
                </a:rPr>
                <a:t>CoEs</a:t>
              </a:r>
              <a:r>
                <a:rPr lang="en-GB" sz="1200">
                  <a:latin typeface="Lato Light" panose="020F0502020204030203" pitchFamily="34" charset="0"/>
                  <a:ea typeface="Lato Light" panose="020F0502020204030203" pitchFamily="34" charset="0"/>
                  <a:cs typeface="Lato Light" panose="020F0502020204030203" pitchFamily="34" charset="0"/>
                </a:rPr>
                <a:t> were in the USA with </a:t>
              </a:r>
              <a:r>
                <a:rPr lang="en-GB" sz="1200" err="1">
                  <a:latin typeface="Lato Light" panose="020F0502020204030203" pitchFamily="34" charset="0"/>
                  <a:ea typeface="Lato Light" panose="020F0502020204030203" pitchFamily="34" charset="0"/>
                  <a:cs typeface="Lato Light" panose="020F0502020204030203" pitchFamily="34" charset="0"/>
                </a:rPr>
                <a:t>Massachusett’s</a:t>
              </a:r>
              <a:r>
                <a:rPr lang="en-GB" sz="1200">
                  <a:latin typeface="Lato Light" panose="020F0502020204030203" pitchFamily="34" charset="0"/>
                  <a:ea typeface="Lato Light" panose="020F0502020204030203" pitchFamily="34" charset="0"/>
                  <a:cs typeface="Lato Light" panose="020F0502020204030203" pitchFamily="34" charset="0"/>
                </a:rPr>
                <a:t> General Hospital </a:t>
              </a:r>
              <a:endParaRPr lang="en-US" sz="1200"/>
            </a:p>
          </p:txBody>
        </p:sp>
      </p:grpSp>
      <p:grpSp>
        <p:nvGrpSpPr>
          <p:cNvPr id="982" name="Group 981">
            <a:extLst>
              <a:ext uri="{FF2B5EF4-FFF2-40B4-BE49-F238E27FC236}">
                <a16:creationId xmlns:a16="http://schemas.microsoft.com/office/drawing/2014/main" id="{64DE71F5-81A0-D9CB-8A54-2CE6129E11C4}"/>
              </a:ext>
            </a:extLst>
          </p:cNvPr>
          <p:cNvGrpSpPr>
            <a:grpSpLocks/>
          </p:cNvGrpSpPr>
          <p:nvPr/>
        </p:nvGrpSpPr>
        <p:grpSpPr>
          <a:xfrm>
            <a:off x="4294152" y="1915481"/>
            <a:ext cx="7019402" cy="3673615"/>
            <a:chOff x="4294152" y="1915481"/>
            <a:chExt cx="7019402" cy="3673615"/>
          </a:xfrm>
          <a:solidFill>
            <a:schemeClr val="accent5">
              <a:lumMod val="60000"/>
              <a:lumOff val="40000"/>
            </a:schemeClr>
          </a:solidFill>
        </p:grpSpPr>
        <p:grpSp>
          <p:nvGrpSpPr>
            <p:cNvPr id="6" name="Group 5">
              <a:extLst>
                <a:ext uri="{FF2B5EF4-FFF2-40B4-BE49-F238E27FC236}">
                  <a16:creationId xmlns:a16="http://schemas.microsoft.com/office/drawing/2014/main" id="{40FB5F4D-BC45-C5FF-3E6F-CEB9DAADE227}"/>
                </a:ext>
              </a:extLst>
            </p:cNvPr>
            <p:cNvGrpSpPr>
              <a:grpSpLocks/>
            </p:cNvGrpSpPr>
            <p:nvPr/>
          </p:nvGrpSpPr>
          <p:grpSpPr>
            <a:xfrm>
              <a:off x="9776344" y="4291667"/>
              <a:ext cx="1289063" cy="1060347"/>
              <a:chOff x="17313474" y="8259388"/>
              <a:chExt cx="3349052" cy="2754834"/>
            </a:xfrm>
            <a:grpFill/>
          </p:grpSpPr>
          <p:sp>
            <p:nvSpPr>
              <p:cNvPr id="412" name="Freeform 403">
                <a:extLst>
                  <a:ext uri="{FF2B5EF4-FFF2-40B4-BE49-F238E27FC236}">
                    <a16:creationId xmlns:a16="http://schemas.microsoft.com/office/drawing/2014/main" id="{A499281D-D45D-3625-3E1D-1341CE70AB4B}"/>
                  </a:ext>
                </a:extLst>
              </p:cNvPr>
              <p:cNvSpPr>
                <a:spLocks/>
              </p:cNvSpPr>
              <p:nvPr/>
            </p:nvSpPr>
            <p:spPr bwMode="auto">
              <a:xfrm>
                <a:off x="17313474" y="8845757"/>
                <a:ext cx="2084011" cy="1648471"/>
              </a:xfrm>
              <a:custGeom>
                <a:avLst/>
                <a:gdLst>
                  <a:gd name="T0" fmla="*/ 96 w 204"/>
                  <a:gd name="T1" fmla="*/ 3 h 152"/>
                  <a:gd name="T2" fmla="*/ 97 w 204"/>
                  <a:gd name="T3" fmla="*/ 7 h 152"/>
                  <a:gd name="T4" fmla="*/ 86 w 204"/>
                  <a:gd name="T5" fmla="*/ 13 h 152"/>
                  <a:gd name="T6" fmla="*/ 76 w 204"/>
                  <a:gd name="T7" fmla="*/ 24 h 152"/>
                  <a:gd name="T8" fmla="*/ 71 w 204"/>
                  <a:gd name="T9" fmla="*/ 15 h 152"/>
                  <a:gd name="T10" fmla="*/ 65 w 204"/>
                  <a:gd name="T11" fmla="*/ 19 h 152"/>
                  <a:gd name="T12" fmla="*/ 62 w 204"/>
                  <a:gd name="T13" fmla="*/ 22 h 152"/>
                  <a:gd name="T14" fmla="*/ 59 w 204"/>
                  <a:gd name="T15" fmla="*/ 26 h 152"/>
                  <a:gd name="T16" fmla="*/ 55 w 204"/>
                  <a:gd name="T17" fmla="*/ 33 h 152"/>
                  <a:gd name="T18" fmla="*/ 51 w 204"/>
                  <a:gd name="T19" fmla="*/ 30 h 152"/>
                  <a:gd name="T20" fmla="*/ 47 w 204"/>
                  <a:gd name="T21" fmla="*/ 38 h 152"/>
                  <a:gd name="T22" fmla="*/ 24 w 204"/>
                  <a:gd name="T23" fmla="*/ 50 h 152"/>
                  <a:gd name="T24" fmla="*/ 7 w 204"/>
                  <a:gd name="T25" fmla="*/ 60 h 152"/>
                  <a:gd name="T26" fmla="*/ 3 w 204"/>
                  <a:gd name="T27" fmla="*/ 68 h 152"/>
                  <a:gd name="T28" fmla="*/ 4 w 204"/>
                  <a:gd name="T29" fmla="*/ 82 h 152"/>
                  <a:gd name="T30" fmla="*/ 7 w 204"/>
                  <a:gd name="T31" fmla="*/ 91 h 152"/>
                  <a:gd name="T32" fmla="*/ 13 w 204"/>
                  <a:gd name="T33" fmla="*/ 106 h 152"/>
                  <a:gd name="T34" fmla="*/ 11 w 204"/>
                  <a:gd name="T35" fmla="*/ 121 h 152"/>
                  <a:gd name="T36" fmla="*/ 30 w 204"/>
                  <a:gd name="T37" fmla="*/ 125 h 152"/>
                  <a:gd name="T38" fmla="*/ 54 w 204"/>
                  <a:gd name="T39" fmla="*/ 121 h 152"/>
                  <a:gd name="T40" fmla="*/ 73 w 204"/>
                  <a:gd name="T41" fmla="*/ 112 h 152"/>
                  <a:gd name="T42" fmla="*/ 96 w 204"/>
                  <a:gd name="T43" fmla="*/ 111 h 152"/>
                  <a:gd name="T44" fmla="*/ 111 w 204"/>
                  <a:gd name="T45" fmla="*/ 121 h 152"/>
                  <a:gd name="T46" fmla="*/ 116 w 204"/>
                  <a:gd name="T47" fmla="*/ 125 h 152"/>
                  <a:gd name="T48" fmla="*/ 125 w 204"/>
                  <a:gd name="T49" fmla="*/ 120 h 152"/>
                  <a:gd name="T50" fmla="*/ 122 w 204"/>
                  <a:gd name="T51" fmla="*/ 129 h 152"/>
                  <a:gd name="T52" fmla="*/ 131 w 204"/>
                  <a:gd name="T53" fmla="*/ 132 h 152"/>
                  <a:gd name="T54" fmla="*/ 145 w 204"/>
                  <a:gd name="T55" fmla="*/ 147 h 152"/>
                  <a:gd name="T56" fmla="*/ 161 w 204"/>
                  <a:gd name="T57" fmla="*/ 145 h 152"/>
                  <a:gd name="T58" fmla="*/ 165 w 204"/>
                  <a:gd name="T59" fmla="*/ 149 h 152"/>
                  <a:gd name="T60" fmla="*/ 174 w 204"/>
                  <a:gd name="T61" fmla="*/ 145 h 152"/>
                  <a:gd name="T62" fmla="*/ 194 w 204"/>
                  <a:gd name="T63" fmla="*/ 118 h 152"/>
                  <a:gd name="T64" fmla="*/ 200 w 204"/>
                  <a:gd name="T65" fmla="*/ 108 h 152"/>
                  <a:gd name="T66" fmla="*/ 202 w 204"/>
                  <a:gd name="T67" fmla="*/ 96 h 152"/>
                  <a:gd name="T68" fmla="*/ 201 w 204"/>
                  <a:gd name="T69" fmla="*/ 83 h 152"/>
                  <a:gd name="T70" fmla="*/ 196 w 204"/>
                  <a:gd name="T71" fmla="*/ 70 h 152"/>
                  <a:gd name="T72" fmla="*/ 184 w 204"/>
                  <a:gd name="T73" fmla="*/ 59 h 152"/>
                  <a:gd name="T74" fmla="*/ 180 w 204"/>
                  <a:gd name="T75" fmla="*/ 50 h 152"/>
                  <a:gd name="T76" fmla="*/ 166 w 204"/>
                  <a:gd name="T77" fmla="*/ 36 h 152"/>
                  <a:gd name="T78" fmla="*/ 161 w 204"/>
                  <a:gd name="T79" fmla="*/ 20 h 152"/>
                  <a:gd name="T80" fmla="*/ 152 w 204"/>
                  <a:gd name="T81" fmla="*/ 8 h 152"/>
                  <a:gd name="T82" fmla="*/ 145 w 204"/>
                  <a:gd name="T83" fmla="*/ 6 h 152"/>
                  <a:gd name="T84" fmla="*/ 143 w 204"/>
                  <a:gd name="T85" fmla="*/ 16 h 152"/>
                  <a:gd name="T86" fmla="*/ 130 w 204"/>
                  <a:gd name="T87" fmla="*/ 31 h 152"/>
                  <a:gd name="T88" fmla="*/ 115 w 204"/>
                  <a:gd name="T89" fmla="*/ 17 h 152"/>
                  <a:gd name="T90" fmla="*/ 118 w 204"/>
                  <a:gd name="T91" fmla="*/ 11 h 152"/>
                  <a:gd name="T92" fmla="*/ 117 w 204"/>
                  <a:gd name="T93" fmla="*/ 8 h 152"/>
                  <a:gd name="T94" fmla="*/ 109 w 204"/>
                  <a:gd name="T95" fmla="*/ 7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04" h="152">
                    <a:moveTo>
                      <a:pt x="101" y="4"/>
                    </a:moveTo>
                    <a:cubicBezTo>
                      <a:pt x="99" y="4"/>
                      <a:pt x="98" y="2"/>
                      <a:pt x="96" y="2"/>
                    </a:cubicBezTo>
                    <a:cubicBezTo>
                      <a:pt x="95" y="1"/>
                      <a:pt x="95" y="2"/>
                      <a:pt x="96" y="3"/>
                    </a:cubicBezTo>
                    <a:cubicBezTo>
                      <a:pt x="96" y="4"/>
                      <a:pt x="98" y="3"/>
                      <a:pt x="98" y="3"/>
                    </a:cubicBezTo>
                    <a:cubicBezTo>
                      <a:pt x="99" y="4"/>
                      <a:pt x="98" y="6"/>
                      <a:pt x="99" y="6"/>
                    </a:cubicBezTo>
                    <a:cubicBezTo>
                      <a:pt x="99" y="7"/>
                      <a:pt x="98" y="7"/>
                      <a:pt x="97" y="7"/>
                    </a:cubicBezTo>
                    <a:cubicBezTo>
                      <a:pt x="96" y="8"/>
                      <a:pt x="95" y="8"/>
                      <a:pt x="94" y="8"/>
                    </a:cubicBezTo>
                    <a:cubicBezTo>
                      <a:pt x="92" y="7"/>
                      <a:pt x="92" y="8"/>
                      <a:pt x="90" y="8"/>
                    </a:cubicBezTo>
                    <a:cubicBezTo>
                      <a:pt x="87" y="9"/>
                      <a:pt x="88" y="12"/>
                      <a:pt x="86" y="13"/>
                    </a:cubicBezTo>
                    <a:cubicBezTo>
                      <a:pt x="84" y="15"/>
                      <a:pt x="83" y="18"/>
                      <a:pt x="84" y="20"/>
                    </a:cubicBezTo>
                    <a:cubicBezTo>
                      <a:pt x="86" y="23"/>
                      <a:pt x="81" y="21"/>
                      <a:pt x="80" y="21"/>
                    </a:cubicBezTo>
                    <a:cubicBezTo>
                      <a:pt x="79" y="21"/>
                      <a:pt x="76" y="24"/>
                      <a:pt x="76" y="24"/>
                    </a:cubicBezTo>
                    <a:cubicBezTo>
                      <a:pt x="76" y="24"/>
                      <a:pt x="75" y="19"/>
                      <a:pt x="74" y="18"/>
                    </a:cubicBezTo>
                    <a:cubicBezTo>
                      <a:pt x="74" y="17"/>
                      <a:pt x="73" y="17"/>
                      <a:pt x="72" y="17"/>
                    </a:cubicBezTo>
                    <a:cubicBezTo>
                      <a:pt x="71" y="16"/>
                      <a:pt x="71" y="16"/>
                      <a:pt x="71" y="15"/>
                    </a:cubicBezTo>
                    <a:cubicBezTo>
                      <a:pt x="70" y="14"/>
                      <a:pt x="70" y="16"/>
                      <a:pt x="70" y="17"/>
                    </a:cubicBezTo>
                    <a:cubicBezTo>
                      <a:pt x="69" y="17"/>
                      <a:pt x="68" y="17"/>
                      <a:pt x="68" y="16"/>
                    </a:cubicBezTo>
                    <a:cubicBezTo>
                      <a:pt x="66" y="16"/>
                      <a:pt x="67" y="20"/>
                      <a:pt x="65" y="19"/>
                    </a:cubicBezTo>
                    <a:cubicBezTo>
                      <a:pt x="65" y="19"/>
                      <a:pt x="64" y="18"/>
                      <a:pt x="64" y="18"/>
                    </a:cubicBezTo>
                    <a:cubicBezTo>
                      <a:pt x="63" y="19"/>
                      <a:pt x="63" y="19"/>
                      <a:pt x="63" y="19"/>
                    </a:cubicBezTo>
                    <a:cubicBezTo>
                      <a:pt x="60" y="18"/>
                      <a:pt x="62" y="22"/>
                      <a:pt x="62" y="22"/>
                    </a:cubicBezTo>
                    <a:cubicBezTo>
                      <a:pt x="62" y="22"/>
                      <a:pt x="60" y="22"/>
                      <a:pt x="60" y="22"/>
                    </a:cubicBezTo>
                    <a:cubicBezTo>
                      <a:pt x="60" y="23"/>
                      <a:pt x="61" y="23"/>
                      <a:pt x="61" y="23"/>
                    </a:cubicBezTo>
                    <a:cubicBezTo>
                      <a:pt x="60" y="25"/>
                      <a:pt x="59" y="23"/>
                      <a:pt x="59" y="26"/>
                    </a:cubicBezTo>
                    <a:cubicBezTo>
                      <a:pt x="59" y="27"/>
                      <a:pt x="60" y="27"/>
                      <a:pt x="60" y="28"/>
                    </a:cubicBezTo>
                    <a:cubicBezTo>
                      <a:pt x="60" y="30"/>
                      <a:pt x="53" y="26"/>
                      <a:pt x="53" y="29"/>
                    </a:cubicBezTo>
                    <a:cubicBezTo>
                      <a:pt x="53" y="30"/>
                      <a:pt x="57" y="32"/>
                      <a:pt x="55" y="33"/>
                    </a:cubicBezTo>
                    <a:cubicBezTo>
                      <a:pt x="54" y="33"/>
                      <a:pt x="54" y="32"/>
                      <a:pt x="54" y="33"/>
                    </a:cubicBezTo>
                    <a:cubicBezTo>
                      <a:pt x="53" y="34"/>
                      <a:pt x="53" y="34"/>
                      <a:pt x="52" y="33"/>
                    </a:cubicBezTo>
                    <a:cubicBezTo>
                      <a:pt x="51" y="33"/>
                      <a:pt x="52" y="31"/>
                      <a:pt x="51" y="30"/>
                    </a:cubicBezTo>
                    <a:cubicBezTo>
                      <a:pt x="50" y="28"/>
                      <a:pt x="48" y="32"/>
                      <a:pt x="47" y="33"/>
                    </a:cubicBezTo>
                    <a:cubicBezTo>
                      <a:pt x="47" y="34"/>
                      <a:pt x="46" y="35"/>
                      <a:pt x="46" y="36"/>
                    </a:cubicBezTo>
                    <a:cubicBezTo>
                      <a:pt x="46" y="36"/>
                      <a:pt x="47" y="37"/>
                      <a:pt x="47" y="38"/>
                    </a:cubicBezTo>
                    <a:cubicBezTo>
                      <a:pt x="47" y="38"/>
                      <a:pt x="45" y="40"/>
                      <a:pt x="44" y="41"/>
                    </a:cubicBezTo>
                    <a:cubicBezTo>
                      <a:pt x="41" y="44"/>
                      <a:pt x="38" y="46"/>
                      <a:pt x="34" y="47"/>
                    </a:cubicBezTo>
                    <a:cubicBezTo>
                      <a:pt x="31" y="47"/>
                      <a:pt x="28" y="49"/>
                      <a:pt x="24" y="50"/>
                    </a:cubicBezTo>
                    <a:cubicBezTo>
                      <a:pt x="21" y="51"/>
                      <a:pt x="18" y="51"/>
                      <a:pt x="15" y="53"/>
                    </a:cubicBezTo>
                    <a:cubicBezTo>
                      <a:pt x="13" y="55"/>
                      <a:pt x="12" y="55"/>
                      <a:pt x="10" y="56"/>
                    </a:cubicBezTo>
                    <a:cubicBezTo>
                      <a:pt x="9" y="57"/>
                      <a:pt x="7" y="60"/>
                      <a:pt x="7" y="60"/>
                    </a:cubicBezTo>
                    <a:cubicBezTo>
                      <a:pt x="6" y="60"/>
                      <a:pt x="7" y="57"/>
                      <a:pt x="7" y="56"/>
                    </a:cubicBezTo>
                    <a:cubicBezTo>
                      <a:pt x="5" y="56"/>
                      <a:pt x="4" y="61"/>
                      <a:pt x="4" y="61"/>
                    </a:cubicBezTo>
                    <a:cubicBezTo>
                      <a:pt x="5" y="64"/>
                      <a:pt x="3" y="65"/>
                      <a:pt x="3" y="68"/>
                    </a:cubicBezTo>
                    <a:cubicBezTo>
                      <a:pt x="3" y="69"/>
                      <a:pt x="8" y="80"/>
                      <a:pt x="6" y="81"/>
                    </a:cubicBezTo>
                    <a:cubicBezTo>
                      <a:pt x="6" y="81"/>
                      <a:pt x="3" y="77"/>
                      <a:pt x="3" y="77"/>
                    </a:cubicBezTo>
                    <a:cubicBezTo>
                      <a:pt x="3" y="78"/>
                      <a:pt x="6" y="81"/>
                      <a:pt x="4" y="82"/>
                    </a:cubicBezTo>
                    <a:cubicBezTo>
                      <a:pt x="2" y="82"/>
                      <a:pt x="2" y="77"/>
                      <a:pt x="0" y="77"/>
                    </a:cubicBezTo>
                    <a:cubicBezTo>
                      <a:pt x="0" y="77"/>
                      <a:pt x="6" y="85"/>
                      <a:pt x="6" y="86"/>
                    </a:cubicBezTo>
                    <a:cubicBezTo>
                      <a:pt x="7" y="87"/>
                      <a:pt x="6" y="89"/>
                      <a:pt x="7" y="91"/>
                    </a:cubicBezTo>
                    <a:cubicBezTo>
                      <a:pt x="8" y="93"/>
                      <a:pt x="9" y="94"/>
                      <a:pt x="10" y="96"/>
                    </a:cubicBezTo>
                    <a:cubicBezTo>
                      <a:pt x="11" y="97"/>
                      <a:pt x="11" y="100"/>
                      <a:pt x="11" y="101"/>
                    </a:cubicBezTo>
                    <a:cubicBezTo>
                      <a:pt x="11" y="103"/>
                      <a:pt x="12" y="105"/>
                      <a:pt x="13" y="106"/>
                    </a:cubicBezTo>
                    <a:cubicBezTo>
                      <a:pt x="14" y="109"/>
                      <a:pt x="14" y="110"/>
                      <a:pt x="14" y="113"/>
                    </a:cubicBezTo>
                    <a:cubicBezTo>
                      <a:pt x="14" y="114"/>
                      <a:pt x="14" y="119"/>
                      <a:pt x="14" y="119"/>
                    </a:cubicBezTo>
                    <a:cubicBezTo>
                      <a:pt x="13" y="120"/>
                      <a:pt x="12" y="120"/>
                      <a:pt x="11" y="121"/>
                    </a:cubicBezTo>
                    <a:cubicBezTo>
                      <a:pt x="10" y="124"/>
                      <a:pt x="12" y="124"/>
                      <a:pt x="13" y="125"/>
                    </a:cubicBezTo>
                    <a:cubicBezTo>
                      <a:pt x="17" y="127"/>
                      <a:pt x="20" y="129"/>
                      <a:pt x="25" y="128"/>
                    </a:cubicBezTo>
                    <a:cubicBezTo>
                      <a:pt x="27" y="127"/>
                      <a:pt x="29" y="126"/>
                      <a:pt x="30" y="125"/>
                    </a:cubicBezTo>
                    <a:cubicBezTo>
                      <a:pt x="33" y="124"/>
                      <a:pt x="32" y="125"/>
                      <a:pt x="33" y="123"/>
                    </a:cubicBezTo>
                    <a:cubicBezTo>
                      <a:pt x="35" y="121"/>
                      <a:pt x="42" y="121"/>
                      <a:pt x="44" y="122"/>
                    </a:cubicBezTo>
                    <a:cubicBezTo>
                      <a:pt x="47" y="122"/>
                      <a:pt x="52" y="124"/>
                      <a:pt x="54" y="121"/>
                    </a:cubicBezTo>
                    <a:cubicBezTo>
                      <a:pt x="55" y="120"/>
                      <a:pt x="55" y="118"/>
                      <a:pt x="57" y="117"/>
                    </a:cubicBezTo>
                    <a:cubicBezTo>
                      <a:pt x="59" y="116"/>
                      <a:pt x="61" y="115"/>
                      <a:pt x="63" y="114"/>
                    </a:cubicBezTo>
                    <a:cubicBezTo>
                      <a:pt x="66" y="112"/>
                      <a:pt x="70" y="114"/>
                      <a:pt x="73" y="112"/>
                    </a:cubicBezTo>
                    <a:cubicBezTo>
                      <a:pt x="78" y="110"/>
                      <a:pt x="82" y="110"/>
                      <a:pt x="88" y="109"/>
                    </a:cubicBezTo>
                    <a:cubicBezTo>
                      <a:pt x="89" y="109"/>
                      <a:pt x="90" y="108"/>
                      <a:pt x="92" y="108"/>
                    </a:cubicBezTo>
                    <a:cubicBezTo>
                      <a:pt x="93" y="109"/>
                      <a:pt x="95" y="110"/>
                      <a:pt x="96" y="111"/>
                    </a:cubicBezTo>
                    <a:cubicBezTo>
                      <a:pt x="97" y="111"/>
                      <a:pt x="107" y="113"/>
                      <a:pt x="107" y="114"/>
                    </a:cubicBezTo>
                    <a:cubicBezTo>
                      <a:pt x="106" y="115"/>
                      <a:pt x="105" y="118"/>
                      <a:pt x="107" y="117"/>
                    </a:cubicBezTo>
                    <a:cubicBezTo>
                      <a:pt x="108" y="117"/>
                      <a:pt x="110" y="120"/>
                      <a:pt x="111" y="121"/>
                    </a:cubicBezTo>
                    <a:cubicBezTo>
                      <a:pt x="112" y="122"/>
                      <a:pt x="112" y="123"/>
                      <a:pt x="112" y="125"/>
                    </a:cubicBezTo>
                    <a:cubicBezTo>
                      <a:pt x="113" y="126"/>
                      <a:pt x="115" y="128"/>
                      <a:pt x="115" y="128"/>
                    </a:cubicBezTo>
                    <a:cubicBezTo>
                      <a:pt x="115" y="127"/>
                      <a:pt x="114" y="126"/>
                      <a:pt x="116" y="125"/>
                    </a:cubicBezTo>
                    <a:cubicBezTo>
                      <a:pt x="117" y="124"/>
                      <a:pt x="118" y="123"/>
                      <a:pt x="120" y="122"/>
                    </a:cubicBezTo>
                    <a:cubicBezTo>
                      <a:pt x="121" y="121"/>
                      <a:pt x="126" y="116"/>
                      <a:pt x="125" y="115"/>
                    </a:cubicBezTo>
                    <a:cubicBezTo>
                      <a:pt x="126" y="117"/>
                      <a:pt x="125" y="118"/>
                      <a:pt x="125" y="120"/>
                    </a:cubicBezTo>
                    <a:cubicBezTo>
                      <a:pt x="126" y="121"/>
                      <a:pt x="124" y="122"/>
                      <a:pt x="124" y="122"/>
                    </a:cubicBezTo>
                    <a:cubicBezTo>
                      <a:pt x="123" y="124"/>
                      <a:pt x="123" y="125"/>
                      <a:pt x="123" y="126"/>
                    </a:cubicBezTo>
                    <a:cubicBezTo>
                      <a:pt x="123" y="128"/>
                      <a:pt x="119" y="129"/>
                      <a:pt x="122" y="129"/>
                    </a:cubicBezTo>
                    <a:cubicBezTo>
                      <a:pt x="126" y="129"/>
                      <a:pt x="124" y="125"/>
                      <a:pt x="125" y="123"/>
                    </a:cubicBezTo>
                    <a:cubicBezTo>
                      <a:pt x="125" y="123"/>
                      <a:pt x="129" y="127"/>
                      <a:pt x="128" y="129"/>
                    </a:cubicBezTo>
                    <a:cubicBezTo>
                      <a:pt x="125" y="133"/>
                      <a:pt x="129" y="130"/>
                      <a:pt x="131" y="132"/>
                    </a:cubicBezTo>
                    <a:cubicBezTo>
                      <a:pt x="134" y="135"/>
                      <a:pt x="134" y="136"/>
                      <a:pt x="134" y="139"/>
                    </a:cubicBezTo>
                    <a:cubicBezTo>
                      <a:pt x="133" y="142"/>
                      <a:pt x="137" y="145"/>
                      <a:pt x="139" y="145"/>
                    </a:cubicBezTo>
                    <a:cubicBezTo>
                      <a:pt x="141" y="146"/>
                      <a:pt x="143" y="147"/>
                      <a:pt x="145" y="147"/>
                    </a:cubicBezTo>
                    <a:cubicBezTo>
                      <a:pt x="147" y="147"/>
                      <a:pt x="151" y="152"/>
                      <a:pt x="153" y="151"/>
                    </a:cubicBezTo>
                    <a:cubicBezTo>
                      <a:pt x="155" y="150"/>
                      <a:pt x="157" y="149"/>
                      <a:pt x="158" y="147"/>
                    </a:cubicBezTo>
                    <a:cubicBezTo>
                      <a:pt x="158" y="147"/>
                      <a:pt x="160" y="144"/>
                      <a:pt x="161" y="145"/>
                    </a:cubicBezTo>
                    <a:cubicBezTo>
                      <a:pt x="161" y="146"/>
                      <a:pt x="159" y="147"/>
                      <a:pt x="160" y="148"/>
                    </a:cubicBezTo>
                    <a:cubicBezTo>
                      <a:pt x="161" y="149"/>
                      <a:pt x="161" y="146"/>
                      <a:pt x="162" y="146"/>
                    </a:cubicBezTo>
                    <a:cubicBezTo>
                      <a:pt x="162" y="146"/>
                      <a:pt x="164" y="149"/>
                      <a:pt x="165" y="149"/>
                    </a:cubicBezTo>
                    <a:cubicBezTo>
                      <a:pt x="165" y="150"/>
                      <a:pt x="167" y="152"/>
                      <a:pt x="168" y="152"/>
                    </a:cubicBezTo>
                    <a:cubicBezTo>
                      <a:pt x="167" y="152"/>
                      <a:pt x="170" y="149"/>
                      <a:pt x="170" y="149"/>
                    </a:cubicBezTo>
                    <a:cubicBezTo>
                      <a:pt x="172" y="148"/>
                      <a:pt x="173" y="146"/>
                      <a:pt x="174" y="145"/>
                    </a:cubicBezTo>
                    <a:cubicBezTo>
                      <a:pt x="177" y="144"/>
                      <a:pt x="185" y="146"/>
                      <a:pt x="185" y="142"/>
                    </a:cubicBezTo>
                    <a:cubicBezTo>
                      <a:pt x="186" y="137"/>
                      <a:pt x="187" y="134"/>
                      <a:pt x="188" y="130"/>
                    </a:cubicBezTo>
                    <a:cubicBezTo>
                      <a:pt x="190" y="126"/>
                      <a:pt x="191" y="122"/>
                      <a:pt x="194" y="118"/>
                    </a:cubicBezTo>
                    <a:cubicBezTo>
                      <a:pt x="195" y="117"/>
                      <a:pt x="197" y="116"/>
                      <a:pt x="198" y="114"/>
                    </a:cubicBezTo>
                    <a:cubicBezTo>
                      <a:pt x="198" y="113"/>
                      <a:pt x="198" y="113"/>
                      <a:pt x="198" y="112"/>
                    </a:cubicBezTo>
                    <a:cubicBezTo>
                      <a:pt x="199" y="111"/>
                      <a:pt x="200" y="110"/>
                      <a:pt x="200" y="108"/>
                    </a:cubicBezTo>
                    <a:cubicBezTo>
                      <a:pt x="201" y="106"/>
                      <a:pt x="200" y="104"/>
                      <a:pt x="201" y="102"/>
                    </a:cubicBezTo>
                    <a:cubicBezTo>
                      <a:pt x="201" y="101"/>
                      <a:pt x="202" y="100"/>
                      <a:pt x="202" y="99"/>
                    </a:cubicBezTo>
                    <a:cubicBezTo>
                      <a:pt x="203" y="98"/>
                      <a:pt x="201" y="97"/>
                      <a:pt x="202" y="96"/>
                    </a:cubicBezTo>
                    <a:cubicBezTo>
                      <a:pt x="203" y="95"/>
                      <a:pt x="204" y="92"/>
                      <a:pt x="203" y="91"/>
                    </a:cubicBezTo>
                    <a:cubicBezTo>
                      <a:pt x="203" y="89"/>
                      <a:pt x="202" y="88"/>
                      <a:pt x="202" y="87"/>
                    </a:cubicBezTo>
                    <a:cubicBezTo>
                      <a:pt x="201" y="86"/>
                      <a:pt x="201" y="84"/>
                      <a:pt x="201" y="83"/>
                    </a:cubicBezTo>
                    <a:cubicBezTo>
                      <a:pt x="200" y="79"/>
                      <a:pt x="203" y="77"/>
                      <a:pt x="202" y="73"/>
                    </a:cubicBezTo>
                    <a:cubicBezTo>
                      <a:pt x="202" y="74"/>
                      <a:pt x="201" y="76"/>
                      <a:pt x="200" y="76"/>
                    </a:cubicBezTo>
                    <a:cubicBezTo>
                      <a:pt x="198" y="76"/>
                      <a:pt x="197" y="72"/>
                      <a:pt x="196" y="70"/>
                    </a:cubicBezTo>
                    <a:cubicBezTo>
                      <a:pt x="194" y="67"/>
                      <a:pt x="190" y="67"/>
                      <a:pt x="190" y="62"/>
                    </a:cubicBezTo>
                    <a:cubicBezTo>
                      <a:pt x="189" y="60"/>
                      <a:pt x="188" y="60"/>
                      <a:pt x="187" y="59"/>
                    </a:cubicBezTo>
                    <a:cubicBezTo>
                      <a:pt x="185" y="58"/>
                      <a:pt x="185" y="61"/>
                      <a:pt x="184" y="59"/>
                    </a:cubicBezTo>
                    <a:cubicBezTo>
                      <a:pt x="184" y="56"/>
                      <a:pt x="183" y="55"/>
                      <a:pt x="181" y="53"/>
                    </a:cubicBezTo>
                    <a:cubicBezTo>
                      <a:pt x="181" y="53"/>
                      <a:pt x="180" y="52"/>
                      <a:pt x="180" y="51"/>
                    </a:cubicBezTo>
                    <a:cubicBezTo>
                      <a:pt x="179" y="51"/>
                      <a:pt x="180" y="49"/>
                      <a:pt x="180" y="50"/>
                    </a:cubicBezTo>
                    <a:cubicBezTo>
                      <a:pt x="178" y="48"/>
                      <a:pt x="176" y="47"/>
                      <a:pt x="174" y="46"/>
                    </a:cubicBezTo>
                    <a:cubicBezTo>
                      <a:pt x="172" y="44"/>
                      <a:pt x="169" y="45"/>
                      <a:pt x="168" y="43"/>
                    </a:cubicBezTo>
                    <a:cubicBezTo>
                      <a:pt x="166" y="41"/>
                      <a:pt x="167" y="37"/>
                      <a:pt x="166" y="36"/>
                    </a:cubicBezTo>
                    <a:cubicBezTo>
                      <a:pt x="166" y="34"/>
                      <a:pt x="166" y="32"/>
                      <a:pt x="165" y="31"/>
                    </a:cubicBezTo>
                    <a:cubicBezTo>
                      <a:pt x="164" y="30"/>
                      <a:pt x="163" y="30"/>
                      <a:pt x="163" y="28"/>
                    </a:cubicBezTo>
                    <a:cubicBezTo>
                      <a:pt x="163" y="26"/>
                      <a:pt x="163" y="23"/>
                      <a:pt x="161" y="20"/>
                    </a:cubicBezTo>
                    <a:cubicBezTo>
                      <a:pt x="160" y="20"/>
                      <a:pt x="158" y="17"/>
                      <a:pt x="158" y="18"/>
                    </a:cubicBezTo>
                    <a:cubicBezTo>
                      <a:pt x="156" y="18"/>
                      <a:pt x="156" y="19"/>
                      <a:pt x="155" y="17"/>
                    </a:cubicBezTo>
                    <a:cubicBezTo>
                      <a:pt x="153" y="15"/>
                      <a:pt x="154" y="11"/>
                      <a:pt x="152" y="8"/>
                    </a:cubicBezTo>
                    <a:cubicBezTo>
                      <a:pt x="152" y="7"/>
                      <a:pt x="148" y="0"/>
                      <a:pt x="148" y="0"/>
                    </a:cubicBezTo>
                    <a:cubicBezTo>
                      <a:pt x="147" y="0"/>
                      <a:pt x="147" y="2"/>
                      <a:pt x="147" y="3"/>
                    </a:cubicBezTo>
                    <a:cubicBezTo>
                      <a:pt x="147" y="4"/>
                      <a:pt x="146" y="5"/>
                      <a:pt x="145" y="6"/>
                    </a:cubicBezTo>
                    <a:cubicBezTo>
                      <a:pt x="145" y="6"/>
                      <a:pt x="143" y="8"/>
                      <a:pt x="144" y="9"/>
                    </a:cubicBezTo>
                    <a:cubicBezTo>
                      <a:pt x="144" y="9"/>
                      <a:pt x="146" y="9"/>
                      <a:pt x="145" y="10"/>
                    </a:cubicBezTo>
                    <a:cubicBezTo>
                      <a:pt x="144" y="10"/>
                      <a:pt x="143" y="15"/>
                      <a:pt x="143" y="16"/>
                    </a:cubicBezTo>
                    <a:cubicBezTo>
                      <a:pt x="144" y="18"/>
                      <a:pt x="144" y="20"/>
                      <a:pt x="144" y="22"/>
                    </a:cubicBezTo>
                    <a:cubicBezTo>
                      <a:pt x="143" y="26"/>
                      <a:pt x="143" y="36"/>
                      <a:pt x="137" y="36"/>
                    </a:cubicBezTo>
                    <a:cubicBezTo>
                      <a:pt x="133" y="36"/>
                      <a:pt x="133" y="32"/>
                      <a:pt x="130" y="31"/>
                    </a:cubicBezTo>
                    <a:cubicBezTo>
                      <a:pt x="128" y="30"/>
                      <a:pt x="126" y="30"/>
                      <a:pt x="124" y="28"/>
                    </a:cubicBezTo>
                    <a:cubicBezTo>
                      <a:pt x="123" y="27"/>
                      <a:pt x="112" y="21"/>
                      <a:pt x="113" y="20"/>
                    </a:cubicBezTo>
                    <a:cubicBezTo>
                      <a:pt x="113" y="19"/>
                      <a:pt x="114" y="18"/>
                      <a:pt x="115" y="17"/>
                    </a:cubicBezTo>
                    <a:cubicBezTo>
                      <a:pt x="115" y="16"/>
                      <a:pt x="117" y="16"/>
                      <a:pt x="117" y="15"/>
                    </a:cubicBezTo>
                    <a:cubicBezTo>
                      <a:pt x="117" y="15"/>
                      <a:pt x="116" y="14"/>
                      <a:pt x="116" y="13"/>
                    </a:cubicBezTo>
                    <a:cubicBezTo>
                      <a:pt x="117" y="12"/>
                      <a:pt x="117" y="12"/>
                      <a:pt x="118" y="11"/>
                    </a:cubicBezTo>
                    <a:cubicBezTo>
                      <a:pt x="118" y="10"/>
                      <a:pt x="120" y="9"/>
                      <a:pt x="121" y="8"/>
                    </a:cubicBezTo>
                    <a:cubicBezTo>
                      <a:pt x="121" y="7"/>
                      <a:pt x="119" y="5"/>
                      <a:pt x="118" y="6"/>
                    </a:cubicBezTo>
                    <a:cubicBezTo>
                      <a:pt x="118" y="6"/>
                      <a:pt x="117" y="8"/>
                      <a:pt x="117" y="8"/>
                    </a:cubicBezTo>
                    <a:cubicBezTo>
                      <a:pt x="116" y="7"/>
                      <a:pt x="116" y="7"/>
                      <a:pt x="115" y="6"/>
                    </a:cubicBezTo>
                    <a:cubicBezTo>
                      <a:pt x="115" y="5"/>
                      <a:pt x="113" y="7"/>
                      <a:pt x="112" y="7"/>
                    </a:cubicBezTo>
                    <a:cubicBezTo>
                      <a:pt x="111" y="8"/>
                      <a:pt x="110" y="7"/>
                      <a:pt x="109" y="7"/>
                    </a:cubicBezTo>
                    <a:cubicBezTo>
                      <a:pt x="107" y="6"/>
                      <a:pt x="104" y="5"/>
                      <a:pt x="101" y="4"/>
                    </a:cubicBezTo>
                    <a:cubicBezTo>
                      <a:pt x="99" y="4"/>
                      <a:pt x="103" y="5"/>
                      <a:pt x="101" y="4"/>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413" name="Freeform 470">
                <a:extLst>
                  <a:ext uri="{FF2B5EF4-FFF2-40B4-BE49-F238E27FC236}">
                    <a16:creationId xmlns:a16="http://schemas.microsoft.com/office/drawing/2014/main" id="{D35BD8E4-96E4-EE61-5DB4-6E2921E1FC22}"/>
                  </a:ext>
                </a:extLst>
              </p:cNvPr>
              <p:cNvSpPr>
                <a:spLocks/>
              </p:cNvSpPr>
              <p:nvPr/>
            </p:nvSpPr>
            <p:spPr bwMode="auto">
              <a:xfrm>
                <a:off x="18212596" y="8259388"/>
                <a:ext cx="48790" cy="22128"/>
              </a:xfrm>
              <a:custGeom>
                <a:avLst/>
                <a:gdLst>
                  <a:gd name="T0" fmla="*/ 5 w 5"/>
                  <a:gd name="T1" fmla="*/ 1 h 2"/>
                  <a:gd name="T2" fmla="*/ 0 w 5"/>
                  <a:gd name="T3" fmla="*/ 1 h 2"/>
                  <a:gd name="T4" fmla="*/ 5 w 5"/>
                  <a:gd name="T5" fmla="*/ 1 h 2"/>
                </a:gdLst>
                <a:ahLst/>
                <a:cxnLst>
                  <a:cxn ang="0">
                    <a:pos x="T0" y="T1"/>
                  </a:cxn>
                  <a:cxn ang="0">
                    <a:pos x="T2" y="T3"/>
                  </a:cxn>
                  <a:cxn ang="0">
                    <a:pos x="T4" y="T5"/>
                  </a:cxn>
                </a:cxnLst>
                <a:rect l="0" t="0" r="r" b="b"/>
                <a:pathLst>
                  <a:path w="5" h="2">
                    <a:moveTo>
                      <a:pt x="5" y="1"/>
                    </a:moveTo>
                    <a:cubicBezTo>
                      <a:pt x="5" y="0"/>
                      <a:pt x="0" y="0"/>
                      <a:pt x="0" y="1"/>
                    </a:cubicBezTo>
                    <a:cubicBezTo>
                      <a:pt x="0" y="1"/>
                      <a:pt x="5" y="2"/>
                      <a:pt x="5" y="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414" name="Freeform 471">
                <a:extLst>
                  <a:ext uri="{FF2B5EF4-FFF2-40B4-BE49-F238E27FC236}">
                    <a16:creationId xmlns:a16="http://schemas.microsoft.com/office/drawing/2014/main" id="{128C123B-21F3-D8D4-2788-A7783B5573C2}"/>
                  </a:ext>
                </a:extLst>
              </p:cNvPr>
              <p:cNvSpPr>
                <a:spLocks/>
              </p:cNvSpPr>
              <p:nvPr/>
            </p:nvSpPr>
            <p:spPr bwMode="auto">
              <a:xfrm>
                <a:off x="18223051" y="8270449"/>
                <a:ext cx="191674" cy="121701"/>
              </a:xfrm>
              <a:custGeom>
                <a:avLst/>
                <a:gdLst>
                  <a:gd name="T0" fmla="*/ 10 w 19"/>
                  <a:gd name="T1" fmla="*/ 1 h 11"/>
                  <a:gd name="T2" fmla="*/ 4 w 19"/>
                  <a:gd name="T3" fmla="*/ 3 h 11"/>
                  <a:gd name="T4" fmla="*/ 3 w 19"/>
                  <a:gd name="T5" fmla="*/ 4 h 11"/>
                  <a:gd name="T6" fmla="*/ 1 w 19"/>
                  <a:gd name="T7" fmla="*/ 3 h 11"/>
                  <a:gd name="T8" fmla="*/ 3 w 19"/>
                  <a:gd name="T9" fmla="*/ 6 h 11"/>
                  <a:gd name="T10" fmla="*/ 6 w 19"/>
                  <a:gd name="T11" fmla="*/ 7 h 11"/>
                  <a:gd name="T12" fmla="*/ 9 w 19"/>
                  <a:gd name="T13" fmla="*/ 10 h 11"/>
                  <a:gd name="T14" fmla="*/ 14 w 19"/>
                  <a:gd name="T15" fmla="*/ 10 h 11"/>
                  <a:gd name="T16" fmla="*/ 18 w 19"/>
                  <a:gd name="T17" fmla="*/ 5 h 11"/>
                  <a:gd name="T18" fmla="*/ 15 w 19"/>
                  <a:gd name="T19" fmla="*/ 2 h 11"/>
                  <a:gd name="T20" fmla="*/ 10 w 19"/>
                  <a:gd name="T21" fmla="*/ 1 h 11"/>
                  <a:gd name="T22" fmla="*/ 10 w 19"/>
                  <a:gd name="T23"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 h="11">
                    <a:moveTo>
                      <a:pt x="10" y="1"/>
                    </a:moveTo>
                    <a:cubicBezTo>
                      <a:pt x="9" y="0"/>
                      <a:pt x="5" y="2"/>
                      <a:pt x="4" y="3"/>
                    </a:cubicBezTo>
                    <a:cubicBezTo>
                      <a:pt x="3" y="3"/>
                      <a:pt x="4" y="3"/>
                      <a:pt x="3" y="4"/>
                    </a:cubicBezTo>
                    <a:cubicBezTo>
                      <a:pt x="3" y="5"/>
                      <a:pt x="2" y="3"/>
                      <a:pt x="1" y="3"/>
                    </a:cubicBezTo>
                    <a:cubicBezTo>
                      <a:pt x="0" y="3"/>
                      <a:pt x="2" y="6"/>
                      <a:pt x="3" y="6"/>
                    </a:cubicBezTo>
                    <a:cubicBezTo>
                      <a:pt x="3" y="7"/>
                      <a:pt x="5" y="7"/>
                      <a:pt x="6" y="7"/>
                    </a:cubicBezTo>
                    <a:cubicBezTo>
                      <a:pt x="8" y="7"/>
                      <a:pt x="8" y="9"/>
                      <a:pt x="9" y="10"/>
                    </a:cubicBezTo>
                    <a:cubicBezTo>
                      <a:pt x="10" y="11"/>
                      <a:pt x="13" y="10"/>
                      <a:pt x="14" y="10"/>
                    </a:cubicBezTo>
                    <a:cubicBezTo>
                      <a:pt x="18" y="10"/>
                      <a:pt x="19" y="8"/>
                      <a:pt x="18" y="5"/>
                    </a:cubicBezTo>
                    <a:cubicBezTo>
                      <a:pt x="18" y="3"/>
                      <a:pt x="17" y="2"/>
                      <a:pt x="15" y="2"/>
                    </a:cubicBezTo>
                    <a:cubicBezTo>
                      <a:pt x="14" y="2"/>
                      <a:pt x="12" y="1"/>
                      <a:pt x="10" y="1"/>
                    </a:cubicBezTo>
                    <a:cubicBezTo>
                      <a:pt x="10" y="1"/>
                      <a:pt x="11" y="1"/>
                      <a:pt x="10" y="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415" name="Freeform 472">
                <a:extLst>
                  <a:ext uri="{FF2B5EF4-FFF2-40B4-BE49-F238E27FC236}">
                    <a16:creationId xmlns:a16="http://schemas.microsoft.com/office/drawing/2014/main" id="{4E63FF96-8876-3703-6D8A-DD38BAF3D022}"/>
                  </a:ext>
                </a:extLst>
              </p:cNvPr>
              <p:cNvSpPr>
                <a:spLocks/>
              </p:cNvSpPr>
              <p:nvPr/>
            </p:nvSpPr>
            <p:spPr bwMode="auto">
              <a:xfrm>
                <a:off x="19132628" y="8476972"/>
                <a:ext cx="212583" cy="129075"/>
              </a:xfrm>
              <a:custGeom>
                <a:avLst/>
                <a:gdLst>
                  <a:gd name="T0" fmla="*/ 0 w 21"/>
                  <a:gd name="T1" fmla="*/ 8 h 12"/>
                  <a:gd name="T2" fmla="*/ 6 w 21"/>
                  <a:gd name="T3" fmla="*/ 8 h 12"/>
                  <a:gd name="T4" fmla="*/ 9 w 21"/>
                  <a:gd name="T5" fmla="*/ 7 h 12"/>
                  <a:gd name="T6" fmla="*/ 13 w 21"/>
                  <a:gd name="T7" fmla="*/ 7 h 12"/>
                  <a:gd name="T8" fmla="*/ 14 w 21"/>
                  <a:gd name="T9" fmla="*/ 5 h 12"/>
                  <a:gd name="T10" fmla="*/ 17 w 21"/>
                  <a:gd name="T11" fmla="*/ 3 h 12"/>
                  <a:gd name="T12" fmla="*/ 20 w 21"/>
                  <a:gd name="T13" fmla="*/ 4 h 12"/>
                  <a:gd name="T14" fmla="*/ 18 w 21"/>
                  <a:gd name="T15" fmla="*/ 7 h 12"/>
                  <a:gd name="T16" fmla="*/ 11 w 21"/>
                  <a:gd name="T17" fmla="*/ 11 h 12"/>
                  <a:gd name="T18" fmla="*/ 0 w 21"/>
                  <a:gd name="T19" fmla="*/ 8 h 12"/>
                  <a:gd name="T20" fmla="*/ 0 w 21"/>
                  <a:gd name="T21"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2">
                    <a:moveTo>
                      <a:pt x="0" y="8"/>
                    </a:moveTo>
                    <a:cubicBezTo>
                      <a:pt x="1" y="7"/>
                      <a:pt x="5" y="8"/>
                      <a:pt x="6" y="8"/>
                    </a:cubicBezTo>
                    <a:cubicBezTo>
                      <a:pt x="7" y="8"/>
                      <a:pt x="8" y="6"/>
                      <a:pt x="9" y="7"/>
                    </a:cubicBezTo>
                    <a:cubicBezTo>
                      <a:pt x="10" y="8"/>
                      <a:pt x="12" y="8"/>
                      <a:pt x="13" y="7"/>
                    </a:cubicBezTo>
                    <a:cubicBezTo>
                      <a:pt x="13" y="6"/>
                      <a:pt x="14" y="5"/>
                      <a:pt x="14" y="5"/>
                    </a:cubicBezTo>
                    <a:cubicBezTo>
                      <a:pt x="15" y="5"/>
                      <a:pt x="17" y="5"/>
                      <a:pt x="17" y="3"/>
                    </a:cubicBezTo>
                    <a:cubicBezTo>
                      <a:pt x="17" y="0"/>
                      <a:pt x="21" y="2"/>
                      <a:pt x="20" y="4"/>
                    </a:cubicBezTo>
                    <a:cubicBezTo>
                      <a:pt x="19" y="5"/>
                      <a:pt x="18" y="7"/>
                      <a:pt x="18" y="7"/>
                    </a:cubicBezTo>
                    <a:cubicBezTo>
                      <a:pt x="15" y="8"/>
                      <a:pt x="14" y="10"/>
                      <a:pt x="11" y="11"/>
                    </a:cubicBezTo>
                    <a:cubicBezTo>
                      <a:pt x="9" y="12"/>
                      <a:pt x="0" y="11"/>
                      <a:pt x="0" y="8"/>
                    </a:cubicBezTo>
                    <a:cubicBezTo>
                      <a:pt x="0" y="7"/>
                      <a:pt x="0" y="10"/>
                      <a:pt x="0" y="8"/>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416" name="Freeform 473">
                <a:extLst>
                  <a:ext uri="{FF2B5EF4-FFF2-40B4-BE49-F238E27FC236}">
                    <a16:creationId xmlns:a16="http://schemas.microsoft.com/office/drawing/2014/main" id="{6D255F54-CB7F-90EB-5847-67DEEEF51F6E}"/>
                  </a:ext>
                </a:extLst>
              </p:cNvPr>
              <p:cNvSpPr>
                <a:spLocks/>
              </p:cNvSpPr>
              <p:nvPr/>
            </p:nvSpPr>
            <p:spPr bwMode="auto">
              <a:xfrm>
                <a:off x="19439307" y="8543352"/>
                <a:ext cx="90610" cy="118010"/>
              </a:xfrm>
              <a:custGeom>
                <a:avLst/>
                <a:gdLst>
                  <a:gd name="T0" fmla="*/ 1 w 9"/>
                  <a:gd name="T1" fmla="*/ 0 h 11"/>
                  <a:gd name="T2" fmla="*/ 8 w 9"/>
                  <a:gd name="T3" fmla="*/ 8 h 11"/>
                  <a:gd name="T4" fmla="*/ 5 w 9"/>
                  <a:gd name="T5" fmla="*/ 4 h 11"/>
                  <a:gd name="T6" fmla="*/ 1 w 9"/>
                  <a:gd name="T7" fmla="*/ 0 h 11"/>
                  <a:gd name="T8" fmla="*/ 1 w 9"/>
                  <a:gd name="T9" fmla="*/ 0 h 11"/>
                </a:gdLst>
                <a:ahLst/>
                <a:cxnLst>
                  <a:cxn ang="0">
                    <a:pos x="T0" y="T1"/>
                  </a:cxn>
                  <a:cxn ang="0">
                    <a:pos x="T2" y="T3"/>
                  </a:cxn>
                  <a:cxn ang="0">
                    <a:pos x="T4" y="T5"/>
                  </a:cxn>
                  <a:cxn ang="0">
                    <a:pos x="T6" y="T7"/>
                  </a:cxn>
                  <a:cxn ang="0">
                    <a:pos x="T8" y="T9"/>
                  </a:cxn>
                </a:cxnLst>
                <a:rect l="0" t="0" r="r" b="b"/>
                <a:pathLst>
                  <a:path w="9" h="11">
                    <a:moveTo>
                      <a:pt x="1" y="0"/>
                    </a:moveTo>
                    <a:cubicBezTo>
                      <a:pt x="0" y="1"/>
                      <a:pt x="5" y="11"/>
                      <a:pt x="8" y="8"/>
                    </a:cubicBezTo>
                    <a:cubicBezTo>
                      <a:pt x="9" y="6"/>
                      <a:pt x="6" y="4"/>
                      <a:pt x="5" y="4"/>
                    </a:cubicBezTo>
                    <a:cubicBezTo>
                      <a:pt x="4" y="3"/>
                      <a:pt x="1" y="0"/>
                      <a:pt x="1" y="0"/>
                    </a:cubicBezTo>
                    <a:cubicBezTo>
                      <a:pt x="0" y="1"/>
                      <a:pt x="2" y="0"/>
                      <a:pt x="1" y="0"/>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417" name="Freeform 474">
                <a:extLst>
                  <a:ext uri="{FF2B5EF4-FFF2-40B4-BE49-F238E27FC236}">
                    <a16:creationId xmlns:a16="http://schemas.microsoft.com/office/drawing/2014/main" id="{8DF78EF2-4313-E45B-3D50-9A9C1F5DBE1A}"/>
                  </a:ext>
                </a:extLst>
              </p:cNvPr>
              <p:cNvSpPr>
                <a:spLocks/>
              </p:cNvSpPr>
              <p:nvPr/>
            </p:nvSpPr>
            <p:spPr bwMode="auto">
              <a:xfrm>
                <a:off x="19704162" y="8760939"/>
                <a:ext cx="59243" cy="62692"/>
              </a:xfrm>
              <a:custGeom>
                <a:avLst/>
                <a:gdLst>
                  <a:gd name="T0" fmla="*/ 6 w 6"/>
                  <a:gd name="T1" fmla="*/ 4 h 6"/>
                  <a:gd name="T2" fmla="*/ 1 w 6"/>
                  <a:gd name="T3" fmla="*/ 2 h 6"/>
                  <a:gd name="T4" fmla="*/ 6 w 6"/>
                  <a:gd name="T5" fmla="*/ 4 h 6"/>
                  <a:gd name="T6" fmla="*/ 6 w 6"/>
                  <a:gd name="T7" fmla="*/ 4 h 6"/>
                </a:gdLst>
                <a:ahLst/>
                <a:cxnLst>
                  <a:cxn ang="0">
                    <a:pos x="T0" y="T1"/>
                  </a:cxn>
                  <a:cxn ang="0">
                    <a:pos x="T2" y="T3"/>
                  </a:cxn>
                  <a:cxn ang="0">
                    <a:pos x="T4" y="T5"/>
                  </a:cxn>
                  <a:cxn ang="0">
                    <a:pos x="T6" y="T7"/>
                  </a:cxn>
                </a:cxnLst>
                <a:rect l="0" t="0" r="r" b="b"/>
                <a:pathLst>
                  <a:path w="6" h="6">
                    <a:moveTo>
                      <a:pt x="6" y="4"/>
                    </a:moveTo>
                    <a:cubicBezTo>
                      <a:pt x="6" y="2"/>
                      <a:pt x="0" y="0"/>
                      <a:pt x="1" y="2"/>
                    </a:cubicBezTo>
                    <a:cubicBezTo>
                      <a:pt x="1" y="3"/>
                      <a:pt x="6" y="5"/>
                      <a:pt x="6" y="4"/>
                    </a:cubicBezTo>
                    <a:cubicBezTo>
                      <a:pt x="6" y="3"/>
                      <a:pt x="6" y="6"/>
                      <a:pt x="6" y="4"/>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418" name="Freeform 475">
                <a:extLst>
                  <a:ext uri="{FF2B5EF4-FFF2-40B4-BE49-F238E27FC236}">
                    <a16:creationId xmlns:a16="http://schemas.microsoft.com/office/drawing/2014/main" id="{E1945852-A2A6-44DD-568F-0BA749E758FA}"/>
                  </a:ext>
                </a:extLst>
              </p:cNvPr>
              <p:cNvSpPr>
                <a:spLocks/>
              </p:cNvSpPr>
              <p:nvPr/>
            </p:nvSpPr>
            <p:spPr bwMode="auto">
              <a:xfrm>
                <a:off x="19641433" y="8661365"/>
                <a:ext cx="94095" cy="66379"/>
              </a:xfrm>
              <a:custGeom>
                <a:avLst/>
                <a:gdLst>
                  <a:gd name="T0" fmla="*/ 8 w 9"/>
                  <a:gd name="T1" fmla="*/ 6 h 6"/>
                  <a:gd name="T2" fmla="*/ 0 w 9"/>
                  <a:gd name="T3" fmla="*/ 1 h 6"/>
                  <a:gd name="T4" fmla="*/ 3 w 9"/>
                  <a:gd name="T5" fmla="*/ 4 h 6"/>
                  <a:gd name="T6" fmla="*/ 8 w 9"/>
                  <a:gd name="T7" fmla="*/ 6 h 6"/>
                  <a:gd name="T8" fmla="*/ 8 w 9"/>
                  <a:gd name="T9" fmla="*/ 6 h 6"/>
                </a:gdLst>
                <a:ahLst/>
                <a:cxnLst>
                  <a:cxn ang="0">
                    <a:pos x="T0" y="T1"/>
                  </a:cxn>
                  <a:cxn ang="0">
                    <a:pos x="T2" y="T3"/>
                  </a:cxn>
                  <a:cxn ang="0">
                    <a:pos x="T4" y="T5"/>
                  </a:cxn>
                  <a:cxn ang="0">
                    <a:pos x="T6" y="T7"/>
                  </a:cxn>
                  <a:cxn ang="0">
                    <a:pos x="T8" y="T9"/>
                  </a:cxn>
                </a:cxnLst>
                <a:rect l="0" t="0" r="r" b="b"/>
                <a:pathLst>
                  <a:path w="9" h="6">
                    <a:moveTo>
                      <a:pt x="8" y="6"/>
                    </a:moveTo>
                    <a:cubicBezTo>
                      <a:pt x="6" y="5"/>
                      <a:pt x="3" y="0"/>
                      <a:pt x="0" y="1"/>
                    </a:cubicBezTo>
                    <a:cubicBezTo>
                      <a:pt x="0" y="2"/>
                      <a:pt x="3" y="3"/>
                      <a:pt x="3" y="4"/>
                    </a:cubicBezTo>
                    <a:cubicBezTo>
                      <a:pt x="5" y="4"/>
                      <a:pt x="6" y="5"/>
                      <a:pt x="8" y="6"/>
                    </a:cubicBezTo>
                    <a:cubicBezTo>
                      <a:pt x="9" y="6"/>
                      <a:pt x="6" y="5"/>
                      <a:pt x="8" y="6"/>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419" name="Freeform 476">
                <a:extLst>
                  <a:ext uri="{FF2B5EF4-FFF2-40B4-BE49-F238E27FC236}">
                    <a16:creationId xmlns:a16="http://schemas.microsoft.com/office/drawing/2014/main" id="{A39AAC8E-0B4A-CB5C-75BF-7F8AA54BED01}"/>
                  </a:ext>
                </a:extLst>
              </p:cNvPr>
              <p:cNvSpPr>
                <a:spLocks/>
              </p:cNvSpPr>
              <p:nvPr/>
            </p:nvSpPr>
            <p:spPr bwMode="auto">
              <a:xfrm>
                <a:off x="19550823" y="8617109"/>
                <a:ext cx="41820" cy="55320"/>
              </a:xfrm>
              <a:custGeom>
                <a:avLst/>
                <a:gdLst>
                  <a:gd name="T0" fmla="*/ 4 w 4"/>
                  <a:gd name="T1" fmla="*/ 4 h 5"/>
                  <a:gd name="T2" fmla="*/ 0 w 4"/>
                  <a:gd name="T3" fmla="*/ 0 h 5"/>
                  <a:gd name="T4" fmla="*/ 4 w 4"/>
                  <a:gd name="T5" fmla="*/ 4 h 5"/>
                </a:gdLst>
                <a:ahLst/>
                <a:cxnLst>
                  <a:cxn ang="0">
                    <a:pos x="T0" y="T1"/>
                  </a:cxn>
                  <a:cxn ang="0">
                    <a:pos x="T2" y="T3"/>
                  </a:cxn>
                  <a:cxn ang="0">
                    <a:pos x="T4" y="T5"/>
                  </a:cxn>
                </a:cxnLst>
                <a:rect l="0" t="0" r="r" b="b"/>
                <a:pathLst>
                  <a:path w="4" h="5">
                    <a:moveTo>
                      <a:pt x="4" y="4"/>
                    </a:moveTo>
                    <a:cubicBezTo>
                      <a:pt x="4" y="2"/>
                      <a:pt x="0" y="0"/>
                      <a:pt x="0" y="0"/>
                    </a:cubicBezTo>
                    <a:cubicBezTo>
                      <a:pt x="0" y="1"/>
                      <a:pt x="4" y="5"/>
                      <a:pt x="4" y="4"/>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420" name="Freeform 477">
                <a:extLst>
                  <a:ext uri="{FF2B5EF4-FFF2-40B4-BE49-F238E27FC236}">
                    <a16:creationId xmlns:a16="http://schemas.microsoft.com/office/drawing/2014/main" id="{82795F2E-AC3D-9DB1-8F78-BB6BD4FB7DD6}"/>
                  </a:ext>
                </a:extLst>
              </p:cNvPr>
              <p:cNvSpPr>
                <a:spLocks/>
              </p:cNvSpPr>
              <p:nvPr/>
            </p:nvSpPr>
            <p:spPr bwMode="auto">
              <a:xfrm>
                <a:off x="19927199" y="9376809"/>
                <a:ext cx="163792" cy="129075"/>
              </a:xfrm>
              <a:custGeom>
                <a:avLst/>
                <a:gdLst>
                  <a:gd name="T0" fmla="*/ 15 w 16"/>
                  <a:gd name="T1" fmla="*/ 11 h 12"/>
                  <a:gd name="T2" fmla="*/ 2 w 16"/>
                  <a:gd name="T3" fmla="*/ 0 h 12"/>
                  <a:gd name="T4" fmla="*/ 15 w 16"/>
                  <a:gd name="T5" fmla="*/ 11 h 12"/>
                </a:gdLst>
                <a:ahLst/>
                <a:cxnLst>
                  <a:cxn ang="0">
                    <a:pos x="T0" y="T1"/>
                  </a:cxn>
                  <a:cxn ang="0">
                    <a:pos x="T2" y="T3"/>
                  </a:cxn>
                  <a:cxn ang="0">
                    <a:pos x="T4" y="T5"/>
                  </a:cxn>
                </a:cxnLst>
                <a:rect l="0" t="0" r="r" b="b"/>
                <a:pathLst>
                  <a:path w="16" h="12">
                    <a:moveTo>
                      <a:pt x="15" y="11"/>
                    </a:moveTo>
                    <a:cubicBezTo>
                      <a:pt x="16" y="12"/>
                      <a:pt x="3" y="0"/>
                      <a:pt x="2" y="0"/>
                    </a:cubicBezTo>
                    <a:cubicBezTo>
                      <a:pt x="0" y="0"/>
                      <a:pt x="7" y="9"/>
                      <a:pt x="15" y="1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421" name="Freeform 478">
                <a:extLst>
                  <a:ext uri="{FF2B5EF4-FFF2-40B4-BE49-F238E27FC236}">
                    <a16:creationId xmlns:a16="http://schemas.microsoft.com/office/drawing/2014/main" id="{F64C6DDB-BE0A-33CA-A9F0-D5B9BA6EF7FC}"/>
                  </a:ext>
                </a:extLst>
              </p:cNvPr>
              <p:cNvSpPr>
                <a:spLocks/>
              </p:cNvSpPr>
              <p:nvPr/>
            </p:nvSpPr>
            <p:spPr bwMode="auto">
              <a:xfrm>
                <a:off x="20366305" y="10199201"/>
                <a:ext cx="115005" cy="151203"/>
              </a:xfrm>
              <a:custGeom>
                <a:avLst/>
                <a:gdLst>
                  <a:gd name="T0" fmla="*/ 11 w 11"/>
                  <a:gd name="T1" fmla="*/ 14 h 14"/>
                  <a:gd name="T2" fmla="*/ 9 w 11"/>
                  <a:gd name="T3" fmla="*/ 10 h 14"/>
                  <a:gd name="T4" fmla="*/ 9 w 11"/>
                  <a:gd name="T5" fmla="*/ 7 h 14"/>
                  <a:gd name="T6" fmla="*/ 0 w 11"/>
                  <a:gd name="T7" fmla="*/ 0 h 14"/>
                  <a:gd name="T8" fmla="*/ 3 w 11"/>
                  <a:gd name="T9" fmla="*/ 4 h 14"/>
                  <a:gd name="T10" fmla="*/ 5 w 11"/>
                  <a:gd name="T11" fmla="*/ 8 h 14"/>
                  <a:gd name="T12" fmla="*/ 8 w 11"/>
                  <a:gd name="T13" fmla="*/ 11 h 14"/>
                  <a:gd name="T14" fmla="*/ 11 w 11"/>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14">
                    <a:moveTo>
                      <a:pt x="11" y="14"/>
                    </a:moveTo>
                    <a:cubicBezTo>
                      <a:pt x="10" y="12"/>
                      <a:pt x="11" y="11"/>
                      <a:pt x="9" y="10"/>
                    </a:cubicBezTo>
                    <a:cubicBezTo>
                      <a:pt x="8" y="8"/>
                      <a:pt x="9" y="8"/>
                      <a:pt x="9" y="7"/>
                    </a:cubicBezTo>
                    <a:cubicBezTo>
                      <a:pt x="8" y="5"/>
                      <a:pt x="0" y="1"/>
                      <a:pt x="0" y="0"/>
                    </a:cubicBezTo>
                    <a:cubicBezTo>
                      <a:pt x="0" y="1"/>
                      <a:pt x="3" y="3"/>
                      <a:pt x="3" y="4"/>
                    </a:cubicBezTo>
                    <a:cubicBezTo>
                      <a:pt x="4" y="6"/>
                      <a:pt x="4" y="7"/>
                      <a:pt x="5" y="8"/>
                    </a:cubicBezTo>
                    <a:cubicBezTo>
                      <a:pt x="6" y="9"/>
                      <a:pt x="9" y="10"/>
                      <a:pt x="8" y="11"/>
                    </a:cubicBezTo>
                    <a:cubicBezTo>
                      <a:pt x="8" y="13"/>
                      <a:pt x="9" y="13"/>
                      <a:pt x="11" y="14"/>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422" name="Freeform 479">
                <a:extLst>
                  <a:ext uri="{FF2B5EF4-FFF2-40B4-BE49-F238E27FC236}">
                    <a16:creationId xmlns:a16="http://schemas.microsoft.com/office/drawing/2014/main" id="{5CB4C302-4DA5-E7E7-3C0B-59E0AF00489E}"/>
                  </a:ext>
                </a:extLst>
              </p:cNvPr>
              <p:cNvSpPr>
                <a:spLocks/>
              </p:cNvSpPr>
              <p:nvPr/>
            </p:nvSpPr>
            <p:spPr bwMode="auto">
              <a:xfrm>
                <a:off x="20397671" y="10339341"/>
                <a:ext cx="264855" cy="328220"/>
              </a:xfrm>
              <a:custGeom>
                <a:avLst/>
                <a:gdLst>
                  <a:gd name="T0" fmla="*/ 8 w 26"/>
                  <a:gd name="T1" fmla="*/ 2 h 30"/>
                  <a:gd name="T2" fmla="*/ 7 w 26"/>
                  <a:gd name="T3" fmla="*/ 11 h 30"/>
                  <a:gd name="T4" fmla="*/ 5 w 26"/>
                  <a:gd name="T5" fmla="*/ 18 h 30"/>
                  <a:gd name="T6" fmla="*/ 9 w 26"/>
                  <a:gd name="T7" fmla="*/ 25 h 30"/>
                  <a:gd name="T8" fmla="*/ 14 w 26"/>
                  <a:gd name="T9" fmla="*/ 26 h 30"/>
                  <a:gd name="T10" fmla="*/ 17 w 26"/>
                  <a:gd name="T11" fmla="*/ 22 h 30"/>
                  <a:gd name="T12" fmla="*/ 18 w 26"/>
                  <a:gd name="T13" fmla="*/ 16 h 30"/>
                  <a:gd name="T14" fmla="*/ 22 w 26"/>
                  <a:gd name="T15" fmla="*/ 14 h 30"/>
                  <a:gd name="T16" fmla="*/ 26 w 26"/>
                  <a:gd name="T17" fmla="*/ 10 h 30"/>
                  <a:gd name="T18" fmla="*/ 25 w 26"/>
                  <a:gd name="T19" fmla="*/ 6 h 30"/>
                  <a:gd name="T20" fmla="*/ 20 w 26"/>
                  <a:gd name="T21" fmla="*/ 8 h 30"/>
                  <a:gd name="T22" fmla="*/ 14 w 26"/>
                  <a:gd name="T23" fmla="*/ 5 h 30"/>
                  <a:gd name="T24" fmla="*/ 11 w 26"/>
                  <a:gd name="T25" fmla="*/ 0 h 30"/>
                  <a:gd name="T26" fmla="*/ 11 w 26"/>
                  <a:gd name="T27" fmla="*/ 3 h 30"/>
                  <a:gd name="T28" fmla="*/ 8 w 26"/>
                  <a:gd name="T29" fmla="*/ 2 h 30"/>
                  <a:gd name="T30" fmla="*/ 8 w 26"/>
                  <a:gd name="T31" fmla="*/ 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 h="30">
                    <a:moveTo>
                      <a:pt x="8" y="2"/>
                    </a:moveTo>
                    <a:cubicBezTo>
                      <a:pt x="7" y="2"/>
                      <a:pt x="7" y="9"/>
                      <a:pt x="7" y="11"/>
                    </a:cubicBezTo>
                    <a:cubicBezTo>
                      <a:pt x="6" y="13"/>
                      <a:pt x="0" y="16"/>
                      <a:pt x="5" y="18"/>
                    </a:cubicBezTo>
                    <a:cubicBezTo>
                      <a:pt x="8" y="19"/>
                      <a:pt x="11" y="21"/>
                      <a:pt x="9" y="25"/>
                    </a:cubicBezTo>
                    <a:cubicBezTo>
                      <a:pt x="6" y="30"/>
                      <a:pt x="11" y="29"/>
                      <a:pt x="14" y="26"/>
                    </a:cubicBezTo>
                    <a:cubicBezTo>
                      <a:pt x="15" y="25"/>
                      <a:pt x="16" y="23"/>
                      <a:pt x="17" y="22"/>
                    </a:cubicBezTo>
                    <a:cubicBezTo>
                      <a:pt x="19" y="19"/>
                      <a:pt x="18" y="19"/>
                      <a:pt x="18" y="16"/>
                    </a:cubicBezTo>
                    <a:cubicBezTo>
                      <a:pt x="19" y="14"/>
                      <a:pt x="21" y="14"/>
                      <a:pt x="22" y="14"/>
                    </a:cubicBezTo>
                    <a:cubicBezTo>
                      <a:pt x="23" y="15"/>
                      <a:pt x="25" y="11"/>
                      <a:pt x="26" y="10"/>
                    </a:cubicBezTo>
                    <a:cubicBezTo>
                      <a:pt x="26" y="9"/>
                      <a:pt x="26" y="6"/>
                      <a:pt x="25" y="6"/>
                    </a:cubicBezTo>
                    <a:cubicBezTo>
                      <a:pt x="23" y="6"/>
                      <a:pt x="21" y="8"/>
                      <a:pt x="20" y="8"/>
                    </a:cubicBezTo>
                    <a:cubicBezTo>
                      <a:pt x="18" y="8"/>
                      <a:pt x="15" y="7"/>
                      <a:pt x="14" y="5"/>
                    </a:cubicBezTo>
                    <a:cubicBezTo>
                      <a:pt x="13" y="4"/>
                      <a:pt x="13" y="0"/>
                      <a:pt x="11" y="0"/>
                    </a:cubicBezTo>
                    <a:cubicBezTo>
                      <a:pt x="11" y="0"/>
                      <a:pt x="11" y="3"/>
                      <a:pt x="11" y="3"/>
                    </a:cubicBezTo>
                    <a:cubicBezTo>
                      <a:pt x="10" y="3"/>
                      <a:pt x="9" y="1"/>
                      <a:pt x="8" y="2"/>
                    </a:cubicBezTo>
                    <a:cubicBezTo>
                      <a:pt x="7" y="2"/>
                      <a:pt x="9" y="1"/>
                      <a:pt x="8" y="2"/>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423" name="Freeform 480">
                <a:extLst>
                  <a:ext uri="{FF2B5EF4-FFF2-40B4-BE49-F238E27FC236}">
                    <a16:creationId xmlns:a16="http://schemas.microsoft.com/office/drawing/2014/main" id="{CE1F1977-AE73-509A-D3F2-7C6D5A4673F0}"/>
                  </a:ext>
                </a:extLst>
              </p:cNvPr>
              <p:cNvSpPr>
                <a:spLocks/>
              </p:cNvSpPr>
              <p:nvPr/>
            </p:nvSpPr>
            <p:spPr bwMode="auto">
              <a:xfrm>
                <a:off x="20049176" y="10579051"/>
                <a:ext cx="400771" cy="413040"/>
              </a:xfrm>
              <a:custGeom>
                <a:avLst/>
                <a:gdLst>
                  <a:gd name="T0" fmla="*/ 33 w 39"/>
                  <a:gd name="T1" fmla="*/ 4 h 38"/>
                  <a:gd name="T2" fmla="*/ 30 w 39"/>
                  <a:gd name="T3" fmla="*/ 1 h 38"/>
                  <a:gd name="T4" fmla="*/ 26 w 39"/>
                  <a:gd name="T5" fmla="*/ 8 h 38"/>
                  <a:gd name="T6" fmla="*/ 22 w 39"/>
                  <a:gd name="T7" fmla="*/ 13 h 38"/>
                  <a:gd name="T8" fmla="*/ 15 w 39"/>
                  <a:gd name="T9" fmla="*/ 18 h 38"/>
                  <a:gd name="T10" fmla="*/ 9 w 39"/>
                  <a:gd name="T11" fmla="*/ 22 h 38"/>
                  <a:gd name="T12" fmla="*/ 4 w 39"/>
                  <a:gd name="T13" fmla="*/ 27 h 38"/>
                  <a:gd name="T14" fmla="*/ 2 w 39"/>
                  <a:gd name="T15" fmla="*/ 33 h 38"/>
                  <a:gd name="T16" fmla="*/ 1 w 39"/>
                  <a:gd name="T17" fmla="*/ 34 h 38"/>
                  <a:gd name="T18" fmla="*/ 3 w 39"/>
                  <a:gd name="T19" fmla="*/ 35 h 38"/>
                  <a:gd name="T20" fmla="*/ 10 w 39"/>
                  <a:gd name="T21" fmla="*/ 37 h 38"/>
                  <a:gd name="T22" fmla="*/ 19 w 39"/>
                  <a:gd name="T23" fmla="*/ 34 h 38"/>
                  <a:gd name="T24" fmla="*/ 22 w 39"/>
                  <a:gd name="T25" fmla="*/ 27 h 38"/>
                  <a:gd name="T26" fmla="*/ 27 w 39"/>
                  <a:gd name="T27" fmla="*/ 22 h 38"/>
                  <a:gd name="T28" fmla="*/ 29 w 39"/>
                  <a:gd name="T29" fmla="*/ 21 h 38"/>
                  <a:gd name="T30" fmla="*/ 33 w 39"/>
                  <a:gd name="T31" fmla="*/ 21 h 38"/>
                  <a:gd name="T32" fmla="*/ 32 w 39"/>
                  <a:gd name="T33" fmla="*/ 19 h 38"/>
                  <a:gd name="T34" fmla="*/ 32 w 39"/>
                  <a:gd name="T35" fmla="*/ 17 h 38"/>
                  <a:gd name="T36" fmla="*/ 38 w 39"/>
                  <a:gd name="T37" fmla="*/ 9 h 38"/>
                  <a:gd name="T38" fmla="*/ 38 w 39"/>
                  <a:gd name="T39" fmla="*/ 6 h 38"/>
                  <a:gd name="T40" fmla="*/ 38 w 39"/>
                  <a:gd name="T41" fmla="*/ 4 h 38"/>
                  <a:gd name="T42" fmla="*/ 37 w 39"/>
                  <a:gd name="T43" fmla="*/ 4 h 38"/>
                  <a:gd name="T44" fmla="*/ 37 w 39"/>
                  <a:gd name="T45" fmla="*/ 2 h 38"/>
                  <a:gd name="T46" fmla="*/ 33 w 39"/>
                  <a:gd name="T47" fmla="*/ 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 h="38">
                    <a:moveTo>
                      <a:pt x="33" y="4"/>
                    </a:moveTo>
                    <a:cubicBezTo>
                      <a:pt x="33" y="4"/>
                      <a:pt x="32" y="0"/>
                      <a:pt x="30" y="1"/>
                    </a:cubicBezTo>
                    <a:cubicBezTo>
                      <a:pt x="27" y="3"/>
                      <a:pt x="28" y="5"/>
                      <a:pt x="26" y="8"/>
                    </a:cubicBezTo>
                    <a:cubicBezTo>
                      <a:pt x="25" y="9"/>
                      <a:pt x="24" y="12"/>
                      <a:pt x="22" y="13"/>
                    </a:cubicBezTo>
                    <a:cubicBezTo>
                      <a:pt x="20" y="16"/>
                      <a:pt x="18" y="17"/>
                      <a:pt x="15" y="18"/>
                    </a:cubicBezTo>
                    <a:cubicBezTo>
                      <a:pt x="13" y="19"/>
                      <a:pt x="12" y="21"/>
                      <a:pt x="9" y="22"/>
                    </a:cubicBezTo>
                    <a:cubicBezTo>
                      <a:pt x="7" y="23"/>
                      <a:pt x="7" y="27"/>
                      <a:pt x="4" y="27"/>
                    </a:cubicBezTo>
                    <a:cubicBezTo>
                      <a:pt x="0" y="28"/>
                      <a:pt x="4" y="31"/>
                      <a:pt x="2" y="33"/>
                    </a:cubicBezTo>
                    <a:cubicBezTo>
                      <a:pt x="1" y="33"/>
                      <a:pt x="0" y="33"/>
                      <a:pt x="1" y="34"/>
                    </a:cubicBezTo>
                    <a:cubicBezTo>
                      <a:pt x="1" y="35"/>
                      <a:pt x="1" y="35"/>
                      <a:pt x="3" y="35"/>
                    </a:cubicBezTo>
                    <a:cubicBezTo>
                      <a:pt x="5" y="35"/>
                      <a:pt x="8" y="37"/>
                      <a:pt x="10" y="37"/>
                    </a:cubicBezTo>
                    <a:cubicBezTo>
                      <a:pt x="14" y="38"/>
                      <a:pt x="16" y="36"/>
                      <a:pt x="19" y="34"/>
                    </a:cubicBezTo>
                    <a:cubicBezTo>
                      <a:pt x="21" y="32"/>
                      <a:pt x="22" y="30"/>
                      <a:pt x="22" y="27"/>
                    </a:cubicBezTo>
                    <a:cubicBezTo>
                      <a:pt x="23" y="24"/>
                      <a:pt x="24" y="24"/>
                      <a:pt x="27" y="22"/>
                    </a:cubicBezTo>
                    <a:cubicBezTo>
                      <a:pt x="28" y="22"/>
                      <a:pt x="28" y="21"/>
                      <a:pt x="29" y="21"/>
                    </a:cubicBezTo>
                    <a:cubicBezTo>
                      <a:pt x="30" y="21"/>
                      <a:pt x="31" y="21"/>
                      <a:pt x="33" y="21"/>
                    </a:cubicBezTo>
                    <a:cubicBezTo>
                      <a:pt x="34" y="20"/>
                      <a:pt x="33" y="19"/>
                      <a:pt x="32" y="19"/>
                    </a:cubicBezTo>
                    <a:cubicBezTo>
                      <a:pt x="31" y="18"/>
                      <a:pt x="31" y="18"/>
                      <a:pt x="32" y="17"/>
                    </a:cubicBezTo>
                    <a:cubicBezTo>
                      <a:pt x="34" y="14"/>
                      <a:pt x="36" y="12"/>
                      <a:pt x="38" y="9"/>
                    </a:cubicBezTo>
                    <a:cubicBezTo>
                      <a:pt x="38" y="8"/>
                      <a:pt x="38" y="7"/>
                      <a:pt x="38" y="6"/>
                    </a:cubicBezTo>
                    <a:cubicBezTo>
                      <a:pt x="38" y="5"/>
                      <a:pt x="38" y="5"/>
                      <a:pt x="38" y="4"/>
                    </a:cubicBezTo>
                    <a:cubicBezTo>
                      <a:pt x="39" y="3"/>
                      <a:pt x="37" y="4"/>
                      <a:pt x="37" y="4"/>
                    </a:cubicBezTo>
                    <a:cubicBezTo>
                      <a:pt x="37" y="3"/>
                      <a:pt x="37" y="3"/>
                      <a:pt x="37" y="2"/>
                    </a:cubicBezTo>
                    <a:cubicBezTo>
                      <a:pt x="36" y="3"/>
                      <a:pt x="35" y="5"/>
                      <a:pt x="33" y="4"/>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424" name="Freeform 481">
                <a:extLst>
                  <a:ext uri="{FF2B5EF4-FFF2-40B4-BE49-F238E27FC236}">
                    <a16:creationId xmlns:a16="http://schemas.microsoft.com/office/drawing/2014/main" id="{950FEDC3-8DCF-A070-FF95-E421FB5E5E76}"/>
                  </a:ext>
                </a:extLst>
              </p:cNvPr>
              <p:cNvSpPr>
                <a:spLocks/>
              </p:cNvSpPr>
              <p:nvPr/>
            </p:nvSpPr>
            <p:spPr bwMode="auto">
              <a:xfrm>
                <a:off x="20111903" y="10992094"/>
                <a:ext cx="20911" cy="22128"/>
              </a:xfrm>
              <a:custGeom>
                <a:avLst/>
                <a:gdLst>
                  <a:gd name="T0" fmla="*/ 2 w 2"/>
                  <a:gd name="T1" fmla="*/ 2 h 2"/>
                  <a:gd name="T2" fmla="*/ 1 w 2"/>
                  <a:gd name="T3" fmla="*/ 0 h 2"/>
                  <a:gd name="T4" fmla="*/ 0 w 2"/>
                  <a:gd name="T5" fmla="*/ 2 h 2"/>
                  <a:gd name="T6" fmla="*/ 2 w 2"/>
                  <a:gd name="T7" fmla="*/ 2 h 2"/>
                </a:gdLst>
                <a:ahLst/>
                <a:cxnLst>
                  <a:cxn ang="0">
                    <a:pos x="T0" y="T1"/>
                  </a:cxn>
                  <a:cxn ang="0">
                    <a:pos x="T2" y="T3"/>
                  </a:cxn>
                  <a:cxn ang="0">
                    <a:pos x="T4" y="T5"/>
                  </a:cxn>
                  <a:cxn ang="0">
                    <a:pos x="T6" y="T7"/>
                  </a:cxn>
                </a:cxnLst>
                <a:rect l="0" t="0" r="r" b="b"/>
                <a:pathLst>
                  <a:path w="2" h="2">
                    <a:moveTo>
                      <a:pt x="2" y="2"/>
                    </a:moveTo>
                    <a:cubicBezTo>
                      <a:pt x="2" y="1"/>
                      <a:pt x="1" y="1"/>
                      <a:pt x="1" y="0"/>
                    </a:cubicBezTo>
                    <a:cubicBezTo>
                      <a:pt x="0" y="1"/>
                      <a:pt x="0" y="1"/>
                      <a:pt x="0" y="2"/>
                    </a:cubicBezTo>
                    <a:cubicBezTo>
                      <a:pt x="1" y="2"/>
                      <a:pt x="2" y="2"/>
                      <a:pt x="2" y="2"/>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425" name="Freeform 482">
                <a:extLst>
                  <a:ext uri="{FF2B5EF4-FFF2-40B4-BE49-F238E27FC236}">
                    <a16:creationId xmlns:a16="http://schemas.microsoft.com/office/drawing/2014/main" id="{B5E3D1D8-4B82-DDE0-E5EC-5888D2FACA36}"/>
                  </a:ext>
                </a:extLst>
              </p:cNvPr>
              <p:cNvSpPr>
                <a:spLocks/>
              </p:cNvSpPr>
              <p:nvPr/>
            </p:nvSpPr>
            <p:spPr bwMode="auto">
              <a:xfrm>
                <a:off x="18937470" y="10590116"/>
                <a:ext cx="195161" cy="195458"/>
              </a:xfrm>
              <a:custGeom>
                <a:avLst/>
                <a:gdLst>
                  <a:gd name="T0" fmla="*/ 0 w 19"/>
                  <a:gd name="T1" fmla="*/ 2 h 18"/>
                  <a:gd name="T2" fmla="*/ 2 w 19"/>
                  <a:gd name="T3" fmla="*/ 7 h 18"/>
                  <a:gd name="T4" fmla="*/ 4 w 19"/>
                  <a:gd name="T5" fmla="*/ 10 h 18"/>
                  <a:gd name="T6" fmla="*/ 3 w 19"/>
                  <a:gd name="T7" fmla="*/ 12 h 18"/>
                  <a:gd name="T8" fmla="*/ 9 w 19"/>
                  <a:gd name="T9" fmla="*/ 18 h 18"/>
                  <a:gd name="T10" fmla="*/ 12 w 19"/>
                  <a:gd name="T11" fmla="*/ 15 h 18"/>
                  <a:gd name="T12" fmla="*/ 13 w 19"/>
                  <a:gd name="T13" fmla="*/ 17 h 18"/>
                  <a:gd name="T14" fmla="*/ 14 w 19"/>
                  <a:gd name="T15" fmla="*/ 14 h 18"/>
                  <a:gd name="T16" fmla="*/ 16 w 19"/>
                  <a:gd name="T17" fmla="*/ 15 h 18"/>
                  <a:gd name="T18" fmla="*/ 18 w 19"/>
                  <a:gd name="T19" fmla="*/ 7 h 18"/>
                  <a:gd name="T20" fmla="*/ 16 w 19"/>
                  <a:gd name="T21" fmla="*/ 1 h 18"/>
                  <a:gd name="T22" fmla="*/ 7 w 19"/>
                  <a:gd name="T23" fmla="*/ 3 h 18"/>
                  <a:gd name="T24" fmla="*/ 0 w 19"/>
                  <a:gd name="T25" fmla="*/ 2 h 18"/>
                  <a:gd name="T26" fmla="*/ 0 w 19"/>
                  <a:gd name="T27" fmla="*/ 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18">
                    <a:moveTo>
                      <a:pt x="0" y="2"/>
                    </a:moveTo>
                    <a:cubicBezTo>
                      <a:pt x="0" y="3"/>
                      <a:pt x="2" y="6"/>
                      <a:pt x="2" y="7"/>
                    </a:cubicBezTo>
                    <a:cubicBezTo>
                      <a:pt x="3" y="8"/>
                      <a:pt x="4" y="9"/>
                      <a:pt x="4" y="10"/>
                    </a:cubicBezTo>
                    <a:cubicBezTo>
                      <a:pt x="4" y="11"/>
                      <a:pt x="3" y="11"/>
                      <a:pt x="3" y="12"/>
                    </a:cubicBezTo>
                    <a:cubicBezTo>
                      <a:pt x="4" y="15"/>
                      <a:pt x="7" y="17"/>
                      <a:pt x="9" y="18"/>
                    </a:cubicBezTo>
                    <a:cubicBezTo>
                      <a:pt x="11" y="18"/>
                      <a:pt x="11" y="16"/>
                      <a:pt x="12" y="15"/>
                    </a:cubicBezTo>
                    <a:cubicBezTo>
                      <a:pt x="12" y="15"/>
                      <a:pt x="13" y="17"/>
                      <a:pt x="13" y="17"/>
                    </a:cubicBezTo>
                    <a:cubicBezTo>
                      <a:pt x="13" y="16"/>
                      <a:pt x="13" y="14"/>
                      <a:pt x="14" y="14"/>
                    </a:cubicBezTo>
                    <a:cubicBezTo>
                      <a:pt x="15" y="13"/>
                      <a:pt x="15" y="15"/>
                      <a:pt x="16" y="15"/>
                    </a:cubicBezTo>
                    <a:cubicBezTo>
                      <a:pt x="15" y="15"/>
                      <a:pt x="18" y="8"/>
                      <a:pt x="18" y="7"/>
                    </a:cubicBezTo>
                    <a:cubicBezTo>
                      <a:pt x="18" y="6"/>
                      <a:pt x="19" y="0"/>
                      <a:pt x="16" y="1"/>
                    </a:cubicBezTo>
                    <a:cubicBezTo>
                      <a:pt x="13" y="2"/>
                      <a:pt x="10" y="4"/>
                      <a:pt x="7" y="3"/>
                    </a:cubicBezTo>
                    <a:cubicBezTo>
                      <a:pt x="6" y="3"/>
                      <a:pt x="1" y="0"/>
                      <a:pt x="0" y="2"/>
                    </a:cubicBezTo>
                    <a:cubicBezTo>
                      <a:pt x="0" y="3"/>
                      <a:pt x="1" y="0"/>
                      <a:pt x="0" y="2"/>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426" name="Freeform 483">
                <a:extLst>
                  <a:ext uri="{FF2B5EF4-FFF2-40B4-BE49-F238E27FC236}">
                    <a16:creationId xmlns:a16="http://schemas.microsoft.com/office/drawing/2014/main" id="{D19DAF56-37DE-C990-54A7-F87629EA23FA}"/>
                  </a:ext>
                </a:extLst>
              </p:cNvPr>
              <p:cNvSpPr>
                <a:spLocks/>
              </p:cNvSpPr>
              <p:nvPr/>
            </p:nvSpPr>
            <p:spPr bwMode="auto">
              <a:xfrm>
                <a:off x="19090808" y="10534799"/>
                <a:ext cx="31364" cy="55320"/>
              </a:xfrm>
              <a:custGeom>
                <a:avLst/>
                <a:gdLst>
                  <a:gd name="T0" fmla="*/ 3 w 3"/>
                  <a:gd name="T1" fmla="*/ 4 h 5"/>
                  <a:gd name="T2" fmla="*/ 1 w 3"/>
                  <a:gd name="T3" fmla="*/ 0 h 5"/>
                  <a:gd name="T4" fmla="*/ 3 w 3"/>
                  <a:gd name="T5" fmla="*/ 4 h 5"/>
                </a:gdLst>
                <a:ahLst/>
                <a:cxnLst>
                  <a:cxn ang="0">
                    <a:pos x="T0" y="T1"/>
                  </a:cxn>
                  <a:cxn ang="0">
                    <a:pos x="T2" y="T3"/>
                  </a:cxn>
                  <a:cxn ang="0">
                    <a:pos x="T4" y="T5"/>
                  </a:cxn>
                </a:cxnLst>
                <a:rect l="0" t="0" r="r" b="b"/>
                <a:pathLst>
                  <a:path w="3" h="5">
                    <a:moveTo>
                      <a:pt x="3" y="4"/>
                    </a:moveTo>
                    <a:cubicBezTo>
                      <a:pt x="3" y="5"/>
                      <a:pt x="0" y="1"/>
                      <a:pt x="1" y="0"/>
                    </a:cubicBezTo>
                    <a:cubicBezTo>
                      <a:pt x="2" y="0"/>
                      <a:pt x="3" y="1"/>
                      <a:pt x="3" y="4"/>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427" name="Freeform 484">
                <a:extLst>
                  <a:ext uri="{FF2B5EF4-FFF2-40B4-BE49-F238E27FC236}">
                    <a16:creationId xmlns:a16="http://schemas.microsoft.com/office/drawing/2014/main" id="{2946E3CC-7540-2683-BF10-92AE25AD4DE5}"/>
                  </a:ext>
                </a:extLst>
              </p:cNvPr>
              <p:cNvSpPr>
                <a:spLocks/>
              </p:cNvSpPr>
              <p:nvPr/>
            </p:nvSpPr>
            <p:spPr bwMode="auto">
              <a:xfrm>
                <a:off x="18885195" y="10534799"/>
                <a:ext cx="20911" cy="22128"/>
              </a:xfrm>
              <a:custGeom>
                <a:avLst/>
                <a:gdLst>
                  <a:gd name="T0" fmla="*/ 1 w 2"/>
                  <a:gd name="T1" fmla="*/ 2 h 2"/>
                  <a:gd name="T2" fmla="*/ 1 w 2"/>
                  <a:gd name="T3" fmla="*/ 0 h 2"/>
                  <a:gd name="T4" fmla="*/ 1 w 2"/>
                  <a:gd name="T5" fmla="*/ 2 h 2"/>
                </a:gdLst>
                <a:ahLst/>
                <a:cxnLst>
                  <a:cxn ang="0">
                    <a:pos x="T0" y="T1"/>
                  </a:cxn>
                  <a:cxn ang="0">
                    <a:pos x="T2" y="T3"/>
                  </a:cxn>
                  <a:cxn ang="0">
                    <a:pos x="T4" y="T5"/>
                  </a:cxn>
                </a:cxnLst>
                <a:rect l="0" t="0" r="r" b="b"/>
                <a:pathLst>
                  <a:path w="2" h="2">
                    <a:moveTo>
                      <a:pt x="1" y="2"/>
                    </a:moveTo>
                    <a:cubicBezTo>
                      <a:pt x="0" y="2"/>
                      <a:pt x="0" y="0"/>
                      <a:pt x="1" y="0"/>
                    </a:cubicBezTo>
                    <a:cubicBezTo>
                      <a:pt x="2" y="0"/>
                      <a:pt x="2" y="2"/>
                      <a:pt x="1" y="2"/>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428" name="Freeform 610">
                <a:extLst>
                  <a:ext uri="{FF2B5EF4-FFF2-40B4-BE49-F238E27FC236}">
                    <a16:creationId xmlns:a16="http://schemas.microsoft.com/office/drawing/2014/main" id="{CB0C3565-6E60-0CCF-1862-84EE83FD18A0}"/>
                  </a:ext>
                </a:extLst>
              </p:cNvPr>
              <p:cNvSpPr>
                <a:spLocks/>
              </p:cNvSpPr>
              <p:nvPr/>
            </p:nvSpPr>
            <p:spPr bwMode="auto">
              <a:xfrm>
                <a:off x="18191684" y="8358957"/>
                <a:ext cx="20911" cy="11065"/>
              </a:xfrm>
              <a:custGeom>
                <a:avLst/>
                <a:gdLst>
                  <a:gd name="T0" fmla="*/ 2 w 2"/>
                  <a:gd name="T1" fmla="*/ 0 h 1"/>
                  <a:gd name="T2" fmla="*/ 0 w 2"/>
                  <a:gd name="T3" fmla="*/ 0 h 1"/>
                  <a:gd name="T4" fmla="*/ 2 w 2"/>
                  <a:gd name="T5" fmla="*/ 0 h 1"/>
                </a:gdLst>
                <a:ahLst/>
                <a:cxnLst>
                  <a:cxn ang="0">
                    <a:pos x="T0" y="T1"/>
                  </a:cxn>
                  <a:cxn ang="0">
                    <a:pos x="T2" y="T3"/>
                  </a:cxn>
                  <a:cxn ang="0">
                    <a:pos x="T4" y="T5"/>
                  </a:cxn>
                </a:cxnLst>
                <a:rect l="0" t="0" r="r" b="b"/>
                <a:pathLst>
                  <a:path w="2" h="1">
                    <a:moveTo>
                      <a:pt x="2" y="0"/>
                    </a:moveTo>
                    <a:cubicBezTo>
                      <a:pt x="2" y="1"/>
                      <a:pt x="0" y="0"/>
                      <a:pt x="0" y="0"/>
                    </a:cubicBezTo>
                    <a:cubicBezTo>
                      <a:pt x="1" y="0"/>
                      <a:pt x="2" y="0"/>
                      <a:pt x="2" y="0"/>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429" name="Freeform 612">
                <a:extLst>
                  <a:ext uri="{FF2B5EF4-FFF2-40B4-BE49-F238E27FC236}">
                    <a16:creationId xmlns:a16="http://schemas.microsoft.com/office/drawing/2014/main" id="{45E68459-C4A9-3D18-E1B2-025100FBA523}"/>
                  </a:ext>
                </a:extLst>
              </p:cNvPr>
              <p:cNvSpPr>
                <a:spLocks/>
              </p:cNvSpPr>
              <p:nvPr/>
            </p:nvSpPr>
            <p:spPr bwMode="auto">
              <a:xfrm>
                <a:off x="18519271" y="10265581"/>
                <a:ext cx="69700" cy="55320"/>
              </a:xfrm>
              <a:custGeom>
                <a:avLst/>
                <a:gdLst>
                  <a:gd name="T0" fmla="*/ 6 w 7"/>
                  <a:gd name="T1" fmla="*/ 2 h 5"/>
                  <a:gd name="T2" fmla="*/ 1 w 7"/>
                  <a:gd name="T3" fmla="*/ 2 h 5"/>
                  <a:gd name="T4" fmla="*/ 6 w 7"/>
                  <a:gd name="T5" fmla="*/ 2 h 5"/>
                </a:gdLst>
                <a:ahLst/>
                <a:cxnLst>
                  <a:cxn ang="0">
                    <a:pos x="T0" y="T1"/>
                  </a:cxn>
                  <a:cxn ang="0">
                    <a:pos x="T2" y="T3"/>
                  </a:cxn>
                  <a:cxn ang="0">
                    <a:pos x="T4" y="T5"/>
                  </a:cxn>
                </a:cxnLst>
                <a:rect l="0" t="0" r="r" b="b"/>
                <a:pathLst>
                  <a:path w="7" h="5">
                    <a:moveTo>
                      <a:pt x="6" y="2"/>
                    </a:moveTo>
                    <a:cubicBezTo>
                      <a:pt x="7" y="0"/>
                      <a:pt x="0" y="1"/>
                      <a:pt x="1" y="2"/>
                    </a:cubicBezTo>
                    <a:cubicBezTo>
                      <a:pt x="1" y="3"/>
                      <a:pt x="5" y="5"/>
                      <a:pt x="6" y="2"/>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430" name="Freeform 707">
                <a:extLst>
                  <a:ext uri="{FF2B5EF4-FFF2-40B4-BE49-F238E27FC236}">
                    <a16:creationId xmlns:a16="http://schemas.microsoft.com/office/drawing/2014/main" id="{35F02719-79C8-4633-425F-52BC400280FF}"/>
                  </a:ext>
                </a:extLst>
              </p:cNvPr>
              <p:cNvSpPr>
                <a:spLocks/>
              </p:cNvSpPr>
              <p:nvPr/>
            </p:nvSpPr>
            <p:spPr bwMode="auto">
              <a:xfrm>
                <a:off x="18292746" y="8336829"/>
                <a:ext cx="460016" cy="413040"/>
              </a:xfrm>
              <a:custGeom>
                <a:avLst/>
                <a:gdLst>
                  <a:gd name="T0" fmla="*/ 45 w 45"/>
                  <a:gd name="T1" fmla="*/ 29 h 38"/>
                  <a:gd name="T2" fmla="*/ 45 w 45"/>
                  <a:gd name="T3" fmla="*/ 26 h 38"/>
                  <a:gd name="T4" fmla="*/ 45 w 45"/>
                  <a:gd name="T5" fmla="*/ 24 h 38"/>
                  <a:gd name="T6" fmla="*/ 45 w 45"/>
                  <a:gd name="T7" fmla="*/ 15 h 38"/>
                  <a:gd name="T8" fmla="*/ 45 w 45"/>
                  <a:gd name="T9" fmla="*/ 6 h 38"/>
                  <a:gd name="T10" fmla="*/ 35 w 45"/>
                  <a:gd name="T11" fmla="*/ 3 h 38"/>
                  <a:gd name="T12" fmla="*/ 30 w 45"/>
                  <a:gd name="T13" fmla="*/ 0 h 38"/>
                  <a:gd name="T14" fmla="*/ 26 w 45"/>
                  <a:gd name="T15" fmla="*/ 3 h 38"/>
                  <a:gd name="T16" fmla="*/ 22 w 45"/>
                  <a:gd name="T17" fmla="*/ 5 h 38"/>
                  <a:gd name="T18" fmla="*/ 18 w 45"/>
                  <a:gd name="T19" fmla="*/ 10 h 38"/>
                  <a:gd name="T20" fmla="*/ 14 w 45"/>
                  <a:gd name="T21" fmla="*/ 8 h 38"/>
                  <a:gd name="T22" fmla="*/ 11 w 45"/>
                  <a:gd name="T23" fmla="*/ 5 h 38"/>
                  <a:gd name="T24" fmla="*/ 9 w 45"/>
                  <a:gd name="T25" fmla="*/ 6 h 38"/>
                  <a:gd name="T26" fmla="*/ 7 w 45"/>
                  <a:gd name="T27" fmla="*/ 5 h 38"/>
                  <a:gd name="T28" fmla="*/ 4 w 45"/>
                  <a:gd name="T29" fmla="*/ 6 h 38"/>
                  <a:gd name="T30" fmla="*/ 0 w 45"/>
                  <a:gd name="T31" fmla="*/ 7 h 38"/>
                  <a:gd name="T32" fmla="*/ 3 w 45"/>
                  <a:gd name="T33" fmla="*/ 8 h 38"/>
                  <a:gd name="T34" fmla="*/ 4 w 45"/>
                  <a:gd name="T35" fmla="*/ 11 h 38"/>
                  <a:gd name="T36" fmla="*/ 7 w 45"/>
                  <a:gd name="T37" fmla="*/ 14 h 38"/>
                  <a:gd name="T38" fmla="*/ 9 w 45"/>
                  <a:gd name="T39" fmla="*/ 8 h 38"/>
                  <a:gd name="T40" fmla="*/ 10 w 45"/>
                  <a:gd name="T41" fmla="*/ 12 h 38"/>
                  <a:gd name="T42" fmla="*/ 15 w 45"/>
                  <a:gd name="T43" fmla="*/ 12 h 38"/>
                  <a:gd name="T44" fmla="*/ 18 w 45"/>
                  <a:gd name="T45" fmla="*/ 15 h 38"/>
                  <a:gd name="T46" fmla="*/ 27 w 45"/>
                  <a:gd name="T47" fmla="*/ 19 h 38"/>
                  <a:gd name="T48" fmla="*/ 32 w 45"/>
                  <a:gd name="T49" fmla="*/ 22 h 38"/>
                  <a:gd name="T50" fmla="*/ 34 w 45"/>
                  <a:gd name="T51" fmla="*/ 26 h 38"/>
                  <a:gd name="T52" fmla="*/ 36 w 45"/>
                  <a:gd name="T53" fmla="*/ 27 h 38"/>
                  <a:gd name="T54" fmla="*/ 34 w 45"/>
                  <a:gd name="T55" fmla="*/ 28 h 38"/>
                  <a:gd name="T56" fmla="*/ 36 w 45"/>
                  <a:gd name="T57" fmla="*/ 29 h 38"/>
                  <a:gd name="T58" fmla="*/ 35 w 45"/>
                  <a:gd name="T59" fmla="*/ 30 h 38"/>
                  <a:gd name="T60" fmla="*/ 32 w 45"/>
                  <a:gd name="T61" fmla="*/ 31 h 38"/>
                  <a:gd name="T62" fmla="*/ 29 w 45"/>
                  <a:gd name="T63" fmla="*/ 34 h 38"/>
                  <a:gd name="T64" fmla="*/ 34 w 45"/>
                  <a:gd name="T65" fmla="*/ 35 h 38"/>
                  <a:gd name="T66" fmla="*/ 36 w 45"/>
                  <a:gd name="T67" fmla="*/ 31 h 38"/>
                  <a:gd name="T68" fmla="*/ 36 w 45"/>
                  <a:gd name="T69" fmla="*/ 33 h 38"/>
                  <a:gd name="T70" fmla="*/ 40 w 45"/>
                  <a:gd name="T71" fmla="*/ 32 h 38"/>
                  <a:gd name="T72" fmla="*/ 45 w 45"/>
                  <a:gd name="T73" fmla="*/ 38 h 38"/>
                  <a:gd name="T74" fmla="*/ 45 w 45"/>
                  <a:gd name="T75" fmla="*/ 2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38">
                    <a:moveTo>
                      <a:pt x="45" y="29"/>
                    </a:moveTo>
                    <a:cubicBezTo>
                      <a:pt x="45" y="28"/>
                      <a:pt x="44" y="27"/>
                      <a:pt x="45" y="26"/>
                    </a:cubicBezTo>
                    <a:cubicBezTo>
                      <a:pt x="45" y="25"/>
                      <a:pt x="45" y="25"/>
                      <a:pt x="45" y="24"/>
                    </a:cubicBezTo>
                    <a:cubicBezTo>
                      <a:pt x="45" y="21"/>
                      <a:pt x="45" y="18"/>
                      <a:pt x="45" y="15"/>
                    </a:cubicBezTo>
                    <a:cubicBezTo>
                      <a:pt x="45" y="12"/>
                      <a:pt x="45" y="9"/>
                      <a:pt x="45" y="6"/>
                    </a:cubicBezTo>
                    <a:cubicBezTo>
                      <a:pt x="45" y="6"/>
                      <a:pt x="36" y="3"/>
                      <a:pt x="35" y="3"/>
                    </a:cubicBezTo>
                    <a:cubicBezTo>
                      <a:pt x="33" y="2"/>
                      <a:pt x="32" y="1"/>
                      <a:pt x="30" y="0"/>
                    </a:cubicBezTo>
                    <a:cubicBezTo>
                      <a:pt x="27" y="0"/>
                      <a:pt x="27" y="2"/>
                      <a:pt x="26" y="3"/>
                    </a:cubicBezTo>
                    <a:cubicBezTo>
                      <a:pt x="26" y="4"/>
                      <a:pt x="23" y="4"/>
                      <a:pt x="22" y="5"/>
                    </a:cubicBezTo>
                    <a:cubicBezTo>
                      <a:pt x="21" y="7"/>
                      <a:pt x="20" y="9"/>
                      <a:pt x="18" y="10"/>
                    </a:cubicBezTo>
                    <a:cubicBezTo>
                      <a:pt x="16" y="11"/>
                      <a:pt x="14" y="10"/>
                      <a:pt x="14" y="8"/>
                    </a:cubicBezTo>
                    <a:cubicBezTo>
                      <a:pt x="13" y="6"/>
                      <a:pt x="12" y="6"/>
                      <a:pt x="11" y="5"/>
                    </a:cubicBezTo>
                    <a:cubicBezTo>
                      <a:pt x="11" y="3"/>
                      <a:pt x="10" y="5"/>
                      <a:pt x="9" y="6"/>
                    </a:cubicBezTo>
                    <a:cubicBezTo>
                      <a:pt x="8" y="6"/>
                      <a:pt x="7" y="5"/>
                      <a:pt x="7" y="5"/>
                    </a:cubicBezTo>
                    <a:cubicBezTo>
                      <a:pt x="6" y="5"/>
                      <a:pt x="5" y="6"/>
                      <a:pt x="4" y="6"/>
                    </a:cubicBezTo>
                    <a:cubicBezTo>
                      <a:pt x="4" y="7"/>
                      <a:pt x="0" y="6"/>
                      <a:pt x="0" y="7"/>
                    </a:cubicBezTo>
                    <a:cubicBezTo>
                      <a:pt x="0" y="8"/>
                      <a:pt x="2" y="8"/>
                      <a:pt x="3" y="8"/>
                    </a:cubicBezTo>
                    <a:cubicBezTo>
                      <a:pt x="4" y="9"/>
                      <a:pt x="4" y="10"/>
                      <a:pt x="4" y="11"/>
                    </a:cubicBezTo>
                    <a:cubicBezTo>
                      <a:pt x="4" y="13"/>
                      <a:pt x="7" y="13"/>
                      <a:pt x="7" y="14"/>
                    </a:cubicBezTo>
                    <a:cubicBezTo>
                      <a:pt x="7" y="12"/>
                      <a:pt x="7" y="9"/>
                      <a:pt x="9" y="8"/>
                    </a:cubicBezTo>
                    <a:cubicBezTo>
                      <a:pt x="7" y="9"/>
                      <a:pt x="8" y="11"/>
                      <a:pt x="10" y="12"/>
                    </a:cubicBezTo>
                    <a:cubicBezTo>
                      <a:pt x="12" y="13"/>
                      <a:pt x="13" y="13"/>
                      <a:pt x="15" y="12"/>
                    </a:cubicBezTo>
                    <a:cubicBezTo>
                      <a:pt x="12" y="13"/>
                      <a:pt x="17" y="15"/>
                      <a:pt x="18" y="15"/>
                    </a:cubicBezTo>
                    <a:cubicBezTo>
                      <a:pt x="21" y="16"/>
                      <a:pt x="24" y="18"/>
                      <a:pt x="27" y="19"/>
                    </a:cubicBezTo>
                    <a:cubicBezTo>
                      <a:pt x="29" y="20"/>
                      <a:pt x="31" y="21"/>
                      <a:pt x="32" y="22"/>
                    </a:cubicBezTo>
                    <a:cubicBezTo>
                      <a:pt x="32" y="24"/>
                      <a:pt x="33" y="25"/>
                      <a:pt x="34" y="26"/>
                    </a:cubicBezTo>
                    <a:cubicBezTo>
                      <a:pt x="34" y="26"/>
                      <a:pt x="36" y="27"/>
                      <a:pt x="36" y="27"/>
                    </a:cubicBezTo>
                    <a:cubicBezTo>
                      <a:pt x="36" y="27"/>
                      <a:pt x="34" y="28"/>
                      <a:pt x="34" y="28"/>
                    </a:cubicBezTo>
                    <a:cubicBezTo>
                      <a:pt x="34" y="28"/>
                      <a:pt x="36" y="28"/>
                      <a:pt x="36" y="29"/>
                    </a:cubicBezTo>
                    <a:cubicBezTo>
                      <a:pt x="36" y="28"/>
                      <a:pt x="35" y="29"/>
                      <a:pt x="35" y="30"/>
                    </a:cubicBezTo>
                    <a:cubicBezTo>
                      <a:pt x="34" y="31"/>
                      <a:pt x="33" y="30"/>
                      <a:pt x="32" y="31"/>
                    </a:cubicBezTo>
                    <a:cubicBezTo>
                      <a:pt x="31" y="31"/>
                      <a:pt x="28" y="34"/>
                      <a:pt x="29" y="34"/>
                    </a:cubicBezTo>
                    <a:cubicBezTo>
                      <a:pt x="30" y="35"/>
                      <a:pt x="32" y="35"/>
                      <a:pt x="34" y="35"/>
                    </a:cubicBezTo>
                    <a:cubicBezTo>
                      <a:pt x="34" y="34"/>
                      <a:pt x="35" y="30"/>
                      <a:pt x="36" y="31"/>
                    </a:cubicBezTo>
                    <a:cubicBezTo>
                      <a:pt x="36" y="32"/>
                      <a:pt x="33" y="33"/>
                      <a:pt x="36" y="33"/>
                    </a:cubicBezTo>
                    <a:cubicBezTo>
                      <a:pt x="38" y="34"/>
                      <a:pt x="39" y="34"/>
                      <a:pt x="40" y="32"/>
                    </a:cubicBezTo>
                    <a:cubicBezTo>
                      <a:pt x="39" y="34"/>
                      <a:pt x="44" y="37"/>
                      <a:pt x="45" y="38"/>
                    </a:cubicBezTo>
                    <a:cubicBezTo>
                      <a:pt x="45" y="35"/>
                      <a:pt x="45" y="32"/>
                      <a:pt x="45" y="29"/>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431" name="Freeform 708">
                <a:extLst>
                  <a:ext uri="{FF2B5EF4-FFF2-40B4-BE49-F238E27FC236}">
                    <a16:creationId xmlns:a16="http://schemas.microsoft.com/office/drawing/2014/main" id="{5C3C8115-334D-A1A8-5973-30A87849B576}"/>
                  </a:ext>
                </a:extLst>
              </p:cNvPr>
              <p:cNvSpPr>
                <a:spLocks/>
              </p:cNvSpPr>
              <p:nvPr/>
            </p:nvSpPr>
            <p:spPr bwMode="auto">
              <a:xfrm>
                <a:off x="18742308" y="8403216"/>
                <a:ext cx="522745" cy="442543"/>
              </a:xfrm>
              <a:custGeom>
                <a:avLst/>
                <a:gdLst>
                  <a:gd name="T0" fmla="*/ 50 w 51"/>
                  <a:gd name="T1" fmla="*/ 39 h 41"/>
                  <a:gd name="T2" fmla="*/ 45 w 51"/>
                  <a:gd name="T3" fmla="*/ 37 h 41"/>
                  <a:gd name="T4" fmla="*/ 47 w 51"/>
                  <a:gd name="T5" fmla="*/ 36 h 41"/>
                  <a:gd name="T6" fmla="*/ 42 w 51"/>
                  <a:gd name="T7" fmla="*/ 34 h 41"/>
                  <a:gd name="T8" fmla="*/ 38 w 51"/>
                  <a:gd name="T9" fmla="*/ 30 h 41"/>
                  <a:gd name="T10" fmla="*/ 37 w 51"/>
                  <a:gd name="T11" fmla="*/ 28 h 41"/>
                  <a:gd name="T12" fmla="*/ 34 w 51"/>
                  <a:gd name="T13" fmla="*/ 26 h 41"/>
                  <a:gd name="T14" fmla="*/ 29 w 51"/>
                  <a:gd name="T15" fmla="*/ 21 h 41"/>
                  <a:gd name="T16" fmla="*/ 34 w 51"/>
                  <a:gd name="T17" fmla="*/ 21 h 41"/>
                  <a:gd name="T18" fmla="*/ 34 w 51"/>
                  <a:gd name="T19" fmla="*/ 18 h 41"/>
                  <a:gd name="T20" fmla="*/ 31 w 51"/>
                  <a:gd name="T21" fmla="*/ 17 h 41"/>
                  <a:gd name="T22" fmla="*/ 25 w 51"/>
                  <a:gd name="T23" fmla="*/ 12 h 41"/>
                  <a:gd name="T24" fmla="*/ 19 w 51"/>
                  <a:gd name="T25" fmla="*/ 7 h 41"/>
                  <a:gd name="T26" fmla="*/ 16 w 51"/>
                  <a:gd name="T27" fmla="*/ 6 h 41"/>
                  <a:gd name="T28" fmla="*/ 13 w 51"/>
                  <a:gd name="T29" fmla="*/ 4 h 41"/>
                  <a:gd name="T30" fmla="*/ 8 w 51"/>
                  <a:gd name="T31" fmla="*/ 2 h 41"/>
                  <a:gd name="T32" fmla="*/ 1 w 51"/>
                  <a:gd name="T33" fmla="*/ 0 h 41"/>
                  <a:gd name="T34" fmla="*/ 1 w 51"/>
                  <a:gd name="T35" fmla="*/ 10 h 41"/>
                  <a:gd name="T36" fmla="*/ 1 w 51"/>
                  <a:gd name="T37" fmla="*/ 20 h 41"/>
                  <a:gd name="T38" fmla="*/ 1 w 51"/>
                  <a:gd name="T39" fmla="*/ 25 h 41"/>
                  <a:gd name="T40" fmla="*/ 1 w 51"/>
                  <a:gd name="T41" fmla="*/ 30 h 41"/>
                  <a:gd name="T42" fmla="*/ 4 w 51"/>
                  <a:gd name="T43" fmla="*/ 33 h 41"/>
                  <a:gd name="T44" fmla="*/ 13 w 51"/>
                  <a:gd name="T45" fmla="*/ 31 h 41"/>
                  <a:gd name="T46" fmla="*/ 9 w 51"/>
                  <a:gd name="T47" fmla="*/ 28 h 41"/>
                  <a:gd name="T48" fmla="*/ 14 w 51"/>
                  <a:gd name="T49" fmla="*/ 30 h 41"/>
                  <a:gd name="T50" fmla="*/ 13 w 51"/>
                  <a:gd name="T51" fmla="*/ 26 h 41"/>
                  <a:gd name="T52" fmla="*/ 15 w 51"/>
                  <a:gd name="T53" fmla="*/ 27 h 41"/>
                  <a:gd name="T54" fmla="*/ 18 w 51"/>
                  <a:gd name="T55" fmla="*/ 25 h 41"/>
                  <a:gd name="T56" fmla="*/ 26 w 51"/>
                  <a:gd name="T57" fmla="*/ 27 h 41"/>
                  <a:gd name="T58" fmla="*/ 31 w 51"/>
                  <a:gd name="T59" fmla="*/ 33 h 41"/>
                  <a:gd name="T60" fmla="*/ 36 w 51"/>
                  <a:gd name="T61" fmla="*/ 38 h 41"/>
                  <a:gd name="T62" fmla="*/ 45 w 51"/>
                  <a:gd name="T63" fmla="*/ 40 h 41"/>
                  <a:gd name="T64" fmla="*/ 48 w 51"/>
                  <a:gd name="T65" fmla="*/ 40 h 41"/>
                  <a:gd name="T66" fmla="*/ 50 w 51"/>
                  <a:gd name="T67" fmla="*/ 39 h 41"/>
                  <a:gd name="T68" fmla="*/ 50 w 51"/>
                  <a:gd name="T69" fmla="*/ 3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 h="41">
                    <a:moveTo>
                      <a:pt x="50" y="39"/>
                    </a:moveTo>
                    <a:cubicBezTo>
                      <a:pt x="48" y="38"/>
                      <a:pt x="46" y="38"/>
                      <a:pt x="45" y="37"/>
                    </a:cubicBezTo>
                    <a:cubicBezTo>
                      <a:pt x="44" y="36"/>
                      <a:pt x="46" y="35"/>
                      <a:pt x="47" y="36"/>
                    </a:cubicBezTo>
                    <a:cubicBezTo>
                      <a:pt x="45" y="35"/>
                      <a:pt x="42" y="36"/>
                      <a:pt x="42" y="34"/>
                    </a:cubicBezTo>
                    <a:cubicBezTo>
                      <a:pt x="42" y="32"/>
                      <a:pt x="39" y="32"/>
                      <a:pt x="38" y="30"/>
                    </a:cubicBezTo>
                    <a:cubicBezTo>
                      <a:pt x="37" y="29"/>
                      <a:pt x="38" y="29"/>
                      <a:pt x="37" y="28"/>
                    </a:cubicBezTo>
                    <a:cubicBezTo>
                      <a:pt x="36" y="27"/>
                      <a:pt x="35" y="27"/>
                      <a:pt x="34" y="26"/>
                    </a:cubicBezTo>
                    <a:cubicBezTo>
                      <a:pt x="34" y="26"/>
                      <a:pt x="30" y="21"/>
                      <a:pt x="29" y="21"/>
                    </a:cubicBezTo>
                    <a:cubicBezTo>
                      <a:pt x="30" y="20"/>
                      <a:pt x="33" y="21"/>
                      <a:pt x="34" y="21"/>
                    </a:cubicBezTo>
                    <a:cubicBezTo>
                      <a:pt x="36" y="21"/>
                      <a:pt x="35" y="20"/>
                      <a:pt x="34" y="18"/>
                    </a:cubicBezTo>
                    <a:cubicBezTo>
                      <a:pt x="34" y="17"/>
                      <a:pt x="32" y="17"/>
                      <a:pt x="31" y="17"/>
                    </a:cubicBezTo>
                    <a:cubicBezTo>
                      <a:pt x="28" y="15"/>
                      <a:pt x="26" y="14"/>
                      <a:pt x="25" y="12"/>
                    </a:cubicBezTo>
                    <a:cubicBezTo>
                      <a:pt x="24" y="10"/>
                      <a:pt x="21" y="8"/>
                      <a:pt x="19" y="7"/>
                    </a:cubicBezTo>
                    <a:cubicBezTo>
                      <a:pt x="18" y="6"/>
                      <a:pt x="17" y="6"/>
                      <a:pt x="16" y="6"/>
                    </a:cubicBezTo>
                    <a:cubicBezTo>
                      <a:pt x="15" y="6"/>
                      <a:pt x="14" y="4"/>
                      <a:pt x="13" y="4"/>
                    </a:cubicBezTo>
                    <a:cubicBezTo>
                      <a:pt x="12" y="3"/>
                      <a:pt x="10" y="3"/>
                      <a:pt x="8" y="2"/>
                    </a:cubicBezTo>
                    <a:cubicBezTo>
                      <a:pt x="6" y="2"/>
                      <a:pt x="4" y="0"/>
                      <a:pt x="1" y="0"/>
                    </a:cubicBezTo>
                    <a:cubicBezTo>
                      <a:pt x="1" y="3"/>
                      <a:pt x="1" y="7"/>
                      <a:pt x="1" y="10"/>
                    </a:cubicBezTo>
                    <a:cubicBezTo>
                      <a:pt x="1" y="13"/>
                      <a:pt x="2" y="17"/>
                      <a:pt x="1" y="20"/>
                    </a:cubicBezTo>
                    <a:cubicBezTo>
                      <a:pt x="0" y="21"/>
                      <a:pt x="1" y="23"/>
                      <a:pt x="1" y="25"/>
                    </a:cubicBezTo>
                    <a:cubicBezTo>
                      <a:pt x="1" y="27"/>
                      <a:pt x="1" y="28"/>
                      <a:pt x="1" y="30"/>
                    </a:cubicBezTo>
                    <a:cubicBezTo>
                      <a:pt x="1" y="33"/>
                      <a:pt x="2" y="33"/>
                      <a:pt x="4" y="33"/>
                    </a:cubicBezTo>
                    <a:cubicBezTo>
                      <a:pt x="7" y="33"/>
                      <a:pt x="10" y="33"/>
                      <a:pt x="13" y="31"/>
                    </a:cubicBezTo>
                    <a:cubicBezTo>
                      <a:pt x="14" y="31"/>
                      <a:pt x="9" y="28"/>
                      <a:pt x="9" y="28"/>
                    </a:cubicBezTo>
                    <a:cubicBezTo>
                      <a:pt x="10" y="28"/>
                      <a:pt x="14" y="31"/>
                      <a:pt x="14" y="30"/>
                    </a:cubicBezTo>
                    <a:cubicBezTo>
                      <a:pt x="14" y="29"/>
                      <a:pt x="13" y="28"/>
                      <a:pt x="13" y="26"/>
                    </a:cubicBezTo>
                    <a:cubicBezTo>
                      <a:pt x="13" y="26"/>
                      <a:pt x="16" y="28"/>
                      <a:pt x="15" y="27"/>
                    </a:cubicBezTo>
                    <a:cubicBezTo>
                      <a:pt x="15" y="25"/>
                      <a:pt x="17" y="25"/>
                      <a:pt x="18" y="25"/>
                    </a:cubicBezTo>
                    <a:cubicBezTo>
                      <a:pt x="19" y="25"/>
                      <a:pt x="26" y="28"/>
                      <a:pt x="26" y="27"/>
                    </a:cubicBezTo>
                    <a:cubicBezTo>
                      <a:pt x="26" y="29"/>
                      <a:pt x="30" y="31"/>
                      <a:pt x="31" y="33"/>
                    </a:cubicBezTo>
                    <a:cubicBezTo>
                      <a:pt x="32" y="35"/>
                      <a:pt x="34" y="38"/>
                      <a:pt x="36" y="38"/>
                    </a:cubicBezTo>
                    <a:cubicBezTo>
                      <a:pt x="39" y="38"/>
                      <a:pt x="42" y="39"/>
                      <a:pt x="45" y="40"/>
                    </a:cubicBezTo>
                    <a:cubicBezTo>
                      <a:pt x="46" y="40"/>
                      <a:pt x="48" y="41"/>
                      <a:pt x="48" y="40"/>
                    </a:cubicBezTo>
                    <a:cubicBezTo>
                      <a:pt x="48" y="39"/>
                      <a:pt x="51" y="39"/>
                      <a:pt x="50" y="39"/>
                    </a:cubicBezTo>
                    <a:cubicBezTo>
                      <a:pt x="49" y="38"/>
                      <a:pt x="51" y="39"/>
                      <a:pt x="50" y="39"/>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grpSp>
        <p:sp>
          <p:nvSpPr>
            <p:cNvPr id="234" name="Freeform 404">
              <a:extLst>
                <a:ext uri="{FF2B5EF4-FFF2-40B4-BE49-F238E27FC236}">
                  <a16:creationId xmlns:a16="http://schemas.microsoft.com/office/drawing/2014/main" id="{033A5D94-33D0-384C-7D58-0685BB808695}"/>
                </a:ext>
              </a:extLst>
            </p:cNvPr>
            <p:cNvSpPr>
              <a:spLocks/>
            </p:cNvSpPr>
            <p:nvPr/>
          </p:nvSpPr>
          <p:spPr bwMode="auto">
            <a:xfrm>
              <a:off x="7483927" y="2899189"/>
              <a:ext cx="156940" cy="251246"/>
            </a:xfrm>
            <a:custGeom>
              <a:avLst/>
              <a:gdLst>
                <a:gd name="T0" fmla="*/ 7 w 40"/>
                <a:gd name="T1" fmla="*/ 0 h 60"/>
                <a:gd name="T2" fmla="*/ 4 w 40"/>
                <a:gd name="T3" fmla="*/ 3 h 60"/>
                <a:gd name="T4" fmla="*/ 2 w 40"/>
                <a:gd name="T5" fmla="*/ 8 h 60"/>
                <a:gd name="T6" fmla="*/ 5 w 40"/>
                <a:gd name="T7" fmla="*/ 14 h 60"/>
                <a:gd name="T8" fmla="*/ 3 w 40"/>
                <a:gd name="T9" fmla="*/ 18 h 60"/>
                <a:gd name="T10" fmla="*/ 3 w 40"/>
                <a:gd name="T11" fmla="*/ 19 h 60"/>
                <a:gd name="T12" fmla="*/ 2 w 40"/>
                <a:gd name="T13" fmla="*/ 23 h 60"/>
                <a:gd name="T14" fmla="*/ 5 w 40"/>
                <a:gd name="T15" fmla="*/ 23 h 60"/>
                <a:gd name="T16" fmla="*/ 7 w 40"/>
                <a:gd name="T17" fmla="*/ 19 h 60"/>
                <a:gd name="T18" fmla="*/ 7 w 40"/>
                <a:gd name="T19" fmla="*/ 23 h 60"/>
                <a:gd name="T20" fmla="*/ 11 w 40"/>
                <a:gd name="T21" fmla="*/ 27 h 60"/>
                <a:gd name="T22" fmla="*/ 14 w 40"/>
                <a:gd name="T23" fmla="*/ 30 h 60"/>
                <a:gd name="T24" fmla="*/ 16 w 40"/>
                <a:gd name="T25" fmla="*/ 36 h 60"/>
                <a:gd name="T26" fmla="*/ 8 w 40"/>
                <a:gd name="T27" fmla="*/ 39 h 60"/>
                <a:gd name="T28" fmla="*/ 9 w 40"/>
                <a:gd name="T29" fmla="*/ 42 h 60"/>
                <a:gd name="T30" fmla="*/ 5 w 40"/>
                <a:gd name="T31" fmla="*/ 47 h 60"/>
                <a:gd name="T32" fmla="*/ 9 w 40"/>
                <a:gd name="T33" fmla="*/ 48 h 60"/>
                <a:gd name="T34" fmla="*/ 18 w 40"/>
                <a:gd name="T35" fmla="*/ 48 h 60"/>
                <a:gd name="T36" fmla="*/ 10 w 40"/>
                <a:gd name="T37" fmla="*/ 52 h 60"/>
                <a:gd name="T38" fmla="*/ 7 w 40"/>
                <a:gd name="T39" fmla="*/ 55 h 60"/>
                <a:gd name="T40" fmla="*/ 3 w 40"/>
                <a:gd name="T41" fmla="*/ 59 h 60"/>
                <a:gd name="T42" fmla="*/ 5 w 40"/>
                <a:gd name="T43" fmla="*/ 60 h 60"/>
                <a:gd name="T44" fmla="*/ 12 w 40"/>
                <a:gd name="T45" fmla="*/ 57 h 60"/>
                <a:gd name="T46" fmla="*/ 19 w 40"/>
                <a:gd name="T47" fmla="*/ 55 h 60"/>
                <a:gd name="T48" fmla="*/ 27 w 40"/>
                <a:gd name="T49" fmla="*/ 54 h 60"/>
                <a:gd name="T50" fmla="*/ 38 w 40"/>
                <a:gd name="T51" fmla="*/ 51 h 60"/>
                <a:gd name="T52" fmla="*/ 38 w 40"/>
                <a:gd name="T53" fmla="*/ 46 h 60"/>
                <a:gd name="T54" fmla="*/ 32 w 40"/>
                <a:gd name="T55" fmla="*/ 41 h 60"/>
                <a:gd name="T56" fmla="*/ 31 w 40"/>
                <a:gd name="T57" fmla="*/ 36 h 60"/>
                <a:gd name="T58" fmla="*/ 30 w 40"/>
                <a:gd name="T59" fmla="*/ 34 h 60"/>
                <a:gd name="T60" fmla="*/ 23 w 40"/>
                <a:gd name="T61" fmla="*/ 25 h 60"/>
                <a:gd name="T62" fmla="*/ 12 w 40"/>
                <a:gd name="T63" fmla="*/ 18 h 60"/>
                <a:gd name="T64" fmla="*/ 14 w 40"/>
                <a:gd name="T65" fmla="*/ 16 h 60"/>
                <a:gd name="T66" fmla="*/ 21 w 40"/>
                <a:gd name="T67" fmla="*/ 8 h 60"/>
                <a:gd name="T68" fmla="*/ 9 w 40"/>
                <a:gd name="T69" fmla="*/ 7 h 60"/>
                <a:gd name="T70" fmla="*/ 9 w 40"/>
                <a:gd name="T71" fmla="*/ 6 h 60"/>
                <a:gd name="T72" fmla="*/ 15 w 40"/>
                <a:gd name="T73"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0" h="60">
                  <a:moveTo>
                    <a:pt x="15" y="0"/>
                  </a:moveTo>
                  <a:cubicBezTo>
                    <a:pt x="12" y="0"/>
                    <a:pt x="10" y="1"/>
                    <a:pt x="7" y="0"/>
                  </a:cubicBezTo>
                  <a:cubicBezTo>
                    <a:pt x="6" y="0"/>
                    <a:pt x="5" y="0"/>
                    <a:pt x="5" y="1"/>
                  </a:cubicBezTo>
                  <a:cubicBezTo>
                    <a:pt x="6" y="3"/>
                    <a:pt x="5" y="2"/>
                    <a:pt x="4" y="3"/>
                  </a:cubicBezTo>
                  <a:cubicBezTo>
                    <a:pt x="5" y="2"/>
                    <a:pt x="5" y="4"/>
                    <a:pt x="5" y="4"/>
                  </a:cubicBezTo>
                  <a:cubicBezTo>
                    <a:pt x="4" y="6"/>
                    <a:pt x="1" y="5"/>
                    <a:pt x="2" y="8"/>
                  </a:cubicBezTo>
                  <a:cubicBezTo>
                    <a:pt x="4" y="10"/>
                    <a:pt x="3" y="11"/>
                    <a:pt x="2" y="13"/>
                  </a:cubicBezTo>
                  <a:cubicBezTo>
                    <a:pt x="2" y="15"/>
                    <a:pt x="4" y="15"/>
                    <a:pt x="5" y="14"/>
                  </a:cubicBezTo>
                  <a:cubicBezTo>
                    <a:pt x="4" y="15"/>
                    <a:pt x="5" y="15"/>
                    <a:pt x="5" y="16"/>
                  </a:cubicBezTo>
                  <a:cubicBezTo>
                    <a:pt x="5" y="15"/>
                    <a:pt x="3" y="18"/>
                    <a:pt x="3" y="18"/>
                  </a:cubicBezTo>
                  <a:cubicBezTo>
                    <a:pt x="2" y="18"/>
                    <a:pt x="0" y="18"/>
                    <a:pt x="0" y="20"/>
                  </a:cubicBezTo>
                  <a:cubicBezTo>
                    <a:pt x="1" y="20"/>
                    <a:pt x="2" y="18"/>
                    <a:pt x="3" y="19"/>
                  </a:cubicBezTo>
                  <a:cubicBezTo>
                    <a:pt x="3" y="20"/>
                    <a:pt x="3" y="21"/>
                    <a:pt x="3" y="21"/>
                  </a:cubicBezTo>
                  <a:cubicBezTo>
                    <a:pt x="2" y="22"/>
                    <a:pt x="2" y="23"/>
                    <a:pt x="2" y="23"/>
                  </a:cubicBezTo>
                  <a:cubicBezTo>
                    <a:pt x="2" y="24"/>
                    <a:pt x="3" y="22"/>
                    <a:pt x="4" y="22"/>
                  </a:cubicBezTo>
                  <a:cubicBezTo>
                    <a:pt x="4" y="21"/>
                    <a:pt x="5" y="23"/>
                    <a:pt x="5" y="23"/>
                  </a:cubicBezTo>
                  <a:cubicBezTo>
                    <a:pt x="6" y="23"/>
                    <a:pt x="5" y="19"/>
                    <a:pt x="4" y="19"/>
                  </a:cubicBezTo>
                  <a:cubicBezTo>
                    <a:pt x="5" y="19"/>
                    <a:pt x="7" y="20"/>
                    <a:pt x="7" y="19"/>
                  </a:cubicBezTo>
                  <a:cubicBezTo>
                    <a:pt x="7" y="19"/>
                    <a:pt x="6" y="20"/>
                    <a:pt x="6" y="20"/>
                  </a:cubicBezTo>
                  <a:cubicBezTo>
                    <a:pt x="6" y="21"/>
                    <a:pt x="7" y="22"/>
                    <a:pt x="7" y="23"/>
                  </a:cubicBezTo>
                  <a:cubicBezTo>
                    <a:pt x="7" y="24"/>
                    <a:pt x="4" y="27"/>
                    <a:pt x="7" y="27"/>
                  </a:cubicBezTo>
                  <a:cubicBezTo>
                    <a:pt x="7" y="27"/>
                    <a:pt x="10" y="27"/>
                    <a:pt x="11" y="27"/>
                  </a:cubicBezTo>
                  <a:cubicBezTo>
                    <a:pt x="12" y="26"/>
                    <a:pt x="15" y="26"/>
                    <a:pt x="15" y="26"/>
                  </a:cubicBezTo>
                  <a:cubicBezTo>
                    <a:pt x="14" y="28"/>
                    <a:pt x="13" y="28"/>
                    <a:pt x="14" y="30"/>
                  </a:cubicBezTo>
                  <a:cubicBezTo>
                    <a:pt x="15" y="33"/>
                    <a:pt x="15" y="31"/>
                    <a:pt x="16" y="32"/>
                  </a:cubicBezTo>
                  <a:cubicBezTo>
                    <a:pt x="16" y="33"/>
                    <a:pt x="15" y="35"/>
                    <a:pt x="16" y="36"/>
                  </a:cubicBezTo>
                  <a:cubicBezTo>
                    <a:pt x="17" y="38"/>
                    <a:pt x="14" y="38"/>
                    <a:pt x="13" y="38"/>
                  </a:cubicBezTo>
                  <a:cubicBezTo>
                    <a:pt x="11" y="39"/>
                    <a:pt x="10" y="37"/>
                    <a:pt x="8" y="39"/>
                  </a:cubicBezTo>
                  <a:cubicBezTo>
                    <a:pt x="7" y="41"/>
                    <a:pt x="12" y="40"/>
                    <a:pt x="11" y="41"/>
                  </a:cubicBezTo>
                  <a:cubicBezTo>
                    <a:pt x="11" y="41"/>
                    <a:pt x="9" y="42"/>
                    <a:pt x="9" y="42"/>
                  </a:cubicBezTo>
                  <a:cubicBezTo>
                    <a:pt x="9" y="43"/>
                    <a:pt x="10" y="43"/>
                    <a:pt x="9" y="44"/>
                  </a:cubicBezTo>
                  <a:cubicBezTo>
                    <a:pt x="8" y="45"/>
                    <a:pt x="7" y="46"/>
                    <a:pt x="5" y="47"/>
                  </a:cubicBezTo>
                  <a:cubicBezTo>
                    <a:pt x="4" y="48"/>
                    <a:pt x="6" y="49"/>
                    <a:pt x="6" y="49"/>
                  </a:cubicBezTo>
                  <a:cubicBezTo>
                    <a:pt x="7" y="49"/>
                    <a:pt x="9" y="48"/>
                    <a:pt x="9" y="48"/>
                  </a:cubicBezTo>
                  <a:cubicBezTo>
                    <a:pt x="9" y="49"/>
                    <a:pt x="12" y="49"/>
                    <a:pt x="13" y="50"/>
                  </a:cubicBezTo>
                  <a:cubicBezTo>
                    <a:pt x="15" y="50"/>
                    <a:pt x="17" y="48"/>
                    <a:pt x="18" y="48"/>
                  </a:cubicBezTo>
                  <a:cubicBezTo>
                    <a:pt x="18" y="48"/>
                    <a:pt x="16" y="53"/>
                    <a:pt x="13" y="52"/>
                  </a:cubicBezTo>
                  <a:cubicBezTo>
                    <a:pt x="12" y="51"/>
                    <a:pt x="11" y="52"/>
                    <a:pt x="10" y="52"/>
                  </a:cubicBezTo>
                  <a:cubicBezTo>
                    <a:pt x="8" y="52"/>
                    <a:pt x="9" y="51"/>
                    <a:pt x="8" y="51"/>
                  </a:cubicBezTo>
                  <a:cubicBezTo>
                    <a:pt x="8" y="51"/>
                    <a:pt x="8" y="54"/>
                    <a:pt x="7" y="55"/>
                  </a:cubicBezTo>
                  <a:cubicBezTo>
                    <a:pt x="7" y="55"/>
                    <a:pt x="6" y="56"/>
                    <a:pt x="5" y="57"/>
                  </a:cubicBezTo>
                  <a:cubicBezTo>
                    <a:pt x="5" y="57"/>
                    <a:pt x="3" y="58"/>
                    <a:pt x="3" y="59"/>
                  </a:cubicBezTo>
                  <a:cubicBezTo>
                    <a:pt x="3" y="59"/>
                    <a:pt x="5" y="59"/>
                    <a:pt x="5" y="59"/>
                  </a:cubicBezTo>
                  <a:cubicBezTo>
                    <a:pt x="5" y="59"/>
                    <a:pt x="4" y="59"/>
                    <a:pt x="5" y="60"/>
                  </a:cubicBezTo>
                  <a:cubicBezTo>
                    <a:pt x="5" y="60"/>
                    <a:pt x="7" y="57"/>
                    <a:pt x="8" y="57"/>
                  </a:cubicBezTo>
                  <a:cubicBezTo>
                    <a:pt x="9" y="57"/>
                    <a:pt x="11" y="58"/>
                    <a:pt x="12" y="57"/>
                  </a:cubicBezTo>
                  <a:cubicBezTo>
                    <a:pt x="14" y="57"/>
                    <a:pt x="13" y="55"/>
                    <a:pt x="15" y="55"/>
                  </a:cubicBezTo>
                  <a:cubicBezTo>
                    <a:pt x="16" y="54"/>
                    <a:pt x="17" y="55"/>
                    <a:pt x="19" y="55"/>
                  </a:cubicBezTo>
                  <a:cubicBezTo>
                    <a:pt x="20" y="56"/>
                    <a:pt x="21" y="54"/>
                    <a:pt x="23" y="55"/>
                  </a:cubicBezTo>
                  <a:cubicBezTo>
                    <a:pt x="24" y="56"/>
                    <a:pt x="26" y="55"/>
                    <a:pt x="27" y="54"/>
                  </a:cubicBezTo>
                  <a:cubicBezTo>
                    <a:pt x="29" y="54"/>
                    <a:pt x="32" y="54"/>
                    <a:pt x="34" y="54"/>
                  </a:cubicBezTo>
                  <a:cubicBezTo>
                    <a:pt x="34" y="54"/>
                    <a:pt x="38" y="51"/>
                    <a:pt x="38" y="51"/>
                  </a:cubicBezTo>
                  <a:cubicBezTo>
                    <a:pt x="37" y="50"/>
                    <a:pt x="33" y="51"/>
                    <a:pt x="33" y="50"/>
                  </a:cubicBezTo>
                  <a:cubicBezTo>
                    <a:pt x="33" y="49"/>
                    <a:pt x="37" y="46"/>
                    <a:pt x="38" y="46"/>
                  </a:cubicBezTo>
                  <a:cubicBezTo>
                    <a:pt x="39" y="44"/>
                    <a:pt x="40" y="40"/>
                    <a:pt x="36" y="40"/>
                  </a:cubicBezTo>
                  <a:cubicBezTo>
                    <a:pt x="35" y="40"/>
                    <a:pt x="33" y="41"/>
                    <a:pt x="32" y="41"/>
                  </a:cubicBezTo>
                  <a:cubicBezTo>
                    <a:pt x="30" y="40"/>
                    <a:pt x="32" y="40"/>
                    <a:pt x="32" y="39"/>
                  </a:cubicBezTo>
                  <a:cubicBezTo>
                    <a:pt x="32" y="38"/>
                    <a:pt x="32" y="37"/>
                    <a:pt x="31" y="36"/>
                  </a:cubicBezTo>
                  <a:cubicBezTo>
                    <a:pt x="31" y="36"/>
                    <a:pt x="27" y="35"/>
                    <a:pt x="28" y="34"/>
                  </a:cubicBezTo>
                  <a:cubicBezTo>
                    <a:pt x="28" y="34"/>
                    <a:pt x="30" y="35"/>
                    <a:pt x="30" y="34"/>
                  </a:cubicBezTo>
                  <a:cubicBezTo>
                    <a:pt x="31" y="33"/>
                    <a:pt x="30" y="32"/>
                    <a:pt x="29" y="31"/>
                  </a:cubicBezTo>
                  <a:cubicBezTo>
                    <a:pt x="26" y="29"/>
                    <a:pt x="25" y="29"/>
                    <a:pt x="23" y="25"/>
                  </a:cubicBezTo>
                  <a:cubicBezTo>
                    <a:pt x="22" y="23"/>
                    <a:pt x="21" y="21"/>
                    <a:pt x="18" y="19"/>
                  </a:cubicBezTo>
                  <a:cubicBezTo>
                    <a:pt x="17" y="18"/>
                    <a:pt x="13" y="20"/>
                    <a:pt x="12" y="18"/>
                  </a:cubicBezTo>
                  <a:cubicBezTo>
                    <a:pt x="12" y="18"/>
                    <a:pt x="18" y="17"/>
                    <a:pt x="17" y="16"/>
                  </a:cubicBezTo>
                  <a:cubicBezTo>
                    <a:pt x="17" y="16"/>
                    <a:pt x="15" y="17"/>
                    <a:pt x="14" y="16"/>
                  </a:cubicBezTo>
                  <a:cubicBezTo>
                    <a:pt x="14" y="16"/>
                    <a:pt x="18" y="15"/>
                    <a:pt x="18" y="15"/>
                  </a:cubicBezTo>
                  <a:cubicBezTo>
                    <a:pt x="19" y="14"/>
                    <a:pt x="22" y="9"/>
                    <a:pt x="21" y="8"/>
                  </a:cubicBezTo>
                  <a:cubicBezTo>
                    <a:pt x="20" y="6"/>
                    <a:pt x="17" y="6"/>
                    <a:pt x="15" y="6"/>
                  </a:cubicBezTo>
                  <a:cubicBezTo>
                    <a:pt x="14" y="7"/>
                    <a:pt x="9" y="7"/>
                    <a:pt x="9" y="7"/>
                  </a:cubicBezTo>
                  <a:cubicBezTo>
                    <a:pt x="9" y="7"/>
                    <a:pt x="11" y="6"/>
                    <a:pt x="11" y="6"/>
                  </a:cubicBezTo>
                  <a:cubicBezTo>
                    <a:pt x="11" y="6"/>
                    <a:pt x="9" y="5"/>
                    <a:pt x="9" y="6"/>
                  </a:cubicBezTo>
                  <a:cubicBezTo>
                    <a:pt x="9" y="5"/>
                    <a:pt x="18" y="1"/>
                    <a:pt x="15" y="0"/>
                  </a:cubicBezTo>
                  <a:cubicBezTo>
                    <a:pt x="14" y="0"/>
                    <a:pt x="17" y="1"/>
                    <a:pt x="15" y="0"/>
                  </a:cubicBezTo>
                  <a:close/>
                </a:path>
              </a:pathLst>
            </a:custGeom>
            <a:solidFill>
              <a:srgbClr val="FF66CC"/>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235" name="Freeform 406">
              <a:extLst>
                <a:ext uri="{FF2B5EF4-FFF2-40B4-BE49-F238E27FC236}">
                  <a16:creationId xmlns:a16="http://schemas.microsoft.com/office/drawing/2014/main" id="{21038FC6-B062-A892-073B-C6F999EE1457}"/>
                </a:ext>
              </a:extLst>
            </p:cNvPr>
            <p:cNvSpPr>
              <a:spLocks/>
            </p:cNvSpPr>
            <p:nvPr/>
          </p:nvSpPr>
          <p:spPr bwMode="auto">
            <a:xfrm>
              <a:off x="8607999" y="2236296"/>
              <a:ext cx="354123" cy="258345"/>
            </a:xfrm>
            <a:custGeom>
              <a:avLst/>
              <a:gdLst>
                <a:gd name="T0" fmla="*/ 77 w 90"/>
                <a:gd name="T1" fmla="*/ 2 h 62"/>
                <a:gd name="T2" fmla="*/ 66 w 90"/>
                <a:gd name="T3" fmla="*/ 6 h 62"/>
                <a:gd name="T4" fmla="*/ 51 w 90"/>
                <a:gd name="T5" fmla="*/ 8 h 62"/>
                <a:gd name="T6" fmla="*/ 48 w 90"/>
                <a:gd name="T7" fmla="*/ 9 h 62"/>
                <a:gd name="T8" fmla="*/ 39 w 90"/>
                <a:gd name="T9" fmla="*/ 11 h 62"/>
                <a:gd name="T10" fmla="*/ 32 w 90"/>
                <a:gd name="T11" fmla="*/ 14 h 62"/>
                <a:gd name="T12" fmla="*/ 26 w 90"/>
                <a:gd name="T13" fmla="*/ 19 h 62"/>
                <a:gd name="T14" fmla="*/ 26 w 90"/>
                <a:gd name="T15" fmla="*/ 21 h 62"/>
                <a:gd name="T16" fmla="*/ 27 w 90"/>
                <a:gd name="T17" fmla="*/ 23 h 62"/>
                <a:gd name="T18" fmla="*/ 23 w 90"/>
                <a:gd name="T19" fmla="*/ 25 h 62"/>
                <a:gd name="T20" fmla="*/ 21 w 90"/>
                <a:gd name="T21" fmla="*/ 28 h 62"/>
                <a:gd name="T22" fmla="*/ 21 w 90"/>
                <a:gd name="T23" fmla="*/ 29 h 62"/>
                <a:gd name="T24" fmla="*/ 14 w 90"/>
                <a:gd name="T25" fmla="*/ 31 h 62"/>
                <a:gd name="T26" fmla="*/ 19 w 90"/>
                <a:gd name="T27" fmla="*/ 34 h 62"/>
                <a:gd name="T28" fmla="*/ 9 w 90"/>
                <a:gd name="T29" fmla="*/ 38 h 62"/>
                <a:gd name="T30" fmla="*/ 6 w 90"/>
                <a:gd name="T31" fmla="*/ 41 h 62"/>
                <a:gd name="T32" fmla="*/ 5 w 90"/>
                <a:gd name="T33" fmla="*/ 47 h 62"/>
                <a:gd name="T34" fmla="*/ 4 w 90"/>
                <a:gd name="T35" fmla="*/ 53 h 62"/>
                <a:gd name="T36" fmla="*/ 12 w 90"/>
                <a:gd name="T37" fmla="*/ 55 h 62"/>
                <a:gd name="T38" fmla="*/ 12 w 90"/>
                <a:gd name="T39" fmla="*/ 56 h 62"/>
                <a:gd name="T40" fmla="*/ 16 w 90"/>
                <a:gd name="T41" fmla="*/ 62 h 62"/>
                <a:gd name="T42" fmla="*/ 26 w 90"/>
                <a:gd name="T43" fmla="*/ 61 h 62"/>
                <a:gd name="T44" fmla="*/ 26 w 90"/>
                <a:gd name="T45" fmla="*/ 59 h 62"/>
                <a:gd name="T46" fmla="*/ 20 w 90"/>
                <a:gd name="T47" fmla="*/ 48 h 62"/>
                <a:gd name="T48" fmla="*/ 20 w 90"/>
                <a:gd name="T49" fmla="*/ 42 h 62"/>
                <a:gd name="T50" fmla="*/ 22 w 90"/>
                <a:gd name="T51" fmla="*/ 40 h 62"/>
                <a:gd name="T52" fmla="*/ 21 w 90"/>
                <a:gd name="T53" fmla="*/ 36 h 62"/>
                <a:gd name="T54" fmla="*/ 27 w 90"/>
                <a:gd name="T55" fmla="*/ 34 h 62"/>
                <a:gd name="T56" fmla="*/ 27 w 90"/>
                <a:gd name="T57" fmla="*/ 32 h 62"/>
                <a:gd name="T58" fmla="*/ 32 w 90"/>
                <a:gd name="T59" fmla="*/ 31 h 62"/>
                <a:gd name="T60" fmla="*/ 35 w 90"/>
                <a:gd name="T61" fmla="*/ 29 h 62"/>
                <a:gd name="T62" fmla="*/ 35 w 90"/>
                <a:gd name="T63" fmla="*/ 26 h 62"/>
                <a:gd name="T64" fmla="*/ 42 w 90"/>
                <a:gd name="T65" fmla="*/ 24 h 62"/>
                <a:gd name="T66" fmla="*/ 45 w 90"/>
                <a:gd name="T67" fmla="*/ 22 h 62"/>
                <a:gd name="T68" fmla="*/ 58 w 90"/>
                <a:gd name="T69" fmla="*/ 15 h 62"/>
                <a:gd name="T70" fmla="*/ 81 w 90"/>
                <a:gd name="T71" fmla="*/ 8 h 62"/>
                <a:gd name="T72" fmla="*/ 84 w 90"/>
                <a:gd name="T73" fmla="*/ 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0" h="62">
                  <a:moveTo>
                    <a:pt x="84" y="1"/>
                  </a:moveTo>
                  <a:cubicBezTo>
                    <a:pt x="81" y="1"/>
                    <a:pt x="80" y="0"/>
                    <a:pt x="77" y="2"/>
                  </a:cubicBezTo>
                  <a:cubicBezTo>
                    <a:pt x="76" y="2"/>
                    <a:pt x="72" y="3"/>
                    <a:pt x="73" y="4"/>
                  </a:cubicBezTo>
                  <a:cubicBezTo>
                    <a:pt x="72" y="4"/>
                    <a:pt x="68" y="6"/>
                    <a:pt x="66" y="6"/>
                  </a:cubicBezTo>
                  <a:cubicBezTo>
                    <a:pt x="64" y="6"/>
                    <a:pt x="61" y="7"/>
                    <a:pt x="59" y="8"/>
                  </a:cubicBezTo>
                  <a:cubicBezTo>
                    <a:pt x="56" y="8"/>
                    <a:pt x="54" y="8"/>
                    <a:pt x="51" y="8"/>
                  </a:cubicBezTo>
                  <a:cubicBezTo>
                    <a:pt x="51" y="8"/>
                    <a:pt x="45" y="8"/>
                    <a:pt x="46" y="9"/>
                  </a:cubicBezTo>
                  <a:cubicBezTo>
                    <a:pt x="46" y="9"/>
                    <a:pt x="48" y="9"/>
                    <a:pt x="48" y="9"/>
                  </a:cubicBezTo>
                  <a:cubicBezTo>
                    <a:pt x="47" y="10"/>
                    <a:pt x="45" y="10"/>
                    <a:pt x="44" y="11"/>
                  </a:cubicBezTo>
                  <a:cubicBezTo>
                    <a:pt x="43" y="11"/>
                    <a:pt x="41" y="11"/>
                    <a:pt x="39" y="11"/>
                  </a:cubicBezTo>
                  <a:cubicBezTo>
                    <a:pt x="38" y="11"/>
                    <a:pt x="38" y="11"/>
                    <a:pt x="36" y="12"/>
                  </a:cubicBezTo>
                  <a:cubicBezTo>
                    <a:pt x="35" y="15"/>
                    <a:pt x="34" y="14"/>
                    <a:pt x="32" y="14"/>
                  </a:cubicBezTo>
                  <a:cubicBezTo>
                    <a:pt x="30" y="15"/>
                    <a:pt x="31" y="17"/>
                    <a:pt x="28" y="17"/>
                  </a:cubicBezTo>
                  <a:cubicBezTo>
                    <a:pt x="26" y="17"/>
                    <a:pt x="27" y="19"/>
                    <a:pt x="26" y="19"/>
                  </a:cubicBezTo>
                  <a:cubicBezTo>
                    <a:pt x="25" y="20"/>
                    <a:pt x="22" y="18"/>
                    <a:pt x="23" y="19"/>
                  </a:cubicBezTo>
                  <a:cubicBezTo>
                    <a:pt x="23" y="20"/>
                    <a:pt x="26" y="21"/>
                    <a:pt x="26" y="21"/>
                  </a:cubicBezTo>
                  <a:cubicBezTo>
                    <a:pt x="26" y="21"/>
                    <a:pt x="22" y="22"/>
                    <a:pt x="22" y="22"/>
                  </a:cubicBezTo>
                  <a:cubicBezTo>
                    <a:pt x="22" y="23"/>
                    <a:pt x="27" y="23"/>
                    <a:pt x="27" y="23"/>
                  </a:cubicBezTo>
                  <a:cubicBezTo>
                    <a:pt x="27" y="24"/>
                    <a:pt x="20" y="24"/>
                    <a:pt x="21" y="25"/>
                  </a:cubicBezTo>
                  <a:cubicBezTo>
                    <a:pt x="21" y="24"/>
                    <a:pt x="23" y="25"/>
                    <a:pt x="23" y="25"/>
                  </a:cubicBezTo>
                  <a:cubicBezTo>
                    <a:pt x="21" y="26"/>
                    <a:pt x="20" y="25"/>
                    <a:pt x="20" y="26"/>
                  </a:cubicBezTo>
                  <a:cubicBezTo>
                    <a:pt x="19" y="27"/>
                    <a:pt x="21" y="28"/>
                    <a:pt x="21" y="28"/>
                  </a:cubicBezTo>
                  <a:cubicBezTo>
                    <a:pt x="20" y="28"/>
                    <a:pt x="19" y="28"/>
                    <a:pt x="18" y="28"/>
                  </a:cubicBezTo>
                  <a:cubicBezTo>
                    <a:pt x="18" y="28"/>
                    <a:pt x="20" y="29"/>
                    <a:pt x="21" y="29"/>
                  </a:cubicBezTo>
                  <a:cubicBezTo>
                    <a:pt x="19" y="29"/>
                    <a:pt x="18" y="29"/>
                    <a:pt x="17" y="30"/>
                  </a:cubicBezTo>
                  <a:cubicBezTo>
                    <a:pt x="16" y="31"/>
                    <a:pt x="15" y="31"/>
                    <a:pt x="14" y="31"/>
                  </a:cubicBezTo>
                  <a:cubicBezTo>
                    <a:pt x="12" y="32"/>
                    <a:pt x="12" y="33"/>
                    <a:pt x="14" y="33"/>
                  </a:cubicBezTo>
                  <a:cubicBezTo>
                    <a:pt x="15" y="33"/>
                    <a:pt x="18" y="34"/>
                    <a:pt x="19" y="34"/>
                  </a:cubicBezTo>
                  <a:cubicBezTo>
                    <a:pt x="17" y="35"/>
                    <a:pt x="15" y="33"/>
                    <a:pt x="15" y="36"/>
                  </a:cubicBezTo>
                  <a:cubicBezTo>
                    <a:pt x="15" y="37"/>
                    <a:pt x="10" y="37"/>
                    <a:pt x="9" y="38"/>
                  </a:cubicBezTo>
                  <a:cubicBezTo>
                    <a:pt x="8" y="39"/>
                    <a:pt x="9" y="39"/>
                    <a:pt x="9" y="40"/>
                  </a:cubicBezTo>
                  <a:cubicBezTo>
                    <a:pt x="9" y="40"/>
                    <a:pt x="6" y="41"/>
                    <a:pt x="6" y="41"/>
                  </a:cubicBezTo>
                  <a:cubicBezTo>
                    <a:pt x="2" y="42"/>
                    <a:pt x="7" y="42"/>
                    <a:pt x="7" y="43"/>
                  </a:cubicBezTo>
                  <a:cubicBezTo>
                    <a:pt x="8" y="44"/>
                    <a:pt x="5" y="47"/>
                    <a:pt x="5" y="47"/>
                  </a:cubicBezTo>
                  <a:cubicBezTo>
                    <a:pt x="3" y="49"/>
                    <a:pt x="0" y="47"/>
                    <a:pt x="0" y="51"/>
                  </a:cubicBezTo>
                  <a:cubicBezTo>
                    <a:pt x="0" y="55"/>
                    <a:pt x="2" y="53"/>
                    <a:pt x="4" y="53"/>
                  </a:cubicBezTo>
                  <a:cubicBezTo>
                    <a:pt x="6" y="54"/>
                    <a:pt x="7" y="55"/>
                    <a:pt x="9" y="54"/>
                  </a:cubicBezTo>
                  <a:cubicBezTo>
                    <a:pt x="9" y="54"/>
                    <a:pt x="11" y="56"/>
                    <a:pt x="12" y="55"/>
                  </a:cubicBezTo>
                  <a:cubicBezTo>
                    <a:pt x="12" y="55"/>
                    <a:pt x="10" y="55"/>
                    <a:pt x="10" y="56"/>
                  </a:cubicBezTo>
                  <a:cubicBezTo>
                    <a:pt x="11" y="56"/>
                    <a:pt x="12" y="56"/>
                    <a:pt x="12" y="56"/>
                  </a:cubicBezTo>
                  <a:cubicBezTo>
                    <a:pt x="12" y="56"/>
                    <a:pt x="10" y="60"/>
                    <a:pt x="10" y="60"/>
                  </a:cubicBezTo>
                  <a:cubicBezTo>
                    <a:pt x="12" y="61"/>
                    <a:pt x="14" y="61"/>
                    <a:pt x="16" y="62"/>
                  </a:cubicBezTo>
                  <a:cubicBezTo>
                    <a:pt x="19" y="62"/>
                    <a:pt x="20" y="62"/>
                    <a:pt x="23" y="62"/>
                  </a:cubicBezTo>
                  <a:cubicBezTo>
                    <a:pt x="24" y="61"/>
                    <a:pt x="25" y="61"/>
                    <a:pt x="26" y="61"/>
                  </a:cubicBezTo>
                  <a:cubicBezTo>
                    <a:pt x="27" y="62"/>
                    <a:pt x="28" y="62"/>
                    <a:pt x="30" y="62"/>
                  </a:cubicBezTo>
                  <a:cubicBezTo>
                    <a:pt x="31" y="62"/>
                    <a:pt x="27" y="59"/>
                    <a:pt x="26" y="59"/>
                  </a:cubicBezTo>
                  <a:cubicBezTo>
                    <a:pt x="24" y="57"/>
                    <a:pt x="23" y="55"/>
                    <a:pt x="22" y="53"/>
                  </a:cubicBezTo>
                  <a:cubicBezTo>
                    <a:pt x="20" y="51"/>
                    <a:pt x="21" y="50"/>
                    <a:pt x="20" y="48"/>
                  </a:cubicBezTo>
                  <a:cubicBezTo>
                    <a:pt x="19" y="45"/>
                    <a:pt x="18" y="45"/>
                    <a:pt x="20" y="43"/>
                  </a:cubicBezTo>
                  <a:cubicBezTo>
                    <a:pt x="21" y="43"/>
                    <a:pt x="20" y="43"/>
                    <a:pt x="20" y="42"/>
                  </a:cubicBezTo>
                  <a:cubicBezTo>
                    <a:pt x="21" y="41"/>
                    <a:pt x="24" y="42"/>
                    <a:pt x="24" y="41"/>
                  </a:cubicBezTo>
                  <a:cubicBezTo>
                    <a:pt x="24" y="41"/>
                    <a:pt x="22" y="40"/>
                    <a:pt x="22" y="40"/>
                  </a:cubicBezTo>
                  <a:cubicBezTo>
                    <a:pt x="23" y="39"/>
                    <a:pt x="26" y="40"/>
                    <a:pt x="26" y="39"/>
                  </a:cubicBezTo>
                  <a:cubicBezTo>
                    <a:pt x="26" y="38"/>
                    <a:pt x="21" y="37"/>
                    <a:pt x="21" y="36"/>
                  </a:cubicBezTo>
                  <a:cubicBezTo>
                    <a:pt x="21" y="36"/>
                    <a:pt x="29" y="37"/>
                    <a:pt x="29" y="37"/>
                  </a:cubicBezTo>
                  <a:cubicBezTo>
                    <a:pt x="29" y="36"/>
                    <a:pt x="27" y="35"/>
                    <a:pt x="27" y="34"/>
                  </a:cubicBezTo>
                  <a:cubicBezTo>
                    <a:pt x="27" y="33"/>
                    <a:pt x="30" y="35"/>
                    <a:pt x="31" y="34"/>
                  </a:cubicBezTo>
                  <a:cubicBezTo>
                    <a:pt x="31" y="33"/>
                    <a:pt x="27" y="31"/>
                    <a:pt x="27" y="32"/>
                  </a:cubicBezTo>
                  <a:cubicBezTo>
                    <a:pt x="27" y="31"/>
                    <a:pt x="31" y="33"/>
                    <a:pt x="32" y="32"/>
                  </a:cubicBezTo>
                  <a:cubicBezTo>
                    <a:pt x="32" y="32"/>
                    <a:pt x="33" y="31"/>
                    <a:pt x="32" y="31"/>
                  </a:cubicBezTo>
                  <a:cubicBezTo>
                    <a:pt x="32" y="31"/>
                    <a:pt x="30" y="29"/>
                    <a:pt x="30" y="29"/>
                  </a:cubicBezTo>
                  <a:cubicBezTo>
                    <a:pt x="32" y="29"/>
                    <a:pt x="33" y="30"/>
                    <a:pt x="35" y="29"/>
                  </a:cubicBezTo>
                  <a:cubicBezTo>
                    <a:pt x="35" y="28"/>
                    <a:pt x="37" y="27"/>
                    <a:pt x="37" y="27"/>
                  </a:cubicBezTo>
                  <a:cubicBezTo>
                    <a:pt x="37" y="26"/>
                    <a:pt x="35" y="26"/>
                    <a:pt x="35" y="26"/>
                  </a:cubicBezTo>
                  <a:cubicBezTo>
                    <a:pt x="36" y="26"/>
                    <a:pt x="39" y="26"/>
                    <a:pt x="39" y="24"/>
                  </a:cubicBezTo>
                  <a:cubicBezTo>
                    <a:pt x="39" y="22"/>
                    <a:pt x="41" y="25"/>
                    <a:pt x="42" y="24"/>
                  </a:cubicBezTo>
                  <a:cubicBezTo>
                    <a:pt x="42" y="24"/>
                    <a:pt x="41" y="23"/>
                    <a:pt x="41" y="23"/>
                  </a:cubicBezTo>
                  <a:cubicBezTo>
                    <a:pt x="42" y="22"/>
                    <a:pt x="45" y="23"/>
                    <a:pt x="45" y="22"/>
                  </a:cubicBezTo>
                  <a:cubicBezTo>
                    <a:pt x="46" y="21"/>
                    <a:pt x="45" y="20"/>
                    <a:pt x="44" y="20"/>
                  </a:cubicBezTo>
                  <a:cubicBezTo>
                    <a:pt x="49" y="18"/>
                    <a:pt x="53" y="16"/>
                    <a:pt x="58" y="15"/>
                  </a:cubicBezTo>
                  <a:cubicBezTo>
                    <a:pt x="61" y="14"/>
                    <a:pt x="65" y="13"/>
                    <a:pt x="68" y="12"/>
                  </a:cubicBezTo>
                  <a:cubicBezTo>
                    <a:pt x="73" y="11"/>
                    <a:pt x="77" y="10"/>
                    <a:pt x="81" y="8"/>
                  </a:cubicBezTo>
                  <a:cubicBezTo>
                    <a:pt x="83" y="8"/>
                    <a:pt x="86" y="6"/>
                    <a:pt x="88" y="4"/>
                  </a:cubicBezTo>
                  <a:cubicBezTo>
                    <a:pt x="90" y="2"/>
                    <a:pt x="86" y="1"/>
                    <a:pt x="84" y="1"/>
                  </a:cubicBezTo>
                  <a:cubicBezTo>
                    <a:pt x="82" y="1"/>
                    <a:pt x="86" y="1"/>
                    <a:pt x="84" y="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236" name="Freeform 407">
              <a:extLst>
                <a:ext uri="{FF2B5EF4-FFF2-40B4-BE49-F238E27FC236}">
                  <a16:creationId xmlns:a16="http://schemas.microsoft.com/office/drawing/2014/main" id="{0C9D3F6A-3DA0-803A-D7C7-A4958850FD47}"/>
                </a:ext>
              </a:extLst>
            </p:cNvPr>
            <p:cNvSpPr>
              <a:spLocks/>
            </p:cNvSpPr>
            <p:nvPr/>
          </p:nvSpPr>
          <p:spPr bwMode="auto">
            <a:xfrm>
              <a:off x="9516112" y="2128416"/>
              <a:ext cx="126090" cy="66715"/>
            </a:xfrm>
            <a:custGeom>
              <a:avLst/>
              <a:gdLst>
                <a:gd name="T0" fmla="*/ 16 w 32"/>
                <a:gd name="T1" fmla="*/ 6 h 16"/>
                <a:gd name="T2" fmla="*/ 19 w 32"/>
                <a:gd name="T3" fmla="*/ 1 h 16"/>
                <a:gd name="T4" fmla="*/ 16 w 32"/>
                <a:gd name="T5" fmla="*/ 0 h 16"/>
                <a:gd name="T6" fmla="*/ 15 w 32"/>
                <a:gd name="T7" fmla="*/ 2 h 16"/>
                <a:gd name="T8" fmla="*/ 10 w 32"/>
                <a:gd name="T9" fmla="*/ 2 h 16"/>
                <a:gd name="T10" fmla="*/ 9 w 32"/>
                <a:gd name="T11" fmla="*/ 4 h 16"/>
                <a:gd name="T12" fmla="*/ 12 w 32"/>
                <a:gd name="T13" fmla="*/ 4 h 16"/>
                <a:gd name="T14" fmla="*/ 10 w 32"/>
                <a:gd name="T15" fmla="*/ 8 h 16"/>
                <a:gd name="T16" fmla="*/ 5 w 32"/>
                <a:gd name="T17" fmla="*/ 10 h 16"/>
                <a:gd name="T18" fmla="*/ 1 w 32"/>
                <a:gd name="T19" fmla="*/ 15 h 16"/>
                <a:gd name="T20" fmla="*/ 8 w 32"/>
                <a:gd name="T21" fmla="*/ 15 h 16"/>
                <a:gd name="T22" fmla="*/ 17 w 32"/>
                <a:gd name="T23" fmla="*/ 14 h 16"/>
                <a:gd name="T24" fmla="*/ 28 w 32"/>
                <a:gd name="T25" fmla="*/ 12 h 16"/>
                <a:gd name="T26" fmla="*/ 29 w 32"/>
                <a:gd name="T27" fmla="*/ 7 h 16"/>
                <a:gd name="T28" fmla="*/ 22 w 32"/>
                <a:gd name="T29" fmla="*/ 3 h 16"/>
                <a:gd name="T30" fmla="*/ 16 w 32"/>
                <a:gd name="T31" fmla="*/ 6 h 16"/>
                <a:gd name="T32" fmla="*/ 16 w 32"/>
                <a:gd name="T33" fmla="*/ 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16">
                  <a:moveTo>
                    <a:pt x="16" y="6"/>
                  </a:moveTo>
                  <a:cubicBezTo>
                    <a:pt x="16" y="6"/>
                    <a:pt x="19" y="2"/>
                    <a:pt x="19" y="1"/>
                  </a:cubicBezTo>
                  <a:cubicBezTo>
                    <a:pt x="18" y="0"/>
                    <a:pt x="17" y="0"/>
                    <a:pt x="16" y="0"/>
                  </a:cubicBezTo>
                  <a:cubicBezTo>
                    <a:pt x="15" y="0"/>
                    <a:pt x="15" y="2"/>
                    <a:pt x="15" y="2"/>
                  </a:cubicBezTo>
                  <a:cubicBezTo>
                    <a:pt x="13" y="2"/>
                    <a:pt x="12" y="0"/>
                    <a:pt x="10" y="2"/>
                  </a:cubicBezTo>
                  <a:cubicBezTo>
                    <a:pt x="10" y="2"/>
                    <a:pt x="8" y="3"/>
                    <a:pt x="9" y="4"/>
                  </a:cubicBezTo>
                  <a:cubicBezTo>
                    <a:pt x="10" y="4"/>
                    <a:pt x="11" y="5"/>
                    <a:pt x="12" y="4"/>
                  </a:cubicBezTo>
                  <a:cubicBezTo>
                    <a:pt x="10" y="5"/>
                    <a:pt x="5" y="6"/>
                    <a:pt x="10" y="8"/>
                  </a:cubicBezTo>
                  <a:cubicBezTo>
                    <a:pt x="7" y="7"/>
                    <a:pt x="6" y="8"/>
                    <a:pt x="5" y="10"/>
                  </a:cubicBezTo>
                  <a:cubicBezTo>
                    <a:pt x="4" y="11"/>
                    <a:pt x="0" y="15"/>
                    <a:pt x="1" y="15"/>
                  </a:cubicBezTo>
                  <a:cubicBezTo>
                    <a:pt x="3" y="16"/>
                    <a:pt x="6" y="16"/>
                    <a:pt x="8" y="15"/>
                  </a:cubicBezTo>
                  <a:cubicBezTo>
                    <a:pt x="11" y="13"/>
                    <a:pt x="14" y="13"/>
                    <a:pt x="17" y="14"/>
                  </a:cubicBezTo>
                  <a:cubicBezTo>
                    <a:pt x="21" y="14"/>
                    <a:pt x="24" y="13"/>
                    <a:pt x="28" y="12"/>
                  </a:cubicBezTo>
                  <a:cubicBezTo>
                    <a:pt x="30" y="11"/>
                    <a:pt x="32" y="8"/>
                    <a:pt x="29" y="7"/>
                  </a:cubicBezTo>
                  <a:cubicBezTo>
                    <a:pt x="27" y="6"/>
                    <a:pt x="24" y="2"/>
                    <a:pt x="22" y="3"/>
                  </a:cubicBezTo>
                  <a:cubicBezTo>
                    <a:pt x="20" y="3"/>
                    <a:pt x="18" y="6"/>
                    <a:pt x="16" y="6"/>
                  </a:cubicBezTo>
                  <a:cubicBezTo>
                    <a:pt x="15" y="6"/>
                    <a:pt x="17" y="6"/>
                    <a:pt x="16" y="6"/>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237" name="Freeform 408">
              <a:extLst>
                <a:ext uri="{FF2B5EF4-FFF2-40B4-BE49-F238E27FC236}">
                  <a16:creationId xmlns:a16="http://schemas.microsoft.com/office/drawing/2014/main" id="{F0DD3AE2-9369-E92B-CC83-F8B3056C59DC}"/>
                </a:ext>
              </a:extLst>
            </p:cNvPr>
            <p:cNvSpPr>
              <a:spLocks/>
            </p:cNvSpPr>
            <p:nvPr/>
          </p:nvSpPr>
          <p:spPr bwMode="auto">
            <a:xfrm>
              <a:off x="9414167" y="2090091"/>
              <a:ext cx="118041" cy="66715"/>
            </a:xfrm>
            <a:custGeom>
              <a:avLst/>
              <a:gdLst>
                <a:gd name="T0" fmla="*/ 26 w 30"/>
                <a:gd name="T1" fmla="*/ 10 h 16"/>
                <a:gd name="T2" fmla="*/ 28 w 30"/>
                <a:gd name="T3" fmla="*/ 7 h 16"/>
                <a:gd name="T4" fmla="*/ 29 w 30"/>
                <a:gd name="T5" fmla="*/ 5 h 16"/>
                <a:gd name="T6" fmla="*/ 26 w 30"/>
                <a:gd name="T7" fmla="*/ 3 h 16"/>
                <a:gd name="T8" fmla="*/ 22 w 30"/>
                <a:gd name="T9" fmla="*/ 3 h 16"/>
                <a:gd name="T10" fmla="*/ 17 w 30"/>
                <a:gd name="T11" fmla="*/ 4 h 16"/>
                <a:gd name="T12" fmla="*/ 18 w 30"/>
                <a:gd name="T13" fmla="*/ 1 h 16"/>
                <a:gd name="T14" fmla="*/ 12 w 30"/>
                <a:gd name="T15" fmla="*/ 1 h 16"/>
                <a:gd name="T16" fmla="*/ 5 w 30"/>
                <a:gd name="T17" fmla="*/ 4 h 16"/>
                <a:gd name="T18" fmla="*/ 7 w 30"/>
                <a:gd name="T19" fmla="*/ 4 h 16"/>
                <a:gd name="T20" fmla="*/ 0 w 30"/>
                <a:gd name="T21" fmla="*/ 8 h 16"/>
                <a:gd name="T22" fmla="*/ 4 w 30"/>
                <a:gd name="T23" fmla="*/ 9 h 16"/>
                <a:gd name="T24" fmla="*/ 7 w 30"/>
                <a:gd name="T25" fmla="*/ 12 h 16"/>
                <a:gd name="T26" fmla="*/ 12 w 30"/>
                <a:gd name="T27" fmla="*/ 13 h 16"/>
                <a:gd name="T28" fmla="*/ 19 w 30"/>
                <a:gd name="T29" fmla="*/ 16 h 16"/>
                <a:gd name="T30" fmla="*/ 28 w 30"/>
                <a:gd name="T31" fmla="*/ 15 h 16"/>
                <a:gd name="T32" fmla="*/ 26 w 30"/>
                <a:gd name="T33" fmla="*/ 10 h 16"/>
                <a:gd name="T34" fmla="*/ 26 w 30"/>
                <a:gd name="T35" fmla="*/ 1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 h="16">
                  <a:moveTo>
                    <a:pt x="26" y="10"/>
                  </a:moveTo>
                  <a:cubicBezTo>
                    <a:pt x="29" y="11"/>
                    <a:pt x="27" y="9"/>
                    <a:pt x="28" y="7"/>
                  </a:cubicBezTo>
                  <a:cubicBezTo>
                    <a:pt x="28" y="6"/>
                    <a:pt x="29" y="6"/>
                    <a:pt x="29" y="5"/>
                  </a:cubicBezTo>
                  <a:cubicBezTo>
                    <a:pt x="29" y="4"/>
                    <a:pt x="27" y="3"/>
                    <a:pt x="26" y="3"/>
                  </a:cubicBezTo>
                  <a:cubicBezTo>
                    <a:pt x="25" y="2"/>
                    <a:pt x="23" y="2"/>
                    <a:pt x="22" y="3"/>
                  </a:cubicBezTo>
                  <a:cubicBezTo>
                    <a:pt x="22" y="3"/>
                    <a:pt x="17" y="4"/>
                    <a:pt x="17" y="4"/>
                  </a:cubicBezTo>
                  <a:cubicBezTo>
                    <a:pt x="17" y="4"/>
                    <a:pt x="21" y="2"/>
                    <a:pt x="18" y="1"/>
                  </a:cubicBezTo>
                  <a:cubicBezTo>
                    <a:pt x="16" y="0"/>
                    <a:pt x="14" y="1"/>
                    <a:pt x="12" y="1"/>
                  </a:cubicBezTo>
                  <a:cubicBezTo>
                    <a:pt x="11" y="1"/>
                    <a:pt x="6" y="2"/>
                    <a:pt x="5" y="4"/>
                  </a:cubicBezTo>
                  <a:cubicBezTo>
                    <a:pt x="5" y="4"/>
                    <a:pt x="7" y="4"/>
                    <a:pt x="7" y="4"/>
                  </a:cubicBezTo>
                  <a:cubicBezTo>
                    <a:pt x="7" y="4"/>
                    <a:pt x="0" y="7"/>
                    <a:pt x="0" y="8"/>
                  </a:cubicBezTo>
                  <a:cubicBezTo>
                    <a:pt x="0" y="8"/>
                    <a:pt x="4" y="9"/>
                    <a:pt x="4" y="9"/>
                  </a:cubicBezTo>
                  <a:cubicBezTo>
                    <a:pt x="5" y="9"/>
                    <a:pt x="6" y="11"/>
                    <a:pt x="7" y="12"/>
                  </a:cubicBezTo>
                  <a:cubicBezTo>
                    <a:pt x="9" y="13"/>
                    <a:pt x="10" y="13"/>
                    <a:pt x="12" y="13"/>
                  </a:cubicBezTo>
                  <a:cubicBezTo>
                    <a:pt x="14" y="14"/>
                    <a:pt x="17" y="16"/>
                    <a:pt x="19" y="16"/>
                  </a:cubicBezTo>
                  <a:cubicBezTo>
                    <a:pt x="22" y="16"/>
                    <a:pt x="25" y="16"/>
                    <a:pt x="28" y="15"/>
                  </a:cubicBezTo>
                  <a:cubicBezTo>
                    <a:pt x="30" y="15"/>
                    <a:pt x="26" y="10"/>
                    <a:pt x="26" y="10"/>
                  </a:cubicBezTo>
                  <a:cubicBezTo>
                    <a:pt x="27" y="10"/>
                    <a:pt x="25" y="10"/>
                    <a:pt x="26" y="10"/>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238" name="Freeform 409">
              <a:extLst>
                <a:ext uri="{FF2B5EF4-FFF2-40B4-BE49-F238E27FC236}">
                  <a16:creationId xmlns:a16="http://schemas.microsoft.com/office/drawing/2014/main" id="{3F3C8C19-5165-BCCD-CABF-8D32B78BB508}"/>
                </a:ext>
              </a:extLst>
            </p:cNvPr>
            <p:cNvSpPr>
              <a:spLocks/>
            </p:cNvSpPr>
            <p:nvPr/>
          </p:nvSpPr>
          <p:spPr bwMode="auto">
            <a:xfrm>
              <a:off x="9379291" y="2094348"/>
              <a:ext cx="59020" cy="21293"/>
            </a:xfrm>
            <a:custGeom>
              <a:avLst/>
              <a:gdLst>
                <a:gd name="T0" fmla="*/ 9 w 15"/>
                <a:gd name="T1" fmla="*/ 1 h 5"/>
                <a:gd name="T2" fmla="*/ 4 w 15"/>
                <a:gd name="T3" fmla="*/ 1 h 5"/>
                <a:gd name="T4" fmla="*/ 0 w 15"/>
                <a:gd name="T5" fmla="*/ 1 h 5"/>
                <a:gd name="T6" fmla="*/ 1 w 15"/>
                <a:gd name="T7" fmla="*/ 3 h 5"/>
                <a:gd name="T8" fmla="*/ 6 w 15"/>
                <a:gd name="T9" fmla="*/ 5 h 5"/>
                <a:gd name="T10" fmla="*/ 9 w 15"/>
                <a:gd name="T11" fmla="*/ 1 h 5"/>
                <a:gd name="T12" fmla="*/ 9 w 15"/>
                <a:gd name="T13" fmla="*/ 1 h 5"/>
              </a:gdLst>
              <a:ahLst/>
              <a:cxnLst>
                <a:cxn ang="0">
                  <a:pos x="T0" y="T1"/>
                </a:cxn>
                <a:cxn ang="0">
                  <a:pos x="T2" y="T3"/>
                </a:cxn>
                <a:cxn ang="0">
                  <a:pos x="T4" y="T5"/>
                </a:cxn>
                <a:cxn ang="0">
                  <a:pos x="T6" y="T7"/>
                </a:cxn>
                <a:cxn ang="0">
                  <a:pos x="T8" y="T9"/>
                </a:cxn>
                <a:cxn ang="0">
                  <a:pos x="T10" y="T11"/>
                </a:cxn>
                <a:cxn ang="0">
                  <a:pos x="T12" y="T13"/>
                </a:cxn>
              </a:cxnLst>
              <a:rect l="0" t="0" r="r" b="b"/>
              <a:pathLst>
                <a:path w="15" h="5">
                  <a:moveTo>
                    <a:pt x="9" y="1"/>
                  </a:moveTo>
                  <a:cubicBezTo>
                    <a:pt x="8" y="1"/>
                    <a:pt x="6" y="1"/>
                    <a:pt x="4" y="1"/>
                  </a:cubicBezTo>
                  <a:cubicBezTo>
                    <a:pt x="3" y="1"/>
                    <a:pt x="1" y="0"/>
                    <a:pt x="0" y="1"/>
                  </a:cubicBezTo>
                  <a:cubicBezTo>
                    <a:pt x="0" y="1"/>
                    <a:pt x="0" y="3"/>
                    <a:pt x="1" y="3"/>
                  </a:cubicBezTo>
                  <a:cubicBezTo>
                    <a:pt x="3" y="4"/>
                    <a:pt x="4" y="5"/>
                    <a:pt x="6" y="5"/>
                  </a:cubicBezTo>
                  <a:cubicBezTo>
                    <a:pt x="8" y="5"/>
                    <a:pt x="15" y="2"/>
                    <a:pt x="9" y="1"/>
                  </a:cubicBezTo>
                  <a:cubicBezTo>
                    <a:pt x="8" y="1"/>
                    <a:pt x="10" y="2"/>
                    <a:pt x="9" y="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239" name="Freeform 410">
              <a:extLst>
                <a:ext uri="{FF2B5EF4-FFF2-40B4-BE49-F238E27FC236}">
                  <a16:creationId xmlns:a16="http://schemas.microsoft.com/office/drawing/2014/main" id="{34849A10-7727-B80C-790C-7E4D048938B4}"/>
                </a:ext>
              </a:extLst>
            </p:cNvPr>
            <p:cNvSpPr>
              <a:spLocks/>
            </p:cNvSpPr>
            <p:nvPr/>
          </p:nvSpPr>
          <p:spPr bwMode="auto">
            <a:xfrm>
              <a:off x="9390022" y="2036151"/>
              <a:ext cx="99261" cy="66715"/>
            </a:xfrm>
            <a:custGeom>
              <a:avLst/>
              <a:gdLst>
                <a:gd name="T0" fmla="*/ 7 w 25"/>
                <a:gd name="T1" fmla="*/ 15 h 16"/>
                <a:gd name="T2" fmla="*/ 3 w 25"/>
                <a:gd name="T3" fmla="*/ 13 h 16"/>
                <a:gd name="T4" fmla="*/ 4 w 25"/>
                <a:gd name="T5" fmla="*/ 12 h 16"/>
                <a:gd name="T6" fmla="*/ 0 w 25"/>
                <a:gd name="T7" fmla="*/ 12 h 16"/>
                <a:gd name="T8" fmla="*/ 3 w 25"/>
                <a:gd name="T9" fmla="*/ 11 h 16"/>
                <a:gd name="T10" fmla="*/ 2 w 25"/>
                <a:gd name="T11" fmla="*/ 10 h 16"/>
                <a:gd name="T12" fmla="*/ 6 w 25"/>
                <a:gd name="T13" fmla="*/ 6 h 16"/>
                <a:gd name="T14" fmla="*/ 5 w 25"/>
                <a:gd name="T15" fmla="*/ 6 h 16"/>
                <a:gd name="T16" fmla="*/ 11 w 25"/>
                <a:gd name="T17" fmla="*/ 3 h 16"/>
                <a:gd name="T18" fmla="*/ 18 w 25"/>
                <a:gd name="T19" fmla="*/ 0 h 16"/>
                <a:gd name="T20" fmla="*/ 20 w 25"/>
                <a:gd name="T21" fmla="*/ 4 h 16"/>
                <a:gd name="T22" fmla="*/ 25 w 25"/>
                <a:gd name="T23" fmla="*/ 7 h 16"/>
                <a:gd name="T24" fmla="*/ 21 w 25"/>
                <a:gd name="T25" fmla="*/ 9 h 16"/>
                <a:gd name="T26" fmla="*/ 23 w 25"/>
                <a:gd name="T27" fmla="*/ 12 h 16"/>
                <a:gd name="T28" fmla="*/ 19 w 25"/>
                <a:gd name="T29" fmla="*/ 13 h 16"/>
                <a:gd name="T30" fmla="*/ 7 w 25"/>
                <a:gd name="T31" fmla="*/ 15 h 16"/>
                <a:gd name="T32" fmla="*/ 7 w 25"/>
                <a:gd name="T33" fmla="*/ 1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 h="16">
                  <a:moveTo>
                    <a:pt x="7" y="15"/>
                  </a:moveTo>
                  <a:cubicBezTo>
                    <a:pt x="6" y="14"/>
                    <a:pt x="4" y="14"/>
                    <a:pt x="3" y="13"/>
                  </a:cubicBezTo>
                  <a:cubicBezTo>
                    <a:pt x="2" y="12"/>
                    <a:pt x="4" y="12"/>
                    <a:pt x="4" y="12"/>
                  </a:cubicBezTo>
                  <a:cubicBezTo>
                    <a:pt x="4" y="12"/>
                    <a:pt x="0" y="13"/>
                    <a:pt x="0" y="12"/>
                  </a:cubicBezTo>
                  <a:cubicBezTo>
                    <a:pt x="0" y="10"/>
                    <a:pt x="3" y="11"/>
                    <a:pt x="3" y="11"/>
                  </a:cubicBezTo>
                  <a:cubicBezTo>
                    <a:pt x="3" y="10"/>
                    <a:pt x="2" y="10"/>
                    <a:pt x="2" y="10"/>
                  </a:cubicBezTo>
                  <a:cubicBezTo>
                    <a:pt x="2" y="10"/>
                    <a:pt x="7" y="7"/>
                    <a:pt x="6" y="6"/>
                  </a:cubicBezTo>
                  <a:cubicBezTo>
                    <a:pt x="6" y="6"/>
                    <a:pt x="5" y="6"/>
                    <a:pt x="5" y="6"/>
                  </a:cubicBezTo>
                  <a:cubicBezTo>
                    <a:pt x="6" y="4"/>
                    <a:pt x="9" y="4"/>
                    <a:pt x="11" y="3"/>
                  </a:cubicBezTo>
                  <a:cubicBezTo>
                    <a:pt x="13" y="2"/>
                    <a:pt x="16" y="1"/>
                    <a:pt x="18" y="0"/>
                  </a:cubicBezTo>
                  <a:cubicBezTo>
                    <a:pt x="18" y="0"/>
                    <a:pt x="19" y="3"/>
                    <a:pt x="20" y="4"/>
                  </a:cubicBezTo>
                  <a:cubicBezTo>
                    <a:pt x="20" y="4"/>
                    <a:pt x="25" y="6"/>
                    <a:pt x="25" y="7"/>
                  </a:cubicBezTo>
                  <a:cubicBezTo>
                    <a:pt x="25" y="8"/>
                    <a:pt x="20" y="7"/>
                    <a:pt x="21" y="9"/>
                  </a:cubicBezTo>
                  <a:cubicBezTo>
                    <a:pt x="21" y="9"/>
                    <a:pt x="23" y="10"/>
                    <a:pt x="23" y="12"/>
                  </a:cubicBezTo>
                  <a:cubicBezTo>
                    <a:pt x="22" y="12"/>
                    <a:pt x="20" y="12"/>
                    <a:pt x="19" y="13"/>
                  </a:cubicBezTo>
                  <a:cubicBezTo>
                    <a:pt x="16" y="14"/>
                    <a:pt x="10" y="16"/>
                    <a:pt x="7" y="15"/>
                  </a:cubicBezTo>
                  <a:cubicBezTo>
                    <a:pt x="6" y="14"/>
                    <a:pt x="9" y="16"/>
                    <a:pt x="7" y="15"/>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240" name="Freeform 411">
              <a:extLst>
                <a:ext uri="{FF2B5EF4-FFF2-40B4-BE49-F238E27FC236}">
                  <a16:creationId xmlns:a16="http://schemas.microsoft.com/office/drawing/2014/main" id="{2EB00C4F-C328-80F2-22DA-29D72D46D0D5}"/>
                </a:ext>
              </a:extLst>
            </p:cNvPr>
            <p:cNvSpPr>
              <a:spLocks/>
            </p:cNvSpPr>
            <p:nvPr/>
          </p:nvSpPr>
          <p:spPr bwMode="auto">
            <a:xfrm>
              <a:off x="10436296" y="2298752"/>
              <a:ext cx="99261" cy="34067"/>
            </a:xfrm>
            <a:custGeom>
              <a:avLst/>
              <a:gdLst>
                <a:gd name="T0" fmla="*/ 5 w 25"/>
                <a:gd name="T1" fmla="*/ 3 h 8"/>
                <a:gd name="T2" fmla="*/ 3 w 25"/>
                <a:gd name="T3" fmla="*/ 1 h 8"/>
                <a:gd name="T4" fmla="*/ 1 w 25"/>
                <a:gd name="T5" fmla="*/ 2 h 8"/>
                <a:gd name="T6" fmla="*/ 2 w 25"/>
                <a:gd name="T7" fmla="*/ 4 h 8"/>
                <a:gd name="T8" fmla="*/ 5 w 25"/>
                <a:gd name="T9" fmla="*/ 6 h 8"/>
                <a:gd name="T10" fmla="*/ 16 w 25"/>
                <a:gd name="T11" fmla="*/ 8 h 8"/>
                <a:gd name="T12" fmla="*/ 24 w 25"/>
                <a:gd name="T13" fmla="*/ 5 h 8"/>
                <a:gd name="T14" fmla="*/ 23 w 25"/>
                <a:gd name="T15" fmla="*/ 6 h 8"/>
                <a:gd name="T16" fmla="*/ 20 w 25"/>
                <a:gd name="T17" fmla="*/ 4 h 8"/>
                <a:gd name="T18" fmla="*/ 15 w 25"/>
                <a:gd name="T19" fmla="*/ 4 h 8"/>
                <a:gd name="T20" fmla="*/ 10 w 25"/>
                <a:gd name="T21" fmla="*/ 2 h 8"/>
                <a:gd name="T22" fmla="*/ 5 w 25"/>
                <a:gd name="T23" fmla="*/ 3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 h="8">
                  <a:moveTo>
                    <a:pt x="5" y="3"/>
                  </a:moveTo>
                  <a:cubicBezTo>
                    <a:pt x="4" y="3"/>
                    <a:pt x="4" y="1"/>
                    <a:pt x="3" y="1"/>
                  </a:cubicBezTo>
                  <a:cubicBezTo>
                    <a:pt x="3" y="0"/>
                    <a:pt x="1" y="2"/>
                    <a:pt x="1" y="2"/>
                  </a:cubicBezTo>
                  <a:cubicBezTo>
                    <a:pt x="0" y="4"/>
                    <a:pt x="1" y="4"/>
                    <a:pt x="2" y="4"/>
                  </a:cubicBezTo>
                  <a:cubicBezTo>
                    <a:pt x="3" y="4"/>
                    <a:pt x="4" y="6"/>
                    <a:pt x="5" y="6"/>
                  </a:cubicBezTo>
                  <a:cubicBezTo>
                    <a:pt x="9" y="7"/>
                    <a:pt x="12" y="8"/>
                    <a:pt x="16" y="8"/>
                  </a:cubicBezTo>
                  <a:cubicBezTo>
                    <a:pt x="17" y="8"/>
                    <a:pt x="25" y="7"/>
                    <a:pt x="24" y="5"/>
                  </a:cubicBezTo>
                  <a:cubicBezTo>
                    <a:pt x="23" y="5"/>
                    <a:pt x="23" y="6"/>
                    <a:pt x="23" y="6"/>
                  </a:cubicBezTo>
                  <a:cubicBezTo>
                    <a:pt x="22" y="6"/>
                    <a:pt x="21" y="5"/>
                    <a:pt x="20" y="4"/>
                  </a:cubicBezTo>
                  <a:cubicBezTo>
                    <a:pt x="19" y="4"/>
                    <a:pt x="17" y="3"/>
                    <a:pt x="15" y="4"/>
                  </a:cubicBezTo>
                  <a:cubicBezTo>
                    <a:pt x="14" y="4"/>
                    <a:pt x="12" y="2"/>
                    <a:pt x="10" y="2"/>
                  </a:cubicBezTo>
                  <a:cubicBezTo>
                    <a:pt x="8" y="2"/>
                    <a:pt x="7" y="3"/>
                    <a:pt x="5" y="3"/>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241" name="Freeform 412">
              <a:extLst>
                <a:ext uri="{FF2B5EF4-FFF2-40B4-BE49-F238E27FC236}">
                  <a16:creationId xmlns:a16="http://schemas.microsoft.com/office/drawing/2014/main" id="{45F82140-FC72-12A9-B2E8-B2B1B7EEC0AA}"/>
                </a:ext>
              </a:extLst>
            </p:cNvPr>
            <p:cNvSpPr>
              <a:spLocks/>
            </p:cNvSpPr>
            <p:nvPr/>
          </p:nvSpPr>
          <p:spPr bwMode="auto">
            <a:xfrm>
              <a:off x="10310206" y="2365467"/>
              <a:ext cx="83166" cy="34067"/>
            </a:xfrm>
            <a:custGeom>
              <a:avLst/>
              <a:gdLst>
                <a:gd name="T0" fmla="*/ 2 w 21"/>
                <a:gd name="T1" fmla="*/ 6 h 8"/>
                <a:gd name="T2" fmla="*/ 8 w 21"/>
                <a:gd name="T3" fmla="*/ 6 h 8"/>
                <a:gd name="T4" fmla="*/ 14 w 21"/>
                <a:gd name="T5" fmla="*/ 8 h 8"/>
                <a:gd name="T6" fmla="*/ 19 w 21"/>
                <a:gd name="T7" fmla="*/ 7 h 8"/>
                <a:gd name="T8" fmla="*/ 17 w 21"/>
                <a:gd name="T9" fmla="*/ 4 h 8"/>
                <a:gd name="T10" fmla="*/ 7 w 21"/>
                <a:gd name="T11" fmla="*/ 2 h 8"/>
                <a:gd name="T12" fmla="*/ 4 w 21"/>
                <a:gd name="T13" fmla="*/ 5 h 8"/>
                <a:gd name="T14" fmla="*/ 2 w 21"/>
                <a:gd name="T15" fmla="*/ 6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8">
                  <a:moveTo>
                    <a:pt x="2" y="6"/>
                  </a:moveTo>
                  <a:cubicBezTo>
                    <a:pt x="5" y="6"/>
                    <a:pt x="6" y="6"/>
                    <a:pt x="8" y="6"/>
                  </a:cubicBezTo>
                  <a:cubicBezTo>
                    <a:pt x="10" y="7"/>
                    <a:pt x="12" y="7"/>
                    <a:pt x="14" y="8"/>
                  </a:cubicBezTo>
                  <a:cubicBezTo>
                    <a:pt x="16" y="8"/>
                    <a:pt x="18" y="8"/>
                    <a:pt x="19" y="7"/>
                  </a:cubicBezTo>
                  <a:cubicBezTo>
                    <a:pt x="21" y="6"/>
                    <a:pt x="18" y="5"/>
                    <a:pt x="17" y="4"/>
                  </a:cubicBezTo>
                  <a:cubicBezTo>
                    <a:pt x="14" y="2"/>
                    <a:pt x="11" y="0"/>
                    <a:pt x="7" y="2"/>
                  </a:cubicBezTo>
                  <a:cubicBezTo>
                    <a:pt x="5" y="3"/>
                    <a:pt x="5" y="4"/>
                    <a:pt x="4" y="5"/>
                  </a:cubicBezTo>
                  <a:cubicBezTo>
                    <a:pt x="3" y="5"/>
                    <a:pt x="0" y="6"/>
                    <a:pt x="2" y="6"/>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242" name="Freeform 413">
              <a:extLst>
                <a:ext uri="{FF2B5EF4-FFF2-40B4-BE49-F238E27FC236}">
                  <a16:creationId xmlns:a16="http://schemas.microsoft.com/office/drawing/2014/main" id="{1541C351-A1DA-D449-B118-756EA7C18360}"/>
                </a:ext>
              </a:extLst>
            </p:cNvPr>
            <p:cNvSpPr>
              <a:spLocks/>
            </p:cNvSpPr>
            <p:nvPr/>
          </p:nvSpPr>
          <p:spPr bwMode="auto">
            <a:xfrm>
              <a:off x="10314231" y="2349854"/>
              <a:ext cx="32193" cy="19873"/>
            </a:xfrm>
            <a:custGeom>
              <a:avLst/>
              <a:gdLst>
                <a:gd name="T0" fmla="*/ 3 w 8"/>
                <a:gd name="T1" fmla="*/ 5 h 5"/>
                <a:gd name="T2" fmla="*/ 4 w 8"/>
                <a:gd name="T3" fmla="*/ 1 h 5"/>
                <a:gd name="T4" fmla="*/ 3 w 8"/>
                <a:gd name="T5" fmla="*/ 5 h 5"/>
                <a:gd name="T6" fmla="*/ 3 w 8"/>
                <a:gd name="T7" fmla="*/ 5 h 5"/>
              </a:gdLst>
              <a:ahLst/>
              <a:cxnLst>
                <a:cxn ang="0">
                  <a:pos x="T0" y="T1"/>
                </a:cxn>
                <a:cxn ang="0">
                  <a:pos x="T2" y="T3"/>
                </a:cxn>
                <a:cxn ang="0">
                  <a:pos x="T4" y="T5"/>
                </a:cxn>
                <a:cxn ang="0">
                  <a:pos x="T6" y="T7"/>
                </a:cxn>
              </a:cxnLst>
              <a:rect l="0" t="0" r="r" b="b"/>
              <a:pathLst>
                <a:path w="8" h="5">
                  <a:moveTo>
                    <a:pt x="3" y="5"/>
                  </a:moveTo>
                  <a:cubicBezTo>
                    <a:pt x="0" y="5"/>
                    <a:pt x="1" y="0"/>
                    <a:pt x="4" y="1"/>
                  </a:cubicBezTo>
                  <a:cubicBezTo>
                    <a:pt x="8" y="2"/>
                    <a:pt x="6" y="4"/>
                    <a:pt x="3" y="5"/>
                  </a:cubicBezTo>
                  <a:cubicBezTo>
                    <a:pt x="1" y="5"/>
                    <a:pt x="5" y="5"/>
                    <a:pt x="3" y="5"/>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243" name="Freeform 414">
              <a:extLst>
                <a:ext uri="{FF2B5EF4-FFF2-40B4-BE49-F238E27FC236}">
                  <a16:creationId xmlns:a16="http://schemas.microsoft.com/office/drawing/2014/main" id="{ACFE3D0D-DEAE-98A4-C79D-A3546E1A680F}"/>
                </a:ext>
              </a:extLst>
            </p:cNvPr>
            <p:cNvSpPr>
              <a:spLocks/>
            </p:cNvSpPr>
            <p:nvPr/>
          </p:nvSpPr>
          <p:spPr bwMode="auto">
            <a:xfrm>
              <a:off x="10228382" y="2290236"/>
              <a:ext cx="12072" cy="21293"/>
            </a:xfrm>
            <a:custGeom>
              <a:avLst/>
              <a:gdLst>
                <a:gd name="T0" fmla="*/ 1 w 3"/>
                <a:gd name="T1" fmla="*/ 3 h 5"/>
                <a:gd name="T2" fmla="*/ 3 w 3"/>
                <a:gd name="T3" fmla="*/ 1 h 5"/>
                <a:gd name="T4" fmla="*/ 1 w 3"/>
                <a:gd name="T5" fmla="*/ 5 h 5"/>
                <a:gd name="T6" fmla="*/ 1 w 3"/>
                <a:gd name="T7" fmla="*/ 3 h 5"/>
                <a:gd name="T8" fmla="*/ 1 w 3"/>
                <a:gd name="T9" fmla="*/ 3 h 5"/>
              </a:gdLst>
              <a:ahLst/>
              <a:cxnLst>
                <a:cxn ang="0">
                  <a:pos x="T0" y="T1"/>
                </a:cxn>
                <a:cxn ang="0">
                  <a:pos x="T2" y="T3"/>
                </a:cxn>
                <a:cxn ang="0">
                  <a:pos x="T4" y="T5"/>
                </a:cxn>
                <a:cxn ang="0">
                  <a:pos x="T6" y="T7"/>
                </a:cxn>
                <a:cxn ang="0">
                  <a:pos x="T8" y="T9"/>
                </a:cxn>
              </a:cxnLst>
              <a:rect l="0" t="0" r="r" b="b"/>
              <a:pathLst>
                <a:path w="3" h="5">
                  <a:moveTo>
                    <a:pt x="1" y="3"/>
                  </a:moveTo>
                  <a:cubicBezTo>
                    <a:pt x="0" y="2"/>
                    <a:pt x="2" y="0"/>
                    <a:pt x="3" y="1"/>
                  </a:cubicBezTo>
                  <a:cubicBezTo>
                    <a:pt x="3" y="2"/>
                    <a:pt x="2" y="5"/>
                    <a:pt x="1" y="5"/>
                  </a:cubicBezTo>
                  <a:cubicBezTo>
                    <a:pt x="1" y="5"/>
                    <a:pt x="1" y="3"/>
                    <a:pt x="1" y="3"/>
                  </a:cubicBezTo>
                  <a:cubicBezTo>
                    <a:pt x="0" y="2"/>
                    <a:pt x="1" y="3"/>
                    <a:pt x="1" y="3"/>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244" name="Freeform 415">
              <a:extLst>
                <a:ext uri="{FF2B5EF4-FFF2-40B4-BE49-F238E27FC236}">
                  <a16:creationId xmlns:a16="http://schemas.microsoft.com/office/drawing/2014/main" id="{E4800346-6288-A9F4-27DA-55827B69709D}"/>
                </a:ext>
              </a:extLst>
            </p:cNvPr>
            <p:cNvSpPr>
              <a:spLocks/>
            </p:cNvSpPr>
            <p:nvPr/>
          </p:nvSpPr>
          <p:spPr bwMode="auto">
            <a:xfrm>
              <a:off x="10228382" y="2352692"/>
              <a:ext cx="16097" cy="21293"/>
            </a:xfrm>
            <a:custGeom>
              <a:avLst/>
              <a:gdLst>
                <a:gd name="T0" fmla="*/ 4 w 4"/>
                <a:gd name="T1" fmla="*/ 4 h 5"/>
                <a:gd name="T2" fmla="*/ 0 w 4"/>
                <a:gd name="T3" fmla="*/ 1 h 5"/>
                <a:gd name="T4" fmla="*/ 4 w 4"/>
                <a:gd name="T5" fmla="*/ 4 h 5"/>
              </a:gdLst>
              <a:ahLst/>
              <a:cxnLst>
                <a:cxn ang="0">
                  <a:pos x="T0" y="T1"/>
                </a:cxn>
                <a:cxn ang="0">
                  <a:pos x="T2" y="T3"/>
                </a:cxn>
                <a:cxn ang="0">
                  <a:pos x="T4" y="T5"/>
                </a:cxn>
              </a:cxnLst>
              <a:rect l="0" t="0" r="r" b="b"/>
              <a:pathLst>
                <a:path w="4" h="5">
                  <a:moveTo>
                    <a:pt x="4" y="4"/>
                  </a:moveTo>
                  <a:cubicBezTo>
                    <a:pt x="4" y="3"/>
                    <a:pt x="1" y="0"/>
                    <a:pt x="0" y="1"/>
                  </a:cubicBezTo>
                  <a:cubicBezTo>
                    <a:pt x="0" y="1"/>
                    <a:pt x="3" y="5"/>
                    <a:pt x="4" y="4"/>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245" name="Freeform 416">
              <a:extLst>
                <a:ext uri="{FF2B5EF4-FFF2-40B4-BE49-F238E27FC236}">
                  <a16:creationId xmlns:a16="http://schemas.microsoft.com/office/drawing/2014/main" id="{ED5FA1C7-370E-7E01-00D2-C176EAACFAE7}"/>
                </a:ext>
              </a:extLst>
            </p:cNvPr>
            <p:cNvSpPr>
              <a:spLocks/>
            </p:cNvSpPr>
            <p:nvPr/>
          </p:nvSpPr>
          <p:spPr bwMode="auto">
            <a:xfrm>
              <a:off x="10255209" y="2274622"/>
              <a:ext cx="166331" cy="66715"/>
            </a:xfrm>
            <a:custGeom>
              <a:avLst/>
              <a:gdLst>
                <a:gd name="T0" fmla="*/ 34 w 42"/>
                <a:gd name="T1" fmla="*/ 4 h 16"/>
                <a:gd name="T2" fmla="*/ 29 w 42"/>
                <a:gd name="T3" fmla="*/ 3 h 16"/>
                <a:gd name="T4" fmla="*/ 23 w 42"/>
                <a:gd name="T5" fmla="*/ 0 h 16"/>
                <a:gd name="T6" fmla="*/ 22 w 42"/>
                <a:gd name="T7" fmla="*/ 2 h 16"/>
                <a:gd name="T8" fmla="*/ 20 w 42"/>
                <a:gd name="T9" fmla="*/ 6 h 16"/>
                <a:gd name="T10" fmla="*/ 11 w 42"/>
                <a:gd name="T11" fmla="*/ 1 h 16"/>
                <a:gd name="T12" fmla="*/ 4 w 42"/>
                <a:gd name="T13" fmla="*/ 3 h 16"/>
                <a:gd name="T14" fmla="*/ 2 w 42"/>
                <a:gd name="T15" fmla="*/ 6 h 16"/>
                <a:gd name="T16" fmla="*/ 1 w 42"/>
                <a:gd name="T17" fmla="*/ 10 h 16"/>
                <a:gd name="T18" fmla="*/ 9 w 42"/>
                <a:gd name="T19" fmla="*/ 14 h 16"/>
                <a:gd name="T20" fmla="*/ 13 w 42"/>
                <a:gd name="T21" fmla="*/ 15 h 16"/>
                <a:gd name="T22" fmla="*/ 15 w 42"/>
                <a:gd name="T23" fmla="*/ 13 h 16"/>
                <a:gd name="T24" fmla="*/ 16 w 42"/>
                <a:gd name="T25" fmla="*/ 14 h 16"/>
                <a:gd name="T26" fmla="*/ 18 w 42"/>
                <a:gd name="T27" fmla="*/ 14 h 16"/>
                <a:gd name="T28" fmla="*/ 25 w 42"/>
                <a:gd name="T29" fmla="*/ 12 h 16"/>
                <a:gd name="T30" fmla="*/ 28 w 42"/>
                <a:gd name="T31" fmla="*/ 14 h 16"/>
                <a:gd name="T32" fmla="*/ 34 w 42"/>
                <a:gd name="T33" fmla="*/ 13 h 16"/>
                <a:gd name="T34" fmla="*/ 33 w 42"/>
                <a:gd name="T35" fmla="*/ 12 h 16"/>
                <a:gd name="T36" fmla="*/ 37 w 42"/>
                <a:gd name="T37" fmla="*/ 12 h 16"/>
                <a:gd name="T38" fmla="*/ 39 w 42"/>
                <a:gd name="T39" fmla="*/ 11 h 16"/>
                <a:gd name="T40" fmla="*/ 40 w 42"/>
                <a:gd name="T41" fmla="*/ 9 h 16"/>
                <a:gd name="T42" fmla="*/ 39 w 42"/>
                <a:gd name="T43" fmla="*/ 9 h 16"/>
                <a:gd name="T44" fmla="*/ 42 w 42"/>
                <a:gd name="T45" fmla="*/ 6 h 16"/>
                <a:gd name="T46" fmla="*/ 34 w 42"/>
                <a:gd name="T47" fmla="*/ 4 h 16"/>
                <a:gd name="T48" fmla="*/ 34 w 42"/>
                <a:gd name="T49"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 h="16">
                  <a:moveTo>
                    <a:pt x="34" y="4"/>
                  </a:moveTo>
                  <a:cubicBezTo>
                    <a:pt x="32" y="3"/>
                    <a:pt x="31" y="4"/>
                    <a:pt x="29" y="3"/>
                  </a:cubicBezTo>
                  <a:cubicBezTo>
                    <a:pt x="29" y="3"/>
                    <a:pt x="24" y="0"/>
                    <a:pt x="23" y="0"/>
                  </a:cubicBezTo>
                  <a:cubicBezTo>
                    <a:pt x="23" y="0"/>
                    <a:pt x="24" y="1"/>
                    <a:pt x="22" y="2"/>
                  </a:cubicBezTo>
                  <a:cubicBezTo>
                    <a:pt x="20" y="2"/>
                    <a:pt x="22" y="5"/>
                    <a:pt x="20" y="6"/>
                  </a:cubicBezTo>
                  <a:cubicBezTo>
                    <a:pt x="19" y="6"/>
                    <a:pt x="12" y="1"/>
                    <a:pt x="11" y="1"/>
                  </a:cubicBezTo>
                  <a:cubicBezTo>
                    <a:pt x="9" y="0"/>
                    <a:pt x="4" y="1"/>
                    <a:pt x="4" y="3"/>
                  </a:cubicBezTo>
                  <a:cubicBezTo>
                    <a:pt x="4" y="5"/>
                    <a:pt x="0" y="4"/>
                    <a:pt x="2" y="6"/>
                  </a:cubicBezTo>
                  <a:cubicBezTo>
                    <a:pt x="3" y="7"/>
                    <a:pt x="0" y="9"/>
                    <a:pt x="1" y="10"/>
                  </a:cubicBezTo>
                  <a:cubicBezTo>
                    <a:pt x="3" y="12"/>
                    <a:pt x="6" y="13"/>
                    <a:pt x="9" y="14"/>
                  </a:cubicBezTo>
                  <a:cubicBezTo>
                    <a:pt x="10" y="15"/>
                    <a:pt x="12" y="16"/>
                    <a:pt x="13" y="15"/>
                  </a:cubicBezTo>
                  <a:cubicBezTo>
                    <a:pt x="14" y="15"/>
                    <a:pt x="14" y="12"/>
                    <a:pt x="15" y="13"/>
                  </a:cubicBezTo>
                  <a:cubicBezTo>
                    <a:pt x="15" y="13"/>
                    <a:pt x="15" y="14"/>
                    <a:pt x="16" y="14"/>
                  </a:cubicBezTo>
                  <a:cubicBezTo>
                    <a:pt x="17" y="14"/>
                    <a:pt x="18" y="14"/>
                    <a:pt x="18" y="14"/>
                  </a:cubicBezTo>
                  <a:cubicBezTo>
                    <a:pt x="20" y="13"/>
                    <a:pt x="22" y="13"/>
                    <a:pt x="25" y="12"/>
                  </a:cubicBezTo>
                  <a:cubicBezTo>
                    <a:pt x="27" y="12"/>
                    <a:pt x="27" y="14"/>
                    <a:pt x="28" y="14"/>
                  </a:cubicBezTo>
                  <a:cubicBezTo>
                    <a:pt x="29" y="14"/>
                    <a:pt x="34" y="13"/>
                    <a:pt x="34" y="13"/>
                  </a:cubicBezTo>
                  <a:cubicBezTo>
                    <a:pt x="34" y="13"/>
                    <a:pt x="33" y="12"/>
                    <a:pt x="33" y="12"/>
                  </a:cubicBezTo>
                  <a:cubicBezTo>
                    <a:pt x="33" y="11"/>
                    <a:pt x="36" y="12"/>
                    <a:pt x="37" y="12"/>
                  </a:cubicBezTo>
                  <a:cubicBezTo>
                    <a:pt x="37" y="12"/>
                    <a:pt x="39" y="12"/>
                    <a:pt x="39" y="11"/>
                  </a:cubicBezTo>
                  <a:cubicBezTo>
                    <a:pt x="39" y="10"/>
                    <a:pt x="40" y="9"/>
                    <a:pt x="40" y="9"/>
                  </a:cubicBezTo>
                  <a:cubicBezTo>
                    <a:pt x="40" y="9"/>
                    <a:pt x="40" y="9"/>
                    <a:pt x="39" y="9"/>
                  </a:cubicBezTo>
                  <a:cubicBezTo>
                    <a:pt x="39" y="8"/>
                    <a:pt x="42" y="7"/>
                    <a:pt x="42" y="6"/>
                  </a:cubicBezTo>
                  <a:cubicBezTo>
                    <a:pt x="41" y="5"/>
                    <a:pt x="36" y="4"/>
                    <a:pt x="34" y="4"/>
                  </a:cubicBezTo>
                  <a:cubicBezTo>
                    <a:pt x="32" y="3"/>
                    <a:pt x="36" y="4"/>
                    <a:pt x="34" y="4"/>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246" name="Freeform 417">
              <a:extLst>
                <a:ext uri="{FF2B5EF4-FFF2-40B4-BE49-F238E27FC236}">
                  <a16:creationId xmlns:a16="http://schemas.microsoft.com/office/drawing/2014/main" id="{0D7E1F7C-1D43-32C2-4DCE-424A36A6DEE7}"/>
                </a:ext>
              </a:extLst>
            </p:cNvPr>
            <p:cNvSpPr>
              <a:spLocks/>
            </p:cNvSpPr>
            <p:nvPr/>
          </p:nvSpPr>
          <p:spPr bwMode="auto">
            <a:xfrm>
              <a:off x="10350448" y="2294495"/>
              <a:ext cx="30852" cy="34067"/>
            </a:xfrm>
            <a:custGeom>
              <a:avLst/>
              <a:gdLst>
                <a:gd name="T0" fmla="*/ 7 w 8"/>
                <a:gd name="T1" fmla="*/ 6 h 8"/>
                <a:gd name="T2" fmla="*/ 4 w 8"/>
                <a:gd name="T3" fmla="*/ 0 h 8"/>
                <a:gd name="T4" fmla="*/ 6 w 8"/>
                <a:gd name="T5" fmla="*/ 2 h 8"/>
                <a:gd name="T6" fmla="*/ 7 w 8"/>
                <a:gd name="T7" fmla="*/ 6 h 8"/>
                <a:gd name="T8" fmla="*/ 7 w 8"/>
                <a:gd name="T9" fmla="*/ 6 h 8"/>
              </a:gdLst>
              <a:ahLst/>
              <a:cxnLst>
                <a:cxn ang="0">
                  <a:pos x="T0" y="T1"/>
                </a:cxn>
                <a:cxn ang="0">
                  <a:pos x="T2" y="T3"/>
                </a:cxn>
                <a:cxn ang="0">
                  <a:pos x="T4" y="T5"/>
                </a:cxn>
                <a:cxn ang="0">
                  <a:pos x="T6" y="T7"/>
                </a:cxn>
                <a:cxn ang="0">
                  <a:pos x="T8" y="T9"/>
                </a:cxn>
              </a:cxnLst>
              <a:rect l="0" t="0" r="r" b="b"/>
              <a:pathLst>
                <a:path w="8" h="8">
                  <a:moveTo>
                    <a:pt x="7" y="6"/>
                  </a:moveTo>
                  <a:cubicBezTo>
                    <a:pt x="6" y="7"/>
                    <a:pt x="0" y="1"/>
                    <a:pt x="4" y="0"/>
                  </a:cubicBezTo>
                  <a:cubicBezTo>
                    <a:pt x="5" y="0"/>
                    <a:pt x="8" y="0"/>
                    <a:pt x="6" y="2"/>
                  </a:cubicBezTo>
                  <a:cubicBezTo>
                    <a:pt x="3" y="4"/>
                    <a:pt x="7" y="4"/>
                    <a:pt x="7" y="6"/>
                  </a:cubicBezTo>
                  <a:cubicBezTo>
                    <a:pt x="6" y="8"/>
                    <a:pt x="7" y="5"/>
                    <a:pt x="7" y="6"/>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247" name="Freeform 418">
              <a:extLst>
                <a:ext uri="{FF2B5EF4-FFF2-40B4-BE49-F238E27FC236}">
                  <a16:creationId xmlns:a16="http://schemas.microsoft.com/office/drawing/2014/main" id="{221734B5-560E-6955-A4B2-A24B954BC21F}"/>
                </a:ext>
              </a:extLst>
            </p:cNvPr>
            <p:cNvSpPr>
              <a:spLocks/>
            </p:cNvSpPr>
            <p:nvPr/>
          </p:nvSpPr>
          <p:spPr bwMode="auto">
            <a:xfrm>
              <a:off x="10865536" y="2520189"/>
              <a:ext cx="42923" cy="25550"/>
            </a:xfrm>
            <a:custGeom>
              <a:avLst/>
              <a:gdLst>
                <a:gd name="T0" fmla="*/ 3 w 11"/>
                <a:gd name="T1" fmla="*/ 4 h 6"/>
                <a:gd name="T2" fmla="*/ 1 w 11"/>
                <a:gd name="T3" fmla="*/ 1 h 6"/>
                <a:gd name="T4" fmla="*/ 6 w 11"/>
                <a:gd name="T5" fmla="*/ 1 h 6"/>
                <a:gd name="T6" fmla="*/ 3 w 11"/>
                <a:gd name="T7" fmla="*/ 4 h 6"/>
                <a:gd name="T8" fmla="*/ 3 w 11"/>
                <a:gd name="T9" fmla="*/ 4 h 6"/>
              </a:gdLst>
              <a:ahLst/>
              <a:cxnLst>
                <a:cxn ang="0">
                  <a:pos x="T0" y="T1"/>
                </a:cxn>
                <a:cxn ang="0">
                  <a:pos x="T2" y="T3"/>
                </a:cxn>
                <a:cxn ang="0">
                  <a:pos x="T4" y="T5"/>
                </a:cxn>
                <a:cxn ang="0">
                  <a:pos x="T6" y="T7"/>
                </a:cxn>
                <a:cxn ang="0">
                  <a:pos x="T8" y="T9"/>
                </a:cxn>
              </a:cxnLst>
              <a:rect l="0" t="0" r="r" b="b"/>
              <a:pathLst>
                <a:path w="11" h="6">
                  <a:moveTo>
                    <a:pt x="3" y="4"/>
                  </a:moveTo>
                  <a:cubicBezTo>
                    <a:pt x="1" y="3"/>
                    <a:pt x="0" y="3"/>
                    <a:pt x="1" y="1"/>
                  </a:cubicBezTo>
                  <a:cubicBezTo>
                    <a:pt x="2" y="0"/>
                    <a:pt x="4" y="1"/>
                    <a:pt x="6" y="1"/>
                  </a:cubicBezTo>
                  <a:cubicBezTo>
                    <a:pt x="11" y="2"/>
                    <a:pt x="6" y="6"/>
                    <a:pt x="3" y="4"/>
                  </a:cubicBezTo>
                  <a:cubicBezTo>
                    <a:pt x="2" y="3"/>
                    <a:pt x="4" y="5"/>
                    <a:pt x="3" y="4"/>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248" name="Freeform 419">
              <a:extLst>
                <a:ext uri="{FF2B5EF4-FFF2-40B4-BE49-F238E27FC236}">
                  <a16:creationId xmlns:a16="http://schemas.microsoft.com/office/drawing/2014/main" id="{6C33A844-0F58-7CC5-CA07-899D0FB5A3F1}"/>
                </a:ext>
              </a:extLst>
            </p:cNvPr>
            <p:cNvSpPr>
              <a:spLocks/>
            </p:cNvSpPr>
            <p:nvPr/>
          </p:nvSpPr>
          <p:spPr bwMode="auto">
            <a:xfrm>
              <a:off x="10782370" y="2886414"/>
              <a:ext cx="24144" cy="21293"/>
            </a:xfrm>
            <a:custGeom>
              <a:avLst/>
              <a:gdLst>
                <a:gd name="T0" fmla="*/ 5 w 6"/>
                <a:gd name="T1" fmla="*/ 2 h 5"/>
                <a:gd name="T2" fmla="*/ 5 w 6"/>
                <a:gd name="T3" fmla="*/ 1 h 5"/>
                <a:gd name="T4" fmla="*/ 2 w 6"/>
                <a:gd name="T5" fmla="*/ 1 h 5"/>
                <a:gd name="T6" fmla="*/ 1 w 6"/>
                <a:gd name="T7" fmla="*/ 3 h 5"/>
                <a:gd name="T8" fmla="*/ 0 w 6"/>
                <a:gd name="T9" fmla="*/ 4 h 5"/>
                <a:gd name="T10" fmla="*/ 5 w 6"/>
                <a:gd name="T11" fmla="*/ 2 h 5"/>
                <a:gd name="T12" fmla="*/ 5 w 6"/>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6" h="5">
                  <a:moveTo>
                    <a:pt x="5" y="2"/>
                  </a:moveTo>
                  <a:cubicBezTo>
                    <a:pt x="6" y="2"/>
                    <a:pt x="5" y="1"/>
                    <a:pt x="5" y="1"/>
                  </a:cubicBezTo>
                  <a:cubicBezTo>
                    <a:pt x="4" y="0"/>
                    <a:pt x="3" y="1"/>
                    <a:pt x="2" y="1"/>
                  </a:cubicBezTo>
                  <a:cubicBezTo>
                    <a:pt x="1" y="1"/>
                    <a:pt x="0" y="2"/>
                    <a:pt x="1" y="3"/>
                  </a:cubicBezTo>
                  <a:cubicBezTo>
                    <a:pt x="1" y="3"/>
                    <a:pt x="0" y="5"/>
                    <a:pt x="0" y="4"/>
                  </a:cubicBezTo>
                  <a:cubicBezTo>
                    <a:pt x="0" y="4"/>
                    <a:pt x="5" y="2"/>
                    <a:pt x="5" y="2"/>
                  </a:cubicBezTo>
                  <a:cubicBezTo>
                    <a:pt x="6" y="2"/>
                    <a:pt x="3" y="3"/>
                    <a:pt x="5" y="2"/>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249" name="Freeform 420">
              <a:extLst>
                <a:ext uri="{FF2B5EF4-FFF2-40B4-BE49-F238E27FC236}">
                  <a16:creationId xmlns:a16="http://schemas.microsoft.com/office/drawing/2014/main" id="{2961ECF0-8597-9F5B-1FD1-F9C76425FB56}"/>
                </a:ext>
              </a:extLst>
            </p:cNvPr>
            <p:cNvSpPr>
              <a:spLocks/>
            </p:cNvSpPr>
            <p:nvPr/>
          </p:nvSpPr>
          <p:spPr bwMode="auto">
            <a:xfrm>
              <a:off x="10259233" y="3008489"/>
              <a:ext cx="20120" cy="11355"/>
            </a:xfrm>
            <a:custGeom>
              <a:avLst/>
              <a:gdLst>
                <a:gd name="T0" fmla="*/ 3 w 5"/>
                <a:gd name="T1" fmla="*/ 3 h 3"/>
                <a:gd name="T2" fmla="*/ 3 w 5"/>
                <a:gd name="T3" fmla="*/ 0 h 3"/>
                <a:gd name="T4" fmla="*/ 3 w 5"/>
                <a:gd name="T5" fmla="*/ 3 h 3"/>
              </a:gdLst>
              <a:ahLst/>
              <a:cxnLst>
                <a:cxn ang="0">
                  <a:pos x="T0" y="T1"/>
                </a:cxn>
                <a:cxn ang="0">
                  <a:pos x="T2" y="T3"/>
                </a:cxn>
                <a:cxn ang="0">
                  <a:pos x="T4" y="T5"/>
                </a:cxn>
              </a:cxnLst>
              <a:rect l="0" t="0" r="r" b="b"/>
              <a:pathLst>
                <a:path w="5" h="3">
                  <a:moveTo>
                    <a:pt x="3" y="3"/>
                  </a:moveTo>
                  <a:cubicBezTo>
                    <a:pt x="1" y="3"/>
                    <a:pt x="0" y="1"/>
                    <a:pt x="3" y="0"/>
                  </a:cubicBezTo>
                  <a:cubicBezTo>
                    <a:pt x="5" y="0"/>
                    <a:pt x="4" y="3"/>
                    <a:pt x="3" y="3"/>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250" name="Freeform 421">
              <a:extLst>
                <a:ext uri="{FF2B5EF4-FFF2-40B4-BE49-F238E27FC236}">
                  <a16:creationId xmlns:a16="http://schemas.microsoft.com/office/drawing/2014/main" id="{BE280856-5923-C6CC-950F-DDD375C945BC}"/>
                </a:ext>
              </a:extLst>
            </p:cNvPr>
            <p:cNvSpPr>
              <a:spLocks/>
            </p:cNvSpPr>
            <p:nvPr/>
          </p:nvSpPr>
          <p:spPr bwMode="auto">
            <a:xfrm>
              <a:off x="10613356" y="3133401"/>
              <a:ext cx="20120" cy="19873"/>
            </a:xfrm>
            <a:custGeom>
              <a:avLst/>
              <a:gdLst>
                <a:gd name="T0" fmla="*/ 5 w 5"/>
                <a:gd name="T1" fmla="*/ 1 h 5"/>
                <a:gd name="T2" fmla="*/ 1 w 5"/>
                <a:gd name="T3" fmla="*/ 5 h 5"/>
                <a:gd name="T4" fmla="*/ 4 w 5"/>
                <a:gd name="T5" fmla="*/ 3 h 5"/>
                <a:gd name="T6" fmla="*/ 5 w 5"/>
                <a:gd name="T7" fmla="*/ 1 h 5"/>
              </a:gdLst>
              <a:ahLst/>
              <a:cxnLst>
                <a:cxn ang="0">
                  <a:pos x="T0" y="T1"/>
                </a:cxn>
                <a:cxn ang="0">
                  <a:pos x="T2" y="T3"/>
                </a:cxn>
                <a:cxn ang="0">
                  <a:pos x="T4" y="T5"/>
                </a:cxn>
                <a:cxn ang="0">
                  <a:pos x="T6" y="T7"/>
                </a:cxn>
              </a:cxnLst>
              <a:rect l="0" t="0" r="r" b="b"/>
              <a:pathLst>
                <a:path w="5" h="5">
                  <a:moveTo>
                    <a:pt x="5" y="1"/>
                  </a:moveTo>
                  <a:cubicBezTo>
                    <a:pt x="5" y="1"/>
                    <a:pt x="0" y="5"/>
                    <a:pt x="1" y="5"/>
                  </a:cubicBezTo>
                  <a:cubicBezTo>
                    <a:pt x="2" y="5"/>
                    <a:pt x="4" y="3"/>
                    <a:pt x="4" y="3"/>
                  </a:cubicBezTo>
                  <a:cubicBezTo>
                    <a:pt x="5" y="2"/>
                    <a:pt x="5" y="0"/>
                    <a:pt x="5" y="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251" name="Freeform 422">
              <a:extLst>
                <a:ext uri="{FF2B5EF4-FFF2-40B4-BE49-F238E27FC236}">
                  <a16:creationId xmlns:a16="http://schemas.microsoft.com/office/drawing/2014/main" id="{1A8888CB-9C37-BCAE-6D45-E00083C71AFF}"/>
                </a:ext>
              </a:extLst>
            </p:cNvPr>
            <p:cNvSpPr>
              <a:spLocks/>
            </p:cNvSpPr>
            <p:nvPr/>
          </p:nvSpPr>
          <p:spPr bwMode="auto">
            <a:xfrm>
              <a:off x="10601285" y="3166049"/>
              <a:ext cx="8049" cy="4258"/>
            </a:xfrm>
            <a:custGeom>
              <a:avLst/>
              <a:gdLst>
                <a:gd name="T0" fmla="*/ 1 w 2"/>
                <a:gd name="T1" fmla="*/ 0 h 1"/>
                <a:gd name="T2" fmla="*/ 1 w 2"/>
                <a:gd name="T3" fmla="*/ 1 h 1"/>
                <a:gd name="T4" fmla="*/ 1 w 2"/>
                <a:gd name="T5" fmla="*/ 0 h 1"/>
              </a:gdLst>
              <a:ahLst/>
              <a:cxnLst>
                <a:cxn ang="0">
                  <a:pos x="T0" y="T1"/>
                </a:cxn>
                <a:cxn ang="0">
                  <a:pos x="T2" y="T3"/>
                </a:cxn>
                <a:cxn ang="0">
                  <a:pos x="T4" y="T5"/>
                </a:cxn>
              </a:cxnLst>
              <a:rect l="0" t="0" r="r" b="b"/>
              <a:pathLst>
                <a:path w="2" h="1">
                  <a:moveTo>
                    <a:pt x="1" y="0"/>
                  </a:moveTo>
                  <a:cubicBezTo>
                    <a:pt x="1" y="0"/>
                    <a:pt x="0" y="1"/>
                    <a:pt x="1" y="1"/>
                  </a:cubicBezTo>
                  <a:cubicBezTo>
                    <a:pt x="1" y="1"/>
                    <a:pt x="2" y="0"/>
                    <a:pt x="1" y="0"/>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252" name="Freeform 423">
              <a:extLst>
                <a:ext uri="{FF2B5EF4-FFF2-40B4-BE49-F238E27FC236}">
                  <a16:creationId xmlns:a16="http://schemas.microsoft.com/office/drawing/2014/main" id="{A860DAC8-BD49-296E-E281-FD2D609DD7C2}"/>
                </a:ext>
              </a:extLst>
            </p:cNvPr>
            <p:cNvSpPr>
              <a:spLocks/>
            </p:cNvSpPr>
            <p:nvPr/>
          </p:nvSpPr>
          <p:spPr bwMode="auto">
            <a:xfrm>
              <a:off x="10546288" y="3232764"/>
              <a:ext cx="12072" cy="4258"/>
            </a:xfrm>
            <a:custGeom>
              <a:avLst/>
              <a:gdLst>
                <a:gd name="T0" fmla="*/ 2 w 3"/>
                <a:gd name="T1" fmla="*/ 0 h 1"/>
                <a:gd name="T2" fmla="*/ 1 w 3"/>
                <a:gd name="T3" fmla="*/ 1 h 1"/>
                <a:gd name="T4" fmla="*/ 2 w 3"/>
                <a:gd name="T5" fmla="*/ 0 h 1"/>
              </a:gdLst>
              <a:ahLst/>
              <a:cxnLst>
                <a:cxn ang="0">
                  <a:pos x="T0" y="T1"/>
                </a:cxn>
                <a:cxn ang="0">
                  <a:pos x="T2" y="T3"/>
                </a:cxn>
                <a:cxn ang="0">
                  <a:pos x="T4" y="T5"/>
                </a:cxn>
              </a:cxnLst>
              <a:rect l="0" t="0" r="r" b="b"/>
              <a:pathLst>
                <a:path w="3" h="1">
                  <a:moveTo>
                    <a:pt x="2" y="0"/>
                  </a:moveTo>
                  <a:cubicBezTo>
                    <a:pt x="2" y="0"/>
                    <a:pt x="0" y="1"/>
                    <a:pt x="1" y="1"/>
                  </a:cubicBezTo>
                  <a:cubicBezTo>
                    <a:pt x="1" y="1"/>
                    <a:pt x="3" y="0"/>
                    <a:pt x="2" y="0"/>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253" name="Freeform 424">
              <a:extLst>
                <a:ext uri="{FF2B5EF4-FFF2-40B4-BE49-F238E27FC236}">
                  <a16:creationId xmlns:a16="http://schemas.microsoft.com/office/drawing/2014/main" id="{1A68AA2B-0DAE-F49E-8584-50F99E068699}"/>
                </a:ext>
              </a:extLst>
            </p:cNvPr>
            <p:cNvSpPr>
              <a:spLocks/>
            </p:cNvSpPr>
            <p:nvPr/>
          </p:nvSpPr>
          <p:spPr bwMode="auto">
            <a:xfrm>
              <a:off x="10499340" y="3254056"/>
              <a:ext cx="28169" cy="17034"/>
            </a:xfrm>
            <a:custGeom>
              <a:avLst/>
              <a:gdLst>
                <a:gd name="T0" fmla="*/ 6 w 7"/>
                <a:gd name="T1" fmla="*/ 0 h 4"/>
                <a:gd name="T2" fmla="*/ 1 w 7"/>
                <a:gd name="T3" fmla="*/ 3 h 4"/>
                <a:gd name="T4" fmla="*/ 6 w 7"/>
                <a:gd name="T5" fmla="*/ 0 h 4"/>
              </a:gdLst>
              <a:ahLst/>
              <a:cxnLst>
                <a:cxn ang="0">
                  <a:pos x="T0" y="T1"/>
                </a:cxn>
                <a:cxn ang="0">
                  <a:pos x="T2" y="T3"/>
                </a:cxn>
                <a:cxn ang="0">
                  <a:pos x="T4" y="T5"/>
                </a:cxn>
              </a:cxnLst>
              <a:rect l="0" t="0" r="r" b="b"/>
              <a:pathLst>
                <a:path w="7" h="4">
                  <a:moveTo>
                    <a:pt x="6" y="0"/>
                  </a:moveTo>
                  <a:cubicBezTo>
                    <a:pt x="5" y="0"/>
                    <a:pt x="0" y="2"/>
                    <a:pt x="1" y="3"/>
                  </a:cubicBezTo>
                  <a:cubicBezTo>
                    <a:pt x="2" y="4"/>
                    <a:pt x="7" y="0"/>
                    <a:pt x="6" y="0"/>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254" name="Freeform 425">
              <a:extLst>
                <a:ext uri="{FF2B5EF4-FFF2-40B4-BE49-F238E27FC236}">
                  <a16:creationId xmlns:a16="http://schemas.microsoft.com/office/drawing/2014/main" id="{DD0DF697-5E2A-ED8C-9886-9BA5157DB33E}"/>
                </a:ext>
              </a:extLst>
            </p:cNvPr>
            <p:cNvSpPr>
              <a:spLocks/>
            </p:cNvSpPr>
            <p:nvPr/>
          </p:nvSpPr>
          <p:spPr bwMode="auto">
            <a:xfrm>
              <a:off x="10468488" y="3271090"/>
              <a:ext cx="22803" cy="15615"/>
            </a:xfrm>
            <a:custGeom>
              <a:avLst/>
              <a:gdLst>
                <a:gd name="T0" fmla="*/ 5 w 6"/>
                <a:gd name="T1" fmla="*/ 0 h 4"/>
                <a:gd name="T2" fmla="*/ 1 w 6"/>
                <a:gd name="T3" fmla="*/ 3 h 4"/>
                <a:gd name="T4" fmla="*/ 5 w 6"/>
                <a:gd name="T5" fmla="*/ 0 h 4"/>
                <a:gd name="T6" fmla="*/ 5 w 6"/>
                <a:gd name="T7" fmla="*/ 0 h 4"/>
              </a:gdLst>
              <a:ahLst/>
              <a:cxnLst>
                <a:cxn ang="0">
                  <a:pos x="T0" y="T1"/>
                </a:cxn>
                <a:cxn ang="0">
                  <a:pos x="T2" y="T3"/>
                </a:cxn>
                <a:cxn ang="0">
                  <a:pos x="T4" y="T5"/>
                </a:cxn>
                <a:cxn ang="0">
                  <a:pos x="T6" y="T7"/>
                </a:cxn>
              </a:cxnLst>
              <a:rect l="0" t="0" r="r" b="b"/>
              <a:pathLst>
                <a:path w="6" h="4">
                  <a:moveTo>
                    <a:pt x="5" y="0"/>
                  </a:moveTo>
                  <a:cubicBezTo>
                    <a:pt x="5" y="0"/>
                    <a:pt x="0" y="2"/>
                    <a:pt x="1" y="3"/>
                  </a:cubicBezTo>
                  <a:cubicBezTo>
                    <a:pt x="2" y="4"/>
                    <a:pt x="5" y="0"/>
                    <a:pt x="5" y="0"/>
                  </a:cubicBezTo>
                  <a:cubicBezTo>
                    <a:pt x="5" y="0"/>
                    <a:pt x="6" y="0"/>
                    <a:pt x="5" y="0"/>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255" name="Freeform 426">
              <a:extLst>
                <a:ext uri="{FF2B5EF4-FFF2-40B4-BE49-F238E27FC236}">
                  <a16:creationId xmlns:a16="http://schemas.microsoft.com/office/drawing/2014/main" id="{99BEC152-29EC-300F-C8D4-95AA2EC23738}"/>
                </a:ext>
              </a:extLst>
            </p:cNvPr>
            <p:cNvSpPr>
              <a:spLocks/>
            </p:cNvSpPr>
            <p:nvPr/>
          </p:nvSpPr>
          <p:spPr bwMode="auto">
            <a:xfrm>
              <a:off x="10448368" y="3283865"/>
              <a:ext cx="20120" cy="19873"/>
            </a:xfrm>
            <a:custGeom>
              <a:avLst/>
              <a:gdLst>
                <a:gd name="T0" fmla="*/ 4 w 5"/>
                <a:gd name="T1" fmla="*/ 0 h 5"/>
                <a:gd name="T2" fmla="*/ 0 w 5"/>
                <a:gd name="T3" fmla="*/ 4 h 5"/>
                <a:gd name="T4" fmla="*/ 4 w 5"/>
                <a:gd name="T5" fmla="*/ 0 h 5"/>
                <a:gd name="T6" fmla="*/ 4 w 5"/>
                <a:gd name="T7" fmla="*/ 0 h 5"/>
              </a:gdLst>
              <a:ahLst/>
              <a:cxnLst>
                <a:cxn ang="0">
                  <a:pos x="T0" y="T1"/>
                </a:cxn>
                <a:cxn ang="0">
                  <a:pos x="T2" y="T3"/>
                </a:cxn>
                <a:cxn ang="0">
                  <a:pos x="T4" y="T5"/>
                </a:cxn>
                <a:cxn ang="0">
                  <a:pos x="T6" y="T7"/>
                </a:cxn>
              </a:cxnLst>
              <a:rect l="0" t="0" r="r" b="b"/>
              <a:pathLst>
                <a:path w="5" h="5">
                  <a:moveTo>
                    <a:pt x="4" y="0"/>
                  </a:moveTo>
                  <a:cubicBezTo>
                    <a:pt x="4" y="0"/>
                    <a:pt x="0" y="4"/>
                    <a:pt x="0" y="4"/>
                  </a:cubicBezTo>
                  <a:cubicBezTo>
                    <a:pt x="2" y="5"/>
                    <a:pt x="4" y="0"/>
                    <a:pt x="4" y="0"/>
                  </a:cubicBezTo>
                  <a:cubicBezTo>
                    <a:pt x="4" y="0"/>
                    <a:pt x="5" y="0"/>
                    <a:pt x="4" y="0"/>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256" name="Freeform 427">
              <a:extLst>
                <a:ext uri="{FF2B5EF4-FFF2-40B4-BE49-F238E27FC236}">
                  <a16:creationId xmlns:a16="http://schemas.microsoft.com/office/drawing/2014/main" id="{9B1704C0-7EA1-B320-20AA-42C7A028C52C}"/>
                </a:ext>
              </a:extLst>
            </p:cNvPr>
            <p:cNvSpPr>
              <a:spLocks/>
            </p:cNvSpPr>
            <p:nvPr/>
          </p:nvSpPr>
          <p:spPr bwMode="auto">
            <a:xfrm>
              <a:off x="10444343" y="3312254"/>
              <a:ext cx="4024" cy="4258"/>
            </a:xfrm>
            <a:custGeom>
              <a:avLst/>
              <a:gdLst>
                <a:gd name="T0" fmla="*/ 1 w 1"/>
                <a:gd name="T1" fmla="*/ 0 h 1"/>
                <a:gd name="T2" fmla="*/ 1 w 1"/>
                <a:gd name="T3" fmla="*/ 1 h 1"/>
                <a:gd name="T4" fmla="*/ 1 w 1"/>
                <a:gd name="T5" fmla="*/ 0 h 1"/>
              </a:gdLst>
              <a:ahLst/>
              <a:cxnLst>
                <a:cxn ang="0">
                  <a:pos x="T0" y="T1"/>
                </a:cxn>
                <a:cxn ang="0">
                  <a:pos x="T2" y="T3"/>
                </a:cxn>
                <a:cxn ang="0">
                  <a:pos x="T4" y="T5"/>
                </a:cxn>
              </a:cxnLst>
              <a:rect l="0" t="0" r="r" b="b"/>
              <a:pathLst>
                <a:path w="1" h="1">
                  <a:moveTo>
                    <a:pt x="1" y="0"/>
                  </a:moveTo>
                  <a:cubicBezTo>
                    <a:pt x="0" y="0"/>
                    <a:pt x="0" y="1"/>
                    <a:pt x="1" y="1"/>
                  </a:cubicBezTo>
                  <a:cubicBezTo>
                    <a:pt x="1" y="1"/>
                    <a:pt x="1" y="0"/>
                    <a:pt x="1" y="0"/>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257" name="Freeform 428">
              <a:extLst>
                <a:ext uri="{FF2B5EF4-FFF2-40B4-BE49-F238E27FC236}">
                  <a16:creationId xmlns:a16="http://schemas.microsoft.com/office/drawing/2014/main" id="{DE8E763E-0B36-A451-88F5-3BD37FF0AF58}"/>
                </a:ext>
              </a:extLst>
            </p:cNvPr>
            <p:cNvSpPr>
              <a:spLocks/>
            </p:cNvSpPr>
            <p:nvPr/>
          </p:nvSpPr>
          <p:spPr bwMode="auto">
            <a:xfrm>
              <a:off x="10424223" y="3295221"/>
              <a:ext cx="20120" cy="17034"/>
            </a:xfrm>
            <a:custGeom>
              <a:avLst/>
              <a:gdLst>
                <a:gd name="T0" fmla="*/ 4 w 5"/>
                <a:gd name="T1" fmla="*/ 1 h 4"/>
                <a:gd name="T2" fmla="*/ 0 w 5"/>
                <a:gd name="T3" fmla="*/ 4 h 4"/>
                <a:gd name="T4" fmla="*/ 4 w 5"/>
                <a:gd name="T5" fmla="*/ 1 h 4"/>
                <a:gd name="T6" fmla="*/ 4 w 5"/>
                <a:gd name="T7" fmla="*/ 1 h 4"/>
              </a:gdLst>
              <a:ahLst/>
              <a:cxnLst>
                <a:cxn ang="0">
                  <a:pos x="T0" y="T1"/>
                </a:cxn>
                <a:cxn ang="0">
                  <a:pos x="T2" y="T3"/>
                </a:cxn>
                <a:cxn ang="0">
                  <a:pos x="T4" y="T5"/>
                </a:cxn>
                <a:cxn ang="0">
                  <a:pos x="T6" y="T7"/>
                </a:cxn>
              </a:cxnLst>
              <a:rect l="0" t="0" r="r" b="b"/>
              <a:pathLst>
                <a:path w="5" h="4">
                  <a:moveTo>
                    <a:pt x="4" y="1"/>
                  </a:moveTo>
                  <a:cubicBezTo>
                    <a:pt x="2" y="2"/>
                    <a:pt x="0" y="3"/>
                    <a:pt x="0" y="4"/>
                  </a:cubicBezTo>
                  <a:cubicBezTo>
                    <a:pt x="0" y="4"/>
                    <a:pt x="4" y="1"/>
                    <a:pt x="4" y="1"/>
                  </a:cubicBezTo>
                  <a:cubicBezTo>
                    <a:pt x="3" y="1"/>
                    <a:pt x="5" y="0"/>
                    <a:pt x="4" y="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258" name="Freeform 429">
              <a:extLst>
                <a:ext uri="{FF2B5EF4-FFF2-40B4-BE49-F238E27FC236}">
                  <a16:creationId xmlns:a16="http://schemas.microsoft.com/office/drawing/2014/main" id="{1BE7783B-2EB4-69AD-A57C-FCD83CD39AAD}"/>
                </a:ext>
              </a:extLst>
            </p:cNvPr>
            <p:cNvSpPr>
              <a:spLocks/>
            </p:cNvSpPr>
            <p:nvPr/>
          </p:nvSpPr>
          <p:spPr bwMode="auto">
            <a:xfrm>
              <a:off x="10279353" y="3449943"/>
              <a:ext cx="8049" cy="12775"/>
            </a:xfrm>
            <a:custGeom>
              <a:avLst/>
              <a:gdLst>
                <a:gd name="T0" fmla="*/ 1 w 2"/>
                <a:gd name="T1" fmla="*/ 0 h 3"/>
                <a:gd name="T2" fmla="*/ 1 w 2"/>
                <a:gd name="T3" fmla="*/ 3 h 3"/>
                <a:gd name="T4" fmla="*/ 1 w 2"/>
                <a:gd name="T5" fmla="*/ 0 h 3"/>
              </a:gdLst>
              <a:ahLst/>
              <a:cxnLst>
                <a:cxn ang="0">
                  <a:pos x="T0" y="T1"/>
                </a:cxn>
                <a:cxn ang="0">
                  <a:pos x="T2" y="T3"/>
                </a:cxn>
                <a:cxn ang="0">
                  <a:pos x="T4" y="T5"/>
                </a:cxn>
              </a:cxnLst>
              <a:rect l="0" t="0" r="r" b="b"/>
              <a:pathLst>
                <a:path w="2" h="3">
                  <a:moveTo>
                    <a:pt x="1" y="0"/>
                  </a:moveTo>
                  <a:cubicBezTo>
                    <a:pt x="1" y="0"/>
                    <a:pt x="0" y="3"/>
                    <a:pt x="1" y="3"/>
                  </a:cubicBezTo>
                  <a:cubicBezTo>
                    <a:pt x="2" y="3"/>
                    <a:pt x="2" y="0"/>
                    <a:pt x="1" y="0"/>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grpSp>
          <p:nvGrpSpPr>
            <p:cNvPr id="259" name="Group 258">
              <a:extLst>
                <a:ext uri="{FF2B5EF4-FFF2-40B4-BE49-F238E27FC236}">
                  <a16:creationId xmlns:a16="http://schemas.microsoft.com/office/drawing/2014/main" id="{88A04BE6-2694-A366-690F-8F5C230BB911}"/>
                </a:ext>
              </a:extLst>
            </p:cNvPr>
            <p:cNvGrpSpPr>
              <a:grpSpLocks/>
            </p:cNvGrpSpPr>
            <p:nvPr/>
          </p:nvGrpSpPr>
          <p:grpSpPr>
            <a:xfrm>
              <a:off x="10134474" y="3271095"/>
              <a:ext cx="293759" cy="295250"/>
              <a:chOff x="5961121" y="2686387"/>
              <a:chExt cx="288233" cy="273757"/>
            </a:xfrm>
            <a:grpFill/>
          </p:grpSpPr>
          <p:sp>
            <p:nvSpPr>
              <p:cNvPr id="410" name="Freeform 828">
                <a:extLst>
                  <a:ext uri="{FF2B5EF4-FFF2-40B4-BE49-F238E27FC236}">
                    <a16:creationId xmlns:a16="http://schemas.microsoft.com/office/drawing/2014/main" id="{C244B953-288C-8964-5DEF-D7637172D2AC}"/>
                  </a:ext>
                </a:extLst>
              </p:cNvPr>
              <p:cNvSpPr>
                <a:spLocks/>
              </p:cNvSpPr>
              <p:nvPr/>
            </p:nvSpPr>
            <p:spPr bwMode="auto">
              <a:xfrm>
                <a:off x="6130902" y="2686387"/>
                <a:ext cx="118452" cy="100026"/>
              </a:xfrm>
              <a:custGeom>
                <a:avLst/>
                <a:gdLst>
                  <a:gd name="T0" fmla="*/ 28 w 31"/>
                  <a:gd name="T1" fmla="*/ 10 h 26"/>
                  <a:gd name="T2" fmla="*/ 29 w 31"/>
                  <a:gd name="T3" fmla="*/ 7 h 26"/>
                  <a:gd name="T4" fmla="*/ 27 w 31"/>
                  <a:gd name="T5" fmla="*/ 10 h 26"/>
                  <a:gd name="T6" fmla="*/ 20 w 31"/>
                  <a:gd name="T7" fmla="*/ 8 h 26"/>
                  <a:gd name="T8" fmla="*/ 11 w 31"/>
                  <a:gd name="T9" fmla="*/ 1 h 26"/>
                  <a:gd name="T10" fmla="*/ 11 w 31"/>
                  <a:gd name="T11" fmla="*/ 5 h 26"/>
                  <a:gd name="T12" fmla="*/ 9 w 31"/>
                  <a:gd name="T13" fmla="*/ 11 h 26"/>
                  <a:gd name="T14" fmla="*/ 7 w 31"/>
                  <a:gd name="T15" fmla="*/ 14 h 26"/>
                  <a:gd name="T16" fmla="*/ 4 w 31"/>
                  <a:gd name="T17" fmla="*/ 14 h 26"/>
                  <a:gd name="T18" fmla="*/ 5 w 31"/>
                  <a:gd name="T19" fmla="*/ 16 h 26"/>
                  <a:gd name="T20" fmla="*/ 1 w 31"/>
                  <a:gd name="T21" fmla="*/ 18 h 26"/>
                  <a:gd name="T22" fmla="*/ 2 w 31"/>
                  <a:gd name="T23" fmla="*/ 23 h 26"/>
                  <a:gd name="T24" fmla="*/ 4 w 31"/>
                  <a:gd name="T25" fmla="*/ 25 h 26"/>
                  <a:gd name="T26" fmla="*/ 6 w 31"/>
                  <a:gd name="T27" fmla="*/ 23 h 26"/>
                  <a:gd name="T28" fmla="*/ 7 w 31"/>
                  <a:gd name="T29" fmla="*/ 23 h 26"/>
                  <a:gd name="T30" fmla="*/ 4 w 31"/>
                  <a:gd name="T31" fmla="*/ 20 h 26"/>
                  <a:gd name="T32" fmla="*/ 7 w 31"/>
                  <a:gd name="T33" fmla="*/ 19 h 26"/>
                  <a:gd name="T34" fmla="*/ 12 w 31"/>
                  <a:gd name="T35" fmla="*/ 18 h 26"/>
                  <a:gd name="T36" fmla="*/ 17 w 31"/>
                  <a:gd name="T37" fmla="*/ 21 h 26"/>
                  <a:gd name="T38" fmla="*/ 21 w 31"/>
                  <a:gd name="T39" fmla="*/ 16 h 26"/>
                  <a:gd name="T40" fmla="*/ 31 w 31"/>
                  <a:gd name="T41" fmla="*/ 14 h 26"/>
                  <a:gd name="T42" fmla="*/ 29 w 31"/>
                  <a:gd name="T43" fmla="*/ 12 h 26"/>
                  <a:gd name="T44" fmla="*/ 28 w 31"/>
                  <a:gd name="T45" fmla="*/ 10 h 26"/>
                  <a:gd name="T46" fmla="*/ 28 w 31"/>
                  <a:gd name="T47" fmla="*/ 1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1" h="26">
                    <a:moveTo>
                      <a:pt x="28" y="10"/>
                    </a:moveTo>
                    <a:cubicBezTo>
                      <a:pt x="28" y="10"/>
                      <a:pt x="29" y="8"/>
                      <a:pt x="29" y="7"/>
                    </a:cubicBezTo>
                    <a:cubicBezTo>
                      <a:pt x="29" y="8"/>
                      <a:pt x="27" y="10"/>
                      <a:pt x="27" y="10"/>
                    </a:cubicBezTo>
                    <a:cubicBezTo>
                      <a:pt x="25" y="10"/>
                      <a:pt x="21" y="9"/>
                      <a:pt x="20" y="8"/>
                    </a:cubicBezTo>
                    <a:cubicBezTo>
                      <a:pt x="17" y="7"/>
                      <a:pt x="15" y="2"/>
                      <a:pt x="11" y="1"/>
                    </a:cubicBezTo>
                    <a:cubicBezTo>
                      <a:pt x="9" y="0"/>
                      <a:pt x="10" y="4"/>
                      <a:pt x="11" y="5"/>
                    </a:cubicBezTo>
                    <a:cubicBezTo>
                      <a:pt x="11" y="7"/>
                      <a:pt x="10" y="9"/>
                      <a:pt x="9" y="11"/>
                    </a:cubicBezTo>
                    <a:cubicBezTo>
                      <a:pt x="8" y="12"/>
                      <a:pt x="10" y="15"/>
                      <a:pt x="7" y="14"/>
                    </a:cubicBezTo>
                    <a:cubicBezTo>
                      <a:pt x="7" y="14"/>
                      <a:pt x="5" y="13"/>
                      <a:pt x="4" y="14"/>
                    </a:cubicBezTo>
                    <a:cubicBezTo>
                      <a:pt x="4" y="15"/>
                      <a:pt x="5" y="16"/>
                      <a:pt x="5" y="16"/>
                    </a:cubicBezTo>
                    <a:cubicBezTo>
                      <a:pt x="5" y="16"/>
                      <a:pt x="2" y="18"/>
                      <a:pt x="1" y="18"/>
                    </a:cubicBezTo>
                    <a:cubicBezTo>
                      <a:pt x="0" y="20"/>
                      <a:pt x="3" y="21"/>
                      <a:pt x="2" y="23"/>
                    </a:cubicBezTo>
                    <a:cubicBezTo>
                      <a:pt x="1" y="24"/>
                      <a:pt x="3" y="26"/>
                      <a:pt x="4" y="25"/>
                    </a:cubicBezTo>
                    <a:cubicBezTo>
                      <a:pt x="5" y="24"/>
                      <a:pt x="5" y="23"/>
                      <a:pt x="6" y="23"/>
                    </a:cubicBezTo>
                    <a:cubicBezTo>
                      <a:pt x="6" y="23"/>
                      <a:pt x="7" y="24"/>
                      <a:pt x="7" y="23"/>
                    </a:cubicBezTo>
                    <a:cubicBezTo>
                      <a:pt x="7" y="22"/>
                      <a:pt x="5" y="21"/>
                      <a:pt x="4" y="20"/>
                    </a:cubicBezTo>
                    <a:cubicBezTo>
                      <a:pt x="3" y="18"/>
                      <a:pt x="7" y="19"/>
                      <a:pt x="7" y="19"/>
                    </a:cubicBezTo>
                    <a:cubicBezTo>
                      <a:pt x="9" y="19"/>
                      <a:pt x="10" y="17"/>
                      <a:pt x="12" y="18"/>
                    </a:cubicBezTo>
                    <a:cubicBezTo>
                      <a:pt x="14" y="19"/>
                      <a:pt x="15" y="20"/>
                      <a:pt x="17" y="21"/>
                    </a:cubicBezTo>
                    <a:cubicBezTo>
                      <a:pt x="20" y="23"/>
                      <a:pt x="19" y="17"/>
                      <a:pt x="21" y="16"/>
                    </a:cubicBezTo>
                    <a:cubicBezTo>
                      <a:pt x="21" y="16"/>
                      <a:pt x="31" y="16"/>
                      <a:pt x="31" y="14"/>
                    </a:cubicBezTo>
                    <a:cubicBezTo>
                      <a:pt x="30" y="13"/>
                      <a:pt x="27" y="15"/>
                      <a:pt x="29" y="12"/>
                    </a:cubicBezTo>
                    <a:cubicBezTo>
                      <a:pt x="30" y="11"/>
                      <a:pt x="27" y="12"/>
                      <a:pt x="28" y="10"/>
                    </a:cubicBezTo>
                    <a:cubicBezTo>
                      <a:pt x="29" y="7"/>
                      <a:pt x="28" y="11"/>
                      <a:pt x="28" y="10"/>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411" name="Freeform 829">
                <a:extLst>
                  <a:ext uri="{FF2B5EF4-FFF2-40B4-BE49-F238E27FC236}">
                    <a16:creationId xmlns:a16="http://schemas.microsoft.com/office/drawing/2014/main" id="{9C228148-A6C8-38F9-DCBF-C8BD9167BA14}"/>
                  </a:ext>
                </a:extLst>
              </p:cNvPr>
              <p:cNvSpPr>
                <a:spLocks/>
              </p:cNvSpPr>
              <p:nvPr/>
            </p:nvSpPr>
            <p:spPr bwMode="auto">
              <a:xfrm>
                <a:off x="5961121" y="2778517"/>
                <a:ext cx="215847" cy="181627"/>
              </a:xfrm>
              <a:custGeom>
                <a:avLst/>
                <a:gdLst>
                  <a:gd name="T0" fmla="*/ 52 w 56"/>
                  <a:gd name="T1" fmla="*/ 1 h 47"/>
                  <a:gd name="T2" fmla="*/ 51 w 56"/>
                  <a:gd name="T3" fmla="*/ 1 h 47"/>
                  <a:gd name="T4" fmla="*/ 52 w 56"/>
                  <a:gd name="T5" fmla="*/ 3 h 47"/>
                  <a:gd name="T6" fmla="*/ 49 w 56"/>
                  <a:gd name="T7" fmla="*/ 3 h 47"/>
                  <a:gd name="T8" fmla="*/ 47 w 56"/>
                  <a:gd name="T9" fmla="*/ 5 h 47"/>
                  <a:gd name="T10" fmla="*/ 45 w 56"/>
                  <a:gd name="T11" fmla="*/ 6 h 47"/>
                  <a:gd name="T12" fmla="*/ 46 w 56"/>
                  <a:gd name="T13" fmla="*/ 7 h 47"/>
                  <a:gd name="T14" fmla="*/ 46 w 56"/>
                  <a:gd name="T15" fmla="*/ 10 h 47"/>
                  <a:gd name="T16" fmla="*/ 46 w 56"/>
                  <a:gd name="T17" fmla="*/ 13 h 47"/>
                  <a:gd name="T18" fmla="*/ 41 w 56"/>
                  <a:gd name="T19" fmla="*/ 22 h 47"/>
                  <a:gd name="T20" fmla="*/ 36 w 56"/>
                  <a:gd name="T21" fmla="*/ 27 h 47"/>
                  <a:gd name="T22" fmla="*/ 31 w 56"/>
                  <a:gd name="T23" fmla="*/ 27 h 47"/>
                  <a:gd name="T24" fmla="*/ 32 w 56"/>
                  <a:gd name="T25" fmla="*/ 24 h 47"/>
                  <a:gd name="T26" fmla="*/ 30 w 56"/>
                  <a:gd name="T27" fmla="*/ 25 h 47"/>
                  <a:gd name="T28" fmla="*/ 29 w 56"/>
                  <a:gd name="T29" fmla="*/ 27 h 47"/>
                  <a:gd name="T30" fmla="*/ 25 w 56"/>
                  <a:gd name="T31" fmla="*/ 33 h 47"/>
                  <a:gd name="T32" fmla="*/ 25 w 56"/>
                  <a:gd name="T33" fmla="*/ 34 h 47"/>
                  <a:gd name="T34" fmla="*/ 23 w 56"/>
                  <a:gd name="T35" fmla="*/ 36 h 47"/>
                  <a:gd name="T36" fmla="*/ 21 w 56"/>
                  <a:gd name="T37" fmla="*/ 35 h 47"/>
                  <a:gd name="T38" fmla="*/ 17 w 56"/>
                  <a:gd name="T39" fmla="*/ 35 h 47"/>
                  <a:gd name="T40" fmla="*/ 9 w 56"/>
                  <a:gd name="T41" fmla="*/ 36 h 47"/>
                  <a:gd name="T42" fmla="*/ 2 w 56"/>
                  <a:gd name="T43" fmla="*/ 42 h 47"/>
                  <a:gd name="T44" fmla="*/ 1 w 56"/>
                  <a:gd name="T45" fmla="*/ 44 h 47"/>
                  <a:gd name="T46" fmla="*/ 3 w 56"/>
                  <a:gd name="T47" fmla="*/ 43 h 47"/>
                  <a:gd name="T48" fmla="*/ 5 w 56"/>
                  <a:gd name="T49" fmla="*/ 44 h 47"/>
                  <a:gd name="T50" fmla="*/ 22 w 56"/>
                  <a:gd name="T51" fmla="*/ 40 h 47"/>
                  <a:gd name="T52" fmla="*/ 21 w 56"/>
                  <a:gd name="T53" fmla="*/ 43 h 47"/>
                  <a:gd name="T54" fmla="*/ 24 w 56"/>
                  <a:gd name="T55" fmla="*/ 47 h 47"/>
                  <a:gd name="T56" fmla="*/ 27 w 56"/>
                  <a:gd name="T57" fmla="*/ 44 h 47"/>
                  <a:gd name="T58" fmla="*/ 30 w 56"/>
                  <a:gd name="T59" fmla="*/ 43 h 47"/>
                  <a:gd name="T60" fmla="*/ 31 w 56"/>
                  <a:gd name="T61" fmla="*/ 40 h 47"/>
                  <a:gd name="T62" fmla="*/ 38 w 56"/>
                  <a:gd name="T63" fmla="*/ 39 h 47"/>
                  <a:gd name="T64" fmla="*/ 41 w 56"/>
                  <a:gd name="T65" fmla="*/ 40 h 47"/>
                  <a:gd name="T66" fmla="*/ 43 w 56"/>
                  <a:gd name="T67" fmla="*/ 37 h 47"/>
                  <a:gd name="T68" fmla="*/ 45 w 56"/>
                  <a:gd name="T69" fmla="*/ 35 h 47"/>
                  <a:gd name="T70" fmla="*/ 46 w 56"/>
                  <a:gd name="T71" fmla="*/ 38 h 47"/>
                  <a:gd name="T72" fmla="*/ 48 w 56"/>
                  <a:gd name="T73" fmla="*/ 37 h 47"/>
                  <a:gd name="T74" fmla="*/ 49 w 56"/>
                  <a:gd name="T75" fmla="*/ 35 h 47"/>
                  <a:gd name="T76" fmla="*/ 49 w 56"/>
                  <a:gd name="T77" fmla="*/ 32 h 47"/>
                  <a:gd name="T78" fmla="*/ 51 w 56"/>
                  <a:gd name="T79" fmla="*/ 26 h 47"/>
                  <a:gd name="T80" fmla="*/ 51 w 56"/>
                  <a:gd name="T81" fmla="*/ 19 h 47"/>
                  <a:gd name="T82" fmla="*/ 53 w 56"/>
                  <a:gd name="T83" fmla="*/ 19 h 47"/>
                  <a:gd name="T84" fmla="*/ 55 w 56"/>
                  <a:gd name="T85" fmla="*/ 17 h 47"/>
                  <a:gd name="T86" fmla="*/ 55 w 56"/>
                  <a:gd name="T87" fmla="*/ 9 h 47"/>
                  <a:gd name="T88" fmla="*/ 52 w 56"/>
                  <a:gd name="T89" fmla="*/ 1 h 47"/>
                  <a:gd name="T90" fmla="*/ 52 w 56"/>
                  <a:gd name="T91"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6" h="47">
                    <a:moveTo>
                      <a:pt x="52" y="1"/>
                    </a:moveTo>
                    <a:cubicBezTo>
                      <a:pt x="51" y="1"/>
                      <a:pt x="51" y="0"/>
                      <a:pt x="51" y="1"/>
                    </a:cubicBezTo>
                    <a:cubicBezTo>
                      <a:pt x="49" y="2"/>
                      <a:pt x="51" y="2"/>
                      <a:pt x="52" y="3"/>
                    </a:cubicBezTo>
                    <a:cubicBezTo>
                      <a:pt x="53" y="4"/>
                      <a:pt x="50" y="5"/>
                      <a:pt x="49" y="3"/>
                    </a:cubicBezTo>
                    <a:cubicBezTo>
                      <a:pt x="48" y="1"/>
                      <a:pt x="47" y="4"/>
                      <a:pt x="47" y="5"/>
                    </a:cubicBezTo>
                    <a:cubicBezTo>
                      <a:pt x="46" y="5"/>
                      <a:pt x="45" y="6"/>
                      <a:pt x="45" y="6"/>
                    </a:cubicBezTo>
                    <a:cubicBezTo>
                      <a:pt x="45" y="8"/>
                      <a:pt x="46" y="7"/>
                      <a:pt x="46" y="7"/>
                    </a:cubicBezTo>
                    <a:cubicBezTo>
                      <a:pt x="46" y="8"/>
                      <a:pt x="46" y="9"/>
                      <a:pt x="46" y="10"/>
                    </a:cubicBezTo>
                    <a:cubicBezTo>
                      <a:pt x="46" y="11"/>
                      <a:pt x="47" y="11"/>
                      <a:pt x="46" y="13"/>
                    </a:cubicBezTo>
                    <a:cubicBezTo>
                      <a:pt x="44" y="16"/>
                      <a:pt x="43" y="19"/>
                      <a:pt x="41" y="22"/>
                    </a:cubicBezTo>
                    <a:cubicBezTo>
                      <a:pt x="40" y="23"/>
                      <a:pt x="37" y="27"/>
                      <a:pt x="36" y="27"/>
                    </a:cubicBezTo>
                    <a:cubicBezTo>
                      <a:pt x="34" y="27"/>
                      <a:pt x="32" y="28"/>
                      <a:pt x="31" y="27"/>
                    </a:cubicBezTo>
                    <a:cubicBezTo>
                      <a:pt x="30" y="26"/>
                      <a:pt x="32" y="25"/>
                      <a:pt x="32" y="24"/>
                    </a:cubicBezTo>
                    <a:cubicBezTo>
                      <a:pt x="33" y="23"/>
                      <a:pt x="30" y="25"/>
                      <a:pt x="30" y="25"/>
                    </a:cubicBezTo>
                    <a:cubicBezTo>
                      <a:pt x="29" y="26"/>
                      <a:pt x="29" y="26"/>
                      <a:pt x="29" y="27"/>
                    </a:cubicBezTo>
                    <a:cubicBezTo>
                      <a:pt x="29" y="30"/>
                      <a:pt x="26" y="31"/>
                      <a:pt x="25" y="33"/>
                    </a:cubicBezTo>
                    <a:cubicBezTo>
                      <a:pt x="25" y="33"/>
                      <a:pt x="25" y="34"/>
                      <a:pt x="25" y="34"/>
                    </a:cubicBezTo>
                    <a:cubicBezTo>
                      <a:pt x="25" y="35"/>
                      <a:pt x="23" y="36"/>
                      <a:pt x="23" y="36"/>
                    </a:cubicBezTo>
                    <a:cubicBezTo>
                      <a:pt x="22" y="36"/>
                      <a:pt x="23" y="35"/>
                      <a:pt x="21" y="35"/>
                    </a:cubicBezTo>
                    <a:cubicBezTo>
                      <a:pt x="20" y="35"/>
                      <a:pt x="19" y="35"/>
                      <a:pt x="17" y="35"/>
                    </a:cubicBezTo>
                    <a:cubicBezTo>
                      <a:pt x="14" y="36"/>
                      <a:pt x="12" y="35"/>
                      <a:pt x="9" y="36"/>
                    </a:cubicBezTo>
                    <a:cubicBezTo>
                      <a:pt x="7" y="38"/>
                      <a:pt x="4" y="40"/>
                      <a:pt x="2" y="42"/>
                    </a:cubicBezTo>
                    <a:cubicBezTo>
                      <a:pt x="0" y="42"/>
                      <a:pt x="0" y="45"/>
                      <a:pt x="1" y="44"/>
                    </a:cubicBezTo>
                    <a:cubicBezTo>
                      <a:pt x="2" y="44"/>
                      <a:pt x="2" y="43"/>
                      <a:pt x="3" y="43"/>
                    </a:cubicBezTo>
                    <a:cubicBezTo>
                      <a:pt x="4" y="44"/>
                      <a:pt x="5" y="45"/>
                      <a:pt x="5" y="44"/>
                    </a:cubicBezTo>
                    <a:cubicBezTo>
                      <a:pt x="10" y="43"/>
                      <a:pt x="17" y="39"/>
                      <a:pt x="22" y="40"/>
                    </a:cubicBezTo>
                    <a:cubicBezTo>
                      <a:pt x="23" y="41"/>
                      <a:pt x="21" y="43"/>
                      <a:pt x="21" y="43"/>
                    </a:cubicBezTo>
                    <a:cubicBezTo>
                      <a:pt x="22" y="44"/>
                      <a:pt x="23" y="47"/>
                      <a:pt x="24" y="47"/>
                    </a:cubicBezTo>
                    <a:cubicBezTo>
                      <a:pt x="25" y="46"/>
                      <a:pt x="26" y="45"/>
                      <a:pt x="27" y="44"/>
                    </a:cubicBezTo>
                    <a:cubicBezTo>
                      <a:pt x="28" y="42"/>
                      <a:pt x="28" y="43"/>
                      <a:pt x="30" y="43"/>
                    </a:cubicBezTo>
                    <a:cubicBezTo>
                      <a:pt x="29" y="43"/>
                      <a:pt x="28" y="35"/>
                      <a:pt x="31" y="40"/>
                    </a:cubicBezTo>
                    <a:cubicBezTo>
                      <a:pt x="32" y="42"/>
                      <a:pt x="37" y="40"/>
                      <a:pt x="38" y="39"/>
                    </a:cubicBezTo>
                    <a:cubicBezTo>
                      <a:pt x="40" y="36"/>
                      <a:pt x="40" y="42"/>
                      <a:pt x="41" y="40"/>
                    </a:cubicBezTo>
                    <a:cubicBezTo>
                      <a:pt x="41" y="39"/>
                      <a:pt x="42" y="37"/>
                      <a:pt x="43" y="37"/>
                    </a:cubicBezTo>
                    <a:cubicBezTo>
                      <a:pt x="44" y="36"/>
                      <a:pt x="44" y="37"/>
                      <a:pt x="45" y="35"/>
                    </a:cubicBezTo>
                    <a:cubicBezTo>
                      <a:pt x="45" y="35"/>
                      <a:pt x="45" y="39"/>
                      <a:pt x="46" y="38"/>
                    </a:cubicBezTo>
                    <a:cubicBezTo>
                      <a:pt x="46" y="38"/>
                      <a:pt x="47" y="38"/>
                      <a:pt x="48" y="37"/>
                    </a:cubicBezTo>
                    <a:cubicBezTo>
                      <a:pt x="49" y="37"/>
                      <a:pt x="48" y="36"/>
                      <a:pt x="49" y="35"/>
                    </a:cubicBezTo>
                    <a:cubicBezTo>
                      <a:pt x="51" y="34"/>
                      <a:pt x="51" y="34"/>
                      <a:pt x="49" y="32"/>
                    </a:cubicBezTo>
                    <a:cubicBezTo>
                      <a:pt x="48" y="31"/>
                      <a:pt x="51" y="28"/>
                      <a:pt x="51" y="26"/>
                    </a:cubicBezTo>
                    <a:cubicBezTo>
                      <a:pt x="52" y="24"/>
                      <a:pt x="50" y="21"/>
                      <a:pt x="51" y="19"/>
                    </a:cubicBezTo>
                    <a:cubicBezTo>
                      <a:pt x="52" y="18"/>
                      <a:pt x="52" y="19"/>
                      <a:pt x="53" y="19"/>
                    </a:cubicBezTo>
                    <a:cubicBezTo>
                      <a:pt x="54" y="19"/>
                      <a:pt x="55" y="17"/>
                      <a:pt x="55" y="17"/>
                    </a:cubicBezTo>
                    <a:cubicBezTo>
                      <a:pt x="56" y="14"/>
                      <a:pt x="56" y="11"/>
                      <a:pt x="55" y="9"/>
                    </a:cubicBezTo>
                    <a:cubicBezTo>
                      <a:pt x="55" y="8"/>
                      <a:pt x="52" y="1"/>
                      <a:pt x="52" y="1"/>
                    </a:cubicBezTo>
                    <a:cubicBezTo>
                      <a:pt x="52" y="1"/>
                      <a:pt x="52" y="1"/>
                      <a:pt x="52" y="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grpSp>
        <p:sp>
          <p:nvSpPr>
            <p:cNvPr id="260" name="Freeform 432">
              <a:extLst>
                <a:ext uri="{FF2B5EF4-FFF2-40B4-BE49-F238E27FC236}">
                  <a16:creationId xmlns:a16="http://schemas.microsoft.com/office/drawing/2014/main" id="{DC0D56F6-4B42-1B7A-8E55-9FC2B6BD3248}"/>
                </a:ext>
              </a:extLst>
            </p:cNvPr>
            <p:cNvSpPr>
              <a:spLocks/>
            </p:cNvSpPr>
            <p:nvPr/>
          </p:nvSpPr>
          <p:spPr bwMode="auto">
            <a:xfrm>
              <a:off x="10208260" y="3542208"/>
              <a:ext cx="8049" cy="11355"/>
            </a:xfrm>
            <a:custGeom>
              <a:avLst/>
              <a:gdLst>
                <a:gd name="T0" fmla="*/ 2 w 2"/>
                <a:gd name="T1" fmla="*/ 0 h 3"/>
                <a:gd name="T2" fmla="*/ 0 w 2"/>
                <a:gd name="T3" fmla="*/ 1 h 3"/>
                <a:gd name="T4" fmla="*/ 2 w 2"/>
                <a:gd name="T5" fmla="*/ 0 h 3"/>
              </a:gdLst>
              <a:ahLst/>
              <a:cxnLst>
                <a:cxn ang="0">
                  <a:pos x="T0" y="T1"/>
                </a:cxn>
                <a:cxn ang="0">
                  <a:pos x="T2" y="T3"/>
                </a:cxn>
                <a:cxn ang="0">
                  <a:pos x="T4" y="T5"/>
                </a:cxn>
              </a:cxnLst>
              <a:rect l="0" t="0" r="r" b="b"/>
              <a:pathLst>
                <a:path w="2" h="3">
                  <a:moveTo>
                    <a:pt x="2" y="0"/>
                  </a:moveTo>
                  <a:cubicBezTo>
                    <a:pt x="2" y="0"/>
                    <a:pt x="0" y="1"/>
                    <a:pt x="0" y="1"/>
                  </a:cubicBezTo>
                  <a:cubicBezTo>
                    <a:pt x="1" y="3"/>
                    <a:pt x="2" y="1"/>
                    <a:pt x="2" y="0"/>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261" name="Freeform 433">
              <a:extLst>
                <a:ext uri="{FF2B5EF4-FFF2-40B4-BE49-F238E27FC236}">
                  <a16:creationId xmlns:a16="http://schemas.microsoft.com/office/drawing/2014/main" id="{E18A9D1B-88A8-F292-E040-3B86E6373A76}"/>
                </a:ext>
              </a:extLst>
            </p:cNvPr>
            <p:cNvSpPr>
              <a:spLocks/>
            </p:cNvSpPr>
            <p:nvPr/>
          </p:nvSpPr>
          <p:spPr bwMode="auto">
            <a:xfrm>
              <a:off x="10161312" y="3542208"/>
              <a:ext cx="50972" cy="41164"/>
            </a:xfrm>
            <a:custGeom>
              <a:avLst/>
              <a:gdLst>
                <a:gd name="T0" fmla="*/ 11 w 13"/>
                <a:gd name="T1" fmla="*/ 2 h 10"/>
                <a:gd name="T2" fmla="*/ 7 w 13"/>
                <a:gd name="T3" fmla="*/ 2 h 10"/>
                <a:gd name="T4" fmla="*/ 5 w 13"/>
                <a:gd name="T5" fmla="*/ 3 h 10"/>
                <a:gd name="T6" fmla="*/ 3 w 13"/>
                <a:gd name="T7" fmla="*/ 4 h 10"/>
                <a:gd name="T8" fmla="*/ 0 w 13"/>
                <a:gd name="T9" fmla="*/ 6 h 10"/>
                <a:gd name="T10" fmla="*/ 3 w 13"/>
                <a:gd name="T11" fmla="*/ 9 h 10"/>
                <a:gd name="T12" fmla="*/ 6 w 13"/>
                <a:gd name="T13" fmla="*/ 6 h 10"/>
                <a:gd name="T14" fmla="*/ 10 w 13"/>
                <a:gd name="T15" fmla="*/ 6 h 10"/>
                <a:gd name="T16" fmla="*/ 11 w 13"/>
                <a:gd name="T17" fmla="*/ 2 h 10"/>
                <a:gd name="T18" fmla="*/ 11 w 13"/>
                <a:gd name="T19"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0">
                  <a:moveTo>
                    <a:pt x="11" y="2"/>
                  </a:moveTo>
                  <a:cubicBezTo>
                    <a:pt x="9" y="2"/>
                    <a:pt x="9" y="0"/>
                    <a:pt x="7" y="2"/>
                  </a:cubicBezTo>
                  <a:cubicBezTo>
                    <a:pt x="6" y="2"/>
                    <a:pt x="5" y="4"/>
                    <a:pt x="5" y="3"/>
                  </a:cubicBezTo>
                  <a:cubicBezTo>
                    <a:pt x="4" y="2"/>
                    <a:pt x="3" y="4"/>
                    <a:pt x="3" y="4"/>
                  </a:cubicBezTo>
                  <a:cubicBezTo>
                    <a:pt x="2" y="6"/>
                    <a:pt x="1" y="5"/>
                    <a:pt x="0" y="6"/>
                  </a:cubicBezTo>
                  <a:cubicBezTo>
                    <a:pt x="0" y="5"/>
                    <a:pt x="2" y="9"/>
                    <a:pt x="3" y="9"/>
                  </a:cubicBezTo>
                  <a:cubicBezTo>
                    <a:pt x="3" y="10"/>
                    <a:pt x="5" y="6"/>
                    <a:pt x="6" y="6"/>
                  </a:cubicBezTo>
                  <a:cubicBezTo>
                    <a:pt x="7" y="6"/>
                    <a:pt x="9" y="7"/>
                    <a:pt x="10" y="6"/>
                  </a:cubicBezTo>
                  <a:cubicBezTo>
                    <a:pt x="11" y="6"/>
                    <a:pt x="13" y="3"/>
                    <a:pt x="11" y="2"/>
                  </a:cubicBezTo>
                  <a:cubicBezTo>
                    <a:pt x="10" y="2"/>
                    <a:pt x="11" y="2"/>
                    <a:pt x="11" y="2"/>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262" name="Freeform 434">
              <a:extLst>
                <a:ext uri="{FF2B5EF4-FFF2-40B4-BE49-F238E27FC236}">
                  <a16:creationId xmlns:a16="http://schemas.microsoft.com/office/drawing/2014/main" id="{BA263700-4958-CDED-D16E-9FEDBE741BB4}"/>
                </a:ext>
              </a:extLst>
            </p:cNvPr>
            <p:cNvSpPr>
              <a:spLocks/>
            </p:cNvSpPr>
            <p:nvPr/>
          </p:nvSpPr>
          <p:spPr bwMode="auto">
            <a:xfrm>
              <a:off x="10110340" y="3557823"/>
              <a:ext cx="42923" cy="66715"/>
            </a:xfrm>
            <a:custGeom>
              <a:avLst/>
              <a:gdLst>
                <a:gd name="T0" fmla="*/ 7 w 11"/>
                <a:gd name="T1" fmla="*/ 0 h 16"/>
                <a:gd name="T2" fmla="*/ 2 w 11"/>
                <a:gd name="T3" fmla="*/ 2 h 16"/>
                <a:gd name="T4" fmla="*/ 0 w 11"/>
                <a:gd name="T5" fmla="*/ 6 h 16"/>
                <a:gd name="T6" fmla="*/ 2 w 11"/>
                <a:gd name="T7" fmla="*/ 6 h 16"/>
                <a:gd name="T8" fmla="*/ 3 w 11"/>
                <a:gd name="T9" fmla="*/ 4 h 16"/>
                <a:gd name="T10" fmla="*/ 4 w 11"/>
                <a:gd name="T11" fmla="*/ 5 h 16"/>
                <a:gd name="T12" fmla="*/ 3 w 11"/>
                <a:gd name="T13" fmla="*/ 10 h 16"/>
                <a:gd name="T14" fmla="*/ 3 w 11"/>
                <a:gd name="T15" fmla="*/ 11 h 16"/>
                <a:gd name="T16" fmla="*/ 3 w 11"/>
                <a:gd name="T17" fmla="*/ 13 h 16"/>
                <a:gd name="T18" fmla="*/ 5 w 11"/>
                <a:gd name="T19" fmla="*/ 12 h 16"/>
                <a:gd name="T20" fmla="*/ 6 w 11"/>
                <a:gd name="T21" fmla="*/ 15 h 16"/>
                <a:gd name="T22" fmla="*/ 8 w 11"/>
                <a:gd name="T23" fmla="*/ 12 h 16"/>
                <a:gd name="T24" fmla="*/ 11 w 11"/>
                <a:gd name="T25" fmla="*/ 7 h 16"/>
                <a:gd name="T26" fmla="*/ 10 w 11"/>
                <a:gd name="T27" fmla="*/ 2 h 16"/>
                <a:gd name="T28" fmla="*/ 7 w 11"/>
                <a:gd name="T29"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 h="16">
                  <a:moveTo>
                    <a:pt x="7" y="0"/>
                  </a:moveTo>
                  <a:cubicBezTo>
                    <a:pt x="5" y="0"/>
                    <a:pt x="3" y="1"/>
                    <a:pt x="2" y="2"/>
                  </a:cubicBezTo>
                  <a:cubicBezTo>
                    <a:pt x="0" y="3"/>
                    <a:pt x="0" y="4"/>
                    <a:pt x="0" y="6"/>
                  </a:cubicBezTo>
                  <a:cubicBezTo>
                    <a:pt x="0" y="5"/>
                    <a:pt x="3" y="5"/>
                    <a:pt x="2" y="6"/>
                  </a:cubicBezTo>
                  <a:cubicBezTo>
                    <a:pt x="3" y="5"/>
                    <a:pt x="2" y="4"/>
                    <a:pt x="3" y="4"/>
                  </a:cubicBezTo>
                  <a:cubicBezTo>
                    <a:pt x="3" y="4"/>
                    <a:pt x="4" y="4"/>
                    <a:pt x="4" y="5"/>
                  </a:cubicBezTo>
                  <a:cubicBezTo>
                    <a:pt x="4" y="7"/>
                    <a:pt x="4" y="8"/>
                    <a:pt x="3" y="10"/>
                  </a:cubicBezTo>
                  <a:cubicBezTo>
                    <a:pt x="2" y="11"/>
                    <a:pt x="3" y="11"/>
                    <a:pt x="3" y="11"/>
                  </a:cubicBezTo>
                  <a:cubicBezTo>
                    <a:pt x="3" y="12"/>
                    <a:pt x="3" y="13"/>
                    <a:pt x="3" y="13"/>
                  </a:cubicBezTo>
                  <a:cubicBezTo>
                    <a:pt x="3" y="16"/>
                    <a:pt x="5" y="12"/>
                    <a:pt x="5" y="12"/>
                  </a:cubicBezTo>
                  <a:cubicBezTo>
                    <a:pt x="5" y="12"/>
                    <a:pt x="5" y="15"/>
                    <a:pt x="6" y="15"/>
                  </a:cubicBezTo>
                  <a:cubicBezTo>
                    <a:pt x="6" y="16"/>
                    <a:pt x="8" y="13"/>
                    <a:pt x="8" y="12"/>
                  </a:cubicBezTo>
                  <a:cubicBezTo>
                    <a:pt x="10" y="10"/>
                    <a:pt x="10" y="8"/>
                    <a:pt x="11" y="7"/>
                  </a:cubicBezTo>
                  <a:cubicBezTo>
                    <a:pt x="11" y="5"/>
                    <a:pt x="10" y="4"/>
                    <a:pt x="10" y="2"/>
                  </a:cubicBezTo>
                  <a:cubicBezTo>
                    <a:pt x="10" y="0"/>
                    <a:pt x="7" y="2"/>
                    <a:pt x="7" y="0"/>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263" name="Freeform 435">
              <a:extLst>
                <a:ext uri="{FF2B5EF4-FFF2-40B4-BE49-F238E27FC236}">
                  <a16:creationId xmlns:a16="http://schemas.microsoft.com/office/drawing/2014/main" id="{C25E663F-BB64-6FE0-054C-F6DFA76E60A5}"/>
                </a:ext>
              </a:extLst>
            </p:cNvPr>
            <p:cNvSpPr>
              <a:spLocks/>
            </p:cNvSpPr>
            <p:nvPr/>
          </p:nvSpPr>
          <p:spPr bwMode="auto">
            <a:xfrm>
              <a:off x="10067417" y="3721064"/>
              <a:ext cx="14756" cy="12775"/>
            </a:xfrm>
            <a:custGeom>
              <a:avLst/>
              <a:gdLst>
                <a:gd name="T0" fmla="*/ 4 w 4"/>
                <a:gd name="T1" fmla="*/ 0 h 3"/>
                <a:gd name="T2" fmla="*/ 1 w 4"/>
                <a:gd name="T3" fmla="*/ 3 h 3"/>
                <a:gd name="T4" fmla="*/ 4 w 4"/>
                <a:gd name="T5" fmla="*/ 0 h 3"/>
              </a:gdLst>
              <a:ahLst/>
              <a:cxnLst>
                <a:cxn ang="0">
                  <a:pos x="T0" y="T1"/>
                </a:cxn>
                <a:cxn ang="0">
                  <a:pos x="T2" y="T3"/>
                </a:cxn>
                <a:cxn ang="0">
                  <a:pos x="T4" y="T5"/>
                </a:cxn>
              </a:cxnLst>
              <a:rect l="0" t="0" r="r" b="b"/>
              <a:pathLst>
                <a:path w="4" h="3">
                  <a:moveTo>
                    <a:pt x="4" y="0"/>
                  </a:moveTo>
                  <a:cubicBezTo>
                    <a:pt x="3" y="0"/>
                    <a:pt x="0" y="1"/>
                    <a:pt x="1" y="3"/>
                  </a:cubicBezTo>
                  <a:cubicBezTo>
                    <a:pt x="1" y="3"/>
                    <a:pt x="4" y="0"/>
                    <a:pt x="4" y="0"/>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264" name="Freeform 436">
              <a:extLst>
                <a:ext uri="{FF2B5EF4-FFF2-40B4-BE49-F238E27FC236}">
                  <a16:creationId xmlns:a16="http://schemas.microsoft.com/office/drawing/2014/main" id="{25635F63-E002-33F6-3B47-7EC4091BFA92}"/>
                </a:ext>
              </a:extLst>
            </p:cNvPr>
            <p:cNvSpPr>
              <a:spLocks/>
            </p:cNvSpPr>
            <p:nvPr/>
          </p:nvSpPr>
          <p:spPr bwMode="auto">
            <a:xfrm>
              <a:off x="10102292" y="3679898"/>
              <a:ext cx="8049" cy="7098"/>
            </a:xfrm>
            <a:custGeom>
              <a:avLst/>
              <a:gdLst>
                <a:gd name="T0" fmla="*/ 2 w 2"/>
                <a:gd name="T1" fmla="*/ 0 h 2"/>
                <a:gd name="T2" fmla="*/ 0 w 2"/>
                <a:gd name="T3" fmla="*/ 1 h 2"/>
                <a:gd name="T4" fmla="*/ 2 w 2"/>
                <a:gd name="T5" fmla="*/ 0 h 2"/>
              </a:gdLst>
              <a:ahLst/>
              <a:cxnLst>
                <a:cxn ang="0">
                  <a:pos x="T0" y="T1"/>
                </a:cxn>
                <a:cxn ang="0">
                  <a:pos x="T2" y="T3"/>
                </a:cxn>
                <a:cxn ang="0">
                  <a:pos x="T4" y="T5"/>
                </a:cxn>
              </a:cxnLst>
              <a:rect l="0" t="0" r="r" b="b"/>
              <a:pathLst>
                <a:path w="2" h="2">
                  <a:moveTo>
                    <a:pt x="2" y="0"/>
                  </a:moveTo>
                  <a:cubicBezTo>
                    <a:pt x="1" y="0"/>
                    <a:pt x="0" y="1"/>
                    <a:pt x="0" y="1"/>
                  </a:cubicBezTo>
                  <a:cubicBezTo>
                    <a:pt x="0" y="2"/>
                    <a:pt x="2" y="0"/>
                    <a:pt x="2" y="0"/>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265" name="Freeform 437">
              <a:extLst>
                <a:ext uri="{FF2B5EF4-FFF2-40B4-BE49-F238E27FC236}">
                  <a16:creationId xmlns:a16="http://schemas.microsoft.com/office/drawing/2014/main" id="{34322473-5741-F503-E447-CD477A4363E5}"/>
                </a:ext>
              </a:extLst>
            </p:cNvPr>
            <p:cNvSpPr>
              <a:spLocks/>
            </p:cNvSpPr>
            <p:nvPr/>
          </p:nvSpPr>
          <p:spPr bwMode="auto">
            <a:xfrm>
              <a:off x="9996323" y="3766486"/>
              <a:ext cx="8049" cy="4258"/>
            </a:xfrm>
            <a:custGeom>
              <a:avLst/>
              <a:gdLst>
                <a:gd name="T0" fmla="*/ 2 w 2"/>
                <a:gd name="T1" fmla="*/ 0 h 1"/>
                <a:gd name="T2" fmla="*/ 1 w 2"/>
                <a:gd name="T3" fmla="*/ 1 h 1"/>
                <a:gd name="T4" fmla="*/ 2 w 2"/>
                <a:gd name="T5" fmla="*/ 0 h 1"/>
              </a:gdLst>
              <a:ahLst/>
              <a:cxnLst>
                <a:cxn ang="0">
                  <a:pos x="T0" y="T1"/>
                </a:cxn>
                <a:cxn ang="0">
                  <a:pos x="T2" y="T3"/>
                </a:cxn>
                <a:cxn ang="0">
                  <a:pos x="T4" y="T5"/>
                </a:cxn>
              </a:cxnLst>
              <a:rect l="0" t="0" r="r" b="b"/>
              <a:pathLst>
                <a:path w="2" h="1">
                  <a:moveTo>
                    <a:pt x="2" y="0"/>
                  </a:moveTo>
                  <a:cubicBezTo>
                    <a:pt x="1" y="0"/>
                    <a:pt x="0" y="1"/>
                    <a:pt x="1" y="1"/>
                  </a:cubicBezTo>
                  <a:cubicBezTo>
                    <a:pt x="2" y="1"/>
                    <a:pt x="2" y="0"/>
                    <a:pt x="2" y="0"/>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266" name="Freeform 438">
              <a:extLst>
                <a:ext uri="{FF2B5EF4-FFF2-40B4-BE49-F238E27FC236}">
                  <a16:creationId xmlns:a16="http://schemas.microsoft.com/office/drawing/2014/main" id="{BB69F595-11D3-77F5-6EE9-582A04DC06CC}"/>
                </a:ext>
              </a:extLst>
            </p:cNvPr>
            <p:cNvSpPr>
              <a:spLocks/>
            </p:cNvSpPr>
            <p:nvPr/>
          </p:nvSpPr>
          <p:spPr bwMode="auto">
            <a:xfrm>
              <a:off x="9921208" y="3750872"/>
              <a:ext cx="46948" cy="69554"/>
            </a:xfrm>
            <a:custGeom>
              <a:avLst/>
              <a:gdLst>
                <a:gd name="T0" fmla="*/ 8 w 12"/>
                <a:gd name="T1" fmla="*/ 1 h 17"/>
                <a:gd name="T2" fmla="*/ 0 w 12"/>
                <a:gd name="T3" fmla="*/ 8 h 17"/>
                <a:gd name="T4" fmla="*/ 1 w 12"/>
                <a:gd name="T5" fmla="*/ 14 h 17"/>
                <a:gd name="T6" fmla="*/ 3 w 12"/>
                <a:gd name="T7" fmla="*/ 17 h 17"/>
                <a:gd name="T8" fmla="*/ 8 w 12"/>
                <a:gd name="T9" fmla="*/ 1 h 17"/>
                <a:gd name="T10" fmla="*/ 8 w 12"/>
                <a:gd name="T11" fmla="*/ 1 h 17"/>
              </a:gdLst>
              <a:ahLst/>
              <a:cxnLst>
                <a:cxn ang="0">
                  <a:pos x="T0" y="T1"/>
                </a:cxn>
                <a:cxn ang="0">
                  <a:pos x="T2" y="T3"/>
                </a:cxn>
                <a:cxn ang="0">
                  <a:pos x="T4" y="T5"/>
                </a:cxn>
                <a:cxn ang="0">
                  <a:pos x="T6" y="T7"/>
                </a:cxn>
                <a:cxn ang="0">
                  <a:pos x="T8" y="T9"/>
                </a:cxn>
                <a:cxn ang="0">
                  <a:pos x="T10" y="T11"/>
                </a:cxn>
              </a:cxnLst>
              <a:rect l="0" t="0" r="r" b="b"/>
              <a:pathLst>
                <a:path w="12" h="17">
                  <a:moveTo>
                    <a:pt x="8" y="1"/>
                  </a:moveTo>
                  <a:cubicBezTo>
                    <a:pt x="5" y="0"/>
                    <a:pt x="1" y="6"/>
                    <a:pt x="0" y="8"/>
                  </a:cubicBezTo>
                  <a:cubicBezTo>
                    <a:pt x="0" y="10"/>
                    <a:pt x="0" y="12"/>
                    <a:pt x="1" y="14"/>
                  </a:cubicBezTo>
                  <a:cubicBezTo>
                    <a:pt x="1" y="14"/>
                    <a:pt x="3" y="17"/>
                    <a:pt x="3" y="17"/>
                  </a:cubicBezTo>
                  <a:cubicBezTo>
                    <a:pt x="4" y="15"/>
                    <a:pt x="12" y="2"/>
                    <a:pt x="8" y="1"/>
                  </a:cubicBezTo>
                  <a:cubicBezTo>
                    <a:pt x="7" y="1"/>
                    <a:pt x="9" y="1"/>
                    <a:pt x="8" y="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267" name="Freeform 439">
              <a:extLst>
                <a:ext uri="{FF2B5EF4-FFF2-40B4-BE49-F238E27FC236}">
                  <a16:creationId xmlns:a16="http://schemas.microsoft.com/office/drawing/2014/main" id="{90601C49-0B63-D0E3-6766-A52B7C30F660}"/>
                </a:ext>
              </a:extLst>
            </p:cNvPr>
            <p:cNvSpPr>
              <a:spLocks/>
            </p:cNvSpPr>
            <p:nvPr/>
          </p:nvSpPr>
          <p:spPr bwMode="auto">
            <a:xfrm>
              <a:off x="9689150" y="3867268"/>
              <a:ext cx="54996" cy="41164"/>
            </a:xfrm>
            <a:custGeom>
              <a:avLst/>
              <a:gdLst>
                <a:gd name="T0" fmla="*/ 13 w 14"/>
                <a:gd name="T1" fmla="*/ 1 h 10"/>
                <a:gd name="T2" fmla="*/ 9 w 14"/>
                <a:gd name="T3" fmla="*/ 0 h 10"/>
                <a:gd name="T4" fmla="*/ 4 w 14"/>
                <a:gd name="T5" fmla="*/ 2 h 10"/>
                <a:gd name="T6" fmla="*/ 4 w 14"/>
                <a:gd name="T7" fmla="*/ 9 h 10"/>
                <a:gd name="T8" fmla="*/ 11 w 14"/>
                <a:gd name="T9" fmla="*/ 6 h 10"/>
                <a:gd name="T10" fmla="*/ 13 w 14"/>
                <a:gd name="T11" fmla="*/ 1 h 10"/>
              </a:gdLst>
              <a:ahLst/>
              <a:cxnLst>
                <a:cxn ang="0">
                  <a:pos x="T0" y="T1"/>
                </a:cxn>
                <a:cxn ang="0">
                  <a:pos x="T2" y="T3"/>
                </a:cxn>
                <a:cxn ang="0">
                  <a:pos x="T4" y="T5"/>
                </a:cxn>
                <a:cxn ang="0">
                  <a:pos x="T6" y="T7"/>
                </a:cxn>
                <a:cxn ang="0">
                  <a:pos x="T8" y="T9"/>
                </a:cxn>
                <a:cxn ang="0">
                  <a:pos x="T10" y="T11"/>
                </a:cxn>
              </a:cxnLst>
              <a:rect l="0" t="0" r="r" b="b"/>
              <a:pathLst>
                <a:path w="14" h="10">
                  <a:moveTo>
                    <a:pt x="13" y="1"/>
                  </a:moveTo>
                  <a:cubicBezTo>
                    <a:pt x="12" y="1"/>
                    <a:pt x="11" y="0"/>
                    <a:pt x="9" y="0"/>
                  </a:cubicBezTo>
                  <a:cubicBezTo>
                    <a:pt x="7" y="0"/>
                    <a:pt x="6" y="1"/>
                    <a:pt x="4" y="2"/>
                  </a:cubicBezTo>
                  <a:cubicBezTo>
                    <a:pt x="2" y="4"/>
                    <a:pt x="0" y="7"/>
                    <a:pt x="4" y="9"/>
                  </a:cubicBezTo>
                  <a:cubicBezTo>
                    <a:pt x="6" y="10"/>
                    <a:pt x="10" y="8"/>
                    <a:pt x="11" y="6"/>
                  </a:cubicBezTo>
                  <a:cubicBezTo>
                    <a:pt x="11" y="5"/>
                    <a:pt x="14" y="1"/>
                    <a:pt x="13" y="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268" name="Freeform 440">
              <a:extLst>
                <a:ext uri="{FF2B5EF4-FFF2-40B4-BE49-F238E27FC236}">
                  <a16:creationId xmlns:a16="http://schemas.microsoft.com/office/drawing/2014/main" id="{DEF34B69-D888-2DDD-046D-9B0754AA2B1E}"/>
                </a:ext>
              </a:extLst>
            </p:cNvPr>
            <p:cNvSpPr>
              <a:spLocks/>
            </p:cNvSpPr>
            <p:nvPr/>
          </p:nvSpPr>
          <p:spPr bwMode="auto">
            <a:xfrm>
              <a:off x="9913159" y="3895658"/>
              <a:ext cx="79141" cy="117816"/>
            </a:xfrm>
            <a:custGeom>
              <a:avLst/>
              <a:gdLst>
                <a:gd name="T0" fmla="*/ 12 w 20"/>
                <a:gd name="T1" fmla="*/ 2 h 28"/>
                <a:gd name="T2" fmla="*/ 9 w 20"/>
                <a:gd name="T3" fmla="*/ 2 h 28"/>
                <a:gd name="T4" fmla="*/ 4 w 20"/>
                <a:gd name="T5" fmla="*/ 3 h 28"/>
                <a:gd name="T6" fmla="*/ 3 w 20"/>
                <a:gd name="T7" fmla="*/ 11 h 28"/>
                <a:gd name="T8" fmla="*/ 3 w 20"/>
                <a:gd name="T9" fmla="*/ 13 h 28"/>
                <a:gd name="T10" fmla="*/ 0 w 20"/>
                <a:gd name="T11" fmla="*/ 13 h 28"/>
                <a:gd name="T12" fmla="*/ 3 w 20"/>
                <a:gd name="T13" fmla="*/ 22 h 28"/>
                <a:gd name="T14" fmla="*/ 5 w 20"/>
                <a:gd name="T15" fmla="*/ 20 h 28"/>
                <a:gd name="T16" fmla="*/ 7 w 20"/>
                <a:gd name="T17" fmla="*/ 22 h 28"/>
                <a:gd name="T18" fmla="*/ 4 w 20"/>
                <a:gd name="T19" fmla="*/ 23 h 28"/>
                <a:gd name="T20" fmla="*/ 8 w 20"/>
                <a:gd name="T21" fmla="*/ 26 h 28"/>
                <a:gd name="T22" fmla="*/ 11 w 20"/>
                <a:gd name="T23" fmla="*/ 25 h 28"/>
                <a:gd name="T24" fmla="*/ 15 w 20"/>
                <a:gd name="T25" fmla="*/ 28 h 28"/>
                <a:gd name="T26" fmla="*/ 14 w 20"/>
                <a:gd name="T27" fmla="*/ 25 h 28"/>
                <a:gd name="T28" fmla="*/ 17 w 20"/>
                <a:gd name="T29" fmla="*/ 24 h 28"/>
                <a:gd name="T30" fmla="*/ 10 w 20"/>
                <a:gd name="T31" fmla="*/ 22 h 28"/>
                <a:gd name="T32" fmla="*/ 9 w 20"/>
                <a:gd name="T33" fmla="*/ 16 h 28"/>
                <a:gd name="T34" fmla="*/ 12 w 20"/>
                <a:gd name="T35" fmla="*/ 12 h 28"/>
                <a:gd name="T36" fmla="*/ 13 w 20"/>
                <a:gd name="T37" fmla="*/ 7 h 28"/>
                <a:gd name="T38" fmla="*/ 12 w 20"/>
                <a:gd name="T39" fmla="*/ 2 h 28"/>
                <a:gd name="T40" fmla="*/ 12 w 20"/>
                <a:gd name="T41" fmla="*/ 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 h="28">
                  <a:moveTo>
                    <a:pt x="12" y="2"/>
                  </a:moveTo>
                  <a:cubicBezTo>
                    <a:pt x="10" y="1"/>
                    <a:pt x="11" y="5"/>
                    <a:pt x="9" y="2"/>
                  </a:cubicBezTo>
                  <a:cubicBezTo>
                    <a:pt x="8" y="0"/>
                    <a:pt x="4" y="1"/>
                    <a:pt x="4" y="3"/>
                  </a:cubicBezTo>
                  <a:cubicBezTo>
                    <a:pt x="3" y="6"/>
                    <a:pt x="4" y="8"/>
                    <a:pt x="3" y="11"/>
                  </a:cubicBezTo>
                  <a:cubicBezTo>
                    <a:pt x="3" y="12"/>
                    <a:pt x="3" y="13"/>
                    <a:pt x="3" y="13"/>
                  </a:cubicBezTo>
                  <a:cubicBezTo>
                    <a:pt x="2" y="14"/>
                    <a:pt x="0" y="13"/>
                    <a:pt x="0" y="13"/>
                  </a:cubicBezTo>
                  <a:cubicBezTo>
                    <a:pt x="0" y="13"/>
                    <a:pt x="2" y="22"/>
                    <a:pt x="3" y="22"/>
                  </a:cubicBezTo>
                  <a:cubicBezTo>
                    <a:pt x="3" y="22"/>
                    <a:pt x="4" y="19"/>
                    <a:pt x="5" y="20"/>
                  </a:cubicBezTo>
                  <a:cubicBezTo>
                    <a:pt x="5" y="20"/>
                    <a:pt x="7" y="21"/>
                    <a:pt x="7" y="22"/>
                  </a:cubicBezTo>
                  <a:cubicBezTo>
                    <a:pt x="7" y="23"/>
                    <a:pt x="4" y="21"/>
                    <a:pt x="4" y="23"/>
                  </a:cubicBezTo>
                  <a:cubicBezTo>
                    <a:pt x="4" y="25"/>
                    <a:pt x="6" y="27"/>
                    <a:pt x="8" y="26"/>
                  </a:cubicBezTo>
                  <a:cubicBezTo>
                    <a:pt x="9" y="26"/>
                    <a:pt x="10" y="24"/>
                    <a:pt x="11" y="25"/>
                  </a:cubicBezTo>
                  <a:cubicBezTo>
                    <a:pt x="11" y="25"/>
                    <a:pt x="15" y="28"/>
                    <a:pt x="15" y="28"/>
                  </a:cubicBezTo>
                  <a:cubicBezTo>
                    <a:pt x="16" y="27"/>
                    <a:pt x="13" y="26"/>
                    <a:pt x="14" y="25"/>
                  </a:cubicBezTo>
                  <a:cubicBezTo>
                    <a:pt x="13" y="26"/>
                    <a:pt x="20" y="28"/>
                    <a:pt x="17" y="24"/>
                  </a:cubicBezTo>
                  <a:cubicBezTo>
                    <a:pt x="15" y="22"/>
                    <a:pt x="11" y="25"/>
                    <a:pt x="10" y="22"/>
                  </a:cubicBezTo>
                  <a:cubicBezTo>
                    <a:pt x="9" y="20"/>
                    <a:pt x="9" y="19"/>
                    <a:pt x="9" y="16"/>
                  </a:cubicBezTo>
                  <a:cubicBezTo>
                    <a:pt x="9" y="14"/>
                    <a:pt x="11" y="14"/>
                    <a:pt x="12" y="12"/>
                  </a:cubicBezTo>
                  <a:cubicBezTo>
                    <a:pt x="14" y="10"/>
                    <a:pt x="14" y="9"/>
                    <a:pt x="13" y="7"/>
                  </a:cubicBezTo>
                  <a:cubicBezTo>
                    <a:pt x="13" y="7"/>
                    <a:pt x="13" y="2"/>
                    <a:pt x="12" y="2"/>
                  </a:cubicBezTo>
                  <a:cubicBezTo>
                    <a:pt x="11" y="2"/>
                    <a:pt x="13" y="2"/>
                    <a:pt x="12" y="2"/>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269" name="Freeform 441">
              <a:extLst>
                <a:ext uri="{FF2B5EF4-FFF2-40B4-BE49-F238E27FC236}">
                  <a16:creationId xmlns:a16="http://schemas.microsoft.com/office/drawing/2014/main" id="{352DF665-2161-9D8D-EFF1-FAFCFECD2B19}"/>
                </a:ext>
              </a:extLst>
            </p:cNvPr>
            <p:cNvSpPr>
              <a:spLocks/>
            </p:cNvSpPr>
            <p:nvPr/>
          </p:nvSpPr>
          <p:spPr bwMode="auto">
            <a:xfrm>
              <a:off x="9980228" y="3996440"/>
              <a:ext cx="24144" cy="32648"/>
            </a:xfrm>
            <a:custGeom>
              <a:avLst/>
              <a:gdLst>
                <a:gd name="T0" fmla="*/ 3 w 6"/>
                <a:gd name="T1" fmla="*/ 1 h 8"/>
                <a:gd name="T2" fmla="*/ 1 w 6"/>
                <a:gd name="T3" fmla="*/ 1 h 8"/>
                <a:gd name="T4" fmla="*/ 0 w 6"/>
                <a:gd name="T5" fmla="*/ 3 h 8"/>
                <a:gd name="T6" fmla="*/ 2 w 6"/>
                <a:gd name="T7" fmla="*/ 6 h 8"/>
                <a:gd name="T8" fmla="*/ 5 w 6"/>
                <a:gd name="T9" fmla="*/ 7 h 8"/>
                <a:gd name="T10" fmla="*/ 4 w 6"/>
                <a:gd name="T11" fmla="*/ 4 h 8"/>
                <a:gd name="T12" fmla="*/ 3 w 6"/>
                <a:gd name="T13" fmla="*/ 1 h 8"/>
                <a:gd name="T14" fmla="*/ 3 w 6"/>
                <a:gd name="T15" fmla="*/ 1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8">
                  <a:moveTo>
                    <a:pt x="3" y="1"/>
                  </a:moveTo>
                  <a:cubicBezTo>
                    <a:pt x="3" y="1"/>
                    <a:pt x="2" y="0"/>
                    <a:pt x="1" y="1"/>
                  </a:cubicBezTo>
                  <a:cubicBezTo>
                    <a:pt x="1" y="2"/>
                    <a:pt x="0" y="2"/>
                    <a:pt x="0" y="3"/>
                  </a:cubicBezTo>
                  <a:cubicBezTo>
                    <a:pt x="1" y="4"/>
                    <a:pt x="0" y="5"/>
                    <a:pt x="2" y="6"/>
                  </a:cubicBezTo>
                  <a:cubicBezTo>
                    <a:pt x="2" y="6"/>
                    <a:pt x="6" y="8"/>
                    <a:pt x="5" y="7"/>
                  </a:cubicBezTo>
                  <a:cubicBezTo>
                    <a:pt x="5" y="6"/>
                    <a:pt x="5" y="5"/>
                    <a:pt x="4" y="4"/>
                  </a:cubicBezTo>
                  <a:cubicBezTo>
                    <a:pt x="2" y="4"/>
                    <a:pt x="2" y="1"/>
                    <a:pt x="3" y="1"/>
                  </a:cubicBezTo>
                  <a:cubicBezTo>
                    <a:pt x="2" y="1"/>
                    <a:pt x="4" y="1"/>
                    <a:pt x="3" y="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270" name="Freeform 442">
              <a:extLst>
                <a:ext uri="{FF2B5EF4-FFF2-40B4-BE49-F238E27FC236}">
                  <a16:creationId xmlns:a16="http://schemas.microsoft.com/office/drawing/2014/main" id="{BF0B6440-BF84-2A70-7133-362B24592B1B}"/>
                </a:ext>
              </a:extLst>
            </p:cNvPr>
            <p:cNvSpPr>
              <a:spLocks/>
            </p:cNvSpPr>
            <p:nvPr/>
          </p:nvSpPr>
          <p:spPr bwMode="auto">
            <a:xfrm>
              <a:off x="9996323" y="4024829"/>
              <a:ext cx="38899" cy="55360"/>
            </a:xfrm>
            <a:custGeom>
              <a:avLst/>
              <a:gdLst>
                <a:gd name="T0" fmla="*/ 4 w 10"/>
                <a:gd name="T1" fmla="*/ 0 h 13"/>
                <a:gd name="T2" fmla="*/ 2 w 10"/>
                <a:gd name="T3" fmla="*/ 1 h 13"/>
                <a:gd name="T4" fmla="*/ 4 w 10"/>
                <a:gd name="T5" fmla="*/ 4 h 13"/>
                <a:gd name="T6" fmla="*/ 4 w 10"/>
                <a:gd name="T7" fmla="*/ 9 h 13"/>
                <a:gd name="T8" fmla="*/ 5 w 10"/>
                <a:gd name="T9" fmla="*/ 13 h 13"/>
                <a:gd name="T10" fmla="*/ 5 w 10"/>
                <a:gd name="T11" fmla="*/ 11 h 13"/>
                <a:gd name="T12" fmla="*/ 9 w 10"/>
                <a:gd name="T13" fmla="*/ 8 h 13"/>
                <a:gd name="T14" fmla="*/ 8 w 10"/>
                <a:gd name="T15" fmla="*/ 6 h 13"/>
                <a:gd name="T16" fmla="*/ 9 w 10"/>
                <a:gd name="T17" fmla="*/ 5 h 13"/>
                <a:gd name="T18" fmla="*/ 7 w 10"/>
                <a:gd name="T19" fmla="*/ 1 h 13"/>
                <a:gd name="T20" fmla="*/ 4 w 10"/>
                <a:gd name="T21"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13">
                  <a:moveTo>
                    <a:pt x="4" y="0"/>
                  </a:moveTo>
                  <a:cubicBezTo>
                    <a:pt x="3" y="0"/>
                    <a:pt x="4" y="0"/>
                    <a:pt x="2" y="1"/>
                  </a:cubicBezTo>
                  <a:cubicBezTo>
                    <a:pt x="1" y="2"/>
                    <a:pt x="3" y="3"/>
                    <a:pt x="4" y="4"/>
                  </a:cubicBezTo>
                  <a:cubicBezTo>
                    <a:pt x="5" y="6"/>
                    <a:pt x="0" y="7"/>
                    <a:pt x="4" y="9"/>
                  </a:cubicBezTo>
                  <a:cubicBezTo>
                    <a:pt x="5" y="10"/>
                    <a:pt x="3" y="12"/>
                    <a:pt x="5" y="13"/>
                  </a:cubicBezTo>
                  <a:cubicBezTo>
                    <a:pt x="6" y="13"/>
                    <a:pt x="6" y="12"/>
                    <a:pt x="5" y="11"/>
                  </a:cubicBezTo>
                  <a:cubicBezTo>
                    <a:pt x="3" y="5"/>
                    <a:pt x="9" y="10"/>
                    <a:pt x="9" y="8"/>
                  </a:cubicBezTo>
                  <a:cubicBezTo>
                    <a:pt x="9" y="7"/>
                    <a:pt x="7" y="6"/>
                    <a:pt x="8" y="6"/>
                  </a:cubicBezTo>
                  <a:cubicBezTo>
                    <a:pt x="8" y="5"/>
                    <a:pt x="10" y="6"/>
                    <a:pt x="9" y="5"/>
                  </a:cubicBezTo>
                  <a:cubicBezTo>
                    <a:pt x="8" y="4"/>
                    <a:pt x="6" y="3"/>
                    <a:pt x="7" y="1"/>
                  </a:cubicBezTo>
                  <a:cubicBezTo>
                    <a:pt x="7" y="0"/>
                    <a:pt x="5" y="0"/>
                    <a:pt x="4" y="0"/>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271" name="Freeform 443">
              <a:extLst>
                <a:ext uri="{FF2B5EF4-FFF2-40B4-BE49-F238E27FC236}">
                  <a16:creationId xmlns:a16="http://schemas.microsoft.com/office/drawing/2014/main" id="{CA25EBEF-4D4B-90E2-75E1-470FB55EA8B8}"/>
                </a:ext>
              </a:extLst>
            </p:cNvPr>
            <p:cNvSpPr>
              <a:spLocks/>
            </p:cNvSpPr>
            <p:nvPr/>
          </p:nvSpPr>
          <p:spPr bwMode="auto">
            <a:xfrm>
              <a:off x="9925230" y="4000699"/>
              <a:ext cx="24144" cy="32648"/>
            </a:xfrm>
            <a:custGeom>
              <a:avLst/>
              <a:gdLst>
                <a:gd name="T0" fmla="*/ 6 w 6"/>
                <a:gd name="T1" fmla="*/ 5 h 8"/>
                <a:gd name="T2" fmla="*/ 0 w 6"/>
                <a:gd name="T3" fmla="*/ 2 h 8"/>
                <a:gd name="T4" fmla="*/ 3 w 6"/>
                <a:gd name="T5" fmla="*/ 6 h 8"/>
                <a:gd name="T6" fmla="*/ 6 w 6"/>
                <a:gd name="T7" fmla="*/ 5 h 8"/>
                <a:gd name="T8" fmla="*/ 6 w 6"/>
                <a:gd name="T9" fmla="*/ 5 h 8"/>
              </a:gdLst>
              <a:ahLst/>
              <a:cxnLst>
                <a:cxn ang="0">
                  <a:pos x="T0" y="T1"/>
                </a:cxn>
                <a:cxn ang="0">
                  <a:pos x="T2" y="T3"/>
                </a:cxn>
                <a:cxn ang="0">
                  <a:pos x="T4" y="T5"/>
                </a:cxn>
                <a:cxn ang="0">
                  <a:pos x="T6" y="T7"/>
                </a:cxn>
                <a:cxn ang="0">
                  <a:pos x="T8" y="T9"/>
                </a:cxn>
              </a:cxnLst>
              <a:rect l="0" t="0" r="r" b="b"/>
              <a:pathLst>
                <a:path w="6" h="8">
                  <a:moveTo>
                    <a:pt x="6" y="5"/>
                  </a:moveTo>
                  <a:cubicBezTo>
                    <a:pt x="5" y="4"/>
                    <a:pt x="3" y="0"/>
                    <a:pt x="0" y="2"/>
                  </a:cubicBezTo>
                  <a:cubicBezTo>
                    <a:pt x="0" y="2"/>
                    <a:pt x="3" y="5"/>
                    <a:pt x="3" y="6"/>
                  </a:cubicBezTo>
                  <a:cubicBezTo>
                    <a:pt x="3" y="8"/>
                    <a:pt x="6" y="8"/>
                    <a:pt x="6" y="5"/>
                  </a:cubicBezTo>
                  <a:cubicBezTo>
                    <a:pt x="6" y="5"/>
                    <a:pt x="6" y="6"/>
                    <a:pt x="6" y="5"/>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272" name="Freeform 444">
              <a:extLst>
                <a:ext uri="{FF2B5EF4-FFF2-40B4-BE49-F238E27FC236}">
                  <a16:creationId xmlns:a16="http://schemas.microsoft.com/office/drawing/2014/main" id="{026D021F-F5B6-BBF3-C61F-65123765D7B0}"/>
                </a:ext>
              </a:extLst>
            </p:cNvPr>
            <p:cNvSpPr>
              <a:spLocks/>
            </p:cNvSpPr>
            <p:nvPr/>
          </p:nvSpPr>
          <p:spPr bwMode="auto">
            <a:xfrm>
              <a:off x="9953400" y="4033346"/>
              <a:ext cx="34876" cy="42584"/>
            </a:xfrm>
            <a:custGeom>
              <a:avLst/>
              <a:gdLst>
                <a:gd name="T0" fmla="*/ 3 w 9"/>
                <a:gd name="T1" fmla="*/ 2 h 10"/>
                <a:gd name="T2" fmla="*/ 0 w 9"/>
                <a:gd name="T3" fmla="*/ 2 h 10"/>
                <a:gd name="T4" fmla="*/ 2 w 9"/>
                <a:gd name="T5" fmla="*/ 4 h 10"/>
                <a:gd name="T6" fmla="*/ 1 w 9"/>
                <a:gd name="T7" fmla="*/ 9 h 10"/>
                <a:gd name="T8" fmla="*/ 6 w 9"/>
                <a:gd name="T9" fmla="*/ 6 h 10"/>
                <a:gd name="T10" fmla="*/ 3 w 9"/>
                <a:gd name="T11" fmla="*/ 2 h 10"/>
                <a:gd name="T12" fmla="*/ 3 w 9"/>
                <a:gd name="T13" fmla="*/ 2 h 10"/>
              </a:gdLst>
              <a:ahLst/>
              <a:cxnLst>
                <a:cxn ang="0">
                  <a:pos x="T0" y="T1"/>
                </a:cxn>
                <a:cxn ang="0">
                  <a:pos x="T2" y="T3"/>
                </a:cxn>
                <a:cxn ang="0">
                  <a:pos x="T4" y="T5"/>
                </a:cxn>
                <a:cxn ang="0">
                  <a:pos x="T6" y="T7"/>
                </a:cxn>
                <a:cxn ang="0">
                  <a:pos x="T8" y="T9"/>
                </a:cxn>
                <a:cxn ang="0">
                  <a:pos x="T10" y="T11"/>
                </a:cxn>
                <a:cxn ang="0">
                  <a:pos x="T12" y="T13"/>
                </a:cxn>
              </a:cxnLst>
              <a:rect l="0" t="0" r="r" b="b"/>
              <a:pathLst>
                <a:path w="9" h="10">
                  <a:moveTo>
                    <a:pt x="3" y="2"/>
                  </a:moveTo>
                  <a:cubicBezTo>
                    <a:pt x="2" y="1"/>
                    <a:pt x="1" y="1"/>
                    <a:pt x="0" y="2"/>
                  </a:cubicBezTo>
                  <a:cubicBezTo>
                    <a:pt x="0" y="3"/>
                    <a:pt x="2" y="3"/>
                    <a:pt x="2" y="4"/>
                  </a:cubicBezTo>
                  <a:cubicBezTo>
                    <a:pt x="3" y="5"/>
                    <a:pt x="0" y="8"/>
                    <a:pt x="1" y="9"/>
                  </a:cubicBezTo>
                  <a:cubicBezTo>
                    <a:pt x="1" y="10"/>
                    <a:pt x="5" y="6"/>
                    <a:pt x="6" y="6"/>
                  </a:cubicBezTo>
                  <a:cubicBezTo>
                    <a:pt x="9" y="6"/>
                    <a:pt x="3" y="2"/>
                    <a:pt x="3" y="2"/>
                  </a:cubicBezTo>
                  <a:cubicBezTo>
                    <a:pt x="1" y="0"/>
                    <a:pt x="3" y="2"/>
                    <a:pt x="3" y="2"/>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273" name="Freeform 445">
              <a:extLst>
                <a:ext uri="{FF2B5EF4-FFF2-40B4-BE49-F238E27FC236}">
                  <a16:creationId xmlns:a16="http://schemas.microsoft.com/office/drawing/2014/main" id="{C19EB3ED-B493-86AC-339A-4F06D4BD6879}"/>
                </a:ext>
              </a:extLst>
            </p:cNvPr>
            <p:cNvSpPr>
              <a:spLocks/>
            </p:cNvSpPr>
            <p:nvPr/>
          </p:nvSpPr>
          <p:spPr bwMode="auto">
            <a:xfrm>
              <a:off x="9961449" y="4058896"/>
              <a:ext cx="26828" cy="45422"/>
            </a:xfrm>
            <a:custGeom>
              <a:avLst/>
              <a:gdLst>
                <a:gd name="T0" fmla="*/ 6 w 7"/>
                <a:gd name="T1" fmla="*/ 1 h 11"/>
                <a:gd name="T2" fmla="*/ 3 w 7"/>
                <a:gd name="T3" fmla="*/ 5 h 11"/>
                <a:gd name="T4" fmla="*/ 3 w 7"/>
                <a:gd name="T5" fmla="*/ 9 h 11"/>
                <a:gd name="T6" fmla="*/ 5 w 7"/>
                <a:gd name="T7" fmla="*/ 6 h 11"/>
                <a:gd name="T8" fmla="*/ 6 w 7"/>
                <a:gd name="T9" fmla="*/ 1 h 11"/>
                <a:gd name="T10" fmla="*/ 6 w 7"/>
                <a:gd name="T11" fmla="*/ 1 h 11"/>
              </a:gdLst>
              <a:ahLst/>
              <a:cxnLst>
                <a:cxn ang="0">
                  <a:pos x="T0" y="T1"/>
                </a:cxn>
                <a:cxn ang="0">
                  <a:pos x="T2" y="T3"/>
                </a:cxn>
                <a:cxn ang="0">
                  <a:pos x="T4" y="T5"/>
                </a:cxn>
                <a:cxn ang="0">
                  <a:pos x="T6" y="T7"/>
                </a:cxn>
                <a:cxn ang="0">
                  <a:pos x="T8" y="T9"/>
                </a:cxn>
                <a:cxn ang="0">
                  <a:pos x="T10" y="T11"/>
                </a:cxn>
              </a:cxnLst>
              <a:rect l="0" t="0" r="r" b="b"/>
              <a:pathLst>
                <a:path w="7" h="11">
                  <a:moveTo>
                    <a:pt x="6" y="1"/>
                  </a:moveTo>
                  <a:cubicBezTo>
                    <a:pt x="3" y="1"/>
                    <a:pt x="4" y="4"/>
                    <a:pt x="3" y="5"/>
                  </a:cubicBezTo>
                  <a:cubicBezTo>
                    <a:pt x="0" y="7"/>
                    <a:pt x="1" y="7"/>
                    <a:pt x="3" y="9"/>
                  </a:cubicBezTo>
                  <a:cubicBezTo>
                    <a:pt x="6" y="11"/>
                    <a:pt x="4" y="8"/>
                    <a:pt x="5" y="6"/>
                  </a:cubicBezTo>
                  <a:cubicBezTo>
                    <a:pt x="5" y="6"/>
                    <a:pt x="7" y="0"/>
                    <a:pt x="6" y="1"/>
                  </a:cubicBezTo>
                  <a:cubicBezTo>
                    <a:pt x="5" y="1"/>
                    <a:pt x="6" y="0"/>
                    <a:pt x="6" y="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274" name="Freeform 446">
              <a:extLst>
                <a:ext uri="{FF2B5EF4-FFF2-40B4-BE49-F238E27FC236}">
                  <a16:creationId xmlns:a16="http://schemas.microsoft.com/office/drawing/2014/main" id="{6E6CC236-2519-93EA-33E3-3B009A5F011B}"/>
                </a:ext>
              </a:extLst>
            </p:cNvPr>
            <p:cNvSpPr>
              <a:spLocks/>
            </p:cNvSpPr>
            <p:nvPr/>
          </p:nvSpPr>
          <p:spPr bwMode="auto">
            <a:xfrm>
              <a:off x="9984251" y="4054638"/>
              <a:ext cx="16097" cy="32648"/>
            </a:xfrm>
            <a:custGeom>
              <a:avLst/>
              <a:gdLst>
                <a:gd name="T0" fmla="*/ 3 w 4"/>
                <a:gd name="T1" fmla="*/ 1 h 8"/>
                <a:gd name="T2" fmla="*/ 0 w 4"/>
                <a:gd name="T3" fmla="*/ 8 h 8"/>
                <a:gd name="T4" fmla="*/ 3 w 4"/>
                <a:gd name="T5" fmla="*/ 5 h 8"/>
                <a:gd name="T6" fmla="*/ 3 w 4"/>
                <a:gd name="T7" fmla="*/ 1 h 8"/>
                <a:gd name="T8" fmla="*/ 3 w 4"/>
                <a:gd name="T9" fmla="*/ 1 h 8"/>
              </a:gdLst>
              <a:ahLst/>
              <a:cxnLst>
                <a:cxn ang="0">
                  <a:pos x="T0" y="T1"/>
                </a:cxn>
                <a:cxn ang="0">
                  <a:pos x="T2" y="T3"/>
                </a:cxn>
                <a:cxn ang="0">
                  <a:pos x="T4" y="T5"/>
                </a:cxn>
                <a:cxn ang="0">
                  <a:pos x="T6" y="T7"/>
                </a:cxn>
                <a:cxn ang="0">
                  <a:pos x="T8" y="T9"/>
                </a:cxn>
              </a:cxnLst>
              <a:rect l="0" t="0" r="r" b="b"/>
              <a:pathLst>
                <a:path w="4" h="8">
                  <a:moveTo>
                    <a:pt x="3" y="1"/>
                  </a:moveTo>
                  <a:cubicBezTo>
                    <a:pt x="2" y="1"/>
                    <a:pt x="0" y="7"/>
                    <a:pt x="0" y="8"/>
                  </a:cubicBezTo>
                  <a:cubicBezTo>
                    <a:pt x="0" y="8"/>
                    <a:pt x="2" y="6"/>
                    <a:pt x="3" y="5"/>
                  </a:cubicBezTo>
                  <a:cubicBezTo>
                    <a:pt x="3" y="5"/>
                    <a:pt x="4" y="0"/>
                    <a:pt x="3" y="1"/>
                  </a:cubicBezTo>
                  <a:cubicBezTo>
                    <a:pt x="2" y="1"/>
                    <a:pt x="3" y="1"/>
                    <a:pt x="3" y="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275" name="Freeform 447">
              <a:extLst>
                <a:ext uri="{FF2B5EF4-FFF2-40B4-BE49-F238E27FC236}">
                  <a16:creationId xmlns:a16="http://schemas.microsoft.com/office/drawing/2014/main" id="{08B73FA8-4584-E261-EDAC-71BDBA988A1D}"/>
                </a:ext>
              </a:extLst>
            </p:cNvPr>
            <p:cNvSpPr>
              <a:spLocks/>
            </p:cNvSpPr>
            <p:nvPr/>
          </p:nvSpPr>
          <p:spPr bwMode="auto">
            <a:xfrm>
              <a:off x="9992300" y="4075930"/>
              <a:ext cx="24144" cy="15615"/>
            </a:xfrm>
            <a:custGeom>
              <a:avLst/>
              <a:gdLst>
                <a:gd name="T0" fmla="*/ 1 w 6"/>
                <a:gd name="T1" fmla="*/ 1 h 4"/>
                <a:gd name="T2" fmla="*/ 3 w 6"/>
                <a:gd name="T3" fmla="*/ 3 h 4"/>
                <a:gd name="T4" fmla="*/ 1 w 6"/>
                <a:gd name="T5" fmla="*/ 1 h 4"/>
                <a:gd name="T6" fmla="*/ 1 w 6"/>
                <a:gd name="T7" fmla="*/ 1 h 4"/>
              </a:gdLst>
              <a:ahLst/>
              <a:cxnLst>
                <a:cxn ang="0">
                  <a:pos x="T0" y="T1"/>
                </a:cxn>
                <a:cxn ang="0">
                  <a:pos x="T2" y="T3"/>
                </a:cxn>
                <a:cxn ang="0">
                  <a:pos x="T4" y="T5"/>
                </a:cxn>
                <a:cxn ang="0">
                  <a:pos x="T6" y="T7"/>
                </a:cxn>
              </a:cxnLst>
              <a:rect l="0" t="0" r="r" b="b"/>
              <a:pathLst>
                <a:path w="6" h="4">
                  <a:moveTo>
                    <a:pt x="1" y="1"/>
                  </a:moveTo>
                  <a:cubicBezTo>
                    <a:pt x="0" y="3"/>
                    <a:pt x="1" y="4"/>
                    <a:pt x="3" y="3"/>
                  </a:cubicBezTo>
                  <a:cubicBezTo>
                    <a:pt x="6" y="3"/>
                    <a:pt x="2" y="0"/>
                    <a:pt x="1" y="1"/>
                  </a:cubicBezTo>
                  <a:cubicBezTo>
                    <a:pt x="1" y="2"/>
                    <a:pt x="2" y="1"/>
                    <a:pt x="1" y="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276" name="Freeform 448">
              <a:extLst>
                <a:ext uri="{FF2B5EF4-FFF2-40B4-BE49-F238E27FC236}">
                  <a16:creationId xmlns:a16="http://schemas.microsoft.com/office/drawing/2014/main" id="{8590B949-0C6A-AD34-5B66-3DFFBA99F0FD}"/>
                </a:ext>
              </a:extLst>
            </p:cNvPr>
            <p:cNvSpPr>
              <a:spLocks/>
            </p:cNvSpPr>
            <p:nvPr/>
          </p:nvSpPr>
          <p:spPr bwMode="auto">
            <a:xfrm>
              <a:off x="9992300" y="4087287"/>
              <a:ext cx="54996" cy="88008"/>
            </a:xfrm>
            <a:custGeom>
              <a:avLst/>
              <a:gdLst>
                <a:gd name="T0" fmla="*/ 10 w 14"/>
                <a:gd name="T1" fmla="*/ 0 h 21"/>
                <a:gd name="T2" fmla="*/ 9 w 14"/>
                <a:gd name="T3" fmla="*/ 2 h 21"/>
                <a:gd name="T4" fmla="*/ 7 w 14"/>
                <a:gd name="T5" fmla="*/ 4 h 21"/>
                <a:gd name="T6" fmla="*/ 3 w 14"/>
                <a:gd name="T7" fmla="*/ 6 h 21"/>
                <a:gd name="T8" fmla="*/ 2 w 14"/>
                <a:gd name="T9" fmla="*/ 11 h 21"/>
                <a:gd name="T10" fmla="*/ 2 w 14"/>
                <a:gd name="T11" fmla="*/ 14 h 21"/>
                <a:gd name="T12" fmla="*/ 3 w 14"/>
                <a:gd name="T13" fmla="*/ 18 h 21"/>
                <a:gd name="T14" fmla="*/ 8 w 14"/>
                <a:gd name="T15" fmla="*/ 19 h 21"/>
                <a:gd name="T16" fmla="*/ 8 w 14"/>
                <a:gd name="T17" fmla="*/ 16 h 21"/>
                <a:gd name="T18" fmla="*/ 10 w 14"/>
                <a:gd name="T19" fmla="*/ 12 h 21"/>
                <a:gd name="T20" fmla="*/ 12 w 14"/>
                <a:gd name="T21" fmla="*/ 17 h 21"/>
                <a:gd name="T22" fmla="*/ 13 w 14"/>
                <a:gd name="T23" fmla="*/ 14 h 21"/>
                <a:gd name="T24" fmla="*/ 13 w 14"/>
                <a:gd name="T25" fmla="*/ 10 h 21"/>
                <a:gd name="T26" fmla="*/ 10 w 14"/>
                <a:gd name="T27" fmla="*/ 0 h 21"/>
                <a:gd name="T28" fmla="*/ 10 w 14"/>
                <a:gd name="T2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 h="21">
                  <a:moveTo>
                    <a:pt x="10" y="0"/>
                  </a:moveTo>
                  <a:cubicBezTo>
                    <a:pt x="9" y="0"/>
                    <a:pt x="9" y="1"/>
                    <a:pt x="9" y="2"/>
                  </a:cubicBezTo>
                  <a:cubicBezTo>
                    <a:pt x="9" y="3"/>
                    <a:pt x="9" y="3"/>
                    <a:pt x="7" y="4"/>
                  </a:cubicBezTo>
                  <a:cubicBezTo>
                    <a:pt x="6" y="4"/>
                    <a:pt x="4" y="6"/>
                    <a:pt x="3" y="6"/>
                  </a:cubicBezTo>
                  <a:cubicBezTo>
                    <a:pt x="1" y="9"/>
                    <a:pt x="0" y="9"/>
                    <a:pt x="2" y="11"/>
                  </a:cubicBezTo>
                  <a:cubicBezTo>
                    <a:pt x="3" y="12"/>
                    <a:pt x="2" y="13"/>
                    <a:pt x="2" y="14"/>
                  </a:cubicBezTo>
                  <a:cubicBezTo>
                    <a:pt x="1" y="16"/>
                    <a:pt x="2" y="17"/>
                    <a:pt x="3" y="18"/>
                  </a:cubicBezTo>
                  <a:cubicBezTo>
                    <a:pt x="5" y="19"/>
                    <a:pt x="7" y="19"/>
                    <a:pt x="8" y="19"/>
                  </a:cubicBezTo>
                  <a:cubicBezTo>
                    <a:pt x="11" y="21"/>
                    <a:pt x="9" y="18"/>
                    <a:pt x="8" y="16"/>
                  </a:cubicBezTo>
                  <a:cubicBezTo>
                    <a:pt x="8" y="16"/>
                    <a:pt x="8" y="12"/>
                    <a:pt x="10" y="12"/>
                  </a:cubicBezTo>
                  <a:cubicBezTo>
                    <a:pt x="11" y="12"/>
                    <a:pt x="11" y="17"/>
                    <a:pt x="12" y="17"/>
                  </a:cubicBezTo>
                  <a:cubicBezTo>
                    <a:pt x="12" y="17"/>
                    <a:pt x="13" y="14"/>
                    <a:pt x="13" y="14"/>
                  </a:cubicBezTo>
                  <a:cubicBezTo>
                    <a:pt x="14" y="12"/>
                    <a:pt x="14" y="11"/>
                    <a:pt x="13" y="10"/>
                  </a:cubicBezTo>
                  <a:cubicBezTo>
                    <a:pt x="13" y="7"/>
                    <a:pt x="13" y="1"/>
                    <a:pt x="10" y="0"/>
                  </a:cubicBezTo>
                  <a:cubicBezTo>
                    <a:pt x="9" y="0"/>
                    <a:pt x="10" y="1"/>
                    <a:pt x="10" y="0"/>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277" name="Freeform 449">
              <a:extLst>
                <a:ext uri="{FF2B5EF4-FFF2-40B4-BE49-F238E27FC236}">
                  <a16:creationId xmlns:a16="http://schemas.microsoft.com/office/drawing/2014/main" id="{A1CE13B7-BDDD-6EF5-4907-7435D0B79F42}"/>
                </a:ext>
              </a:extLst>
            </p:cNvPr>
            <p:cNvSpPr>
              <a:spLocks/>
            </p:cNvSpPr>
            <p:nvPr/>
          </p:nvSpPr>
          <p:spPr bwMode="auto">
            <a:xfrm>
              <a:off x="9957424" y="4104320"/>
              <a:ext cx="46948" cy="42584"/>
            </a:xfrm>
            <a:custGeom>
              <a:avLst/>
              <a:gdLst>
                <a:gd name="T0" fmla="*/ 8 w 12"/>
                <a:gd name="T1" fmla="*/ 1 h 10"/>
                <a:gd name="T2" fmla="*/ 2 w 12"/>
                <a:gd name="T3" fmla="*/ 4 h 10"/>
                <a:gd name="T4" fmla="*/ 0 w 12"/>
                <a:gd name="T5" fmla="*/ 10 h 10"/>
                <a:gd name="T6" fmla="*/ 2 w 12"/>
                <a:gd name="T7" fmla="*/ 6 h 10"/>
                <a:gd name="T8" fmla="*/ 4 w 12"/>
                <a:gd name="T9" fmla="*/ 6 h 10"/>
                <a:gd name="T10" fmla="*/ 6 w 12"/>
                <a:gd name="T11" fmla="*/ 7 h 10"/>
                <a:gd name="T12" fmla="*/ 8 w 12"/>
                <a:gd name="T13" fmla="*/ 7 h 10"/>
                <a:gd name="T14" fmla="*/ 8 w 12"/>
                <a:gd name="T15" fmla="*/ 5 h 10"/>
                <a:gd name="T16" fmla="*/ 8 w 12"/>
                <a:gd name="T17" fmla="*/ 1 h 10"/>
                <a:gd name="T18" fmla="*/ 8 w 12"/>
                <a:gd name="T19"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0">
                  <a:moveTo>
                    <a:pt x="8" y="1"/>
                  </a:moveTo>
                  <a:cubicBezTo>
                    <a:pt x="6" y="0"/>
                    <a:pt x="5" y="4"/>
                    <a:pt x="2" y="4"/>
                  </a:cubicBezTo>
                  <a:cubicBezTo>
                    <a:pt x="0" y="5"/>
                    <a:pt x="0" y="9"/>
                    <a:pt x="0" y="10"/>
                  </a:cubicBezTo>
                  <a:cubicBezTo>
                    <a:pt x="1" y="9"/>
                    <a:pt x="1" y="7"/>
                    <a:pt x="2" y="6"/>
                  </a:cubicBezTo>
                  <a:cubicBezTo>
                    <a:pt x="2" y="6"/>
                    <a:pt x="4" y="5"/>
                    <a:pt x="4" y="6"/>
                  </a:cubicBezTo>
                  <a:cubicBezTo>
                    <a:pt x="4" y="7"/>
                    <a:pt x="6" y="7"/>
                    <a:pt x="6" y="7"/>
                  </a:cubicBezTo>
                  <a:cubicBezTo>
                    <a:pt x="7" y="7"/>
                    <a:pt x="7" y="8"/>
                    <a:pt x="8" y="7"/>
                  </a:cubicBezTo>
                  <a:cubicBezTo>
                    <a:pt x="8" y="7"/>
                    <a:pt x="8" y="5"/>
                    <a:pt x="8" y="5"/>
                  </a:cubicBezTo>
                  <a:cubicBezTo>
                    <a:pt x="9" y="3"/>
                    <a:pt x="11" y="2"/>
                    <a:pt x="8" y="1"/>
                  </a:cubicBezTo>
                  <a:cubicBezTo>
                    <a:pt x="7" y="1"/>
                    <a:pt x="12" y="3"/>
                    <a:pt x="8" y="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278" name="Freeform 450">
              <a:extLst>
                <a:ext uri="{FF2B5EF4-FFF2-40B4-BE49-F238E27FC236}">
                  <a16:creationId xmlns:a16="http://schemas.microsoft.com/office/drawing/2014/main" id="{97D8FA9D-1D4B-6228-6EEC-D545E7CB0396}"/>
                </a:ext>
              </a:extLst>
            </p:cNvPr>
            <p:cNvSpPr>
              <a:spLocks/>
            </p:cNvSpPr>
            <p:nvPr/>
          </p:nvSpPr>
          <p:spPr bwMode="auto">
            <a:xfrm>
              <a:off x="9862186" y="4063155"/>
              <a:ext cx="46948" cy="49681"/>
            </a:xfrm>
            <a:custGeom>
              <a:avLst/>
              <a:gdLst>
                <a:gd name="T0" fmla="*/ 11 w 12"/>
                <a:gd name="T1" fmla="*/ 0 h 12"/>
                <a:gd name="T2" fmla="*/ 6 w 12"/>
                <a:gd name="T3" fmla="*/ 6 h 12"/>
                <a:gd name="T4" fmla="*/ 0 w 12"/>
                <a:gd name="T5" fmla="*/ 12 h 12"/>
                <a:gd name="T6" fmla="*/ 4 w 12"/>
                <a:gd name="T7" fmla="*/ 10 h 12"/>
                <a:gd name="T8" fmla="*/ 8 w 12"/>
                <a:gd name="T9" fmla="*/ 7 h 12"/>
                <a:gd name="T10" fmla="*/ 10 w 12"/>
                <a:gd name="T11" fmla="*/ 3 h 12"/>
                <a:gd name="T12" fmla="*/ 11 w 12"/>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12" h="12">
                  <a:moveTo>
                    <a:pt x="11" y="0"/>
                  </a:moveTo>
                  <a:cubicBezTo>
                    <a:pt x="9" y="1"/>
                    <a:pt x="7" y="4"/>
                    <a:pt x="6" y="6"/>
                  </a:cubicBezTo>
                  <a:cubicBezTo>
                    <a:pt x="5" y="7"/>
                    <a:pt x="0" y="10"/>
                    <a:pt x="0" y="12"/>
                  </a:cubicBezTo>
                  <a:cubicBezTo>
                    <a:pt x="0" y="12"/>
                    <a:pt x="3" y="11"/>
                    <a:pt x="4" y="10"/>
                  </a:cubicBezTo>
                  <a:cubicBezTo>
                    <a:pt x="5" y="10"/>
                    <a:pt x="7" y="8"/>
                    <a:pt x="8" y="7"/>
                  </a:cubicBezTo>
                  <a:cubicBezTo>
                    <a:pt x="8" y="5"/>
                    <a:pt x="9" y="4"/>
                    <a:pt x="10" y="3"/>
                  </a:cubicBezTo>
                  <a:cubicBezTo>
                    <a:pt x="11" y="3"/>
                    <a:pt x="12" y="0"/>
                    <a:pt x="11" y="0"/>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279" name="Freeform 451">
              <a:extLst>
                <a:ext uri="{FF2B5EF4-FFF2-40B4-BE49-F238E27FC236}">
                  <a16:creationId xmlns:a16="http://schemas.microsoft.com/office/drawing/2014/main" id="{B0196C5F-4B49-9E63-4560-FDBCCBAA9107}"/>
                </a:ext>
              </a:extLst>
            </p:cNvPr>
            <p:cNvSpPr>
              <a:spLocks/>
            </p:cNvSpPr>
            <p:nvPr/>
          </p:nvSpPr>
          <p:spPr bwMode="auto">
            <a:xfrm>
              <a:off x="10000348" y="4000699"/>
              <a:ext cx="8049" cy="4258"/>
            </a:xfrm>
            <a:custGeom>
              <a:avLst/>
              <a:gdLst>
                <a:gd name="T0" fmla="*/ 0 w 2"/>
                <a:gd name="T1" fmla="*/ 1 h 1"/>
                <a:gd name="T2" fmla="*/ 1 w 2"/>
                <a:gd name="T3" fmla="*/ 0 h 1"/>
                <a:gd name="T4" fmla="*/ 0 w 2"/>
                <a:gd name="T5" fmla="*/ 1 h 1"/>
              </a:gdLst>
              <a:ahLst/>
              <a:cxnLst>
                <a:cxn ang="0">
                  <a:pos x="T0" y="T1"/>
                </a:cxn>
                <a:cxn ang="0">
                  <a:pos x="T2" y="T3"/>
                </a:cxn>
                <a:cxn ang="0">
                  <a:pos x="T4" y="T5"/>
                </a:cxn>
              </a:cxnLst>
              <a:rect l="0" t="0" r="r" b="b"/>
              <a:pathLst>
                <a:path w="2" h="1">
                  <a:moveTo>
                    <a:pt x="0" y="1"/>
                  </a:moveTo>
                  <a:cubicBezTo>
                    <a:pt x="1" y="1"/>
                    <a:pt x="2" y="0"/>
                    <a:pt x="1" y="0"/>
                  </a:cubicBezTo>
                  <a:cubicBezTo>
                    <a:pt x="0" y="0"/>
                    <a:pt x="0" y="1"/>
                    <a:pt x="0" y="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280" name="Freeform 452">
              <a:extLst>
                <a:ext uri="{FF2B5EF4-FFF2-40B4-BE49-F238E27FC236}">
                  <a16:creationId xmlns:a16="http://schemas.microsoft.com/office/drawing/2014/main" id="{0E3B9B0C-A8AC-7C40-BE20-C19C8B6DFC4A}"/>
                </a:ext>
              </a:extLst>
            </p:cNvPr>
            <p:cNvSpPr>
              <a:spLocks/>
            </p:cNvSpPr>
            <p:nvPr/>
          </p:nvSpPr>
          <p:spPr bwMode="auto">
            <a:xfrm>
              <a:off x="9430263" y="4171035"/>
              <a:ext cx="219986" cy="242730"/>
            </a:xfrm>
            <a:custGeom>
              <a:avLst/>
              <a:gdLst>
                <a:gd name="T0" fmla="*/ 12 w 56"/>
                <a:gd name="T1" fmla="*/ 3 h 58"/>
                <a:gd name="T2" fmla="*/ 4 w 56"/>
                <a:gd name="T3" fmla="*/ 2 h 58"/>
                <a:gd name="T4" fmla="*/ 2 w 56"/>
                <a:gd name="T5" fmla="*/ 3 h 58"/>
                <a:gd name="T6" fmla="*/ 6 w 56"/>
                <a:gd name="T7" fmla="*/ 9 h 58"/>
                <a:gd name="T8" fmla="*/ 11 w 56"/>
                <a:gd name="T9" fmla="*/ 13 h 58"/>
                <a:gd name="T10" fmla="*/ 13 w 56"/>
                <a:gd name="T11" fmla="*/ 17 h 58"/>
                <a:gd name="T12" fmla="*/ 17 w 56"/>
                <a:gd name="T13" fmla="*/ 19 h 58"/>
                <a:gd name="T14" fmla="*/ 20 w 56"/>
                <a:gd name="T15" fmla="*/ 26 h 58"/>
                <a:gd name="T16" fmla="*/ 22 w 56"/>
                <a:gd name="T17" fmla="*/ 28 h 58"/>
                <a:gd name="T18" fmla="*/ 26 w 56"/>
                <a:gd name="T19" fmla="*/ 33 h 58"/>
                <a:gd name="T20" fmla="*/ 30 w 56"/>
                <a:gd name="T21" fmla="*/ 42 h 58"/>
                <a:gd name="T22" fmla="*/ 41 w 56"/>
                <a:gd name="T23" fmla="*/ 52 h 58"/>
                <a:gd name="T24" fmla="*/ 46 w 56"/>
                <a:gd name="T25" fmla="*/ 57 h 58"/>
                <a:gd name="T26" fmla="*/ 54 w 56"/>
                <a:gd name="T27" fmla="*/ 57 h 58"/>
                <a:gd name="T28" fmla="*/ 54 w 56"/>
                <a:gd name="T29" fmla="*/ 46 h 58"/>
                <a:gd name="T30" fmla="*/ 55 w 56"/>
                <a:gd name="T31" fmla="*/ 44 h 58"/>
                <a:gd name="T32" fmla="*/ 52 w 56"/>
                <a:gd name="T33" fmla="*/ 41 h 58"/>
                <a:gd name="T34" fmla="*/ 50 w 56"/>
                <a:gd name="T35" fmla="*/ 40 h 58"/>
                <a:gd name="T36" fmla="*/ 48 w 56"/>
                <a:gd name="T37" fmla="*/ 42 h 58"/>
                <a:gd name="T38" fmla="*/ 48 w 56"/>
                <a:gd name="T39" fmla="*/ 38 h 58"/>
                <a:gd name="T40" fmla="*/ 47 w 56"/>
                <a:gd name="T41" fmla="*/ 36 h 58"/>
                <a:gd name="T42" fmla="*/ 44 w 56"/>
                <a:gd name="T43" fmla="*/ 34 h 58"/>
                <a:gd name="T44" fmla="*/ 42 w 56"/>
                <a:gd name="T45" fmla="*/ 30 h 58"/>
                <a:gd name="T46" fmla="*/ 42 w 56"/>
                <a:gd name="T47" fmla="*/ 29 h 58"/>
                <a:gd name="T48" fmla="*/ 43 w 56"/>
                <a:gd name="T49" fmla="*/ 28 h 58"/>
                <a:gd name="T50" fmla="*/ 38 w 56"/>
                <a:gd name="T51" fmla="*/ 27 h 58"/>
                <a:gd name="T52" fmla="*/ 38 w 56"/>
                <a:gd name="T53" fmla="*/ 25 h 58"/>
                <a:gd name="T54" fmla="*/ 36 w 56"/>
                <a:gd name="T55" fmla="*/ 24 h 58"/>
                <a:gd name="T56" fmla="*/ 37 w 56"/>
                <a:gd name="T57" fmla="*/ 23 h 58"/>
                <a:gd name="T58" fmla="*/ 35 w 56"/>
                <a:gd name="T59" fmla="*/ 22 h 58"/>
                <a:gd name="T60" fmla="*/ 34 w 56"/>
                <a:gd name="T61" fmla="*/ 21 h 58"/>
                <a:gd name="T62" fmla="*/ 31 w 56"/>
                <a:gd name="T63" fmla="*/ 19 h 58"/>
                <a:gd name="T64" fmla="*/ 30 w 56"/>
                <a:gd name="T65" fmla="*/ 19 h 58"/>
                <a:gd name="T66" fmla="*/ 25 w 56"/>
                <a:gd name="T67" fmla="*/ 16 h 58"/>
                <a:gd name="T68" fmla="*/ 21 w 56"/>
                <a:gd name="T69" fmla="*/ 11 h 58"/>
                <a:gd name="T70" fmla="*/ 16 w 56"/>
                <a:gd name="T71" fmla="*/ 7 h 58"/>
                <a:gd name="T72" fmla="*/ 12 w 56"/>
                <a:gd name="T73" fmla="*/ 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6" h="58">
                  <a:moveTo>
                    <a:pt x="12" y="3"/>
                  </a:moveTo>
                  <a:cubicBezTo>
                    <a:pt x="9" y="3"/>
                    <a:pt x="7" y="3"/>
                    <a:pt x="4" y="2"/>
                  </a:cubicBezTo>
                  <a:cubicBezTo>
                    <a:pt x="2" y="1"/>
                    <a:pt x="0" y="0"/>
                    <a:pt x="2" y="3"/>
                  </a:cubicBezTo>
                  <a:cubicBezTo>
                    <a:pt x="3" y="5"/>
                    <a:pt x="4" y="8"/>
                    <a:pt x="6" y="9"/>
                  </a:cubicBezTo>
                  <a:cubicBezTo>
                    <a:pt x="8" y="10"/>
                    <a:pt x="10" y="11"/>
                    <a:pt x="11" y="13"/>
                  </a:cubicBezTo>
                  <a:cubicBezTo>
                    <a:pt x="12" y="14"/>
                    <a:pt x="12" y="16"/>
                    <a:pt x="13" y="17"/>
                  </a:cubicBezTo>
                  <a:cubicBezTo>
                    <a:pt x="15" y="18"/>
                    <a:pt x="16" y="18"/>
                    <a:pt x="17" y="19"/>
                  </a:cubicBezTo>
                  <a:cubicBezTo>
                    <a:pt x="19" y="21"/>
                    <a:pt x="19" y="24"/>
                    <a:pt x="20" y="26"/>
                  </a:cubicBezTo>
                  <a:cubicBezTo>
                    <a:pt x="21" y="27"/>
                    <a:pt x="22" y="28"/>
                    <a:pt x="22" y="28"/>
                  </a:cubicBezTo>
                  <a:cubicBezTo>
                    <a:pt x="24" y="30"/>
                    <a:pt x="25" y="31"/>
                    <a:pt x="26" y="33"/>
                  </a:cubicBezTo>
                  <a:cubicBezTo>
                    <a:pt x="28" y="36"/>
                    <a:pt x="28" y="39"/>
                    <a:pt x="30" y="42"/>
                  </a:cubicBezTo>
                  <a:cubicBezTo>
                    <a:pt x="34" y="45"/>
                    <a:pt x="37" y="49"/>
                    <a:pt x="41" y="52"/>
                  </a:cubicBezTo>
                  <a:cubicBezTo>
                    <a:pt x="43" y="54"/>
                    <a:pt x="44" y="55"/>
                    <a:pt x="46" y="57"/>
                  </a:cubicBezTo>
                  <a:cubicBezTo>
                    <a:pt x="47" y="57"/>
                    <a:pt x="53" y="58"/>
                    <a:pt x="54" y="57"/>
                  </a:cubicBezTo>
                  <a:cubicBezTo>
                    <a:pt x="55" y="56"/>
                    <a:pt x="53" y="48"/>
                    <a:pt x="54" y="46"/>
                  </a:cubicBezTo>
                  <a:cubicBezTo>
                    <a:pt x="54" y="45"/>
                    <a:pt x="56" y="45"/>
                    <a:pt x="55" y="44"/>
                  </a:cubicBezTo>
                  <a:cubicBezTo>
                    <a:pt x="54" y="43"/>
                    <a:pt x="53" y="42"/>
                    <a:pt x="52" y="41"/>
                  </a:cubicBezTo>
                  <a:cubicBezTo>
                    <a:pt x="52" y="41"/>
                    <a:pt x="51" y="40"/>
                    <a:pt x="50" y="40"/>
                  </a:cubicBezTo>
                  <a:cubicBezTo>
                    <a:pt x="49" y="40"/>
                    <a:pt x="49" y="42"/>
                    <a:pt x="48" y="42"/>
                  </a:cubicBezTo>
                  <a:cubicBezTo>
                    <a:pt x="49" y="42"/>
                    <a:pt x="48" y="38"/>
                    <a:pt x="48" y="38"/>
                  </a:cubicBezTo>
                  <a:cubicBezTo>
                    <a:pt x="47" y="37"/>
                    <a:pt x="47" y="37"/>
                    <a:pt x="47" y="36"/>
                  </a:cubicBezTo>
                  <a:cubicBezTo>
                    <a:pt x="47" y="35"/>
                    <a:pt x="45" y="34"/>
                    <a:pt x="44" y="34"/>
                  </a:cubicBezTo>
                  <a:cubicBezTo>
                    <a:pt x="43" y="33"/>
                    <a:pt x="41" y="32"/>
                    <a:pt x="42" y="30"/>
                  </a:cubicBezTo>
                  <a:cubicBezTo>
                    <a:pt x="42" y="30"/>
                    <a:pt x="41" y="29"/>
                    <a:pt x="42" y="29"/>
                  </a:cubicBezTo>
                  <a:cubicBezTo>
                    <a:pt x="42" y="28"/>
                    <a:pt x="43" y="29"/>
                    <a:pt x="43" y="28"/>
                  </a:cubicBezTo>
                  <a:cubicBezTo>
                    <a:pt x="44" y="26"/>
                    <a:pt x="38" y="26"/>
                    <a:pt x="38" y="27"/>
                  </a:cubicBezTo>
                  <a:cubicBezTo>
                    <a:pt x="38" y="26"/>
                    <a:pt x="42" y="25"/>
                    <a:pt x="38" y="25"/>
                  </a:cubicBezTo>
                  <a:cubicBezTo>
                    <a:pt x="37" y="25"/>
                    <a:pt x="36" y="24"/>
                    <a:pt x="36" y="24"/>
                  </a:cubicBezTo>
                  <a:cubicBezTo>
                    <a:pt x="36" y="23"/>
                    <a:pt x="37" y="23"/>
                    <a:pt x="37" y="23"/>
                  </a:cubicBezTo>
                  <a:cubicBezTo>
                    <a:pt x="37" y="22"/>
                    <a:pt x="35" y="22"/>
                    <a:pt x="35" y="22"/>
                  </a:cubicBezTo>
                  <a:cubicBezTo>
                    <a:pt x="35" y="22"/>
                    <a:pt x="36" y="21"/>
                    <a:pt x="34" y="21"/>
                  </a:cubicBezTo>
                  <a:cubicBezTo>
                    <a:pt x="33" y="20"/>
                    <a:pt x="32" y="20"/>
                    <a:pt x="31" y="19"/>
                  </a:cubicBezTo>
                  <a:cubicBezTo>
                    <a:pt x="28" y="15"/>
                    <a:pt x="30" y="19"/>
                    <a:pt x="30" y="19"/>
                  </a:cubicBezTo>
                  <a:cubicBezTo>
                    <a:pt x="29" y="19"/>
                    <a:pt x="26" y="16"/>
                    <a:pt x="25" y="16"/>
                  </a:cubicBezTo>
                  <a:cubicBezTo>
                    <a:pt x="24" y="14"/>
                    <a:pt x="23" y="12"/>
                    <a:pt x="21" y="11"/>
                  </a:cubicBezTo>
                  <a:cubicBezTo>
                    <a:pt x="19" y="10"/>
                    <a:pt x="18" y="9"/>
                    <a:pt x="16" y="7"/>
                  </a:cubicBezTo>
                  <a:cubicBezTo>
                    <a:pt x="15" y="6"/>
                    <a:pt x="14" y="3"/>
                    <a:pt x="12" y="3"/>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281" name="Freeform 453">
              <a:extLst>
                <a:ext uri="{FF2B5EF4-FFF2-40B4-BE49-F238E27FC236}">
                  <a16:creationId xmlns:a16="http://schemas.microsoft.com/office/drawing/2014/main" id="{7C9CCE4D-581F-A9CD-1453-828E1480FE6D}"/>
                </a:ext>
              </a:extLst>
            </p:cNvPr>
            <p:cNvSpPr>
              <a:spLocks/>
            </p:cNvSpPr>
            <p:nvPr/>
          </p:nvSpPr>
          <p:spPr bwMode="auto">
            <a:xfrm>
              <a:off x="9469162" y="4259044"/>
              <a:ext cx="20120" cy="21293"/>
            </a:xfrm>
            <a:custGeom>
              <a:avLst/>
              <a:gdLst>
                <a:gd name="T0" fmla="*/ 4 w 5"/>
                <a:gd name="T1" fmla="*/ 4 h 5"/>
                <a:gd name="T2" fmla="*/ 1 w 5"/>
                <a:gd name="T3" fmla="*/ 0 h 5"/>
                <a:gd name="T4" fmla="*/ 4 w 5"/>
                <a:gd name="T5" fmla="*/ 4 h 5"/>
              </a:gdLst>
              <a:ahLst/>
              <a:cxnLst>
                <a:cxn ang="0">
                  <a:pos x="T0" y="T1"/>
                </a:cxn>
                <a:cxn ang="0">
                  <a:pos x="T2" y="T3"/>
                </a:cxn>
                <a:cxn ang="0">
                  <a:pos x="T4" y="T5"/>
                </a:cxn>
              </a:cxnLst>
              <a:rect l="0" t="0" r="r" b="b"/>
              <a:pathLst>
                <a:path w="5" h="5">
                  <a:moveTo>
                    <a:pt x="4" y="4"/>
                  </a:moveTo>
                  <a:cubicBezTo>
                    <a:pt x="5" y="3"/>
                    <a:pt x="2" y="0"/>
                    <a:pt x="1" y="0"/>
                  </a:cubicBezTo>
                  <a:cubicBezTo>
                    <a:pt x="0" y="1"/>
                    <a:pt x="3" y="5"/>
                    <a:pt x="4" y="4"/>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282" name="Freeform 454">
              <a:extLst>
                <a:ext uri="{FF2B5EF4-FFF2-40B4-BE49-F238E27FC236}">
                  <a16:creationId xmlns:a16="http://schemas.microsoft.com/office/drawing/2014/main" id="{421E7095-AFE7-1EA5-1899-3321572E3D25}"/>
                </a:ext>
              </a:extLst>
            </p:cNvPr>
            <p:cNvSpPr>
              <a:spLocks/>
            </p:cNvSpPr>
            <p:nvPr/>
          </p:nvSpPr>
          <p:spPr bwMode="auto">
            <a:xfrm>
              <a:off x="9497332" y="4308725"/>
              <a:ext cx="18779" cy="21293"/>
            </a:xfrm>
            <a:custGeom>
              <a:avLst/>
              <a:gdLst>
                <a:gd name="T0" fmla="*/ 4 w 5"/>
                <a:gd name="T1" fmla="*/ 4 h 5"/>
                <a:gd name="T2" fmla="*/ 1 w 5"/>
                <a:gd name="T3" fmla="*/ 0 h 5"/>
                <a:gd name="T4" fmla="*/ 4 w 5"/>
                <a:gd name="T5" fmla="*/ 4 h 5"/>
              </a:gdLst>
              <a:ahLst/>
              <a:cxnLst>
                <a:cxn ang="0">
                  <a:pos x="T0" y="T1"/>
                </a:cxn>
                <a:cxn ang="0">
                  <a:pos x="T2" y="T3"/>
                </a:cxn>
                <a:cxn ang="0">
                  <a:pos x="T4" y="T5"/>
                </a:cxn>
              </a:cxnLst>
              <a:rect l="0" t="0" r="r" b="b"/>
              <a:pathLst>
                <a:path w="5" h="5">
                  <a:moveTo>
                    <a:pt x="4" y="4"/>
                  </a:moveTo>
                  <a:cubicBezTo>
                    <a:pt x="5" y="3"/>
                    <a:pt x="2" y="0"/>
                    <a:pt x="1" y="0"/>
                  </a:cubicBezTo>
                  <a:cubicBezTo>
                    <a:pt x="0" y="1"/>
                    <a:pt x="3" y="5"/>
                    <a:pt x="4" y="4"/>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283" name="Freeform 455">
              <a:extLst>
                <a:ext uri="{FF2B5EF4-FFF2-40B4-BE49-F238E27FC236}">
                  <a16:creationId xmlns:a16="http://schemas.microsoft.com/office/drawing/2014/main" id="{CADBE9CE-E8F1-0210-0F2E-A0F81C91F90A}"/>
                </a:ext>
              </a:extLst>
            </p:cNvPr>
            <p:cNvSpPr>
              <a:spLocks/>
            </p:cNvSpPr>
            <p:nvPr/>
          </p:nvSpPr>
          <p:spPr bwMode="auto">
            <a:xfrm>
              <a:off x="9630129" y="4321499"/>
              <a:ext cx="28169" cy="29809"/>
            </a:xfrm>
            <a:custGeom>
              <a:avLst/>
              <a:gdLst>
                <a:gd name="T0" fmla="*/ 7 w 7"/>
                <a:gd name="T1" fmla="*/ 7 h 7"/>
                <a:gd name="T2" fmla="*/ 5 w 7"/>
                <a:gd name="T3" fmla="*/ 3 h 7"/>
                <a:gd name="T4" fmla="*/ 0 w 7"/>
                <a:gd name="T5" fmla="*/ 1 h 7"/>
                <a:gd name="T6" fmla="*/ 1 w 7"/>
                <a:gd name="T7" fmla="*/ 3 h 7"/>
                <a:gd name="T8" fmla="*/ 3 w 7"/>
                <a:gd name="T9" fmla="*/ 5 h 7"/>
                <a:gd name="T10" fmla="*/ 7 w 7"/>
                <a:gd name="T11" fmla="*/ 7 h 7"/>
              </a:gdLst>
              <a:ahLst/>
              <a:cxnLst>
                <a:cxn ang="0">
                  <a:pos x="T0" y="T1"/>
                </a:cxn>
                <a:cxn ang="0">
                  <a:pos x="T2" y="T3"/>
                </a:cxn>
                <a:cxn ang="0">
                  <a:pos x="T4" y="T5"/>
                </a:cxn>
                <a:cxn ang="0">
                  <a:pos x="T6" y="T7"/>
                </a:cxn>
                <a:cxn ang="0">
                  <a:pos x="T8" y="T9"/>
                </a:cxn>
                <a:cxn ang="0">
                  <a:pos x="T10" y="T11"/>
                </a:cxn>
              </a:cxnLst>
              <a:rect l="0" t="0" r="r" b="b"/>
              <a:pathLst>
                <a:path w="7" h="7">
                  <a:moveTo>
                    <a:pt x="7" y="7"/>
                  </a:moveTo>
                  <a:cubicBezTo>
                    <a:pt x="7" y="5"/>
                    <a:pt x="5" y="5"/>
                    <a:pt x="5" y="3"/>
                  </a:cubicBezTo>
                  <a:cubicBezTo>
                    <a:pt x="5" y="1"/>
                    <a:pt x="2" y="0"/>
                    <a:pt x="0" y="1"/>
                  </a:cubicBezTo>
                  <a:cubicBezTo>
                    <a:pt x="0" y="2"/>
                    <a:pt x="0" y="3"/>
                    <a:pt x="1" y="3"/>
                  </a:cubicBezTo>
                  <a:cubicBezTo>
                    <a:pt x="3" y="3"/>
                    <a:pt x="2" y="4"/>
                    <a:pt x="3" y="5"/>
                  </a:cubicBezTo>
                  <a:cubicBezTo>
                    <a:pt x="3" y="6"/>
                    <a:pt x="7" y="7"/>
                    <a:pt x="7" y="7"/>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284" name="Freeform 456">
              <a:extLst>
                <a:ext uri="{FF2B5EF4-FFF2-40B4-BE49-F238E27FC236}">
                  <a16:creationId xmlns:a16="http://schemas.microsoft.com/office/drawing/2014/main" id="{D93F38CE-B8DF-2ED9-3332-42C663A4EDD5}"/>
                </a:ext>
              </a:extLst>
            </p:cNvPr>
            <p:cNvSpPr>
              <a:spLocks/>
            </p:cNvSpPr>
            <p:nvPr/>
          </p:nvSpPr>
          <p:spPr bwMode="auto">
            <a:xfrm>
              <a:off x="9674394" y="4342791"/>
              <a:ext cx="14756" cy="15615"/>
            </a:xfrm>
            <a:custGeom>
              <a:avLst/>
              <a:gdLst>
                <a:gd name="T0" fmla="*/ 2 w 4"/>
                <a:gd name="T1" fmla="*/ 3 h 4"/>
                <a:gd name="T2" fmla="*/ 2 w 4"/>
                <a:gd name="T3" fmla="*/ 0 h 4"/>
                <a:gd name="T4" fmla="*/ 2 w 4"/>
                <a:gd name="T5" fmla="*/ 3 h 4"/>
                <a:gd name="T6" fmla="*/ 2 w 4"/>
                <a:gd name="T7" fmla="*/ 3 h 4"/>
              </a:gdLst>
              <a:ahLst/>
              <a:cxnLst>
                <a:cxn ang="0">
                  <a:pos x="T0" y="T1"/>
                </a:cxn>
                <a:cxn ang="0">
                  <a:pos x="T2" y="T3"/>
                </a:cxn>
                <a:cxn ang="0">
                  <a:pos x="T4" y="T5"/>
                </a:cxn>
                <a:cxn ang="0">
                  <a:pos x="T6" y="T7"/>
                </a:cxn>
              </a:cxnLst>
              <a:rect l="0" t="0" r="r" b="b"/>
              <a:pathLst>
                <a:path w="4" h="4">
                  <a:moveTo>
                    <a:pt x="2" y="3"/>
                  </a:moveTo>
                  <a:cubicBezTo>
                    <a:pt x="0" y="4"/>
                    <a:pt x="0" y="1"/>
                    <a:pt x="2" y="0"/>
                  </a:cubicBezTo>
                  <a:cubicBezTo>
                    <a:pt x="4" y="0"/>
                    <a:pt x="4" y="3"/>
                    <a:pt x="2" y="3"/>
                  </a:cubicBezTo>
                  <a:cubicBezTo>
                    <a:pt x="1" y="4"/>
                    <a:pt x="3" y="3"/>
                    <a:pt x="2" y="3"/>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285" name="Freeform 457">
              <a:extLst>
                <a:ext uri="{FF2B5EF4-FFF2-40B4-BE49-F238E27FC236}">
                  <a16:creationId xmlns:a16="http://schemas.microsoft.com/office/drawing/2014/main" id="{013A9436-6435-DB4B-D73B-37143929F6DF}"/>
                </a:ext>
              </a:extLst>
            </p:cNvPr>
            <p:cNvSpPr>
              <a:spLocks/>
            </p:cNvSpPr>
            <p:nvPr/>
          </p:nvSpPr>
          <p:spPr bwMode="auto">
            <a:xfrm>
              <a:off x="9634152" y="4413765"/>
              <a:ext cx="181086" cy="62456"/>
            </a:xfrm>
            <a:custGeom>
              <a:avLst/>
              <a:gdLst>
                <a:gd name="T0" fmla="*/ 9 w 46"/>
                <a:gd name="T1" fmla="*/ 0 h 15"/>
                <a:gd name="T2" fmla="*/ 3 w 46"/>
                <a:gd name="T3" fmla="*/ 0 h 15"/>
                <a:gd name="T4" fmla="*/ 0 w 46"/>
                <a:gd name="T5" fmla="*/ 4 h 15"/>
                <a:gd name="T6" fmla="*/ 5 w 46"/>
                <a:gd name="T7" fmla="*/ 6 h 15"/>
                <a:gd name="T8" fmla="*/ 11 w 46"/>
                <a:gd name="T9" fmla="*/ 9 h 15"/>
                <a:gd name="T10" fmla="*/ 15 w 46"/>
                <a:gd name="T11" fmla="*/ 9 h 15"/>
                <a:gd name="T12" fmla="*/ 24 w 46"/>
                <a:gd name="T13" fmla="*/ 11 h 15"/>
                <a:gd name="T14" fmla="*/ 40 w 46"/>
                <a:gd name="T15" fmla="*/ 13 h 15"/>
                <a:gd name="T16" fmla="*/ 45 w 46"/>
                <a:gd name="T17" fmla="*/ 13 h 15"/>
                <a:gd name="T18" fmla="*/ 43 w 46"/>
                <a:gd name="T19" fmla="*/ 9 h 15"/>
                <a:gd name="T20" fmla="*/ 41 w 46"/>
                <a:gd name="T21" fmla="*/ 9 h 15"/>
                <a:gd name="T22" fmla="*/ 37 w 46"/>
                <a:gd name="T23" fmla="*/ 9 h 15"/>
                <a:gd name="T24" fmla="*/ 35 w 46"/>
                <a:gd name="T25" fmla="*/ 6 h 15"/>
                <a:gd name="T26" fmla="*/ 32 w 46"/>
                <a:gd name="T27" fmla="*/ 4 h 15"/>
                <a:gd name="T28" fmla="*/ 27 w 46"/>
                <a:gd name="T29" fmla="*/ 3 h 15"/>
                <a:gd name="T30" fmla="*/ 25 w 46"/>
                <a:gd name="T31" fmla="*/ 4 h 15"/>
                <a:gd name="T32" fmla="*/ 21 w 46"/>
                <a:gd name="T33" fmla="*/ 5 h 15"/>
                <a:gd name="T34" fmla="*/ 15 w 46"/>
                <a:gd name="T35" fmla="*/ 3 h 15"/>
                <a:gd name="T36" fmla="*/ 11 w 46"/>
                <a:gd name="T37" fmla="*/ 2 h 15"/>
                <a:gd name="T38" fmla="*/ 9 w 46"/>
                <a:gd name="T39" fmla="*/ 0 h 15"/>
                <a:gd name="T40" fmla="*/ 9 w 46"/>
                <a:gd name="T41"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6" h="15">
                  <a:moveTo>
                    <a:pt x="9" y="0"/>
                  </a:moveTo>
                  <a:cubicBezTo>
                    <a:pt x="7" y="1"/>
                    <a:pt x="6" y="0"/>
                    <a:pt x="3" y="0"/>
                  </a:cubicBezTo>
                  <a:cubicBezTo>
                    <a:pt x="3" y="0"/>
                    <a:pt x="0" y="3"/>
                    <a:pt x="0" y="4"/>
                  </a:cubicBezTo>
                  <a:cubicBezTo>
                    <a:pt x="0" y="5"/>
                    <a:pt x="4" y="4"/>
                    <a:pt x="5" y="6"/>
                  </a:cubicBezTo>
                  <a:cubicBezTo>
                    <a:pt x="6" y="8"/>
                    <a:pt x="9" y="8"/>
                    <a:pt x="11" y="9"/>
                  </a:cubicBezTo>
                  <a:cubicBezTo>
                    <a:pt x="13" y="9"/>
                    <a:pt x="14" y="9"/>
                    <a:pt x="15" y="9"/>
                  </a:cubicBezTo>
                  <a:cubicBezTo>
                    <a:pt x="18" y="9"/>
                    <a:pt x="21" y="10"/>
                    <a:pt x="24" y="11"/>
                  </a:cubicBezTo>
                  <a:cubicBezTo>
                    <a:pt x="29" y="12"/>
                    <a:pt x="35" y="11"/>
                    <a:pt x="40" y="13"/>
                  </a:cubicBezTo>
                  <a:cubicBezTo>
                    <a:pt x="41" y="13"/>
                    <a:pt x="44" y="15"/>
                    <a:pt x="45" y="13"/>
                  </a:cubicBezTo>
                  <a:cubicBezTo>
                    <a:pt x="46" y="13"/>
                    <a:pt x="44" y="9"/>
                    <a:pt x="43" y="9"/>
                  </a:cubicBezTo>
                  <a:cubicBezTo>
                    <a:pt x="42" y="8"/>
                    <a:pt x="42" y="9"/>
                    <a:pt x="41" y="9"/>
                  </a:cubicBezTo>
                  <a:cubicBezTo>
                    <a:pt x="39" y="10"/>
                    <a:pt x="38" y="9"/>
                    <a:pt x="37" y="9"/>
                  </a:cubicBezTo>
                  <a:cubicBezTo>
                    <a:pt x="36" y="8"/>
                    <a:pt x="36" y="7"/>
                    <a:pt x="35" y="6"/>
                  </a:cubicBezTo>
                  <a:cubicBezTo>
                    <a:pt x="35" y="5"/>
                    <a:pt x="33" y="5"/>
                    <a:pt x="32" y="4"/>
                  </a:cubicBezTo>
                  <a:cubicBezTo>
                    <a:pt x="31" y="4"/>
                    <a:pt x="28" y="3"/>
                    <a:pt x="27" y="3"/>
                  </a:cubicBezTo>
                  <a:cubicBezTo>
                    <a:pt x="26" y="3"/>
                    <a:pt x="25" y="4"/>
                    <a:pt x="25" y="4"/>
                  </a:cubicBezTo>
                  <a:cubicBezTo>
                    <a:pt x="24" y="5"/>
                    <a:pt x="23" y="5"/>
                    <a:pt x="21" y="5"/>
                  </a:cubicBezTo>
                  <a:cubicBezTo>
                    <a:pt x="19" y="5"/>
                    <a:pt x="17" y="4"/>
                    <a:pt x="15" y="3"/>
                  </a:cubicBezTo>
                  <a:cubicBezTo>
                    <a:pt x="14" y="2"/>
                    <a:pt x="12" y="2"/>
                    <a:pt x="11" y="2"/>
                  </a:cubicBezTo>
                  <a:cubicBezTo>
                    <a:pt x="11" y="2"/>
                    <a:pt x="10" y="0"/>
                    <a:pt x="9" y="0"/>
                  </a:cubicBezTo>
                  <a:cubicBezTo>
                    <a:pt x="8" y="1"/>
                    <a:pt x="10" y="0"/>
                    <a:pt x="9" y="0"/>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286" name="Freeform 458">
              <a:extLst>
                <a:ext uri="{FF2B5EF4-FFF2-40B4-BE49-F238E27FC236}">
                  <a16:creationId xmlns:a16="http://schemas.microsoft.com/office/drawing/2014/main" id="{9F7EE73F-DEDE-B00C-1D96-327881329C74}"/>
                </a:ext>
              </a:extLst>
            </p:cNvPr>
            <p:cNvSpPr>
              <a:spLocks/>
            </p:cNvSpPr>
            <p:nvPr/>
          </p:nvSpPr>
          <p:spPr bwMode="auto">
            <a:xfrm>
              <a:off x="9768290" y="4429378"/>
              <a:ext cx="30852" cy="12775"/>
            </a:xfrm>
            <a:custGeom>
              <a:avLst/>
              <a:gdLst>
                <a:gd name="T0" fmla="*/ 3 w 8"/>
                <a:gd name="T1" fmla="*/ 3 h 3"/>
                <a:gd name="T2" fmla="*/ 8 w 8"/>
                <a:gd name="T3" fmla="*/ 1 h 3"/>
                <a:gd name="T4" fmla="*/ 3 w 8"/>
                <a:gd name="T5" fmla="*/ 3 h 3"/>
                <a:gd name="T6" fmla="*/ 3 w 8"/>
                <a:gd name="T7" fmla="*/ 3 h 3"/>
              </a:gdLst>
              <a:ahLst/>
              <a:cxnLst>
                <a:cxn ang="0">
                  <a:pos x="T0" y="T1"/>
                </a:cxn>
                <a:cxn ang="0">
                  <a:pos x="T2" y="T3"/>
                </a:cxn>
                <a:cxn ang="0">
                  <a:pos x="T4" y="T5"/>
                </a:cxn>
                <a:cxn ang="0">
                  <a:pos x="T6" y="T7"/>
                </a:cxn>
              </a:cxnLst>
              <a:rect l="0" t="0" r="r" b="b"/>
              <a:pathLst>
                <a:path w="8" h="3">
                  <a:moveTo>
                    <a:pt x="3" y="3"/>
                  </a:moveTo>
                  <a:cubicBezTo>
                    <a:pt x="0" y="2"/>
                    <a:pt x="7" y="0"/>
                    <a:pt x="8" y="1"/>
                  </a:cubicBezTo>
                  <a:cubicBezTo>
                    <a:pt x="8" y="2"/>
                    <a:pt x="4" y="3"/>
                    <a:pt x="3" y="3"/>
                  </a:cubicBezTo>
                  <a:cubicBezTo>
                    <a:pt x="2" y="3"/>
                    <a:pt x="4" y="3"/>
                    <a:pt x="3" y="3"/>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287" name="Freeform 459">
              <a:extLst>
                <a:ext uri="{FF2B5EF4-FFF2-40B4-BE49-F238E27FC236}">
                  <a16:creationId xmlns:a16="http://schemas.microsoft.com/office/drawing/2014/main" id="{0F884D4F-EF7D-A5DF-545B-6EF5C2F130ED}"/>
                </a:ext>
              </a:extLst>
            </p:cNvPr>
            <p:cNvSpPr>
              <a:spLocks/>
            </p:cNvSpPr>
            <p:nvPr/>
          </p:nvSpPr>
          <p:spPr bwMode="auto">
            <a:xfrm>
              <a:off x="9811214" y="4459187"/>
              <a:ext cx="24144" cy="17034"/>
            </a:xfrm>
            <a:custGeom>
              <a:avLst/>
              <a:gdLst>
                <a:gd name="T0" fmla="*/ 3 w 6"/>
                <a:gd name="T1" fmla="*/ 0 h 4"/>
                <a:gd name="T2" fmla="*/ 1 w 6"/>
                <a:gd name="T3" fmla="*/ 1 h 4"/>
                <a:gd name="T4" fmla="*/ 3 w 6"/>
                <a:gd name="T5" fmla="*/ 4 h 4"/>
                <a:gd name="T6" fmla="*/ 3 w 6"/>
                <a:gd name="T7" fmla="*/ 0 h 4"/>
              </a:gdLst>
              <a:ahLst/>
              <a:cxnLst>
                <a:cxn ang="0">
                  <a:pos x="T0" y="T1"/>
                </a:cxn>
                <a:cxn ang="0">
                  <a:pos x="T2" y="T3"/>
                </a:cxn>
                <a:cxn ang="0">
                  <a:pos x="T4" y="T5"/>
                </a:cxn>
                <a:cxn ang="0">
                  <a:pos x="T6" y="T7"/>
                </a:cxn>
              </a:cxnLst>
              <a:rect l="0" t="0" r="r" b="b"/>
              <a:pathLst>
                <a:path w="6" h="4">
                  <a:moveTo>
                    <a:pt x="3" y="0"/>
                  </a:moveTo>
                  <a:cubicBezTo>
                    <a:pt x="2" y="0"/>
                    <a:pt x="0" y="0"/>
                    <a:pt x="1" y="1"/>
                  </a:cubicBezTo>
                  <a:cubicBezTo>
                    <a:pt x="1" y="1"/>
                    <a:pt x="3" y="4"/>
                    <a:pt x="3" y="4"/>
                  </a:cubicBezTo>
                  <a:cubicBezTo>
                    <a:pt x="5" y="4"/>
                    <a:pt x="6" y="0"/>
                    <a:pt x="3" y="0"/>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288" name="Freeform 460">
              <a:extLst>
                <a:ext uri="{FF2B5EF4-FFF2-40B4-BE49-F238E27FC236}">
                  <a16:creationId xmlns:a16="http://schemas.microsoft.com/office/drawing/2014/main" id="{20F64FE8-29F6-1BB0-4505-BB3FE02A5ABE}"/>
                </a:ext>
              </a:extLst>
            </p:cNvPr>
            <p:cNvSpPr>
              <a:spLocks/>
            </p:cNvSpPr>
            <p:nvPr/>
          </p:nvSpPr>
          <p:spPr bwMode="auto">
            <a:xfrm>
              <a:off x="9835359" y="4463445"/>
              <a:ext cx="18779" cy="12775"/>
            </a:xfrm>
            <a:custGeom>
              <a:avLst/>
              <a:gdLst>
                <a:gd name="T0" fmla="*/ 4 w 5"/>
                <a:gd name="T1" fmla="*/ 1 h 3"/>
                <a:gd name="T2" fmla="*/ 2 w 5"/>
                <a:gd name="T3" fmla="*/ 0 h 3"/>
                <a:gd name="T4" fmla="*/ 1 w 5"/>
                <a:gd name="T5" fmla="*/ 2 h 3"/>
                <a:gd name="T6" fmla="*/ 2 w 5"/>
                <a:gd name="T7" fmla="*/ 2 h 3"/>
                <a:gd name="T8" fmla="*/ 4 w 5"/>
                <a:gd name="T9" fmla="*/ 1 h 3"/>
                <a:gd name="T10" fmla="*/ 4 w 5"/>
                <a:gd name="T11" fmla="*/ 1 h 3"/>
              </a:gdLst>
              <a:ahLst/>
              <a:cxnLst>
                <a:cxn ang="0">
                  <a:pos x="T0" y="T1"/>
                </a:cxn>
                <a:cxn ang="0">
                  <a:pos x="T2" y="T3"/>
                </a:cxn>
                <a:cxn ang="0">
                  <a:pos x="T4" y="T5"/>
                </a:cxn>
                <a:cxn ang="0">
                  <a:pos x="T6" y="T7"/>
                </a:cxn>
                <a:cxn ang="0">
                  <a:pos x="T8" y="T9"/>
                </a:cxn>
                <a:cxn ang="0">
                  <a:pos x="T10" y="T11"/>
                </a:cxn>
              </a:cxnLst>
              <a:rect l="0" t="0" r="r" b="b"/>
              <a:pathLst>
                <a:path w="5" h="3">
                  <a:moveTo>
                    <a:pt x="4" y="1"/>
                  </a:moveTo>
                  <a:cubicBezTo>
                    <a:pt x="4" y="1"/>
                    <a:pt x="3" y="0"/>
                    <a:pt x="2" y="0"/>
                  </a:cubicBezTo>
                  <a:cubicBezTo>
                    <a:pt x="2" y="1"/>
                    <a:pt x="0" y="2"/>
                    <a:pt x="1" y="2"/>
                  </a:cubicBezTo>
                  <a:cubicBezTo>
                    <a:pt x="1" y="2"/>
                    <a:pt x="2" y="3"/>
                    <a:pt x="2" y="2"/>
                  </a:cubicBezTo>
                  <a:cubicBezTo>
                    <a:pt x="3" y="2"/>
                    <a:pt x="5" y="2"/>
                    <a:pt x="4" y="1"/>
                  </a:cubicBezTo>
                  <a:cubicBezTo>
                    <a:pt x="4" y="1"/>
                    <a:pt x="5" y="2"/>
                    <a:pt x="4" y="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289" name="Freeform 461">
              <a:extLst>
                <a:ext uri="{FF2B5EF4-FFF2-40B4-BE49-F238E27FC236}">
                  <a16:creationId xmlns:a16="http://schemas.microsoft.com/office/drawing/2014/main" id="{1C542D19-5CFB-B4CE-ADE1-4B2D08C1D47D}"/>
                </a:ext>
              </a:extLst>
            </p:cNvPr>
            <p:cNvSpPr>
              <a:spLocks/>
            </p:cNvSpPr>
            <p:nvPr/>
          </p:nvSpPr>
          <p:spPr bwMode="auto">
            <a:xfrm>
              <a:off x="9850113" y="4463445"/>
              <a:ext cx="28169" cy="17034"/>
            </a:xfrm>
            <a:custGeom>
              <a:avLst/>
              <a:gdLst>
                <a:gd name="T0" fmla="*/ 2 w 7"/>
                <a:gd name="T1" fmla="*/ 1 h 4"/>
                <a:gd name="T2" fmla="*/ 2 w 7"/>
                <a:gd name="T3" fmla="*/ 4 h 4"/>
                <a:gd name="T4" fmla="*/ 6 w 7"/>
                <a:gd name="T5" fmla="*/ 3 h 4"/>
                <a:gd name="T6" fmla="*/ 5 w 7"/>
                <a:gd name="T7" fmla="*/ 1 h 4"/>
                <a:gd name="T8" fmla="*/ 2 w 7"/>
                <a:gd name="T9" fmla="*/ 1 h 4"/>
              </a:gdLst>
              <a:ahLst/>
              <a:cxnLst>
                <a:cxn ang="0">
                  <a:pos x="T0" y="T1"/>
                </a:cxn>
                <a:cxn ang="0">
                  <a:pos x="T2" y="T3"/>
                </a:cxn>
                <a:cxn ang="0">
                  <a:pos x="T4" y="T5"/>
                </a:cxn>
                <a:cxn ang="0">
                  <a:pos x="T6" y="T7"/>
                </a:cxn>
                <a:cxn ang="0">
                  <a:pos x="T8" y="T9"/>
                </a:cxn>
              </a:cxnLst>
              <a:rect l="0" t="0" r="r" b="b"/>
              <a:pathLst>
                <a:path w="7" h="4">
                  <a:moveTo>
                    <a:pt x="2" y="1"/>
                  </a:moveTo>
                  <a:cubicBezTo>
                    <a:pt x="1" y="2"/>
                    <a:pt x="0" y="4"/>
                    <a:pt x="2" y="4"/>
                  </a:cubicBezTo>
                  <a:cubicBezTo>
                    <a:pt x="4" y="4"/>
                    <a:pt x="5" y="4"/>
                    <a:pt x="6" y="3"/>
                  </a:cubicBezTo>
                  <a:cubicBezTo>
                    <a:pt x="7" y="3"/>
                    <a:pt x="5" y="2"/>
                    <a:pt x="5" y="1"/>
                  </a:cubicBezTo>
                  <a:cubicBezTo>
                    <a:pt x="4" y="0"/>
                    <a:pt x="3" y="0"/>
                    <a:pt x="2" y="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290" name="Freeform 462">
              <a:extLst>
                <a:ext uri="{FF2B5EF4-FFF2-40B4-BE49-F238E27FC236}">
                  <a16:creationId xmlns:a16="http://schemas.microsoft.com/office/drawing/2014/main" id="{1B015C86-217F-357F-CA37-E98885D7ADF7}"/>
                </a:ext>
              </a:extLst>
            </p:cNvPr>
            <p:cNvSpPr>
              <a:spLocks/>
            </p:cNvSpPr>
            <p:nvPr/>
          </p:nvSpPr>
          <p:spPr bwMode="auto">
            <a:xfrm>
              <a:off x="9870234" y="4459187"/>
              <a:ext cx="32193" cy="21293"/>
            </a:xfrm>
            <a:custGeom>
              <a:avLst/>
              <a:gdLst>
                <a:gd name="T0" fmla="*/ 1 w 8"/>
                <a:gd name="T1" fmla="*/ 0 h 5"/>
                <a:gd name="T2" fmla="*/ 0 w 8"/>
                <a:gd name="T3" fmla="*/ 1 h 5"/>
                <a:gd name="T4" fmla="*/ 2 w 8"/>
                <a:gd name="T5" fmla="*/ 2 h 5"/>
                <a:gd name="T6" fmla="*/ 2 w 8"/>
                <a:gd name="T7" fmla="*/ 3 h 5"/>
                <a:gd name="T8" fmla="*/ 7 w 8"/>
                <a:gd name="T9" fmla="*/ 4 h 5"/>
                <a:gd name="T10" fmla="*/ 7 w 8"/>
                <a:gd name="T11" fmla="*/ 1 h 5"/>
                <a:gd name="T12" fmla="*/ 1 w 8"/>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8" h="5">
                  <a:moveTo>
                    <a:pt x="1" y="0"/>
                  </a:moveTo>
                  <a:cubicBezTo>
                    <a:pt x="0" y="0"/>
                    <a:pt x="0" y="0"/>
                    <a:pt x="0" y="1"/>
                  </a:cubicBezTo>
                  <a:cubicBezTo>
                    <a:pt x="0" y="1"/>
                    <a:pt x="2" y="1"/>
                    <a:pt x="2" y="2"/>
                  </a:cubicBezTo>
                  <a:cubicBezTo>
                    <a:pt x="2" y="2"/>
                    <a:pt x="2" y="3"/>
                    <a:pt x="2" y="3"/>
                  </a:cubicBezTo>
                  <a:cubicBezTo>
                    <a:pt x="2" y="4"/>
                    <a:pt x="6" y="5"/>
                    <a:pt x="7" y="4"/>
                  </a:cubicBezTo>
                  <a:cubicBezTo>
                    <a:pt x="8" y="3"/>
                    <a:pt x="8" y="2"/>
                    <a:pt x="7" y="1"/>
                  </a:cubicBezTo>
                  <a:cubicBezTo>
                    <a:pt x="5" y="1"/>
                    <a:pt x="3" y="1"/>
                    <a:pt x="1" y="0"/>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291" name="Freeform 463">
              <a:extLst>
                <a:ext uri="{FF2B5EF4-FFF2-40B4-BE49-F238E27FC236}">
                  <a16:creationId xmlns:a16="http://schemas.microsoft.com/office/drawing/2014/main" id="{CAAB6DA1-C887-BB06-2B92-D5E38DF784A0}"/>
                </a:ext>
              </a:extLst>
            </p:cNvPr>
            <p:cNvSpPr>
              <a:spLocks/>
            </p:cNvSpPr>
            <p:nvPr/>
          </p:nvSpPr>
          <p:spPr bwMode="auto">
            <a:xfrm>
              <a:off x="9913159" y="4463445"/>
              <a:ext cx="48289" cy="17034"/>
            </a:xfrm>
            <a:custGeom>
              <a:avLst/>
              <a:gdLst>
                <a:gd name="T0" fmla="*/ 2 w 12"/>
                <a:gd name="T1" fmla="*/ 0 h 4"/>
                <a:gd name="T2" fmla="*/ 0 w 12"/>
                <a:gd name="T3" fmla="*/ 2 h 4"/>
                <a:gd name="T4" fmla="*/ 12 w 12"/>
                <a:gd name="T5" fmla="*/ 2 h 4"/>
                <a:gd name="T6" fmla="*/ 9 w 12"/>
                <a:gd name="T7" fmla="*/ 2 h 4"/>
                <a:gd name="T8" fmla="*/ 2 w 12"/>
                <a:gd name="T9" fmla="*/ 0 h 4"/>
                <a:gd name="T10" fmla="*/ 2 w 12"/>
                <a:gd name="T11" fmla="*/ 0 h 4"/>
              </a:gdLst>
              <a:ahLst/>
              <a:cxnLst>
                <a:cxn ang="0">
                  <a:pos x="T0" y="T1"/>
                </a:cxn>
                <a:cxn ang="0">
                  <a:pos x="T2" y="T3"/>
                </a:cxn>
                <a:cxn ang="0">
                  <a:pos x="T4" y="T5"/>
                </a:cxn>
                <a:cxn ang="0">
                  <a:pos x="T6" y="T7"/>
                </a:cxn>
                <a:cxn ang="0">
                  <a:pos x="T8" y="T9"/>
                </a:cxn>
                <a:cxn ang="0">
                  <a:pos x="T10" y="T11"/>
                </a:cxn>
              </a:cxnLst>
              <a:rect l="0" t="0" r="r" b="b"/>
              <a:pathLst>
                <a:path w="12" h="4">
                  <a:moveTo>
                    <a:pt x="2" y="0"/>
                  </a:moveTo>
                  <a:cubicBezTo>
                    <a:pt x="2" y="0"/>
                    <a:pt x="0" y="1"/>
                    <a:pt x="0" y="2"/>
                  </a:cubicBezTo>
                  <a:cubicBezTo>
                    <a:pt x="0" y="2"/>
                    <a:pt x="11" y="4"/>
                    <a:pt x="12" y="2"/>
                  </a:cubicBezTo>
                  <a:cubicBezTo>
                    <a:pt x="12" y="1"/>
                    <a:pt x="9" y="2"/>
                    <a:pt x="9" y="2"/>
                  </a:cubicBezTo>
                  <a:cubicBezTo>
                    <a:pt x="7" y="2"/>
                    <a:pt x="4" y="1"/>
                    <a:pt x="2" y="0"/>
                  </a:cubicBezTo>
                  <a:cubicBezTo>
                    <a:pt x="2" y="0"/>
                    <a:pt x="3" y="0"/>
                    <a:pt x="2" y="0"/>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292" name="Freeform 464">
              <a:extLst>
                <a:ext uri="{FF2B5EF4-FFF2-40B4-BE49-F238E27FC236}">
                  <a16:creationId xmlns:a16="http://schemas.microsoft.com/office/drawing/2014/main" id="{7A6C233E-E956-6AB8-DE9F-B139B283BED4}"/>
                </a:ext>
              </a:extLst>
            </p:cNvPr>
            <p:cNvSpPr>
              <a:spLocks/>
            </p:cNvSpPr>
            <p:nvPr/>
          </p:nvSpPr>
          <p:spPr bwMode="auto">
            <a:xfrm>
              <a:off x="9898404" y="4487577"/>
              <a:ext cx="42923" cy="25550"/>
            </a:xfrm>
            <a:custGeom>
              <a:avLst/>
              <a:gdLst>
                <a:gd name="T0" fmla="*/ 0 w 11"/>
                <a:gd name="T1" fmla="*/ 0 h 6"/>
                <a:gd name="T2" fmla="*/ 8 w 11"/>
                <a:gd name="T3" fmla="*/ 4 h 6"/>
                <a:gd name="T4" fmla="*/ 0 w 11"/>
                <a:gd name="T5" fmla="*/ 0 h 6"/>
              </a:gdLst>
              <a:ahLst/>
              <a:cxnLst>
                <a:cxn ang="0">
                  <a:pos x="T0" y="T1"/>
                </a:cxn>
                <a:cxn ang="0">
                  <a:pos x="T2" y="T3"/>
                </a:cxn>
                <a:cxn ang="0">
                  <a:pos x="T4" y="T5"/>
                </a:cxn>
              </a:cxnLst>
              <a:rect l="0" t="0" r="r" b="b"/>
              <a:pathLst>
                <a:path w="11" h="6">
                  <a:moveTo>
                    <a:pt x="0" y="0"/>
                  </a:moveTo>
                  <a:cubicBezTo>
                    <a:pt x="1" y="0"/>
                    <a:pt x="7" y="6"/>
                    <a:pt x="8" y="4"/>
                  </a:cubicBezTo>
                  <a:cubicBezTo>
                    <a:pt x="11" y="1"/>
                    <a:pt x="1" y="0"/>
                    <a:pt x="0" y="0"/>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293" name="Freeform 465">
              <a:extLst>
                <a:ext uri="{FF2B5EF4-FFF2-40B4-BE49-F238E27FC236}">
                  <a16:creationId xmlns:a16="http://schemas.microsoft.com/office/drawing/2014/main" id="{E86BBC58-C73C-E0E3-CEFE-4BC5FAE06AFA}"/>
                </a:ext>
              </a:extLst>
            </p:cNvPr>
            <p:cNvSpPr>
              <a:spLocks/>
            </p:cNvSpPr>
            <p:nvPr/>
          </p:nvSpPr>
          <p:spPr bwMode="auto">
            <a:xfrm>
              <a:off x="10035223" y="4354147"/>
              <a:ext cx="24144" cy="17034"/>
            </a:xfrm>
            <a:custGeom>
              <a:avLst/>
              <a:gdLst>
                <a:gd name="T0" fmla="*/ 3 w 6"/>
                <a:gd name="T1" fmla="*/ 3 h 4"/>
                <a:gd name="T2" fmla="*/ 4 w 6"/>
                <a:gd name="T3" fmla="*/ 0 h 4"/>
                <a:gd name="T4" fmla="*/ 3 w 6"/>
                <a:gd name="T5" fmla="*/ 3 h 4"/>
                <a:gd name="T6" fmla="*/ 3 w 6"/>
                <a:gd name="T7" fmla="*/ 3 h 4"/>
              </a:gdLst>
              <a:ahLst/>
              <a:cxnLst>
                <a:cxn ang="0">
                  <a:pos x="T0" y="T1"/>
                </a:cxn>
                <a:cxn ang="0">
                  <a:pos x="T2" y="T3"/>
                </a:cxn>
                <a:cxn ang="0">
                  <a:pos x="T4" y="T5"/>
                </a:cxn>
                <a:cxn ang="0">
                  <a:pos x="T6" y="T7"/>
                </a:cxn>
              </a:cxnLst>
              <a:rect l="0" t="0" r="r" b="b"/>
              <a:pathLst>
                <a:path w="6" h="4">
                  <a:moveTo>
                    <a:pt x="3" y="3"/>
                  </a:moveTo>
                  <a:cubicBezTo>
                    <a:pt x="0" y="4"/>
                    <a:pt x="1" y="0"/>
                    <a:pt x="4" y="0"/>
                  </a:cubicBezTo>
                  <a:cubicBezTo>
                    <a:pt x="6" y="0"/>
                    <a:pt x="5" y="3"/>
                    <a:pt x="3" y="3"/>
                  </a:cubicBezTo>
                  <a:cubicBezTo>
                    <a:pt x="2" y="4"/>
                    <a:pt x="5" y="3"/>
                    <a:pt x="3" y="3"/>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294" name="Freeform 466">
              <a:extLst>
                <a:ext uri="{FF2B5EF4-FFF2-40B4-BE49-F238E27FC236}">
                  <a16:creationId xmlns:a16="http://schemas.microsoft.com/office/drawing/2014/main" id="{98A745D9-BB15-9F04-9212-EA215AD0C523}"/>
                </a:ext>
              </a:extLst>
            </p:cNvPr>
            <p:cNvSpPr>
              <a:spLocks/>
            </p:cNvSpPr>
            <p:nvPr/>
          </p:nvSpPr>
          <p:spPr bwMode="auto">
            <a:xfrm>
              <a:off x="10075465" y="4351309"/>
              <a:ext cx="59020" cy="19873"/>
            </a:xfrm>
            <a:custGeom>
              <a:avLst/>
              <a:gdLst>
                <a:gd name="T0" fmla="*/ 2 w 15"/>
                <a:gd name="T1" fmla="*/ 3 h 5"/>
                <a:gd name="T2" fmla="*/ 1 w 15"/>
                <a:gd name="T3" fmla="*/ 1 h 5"/>
                <a:gd name="T4" fmla="*/ 5 w 15"/>
                <a:gd name="T5" fmla="*/ 0 h 5"/>
                <a:gd name="T6" fmla="*/ 13 w 15"/>
                <a:gd name="T7" fmla="*/ 2 h 5"/>
                <a:gd name="T8" fmla="*/ 15 w 15"/>
                <a:gd name="T9" fmla="*/ 5 h 5"/>
                <a:gd name="T10" fmla="*/ 11 w 15"/>
                <a:gd name="T11" fmla="*/ 3 h 5"/>
                <a:gd name="T12" fmla="*/ 2 w 15"/>
                <a:gd name="T13" fmla="*/ 3 h 5"/>
                <a:gd name="T14" fmla="*/ 2 w 15"/>
                <a:gd name="T15" fmla="*/ 3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5">
                  <a:moveTo>
                    <a:pt x="2" y="3"/>
                  </a:moveTo>
                  <a:cubicBezTo>
                    <a:pt x="1" y="3"/>
                    <a:pt x="0" y="2"/>
                    <a:pt x="1" y="1"/>
                  </a:cubicBezTo>
                  <a:cubicBezTo>
                    <a:pt x="2" y="0"/>
                    <a:pt x="3" y="0"/>
                    <a:pt x="5" y="0"/>
                  </a:cubicBezTo>
                  <a:cubicBezTo>
                    <a:pt x="8" y="0"/>
                    <a:pt x="10" y="0"/>
                    <a:pt x="13" y="2"/>
                  </a:cubicBezTo>
                  <a:cubicBezTo>
                    <a:pt x="14" y="3"/>
                    <a:pt x="15" y="4"/>
                    <a:pt x="15" y="5"/>
                  </a:cubicBezTo>
                  <a:cubicBezTo>
                    <a:pt x="14" y="5"/>
                    <a:pt x="11" y="3"/>
                    <a:pt x="11" y="3"/>
                  </a:cubicBezTo>
                  <a:cubicBezTo>
                    <a:pt x="8" y="2"/>
                    <a:pt x="5" y="3"/>
                    <a:pt x="2" y="3"/>
                  </a:cubicBezTo>
                  <a:cubicBezTo>
                    <a:pt x="1" y="3"/>
                    <a:pt x="3" y="3"/>
                    <a:pt x="2" y="3"/>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295" name="Freeform 467">
              <a:extLst>
                <a:ext uri="{FF2B5EF4-FFF2-40B4-BE49-F238E27FC236}">
                  <a16:creationId xmlns:a16="http://schemas.microsoft.com/office/drawing/2014/main" id="{D6B37537-2A77-A543-6EB0-C66414B1BE5F}"/>
                </a:ext>
              </a:extLst>
            </p:cNvPr>
            <p:cNvSpPr>
              <a:spLocks/>
            </p:cNvSpPr>
            <p:nvPr/>
          </p:nvSpPr>
          <p:spPr bwMode="auto">
            <a:xfrm>
              <a:off x="9894379" y="4254783"/>
              <a:ext cx="126090" cy="150463"/>
            </a:xfrm>
            <a:custGeom>
              <a:avLst/>
              <a:gdLst>
                <a:gd name="T0" fmla="*/ 13 w 32"/>
                <a:gd name="T1" fmla="*/ 32 h 36"/>
                <a:gd name="T2" fmla="*/ 14 w 32"/>
                <a:gd name="T3" fmla="*/ 30 h 36"/>
                <a:gd name="T4" fmla="*/ 11 w 32"/>
                <a:gd name="T5" fmla="*/ 28 h 36"/>
                <a:gd name="T6" fmla="*/ 12 w 32"/>
                <a:gd name="T7" fmla="*/ 23 h 36"/>
                <a:gd name="T8" fmla="*/ 8 w 32"/>
                <a:gd name="T9" fmla="*/ 23 h 36"/>
                <a:gd name="T10" fmla="*/ 8 w 32"/>
                <a:gd name="T11" fmla="*/ 29 h 36"/>
                <a:gd name="T12" fmla="*/ 8 w 32"/>
                <a:gd name="T13" fmla="*/ 30 h 36"/>
                <a:gd name="T14" fmla="*/ 7 w 32"/>
                <a:gd name="T15" fmla="*/ 34 h 36"/>
                <a:gd name="T16" fmla="*/ 4 w 32"/>
                <a:gd name="T17" fmla="*/ 36 h 36"/>
                <a:gd name="T18" fmla="*/ 4 w 32"/>
                <a:gd name="T19" fmla="*/ 31 h 36"/>
                <a:gd name="T20" fmla="*/ 2 w 32"/>
                <a:gd name="T21" fmla="*/ 26 h 36"/>
                <a:gd name="T22" fmla="*/ 1 w 32"/>
                <a:gd name="T23" fmla="*/ 21 h 36"/>
                <a:gd name="T24" fmla="*/ 3 w 32"/>
                <a:gd name="T25" fmla="*/ 14 h 36"/>
                <a:gd name="T26" fmla="*/ 9 w 32"/>
                <a:gd name="T27" fmla="*/ 5 h 36"/>
                <a:gd name="T28" fmla="*/ 11 w 32"/>
                <a:gd name="T29" fmla="*/ 2 h 36"/>
                <a:gd name="T30" fmla="*/ 18 w 32"/>
                <a:gd name="T31" fmla="*/ 4 h 36"/>
                <a:gd name="T32" fmla="*/ 25 w 32"/>
                <a:gd name="T33" fmla="*/ 4 h 36"/>
                <a:gd name="T34" fmla="*/ 32 w 32"/>
                <a:gd name="T35" fmla="*/ 1 h 36"/>
                <a:gd name="T36" fmla="*/ 29 w 32"/>
                <a:gd name="T37" fmla="*/ 6 h 36"/>
                <a:gd name="T38" fmla="*/ 23 w 32"/>
                <a:gd name="T39" fmla="*/ 7 h 36"/>
                <a:gd name="T40" fmla="*/ 10 w 32"/>
                <a:gd name="T41" fmla="*/ 7 h 36"/>
                <a:gd name="T42" fmla="*/ 6 w 32"/>
                <a:gd name="T43" fmla="*/ 10 h 36"/>
                <a:gd name="T44" fmla="*/ 10 w 32"/>
                <a:gd name="T45" fmla="*/ 15 h 36"/>
                <a:gd name="T46" fmla="*/ 13 w 32"/>
                <a:gd name="T47" fmla="*/ 14 h 36"/>
                <a:gd name="T48" fmla="*/ 20 w 32"/>
                <a:gd name="T49" fmla="*/ 13 h 36"/>
                <a:gd name="T50" fmla="*/ 17 w 32"/>
                <a:gd name="T51" fmla="*/ 16 h 36"/>
                <a:gd name="T52" fmla="*/ 13 w 32"/>
                <a:gd name="T53" fmla="*/ 17 h 36"/>
                <a:gd name="T54" fmla="*/ 14 w 32"/>
                <a:gd name="T55" fmla="*/ 20 h 36"/>
                <a:gd name="T56" fmla="*/ 18 w 32"/>
                <a:gd name="T57" fmla="*/ 25 h 36"/>
                <a:gd name="T58" fmla="*/ 19 w 32"/>
                <a:gd name="T59" fmla="*/ 28 h 36"/>
                <a:gd name="T60" fmla="*/ 22 w 32"/>
                <a:gd name="T61" fmla="*/ 30 h 36"/>
                <a:gd name="T62" fmla="*/ 13 w 32"/>
                <a:gd name="T63" fmla="*/ 32 h 36"/>
                <a:gd name="T64" fmla="*/ 13 w 32"/>
                <a:gd name="T65" fmla="*/ 3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 h="36">
                  <a:moveTo>
                    <a:pt x="13" y="32"/>
                  </a:moveTo>
                  <a:cubicBezTo>
                    <a:pt x="13" y="31"/>
                    <a:pt x="14" y="31"/>
                    <a:pt x="14" y="30"/>
                  </a:cubicBezTo>
                  <a:cubicBezTo>
                    <a:pt x="14" y="29"/>
                    <a:pt x="12" y="28"/>
                    <a:pt x="11" y="28"/>
                  </a:cubicBezTo>
                  <a:cubicBezTo>
                    <a:pt x="10" y="26"/>
                    <a:pt x="12" y="25"/>
                    <a:pt x="12" y="23"/>
                  </a:cubicBezTo>
                  <a:cubicBezTo>
                    <a:pt x="12" y="22"/>
                    <a:pt x="8" y="22"/>
                    <a:pt x="8" y="23"/>
                  </a:cubicBezTo>
                  <a:cubicBezTo>
                    <a:pt x="7" y="25"/>
                    <a:pt x="8" y="27"/>
                    <a:pt x="8" y="29"/>
                  </a:cubicBezTo>
                  <a:cubicBezTo>
                    <a:pt x="7" y="29"/>
                    <a:pt x="8" y="30"/>
                    <a:pt x="8" y="30"/>
                  </a:cubicBezTo>
                  <a:cubicBezTo>
                    <a:pt x="8" y="32"/>
                    <a:pt x="7" y="33"/>
                    <a:pt x="7" y="34"/>
                  </a:cubicBezTo>
                  <a:cubicBezTo>
                    <a:pt x="6" y="36"/>
                    <a:pt x="7" y="36"/>
                    <a:pt x="4" y="36"/>
                  </a:cubicBezTo>
                  <a:cubicBezTo>
                    <a:pt x="1" y="36"/>
                    <a:pt x="4" y="32"/>
                    <a:pt x="4" y="31"/>
                  </a:cubicBezTo>
                  <a:cubicBezTo>
                    <a:pt x="5" y="30"/>
                    <a:pt x="4" y="27"/>
                    <a:pt x="2" y="26"/>
                  </a:cubicBezTo>
                  <a:cubicBezTo>
                    <a:pt x="0" y="25"/>
                    <a:pt x="0" y="23"/>
                    <a:pt x="1" y="21"/>
                  </a:cubicBezTo>
                  <a:cubicBezTo>
                    <a:pt x="2" y="19"/>
                    <a:pt x="2" y="16"/>
                    <a:pt x="3" y="14"/>
                  </a:cubicBezTo>
                  <a:cubicBezTo>
                    <a:pt x="5" y="11"/>
                    <a:pt x="4" y="5"/>
                    <a:pt x="9" y="5"/>
                  </a:cubicBezTo>
                  <a:cubicBezTo>
                    <a:pt x="10" y="5"/>
                    <a:pt x="9" y="2"/>
                    <a:pt x="11" y="2"/>
                  </a:cubicBezTo>
                  <a:cubicBezTo>
                    <a:pt x="14" y="3"/>
                    <a:pt x="16" y="4"/>
                    <a:pt x="18" y="4"/>
                  </a:cubicBezTo>
                  <a:cubicBezTo>
                    <a:pt x="20" y="4"/>
                    <a:pt x="23" y="5"/>
                    <a:pt x="25" y="4"/>
                  </a:cubicBezTo>
                  <a:cubicBezTo>
                    <a:pt x="26" y="4"/>
                    <a:pt x="32" y="0"/>
                    <a:pt x="32" y="1"/>
                  </a:cubicBezTo>
                  <a:cubicBezTo>
                    <a:pt x="32" y="2"/>
                    <a:pt x="29" y="5"/>
                    <a:pt x="29" y="6"/>
                  </a:cubicBezTo>
                  <a:cubicBezTo>
                    <a:pt x="27" y="7"/>
                    <a:pt x="25" y="7"/>
                    <a:pt x="23" y="7"/>
                  </a:cubicBezTo>
                  <a:cubicBezTo>
                    <a:pt x="18" y="6"/>
                    <a:pt x="14" y="7"/>
                    <a:pt x="10" y="7"/>
                  </a:cubicBezTo>
                  <a:cubicBezTo>
                    <a:pt x="7" y="6"/>
                    <a:pt x="6" y="7"/>
                    <a:pt x="6" y="10"/>
                  </a:cubicBezTo>
                  <a:cubicBezTo>
                    <a:pt x="6" y="13"/>
                    <a:pt x="9" y="13"/>
                    <a:pt x="10" y="15"/>
                  </a:cubicBezTo>
                  <a:cubicBezTo>
                    <a:pt x="11" y="17"/>
                    <a:pt x="12" y="15"/>
                    <a:pt x="13" y="14"/>
                  </a:cubicBezTo>
                  <a:cubicBezTo>
                    <a:pt x="13" y="13"/>
                    <a:pt x="20" y="12"/>
                    <a:pt x="20" y="13"/>
                  </a:cubicBezTo>
                  <a:cubicBezTo>
                    <a:pt x="21" y="13"/>
                    <a:pt x="18" y="16"/>
                    <a:pt x="17" y="16"/>
                  </a:cubicBezTo>
                  <a:cubicBezTo>
                    <a:pt x="15" y="18"/>
                    <a:pt x="15" y="18"/>
                    <a:pt x="13" y="17"/>
                  </a:cubicBezTo>
                  <a:cubicBezTo>
                    <a:pt x="13" y="17"/>
                    <a:pt x="14" y="20"/>
                    <a:pt x="14" y="20"/>
                  </a:cubicBezTo>
                  <a:cubicBezTo>
                    <a:pt x="15" y="21"/>
                    <a:pt x="18" y="23"/>
                    <a:pt x="18" y="25"/>
                  </a:cubicBezTo>
                  <a:cubicBezTo>
                    <a:pt x="18" y="26"/>
                    <a:pt x="18" y="27"/>
                    <a:pt x="19" y="28"/>
                  </a:cubicBezTo>
                  <a:cubicBezTo>
                    <a:pt x="19" y="28"/>
                    <a:pt x="21" y="30"/>
                    <a:pt x="22" y="30"/>
                  </a:cubicBezTo>
                  <a:cubicBezTo>
                    <a:pt x="20" y="31"/>
                    <a:pt x="15" y="33"/>
                    <a:pt x="13" y="32"/>
                  </a:cubicBezTo>
                  <a:cubicBezTo>
                    <a:pt x="13" y="31"/>
                    <a:pt x="14" y="33"/>
                    <a:pt x="13" y="32"/>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296" name="Freeform 468">
              <a:extLst>
                <a:ext uri="{FF2B5EF4-FFF2-40B4-BE49-F238E27FC236}">
                  <a16:creationId xmlns:a16="http://schemas.microsoft.com/office/drawing/2014/main" id="{DDD1B7CB-23CE-B3C3-BA55-41DB5732D4EF}"/>
                </a:ext>
              </a:extLst>
            </p:cNvPr>
            <p:cNvSpPr>
              <a:spLocks/>
            </p:cNvSpPr>
            <p:nvPr/>
          </p:nvSpPr>
          <p:spPr bwMode="auto">
            <a:xfrm>
              <a:off x="10063392" y="4246266"/>
              <a:ext cx="30852" cy="62456"/>
            </a:xfrm>
            <a:custGeom>
              <a:avLst/>
              <a:gdLst>
                <a:gd name="T0" fmla="*/ 3 w 8"/>
                <a:gd name="T1" fmla="*/ 2 h 15"/>
                <a:gd name="T2" fmla="*/ 3 w 8"/>
                <a:gd name="T3" fmla="*/ 0 h 15"/>
                <a:gd name="T4" fmla="*/ 0 w 8"/>
                <a:gd name="T5" fmla="*/ 4 h 15"/>
                <a:gd name="T6" fmla="*/ 1 w 8"/>
                <a:gd name="T7" fmla="*/ 8 h 15"/>
                <a:gd name="T8" fmla="*/ 2 w 8"/>
                <a:gd name="T9" fmla="*/ 12 h 15"/>
                <a:gd name="T10" fmla="*/ 5 w 8"/>
                <a:gd name="T11" fmla="*/ 15 h 15"/>
                <a:gd name="T12" fmla="*/ 4 w 8"/>
                <a:gd name="T13" fmla="*/ 13 h 15"/>
                <a:gd name="T14" fmla="*/ 3 w 8"/>
                <a:gd name="T15" fmla="*/ 9 h 15"/>
                <a:gd name="T16" fmla="*/ 7 w 8"/>
                <a:gd name="T17" fmla="*/ 9 h 15"/>
                <a:gd name="T18" fmla="*/ 5 w 8"/>
                <a:gd name="T19" fmla="*/ 7 h 15"/>
                <a:gd name="T20" fmla="*/ 6 w 8"/>
                <a:gd name="T21" fmla="*/ 5 h 15"/>
                <a:gd name="T22" fmla="*/ 2 w 8"/>
                <a:gd name="T23" fmla="*/ 6 h 15"/>
                <a:gd name="T24" fmla="*/ 3 w 8"/>
                <a:gd name="T25" fmla="*/ 2 h 15"/>
                <a:gd name="T26" fmla="*/ 3 w 8"/>
                <a:gd name="T27" fmla="*/ 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15">
                  <a:moveTo>
                    <a:pt x="3" y="2"/>
                  </a:moveTo>
                  <a:cubicBezTo>
                    <a:pt x="3" y="1"/>
                    <a:pt x="3" y="1"/>
                    <a:pt x="3" y="0"/>
                  </a:cubicBezTo>
                  <a:cubicBezTo>
                    <a:pt x="2" y="0"/>
                    <a:pt x="0" y="3"/>
                    <a:pt x="0" y="4"/>
                  </a:cubicBezTo>
                  <a:cubicBezTo>
                    <a:pt x="0" y="5"/>
                    <a:pt x="1" y="6"/>
                    <a:pt x="1" y="8"/>
                  </a:cubicBezTo>
                  <a:cubicBezTo>
                    <a:pt x="1" y="9"/>
                    <a:pt x="1" y="11"/>
                    <a:pt x="2" y="12"/>
                  </a:cubicBezTo>
                  <a:cubicBezTo>
                    <a:pt x="2" y="12"/>
                    <a:pt x="5" y="15"/>
                    <a:pt x="5" y="15"/>
                  </a:cubicBezTo>
                  <a:cubicBezTo>
                    <a:pt x="5" y="15"/>
                    <a:pt x="4" y="13"/>
                    <a:pt x="4" y="13"/>
                  </a:cubicBezTo>
                  <a:cubicBezTo>
                    <a:pt x="3" y="12"/>
                    <a:pt x="3" y="10"/>
                    <a:pt x="3" y="9"/>
                  </a:cubicBezTo>
                  <a:cubicBezTo>
                    <a:pt x="3" y="8"/>
                    <a:pt x="7" y="9"/>
                    <a:pt x="7" y="9"/>
                  </a:cubicBezTo>
                  <a:cubicBezTo>
                    <a:pt x="8" y="9"/>
                    <a:pt x="6" y="8"/>
                    <a:pt x="5" y="7"/>
                  </a:cubicBezTo>
                  <a:cubicBezTo>
                    <a:pt x="5" y="7"/>
                    <a:pt x="6" y="6"/>
                    <a:pt x="6" y="5"/>
                  </a:cubicBezTo>
                  <a:cubicBezTo>
                    <a:pt x="7" y="1"/>
                    <a:pt x="3" y="6"/>
                    <a:pt x="2" y="6"/>
                  </a:cubicBezTo>
                  <a:cubicBezTo>
                    <a:pt x="2" y="6"/>
                    <a:pt x="4" y="3"/>
                    <a:pt x="3" y="2"/>
                  </a:cubicBezTo>
                  <a:cubicBezTo>
                    <a:pt x="3" y="1"/>
                    <a:pt x="4" y="3"/>
                    <a:pt x="3" y="2"/>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297" name="Freeform 469">
              <a:extLst>
                <a:ext uri="{FF2B5EF4-FFF2-40B4-BE49-F238E27FC236}">
                  <a16:creationId xmlns:a16="http://schemas.microsoft.com/office/drawing/2014/main" id="{14390FCE-6722-0A1E-CFAA-2BC3916F39C1}"/>
                </a:ext>
              </a:extLst>
            </p:cNvPr>
            <p:cNvSpPr>
              <a:spLocks/>
            </p:cNvSpPr>
            <p:nvPr/>
          </p:nvSpPr>
          <p:spPr bwMode="auto">
            <a:xfrm>
              <a:off x="10079490" y="4237751"/>
              <a:ext cx="10731" cy="8517"/>
            </a:xfrm>
            <a:custGeom>
              <a:avLst/>
              <a:gdLst>
                <a:gd name="T0" fmla="*/ 1 w 3"/>
                <a:gd name="T1" fmla="*/ 2 h 2"/>
                <a:gd name="T2" fmla="*/ 2 w 3"/>
                <a:gd name="T3" fmla="*/ 0 h 2"/>
                <a:gd name="T4" fmla="*/ 1 w 3"/>
                <a:gd name="T5" fmla="*/ 2 h 2"/>
              </a:gdLst>
              <a:ahLst/>
              <a:cxnLst>
                <a:cxn ang="0">
                  <a:pos x="T0" y="T1"/>
                </a:cxn>
                <a:cxn ang="0">
                  <a:pos x="T2" y="T3"/>
                </a:cxn>
                <a:cxn ang="0">
                  <a:pos x="T4" y="T5"/>
                </a:cxn>
              </a:cxnLst>
              <a:rect l="0" t="0" r="r" b="b"/>
              <a:pathLst>
                <a:path w="3" h="2">
                  <a:moveTo>
                    <a:pt x="1" y="2"/>
                  </a:moveTo>
                  <a:cubicBezTo>
                    <a:pt x="0" y="2"/>
                    <a:pt x="1" y="0"/>
                    <a:pt x="2" y="0"/>
                  </a:cubicBezTo>
                  <a:cubicBezTo>
                    <a:pt x="3" y="0"/>
                    <a:pt x="2" y="2"/>
                    <a:pt x="1" y="2"/>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298" name="Freeform 485">
              <a:extLst>
                <a:ext uri="{FF2B5EF4-FFF2-40B4-BE49-F238E27FC236}">
                  <a16:creationId xmlns:a16="http://schemas.microsoft.com/office/drawing/2014/main" id="{3A8AEAD9-75FC-7F89-32A4-1C3F5A14BA33}"/>
                </a:ext>
              </a:extLst>
            </p:cNvPr>
            <p:cNvSpPr>
              <a:spLocks/>
            </p:cNvSpPr>
            <p:nvPr/>
          </p:nvSpPr>
          <p:spPr bwMode="auto">
            <a:xfrm>
              <a:off x="9155281" y="4087287"/>
              <a:ext cx="42923" cy="75233"/>
            </a:xfrm>
            <a:custGeom>
              <a:avLst/>
              <a:gdLst>
                <a:gd name="T0" fmla="*/ 2 w 11"/>
                <a:gd name="T1" fmla="*/ 0 h 18"/>
                <a:gd name="T2" fmla="*/ 1 w 11"/>
                <a:gd name="T3" fmla="*/ 0 h 18"/>
                <a:gd name="T4" fmla="*/ 1 w 11"/>
                <a:gd name="T5" fmla="*/ 3 h 18"/>
                <a:gd name="T6" fmla="*/ 0 w 11"/>
                <a:gd name="T7" fmla="*/ 8 h 18"/>
                <a:gd name="T8" fmla="*/ 4 w 11"/>
                <a:gd name="T9" fmla="*/ 18 h 18"/>
                <a:gd name="T10" fmla="*/ 9 w 11"/>
                <a:gd name="T11" fmla="*/ 15 h 18"/>
                <a:gd name="T12" fmla="*/ 9 w 11"/>
                <a:gd name="T13" fmla="*/ 8 h 18"/>
                <a:gd name="T14" fmla="*/ 2 w 11"/>
                <a:gd name="T15" fmla="*/ 0 h 18"/>
                <a:gd name="T16" fmla="*/ 2 w 11"/>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8">
                  <a:moveTo>
                    <a:pt x="2" y="0"/>
                  </a:moveTo>
                  <a:cubicBezTo>
                    <a:pt x="2" y="0"/>
                    <a:pt x="2" y="0"/>
                    <a:pt x="1" y="0"/>
                  </a:cubicBezTo>
                  <a:cubicBezTo>
                    <a:pt x="1" y="0"/>
                    <a:pt x="1" y="3"/>
                    <a:pt x="1" y="3"/>
                  </a:cubicBezTo>
                  <a:cubicBezTo>
                    <a:pt x="1" y="5"/>
                    <a:pt x="0" y="6"/>
                    <a:pt x="0" y="8"/>
                  </a:cubicBezTo>
                  <a:cubicBezTo>
                    <a:pt x="0" y="11"/>
                    <a:pt x="0" y="18"/>
                    <a:pt x="4" y="18"/>
                  </a:cubicBezTo>
                  <a:cubicBezTo>
                    <a:pt x="6" y="18"/>
                    <a:pt x="9" y="17"/>
                    <a:pt x="9" y="15"/>
                  </a:cubicBezTo>
                  <a:cubicBezTo>
                    <a:pt x="11" y="13"/>
                    <a:pt x="9" y="10"/>
                    <a:pt x="9" y="8"/>
                  </a:cubicBezTo>
                  <a:cubicBezTo>
                    <a:pt x="7" y="6"/>
                    <a:pt x="5" y="0"/>
                    <a:pt x="2" y="0"/>
                  </a:cubicBezTo>
                  <a:cubicBezTo>
                    <a:pt x="1" y="0"/>
                    <a:pt x="3" y="0"/>
                    <a:pt x="2" y="0"/>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299" name="Freeform 487">
              <a:extLst>
                <a:ext uri="{FF2B5EF4-FFF2-40B4-BE49-F238E27FC236}">
                  <a16:creationId xmlns:a16="http://schemas.microsoft.com/office/drawing/2014/main" id="{F454F650-0236-7A86-CF12-871EC7420A17}"/>
                </a:ext>
              </a:extLst>
            </p:cNvPr>
            <p:cNvSpPr>
              <a:spLocks/>
            </p:cNvSpPr>
            <p:nvPr/>
          </p:nvSpPr>
          <p:spPr bwMode="auto">
            <a:xfrm>
              <a:off x="8746161" y="2498897"/>
              <a:ext cx="42923" cy="34067"/>
            </a:xfrm>
            <a:custGeom>
              <a:avLst/>
              <a:gdLst>
                <a:gd name="T0" fmla="*/ 9 w 11"/>
                <a:gd name="T1" fmla="*/ 7 h 8"/>
                <a:gd name="T2" fmla="*/ 8 w 11"/>
                <a:gd name="T3" fmla="*/ 4 h 8"/>
                <a:gd name="T4" fmla="*/ 3 w 11"/>
                <a:gd name="T5" fmla="*/ 0 h 8"/>
                <a:gd name="T6" fmla="*/ 1 w 11"/>
                <a:gd name="T7" fmla="*/ 2 h 8"/>
                <a:gd name="T8" fmla="*/ 3 w 11"/>
                <a:gd name="T9" fmla="*/ 5 h 8"/>
                <a:gd name="T10" fmla="*/ 9 w 11"/>
                <a:gd name="T11" fmla="*/ 7 h 8"/>
                <a:gd name="T12" fmla="*/ 9 w 11"/>
                <a:gd name="T13" fmla="*/ 7 h 8"/>
              </a:gdLst>
              <a:ahLst/>
              <a:cxnLst>
                <a:cxn ang="0">
                  <a:pos x="T0" y="T1"/>
                </a:cxn>
                <a:cxn ang="0">
                  <a:pos x="T2" y="T3"/>
                </a:cxn>
                <a:cxn ang="0">
                  <a:pos x="T4" y="T5"/>
                </a:cxn>
                <a:cxn ang="0">
                  <a:pos x="T6" y="T7"/>
                </a:cxn>
                <a:cxn ang="0">
                  <a:pos x="T8" y="T9"/>
                </a:cxn>
                <a:cxn ang="0">
                  <a:pos x="T10" y="T11"/>
                </a:cxn>
                <a:cxn ang="0">
                  <a:pos x="T12" y="T13"/>
                </a:cxn>
              </a:cxnLst>
              <a:rect l="0" t="0" r="r" b="b"/>
              <a:pathLst>
                <a:path w="11" h="8">
                  <a:moveTo>
                    <a:pt x="9" y="7"/>
                  </a:moveTo>
                  <a:cubicBezTo>
                    <a:pt x="11" y="8"/>
                    <a:pt x="9" y="5"/>
                    <a:pt x="8" y="4"/>
                  </a:cubicBezTo>
                  <a:cubicBezTo>
                    <a:pt x="7" y="3"/>
                    <a:pt x="4" y="1"/>
                    <a:pt x="3" y="0"/>
                  </a:cubicBezTo>
                  <a:cubicBezTo>
                    <a:pt x="2" y="0"/>
                    <a:pt x="1" y="1"/>
                    <a:pt x="1" y="2"/>
                  </a:cubicBezTo>
                  <a:cubicBezTo>
                    <a:pt x="0" y="3"/>
                    <a:pt x="2" y="4"/>
                    <a:pt x="3" y="5"/>
                  </a:cubicBezTo>
                  <a:cubicBezTo>
                    <a:pt x="5" y="6"/>
                    <a:pt x="7" y="7"/>
                    <a:pt x="9" y="7"/>
                  </a:cubicBezTo>
                  <a:cubicBezTo>
                    <a:pt x="10" y="7"/>
                    <a:pt x="7" y="7"/>
                    <a:pt x="9" y="7"/>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300" name="Freeform 488">
              <a:extLst>
                <a:ext uri="{FF2B5EF4-FFF2-40B4-BE49-F238E27FC236}">
                  <a16:creationId xmlns:a16="http://schemas.microsoft.com/office/drawing/2014/main" id="{8D7330DA-5099-F215-62A2-73245FA785A9}"/>
                </a:ext>
              </a:extLst>
            </p:cNvPr>
            <p:cNvSpPr>
              <a:spLocks/>
            </p:cNvSpPr>
            <p:nvPr/>
          </p:nvSpPr>
          <p:spPr bwMode="auto">
            <a:xfrm>
              <a:off x="8540931" y="2524448"/>
              <a:ext cx="42923" cy="41164"/>
            </a:xfrm>
            <a:custGeom>
              <a:avLst/>
              <a:gdLst>
                <a:gd name="T0" fmla="*/ 10 w 11"/>
                <a:gd name="T1" fmla="*/ 6 h 10"/>
                <a:gd name="T2" fmla="*/ 6 w 11"/>
                <a:gd name="T3" fmla="*/ 10 h 10"/>
                <a:gd name="T4" fmla="*/ 0 w 11"/>
                <a:gd name="T5" fmla="*/ 6 h 10"/>
                <a:gd name="T6" fmla="*/ 10 w 11"/>
                <a:gd name="T7" fmla="*/ 6 h 10"/>
                <a:gd name="T8" fmla="*/ 10 w 11"/>
                <a:gd name="T9" fmla="*/ 6 h 10"/>
              </a:gdLst>
              <a:ahLst/>
              <a:cxnLst>
                <a:cxn ang="0">
                  <a:pos x="T0" y="T1"/>
                </a:cxn>
                <a:cxn ang="0">
                  <a:pos x="T2" y="T3"/>
                </a:cxn>
                <a:cxn ang="0">
                  <a:pos x="T4" y="T5"/>
                </a:cxn>
                <a:cxn ang="0">
                  <a:pos x="T6" y="T7"/>
                </a:cxn>
                <a:cxn ang="0">
                  <a:pos x="T8" y="T9"/>
                </a:cxn>
              </a:cxnLst>
              <a:rect l="0" t="0" r="r" b="b"/>
              <a:pathLst>
                <a:path w="11" h="10">
                  <a:moveTo>
                    <a:pt x="10" y="6"/>
                  </a:moveTo>
                  <a:cubicBezTo>
                    <a:pt x="10" y="8"/>
                    <a:pt x="7" y="9"/>
                    <a:pt x="6" y="10"/>
                  </a:cubicBezTo>
                  <a:cubicBezTo>
                    <a:pt x="4" y="10"/>
                    <a:pt x="0" y="9"/>
                    <a:pt x="0" y="6"/>
                  </a:cubicBezTo>
                  <a:cubicBezTo>
                    <a:pt x="1" y="0"/>
                    <a:pt x="11" y="6"/>
                    <a:pt x="10" y="6"/>
                  </a:cubicBezTo>
                  <a:cubicBezTo>
                    <a:pt x="10" y="7"/>
                    <a:pt x="11" y="5"/>
                    <a:pt x="10" y="6"/>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301" name="Freeform 489">
              <a:extLst>
                <a:ext uri="{FF2B5EF4-FFF2-40B4-BE49-F238E27FC236}">
                  <a16:creationId xmlns:a16="http://schemas.microsoft.com/office/drawing/2014/main" id="{8F2CCCD7-C2A4-3CA6-508A-28897F8B9320}"/>
                </a:ext>
              </a:extLst>
            </p:cNvPr>
            <p:cNvSpPr>
              <a:spLocks/>
            </p:cNvSpPr>
            <p:nvPr/>
          </p:nvSpPr>
          <p:spPr bwMode="auto">
            <a:xfrm>
              <a:off x="8970171" y="2382500"/>
              <a:ext cx="34876" cy="21293"/>
            </a:xfrm>
            <a:custGeom>
              <a:avLst/>
              <a:gdLst>
                <a:gd name="T0" fmla="*/ 9 w 9"/>
                <a:gd name="T1" fmla="*/ 3 h 5"/>
                <a:gd name="T2" fmla="*/ 4 w 9"/>
                <a:gd name="T3" fmla="*/ 5 h 5"/>
                <a:gd name="T4" fmla="*/ 1 w 9"/>
                <a:gd name="T5" fmla="*/ 1 h 5"/>
                <a:gd name="T6" fmla="*/ 6 w 9"/>
                <a:gd name="T7" fmla="*/ 1 h 5"/>
                <a:gd name="T8" fmla="*/ 9 w 9"/>
                <a:gd name="T9" fmla="*/ 3 h 5"/>
              </a:gdLst>
              <a:ahLst/>
              <a:cxnLst>
                <a:cxn ang="0">
                  <a:pos x="T0" y="T1"/>
                </a:cxn>
                <a:cxn ang="0">
                  <a:pos x="T2" y="T3"/>
                </a:cxn>
                <a:cxn ang="0">
                  <a:pos x="T4" y="T5"/>
                </a:cxn>
                <a:cxn ang="0">
                  <a:pos x="T6" y="T7"/>
                </a:cxn>
                <a:cxn ang="0">
                  <a:pos x="T8" y="T9"/>
                </a:cxn>
              </a:cxnLst>
              <a:rect l="0" t="0" r="r" b="b"/>
              <a:pathLst>
                <a:path w="9" h="5">
                  <a:moveTo>
                    <a:pt x="9" y="3"/>
                  </a:moveTo>
                  <a:cubicBezTo>
                    <a:pt x="7" y="4"/>
                    <a:pt x="6" y="4"/>
                    <a:pt x="4" y="5"/>
                  </a:cubicBezTo>
                  <a:cubicBezTo>
                    <a:pt x="2" y="5"/>
                    <a:pt x="0" y="3"/>
                    <a:pt x="1" y="1"/>
                  </a:cubicBezTo>
                  <a:cubicBezTo>
                    <a:pt x="1" y="0"/>
                    <a:pt x="5" y="0"/>
                    <a:pt x="6" y="1"/>
                  </a:cubicBezTo>
                  <a:cubicBezTo>
                    <a:pt x="7" y="1"/>
                    <a:pt x="8" y="3"/>
                    <a:pt x="9" y="3"/>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302" name="Freeform 490">
              <a:extLst>
                <a:ext uri="{FF2B5EF4-FFF2-40B4-BE49-F238E27FC236}">
                  <a16:creationId xmlns:a16="http://schemas.microsoft.com/office/drawing/2014/main" id="{EAE95F69-704E-B24A-1F65-6E2E80A2184B}"/>
                </a:ext>
              </a:extLst>
            </p:cNvPr>
            <p:cNvSpPr>
              <a:spLocks/>
            </p:cNvSpPr>
            <p:nvPr/>
          </p:nvSpPr>
          <p:spPr bwMode="auto">
            <a:xfrm>
              <a:off x="9756217" y="2341336"/>
              <a:ext cx="38899" cy="19873"/>
            </a:xfrm>
            <a:custGeom>
              <a:avLst/>
              <a:gdLst>
                <a:gd name="T0" fmla="*/ 6 w 10"/>
                <a:gd name="T1" fmla="*/ 5 h 5"/>
                <a:gd name="T2" fmla="*/ 1 w 10"/>
                <a:gd name="T3" fmla="*/ 4 h 5"/>
                <a:gd name="T4" fmla="*/ 4 w 10"/>
                <a:gd name="T5" fmla="*/ 1 h 5"/>
                <a:gd name="T6" fmla="*/ 9 w 10"/>
                <a:gd name="T7" fmla="*/ 1 h 5"/>
                <a:gd name="T8" fmla="*/ 6 w 10"/>
                <a:gd name="T9" fmla="*/ 5 h 5"/>
                <a:gd name="T10" fmla="*/ 6 w 10"/>
                <a:gd name="T11" fmla="*/ 5 h 5"/>
              </a:gdLst>
              <a:ahLst/>
              <a:cxnLst>
                <a:cxn ang="0">
                  <a:pos x="T0" y="T1"/>
                </a:cxn>
                <a:cxn ang="0">
                  <a:pos x="T2" y="T3"/>
                </a:cxn>
                <a:cxn ang="0">
                  <a:pos x="T4" y="T5"/>
                </a:cxn>
                <a:cxn ang="0">
                  <a:pos x="T6" y="T7"/>
                </a:cxn>
                <a:cxn ang="0">
                  <a:pos x="T8" y="T9"/>
                </a:cxn>
                <a:cxn ang="0">
                  <a:pos x="T10" y="T11"/>
                </a:cxn>
              </a:cxnLst>
              <a:rect l="0" t="0" r="r" b="b"/>
              <a:pathLst>
                <a:path w="10" h="5">
                  <a:moveTo>
                    <a:pt x="6" y="5"/>
                  </a:moveTo>
                  <a:cubicBezTo>
                    <a:pt x="4" y="5"/>
                    <a:pt x="2" y="4"/>
                    <a:pt x="1" y="4"/>
                  </a:cubicBezTo>
                  <a:cubicBezTo>
                    <a:pt x="0" y="3"/>
                    <a:pt x="3" y="1"/>
                    <a:pt x="4" y="1"/>
                  </a:cubicBezTo>
                  <a:cubicBezTo>
                    <a:pt x="5" y="0"/>
                    <a:pt x="8" y="0"/>
                    <a:pt x="9" y="1"/>
                  </a:cubicBezTo>
                  <a:cubicBezTo>
                    <a:pt x="10" y="2"/>
                    <a:pt x="7" y="5"/>
                    <a:pt x="6" y="5"/>
                  </a:cubicBezTo>
                  <a:cubicBezTo>
                    <a:pt x="4" y="5"/>
                    <a:pt x="6" y="5"/>
                    <a:pt x="6" y="5"/>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303" name="Freeform 491">
              <a:extLst>
                <a:ext uri="{FF2B5EF4-FFF2-40B4-BE49-F238E27FC236}">
                  <a16:creationId xmlns:a16="http://schemas.microsoft.com/office/drawing/2014/main" id="{73C1C8B1-FBB0-A8B8-6831-5F5E66646AC9}"/>
                </a:ext>
              </a:extLst>
            </p:cNvPr>
            <p:cNvSpPr>
              <a:spLocks/>
            </p:cNvSpPr>
            <p:nvPr/>
          </p:nvSpPr>
          <p:spPr bwMode="auto">
            <a:xfrm>
              <a:off x="9359171" y="2040409"/>
              <a:ext cx="24144" cy="8517"/>
            </a:xfrm>
            <a:custGeom>
              <a:avLst/>
              <a:gdLst>
                <a:gd name="T0" fmla="*/ 6 w 6"/>
                <a:gd name="T1" fmla="*/ 1 h 2"/>
                <a:gd name="T2" fmla="*/ 0 w 6"/>
                <a:gd name="T3" fmla="*/ 1 h 2"/>
                <a:gd name="T4" fmla="*/ 6 w 6"/>
                <a:gd name="T5" fmla="*/ 1 h 2"/>
              </a:gdLst>
              <a:ahLst/>
              <a:cxnLst>
                <a:cxn ang="0">
                  <a:pos x="T0" y="T1"/>
                </a:cxn>
                <a:cxn ang="0">
                  <a:pos x="T2" y="T3"/>
                </a:cxn>
                <a:cxn ang="0">
                  <a:pos x="T4" y="T5"/>
                </a:cxn>
              </a:cxnLst>
              <a:rect l="0" t="0" r="r" b="b"/>
              <a:pathLst>
                <a:path w="6" h="2">
                  <a:moveTo>
                    <a:pt x="6" y="1"/>
                  </a:moveTo>
                  <a:cubicBezTo>
                    <a:pt x="6" y="2"/>
                    <a:pt x="0" y="2"/>
                    <a:pt x="0" y="1"/>
                  </a:cubicBezTo>
                  <a:cubicBezTo>
                    <a:pt x="0" y="0"/>
                    <a:pt x="6" y="0"/>
                    <a:pt x="6" y="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304" name="Freeform 492">
              <a:extLst>
                <a:ext uri="{FF2B5EF4-FFF2-40B4-BE49-F238E27FC236}">
                  <a16:creationId xmlns:a16="http://schemas.microsoft.com/office/drawing/2014/main" id="{B0A825AB-0451-43BB-39AF-F32654769AE4}"/>
                </a:ext>
              </a:extLst>
            </p:cNvPr>
            <p:cNvSpPr>
              <a:spLocks/>
            </p:cNvSpPr>
            <p:nvPr/>
          </p:nvSpPr>
          <p:spPr bwMode="auto">
            <a:xfrm>
              <a:off x="9139186" y="2399536"/>
              <a:ext cx="22803" cy="17034"/>
            </a:xfrm>
            <a:custGeom>
              <a:avLst/>
              <a:gdLst>
                <a:gd name="T0" fmla="*/ 5 w 6"/>
                <a:gd name="T1" fmla="*/ 4 h 4"/>
                <a:gd name="T2" fmla="*/ 2 w 6"/>
                <a:gd name="T3" fmla="*/ 1 h 4"/>
                <a:gd name="T4" fmla="*/ 5 w 6"/>
                <a:gd name="T5" fmla="*/ 4 h 4"/>
              </a:gdLst>
              <a:ahLst/>
              <a:cxnLst>
                <a:cxn ang="0">
                  <a:pos x="T0" y="T1"/>
                </a:cxn>
                <a:cxn ang="0">
                  <a:pos x="T2" y="T3"/>
                </a:cxn>
                <a:cxn ang="0">
                  <a:pos x="T4" y="T5"/>
                </a:cxn>
              </a:cxnLst>
              <a:rect l="0" t="0" r="r" b="b"/>
              <a:pathLst>
                <a:path w="6" h="4">
                  <a:moveTo>
                    <a:pt x="5" y="4"/>
                  </a:moveTo>
                  <a:cubicBezTo>
                    <a:pt x="4" y="4"/>
                    <a:pt x="0" y="3"/>
                    <a:pt x="2" y="1"/>
                  </a:cubicBezTo>
                  <a:cubicBezTo>
                    <a:pt x="5" y="0"/>
                    <a:pt x="6" y="4"/>
                    <a:pt x="5" y="4"/>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305" name="Freeform 493">
              <a:extLst>
                <a:ext uri="{FF2B5EF4-FFF2-40B4-BE49-F238E27FC236}">
                  <a16:creationId xmlns:a16="http://schemas.microsoft.com/office/drawing/2014/main" id="{189E4E91-203B-3176-152A-B3B810DDC47C}"/>
                </a:ext>
              </a:extLst>
            </p:cNvPr>
            <p:cNvSpPr>
              <a:spLocks/>
            </p:cNvSpPr>
            <p:nvPr/>
          </p:nvSpPr>
          <p:spPr bwMode="auto">
            <a:xfrm>
              <a:off x="7770981" y="3329288"/>
              <a:ext cx="22803" cy="45422"/>
            </a:xfrm>
            <a:custGeom>
              <a:avLst/>
              <a:gdLst>
                <a:gd name="T0" fmla="*/ 5 w 6"/>
                <a:gd name="T1" fmla="*/ 1 h 11"/>
                <a:gd name="T2" fmla="*/ 5 w 6"/>
                <a:gd name="T3" fmla="*/ 7 h 11"/>
                <a:gd name="T4" fmla="*/ 3 w 6"/>
                <a:gd name="T5" fmla="*/ 10 h 11"/>
                <a:gd name="T6" fmla="*/ 1 w 6"/>
                <a:gd name="T7" fmla="*/ 4 h 11"/>
                <a:gd name="T8" fmla="*/ 5 w 6"/>
                <a:gd name="T9" fmla="*/ 1 h 11"/>
                <a:gd name="T10" fmla="*/ 5 w 6"/>
                <a:gd name="T11" fmla="*/ 1 h 11"/>
              </a:gdLst>
              <a:ahLst/>
              <a:cxnLst>
                <a:cxn ang="0">
                  <a:pos x="T0" y="T1"/>
                </a:cxn>
                <a:cxn ang="0">
                  <a:pos x="T2" y="T3"/>
                </a:cxn>
                <a:cxn ang="0">
                  <a:pos x="T4" y="T5"/>
                </a:cxn>
                <a:cxn ang="0">
                  <a:pos x="T6" y="T7"/>
                </a:cxn>
                <a:cxn ang="0">
                  <a:pos x="T8" y="T9"/>
                </a:cxn>
                <a:cxn ang="0">
                  <a:pos x="T10" y="T11"/>
                </a:cxn>
              </a:cxnLst>
              <a:rect l="0" t="0" r="r" b="b"/>
              <a:pathLst>
                <a:path w="6" h="11">
                  <a:moveTo>
                    <a:pt x="5" y="1"/>
                  </a:moveTo>
                  <a:cubicBezTo>
                    <a:pt x="5" y="3"/>
                    <a:pt x="6" y="5"/>
                    <a:pt x="5" y="7"/>
                  </a:cubicBezTo>
                  <a:cubicBezTo>
                    <a:pt x="4" y="8"/>
                    <a:pt x="5" y="11"/>
                    <a:pt x="3" y="10"/>
                  </a:cubicBezTo>
                  <a:cubicBezTo>
                    <a:pt x="1" y="8"/>
                    <a:pt x="0" y="6"/>
                    <a:pt x="1" y="4"/>
                  </a:cubicBezTo>
                  <a:cubicBezTo>
                    <a:pt x="1" y="3"/>
                    <a:pt x="5" y="0"/>
                    <a:pt x="5" y="1"/>
                  </a:cubicBezTo>
                  <a:cubicBezTo>
                    <a:pt x="5" y="2"/>
                    <a:pt x="5" y="0"/>
                    <a:pt x="5" y="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306" name="Freeform 494">
              <a:extLst>
                <a:ext uri="{FF2B5EF4-FFF2-40B4-BE49-F238E27FC236}">
                  <a16:creationId xmlns:a16="http://schemas.microsoft.com/office/drawing/2014/main" id="{7DC11AC1-A7F7-31D7-3A13-32442FE60B60}"/>
                </a:ext>
              </a:extLst>
            </p:cNvPr>
            <p:cNvSpPr>
              <a:spLocks/>
            </p:cNvSpPr>
            <p:nvPr/>
          </p:nvSpPr>
          <p:spPr bwMode="auto">
            <a:xfrm>
              <a:off x="7762933" y="3370454"/>
              <a:ext cx="34876" cy="62456"/>
            </a:xfrm>
            <a:custGeom>
              <a:avLst/>
              <a:gdLst>
                <a:gd name="T0" fmla="*/ 7 w 9"/>
                <a:gd name="T1" fmla="*/ 3 h 15"/>
                <a:gd name="T2" fmla="*/ 5 w 9"/>
                <a:gd name="T3" fmla="*/ 2 h 15"/>
                <a:gd name="T4" fmla="*/ 0 w 9"/>
                <a:gd name="T5" fmla="*/ 2 h 15"/>
                <a:gd name="T6" fmla="*/ 1 w 9"/>
                <a:gd name="T7" fmla="*/ 8 h 15"/>
                <a:gd name="T8" fmla="*/ 2 w 9"/>
                <a:gd name="T9" fmla="*/ 13 h 15"/>
                <a:gd name="T10" fmla="*/ 4 w 9"/>
                <a:gd name="T11" fmla="*/ 14 h 15"/>
                <a:gd name="T12" fmla="*/ 8 w 9"/>
                <a:gd name="T13" fmla="*/ 10 h 15"/>
                <a:gd name="T14" fmla="*/ 7 w 9"/>
                <a:gd name="T15" fmla="*/ 3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5">
                  <a:moveTo>
                    <a:pt x="7" y="3"/>
                  </a:moveTo>
                  <a:cubicBezTo>
                    <a:pt x="6" y="3"/>
                    <a:pt x="7" y="0"/>
                    <a:pt x="5" y="2"/>
                  </a:cubicBezTo>
                  <a:cubicBezTo>
                    <a:pt x="2" y="4"/>
                    <a:pt x="3" y="4"/>
                    <a:pt x="0" y="2"/>
                  </a:cubicBezTo>
                  <a:cubicBezTo>
                    <a:pt x="0" y="2"/>
                    <a:pt x="1" y="8"/>
                    <a:pt x="1" y="8"/>
                  </a:cubicBezTo>
                  <a:cubicBezTo>
                    <a:pt x="2" y="10"/>
                    <a:pt x="2" y="11"/>
                    <a:pt x="2" y="13"/>
                  </a:cubicBezTo>
                  <a:cubicBezTo>
                    <a:pt x="2" y="14"/>
                    <a:pt x="2" y="15"/>
                    <a:pt x="4" y="14"/>
                  </a:cubicBezTo>
                  <a:cubicBezTo>
                    <a:pt x="6" y="13"/>
                    <a:pt x="8" y="13"/>
                    <a:pt x="8" y="10"/>
                  </a:cubicBezTo>
                  <a:cubicBezTo>
                    <a:pt x="8" y="9"/>
                    <a:pt x="9" y="3"/>
                    <a:pt x="7" y="3"/>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307" name="Freeform 495">
              <a:extLst>
                <a:ext uri="{FF2B5EF4-FFF2-40B4-BE49-F238E27FC236}">
                  <a16:creationId xmlns:a16="http://schemas.microsoft.com/office/drawing/2014/main" id="{AB6CB17B-FD1E-F717-22FC-326A510BD15E}"/>
                </a:ext>
              </a:extLst>
            </p:cNvPr>
            <p:cNvSpPr>
              <a:spLocks/>
            </p:cNvSpPr>
            <p:nvPr/>
          </p:nvSpPr>
          <p:spPr bwMode="auto">
            <a:xfrm>
              <a:off x="7844758" y="3445685"/>
              <a:ext cx="63044" cy="41164"/>
            </a:xfrm>
            <a:custGeom>
              <a:avLst/>
              <a:gdLst>
                <a:gd name="T0" fmla="*/ 5 w 16"/>
                <a:gd name="T1" fmla="*/ 1 h 10"/>
                <a:gd name="T2" fmla="*/ 0 w 16"/>
                <a:gd name="T3" fmla="*/ 2 h 10"/>
                <a:gd name="T4" fmla="*/ 3 w 16"/>
                <a:gd name="T5" fmla="*/ 5 h 10"/>
                <a:gd name="T6" fmla="*/ 8 w 16"/>
                <a:gd name="T7" fmla="*/ 7 h 10"/>
                <a:gd name="T8" fmla="*/ 14 w 16"/>
                <a:gd name="T9" fmla="*/ 8 h 10"/>
                <a:gd name="T10" fmla="*/ 13 w 16"/>
                <a:gd name="T11" fmla="*/ 4 h 10"/>
                <a:gd name="T12" fmla="*/ 15 w 16"/>
                <a:gd name="T13" fmla="*/ 1 h 10"/>
                <a:gd name="T14" fmla="*/ 11 w 16"/>
                <a:gd name="T15" fmla="*/ 1 h 10"/>
                <a:gd name="T16" fmla="*/ 5 w 16"/>
                <a:gd name="T17"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0">
                  <a:moveTo>
                    <a:pt x="5" y="1"/>
                  </a:moveTo>
                  <a:cubicBezTo>
                    <a:pt x="4" y="1"/>
                    <a:pt x="1" y="1"/>
                    <a:pt x="0" y="2"/>
                  </a:cubicBezTo>
                  <a:cubicBezTo>
                    <a:pt x="0" y="3"/>
                    <a:pt x="2" y="4"/>
                    <a:pt x="3" y="5"/>
                  </a:cubicBezTo>
                  <a:cubicBezTo>
                    <a:pt x="5" y="5"/>
                    <a:pt x="7" y="6"/>
                    <a:pt x="8" y="7"/>
                  </a:cubicBezTo>
                  <a:cubicBezTo>
                    <a:pt x="10" y="8"/>
                    <a:pt x="12" y="10"/>
                    <a:pt x="14" y="8"/>
                  </a:cubicBezTo>
                  <a:cubicBezTo>
                    <a:pt x="16" y="7"/>
                    <a:pt x="12" y="6"/>
                    <a:pt x="13" y="4"/>
                  </a:cubicBezTo>
                  <a:cubicBezTo>
                    <a:pt x="13" y="4"/>
                    <a:pt x="16" y="2"/>
                    <a:pt x="15" y="1"/>
                  </a:cubicBezTo>
                  <a:cubicBezTo>
                    <a:pt x="15" y="0"/>
                    <a:pt x="11" y="1"/>
                    <a:pt x="11" y="1"/>
                  </a:cubicBezTo>
                  <a:cubicBezTo>
                    <a:pt x="9" y="2"/>
                    <a:pt x="7" y="1"/>
                    <a:pt x="5" y="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308" name="Freeform 496">
              <a:extLst>
                <a:ext uri="{FF2B5EF4-FFF2-40B4-BE49-F238E27FC236}">
                  <a16:creationId xmlns:a16="http://schemas.microsoft.com/office/drawing/2014/main" id="{BA72E483-A582-8CB6-CE26-D98A565E4956}"/>
                </a:ext>
              </a:extLst>
            </p:cNvPr>
            <p:cNvSpPr>
              <a:spLocks/>
            </p:cNvSpPr>
            <p:nvPr/>
          </p:nvSpPr>
          <p:spPr bwMode="auto">
            <a:xfrm>
              <a:off x="8219000" y="3503884"/>
              <a:ext cx="50972" cy="29809"/>
            </a:xfrm>
            <a:custGeom>
              <a:avLst/>
              <a:gdLst>
                <a:gd name="T0" fmla="*/ 12 w 13"/>
                <a:gd name="T1" fmla="*/ 1 h 7"/>
                <a:gd name="T2" fmla="*/ 10 w 13"/>
                <a:gd name="T3" fmla="*/ 2 h 7"/>
                <a:gd name="T4" fmla="*/ 10 w 13"/>
                <a:gd name="T5" fmla="*/ 5 h 7"/>
                <a:gd name="T6" fmla="*/ 6 w 13"/>
                <a:gd name="T7" fmla="*/ 6 h 7"/>
                <a:gd name="T8" fmla="*/ 2 w 13"/>
                <a:gd name="T9" fmla="*/ 6 h 7"/>
                <a:gd name="T10" fmla="*/ 5 w 13"/>
                <a:gd name="T11" fmla="*/ 3 h 7"/>
                <a:gd name="T12" fmla="*/ 12 w 13"/>
                <a:gd name="T13" fmla="*/ 1 h 7"/>
                <a:gd name="T14" fmla="*/ 12 w 13"/>
                <a:gd name="T15" fmla="*/ 1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7">
                  <a:moveTo>
                    <a:pt x="12" y="1"/>
                  </a:moveTo>
                  <a:cubicBezTo>
                    <a:pt x="12" y="1"/>
                    <a:pt x="10" y="2"/>
                    <a:pt x="10" y="2"/>
                  </a:cubicBezTo>
                  <a:cubicBezTo>
                    <a:pt x="9" y="3"/>
                    <a:pt x="10" y="5"/>
                    <a:pt x="10" y="5"/>
                  </a:cubicBezTo>
                  <a:cubicBezTo>
                    <a:pt x="9" y="5"/>
                    <a:pt x="7" y="5"/>
                    <a:pt x="6" y="6"/>
                  </a:cubicBezTo>
                  <a:cubicBezTo>
                    <a:pt x="4" y="7"/>
                    <a:pt x="3" y="7"/>
                    <a:pt x="2" y="6"/>
                  </a:cubicBezTo>
                  <a:cubicBezTo>
                    <a:pt x="0" y="4"/>
                    <a:pt x="4" y="3"/>
                    <a:pt x="5" y="3"/>
                  </a:cubicBezTo>
                  <a:cubicBezTo>
                    <a:pt x="7" y="3"/>
                    <a:pt x="10" y="2"/>
                    <a:pt x="12" y="1"/>
                  </a:cubicBezTo>
                  <a:cubicBezTo>
                    <a:pt x="13" y="0"/>
                    <a:pt x="11" y="2"/>
                    <a:pt x="12" y="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309" name="Freeform 497">
              <a:extLst>
                <a:ext uri="{FF2B5EF4-FFF2-40B4-BE49-F238E27FC236}">
                  <a16:creationId xmlns:a16="http://schemas.microsoft.com/office/drawing/2014/main" id="{0AEE4260-BC8E-D7AC-3CBE-78A3AE71D010}"/>
                </a:ext>
              </a:extLst>
            </p:cNvPr>
            <p:cNvSpPr>
              <a:spLocks/>
            </p:cNvSpPr>
            <p:nvPr/>
          </p:nvSpPr>
          <p:spPr bwMode="auto">
            <a:xfrm>
              <a:off x="8049988" y="3508142"/>
              <a:ext cx="59020" cy="17034"/>
            </a:xfrm>
            <a:custGeom>
              <a:avLst/>
              <a:gdLst>
                <a:gd name="T0" fmla="*/ 8 w 15"/>
                <a:gd name="T1" fmla="*/ 4 h 4"/>
                <a:gd name="T2" fmla="*/ 1 w 15"/>
                <a:gd name="T3" fmla="*/ 1 h 4"/>
                <a:gd name="T4" fmla="*/ 7 w 15"/>
                <a:gd name="T5" fmla="*/ 1 h 4"/>
                <a:gd name="T6" fmla="*/ 15 w 15"/>
                <a:gd name="T7" fmla="*/ 2 h 4"/>
                <a:gd name="T8" fmla="*/ 13 w 15"/>
                <a:gd name="T9" fmla="*/ 3 h 4"/>
                <a:gd name="T10" fmla="*/ 8 w 15"/>
                <a:gd name="T11" fmla="*/ 4 h 4"/>
                <a:gd name="T12" fmla="*/ 8 w 15"/>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15" h="4">
                  <a:moveTo>
                    <a:pt x="8" y="4"/>
                  </a:moveTo>
                  <a:cubicBezTo>
                    <a:pt x="7" y="4"/>
                    <a:pt x="0" y="2"/>
                    <a:pt x="1" y="1"/>
                  </a:cubicBezTo>
                  <a:cubicBezTo>
                    <a:pt x="1" y="0"/>
                    <a:pt x="7" y="1"/>
                    <a:pt x="7" y="1"/>
                  </a:cubicBezTo>
                  <a:cubicBezTo>
                    <a:pt x="10" y="2"/>
                    <a:pt x="12" y="2"/>
                    <a:pt x="15" y="2"/>
                  </a:cubicBezTo>
                  <a:cubicBezTo>
                    <a:pt x="15" y="2"/>
                    <a:pt x="13" y="3"/>
                    <a:pt x="13" y="3"/>
                  </a:cubicBezTo>
                  <a:cubicBezTo>
                    <a:pt x="12" y="4"/>
                    <a:pt x="10" y="4"/>
                    <a:pt x="8" y="4"/>
                  </a:cubicBezTo>
                  <a:cubicBezTo>
                    <a:pt x="6" y="4"/>
                    <a:pt x="9" y="4"/>
                    <a:pt x="8" y="4"/>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310" name="Freeform 498">
              <a:extLst>
                <a:ext uri="{FF2B5EF4-FFF2-40B4-BE49-F238E27FC236}">
                  <a16:creationId xmlns:a16="http://schemas.microsoft.com/office/drawing/2014/main" id="{E85AE3DF-9541-53C2-67ED-E5076A80054A}"/>
                </a:ext>
              </a:extLst>
            </p:cNvPr>
            <p:cNvSpPr>
              <a:spLocks/>
            </p:cNvSpPr>
            <p:nvPr/>
          </p:nvSpPr>
          <p:spPr bwMode="auto">
            <a:xfrm>
              <a:off x="8021819" y="2894930"/>
              <a:ext cx="28169" cy="29809"/>
            </a:xfrm>
            <a:custGeom>
              <a:avLst/>
              <a:gdLst>
                <a:gd name="T0" fmla="*/ 1 w 7"/>
                <a:gd name="T1" fmla="*/ 4 h 7"/>
                <a:gd name="T2" fmla="*/ 1 w 7"/>
                <a:gd name="T3" fmla="*/ 1 h 7"/>
                <a:gd name="T4" fmla="*/ 7 w 7"/>
                <a:gd name="T5" fmla="*/ 1 h 7"/>
                <a:gd name="T6" fmla="*/ 1 w 7"/>
                <a:gd name="T7" fmla="*/ 4 h 7"/>
                <a:gd name="T8" fmla="*/ 1 w 7"/>
                <a:gd name="T9" fmla="*/ 4 h 7"/>
              </a:gdLst>
              <a:ahLst/>
              <a:cxnLst>
                <a:cxn ang="0">
                  <a:pos x="T0" y="T1"/>
                </a:cxn>
                <a:cxn ang="0">
                  <a:pos x="T2" y="T3"/>
                </a:cxn>
                <a:cxn ang="0">
                  <a:pos x="T4" y="T5"/>
                </a:cxn>
                <a:cxn ang="0">
                  <a:pos x="T6" y="T7"/>
                </a:cxn>
                <a:cxn ang="0">
                  <a:pos x="T8" y="T9"/>
                </a:cxn>
              </a:cxnLst>
              <a:rect l="0" t="0" r="r" b="b"/>
              <a:pathLst>
                <a:path w="7" h="7">
                  <a:moveTo>
                    <a:pt x="1" y="4"/>
                  </a:moveTo>
                  <a:cubicBezTo>
                    <a:pt x="1" y="3"/>
                    <a:pt x="0" y="1"/>
                    <a:pt x="1" y="1"/>
                  </a:cubicBezTo>
                  <a:cubicBezTo>
                    <a:pt x="2" y="1"/>
                    <a:pt x="7" y="0"/>
                    <a:pt x="7" y="1"/>
                  </a:cubicBezTo>
                  <a:cubicBezTo>
                    <a:pt x="7" y="2"/>
                    <a:pt x="2" y="6"/>
                    <a:pt x="1" y="4"/>
                  </a:cubicBezTo>
                  <a:cubicBezTo>
                    <a:pt x="1" y="1"/>
                    <a:pt x="2" y="7"/>
                    <a:pt x="1" y="4"/>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311" name="Freeform 499">
              <a:extLst>
                <a:ext uri="{FF2B5EF4-FFF2-40B4-BE49-F238E27FC236}">
                  <a16:creationId xmlns:a16="http://schemas.microsoft.com/office/drawing/2014/main" id="{987EBEDC-B51E-DB5A-063A-50178C604AA2}"/>
                </a:ext>
              </a:extLst>
            </p:cNvPr>
            <p:cNvSpPr>
              <a:spLocks/>
            </p:cNvSpPr>
            <p:nvPr/>
          </p:nvSpPr>
          <p:spPr bwMode="auto">
            <a:xfrm>
              <a:off x="8025843" y="2883575"/>
              <a:ext cx="20120" cy="11355"/>
            </a:xfrm>
            <a:custGeom>
              <a:avLst/>
              <a:gdLst>
                <a:gd name="T0" fmla="*/ 3 w 5"/>
                <a:gd name="T1" fmla="*/ 2 h 3"/>
                <a:gd name="T2" fmla="*/ 0 w 5"/>
                <a:gd name="T3" fmla="*/ 1 h 3"/>
                <a:gd name="T4" fmla="*/ 4 w 5"/>
                <a:gd name="T5" fmla="*/ 1 h 3"/>
                <a:gd name="T6" fmla="*/ 3 w 5"/>
                <a:gd name="T7" fmla="*/ 2 h 3"/>
                <a:gd name="T8" fmla="*/ 3 w 5"/>
                <a:gd name="T9" fmla="*/ 2 h 3"/>
              </a:gdLst>
              <a:ahLst/>
              <a:cxnLst>
                <a:cxn ang="0">
                  <a:pos x="T0" y="T1"/>
                </a:cxn>
                <a:cxn ang="0">
                  <a:pos x="T2" y="T3"/>
                </a:cxn>
                <a:cxn ang="0">
                  <a:pos x="T4" y="T5"/>
                </a:cxn>
                <a:cxn ang="0">
                  <a:pos x="T6" y="T7"/>
                </a:cxn>
                <a:cxn ang="0">
                  <a:pos x="T8" y="T9"/>
                </a:cxn>
              </a:cxnLst>
              <a:rect l="0" t="0" r="r" b="b"/>
              <a:pathLst>
                <a:path w="5" h="3">
                  <a:moveTo>
                    <a:pt x="3" y="2"/>
                  </a:moveTo>
                  <a:cubicBezTo>
                    <a:pt x="2" y="2"/>
                    <a:pt x="0" y="1"/>
                    <a:pt x="0" y="1"/>
                  </a:cubicBezTo>
                  <a:cubicBezTo>
                    <a:pt x="0" y="1"/>
                    <a:pt x="4" y="0"/>
                    <a:pt x="4" y="1"/>
                  </a:cubicBezTo>
                  <a:cubicBezTo>
                    <a:pt x="5" y="2"/>
                    <a:pt x="4" y="3"/>
                    <a:pt x="3" y="2"/>
                  </a:cubicBezTo>
                  <a:cubicBezTo>
                    <a:pt x="1" y="2"/>
                    <a:pt x="5" y="3"/>
                    <a:pt x="3" y="2"/>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312" name="Freeform 500">
              <a:extLst>
                <a:ext uri="{FF2B5EF4-FFF2-40B4-BE49-F238E27FC236}">
                  <a16:creationId xmlns:a16="http://schemas.microsoft.com/office/drawing/2014/main" id="{4784EB34-BF52-5C73-DFD4-881B1DE25F32}"/>
                </a:ext>
              </a:extLst>
            </p:cNvPr>
            <p:cNvSpPr>
              <a:spLocks/>
            </p:cNvSpPr>
            <p:nvPr/>
          </p:nvSpPr>
          <p:spPr bwMode="auto">
            <a:xfrm>
              <a:off x="7944019" y="2911964"/>
              <a:ext cx="22803" cy="41164"/>
            </a:xfrm>
            <a:custGeom>
              <a:avLst/>
              <a:gdLst>
                <a:gd name="T0" fmla="*/ 6 w 6"/>
                <a:gd name="T1" fmla="*/ 2 h 10"/>
                <a:gd name="T2" fmla="*/ 3 w 6"/>
                <a:gd name="T3" fmla="*/ 9 h 10"/>
                <a:gd name="T4" fmla="*/ 6 w 6"/>
                <a:gd name="T5" fmla="*/ 2 h 10"/>
                <a:gd name="T6" fmla="*/ 6 w 6"/>
                <a:gd name="T7" fmla="*/ 2 h 10"/>
              </a:gdLst>
              <a:ahLst/>
              <a:cxnLst>
                <a:cxn ang="0">
                  <a:pos x="T0" y="T1"/>
                </a:cxn>
                <a:cxn ang="0">
                  <a:pos x="T2" y="T3"/>
                </a:cxn>
                <a:cxn ang="0">
                  <a:pos x="T4" y="T5"/>
                </a:cxn>
                <a:cxn ang="0">
                  <a:pos x="T6" y="T7"/>
                </a:cxn>
              </a:cxnLst>
              <a:rect l="0" t="0" r="r" b="b"/>
              <a:pathLst>
                <a:path w="6" h="10">
                  <a:moveTo>
                    <a:pt x="6" y="2"/>
                  </a:moveTo>
                  <a:cubicBezTo>
                    <a:pt x="6" y="0"/>
                    <a:pt x="0" y="10"/>
                    <a:pt x="3" y="9"/>
                  </a:cubicBezTo>
                  <a:cubicBezTo>
                    <a:pt x="4" y="9"/>
                    <a:pt x="6" y="3"/>
                    <a:pt x="6" y="2"/>
                  </a:cubicBezTo>
                  <a:cubicBezTo>
                    <a:pt x="6" y="1"/>
                    <a:pt x="6" y="3"/>
                    <a:pt x="6" y="2"/>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313" name="Freeform 501">
              <a:extLst>
                <a:ext uri="{FF2B5EF4-FFF2-40B4-BE49-F238E27FC236}">
                  <a16:creationId xmlns:a16="http://schemas.microsoft.com/office/drawing/2014/main" id="{58EEF5A6-83BD-D5E3-2207-09542B6C65BD}"/>
                </a:ext>
              </a:extLst>
            </p:cNvPr>
            <p:cNvSpPr>
              <a:spLocks/>
            </p:cNvSpPr>
            <p:nvPr/>
          </p:nvSpPr>
          <p:spPr bwMode="auto">
            <a:xfrm>
              <a:off x="7978896" y="2840990"/>
              <a:ext cx="16097" cy="17034"/>
            </a:xfrm>
            <a:custGeom>
              <a:avLst/>
              <a:gdLst>
                <a:gd name="T0" fmla="*/ 3 w 4"/>
                <a:gd name="T1" fmla="*/ 3 h 4"/>
                <a:gd name="T2" fmla="*/ 1 w 4"/>
                <a:gd name="T3" fmla="*/ 1 h 4"/>
                <a:gd name="T4" fmla="*/ 3 w 4"/>
                <a:gd name="T5" fmla="*/ 0 h 4"/>
                <a:gd name="T6" fmla="*/ 3 w 4"/>
                <a:gd name="T7" fmla="*/ 3 h 4"/>
                <a:gd name="T8" fmla="*/ 3 w 4"/>
                <a:gd name="T9" fmla="*/ 3 h 4"/>
              </a:gdLst>
              <a:ahLst/>
              <a:cxnLst>
                <a:cxn ang="0">
                  <a:pos x="T0" y="T1"/>
                </a:cxn>
                <a:cxn ang="0">
                  <a:pos x="T2" y="T3"/>
                </a:cxn>
                <a:cxn ang="0">
                  <a:pos x="T4" y="T5"/>
                </a:cxn>
                <a:cxn ang="0">
                  <a:pos x="T6" y="T7"/>
                </a:cxn>
                <a:cxn ang="0">
                  <a:pos x="T8" y="T9"/>
                </a:cxn>
              </a:cxnLst>
              <a:rect l="0" t="0" r="r" b="b"/>
              <a:pathLst>
                <a:path w="4" h="4">
                  <a:moveTo>
                    <a:pt x="3" y="3"/>
                  </a:moveTo>
                  <a:cubicBezTo>
                    <a:pt x="2" y="3"/>
                    <a:pt x="0" y="2"/>
                    <a:pt x="1" y="1"/>
                  </a:cubicBezTo>
                  <a:cubicBezTo>
                    <a:pt x="2" y="1"/>
                    <a:pt x="3" y="0"/>
                    <a:pt x="3" y="0"/>
                  </a:cubicBezTo>
                  <a:cubicBezTo>
                    <a:pt x="4" y="0"/>
                    <a:pt x="4" y="2"/>
                    <a:pt x="3" y="3"/>
                  </a:cubicBezTo>
                  <a:cubicBezTo>
                    <a:pt x="2" y="4"/>
                    <a:pt x="4" y="2"/>
                    <a:pt x="3" y="3"/>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314" name="Freeform 502">
              <a:extLst>
                <a:ext uri="{FF2B5EF4-FFF2-40B4-BE49-F238E27FC236}">
                  <a16:creationId xmlns:a16="http://schemas.microsoft.com/office/drawing/2014/main" id="{BC48A77E-B2C4-5765-A7F9-2E5FCA4DCE3E}"/>
                </a:ext>
              </a:extLst>
            </p:cNvPr>
            <p:cNvSpPr>
              <a:spLocks/>
            </p:cNvSpPr>
            <p:nvPr/>
          </p:nvSpPr>
          <p:spPr bwMode="auto">
            <a:xfrm>
              <a:off x="7821954" y="2970161"/>
              <a:ext cx="22803" cy="38326"/>
            </a:xfrm>
            <a:custGeom>
              <a:avLst/>
              <a:gdLst>
                <a:gd name="T0" fmla="*/ 6 w 6"/>
                <a:gd name="T1" fmla="*/ 2 h 9"/>
                <a:gd name="T2" fmla="*/ 6 w 6"/>
                <a:gd name="T3" fmla="*/ 4 h 9"/>
                <a:gd name="T4" fmla="*/ 5 w 6"/>
                <a:gd name="T5" fmla="*/ 9 h 9"/>
                <a:gd name="T6" fmla="*/ 0 w 6"/>
                <a:gd name="T7" fmla="*/ 3 h 9"/>
                <a:gd name="T8" fmla="*/ 3 w 6"/>
                <a:gd name="T9" fmla="*/ 3 h 9"/>
                <a:gd name="T10" fmla="*/ 6 w 6"/>
                <a:gd name="T11" fmla="*/ 2 h 9"/>
                <a:gd name="T12" fmla="*/ 6 w 6"/>
                <a:gd name="T13" fmla="*/ 2 h 9"/>
              </a:gdLst>
              <a:ahLst/>
              <a:cxnLst>
                <a:cxn ang="0">
                  <a:pos x="T0" y="T1"/>
                </a:cxn>
                <a:cxn ang="0">
                  <a:pos x="T2" y="T3"/>
                </a:cxn>
                <a:cxn ang="0">
                  <a:pos x="T4" y="T5"/>
                </a:cxn>
                <a:cxn ang="0">
                  <a:pos x="T6" y="T7"/>
                </a:cxn>
                <a:cxn ang="0">
                  <a:pos x="T8" y="T9"/>
                </a:cxn>
                <a:cxn ang="0">
                  <a:pos x="T10" y="T11"/>
                </a:cxn>
                <a:cxn ang="0">
                  <a:pos x="T12" y="T13"/>
                </a:cxn>
              </a:cxnLst>
              <a:rect l="0" t="0" r="r" b="b"/>
              <a:pathLst>
                <a:path w="6" h="9">
                  <a:moveTo>
                    <a:pt x="6" y="2"/>
                  </a:moveTo>
                  <a:cubicBezTo>
                    <a:pt x="6" y="1"/>
                    <a:pt x="6" y="4"/>
                    <a:pt x="6" y="4"/>
                  </a:cubicBezTo>
                  <a:cubicBezTo>
                    <a:pt x="6" y="6"/>
                    <a:pt x="6" y="8"/>
                    <a:pt x="5" y="9"/>
                  </a:cubicBezTo>
                  <a:cubicBezTo>
                    <a:pt x="5" y="9"/>
                    <a:pt x="0" y="5"/>
                    <a:pt x="0" y="3"/>
                  </a:cubicBezTo>
                  <a:cubicBezTo>
                    <a:pt x="0" y="3"/>
                    <a:pt x="2" y="2"/>
                    <a:pt x="3" y="3"/>
                  </a:cubicBezTo>
                  <a:cubicBezTo>
                    <a:pt x="4" y="4"/>
                    <a:pt x="5" y="4"/>
                    <a:pt x="6" y="2"/>
                  </a:cubicBezTo>
                  <a:cubicBezTo>
                    <a:pt x="6" y="0"/>
                    <a:pt x="6" y="3"/>
                    <a:pt x="6" y="2"/>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315" name="Freeform 503">
              <a:extLst>
                <a:ext uri="{FF2B5EF4-FFF2-40B4-BE49-F238E27FC236}">
                  <a16:creationId xmlns:a16="http://schemas.microsoft.com/office/drawing/2014/main" id="{9AEA9FFE-6A23-4153-ECC2-E005D3650C19}"/>
                </a:ext>
              </a:extLst>
            </p:cNvPr>
            <p:cNvSpPr>
              <a:spLocks/>
            </p:cNvSpPr>
            <p:nvPr/>
          </p:nvSpPr>
          <p:spPr bwMode="auto">
            <a:xfrm>
              <a:off x="7793786" y="2978679"/>
              <a:ext cx="32193" cy="34067"/>
            </a:xfrm>
            <a:custGeom>
              <a:avLst/>
              <a:gdLst>
                <a:gd name="T0" fmla="*/ 6 w 8"/>
                <a:gd name="T1" fmla="*/ 7 h 8"/>
                <a:gd name="T2" fmla="*/ 1 w 8"/>
                <a:gd name="T3" fmla="*/ 4 h 8"/>
                <a:gd name="T4" fmla="*/ 6 w 8"/>
                <a:gd name="T5" fmla="*/ 7 h 8"/>
                <a:gd name="T6" fmla="*/ 6 w 8"/>
                <a:gd name="T7" fmla="*/ 7 h 8"/>
              </a:gdLst>
              <a:ahLst/>
              <a:cxnLst>
                <a:cxn ang="0">
                  <a:pos x="T0" y="T1"/>
                </a:cxn>
                <a:cxn ang="0">
                  <a:pos x="T2" y="T3"/>
                </a:cxn>
                <a:cxn ang="0">
                  <a:pos x="T4" y="T5"/>
                </a:cxn>
                <a:cxn ang="0">
                  <a:pos x="T6" y="T7"/>
                </a:cxn>
              </a:cxnLst>
              <a:rect l="0" t="0" r="r" b="b"/>
              <a:pathLst>
                <a:path w="8" h="8">
                  <a:moveTo>
                    <a:pt x="6" y="7"/>
                  </a:moveTo>
                  <a:cubicBezTo>
                    <a:pt x="5" y="8"/>
                    <a:pt x="0" y="5"/>
                    <a:pt x="1" y="4"/>
                  </a:cubicBezTo>
                  <a:cubicBezTo>
                    <a:pt x="3" y="0"/>
                    <a:pt x="8" y="5"/>
                    <a:pt x="6" y="7"/>
                  </a:cubicBezTo>
                  <a:cubicBezTo>
                    <a:pt x="5" y="8"/>
                    <a:pt x="7" y="6"/>
                    <a:pt x="6" y="7"/>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316" name="Freeform 504">
              <a:extLst>
                <a:ext uri="{FF2B5EF4-FFF2-40B4-BE49-F238E27FC236}">
                  <a16:creationId xmlns:a16="http://schemas.microsoft.com/office/drawing/2014/main" id="{0740A927-3DC2-F02C-E904-BE3FD72599C1}"/>
                </a:ext>
              </a:extLst>
            </p:cNvPr>
            <p:cNvSpPr>
              <a:spLocks/>
            </p:cNvSpPr>
            <p:nvPr/>
          </p:nvSpPr>
          <p:spPr bwMode="auto">
            <a:xfrm>
              <a:off x="7652940" y="3408779"/>
              <a:ext cx="18779" cy="15615"/>
            </a:xfrm>
            <a:custGeom>
              <a:avLst/>
              <a:gdLst>
                <a:gd name="T0" fmla="*/ 4 w 5"/>
                <a:gd name="T1" fmla="*/ 2 h 4"/>
                <a:gd name="T2" fmla="*/ 3 w 5"/>
                <a:gd name="T3" fmla="*/ 3 h 4"/>
                <a:gd name="T4" fmla="*/ 0 w 5"/>
                <a:gd name="T5" fmla="*/ 2 h 4"/>
                <a:gd name="T6" fmla="*/ 4 w 5"/>
                <a:gd name="T7" fmla="*/ 0 h 4"/>
                <a:gd name="T8" fmla="*/ 4 w 5"/>
                <a:gd name="T9" fmla="*/ 2 h 4"/>
                <a:gd name="T10" fmla="*/ 4 w 5"/>
                <a:gd name="T11" fmla="*/ 2 h 4"/>
              </a:gdLst>
              <a:ahLst/>
              <a:cxnLst>
                <a:cxn ang="0">
                  <a:pos x="T0" y="T1"/>
                </a:cxn>
                <a:cxn ang="0">
                  <a:pos x="T2" y="T3"/>
                </a:cxn>
                <a:cxn ang="0">
                  <a:pos x="T4" y="T5"/>
                </a:cxn>
                <a:cxn ang="0">
                  <a:pos x="T6" y="T7"/>
                </a:cxn>
                <a:cxn ang="0">
                  <a:pos x="T8" y="T9"/>
                </a:cxn>
                <a:cxn ang="0">
                  <a:pos x="T10" y="T11"/>
                </a:cxn>
              </a:cxnLst>
              <a:rect l="0" t="0" r="r" b="b"/>
              <a:pathLst>
                <a:path w="5" h="4">
                  <a:moveTo>
                    <a:pt x="4" y="2"/>
                  </a:moveTo>
                  <a:cubicBezTo>
                    <a:pt x="5" y="1"/>
                    <a:pt x="4" y="4"/>
                    <a:pt x="3" y="3"/>
                  </a:cubicBezTo>
                  <a:cubicBezTo>
                    <a:pt x="3" y="3"/>
                    <a:pt x="0" y="2"/>
                    <a:pt x="0" y="2"/>
                  </a:cubicBezTo>
                  <a:cubicBezTo>
                    <a:pt x="0" y="2"/>
                    <a:pt x="3" y="0"/>
                    <a:pt x="4" y="0"/>
                  </a:cubicBezTo>
                  <a:cubicBezTo>
                    <a:pt x="4" y="0"/>
                    <a:pt x="3" y="2"/>
                    <a:pt x="4" y="2"/>
                  </a:cubicBezTo>
                  <a:cubicBezTo>
                    <a:pt x="5" y="1"/>
                    <a:pt x="3" y="2"/>
                    <a:pt x="4" y="2"/>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317" name="Freeform 505">
              <a:extLst>
                <a:ext uri="{FF2B5EF4-FFF2-40B4-BE49-F238E27FC236}">
                  <a16:creationId xmlns:a16="http://schemas.microsoft.com/office/drawing/2014/main" id="{C83349A3-A848-24E8-F165-CA120AD0DB29}"/>
                </a:ext>
              </a:extLst>
            </p:cNvPr>
            <p:cNvSpPr>
              <a:spLocks/>
            </p:cNvSpPr>
            <p:nvPr/>
          </p:nvSpPr>
          <p:spPr bwMode="auto">
            <a:xfrm>
              <a:off x="7459781" y="2899189"/>
              <a:ext cx="24144" cy="25550"/>
            </a:xfrm>
            <a:custGeom>
              <a:avLst/>
              <a:gdLst>
                <a:gd name="T0" fmla="*/ 5 w 6"/>
                <a:gd name="T1" fmla="*/ 1 h 6"/>
                <a:gd name="T2" fmla="*/ 4 w 6"/>
                <a:gd name="T3" fmla="*/ 5 h 6"/>
                <a:gd name="T4" fmla="*/ 1 w 6"/>
                <a:gd name="T5" fmla="*/ 5 h 6"/>
                <a:gd name="T6" fmla="*/ 5 w 6"/>
                <a:gd name="T7" fmla="*/ 1 h 6"/>
                <a:gd name="T8" fmla="*/ 5 w 6"/>
                <a:gd name="T9" fmla="*/ 1 h 6"/>
              </a:gdLst>
              <a:ahLst/>
              <a:cxnLst>
                <a:cxn ang="0">
                  <a:pos x="T0" y="T1"/>
                </a:cxn>
                <a:cxn ang="0">
                  <a:pos x="T2" y="T3"/>
                </a:cxn>
                <a:cxn ang="0">
                  <a:pos x="T4" y="T5"/>
                </a:cxn>
                <a:cxn ang="0">
                  <a:pos x="T6" y="T7"/>
                </a:cxn>
                <a:cxn ang="0">
                  <a:pos x="T8" y="T9"/>
                </a:cxn>
              </a:cxnLst>
              <a:rect l="0" t="0" r="r" b="b"/>
              <a:pathLst>
                <a:path w="6" h="6">
                  <a:moveTo>
                    <a:pt x="5" y="1"/>
                  </a:moveTo>
                  <a:cubicBezTo>
                    <a:pt x="6" y="2"/>
                    <a:pt x="4" y="3"/>
                    <a:pt x="4" y="5"/>
                  </a:cubicBezTo>
                  <a:cubicBezTo>
                    <a:pt x="3" y="6"/>
                    <a:pt x="2" y="6"/>
                    <a:pt x="1" y="5"/>
                  </a:cubicBezTo>
                  <a:cubicBezTo>
                    <a:pt x="0" y="4"/>
                    <a:pt x="5" y="0"/>
                    <a:pt x="5" y="1"/>
                  </a:cubicBezTo>
                  <a:cubicBezTo>
                    <a:pt x="6" y="2"/>
                    <a:pt x="5" y="0"/>
                    <a:pt x="5" y="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318" name="Freeform 506">
              <a:extLst>
                <a:ext uri="{FF2B5EF4-FFF2-40B4-BE49-F238E27FC236}">
                  <a16:creationId xmlns:a16="http://schemas.microsoft.com/office/drawing/2014/main" id="{1524C59F-FA1C-E6D6-17D9-1682D893605E}"/>
                </a:ext>
              </a:extLst>
            </p:cNvPr>
            <p:cNvSpPr>
              <a:spLocks/>
            </p:cNvSpPr>
            <p:nvPr/>
          </p:nvSpPr>
          <p:spPr bwMode="auto">
            <a:xfrm>
              <a:off x="7471855" y="2928997"/>
              <a:ext cx="12072" cy="12775"/>
            </a:xfrm>
            <a:custGeom>
              <a:avLst/>
              <a:gdLst>
                <a:gd name="T0" fmla="*/ 3 w 3"/>
                <a:gd name="T1" fmla="*/ 1 h 3"/>
                <a:gd name="T2" fmla="*/ 0 w 3"/>
                <a:gd name="T3" fmla="*/ 2 h 3"/>
                <a:gd name="T4" fmla="*/ 2 w 3"/>
                <a:gd name="T5" fmla="*/ 3 h 3"/>
                <a:gd name="T6" fmla="*/ 3 w 3"/>
                <a:gd name="T7" fmla="*/ 1 h 3"/>
                <a:gd name="T8" fmla="*/ 3 w 3"/>
                <a:gd name="T9" fmla="*/ 1 h 3"/>
              </a:gdLst>
              <a:ahLst/>
              <a:cxnLst>
                <a:cxn ang="0">
                  <a:pos x="T0" y="T1"/>
                </a:cxn>
                <a:cxn ang="0">
                  <a:pos x="T2" y="T3"/>
                </a:cxn>
                <a:cxn ang="0">
                  <a:pos x="T4" y="T5"/>
                </a:cxn>
                <a:cxn ang="0">
                  <a:pos x="T6" y="T7"/>
                </a:cxn>
                <a:cxn ang="0">
                  <a:pos x="T8" y="T9"/>
                </a:cxn>
              </a:cxnLst>
              <a:rect l="0" t="0" r="r" b="b"/>
              <a:pathLst>
                <a:path w="3" h="3">
                  <a:moveTo>
                    <a:pt x="3" y="1"/>
                  </a:moveTo>
                  <a:cubicBezTo>
                    <a:pt x="2" y="1"/>
                    <a:pt x="0" y="1"/>
                    <a:pt x="0" y="2"/>
                  </a:cubicBezTo>
                  <a:cubicBezTo>
                    <a:pt x="0" y="3"/>
                    <a:pt x="2" y="3"/>
                    <a:pt x="2" y="3"/>
                  </a:cubicBezTo>
                  <a:cubicBezTo>
                    <a:pt x="3" y="3"/>
                    <a:pt x="3" y="0"/>
                    <a:pt x="3" y="1"/>
                  </a:cubicBezTo>
                  <a:cubicBezTo>
                    <a:pt x="2" y="1"/>
                    <a:pt x="3" y="1"/>
                    <a:pt x="3" y="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319" name="Freeform 507">
              <a:extLst>
                <a:ext uri="{FF2B5EF4-FFF2-40B4-BE49-F238E27FC236}">
                  <a16:creationId xmlns:a16="http://schemas.microsoft.com/office/drawing/2014/main" id="{AEC4CFEF-276F-5AF4-DCFC-3199A9C85515}"/>
                </a:ext>
              </a:extLst>
            </p:cNvPr>
            <p:cNvSpPr>
              <a:spLocks/>
            </p:cNvSpPr>
            <p:nvPr/>
          </p:nvSpPr>
          <p:spPr bwMode="auto">
            <a:xfrm>
              <a:off x="7483927" y="2941774"/>
              <a:ext cx="6707" cy="4258"/>
            </a:xfrm>
            <a:custGeom>
              <a:avLst/>
              <a:gdLst>
                <a:gd name="T0" fmla="*/ 2 w 2"/>
                <a:gd name="T1" fmla="*/ 0 h 1"/>
                <a:gd name="T2" fmla="*/ 1 w 2"/>
                <a:gd name="T3" fmla="*/ 1 h 1"/>
                <a:gd name="T4" fmla="*/ 2 w 2"/>
                <a:gd name="T5" fmla="*/ 0 h 1"/>
              </a:gdLst>
              <a:ahLst/>
              <a:cxnLst>
                <a:cxn ang="0">
                  <a:pos x="T0" y="T1"/>
                </a:cxn>
                <a:cxn ang="0">
                  <a:pos x="T2" y="T3"/>
                </a:cxn>
                <a:cxn ang="0">
                  <a:pos x="T4" y="T5"/>
                </a:cxn>
              </a:cxnLst>
              <a:rect l="0" t="0" r="r" b="b"/>
              <a:pathLst>
                <a:path w="2" h="1">
                  <a:moveTo>
                    <a:pt x="2" y="0"/>
                  </a:moveTo>
                  <a:cubicBezTo>
                    <a:pt x="1" y="0"/>
                    <a:pt x="0" y="1"/>
                    <a:pt x="1" y="1"/>
                  </a:cubicBezTo>
                  <a:cubicBezTo>
                    <a:pt x="2" y="1"/>
                    <a:pt x="2" y="0"/>
                    <a:pt x="2" y="0"/>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320" name="Freeform 508">
              <a:extLst>
                <a:ext uri="{FF2B5EF4-FFF2-40B4-BE49-F238E27FC236}">
                  <a16:creationId xmlns:a16="http://schemas.microsoft.com/office/drawing/2014/main" id="{BCF85B01-DCEB-9918-9A76-097F8D6B455C}"/>
                </a:ext>
              </a:extLst>
            </p:cNvPr>
            <p:cNvSpPr>
              <a:spLocks/>
            </p:cNvSpPr>
            <p:nvPr/>
          </p:nvSpPr>
          <p:spPr bwMode="auto">
            <a:xfrm>
              <a:off x="7483927" y="2953129"/>
              <a:ext cx="4024" cy="8517"/>
            </a:xfrm>
            <a:custGeom>
              <a:avLst/>
              <a:gdLst>
                <a:gd name="T0" fmla="*/ 1 w 1"/>
                <a:gd name="T1" fmla="*/ 0 h 2"/>
                <a:gd name="T2" fmla="*/ 0 w 1"/>
                <a:gd name="T3" fmla="*/ 2 h 2"/>
                <a:gd name="T4" fmla="*/ 1 w 1"/>
                <a:gd name="T5" fmla="*/ 0 h 2"/>
              </a:gdLst>
              <a:ahLst/>
              <a:cxnLst>
                <a:cxn ang="0">
                  <a:pos x="T0" y="T1"/>
                </a:cxn>
                <a:cxn ang="0">
                  <a:pos x="T2" y="T3"/>
                </a:cxn>
                <a:cxn ang="0">
                  <a:pos x="T4" y="T5"/>
                </a:cxn>
              </a:cxnLst>
              <a:rect l="0" t="0" r="r" b="b"/>
              <a:pathLst>
                <a:path w="1" h="2">
                  <a:moveTo>
                    <a:pt x="1" y="0"/>
                  </a:moveTo>
                  <a:cubicBezTo>
                    <a:pt x="1" y="1"/>
                    <a:pt x="0" y="2"/>
                    <a:pt x="0" y="2"/>
                  </a:cubicBezTo>
                  <a:cubicBezTo>
                    <a:pt x="1" y="2"/>
                    <a:pt x="1" y="0"/>
                    <a:pt x="1" y="0"/>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321" name="Freeform 509">
              <a:extLst>
                <a:ext uri="{FF2B5EF4-FFF2-40B4-BE49-F238E27FC236}">
                  <a16:creationId xmlns:a16="http://schemas.microsoft.com/office/drawing/2014/main" id="{74850A21-09F8-1DBD-104A-7F664D415820}"/>
                </a:ext>
              </a:extLst>
            </p:cNvPr>
            <p:cNvSpPr>
              <a:spLocks/>
            </p:cNvSpPr>
            <p:nvPr/>
          </p:nvSpPr>
          <p:spPr bwMode="auto">
            <a:xfrm>
              <a:off x="7483927" y="2961645"/>
              <a:ext cx="6707" cy="4258"/>
            </a:xfrm>
            <a:custGeom>
              <a:avLst/>
              <a:gdLst>
                <a:gd name="T0" fmla="*/ 2 w 2"/>
                <a:gd name="T1" fmla="*/ 0 h 1"/>
                <a:gd name="T2" fmla="*/ 1 w 2"/>
                <a:gd name="T3" fmla="*/ 1 h 1"/>
                <a:gd name="T4" fmla="*/ 2 w 2"/>
                <a:gd name="T5" fmla="*/ 0 h 1"/>
              </a:gdLst>
              <a:ahLst/>
              <a:cxnLst>
                <a:cxn ang="0">
                  <a:pos x="T0" y="T1"/>
                </a:cxn>
                <a:cxn ang="0">
                  <a:pos x="T2" y="T3"/>
                </a:cxn>
                <a:cxn ang="0">
                  <a:pos x="T4" y="T5"/>
                </a:cxn>
              </a:cxnLst>
              <a:rect l="0" t="0" r="r" b="b"/>
              <a:pathLst>
                <a:path w="2" h="1">
                  <a:moveTo>
                    <a:pt x="2" y="0"/>
                  </a:moveTo>
                  <a:cubicBezTo>
                    <a:pt x="1" y="0"/>
                    <a:pt x="0" y="1"/>
                    <a:pt x="1" y="1"/>
                  </a:cubicBezTo>
                  <a:cubicBezTo>
                    <a:pt x="2" y="1"/>
                    <a:pt x="2" y="0"/>
                    <a:pt x="2" y="0"/>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322" name="Freeform 510">
              <a:extLst>
                <a:ext uri="{FF2B5EF4-FFF2-40B4-BE49-F238E27FC236}">
                  <a16:creationId xmlns:a16="http://schemas.microsoft.com/office/drawing/2014/main" id="{AF1664A3-EE84-8E8B-F2B1-8C1EAC8F0C8A}"/>
                </a:ext>
              </a:extLst>
            </p:cNvPr>
            <p:cNvSpPr>
              <a:spLocks/>
            </p:cNvSpPr>
            <p:nvPr/>
          </p:nvSpPr>
          <p:spPr bwMode="auto">
            <a:xfrm>
              <a:off x="7514779" y="3024101"/>
              <a:ext cx="4024" cy="8517"/>
            </a:xfrm>
            <a:custGeom>
              <a:avLst/>
              <a:gdLst>
                <a:gd name="T0" fmla="*/ 0 w 1"/>
                <a:gd name="T1" fmla="*/ 0 h 2"/>
                <a:gd name="T2" fmla="*/ 0 w 1"/>
                <a:gd name="T3" fmla="*/ 2 h 2"/>
                <a:gd name="T4" fmla="*/ 0 w 1"/>
                <a:gd name="T5" fmla="*/ 0 h 2"/>
              </a:gdLst>
              <a:ahLst/>
              <a:cxnLst>
                <a:cxn ang="0">
                  <a:pos x="T0" y="T1"/>
                </a:cxn>
                <a:cxn ang="0">
                  <a:pos x="T2" y="T3"/>
                </a:cxn>
                <a:cxn ang="0">
                  <a:pos x="T4" y="T5"/>
                </a:cxn>
              </a:cxnLst>
              <a:rect l="0" t="0" r="r" b="b"/>
              <a:pathLst>
                <a:path w="1" h="2">
                  <a:moveTo>
                    <a:pt x="0" y="0"/>
                  </a:moveTo>
                  <a:cubicBezTo>
                    <a:pt x="0" y="1"/>
                    <a:pt x="0" y="2"/>
                    <a:pt x="0" y="2"/>
                  </a:cubicBezTo>
                  <a:cubicBezTo>
                    <a:pt x="0" y="2"/>
                    <a:pt x="1" y="0"/>
                    <a:pt x="0" y="0"/>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323" name="Freeform 511">
              <a:extLst>
                <a:ext uri="{FF2B5EF4-FFF2-40B4-BE49-F238E27FC236}">
                  <a16:creationId xmlns:a16="http://schemas.microsoft.com/office/drawing/2014/main" id="{93578CE0-86EA-CBE3-97B6-CB49A3F859BB}"/>
                </a:ext>
              </a:extLst>
            </p:cNvPr>
            <p:cNvSpPr>
              <a:spLocks/>
            </p:cNvSpPr>
            <p:nvPr/>
          </p:nvSpPr>
          <p:spPr bwMode="auto">
            <a:xfrm>
              <a:off x="7573800" y="2836733"/>
              <a:ext cx="8049" cy="17034"/>
            </a:xfrm>
            <a:custGeom>
              <a:avLst/>
              <a:gdLst>
                <a:gd name="T0" fmla="*/ 1 w 2"/>
                <a:gd name="T1" fmla="*/ 4 h 4"/>
                <a:gd name="T2" fmla="*/ 2 w 2"/>
                <a:gd name="T3" fmla="*/ 1 h 4"/>
                <a:gd name="T4" fmla="*/ 1 w 2"/>
                <a:gd name="T5" fmla="*/ 4 h 4"/>
                <a:gd name="T6" fmla="*/ 1 w 2"/>
                <a:gd name="T7" fmla="*/ 4 h 4"/>
              </a:gdLst>
              <a:ahLst/>
              <a:cxnLst>
                <a:cxn ang="0">
                  <a:pos x="T0" y="T1"/>
                </a:cxn>
                <a:cxn ang="0">
                  <a:pos x="T2" y="T3"/>
                </a:cxn>
                <a:cxn ang="0">
                  <a:pos x="T4" y="T5"/>
                </a:cxn>
                <a:cxn ang="0">
                  <a:pos x="T6" y="T7"/>
                </a:cxn>
              </a:cxnLst>
              <a:rect l="0" t="0" r="r" b="b"/>
              <a:pathLst>
                <a:path w="2" h="4">
                  <a:moveTo>
                    <a:pt x="1" y="4"/>
                  </a:moveTo>
                  <a:cubicBezTo>
                    <a:pt x="0" y="3"/>
                    <a:pt x="0" y="1"/>
                    <a:pt x="2" y="1"/>
                  </a:cubicBezTo>
                  <a:cubicBezTo>
                    <a:pt x="2" y="0"/>
                    <a:pt x="2" y="4"/>
                    <a:pt x="1" y="4"/>
                  </a:cubicBezTo>
                  <a:cubicBezTo>
                    <a:pt x="0" y="3"/>
                    <a:pt x="1" y="4"/>
                    <a:pt x="1" y="4"/>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324" name="Freeform 611">
              <a:extLst>
                <a:ext uri="{FF2B5EF4-FFF2-40B4-BE49-F238E27FC236}">
                  <a16:creationId xmlns:a16="http://schemas.microsoft.com/office/drawing/2014/main" id="{B9D4E49C-EC8E-E095-9374-A4E63EA49B38}"/>
                </a:ext>
              </a:extLst>
            </p:cNvPr>
            <p:cNvSpPr>
              <a:spLocks/>
            </p:cNvSpPr>
            <p:nvPr/>
          </p:nvSpPr>
          <p:spPr bwMode="auto">
            <a:xfrm>
              <a:off x="10063392" y="4321497"/>
              <a:ext cx="8049" cy="8517"/>
            </a:xfrm>
            <a:custGeom>
              <a:avLst/>
              <a:gdLst>
                <a:gd name="T0" fmla="*/ 2 w 2"/>
                <a:gd name="T1" fmla="*/ 0 h 2"/>
                <a:gd name="T2" fmla="*/ 0 w 2"/>
                <a:gd name="T3" fmla="*/ 1 h 2"/>
                <a:gd name="T4" fmla="*/ 2 w 2"/>
                <a:gd name="T5" fmla="*/ 0 h 2"/>
              </a:gdLst>
              <a:ahLst/>
              <a:cxnLst>
                <a:cxn ang="0">
                  <a:pos x="T0" y="T1"/>
                </a:cxn>
                <a:cxn ang="0">
                  <a:pos x="T2" y="T3"/>
                </a:cxn>
                <a:cxn ang="0">
                  <a:pos x="T4" y="T5"/>
                </a:cxn>
              </a:cxnLst>
              <a:rect l="0" t="0" r="r" b="b"/>
              <a:pathLst>
                <a:path w="2" h="2">
                  <a:moveTo>
                    <a:pt x="2" y="0"/>
                  </a:moveTo>
                  <a:cubicBezTo>
                    <a:pt x="2" y="1"/>
                    <a:pt x="0" y="2"/>
                    <a:pt x="0" y="1"/>
                  </a:cubicBezTo>
                  <a:cubicBezTo>
                    <a:pt x="0" y="0"/>
                    <a:pt x="2" y="0"/>
                    <a:pt x="2" y="0"/>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325" name="Rectangle 613">
              <a:extLst>
                <a:ext uri="{FF2B5EF4-FFF2-40B4-BE49-F238E27FC236}">
                  <a16:creationId xmlns:a16="http://schemas.microsoft.com/office/drawing/2014/main" id="{BF6BC794-1481-571C-D91B-A009D9454AB0}"/>
                </a:ext>
              </a:extLst>
            </p:cNvPr>
            <p:cNvSpPr>
              <a:spLocks/>
            </p:cNvSpPr>
            <p:nvPr/>
          </p:nvSpPr>
          <p:spPr bwMode="auto">
            <a:xfrm>
              <a:off x="7919875" y="2574130"/>
              <a:ext cx="1342" cy="1421"/>
            </a:xfrm>
            <a:prstGeom prst="rect">
              <a:avLst/>
            </a:pr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326" name="Freeform 643">
              <a:extLst>
                <a:ext uri="{FF2B5EF4-FFF2-40B4-BE49-F238E27FC236}">
                  <a16:creationId xmlns:a16="http://schemas.microsoft.com/office/drawing/2014/main" id="{859AB911-80FF-B509-3862-8E244B83B5A7}"/>
                </a:ext>
              </a:extLst>
            </p:cNvPr>
            <p:cNvSpPr>
              <a:spLocks/>
            </p:cNvSpPr>
            <p:nvPr/>
          </p:nvSpPr>
          <p:spPr bwMode="auto">
            <a:xfrm>
              <a:off x="9980227" y="4476221"/>
              <a:ext cx="40241" cy="36908"/>
            </a:xfrm>
            <a:custGeom>
              <a:avLst/>
              <a:gdLst>
                <a:gd name="T0" fmla="*/ 9 w 10"/>
                <a:gd name="T1" fmla="*/ 0 h 9"/>
                <a:gd name="T2" fmla="*/ 2 w 10"/>
                <a:gd name="T3" fmla="*/ 7 h 9"/>
                <a:gd name="T4" fmla="*/ 10 w 10"/>
                <a:gd name="T5" fmla="*/ 3 h 9"/>
                <a:gd name="T6" fmla="*/ 9 w 10"/>
                <a:gd name="T7" fmla="*/ 0 h 9"/>
              </a:gdLst>
              <a:ahLst/>
              <a:cxnLst>
                <a:cxn ang="0">
                  <a:pos x="T0" y="T1"/>
                </a:cxn>
                <a:cxn ang="0">
                  <a:pos x="T2" y="T3"/>
                </a:cxn>
                <a:cxn ang="0">
                  <a:pos x="T4" y="T5"/>
                </a:cxn>
                <a:cxn ang="0">
                  <a:pos x="T6" y="T7"/>
                </a:cxn>
              </a:cxnLst>
              <a:rect l="0" t="0" r="r" b="b"/>
              <a:pathLst>
                <a:path w="10" h="9">
                  <a:moveTo>
                    <a:pt x="9" y="0"/>
                  </a:moveTo>
                  <a:cubicBezTo>
                    <a:pt x="7" y="1"/>
                    <a:pt x="0" y="4"/>
                    <a:pt x="2" y="7"/>
                  </a:cubicBezTo>
                  <a:cubicBezTo>
                    <a:pt x="4" y="9"/>
                    <a:pt x="9" y="3"/>
                    <a:pt x="10" y="3"/>
                  </a:cubicBezTo>
                  <a:cubicBezTo>
                    <a:pt x="10" y="2"/>
                    <a:pt x="9" y="1"/>
                    <a:pt x="9" y="0"/>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327" name="Freeform 644">
              <a:extLst>
                <a:ext uri="{FF2B5EF4-FFF2-40B4-BE49-F238E27FC236}">
                  <a16:creationId xmlns:a16="http://schemas.microsoft.com/office/drawing/2014/main" id="{12E8CEE3-A908-9187-FD60-1222A31DF120}"/>
                </a:ext>
              </a:extLst>
            </p:cNvPr>
            <p:cNvSpPr>
              <a:spLocks/>
            </p:cNvSpPr>
            <p:nvPr/>
          </p:nvSpPr>
          <p:spPr bwMode="auto">
            <a:xfrm>
              <a:off x="10012420" y="4467704"/>
              <a:ext cx="50972" cy="19873"/>
            </a:xfrm>
            <a:custGeom>
              <a:avLst/>
              <a:gdLst>
                <a:gd name="T0" fmla="*/ 12 w 13"/>
                <a:gd name="T1" fmla="*/ 0 h 5"/>
                <a:gd name="T2" fmla="*/ 7 w 13"/>
                <a:gd name="T3" fmla="*/ 0 h 5"/>
                <a:gd name="T4" fmla="*/ 1 w 13"/>
                <a:gd name="T5" fmla="*/ 2 h 5"/>
                <a:gd name="T6" fmla="*/ 5 w 13"/>
                <a:gd name="T7" fmla="*/ 3 h 5"/>
                <a:gd name="T8" fmla="*/ 12 w 13"/>
                <a:gd name="T9" fmla="*/ 0 h 5"/>
              </a:gdLst>
              <a:ahLst/>
              <a:cxnLst>
                <a:cxn ang="0">
                  <a:pos x="T0" y="T1"/>
                </a:cxn>
                <a:cxn ang="0">
                  <a:pos x="T2" y="T3"/>
                </a:cxn>
                <a:cxn ang="0">
                  <a:pos x="T4" y="T5"/>
                </a:cxn>
                <a:cxn ang="0">
                  <a:pos x="T6" y="T7"/>
                </a:cxn>
                <a:cxn ang="0">
                  <a:pos x="T8" y="T9"/>
                </a:cxn>
              </a:cxnLst>
              <a:rect l="0" t="0" r="r" b="b"/>
              <a:pathLst>
                <a:path w="13" h="5">
                  <a:moveTo>
                    <a:pt x="12" y="0"/>
                  </a:moveTo>
                  <a:cubicBezTo>
                    <a:pt x="13" y="0"/>
                    <a:pt x="7" y="0"/>
                    <a:pt x="7" y="0"/>
                  </a:cubicBezTo>
                  <a:cubicBezTo>
                    <a:pt x="6" y="0"/>
                    <a:pt x="0" y="1"/>
                    <a:pt x="1" y="2"/>
                  </a:cubicBezTo>
                  <a:cubicBezTo>
                    <a:pt x="3" y="5"/>
                    <a:pt x="2" y="5"/>
                    <a:pt x="5" y="3"/>
                  </a:cubicBezTo>
                  <a:cubicBezTo>
                    <a:pt x="8" y="2"/>
                    <a:pt x="10" y="2"/>
                    <a:pt x="12" y="0"/>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328" name="Freeform 645">
              <a:extLst>
                <a:ext uri="{FF2B5EF4-FFF2-40B4-BE49-F238E27FC236}">
                  <a16:creationId xmlns:a16="http://schemas.microsoft.com/office/drawing/2014/main" id="{A04FE483-C73E-F99C-F7C7-C0967C270BA3}"/>
                </a:ext>
              </a:extLst>
            </p:cNvPr>
            <p:cNvSpPr>
              <a:spLocks/>
            </p:cNvSpPr>
            <p:nvPr/>
          </p:nvSpPr>
          <p:spPr bwMode="auto">
            <a:xfrm>
              <a:off x="7844757" y="3116367"/>
              <a:ext cx="122066" cy="70974"/>
            </a:xfrm>
            <a:custGeom>
              <a:avLst/>
              <a:gdLst>
                <a:gd name="T0" fmla="*/ 10 w 31"/>
                <a:gd name="T1" fmla="*/ 17 h 17"/>
                <a:gd name="T2" fmla="*/ 13 w 31"/>
                <a:gd name="T3" fmla="*/ 14 h 17"/>
                <a:gd name="T4" fmla="*/ 18 w 31"/>
                <a:gd name="T5" fmla="*/ 16 h 17"/>
                <a:gd name="T6" fmla="*/ 21 w 31"/>
                <a:gd name="T7" fmla="*/ 16 h 17"/>
                <a:gd name="T8" fmla="*/ 23 w 31"/>
                <a:gd name="T9" fmla="*/ 15 h 17"/>
                <a:gd name="T10" fmla="*/ 29 w 31"/>
                <a:gd name="T11" fmla="*/ 11 h 17"/>
                <a:gd name="T12" fmla="*/ 27 w 31"/>
                <a:gd name="T13" fmla="*/ 7 h 17"/>
                <a:gd name="T14" fmla="*/ 21 w 31"/>
                <a:gd name="T15" fmla="*/ 5 h 17"/>
                <a:gd name="T16" fmla="*/ 17 w 31"/>
                <a:gd name="T17" fmla="*/ 3 h 17"/>
                <a:gd name="T18" fmla="*/ 13 w 31"/>
                <a:gd name="T19" fmla="*/ 0 h 17"/>
                <a:gd name="T20" fmla="*/ 11 w 31"/>
                <a:gd name="T21" fmla="*/ 2 h 17"/>
                <a:gd name="T22" fmla="*/ 8 w 31"/>
                <a:gd name="T23" fmla="*/ 2 h 17"/>
                <a:gd name="T24" fmla="*/ 0 w 31"/>
                <a:gd name="T25" fmla="*/ 6 h 17"/>
                <a:gd name="T26" fmla="*/ 2 w 31"/>
                <a:gd name="T27" fmla="*/ 10 h 17"/>
                <a:gd name="T28" fmla="*/ 4 w 31"/>
                <a:gd name="T29" fmla="*/ 13 h 17"/>
                <a:gd name="T30" fmla="*/ 10 w 31"/>
                <a:gd name="T31"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 h="17">
                  <a:moveTo>
                    <a:pt x="10" y="17"/>
                  </a:moveTo>
                  <a:cubicBezTo>
                    <a:pt x="12" y="17"/>
                    <a:pt x="11" y="14"/>
                    <a:pt x="13" y="14"/>
                  </a:cubicBezTo>
                  <a:cubicBezTo>
                    <a:pt x="15" y="14"/>
                    <a:pt x="16" y="16"/>
                    <a:pt x="18" y="16"/>
                  </a:cubicBezTo>
                  <a:cubicBezTo>
                    <a:pt x="19" y="16"/>
                    <a:pt x="20" y="16"/>
                    <a:pt x="21" y="16"/>
                  </a:cubicBezTo>
                  <a:cubicBezTo>
                    <a:pt x="22" y="16"/>
                    <a:pt x="23" y="15"/>
                    <a:pt x="23" y="15"/>
                  </a:cubicBezTo>
                  <a:cubicBezTo>
                    <a:pt x="26" y="14"/>
                    <a:pt x="27" y="13"/>
                    <a:pt x="29" y="11"/>
                  </a:cubicBezTo>
                  <a:cubicBezTo>
                    <a:pt x="31" y="9"/>
                    <a:pt x="29" y="8"/>
                    <a:pt x="27" y="7"/>
                  </a:cubicBezTo>
                  <a:cubicBezTo>
                    <a:pt x="25" y="6"/>
                    <a:pt x="22" y="3"/>
                    <a:pt x="21" y="5"/>
                  </a:cubicBezTo>
                  <a:cubicBezTo>
                    <a:pt x="19" y="8"/>
                    <a:pt x="18" y="4"/>
                    <a:pt x="17" y="3"/>
                  </a:cubicBezTo>
                  <a:cubicBezTo>
                    <a:pt x="16" y="2"/>
                    <a:pt x="13" y="3"/>
                    <a:pt x="13" y="0"/>
                  </a:cubicBezTo>
                  <a:cubicBezTo>
                    <a:pt x="13" y="1"/>
                    <a:pt x="12" y="3"/>
                    <a:pt x="11" y="2"/>
                  </a:cubicBezTo>
                  <a:cubicBezTo>
                    <a:pt x="9" y="0"/>
                    <a:pt x="9" y="0"/>
                    <a:pt x="8" y="2"/>
                  </a:cubicBezTo>
                  <a:cubicBezTo>
                    <a:pt x="7" y="3"/>
                    <a:pt x="0" y="5"/>
                    <a:pt x="0" y="6"/>
                  </a:cubicBezTo>
                  <a:cubicBezTo>
                    <a:pt x="0" y="6"/>
                    <a:pt x="1" y="9"/>
                    <a:pt x="2" y="10"/>
                  </a:cubicBezTo>
                  <a:cubicBezTo>
                    <a:pt x="2" y="11"/>
                    <a:pt x="3" y="12"/>
                    <a:pt x="4" y="13"/>
                  </a:cubicBezTo>
                  <a:cubicBezTo>
                    <a:pt x="6" y="14"/>
                    <a:pt x="8" y="17"/>
                    <a:pt x="10" y="17"/>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329" name="Freeform 646">
              <a:extLst>
                <a:ext uri="{FF2B5EF4-FFF2-40B4-BE49-F238E27FC236}">
                  <a16:creationId xmlns:a16="http://schemas.microsoft.com/office/drawing/2014/main" id="{F4051817-6D26-024E-4988-410AB702E5DF}"/>
                </a:ext>
              </a:extLst>
            </p:cNvPr>
            <p:cNvSpPr>
              <a:spLocks/>
            </p:cNvSpPr>
            <p:nvPr/>
          </p:nvSpPr>
          <p:spPr bwMode="auto">
            <a:xfrm>
              <a:off x="7789761" y="3174566"/>
              <a:ext cx="146209" cy="66715"/>
            </a:xfrm>
            <a:custGeom>
              <a:avLst/>
              <a:gdLst>
                <a:gd name="T0" fmla="*/ 32 w 37"/>
                <a:gd name="T1" fmla="*/ 2 h 16"/>
                <a:gd name="T2" fmla="*/ 27 w 37"/>
                <a:gd name="T3" fmla="*/ 0 h 16"/>
                <a:gd name="T4" fmla="*/ 24 w 37"/>
                <a:gd name="T5" fmla="*/ 3 h 16"/>
                <a:gd name="T6" fmla="*/ 20 w 37"/>
                <a:gd name="T7" fmla="*/ 3 h 16"/>
                <a:gd name="T8" fmla="*/ 17 w 37"/>
                <a:gd name="T9" fmla="*/ 7 h 16"/>
                <a:gd name="T10" fmla="*/ 16 w 37"/>
                <a:gd name="T11" fmla="*/ 9 h 16"/>
                <a:gd name="T12" fmla="*/ 13 w 37"/>
                <a:gd name="T13" fmla="*/ 9 h 16"/>
                <a:gd name="T14" fmla="*/ 9 w 37"/>
                <a:gd name="T15" fmla="*/ 10 h 16"/>
                <a:gd name="T16" fmla="*/ 5 w 37"/>
                <a:gd name="T17" fmla="*/ 11 h 16"/>
                <a:gd name="T18" fmla="*/ 0 w 37"/>
                <a:gd name="T19" fmla="*/ 9 h 16"/>
                <a:gd name="T20" fmla="*/ 4 w 37"/>
                <a:gd name="T21" fmla="*/ 13 h 16"/>
                <a:gd name="T22" fmla="*/ 6 w 37"/>
                <a:gd name="T23" fmla="*/ 13 h 16"/>
                <a:gd name="T24" fmla="*/ 8 w 37"/>
                <a:gd name="T25" fmla="*/ 14 h 16"/>
                <a:gd name="T26" fmla="*/ 12 w 37"/>
                <a:gd name="T27" fmla="*/ 13 h 16"/>
                <a:gd name="T28" fmla="*/ 15 w 37"/>
                <a:gd name="T29" fmla="*/ 15 h 16"/>
                <a:gd name="T30" fmla="*/ 22 w 37"/>
                <a:gd name="T31" fmla="*/ 16 h 16"/>
                <a:gd name="T32" fmla="*/ 29 w 37"/>
                <a:gd name="T33" fmla="*/ 14 h 16"/>
                <a:gd name="T34" fmla="*/ 33 w 37"/>
                <a:gd name="T35" fmla="*/ 12 h 16"/>
                <a:gd name="T36" fmla="*/ 34 w 37"/>
                <a:gd name="T37" fmla="*/ 9 h 16"/>
                <a:gd name="T38" fmla="*/ 36 w 37"/>
                <a:gd name="T39" fmla="*/ 8 h 16"/>
                <a:gd name="T40" fmla="*/ 36 w 37"/>
                <a:gd name="T41" fmla="*/ 2 h 16"/>
                <a:gd name="T42" fmla="*/ 32 w 37"/>
                <a:gd name="T43" fmla="*/ 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16">
                  <a:moveTo>
                    <a:pt x="32" y="2"/>
                  </a:moveTo>
                  <a:cubicBezTo>
                    <a:pt x="30" y="2"/>
                    <a:pt x="28" y="0"/>
                    <a:pt x="27" y="0"/>
                  </a:cubicBezTo>
                  <a:cubicBezTo>
                    <a:pt x="25" y="0"/>
                    <a:pt x="26" y="3"/>
                    <a:pt x="24" y="3"/>
                  </a:cubicBezTo>
                  <a:cubicBezTo>
                    <a:pt x="22" y="3"/>
                    <a:pt x="22" y="2"/>
                    <a:pt x="20" y="3"/>
                  </a:cubicBezTo>
                  <a:cubicBezTo>
                    <a:pt x="20" y="3"/>
                    <a:pt x="16" y="6"/>
                    <a:pt x="17" y="7"/>
                  </a:cubicBezTo>
                  <a:cubicBezTo>
                    <a:pt x="17" y="8"/>
                    <a:pt x="19" y="10"/>
                    <a:pt x="16" y="9"/>
                  </a:cubicBezTo>
                  <a:cubicBezTo>
                    <a:pt x="15" y="9"/>
                    <a:pt x="14" y="8"/>
                    <a:pt x="13" y="9"/>
                  </a:cubicBezTo>
                  <a:cubicBezTo>
                    <a:pt x="12" y="9"/>
                    <a:pt x="10" y="10"/>
                    <a:pt x="9" y="10"/>
                  </a:cubicBezTo>
                  <a:cubicBezTo>
                    <a:pt x="7" y="10"/>
                    <a:pt x="6" y="8"/>
                    <a:pt x="5" y="11"/>
                  </a:cubicBezTo>
                  <a:cubicBezTo>
                    <a:pt x="5" y="11"/>
                    <a:pt x="1" y="9"/>
                    <a:pt x="0" y="9"/>
                  </a:cubicBezTo>
                  <a:cubicBezTo>
                    <a:pt x="0" y="11"/>
                    <a:pt x="1" y="12"/>
                    <a:pt x="4" y="13"/>
                  </a:cubicBezTo>
                  <a:cubicBezTo>
                    <a:pt x="5" y="13"/>
                    <a:pt x="5" y="13"/>
                    <a:pt x="6" y="13"/>
                  </a:cubicBezTo>
                  <a:cubicBezTo>
                    <a:pt x="7" y="13"/>
                    <a:pt x="7" y="15"/>
                    <a:pt x="8" y="14"/>
                  </a:cubicBezTo>
                  <a:cubicBezTo>
                    <a:pt x="10" y="13"/>
                    <a:pt x="10" y="13"/>
                    <a:pt x="12" y="13"/>
                  </a:cubicBezTo>
                  <a:cubicBezTo>
                    <a:pt x="14" y="13"/>
                    <a:pt x="13" y="14"/>
                    <a:pt x="15" y="15"/>
                  </a:cubicBezTo>
                  <a:cubicBezTo>
                    <a:pt x="17" y="16"/>
                    <a:pt x="20" y="16"/>
                    <a:pt x="22" y="16"/>
                  </a:cubicBezTo>
                  <a:cubicBezTo>
                    <a:pt x="25" y="16"/>
                    <a:pt x="26" y="14"/>
                    <a:pt x="29" y="14"/>
                  </a:cubicBezTo>
                  <a:cubicBezTo>
                    <a:pt x="31" y="14"/>
                    <a:pt x="33" y="13"/>
                    <a:pt x="33" y="12"/>
                  </a:cubicBezTo>
                  <a:cubicBezTo>
                    <a:pt x="34" y="11"/>
                    <a:pt x="34" y="10"/>
                    <a:pt x="34" y="9"/>
                  </a:cubicBezTo>
                  <a:cubicBezTo>
                    <a:pt x="34" y="7"/>
                    <a:pt x="35" y="9"/>
                    <a:pt x="36" y="8"/>
                  </a:cubicBezTo>
                  <a:cubicBezTo>
                    <a:pt x="37" y="6"/>
                    <a:pt x="36" y="3"/>
                    <a:pt x="36" y="2"/>
                  </a:cubicBezTo>
                  <a:cubicBezTo>
                    <a:pt x="34" y="2"/>
                    <a:pt x="33" y="2"/>
                    <a:pt x="32" y="2"/>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330" name="Freeform 647">
              <a:extLst>
                <a:ext uri="{FF2B5EF4-FFF2-40B4-BE49-F238E27FC236}">
                  <a16:creationId xmlns:a16="http://schemas.microsoft.com/office/drawing/2014/main" id="{5D94389C-D7BA-DFD2-ED6F-DD82AEBA6BB7}"/>
                </a:ext>
              </a:extLst>
            </p:cNvPr>
            <p:cNvSpPr>
              <a:spLocks/>
            </p:cNvSpPr>
            <p:nvPr/>
          </p:nvSpPr>
          <p:spPr bwMode="auto">
            <a:xfrm>
              <a:off x="7738788" y="3224247"/>
              <a:ext cx="224010" cy="229954"/>
            </a:xfrm>
            <a:custGeom>
              <a:avLst/>
              <a:gdLst>
                <a:gd name="T0" fmla="*/ 37 w 57"/>
                <a:gd name="T1" fmla="*/ 10 h 55"/>
                <a:gd name="T2" fmla="*/ 41 w 57"/>
                <a:gd name="T3" fmla="*/ 9 h 55"/>
                <a:gd name="T4" fmla="*/ 43 w 57"/>
                <a:gd name="T5" fmla="*/ 6 h 55"/>
                <a:gd name="T6" fmla="*/ 45 w 57"/>
                <a:gd name="T7" fmla="*/ 4 h 55"/>
                <a:gd name="T8" fmla="*/ 45 w 57"/>
                <a:gd name="T9" fmla="*/ 1 h 55"/>
                <a:gd name="T10" fmla="*/ 41 w 57"/>
                <a:gd name="T11" fmla="*/ 2 h 55"/>
                <a:gd name="T12" fmla="*/ 36 w 57"/>
                <a:gd name="T13" fmla="*/ 4 h 55"/>
                <a:gd name="T14" fmla="*/ 27 w 57"/>
                <a:gd name="T15" fmla="*/ 1 h 55"/>
                <a:gd name="T16" fmla="*/ 22 w 57"/>
                <a:gd name="T17" fmla="*/ 1 h 55"/>
                <a:gd name="T18" fmla="*/ 19 w 57"/>
                <a:gd name="T19" fmla="*/ 1 h 55"/>
                <a:gd name="T20" fmla="*/ 18 w 57"/>
                <a:gd name="T21" fmla="*/ 3 h 55"/>
                <a:gd name="T22" fmla="*/ 17 w 57"/>
                <a:gd name="T23" fmla="*/ 4 h 55"/>
                <a:gd name="T24" fmla="*/ 15 w 57"/>
                <a:gd name="T25" fmla="*/ 5 h 55"/>
                <a:gd name="T26" fmla="*/ 13 w 57"/>
                <a:gd name="T27" fmla="*/ 5 h 55"/>
                <a:gd name="T28" fmla="*/ 12 w 57"/>
                <a:gd name="T29" fmla="*/ 4 h 55"/>
                <a:gd name="T30" fmla="*/ 11 w 57"/>
                <a:gd name="T31" fmla="*/ 8 h 55"/>
                <a:gd name="T32" fmla="*/ 9 w 57"/>
                <a:gd name="T33" fmla="*/ 5 h 55"/>
                <a:gd name="T34" fmla="*/ 5 w 57"/>
                <a:gd name="T35" fmla="*/ 7 h 55"/>
                <a:gd name="T36" fmla="*/ 0 w 57"/>
                <a:gd name="T37" fmla="*/ 7 h 55"/>
                <a:gd name="T38" fmla="*/ 1 w 57"/>
                <a:gd name="T39" fmla="*/ 10 h 55"/>
                <a:gd name="T40" fmla="*/ 0 w 57"/>
                <a:gd name="T41" fmla="*/ 14 h 55"/>
                <a:gd name="T42" fmla="*/ 2 w 57"/>
                <a:gd name="T43" fmla="*/ 18 h 55"/>
                <a:gd name="T44" fmla="*/ 4 w 57"/>
                <a:gd name="T45" fmla="*/ 21 h 55"/>
                <a:gd name="T46" fmla="*/ 12 w 57"/>
                <a:gd name="T47" fmla="*/ 17 h 55"/>
                <a:gd name="T48" fmla="*/ 15 w 57"/>
                <a:gd name="T49" fmla="*/ 19 h 55"/>
                <a:gd name="T50" fmla="*/ 17 w 57"/>
                <a:gd name="T51" fmla="*/ 22 h 55"/>
                <a:gd name="T52" fmla="*/ 18 w 57"/>
                <a:gd name="T53" fmla="*/ 25 h 55"/>
                <a:gd name="T54" fmla="*/ 21 w 57"/>
                <a:gd name="T55" fmla="*/ 28 h 55"/>
                <a:gd name="T56" fmla="*/ 28 w 57"/>
                <a:gd name="T57" fmla="*/ 33 h 55"/>
                <a:gd name="T58" fmla="*/ 33 w 57"/>
                <a:gd name="T59" fmla="*/ 36 h 55"/>
                <a:gd name="T60" fmla="*/ 42 w 57"/>
                <a:gd name="T61" fmla="*/ 42 h 55"/>
                <a:gd name="T62" fmla="*/ 45 w 57"/>
                <a:gd name="T63" fmla="*/ 48 h 55"/>
                <a:gd name="T64" fmla="*/ 43 w 57"/>
                <a:gd name="T65" fmla="*/ 55 h 55"/>
                <a:gd name="T66" fmla="*/ 49 w 57"/>
                <a:gd name="T67" fmla="*/ 48 h 55"/>
                <a:gd name="T68" fmla="*/ 47 w 57"/>
                <a:gd name="T69" fmla="*/ 45 h 55"/>
                <a:gd name="T70" fmla="*/ 50 w 57"/>
                <a:gd name="T71" fmla="*/ 40 h 55"/>
                <a:gd name="T72" fmla="*/ 53 w 57"/>
                <a:gd name="T73" fmla="*/ 41 h 55"/>
                <a:gd name="T74" fmla="*/ 55 w 57"/>
                <a:gd name="T75" fmla="*/ 44 h 55"/>
                <a:gd name="T76" fmla="*/ 53 w 57"/>
                <a:gd name="T77" fmla="*/ 39 h 55"/>
                <a:gd name="T78" fmla="*/ 44 w 57"/>
                <a:gd name="T79" fmla="*/ 35 h 55"/>
                <a:gd name="T80" fmla="*/ 44 w 57"/>
                <a:gd name="T81" fmla="*/ 32 h 55"/>
                <a:gd name="T82" fmla="*/ 39 w 57"/>
                <a:gd name="T83" fmla="*/ 31 h 55"/>
                <a:gd name="T84" fmla="*/ 35 w 57"/>
                <a:gd name="T85" fmla="*/ 26 h 55"/>
                <a:gd name="T86" fmla="*/ 32 w 57"/>
                <a:gd name="T87" fmla="*/ 21 h 55"/>
                <a:gd name="T88" fmla="*/ 27 w 57"/>
                <a:gd name="T89" fmla="*/ 17 h 55"/>
                <a:gd name="T90" fmla="*/ 27 w 57"/>
                <a:gd name="T91" fmla="*/ 15 h 55"/>
                <a:gd name="T92" fmla="*/ 28 w 57"/>
                <a:gd name="T93" fmla="*/ 12 h 55"/>
                <a:gd name="T94" fmla="*/ 30 w 57"/>
                <a:gd name="T95" fmla="*/ 9 h 55"/>
                <a:gd name="T96" fmla="*/ 32 w 57"/>
                <a:gd name="T97" fmla="*/ 8 h 55"/>
                <a:gd name="T98" fmla="*/ 34 w 57"/>
                <a:gd name="T99" fmla="*/ 10 h 55"/>
                <a:gd name="T100" fmla="*/ 37 w 57"/>
                <a:gd name="T101" fmla="*/ 10 h 55"/>
                <a:gd name="T102" fmla="*/ 37 w 57"/>
                <a:gd name="T103" fmla="*/ 1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7" h="55">
                  <a:moveTo>
                    <a:pt x="37" y="10"/>
                  </a:moveTo>
                  <a:cubicBezTo>
                    <a:pt x="38" y="9"/>
                    <a:pt x="40" y="10"/>
                    <a:pt x="41" y="9"/>
                  </a:cubicBezTo>
                  <a:cubicBezTo>
                    <a:pt x="43" y="8"/>
                    <a:pt x="42" y="7"/>
                    <a:pt x="43" y="6"/>
                  </a:cubicBezTo>
                  <a:cubicBezTo>
                    <a:pt x="43" y="5"/>
                    <a:pt x="44" y="4"/>
                    <a:pt x="45" y="4"/>
                  </a:cubicBezTo>
                  <a:cubicBezTo>
                    <a:pt x="46" y="3"/>
                    <a:pt x="45" y="3"/>
                    <a:pt x="45" y="1"/>
                  </a:cubicBezTo>
                  <a:cubicBezTo>
                    <a:pt x="44" y="2"/>
                    <a:pt x="43" y="2"/>
                    <a:pt x="41" y="2"/>
                  </a:cubicBezTo>
                  <a:cubicBezTo>
                    <a:pt x="39" y="2"/>
                    <a:pt x="37" y="5"/>
                    <a:pt x="36" y="4"/>
                  </a:cubicBezTo>
                  <a:cubicBezTo>
                    <a:pt x="33" y="3"/>
                    <a:pt x="28" y="4"/>
                    <a:pt x="27" y="1"/>
                  </a:cubicBezTo>
                  <a:cubicBezTo>
                    <a:pt x="26" y="0"/>
                    <a:pt x="23" y="1"/>
                    <a:pt x="22" y="1"/>
                  </a:cubicBezTo>
                  <a:cubicBezTo>
                    <a:pt x="20" y="3"/>
                    <a:pt x="20" y="1"/>
                    <a:pt x="19" y="1"/>
                  </a:cubicBezTo>
                  <a:cubicBezTo>
                    <a:pt x="18" y="1"/>
                    <a:pt x="18" y="3"/>
                    <a:pt x="18" y="3"/>
                  </a:cubicBezTo>
                  <a:cubicBezTo>
                    <a:pt x="18" y="3"/>
                    <a:pt x="17" y="4"/>
                    <a:pt x="17" y="4"/>
                  </a:cubicBezTo>
                  <a:cubicBezTo>
                    <a:pt x="17" y="5"/>
                    <a:pt x="16" y="5"/>
                    <a:pt x="15" y="5"/>
                  </a:cubicBezTo>
                  <a:cubicBezTo>
                    <a:pt x="15" y="5"/>
                    <a:pt x="14" y="5"/>
                    <a:pt x="13" y="5"/>
                  </a:cubicBezTo>
                  <a:cubicBezTo>
                    <a:pt x="13" y="5"/>
                    <a:pt x="13" y="5"/>
                    <a:pt x="12" y="4"/>
                  </a:cubicBezTo>
                  <a:cubicBezTo>
                    <a:pt x="12" y="4"/>
                    <a:pt x="11" y="7"/>
                    <a:pt x="11" y="8"/>
                  </a:cubicBezTo>
                  <a:cubicBezTo>
                    <a:pt x="11" y="9"/>
                    <a:pt x="9" y="6"/>
                    <a:pt x="9" y="5"/>
                  </a:cubicBezTo>
                  <a:cubicBezTo>
                    <a:pt x="7" y="4"/>
                    <a:pt x="6" y="7"/>
                    <a:pt x="5" y="7"/>
                  </a:cubicBezTo>
                  <a:cubicBezTo>
                    <a:pt x="3" y="7"/>
                    <a:pt x="1" y="7"/>
                    <a:pt x="0" y="7"/>
                  </a:cubicBezTo>
                  <a:cubicBezTo>
                    <a:pt x="0" y="8"/>
                    <a:pt x="1" y="9"/>
                    <a:pt x="1" y="10"/>
                  </a:cubicBezTo>
                  <a:cubicBezTo>
                    <a:pt x="1" y="12"/>
                    <a:pt x="0" y="12"/>
                    <a:pt x="0" y="14"/>
                  </a:cubicBezTo>
                  <a:cubicBezTo>
                    <a:pt x="0" y="15"/>
                    <a:pt x="0" y="18"/>
                    <a:pt x="2" y="18"/>
                  </a:cubicBezTo>
                  <a:cubicBezTo>
                    <a:pt x="3" y="19"/>
                    <a:pt x="4" y="18"/>
                    <a:pt x="4" y="21"/>
                  </a:cubicBezTo>
                  <a:cubicBezTo>
                    <a:pt x="6" y="20"/>
                    <a:pt x="10" y="16"/>
                    <a:pt x="12" y="17"/>
                  </a:cubicBezTo>
                  <a:cubicBezTo>
                    <a:pt x="13" y="18"/>
                    <a:pt x="14" y="19"/>
                    <a:pt x="15" y="19"/>
                  </a:cubicBezTo>
                  <a:cubicBezTo>
                    <a:pt x="16" y="19"/>
                    <a:pt x="17" y="21"/>
                    <a:pt x="17" y="22"/>
                  </a:cubicBezTo>
                  <a:cubicBezTo>
                    <a:pt x="18" y="23"/>
                    <a:pt x="18" y="24"/>
                    <a:pt x="18" y="25"/>
                  </a:cubicBezTo>
                  <a:cubicBezTo>
                    <a:pt x="19" y="26"/>
                    <a:pt x="20" y="27"/>
                    <a:pt x="21" y="28"/>
                  </a:cubicBezTo>
                  <a:cubicBezTo>
                    <a:pt x="23" y="29"/>
                    <a:pt x="25" y="31"/>
                    <a:pt x="28" y="33"/>
                  </a:cubicBezTo>
                  <a:cubicBezTo>
                    <a:pt x="30" y="35"/>
                    <a:pt x="31" y="35"/>
                    <a:pt x="33" y="36"/>
                  </a:cubicBezTo>
                  <a:cubicBezTo>
                    <a:pt x="36" y="38"/>
                    <a:pt x="38" y="41"/>
                    <a:pt x="42" y="42"/>
                  </a:cubicBezTo>
                  <a:cubicBezTo>
                    <a:pt x="44" y="43"/>
                    <a:pt x="44" y="46"/>
                    <a:pt x="45" y="48"/>
                  </a:cubicBezTo>
                  <a:cubicBezTo>
                    <a:pt x="45" y="50"/>
                    <a:pt x="42" y="52"/>
                    <a:pt x="43" y="55"/>
                  </a:cubicBezTo>
                  <a:cubicBezTo>
                    <a:pt x="43" y="54"/>
                    <a:pt x="49" y="49"/>
                    <a:pt x="49" y="48"/>
                  </a:cubicBezTo>
                  <a:cubicBezTo>
                    <a:pt x="50" y="47"/>
                    <a:pt x="47" y="45"/>
                    <a:pt x="47" y="45"/>
                  </a:cubicBezTo>
                  <a:cubicBezTo>
                    <a:pt x="45" y="43"/>
                    <a:pt x="49" y="39"/>
                    <a:pt x="50" y="40"/>
                  </a:cubicBezTo>
                  <a:cubicBezTo>
                    <a:pt x="51" y="41"/>
                    <a:pt x="52" y="41"/>
                    <a:pt x="53" y="41"/>
                  </a:cubicBezTo>
                  <a:cubicBezTo>
                    <a:pt x="54" y="42"/>
                    <a:pt x="54" y="43"/>
                    <a:pt x="55" y="44"/>
                  </a:cubicBezTo>
                  <a:cubicBezTo>
                    <a:pt x="57" y="44"/>
                    <a:pt x="54" y="40"/>
                    <a:pt x="53" y="39"/>
                  </a:cubicBezTo>
                  <a:cubicBezTo>
                    <a:pt x="51" y="37"/>
                    <a:pt x="47" y="37"/>
                    <a:pt x="44" y="35"/>
                  </a:cubicBezTo>
                  <a:cubicBezTo>
                    <a:pt x="43" y="34"/>
                    <a:pt x="46" y="32"/>
                    <a:pt x="44" y="32"/>
                  </a:cubicBezTo>
                  <a:cubicBezTo>
                    <a:pt x="43" y="31"/>
                    <a:pt x="41" y="32"/>
                    <a:pt x="39" y="31"/>
                  </a:cubicBezTo>
                  <a:cubicBezTo>
                    <a:pt x="37" y="30"/>
                    <a:pt x="36" y="28"/>
                    <a:pt x="35" y="26"/>
                  </a:cubicBezTo>
                  <a:cubicBezTo>
                    <a:pt x="34" y="24"/>
                    <a:pt x="34" y="22"/>
                    <a:pt x="32" y="21"/>
                  </a:cubicBezTo>
                  <a:cubicBezTo>
                    <a:pt x="31" y="20"/>
                    <a:pt x="27" y="19"/>
                    <a:pt x="27" y="17"/>
                  </a:cubicBezTo>
                  <a:cubicBezTo>
                    <a:pt x="27" y="16"/>
                    <a:pt x="27" y="15"/>
                    <a:pt x="27" y="15"/>
                  </a:cubicBezTo>
                  <a:cubicBezTo>
                    <a:pt x="28" y="13"/>
                    <a:pt x="28" y="13"/>
                    <a:pt x="28" y="12"/>
                  </a:cubicBezTo>
                  <a:cubicBezTo>
                    <a:pt x="27" y="9"/>
                    <a:pt x="30" y="10"/>
                    <a:pt x="30" y="9"/>
                  </a:cubicBezTo>
                  <a:cubicBezTo>
                    <a:pt x="31" y="8"/>
                    <a:pt x="32" y="8"/>
                    <a:pt x="32" y="8"/>
                  </a:cubicBezTo>
                  <a:cubicBezTo>
                    <a:pt x="34" y="8"/>
                    <a:pt x="34" y="9"/>
                    <a:pt x="34" y="10"/>
                  </a:cubicBezTo>
                  <a:cubicBezTo>
                    <a:pt x="35" y="10"/>
                    <a:pt x="36" y="10"/>
                    <a:pt x="37" y="10"/>
                  </a:cubicBezTo>
                  <a:cubicBezTo>
                    <a:pt x="37" y="9"/>
                    <a:pt x="36" y="10"/>
                    <a:pt x="37" y="10"/>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331" name="Freeform 648">
              <a:extLst>
                <a:ext uri="{FF2B5EF4-FFF2-40B4-BE49-F238E27FC236}">
                  <a16:creationId xmlns:a16="http://schemas.microsoft.com/office/drawing/2014/main" id="{A1D28879-425A-913B-A6E8-F0A690118526}"/>
                </a:ext>
              </a:extLst>
            </p:cNvPr>
            <p:cNvSpPr>
              <a:spLocks/>
            </p:cNvSpPr>
            <p:nvPr/>
          </p:nvSpPr>
          <p:spPr bwMode="auto">
            <a:xfrm>
              <a:off x="7868901" y="3237022"/>
              <a:ext cx="105968" cy="105041"/>
            </a:xfrm>
            <a:custGeom>
              <a:avLst/>
              <a:gdLst>
                <a:gd name="T0" fmla="*/ 12 w 27"/>
                <a:gd name="T1" fmla="*/ 10 h 25"/>
                <a:gd name="T2" fmla="*/ 21 w 27"/>
                <a:gd name="T3" fmla="*/ 9 h 25"/>
                <a:gd name="T4" fmla="*/ 27 w 27"/>
                <a:gd name="T5" fmla="*/ 11 h 25"/>
                <a:gd name="T6" fmla="*/ 25 w 27"/>
                <a:gd name="T7" fmla="*/ 4 h 25"/>
                <a:gd name="T8" fmla="*/ 17 w 27"/>
                <a:gd name="T9" fmla="*/ 3 h 25"/>
                <a:gd name="T10" fmla="*/ 13 w 27"/>
                <a:gd name="T11" fmla="*/ 0 h 25"/>
                <a:gd name="T12" fmla="*/ 11 w 27"/>
                <a:gd name="T13" fmla="*/ 2 h 25"/>
                <a:gd name="T14" fmla="*/ 6 w 27"/>
                <a:gd name="T15" fmla="*/ 7 h 25"/>
                <a:gd name="T16" fmla="*/ 1 w 27"/>
                <a:gd name="T17" fmla="*/ 7 h 25"/>
                <a:gd name="T18" fmla="*/ 1 w 27"/>
                <a:gd name="T19" fmla="*/ 11 h 25"/>
                <a:gd name="T20" fmla="*/ 3 w 27"/>
                <a:gd name="T21" fmla="*/ 10 h 25"/>
                <a:gd name="T22" fmla="*/ 4 w 27"/>
                <a:gd name="T23" fmla="*/ 13 h 25"/>
                <a:gd name="T24" fmla="*/ 6 w 27"/>
                <a:gd name="T25" fmla="*/ 10 h 25"/>
                <a:gd name="T26" fmla="*/ 11 w 27"/>
                <a:gd name="T27" fmla="*/ 17 h 25"/>
                <a:gd name="T28" fmla="*/ 23 w 27"/>
                <a:gd name="T29" fmla="*/ 25 h 25"/>
                <a:gd name="T30" fmla="*/ 21 w 27"/>
                <a:gd name="T31" fmla="*/ 22 h 25"/>
                <a:gd name="T32" fmla="*/ 16 w 27"/>
                <a:gd name="T33" fmla="*/ 19 h 25"/>
                <a:gd name="T34" fmla="*/ 12 w 27"/>
                <a:gd name="T35" fmla="*/ 1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 h="25">
                  <a:moveTo>
                    <a:pt x="12" y="10"/>
                  </a:moveTo>
                  <a:cubicBezTo>
                    <a:pt x="15" y="10"/>
                    <a:pt x="18" y="8"/>
                    <a:pt x="21" y="9"/>
                  </a:cubicBezTo>
                  <a:cubicBezTo>
                    <a:pt x="23" y="9"/>
                    <a:pt x="25" y="10"/>
                    <a:pt x="27" y="11"/>
                  </a:cubicBezTo>
                  <a:cubicBezTo>
                    <a:pt x="26" y="9"/>
                    <a:pt x="26" y="7"/>
                    <a:pt x="25" y="4"/>
                  </a:cubicBezTo>
                  <a:cubicBezTo>
                    <a:pt x="22" y="6"/>
                    <a:pt x="19" y="4"/>
                    <a:pt x="17" y="3"/>
                  </a:cubicBezTo>
                  <a:cubicBezTo>
                    <a:pt x="15" y="2"/>
                    <a:pt x="14" y="2"/>
                    <a:pt x="13" y="0"/>
                  </a:cubicBezTo>
                  <a:cubicBezTo>
                    <a:pt x="13" y="0"/>
                    <a:pt x="11" y="1"/>
                    <a:pt x="11" y="2"/>
                  </a:cubicBezTo>
                  <a:cubicBezTo>
                    <a:pt x="9" y="3"/>
                    <a:pt x="10" y="8"/>
                    <a:pt x="6" y="7"/>
                  </a:cubicBezTo>
                  <a:cubicBezTo>
                    <a:pt x="4" y="6"/>
                    <a:pt x="2" y="7"/>
                    <a:pt x="1" y="7"/>
                  </a:cubicBezTo>
                  <a:cubicBezTo>
                    <a:pt x="0" y="8"/>
                    <a:pt x="1" y="11"/>
                    <a:pt x="1" y="11"/>
                  </a:cubicBezTo>
                  <a:cubicBezTo>
                    <a:pt x="1" y="11"/>
                    <a:pt x="3" y="10"/>
                    <a:pt x="3" y="10"/>
                  </a:cubicBezTo>
                  <a:cubicBezTo>
                    <a:pt x="4" y="10"/>
                    <a:pt x="4" y="12"/>
                    <a:pt x="4" y="13"/>
                  </a:cubicBezTo>
                  <a:cubicBezTo>
                    <a:pt x="4" y="11"/>
                    <a:pt x="5" y="8"/>
                    <a:pt x="6" y="10"/>
                  </a:cubicBezTo>
                  <a:cubicBezTo>
                    <a:pt x="7" y="13"/>
                    <a:pt x="9" y="15"/>
                    <a:pt x="11" y="17"/>
                  </a:cubicBezTo>
                  <a:cubicBezTo>
                    <a:pt x="14" y="20"/>
                    <a:pt x="19" y="22"/>
                    <a:pt x="23" y="25"/>
                  </a:cubicBezTo>
                  <a:cubicBezTo>
                    <a:pt x="23" y="23"/>
                    <a:pt x="23" y="23"/>
                    <a:pt x="21" y="22"/>
                  </a:cubicBezTo>
                  <a:cubicBezTo>
                    <a:pt x="19" y="21"/>
                    <a:pt x="17" y="20"/>
                    <a:pt x="16" y="19"/>
                  </a:cubicBezTo>
                  <a:cubicBezTo>
                    <a:pt x="14" y="17"/>
                    <a:pt x="9" y="10"/>
                    <a:pt x="12" y="10"/>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332" name="Freeform 649">
              <a:extLst>
                <a:ext uri="{FF2B5EF4-FFF2-40B4-BE49-F238E27FC236}">
                  <a16:creationId xmlns:a16="http://schemas.microsoft.com/office/drawing/2014/main" id="{0AF254A9-A6C3-D6BE-3B3C-7D6E49A3C835}"/>
                </a:ext>
              </a:extLst>
            </p:cNvPr>
            <p:cNvSpPr>
              <a:spLocks/>
            </p:cNvSpPr>
            <p:nvPr/>
          </p:nvSpPr>
          <p:spPr bwMode="auto">
            <a:xfrm>
              <a:off x="7506730" y="3116367"/>
              <a:ext cx="260227" cy="237052"/>
            </a:xfrm>
            <a:custGeom>
              <a:avLst/>
              <a:gdLst>
                <a:gd name="T0" fmla="*/ 59 w 66"/>
                <a:gd name="T1" fmla="*/ 31 h 57"/>
                <a:gd name="T2" fmla="*/ 56 w 66"/>
                <a:gd name="T3" fmla="*/ 30 h 57"/>
                <a:gd name="T4" fmla="*/ 60 w 66"/>
                <a:gd name="T5" fmla="*/ 24 h 57"/>
                <a:gd name="T6" fmla="*/ 63 w 66"/>
                <a:gd name="T7" fmla="*/ 23 h 57"/>
                <a:gd name="T8" fmla="*/ 65 w 66"/>
                <a:gd name="T9" fmla="*/ 15 h 57"/>
                <a:gd name="T10" fmla="*/ 60 w 66"/>
                <a:gd name="T11" fmla="*/ 13 h 57"/>
                <a:gd name="T12" fmla="*/ 57 w 66"/>
                <a:gd name="T13" fmla="*/ 11 h 57"/>
                <a:gd name="T14" fmla="*/ 55 w 66"/>
                <a:gd name="T15" fmla="*/ 11 h 57"/>
                <a:gd name="T16" fmla="*/ 48 w 66"/>
                <a:gd name="T17" fmla="*/ 7 h 57"/>
                <a:gd name="T18" fmla="*/ 43 w 66"/>
                <a:gd name="T19" fmla="*/ 5 h 57"/>
                <a:gd name="T20" fmla="*/ 38 w 66"/>
                <a:gd name="T21" fmla="*/ 1 h 57"/>
                <a:gd name="T22" fmla="*/ 34 w 66"/>
                <a:gd name="T23" fmla="*/ 1 h 57"/>
                <a:gd name="T24" fmla="*/ 33 w 66"/>
                <a:gd name="T25" fmla="*/ 5 h 57"/>
                <a:gd name="T26" fmla="*/ 30 w 66"/>
                <a:gd name="T27" fmla="*/ 8 h 57"/>
                <a:gd name="T28" fmla="*/ 26 w 66"/>
                <a:gd name="T29" fmla="*/ 10 h 57"/>
                <a:gd name="T30" fmla="*/ 24 w 66"/>
                <a:gd name="T31" fmla="*/ 12 h 57"/>
                <a:gd name="T32" fmla="*/ 20 w 66"/>
                <a:gd name="T33" fmla="*/ 11 h 57"/>
                <a:gd name="T34" fmla="*/ 16 w 66"/>
                <a:gd name="T35" fmla="*/ 10 h 57"/>
                <a:gd name="T36" fmla="*/ 16 w 66"/>
                <a:gd name="T37" fmla="*/ 16 h 57"/>
                <a:gd name="T38" fmla="*/ 9 w 66"/>
                <a:gd name="T39" fmla="*/ 15 h 57"/>
                <a:gd name="T40" fmla="*/ 1 w 66"/>
                <a:gd name="T41" fmla="*/ 17 h 57"/>
                <a:gd name="T42" fmla="*/ 2 w 66"/>
                <a:gd name="T43" fmla="*/ 19 h 57"/>
                <a:gd name="T44" fmla="*/ 4 w 66"/>
                <a:gd name="T45" fmla="*/ 21 h 57"/>
                <a:gd name="T46" fmla="*/ 15 w 66"/>
                <a:gd name="T47" fmla="*/ 25 h 57"/>
                <a:gd name="T48" fmla="*/ 14 w 66"/>
                <a:gd name="T49" fmla="*/ 28 h 57"/>
                <a:gd name="T50" fmla="*/ 19 w 66"/>
                <a:gd name="T51" fmla="*/ 31 h 57"/>
                <a:gd name="T52" fmla="*/ 20 w 66"/>
                <a:gd name="T53" fmla="*/ 35 h 57"/>
                <a:gd name="T54" fmla="*/ 22 w 66"/>
                <a:gd name="T55" fmla="*/ 38 h 57"/>
                <a:gd name="T56" fmla="*/ 19 w 66"/>
                <a:gd name="T57" fmla="*/ 36 h 57"/>
                <a:gd name="T58" fmla="*/ 16 w 66"/>
                <a:gd name="T59" fmla="*/ 49 h 57"/>
                <a:gd name="T60" fmla="*/ 27 w 66"/>
                <a:gd name="T61" fmla="*/ 53 h 57"/>
                <a:gd name="T62" fmla="*/ 30 w 66"/>
                <a:gd name="T63" fmla="*/ 53 h 57"/>
                <a:gd name="T64" fmla="*/ 33 w 66"/>
                <a:gd name="T65" fmla="*/ 55 h 57"/>
                <a:gd name="T66" fmla="*/ 40 w 66"/>
                <a:gd name="T67" fmla="*/ 54 h 57"/>
                <a:gd name="T68" fmla="*/ 47 w 66"/>
                <a:gd name="T69" fmla="*/ 48 h 57"/>
                <a:gd name="T70" fmla="*/ 57 w 66"/>
                <a:gd name="T71" fmla="*/ 50 h 57"/>
                <a:gd name="T72" fmla="*/ 62 w 66"/>
                <a:gd name="T73" fmla="*/ 47 h 57"/>
                <a:gd name="T74" fmla="*/ 62 w 66"/>
                <a:gd name="T75" fmla="*/ 45 h 57"/>
                <a:gd name="T76" fmla="*/ 59 w 66"/>
                <a:gd name="T77" fmla="*/ 38 h 57"/>
                <a:gd name="T78" fmla="*/ 59 w 66"/>
                <a:gd name="T79" fmla="*/ 34 h 57"/>
                <a:gd name="T80" fmla="*/ 59 w 66"/>
                <a:gd name="T81" fmla="*/ 31 h 57"/>
                <a:gd name="T82" fmla="*/ 59 w 66"/>
                <a:gd name="T83" fmla="*/ 31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6" h="57">
                  <a:moveTo>
                    <a:pt x="59" y="31"/>
                  </a:moveTo>
                  <a:cubicBezTo>
                    <a:pt x="58" y="29"/>
                    <a:pt x="55" y="33"/>
                    <a:pt x="56" y="30"/>
                  </a:cubicBezTo>
                  <a:cubicBezTo>
                    <a:pt x="56" y="29"/>
                    <a:pt x="59" y="24"/>
                    <a:pt x="60" y="24"/>
                  </a:cubicBezTo>
                  <a:cubicBezTo>
                    <a:pt x="61" y="23"/>
                    <a:pt x="62" y="25"/>
                    <a:pt x="63" y="23"/>
                  </a:cubicBezTo>
                  <a:cubicBezTo>
                    <a:pt x="64" y="20"/>
                    <a:pt x="63" y="18"/>
                    <a:pt x="65" y="15"/>
                  </a:cubicBezTo>
                  <a:cubicBezTo>
                    <a:pt x="66" y="13"/>
                    <a:pt x="61" y="13"/>
                    <a:pt x="60" y="13"/>
                  </a:cubicBezTo>
                  <a:cubicBezTo>
                    <a:pt x="58" y="13"/>
                    <a:pt x="57" y="12"/>
                    <a:pt x="57" y="11"/>
                  </a:cubicBezTo>
                  <a:cubicBezTo>
                    <a:pt x="56" y="11"/>
                    <a:pt x="55" y="11"/>
                    <a:pt x="55" y="11"/>
                  </a:cubicBezTo>
                  <a:cubicBezTo>
                    <a:pt x="53" y="11"/>
                    <a:pt x="48" y="9"/>
                    <a:pt x="48" y="7"/>
                  </a:cubicBezTo>
                  <a:cubicBezTo>
                    <a:pt x="47" y="10"/>
                    <a:pt x="44" y="5"/>
                    <a:pt x="43" y="5"/>
                  </a:cubicBezTo>
                  <a:cubicBezTo>
                    <a:pt x="41" y="4"/>
                    <a:pt x="39" y="3"/>
                    <a:pt x="38" y="1"/>
                  </a:cubicBezTo>
                  <a:cubicBezTo>
                    <a:pt x="37" y="0"/>
                    <a:pt x="35" y="0"/>
                    <a:pt x="34" y="1"/>
                  </a:cubicBezTo>
                  <a:cubicBezTo>
                    <a:pt x="33" y="2"/>
                    <a:pt x="32" y="4"/>
                    <a:pt x="33" y="5"/>
                  </a:cubicBezTo>
                  <a:cubicBezTo>
                    <a:pt x="33" y="6"/>
                    <a:pt x="31" y="7"/>
                    <a:pt x="30" y="8"/>
                  </a:cubicBezTo>
                  <a:cubicBezTo>
                    <a:pt x="29" y="8"/>
                    <a:pt x="27" y="8"/>
                    <a:pt x="26" y="10"/>
                  </a:cubicBezTo>
                  <a:cubicBezTo>
                    <a:pt x="26" y="11"/>
                    <a:pt x="25" y="12"/>
                    <a:pt x="24" y="12"/>
                  </a:cubicBezTo>
                  <a:cubicBezTo>
                    <a:pt x="22" y="12"/>
                    <a:pt x="21" y="12"/>
                    <a:pt x="20" y="11"/>
                  </a:cubicBezTo>
                  <a:cubicBezTo>
                    <a:pt x="18" y="11"/>
                    <a:pt x="18" y="10"/>
                    <a:pt x="16" y="10"/>
                  </a:cubicBezTo>
                  <a:cubicBezTo>
                    <a:pt x="14" y="9"/>
                    <a:pt x="20" y="16"/>
                    <a:pt x="16" y="16"/>
                  </a:cubicBezTo>
                  <a:cubicBezTo>
                    <a:pt x="13" y="16"/>
                    <a:pt x="11" y="17"/>
                    <a:pt x="9" y="15"/>
                  </a:cubicBezTo>
                  <a:cubicBezTo>
                    <a:pt x="8" y="14"/>
                    <a:pt x="1" y="16"/>
                    <a:pt x="1" y="17"/>
                  </a:cubicBezTo>
                  <a:cubicBezTo>
                    <a:pt x="1" y="18"/>
                    <a:pt x="4" y="18"/>
                    <a:pt x="2" y="19"/>
                  </a:cubicBezTo>
                  <a:cubicBezTo>
                    <a:pt x="0" y="20"/>
                    <a:pt x="3" y="21"/>
                    <a:pt x="4" y="21"/>
                  </a:cubicBezTo>
                  <a:cubicBezTo>
                    <a:pt x="6" y="22"/>
                    <a:pt x="15" y="23"/>
                    <a:pt x="15" y="25"/>
                  </a:cubicBezTo>
                  <a:cubicBezTo>
                    <a:pt x="15" y="26"/>
                    <a:pt x="13" y="26"/>
                    <a:pt x="14" y="28"/>
                  </a:cubicBezTo>
                  <a:cubicBezTo>
                    <a:pt x="16" y="30"/>
                    <a:pt x="17" y="30"/>
                    <a:pt x="19" y="31"/>
                  </a:cubicBezTo>
                  <a:cubicBezTo>
                    <a:pt x="21" y="32"/>
                    <a:pt x="18" y="34"/>
                    <a:pt x="20" y="35"/>
                  </a:cubicBezTo>
                  <a:cubicBezTo>
                    <a:pt x="20" y="35"/>
                    <a:pt x="22" y="38"/>
                    <a:pt x="22" y="38"/>
                  </a:cubicBezTo>
                  <a:cubicBezTo>
                    <a:pt x="21" y="39"/>
                    <a:pt x="20" y="36"/>
                    <a:pt x="19" y="36"/>
                  </a:cubicBezTo>
                  <a:cubicBezTo>
                    <a:pt x="18" y="36"/>
                    <a:pt x="19" y="48"/>
                    <a:pt x="16" y="49"/>
                  </a:cubicBezTo>
                  <a:cubicBezTo>
                    <a:pt x="19" y="51"/>
                    <a:pt x="23" y="54"/>
                    <a:pt x="27" y="53"/>
                  </a:cubicBezTo>
                  <a:cubicBezTo>
                    <a:pt x="28" y="53"/>
                    <a:pt x="29" y="52"/>
                    <a:pt x="30" y="53"/>
                  </a:cubicBezTo>
                  <a:cubicBezTo>
                    <a:pt x="31" y="53"/>
                    <a:pt x="32" y="54"/>
                    <a:pt x="33" y="55"/>
                  </a:cubicBezTo>
                  <a:cubicBezTo>
                    <a:pt x="35" y="56"/>
                    <a:pt x="41" y="57"/>
                    <a:pt x="40" y="54"/>
                  </a:cubicBezTo>
                  <a:cubicBezTo>
                    <a:pt x="39" y="49"/>
                    <a:pt x="44" y="47"/>
                    <a:pt x="47" y="48"/>
                  </a:cubicBezTo>
                  <a:cubicBezTo>
                    <a:pt x="51" y="49"/>
                    <a:pt x="53" y="52"/>
                    <a:pt x="57" y="50"/>
                  </a:cubicBezTo>
                  <a:cubicBezTo>
                    <a:pt x="59" y="49"/>
                    <a:pt x="60" y="48"/>
                    <a:pt x="62" y="47"/>
                  </a:cubicBezTo>
                  <a:cubicBezTo>
                    <a:pt x="62" y="47"/>
                    <a:pt x="64" y="45"/>
                    <a:pt x="62" y="45"/>
                  </a:cubicBezTo>
                  <a:cubicBezTo>
                    <a:pt x="60" y="44"/>
                    <a:pt x="58" y="40"/>
                    <a:pt x="59" y="38"/>
                  </a:cubicBezTo>
                  <a:cubicBezTo>
                    <a:pt x="61" y="36"/>
                    <a:pt x="60" y="36"/>
                    <a:pt x="59" y="34"/>
                  </a:cubicBezTo>
                  <a:cubicBezTo>
                    <a:pt x="59" y="33"/>
                    <a:pt x="59" y="32"/>
                    <a:pt x="59" y="31"/>
                  </a:cubicBezTo>
                  <a:cubicBezTo>
                    <a:pt x="58" y="30"/>
                    <a:pt x="59" y="32"/>
                    <a:pt x="59" y="3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333" name="Freeform 650">
              <a:extLst>
                <a:ext uri="{FF2B5EF4-FFF2-40B4-BE49-F238E27FC236}">
                  <a16:creationId xmlns:a16="http://schemas.microsoft.com/office/drawing/2014/main" id="{C86D0AF7-4D7F-097D-F46F-3D5575656371}"/>
                </a:ext>
              </a:extLst>
            </p:cNvPr>
            <p:cNvSpPr>
              <a:spLocks/>
            </p:cNvSpPr>
            <p:nvPr/>
          </p:nvSpPr>
          <p:spPr bwMode="auto">
            <a:xfrm>
              <a:off x="7722691" y="3208634"/>
              <a:ext cx="87189" cy="62456"/>
            </a:xfrm>
            <a:custGeom>
              <a:avLst/>
              <a:gdLst>
                <a:gd name="T0" fmla="*/ 17 w 22"/>
                <a:gd name="T1" fmla="*/ 1 h 15"/>
                <a:gd name="T2" fmla="*/ 9 w 22"/>
                <a:gd name="T3" fmla="*/ 1 h 15"/>
                <a:gd name="T4" fmla="*/ 8 w 22"/>
                <a:gd name="T5" fmla="*/ 2 h 15"/>
                <a:gd name="T6" fmla="*/ 5 w 22"/>
                <a:gd name="T7" fmla="*/ 2 h 15"/>
                <a:gd name="T8" fmla="*/ 3 w 22"/>
                <a:gd name="T9" fmla="*/ 5 h 15"/>
                <a:gd name="T10" fmla="*/ 1 w 22"/>
                <a:gd name="T11" fmla="*/ 9 h 15"/>
                <a:gd name="T12" fmla="*/ 4 w 22"/>
                <a:gd name="T13" fmla="*/ 10 h 15"/>
                <a:gd name="T14" fmla="*/ 7 w 22"/>
                <a:gd name="T15" fmla="*/ 11 h 15"/>
                <a:gd name="T16" fmla="*/ 11 w 22"/>
                <a:gd name="T17" fmla="*/ 10 h 15"/>
                <a:gd name="T18" fmla="*/ 13 w 22"/>
                <a:gd name="T19" fmla="*/ 10 h 15"/>
                <a:gd name="T20" fmla="*/ 16 w 22"/>
                <a:gd name="T21" fmla="*/ 8 h 15"/>
                <a:gd name="T22" fmla="*/ 18 w 22"/>
                <a:gd name="T23" fmla="*/ 9 h 15"/>
                <a:gd name="T24" fmla="*/ 21 w 22"/>
                <a:gd name="T25" fmla="*/ 8 h 15"/>
                <a:gd name="T26" fmla="*/ 22 w 22"/>
                <a:gd name="T27" fmla="*/ 5 h 15"/>
                <a:gd name="T28" fmla="*/ 18 w 22"/>
                <a:gd name="T29" fmla="*/ 4 h 15"/>
                <a:gd name="T30" fmla="*/ 17 w 22"/>
                <a:gd name="T31" fmla="*/ 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 h="15">
                  <a:moveTo>
                    <a:pt x="17" y="1"/>
                  </a:moveTo>
                  <a:cubicBezTo>
                    <a:pt x="14" y="0"/>
                    <a:pt x="12" y="1"/>
                    <a:pt x="9" y="1"/>
                  </a:cubicBezTo>
                  <a:cubicBezTo>
                    <a:pt x="7" y="1"/>
                    <a:pt x="9" y="1"/>
                    <a:pt x="8" y="2"/>
                  </a:cubicBezTo>
                  <a:cubicBezTo>
                    <a:pt x="7" y="2"/>
                    <a:pt x="5" y="2"/>
                    <a:pt x="5" y="2"/>
                  </a:cubicBezTo>
                  <a:cubicBezTo>
                    <a:pt x="4" y="2"/>
                    <a:pt x="3" y="5"/>
                    <a:pt x="3" y="5"/>
                  </a:cubicBezTo>
                  <a:cubicBezTo>
                    <a:pt x="2" y="6"/>
                    <a:pt x="0" y="10"/>
                    <a:pt x="1" y="9"/>
                  </a:cubicBezTo>
                  <a:cubicBezTo>
                    <a:pt x="3" y="9"/>
                    <a:pt x="3" y="8"/>
                    <a:pt x="4" y="10"/>
                  </a:cubicBezTo>
                  <a:cubicBezTo>
                    <a:pt x="4" y="12"/>
                    <a:pt x="5" y="11"/>
                    <a:pt x="7" y="11"/>
                  </a:cubicBezTo>
                  <a:cubicBezTo>
                    <a:pt x="8" y="11"/>
                    <a:pt x="10" y="11"/>
                    <a:pt x="11" y="10"/>
                  </a:cubicBezTo>
                  <a:cubicBezTo>
                    <a:pt x="12" y="8"/>
                    <a:pt x="13" y="9"/>
                    <a:pt x="13" y="10"/>
                  </a:cubicBezTo>
                  <a:cubicBezTo>
                    <a:pt x="16" y="15"/>
                    <a:pt x="15" y="8"/>
                    <a:pt x="16" y="8"/>
                  </a:cubicBezTo>
                  <a:cubicBezTo>
                    <a:pt x="17" y="8"/>
                    <a:pt x="17" y="9"/>
                    <a:pt x="18" y="9"/>
                  </a:cubicBezTo>
                  <a:cubicBezTo>
                    <a:pt x="19" y="9"/>
                    <a:pt x="20" y="9"/>
                    <a:pt x="21" y="8"/>
                  </a:cubicBezTo>
                  <a:cubicBezTo>
                    <a:pt x="22" y="7"/>
                    <a:pt x="22" y="7"/>
                    <a:pt x="22" y="5"/>
                  </a:cubicBezTo>
                  <a:cubicBezTo>
                    <a:pt x="22" y="5"/>
                    <a:pt x="19" y="4"/>
                    <a:pt x="18" y="4"/>
                  </a:cubicBezTo>
                  <a:cubicBezTo>
                    <a:pt x="17" y="3"/>
                    <a:pt x="17" y="2"/>
                    <a:pt x="17" y="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334" name="Freeform 651">
              <a:extLst>
                <a:ext uri="{FF2B5EF4-FFF2-40B4-BE49-F238E27FC236}">
                  <a16:creationId xmlns:a16="http://schemas.microsoft.com/office/drawing/2014/main" id="{BAF86849-A411-2C0C-249F-A77B28F93231}"/>
                </a:ext>
              </a:extLst>
            </p:cNvPr>
            <p:cNvSpPr>
              <a:spLocks/>
            </p:cNvSpPr>
            <p:nvPr/>
          </p:nvSpPr>
          <p:spPr bwMode="auto">
            <a:xfrm>
              <a:off x="7648916" y="3107850"/>
              <a:ext cx="81824" cy="53940"/>
            </a:xfrm>
            <a:custGeom>
              <a:avLst/>
              <a:gdLst>
                <a:gd name="T0" fmla="*/ 19 w 21"/>
                <a:gd name="T1" fmla="*/ 9 h 13"/>
                <a:gd name="T2" fmla="*/ 20 w 21"/>
                <a:gd name="T3" fmla="*/ 6 h 13"/>
                <a:gd name="T4" fmla="*/ 18 w 21"/>
                <a:gd name="T5" fmla="*/ 3 h 13"/>
                <a:gd name="T6" fmla="*/ 13 w 21"/>
                <a:gd name="T7" fmla="*/ 0 h 13"/>
                <a:gd name="T8" fmla="*/ 8 w 21"/>
                <a:gd name="T9" fmla="*/ 1 h 13"/>
                <a:gd name="T10" fmla="*/ 3 w 21"/>
                <a:gd name="T11" fmla="*/ 1 h 13"/>
                <a:gd name="T12" fmla="*/ 5 w 21"/>
                <a:gd name="T13" fmla="*/ 6 h 13"/>
                <a:gd name="T14" fmla="*/ 10 w 21"/>
                <a:gd name="T15" fmla="*/ 9 h 13"/>
                <a:gd name="T16" fmla="*/ 12 w 21"/>
                <a:gd name="T17" fmla="*/ 9 h 13"/>
                <a:gd name="T18" fmla="*/ 18 w 21"/>
                <a:gd name="T19" fmla="*/ 13 h 13"/>
                <a:gd name="T20" fmla="*/ 19 w 21"/>
                <a:gd name="T21" fmla="*/ 9 h 13"/>
                <a:gd name="T22" fmla="*/ 19 w 21"/>
                <a:gd name="T23"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13">
                  <a:moveTo>
                    <a:pt x="19" y="9"/>
                  </a:moveTo>
                  <a:cubicBezTo>
                    <a:pt x="18" y="9"/>
                    <a:pt x="21" y="7"/>
                    <a:pt x="20" y="6"/>
                  </a:cubicBezTo>
                  <a:cubicBezTo>
                    <a:pt x="20" y="5"/>
                    <a:pt x="19" y="3"/>
                    <a:pt x="18" y="3"/>
                  </a:cubicBezTo>
                  <a:cubicBezTo>
                    <a:pt x="17" y="2"/>
                    <a:pt x="15" y="0"/>
                    <a:pt x="13" y="0"/>
                  </a:cubicBezTo>
                  <a:cubicBezTo>
                    <a:pt x="11" y="0"/>
                    <a:pt x="10" y="1"/>
                    <a:pt x="8" y="1"/>
                  </a:cubicBezTo>
                  <a:cubicBezTo>
                    <a:pt x="6" y="1"/>
                    <a:pt x="5" y="0"/>
                    <a:pt x="3" y="1"/>
                  </a:cubicBezTo>
                  <a:cubicBezTo>
                    <a:pt x="0" y="3"/>
                    <a:pt x="3" y="5"/>
                    <a:pt x="5" y="6"/>
                  </a:cubicBezTo>
                  <a:cubicBezTo>
                    <a:pt x="7" y="7"/>
                    <a:pt x="8" y="7"/>
                    <a:pt x="10" y="9"/>
                  </a:cubicBezTo>
                  <a:cubicBezTo>
                    <a:pt x="10" y="10"/>
                    <a:pt x="12" y="10"/>
                    <a:pt x="12" y="9"/>
                  </a:cubicBezTo>
                  <a:cubicBezTo>
                    <a:pt x="12" y="10"/>
                    <a:pt x="17" y="13"/>
                    <a:pt x="18" y="13"/>
                  </a:cubicBezTo>
                  <a:cubicBezTo>
                    <a:pt x="18" y="11"/>
                    <a:pt x="18" y="10"/>
                    <a:pt x="19" y="9"/>
                  </a:cubicBezTo>
                  <a:cubicBezTo>
                    <a:pt x="19" y="9"/>
                    <a:pt x="17" y="10"/>
                    <a:pt x="19" y="9"/>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335" name="Freeform 652">
              <a:extLst>
                <a:ext uri="{FF2B5EF4-FFF2-40B4-BE49-F238E27FC236}">
                  <a16:creationId xmlns:a16="http://schemas.microsoft.com/office/drawing/2014/main" id="{76C5D9F5-C1C3-E22A-E8B1-D5B91BFFAB83}"/>
                </a:ext>
              </a:extLst>
            </p:cNvPr>
            <p:cNvSpPr>
              <a:spLocks/>
            </p:cNvSpPr>
            <p:nvPr/>
          </p:nvSpPr>
          <p:spPr bwMode="auto">
            <a:xfrm>
              <a:off x="7715985" y="3146176"/>
              <a:ext cx="14756" cy="15615"/>
            </a:xfrm>
            <a:custGeom>
              <a:avLst/>
              <a:gdLst>
                <a:gd name="T0" fmla="*/ 2 w 4"/>
                <a:gd name="T1" fmla="*/ 0 h 4"/>
                <a:gd name="T2" fmla="*/ 1 w 4"/>
                <a:gd name="T3" fmla="*/ 3 h 4"/>
                <a:gd name="T4" fmla="*/ 4 w 4"/>
                <a:gd name="T5" fmla="*/ 4 h 4"/>
                <a:gd name="T6" fmla="*/ 2 w 4"/>
                <a:gd name="T7" fmla="*/ 0 h 4"/>
                <a:gd name="T8" fmla="*/ 2 w 4"/>
                <a:gd name="T9" fmla="*/ 0 h 4"/>
              </a:gdLst>
              <a:ahLst/>
              <a:cxnLst>
                <a:cxn ang="0">
                  <a:pos x="T0" y="T1"/>
                </a:cxn>
                <a:cxn ang="0">
                  <a:pos x="T2" y="T3"/>
                </a:cxn>
                <a:cxn ang="0">
                  <a:pos x="T4" y="T5"/>
                </a:cxn>
                <a:cxn ang="0">
                  <a:pos x="T6" y="T7"/>
                </a:cxn>
                <a:cxn ang="0">
                  <a:pos x="T8" y="T9"/>
                </a:cxn>
              </a:cxnLst>
              <a:rect l="0" t="0" r="r" b="b"/>
              <a:pathLst>
                <a:path w="4" h="4">
                  <a:moveTo>
                    <a:pt x="2" y="0"/>
                  </a:moveTo>
                  <a:cubicBezTo>
                    <a:pt x="1" y="0"/>
                    <a:pt x="1" y="2"/>
                    <a:pt x="1" y="3"/>
                  </a:cubicBezTo>
                  <a:cubicBezTo>
                    <a:pt x="1" y="4"/>
                    <a:pt x="3" y="4"/>
                    <a:pt x="4" y="4"/>
                  </a:cubicBezTo>
                  <a:cubicBezTo>
                    <a:pt x="4" y="2"/>
                    <a:pt x="4" y="1"/>
                    <a:pt x="2" y="0"/>
                  </a:cubicBezTo>
                  <a:cubicBezTo>
                    <a:pt x="0" y="1"/>
                    <a:pt x="3" y="1"/>
                    <a:pt x="2" y="0"/>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336" name="Freeform 653">
              <a:extLst>
                <a:ext uri="{FF2B5EF4-FFF2-40B4-BE49-F238E27FC236}">
                  <a16:creationId xmlns:a16="http://schemas.microsoft.com/office/drawing/2014/main" id="{CC989C79-AD66-58DE-50EE-BC5B8BABA7FC}"/>
                </a:ext>
              </a:extLst>
            </p:cNvPr>
            <p:cNvSpPr>
              <a:spLocks/>
            </p:cNvSpPr>
            <p:nvPr/>
          </p:nvSpPr>
          <p:spPr bwMode="auto">
            <a:xfrm>
              <a:off x="7667696" y="3049652"/>
              <a:ext cx="79143" cy="75233"/>
            </a:xfrm>
            <a:custGeom>
              <a:avLst/>
              <a:gdLst>
                <a:gd name="T0" fmla="*/ 5 w 20"/>
                <a:gd name="T1" fmla="*/ 14 h 18"/>
                <a:gd name="T2" fmla="*/ 14 w 20"/>
                <a:gd name="T3" fmla="*/ 18 h 18"/>
                <a:gd name="T4" fmla="*/ 14 w 20"/>
                <a:gd name="T5" fmla="*/ 13 h 18"/>
                <a:gd name="T6" fmla="*/ 17 w 20"/>
                <a:gd name="T7" fmla="*/ 11 h 18"/>
                <a:gd name="T8" fmla="*/ 18 w 20"/>
                <a:gd name="T9" fmla="*/ 6 h 18"/>
                <a:gd name="T10" fmla="*/ 20 w 20"/>
                <a:gd name="T11" fmla="*/ 5 h 18"/>
                <a:gd name="T12" fmla="*/ 19 w 20"/>
                <a:gd name="T13" fmla="*/ 0 h 18"/>
                <a:gd name="T14" fmla="*/ 15 w 20"/>
                <a:gd name="T15" fmla="*/ 1 h 18"/>
                <a:gd name="T16" fmla="*/ 10 w 20"/>
                <a:gd name="T17" fmla="*/ 3 h 18"/>
                <a:gd name="T18" fmla="*/ 12 w 20"/>
                <a:gd name="T19" fmla="*/ 6 h 18"/>
                <a:gd name="T20" fmla="*/ 10 w 20"/>
                <a:gd name="T21" fmla="*/ 4 h 18"/>
                <a:gd name="T22" fmla="*/ 7 w 20"/>
                <a:gd name="T23" fmla="*/ 6 h 18"/>
                <a:gd name="T24" fmla="*/ 5 w 20"/>
                <a:gd name="T25" fmla="*/ 8 h 18"/>
                <a:gd name="T26" fmla="*/ 5 w 20"/>
                <a:gd name="T27" fmla="*/ 12 h 18"/>
                <a:gd name="T28" fmla="*/ 3 w 20"/>
                <a:gd name="T29" fmla="*/ 12 h 18"/>
                <a:gd name="T30" fmla="*/ 4 w 20"/>
                <a:gd name="T31" fmla="*/ 12 h 18"/>
                <a:gd name="T32" fmla="*/ 3 w 20"/>
                <a:gd name="T33" fmla="*/ 12 h 18"/>
                <a:gd name="T34" fmla="*/ 4 w 20"/>
                <a:gd name="T35" fmla="*/ 14 h 18"/>
                <a:gd name="T36" fmla="*/ 2 w 20"/>
                <a:gd name="T37" fmla="*/ 13 h 18"/>
                <a:gd name="T38" fmla="*/ 3 w 20"/>
                <a:gd name="T39" fmla="*/ 14 h 18"/>
                <a:gd name="T40" fmla="*/ 1 w 20"/>
                <a:gd name="T41" fmla="*/ 14 h 18"/>
                <a:gd name="T42" fmla="*/ 2 w 20"/>
                <a:gd name="T43" fmla="*/ 15 h 18"/>
                <a:gd name="T44" fmla="*/ 0 w 20"/>
                <a:gd name="T45" fmla="*/ 15 h 18"/>
                <a:gd name="T46" fmla="*/ 5 w 20"/>
                <a:gd name="T47" fmla="*/ 14 h 18"/>
                <a:gd name="T48" fmla="*/ 5 w 20"/>
                <a:gd name="T49" fmla="*/ 1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 h="18">
                  <a:moveTo>
                    <a:pt x="5" y="14"/>
                  </a:moveTo>
                  <a:cubicBezTo>
                    <a:pt x="7" y="12"/>
                    <a:pt x="13" y="16"/>
                    <a:pt x="14" y="18"/>
                  </a:cubicBezTo>
                  <a:cubicBezTo>
                    <a:pt x="15" y="16"/>
                    <a:pt x="15" y="14"/>
                    <a:pt x="14" y="13"/>
                  </a:cubicBezTo>
                  <a:cubicBezTo>
                    <a:pt x="13" y="9"/>
                    <a:pt x="15" y="11"/>
                    <a:pt x="17" y="11"/>
                  </a:cubicBezTo>
                  <a:cubicBezTo>
                    <a:pt x="19" y="10"/>
                    <a:pt x="19" y="8"/>
                    <a:pt x="18" y="6"/>
                  </a:cubicBezTo>
                  <a:cubicBezTo>
                    <a:pt x="18" y="6"/>
                    <a:pt x="20" y="5"/>
                    <a:pt x="20" y="5"/>
                  </a:cubicBezTo>
                  <a:cubicBezTo>
                    <a:pt x="20" y="3"/>
                    <a:pt x="20" y="2"/>
                    <a:pt x="19" y="0"/>
                  </a:cubicBezTo>
                  <a:cubicBezTo>
                    <a:pt x="19" y="0"/>
                    <a:pt x="15" y="1"/>
                    <a:pt x="15" y="1"/>
                  </a:cubicBezTo>
                  <a:cubicBezTo>
                    <a:pt x="13" y="1"/>
                    <a:pt x="12" y="1"/>
                    <a:pt x="10" y="3"/>
                  </a:cubicBezTo>
                  <a:cubicBezTo>
                    <a:pt x="10" y="3"/>
                    <a:pt x="13" y="5"/>
                    <a:pt x="12" y="6"/>
                  </a:cubicBezTo>
                  <a:cubicBezTo>
                    <a:pt x="10" y="8"/>
                    <a:pt x="9" y="4"/>
                    <a:pt x="10" y="4"/>
                  </a:cubicBezTo>
                  <a:cubicBezTo>
                    <a:pt x="10" y="4"/>
                    <a:pt x="7" y="5"/>
                    <a:pt x="7" y="6"/>
                  </a:cubicBezTo>
                  <a:cubicBezTo>
                    <a:pt x="7" y="7"/>
                    <a:pt x="6" y="7"/>
                    <a:pt x="5" y="8"/>
                  </a:cubicBezTo>
                  <a:cubicBezTo>
                    <a:pt x="5" y="9"/>
                    <a:pt x="3" y="12"/>
                    <a:pt x="5" y="12"/>
                  </a:cubicBezTo>
                  <a:cubicBezTo>
                    <a:pt x="5" y="12"/>
                    <a:pt x="4" y="12"/>
                    <a:pt x="3" y="12"/>
                  </a:cubicBezTo>
                  <a:cubicBezTo>
                    <a:pt x="3" y="12"/>
                    <a:pt x="4" y="12"/>
                    <a:pt x="4" y="12"/>
                  </a:cubicBezTo>
                  <a:cubicBezTo>
                    <a:pt x="4" y="12"/>
                    <a:pt x="3" y="12"/>
                    <a:pt x="3" y="12"/>
                  </a:cubicBezTo>
                  <a:cubicBezTo>
                    <a:pt x="2" y="13"/>
                    <a:pt x="4" y="14"/>
                    <a:pt x="4" y="14"/>
                  </a:cubicBezTo>
                  <a:cubicBezTo>
                    <a:pt x="4" y="13"/>
                    <a:pt x="2" y="13"/>
                    <a:pt x="2" y="13"/>
                  </a:cubicBezTo>
                  <a:cubicBezTo>
                    <a:pt x="2" y="13"/>
                    <a:pt x="3" y="14"/>
                    <a:pt x="3" y="14"/>
                  </a:cubicBezTo>
                  <a:cubicBezTo>
                    <a:pt x="3" y="14"/>
                    <a:pt x="2" y="13"/>
                    <a:pt x="1" y="14"/>
                  </a:cubicBezTo>
                  <a:cubicBezTo>
                    <a:pt x="1" y="14"/>
                    <a:pt x="2" y="15"/>
                    <a:pt x="2" y="15"/>
                  </a:cubicBezTo>
                  <a:cubicBezTo>
                    <a:pt x="2" y="14"/>
                    <a:pt x="1" y="14"/>
                    <a:pt x="0" y="15"/>
                  </a:cubicBezTo>
                  <a:cubicBezTo>
                    <a:pt x="1" y="15"/>
                    <a:pt x="4" y="16"/>
                    <a:pt x="5" y="14"/>
                  </a:cubicBezTo>
                  <a:cubicBezTo>
                    <a:pt x="5" y="14"/>
                    <a:pt x="5" y="15"/>
                    <a:pt x="5" y="14"/>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337" name="Freeform 654">
              <a:extLst>
                <a:ext uri="{FF2B5EF4-FFF2-40B4-BE49-F238E27FC236}">
                  <a16:creationId xmlns:a16="http://schemas.microsoft.com/office/drawing/2014/main" id="{B550F5A2-F582-7AD1-D915-EADF77352D88}"/>
                </a:ext>
              </a:extLst>
            </p:cNvPr>
            <p:cNvSpPr>
              <a:spLocks/>
            </p:cNvSpPr>
            <p:nvPr/>
          </p:nvSpPr>
          <p:spPr bwMode="auto">
            <a:xfrm>
              <a:off x="7762933" y="2924738"/>
              <a:ext cx="59020" cy="92265"/>
            </a:xfrm>
            <a:custGeom>
              <a:avLst/>
              <a:gdLst>
                <a:gd name="T0" fmla="*/ 10 w 15"/>
                <a:gd name="T1" fmla="*/ 21 h 22"/>
                <a:gd name="T2" fmla="*/ 8 w 15"/>
                <a:gd name="T3" fmla="*/ 17 h 22"/>
                <a:gd name="T4" fmla="*/ 11 w 15"/>
                <a:gd name="T5" fmla="*/ 12 h 22"/>
                <a:gd name="T6" fmla="*/ 11 w 15"/>
                <a:gd name="T7" fmla="*/ 13 h 22"/>
                <a:gd name="T8" fmla="*/ 15 w 15"/>
                <a:gd name="T9" fmla="*/ 10 h 22"/>
                <a:gd name="T10" fmla="*/ 11 w 15"/>
                <a:gd name="T11" fmla="*/ 7 h 22"/>
                <a:gd name="T12" fmla="*/ 10 w 15"/>
                <a:gd name="T13" fmla="*/ 5 h 22"/>
                <a:gd name="T14" fmla="*/ 12 w 15"/>
                <a:gd name="T15" fmla="*/ 4 h 22"/>
                <a:gd name="T16" fmla="*/ 12 w 15"/>
                <a:gd name="T17" fmla="*/ 1 h 22"/>
                <a:gd name="T18" fmla="*/ 11 w 15"/>
                <a:gd name="T19" fmla="*/ 1 h 22"/>
                <a:gd name="T20" fmla="*/ 7 w 15"/>
                <a:gd name="T21" fmla="*/ 4 h 22"/>
                <a:gd name="T22" fmla="*/ 2 w 15"/>
                <a:gd name="T23" fmla="*/ 5 h 22"/>
                <a:gd name="T24" fmla="*/ 4 w 15"/>
                <a:gd name="T25" fmla="*/ 6 h 22"/>
                <a:gd name="T26" fmla="*/ 6 w 15"/>
                <a:gd name="T27" fmla="*/ 8 h 22"/>
                <a:gd name="T28" fmla="*/ 4 w 15"/>
                <a:gd name="T29" fmla="*/ 8 h 22"/>
                <a:gd name="T30" fmla="*/ 2 w 15"/>
                <a:gd name="T31" fmla="*/ 8 h 22"/>
                <a:gd name="T32" fmla="*/ 0 w 15"/>
                <a:gd name="T33" fmla="*/ 9 h 22"/>
                <a:gd name="T34" fmla="*/ 0 w 15"/>
                <a:gd name="T35" fmla="*/ 14 h 22"/>
                <a:gd name="T36" fmla="*/ 2 w 15"/>
                <a:gd name="T37" fmla="*/ 16 h 22"/>
                <a:gd name="T38" fmla="*/ 2 w 15"/>
                <a:gd name="T39" fmla="*/ 20 h 22"/>
                <a:gd name="T40" fmla="*/ 10 w 15"/>
                <a:gd name="T41" fmla="*/ 2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 h="22">
                  <a:moveTo>
                    <a:pt x="10" y="21"/>
                  </a:moveTo>
                  <a:cubicBezTo>
                    <a:pt x="10" y="20"/>
                    <a:pt x="6" y="18"/>
                    <a:pt x="8" y="17"/>
                  </a:cubicBezTo>
                  <a:cubicBezTo>
                    <a:pt x="9" y="16"/>
                    <a:pt x="9" y="13"/>
                    <a:pt x="11" y="12"/>
                  </a:cubicBezTo>
                  <a:cubicBezTo>
                    <a:pt x="11" y="12"/>
                    <a:pt x="11" y="13"/>
                    <a:pt x="11" y="13"/>
                  </a:cubicBezTo>
                  <a:cubicBezTo>
                    <a:pt x="12" y="13"/>
                    <a:pt x="15" y="11"/>
                    <a:pt x="15" y="10"/>
                  </a:cubicBezTo>
                  <a:cubicBezTo>
                    <a:pt x="15" y="9"/>
                    <a:pt x="11" y="9"/>
                    <a:pt x="11" y="7"/>
                  </a:cubicBezTo>
                  <a:cubicBezTo>
                    <a:pt x="11" y="6"/>
                    <a:pt x="10" y="6"/>
                    <a:pt x="10" y="5"/>
                  </a:cubicBezTo>
                  <a:cubicBezTo>
                    <a:pt x="10" y="4"/>
                    <a:pt x="12" y="5"/>
                    <a:pt x="12" y="4"/>
                  </a:cubicBezTo>
                  <a:cubicBezTo>
                    <a:pt x="12" y="3"/>
                    <a:pt x="12" y="2"/>
                    <a:pt x="12" y="1"/>
                  </a:cubicBezTo>
                  <a:cubicBezTo>
                    <a:pt x="12" y="0"/>
                    <a:pt x="12" y="1"/>
                    <a:pt x="11" y="1"/>
                  </a:cubicBezTo>
                  <a:cubicBezTo>
                    <a:pt x="8" y="1"/>
                    <a:pt x="9" y="2"/>
                    <a:pt x="7" y="4"/>
                  </a:cubicBezTo>
                  <a:cubicBezTo>
                    <a:pt x="6" y="5"/>
                    <a:pt x="3" y="3"/>
                    <a:pt x="2" y="5"/>
                  </a:cubicBezTo>
                  <a:cubicBezTo>
                    <a:pt x="0" y="7"/>
                    <a:pt x="3" y="7"/>
                    <a:pt x="4" y="6"/>
                  </a:cubicBezTo>
                  <a:cubicBezTo>
                    <a:pt x="5" y="5"/>
                    <a:pt x="7" y="6"/>
                    <a:pt x="6" y="8"/>
                  </a:cubicBezTo>
                  <a:cubicBezTo>
                    <a:pt x="6" y="7"/>
                    <a:pt x="4" y="6"/>
                    <a:pt x="4" y="8"/>
                  </a:cubicBezTo>
                  <a:cubicBezTo>
                    <a:pt x="3" y="8"/>
                    <a:pt x="2" y="9"/>
                    <a:pt x="2" y="8"/>
                  </a:cubicBezTo>
                  <a:cubicBezTo>
                    <a:pt x="2" y="9"/>
                    <a:pt x="0" y="7"/>
                    <a:pt x="0" y="9"/>
                  </a:cubicBezTo>
                  <a:cubicBezTo>
                    <a:pt x="0" y="11"/>
                    <a:pt x="0" y="12"/>
                    <a:pt x="0" y="14"/>
                  </a:cubicBezTo>
                  <a:cubicBezTo>
                    <a:pt x="1" y="15"/>
                    <a:pt x="2" y="15"/>
                    <a:pt x="2" y="16"/>
                  </a:cubicBezTo>
                  <a:cubicBezTo>
                    <a:pt x="3" y="18"/>
                    <a:pt x="1" y="19"/>
                    <a:pt x="2" y="20"/>
                  </a:cubicBezTo>
                  <a:cubicBezTo>
                    <a:pt x="4" y="22"/>
                    <a:pt x="8" y="21"/>
                    <a:pt x="10" y="2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338" name="Freeform 655">
              <a:extLst>
                <a:ext uri="{FF2B5EF4-FFF2-40B4-BE49-F238E27FC236}">
                  <a16:creationId xmlns:a16="http://schemas.microsoft.com/office/drawing/2014/main" id="{60F69CE9-3CD2-4D5E-DCFC-057BE97005AB}"/>
                </a:ext>
              </a:extLst>
            </p:cNvPr>
            <p:cNvSpPr>
              <a:spLocks/>
            </p:cNvSpPr>
            <p:nvPr/>
          </p:nvSpPr>
          <p:spPr bwMode="auto">
            <a:xfrm>
              <a:off x="7720009" y="3008489"/>
              <a:ext cx="175720" cy="215760"/>
            </a:xfrm>
            <a:custGeom>
              <a:avLst/>
              <a:gdLst>
                <a:gd name="T0" fmla="*/ 44 w 45"/>
                <a:gd name="T1" fmla="*/ 24 h 52"/>
                <a:gd name="T2" fmla="*/ 43 w 45"/>
                <a:gd name="T3" fmla="*/ 18 h 52"/>
                <a:gd name="T4" fmla="*/ 42 w 45"/>
                <a:gd name="T5" fmla="*/ 12 h 52"/>
                <a:gd name="T6" fmla="*/ 41 w 45"/>
                <a:gd name="T7" fmla="*/ 7 h 52"/>
                <a:gd name="T8" fmla="*/ 38 w 45"/>
                <a:gd name="T9" fmla="*/ 4 h 52"/>
                <a:gd name="T10" fmla="*/ 38 w 45"/>
                <a:gd name="T11" fmla="*/ 2 h 52"/>
                <a:gd name="T12" fmla="*/ 37 w 45"/>
                <a:gd name="T13" fmla="*/ 5 h 52"/>
                <a:gd name="T14" fmla="*/ 33 w 45"/>
                <a:gd name="T15" fmla="*/ 4 h 52"/>
                <a:gd name="T16" fmla="*/ 25 w 45"/>
                <a:gd name="T17" fmla="*/ 7 h 52"/>
                <a:gd name="T18" fmla="*/ 26 w 45"/>
                <a:gd name="T19" fmla="*/ 4 h 52"/>
                <a:gd name="T20" fmla="*/ 21 w 45"/>
                <a:gd name="T21" fmla="*/ 4 h 52"/>
                <a:gd name="T22" fmla="*/ 20 w 45"/>
                <a:gd name="T23" fmla="*/ 1 h 52"/>
                <a:gd name="T24" fmla="*/ 13 w 45"/>
                <a:gd name="T25" fmla="*/ 0 h 52"/>
                <a:gd name="T26" fmla="*/ 15 w 45"/>
                <a:gd name="T27" fmla="*/ 3 h 52"/>
                <a:gd name="T28" fmla="*/ 15 w 45"/>
                <a:gd name="T29" fmla="*/ 6 h 52"/>
                <a:gd name="T30" fmla="*/ 17 w 45"/>
                <a:gd name="T31" fmla="*/ 7 h 52"/>
                <a:gd name="T32" fmla="*/ 20 w 45"/>
                <a:gd name="T33" fmla="*/ 9 h 52"/>
                <a:gd name="T34" fmla="*/ 15 w 45"/>
                <a:gd name="T35" fmla="*/ 8 h 52"/>
                <a:gd name="T36" fmla="*/ 14 w 45"/>
                <a:gd name="T37" fmla="*/ 8 h 52"/>
                <a:gd name="T38" fmla="*/ 13 w 45"/>
                <a:gd name="T39" fmla="*/ 10 h 52"/>
                <a:gd name="T40" fmla="*/ 6 w 45"/>
                <a:gd name="T41" fmla="*/ 10 h 52"/>
                <a:gd name="T42" fmla="*/ 6 w 45"/>
                <a:gd name="T43" fmla="*/ 15 h 52"/>
                <a:gd name="T44" fmla="*/ 6 w 45"/>
                <a:gd name="T45" fmla="*/ 17 h 52"/>
                <a:gd name="T46" fmla="*/ 1 w 45"/>
                <a:gd name="T47" fmla="*/ 22 h 52"/>
                <a:gd name="T48" fmla="*/ 2 w 45"/>
                <a:gd name="T49" fmla="*/ 26 h 52"/>
                <a:gd name="T50" fmla="*/ 2 w 45"/>
                <a:gd name="T51" fmla="*/ 30 h 52"/>
                <a:gd name="T52" fmla="*/ 1 w 45"/>
                <a:gd name="T53" fmla="*/ 33 h 52"/>
                <a:gd name="T54" fmla="*/ 3 w 45"/>
                <a:gd name="T55" fmla="*/ 37 h 52"/>
                <a:gd name="T56" fmla="*/ 11 w 45"/>
                <a:gd name="T57" fmla="*/ 40 h 52"/>
                <a:gd name="T58" fmla="*/ 9 w 45"/>
                <a:gd name="T59" fmla="*/ 49 h 52"/>
                <a:gd name="T60" fmla="*/ 19 w 45"/>
                <a:gd name="T61" fmla="*/ 49 h 52"/>
                <a:gd name="T62" fmla="*/ 23 w 45"/>
                <a:gd name="T63" fmla="*/ 51 h 52"/>
                <a:gd name="T64" fmla="*/ 26 w 45"/>
                <a:gd name="T65" fmla="*/ 50 h 52"/>
                <a:gd name="T66" fmla="*/ 33 w 45"/>
                <a:gd name="T67" fmla="*/ 49 h 52"/>
                <a:gd name="T68" fmla="*/ 36 w 45"/>
                <a:gd name="T69" fmla="*/ 49 h 52"/>
                <a:gd name="T70" fmla="*/ 36 w 45"/>
                <a:gd name="T71" fmla="*/ 45 h 52"/>
                <a:gd name="T72" fmla="*/ 40 w 45"/>
                <a:gd name="T73" fmla="*/ 43 h 52"/>
                <a:gd name="T74" fmla="*/ 35 w 45"/>
                <a:gd name="T75" fmla="*/ 37 h 52"/>
                <a:gd name="T76" fmla="*/ 32 w 45"/>
                <a:gd name="T77" fmla="*/ 31 h 52"/>
                <a:gd name="T78" fmla="*/ 41 w 45"/>
                <a:gd name="T79" fmla="*/ 26 h 52"/>
                <a:gd name="T80" fmla="*/ 44 w 45"/>
                <a:gd name="T81" fmla="*/ 28 h 52"/>
                <a:gd name="T82" fmla="*/ 44 w 45"/>
                <a:gd name="T83" fmla="*/ 24 h 52"/>
                <a:gd name="T84" fmla="*/ 44 w 45"/>
                <a:gd name="T85" fmla="*/ 2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5" h="52">
                  <a:moveTo>
                    <a:pt x="44" y="24"/>
                  </a:moveTo>
                  <a:cubicBezTo>
                    <a:pt x="43" y="22"/>
                    <a:pt x="43" y="20"/>
                    <a:pt x="43" y="18"/>
                  </a:cubicBezTo>
                  <a:cubicBezTo>
                    <a:pt x="42" y="16"/>
                    <a:pt x="41" y="15"/>
                    <a:pt x="42" y="12"/>
                  </a:cubicBezTo>
                  <a:cubicBezTo>
                    <a:pt x="43" y="10"/>
                    <a:pt x="42" y="8"/>
                    <a:pt x="41" y="7"/>
                  </a:cubicBezTo>
                  <a:cubicBezTo>
                    <a:pt x="40" y="6"/>
                    <a:pt x="38" y="5"/>
                    <a:pt x="38" y="4"/>
                  </a:cubicBezTo>
                  <a:cubicBezTo>
                    <a:pt x="38" y="4"/>
                    <a:pt x="39" y="3"/>
                    <a:pt x="38" y="2"/>
                  </a:cubicBezTo>
                  <a:cubicBezTo>
                    <a:pt x="37" y="2"/>
                    <a:pt x="37" y="5"/>
                    <a:pt x="37" y="5"/>
                  </a:cubicBezTo>
                  <a:cubicBezTo>
                    <a:pt x="35" y="5"/>
                    <a:pt x="35" y="4"/>
                    <a:pt x="33" y="4"/>
                  </a:cubicBezTo>
                  <a:cubicBezTo>
                    <a:pt x="31" y="5"/>
                    <a:pt x="28" y="7"/>
                    <a:pt x="25" y="7"/>
                  </a:cubicBezTo>
                  <a:cubicBezTo>
                    <a:pt x="24" y="6"/>
                    <a:pt x="26" y="5"/>
                    <a:pt x="26" y="4"/>
                  </a:cubicBezTo>
                  <a:cubicBezTo>
                    <a:pt x="24" y="4"/>
                    <a:pt x="23" y="5"/>
                    <a:pt x="21" y="4"/>
                  </a:cubicBezTo>
                  <a:cubicBezTo>
                    <a:pt x="20" y="3"/>
                    <a:pt x="23" y="1"/>
                    <a:pt x="20" y="1"/>
                  </a:cubicBezTo>
                  <a:cubicBezTo>
                    <a:pt x="18" y="1"/>
                    <a:pt x="16" y="1"/>
                    <a:pt x="13" y="0"/>
                  </a:cubicBezTo>
                  <a:cubicBezTo>
                    <a:pt x="14" y="1"/>
                    <a:pt x="15" y="1"/>
                    <a:pt x="15" y="3"/>
                  </a:cubicBezTo>
                  <a:cubicBezTo>
                    <a:pt x="14" y="4"/>
                    <a:pt x="14" y="4"/>
                    <a:pt x="15" y="6"/>
                  </a:cubicBezTo>
                  <a:cubicBezTo>
                    <a:pt x="15" y="8"/>
                    <a:pt x="15" y="7"/>
                    <a:pt x="17" y="7"/>
                  </a:cubicBezTo>
                  <a:cubicBezTo>
                    <a:pt x="18" y="7"/>
                    <a:pt x="19" y="8"/>
                    <a:pt x="20" y="9"/>
                  </a:cubicBezTo>
                  <a:cubicBezTo>
                    <a:pt x="19" y="8"/>
                    <a:pt x="16" y="8"/>
                    <a:pt x="15" y="8"/>
                  </a:cubicBezTo>
                  <a:cubicBezTo>
                    <a:pt x="15" y="8"/>
                    <a:pt x="14" y="8"/>
                    <a:pt x="14" y="8"/>
                  </a:cubicBezTo>
                  <a:cubicBezTo>
                    <a:pt x="13" y="9"/>
                    <a:pt x="14" y="10"/>
                    <a:pt x="13" y="10"/>
                  </a:cubicBezTo>
                  <a:cubicBezTo>
                    <a:pt x="11" y="11"/>
                    <a:pt x="7" y="6"/>
                    <a:pt x="6" y="10"/>
                  </a:cubicBezTo>
                  <a:cubicBezTo>
                    <a:pt x="7" y="12"/>
                    <a:pt x="8" y="14"/>
                    <a:pt x="6" y="15"/>
                  </a:cubicBezTo>
                  <a:cubicBezTo>
                    <a:pt x="5" y="17"/>
                    <a:pt x="5" y="15"/>
                    <a:pt x="6" y="17"/>
                  </a:cubicBezTo>
                  <a:cubicBezTo>
                    <a:pt x="6" y="22"/>
                    <a:pt x="0" y="20"/>
                    <a:pt x="1" y="22"/>
                  </a:cubicBezTo>
                  <a:cubicBezTo>
                    <a:pt x="1" y="23"/>
                    <a:pt x="2" y="24"/>
                    <a:pt x="2" y="26"/>
                  </a:cubicBezTo>
                  <a:cubicBezTo>
                    <a:pt x="2" y="28"/>
                    <a:pt x="1" y="28"/>
                    <a:pt x="2" y="30"/>
                  </a:cubicBezTo>
                  <a:cubicBezTo>
                    <a:pt x="3" y="31"/>
                    <a:pt x="0" y="33"/>
                    <a:pt x="1" y="33"/>
                  </a:cubicBezTo>
                  <a:cubicBezTo>
                    <a:pt x="3" y="34"/>
                    <a:pt x="2" y="36"/>
                    <a:pt x="3" y="37"/>
                  </a:cubicBezTo>
                  <a:cubicBezTo>
                    <a:pt x="4" y="40"/>
                    <a:pt x="8" y="39"/>
                    <a:pt x="11" y="40"/>
                  </a:cubicBezTo>
                  <a:cubicBezTo>
                    <a:pt x="11" y="40"/>
                    <a:pt x="9" y="48"/>
                    <a:pt x="9" y="49"/>
                  </a:cubicBezTo>
                  <a:cubicBezTo>
                    <a:pt x="13" y="49"/>
                    <a:pt x="15" y="48"/>
                    <a:pt x="19" y="49"/>
                  </a:cubicBezTo>
                  <a:cubicBezTo>
                    <a:pt x="19" y="49"/>
                    <a:pt x="23" y="52"/>
                    <a:pt x="23" y="51"/>
                  </a:cubicBezTo>
                  <a:cubicBezTo>
                    <a:pt x="24" y="49"/>
                    <a:pt x="25" y="49"/>
                    <a:pt x="26" y="50"/>
                  </a:cubicBezTo>
                  <a:cubicBezTo>
                    <a:pt x="27" y="51"/>
                    <a:pt x="32" y="48"/>
                    <a:pt x="33" y="49"/>
                  </a:cubicBezTo>
                  <a:cubicBezTo>
                    <a:pt x="33" y="49"/>
                    <a:pt x="37" y="50"/>
                    <a:pt x="36" y="49"/>
                  </a:cubicBezTo>
                  <a:cubicBezTo>
                    <a:pt x="35" y="46"/>
                    <a:pt x="34" y="46"/>
                    <a:pt x="36" y="45"/>
                  </a:cubicBezTo>
                  <a:cubicBezTo>
                    <a:pt x="38" y="43"/>
                    <a:pt x="38" y="43"/>
                    <a:pt x="40" y="43"/>
                  </a:cubicBezTo>
                  <a:cubicBezTo>
                    <a:pt x="41" y="42"/>
                    <a:pt x="36" y="38"/>
                    <a:pt x="35" y="37"/>
                  </a:cubicBezTo>
                  <a:cubicBezTo>
                    <a:pt x="34" y="37"/>
                    <a:pt x="31" y="32"/>
                    <a:pt x="32" y="31"/>
                  </a:cubicBezTo>
                  <a:cubicBezTo>
                    <a:pt x="36" y="30"/>
                    <a:pt x="38" y="29"/>
                    <a:pt x="41" y="26"/>
                  </a:cubicBezTo>
                  <a:cubicBezTo>
                    <a:pt x="42" y="25"/>
                    <a:pt x="43" y="29"/>
                    <a:pt x="44" y="28"/>
                  </a:cubicBezTo>
                  <a:cubicBezTo>
                    <a:pt x="45" y="27"/>
                    <a:pt x="45" y="25"/>
                    <a:pt x="44" y="24"/>
                  </a:cubicBezTo>
                  <a:cubicBezTo>
                    <a:pt x="44" y="23"/>
                    <a:pt x="44" y="24"/>
                    <a:pt x="44" y="24"/>
                  </a:cubicBezTo>
                  <a:close/>
                </a:path>
              </a:pathLst>
            </a:custGeom>
            <a:solidFill>
              <a:schemeClr val="tx2"/>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339" name="Freeform 656">
              <a:extLst>
                <a:ext uri="{FF2B5EF4-FFF2-40B4-BE49-F238E27FC236}">
                  <a16:creationId xmlns:a16="http://schemas.microsoft.com/office/drawing/2014/main" id="{5FF73AC9-CB04-FF92-7517-E8FB2B26AF7D}"/>
                </a:ext>
              </a:extLst>
            </p:cNvPr>
            <p:cNvSpPr>
              <a:spLocks/>
            </p:cNvSpPr>
            <p:nvPr/>
          </p:nvSpPr>
          <p:spPr bwMode="auto">
            <a:xfrm>
              <a:off x="8029867" y="3075203"/>
              <a:ext cx="350099" cy="220019"/>
            </a:xfrm>
            <a:custGeom>
              <a:avLst/>
              <a:gdLst>
                <a:gd name="T0" fmla="*/ 0 w 89"/>
                <a:gd name="T1" fmla="*/ 27 h 53"/>
                <a:gd name="T2" fmla="*/ 9 w 89"/>
                <a:gd name="T3" fmla="*/ 30 h 53"/>
                <a:gd name="T4" fmla="*/ 16 w 89"/>
                <a:gd name="T5" fmla="*/ 31 h 53"/>
                <a:gd name="T6" fmla="*/ 22 w 89"/>
                <a:gd name="T7" fmla="*/ 28 h 53"/>
                <a:gd name="T8" fmla="*/ 33 w 89"/>
                <a:gd name="T9" fmla="*/ 30 h 53"/>
                <a:gd name="T10" fmla="*/ 40 w 89"/>
                <a:gd name="T11" fmla="*/ 41 h 53"/>
                <a:gd name="T12" fmla="*/ 44 w 89"/>
                <a:gd name="T13" fmla="*/ 38 h 53"/>
                <a:gd name="T14" fmla="*/ 47 w 89"/>
                <a:gd name="T15" fmla="*/ 41 h 53"/>
                <a:gd name="T16" fmla="*/ 57 w 89"/>
                <a:gd name="T17" fmla="*/ 42 h 53"/>
                <a:gd name="T18" fmla="*/ 51 w 89"/>
                <a:gd name="T19" fmla="*/ 46 h 53"/>
                <a:gd name="T20" fmla="*/ 55 w 89"/>
                <a:gd name="T21" fmla="*/ 49 h 53"/>
                <a:gd name="T22" fmla="*/ 59 w 89"/>
                <a:gd name="T23" fmla="*/ 51 h 53"/>
                <a:gd name="T24" fmla="*/ 67 w 89"/>
                <a:gd name="T25" fmla="*/ 48 h 53"/>
                <a:gd name="T26" fmla="*/ 72 w 89"/>
                <a:gd name="T27" fmla="*/ 46 h 53"/>
                <a:gd name="T28" fmla="*/ 68 w 89"/>
                <a:gd name="T29" fmla="*/ 46 h 53"/>
                <a:gd name="T30" fmla="*/ 63 w 89"/>
                <a:gd name="T31" fmla="*/ 44 h 53"/>
                <a:gd name="T32" fmla="*/ 72 w 89"/>
                <a:gd name="T33" fmla="*/ 38 h 53"/>
                <a:gd name="T34" fmla="*/ 78 w 89"/>
                <a:gd name="T35" fmla="*/ 35 h 53"/>
                <a:gd name="T36" fmla="*/ 84 w 89"/>
                <a:gd name="T37" fmla="*/ 31 h 53"/>
                <a:gd name="T38" fmla="*/ 87 w 89"/>
                <a:gd name="T39" fmla="*/ 28 h 53"/>
                <a:gd name="T40" fmla="*/ 86 w 89"/>
                <a:gd name="T41" fmla="*/ 26 h 53"/>
                <a:gd name="T42" fmla="*/ 88 w 89"/>
                <a:gd name="T43" fmla="*/ 25 h 53"/>
                <a:gd name="T44" fmla="*/ 86 w 89"/>
                <a:gd name="T45" fmla="*/ 24 h 53"/>
                <a:gd name="T46" fmla="*/ 88 w 89"/>
                <a:gd name="T47" fmla="*/ 21 h 53"/>
                <a:gd name="T48" fmla="*/ 85 w 89"/>
                <a:gd name="T49" fmla="*/ 19 h 53"/>
                <a:gd name="T50" fmla="*/ 82 w 89"/>
                <a:gd name="T51" fmla="*/ 18 h 53"/>
                <a:gd name="T52" fmla="*/ 78 w 89"/>
                <a:gd name="T53" fmla="*/ 18 h 53"/>
                <a:gd name="T54" fmla="*/ 75 w 89"/>
                <a:gd name="T55" fmla="*/ 15 h 53"/>
                <a:gd name="T56" fmla="*/ 72 w 89"/>
                <a:gd name="T57" fmla="*/ 17 h 53"/>
                <a:gd name="T58" fmla="*/ 69 w 89"/>
                <a:gd name="T59" fmla="*/ 14 h 53"/>
                <a:gd name="T60" fmla="*/ 65 w 89"/>
                <a:gd name="T61" fmla="*/ 14 h 53"/>
                <a:gd name="T62" fmla="*/ 64 w 89"/>
                <a:gd name="T63" fmla="*/ 10 h 53"/>
                <a:gd name="T64" fmla="*/ 60 w 89"/>
                <a:gd name="T65" fmla="*/ 9 h 53"/>
                <a:gd name="T66" fmla="*/ 60 w 89"/>
                <a:gd name="T67" fmla="*/ 5 h 53"/>
                <a:gd name="T68" fmla="*/ 58 w 89"/>
                <a:gd name="T69" fmla="*/ 2 h 53"/>
                <a:gd name="T70" fmla="*/ 53 w 89"/>
                <a:gd name="T71" fmla="*/ 1 h 53"/>
                <a:gd name="T72" fmla="*/ 47 w 89"/>
                <a:gd name="T73" fmla="*/ 2 h 53"/>
                <a:gd name="T74" fmla="*/ 43 w 89"/>
                <a:gd name="T75" fmla="*/ 3 h 53"/>
                <a:gd name="T76" fmla="*/ 41 w 89"/>
                <a:gd name="T77" fmla="*/ 9 h 53"/>
                <a:gd name="T78" fmla="*/ 38 w 89"/>
                <a:gd name="T79" fmla="*/ 7 h 53"/>
                <a:gd name="T80" fmla="*/ 36 w 89"/>
                <a:gd name="T81" fmla="*/ 8 h 53"/>
                <a:gd name="T82" fmla="*/ 34 w 89"/>
                <a:gd name="T83" fmla="*/ 6 h 53"/>
                <a:gd name="T84" fmla="*/ 31 w 89"/>
                <a:gd name="T85" fmla="*/ 7 h 53"/>
                <a:gd name="T86" fmla="*/ 29 w 89"/>
                <a:gd name="T87" fmla="*/ 6 h 53"/>
                <a:gd name="T88" fmla="*/ 28 w 89"/>
                <a:gd name="T89" fmla="*/ 8 h 53"/>
                <a:gd name="T90" fmla="*/ 21 w 89"/>
                <a:gd name="T91" fmla="*/ 5 h 53"/>
                <a:gd name="T92" fmla="*/ 12 w 89"/>
                <a:gd name="T93" fmla="*/ 4 h 53"/>
                <a:gd name="T94" fmla="*/ 6 w 89"/>
                <a:gd name="T95" fmla="*/ 6 h 53"/>
                <a:gd name="T96" fmla="*/ 9 w 89"/>
                <a:gd name="T97" fmla="*/ 11 h 53"/>
                <a:gd name="T98" fmla="*/ 10 w 89"/>
                <a:gd name="T99" fmla="*/ 14 h 53"/>
                <a:gd name="T100" fmla="*/ 5 w 89"/>
                <a:gd name="T101" fmla="*/ 16 h 53"/>
                <a:gd name="T102" fmla="*/ 2 w 89"/>
                <a:gd name="T103" fmla="*/ 23 h 53"/>
                <a:gd name="T104" fmla="*/ 0 w 89"/>
                <a:gd name="T105" fmla="*/ 2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9" h="53">
                  <a:moveTo>
                    <a:pt x="0" y="27"/>
                  </a:moveTo>
                  <a:cubicBezTo>
                    <a:pt x="0" y="30"/>
                    <a:pt x="7" y="30"/>
                    <a:pt x="9" y="30"/>
                  </a:cubicBezTo>
                  <a:cubicBezTo>
                    <a:pt x="11" y="30"/>
                    <a:pt x="13" y="32"/>
                    <a:pt x="16" y="31"/>
                  </a:cubicBezTo>
                  <a:cubicBezTo>
                    <a:pt x="17" y="29"/>
                    <a:pt x="20" y="28"/>
                    <a:pt x="22" y="28"/>
                  </a:cubicBezTo>
                  <a:cubicBezTo>
                    <a:pt x="25" y="26"/>
                    <a:pt x="31" y="28"/>
                    <a:pt x="33" y="30"/>
                  </a:cubicBezTo>
                  <a:cubicBezTo>
                    <a:pt x="36" y="34"/>
                    <a:pt x="37" y="38"/>
                    <a:pt x="40" y="41"/>
                  </a:cubicBezTo>
                  <a:cubicBezTo>
                    <a:pt x="42" y="40"/>
                    <a:pt x="42" y="39"/>
                    <a:pt x="44" y="38"/>
                  </a:cubicBezTo>
                  <a:cubicBezTo>
                    <a:pt x="46" y="38"/>
                    <a:pt x="46" y="40"/>
                    <a:pt x="47" y="41"/>
                  </a:cubicBezTo>
                  <a:cubicBezTo>
                    <a:pt x="48" y="42"/>
                    <a:pt x="57" y="43"/>
                    <a:pt x="57" y="42"/>
                  </a:cubicBezTo>
                  <a:cubicBezTo>
                    <a:pt x="57" y="43"/>
                    <a:pt x="51" y="45"/>
                    <a:pt x="51" y="46"/>
                  </a:cubicBezTo>
                  <a:cubicBezTo>
                    <a:pt x="52" y="47"/>
                    <a:pt x="56" y="46"/>
                    <a:pt x="55" y="49"/>
                  </a:cubicBezTo>
                  <a:cubicBezTo>
                    <a:pt x="54" y="51"/>
                    <a:pt x="57" y="53"/>
                    <a:pt x="59" y="51"/>
                  </a:cubicBezTo>
                  <a:cubicBezTo>
                    <a:pt x="61" y="50"/>
                    <a:pt x="64" y="48"/>
                    <a:pt x="67" y="48"/>
                  </a:cubicBezTo>
                  <a:cubicBezTo>
                    <a:pt x="70" y="48"/>
                    <a:pt x="71" y="48"/>
                    <a:pt x="72" y="46"/>
                  </a:cubicBezTo>
                  <a:cubicBezTo>
                    <a:pt x="72" y="46"/>
                    <a:pt x="69" y="46"/>
                    <a:pt x="68" y="46"/>
                  </a:cubicBezTo>
                  <a:cubicBezTo>
                    <a:pt x="66" y="46"/>
                    <a:pt x="64" y="47"/>
                    <a:pt x="63" y="44"/>
                  </a:cubicBezTo>
                  <a:cubicBezTo>
                    <a:pt x="60" y="40"/>
                    <a:pt x="70" y="38"/>
                    <a:pt x="72" y="38"/>
                  </a:cubicBezTo>
                  <a:cubicBezTo>
                    <a:pt x="74" y="37"/>
                    <a:pt x="76" y="36"/>
                    <a:pt x="78" y="35"/>
                  </a:cubicBezTo>
                  <a:cubicBezTo>
                    <a:pt x="79" y="33"/>
                    <a:pt x="81" y="31"/>
                    <a:pt x="84" y="31"/>
                  </a:cubicBezTo>
                  <a:cubicBezTo>
                    <a:pt x="85" y="31"/>
                    <a:pt x="87" y="31"/>
                    <a:pt x="87" y="28"/>
                  </a:cubicBezTo>
                  <a:cubicBezTo>
                    <a:pt x="87" y="27"/>
                    <a:pt x="86" y="27"/>
                    <a:pt x="86" y="26"/>
                  </a:cubicBezTo>
                  <a:cubicBezTo>
                    <a:pt x="86" y="25"/>
                    <a:pt x="88" y="25"/>
                    <a:pt x="88" y="25"/>
                  </a:cubicBezTo>
                  <a:cubicBezTo>
                    <a:pt x="88" y="25"/>
                    <a:pt x="86" y="24"/>
                    <a:pt x="86" y="24"/>
                  </a:cubicBezTo>
                  <a:cubicBezTo>
                    <a:pt x="86" y="23"/>
                    <a:pt x="89" y="23"/>
                    <a:pt x="88" y="21"/>
                  </a:cubicBezTo>
                  <a:cubicBezTo>
                    <a:pt x="88" y="21"/>
                    <a:pt x="86" y="20"/>
                    <a:pt x="85" y="19"/>
                  </a:cubicBezTo>
                  <a:cubicBezTo>
                    <a:pt x="84" y="18"/>
                    <a:pt x="83" y="20"/>
                    <a:pt x="82" y="18"/>
                  </a:cubicBezTo>
                  <a:cubicBezTo>
                    <a:pt x="81" y="17"/>
                    <a:pt x="80" y="17"/>
                    <a:pt x="78" y="18"/>
                  </a:cubicBezTo>
                  <a:cubicBezTo>
                    <a:pt x="77" y="18"/>
                    <a:pt x="76" y="15"/>
                    <a:pt x="75" y="15"/>
                  </a:cubicBezTo>
                  <a:cubicBezTo>
                    <a:pt x="74" y="14"/>
                    <a:pt x="73" y="16"/>
                    <a:pt x="72" y="17"/>
                  </a:cubicBezTo>
                  <a:cubicBezTo>
                    <a:pt x="71" y="17"/>
                    <a:pt x="70" y="14"/>
                    <a:pt x="69" y="14"/>
                  </a:cubicBezTo>
                  <a:cubicBezTo>
                    <a:pt x="68" y="14"/>
                    <a:pt x="65" y="15"/>
                    <a:pt x="65" y="14"/>
                  </a:cubicBezTo>
                  <a:cubicBezTo>
                    <a:pt x="65" y="13"/>
                    <a:pt x="65" y="11"/>
                    <a:pt x="64" y="10"/>
                  </a:cubicBezTo>
                  <a:cubicBezTo>
                    <a:pt x="63" y="9"/>
                    <a:pt x="61" y="10"/>
                    <a:pt x="60" y="9"/>
                  </a:cubicBezTo>
                  <a:cubicBezTo>
                    <a:pt x="59" y="8"/>
                    <a:pt x="58" y="6"/>
                    <a:pt x="60" y="5"/>
                  </a:cubicBezTo>
                  <a:cubicBezTo>
                    <a:pt x="61" y="5"/>
                    <a:pt x="59" y="2"/>
                    <a:pt x="58" y="2"/>
                  </a:cubicBezTo>
                  <a:cubicBezTo>
                    <a:pt x="57" y="1"/>
                    <a:pt x="54" y="2"/>
                    <a:pt x="53" y="1"/>
                  </a:cubicBezTo>
                  <a:cubicBezTo>
                    <a:pt x="50" y="0"/>
                    <a:pt x="50" y="6"/>
                    <a:pt x="47" y="2"/>
                  </a:cubicBezTo>
                  <a:cubicBezTo>
                    <a:pt x="46" y="2"/>
                    <a:pt x="44" y="3"/>
                    <a:pt x="43" y="3"/>
                  </a:cubicBezTo>
                  <a:cubicBezTo>
                    <a:pt x="41" y="4"/>
                    <a:pt x="42" y="9"/>
                    <a:pt x="41" y="9"/>
                  </a:cubicBezTo>
                  <a:cubicBezTo>
                    <a:pt x="40" y="9"/>
                    <a:pt x="39" y="7"/>
                    <a:pt x="38" y="7"/>
                  </a:cubicBezTo>
                  <a:cubicBezTo>
                    <a:pt x="38" y="7"/>
                    <a:pt x="37" y="8"/>
                    <a:pt x="36" y="8"/>
                  </a:cubicBezTo>
                  <a:cubicBezTo>
                    <a:pt x="35" y="8"/>
                    <a:pt x="34" y="7"/>
                    <a:pt x="34" y="6"/>
                  </a:cubicBezTo>
                  <a:cubicBezTo>
                    <a:pt x="34" y="5"/>
                    <a:pt x="32" y="7"/>
                    <a:pt x="31" y="7"/>
                  </a:cubicBezTo>
                  <a:cubicBezTo>
                    <a:pt x="30" y="7"/>
                    <a:pt x="30" y="6"/>
                    <a:pt x="29" y="6"/>
                  </a:cubicBezTo>
                  <a:cubicBezTo>
                    <a:pt x="28" y="6"/>
                    <a:pt x="28" y="7"/>
                    <a:pt x="28" y="8"/>
                  </a:cubicBezTo>
                  <a:cubicBezTo>
                    <a:pt x="28" y="8"/>
                    <a:pt x="21" y="5"/>
                    <a:pt x="21" y="5"/>
                  </a:cubicBezTo>
                  <a:cubicBezTo>
                    <a:pt x="18" y="4"/>
                    <a:pt x="15" y="4"/>
                    <a:pt x="12" y="4"/>
                  </a:cubicBezTo>
                  <a:cubicBezTo>
                    <a:pt x="10" y="4"/>
                    <a:pt x="9" y="6"/>
                    <a:pt x="6" y="6"/>
                  </a:cubicBezTo>
                  <a:cubicBezTo>
                    <a:pt x="6" y="9"/>
                    <a:pt x="9" y="9"/>
                    <a:pt x="9" y="11"/>
                  </a:cubicBezTo>
                  <a:cubicBezTo>
                    <a:pt x="9" y="12"/>
                    <a:pt x="10" y="13"/>
                    <a:pt x="10" y="14"/>
                  </a:cubicBezTo>
                  <a:cubicBezTo>
                    <a:pt x="9" y="15"/>
                    <a:pt x="6" y="15"/>
                    <a:pt x="5" y="16"/>
                  </a:cubicBezTo>
                  <a:cubicBezTo>
                    <a:pt x="2" y="18"/>
                    <a:pt x="3" y="20"/>
                    <a:pt x="2" y="23"/>
                  </a:cubicBezTo>
                  <a:cubicBezTo>
                    <a:pt x="2" y="25"/>
                    <a:pt x="1" y="26"/>
                    <a:pt x="0" y="27"/>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340" name="Freeform 657">
              <a:extLst>
                <a:ext uri="{FF2B5EF4-FFF2-40B4-BE49-F238E27FC236}">
                  <a16:creationId xmlns:a16="http://schemas.microsoft.com/office/drawing/2014/main" id="{37000F73-40B4-7883-2D89-0A5960162A8C}"/>
                </a:ext>
              </a:extLst>
            </p:cNvPr>
            <p:cNvSpPr>
              <a:spLocks/>
            </p:cNvSpPr>
            <p:nvPr/>
          </p:nvSpPr>
          <p:spPr bwMode="auto">
            <a:xfrm>
              <a:off x="7919874" y="3157532"/>
              <a:ext cx="118041" cy="51101"/>
            </a:xfrm>
            <a:custGeom>
              <a:avLst/>
              <a:gdLst>
                <a:gd name="T0" fmla="*/ 30 w 30"/>
                <a:gd name="T1" fmla="*/ 4 h 12"/>
                <a:gd name="T2" fmla="*/ 22 w 30"/>
                <a:gd name="T3" fmla="*/ 0 h 12"/>
                <a:gd name="T4" fmla="*/ 17 w 30"/>
                <a:gd name="T5" fmla="*/ 0 h 12"/>
                <a:gd name="T6" fmla="*/ 14 w 30"/>
                <a:gd name="T7" fmla="*/ 1 h 12"/>
                <a:gd name="T8" fmla="*/ 11 w 30"/>
                <a:gd name="T9" fmla="*/ 0 h 12"/>
                <a:gd name="T10" fmla="*/ 8 w 30"/>
                <a:gd name="T11" fmla="*/ 3 h 12"/>
                <a:gd name="T12" fmla="*/ 3 w 30"/>
                <a:gd name="T13" fmla="*/ 9 h 12"/>
                <a:gd name="T14" fmla="*/ 11 w 30"/>
                <a:gd name="T15" fmla="*/ 11 h 12"/>
                <a:gd name="T16" fmla="*/ 13 w 30"/>
                <a:gd name="T17" fmla="*/ 9 h 12"/>
                <a:gd name="T18" fmla="*/ 18 w 30"/>
                <a:gd name="T19" fmla="*/ 9 h 12"/>
                <a:gd name="T20" fmla="*/ 19 w 30"/>
                <a:gd name="T21" fmla="*/ 6 h 12"/>
                <a:gd name="T22" fmla="*/ 24 w 30"/>
                <a:gd name="T23" fmla="*/ 7 h 12"/>
                <a:gd name="T24" fmla="*/ 28 w 30"/>
                <a:gd name="T25" fmla="*/ 7 h 12"/>
                <a:gd name="T26" fmla="*/ 30 w 30"/>
                <a:gd name="T27"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 h="12">
                  <a:moveTo>
                    <a:pt x="30" y="4"/>
                  </a:moveTo>
                  <a:cubicBezTo>
                    <a:pt x="27" y="2"/>
                    <a:pt x="26" y="0"/>
                    <a:pt x="22" y="0"/>
                  </a:cubicBezTo>
                  <a:cubicBezTo>
                    <a:pt x="20" y="0"/>
                    <a:pt x="19" y="0"/>
                    <a:pt x="17" y="0"/>
                  </a:cubicBezTo>
                  <a:cubicBezTo>
                    <a:pt x="15" y="0"/>
                    <a:pt x="15" y="1"/>
                    <a:pt x="14" y="1"/>
                  </a:cubicBezTo>
                  <a:cubicBezTo>
                    <a:pt x="13" y="1"/>
                    <a:pt x="12" y="0"/>
                    <a:pt x="11" y="0"/>
                  </a:cubicBezTo>
                  <a:cubicBezTo>
                    <a:pt x="10" y="1"/>
                    <a:pt x="9" y="2"/>
                    <a:pt x="8" y="3"/>
                  </a:cubicBezTo>
                  <a:cubicBezTo>
                    <a:pt x="6" y="5"/>
                    <a:pt x="0" y="4"/>
                    <a:pt x="3" y="9"/>
                  </a:cubicBezTo>
                  <a:cubicBezTo>
                    <a:pt x="4" y="11"/>
                    <a:pt x="8" y="12"/>
                    <a:pt x="11" y="11"/>
                  </a:cubicBezTo>
                  <a:cubicBezTo>
                    <a:pt x="12" y="11"/>
                    <a:pt x="12" y="9"/>
                    <a:pt x="13" y="9"/>
                  </a:cubicBezTo>
                  <a:cubicBezTo>
                    <a:pt x="15" y="9"/>
                    <a:pt x="17" y="9"/>
                    <a:pt x="18" y="9"/>
                  </a:cubicBezTo>
                  <a:cubicBezTo>
                    <a:pt x="19" y="9"/>
                    <a:pt x="19" y="7"/>
                    <a:pt x="19" y="6"/>
                  </a:cubicBezTo>
                  <a:cubicBezTo>
                    <a:pt x="20" y="5"/>
                    <a:pt x="23" y="7"/>
                    <a:pt x="24" y="7"/>
                  </a:cubicBezTo>
                  <a:cubicBezTo>
                    <a:pt x="25" y="7"/>
                    <a:pt x="27" y="7"/>
                    <a:pt x="28" y="7"/>
                  </a:cubicBezTo>
                  <a:cubicBezTo>
                    <a:pt x="29" y="7"/>
                    <a:pt x="29" y="5"/>
                    <a:pt x="30" y="4"/>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341" name="Freeform 658">
              <a:extLst>
                <a:ext uri="{FF2B5EF4-FFF2-40B4-BE49-F238E27FC236}">
                  <a16:creationId xmlns:a16="http://schemas.microsoft.com/office/drawing/2014/main" id="{89528CC1-62AC-F8B9-15F5-5CE6398BC0ED}"/>
                </a:ext>
              </a:extLst>
            </p:cNvPr>
            <p:cNvSpPr>
              <a:spLocks/>
            </p:cNvSpPr>
            <p:nvPr/>
          </p:nvSpPr>
          <p:spPr bwMode="auto">
            <a:xfrm>
              <a:off x="8049987" y="2970162"/>
              <a:ext cx="185110" cy="146207"/>
            </a:xfrm>
            <a:custGeom>
              <a:avLst/>
              <a:gdLst>
                <a:gd name="T0" fmla="*/ 11 w 47"/>
                <a:gd name="T1" fmla="*/ 29 h 35"/>
                <a:gd name="T2" fmla="*/ 18 w 47"/>
                <a:gd name="T3" fmla="*/ 30 h 35"/>
                <a:gd name="T4" fmla="*/ 23 w 47"/>
                <a:gd name="T5" fmla="*/ 33 h 35"/>
                <a:gd name="T6" fmla="*/ 25 w 47"/>
                <a:gd name="T7" fmla="*/ 31 h 35"/>
                <a:gd name="T8" fmla="*/ 29 w 47"/>
                <a:gd name="T9" fmla="*/ 32 h 35"/>
                <a:gd name="T10" fmla="*/ 33 w 47"/>
                <a:gd name="T11" fmla="*/ 32 h 35"/>
                <a:gd name="T12" fmla="*/ 36 w 47"/>
                <a:gd name="T13" fmla="*/ 33 h 35"/>
                <a:gd name="T14" fmla="*/ 38 w 47"/>
                <a:gd name="T15" fmla="*/ 28 h 35"/>
                <a:gd name="T16" fmla="*/ 42 w 47"/>
                <a:gd name="T17" fmla="*/ 27 h 35"/>
                <a:gd name="T18" fmla="*/ 40 w 47"/>
                <a:gd name="T19" fmla="*/ 22 h 35"/>
                <a:gd name="T20" fmla="*/ 44 w 47"/>
                <a:gd name="T21" fmla="*/ 21 h 35"/>
                <a:gd name="T22" fmla="*/ 45 w 47"/>
                <a:gd name="T23" fmla="*/ 17 h 35"/>
                <a:gd name="T24" fmla="*/ 42 w 47"/>
                <a:gd name="T25" fmla="*/ 15 h 35"/>
                <a:gd name="T26" fmla="*/ 39 w 47"/>
                <a:gd name="T27" fmla="*/ 11 h 35"/>
                <a:gd name="T28" fmla="*/ 38 w 47"/>
                <a:gd name="T29" fmla="*/ 6 h 35"/>
                <a:gd name="T30" fmla="*/ 35 w 47"/>
                <a:gd name="T31" fmla="*/ 2 h 35"/>
                <a:gd name="T32" fmla="*/ 33 w 47"/>
                <a:gd name="T33" fmla="*/ 2 h 35"/>
                <a:gd name="T34" fmla="*/ 30 w 47"/>
                <a:gd name="T35" fmla="*/ 1 h 35"/>
                <a:gd name="T36" fmla="*/ 28 w 47"/>
                <a:gd name="T37" fmla="*/ 2 h 35"/>
                <a:gd name="T38" fmla="*/ 25 w 47"/>
                <a:gd name="T39" fmla="*/ 0 h 35"/>
                <a:gd name="T40" fmla="*/ 22 w 47"/>
                <a:gd name="T41" fmla="*/ 2 h 35"/>
                <a:gd name="T42" fmla="*/ 17 w 47"/>
                <a:gd name="T43" fmla="*/ 3 h 35"/>
                <a:gd name="T44" fmla="*/ 17 w 47"/>
                <a:gd name="T45" fmla="*/ 6 h 35"/>
                <a:gd name="T46" fmla="*/ 13 w 47"/>
                <a:gd name="T47" fmla="*/ 9 h 35"/>
                <a:gd name="T48" fmla="*/ 12 w 47"/>
                <a:gd name="T49" fmla="*/ 13 h 35"/>
                <a:gd name="T50" fmla="*/ 8 w 47"/>
                <a:gd name="T51" fmla="*/ 14 h 35"/>
                <a:gd name="T52" fmla="*/ 1 w 47"/>
                <a:gd name="T53" fmla="*/ 16 h 35"/>
                <a:gd name="T54" fmla="*/ 2 w 47"/>
                <a:gd name="T55" fmla="*/ 24 h 35"/>
                <a:gd name="T56" fmla="*/ 1 w 47"/>
                <a:gd name="T57" fmla="*/ 27 h 35"/>
                <a:gd name="T58" fmla="*/ 1 w 47"/>
                <a:gd name="T59" fmla="*/ 31 h 35"/>
                <a:gd name="T60" fmla="*/ 5 w 47"/>
                <a:gd name="T61" fmla="*/ 30 h 35"/>
                <a:gd name="T62" fmla="*/ 11 w 47"/>
                <a:gd name="T63" fmla="*/ 29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7" h="35">
                  <a:moveTo>
                    <a:pt x="11" y="29"/>
                  </a:moveTo>
                  <a:cubicBezTo>
                    <a:pt x="14" y="29"/>
                    <a:pt x="16" y="30"/>
                    <a:pt x="18" y="30"/>
                  </a:cubicBezTo>
                  <a:cubicBezTo>
                    <a:pt x="18" y="30"/>
                    <a:pt x="23" y="33"/>
                    <a:pt x="23" y="33"/>
                  </a:cubicBezTo>
                  <a:cubicBezTo>
                    <a:pt x="23" y="32"/>
                    <a:pt x="24" y="29"/>
                    <a:pt x="25" y="31"/>
                  </a:cubicBezTo>
                  <a:cubicBezTo>
                    <a:pt x="27" y="34"/>
                    <a:pt x="28" y="29"/>
                    <a:pt x="29" y="32"/>
                  </a:cubicBezTo>
                  <a:cubicBezTo>
                    <a:pt x="30" y="34"/>
                    <a:pt x="32" y="32"/>
                    <a:pt x="33" y="32"/>
                  </a:cubicBezTo>
                  <a:cubicBezTo>
                    <a:pt x="34" y="31"/>
                    <a:pt x="36" y="35"/>
                    <a:pt x="36" y="33"/>
                  </a:cubicBezTo>
                  <a:cubicBezTo>
                    <a:pt x="37" y="31"/>
                    <a:pt x="36" y="29"/>
                    <a:pt x="38" y="28"/>
                  </a:cubicBezTo>
                  <a:cubicBezTo>
                    <a:pt x="39" y="28"/>
                    <a:pt x="41" y="27"/>
                    <a:pt x="42" y="27"/>
                  </a:cubicBezTo>
                  <a:cubicBezTo>
                    <a:pt x="41" y="26"/>
                    <a:pt x="40" y="24"/>
                    <a:pt x="40" y="22"/>
                  </a:cubicBezTo>
                  <a:cubicBezTo>
                    <a:pt x="40" y="20"/>
                    <a:pt x="42" y="22"/>
                    <a:pt x="44" y="21"/>
                  </a:cubicBezTo>
                  <a:cubicBezTo>
                    <a:pt x="46" y="21"/>
                    <a:pt x="47" y="19"/>
                    <a:pt x="45" y="17"/>
                  </a:cubicBezTo>
                  <a:cubicBezTo>
                    <a:pt x="44" y="16"/>
                    <a:pt x="43" y="17"/>
                    <a:pt x="42" y="15"/>
                  </a:cubicBezTo>
                  <a:cubicBezTo>
                    <a:pt x="41" y="14"/>
                    <a:pt x="40" y="13"/>
                    <a:pt x="39" y="11"/>
                  </a:cubicBezTo>
                  <a:cubicBezTo>
                    <a:pt x="38" y="10"/>
                    <a:pt x="38" y="8"/>
                    <a:pt x="38" y="6"/>
                  </a:cubicBezTo>
                  <a:cubicBezTo>
                    <a:pt x="39" y="4"/>
                    <a:pt x="36" y="2"/>
                    <a:pt x="35" y="2"/>
                  </a:cubicBezTo>
                  <a:cubicBezTo>
                    <a:pt x="34" y="1"/>
                    <a:pt x="34" y="2"/>
                    <a:pt x="33" y="2"/>
                  </a:cubicBezTo>
                  <a:cubicBezTo>
                    <a:pt x="31" y="3"/>
                    <a:pt x="31" y="2"/>
                    <a:pt x="30" y="1"/>
                  </a:cubicBezTo>
                  <a:cubicBezTo>
                    <a:pt x="29" y="0"/>
                    <a:pt x="29" y="2"/>
                    <a:pt x="28" y="2"/>
                  </a:cubicBezTo>
                  <a:cubicBezTo>
                    <a:pt x="27" y="2"/>
                    <a:pt x="25" y="0"/>
                    <a:pt x="25" y="0"/>
                  </a:cubicBezTo>
                  <a:cubicBezTo>
                    <a:pt x="23" y="0"/>
                    <a:pt x="23" y="2"/>
                    <a:pt x="22" y="2"/>
                  </a:cubicBezTo>
                  <a:cubicBezTo>
                    <a:pt x="20" y="3"/>
                    <a:pt x="19" y="3"/>
                    <a:pt x="17" y="3"/>
                  </a:cubicBezTo>
                  <a:cubicBezTo>
                    <a:pt x="16" y="4"/>
                    <a:pt x="17" y="6"/>
                    <a:pt x="17" y="6"/>
                  </a:cubicBezTo>
                  <a:cubicBezTo>
                    <a:pt x="16" y="8"/>
                    <a:pt x="13" y="7"/>
                    <a:pt x="13" y="9"/>
                  </a:cubicBezTo>
                  <a:cubicBezTo>
                    <a:pt x="12" y="10"/>
                    <a:pt x="12" y="11"/>
                    <a:pt x="12" y="13"/>
                  </a:cubicBezTo>
                  <a:cubicBezTo>
                    <a:pt x="12" y="14"/>
                    <a:pt x="9" y="14"/>
                    <a:pt x="8" y="14"/>
                  </a:cubicBezTo>
                  <a:cubicBezTo>
                    <a:pt x="5" y="15"/>
                    <a:pt x="4" y="16"/>
                    <a:pt x="1" y="16"/>
                  </a:cubicBezTo>
                  <a:cubicBezTo>
                    <a:pt x="2" y="19"/>
                    <a:pt x="5" y="21"/>
                    <a:pt x="2" y="24"/>
                  </a:cubicBezTo>
                  <a:cubicBezTo>
                    <a:pt x="0" y="25"/>
                    <a:pt x="0" y="26"/>
                    <a:pt x="1" y="27"/>
                  </a:cubicBezTo>
                  <a:cubicBezTo>
                    <a:pt x="3" y="28"/>
                    <a:pt x="1" y="30"/>
                    <a:pt x="1" y="31"/>
                  </a:cubicBezTo>
                  <a:cubicBezTo>
                    <a:pt x="3" y="31"/>
                    <a:pt x="4" y="31"/>
                    <a:pt x="5" y="30"/>
                  </a:cubicBezTo>
                  <a:cubicBezTo>
                    <a:pt x="7" y="29"/>
                    <a:pt x="10" y="29"/>
                    <a:pt x="11" y="29"/>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342" name="Freeform 659">
              <a:extLst>
                <a:ext uri="{FF2B5EF4-FFF2-40B4-BE49-F238E27FC236}">
                  <a16:creationId xmlns:a16="http://schemas.microsoft.com/office/drawing/2014/main" id="{4FADE3BE-84D2-94B5-1238-807B5AC0A774}"/>
                </a:ext>
              </a:extLst>
            </p:cNvPr>
            <p:cNvSpPr>
              <a:spLocks/>
            </p:cNvSpPr>
            <p:nvPr/>
          </p:nvSpPr>
          <p:spPr bwMode="auto">
            <a:xfrm>
              <a:off x="8007064" y="2961645"/>
              <a:ext cx="114016" cy="79491"/>
            </a:xfrm>
            <a:custGeom>
              <a:avLst/>
              <a:gdLst>
                <a:gd name="T0" fmla="*/ 16 w 29"/>
                <a:gd name="T1" fmla="*/ 18 h 19"/>
                <a:gd name="T2" fmla="*/ 23 w 29"/>
                <a:gd name="T3" fmla="*/ 15 h 19"/>
                <a:gd name="T4" fmla="*/ 23 w 29"/>
                <a:gd name="T5" fmla="*/ 12 h 19"/>
                <a:gd name="T6" fmla="*/ 27 w 29"/>
                <a:gd name="T7" fmla="*/ 9 h 19"/>
                <a:gd name="T8" fmla="*/ 26 w 29"/>
                <a:gd name="T9" fmla="*/ 4 h 19"/>
                <a:gd name="T10" fmla="*/ 19 w 29"/>
                <a:gd name="T11" fmla="*/ 1 h 19"/>
                <a:gd name="T12" fmla="*/ 10 w 29"/>
                <a:gd name="T13" fmla="*/ 1 h 19"/>
                <a:gd name="T14" fmla="*/ 0 w 29"/>
                <a:gd name="T15" fmla="*/ 4 h 19"/>
                <a:gd name="T16" fmla="*/ 1 w 29"/>
                <a:gd name="T17" fmla="*/ 6 h 19"/>
                <a:gd name="T18" fmla="*/ 2 w 29"/>
                <a:gd name="T19" fmla="*/ 9 h 19"/>
                <a:gd name="T20" fmla="*/ 5 w 29"/>
                <a:gd name="T21" fmla="*/ 10 h 19"/>
                <a:gd name="T22" fmla="*/ 9 w 29"/>
                <a:gd name="T23" fmla="*/ 11 h 19"/>
                <a:gd name="T24" fmla="*/ 8 w 29"/>
                <a:gd name="T25" fmla="*/ 15 h 19"/>
                <a:gd name="T26" fmla="*/ 12 w 29"/>
                <a:gd name="T27" fmla="*/ 18 h 19"/>
                <a:gd name="T28" fmla="*/ 16 w 29"/>
                <a:gd name="T29" fmla="*/ 18 h 19"/>
                <a:gd name="T30" fmla="*/ 16 w 29"/>
                <a:gd name="T31" fmla="*/ 1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 h="19">
                  <a:moveTo>
                    <a:pt x="16" y="18"/>
                  </a:moveTo>
                  <a:cubicBezTo>
                    <a:pt x="18" y="16"/>
                    <a:pt x="21" y="16"/>
                    <a:pt x="23" y="15"/>
                  </a:cubicBezTo>
                  <a:cubicBezTo>
                    <a:pt x="23" y="14"/>
                    <a:pt x="23" y="13"/>
                    <a:pt x="23" y="12"/>
                  </a:cubicBezTo>
                  <a:cubicBezTo>
                    <a:pt x="24" y="10"/>
                    <a:pt x="25" y="10"/>
                    <a:pt x="27" y="9"/>
                  </a:cubicBezTo>
                  <a:cubicBezTo>
                    <a:pt x="29" y="8"/>
                    <a:pt x="28" y="5"/>
                    <a:pt x="26" y="4"/>
                  </a:cubicBezTo>
                  <a:cubicBezTo>
                    <a:pt x="24" y="3"/>
                    <a:pt x="22" y="2"/>
                    <a:pt x="19" y="1"/>
                  </a:cubicBezTo>
                  <a:cubicBezTo>
                    <a:pt x="17" y="0"/>
                    <a:pt x="13" y="1"/>
                    <a:pt x="10" y="1"/>
                  </a:cubicBezTo>
                  <a:cubicBezTo>
                    <a:pt x="8" y="1"/>
                    <a:pt x="0" y="0"/>
                    <a:pt x="0" y="4"/>
                  </a:cubicBezTo>
                  <a:cubicBezTo>
                    <a:pt x="0" y="4"/>
                    <a:pt x="1" y="5"/>
                    <a:pt x="1" y="6"/>
                  </a:cubicBezTo>
                  <a:cubicBezTo>
                    <a:pt x="2" y="7"/>
                    <a:pt x="1" y="8"/>
                    <a:pt x="2" y="9"/>
                  </a:cubicBezTo>
                  <a:cubicBezTo>
                    <a:pt x="3" y="9"/>
                    <a:pt x="4" y="11"/>
                    <a:pt x="5" y="10"/>
                  </a:cubicBezTo>
                  <a:cubicBezTo>
                    <a:pt x="7" y="10"/>
                    <a:pt x="9" y="9"/>
                    <a:pt x="9" y="11"/>
                  </a:cubicBezTo>
                  <a:cubicBezTo>
                    <a:pt x="9" y="12"/>
                    <a:pt x="9" y="14"/>
                    <a:pt x="8" y="15"/>
                  </a:cubicBezTo>
                  <a:cubicBezTo>
                    <a:pt x="11" y="15"/>
                    <a:pt x="11" y="15"/>
                    <a:pt x="12" y="18"/>
                  </a:cubicBezTo>
                  <a:cubicBezTo>
                    <a:pt x="13" y="18"/>
                    <a:pt x="16" y="18"/>
                    <a:pt x="16" y="18"/>
                  </a:cubicBezTo>
                  <a:cubicBezTo>
                    <a:pt x="17" y="17"/>
                    <a:pt x="15" y="19"/>
                    <a:pt x="16" y="18"/>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343" name="Freeform 660">
              <a:extLst>
                <a:ext uri="{FF2B5EF4-FFF2-40B4-BE49-F238E27FC236}">
                  <a16:creationId xmlns:a16="http://schemas.microsoft.com/office/drawing/2014/main" id="{5D986F5B-692E-008F-79F4-1D4A83AF0255}"/>
                </a:ext>
              </a:extLst>
            </p:cNvPr>
            <p:cNvSpPr>
              <a:spLocks/>
            </p:cNvSpPr>
            <p:nvPr/>
          </p:nvSpPr>
          <p:spPr bwMode="auto">
            <a:xfrm>
              <a:off x="8007064" y="2911964"/>
              <a:ext cx="140845" cy="75233"/>
            </a:xfrm>
            <a:custGeom>
              <a:avLst/>
              <a:gdLst>
                <a:gd name="T0" fmla="*/ 11 w 36"/>
                <a:gd name="T1" fmla="*/ 13 h 18"/>
                <a:gd name="T2" fmla="*/ 19 w 36"/>
                <a:gd name="T3" fmla="*/ 12 h 18"/>
                <a:gd name="T4" fmla="*/ 25 w 36"/>
                <a:gd name="T5" fmla="*/ 15 h 18"/>
                <a:gd name="T6" fmla="*/ 29 w 36"/>
                <a:gd name="T7" fmla="*/ 17 h 18"/>
                <a:gd name="T8" fmla="*/ 33 w 36"/>
                <a:gd name="T9" fmla="*/ 16 h 18"/>
                <a:gd name="T10" fmla="*/ 36 w 36"/>
                <a:gd name="T11" fmla="*/ 14 h 18"/>
                <a:gd name="T12" fmla="*/ 34 w 36"/>
                <a:gd name="T13" fmla="*/ 8 h 18"/>
                <a:gd name="T14" fmla="*/ 31 w 36"/>
                <a:gd name="T15" fmla="*/ 4 h 18"/>
                <a:gd name="T16" fmla="*/ 25 w 36"/>
                <a:gd name="T17" fmla="*/ 3 h 18"/>
                <a:gd name="T18" fmla="*/ 18 w 36"/>
                <a:gd name="T19" fmla="*/ 1 h 18"/>
                <a:gd name="T20" fmla="*/ 17 w 36"/>
                <a:gd name="T21" fmla="*/ 5 h 18"/>
                <a:gd name="T22" fmla="*/ 15 w 36"/>
                <a:gd name="T23" fmla="*/ 7 h 18"/>
                <a:gd name="T24" fmla="*/ 8 w 36"/>
                <a:gd name="T25" fmla="*/ 4 h 18"/>
                <a:gd name="T26" fmla="*/ 0 w 36"/>
                <a:gd name="T27" fmla="*/ 15 h 18"/>
                <a:gd name="T28" fmla="*/ 11 w 36"/>
                <a:gd name="T29" fmla="*/ 1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18">
                  <a:moveTo>
                    <a:pt x="11" y="13"/>
                  </a:moveTo>
                  <a:cubicBezTo>
                    <a:pt x="14" y="13"/>
                    <a:pt x="16" y="12"/>
                    <a:pt x="19" y="12"/>
                  </a:cubicBezTo>
                  <a:cubicBezTo>
                    <a:pt x="20" y="12"/>
                    <a:pt x="24" y="14"/>
                    <a:pt x="25" y="15"/>
                  </a:cubicBezTo>
                  <a:cubicBezTo>
                    <a:pt x="26" y="16"/>
                    <a:pt x="27" y="18"/>
                    <a:pt x="29" y="17"/>
                  </a:cubicBezTo>
                  <a:cubicBezTo>
                    <a:pt x="30" y="17"/>
                    <a:pt x="31" y="16"/>
                    <a:pt x="33" y="16"/>
                  </a:cubicBezTo>
                  <a:cubicBezTo>
                    <a:pt x="34" y="16"/>
                    <a:pt x="34" y="14"/>
                    <a:pt x="36" y="14"/>
                  </a:cubicBezTo>
                  <a:cubicBezTo>
                    <a:pt x="35" y="12"/>
                    <a:pt x="33" y="9"/>
                    <a:pt x="34" y="8"/>
                  </a:cubicBezTo>
                  <a:cubicBezTo>
                    <a:pt x="35" y="6"/>
                    <a:pt x="32" y="4"/>
                    <a:pt x="31" y="4"/>
                  </a:cubicBezTo>
                  <a:cubicBezTo>
                    <a:pt x="29" y="3"/>
                    <a:pt x="27" y="5"/>
                    <a:pt x="25" y="3"/>
                  </a:cubicBezTo>
                  <a:cubicBezTo>
                    <a:pt x="22" y="1"/>
                    <a:pt x="21" y="0"/>
                    <a:pt x="18" y="1"/>
                  </a:cubicBezTo>
                  <a:cubicBezTo>
                    <a:pt x="16" y="2"/>
                    <a:pt x="17" y="3"/>
                    <a:pt x="17" y="5"/>
                  </a:cubicBezTo>
                  <a:cubicBezTo>
                    <a:pt x="16" y="6"/>
                    <a:pt x="16" y="7"/>
                    <a:pt x="15" y="7"/>
                  </a:cubicBezTo>
                  <a:cubicBezTo>
                    <a:pt x="12" y="9"/>
                    <a:pt x="10" y="5"/>
                    <a:pt x="8" y="4"/>
                  </a:cubicBezTo>
                  <a:cubicBezTo>
                    <a:pt x="3" y="0"/>
                    <a:pt x="0" y="11"/>
                    <a:pt x="0" y="15"/>
                  </a:cubicBezTo>
                  <a:cubicBezTo>
                    <a:pt x="4" y="13"/>
                    <a:pt x="7" y="13"/>
                    <a:pt x="11" y="13"/>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344" name="Freeform 661">
              <a:extLst>
                <a:ext uri="{FF2B5EF4-FFF2-40B4-BE49-F238E27FC236}">
                  <a16:creationId xmlns:a16="http://schemas.microsoft.com/office/drawing/2014/main" id="{D5BDCBF6-857D-7119-E67F-C50BF6EC2277}"/>
                </a:ext>
              </a:extLst>
            </p:cNvPr>
            <p:cNvSpPr>
              <a:spLocks/>
            </p:cNvSpPr>
            <p:nvPr/>
          </p:nvSpPr>
          <p:spPr bwMode="auto">
            <a:xfrm>
              <a:off x="8049987" y="2866541"/>
              <a:ext cx="93897" cy="62456"/>
            </a:xfrm>
            <a:custGeom>
              <a:avLst/>
              <a:gdLst>
                <a:gd name="T0" fmla="*/ 16 w 24"/>
                <a:gd name="T1" fmla="*/ 15 h 15"/>
                <a:gd name="T2" fmla="*/ 20 w 24"/>
                <a:gd name="T3" fmla="*/ 15 h 15"/>
                <a:gd name="T4" fmla="*/ 22 w 24"/>
                <a:gd name="T5" fmla="*/ 13 h 15"/>
                <a:gd name="T6" fmla="*/ 22 w 24"/>
                <a:gd name="T7" fmla="*/ 10 h 15"/>
                <a:gd name="T8" fmla="*/ 21 w 24"/>
                <a:gd name="T9" fmla="*/ 5 h 15"/>
                <a:gd name="T10" fmla="*/ 24 w 24"/>
                <a:gd name="T11" fmla="*/ 0 h 15"/>
                <a:gd name="T12" fmla="*/ 12 w 24"/>
                <a:gd name="T13" fmla="*/ 0 h 15"/>
                <a:gd name="T14" fmla="*/ 6 w 24"/>
                <a:gd name="T15" fmla="*/ 1 h 15"/>
                <a:gd name="T16" fmla="*/ 0 w 24"/>
                <a:gd name="T17" fmla="*/ 5 h 15"/>
                <a:gd name="T18" fmla="*/ 2 w 24"/>
                <a:gd name="T19" fmla="*/ 6 h 15"/>
                <a:gd name="T20" fmla="*/ 2 w 24"/>
                <a:gd name="T21" fmla="*/ 8 h 15"/>
                <a:gd name="T22" fmla="*/ 7 w 24"/>
                <a:gd name="T23" fmla="*/ 9 h 15"/>
                <a:gd name="T24" fmla="*/ 6 w 24"/>
                <a:gd name="T25" fmla="*/ 13 h 15"/>
                <a:gd name="T26" fmla="*/ 11 w 24"/>
                <a:gd name="T27" fmla="*/ 12 h 15"/>
                <a:gd name="T28" fmla="*/ 16 w 24"/>
                <a:gd name="T29"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 h="15">
                  <a:moveTo>
                    <a:pt x="16" y="15"/>
                  </a:moveTo>
                  <a:cubicBezTo>
                    <a:pt x="17" y="15"/>
                    <a:pt x="19" y="15"/>
                    <a:pt x="20" y="15"/>
                  </a:cubicBezTo>
                  <a:cubicBezTo>
                    <a:pt x="20" y="14"/>
                    <a:pt x="22" y="14"/>
                    <a:pt x="22" y="13"/>
                  </a:cubicBezTo>
                  <a:cubicBezTo>
                    <a:pt x="22" y="12"/>
                    <a:pt x="22" y="11"/>
                    <a:pt x="22" y="10"/>
                  </a:cubicBezTo>
                  <a:cubicBezTo>
                    <a:pt x="21" y="8"/>
                    <a:pt x="20" y="7"/>
                    <a:pt x="21" y="5"/>
                  </a:cubicBezTo>
                  <a:cubicBezTo>
                    <a:pt x="23" y="4"/>
                    <a:pt x="24" y="2"/>
                    <a:pt x="24" y="0"/>
                  </a:cubicBezTo>
                  <a:cubicBezTo>
                    <a:pt x="22" y="3"/>
                    <a:pt x="15" y="0"/>
                    <a:pt x="12" y="0"/>
                  </a:cubicBezTo>
                  <a:cubicBezTo>
                    <a:pt x="10" y="0"/>
                    <a:pt x="8" y="0"/>
                    <a:pt x="6" y="1"/>
                  </a:cubicBezTo>
                  <a:cubicBezTo>
                    <a:pt x="5" y="1"/>
                    <a:pt x="0" y="5"/>
                    <a:pt x="0" y="5"/>
                  </a:cubicBezTo>
                  <a:cubicBezTo>
                    <a:pt x="0" y="6"/>
                    <a:pt x="3" y="5"/>
                    <a:pt x="2" y="6"/>
                  </a:cubicBezTo>
                  <a:cubicBezTo>
                    <a:pt x="2" y="7"/>
                    <a:pt x="2" y="7"/>
                    <a:pt x="2" y="8"/>
                  </a:cubicBezTo>
                  <a:cubicBezTo>
                    <a:pt x="3" y="10"/>
                    <a:pt x="7" y="9"/>
                    <a:pt x="7" y="9"/>
                  </a:cubicBezTo>
                  <a:cubicBezTo>
                    <a:pt x="7" y="10"/>
                    <a:pt x="6" y="12"/>
                    <a:pt x="6" y="13"/>
                  </a:cubicBezTo>
                  <a:cubicBezTo>
                    <a:pt x="7" y="12"/>
                    <a:pt x="9" y="11"/>
                    <a:pt x="11" y="12"/>
                  </a:cubicBezTo>
                  <a:cubicBezTo>
                    <a:pt x="13" y="13"/>
                    <a:pt x="14" y="15"/>
                    <a:pt x="16" y="15"/>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345" name="Freeform 662">
              <a:extLst>
                <a:ext uri="{FF2B5EF4-FFF2-40B4-BE49-F238E27FC236}">
                  <a16:creationId xmlns:a16="http://schemas.microsoft.com/office/drawing/2014/main" id="{D08168BD-D89E-4539-9700-F7FFA4C5BE05}"/>
                </a:ext>
              </a:extLst>
            </p:cNvPr>
            <p:cNvSpPr>
              <a:spLocks/>
            </p:cNvSpPr>
            <p:nvPr/>
          </p:nvSpPr>
          <p:spPr bwMode="auto">
            <a:xfrm>
              <a:off x="7978896" y="2995713"/>
              <a:ext cx="63045" cy="32648"/>
            </a:xfrm>
            <a:custGeom>
              <a:avLst/>
              <a:gdLst>
                <a:gd name="T0" fmla="*/ 16 w 16"/>
                <a:gd name="T1" fmla="*/ 4 h 8"/>
                <a:gd name="T2" fmla="*/ 12 w 16"/>
                <a:gd name="T3" fmla="*/ 2 h 8"/>
                <a:gd name="T4" fmla="*/ 8 w 16"/>
                <a:gd name="T5" fmla="*/ 0 h 8"/>
                <a:gd name="T6" fmla="*/ 7 w 16"/>
                <a:gd name="T7" fmla="*/ 3 h 8"/>
                <a:gd name="T8" fmla="*/ 5 w 16"/>
                <a:gd name="T9" fmla="*/ 2 h 8"/>
                <a:gd name="T10" fmla="*/ 2 w 16"/>
                <a:gd name="T11" fmla="*/ 3 h 8"/>
                <a:gd name="T12" fmla="*/ 0 w 16"/>
                <a:gd name="T13" fmla="*/ 5 h 8"/>
                <a:gd name="T14" fmla="*/ 0 w 16"/>
                <a:gd name="T15" fmla="*/ 6 h 8"/>
                <a:gd name="T16" fmla="*/ 2 w 16"/>
                <a:gd name="T17" fmla="*/ 6 h 8"/>
                <a:gd name="T18" fmla="*/ 8 w 16"/>
                <a:gd name="T19" fmla="*/ 7 h 8"/>
                <a:gd name="T20" fmla="*/ 16 w 16"/>
                <a:gd name="T21"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8">
                  <a:moveTo>
                    <a:pt x="16" y="4"/>
                  </a:moveTo>
                  <a:cubicBezTo>
                    <a:pt x="16" y="1"/>
                    <a:pt x="14" y="2"/>
                    <a:pt x="12" y="2"/>
                  </a:cubicBezTo>
                  <a:cubicBezTo>
                    <a:pt x="11" y="3"/>
                    <a:pt x="10" y="1"/>
                    <a:pt x="8" y="0"/>
                  </a:cubicBezTo>
                  <a:cubicBezTo>
                    <a:pt x="8" y="1"/>
                    <a:pt x="8" y="2"/>
                    <a:pt x="7" y="3"/>
                  </a:cubicBezTo>
                  <a:cubicBezTo>
                    <a:pt x="6" y="3"/>
                    <a:pt x="7" y="1"/>
                    <a:pt x="5" y="2"/>
                  </a:cubicBezTo>
                  <a:cubicBezTo>
                    <a:pt x="4" y="2"/>
                    <a:pt x="2" y="2"/>
                    <a:pt x="2" y="3"/>
                  </a:cubicBezTo>
                  <a:cubicBezTo>
                    <a:pt x="1" y="5"/>
                    <a:pt x="2" y="6"/>
                    <a:pt x="0" y="5"/>
                  </a:cubicBezTo>
                  <a:cubicBezTo>
                    <a:pt x="0" y="5"/>
                    <a:pt x="0" y="5"/>
                    <a:pt x="0" y="6"/>
                  </a:cubicBezTo>
                  <a:cubicBezTo>
                    <a:pt x="0" y="6"/>
                    <a:pt x="1" y="6"/>
                    <a:pt x="2" y="6"/>
                  </a:cubicBezTo>
                  <a:cubicBezTo>
                    <a:pt x="4" y="7"/>
                    <a:pt x="6" y="7"/>
                    <a:pt x="8" y="7"/>
                  </a:cubicBezTo>
                  <a:cubicBezTo>
                    <a:pt x="10" y="7"/>
                    <a:pt x="16" y="8"/>
                    <a:pt x="16" y="4"/>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346" name="Freeform 663">
              <a:extLst>
                <a:ext uri="{FF2B5EF4-FFF2-40B4-BE49-F238E27FC236}">
                  <a16:creationId xmlns:a16="http://schemas.microsoft.com/office/drawing/2014/main" id="{219D29DB-AFC9-AC22-8D70-878C8808DEDC}"/>
                </a:ext>
              </a:extLst>
            </p:cNvPr>
            <p:cNvSpPr>
              <a:spLocks/>
            </p:cNvSpPr>
            <p:nvPr/>
          </p:nvSpPr>
          <p:spPr bwMode="auto">
            <a:xfrm>
              <a:off x="7880973" y="3004228"/>
              <a:ext cx="187792" cy="174595"/>
            </a:xfrm>
            <a:custGeom>
              <a:avLst/>
              <a:gdLst>
                <a:gd name="T0" fmla="*/ 1 w 48"/>
                <a:gd name="T1" fmla="*/ 12 h 42"/>
                <a:gd name="T2" fmla="*/ 0 w 48"/>
                <a:gd name="T3" fmla="*/ 16 h 42"/>
                <a:gd name="T4" fmla="*/ 2 w 48"/>
                <a:gd name="T5" fmla="*/ 20 h 42"/>
                <a:gd name="T6" fmla="*/ 4 w 48"/>
                <a:gd name="T7" fmla="*/ 27 h 42"/>
                <a:gd name="T8" fmla="*/ 9 w 48"/>
                <a:gd name="T9" fmla="*/ 31 h 42"/>
                <a:gd name="T10" fmla="*/ 10 w 48"/>
                <a:gd name="T11" fmla="*/ 33 h 42"/>
                <a:gd name="T12" fmla="*/ 13 w 48"/>
                <a:gd name="T13" fmla="*/ 32 h 42"/>
                <a:gd name="T14" fmla="*/ 21 w 48"/>
                <a:gd name="T15" fmla="*/ 36 h 42"/>
                <a:gd name="T16" fmla="*/ 25 w 48"/>
                <a:gd name="T17" fmla="*/ 37 h 42"/>
                <a:gd name="T18" fmla="*/ 33 w 48"/>
                <a:gd name="T19" fmla="*/ 37 h 42"/>
                <a:gd name="T20" fmla="*/ 39 w 48"/>
                <a:gd name="T21" fmla="*/ 41 h 42"/>
                <a:gd name="T22" fmla="*/ 41 w 48"/>
                <a:gd name="T23" fmla="*/ 35 h 42"/>
                <a:gd name="T24" fmla="*/ 44 w 48"/>
                <a:gd name="T25" fmla="*/ 32 h 42"/>
                <a:gd name="T26" fmla="*/ 48 w 48"/>
                <a:gd name="T27" fmla="*/ 31 h 42"/>
                <a:gd name="T28" fmla="*/ 45 w 48"/>
                <a:gd name="T29" fmla="*/ 26 h 42"/>
                <a:gd name="T30" fmla="*/ 44 w 48"/>
                <a:gd name="T31" fmla="*/ 19 h 42"/>
                <a:gd name="T32" fmla="*/ 46 w 48"/>
                <a:gd name="T33" fmla="*/ 12 h 42"/>
                <a:gd name="T34" fmla="*/ 44 w 48"/>
                <a:gd name="T35" fmla="*/ 7 h 42"/>
                <a:gd name="T36" fmla="*/ 42 w 48"/>
                <a:gd name="T37" fmla="*/ 5 h 42"/>
                <a:gd name="T38" fmla="*/ 25 w 48"/>
                <a:gd name="T39" fmla="*/ 4 h 42"/>
                <a:gd name="T40" fmla="*/ 20 w 48"/>
                <a:gd name="T41" fmla="*/ 2 h 42"/>
                <a:gd name="T42" fmla="*/ 13 w 48"/>
                <a:gd name="T43" fmla="*/ 4 h 42"/>
                <a:gd name="T44" fmla="*/ 6 w 48"/>
                <a:gd name="T45" fmla="*/ 6 h 42"/>
                <a:gd name="T46" fmla="*/ 2 w 48"/>
                <a:gd name="T47" fmla="*/ 7 h 42"/>
                <a:gd name="T48" fmla="*/ 1 w 48"/>
                <a:gd name="T49" fmla="*/ 9 h 42"/>
                <a:gd name="T50" fmla="*/ 1 w 48"/>
                <a:gd name="T51" fmla="*/ 12 h 42"/>
                <a:gd name="T52" fmla="*/ 1 w 48"/>
                <a:gd name="T53" fmla="*/ 1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 h="42">
                  <a:moveTo>
                    <a:pt x="1" y="12"/>
                  </a:moveTo>
                  <a:cubicBezTo>
                    <a:pt x="1" y="13"/>
                    <a:pt x="0" y="15"/>
                    <a:pt x="0" y="16"/>
                  </a:cubicBezTo>
                  <a:cubicBezTo>
                    <a:pt x="1" y="17"/>
                    <a:pt x="2" y="19"/>
                    <a:pt x="2" y="20"/>
                  </a:cubicBezTo>
                  <a:cubicBezTo>
                    <a:pt x="2" y="22"/>
                    <a:pt x="3" y="25"/>
                    <a:pt x="4" y="27"/>
                  </a:cubicBezTo>
                  <a:cubicBezTo>
                    <a:pt x="5" y="30"/>
                    <a:pt x="8" y="29"/>
                    <a:pt x="9" y="31"/>
                  </a:cubicBezTo>
                  <a:cubicBezTo>
                    <a:pt x="9" y="31"/>
                    <a:pt x="9" y="33"/>
                    <a:pt x="10" y="33"/>
                  </a:cubicBezTo>
                  <a:cubicBezTo>
                    <a:pt x="11" y="34"/>
                    <a:pt x="12" y="32"/>
                    <a:pt x="13" y="32"/>
                  </a:cubicBezTo>
                  <a:cubicBezTo>
                    <a:pt x="15" y="31"/>
                    <a:pt x="19" y="35"/>
                    <a:pt x="21" y="36"/>
                  </a:cubicBezTo>
                  <a:cubicBezTo>
                    <a:pt x="22" y="37"/>
                    <a:pt x="23" y="39"/>
                    <a:pt x="25" y="37"/>
                  </a:cubicBezTo>
                  <a:cubicBezTo>
                    <a:pt x="26" y="36"/>
                    <a:pt x="31" y="37"/>
                    <a:pt x="33" y="37"/>
                  </a:cubicBezTo>
                  <a:cubicBezTo>
                    <a:pt x="36" y="37"/>
                    <a:pt x="37" y="39"/>
                    <a:pt x="39" y="41"/>
                  </a:cubicBezTo>
                  <a:cubicBezTo>
                    <a:pt x="40" y="42"/>
                    <a:pt x="40" y="36"/>
                    <a:pt x="41" y="35"/>
                  </a:cubicBezTo>
                  <a:cubicBezTo>
                    <a:pt x="42" y="34"/>
                    <a:pt x="43" y="33"/>
                    <a:pt x="44" y="32"/>
                  </a:cubicBezTo>
                  <a:cubicBezTo>
                    <a:pt x="45" y="32"/>
                    <a:pt x="48" y="32"/>
                    <a:pt x="48" y="31"/>
                  </a:cubicBezTo>
                  <a:cubicBezTo>
                    <a:pt x="47" y="28"/>
                    <a:pt x="47" y="27"/>
                    <a:pt x="45" y="26"/>
                  </a:cubicBezTo>
                  <a:cubicBezTo>
                    <a:pt x="43" y="24"/>
                    <a:pt x="46" y="21"/>
                    <a:pt x="44" y="19"/>
                  </a:cubicBezTo>
                  <a:cubicBezTo>
                    <a:pt x="42" y="18"/>
                    <a:pt x="47" y="14"/>
                    <a:pt x="46" y="12"/>
                  </a:cubicBezTo>
                  <a:cubicBezTo>
                    <a:pt x="45" y="10"/>
                    <a:pt x="44" y="9"/>
                    <a:pt x="44" y="7"/>
                  </a:cubicBezTo>
                  <a:cubicBezTo>
                    <a:pt x="44" y="6"/>
                    <a:pt x="44" y="5"/>
                    <a:pt x="42" y="5"/>
                  </a:cubicBezTo>
                  <a:cubicBezTo>
                    <a:pt x="37" y="3"/>
                    <a:pt x="30" y="6"/>
                    <a:pt x="25" y="4"/>
                  </a:cubicBezTo>
                  <a:cubicBezTo>
                    <a:pt x="25" y="7"/>
                    <a:pt x="21" y="2"/>
                    <a:pt x="20" y="2"/>
                  </a:cubicBezTo>
                  <a:cubicBezTo>
                    <a:pt x="17" y="0"/>
                    <a:pt x="15" y="2"/>
                    <a:pt x="13" y="4"/>
                  </a:cubicBezTo>
                  <a:cubicBezTo>
                    <a:pt x="10" y="5"/>
                    <a:pt x="8" y="6"/>
                    <a:pt x="6" y="6"/>
                  </a:cubicBezTo>
                  <a:cubicBezTo>
                    <a:pt x="5" y="7"/>
                    <a:pt x="3" y="7"/>
                    <a:pt x="2" y="7"/>
                  </a:cubicBezTo>
                  <a:cubicBezTo>
                    <a:pt x="1" y="8"/>
                    <a:pt x="3" y="9"/>
                    <a:pt x="1" y="9"/>
                  </a:cubicBezTo>
                  <a:cubicBezTo>
                    <a:pt x="1" y="10"/>
                    <a:pt x="1" y="11"/>
                    <a:pt x="1" y="12"/>
                  </a:cubicBezTo>
                  <a:cubicBezTo>
                    <a:pt x="1" y="14"/>
                    <a:pt x="1" y="12"/>
                    <a:pt x="1" y="12"/>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347" name="Freeform 664">
              <a:extLst>
                <a:ext uri="{FF2B5EF4-FFF2-40B4-BE49-F238E27FC236}">
                  <a16:creationId xmlns:a16="http://schemas.microsoft.com/office/drawing/2014/main" id="{3698C0BF-8927-555E-47A2-C5B2DEBC27F0}"/>
                </a:ext>
              </a:extLst>
            </p:cNvPr>
            <p:cNvSpPr>
              <a:spLocks/>
            </p:cNvSpPr>
            <p:nvPr/>
          </p:nvSpPr>
          <p:spPr bwMode="auto">
            <a:xfrm>
              <a:off x="7994990" y="3187342"/>
              <a:ext cx="181086" cy="124914"/>
            </a:xfrm>
            <a:custGeom>
              <a:avLst/>
              <a:gdLst>
                <a:gd name="T0" fmla="*/ 38 w 46"/>
                <a:gd name="T1" fmla="*/ 13 h 30"/>
                <a:gd name="T2" fmla="*/ 35 w 46"/>
                <a:gd name="T3" fmla="*/ 6 h 30"/>
                <a:gd name="T4" fmla="*/ 32 w 46"/>
                <a:gd name="T5" fmla="*/ 0 h 30"/>
                <a:gd name="T6" fmla="*/ 22 w 46"/>
                <a:gd name="T7" fmla="*/ 4 h 30"/>
                <a:gd name="T8" fmla="*/ 18 w 46"/>
                <a:gd name="T9" fmla="*/ 3 h 30"/>
                <a:gd name="T10" fmla="*/ 12 w 46"/>
                <a:gd name="T11" fmla="*/ 3 h 30"/>
                <a:gd name="T12" fmla="*/ 8 w 46"/>
                <a:gd name="T13" fmla="*/ 6 h 30"/>
                <a:gd name="T14" fmla="*/ 4 w 46"/>
                <a:gd name="T15" fmla="*/ 14 h 30"/>
                <a:gd name="T16" fmla="*/ 0 w 46"/>
                <a:gd name="T17" fmla="*/ 15 h 30"/>
                <a:gd name="T18" fmla="*/ 3 w 46"/>
                <a:gd name="T19" fmla="*/ 18 h 30"/>
                <a:gd name="T20" fmla="*/ 5 w 46"/>
                <a:gd name="T21" fmla="*/ 22 h 30"/>
                <a:gd name="T22" fmla="*/ 8 w 46"/>
                <a:gd name="T23" fmla="*/ 24 h 30"/>
                <a:gd name="T24" fmla="*/ 11 w 46"/>
                <a:gd name="T25" fmla="*/ 25 h 30"/>
                <a:gd name="T26" fmla="*/ 11 w 46"/>
                <a:gd name="T27" fmla="*/ 28 h 30"/>
                <a:gd name="T28" fmla="*/ 21 w 46"/>
                <a:gd name="T29" fmla="*/ 30 h 30"/>
                <a:gd name="T30" fmla="*/ 28 w 46"/>
                <a:gd name="T31" fmla="*/ 28 h 30"/>
                <a:gd name="T32" fmla="*/ 40 w 46"/>
                <a:gd name="T33" fmla="*/ 30 h 30"/>
                <a:gd name="T34" fmla="*/ 41 w 46"/>
                <a:gd name="T35" fmla="*/ 23 h 30"/>
                <a:gd name="T36" fmla="*/ 46 w 46"/>
                <a:gd name="T37" fmla="*/ 20 h 30"/>
                <a:gd name="T38" fmla="*/ 39 w 46"/>
                <a:gd name="T39" fmla="*/ 20 h 30"/>
                <a:gd name="T40" fmla="*/ 38 w 46"/>
                <a:gd name="T41" fmla="*/ 13 h 30"/>
                <a:gd name="T42" fmla="*/ 38 w 46"/>
                <a:gd name="T43" fmla="*/ 1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6" h="30">
                  <a:moveTo>
                    <a:pt x="38" y="13"/>
                  </a:moveTo>
                  <a:cubicBezTo>
                    <a:pt x="39" y="10"/>
                    <a:pt x="36" y="8"/>
                    <a:pt x="35" y="6"/>
                  </a:cubicBezTo>
                  <a:cubicBezTo>
                    <a:pt x="33" y="5"/>
                    <a:pt x="32" y="2"/>
                    <a:pt x="32" y="0"/>
                  </a:cubicBezTo>
                  <a:cubicBezTo>
                    <a:pt x="29" y="1"/>
                    <a:pt x="26" y="4"/>
                    <a:pt x="22" y="4"/>
                  </a:cubicBezTo>
                  <a:cubicBezTo>
                    <a:pt x="21" y="4"/>
                    <a:pt x="19" y="3"/>
                    <a:pt x="18" y="3"/>
                  </a:cubicBezTo>
                  <a:cubicBezTo>
                    <a:pt x="16" y="3"/>
                    <a:pt x="14" y="3"/>
                    <a:pt x="12" y="3"/>
                  </a:cubicBezTo>
                  <a:cubicBezTo>
                    <a:pt x="12" y="3"/>
                    <a:pt x="9" y="6"/>
                    <a:pt x="8" y="6"/>
                  </a:cubicBezTo>
                  <a:cubicBezTo>
                    <a:pt x="7" y="9"/>
                    <a:pt x="5" y="11"/>
                    <a:pt x="4" y="14"/>
                  </a:cubicBezTo>
                  <a:cubicBezTo>
                    <a:pt x="3" y="14"/>
                    <a:pt x="1" y="14"/>
                    <a:pt x="0" y="15"/>
                  </a:cubicBezTo>
                  <a:cubicBezTo>
                    <a:pt x="0" y="16"/>
                    <a:pt x="3" y="17"/>
                    <a:pt x="3" y="18"/>
                  </a:cubicBezTo>
                  <a:cubicBezTo>
                    <a:pt x="3" y="20"/>
                    <a:pt x="4" y="20"/>
                    <a:pt x="5" y="22"/>
                  </a:cubicBezTo>
                  <a:cubicBezTo>
                    <a:pt x="5" y="24"/>
                    <a:pt x="6" y="24"/>
                    <a:pt x="8" y="24"/>
                  </a:cubicBezTo>
                  <a:cubicBezTo>
                    <a:pt x="9" y="24"/>
                    <a:pt x="11" y="24"/>
                    <a:pt x="11" y="25"/>
                  </a:cubicBezTo>
                  <a:cubicBezTo>
                    <a:pt x="11" y="26"/>
                    <a:pt x="11" y="27"/>
                    <a:pt x="11" y="28"/>
                  </a:cubicBezTo>
                  <a:cubicBezTo>
                    <a:pt x="13" y="30"/>
                    <a:pt x="18" y="30"/>
                    <a:pt x="21" y="30"/>
                  </a:cubicBezTo>
                  <a:cubicBezTo>
                    <a:pt x="24" y="30"/>
                    <a:pt x="26" y="30"/>
                    <a:pt x="28" y="28"/>
                  </a:cubicBezTo>
                  <a:cubicBezTo>
                    <a:pt x="32" y="26"/>
                    <a:pt x="36" y="28"/>
                    <a:pt x="40" y="30"/>
                  </a:cubicBezTo>
                  <a:cubicBezTo>
                    <a:pt x="40" y="28"/>
                    <a:pt x="40" y="25"/>
                    <a:pt x="41" y="23"/>
                  </a:cubicBezTo>
                  <a:cubicBezTo>
                    <a:pt x="42" y="22"/>
                    <a:pt x="45" y="24"/>
                    <a:pt x="46" y="20"/>
                  </a:cubicBezTo>
                  <a:cubicBezTo>
                    <a:pt x="43" y="18"/>
                    <a:pt x="42" y="20"/>
                    <a:pt x="39" y="20"/>
                  </a:cubicBezTo>
                  <a:cubicBezTo>
                    <a:pt x="37" y="19"/>
                    <a:pt x="37" y="14"/>
                    <a:pt x="38" y="13"/>
                  </a:cubicBezTo>
                  <a:cubicBezTo>
                    <a:pt x="39" y="11"/>
                    <a:pt x="37" y="15"/>
                    <a:pt x="38" y="13"/>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348" name="Freeform 665">
              <a:extLst>
                <a:ext uri="{FF2B5EF4-FFF2-40B4-BE49-F238E27FC236}">
                  <a16:creationId xmlns:a16="http://schemas.microsoft.com/office/drawing/2014/main" id="{C422CC35-35E8-7BFE-E938-3D43CB3D8525}"/>
                </a:ext>
              </a:extLst>
            </p:cNvPr>
            <p:cNvSpPr>
              <a:spLocks/>
            </p:cNvSpPr>
            <p:nvPr/>
          </p:nvSpPr>
          <p:spPr bwMode="auto">
            <a:xfrm>
              <a:off x="8121080" y="3183083"/>
              <a:ext cx="65727" cy="83750"/>
            </a:xfrm>
            <a:custGeom>
              <a:avLst/>
              <a:gdLst>
                <a:gd name="T0" fmla="*/ 14 w 17"/>
                <a:gd name="T1" fmla="*/ 10 h 20"/>
                <a:gd name="T2" fmla="*/ 9 w 17"/>
                <a:gd name="T3" fmla="*/ 3 h 20"/>
                <a:gd name="T4" fmla="*/ 0 w 17"/>
                <a:gd name="T5" fmla="*/ 1 h 20"/>
                <a:gd name="T6" fmla="*/ 5 w 17"/>
                <a:gd name="T7" fmla="*/ 10 h 20"/>
                <a:gd name="T8" fmla="*/ 7 w 17"/>
                <a:gd name="T9" fmla="*/ 20 h 20"/>
                <a:gd name="T10" fmla="*/ 10 w 17"/>
                <a:gd name="T11" fmla="*/ 14 h 20"/>
                <a:gd name="T12" fmla="*/ 14 w 17"/>
                <a:gd name="T13" fmla="*/ 14 h 20"/>
                <a:gd name="T14" fmla="*/ 14 w 17"/>
                <a:gd name="T15" fmla="*/ 10 h 20"/>
                <a:gd name="T16" fmla="*/ 14 w 17"/>
                <a:gd name="T1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20">
                  <a:moveTo>
                    <a:pt x="14" y="10"/>
                  </a:moveTo>
                  <a:cubicBezTo>
                    <a:pt x="12" y="8"/>
                    <a:pt x="11" y="4"/>
                    <a:pt x="9" y="3"/>
                  </a:cubicBezTo>
                  <a:cubicBezTo>
                    <a:pt x="8" y="3"/>
                    <a:pt x="0" y="0"/>
                    <a:pt x="0" y="1"/>
                  </a:cubicBezTo>
                  <a:cubicBezTo>
                    <a:pt x="1" y="5"/>
                    <a:pt x="3" y="7"/>
                    <a:pt x="5" y="10"/>
                  </a:cubicBezTo>
                  <a:cubicBezTo>
                    <a:pt x="7" y="13"/>
                    <a:pt x="4" y="17"/>
                    <a:pt x="7" y="20"/>
                  </a:cubicBezTo>
                  <a:cubicBezTo>
                    <a:pt x="8" y="19"/>
                    <a:pt x="9" y="16"/>
                    <a:pt x="10" y="14"/>
                  </a:cubicBezTo>
                  <a:cubicBezTo>
                    <a:pt x="12" y="13"/>
                    <a:pt x="13" y="14"/>
                    <a:pt x="14" y="14"/>
                  </a:cubicBezTo>
                  <a:cubicBezTo>
                    <a:pt x="17" y="14"/>
                    <a:pt x="14" y="10"/>
                    <a:pt x="14" y="10"/>
                  </a:cubicBezTo>
                  <a:cubicBezTo>
                    <a:pt x="13" y="9"/>
                    <a:pt x="14" y="10"/>
                    <a:pt x="14" y="10"/>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349" name="Freeform 666">
              <a:extLst>
                <a:ext uri="{FF2B5EF4-FFF2-40B4-BE49-F238E27FC236}">
                  <a16:creationId xmlns:a16="http://schemas.microsoft.com/office/drawing/2014/main" id="{12C751DD-BF20-AAED-0993-DCAFDE5C2D53}"/>
                </a:ext>
              </a:extLst>
            </p:cNvPr>
            <p:cNvSpPr>
              <a:spLocks/>
            </p:cNvSpPr>
            <p:nvPr/>
          </p:nvSpPr>
          <p:spPr bwMode="auto">
            <a:xfrm>
              <a:off x="8147908" y="3228505"/>
              <a:ext cx="38899" cy="42584"/>
            </a:xfrm>
            <a:custGeom>
              <a:avLst/>
              <a:gdLst>
                <a:gd name="T0" fmla="*/ 7 w 10"/>
                <a:gd name="T1" fmla="*/ 9 h 10"/>
                <a:gd name="T2" fmla="*/ 7 w 10"/>
                <a:gd name="T3" fmla="*/ 7 h 10"/>
                <a:gd name="T4" fmla="*/ 10 w 10"/>
                <a:gd name="T5" fmla="*/ 4 h 10"/>
                <a:gd name="T6" fmla="*/ 8 w 10"/>
                <a:gd name="T7" fmla="*/ 1 h 10"/>
                <a:gd name="T8" fmla="*/ 3 w 10"/>
                <a:gd name="T9" fmla="*/ 4 h 10"/>
                <a:gd name="T10" fmla="*/ 0 w 10"/>
                <a:gd name="T11" fmla="*/ 9 h 10"/>
                <a:gd name="T12" fmla="*/ 3 w 10"/>
                <a:gd name="T13" fmla="*/ 9 h 10"/>
                <a:gd name="T14" fmla="*/ 7 w 10"/>
                <a:gd name="T15" fmla="*/ 10 h 10"/>
                <a:gd name="T16" fmla="*/ 7 w 10"/>
                <a:gd name="T17" fmla="*/ 9 h 10"/>
                <a:gd name="T18" fmla="*/ 7 w 10"/>
                <a:gd name="T19"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10">
                  <a:moveTo>
                    <a:pt x="7" y="9"/>
                  </a:moveTo>
                  <a:cubicBezTo>
                    <a:pt x="6" y="8"/>
                    <a:pt x="6" y="8"/>
                    <a:pt x="7" y="7"/>
                  </a:cubicBezTo>
                  <a:cubicBezTo>
                    <a:pt x="8" y="6"/>
                    <a:pt x="9" y="5"/>
                    <a:pt x="10" y="4"/>
                  </a:cubicBezTo>
                  <a:cubicBezTo>
                    <a:pt x="10" y="4"/>
                    <a:pt x="8" y="2"/>
                    <a:pt x="8" y="1"/>
                  </a:cubicBezTo>
                  <a:cubicBezTo>
                    <a:pt x="8" y="5"/>
                    <a:pt x="3" y="0"/>
                    <a:pt x="3" y="4"/>
                  </a:cubicBezTo>
                  <a:cubicBezTo>
                    <a:pt x="3" y="6"/>
                    <a:pt x="1" y="8"/>
                    <a:pt x="0" y="9"/>
                  </a:cubicBezTo>
                  <a:cubicBezTo>
                    <a:pt x="0" y="10"/>
                    <a:pt x="2" y="9"/>
                    <a:pt x="3" y="9"/>
                  </a:cubicBezTo>
                  <a:cubicBezTo>
                    <a:pt x="5" y="9"/>
                    <a:pt x="6" y="9"/>
                    <a:pt x="7" y="10"/>
                  </a:cubicBezTo>
                  <a:cubicBezTo>
                    <a:pt x="7" y="10"/>
                    <a:pt x="7" y="9"/>
                    <a:pt x="7" y="9"/>
                  </a:cubicBezTo>
                  <a:cubicBezTo>
                    <a:pt x="6" y="8"/>
                    <a:pt x="7" y="9"/>
                    <a:pt x="7" y="9"/>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350" name="Freeform 667">
              <a:extLst>
                <a:ext uri="{FF2B5EF4-FFF2-40B4-BE49-F238E27FC236}">
                  <a16:creationId xmlns:a16="http://schemas.microsoft.com/office/drawing/2014/main" id="{0090A880-E177-E0ED-21EE-042D243E3D60}"/>
                </a:ext>
              </a:extLst>
            </p:cNvPr>
            <p:cNvSpPr>
              <a:spLocks/>
            </p:cNvSpPr>
            <p:nvPr/>
          </p:nvSpPr>
          <p:spPr bwMode="auto">
            <a:xfrm>
              <a:off x="8029867" y="3295221"/>
              <a:ext cx="126090" cy="79491"/>
            </a:xfrm>
            <a:custGeom>
              <a:avLst/>
              <a:gdLst>
                <a:gd name="T0" fmla="*/ 17 w 32"/>
                <a:gd name="T1" fmla="*/ 4 h 19"/>
                <a:gd name="T2" fmla="*/ 2 w 32"/>
                <a:gd name="T3" fmla="*/ 0 h 19"/>
                <a:gd name="T4" fmla="*/ 2 w 32"/>
                <a:gd name="T5" fmla="*/ 5 h 19"/>
                <a:gd name="T6" fmla="*/ 3 w 32"/>
                <a:gd name="T7" fmla="*/ 8 h 19"/>
                <a:gd name="T8" fmla="*/ 1 w 32"/>
                <a:gd name="T9" fmla="*/ 11 h 19"/>
                <a:gd name="T10" fmla="*/ 3 w 32"/>
                <a:gd name="T11" fmla="*/ 17 h 19"/>
                <a:gd name="T12" fmla="*/ 9 w 32"/>
                <a:gd name="T13" fmla="*/ 17 h 19"/>
                <a:gd name="T14" fmla="*/ 16 w 32"/>
                <a:gd name="T15" fmla="*/ 18 h 19"/>
                <a:gd name="T16" fmla="*/ 21 w 32"/>
                <a:gd name="T17" fmla="*/ 15 h 19"/>
                <a:gd name="T18" fmla="*/ 28 w 32"/>
                <a:gd name="T19" fmla="*/ 14 h 19"/>
                <a:gd name="T20" fmla="*/ 28 w 32"/>
                <a:gd name="T21" fmla="*/ 8 h 19"/>
                <a:gd name="T22" fmla="*/ 29 w 32"/>
                <a:gd name="T23" fmla="*/ 3 h 19"/>
                <a:gd name="T24" fmla="*/ 21 w 32"/>
                <a:gd name="T25" fmla="*/ 2 h 19"/>
                <a:gd name="T26" fmla="*/ 17 w 32"/>
                <a:gd name="T27" fmla="*/ 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19">
                  <a:moveTo>
                    <a:pt x="17" y="4"/>
                  </a:moveTo>
                  <a:cubicBezTo>
                    <a:pt x="13" y="4"/>
                    <a:pt x="3" y="6"/>
                    <a:pt x="2" y="0"/>
                  </a:cubicBezTo>
                  <a:cubicBezTo>
                    <a:pt x="1" y="2"/>
                    <a:pt x="0" y="4"/>
                    <a:pt x="2" y="5"/>
                  </a:cubicBezTo>
                  <a:cubicBezTo>
                    <a:pt x="3" y="6"/>
                    <a:pt x="4" y="7"/>
                    <a:pt x="3" y="8"/>
                  </a:cubicBezTo>
                  <a:cubicBezTo>
                    <a:pt x="2" y="9"/>
                    <a:pt x="1" y="9"/>
                    <a:pt x="1" y="11"/>
                  </a:cubicBezTo>
                  <a:cubicBezTo>
                    <a:pt x="2" y="13"/>
                    <a:pt x="3" y="14"/>
                    <a:pt x="3" y="17"/>
                  </a:cubicBezTo>
                  <a:cubicBezTo>
                    <a:pt x="5" y="17"/>
                    <a:pt x="7" y="17"/>
                    <a:pt x="9" y="17"/>
                  </a:cubicBezTo>
                  <a:cubicBezTo>
                    <a:pt x="11" y="17"/>
                    <a:pt x="14" y="19"/>
                    <a:pt x="16" y="18"/>
                  </a:cubicBezTo>
                  <a:cubicBezTo>
                    <a:pt x="18" y="18"/>
                    <a:pt x="20" y="16"/>
                    <a:pt x="21" y="15"/>
                  </a:cubicBezTo>
                  <a:cubicBezTo>
                    <a:pt x="23" y="13"/>
                    <a:pt x="25" y="14"/>
                    <a:pt x="28" y="14"/>
                  </a:cubicBezTo>
                  <a:cubicBezTo>
                    <a:pt x="27" y="12"/>
                    <a:pt x="27" y="11"/>
                    <a:pt x="28" y="8"/>
                  </a:cubicBezTo>
                  <a:cubicBezTo>
                    <a:pt x="29" y="6"/>
                    <a:pt x="32" y="4"/>
                    <a:pt x="29" y="3"/>
                  </a:cubicBezTo>
                  <a:cubicBezTo>
                    <a:pt x="27" y="2"/>
                    <a:pt x="24" y="1"/>
                    <a:pt x="21" y="2"/>
                  </a:cubicBezTo>
                  <a:cubicBezTo>
                    <a:pt x="19" y="2"/>
                    <a:pt x="18" y="4"/>
                    <a:pt x="17" y="4"/>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351" name="Freeform 668">
              <a:extLst>
                <a:ext uri="{FF2B5EF4-FFF2-40B4-BE49-F238E27FC236}">
                  <a16:creationId xmlns:a16="http://schemas.microsoft.com/office/drawing/2014/main" id="{07328845-8B56-18DC-0EED-7C143019B77B}"/>
                </a:ext>
              </a:extLst>
            </p:cNvPr>
            <p:cNvSpPr>
              <a:spLocks/>
            </p:cNvSpPr>
            <p:nvPr/>
          </p:nvSpPr>
          <p:spPr bwMode="auto">
            <a:xfrm>
              <a:off x="7907801" y="3275348"/>
              <a:ext cx="71094" cy="62456"/>
            </a:xfrm>
            <a:custGeom>
              <a:avLst/>
              <a:gdLst>
                <a:gd name="T0" fmla="*/ 10 w 18"/>
                <a:gd name="T1" fmla="*/ 0 h 15"/>
                <a:gd name="T2" fmla="*/ 1 w 18"/>
                <a:gd name="T3" fmla="*/ 2 h 15"/>
                <a:gd name="T4" fmla="*/ 4 w 18"/>
                <a:gd name="T5" fmla="*/ 8 h 15"/>
                <a:gd name="T6" fmla="*/ 13 w 18"/>
                <a:gd name="T7" fmla="*/ 15 h 15"/>
                <a:gd name="T8" fmla="*/ 15 w 18"/>
                <a:gd name="T9" fmla="*/ 10 h 15"/>
                <a:gd name="T10" fmla="*/ 17 w 18"/>
                <a:gd name="T11" fmla="*/ 6 h 15"/>
                <a:gd name="T12" fmla="*/ 16 w 18"/>
                <a:gd name="T13" fmla="*/ 2 h 15"/>
                <a:gd name="T14" fmla="*/ 10 w 18"/>
                <a:gd name="T15" fmla="*/ 0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5">
                  <a:moveTo>
                    <a:pt x="10" y="0"/>
                  </a:moveTo>
                  <a:cubicBezTo>
                    <a:pt x="8" y="0"/>
                    <a:pt x="0" y="0"/>
                    <a:pt x="1" y="2"/>
                  </a:cubicBezTo>
                  <a:cubicBezTo>
                    <a:pt x="1" y="3"/>
                    <a:pt x="3" y="7"/>
                    <a:pt x="4" y="8"/>
                  </a:cubicBezTo>
                  <a:cubicBezTo>
                    <a:pt x="6" y="11"/>
                    <a:pt x="10" y="13"/>
                    <a:pt x="13" y="15"/>
                  </a:cubicBezTo>
                  <a:cubicBezTo>
                    <a:pt x="13" y="13"/>
                    <a:pt x="13" y="11"/>
                    <a:pt x="15" y="10"/>
                  </a:cubicBezTo>
                  <a:cubicBezTo>
                    <a:pt x="17" y="9"/>
                    <a:pt x="18" y="8"/>
                    <a:pt x="17" y="6"/>
                  </a:cubicBezTo>
                  <a:cubicBezTo>
                    <a:pt x="17" y="4"/>
                    <a:pt x="17" y="3"/>
                    <a:pt x="16" y="2"/>
                  </a:cubicBezTo>
                  <a:cubicBezTo>
                    <a:pt x="14" y="1"/>
                    <a:pt x="12" y="0"/>
                    <a:pt x="10" y="0"/>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352" name="Freeform 669">
              <a:extLst>
                <a:ext uri="{FF2B5EF4-FFF2-40B4-BE49-F238E27FC236}">
                  <a16:creationId xmlns:a16="http://schemas.microsoft.com/office/drawing/2014/main" id="{114D6716-3823-9A36-CCD2-2159AADF0B5B}"/>
                </a:ext>
              </a:extLst>
            </p:cNvPr>
            <p:cNvSpPr>
              <a:spLocks/>
            </p:cNvSpPr>
            <p:nvPr/>
          </p:nvSpPr>
          <p:spPr bwMode="auto">
            <a:xfrm>
              <a:off x="7958773" y="3245539"/>
              <a:ext cx="87189" cy="112138"/>
            </a:xfrm>
            <a:custGeom>
              <a:avLst/>
              <a:gdLst>
                <a:gd name="T0" fmla="*/ 21 w 22"/>
                <a:gd name="T1" fmla="*/ 19 h 27"/>
                <a:gd name="T2" fmla="*/ 20 w 22"/>
                <a:gd name="T3" fmla="*/ 17 h 27"/>
                <a:gd name="T4" fmla="*/ 19 w 22"/>
                <a:gd name="T5" fmla="*/ 13 h 27"/>
                <a:gd name="T6" fmla="*/ 15 w 22"/>
                <a:gd name="T7" fmla="*/ 10 h 27"/>
                <a:gd name="T8" fmla="*/ 14 w 22"/>
                <a:gd name="T9" fmla="*/ 8 h 27"/>
                <a:gd name="T10" fmla="*/ 12 w 22"/>
                <a:gd name="T11" fmla="*/ 5 h 27"/>
                <a:gd name="T12" fmla="*/ 5 w 22"/>
                <a:gd name="T13" fmla="*/ 1 h 27"/>
                <a:gd name="T14" fmla="*/ 2 w 22"/>
                <a:gd name="T15" fmla="*/ 4 h 27"/>
                <a:gd name="T16" fmla="*/ 4 w 22"/>
                <a:gd name="T17" fmla="*/ 14 h 27"/>
                <a:gd name="T18" fmla="*/ 1 w 22"/>
                <a:gd name="T19" fmla="*/ 19 h 27"/>
                <a:gd name="T20" fmla="*/ 0 w 22"/>
                <a:gd name="T21" fmla="*/ 23 h 27"/>
                <a:gd name="T22" fmla="*/ 4 w 22"/>
                <a:gd name="T23" fmla="*/ 27 h 27"/>
                <a:gd name="T24" fmla="*/ 6 w 22"/>
                <a:gd name="T25" fmla="*/ 23 h 27"/>
                <a:gd name="T26" fmla="*/ 10 w 22"/>
                <a:gd name="T27" fmla="*/ 26 h 27"/>
                <a:gd name="T28" fmla="*/ 20 w 22"/>
                <a:gd name="T29" fmla="*/ 24 h 27"/>
                <a:gd name="T30" fmla="*/ 21 w 22"/>
                <a:gd name="T31" fmla="*/ 19 h 27"/>
                <a:gd name="T32" fmla="*/ 21 w 22"/>
                <a:gd name="T33" fmla="*/ 19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27">
                  <a:moveTo>
                    <a:pt x="21" y="19"/>
                  </a:moveTo>
                  <a:cubicBezTo>
                    <a:pt x="22" y="18"/>
                    <a:pt x="21" y="18"/>
                    <a:pt x="20" y="17"/>
                  </a:cubicBezTo>
                  <a:cubicBezTo>
                    <a:pt x="19" y="16"/>
                    <a:pt x="19" y="15"/>
                    <a:pt x="19" y="13"/>
                  </a:cubicBezTo>
                  <a:cubicBezTo>
                    <a:pt x="21" y="10"/>
                    <a:pt x="18" y="10"/>
                    <a:pt x="15" y="10"/>
                  </a:cubicBezTo>
                  <a:cubicBezTo>
                    <a:pt x="14" y="10"/>
                    <a:pt x="14" y="9"/>
                    <a:pt x="14" y="8"/>
                  </a:cubicBezTo>
                  <a:cubicBezTo>
                    <a:pt x="13" y="6"/>
                    <a:pt x="12" y="7"/>
                    <a:pt x="12" y="5"/>
                  </a:cubicBezTo>
                  <a:cubicBezTo>
                    <a:pt x="11" y="2"/>
                    <a:pt x="9" y="0"/>
                    <a:pt x="5" y="1"/>
                  </a:cubicBezTo>
                  <a:cubicBezTo>
                    <a:pt x="2" y="2"/>
                    <a:pt x="2" y="2"/>
                    <a:pt x="2" y="4"/>
                  </a:cubicBezTo>
                  <a:cubicBezTo>
                    <a:pt x="3" y="7"/>
                    <a:pt x="4" y="10"/>
                    <a:pt x="4" y="14"/>
                  </a:cubicBezTo>
                  <a:cubicBezTo>
                    <a:pt x="5" y="17"/>
                    <a:pt x="2" y="16"/>
                    <a:pt x="1" y="19"/>
                  </a:cubicBezTo>
                  <a:cubicBezTo>
                    <a:pt x="0" y="20"/>
                    <a:pt x="0" y="22"/>
                    <a:pt x="0" y="23"/>
                  </a:cubicBezTo>
                  <a:cubicBezTo>
                    <a:pt x="0" y="25"/>
                    <a:pt x="3" y="26"/>
                    <a:pt x="4" y="27"/>
                  </a:cubicBezTo>
                  <a:cubicBezTo>
                    <a:pt x="4" y="26"/>
                    <a:pt x="4" y="23"/>
                    <a:pt x="6" y="23"/>
                  </a:cubicBezTo>
                  <a:cubicBezTo>
                    <a:pt x="8" y="23"/>
                    <a:pt x="9" y="24"/>
                    <a:pt x="10" y="26"/>
                  </a:cubicBezTo>
                  <a:cubicBezTo>
                    <a:pt x="11" y="26"/>
                    <a:pt x="18" y="24"/>
                    <a:pt x="20" y="24"/>
                  </a:cubicBezTo>
                  <a:cubicBezTo>
                    <a:pt x="18" y="22"/>
                    <a:pt x="20" y="21"/>
                    <a:pt x="21" y="19"/>
                  </a:cubicBezTo>
                  <a:cubicBezTo>
                    <a:pt x="22" y="18"/>
                    <a:pt x="20" y="20"/>
                    <a:pt x="21" y="19"/>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353" name="Freeform 670">
              <a:extLst>
                <a:ext uri="{FF2B5EF4-FFF2-40B4-BE49-F238E27FC236}">
                  <a16:creationId xmlns:a16="http://schemas.microsoft.com/office/drawing/2014/main" id="{16379C25-D0BD-FB9C-2D05-DA771BBD9141}"/>
                </a:ext>
              </a:extLst>
            </p:cNvPr>
            <p:cNvSpPr>
              <a:spLocks/>
            </p:cNvSpPr>
            <p:nvPr/>
          </p:nvSpPr>
          <p:spPr bwMode="auto">
            <a:xfrm>
              <a:off x="7911826" y="3178825"/>
              <a:ext cx="138163" cy="79491"/>
            </a:xfrm>
            <a:custGeom>
              <a:avLst/>
              <a:gdLst>
                <a:gd name="T0" fmla="*/ 30 w 35"/>
                <a:gd name="T1" fmla="*/ 3 h 19"/>
                <a:gd name="T2" fmla="*/ 24 w 35"/>
                <a:gd name="T3" fmla="*/ 1 h 19"/>
                <a:gd name="T4" fmla="*/ 19 w 35"/>
                <a:gd name="T5" fmla="*/ 4 h 19"/>
                <a:gd name="T6" fmla="*/ 15 w 35"/>
                <a:gd name="T7" fmla="*/ 4 h 19"/>
                <a:gd name="T8" fmla="*/ 13 w 35"/>
                <a:gd name="T9" fmla="*/ 6 h 19"/>
                <a:gd name="T10" fmla="*/ 5 w 35"/>
                <a:gd name="T11" fmla="*/ 4 h 19"/>
                <a:gd name="T12" fmla="*/ 5 w 35"/>
                <a:gd name="T13" fmla="*/ 7 h 19"/>
                <a:gd name="T14" fmla="*/ 3 w 35"/>
                <a:gd name="T15" fmla="*/ 8 h 19"/>
                <a:gd name="T16" fmla="*/ 3 w 35"/>
                <a:gd name="T17" fmla="*/ 15 h 19"/>
                <a:gd name="T18" fmla="*/ 11 w 35"/>
                <a:gd name="T19" fmla="*/ 19 h 19"/>
                <a:gd name="T20" fmla="*/ 21 w 35"/>
                <a:gd name="T21" fmla="*/ 17 h 19"/>
                <a:gd name="T22" fmla="*/ 25 w 35"/>
                <a:gd name="T23" fmla="*/ 15 h 19"/>
                <a:gd name="T24" fmla="*/ 29 w 35"/>
                <a:gd name="T25" fmla="*/ 9 h 19"/>
                <a:gd name="T26" fmla="*/ 33 w 35"/>
                <a:gd name="T27" fmla="*/ 6 h 19"/>
                <a:gd name="T28" fmla="*/ 30 w 35"/>
                <a:gd name="T29" fmla="*/ 3 h 19"/>
                <a:gd name="T30" fmla="*/ 30 w 35"/>
                <a:gd name="T31" fmla="*/ 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 h="19">
                  <a:moveTo>
                    <a:pt x="30" y="3"/>
                  </a:moveTo>
                  <a:cubicBezTo>
                    <a:pt x="30" y="2"/>
                    <a:pt x="25" y="2"/>
                    <a:pt x="24" y="1"/>
                  </a:cubicBezTo>
                  <a:cubicBezTo>
                    <a:pt x="20" y="0"/>
                    <a:pt x="22" y="4"/>
                    <a:pt x="19" y="4"/>
                  </a:cubicBezTo>
                  <a:cubicBezTo>
                    <a:pt x="18" y="3"/>
                    <a:pt x="17" y="4"/>
                    <a:pt x="15" y="4"/>
                  </a:cubicBezTo>
                  <a:cubicBezTo>
                    <a:pt x="14" y="4"/>
                    <a:pt x="14" y="6"/>
                    <a:pt x="13" y="6"/>
                  </a:cubicBezTo>
                  <a:cubicBezTo>
                    <a:pt x="9" y="8"/>
                    <a:pt x="7" y="6"/>
                    <a:pt x="5" y="4"/>
                  </a:cubicBezTo>
                  <a:cubicBezTo>
                    <a:pt x="5" y="5"/>
                    <a:pt x="5" y="6"/>
                    <a:pt x="5" y="7"/>
                  </a:cubicBezTo>
                  <a:cubicBezTo>
                    <a:pt x="4" y="8"/>
                    <a:pt x="3" y="6"/>
                    <a:pt x="3" y="8"/>
                  </a:cubicBezTo>
                  <a:cubicBezTo>
                    <a:pt x="3" y="11"/>
                    <a:pt x="0" y="13"/>
                    <a:pt x="3" y="15"/>
                  </a:cubicBezTo>
                  <a:cubicBezTo>
                    <a:pt x="5" y="17"/>
                    <a:pt x="8" y="19"/>
                    <a:pt x="11" y="19"/>
                  </a:cubicBezTo>
                  <a:cubicBezTo>
                    <a:pt x="15" y="19"/>
                    <a:pt x="17" y="16"/>
                    <a:pt x="21" y="17"/>
                  </a:cubicBezTo>
                  <a:cubicBezTo>
                    <a:pt x="21" y="16"/>
                    <a:pt x="24" y="16"/>
                    <a:pt x="25" y="15"/>
                  </a:cubicBezTo>
                  <a:cubicBezTo>
                    <a:pt x="26" y="13"/>
                    <a:pt x="27" y="11"/>
                    <a:pt x="29" y="9"/>
                  </a:cubicBezTo>
                  <a:cubicBezTo>
                    <a:pt x="30" y="7"/>
                    <a:pt x="31" y="7"/>
                    <a:pt x="33" y="6"/>
                  </a:cubicBezTo>
                  <a:cubicBezTo>
                    <a:pt x="35" y="4"/>
                    <a:pt x="30" y="4"/>
                    <a:pt x="30" y="3"/>
                  </a:cubicBezTo>
                  <a:cubicBezTo>
                    <a:pt x="30" y="3"/>
                    <a:pt x="30" y="4"/>
                    <a:pt x="30" y="3"/>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354" name="Freeform 671">
              <a:extLst>
                <a:ext uri="{FF2B5EF4-FFF2-40B4-BE49-F238E27FC236}">
                  <a16:creationId xmlns:a16="http://schemas.microsoft.com/office/drawing/2014/main" id="{2D5EADC1-0B58-310D-8AAB-B49E76785CE8}"/>
                </a:ext>
              </a:extLst>
            </p:cNvPr>
            <p:cNvSpPr>
              <a:spLocks/>
            </p:cNvSpPr>
            <p:nvPr/>
          </p:nvSpPr>
          <p:spPr bwMode="auto">
            <a:xfrm>
              <a:off x="7990966" y="3357678"/>
              <a:ext cx="122066" cy="133431"/>
            </a:xfrm>
            <a:custGeom>
              <a:avLst/>
              <a:gdLst>
                <a:gd name="T0" fmla="*/ 31 w 31"/>
                <a:gd name="T1" fmla="*/ 0 h 32"/>
                <a:gd name="T2" fmla="*/ 23 w 31"/>
                <a:gd name="T3" fmla="*/ 3 h 32"/>
                <a:gd name="T4" fmla="*/ 13 w 31"/>
                <a:gd name="T5" fmla="*/ 2 h 32"/>
                <a:gd name="T6" fmla="*/ 9 w 31"/>
                <a:gd name="T7" fmla="*/ 4 h 32"/>
                <a:gd name="T8" fmla="*/ 6 w 31"/>
                <a:gd name="T9" fmla="*/ 5 h 32"/>
                <a:gd name="T10" fmla="*/ 4 w 31"/>
                <a:gd name="T11" fmla="*/ 8 h 32"/>
                <a:gd name="T12" fmla="*/ 2 w 31"/>
                <a:gd name="T13" fmla="*/ 11 h 32"/>
                <a:gd name="T14" fmla="*/ 2 w 31"/>
                <a:gd name="T15" fmla="*/ 15 h 32"/>
                <a:gd name="T16" fmla="*/ 4 w 31"/>
                <a:gd name="T17" fmla="*/ 17 h 32"/>
                <a:gd name="T18" fmla="*/ 5 w 31"/>
                <a:gd name="T19" fmla="*/ 22 h 32"/>
                <a:gd name="T20" fmla="*/ 6 w 31"/>
                <a:gd name="T21" fmla="*/ 25 h 32"/>
                <a:gd name="T22" fmla="*/ 7 w 31"/>
                <a:gd name="T23" fmla="*/ 28 h 32"/>
                <a:gd name="T24" fmla="*/ 8 w 31"/>
                <a:gd name="T25" fmla="*/ 29 h 32"/>
                <a:gd name="T26" fmla="*/ 10 w 31"/>
                <a:gd name="T27" fmla="*/ 31 h 32"/>
                <a:gd name="T28" fmla="*/ 12 w 31"/>
                <a:gd name="T29" fmla="*/ 30 h 32"/>
                <a:gd name="T30" fmla="*/ 13 w 31"/>
                <a:gd name="T31" fmla="*/ 31 h 32"/>
                <a:gd name="T32" fmla="*/ 13 w 31"/>
                <a:gd name="T33" fmla="*/ 26 h 32"/>
                <a:gd name="T34" fmla="*/ 17 w 31"/>
                <a:gd name="T35" fmla="*/ 26 h 32"/>
                <a:gd name="T36" fmla="*/ 14 w 31"/>
                <a:gd name="T37" fmla="*/ 23 h 32"/>
                <a:gd name="T38" fmla="*/ 17 w 31"/>
                <a:gd name="T39" fmla="*/ 24 h 32"/>
                <a:gd name="T40" fmla="*/ 18 w 31"/>
                <a:gd name="T41" fmla="*/ 22 h 32"/>
                <a:gd name="T42" fmla="*/ 21 w 31"/>
                <a:gd name="T43" fmla="*/ 23 h 32"/>
                <a:gd name="T44" fmla="*/ 19 w 31"/>
                <a:gd name="T45" fmla="*/ 19 h 32"/>
                <a:gd name="T46" fmla="*/ 15 w 31"/>
                <a:gd name="T47" fmla="*/ 17 h 32"/>
                <a:gd name="T48" fmla="*/ 15 w 31"/>
                <a:gd name="T49" fmla="*/ 16 h 32"/>
                <a:gd name="T50" fmla="*/ 11 w 31"/>
                <a:gd name="T51" fmla="*/ 10 h 32"/>
                <a:gd name="T52" fmla="*/ 16 w 31"/>
                <a:gd name="T53" fmla="*/ 11 h 32"/>
                <a:gd name="T54" fmla="*/ 16 w 31"/>
                <a:gd name="T55" fmla="*/ 10 h 32"/>
                <a:gd name="T56" fmla="*/ 18 w 31"/>
                <a:gd name="T57" fmla="*/ 11 h 32"/>
                <a:gd name="T58" fmla="*/ 17 w 31"/>
                <a:gd name="T59" fmla="*/ 9 h 32"/>
                <a:gd name="T60" fmla="*/ 21 w 31"/>
                <a:gd name="T61" fmla="*/ 10 h 32"/>
                <a:gd name="T62" fmla="*/ 17 w 31"/>
                <a:gd name="T63" fmla="*/ 7 h 32"/>
                <a:gd name="T64" fmla="*/ 22 w 31"/>
                <a:gd name="T65" fmla="*/ 5 h 32"/>
                <a:gd name="T66" fmla="*/ 21 w 31"/>
                <a:gd name="T67" fmla="*/ 7 h 32"/>
                <a:gd name="T68" fmla="*/ 25 w 31"/>
                <a:gd name="T69" fmla="*/ 5 h 32"/>
                <a:gd name="T70" fmla="*/ 29 w 31"/>
                <a:gd name="T71" fmla="*/ 7 h 32"/>
                <a:gd name="T72" fmla="*/ 31 w 31"/>
                <a:gd name="T73"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 h="32">
                  <a:moveTo>
                    <a:pt x="31" y="0"/>
                  </a:moveTo>
                  <a:cubicBezTo>
                    <a:pt x="28" y="2"/>
                    <a:pt x="27" y="4"/>
                    <a:pt x="23" y="3"/>
                  </a:cubicBezTo>
                  <a:cubicBezTo>
                    <a:pt x="21" y="2"/>
                    <a:pt x="15" y="1"/>
                    <a:pt x="13" y="2"/>
                  </a:cubicBezTo>
                  <a:cubicBezTo>
                    <a:pt x="13" y="5"/>
                    <a:pt x="10" y="3"/>
                    <a:pt x="9" y="4"/>
                  </a:cubicBezTo>
                  <a:cubicBezTo>
                    <a:pt x="8" y="5"/>
                    <a:pt x="7" y="5"/>
                    <a:pt x="6" y="5"/>
                  </a:cubicBezTo>
                  <a:cubicBezTo>
                    <a:pt x="4" y="6"/>
                    <a:pt x="4" y="7"/>
                    <a:pt x="4" y="8"/>
                  </a:cubicBezTo>
                  <a:cubicBezTo>
                    <a:pt x="3" y="9"/>
                    <a:pt x="3" y="10"/>
                    <a:pt x="2" y="11"/>
                  </a:cubicBezTo>
                  <a:cubicBezTo>
                    <a:pt x="0" y="13"/>
                    <a:pt x="0" y="13"/>
                    <a:pt x="2" y="15"/>
                  </a:cubicBezTo>
                  <a:cubicBezTo>
                    <a:pt x="3" y="16"/>
                    <a:pt x="4" y="16"/>
                    <a:pt x="4" y="17"/>
                  </a:cubicBezTo>
                  <a:cubicBezTo>
                    <a:pt x="4" y="19"/>
                    <a:pt x="4" y="20"/>
                    <a:pt x="5" y="22"/>
                  </a:cubicBezTo>
                  <a:cubicBezTo>
                    <a:pt x="5" y="23"/>
                    <a:pt x="5" y="24"/>
                    <a:pt x="6" y="25"/>
                  </a:cubicBezTo>
                  <a:cubicBezTo>
                    <a:pt x="8" y="26"/>
                    <a:pt x="6" y="27"/>
                    <a:pt x="7" y="28"/>
                  </a:cubicBezTo>
                  <a:cubicBezTo>
                    <a:pt x="7" y="30"/>
                    <a:pt x="8" y="29"/>
                    <a:pt x="8" y="29"/>
                  </a:cubicBezTo>
                  <a:cubicBezTo>
                    <a:pt x="10" y="29"/>
                    <a:pt x="10" y="30"/>
                    <a:pt x="10" y="31"/>
                  </a:cubicBezTo>
                  <a:cubicBezTo>
                    <a:pt x="11" y="31"/>
                    <a:pt x="12" y="30"/>
                    <a:pt x="12" y="30"/>
                  </a:cubicBezTo>
                  <a:cubicBezTo>
                    <a:pt x="13" y="29"/>
                    <a:pt x="13" y="31"/>
                    <a:pt x="13" y="31"/>
                  </a:cubicBezTo>
                  <a:cubicBezTo>
                    <a:pt x="14" y="32"/>
                    <a:pt x="13" y="25"/>
                    <a:pt x="13" y="26"/>
                  </a:cubicBezTo>
                  <a:cubicBezTo>
                    <a:pt x="13" y="25"/>
                    <a:pt x="16" y="26"/>
                    <a:pt x="17" y="26"/>
                  </a:cubicBezTo>
                  <a:cubicBezTo>
                    <a:pt x="17" y="25"/>
                    <a:pt x="14" y="24"/>
                    <a:pt x="14" y="23"/>
                  </a:cubicBezTo>
                  <a:cubicBezTo>
                    <a:pt x="15" y="21"/>
                    <a:pt x="17" y="23"/>
                    <a:pt x="17" y="24"/>
                  </a:cubicBezTo>
                  <a:cubicBezTo>
                    <a:pt x="19" y="25"/>
                    <a:pt x="18" y="23"/>
                    <a:pt x="18" y="22"/>
                  </a:cubicBezTo>
                  <a:cubicBezTo>
                    <a:pt x="18" y="21"/>
                    <a:pt x="21" y="23"/>
                    <a:pt x="21" y="23"/>
                  </a:cubicBezTo>
                  <a:cubicBezTo>
                    <a:pt x="21" y="22"/>
                    <a:pt x="19" y="19"/>
                    <a:pt x="19" y="19"/>
                  </a:cubicBezTo>
                  <a:cubicBezTo>
                    <a:pt x="18" y="18"/>
                    <a:pt x="16" y="18"/>
                    <a:pt x="15" y="17"/>
                  </a:cubicBezTo>
                  <a:cubicBezTo>
                    <a:pt x="15" y="17"/>
                    <a:pt x="15" y="15"/>
                    <a:pt x="15" y="16"/>
                  </a:cubicBezTo>
                  <a:cubicBezTo>
                    <a:pt x="14" y="14"/>
                    <a:pt x="11" y="12"/>
                    <a:pt x="11" y="10"/>
                  </a:cubicBezTo>
                  <a:cubicBezTo>
                    <a:pt x="12" y="6"/>
                    <a:pt x="15" y="10"/>
                    <a:pt x="16" y="11"/>
                  </a:cubicBezTo>
                  <a:cubicBezTo>
                    <a:pt x="16" y="11"/>
                    <a:pt x="16" y="10"/>
                    <a:pt x="16" y="10"/>
                  </a:cubicBezTo>
                  <a:cubicBezTo>
                    <a:pt x="17" y="9"/>
                    <a:pt x="18" y="10"/>
                    <a:pt x="18" y="11"/>
                  </a:cubicBezTo>
                  <a:cubicBezTo>
                    <a:pt x="18" y="11"/>
                    <a:pt x="17" y="9"/>
                    <a:pt x="17" y="9"/>
                  </a:cubicBezTo>
                  <a:cubicBezTo>
                    <a:pt x="18" y="9"/>
                    <a:pt x="20" y="10"/>
                    <a:pt x="21" y="10"/>
                  </a:cubicBezTo>
                  <a:cubicBezTo>
                    <a:pt x="21" y="9"/>
                    <a:pt x="17" y="9"/>
                    <a:pt x="17" y="7"/>
                  </a:cubicBezTo>
                  <a:cubicBezTo>
                    <a:pt x="17" y="7"/>
                    <a:pt x="21" y="5"/>
                    <a:pt x="22" y="5"/>
                  </a:cubicBezTo>
                  <a:cubicBezTo>
                    <a:pt x="22" y="5"/>
                    <a:pt x="21" y="7"/>
                    <a:pt x="21" y="7"/>
                  </a:cubicBezTo>
                  <a:cubicBezTo>
                    <a:pt x="21" y="7"/>
                    <a:pt x="24" y="5"/>
                    <a:pt x="25" y="5"/>
                  </a:cubicBezTo>
                  <a:cubicBezTo>
                    <a:pt x="26" y="5"/>
                    <a:pt x="27" y="6"/>
                    <a:pt x="29" y="7"/>
                  </a:cubicBezTo>
                  <a:cubicBezTo>
                    <a:pt x="30" y="5"/>
                    <a:pt x="31" y="2"/>
                    <a:pt x="31" y="0"/>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355" name="Freeform 672">
              <a:extLst>
                <a:ext uri="{FF2B5EF4-FFF2-40B4-BE49-F238E27FC236}">
                  <a16:creationId xmlns:a16="http://schemas.microsoft.com/office/drawing/2014/main" id="{245D11B5-27AE-5BEF-F12D-B8D27E223746}"/>
                </a:ext>
              </a:extLst>
            </p:cNvPr>
            <p:cNvSpPr>
              <a:spLocks/>
            </p:cNvSpPr>
            <p:nvPr/>
          </p:nvSpPr>
          <p:spPr bwMode="auto">
            <a:xfrm>
              <a:off x="8100960" y="3350579"/>
              <a:ext cx="59020" cy="41164"/>
            </a:xfrm>
            <a:custGeom>
              <a:avLst/>
              <a:gdLst>
                <a:gd name="T0" fmla="*/ 15 w 15"/>
                <a:gd name="T1" fmla="*/ 6 h 10"/>
                <a:gd name="T2" fmla="*/ 10 w 15"/>
                <a:gd name="T3" fmla="*/ 1 h 10"/>
                <a:gd name="T4" fmla="*/ 2 w 15"/>
                <a:gd name="T5" fmla="*/ 5 h 10"/>
                <a:gd name="T6" fmla="*/ 1 w 15"/>
                <a:gd name="T7" fmla="*/ 9 h 10"/>
                <a:gd name="T8" fmla="*/ 6 w 15"/>
                <a:gd name="T9" fmla="*/ 9 h 10"/>
                <a:gd name="T10" fmla="*/ 11 w 15"/>
                <a:gd name="T11" fmla="*/ 7 h 10"/>
                <a:gd name="T12" fmla="*/ 15 w 15"/>
                <a:gd name="T13" fmla="*/ 6 h 10"/>
                <a:gd name="T14" fmla="*/ 15 w 15"/>
                <a:gd name="T15" fmla="*/ 6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0">
                  <a:moveTo>
                    <a:pt x="15" y="6"/>
                  </a:moveTo>
                  <a:cubicBezTo>
                    <a:pt x="13" y="4"/>
                    <a:pt x="10" y="4"/>
                    <a:pt x="10" y="1"/>
                  </a:cubicBezTo>
                  <a:cubicBezTo>
                    <a:pt x="5" y="0"/>
                    <a:pt x="4" y="0"/>
                    <a:pt x="2" y="5"/>
                  </a:cubicBezTo>
                  <a:cubicBezTo>
                    <a:pt x="2" y="6"/>
                    <a:pt x="0" y="9"/>
                    <a:pt x="1" y="9"/>
                  </a:cubicBezTo>
                  <a:cubicBezTo>
                    <a:pt x="3" y="10"/>
                    <a:pt x="5" y="10"/>
                    <a:pt x="6" y="9"/>
                  </a:cubicBezTo>
                  <a:cubicBezTo>
                    <a:pt x="8" y="8"/>
                    <a:pt x="9" y="7"/>
                    <a:pt x="11" y="7"/>
                  </a:cubicBezTo>
                  <a:cubicBezTo>
                    <a:pt x="11" y="7"/>
                    <a:pt x="15" y="7"/>
                    <a:pt x="15" y="6"/>
                  </a:cubicBezTo>
                  <a:cubicBezTo>
                    <a:pt x="14" y="6"/>
                    <a:pt x="15" y="7"/>
                    <a:pt x="15" y="6"/>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356" name="Freeform 673">
              <a:extLst>
                <a:ext uri="{FF2B5EF4-FFF2-40B4-BE49-F238E27FC236}">
                  <a16:creationId xmlns:a16="http://schemas.microsoft.com/office/drawing/2014/main" id="{548E637C-081B-85B4-DA58-8361065A5E45}"/>
                </a:ext>
              </a:extLst>
            </p:cNvPr>
            <p:cNvSpPr>
              <a:spLocks/>
            </p:cNvSpPr>
            <p:nvPr/>
          </p:nvSpPr>
          <p:spPr bwMode="auto">
            <a:xfrm>
              <a:off x="7974871" y="3337806"/>
              <a:ext cx="34876" cy="75233"/>
            </a:xfrm>
            <a:custGeom>
              <a:avLst/>
              <a:gdLst>
                <a:gd name="T0" fmla="*/ 6 w 9"/>
                <a:gd name="T1" fmla="*/ 16 h 18"/>
                <a:gd name="T2" fmla="*/ 7 w 9"/>
                <a:gd name="T3" fmla="*/ 11 h 18"/>
                <a:gd name="T4" fmla="*/ 6 w 9"/>
                <a:gd name="T5" fmla="*/ 6 h 18"/>
                <a:gd name="T6" fmla="*/ 7 w 9"/>
                <a:gd name="T7" fmla="*/ 4 h 18"/>
                <a:gd name="T8" fmla="*/ 3 w 9"/>
                <a:gd name="T9" fmla="*/ 1 h 18"/>
                <a:gd name="T10" fmla="*/ 0 w 9"/>
                <a:gd name="T11" fmla="*/ 9 h 18"/>
                <a:gd name="T12" fmla="*/ 4 w 9"/>
                <a:gd name="T13" fmla="*/ 18 h 18"/>
                <a:gd name="T14" fmla="*/ 6 w 9"/>
                <a:gd name="T15" fmla="*/ 16 h 18"/>
                <a:gd name="T16" fmla="*/ 6 w 9"/>
                <a:gd name="T17" fmla="*/ 1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8">
                  <a:moveTo>
                    <a:pt x="6" y="16"/>
                  </a:moveTo>
                  <a:cubicBezTo>
                    <a:pt x="7" y="14"/>
                    <a:pt x="9" y="12"/>
                    <a:pt x="7" y="11"/>
                  </a:cubicBezTo>
                  <a:cubicBezTo>
                    <a:pt x="6" y="10"/>
                    <a:pt x="5" y="8"/>
                    <a:pt x="6" y="6"/>
                  </a:cubicBezTo>
                  <a:cubicBezTo>
                    <a:pt x="6" y="6"/>
                    <a:pt x="7" y="4"/>
                    <a:pt x="7" y="4"/>
                  </a:cubicBezTo>
                  <a:cubicBezTo>
                    <a:pt x="6" y="3"/>
                    <a:pt x="4" y="1"/>
                    <a:pt x="3" y="1"/>
                  </a:cubicBezTo>
                  <a:cubicBezTo>
                    <a:pt x="0" y="0"/>
                    <a:pt x="0" y="7"/>
                    <a:pt x="0" y="9"/>
                  </a:cubicBezTo>
                  <a:cubicBezTo>
                    <a:pt x="0" y="13"/>
                    <a:pt x="2" y="15"/>
                    <a:pt x="4" y="18"/>
                  </a:cubicBezTo>
                  <a:cubicBezTo>
                    <a:pt x="5" y="17"/>
                    <a:pt x="6" y="16"/>
                    <a:pt x="6" y="16"/>
                  </a:cubicBezTo>
                  <a:cubicBezTo>
                    <a:pt x="7" y="14"/>
                    <a:pt x="6" y="16"/>
                    <a:pt x="6" y="16"/>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357" name="Freeform 674">
              <a:extLst>
                <a:ext uri="{FF2B5EF4-FFF2-40B4-BE49-F238E27FC236}">
                  <a16:creationId xmlns:a16="http://schemas.microsoft.com/office/drawing/2014/main" id="{C28A93F3-416B-67FA-A0F3-5B11BEC56FB1}"/>
                </a:ext>
              </a:extLst>
            </p:cNvPr>
            <p:cNvSpPr>
              <a:spLocks/>
            </p:cNvSpPr>
            <p:nvPr/>
          </p:nvSpPr>
          <p:spPr bwMode="auto">
            <a:xfrm>
              <a:off x="7994990" y="3346323"/>
              <a:ext cx="50972" cy="36908"/>
            </a:xfrm>
            <a:custGeom>
              <a:avLst/>
              <a:gdLst>
                <a:gd name="T0" fmla="*/ 11 w 13"/>
                <a:gd name="T1" fmla="*/ 0 h 9"/>
                <a:gd name="T2" fmla="*/ 2 w 13"/>
                <a:gd name="T3" fmla="*/ 2 h 9"/>
                <a:gd name="T4" fmla="*/ 3 w 13"/>
                <a:gd name="T5" fmla="*/ 9 h 9"/>
                <a:gd name="T6" fmla="*/ 7 w 13"/>
                <a:gd name="T7" fmla="*/ 8 h 9"/>
                <a:gd name="T8" fmla="*/ 10 w 13"/>
                <a:gd name="T9" fmla="*/ 7 h 9"/>
                <a:gd name="T10" fmla="*/ 11 w 13"/>
                <a:gd name="T11" fmla="*/ 0 h 9"/>
              </a:gdLst>
              <a:ahLst/>
              <a:cxnLst>
                <a:cxn ang="0">
                  <a:pos x="T0" y="T1"/>
                </a:cxn>
                <a:cxn ang="0">
                  <a:pos x="T2" y="T3"/>
                </a:cxn>
                <a:cxn ang="0">
                  <a:pos x="T4" y="T5"/>
                </a:cxn>
                <a:cxn ang="0">
                  <a:pos x="T6" y="T7"/>
                </a:cxn>
                <a:cxn ang="0">
                  <a:pos x="T8" y="T9"/>
                </a:cxn>
                <a:cxn ang="0">
                  <a:pos x="T10" y="T11"/>
                </a:cxn>
              </a:cxnLst>
              <a:rect l="0" t="0" r="r" b="b"/>
              <a:pathLst>
                <a:path w="13" h="9">
                  <a:moveTo>
                    <a:pt x="11" y="0"/>
                  </a:moveTo>
                  <a:cubicBezTo>
                    <a:pt x="9" y="0"/>
                    <a:pt x="2" y="0"/>
                    <a:pt x="2" y="2"/>
                  </a:cubicBezTo>
                  <a:cubicBezTo>
                    <a:pt x="0" y="4"/>
                    <a:pt x="0" y="8"/>
                    <a:pt x="3" y="9"/>
                  </a:cubicBezTo>
                  <a:cubicBezTo>
                    <a:pt x="4" y="8"/>
                    <a:pt x="6" y="9"/>
                    <a:pt x="7" y="8"/>
                  </a:cubicBezTo>
                  <a:cubicBezTo>
                    <a:pt x="8" y="8"/>
                    <a:pt x="9" y="6"/>
                    <a:pt x="10" y="7"/>
                  </a:cubicBezTo>
                  <a:cubicBezTo>
                    <a:pt x="13" y="9"/>
                    <a:pt x="11" y="1"/>
                    <a:pt x="11" y="0"/>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358" name="Freeform 675">
              <a:extLst>
                <a:ext uri="{FF2B5EF4-FFF2-40B4-BE49-F238E27FC236}">
                  <a16:creationId xmlns:a16="http://schemas.microsoft.com/office/drawing/2014/main" id="{4D6E40EF-EF69-EF2C-BFCA-D91E30B8BD28}"/>
                </a:ext>
              </a:extLst>
            </p:cNvPr>
            <p:cNvSpPr>
              <a:spLocks/>
            </p:cNvSpPr>
            <p:nvPr/>
          </p:nvSpPr>
          <p:spPr bwMode="auto">
            <a:xfrm>
              <a:off x="8426914" y="3370452"/>
              <a:ext cx="75117" cy="66715"/>
            </a:xfrm>
            <a:custGeom>
              <a:avLst/>
              <a:gdLst>
                <a:gd name="T0" fmla="*/ 19 w 19"/>
                <a:gd name="T1" fmla="*/ 14 h 16"/>
                <a:gd name="T2" fmla="*/ 17 w 19"/>
                <a:gd name="T3" fmla="*/ 10 h 16"/>
                <a:gd name="T4" fmla="*/ 16 w 19"/>
                <a:gd name="T5" fmla="*/ 7 h 16"/>
                <a:gd name="T6" fmla="*/ 14 w 19"/>
                <a:gd name="T7" fmla="*/ 3 h 16"/>
                <a:gd name="T8" fmla="*/ 12 w 19"/>
                <a:gd name="T9" fmla="*/ 0 h 16"/>
                <a:gd name="T10" fmla="*/ 6 w 19"/>
                <a:gd name="T11" fmla="*/ 6 h 16"/>
                <a:gd name="T12" fmla="*/ 9 w 19"/>
                <a:gd name="T13" fmla="*/ 9 h 16"/>
                <a:gd name="T14" fmla="*/ 12 w 19"/>
                <a:gd name="T15" fmla="*/ 11 h 16"/>
                <a:gd name="T16" fmla="*/ 16 w 19"/>
                <a:gd name="T17" fmla="*/ 13 h 16"/>
                <a:gd name="T18" fmla="*/ 19 w 19"/>
                <a:gd name="T19" fmla="*/ 14 h 16"/>
                <a:gd name="T20" fmla="*/ 19 w 19"/>
                <a:gd name="T21" fmla="*/ 1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16">
                  <a:moveTo>
                    <a:pt x="19" y="14"/>
                  </a:moveTo>
                  <a:cubicBezTo>
                    <a:pt x="19" y="12"/>
                    <a:pt x="19" y="11"/>
                    <a:pt x="17" y="10"/>
                  </a:cubicBezTo>
                  <a:cubicBezTo>
                    <a:pt x="15" y="9"/>
                    <a:pt x="17" y="8"/>
                    <a:pt x="16" y="7"/>
                  </a:cubicBezTo>
                  <a:cubicBezTo>
                    <a:pt x="15" y="5"/>
                    <a:pt x="14" y="6"/>
                    <a:pt x="14" y="3"/>
                  </a:cubicBezTo>
                  <a:cubicBezTo>
                    <a:pt x="14" y="3"/>
                    <a:pt x="11" y="1"/>
                    <a:pt x="12" y="0"/>
                  </a:cubicBezTo>
                  <a:cubicBezTo>
                    <a:pt x="9" y="0"/>
                    <a:pt x="0" y="1"/>
                    <a:pt x="6" y="6"/>
                  </a:cubicBezTo>
                  <a:cubicBezTo>
                    <a:pt x="7" y="7"/>
                    <a:pt x="8" y="8"/>
                    <a:pt x="9" y="9"/>
                  </a:cubicBezTo>
                  <a:cubicBezTo>
                    <a:pt x="10" y="10"/>
                    <a:pt x="11" y="10"/>
                    <a:pt x="12" y="11"/>
                  </a:cubicBezTo>
                  <a:cubicBezTo>
                    <a:pt x="14" y="11"/>
                    <a:pt x="16" y="11"/>
                    <a:pt x="16" y="13"/>
                  </a:cubicBezTo>
                  <a:cubicBezTo>
                    <a:pt x="17" y="14"/>
                    <a:pt x="18" y="16"/>
                    <a:pt x="19" y="14"/>
                  </a:cubicBezTo>
                  <a:cubicBezTo>
                    <a:pt x="19" y="13"/>
                    <a:pt x="18" y="15"/>
                    <a:pt x="19" y="14"/>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359" name="Freeform 676">
              <a:extLst>
                <a:ext uri="{FF2B5EF4-FFF2-40B4-BE49-F238E27FC236}">
                  <a16:creationId xmlns:a16="http://schemas.microsoft.com/office/drawing/2014/main" id="{B92C297A-614A-EDF8-4B56-C194D0B875D1}"/>
                </a:ext>
              </a:extLst>
            </p:cNvPr>
            <p:cNvSpPr>
              <a:spLocks/>
            </p:cNvSpPr>
            <p:nvPr/>
          </p:nvSpPr>
          <p:spPr bwMode="auto">
            <a:xfrm>
              <a:off x="8455083" y="3404520"/>
              <a:ext cx="388999" cy="349189"/>
            </a:xfrm>
            <a:custGeom>
              <a:avLst/>
              <a:gdLst>
                <a:gd name="T0" fmla="*/ 95 w 99"/>
                <a:gd name="T1" fmla="*/ 73 h 84"/>
                <a:gd name="T2" fmla="*/ 93 w 99"/>
                <a:gd name="T3" fmla="*/ 68 h 84"/>
                <a:gd name="T4" fmla="*/ 90 w 99"/>
                <a:gd name="T5" fmla="*/ 65 h 84"/>
                <a:gd name="T6" fmla="*/ 86 w 99"/>
                <a:gd name="T7" fmla="*/ 60 h 84"/>
                <a:gd name="T8" fmla="*/ 87 w 99"/>
                <a:gd name="T9" fmla="*/ 55 h 84"/>
                <a:gd name="T10" fmla="*/ 89 w 99"/>
                <a:gd name="T11" fmla="*/ 50 h 84"/>
                <a:gd name="T12" fmla="*/ 84 w 99"/>
                <a:gd name="T13" fmla="*/ 49 h 84"/>
                <a:gd name="T14" fmla="*/ 84 w 99"/>
                <a:gd name="T15" fmla="*/ 46 h 84"/>
                <a:gd name="T16" fmla="*/ 84 w 99"/>
                <a:gd name="T17" fmla="*/ 40 h 84"/>
                <a:gd name="T18" fmla="*/ 82 w 99"/>
                <a:gd name="T19" fmla="*/ 36 h 84"/>
                <a:gd name="T20" fmla="*/ 85 w 99"/>
                <a:gd name="T21" fmla="*/ 31 h 84"/>
                <a:gd name="T22" fmla="*/ 86 w 99"/>
                <a:gd name="T23" fmla="*/ 20 h 84"/>
                <a:gd name="T24" fmla="*/ 79 w 99"/>
                <a:gd name="T25" fmla="*/ 18 h 84"/>
                <a:gd name="T26" fmla="*/ 76 w 99"/>
                <a:gd name="T27" fmla="*/ 15 h 84"/>
                <a:gd name="T28" fmla="*/ 71 w 99"/>
                <a:gd name="T29" fmla="*/ 13 h 84"/>
                <a:gd name="T30" fmla="*/ 66 w 99"/>
                <a:gd name="T31" fmla="*/ 12 h 84"/>
                <a:gd name="T32" fmla="*/ 61 w 99"/>
                <a:gd name="T33" fmla="*/ 11 h 84"/>
                <a:gd name="T34" fmla="*/ 57 w 99"/>
                <a:gd name="T35" fmla="*/ 12 h 84"/>
                <a:gd name="T36" fmla="*/ 53 w 99"/>
                <a:gd name="T37" fmla="*/ 15 h 84"/>
                <a:gd name="T38" fmla="*/ 49 w 99"/>
                <a:gd name="T39" fmla="*/ 17 h 84"/>
                <a:gd name="T40" fmla="*/ 46 w 99"/>
                <a:gd name="T41" fmla="*/ 20 h 84"/>
                <a:gd name="T42" fmla="*/ 33 w 99"/>
                <a:gd name="T43" fmla="*/ 18 h 84"/>
                <a:gd name="T44" fmla="*/ 30 w 99"/>
                <a:gd name="T45" fmla="*/ 16 h 84"/>
                <a:gd name="T46" fmla="*/ 25 w 99"/>
                <a:gd name="T47" fmla="*/ 15 h 84"/>
                <a:gd name="T48" fmla="*/ 24 w 99"/>
                <a:gd name="T49" fmla="*/ 10 h 84"/>
                <a:gd name="T50" fmla="*/ 20 w 99"/>
                <a:gd name="T51" fmla="*/ 5 h 84"/>
                <a:gd name="T52" fmla="*/ 14 w 99"/>
                <a:gd name="T53" fmla="*/ 5 h 84"/>
                <a:gd name="T54" fmla="*/ 11 w 99"/>
                <a:gd name="T55" fmla="*/ 7 h 84"/>
                <a:gd name="T56" fmla="*/ 5 w 99"/>
                <a:gd name="T57" fmla="*/ 4 h 84"/>
                <a:gd name="T58" fmla="*/ 1 w 99"/>
                <a:gd name="T59" fmla="*/ 3 h 84"/>
                <a:gd name="T60" fmla="*/ 0 w 99"/>
                <a:gd name="T61" fmla="*/ 5 h 84"/>
                <a:gd name="T62" fmla="*/ 1 w 99"/>
                <a:gd name="T63" fmla="*/ 8 h 84"/>
                <a:gd name="T64" fmla="*/ 1 w 99"/>
                <a:gd name="T65" fmla="*/ 10 h 84"/>
                <a:gd name="T66" fmla="*/ 1 w 99"/>
                <a:gd name="T67" fmla="*/ 12 h 84"/>
                <a:gd name="T68" fmla="*/ 3 w 99"/>
                <a:gd name="T69" fmla="*/ 14 h 84"/>
                <a:gd name="T70" fmla="*/ 3 w 99"/>
                <a:gd name="T71" fmla="*/ 16 h 84"/>
                <a:gd name="T72" fmla="*/ 5 w 99"/>
                <a:gd name="T73" fmla="*/ 21 h 84"/>
                <a:gd name="T74" fmla="*/ 8 w 99"/>
                <a:gd name="T75" fmla="*/ 24 h 84"/>
                <a:gd name="T76" fmla="*/ 10 w 99"/>
                <a:gd name="T77" fmla="*/ 25 h 84"/>
                <a:gd name="T78" fmla="*/ 8 w 99"/>
                <a:gd name="T79" fmla="*/ 37 h 84"/>
                <a:gd name="T80" fmla="*/ 12 w 99"/>
                <a:gd name="T81" fmla="*/ 41 h 84"/>
                <a:gd name="T82" fmla="*/ 18 w 99"/>
                <a:gd name="T83" fmla="*/ 47 h 84"/>
                <a:gd name="T84" fmla="*/ 17 w 99"/>
                <a:gd name="T85" fmla="*/ 50 h 84"/>
                <a:gd name="T86" fmla="*/ 19 w 99"/>
                <a:gd name="T87" fmla="*/ 52 h 84"/>
                <a:gd name="T88" fmla="*/ 22 w 99"/>
                <a:gd name="T89" fmla="*/ 58 h 84"/>
                <a:gd name="T90" fmla="*/ 24 w 99"/>
                <a:gd name="T91" fmla="*/ 55 h 84"/>
                <a:gd name="T92" fmla="*/ 25 w 99"/>
                <a:gd name="T93" fmla="*/ 56 h 84"/>
                <a:gd name="T94" fmla="*/ 26 w 99"/>
                <a:gd name="T95" fmla="*/ 57 h 84"/>
                <a:gd name="T96" fmla="*/ 30 w 99"/>
                <a:gd name="T97" fmla="*/ 57 h 84"/>
                <a:gd name="T98" fmla="*/ 35 w 99"/>
                <a:gd name="T99" fmla="*/ 66 h 84"/>
                <a:gd name="T100" fmla="*/ 46 w 99"/>
                <a:gd name="T101" fmla="*/ 74 h 84"/>
                <a:gd name="T102" fmla="*/ 52 w 99"/>
                <a:gd name="T103" fmla="*/ 76 h 84"/>
                <a:gd name="T104" fmla="*/ 56 w 99"/>
                <a:gd name="T105" fmla="*/ 75 h 84"/>
                <a:gd name="T106" fmla="*/ 56 w 99"/>
                <a:gd name="T107" fmla="*/ 76 h 84"/>
                <a:gd name="T108" fmla="*/ 61 w 99"/>
                <a:gd name="T109" fmla="*/ 73 h 84"/>
                <a:gd name="T110" fmla="*/ 60 w 99"/>
                <a:gd name="T111" fmla="*/ 73 h 84"/>
                <a:gd name="T112" fmla="*/ 62 w 99"/>
                <a:gd name="T113" fmla="*/ 73 h 84"/>
                <a:gd name="T114" fmla="*/ 65 w 99"/>
                <a:gd name="T115" fmla="*/ 77 h 84"/>
                <a:gd name="T116" fmla="*/ 69 w 99"/>
                <a:gd name="T117" fmla="*/ 81 h 84"/>
                <a:gd name="T118" fmla="*/ 88 w 99"/>
                <a:gd name="T119" fmla="*/ 84 h 84"/>
                <a:gd name="T120" fmla="*/ 92 w 99"/>
                <a:gd name="T121" fmla="*/ 77 h 84"/>
                <a:gd name="T122" fmla="*/ 95 w 99"/>
                <a:gd name="T123" fmla="*/ 73 h 84"/>
                <a:gd name="T124" fmla="*/ 95 w 99"/>
                <a:gd name="T125" fmla="*/ 73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9" h="84">
                  <a:moveTo>
                    <a:pt x="95" y="73"/>
                  </a:moveTo>
                  <a:cubicBezTo>
                    <a:pt x="93" y="72"/>
                    <a:pt x="94" y="70"/>
                    <a:pt x="93" y="68"/>
                  </a:cubicBezTo>
                  <a:cubicBezTo>
                    <a:pt x="93" y="67"/>
                    <a:pt x="91" y="66"/>
                    <a:pt x="90" y="65"/>
                  </a:cubicBezTo>
                  <a:cubicBezTo>
                    <a:pt x="88" y="64"/>
                    <a:pt x="87" y="62"/>
                    <a:pt x="86" y="60"/>
                  </a:cubicBezTo>
                  <a:cubicBezTo>
                    <a:pt x="84" y="58"/>
                    <a:pt x="85" y="58"/>
                    <a:pt x="87" y="55"/>
                  </a:cubicBezTo>
                  <a:cubicBezTo>
                    <a:pt x="88" y="54"/>
                    <a:pt x="90" y="52"/>
                    <a:pt x="89" y="50"/>
                  </a:cubicBezTo>
                  <a:cubicBezTo>
                    <a:pt x="88" y="49"/>
                    <a:pt x="85" y="49"/>
                    <a:pt x="84" y="49"/>
                  </a:cubicBezTo>
                  <a:cubicBezTo>
                    <a:pt x="83" y="48"/>
                    <a:pt x="84" y="46"/>
                    <a:pt x="84" y="46"/>
                  </a:cubicBezTo>
                  <a:cubicBezTo>
                    <a:pt x="83" y="44"/>
                    <a:pt x="83" y="41"/>
                    <a:pt x="84" y="40"/>
                  </a:cubicBezTo>
                  <a:cubicBezTo>
                    <a:pt x="86" y="38"/>
                    <a:pt x="83" y="37"/>
                    <a:pt x="82" y="36"/>
                  </a:cubicBezTo>
                  <a:cubicBezTo>
                    <a:pt x="82" y="35"/>
                    <a:pt x="84" y="32"/>
                    <a:pt x="85" y="31"/>
                  </a:cubicBezTo>
                  <a:cubicBezTo>
                    <a:pt x="85" y="30"/>
                    <a:pt x="87" y="20"/>
                    <a:pt x="86" y="20"/>
                  </a:cubicBezTo>
                  <a:cubicBezTo>
                    <a:pt x="83" y="20"/>
                    <a:pt x="82" y="20"/>
                    <a:pt x="79" y="18"/>
                  </a:cubicBezTo>
                  <a:cubicBezTo>
                    <a:pt x="78" y="17"/>
                    <a:pt x="77" y="16"/>
                    <a:pt x="76" y="15"/>
                  </a:cubicBezTo>
                  <a:cubicBezTo>
                    <a:pt x="75" y="14"/>
                    <a:pt x="72" y="14"/>
                    <a:pt x="71" y="13"/>
                  </a:cubicBezTo>
                  <a:cubicBezTo>
                    <a:pt x="69" y="13"/>
                    <a:pt x="68" y="13"/>
                    <a:pt x="66" y="12"/>
                  </a:cubicBezTo>
                  <a:cubicBezTo>
                    <a:pt x="65" y="10"/>
                    <a:pt x="63" y="11"/>
                    <a:pt x="61" y="11"/>
                  </a:cubicBezTo>
                  <a:cubicBezTo>
                    <a:pt x="60" y="12"/>
                    <a:pt x="58" y="11"/>
                    <a:pt x="57" y="12"/>
                  </a:cubicBezTo>
                  <a:cubicBezTo>
                    <a:pt x="55" y="12"/>
                    <a:pt x="54" y="14"/>
                    <a:pt x="53" y="15"/>
                  </a:cubicBezTo>
                  <a:cubicBezTo>
                    <a:pt x="52" y="16"/>
                    <a:pt x="49" y="15"/>
                    <a:pt x="49" y="17"/>
                  </a:cubicBezTo>
                  <a:cubicBezTo>
                    <a:pt x="49" y="19"/>
                    <a:pt x="48" y="19"/>
                    <a:pt x="46" y="20"/>
                  </a:cubicBezTo>
                  <a:cubicBezTo>
                    <a:pt x="41" y="21"/>
                    <a:pt x="37" y="21"/>
                    <a:pt x="33" y="18"/>
                  </a:cubicBezTo>
                  <a:cubicBezTo>
                    <a:pt x="32" y="17"/>
                    <a:pt x="31" y="16"/>
                    <a:pt x="30" y="16"/>
                  </a:cubicBezTo>
                  <a:cubicBezTo>
                    <a:pt x="28" y="14"/>
                    <a:pt x="27" y="15"/>
                    <a:pt x="25" y="15"/>
                  </a:cubicBezTo>
                  <a:cubicBezTo>
                    <a:pt x="24" y="14"/>
                    <a:pt x="24" y="11"/>
                    <a:pt x="24" y="10"/>
                  </a:cubicBezTo>
                  <a:cubicBezTo>
                    <a:pt x="21" y="9"/>
                    <a:pt x="20" y="8"/>
                    <a:pt x="20" y="5"/>
                  </a:cubicBezTo>
                  <a:cubicBezTo>
                    <a:pt x="20" y="0"/>
                    <a:pt x="16" y="3"/>
                    <a:pt x="14" y="5"/>
                  </a:cubicBezTo>
                  <a:cubicBezTo>
                    <a:pt x="13" y="6"/>
                    <a:pt x="12" y="7"/>
                    <a:pt x="11" y="7"/>
                  </a:cubicBezTo>
                  <a:cubicBezTo>
                    <a:pt x="9" y="6"/>
                    <a:pt x="6" y="6"/>
                    <a:pt x="5" y="4"/>
                  </a:cubicBezTo>
                  <a:cubicBezTo>
                    <a:pt x="3" y="2"/>
                    <a:pt x="3" y="1"/>
                    <a:pt x="1" y="3"/>
                  </a:cubicBezTo>
                  <a:cubicBezTo>
                    <a:pt x="1" y="4"/>
                    <a:pt x="0" y="4"/>
                    <a:pt x="0" y="5"/>
                  </a:cubicBezTo>
                  <a:cubicBezTo>
                    <a:pt x="0" y="6"/>
                    <a:pt x="0" y="7"/>
                    <a:pt x="1" y="8"/>
                  </a:cubicBezTo>
                  <a:cubicBezTo>
                    <a:pt x="1" y="8"/>
                    <a:pt x="2" y="10"/>
                    <a:pt x="1" y="10"/>
                  </a:cubicBezTo>
                  <a:cubicBezTo>
                    <a:pt x="1" y="11"/>
                    <a:pt x="0" y="11"/>
                    <a:pt x="1" y="12"/>
                  </a:cubicBezTo>
                  <a:cubicBezTo>
                    <a:pt x="1" y="13"/>
                    <a:pt x="3" y="13"/>
                    <a:pt x="3" y="14"/>
                  </a:cubicBezTo>
                  <a:cubicBezTo>
                    <a:pt x="3" y="15"/>
                    <a:pt x="2" y="16"/>
                    <a:pt x="3" y="16"/>
                  </a:cubicBezTo>
                  <a:cubicBezTo>
                    <a:pt x="4" y="18"/>
                    <a:pt x="4" y="19"/>
                    <a:pt x="5" y="21"/>
                  </a:cubicBezTo>
                  <a:cubicBezTo>
                    <a:pt x="6" y="22"/>
                    <a:pt x="6" y="23"/>
                    <a:pt x="8" y="24"/>
                  </a:cubicBezTo>
                  <a:cubicBezTo>
                    <a:pt x="8" y="24"/>
                    <a:pt x="10" y="25"/>
                    <a:pt x="10" y="25"/>
                  </a:cubicBezTo>
                  <a:cubicBezTo>
                    <a:pt x="11" y="29"/>
                    <a:pt x="2" y="33"/>
                    <a:pt x="8" y="37"/>
                  </a:cubicBezTo>
                  <a:cubicBezTo>
                    <a:pt x="10" y="38"/>
                    <a:pt x="10" y="40"/>
                    <a:pt x="12" y="41"/>
                  </a:cubicBezTo>
                  <a:cubicBezTo>
                    <a:pt x="14" y="43"/>
                    <a:pt x="16" y="44"/>
                    <a:pt x="18" y="47"/>
                  </a:cubicBezTo>
                  <a:cubicBezTo>
                    <a:pt x="18" y="48"/>
                    <a:pt x="17" y="49"/>
                    <a:pt x="17" y="50"/>
                  </a:cubicBezTo>
                  <a:cubicBezTo>
                    <a:pt x="18" y="51"/>
                    <a:pt x="20" y="51"/>
                    <a:pt x="19" y="52"/>
                  </a:cubicBezTo>
                  <a:cubicBezTo>
                    <a:pt x="19" y="55"/>
                    <a:pt x="21" y="56"/>
                    <a:pt x="22" y="58"/>
                  </a:cubicBezTo>
                  <a:cubicBezTo>
                    <a:pt x="24" y="57"/>
                    <a:pt x="23" y="56"/>
                    <a:pt x="24" y="55"/>
                  </a:cubicBezTo>
                  <a:cubicBezTo>
                    <a:pt x="24" y="55"/>
                    <a:pt x="25" y="56"/>
                    <a:pt x="25" y="56"/>
                  </a:cubicBezTo>
                  <a:cubicBezTo>
                    <a:pt x="27" y="56"/>
                    <a:pt x="25" y="56"/>
                    <a:pt x="26" y="57"/>
                  </a:cubicBezTo>
                  <a:cubicBezTo>
                    <a:pt x="27" y="58"/>
                    <a:pt x="28" y="55"/>
                    <a:pt x="30" y="57"/>
                  </a:cubicBezTo>
                  <a:cubicBezTo>
                    <a:pt x="32" y="60"/>
                    <a:pt x="33" y="63"/>
                    <a:pt x="35" y="66"/>
                  </a:cubicBezTo>
                  <a:cubicBezTo>
                    <a:pt x="37" y="69"/>
                    <a:pt x="42" y="72"/>
                    <a:pt x="46" y="74"/>
                  </a:cubicBezTo>
                  <a:cubicBezTo>
                    <a:pt x="48" y="75"/>
                    <a:pt x="50" y="75"/>
                    <a:pt x="52" y="76"/>
                  </a:cubicBezTo>
                  <a:cubicBezTo>
                    <a:pt x="53" y="76"/>
                    <a:pt x="56" y="75"/>
                    <a:pt x="56" y="75"/>
                  </a:cubicBezTo>
                  <a:cubicBezTo>
                    <a:pt x="56" y="75"/>
                    <a:pt x="56" y="76"/>
                    <a:pt x="56" y="76"/>
                  </a:cubicBezTo>
                  <a:cubicBezTo>
                    <a:pt x="57" y="76"/>
                    <a:pt x="60" y="74"/>
                    <a:pt x="61" y="73"/>
                  </a:cubicBezTo>
                  <a:cubicBezTo>
                    <a:pt x="61" y="73"/>
                    <a:pt x="60" y="73"/>
                    <a:pt x="60" y="73"/>
                  </a:cubicBezTo>
                  <a:cubicBezTo>
                    <a:pt x="60" y="72"/>
                    <a:pt x="62" y="73"/>
                    <a:pt x="62" y="73"/>
                  </a:cubicBezTo>
                  <a:cubicBezTo>
                    <a:pt x="64" y="74"/>
                    <a:pt x="64" y="75"/>
                    <a:pt x="65" y="77"/>
                  </a:cubicBezTo>
                  <a:cubicBezTo>
                    <a:pt x="66" y="80"/>
                    <a:pt x="67" y="80"/>
                    <a:pt x="69" y="81"/>
                  </a:cubicBezTo>
                  <a:cubicBezTo>
                    <a:pt x="75" y="82"/>
                    <a:pt x="82" y="83"/>
                    <a:pt x="88" y="84"/>
                  </a:cubicBezTo>
                  <a:cubicBezTo>
                    <a:pt x="88" y="80"/>
                    <a:pt x="89" y="79"/>
                    <a:pt x="92" y="77"/>
                  </a:cubicBezTo>
                  <a:cubicBezTo>
                    <a:pt x="94" y="76"/>
                    <a:pt x="99" y="75"/>
                    <a:pt x="95" y="73"/>
                  </a:cubicBezTo>
                  <a:cubicBezTo>
                    <a:pt x="94" y="72"/>
                    <a:pt x="97" y="74"/>
                    <a:pt x="95" y="73"/>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360" name="Freeform 677">
              <a:extLst>
                <a:ext uri="{FF2B5EF4-FFF2-40B4-BE49-F238E27FC236}">
                  <a16:creationId xmlns:a16="http://schemas.microsoft.com/office/drawing/2014/main" id="{7BC35697-4845-CC7A-E1FE-7F5CC6BF781B}"/>
                </a:ext>
              </a:extLst>
            </p:cNvPr>
            <p:cNvSpPr>
              <a:spLocks/>
            </p:cNvSpPr>
            <p:nvPr/>
          </p:nvSpPr>
          <p:spPr bwMode="auto">
            <a:xfrm>
              <a:off x="8463131" y="3408779"/>
              <a:ext cx="30852" cy="24132"/>
            </a:xfrm>
            <a:custGeom>
              <a:avLst/>
              <a:gdLst>
                <a:gd name="T0" fmla="*/ 1 w 8"/>
                <a:gd name="T1" fmla="*/ 1 h 6"/>
                <a:gd name="T2" fmla="*/ 3 w 8"/>
                <a:gd name="T3" fmla="*/ 4 h 6"/>
                <a:gd name="T4" fmla="*/ 8 w 8"/>
                <a:gd name="T5" fmla="*/ 6 h 6"/>
                <a:gd name="T6" fmla="*/ 0 w 8"/>
                <a:gd name="T7" fmla="*/ 0 h 6"/>
                <a:gd name="T8" fmla="*/ 1 w 8"/>
                <a:gd name="T9" fmla="*/ 1 h 6"/>
                <a:gd name="T10" fmla="*/ 1 w 8"/>
                <a:gd name="T11" fmla="*/ 1 h 6"/>
              </a:gdLst>
              <a:ahLst/>
              <a:cxnLst>
                <a:cxn ang="0">
                  <a:pos x="T0" y="T1"/>
                </a:cxn>
                <a:cxn ang="0">
                  <a:pos x="T2" y="T3"/>
                </a:cxn>
                <a:cxn ang="0">
                  <a:pos x="T4" y="T5"/>
                </a:cxn>
                <a:cxn ang="0">
                  <a:pos x="T6" y="T7"/>
                </a:cxn>
                <a:cxn ang="0">
                  <a:pos x="T8" y="T9"/>
                </a:cxn>
                <a:cxn ang="0">
                  <a:pos x="T10" y="T11"/>
                </a:cxn>
              </a:cxnLst>
              <a:rect l="0" t="0" r="r" b="b"/>
              <a:pathLst>
                <a:path w="8" h="6">
                  <a:moveTo>
                    <a:pt x="1" y="1"/>
                  </a:moveTo>
                  <a:cubicBezTo>
                    <a:pt x="2" y="1"/>
                    <a:pt x="2" y="3"/>
                    <a:pt x="3" y="4"/>
                  </a:cubicBezTo>
                  <a:cubicBezTo>
                    <a:pt x="5" y="4"/>
                    <a:pt x="6" y="5"/>
                    <a:pt x="8" y="6"/>
                  </a:cubicBezTo>
                  <a:cubicBezTo>
                    <a:pt x="7" y="2"/>
                    <a:pt x="3" y="1"/>
                    <a:pt x="0" y="0"/>
                  </a:cubicBezTo>
                  <a:cubicBezTo>
                    <a:pt x="0" y="1"/>
                    <a:pt x="0" y="1"/>
                    <a:pt x="1" y="1"/>
                  </a:cubicBezTo>
                  <a:cubicBezTo>
                    <a:pt x="2" y="1"/>
                    <a:pt x="0" y="1"/>
                    <a:pt x="1" y="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361" name="Freeform 678">
              <a:extLst>
                <a:ext uri="{FF2B5EF4-FFF2-40B4-BE49-F238E27FC236}">
                  <a16:creationId xmlns:a16="http://schemas.microsoft.com/office/drawing/2014/main" id="{8AF47257-C87B-4E69-9D63-9F12F0F35198}"/>
                </a:ext>
              </a:extLst>
            </p:cNvPr>
            <p:cNvSpPr>
              <a:spLocks/>
            </p:cNvSpPr>
            <p:nvPr/>
          </p:nvSpPr>
          <p:spPr bwMode="auto">
            <a:xfrm>
              <a:off x="8371917" y="3307996"/>
              <a:ext cx="138163" cy="75233"/>
            </a:xfrm>
            <a:custGeom>
              <a:avLst/>
              <a:gdLst>
                <a:gd name="T0" fmla="*/ 26 w 35"/>
                <a:gd name="T1" fmla="*/ 15 h 18"/>
                <a:gd name="T2" fmla="*/ 30 w 35"/>
                <a:gd name="T3" fmla="*/ 17 h 18"/>
                <a:gd name="T4" fmla="*/ 34 w 35"/>
                <a:gd name="T5" fmla="*/ 17 h 18"/>
                <a:gd name="T6" fmla="*/ 33 w 35"/>
                <a:gd name="T7" fmla="*/ 12 h 18"/>
                <a:gd name="T8" fmla="*/ 30 w 35"/>
                <a:gd name="T9" fmla="*/ 10 h 18"/>
                <a:gd name="T10" fmla="*/ 27 w 35"/>
                <a:gd name="T11" fmla="*/ 7 h 18"/>
                <a:gd name="T12" fmla="*/ 19 w 35"/>
                <a:gd name="T13" fmla="*/ 6 h 18"/>
                <a:gd name="T14" fmla="*/ 9 w 35"/>
                <a:gd name="T15" fmla="*/ 4 h 18"/>
                <a:gd name="T16" fmla="*/ 0 w 35"/>
                <a:gd name="T17" fmla="*/ 2 h 18"/>
                <a:gd name="T18" fmla="*/ 8 w 35"/>
                <a:gd name="T19" fmla="*/ 14 h 18"/>
                <a:gd name="T20" fmla="*/ 18 w 35"/>
                <a:gd name="T21" fmla="*/ 18 h 18"/>
                <a:gd name="T22" fmla="*/ 26 w 35"/>
                <a:gd name="T23" fmla="*/ 15 h 18"/>
                <a:gd name="T24" fmla="*/ 26 w 35"/>
                <a:gd name="T25" fmla="*/ 1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 h="18">
                  <a:moveTo>
                    <a:pt x="26" y="15"/>
                  </a:moveTo>
                  <a:cubicBezTo>
                    <a:pt x="27" y="14"/>
                    <a:pt x="29" y="16"/>
                    <a:pt x="30" y="17"/>
                  </a:cubicBezTo>
                  <a:cubicBezTo>
                    <a:pt x="30" y="17"/>
                    <a:pt x="34" y="17"/>
                    <a:pt x="34" y="17"/>
                  </a:cubicBezTo>
                  <a:cubicBezTo>
                    <a:pt x="35" y="16"/>
                    <a:pt x="30" y="12"/>
                    <a:pt x="33" y="12"/>
                  </a:cubicBezTo>
                  <a:cubicBezTo>
                    <a:pt x="32" y="11"/>
                    <a:pt x="30" y="11"/>
                    <a:pt x="30" y="10"/>
                  </a:cubicBezTo>
                  <a:cubicBezTo>
                    <a:pt x="30" y="8"/>
                    <a:pt x="29" y="7"/>
                    <a:pt x="27" y="7"/>
                  </a:cubicBezTo>
                  <a:cubicBezTo>
                    <a:pt x="24" y="7"/>
                    <a:pt x="22" y="8"/>
                    <a:pt x="19" y="6"/>
                  </a:cubicBezTo>
                  <a:cubicBezTo>
                    <a:pt x="16" y="5"/>
                    <a:pt x="13" y="5"/>
                    <a:pt x="9" y="4"/>
                  </a:cubicBezTo>
                  <a:cubicBezTo>
                    <a:pt x="6" y="3"/>
                    <a:pt x="4" y="0"/>
                    <a:pt x="0" y="2"/>
                  </a:cubicBezTo>
                  <a:cubicBezTo>
                    <a:pt x="3" y="6"/>
                    <a:pt x="11" y="7"/>
                    <a:pt x="8" y="14"/>
                  </a:cubicBezTo>
                  <a:cubicBezTo>
                    <a:pt x="11" y="14"/>
                    <a:pt x="18" y="14"/>
                    <a:pt x="18" y="18"/>
                  </a:cubicBezTo>
                  <a:cubicBezTo>
                    <a:pt x="18" y="15"/>
                    <a:pt x="24" y="15"/>
                    <a:pt x="26" y="15"/>
                  </a:cubicBezTo>
                  <a:cubicBezTo>
                    <a:pt x="27" y="14"/>
                    <a:pt x="19" y="15"/>
                    <a:pt x="26" y="15"/>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362" name="Freeform 679">
              <a:extLst>
                <a:ext uri="{FF2B5EF4-FFF2-40B4-BE49-F238E27FC236}">
                  <a16:creationId xmlns:a16="http://schemas.microsoft.com/office/drawing/2014/main" id="{81D24401-CCEC-3135-388C-9D5046C2A42B}"/>
                </a:ext>
              </a:extLst>
            </p:cNvPr>
            <p:cNvSpPr>
              <a:spLocks/>
            </p:cNvSpPr>
            <p:nvPr/>
          </p:nvSpPr>
          <p:spPr bwMode="auto">
            <a:xfrm>
              <a:off x="8467156" y="3357678"/>
              <a:ext cx="105968" cy="88008"/>
            </a:xfrm>
            <a:custGeom>
              <a:avLst/>
              <a:gdLst>
                <a:gd name="T0" fmla="*/ 8 w 27"/>
                <a:gd name="T1" fmla="*/ 2 h 21"/>
                <a:gd name="T2" fmla="*/ 10 w 27"/>
                <a:gd name="T3" fmla="*/ 5 h 21"/>
                <a:gd name="T4" fmla="*/ 7 w 27"/>
                <a:gd name="T5" fmla="*/ 5 h 21"/>
                <a:gd name="T6" fmla="*/ 4 w 27"/>
                <a:gd name="T7" fmla="*/ 3 h 21"/>
                <a:gd name="T8" fmla="*/ 4 w 27"/>
                <a:gd name="T9" fmla="*/ 7 h 21"/>
                <a:gd name="T10" fmla="*/ 6 w 27"/>
                <a:gd name="T11" fmla="*/ 11 h 21"/>
                <a:gd name="T12" fmla="*/ 8 w 27"/>
                <a:gd name="T13" fmla="*/ 14 h 21"/>
                <a:gd name="T14" fmla="*/ 9 w 27"/>
                <a:gd name="T15" fmla="*/ 17 h 21"/>
                <a:gd name="T16" fmla="*/ 16 w 27"/>
                <a:gd name="T17" fmla="*/ 13 h 21"/>
                <a:gd name="T18" fmla="*/ 17 w 27"/>
                <a:gd name="T19" fmla="*/ 16 h 21"/>
                <a:gd name="T20" fmla="*/ 21 w 27"/>
                <a:gd name="T21" fmla="*/ 21 h 21"/>
                <a:gd name="T22" fmla="*/ 21 w 27"/>
                <a:gd name="T23" fmla="*/ 18 h 21"/>
                <a:gd name="T24" fmla="*/ 23 w 27"/>
                <a:gd name="T25" fmla="*/ 16 h 21"/>
                <a:gd name="T26" fmla="*/ 25 w 27"/>
                <a:gd name="T27" fmla="*/ 11 h 21"/>
                <a:gd name="T28" fmla="*/ 19 w 27"/>
                <a:gd name="T29" fmla="*/ 1 h 21"/>
                <a:gd name="T30" fmla="*/ 12 w 27"/>
                <a:gd name="T31" fmla="*/ 2 h 21"/>
                <a:gd name="T32" fmla="*/ 9 w 27"/>
                <a:gd name="T33" fmla="*/ 0 h 21"/>
                <a:gd name="T34" fmla="*/ 8 w 27"/>
                <a:gd name="T35" fmla="*/ 2 h 21"/>
                <a:gd name="T36" fmla="*/ 8 w 27"/>
                <a:gd name="T37" fmla="*/ 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 h="21">
                  <a:moveTo>
                    <a:pt x="8" y="2"/>
                  </a:moveTo>
                  <a:cubicBezTo>
                    <a:pt x="8" y="2"/>
                    <a:pt x="11" y="4"/>
                    <a:pt x="10" y="5"/>
                  </a:cubicBezTo>
                  <a:cubicBezTo>
                    <a:pt x="10" y="5"/>
                    <a:pt x="7" y="5"/>
                    <a:pt x="7" y="5"/>
                  </a:cubicBezTo>
                  <a:cubicBezTo>
                    <a:pt x="5" y="5"/>
                    <a:pt x="5" y="3"/>
                    <a:pt x="4" y="3"/>
                  </a:cubicBezTo>
                  <a:cubicBezTo>
                    <a:pt x="0" y="2"/>
                    <a:pt x="4" y="6"/>
                    <a:pt x="4" y="7"/>
                  </a:cubicBezTo>
                  <a:cubicBezTo>
                    <a:pt x="4" y="10"/>
                    <a:pt x="7" y="8"/>
                    <a:pt x="6" y="11"/>
                  </a:cubicBezTo>
                  <a:cubicBezTo>
                    <a:pt x="5" y="13"/>
                    <a:pt x="7" y="13"/>
                    <a:pt x="8" y="14"/>
                  </a:cubicBezTo>
                  <a:cubicBezTo>
                    <a:pt x="9" y="14"/>
                    <a:pt x="9" y="16"/>
                    <a:pt x="9" y="17"/>
                  </a:cubicBezTo>
                  <a:cubicBezTo>
                    <a:pt x="10" y="16"/>
                    <a:pt x="14" y="14"/>
                    <a:pt x="16" y="13"/>
                  </a:cubicBezTo>
                  <a:cubicBezTo>
                    <a:pt x="17" y="13"/>
                    <a:pt x="17" y="15"/>
                    <a:pt x="17" y="16"/>
                  </a:cubicBezTo>
                  <a:cubicBezTo>
                    <a:pt x="17" y="19"/>
                    <a:pt x="18" y="20"/>
                    <a:pt x="21" y="21"/>
                  </a:cubicBezTo>
                  <a:cubicBezTo>
                    <a:pt x="21" y="20"/>
                    <a:pt x="21" y="18"/>
                    <a:pt x="21" y="18"/>
                  </a:cubicBezTo>
                  <a:cubicBezTo>
                    <a:pt x="22" y="17"/>
                    <a:pt x="23" y="17"/>
                    <a:pt x="23" y="16"/>
                  </a:cubicBezTo>
                  <a:cubicBezTo>
                    <a:pt x="24" y="14"/>
                    <a:pt x="24" y="12"/>
                    <a:pt x="25" y="11"/>
                  </a:cubicBezTo>
                  <a:cubicBezTo>
                    <a:pt x="27" y="8"/>
                    <a:pt x="21" y="2"/>
                    <a:pt x="19" y="1"/>
                  </a:cubicBezTo>
                  <a:cubicBezTo>
                    <a:pt x="17" y="4"/>
                    <a:pt x="15" y="4"/>
                    <a:pt x="12" y="2"/>
                  </a:cubicBezTo>
                  <a:cubicBezTo>
                    <a:pt x="12" y="1"/>
                    <a:pt x="10" y="0"/>
                    <a:pt x="9" y="0"/>
                  </a:cubicBezTo>
                  <a:cubicBezTo>
                    <a:pt x="8" y="0"/>
                    <a:pt x="8" y="1"/>
                    <a:pt x="8" y="2"/>
                  </a:cubicBezTo>
                  <a:cubicBezTo>
                    <a:pt x="9" y="3"/>
                    <a:pt x="7" y="0"/>
                    <a:pt x="8" y="2"/>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363" name="Freeform 680">
              <a:extLst>
                <a:ext uri="{FF2B5EF4-FFF2-40B4-BE49-F238E27FC236}">
                  <a16:creationId xmlns:a16="http://schemas.microsoft.com/office/drawing/2014/main" id="{278033D9-1D47-1B74-6CFA-A4A86EF6D911}"/>
                </a:ext>
              </a:extLst>
            </p:cNvPr>
            <p:cNvSpPr>
              <a:spLocks/>
            </p:cNvSpPr>
            <p:nvPr/>
          </p:nvSpPr>
          <p:spPr bwMode="auto">
            <a:xfrm>
              <a:off x="8502031" y="3633056"/>
              <a:ext cx="34876" cy="42584"/>
            </a:xfrm>
            <a:custGeom>
              <a:avLst/>
              <a:gdLst>
                <a:gd name="T0" fmla="*/ 3 w 9"/>
                <a:gd name="T1" fmla="*/ 2 h 10"/>
                <a:gd name="T2" fmla="*/ 0 w 9"/>
                <a:gd name="T3" fmla="*/ 7 h 10"/>
                <a:gd name="T4" fmla="*/ 4 w 9"/>
                <a:gd name="T5" fmla="*/ 8 h 10"/>
                <a:gd name="T6" fmla="*/ 9 w 9"/>
                <a:gd name="T7" fmla="*/ 10 h 10"/>
                <a:gd name="T8" fmla="*/ 7 w 9"/>
                <a:gd name="T9" fmla="*/ 5 h 10"/>
                <a:gd name="T10" fmla="*/ 8 w 9"/>
                <a:gd name="T11" fmla="*/ 3 h 10"/>
                <a:gd name="T12" fmla="*/ 3 w 9"/>
                <a:gd name="T13" fmla="*/ 2 h 10"/>
                <a:gd name="T14" fmla="*/ 3 w 9"/>
                <a:gd name="T15" fmla="*/ 2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0">
                  <a:moveTo>
                    <a:pt x="3" y="2"/>
                  </a:moveTo>
                  <a:cubicBezTo>
                    <a:pt x="1" y="3"/>
                    <a:pt x="0" y="5"/>
                    <a:pt x="0" y="7"/>
                  </a:cubicBezTo>
                  <a:cubicBezTo>
                    <a:pt x="1" y="7"/>
                    <a:pt x="4" y="7"/>
                    <a:pt x="4" y="8"/>
                  </a:cubicBezTo>
                  <a:cubicBezTo>
                    <a:pt x="6" y="10"/>
                    <a:pt x="7" y="10"/>
                    <a:pt x="9" y="10"/>
                  </a:cubicBezTo>
                  <a:cubicBezTo>
                    <a:pt x="9" y="10"/>
                    <a:pt x="7" y="5"/>
                    <a:pt x="7" y="5"/>
                  </a:cubicBezTo>
                  <a:cubicBezTo>
                    <a:pt x="8" y="5"/>
                    <a:pt x="9" y="5"/>
                    <a:pt x="8" y="3"/>
                  </a:cubicBezTo>
                  <a:cubicBezTo>
                    <a:pt x="6" y="2"/>
                    <a:pt x="5" y="0"/>
                    <a:pt x="3" y="2"/>
                  </a:cubicBezTo>
                  <a:cubicBezTo>
                    <a:pt x="1" y="4"/>
                    <a:pt x="4" y="1"/>
                    <a:pt x="3" y="2"/>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364" name="Freeform 681">
              <a:extLst>
                <a:ext uri="{FF2B5EF4-FFF2-40B4-BE49-F238E27FC236}">
                  <a16:creationId xmlns:a16="http://schemas.microsoft.com/office/drawing/2014/main" id="{F90414A3-8EE9-CB13-E29E-6ACBF068CD90}"/>
                </a:ext>
              </a:extLst>
            </p:cNvPr>
            <p:cNvSpPr>
              <a:spLocks/>
            </p:cNvSpPr>
            <p:nvPr/>
          </p:nvSpPr>
          <p:spPr bwMode="auto">
            <a:xfrm>
              <a:off x="8282046" y="3475493"/>
              <a:ext cx="136821" cy="112138"/>
            </a:xfrm>
            <a:custGeom>
              <a:avLst/>
              <a:gdLst>
                <a:gd name="T0" fmla="*/ 29 w 35"/>
                <a:gd name="T1" fmla="*/ 10 h 27"/>
                <a:gd name="T2" fmla="*/ 30 w 35"/>
                <a:gd name="T3" fmla="*/ 7 h 27"/>
                <a:gd name="T4" fmla="*/ 29 w 35"/>
                <a:gd name="T5" fmla="*/ 5 h 27"/>
                <a:gd name="T6" fmla="*/ 35 w 35"/>
                <a:gd name="T7" fmla="*/ 0 h 27"/>
                <a:gd name="T8" fmla="*/ 25 w 35"/>
                <a:gd name="T9" fmla="*/ 1 h 27"/>
                <a:gd name="T10" fmla="*/ 19 w 35"/>
                <a:gd name="T11" fmla="*/ 2 h 27"/>
                <a:gd name="T12" fmla="*/ 13 w 35"/>
                <a:gd name="T13" fmla="*/ 2 h 27"/>
                <a:gd name="T14" fmla="*/ 8 w 35"/>
                <a:gd name="T15" fmla="*/ 2 h 27"/>
                <a:gd name="T16" fmla="*/ 7 w 35"/>
                <a:gd name="T17" fmla="*/ 4 h 27"/>
                <a:gd name="T18" fmla="*/ 6 w 35"/>
                <a:gd name="T19" fmla="*/ 6 h 27"/>
                <a:gd name="T20" fmla="*/ 3 w 35"/>
                <a:gd name="T21" fmla="*/ 6 h 27"/>
                <a:gd name="T22" fmla="*/ 3 w 35"/>
                <a:gd name="T23" fmla="*/ 10 h 27"/>
                <a:gd name="T24" fmla="*/ 4 w 35"/>
                <a:gd name="T25" fmla="*/ 14 h 27"/>
                <a:gd name="T26" fmla="*/ 2 w 35"/>
                <a:gd name="T27" fmla="*/ 22 h 27"/>
                <a:gd name="T28" fmla="*/ 7 w 35"/>
                <a:gd name="T29" fmla="*/ 27 h 27"/>
                <a:gd name="T30" fmla="*/ 13 w 35"/>
                <a:gd name="T31" fmla="*/ 24 h 27"/>
                <a:gd name="T32" fmla="*/ 22 w 35"/>
                <a:gd name="T33" fmla="*/ 19 h 27"/>
                <a:gd name="T34" fmla="*/ 28 w 35"/>
                <a:gd name="T35" fmla="*/ 15 h 27"/>
                <a:gd name="T36" fmla="*/ 29 w 35"/>
                <a:gd name="T37" fmla="*/ 10 h 27"/>
                <a:gd name="T38" fmla="*/ 29 w 35"/>
                <a:gd name="T39" fmla="*/ 1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 h="27">
                  <a:moveTo>
                    <a:pt x="29" y="10"/>
                  </a:moveTo>
                  <a:cubicBezTo>
                    <a:pt x="30" y="9"/>
                    <a:pt x="31" y="8"/>
                    <a:pt x="30" y="7"/>
                  </a:cubicBezTo>
                  <a:cubicBezTo>
                    <a:pt x="29" y="6"/>
                    <a:pt x="28" y="6"/>
                    <a:pt x="29" y="5"/>
                  </a:cubicBezTo>
                  <a:cubicBezTo>
                    <a:pt x="31" y="3"/>
                    <a:pt x="35" y="3"/>
                    <a:pt x="35" y="0"/>
                  </a:cubicBezTo>
                  <a:cubicBezTo>
                    <a:pt x="32" y="0"/>
                    <a:pt x="28" y="0"/>
                    <a:pt x="25" y="1"/>
                  </a:cubicBezTo>
                  <a:cubicBezTo>
                    <a:pt x="23" y="1"/>
                    <a:pt x="21" y="2"/>
                    <a:pt x="19" y="2"/>
                  </a:cubicBezTo>
                  <a:cubicBezTo>
                    <a:pt x="16" y="2"/>
                    <a:pt x="15" y="1"/>
                    <a:pt x="13" y="2"/>
                  </a:cubicBezTo>
                  <a:cubicBezTo>
                    <a:pt x="11" y="3"/>
                    <a:pt x="10" y="3"/>
                    <a:pt x="8" y="2"/>
                  </a:cubicBezTo>
                  <a:cubicBezTo>
                    <a:pt x="6" y="0"/>
                    <a:pt x="7" y="4"/>
                    <a:pt x="7" y="4"/>
                  </a:cubicBezTo>
                  <a:cubicBezTo>
                    <a:pt x="6" y="5"/>
                    <a:pt x="6" y="6"/>
                    <a:pt x="6" y="6"/>
                  </a:cubicBezTo>
                  <a:cubicBezTo>
                    <a:pt x="5" y="8"/>
                    <a:pt x="4" y="6"/>
                    <a:pt x="3" y="6"/>
                  </a:cubicBezTo>
                  <a:cubicBezTo>
                    <a:pt x="2" y="7"/>
                    <a:pt x="3" y="9"/>
                    <a:pt x="3" y="10"/>
                  </a:cubicBezTo>
                  <a:cubicBezTo>
                    <a:pt x="3" y="11"/>
                    <a:pt x="2" y="13"/>
                    <a:pt x="4" y="14"/>
                  </a:cubicBezTo>
                  <a:cubicBezTo>
                    <a:pt x="9" y="17"/>
                    <a:pt x="5" y="19"/>
                    <a:pt x="2" y="22"/>
                  </a:cubicBezTo>
                  <a:cubicBezTo>
                    <a:pt x="0" y="24"/>
                    <a:pt x="5" y="27"/>
                    <a:pt x="7" y="27"/>
                  </a:cubicBezTo>
                  <a:cubicBezTo>
                    <a:pt x="9" y="27"/>
                    <a:pt x="11" y="25"/>
                    <a:pt x="13" y="24"/>
                  </a:cubicBezTo>
                  <a:cubicBezTo>
                    <a:pt x="16" y="22"/>
                    <a:pt x="19" y="21"/>
                    <a:pt x="22" y="19"/>
                  </a:cubicBezTo>
                  <a:cubicBezTo>
                    <a:pt x="24" y="18"/>
                    <a:pt x="26" y="17"/>
                    <a:pt x="28" y="15"/>
                  </a:cubicBezTo>
                  <a:cubicBezTo>
                    <a:pt x="29" y="13"/>
                    <a:pt x="28" y="11"/>
                    <a:pt x="29" y="10"/>
                  </a:cubicBezTo>
                  <a:cubicBezTo>
                    <a:pt x="30" y="8"/>
                    <a:pt x="29" y="11"/>
                    <a:pt x="29" y="10"/>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365" name="Freeform 682">
              <a:extLst>
                <a:ext uri="{FF2B5EF4-FFF2-40B4-BE49-F238E27FC236}">
                  <a16:creationId xmlns:a16="http://schemas.microsoft.com/office/drawing/2014/main" id="{9061B27D-19B4-94A8-9700-645F59727BEE}"/>
                </a:ext>
              </a:extLst>
            </p:cNvPr>
            <p:cNvSpPr>
              <a:spLocks/>
            </p:cNvSpPr>
            <p:nvPr/>
          </p:nvSpPr>
          <p:spPr bwMode="auto">
            <a:xfrm>
              <a:off x="8345090" y="3466977"/>
              <a:ext cx="195841" cy="195887"/>
            </a:xfrm>
            <a:custGeom>
              <a:avLst/>
              <a:gdLst>
                <a:gd name="T0" fmla="*/ 47 w 50"/>
                <a:gd name="T1" fmla="*/ 36 h 47"/>
                <a:gd name="T2" fmla="*/ 45 w 50"/>
                <a:gd name="T3" fmla="*/ 34 h 47"/>
                <a:gd name="T4" fmla="*/ 46 w 50"/>
                <a:gd name="T5" fmla="*/ 32 h 47"/>
                <a:gd name="T6" fmla="*/ 41 w 50"/>
                <a:gd name="T7" fmla="*/ 27 h 47"/>
                <a:gd name="T8" fmla="*/ 38 w 50"/>
                <a:gd name="T9" fmla="*/ 25 h 47"/>
                <a:gd name="T10" fmla="*/ 35 w 50"/>
                <a:gd name="T11" fmla="*/ 18 h 47"/>
                <a:gd name="T12" fmla="*/ 38 w 50"/>
                <a:gd name="T13" fmla="*/ 10 h 47"/>
                <a:gd name="T14" fmla="*/ 34 w 50"/>
                <a:gd name="T15" fmla="*/ 6 h 47"/>
                <a:gd name="T16" fmla="*/ 32 w 50"/>
                <a:gd name="T17" fmla="*/ 2 h 47"/>
                <a:gd name="T18" fmla="*/ 30 w 50"/>
                <a:gd name="T19" fmla="*/ 3 h 47"/>
                <a:gd name="T20" fmla="*/ 28 w 50"/>
                <a:gd name="T21" fmla="*/ 1 h 47"/>
                <a:gd name="T22" fmla="*/ 25 w 50"/>
                <a:gd name="T23" fmla="*/ 2 h 47"/>
                <a:gd name="T24" fmla="*/ 20 w 50"/>
                <a:gd name="T25" fmla="*/ 1 h 47"/>
                <a:gd name="T26" fmla="*/ 18 w 50"/>
                <a:gd name="T27" fmla="*/ 4 h 47"/>
                <a:gd name="T28" fmla="*/ 13 w 50"/>
                <a:gd name="T29" fmla="*/ 7 h 47"/>
                <a:gd name="T30" fmla="*/ 14 w 50"/>
                <a:gd name="T31" fmla="*/ 10 h 47"/>
                <a:gd name="T32" fmla="*/ 13 w 50"/>
                <a:gd name="T33" fmla="*/ 13 h 47"/>
                <a:gd name="T34" fmla="*/ 9 w 50"/>
                <a:gd name="T35" fmla="*/ 19 h 47"/>
                <a:gd name="T36" fmla="*/ 1 w 50"/>
                <a:gd name="T37" fmla="*/ 25 h 47"/>
                <a:gd name="T38" fmla="*/ 3 w 50"/>
                <a:gd name="T39" fmla="*/ 30 h 47"/>
                <a:gd name="T40" fmla="*/ 9 w 50"/>
                <a:gd name="T41" fmla="*/ 31 h 47"/>
                <a:gd name="T42" fmla="*/ 18 w 50"/>
                <a:gd name="T43" fmla="*/ 36 h 47"/>
                <a:gd name="T44" fmla="*/ 29 w 50"/>
                <a:gd name="T45" fmla="*/ 45 h 47"/>
                <a:gd name="T46" fmla="*/ 38 w 50"/>
                <a:gd name="T47" fmla="*/ 47 h 47"/>
                <a:gd name="T48" fmla="*/ 43 w 50"/>
                <a:gd name="T49" fmla="*/ 42 h 47"/>
                <a:gd name="T50" fmla="*/ 50 w 50"/>
                <a:gd name="T51" fmla="*/ 43 h 47"/>
                <a:gd name="T52" fmla="*/ 47 w 50"/>
                <a:gd name="T53" fmla="*/ 39 h 47"/>
                <a:gd name="T54" fmla="*/ 47 w 50"/>
                <a:gd name="T55" fmla="*/ 36 h 47"/>
                <a:gd name="T56" fmla="*/ 47 w 50"/>
                <a:gd name="T57" fmla="*/ 3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 h="47">
                  <a:moveTo>
                    <a:pt x="47" y="36"/>
                  </a:moveTo>
                  <a:cubicBezTo>
                    <a:pt x="47" y="36"/>
                    <a:pt x="45" y="35"/>
                    <a:pt x="45" y="34"/>
                  </a:cubicBezTo>
                  <a:cubicBezTo>
                    <a:pt x="45" y="33"/>
                    <a:pt x="46" y="33"/>
                    <a:pt x="46" y="32"/>
                  </a:cubicBezTo>
                  <a:cubicBezTo>
                    <a:pt x="45" y="30"/>
                    <a:pt x="43" y="29"/>
                    <a:pt x="41" y="27"/>
                  </a:cubicBezTo>
                  <a:cubicBezTo>
                    <a:pt x="40" y="27"/>
                    <a:pt x="38" y="26"/>
                    <a:pt x="38" y="25"/>
                  </a:cubicBezTo>
                  <a:cubicBezTo>
                    <a:pt x="37" y="23"/>
                    <a:pt x="35" y="21"/>
                    <a:pt x="35" y="18"/>
                  </a:cubicBezTo>
                  <a:cubicBezTo>
                    <a:pt x="34" y="16"/>
                    <a:pt x="40" y="12"/>
                    <a:pt x="38" y="10"/>
                  </a:cubicBezTo>
                  <a:cubicBezTo>
                    <a:pt x="36" y="9"/>
                    <a:pt x="35" y="8"/>
                    <a:pt x="34" y="6"/>
                  </a:cubicBezTo>
                  <a:cubicBezTo>
                    <a:pt x="33" y="5"/>
                    <a:pt x="33" y="3"/>
                    <a:pt x="32" y="2"/>
                  </a:cubicBezTo>
                  <a:cubicBezTo>
                    <a:pt x="31" y="2"/>
                    <a:pt x="31" y="3"/>
                    <a:pt x="30" y="3"/>
                  </a:cubicBezTo>
                  <a:cubicBezTo>
                    <a:pt x="28" y="3"/>
                    <a:pt x="29" y="1"/>
                    <a:pt x="28" y="1"/>
                  </a:cubicBezTo>
                  <a:cubicBezTo>
                    <a:pt x="27" y="1"/>
                    <a:pt x="25" y="2"/>
                    <a:pt x="25" y="2"/>
                  </a:cubicBezTo>
                  <a:cubicBezTo>
                    <a:pt x="23" y="0"/>
                    <a:pt x="22" y="1"/>
                    <a:pt x="20" y="1"/>
                  </a:cubicBezTo>
                  <a:cubicBezTo>
                    <a:pt x="18" y="2"/>
                    <a:pt x="19" y="3"/>
                    <a:pt x="18" y="4"/>
                  </a:cubicBezTo>
                  <a:cubicBezTo>
                    <a:pt x="16" y="5"/>
                    <a:pt x="14" y="5"/>
                    <a:pt x="13" y="7"/>
                  </a:cubicBezTo>
                  <a:cubicBezTo>
                    <a:pt x="12" y="9"/>
                    <a:pt x="14" y="8"/>
                    <a:pt x="14" y="10"/>
                  </a:cubicBezTo>
                  <a:cubicBezTo>
                    <a:pt x="14" y="11"/>
                    <a:pt x="13" y="11"/>
                    <a:pt x="13" y="13"/>
                  </a:cubicBezTo>
                  <a:cubicBezTo>
                    <a:pt x="13" y="16"/>
                    <a:pt x="12" y="17"/>
                    <a:pt x="9" y="19"/>
                  </a:cubicBezTo>
                  <a:cubicBezTo>
                    <a:pt x="7" y="20"/>
                    <a:pt x="0" y="23"/>
                    <a:pt x="1" y="25"/>
                  </a:cubicBezTo>
                  <a:cubicBezTo>
                    <a:pt x="2" y="26"/>
                    <a:pt x="2" y="29"/>
                    <a:pt x="3" y="30"/>
                  </a:cubicBezTo>
                  <a:cubicBezTo>
                    <a:pt x="4" y="31"/>
                    <a:pt x="8" y="31"/>
                    <a:pt x="9" y="31"/>
                  </a:cubicBezTo>
                  <a:cubicBezTo>
                    <a:pt x="12" y="32"/>
                    <a:pt x="15" y="34"/>
                    <a:pt x="18" y="36"/>
                  </a:cubicBezTo>
                  <a:cubicBezTo>
                    <a:pt x="22" y="39"/>
                    <a:pt x="25" y="42"/>
                    <a:pt x="29" y="45"/>
                  </a:cubicBezTo>
                  <a:cubicBezTo>
                    <a:pt x="32" y="47"/>
                    <a:pt x="35" y="47"/>
                    <a:pt x="38" y="47"/>
                  </a:cubicBezTo>
                  <a:cubicBezTo>
                    <a:pt x="41" y="47"/>
                    <a:pt x="41" y="44"/>
                    <a:pt x="43" y="42"/>
                  </a:cubicBezTo>
                  <a:cubicBezTo>
                    <a:pt x="45" y="40"/>
                    <a:pt x="49" y="44"/>
                    <a:pt x="50" y="43"/>
                  </a:cubicBezTo>
                  <a:cubicBezTo>
                    <a:pt x="49" y="42"/>
                    <a:pt x="48" y="41"/>
                    <a:pt x="47" y="39"/>
                  </a:cubicBezTo>
                  <a:cubicBezTo>
                    <a:pt x="47" y="38"/>
                    <a:pt x="48" y="37"/>
                    <a:pt x="47" y="36"/>
                  </a:cubicBezTo>
                  <a:cubicBezTo>
                    <a:pt x="46" y="35"/>
                    <a:pt x="48" y="37"/>
                    <a:pt x="47" y="36"/>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366" name="Freeform 683">
              <a:extLst>
                <a:ext uri="{FF2B5EF4-FFF2-40B4-BE49-F238E27FC236}">
                  <a16:creationId xmlns:a16="http://schemas.microsoft.com/office/drawing/2014/main" id="{F9838E37-3800-50FC-F450-652779B5CE8F}"/>
                </a:ext>
              </a:extLst>
            </p:cNvPr>
            <p:cNvSpPr>
              <a:spLocks/>
            </p:cNvSpPr>
            <p:nvPr/>
          </p:nvSpPr>
          <p:spPr bwMode="auto">
            <a:xfrm>
              <a:off x="8096935" y="3353420"/>
              <a:ext cx="372902" cy="150463"/>
            </a:xfrm>
            <a:custGeom>
              <a:avLst/>
              <a:gdLst>
                <a:gd name="T0" fmla="*/ 52 w 95"/>
                <a:gd name="T1" fmla="*/ 36 h 36"/>
                <a:gd name="T2" fmla="*/ 54 w 95"/>
                <a:gd name="T3" fmla="*/ 33 h 36"/>
                <a:gd name="T4" fmla="*/ 55 w 95"/>
                <a:gd name="T5" fmla="*/ 31 h 36"/>
                <a:gd name="T6" fmla="*/ 60 w 95"/>
                <a:gd name="T7" fmla="*/ 31 h 36"/>
                <a:gd name="T8" fmla="*/ 64 w 95"/>
                <a:gd name="T9" fmla="*/ 31 h 36"/>
                <a:gd name="T10" fmla="*/ 75 w 95"/>
                <a:gd name="T11" fmla="*/ 29 h 36"/>
                <a:gd name="T12" fmla="*/ 85 w 95"/>
                <a:gd name="T13" fmla="*/ 28 h 36"/>
                <a:gd name="T14" fmla="*/ 90 w 95"/>
                <a:gd name="T15" fmla="*/ 28 h 36"/>
                <a:gd name="T16" fmla="*/ 92 w 95"/>
                <a:gd name="T17" fmla="*/ 30 h 36"/>
                <a:gd name="T18" fmla="*/ 94 w 95"/>
                <a:gd name="T19" fmla="*/ 28 h 36"/>
                <a:gd name="T20" fmla="*/ 92 w 95"/>
                <a:gd name="T21" fmla="*/ 24 h 36"/>
                <a:gd name="T22" fmla="*/ 92 w 95"/>
                <a:gd name="T23" fmla="*/ 22 h 36"/>
                <a:gd name="T24" fmla="*/ 91 w 95"/>
                <a:gd name="T25" fmla="*/ 17 h 36"/>
                <a:gd name="T26" fmla="*/ 93 w 95"/>
                <a:gd name="T27" fmla="*/ 14 h 36"/>
                <a:gd name="T28" fmla="*/ 89 w 95"/>
                <a:gd name="T29" fmla="*/ 8 h 36"/>
                <a:gd name="T30" fmla="*/ 83 w 95"/>
                <a:gd name="T31" fmla="*/ 3 h 36"/>
                <a:gd name="T32" fmla="*/ 80 w 95"/>
                <a:gd name="T33" fmla="*/ 3 h 36"/>
                <a:gd name="T34" fmla="*/ 78 w 95"/>
                <a:gd name="T35" fmla="*/ 3 h 36"/>
                <a:gd name="T36" fmla="*/ 73 w 95"/>
                <a:gd name="T37" fmla="*/ 6 h 36"/>
                <a:gd name="T38" fmla="*/ 63 w 95"/>
                <a:gd name="T39" fmla="*/ 6 h 36"/>
                <a:gd name="T40" fmla="*/ 58 w 95"/>
                <a:gd name="T41" fmla="*/ 6 h 36"/>
                <a:gd name="T42" fmla="*/ 54 w 95"/>
                <a:gd name="T43" fmla="*/ 4 h 36"/>
                <a:gd name="T44" fmla="*/ 50 w 95"/>
                <a:gd name="T45" fmla="*/ 2 h 36"/>
                <a:gd name="T46" fmla="*/ 46 w 95"/>
                <a:gd name="T47" fmla="*/ 0 h 36"/>
                <a:gd name="T48" fmla="*/ 37 w 95"/>
                <a:gd name="T49" fmla="*/ 0 h 36"/>
                <a:gd name="T50" fmla="*/ 29 w 95"/>
                <a:gd name="T51" fmla="*/ 4 h 36"/>
                <a:gd name="T52" fmla="*/ 18 w 95"/>
                <a:gd name="T53" fmla="*/ 5 h 36"/>
                <a:gd name="T54" fmla="*/ 16 w 95"/>
                <a:gd name="T55" fmla="*/ 6 h 36"/>
                <a:gd name="T56" fmla="*/ 18 w 95"/>
                <a:gd name="T57" fmla="*/ 7 h 36"/>
                <a:gd name="T58" fmla="*/ 15 w 95"/>
                <a:gd name="T59" fmla="*/ 8 h 36"/>
                <a:gd name="T60" fmla="*/ 13 w 95"/>
                <a:gd name="T61" fmla="*/ 9 h 36"/>
                <a:gd name="T62" fmla="*/ 4 w 95"/>
                <a:gd name="T63" fmla="*/ 9 h 36"/>
                <a:gd name="T64" fmla="*/ 3 w 95"/>
                <a:gd name="T65" fmla="*/ 11 h 36"/>
                <a:gd name="T66" fmla="*/ 3 w 95"/>
                <a:gd name="T67" fmla="*/ 15 h 36"/>
                <a:gd name="T68" fmla="*/ 5 w 95"/>
                <a:gd name="T69" fmla="*/ 14 h 36"/>
                <a:gd name="T70" fmla="*/ 3 w 95"/>
                <a:gd name="T71" fmla="*/ 17 h 36"/>
                <a:gd name="T72" fmla="*/ 5 w 95"/>
                <a:gd name="T73" fmla="*/ 17 h 36"/>
                <a:gd name="T74" fmla="*/ 5 w 95"/>
                <a:gd name="T75" fmla="*/ 19 h 36"/>
                <a:gd name="T76" fmla="*/ 3 w 95"/>
                <a:gd name="T77" fmla="*/ 20 h 36"/>
                <a:gd name="T78" fmla="*/ 4 w 95"/>
                <a:gd name="T79" fmla="*/ 22 h 36"/>
                <a:gd name="T80" fmla="*/ 4 w 95"/>
                <a:gd name="T81" fmla="*/ 25 h 36"/>
                <a:gd name="T82" fmla="*/ 8 w 95"/>
                <a:gd name="T83" fmla="*/ 27 h 36"/>
                <a:gd name="T84" fmla="*/ 7 w 95"/>
                <a:gd name="T85" fmla="*/ 30 h 36"/>
                <a:gd name="T86" fmla="*/ 10 w 95"/>
                <a:gd name="T87" fmla="*/ 30 h 36"/>
                <a:gd name="T88" fmla="*/ 8 w 95"/>
                <a:gd name="T89" fmla="*/ 31 h 36"/>
                <a:gd name="T90" fmla="*/ 10 w 95"/>
                <a:gd name="T91" fmla="*/ 31 h 36"/>
                <a:gd name="T92" fmla="*/ 9 w 95"/>
                <a:gd name="T93" fmla="*/ 34 h 36"/>
                <a:gd name="T94" fmla="*/ 11 w 95"/>
                <a:gd name="T95" fmla="*/ 35 h 36"/>
                <a:gd name="T96" fmla="*/ 12 w 95"/>
                <a:gd name="T97" fmla="*/ 31 h 36"/>
                <a:gd name="T98" fmla="*/ 16 w 95"/>
                <a:gd name="T99" fmla="*/ 32 h 36"/>
                <a:gd name="T100" fmla="*/ 22 w 95"/>
                <a:gd name="T101" fmla="*/ 33 h 36"/>
                <a:gd name="T102" fmla="*/ 27 w 95"/>
                <a:gd name="T103" fmla="*/ 31 h 36"/>
                <a:gd name="T104" fmla="*/ 35 w 95"/>
                <a:gd name="T105" fmla="*/ 35 h 36"/>
                <a:gd name="T106" fmla="*/ 42 w 95"/>
                <a:gd name="T107" fmla="*/ 32 h 36"/>
                <a:gd name="T108" fmla="*/ 44 w 95"/>
                <a:gd name="T109" fmla="*/ 30 h 36"/>
                <a:gd name="T110" fmla="*/ 48 w 95"/>
                <a:gd name="T111" fmla="*/ 31 h 36"/>
                <a:gd name="T112" fmla="*/ 50 w 95"/>
                <a:gd name="T113" fmla="*/ 33 h 36"/>
                <a:gd name="T114" fmla="*/ 50 w 95"/>
                <a:gd name="T115" fmla="*/ 35 h 36"/>
                <a:gd name="T116" fmla="*/ 52 w 95"/>
                <a:gd name="T117" fmla="*/ 36 h 36"/>
                <a:gd name="T118" fmla="*/ 52 w 95"/>
                <a:gd name="T119"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5" h="36">
                  <a:moveTo>
                    <a:pt x="52" y="36"/>
                  </a:moveTo>
                  <a:cubicBezTo>
                    <a:pt x="53" y="35"/>
                    <a:pt x="54" y="33"/>
                    <a:pt x="54" y="33"/>
                  </a:cubicBezTo>
                  <a:cubicBezTo>
                    <a:pt x="53" y="31"/>
                    <a:pt x="54" y="30"/>
                    <a:pt x="55" y="31"/>
                  </a:cubicBezTo>
                  <a:cubicBezTo>
                    <a:pt x="57" y="32"/>
                    <a:pt x="58" y="31"/>
                    <a:pt x="60" y="31"/>
                  </a:cubicBezTo>
                  <a:cubicBezTo>
                    <a:pt x="62" y="30"/>
                    <a:pt x="62" y="30"/>
                    <a:pt x="64" y="31"/>
                  </a:cubicBezTo>
                  <a:cubicBezTo>
                    <a:pt x="68" y="31"/>
                    <a:pt x="71" y="29"/>
                    <a:pt x="75" y="29"/>
                  </a:cubicBezTo>
                  <a:cubicBezTo>
                    <a:pt x="78" y="29"/>
                    <a:pt x="82" y="29"/>
                    <a:pt x="85" y="28"/>
                  </a:cubicBezTo>
                  <a:cubicBezTo>
                    <a:pt x="87" y="27"/>
                    <a:pt x="87" y="29"/>
                    <a:pt x="90" y="28"/>
                  </a:cubicBezTo>
                  <a:cubicBezTo>
                    <a:pt x="92" y="27"/>
                    <a:pt x="91" y="29"/>
                    <a:pt x="92" y="30"/>
                  </a:cubicBezTo>
                  <a:cubicBezTo>
                    <a:pt x="93" y="31"/>
                    <a:pt x="95" y="29"/>
                    <a:pt x="94" y="28"/>
                  </a:cubicBezTo>
                  <a:cubicBezTo>
                    <a:pt x="93" y="27"/>
                    <a:pt x="95" y="25"/>
                    <a:pt x="92" y="24"/>
                  </a:cubicBezTo>
                  <a:cubicBezTo>
                    <a:pt x="91" y="23"/>
                    <a:pt x="93" y="23"/>
                    <a:pt x="92" y="22"/>
                  </a:cubicBezTo>
                  <a:cubicBezTo>
                    <a:pt x="92" y="20"/>
                    <a:pt x="91" y="19"/>
                    <a:pt x="91" y="17"/>
                  </a:cubicBezTo>
                  <a:cubicBezTo>
                    <a:pt x="91" y="16"/>
                    <a:pt x="93" y="14"/>
                    <a:pt x="93" y="14"/>
                  </a:cubicBezTo>
                  <a:cubicBezTo>
                    <a:pt x="92" y="12"/>
                    <a:pt x="90" y="11"/>
                    <a:pt x="89" y="8"/>
                  </a:cubicBezTo>
                  <a:cubicBezTo>
                    <a:pt x="87" y="5"/>
                    <a:pt x="87" y="4"/>
                    <a:pt x="83" y="3"/>
                  </a:cubicBezTo>
                  <a:cubicBezTo>
                    <a:pt x="82" y="3"/>
                    <a:pt x="81" y="3"/>
                    <a:pt x="80" y="3"/>
                  </a:cubicBezTo>
                  <a:cubicBezTo>
                    <a:pt x="78" y="2"/>
                    <a:pt x="79" y="3"/>
                    <a:pt x="78" y="3"/>
                  </a:cubicBezTo>
                  <a:cubicBezTo>
                    <a:pt x="76" y="5"/>
                    <a:pt x="74" y="5"/>
                    <a:pt x="73" y="6"/>
                  </a:cubicBezTo>
                  <a:cubicBezTo>
                    <a:pt x="70" y="7"/>
                    <a:pt x="66" y="6"/>
                    <a:pt x="63" y="6"/>
                  </a:cubicBezTo>
                  <a:cubicBezTo>
                    <a:pt x="61" y="6"/>
                    <a:pt x="59" y="6"/>
                    <a:pt x="58" y="6"/>
                  </a:cubicBezTo>
                  <a:cubicBezTo>
                    <a:pt x="56" y="5"/>
                    <a:pt x="56" y="4"/>
                    <a:pt x="54" y="4"/>
                  </a:cubicBezTo>
                  <a:cubicBezTo>
                    <a:pt x="52" y="4"/>
                    <a:pt x="51" y="3"/>
                    <a:pt x="50" y="2"/>
                  </a:cubicBezTo>
                  <a:cubicBezTo>
                    <a:pt x="49" y="2"/>
                    <a:pt x="45" y="0"/>
                    <a:pt x="46" y="0"/>
                  </a:cubicBezTo>
                  <a:cubicBezTo>
                    <a:pt x="44" y="1"/>
                    <a:pt x="39" y="0"/>
                    <a:pt x="37" y="0"/>
                  </a:cubicBezTo>
                  <a:cubicBezTo>
                    <a:pt x="34" y="0"/>
                    <a:pt x="31" y="3"/>
                    <a:pt x="29" y="4"/>
                  </a:cubicBezTo>
                  <a:cubicBezTo>
                    <a:pt x="26" y="6"/>
                    <a:pt x="21" y="4"/>
                    <a:pt x="18" y="5"/>
                  </a:cubicBezTo>
                  <a:cubicBezTo>
                    <a:pt x="17" y="5"/>
                    <a:pt x="16" y="5"/>
                    <a:pt x="16" y="6"/>
                  </a:cubicBezTo>
                  <a:cubicBezTo>
                    <a:pt x="16" y="6"/>
                    <a:pt x="18" y="6"/>
                    <a:pt x="18" y="7"/>
                  </a:cubicBezTo>
                  <a:cubicBezTo>
                    <a:pt x="18" y="7"/>
                    <a:pt x="15" y="7"/>
                    <a:pt x="15" y="8"/>
                  </a:cubicBezTo>
                  <a:cubicBezTo>
                    <a:pt x="15" y="9"/>
                    <a:pt x="15" y="9"/>
                    <a:pt x="13" y="9"/>
                  </a:cubicBezTo>
                  <a:cubicBezTo>
                    <a:pt x="10" y="9"/>
                    <a:pt x="7" y="9"/>
                    <a:pt x="4" y="9"/>
                  </a:cubicBezTo>
                  <a:cubicBezTo>
                    <a:pt x="2" y="9"/>
                    <a:pt x="3" y="10"/>
                    <a:pt x="3" y="11"/>
                  </a:cubicBezTo>
                  <a:cubicBezTo>
                    <a:pt x="2" y="13"/>
                    <a:pt x="0" y="14"/>
                    <a:pt x="3" y="15"/>
                  </a:cubicBezTo>
                  <a:cubicBezTo>
                    <a:pt x="3" y="15"/>
                    <a:pt x="5" y="14"/>
                    <a:pt x="5" y="14"/>
                  </a:cubicBezTo>
                  <a:cubicBezTo>
                    <a:pt x="5" y="15"/>
                    <a:pt x="3" y="17"/>
                    <a:pt x="3" y="17"/>
                  </a:cubicBezTo>
                  <a:cubicBezTo>
                    <a:pt x="4" y="18"/>
                    <a:pt x="4" y="17"/>
                    <a:pt x="5" y="17"/>
                  </a:cubicBezTo>
                  <a:cubicBezTo>
                    <a:pt x="5" y="17"/>
                    <a:pt x="5" y="19"/>
                    <a:pt x="5" y="19"/>
                  </a:cubicBezTo>
                  <a:cubicBezTo>
                    <a:pt x="7" y="22"/>
                    <a:pt x="4" y="20"/>
                    <a:pt x="3" y="20"/>
                  </a:cubicBezTo>
                  <a:cubicBezTo>
                    <a:pt x="3" y="20"/>
                    <a:pt x="2" y="23"/>
                    <a:pt x="4" y="22"/>
                  </a:cubicBezTo>
                  <a:cubicBezTo>
                    <a:pt x="6" y="22"/>
                    <a:pt x="4" y="24"/>
                    <a:pt x="4" y="25"/>
                  </a:cubicBezTo>
                  <a:cubicBezTo>
                    <a:pt x="4" y="26"/>
                    <a:pt x="7" y="26"/>
                    <a:pt x="8" y="27"/>
                  </a:cubicBezTo>
                  <a:cubicBezTo>
                    <a:pt x="9" y="28"/>
                    <a:pt x="7" y="30"/>
                    <a:pt x="7" y="30"/>
                  </a:cubicBezTo>
                  <a:cubicBezTo>
                    <a:pt x="8" y="30"/>
                    <a:pt x="9" y="28"/>
                    <a:pt x="10" y="30"/>
                  </a:cubicBezTo>
                  <a:cubicBezTo>
                    <a:pt x="10" y="31"/>
                    <a:pt x="8" y="31"/>
                    <a:pt x="8" y="31"/>
                  </a:cubicBezTo>
                  <a:cubicBezTo>
                    <a:pt x="8" y="31"/>
                    <a:pt x="10" y="31"/>
                    <a:pt x="10" y="31"/>
                  </a:cubicBezTo>
                  <a:cubicBezTo>
                    <a:pt x="11" y="32"/>
                    <a:pt x="10" y="33"/>
                    <a:pt x="9" y="34"/>
                  </a:cubicBezTo>
                  <a:cubicBezTo>
                    <a:pt x="9" y="35"/>
                    <a:pt x="11" y="36"/>
                    <a:pt x="11" y="35"/>
                  </a:cubicBezTo>
                  <a:cubicBezTo>
                    <a:pt x="12" y="34"/>
                    <a:pt x="11" y="32"/>
                    <a:pt x="12" y="31"/>
                  </a:cubicBezTo>
                  <a:cubicBezTo>
                    <a:pt x="13" y="30"/>
                    <a:pt x="15" y="32"/>
                    <a:pt x="16" y="32"/>
                  </a:cubicBezTo>
                  <a:cubicBezTo>
                    <a:pt x="18" y="33"/>
                    <a:pt x="20" y="35"/>
                    <a:pt x="22" y="33"/>
                  </a:cubicBezTo>
                  <a:cubicBezTo>
                    <a:pt x="25" y="32"/>
                    <a:pt x="23" y="29"/>
                    <a:pt x="27" y="31"/>
                  </a:cubicBezTo>
                  <a:cubicBezTo>
                    <a:pt x="29" y="33"/>
                    <a:pt x="32" y="35"/>
                    <a:pt x="35" y="35"/>
                  </a:cubicBezTo>
                  <a:cubicBezTo>
                    <a:pt x="37" y="34"/>
                    <a:pt x="40" y="33"/>
                    <a:pt x="42" y="32"/>
                  </a:cubicBezTo>
                  <a:cubicBezTo>
                    <a:pt x="43" y="31"/>
                    <a:pt x="43" y="30"/>
                    <a:pt x="44" y="30"/>
                  </a:cubicBezTo>
                  <a:cubicBezTo>
                    <a:pt x="46" y="31"/>
                    <a:pt x="47" y="32"/>
                    <a:pt x="48" y="31"/>
                  </a:cubicBezTo>
                  <a:cubicBezTo>
                    <a:pt x="51" y="30"/>
                    <a:pt x="51" y="31"/>
                    <a:pt x="50" y="33"/>
                  </a:cubicBezTo>
                  <a:cubicBezTo>
                    <a:pt x="50" y="34"/>
                    <a:pt x="52" y="34"/>
                    <a:pt x="50" y="35"/>
                  </a:cubicBezTo>
                  <a:cubicBezTo>
                    <a:pt x="51" y="36"/>
                    <a:pt x="51" y="36"/>
                    <a:pt x="52" y="36"/>
                  </a:cubicBezTo>
                  <a:cubicBezTo>
                    <a:pt x="53" y="35"/>
                    <a:pt x="51" y="36"/>
                    <a:pt x="52" y="36"/>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367" name="Freeform 684">
              <a:extLst>
                <a:ext uri="{FF2B5EF4-FFF2-40B4-BE49-F238E27FC236}">
                  <a16:creationId xmlns:a16="http://schemas.microsoft.com/office/drawing/2014/main" id="{3CF9D151-B095-8A22-D784-8AB3FAF1E988}"/>
                </a:ext>
              </a:extLst>
            </p:cNvPr>
            <p:cNvSpPr>
              <a:spLocks/>
            </p:cNvSpPr>
            <p:nvPr/>
          </p:nvSpPr>
          <p:spPr bwMode="auto">
            <a:xfrm>
              <a:off x="8265948" y="3591891"/>
              <a:ext cx="413143" cy="350610"/>
            </a:xfrm>
            <a:custGeom>
              <a:avLst/>
              <a:gdLst>
                <a:gd name="T0" fmla="*/ 65 w 105"/>
                <a:gd name="T1" fmla="*/ 20 h 84"/>
                <a:gd name="T2" fmla="*/ 61 w 105"/>
                <a:gd name="T3" fmla="*/ 17 h 84"/>
                <a:gd name="T4" fmla="*/ 52 w 105"/>
                <a:gd name="T5" fmla="*/ 17 h 84"/>
                <a:gd name="T6" fmla="*/ 48 w 105"/>
                <a:gd name="T7" fmla="*/ 15 h 84"/>
                <a:gd name="T8" fmla="*/ 40 w 105"/>
                <a:gd name="T9" fmla="*/ 8 h 84"/>
                <a:gd name="T10" fmla="*/ 27 w 105"/>
                <a:gd name="T11" fmla="*/ 1 h 84"/>
                <a:gd name="T12" fmla="*/ 21 w 105"/>
                <a:gd name="T13" fmla="*/ 1 h 84"/>
                <a:gd name="T14" fmla="*/ 13 w 105"/>
                <a:gd name="T15" fmla="*/ 3 h 84"/>
                <a:gd name="T16" fmla="*/ 17 w 105"/>
                <a:gd name="T17" fmla="*/ 9 h 84"/>
                <a:gd name="T18" fmla="*/ 13 w 105"/>
                <a:gd name="T19" fmla="*/ 12 h 84"/>
                <a:gd name="T20" fmla="*/ 10 w 105"/>
                <a:gd name="T21" fmla="*/ 12 h 84"/>
                <a:gd name="T22" fmla="*/ 9 w 105"/>
                <a:gd name="T23" fmla="*/ 14 h 84"/>
                <a:gd name="T24" fmla="*/ 2 w 105"/>
                <a:gd name="T25" fmla="*/ 14 h 84"/>
                <a:gd name="T26" fmla="*/ 1 w 105"/>
                <a:gd name="T27" fmla="*/ 19 h 84"/>
                <a:gd name="T28" fmla="*/ 3 w 105"/>
                <a:gd name="T29" fmla="*/ 22 h 84"/>
                <a:gd name="T30" fmla="*/ 8 w 105"/>
                <a:gd name="T31" fmla="*/ 31 h 84"/>
                <a:gd name="T32" fmla="*/ 12 w 105"/>
                <a:gd name="T33" fmla="*/ 38 h 84"/>
                <a:gd name="T34" fmla="*/ 15 w 105"/>
                <a:gd name="T35" fmla="*/ 42 h 84"/>
                <a:gd name="T36" fmla="*/ 20 w 105"/>
                <a:gd name="T37" fmla="*/ 46 h 84"/>
                <a:gd name="T38" fmla="*/ 22 w 105"/>
                <a:gd name="T39" fmla="*/ 53 h 84"/>
                <a:gd name="T40" fmla="*/ 23 w 105"/>
                <a:gd name="T41" fmla="*/ 59 h 84"/>
                <a:gd name="T42" fmla="*/ 31 w 105"/>
                <a:gd name="T43" fmla="*/ 67 h 84"/>
                <a:gd name="T44" fmla="*/ 36 w 105"/>
                <a:gd name="T45" fmla="*/ 76 h 84"/>
                <a:gd name="T46" fmla="*/ 40 w 105"/>
                <a:gd name="T47" fmla="*/ 81 h 84"/>
                <a:gd name="T48" fmla="*/ 41 w 105"/>
                <a:gd name="T49" fmla="*/ 84 h 84"/>
                <a:gd name="T50" fmla="*/ 43 w 105"/>
                <a:gd name="T51" fmla="*/ 81 h 84"/>
                <a:gd name="T52" fmla="*/ 50 w 105"/>
                <a:gd name="T53" fmla="*/ 79 h 84"/>
                <a:gd name="T54" fmla="*/ 60 w 105"/>
                <a:gd name="T55" fmla="*/ 80 h 84"/>
                <a:gd name="T56" fmla="*/ 66 w 105"/>
                <a:gd name="T57" fmla="*/ 77 h 84"/>
                <a:gd name="T58" fmla="*/ 76 w 105"/>
                <a:gd name="T59" fmla="*/ 72 h 84"/>
                <a:gd name="T60" fmla="*/ 94 w 105"/>
                <a:gd name="T61" fmla="*/ 68 h 84"/>
                <a:gd name="T62" fmla="*/ 102 w 105"/>
                <a:gd name="T63" fmla="*/ 66 h 84"/>
                <a:gd name="T64" fmla="*/ 104 w 105"/>
                <a:gd name="T65" fmla="*/ 61 h 84"/>
                <a:gd name="T66" fmla="*/ 105 w 105"/>
                <a:gd name="T67" fmla="*/ 56 h 84"/>
                <a:gd name="T68" fmla="*/ 103 w 105"/>
                <a:gd name="T69" fmla="*/ 51 h 84"/>
                <a:gd name="T70" fmla="*/ 93 w 105"/>
                <a:gd name="T71" fmla="*/ 50 h 84"/>
                <a:gd name="T72" fmla="*/ 88 w 105"/>
                <a:gd name="T73" fmla="*/ 47 h 84"/>
                <a:gd name="T74" fmla="*/ 81 w 105"/>
                <a:gd name="T75" fmla="*/ 39 h 84"/>
                <a:gd name="T76" fmla="*/ 77 w 105"/>
                <a:gd name="T77" fmla="*/ 34 h 84"/>
                <a:gd name="T78" fmla="*/ 77 w 105"/>
                <a:gd name="T79" fmla="*/ 29 h 84"/>
                <a:gd name="T80" fmla="*/ 74 w 105"/>
                <a:gd name="T81" fmla="*/ 27 h 84"/>
                <a:gd name="T82" fmla="*/ 70 w 105"/>
                <a:gd name="T83" fmla="*/ 22 h 84"/>
                <a:gd name="T84" fmla="*/ 65 w 105"/>
                <a:gd name="T85" fmla="*/ 2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5" h="84">
                  <a:moveTo>
                    <a:pt x="65" y="20"/>
                  </a:moveTo>
                  <a:cubicBezTo>
                    <a:pt x="64" y="17"/>
                    <a:pt x="64" y="17"/>
                    <a:pt x="61" y="17"/>
                  </a:cubicBezTo>
                  <a:cubicBezTo>
                    <a:pt x="58" y="17"/>
                    <a:pt x="55" y="17"/>
                    <a:pt x="52" y="17"/>
                  </a:cubicBezTo>
                  <a:cubicBezTo>
                    <a:pt x="50" y="17"/>
                    <a:pt x="49" y="15"/>
                    <a:pt x="48" y="15"/>
                  </a:cubicBezTo>
                  <a:cubicBezTo>
                    <a:pt x="45" y="12"/>
                    <a:pt x="42" y="10"/>
                    <a:pt x="40" y="8"/>
                  </a:cubicBezTo>
                  <a:cubicBezTo>
                    <a:pt x="36" y="5"/>
                    <a:pt x="32" y="2"/>
                    <a:pt x="27" y="1"/>
                  </a:cubicBezTo>
                  <a:cubicBezTo>
                    <a:pt x="25" y="0"/>
                    <a:pt x="24" y="0"/>
                    <a:pt x="21" y="1"/>
                  </a:cubicBezTo>
                  <a:cubicBezTo>
                    <a:pt x="19" y="1"/>
                    <a:pt x="16" y="2"/>
                    <a:pt x="13" y="3"/>
                  </a:cubicBezTo>
                  <a:cubicBezTo>
                    <a:pt x="14" y="5"/>
                    <a:pt x="17" y="7"/>
                    <a:pt x="17" y="9"/>
                  </a:cubicBezTo>
                  <a:cubicBezTo>
                    <a:pt x="17" y="11"/>
                    <a:pt x="14" y="12"/>
                    <a:pt x="13" y="12"/>
                  </a:cubicBezTo>
                  <a:cubicBezTo>
                    <a:pt x="12" y="13"/>
                    <a:pt x="11" y="12"/>
                    <a:pt x="10" y="12"/>
                  </a:cubicBezTo>
                  <a:cubicBezTo>
                    <a:pt x="9" y="13"/>
                    <a:pt x="9" y="14"/>
                    <a:pt x="9" y="14"/>
                  </a:cubicBezTo>
                  <a:cubicBezTo>
                    <a:pt x="7" y="17"/>
                    <a:pt x="3" y="15"/>
                    <a:pt x="2" y="14"/>
                  </a:cubicBezTo>
                  <a:cubicBezTo>
                    <a:pt x="1" y="16"/>
                    <a:pt x="1" y="17"/>
                    <a:pt x="1" y="19"/>
                  </a:cubicBezTo>
                  <a:cubicBezTo>
                    <a:pt x="0" y="22"/>
                    <a:pt x="1" y="21"/>
                    <a:pt x="3" y="22"/>
                  </a:cubicBezTo>
                  <a:cubicBezTo>
                    <a:pt x="5" y="24"/>
                    <a:pt x="7" y="28"/>
                    <a:pt x="8" y="31"/>
                  </a:cubicBezTo>
                  <a:cubicBezTo>
                    <a:pt x="10" y="33"/>
                    <a:pt x="11" y="35"/>
                    <a:pt x="12" y="38"/>
                  </a:cubicBezTo>
                  <a:cubicBezTo>
                    <a:pt x="13" y="40"/>
                    <a:pt x="14" y="41"/>
                    <a:pt x="15" y="42"/>
                  </a:cubicBezTo>
                  <a:cubicBezTo>
                    <a:pt x="17" y="44"/>
                    <a:pt x="19" y="44"/>
                    <a:pt x="20" y="46"/>
                  </a:cubicBezTo>
                  <a:cubicBezTo>
                    <a:pt x="21" y="48"/>
                    <a:pt x="22" y="50"/>
                    <a:pt x="22" y="53"/>
                  </a:cubicBezTo>
                  <a:cubicBezTo>
                    <a:pt x="23" y="55"/>
                    <a:pt x="22" y="57"/>
                    <a:pt x="23" y="59"/>
                  </a:cubicBezTo>
                  <a:cubicBezTo>
                    <a:pt x="25" y="63"/>
                    <a:pt x="29" y="64"/>
                    <a:pt x="31" y="67"/>
                  </a:cubicBezTo>
                  <a:cubicBezTo>
                    <a:pt x="33" y="70"/>
                    <a:pt x="34" y="74"/>
                    <a:pt x="36" y="76"/>
                  </a:cubicBezTo>
                  <a:cubicBezTo>
                    <a:pt x="37" y="78"/>
                    <a:pt x="39" y="80"/>
                    <a:pt x="40" y="81"/>
                  </a:cubicBezTo>
                  <a:cubicBezTo>
                    <a:pt x="40" y="82"/>
                    <a:pt x="40" y="84"/>
                    <a:pt x="41" y="84"/>
                  </a:cubicBezTo>
                  <a:cubicBezTo>
                    <a:pt x="43" y="84"/>
                    <a:pt x="42" y="82"/>
                    <a:pt x="43" y="81"/>
                  </a:cubicBezTo>
                  <a:cubicBezTo>
                    <a:pt x="43" y="78"/>
                    <a:pt x="48" y="79"/>
                    <a:pt x="50" y="79"/>
                  </a:cubicBezTo>
                  <a:cubicBezTo>
                    <a:pt x="53" y="79"/>
                    <a:pt x="58" y="78"/>
                    <a:pt x="60" y="80"/>
                  </a:cubicBezTo>
                  <a:cubicBezTo>
                    <a:pt x="63" y="81"/>
                    <a:pt x="64" y="79"/>
                    <a:pt x="66" y="77"/>
                  </a:cubicBezTo>
                  <a:cubicBezTo>
                    <a:pt x="69" y="73"/>
                    <a:pt x="72" y="73"/>
                    <a:pt x="76" y="72"/>
                  </a:cubicBezTo>
                  <a:cubicBezTo>
                    <a:pt x="82" y="72"/>
                    <a:pt x="88" y="70"/>
                    <a:pt x="94" y="68"/>
                  </a:cubicBezTo>
                  <a:cubicBezTo>
                    <a:pt x="96" y="67"/>
                    <a:pt x="99" y="66"/>
                    <a:pt x="102" y="66"/>
                  </a:cubicBezTo>
                  <a:cubicBezTo>
                    <a:pt x="103" y="65"/>
                    <a:pt x="103" y="63"/>
                    <a:pt x="104" y="61"/>
                  </a:cubicBezTo>
                  <a:cubicBezTo>
                    <a:pt x="104" y="60"/>
                    <a:pt x="105" y="58"/>
                    <a:pt x="105" y="56"/>
                  </a:cubicBezTo>
                  <a:cubicBezTo>
                    <a:pt x="105" y="55"/>
                    <a:pt x="104" y="52"/>
                    <a:pt x="103" y="51"/>
                  </a:cubicBezTo>
                  <a:cubicBezTo>
                    <a:pt x="100" y="51"/>
                    <a:pt x="96" y="51"/>
                    <a:pt x="93" y="50"/>
                  </a:cubicBezTo>
                  <a:cubicBezTo>
                    <a:pt x="90" y="50"/>
                    <a:pt x="90" y="49"/>
                    <a:pt x="88" y="47"/>
                  </a:cubicBezTo>
                  <a:cubicBezTo>
                    <a:pt x="86" y="43"/>
                    <a:pt x="83" y="42"/>
                    <a:pt x="81" y="39"/>
                  </a:cubicBezTo>
                  <a:cubicBezTo>
                    <a:pt x="80" y="39"/>
                    <a:pt x="78" y="35"/>
                    <a:pt x="77" y="34"/>
                  </a:cubicBezTo>
                  <a:cubicBezTo>
                    <a:pt x="76" y="32"/>
                    <a:pt x="81" y="31"/>
                    <a:pt x="77" y="29"/>
                  </a:cubicBezTo>
                  <a:cubicBezTo>
                    <a:pt x="76" y="29"/>
                    <a:pt x="75" y="27"/>
                    <a:pt x="74" y="27"/>
                  </a:cubicBezTo>
                  <a:cubicBezTo>
                    <a:pt x="72" y="27"/>
                    <a:pt x="71" y="24"/>
                    <a:pt x="70" y="22"/>
                  </a:cubicBezTo>
                  <a:cubicBezTo>
                    <a:pt x="69" y="19"/>
                    <a:pt x="69" y="20"/>
                    <a:pt x="65" y="20"/>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368" name="Freeform 685">
              <a:extLst>
                <a:ext uri="{FF2B5EF4-FFF2-40B4-BE49-F238E27FC236}">
                  <a16:creationId xmlns:a16="http://schemas.microsoft.com/office/drawing/2014/main" id="{5CB54550-885A-86CA-5784-C7FFC49BCF34}"/>
                </a:ext>
              </a:extLst>
            </p:cNvPr>
            <p:cNvSpPr>
              <a:spLocks/>
            </p:cNvSpPr>
            <p:nvPr/>
          </p:nvSpPr>
          <p:spPr bwMode="auto">
            <a:xfrm>
              <a:off x="8273997" y="3566339"/>
              <a:ext cx="81824" cy="92265"/>
            </a:xfrm>
            <a:custGeom>
              <a:avLst/>
              <a:gdLst>
                <a:gd name="T0" fmla="*/ 5 w 21"/>
                <a:gd name="T1" fmla="*/ 22 h 22"/>
                <a:gd name="T2" fmla="*/ 8 w 21"/>
                <a:gd name="T3" fmla="*/ 19 h 22"/>
                <a:gd name="T4" fmla="*/ 12 w 21"/>
                <a:gd name="T5" fmla="*/ 18 h 22"/>
                <a:gd name="T6" fmla="*/ 15 w 21"/>
                <a:gd name="T7" fmla="*/ 15 h 22"/>
                <a:gd name="T8" fmla="*/ 11 w 21"/>
                <a:gd name="T9" fmla="*/ 9 h 22"/>
                <a:gd name="T10" fmla="*/ 21 w 21"/>
                <a:gd name="T11" fmla="*/ 6 h 22"/>
                <a:gd name="T12" fmla="*/ 19 w 21"/>
                <a:gd name="T13" fmla="*/ 0 h 22"/>
                <a:gd name="T14" fmla="*/ 9 w 21"/>
                <a:gd name="T15" fmla="*/ 5 h 22"/>
                <a:gd name="T16" fmla="*/ 4 w 21"/>
                <a:gd name="T17" fmla="*/ 1 h 22"/>
                <a:gd name="T18" fmla="*/ 3 w 21"/>
                <a:gd name="T19" fmla="*/ 11 h 22"/>
                <a:gd name="T20" fmla="*/ 0 w 21"/>
                <a:gd name="T21" fmla="*/ 18 h 22"/>
                <a:gd name="T22" fmla="*/ 1 w 21"/>
                <a:gd name="T23" fmla="*/ 21 h 22"/>
                <a:gd name="T24" fmla="*/ 5 w 21"/>
                <a:gd name="T25"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22">
                  <a:moveTo>
                    <a:pt x="5" y="22"/>
                  </a:moveTo>
                  <a:cubicBezTo>
                    <a:pt x="7" y="22"/>
                    <a:pt x="7" y="19"/>
                    <a:pt x="8" y="19"/>
                  </a:cubicBezTo>
                  <a:cubicBezTo>
                    <a:pt x="9" y="17"/>
                    <a:pt x="11" y="18"/>
                    <a:pt x="12" y="18"/>
                  </a:cubicBezTo>
                  <a:cubicBezTo>
                    <a:pt x="13" y="17"/>
                    <a:pt x="16" y="16"/>
                    <a:pt x="15" y="15"/>
                  </a:cubicBezTo>
                  <a:cubicBezTo>
                    <a:pt x="14" y="13"/>
                    <a:pt x="13" y="11"/>
                    <a:pt x="11" y="9"/>
                  </a:cubicBezTo>
                  <a:cubicBezTo>
                    <a:pt x="15" y="8"/>
                    <a:pt x="18" y="7"/>
                    <a:pt x="21" y="6"/>
                  </a:cubicBezTo>
                  <a:cubicBezTo>
                    <a:pt x="21" y="4"/>
                    <a:pt x="20" y="2"/>
                    <a:pt x="19" y="0"/>
                  </a:cubicBezTo>
                  <a:cubicBezTo>
                    <a:pt x="16" y="1"/>
                    <a:pt x="12" y="5"/>
                    <a:pt x="9" y="5"/>
                  </a:cubicBezTo>
                  <a:cubicBezTo>
                    <a:pt x="7" y="5"/>
                    <a:pt x="4" y="3"/>
                    <a:pt x="4" y="1"/>
                  </a:cubicBezTo>
                  <a:cubicBezTo>
                    <a:pt x="3" y="5"/>
                    <a:pt x="3" y="8"/>
                    <a:pt x="3" y="11"/>
                  </a:cubicBezTo>
                  <a:cubicBezTo>
                    <a:pt x="2" y="13"/>
                    <a:pt x="0" y="16"/>
                    <a:pt x="0" y="18"/>
                  </a:cubicBezTo>
                  <a:cubicBezTo>
                    <a:pt x="0" y="20"/>
                    <a:pt x="0" y="20"/>
                    <a:pt x="1" y="21"/>
                  </a:cubicBezTo>
                  <a:cubicBezTo>
                    <a:pt x="3" y="21"/>
                    <a:pt x="4" y="22"/>
                    <a:pt x="5" y="22"/>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369" name="Freeform 686">
              <a:extLst>
                <a:ext uri="{FF2B5EF4-FFF2-40B4-BE49-F238E27FC236}">
                  <a16:creationId xmlns:a16="http://schemas.microsoft.com/office/drawing/2014/main" id="{D04E3010-8F99-C144-94AB-2F13B492DA6E}"/>
                </a:ext>
              </a:extLst>
            </p:cNvPr>
            <p:cNvSpPr>
              <a:spLocks/>
            </p:cNvSpPr>
            <p:nvPr/>
          </p:nvSpPr>
          <p:spPr bwMode="auto">
            <a:xfrm>
              <a:off x="8278021" y="3533693"/>
              <a:ext cx="30852" cy="36908"/>
            </a:xfrm>
            <a:custGeom>
              <a:avLst/>
              <a:gdLst>
                <a:gd name="T0" fmla="*/ 7 w 8"/>
                <a:gd name="T1" fmla="*/ 2 h 9"/>
                <a:gd name="T2" fmla="*/ 4 w 8"/>
                <a:gd name="T3" fmla="*/ 0 h 9"/>
                <a:gd name="T4" fmla="*/ 2 w 8"/>
                <a:gd name="T5" fmla="*/ 2 h 9"/>
                <a:gd name="T6" fmla="*/ 0 w 8"/>
                <a:gd name="T7" fmla="*/ 8 h 9"/>
                <a:gd name="T8" fmla="*/ 4 w 8"/>
                <a:gd name="T9" fmla="*/ 8 h 9"/>
                <a:gd name="T10" fmla="*/ 7 w 8"/>
                <a:gd name="T11" fmla="*/ 2 h 9"/>
              </a:gdLst>
              <a:ahLst/>
              <a:cxnLst>
                <a:cxn ang="0">
                  <a:pos x="T0" y="T1"/>
                </a:cxn>
                <a:cxn ang="0">
                  <a:pos x="T2" y="T3"/>
                </a:cxn>
                <a:cxn ang="0">
                  <a:pos x="T4" y="T5"/>
                </a:cxn>
                <a:cxn ang="0">
                  <a:pos x="T6" y="T7"/>
                </a:cxn>
                <a:cxn ang="0">
                  <a:pos x="T8" y="T9"/>
                </a:cxn>
                <a:cxn ang="0">
                  <a:pos x="T10" y="T11"/>
                </a:cxn>
              </a:cxnLst>
              <a:rect l="0" t="0" r="r" b="b"/>
              <a:pathLst>
                <a:path w="8" h="9">
                  <a:moveTo>
                    <a:pt x="7" y="2"/>
                  </a:moveTo>
                  <a:cubicBezTo>
                    <a:pt x="7" y="1"/>
                    <a:pt x="5" y="0"/>
                    <a:pt x="4" y="0"/>
                  </a:cubicBezTo>
                  <a:cubicBezTo>
                    <a:pt x="3" y="1"/>
                    <a:pt x="3" y="1"/>
                    <a:pt x="2" y="2"/>
                  </a:cubicBezTo>
                  <a:cubicBezTo>
                    <a:pt x="2" y="4"/>
                    <a:pt x="1" y="6"/>
                    <a:pt x="0" y="8"/>
                  </a:cubicBezTo>
                  <a:cubicBezTo>
                    <a:pt x="2" y="8"/>
                    <a:pt x="2" y="9"/>
                    <a:pt x="4" y="8"/>
                  </a:cubicBezTo>
                  <a:cubicBezTo>
                    <a:pt x="5" y="7"/>
                    <a:pt x="8" y="4"/>
                    <a:pt x="7" y="2"/>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370" name="Freeform 687">
              <a:extLst>
                <a:ext uri="{FF2B5EF4-FFF2-40B4-BE49-F238E27FC236}">
                  <a16:creationId xmlns:a16="http://schemas.microsoft.com/office/drawing/2014/main" id="{781A484E-2D04-0681-9A8A-FC281B0658D7}"/>
                </a:ext>
              </a:extLst>
            </p:cNvPr>
            <p:cNvSpPr>
              <a:spLocks/>
            </p:cNvSpPr>
            <p:nvPr/>
          </p:nvSpPr>
          <p:spPr bwMode="auto">
            <a:xfrm>
              <a:off x="8273997" y="3583374"/>
              <a:ext cx="12073" cy="29809"/>
            </a:xfrm>
            <a:custGeom>
              <a:avLst/>
              <a:gdLst>
                <a:gd name="T0" fmla="*/ 0 w 3"/>
                <a:gd name="T1" fmla="*/ 3 h 7"/>
                <a:gd name="T2" fmla="*/ 3 w 3"/>
                <a:gd name="T3" fmla="*/ 7 h 7"/>
                <a:gd name="T4" fmla="*/ 3 w 3"/>
                <a:gd name="T5" fmla="*/ 1 h 7"/>
                <a:gd name="T6" fmla="*/ 2 w 3"/>
                <a:gd name="T7" fmla="*/ 0 h 7"/>
                <a:gd name="T8" fmla="*/ 0 w 3"/>
                <a:gd name="T9" fmla="*/ 3 h 7"/>
              </a:gdLst>
              <a:ahLst/>
              <a:cxnLst>
                <a:cxn ang="0">
                  <a:pos x="T0" y="T1"/>
                </a:cxn>
                <a:cxn ang="0">
                  <a:pos x="T2" y="T3"/>
                </a:cxn>
                <a:cxn ang="0">
                  <a:pos x="T4" y="T5"/>
                </a:cxn>
                <a:cxn ang="0">
                  <a:pos x="T6" y="T7"/>
                </a:cxn>
                <a:cxn ang="0">
                  <a:pos x="T8" y="T9"/>
                </a:cxn>
              </a:cxnLst>
              <a:rect l="0" t="0" r="r" b="b"/>
              <a:pathLst>
                <a:path w="3" h="7">
                  <a:moveTo>
                    <a:pt x="0" y="3"/>
                  </a:moveTo>
                  <a:cubicBezTo>
                    <a:pt x="0" y="5"/>
                    <a:pt x="1" y="6"/>
                    <a:pt x="3" y="7"/>
                  </a:cubicBezTo>
                  <a:cubicBezTo>
                    <a:pt x="3" y="5"/>
                    <a:pt x="3" y="3"/>
                    <a:pt x="3" y="1"/>
                  </a:cubicBezTo>
                  <a:cubicBezTo>
                    <a:pt x="3" y="0"/>
                    <a:pt x="3" y="0"/>
                    <a:pt x="2" y="0"/>
                  </a:cubicBezTo>
                  <a:cubicBezTo>
                    <a:pt x="0" y="0"/>
                    <a:pt x="0" y="2"/>
                    <a:pt x="0" y="3"/>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371" name="Freeform 688">
              <a:extLst>
                <a:ext uri="{FF2B5EF4-FFF2-40B4-BE49-F238E27FC236}">
                  <a16:creationId xmlns:a16="http://schemas.microsoft.com/office/drawing/2014/main" id="{FE107C9A-2C1C-18C1-04EF-25C8CD251FB4}"/>
                </a:ext>
              </a:extLst>
            </p:cNvPr>
            <p:cNvSpPr>
              <a:spLocks/>
            </p:cNvSpPr>
            <p:nvPr/>
          </p:nvSpPr>
          <p:spPr bwMode="auto">
            <a:xfrm>
              <a:off x="8257901" y="3566339"/>
              <a:ext cx="32193" cy="109300"/>
            </a:xfrm>
            <a:custGeom>
              <a:avLst/>
              <a:gdLst>
                <a:gd name="T0" fmla="*/ 4 w 8"/>
                <a:gd name="T1" fmla="*/ 17 h 26"/>
                <a:gd name="T2" fmla="*/ 6 w 8"/>
                <a:gd name="T3" fmla="*/ 13 h 26"/>
                <a:gd name="T4" fmla="*/ 5 w 8"/>
                <a:gd name="T5" fmla="*/ 10 h 26"/>
                <a:gd name="T6" fmla="*/ 7 w 8"/>
                <a:gd name="T7" fmla="*/ 4 h 26"/>
                <a:gd name="T8" fmla="*/ 6 w 8"/>
                <a:gd name="T9" fmla="*/ 0 h 26"/>
                <a:gd name="T10" fmla="*/ 2 w 8"/>
                <a:gd name="T11" fmla="*/ 7 h 26"/>
                <a:gd name="T12" fmla="*/ 0 w 8"/>
                <a:gd name="T13" fmla="*/ 11 h 26"/>
                <a:gd name="T14" fmla="*/ 1 w 8"/>
                <a:gd name="T15" fmla="*/ 16 h 26"/>
                <a:gd name="T16" fmla="*/ 2 w 8"/>
                <a:gd name="T17" fmla="*/ 26 h 26"/>
                <a:gd name="T18" fmla="*/ 2 w 8"/>
                <a:gd name="T19" fmla="*/ 25 h 26"/>
                <a:gd name="T20" fmla="*/ 4 w 8"/>
                <a:gd name="T21" fmla="*/ 17 h 26"/>
                <a:gd name="T22" fmla="*/ 4 w 8"/>
                <a:gd name="T23" fmla="*/ 1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 h="26">
                  <a:moveTo>
                    <a:pt x="4" y="17"/>
                  </a:moveTo>
                  <a:cubicBezTo>
                    <a:pt x="4" y="16"/>
                    <a:pt x="5" y="15"/>
                    <a:pt x="6" y="13"/>
                  </a:cubicBezTo>
                  <a:cubicBezTo>
                    <a:pt x="7" y="11"/>
                    <a:pt x="6" y="12"/>
                    <a:pt x="5" y="10"/>
                  </a:cubicBezTo>
                  <a:cubicBezTo>
                    <a:pt x="3" y="8"/>
                    <a:pt x="4" y="3"/>
                    <a:pt x="7" y="4"/>
                  </a:cubicBezTo>
                  <a:cubicBezTo>
                    <a:pt x="8" y="1"/>
                    <a:pt x="8" y="1"/>
                    <a:pt x="6" y="0"/>
                  </a:cubicBezTo>
                  <a:cubicBezTo>
                    <a:pt x="4" y="0"/>
                    <a:pt x="3" y="5"/>
                    <a:pt x="2" y="7"/>
                  </a:cubicBezTo>
                  <a:cubicBezTo>
                    <a:pt x="1" y="8"/>
                    <a:pt x="0" y="9"/>
                    <a:pt x="0" y="11"/>
                  </a:cubicBezTo>
                  <a:cubicBezTo>
                    <a:pt x="0" y="12"/>
                    <a:pt x="1" y="14"/>
                    <a:pt x="1" y="16"/>
                  </a:cubicBezTo>
                  <a:cubicBezTo>
                    <a:pt x="1" y="19"/>
                    <a:pt x="2" y="22"/>
                    <a:pt x="2" y="26"/>
                  </a:cubicBezTo>
                  <a:cubicBezTo>
                    <a:pt x="2" y="25"/>
                    <a:pt x="2" y="25"/>
                    <a:pt x="2" y="25"/>
                  </a:cubicBezTo>
                  <a:cubicBezTo>
                    <a:pt x="3" y="23"/>
                    <a:pt x="3" y="20"/>
                    <a:pt x="4" y="17"/>
                  </a:cubicBezTo>
                  <a:cubicBezTo>
                    <a:pt x="4" y="16"/>
                    <a:pt x="4" y="18"/>
                    <a:pt x="4" y="17"/>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372" name="Freeform 689">
              <a:extLst>
                <a:ext uri="{FF2B5EF4-FFF2-40B4-BE49-F238E27FC236}">
                  <a16:creationId xmlns:a16="http://schemas.microsoft.com/office/drawing/2014/main" id="{DCE3F47B-D819-91BD-24D5-8C09B764294D}"/>
                </a:ext>
              </a:extLst>
            </p:cNvPr>
            <p:cNvSpPr>
              <a:spLocks/>
            </p:cNvSpPr>
            <p:nvPr/>
          </p:nvSpPr>
          <p:spPr bwMode="auto">
            <a:xfrm>
              <a:off x="8583854" y="3729579"/>
              <a:ext cx="20120" cy="32648"/>
            </a:xfrm>
            <a:custGeom>
              <a:avLst/>
              <a:gdLst>
                <a:gd name="T0" fmla="*/ 3 w 5"/>
                <a:gd name="T1" fmla="*/ 8 h 8"/>
                <a:gd name="T2" fmla="*/ 2 w 5"/>
                <a:gd name="T3" fmla="*/ 0 h 8"/>
                <a:gd name="T4" fmla="*/ 0 w 5"/>
                <a:gd name="T5" fmla="*/ 4 h 8"/>
                <a:gd name="T6" fmla="*/ 3 w 5"/>
                <a:gd name="T7" fmla="*/ 8 h 8"/>
                <a:gd name="T8" fmla="*/ 3 w 5"/>
                <a:gd name="T9" fmla="*/ 8 h 8"/>
              </a:gdLst>
              <a:ahLst/>
              <a:cxnLst>
                <a:cxn ang="0">
                  <a:pos x="T0" y="T1"/>
                </a:cxn>
                <a:cxn ang="0">
                  <a:pos x="T2" y="T3"/>
                </a:cxn>
                <a:cxn ang="0">
                  <a:pos x="T4" y="T5"/>
                </a:cxn>
                <a:cxn ang="0">
                  <a:pos x="T6" y="T7"/>
                </a:cxn>
                <a:cxn ang="0">
                  <a:pos x="T8" y="T9"/>
                </a:cxn>
              </a:cxnLst>
              <a:rect l="0" t="0" r="r" b="b"/>
              <a:pathLst>
                <a:path w="5" h="8">
                  <a:moveTo>
                    <a:pt x="3" y="8"/>
                  </a:moveTo>
                  <a:cubicBezTo>
                    <a:pt x="3" y="7"/>
                    <a:pt x="5" y="0"/>
                    <a:pt x="2" y="0"/>
                  </a:cubicBezTo>
                  <a:cubicBezTo>
                    <a:pt x="1" y="1"/>
                    <a:pt x="0" y="3"/>
                    <a:pt x="0" y="4"/>
                  </a:cubicBezTo>
                  <a:cubicBezTo>
                    <a:pt x="0" y="6"/>
                    <a:pt x="1" y="7"/>
                    <a:pt x="3" y="8"/>
                  </a:cubicBezTo>
                  <a:cubicBezTo>
                    <a:pt x="3" y="8"/>
                    <a:pt x="2" y="8"/>
                    <a:pt x="3" y="8"/>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373" name="Freeform 690">
              <a:extLst>
                <a:ext uri="{FF2B5EF4-FFF2-40B4-BE49-F238E27FC236}">
                  <a16:creationId xmlns:a16="http://schemas.microsoft.com/office/drawing/2014/main" id="{FC0D3110-D98B-AF35-DFDF-DC5011A09BE9}"/>
                </a:ext>
              </a:extLst>
            </p:cNvPr>
            <p:cNvSpPr>
              <a:spLocks/>
            </p:cNvSpPr>
            <p:nvPr/>
          </p:nvSpPr>
          <p:spPr bwMode="auto">
            <a:xfrm>
              <a:off x="8422891" y="3884302"/>
              <a:ext cx="209254" cy="140528"/>
            </a:xfrm>
            <a:custGeom>
              <a:avLst/>
              <a:gdLst>
                <a:gd name="T0" fmla="*/ 47 w 53"/>
                <a:gd name="T1" fmla="*/ 0 h 34"/>
                <a:gd name="T2" fmla="*/ 38 w 53"/>
                <a:gd name="T3" fmla="*/ 2 h 34"/>
                <a:gd name="T4" fmla="*/ 28 w 53"/>
                <a:gd name="T5" fmla="*/ 4 h 34"/>
                <a:gd name="T6" fmla="*/ 23 w 53"/>
                <a:gd name="T7" fmla="*/ 10 h 34"/>
                <a:gd name="T8" fmla="*/ 17 w 53"/>
                <a:gd name="T9" fmla="*/ 9 h 34"/>
                <a:gd name="T10" fmla="*/ 9 w 53"/>
                <a:gd name="T11" fmla="*/ 9 h 34"/>
                <a:gd name="T12" fmla="*/ 3 w 53"/>
                <a:gd name="T13" fmla="*/ 12 h 34"/>
                <a:gd name="T14" fmla="*/ 1 w 53"/>
                <a:gd name="T15" fmla="*/ 15 h 34"/>
                <a:gd name="T16" fmla="*/ 1 w 53"/>
                <a:gd name="T17" fmla="*/ 21 h 34"/>
                <a:gd name="T18" fmla="*/ 3 w 53"/>
                <a:gd name="T19" fmla="*/ 28 h 34"/>
                <a:gd name="T20" fmla="*/ 4 w 53"/>
                <a:gd name="T21" fmla="*/ 32 h 34"/>
                <a:gd name="T22" fmla="*/ 12 w 53"/>
                <a:gd name="T23" fmla="*/ 32 h 34"/>
                <a:gd name="T24" fmla="*/ 16 w 53"/>
                <a:gd name="T25" fmla="*/ 29 h 34"/>
                <a:gd name="T26" fmla="*/ 21 w 53"/>
                <a:gd name="T27" fmla="*/ 29 h 34"/>
                <a:gd name="T28" fmla="*/ 24 w 53"/>
                <a:gd name="T29" fmla="*/ 26 h 34"/>
                <a:gd name="T30" fmla="*/ 32 w 53"/>
                <a:gd name="T31" fmla="*/ 24 h 34"/>
                <a:gd name="T32" fmla="*/ 41 w 53"/>
                <a:gd name="T33" fmla="*/ 21 h 34"/>
                <a:gd name="T34" fmla="*/ 47 w 53"/>
                <a:gd name="T35" fmla="*/ 17 h 34"/>
                <a:gd name="T36" fmla="*/ 52 w 53"/>
                <a:gd name="T37" fmla="*/ 12 h 34"/>
                <a:gd name="T38" fmla="*/ 47 w 53"/>
                <a:gd name="T39"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3" h="34">
                  <a:moveTo>
                    <a:pt x="47" y="0"/>
                  </a:moveTo>
                  <a:cubicBezTo>
                    <a:pt x="44" y="1"/>
                    <a:pt x="41" y="2"/>
                    <a:pt x="38" y="2"/>
                  </a:cubicBezTo>
                  <a:cubicBezTo>
                    <a:pt x="35" y="3"/>
                    <a:pt x="31" y="2"/>
                    <a:pt x="28" y="4"/>
                  </a:cubicBezTo>
                  <a:cubicBezTo>
                    <a:pt x="26" y="6"/>
                    <a:pt x="25" y="8"/>
                    <a:pt x="23" y="10"/>
                  </a:cubicBezTo>
                  <a:cubicBezTo>
                    <a:pt x="22" y="11"/>
                    <a:pt x="19" y="9"/>
                    <a:pt x="17" y="9"/>
                  </a:cubicBezTo>
                  <a:cubicBezTo>
                    <a:pt x="14" y="9"/>
                    <a:pt x="12" y="9"/>
                    <a:pt x="9" y="9"/>
                  </a:cubicBezTo>
                  <a:cubicBezTo>
                    <a:pt x="6" y="9"/>
                    <a:pt x="3" y="8"/>
                    <a:pt x="3" y="12"/>
                  </a:cubicBezTo>
                  <a:cubicBezTo>
                    <a:pt x="2" y="14"/>
                    <a:pt x="1" y="13"/>
                    <a:pt x="1" y="15"/>
                  </a:cubicBezTo>
                  <a:cubicBezTo>
                    <a:pt x="0" y="17"/>
                    <a:pt x="0" y="19"/>
                    <a:pt x="1" y="21"/>
                  </a:cubicBezTo>
                  <a:cubicBezTo>
                    <a:pt x="1" y="23"/>
                    <a:pt x="2" y="26"/>
                    <a:pt x="3" y="28"/>
                  </a:cubicBezTo>
                  <a:cubicBezTo>
                    <a:pt x="3" y="29"/>
                    <a:pt x="3" y="31"/>
                    <a:pt x="4" y="32"/>
                  </a:cubicBezTo>
                  <a:cubicBezTo>
                    <a:pt x="5" y="34"/>
                    <a:pt x="10" y="33"/>
                    <a:pt x="12" y="32"/>
                  </a:cubicBezTo>
                  <a:cubicBezTo>
                    <a:pt x="13" y="31"/>
                    <a:pt x="14" y="30"/>
                    <a:pt x="16" y="29"/>
                  </a:cubicBezTo>
                  <a:cubicBezTo>
                    <a:pt x="17" y="29"/>
                    <a:pt x="19" y="29"/>
                    <a:pt x="21" y="29"/>
                  </a:cubicBezTo>
                  <a:cubicBezTo>
                    <a:pt x="22" y="28"/>
                    <a:pt x="23" y="27"/>
                    <a:pt x="24" y="26"/>
                  </a:cubicBezTo>
                  <a:cubicBezTo>
                    <a:pt x="27" y="25"/>
                    <a:pt x="29" y="25"/>
                    <a:pt x="32" y="24"/>
                  </a:cubicBezTo>
                  <a:cubicBezTo>
                    <a:pt x="35" y="23"/>
                    <a:pt x="38" y="22"/>
                    <a:pt x="41" y="21"/>
                  </a:cubicBezTo>
                  <a:cubicBezTo>
                    <a:pt x="43" y="20"/>
                    <a:pt x="47" y="19"/>
                    <a:pt x="47" y="17"/>
                  </a:cubicBezTo>
                  <a:cubicBezTo>
                    <a:pt x="48" y="14"/>
                    <a:pt x="53" y="14"/>
                    <a:pt x="52" y="12"/>
                  </a:cubicBezTo>
                  <a:cubicBezTo>
                    <a:pt x="50" y="8"/>
                    <a:pt x="49" y="4"/>
                    <a:pt x="47" y="0"/>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374" name="Freeform 691">
              <a:extLst>
                <a:ext uri="{FF2B5EF4-FFF2-40B4-BE49-F238E27FC236}">
                  <a16:creationId xmlns:a16="http://schemas.microsoft.com/office/drawing/2014/main" id="{D3A37D59-5EAE-E2BB-2BDD-8C2A3F51604A}"/>
                </a:ext>
              </a:extLst>
            </p:cNvPr>
            <p:cNvSpPr>
              <a:spLocks/>
            </p:cNvSpPr>
            <p:nvPr/>
          </p:nvSpPr>
          <p:spPr bwMode="auto">
            <a:xfrm>
              <a:off x="8607999" y="3729579"/>
              <a:ext cx="160965" cy="204404"/>
            </a:xfrm>
            <a:custGeom>
              <a:avLst/>
              <a:gdLst>
                <a:gd name="T0" fmla="*/ 39 w 41"/>
                <a:gd name="T1" fmla="*/ 19 h 49"/>
                <a:gd name="T2" fmla="*/ 34 w 41"/>
                <a:gd name="T3" fmla="*/ 14 h 49"/>
                <a:gd name="T4" fmla="*/ 28 w 41"/>
                <a:gd name="T5" fmla="*/ 12 h 49"/>
                <a:gd name="T6" fmla="*/ 22 w 41"/>
                <a:gd name="T7" fmla="*/ 6 h 49"/>
                <a:gd name="T8" fmla="*/ 21 w 41"/>
                <a:gd name="T9" fmla="*/ 3 h 49"/>
                <a:gd name="T10" fmla="*/ 22 w 41"/>
                <a:gd name="T11" fmla="*/ 0 h 49"/>
                <a:gd name="T12" fmla="*/ 17 w 41"/>
                <a:gd name="T13" fmla="*/ 5 h 49"/>
                <a:gd name="T14" fmla="*/ 10 w 41"/>
                <a:gd name="T15" fmla="*/ 10 h 49"/>
                <a:gd name="T16" fmla="*/ 5 w 41"/>
                <a:gd name="T17" fmla="*/ 10 h 49"/>
                <a:gd name="T18" fmla="*/ 0 w 41"/>
                <a:gd name="T19" fmla="*/ 11 h 49"/>
                <a:gd name="T20" fmla="*/ 5 w 41"/>
                <a:gd name="T21" fmla="*/ 17 h 49"/>
                <a:gd name="T22" fmla="*/ 16 w 41"/>
                <a:gd name="T23" fmla="*/ 19 h 49"/>
                <a:gd name="T24" fmla="*/ 16 w 41"/>
                <a:gd name="T25" fmla="*/ 32 h 49"/>
                <a:gd name="T26" fmla="*/ 11 w 41"/>
                <a:gd name="T27" fmla="*/ 34 h 49"/>
                <a:gd name="T28" fmla="*/ 0 w 41"/>
                <a:gd name="T29" fmla="*/ 37 h 49"/>
                <a:gd name="T30" fmla="*/ 5 w 41"/>
                <a:gd name="T31" fmla="*/ 49 h 49"/>
                <a:gd name="T32" fmla="*/ 14 w 41"/>
                <a:gd name="T33" fmla="*/ 48 h 49"/>
                <a:gd name="T34" fmla="*/ 17 w 41"/>
                <a:gd name="T35" fmla="*/ 44 h 49"/>
                <a:gd name="T36" fmla="*/ 23 w 41"/>
                <a:gd name="T37" fmla="*/ 42 h 49"/>
                <a:gd name="T38" fmla="*/ 28 w 41"/>
                <a:gd name="T39" fmla="*/ 38 h 49"/>
                <a:gd name="T40" fmla="*/ 29 w 41"/>
                <a:gd name="T41" fmla="*/ 32 h 49"/>
                <a:gd name="T42" fmla="*/ 32 w 41"/>
                <a:gd name="T43" fmla="*/ 30 h 49"/>
                <a:gd name="T44" fmla="*/ 37 w 41"/>
                <a:gd name="T45" fmla="*/ 24 h 49"/>
                <a:gd name="T46" fmla="*/ 39 w 41"/>
                <a:gd name="T47" fmla="*/ 19 h 49"/>
                <a:gd name="T48" fmla="*/ 39 w 41"/>
                <a:gd name="T49" fmla="*/ 1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1" h="49">
                  <a:moveTo>
                    <a:pt x="39" y="19"/>
                  </a:moveTo>
                  <a:cubicBezTo>
                    <a:pt x="36" y="19"/>
                    <a:pt x="35" y="16"/>
                    <a:pt x="34" y="14"/>
                  </a:cubicBezTo>
                  <a:cubicBezTo>
                    <a:pt x="33" y="13"/>
                    <a:pt x="29" y="13"/>
                    <a:pt x="28" y="12"/>
                  </a:cubicBezTo>
                  <a:cubicBezTo>
                    <a:pt x="25" y="11"/>
                    <a:pt x="24" y="9"/>
                    <a:pt x="22" y="6"/>
                  </a:cubicBezTo>
                  <a:cubicBezTo>
                    <a:pt x="22" y="5"/>
                    <a:pt x="21" y="4"/>
                    <a:pt x="21" y="3"/>
                  </a:cubicBezTo>
                  <a:cubicBezTo>
                    <a:pt x="21" y="3"/>
                    <a:pt x="22" y="0"/>
                    <a:pt x="22" y="0"/>
                  </a:cubicBezTo>
                  <a:cubicBezTo>
                    <a:pt x="21" y="0"/>
                    <a:pt x="18" y="4"/>
                    <a:pt x="17" y="5"/>
                  </a:cubicBezTo>
                  <a:cubicBezTo>
                    <a:pt x="15" y="7"/>
                    <a:pt x="13" y="10"/>
                    <a:pt x="10" y="10"/>
                  </a:cubicBezTo>
                  <a:cubicBezTo>
                    <a:pt x="8" y="11"/>
                    <a:pt x="7" y="10"/>
                    <a:pt x="5" y="10"/>
                  </a:cubicBezTo>
                  <a:cubicBezTo>
                    <a:pt x="3" y="11"/>
                    <a:pt x="1" y="13"/>
                    <a:pt x="0" y="11"/>
                  </a:cubicBezTo>
                  <a:cubicBezTo>
                    <a:pt x="1" y="14"/>
                    <a:pt x="2" y="17"/>
                    <a:pt x="5" y="17"/>
                  </a:cubicBezTo>
                  <a:cubicBezTo>
                    <a:pt x="7" y="17"/>
                    <a:pt x="15" y="17"/>
                    <a:pt x="16" y="19"/>
                  </a:cubicBezTo>
                  <a:cubicBezTo>
                    <a:pt x="19" y="23"/>
                    <a:pt x="17" y="27"/>
                    <a:pt x="16" y="32"/>
                  </a:cubicBezTo>
                  <a:cubicBezTo>
                    <a:pt x="15" y="33"/>
                    <a:pt x="11" y="34"/>
                    <a:pt x="11" y="34"/>
                  </a:cubicBezTo>
                  <a:cubicBezTo>
                    <a:pt x="7" y="35"/>
                    <a:pt x="3" y="36"/>
                    <a:pt x="0" y="37"/>
                  </a:cubicBezTo>
                  <a:cubicBezTo>
                    <a:pt x="2" y="41"/>
                    <a:pt x="4" y="45"/>
                    <a:pt x="5" y="49"/>
                  </a:cubicBezTo>
                  <a:cubicBezTo>
                    <a:pt x="8" y="48"/>
                    <a:pt x="11" y="48"/>
                    <a:pt x="14" y="48"/>
                  </a:cubicBezTo>
                  <a:cubicBezTo>
                    <a:pt x="18" y="47"/>
                    <a:pt x="15" y="46"/>
                    <a:pt x="17" y="44"/>
                  </a:cubicBezTo>
                  <a:cubicBezTo>
                    <a:pt x="19" y="43"/>
                    <a:pt x="22" y="44"/>
                    <a:pt x="23" y="42"/>
                  </a:cubicBezTo>
                  <a:cubicBezTo>
                    <a:pt x="25" y="40"/>
                    <a:pt x="25" y="39"/>
                    <a:pt x="28" y="38"/>
                  </a:cubicBezTo>
                  <a:cubicBezTo>
                    <a:pt x="30" y="37"/>
                    <a:pt x="29" y="34"/>
                    <a:pt x="29" y="32"/>
                  </a:cubicBezTo>
                  <a:cubicBezTo>
                    <a:pt x="28" y="30"/>
                    <a:pt x="30" y="30"/>
                    <a:pt x="32" y="30"/>
                  </a:cubicBezTo>
                  <a:cubicBezTo>
                    <a:pt x="35" y="29"/>
                    <a:pt x="35" y="26"/>
                    <a:pt x="37" y="24"/>
                  </a:cubicBezTo>
                  <a:cubicBezTo>
                    <a:pt x="38" y="23"/>
                    <a:pt x="41" y="20"/>
                    <a:pt x="39" y="19"/>
                  </a:cubicBezTo>
                  <a:cubicBezTo>
                    <a:pt x="38" y="19"/>
                    <a:pt x="40" y="20"/>
                    <a:pt x="39" y="19"/>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375" name="Freeform 692">
              <a:extLst>
                <a:ext uri="{FF2B5EF4-FFF2-40B4-BE49-F238E27FC236}">
                  <a16:creationId xmlns:a16="http://schemas.microsoft.com/office/drawing/2014/main" id="{7274B8B2-44DE-FB84-C0D6-70DC24C0C471}"/>
                </a:ext>
              </a:extLst>
            </p:cNvPr>
            <p:cNvSpPr>
              <a:spLocks/>
            </p:cNvSpPr>
            <p:nvPr/>
          </p:nvSpPr>
          <p:spPr bwMode="auto">
            <a:xfrm>
              <a:off x="8950049" y="3329289"/>
              <a:ext cx="215962" cy="99364"/>
            </a:xfrm>
            <a:custGeom>
              <a:avLst/>
              <a:gdLst>
                <a:gd name="T0" fmla="*/ 55 w 55"/>
                <a:gd name="T1" fmla="*/ 5 h 24"/>
                <a:gd name="T2" fmla="*/ 47 w 55"/>
                <a:gd name="T3" fmla="*/ 3 h 24"/>
                <a:gd name="T4" fmla="*/ 36 w 55"/>
                <a:gd name="T5" fmla="*/ 2 h 24"/>
                <a:gd name="T6" fmla="*/ 27 w 55"/>
                <a:gd name="T7" fmla="*/ 0 h 24"/>
                <a:gd name="T8" fmla="*/ 22 w 55"/>
                <a:gd name="T9" fmla="*/ 2 h 24"/>
                <a:gd name="T10" fmla="*/ 19 w 55"/>
                <a:gd name="T11" fmla="*/ 4 h 24"/>
                <a:gd name="T12" fmla="*/ 11 w 55"/>
                <a:gd name="T13" fmla="*/ 5 h 24"/>
                <a:gd name="T14" fmla="*/ 9 w 55"/>
                <a:gd name="T15" fmla="*/ 7 h 24"/>
                <a:gd name="T16" fmla="*/ 8 w 55"/>
                <a:gd name="T17" fmla="*/ 11 h 24"/>
                <a:gd name="T18" fmla="*/ 12 w 55"/>
                <a:gd name="T19" fmla="*/ 12 h 24"/>
                <a:gd name="T20" fmla="*/ 15 w 55"/>
                <a:gd name="T21" fmla="*/ 12 h 24"/>
                <a:gd name="T22" fmla="*/ 19 w 55"/>
                <a:gd name="T23" fmla="*/ 15 h 24"/>
                <a:gd name="T24" fmla="*/ 15 w 55"/>
                <a:gd name="T25" fmla="*/ 17 h 24"/>
                <a:gd name="T26" fmla="*/ 11 w 55"/>
                <a:gd name="T27" fmla="*/ 17 h 24"/>
                <a:gd name="T28" fmla="*/ 10 w 55"/>
                <a:gd name="T29" fmla="*/ 20 h 24"/>
                <a:gd name="T30" fmla="*/ 1 w 55"/>
                <a:gd name="T31" fmla="*/ 20 h 24"/>
                <a:gd name="T32" fmla="*/ 11 w 55"/>
                <a:gd name="T33" fmla="*/ 22 h 24"/>
                <a:gd name="T34" fmla="*/ 15 w 55"/>
                <a:gd name="T35" fmla="*/ 23 h 24"/>
                <a:gd name="T36" fmla="*/ 21 w 55"/>
                <a:gd name="T37" fmla="*/ 23 h 24"/>
                <a:gd name="T38" fmla="*/ 25 w 55"/>
                <a:gd name="T39" fmla="*/ 20 h 24"/>
                <a:gd name="T40" fmla="*/ 28 w 55"/>
                <a:gd name="T41" fmla="*/ 17 h 24"/>
                <a:gd name="T42" fmla="*/ 33 w 55"/>
                <a:gd name="T43" fmla="*/ 16 h 24"/>
                <a:gd name="T44" fmla="*/ 37 w 55"/>
                <a:gd name="T45" fmla="*/ 16 h 24"/>
                <a:gd name="T46" fmla="*/ 40 w 55"/>
                <a:gd name="T47" fmla="*/ 13 h 24"/>
                <a:gd name="T48" fmla="*/ 44 w 55"/>
                <a:gd name="T49" fmla="*/ 12 h 24"/>
                <a:gd name="T50" fmla="*/ 54 w 55"/>
                <a:gd name="T51" fmla="*/ 7 h 24"/>
                <a:gd name="T52" fmla="*/ 55 w 55"/>
                <a:gd name="T53" fmla="*/ 5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5" h="24">
                  <a:moveTo>
                    <a:pt x="55" y="5"/>
                  </a:moveTo>
                  <a:cubicBezTo>
                    <a:pt x="52" y="5"/>
                    <a:pt x="50" y="3"/>
                    <a:pt x="47" y="3"/>
                  </a:cubicBezTo>
                  <a:cubicBezTo>
                    <a:pt x="44" y="2"/>
                    <a:pt x="40" y="2"/>
                    <a:pt x="36" y="2"/>
                  </a:cubicBezTo>
                  <a:cubicBezTo>
                    <a:pt x="33" y="2"/>
                    <a:pt x="30" y="2"/>
                    <a:pt x="27" y="0"/>
                  </a:cubicBezTo>
                  <a:cubicBezTo>
                    <a:pt x="25" y="0"/>
                    <a:pt x="23" y="0"/>
                    <a:pt x="22" y="2"/>
                  </a:cubicBezTo>
                  <a:cubicBezTo>
                    <a:pt x="22" y="4"/>
                    <a:pt x="21" y="5"/>
                    <a:pt x="19" y="4"/>
                  </a:cubicBezTo>
                  <a:cubicBezTo>
                    <a:pt x="17" y="3"/>
                    <a:pt x="12" y="1"/>
                    <a:pt x="11" y="5"/>
                  </a:cubicBezTo>
                  <a:cubicBezTo>
                    <a:pt x="10" y="6"/>
                    <a:pt x="11" y="6"/>
                    <a:pt x="9" y="7"/>
                  </a:cubicBezTo>
                  <a:cubicBezTo>
                    <a:pt x="8" y="8"/>
                    <a:pt x="6" y="10"/>
                    <a:pt x="8" y="11"/>
                  </a:cubicBezTo>
                  <a:cubicBezTo>
                    <a:pt x="9" y="12"/>
                    <a:pt x="12" y="13"/>
                    <a:pt x="12" y="12"/>
                  </a:cubicBezTo>
                  <a:cubicBezTo>
                    <a:pt x="13" y="10"/>
                    <a:pt x="14" y="11"/>
                    <a:pt x="15" y="12"/>
                  </a:cubicBezTo>
                  <a:cubicBezTo>
                    <a:pt x="16" y="13"/>
                    <a:pt x="20" y="14"/>
                    <a:pt x="19" y="15"/>
                  </a:cubicBezTo>
                  <a:cubicBezTo>
                    <a:pt x="19" y="16"/>
                    <a:pt x="16" y="16"/>
                    <a:pt x="15" y="17"/>
                  </a:cubicBezTo>
                  <a:cubicBezTo>
                    <a:pt x="14" y="18"/>
                    <a:pt x="13" y="19"/>
                    <a:pt x="11" y="17"/>
                  </a:cubicBezTo>
                  <a:cubicBezTo>
                    <a:pt x="10" y="16"/>
                    <a:pt x="10" y="19"/>
                    <a:pt x="10" y="20"/>
                  </a:cubicBezTo>
                  <a:cubicBezTo>
                    <a:pt x="6" y="22"/>
                    <a:pt x="4" y="15"/>
                    <a:pt x="1" y="20"/>
                  </a:cubicBezTo>
                  <a:cubicBezTo>
                    <a:pt x="0" y="21"/>
                    <a:pt x="10" y="23"/>
                    <a:pt x="11" y="22"/>
                  </a:cubicBezTo>
                  <a:cubicBezTo>
                    <a:pt x="12" y="21"/>
                    <a:pt x="14" y="22"/>
                    <a:pt x="15" y="23"/>
                  </a:cubicBezTo>
                  <a:cubicBezTo>
                    <a:pt x="16" y="23"/>
                    <a:pt x="19" y="24"/>
                    <a:pt x="21" y="23"/>
                  </a:cubicBezTo>
                  <a:cubicBezTo>
                    <a:pt x="22" y="22"/>
                    <a:pt x="24" y="23"/>
                    <a:pt x="25" y="20"/>
                  </a:cubicBezTo>
                  <a:cubicBezTo>
                    <a:pt x="25" y="19"/>
                    <a:pt x="27" y="18"/>
                    <a:pt x="28" y="17"/>
                  </a:cubicBezTo>
                  <a:cubicBezTo>
                    <a:pt x="29" y="16"/>
                    <a:pt x="33" y="16"/>
                    <a:pt x="33" y="16"/>
                  </a:cubicBezTo>
                  <a:cubicBezTo>
                    <a:pt x="34" y="18"/>
                    <a:pt x="35" y="16"/>
                    <a:pt x="37" y="16"/>
                  </a:cubicBezTo>
                  <a:cubicBezTo>
                    <a:pt x="38" y="16"/>
                    <a:pt x="39" y="13"/>
                    <a:pt x="40" y="13"/>
                  </a:cubicBezTo>
                  <a:cubicBezTo>
                    <a:pt x="41" y="12"/>
                    <a:pt x="43" y="13"/>
                    <a:pt x="44" y="12"/>
                  </a:cubicBezTo>
                  <a:cubicBezTo>
                    <a:pt x="48" y="11"/>
                    <a:pt x="50" y="9"/>
                    <a:pt x="54" y="7"/>
                  </a:cubicBezTo>
                  <a:cubicBezTo>
                    <a:pt x="55" y="7"/>
                    <a:pt x="55" y="7"/>
                    <a:pt x="55" y="5"/>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376" name="Freeform 693">
              <a:extLst>
                <a:ext uri="{FF2B5EF4-FFF2-40B4-BE49-F238E27FC236}">
                  <a16:creationId xmlns:a16="http://schemas.microsoft.com/office/drawing/2014/main" id="{536A9CA5-1D8C-1761-B2F4-D7EC188134ED}"/>
                </a:ext>
              </a:extLst>
            </p:cNvPr>
            <p:cNvSpPr>
              <a:spLocks/>
            </p:cNvSpPr>
            <p:nvPr/>
          </p:nvSpPr>
          <p:spPr bwMode="auto">
            <a:xfrm>
              <a:off x="8687141" y="3266832"/>
              <a:ext cx="350099" cy="217179"/>
            </a:xfrm>
            <a:custGeom>
              <a:avLst/>
              <a:gdLst>
                <a:gd name="T0" fmla="*/ 78 w 89"/>
                <a:gd name="T1" fmla="*/ 32 h 52"/>
                <a:gd name="T2" fmla="*/ 81 w 89"/>
                <a:gd name="T3" fmla="*/ 33 h 52"/>
                <a:gd name="T4" fmla="*/ 84 w 89"/>
                <a:gd name="T5" fmla="*/ 31 h 52"/>
                <a:gd name="T6" fmla="*/ 81 w 89"/>
                <a:gd name="T7" fmla="*/ 26 h 52"/>
                <a:gd name="T8" fmla="*/ 79 w 89"/>
                <a:gd name="T9" fmla="*/ 27 h 52"/>
                <a:gd name="T10" fmla="*/ 75 w 89"/>
                <a:gd name="T11" fmla="*/ 27 h 52"/>
                <a:gd name="T12" fmla="*/ 78 w 89"/>
                <a:gd name="T13" fmla="*/ 21 h 52"/>
                <a:gd name="T14" fmla="*/ 74 w 89"/>
                <a:gd name="T15" fmla="*/ 22 h 52"/>
                <a:gd name="T16" fmla="*/ 68 w 89"/>
                <a:gd name="T17" fmla="*/ 25 h 52"/>
                <a:gd name="T18" fmla="*/ 65 w 89"/>
                <a:gd name="T19" fmla="*/ 29 h 52"/>
                <a:gd name="T20" fmla="*/ 62 w 89"/>
                <a:gd name="T21" fmla="*/ 28 h 52"/>
                <a:gd name="T22" fmla="*/ 57 w 89"/>
                <a:gd name="T23" fmla="*/ 27 h 52"/>
                <a:gd name="T24" fmla="*/ 53 w 89"/>
                <a:gd name="T25" fmla="*/ 23 h 52"/>
                <a:gd name="T26" fmla="*/ 52 w 89"/>
                <a:gd name="T27" fmla="*/ 17 h 52"/>
                <a:gd name="T28" fmla="*/ 49 w 89"/>
                <a:gd name="T29" fmla="*/ 13 h 52"/>
                <a:gd name="T30" fmla="*/ 45 w 89"/>
                <a:gd name="T31" fmla="*/ 12 h 52"/>
                <a:gd name="T32" fmla="*/ 38 w 89"/>
                <a:gd name="T33" fmla="*/ 12 h 52"/>
                <a:gd name="T34" fmla="*/ 31 w 89"/>
                <a:gd name="T35" fmla="*/ 12 h 52"/>
                <a:gd name="T36" fmla="*/ 27 w 89"/>
                <a:gd name="T37" fmla="*/ 8 h 52"/>
                <a:gd name="T38" fmla="*/ 23 w 89"/>
                <a:gd name="T39" fmla="*/ 8 h 52"/>
                <a:gd name="T40" fmla="*/ 19 w 89"/>
                <a:gd name="T41" fmla="*/ 10 h 52"/>
                <a:gd name="T42" fmla="*/ 17 w 89"/>
                <a:gd name="T43" fmla="*/ 6 h 52"/>
                <a:gd name="T44" fmla="*/ 15 w 89"/>
                <a:gd name="T45" fmla="*/ 1 h 52"/>
                <a:gd name="T46" fmla="*/ 15 w 89"/>
                <a:gd name="T47" fmla="*/ 5 h 52"/>
                <a:gd name="T48" fmla="*/ 14 w 89"/>
                <a:gd name="T49" fmla="*/ 8 h 52"/>
                <a:gd name="T50" fmla="*/ 13 w 89"/>
                <a:gd name="T51" fmla="*/ 3 h 52"/>
                <a:gd name="T52" fmla="*/ 14 w 89"/>
                <a:gd name="T53" fmla="*/ 0 h 52"/>
                <a:gd name="T54" fmla="*/ 1 w 89"/>
                <a:gd name="T55" fmla="*/ 4 h 52"/>
                <a:gd name="T56" fmla="*/ 1 w 89"/>
                <a:gd name="T57" fmla="*/ 15 h 52"/>
                <a:gd name="T58" fmla="*/ 1 w 89"/>
                <a:gd name="T59" fmla="*/ 23 h 52"/>
                <a:gd name="T60" fmla="*/ 2 w 89"/>
                <a:gd name="T61" fmla="*/ 26 h 52"/>
                <a:gd name="T62" fmla="*/ 6 w 89"/>
                <a:gd name="T63" fmla="*/ 26 h 52"/>
                <a:gd name="T64" fmla="*/ 6 w 89"/>
                <a:gd name="T65" fmla="*/ 23 h 52"/>
                <a:gd name="T66" fmla="*/ 10 w 89"/>
                <a:gd name="T67" fmla="*/ 20 h 52"/>
                <a:gd name="T68" fmla="*/ 13 w 89"/>
                <a:gd name="T69" fmla="*/ 18 h 52"/>
                <a:gd name="T70" fmla="*/ 17 w 89"/>
                <a:gd name="T71" fmla="*/ 19 h 52"/>
                <a:gd name="T72" fmla="*/ 21 w 89"/>
                <a:gd name="T73" fmla="*/ 20 h 52"/>
                <a:gd name="T74" fmla="*/ 21 w 89"/>
                <a:gd name="T75" fmla="*/ 24 h 52"/>
                <a:gd name="T76" fmla="*/ 26 w 89"/>
                <a:gd name="T77" fmla="*/ 27 h 52"/>
                <a:gd name="T78" fmla="*/ 33 w 89"/>
                <a:gd name="T79" fmla="*/ 34 h 52"/>
                <a:gd name="T80" fmla="*/ 38 w 89"/>
                <a:gd name="T81" fmla="*/ 37 h 52"/>
                <a:gd name="T82" fmla="*/ 41 w 89"/>
                <a:gd name="T83" fmla="*/ 39 h 52"/>
                <a:gd name="T84" fmla="*/ 50 w 89"/>
                <a:gd name="T85" fmla="*/ 45 h 52"/>
                <a:gd name="T86" fmla="*/ 54 w 89"/>
                <a:gd name="T87" fmla="*/ 49 h 52"/>
                <a:gd name="T88" fmla="*/ 61 w 89"/>
                <a:gd name="T89" fmla="*/ 52 h 52"/>
                <a:gd name="T90" fmla="*/ 63 w 89"/>
                <a:gd name="T91" fmla="*/ 47 h 52"/>
                <a:gd name="T92" fmla="*/ 62 w 89"/>
                <a:gd name="T93" fmla="*/ 42 h 52"/>
                <a:gd name="T94" fmla="*/ 59 w 89"/>
                <a:gd name="T95" fmla="*/ 38 h 52"/>
                <a:gd name="T96" fmla="*/ 64 w 89"/>
                <a:gd name="T97" fmla="*/ 36 h 52"/>
                <a:gd name="T98" fmla="*/ 66 w 89"/>
                <a:gd name="T99" fmla="*/ 33 h 52"/>
                <a:gd name="T100" fmla="*/ 68 w 89"/>
                <a:gd name="T101" fmla="*/ 30 h 52"/>
                <a:gd name="T102" fmla="*/ 71 w 89"/>
                <a:gd name="T103" fmla="*/ 30 h 52"/>
                <a:gd name="T104" fmla="*/ 74 w 89"/>
                <a:gd name="T105" fmla="*/ 29 h 52"/>
                <a:gd name="T106" fmla="*/ 74 w 89"/>
                <a:gd name="T107" fmla="*/ 34 h 52"/>
                <a:gd name="T108" fmla="*/ 77 w 89"/>
                <a:gd name="T109" fmla="*/ 34 h 52"/>
                <a:gd name="T110" fmla="*/ 78 w 89"/>
                <a:gd name="T111" fmla="*/ 32 h 52"/>
                <a:gd name="T112" fmla="*/ 78 w 89"/>
                <a:gd name="T113" fmla="*/ 3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9" h="52">
                  <a:moveTo>
                    <a:pt x="78" y="32"/>
                  </a:moveTo>
                  <a:cubicBezTo>
                    <a:pt x="79" y="33"/>
                    <a:pt x="79" y="34"/>
                    <a:pt x="81" y="33"/>
                  </a:cubicBezTo>
                  <a:cubicBezTo>
                    <a:pt x="82" y="33"/>
                    <a:pt x="83" y="31"/>
                    <a:pt x="84" y="31"/>
                  </a:cubicBezTo>
                  <a:cubicBezTo>
                    <a:pt x="89" y="30"/>
                    <a:pt x="83" y="28"/>
                    <a:pt x="81" y="26"/>
                  </a:cubicBezTo>
                  <a:cubicBezTo>
                    <a:pt x="80" y="25"/>
                    <a:pt x="80" y="26"/>
                    <a:pt x="79" y="27"/>
                  </a:cubicBezTo>
                  <a:cubicBezTo>
                    <a:pt x="79" y="28"/>
                    <a:pt x="76" y="27"/>
                    <a:pt x="75" y="27"/>
                  </a:cubicBezTo>
                  <a:cubicBezTo>
                    <a:pt x="71" y="25"/>
                    <a:pt x="77" y="22"/>
                    <a:pt x="78" y="21"/>
                  </a:cubicBezTo>
                  <a:cubicBezTo>
                    <a:pt x="78" y="21"/>
                    <a:pt x="74" y="22"/>
                    <a:pt x="74" y="22"/>
                  </a:cubicBezTo>
                  <a:cubicBezTo>
                    <a:pt x="72" y="23"/>
                    <a:pt x="70" y="23"/>
                    <a:pt x="68" y="25"/>
                  </a:cubicBezTo>
                  <a:cubicBezTo>
                    <a:pt x="67" y="26"/>
                    <a:pt x="66" y="28"/>
                    <a:pt x="65" y="29"/>
                  </a:cubicBezTo>
                  <a:cubicBezTo>
                    <a:pt x="64" y="32"/>
                    <a:pt x="63" y="30"/>
                    <a:pt x="62" y="28"/>
                  </a:cubicBezTo>
                  <a:cubicBezTo>
                    <a:pt x="61" y="26"/>
                    <a:pt x="59" y="27"/>
                    <a:pt x="57" y="27"/>
                  </a:cubicBezTo>
                  <a:cubicBezTo>
                    <a:pt x="55" y="27"/>
                    <a:pt x="54" y="24"/>
                    <a:pt x="53" y="23"/>
                  </a:cubicBezTo>
                  <a:cubicBezTo>
                    <a:pt x="51" y="21"/>
                    <a:pt x="54" y="19"/>
                    <a:pt x="52" y="17"/>
                  </a:cubicBezTo>
                  <a:cubicBezTo>
                    <a:pt x="51" y="16"/>
                    <a:pt x="50" y="14"/>
                    <a:pt x="49" y="13"/>
                  </a:cubicBezTo>
                  <a:cubicBezTo>
                    <a:pt x="48" y="12"/>
                    <a:pt x="46" y="11"/>
                    <a:pt x="45" y="12"/>
                  </a:cubicBezTo>
                  <a:cubicBezTo>
                    <a:pt x="43" y="13"/>
                    <a:pt x="41" y="12"/>
                    <a:pt x="38" y="12"/>
                  </a:cubicBezTo>
                  <a:cubicBezTo>
                    <a:pt x="36" y="12"/>
                    <a:pt x="33" y="13"/>
                    <a:pt x="31" y="12"/>
                  </a:cubicBezTo>
                  <a:cubicBezTo>
                    <a:pt x="30" y="11"/>
                    <a:pt x="28" y="9"/>
                    <a:pt x="27" y="8"/>
                  </a:cubicBezTo>
                  <a:cubicBezTo>
                    <a:pt x="25" y="6"/>
                    <a:pt x="24" y="6"/>
                    <a:pt x="23" y="8"/>
                  </a:cubicBezTo>
                  <a:cubicBezTo>
                    <a:pt x="22" y="9"/>
                    <a:pt x="21" y="10"/>
                    <a:pt x="19" y="10"/>
                  </a:cubicBezTo>
                  <a:cubicBezTo>
                    <a:pt x="16" y="10"/>
                    <a:pt x="16" y="8"/>
                    <a:pt x="17" y="6"/>
                  </a:cubicBezTo>
                  <a:cubicBezTo>
                    <a:pt x="18" y="3"/>
                    <a:pt x="18" y="3"/>
                    <a:pt x="15" y="1"/>
                  </a:cubicBezTo>
                  <a:cubicBezTo>
                    <a:pt x="15" y="2"/>
                    <a:pt x="15" y="4"/>
                    <a:pt x="15" y="5"/>
                  </a:cubicBezTo>
                  <a:cubicBezTo>
                    <a:pt x="15" y="7"/>
                    <a:pt x="16" y="8"/>
                    <a:pt x="14" y="8"/>
                  </a:cubicBezTo>
                  <a:cubicBezTo>
                    <a:pt x="12" y="7"/>
                    <a:pt x="12" y="4"/>
                    <a:pt x="13" y="3"/>
                  </a:cubicBezTo>
                  <a:cubicBezTo>
                    <a:pt x="13" y="3"/>
                    <a:pt x="15" y="0"/>
                    <a:pt x="14" y="0"/>
                  </a:cubicBezTo>
                  <a:cubicBezTo>
                    <a:pt x="9" y="1"/>
                    <a:pt x="5" y="2"/>
                    <a:pt x="1" y="4"/>
                  </a:cubicBezTo>
                  <a:cubicBezTo>
                    <a:pt x="0" y="4"/>
                    <a:pt x="1" y="14"/>
                    <a:pt x="1" y="15"/>
                  </a:cubicBezTo>
                  <a:cubicBezTo>
                    <a:pt x="1" y="18"/>
                    <a:pt x="1" y="21"/>
                    <a:pt x="1" y="23"/>
                  </a:cubicBezTo>
                  <a:cubicBezTo>
                    <a:pt x="1" y="25"/>
                    <a:pt x="0" y="26"/>
                    <a:pt x="2" y="26"/>
                  </a:cubicBezTo>
                  <a:cubicBezTo>
                    <a:pt x="3" y="26"/>
                    <a:pt x="4" y="26"/>
                    <a:pt x="6" y="26"/>
                  </a:cubicBezTo>
                  <a:cubicBezTo>
                    <a:pt x="8" y="26"/>
                    <a:pt x="5" y="24"/>
                    <a:pt x="6" y="23"/>
                  </a:cubicBezTo>
                  <a:cubicBezTo>
                    <a:pt x="7" y="21"/>
                    <a:pt x="9" y="22"/>
                    <a:pt x="10" y="20"/>
                  </a:cubicBezTo>
                  <a:cubicBezTo>
                    <a:pt x="12" y="19"/>
                    <a:pt x="12" y="19"/>
                    <a:pt x="13" y="18"/>
                  </a:cubicBezTo>
                  <a:cubicBezTo>
                    <a:pt x="15" y="17"/>
                    <a:pt x="16" y="18"/>
                    <a:pt x="17" y="19"/>
                  </a:cubicBezTo>
                  <a:cubicBezTo>
                    <a:pt x="18" y="20"/>
                    <a:pt x="21" y="20"/>
                    <a:pt x="21" y="20"/>
                  </a:cubicBezTo>
                  <a:cubicBezTo>
                    <a:pt x="22" y="22"/>
                    <a:pt x="21" y="23"/>
                    <a:pt x="21" y="24"/>
                  </a:cubicBezTo>
                  <a:cubicBezTo>
                    <a:pt x="22" y="27"/>
                    <a:pt x="25" y="27"/>
                    <a:pt x="26" y="27"/>
                  </a:cubicBezTo>
                  <a:cubicBezTo>
                    <a:pt x="31" y="27"/>
                    <a:pt x="31" y="30"/>
                    <a:pt x="33" y="34"/>
                  </a:cubicBezTo>
                  <a:cubicBezTo>
                    <a:pt x="34" y="35"/>
                    <a:pt x="36" y="36"/>
                    <a:pt x="38" y="37"/>
                  </a:cubicBezTo>
                  <a:cubicBezTo>
                    <a:pt x="39" y="37"/>
                    <a:pt x="40" y="38"/>
                    <a:pt x="41" y="39"/>
                  </a:cubicBezTo>
                  <a:cubicBezTo>
                    <a:pt x="44" y="41"/>
                    <a:pt x="47" y="44"/>
                    <a:pt x="50" y="45"/>
                  </a:cubicBezTo>
                  <a:cubicBezTo>
                    <a:pt x="54" y="46"/>
                    <a:pt x="54" y="46"/>
                    <a:pt x="54" y="49"/>
                  </a:cubicBezTo>
                  <a:cubicBezTo>
                    <a:pt x="56" y="49"/>
                    <a:pt x="59" y="51"/>
                    <a:pt x="61" y="52"/>
                  </a:cubicBezTo>
                  <a:cubicBezTo>
                    <a:pt x="61" y="49"/>
                    <a:pt x="60" y="49"/>
                    <a:pt x="63" y="47"/>
                  </a:cubicBezTo>
                  <a:cubicBezTo>
                    <a:pt x="64" y="45"/>
                    <a:pt x="62" y="44"/>
                    <a:pt x="62" y="42"/>
                  </a:cubicBezTo>
                  <a:cubicBezTo>
                    <a:pt x="63" y="39"/>
                    <a:pt x="60" y="40"/>
                    <a:pt x="59" y="38"/>
                  </a:cubicBezTo>
                  <a:cubicBezTo>
                    <a:pt x="58" y="36"/>
                    <a:pt x="63" y="37"/>
                    <a:pt x="64" y="36"/>
                  </a:cubicBezTo>
                  <a:cubicBezTo>
                    <a:pt x="67" y="35"/>
                    <a:pt x="64" y="32"/>
                    <a:pt x="66" y="33"/>
                  </a:cubicBezTo>
                  <a:cubicBezTo>
                    <a:pt x="70" y="33"/>
                    <a:pt x="66" y="30"/>
                    <a:pt x="68" y="30"/>
                  </a:cubicBezTo>
                  <a:cubicBezTo>
                    <a:pt x="69" y="29"/>
                    <a:pt x="70" y="31"/>
                    <a:pt x="71" y="30"/>
                  </a:cubicBezTo>
                  <a:cubicBezTo>
                    <a:pt x="72" y="30"/>
                    <a:pt x="73" y="29"/>
                    <a:pt x="74" y="29"/>
                  </a:cubicBezTo>
                  <a:cubicBezTo>
                    <a:pt x="76" y="29"/>
                    <a:pt x="74" y="33"/>
                    <a:pt x="74" y="34"/>
                  </a:cubicBezTo>
                  <a:cubicBezTo>
                    <a:pt x="75" y="34"/>
                    <a:pt x="77" y="31"/>
                    <a:pt x="77" y="34"/>
                  </a:cubicBezTo>
                  <a:cubicBezTo>
                    <a:pt x="77" y="34"/>
                    <a:pt x="77" y="32"/>
                    <a:pt x="78" y="32"/>
                  </a:cubicBezTo>
                  <a:cubicBezTo>
                    <a:pt x="79" y="32"/>
                    <a:pt x="77" y="32"/>
                    <a:pt x="78" y="32"/>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377" name="Freeform 694">
              <a:extLst>
                <a:ext uri="{FF2B5EF4-FFF2-40B4-BE49-F238E27FC236}">
                  <a16:creationId xmlns:a16="http://schemas.microsoft.com/office/drawing/2014/main" id="{DC5C6DD1-E248-BEDC-ADF2-6C29E1A77FC7}"/>
                </a:ext>
              </a:extLst>
            </p:cNvPr>
            <p:cNvSpPr>
              <a:spLocks/>
            </p:cNvSpPr>
            <p:nvPr/>
          </p:nvSpPr>
          <p:spPr bwMode="auto">
            <a:xfrm>
              <a:off x="8793110" y="3508142"/>
              <a:ext cx="0" cy="4259"/>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378" name="Freeform 695">
              <a:extLst>
                <a:ext uri="{FF2B5EF4-FFF2-40B4-BE49-F238E27FC236}">
                  <a16:creationId xmlns:a16="http://schemas.microsoft.com/office/drawing/2014/main" id="{63C6447B-6156-2E31-7448-3557F671B997}"/>
                </a:ext>
              </a:extLst>
            </p:cNvPr>
            <p:cNvSpPr>
              <a:spLocks/>
            </p:cNvSpPr>
            <p:nvPr/>
          </p:nvSpPr>
          <p:spPr bwMode="auto">
            <a:xfrm>
              <a:off x="8612023" y="3342063"/>
              <a:ext cx="287053" cy="178853"/>
            </a:xfrm>
            <a:custGeom>
              <a:avLst/>
              <a:gdLst>
                <a:gd name="T0" fmla="*/ 73 w 73"/>
                <a:gd name="T1" fmla="*/ 28 h 43"/>
                <a:gd name="T2" fmla="*/ 69 w 73"/>
                <a:gd name="T3" fmla="*/ 27 h 43"/>
                <a:gd name="T4" fmla="*/ 65 w 73"/>
                <a:gd name="T5" fmla="*/ 24 h 43"/>
                <a:gd name="T6" fmla="*/ 58 w 73"/>
                <a:gd name="T7" fmla="*/ 20 h 43"/>
                <a:gd name="T8" fmla="*/ 52 w 73"/>
                <a:gd name="T9" fmla="*/ 16 h 43"/>
                <a:gd name="T10" fmla="*/ 47 w 73"/>
                <a:gd name="T11" fmla="*/ 9 h 43"/>
                <a:gd name="T12" fmla="*/ 40 w 73"/>
                <a:gd name="T13" fmla="*/ 5 h 43"/>
                <a:gd name="T14" fmla="*/ 40 w 73"/>
                <a:gd name="T15" fmla="*/ 2 h 43"/>
                <a:gd name="T16" fmla="*/ 36 w 73"/>
                <a:gd name="T17" fmla="*/ 1 h 43"/>
                <a:gd name="T18" fmla="*/ 34 w 73"/>
                <a:gd name="T19" fmla="*/ 0 h 43"/>
                <a:gd name="T20" fmla="*/ 31 w 73"/>
                <a:gd name="T21" fmla="*/ 1 h 43"/>
                <a:gd name="T22" fmla="*/ 28 w 73"/>
                <a:gd name="T23" fmla="*/ 3 h 43"/>
                <a:gd name="T24" fmla="*/ 25 w 73"/>
                <a:gd name="T25" fmla="*/ 6 h 43"/>
                <a:gd name="T26" fmla="*/ 22 w 73"/>
                <a:gd name="T27" fmla="*/ 8 h 43"/>
                <a:gd name="T28" fmla="*/ 17 w 73"/>
                <a:gd name="T29" fmla="*/ 8 h 43"/>
                <a:gd name="T30" fmla="*/ 12 w 73"/>
                <a:gd name="T31" fmla="*/ 2 h 43"/>
                <a:gd name="T32" fmla="*/ 2 w 73"/>
                <a:gd name="T33" fmla="*/ 5 h 43"/>
                <a:gd name="T34" fmla="*/ 5 w 73"/>
                <a:gd name="T35" fmla="*/ 12 h 43"/>
                <a:gd name="T36" fmla="*/ 8 w 73"/>
                <a:gd name="T37" fmla="*/ 17 h 43"/>
                <a:gd name="T38" fmla="*/ 8 w 73"/>
                <a:gd name="T39" fmla="*/ 19 h 43"/>
                <a:gd name="T40" fmla="*/ 10 w 73"/>
                <a:gd name="T41" fmla="*/ 22 h 43"/>
                <a:gd name="T42" fmla="*/ 9 w 73"/>
                <a:gd name="T43" fmla="*/ 26 h 43"/>
                <a:gd name="T44" fmla="*/ 9 w 73"/>
                <a:gd name="T45" fmla="*/ 31 h 43"/>
                <a:gd name="T46" fmla="*/ 14 w 73"/>
                <a:gd name="T47" fmla="*/ 29 h 43"/>
                <a:gd name="T48" fmla="*/ 17 w 73"/>
                <a:gd name="T49" fmla="*/ 26 h 43"/>
                <a:gd name="T50" fmla="*/ 27 w 73"/>
                <a:gd name="T51" fmla="*/ 27 h 43"/>
                <a:gd name="T52" fmla="*/ 37 w 73"/>
                <a:gd name="T53" fmla="*/ 31 h 43"/>
                <a:gd name="T54" fmla="*/ 45 w 73"/>
                <a:gd name="T55" fmla="*/ 35 h 43"/>
                <a:gd name="T56" fmla="*/ 46 w 73"/>
                <a:gd name="T57" fmla="*/ 37 h 43"/>
                <a:gd name="T58" fmla="*/ 48 w 73"/>
                <a:gd name="T59" fmla="*/ 42 h 43"/>
                <a:gd name="T60" fmla="*/ 53 w 73"/>
                <a:gd name="T61" fmla="*/ 43 h 43"/>
                <a:gd name="T62" fmla="*/ 57 w 73"/>
                <a:gd name="T63" fmla="*/ 40 h 43"/>
                <a:gd name="T64" fmla="*/ 62 w 73"/>
                <a:gd name="T65" fmla="*/ 38 h 43"/>
                <a:gd name="T66" fmla="*/ 65 w 73"/>
                <a:gd name="T67" fmla="*/ 33 h 43"/>
                <a:gd name="T68" fmla="*/ 69 w 73"/>
                <a:gd name="T69" fmla="*/ 31 h 43"/>
                <a:gd name="T70" fmla="*/ 73 w 73"/>
                <a:gd name="T71" fmla="*/ 31 h 43"/>
                <a:gd name="T72" fmla="*/ 73 w 73"/>
                <a:gd name="T73" fmla="*/ 28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3" h="43">
                  <a:moveTo>
                    <a:pt x="73" y="28"/>
                  </a:moveTo>
                  <a:cubicBezTo>
                    <a:pt x="72" y="27"/>
                    <a:pt x="71" y="27"/>
                    <a:pt x="69" y="27"/>
                  </a:cubicBezTo>
                  <a:cubicBezTo>
                    <a:pt x="68" y="26"/>
                    <a:pt x="66" y="25"/>
                    <a:pt x="65" y="24"/>
                  </a:cubicBezTo>
                  <a:cubicBezTo>
                    <a:pt x="63" y="23"/>
                    <a:pt x="60" y="22"/>
                    <a:pt x="58" y="20"/>
                  </a:cubicBezTo>
                  <a:cubicBezTo>
                    <a:pt x="57" y="18"/>
                    <a:pt x="54" y="18"/>
                    <a:pt x="52" y="16"/>
                  </a:cubicBezTo>
                  <a:cubicBezTo>
                    <a:pt x="51" y="13"/>
                    <a:pt x="50" y="9"/>
                    <a:pt x="47" y="9"/>
                  </a:cubicBezTo>
                  <a:cubicBezTo>
                    <a:pt x="44" y="9"/>
                    <a:pt x="40" y="9"/>
                    <a:pt x="40" y="5"/>
                  </a:cubicBezTo>
                  <a:cubicBezTo>
                    <a:pt x="40" y="4"/>
                    <a:pt x="41" y="2"/>
                    <a:pt x="40" y="2"/>
                  </a:cubicBezTo>
                  <a:cubicBezTo>
                    <a:pt x="39" y="1"/>
                    <a:pt x="38" y="2"/>
                    <a:pt x="36" y="1"/>
                  </a:cubicBezTo>
                  <a:cubicBezTo>
                    <a:pt x="36" y="1"/>
                    <a:pt x="35" y="0"/>
                    <a:pt x="34" y="0"/>
                  </a:cubicBezTo>
                  <a:cubicBezTo>
                    <a:pt x="33" y="0"/>
                    <a:pt x="32" y="1"/>
                    <a:pt x="31" y="1"/>
                  </a:cubicBezTo>
                  <a:cubicBezTo>
                    <a:pt x="30" y="0"/>
                    <a:pt x="29" y="3"/>
                    <a:pt x="28" y="3"/>
                  </a:cubicBezTo>
                  <a:cubicBezTo>
                    <a:pt x="27" y="3"/>
                    <a:pt x="24" y="4"/>
                    <a:pt x="25" y="6"/>
                  </a:cubicBezTo>
                  <a:cubicBezTo>
                    <a:pt x="26" y="9"/>
                    <a:pt x="25" y="8"/>
                    <a:pt x="22" y="8"/>
                  </a:cubicBezTo>
                  <a:cubicBezTo>
                    <a:pt x="21" y="8"/>
                    <a:pt x="18" y="8"/>
                    <a:pt x="17" y="8"/>
                  </a:cubicBezTo>
                  <a:cubicBezTo>
                    <a:pt x="15" y="6"/>
                    <a:pt x="14" y="4"/>
                    <a:pt x="12" y="2"/>
                  </a:cubicBezTo>
                  <a:cubicBezTo>
                    <a:pt x="9" y="0"/>
                    <a:pt x="5" y="3"/>
                    <a:pt x="2" y="5"/>
                  </a:cubicBezTo>
                  <a:cubicBezTo>
                    <a:pt x="3" y="6"/>
                    <a:pt x="6" y="10"/>
                    <a:pt x="5" y="12"/>
                  </a:cubicBezTo>
                  <a:cubicBezTo>
                    <a:pt x="0" y="15"/>
                    <a:pt x="6" y="15"/>
                    <a:pt x="8" y="17"/>
                  </a:cubicBezTo>
                  <a:cubicBezTo>
                    <a:pt x="8" y="17"/>
                    <a:pt x="8" y="19"/>
                    <a:pt x="8" y="19"/>
                  </a:cubicBezTo>
                  <a:cubicBezTo>
                    <a:pt x="7" y="20"/>
                    <a:pt x="9" y="22"/>
                    <a:pt x="10" y="22"/>
                  </a:cubicBezTo>
                  <a:cubicBezTo>
                    <a:pt x="10" y="23"/>
                    <a:pt x="9" y="24"/>
                    <a:pt x="9" y="26"/>
                  </a:cubicBezTo>
                  <a:cubicBezTo>
                    <a:pt x="9" y="27"/>
                    <a:pt x="9" y="29"/>
                    <a:pt x="9" y="31"/>
                  </a:cubicBezTo>
                  <a:cubicBezTo>
                    <a:pt x="11" y="31"/>
                    <a:pt x="12" y="31"/>
                    <a:pt x="14" y="29"/>
                  </a:cubicBezTo>
                  <a:cubicBezTo>
                    <a:pt x="15" y="28"/>
                    <a:pt x="16" y="27"/>
                    <a:pt x="17" y="26"/>
                  </a:cubicBezTo>
                  <a:cubicBezTo>
                    <a:pt x="21" y="26"/>
                    <a:pt x="24" y="25"/>
                    <a:pt x="27" y="27"/>
                  </a:cubicBezTo>
                  <a:cubicBezTo>
                    <a:pt x="29" y="30"/>
                    <a:pt x="35" y="28"/>
                    <a:pt x="37" y="31"/>
                  </a:cubicBezTo>
                  <a:cubicBezTo>
                    <a:pt x="39" y="34"/>
                    <a:pt x="41" y="35"/>
                    <a:pt x="45" y="35"/>
                  </a:cubicBezTo>
                  <a:cubicBezTo>
                    <a:pt x="46" y="35"/>
                    <a:pt x="46" y="35"/>
                    <a:pt x="46" y="37"/>
                  </a:cubicBezTo>
                  <a:cubicBezTo>
                    <a:pt x="46" y="40"/>
                    <a:pt x="46" y="40"/>
                    <a:pt x="48" y="42"/>
                  </a:cubicBezTo>
                  <a:cubicBezTo>
                    <a:pt x="50" y="42"/>
                    <a:pt x="51" y="43"/>
                    <a:pt x="53" y="43"/>
                  </a:cubicBezTo>
                  <a:cubicBezTo>
                    <a:pt x="56" y="43"/>
                    <a:pt x="56" y="42"/>
                    <a:pt x="57" y="40"/>
                  </a:cubicBezTo>
                  <a:cubicBezTo>
                    <a:pt x="58" y="38"/>
                    <a:pt x="60" y="39"/>
                    <a:pt x="62" y="38"/>
                  </a:cubicBezTo>
                  <a:cubicBezTo>
                    <a:pt x="64" y="37"/>
                    <a:pt x="64" y="35"/>
                    <a:pt x="65" y="33"/>
                  </a:cubicBezTo>
                  <a:cubicBezTo>
                    <a:pt x="65" y="31"/>
                    <a:pt x="68" y="33"/>
                    <a:pt x="69" y="31"/>
                  </a:cubicBezTo>
                  <a:cubicBezTo>
                    <a:pt x="69" y="29"/>
                    <a:pt x="72" y="31"/>
                    <a:pt x="73" y="31"/>
                  </a:cubicBezTo>
                  <a:cubicBezTo>
                    <a:pt x="73" y="30"/>
                    <a:pt x="73" y="29"/>
                    <a:pt x="73" y="28"/>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379" name="Freeform 696">
              <a:extLst>
                <a:ext uri="{FF2B5EF4-FFF2-40B4-BE49-F238E27FC236}">
                  <a16:creationId xmlns:a16="http://schemas.microsoft.com/office/drawing/2014/main" id="{CD7DAA2E-2883-50AB-45DC-6BD0E84188A3}"/>
                </a:ext>
              </a:extLst>
            </p:cNvPr>
            <p:cNvSpPr>
              <a:spLocks/>
            </p:cNvSpPr>
            <p:nvPr/>
          </p:nvSpPr>
          <p:spPr bwMode="auto">
            <a:xfrm>
              <a:off x="8915174" y="3383228"/>
              <a:ext cx="156940" cy="112138"/>
            </a:xfrm>
            <a:custGeom>
              <a:avLst/>
              <a:gdLst>
                <a:gd name="T0" fmla="*/ 30 w 40"/>
                <a:gd name="T1" fmla="*/ 10 h 27"/>
                <a:gd name="T2" fmla="*/ 25 w 40"/>
                <a:gd name="T3" fmla="*/ 10 h 27"/>
                <a:gd name="T4" fmla="*/ 21 w 40"/>
                <a:gd name="T5" fmla="*/ 8 h 27"/>
                <a:gd name="T6" fmla="*/ 19 w 40"/>
                <a:gd name="T7" fmla="*/ 9 h 27"/>
                <a:gd name="T8" fmla="*/ 17 w 40"/>
                <a:gd name="T9" fmla="*/ 9 h 27"/>
                <a:gd name="T10" fmla="*/ 10 w 40"/>
                <a:gd name="T11" fmla="*/ 8 h 27"/>
                <a:gd name="T12" fmla="*/ 12 w 40"/>
                <a:gd name="T13" fmla="*/ 5 h 27"/>
                <a:gd name="T14" fmla="*/ 16 w 40"/>
                <a:gd name="T15" fmla="*/ 7 h 27"/>
                <a:gd name="T16" fmla="*/ 19 w 40"/>
                <a:gd name="T17" fmla="*/ 5 h 27"/>
                <a:gd name="T18" fmla="*/ 16 w 40"/>
                <a:gd name="T19" fmla="*/ 6 h 27"/>
                <a:gd name="T20" fmla="*/ 16 w 40"/>
                <a:gd name="T21" fmla="*/ 1 h 27"/>
                <a:gd name="T22" fmla="*/ 14 w 40"/>
                <a:gd name="T23" fmla="*/ 2 h 27"/>
                <a:gd name="T24" fmla="*/ 10 w 40"/>
                <a:gd name="T25" fmla="*/ 2 h 27"/>
                <a:gd name="T26" fmla="*/ 8 w 40"/>
                <a:gd name="T27" fmla="*/ 5 h 27"/>
                <a:gd name="T28" fmla="*/ 6 w 40"/>
                <a:gd name="T29" fmla="*/ 8 h 27"/>
                <a:gd name="T30" fmla="*/ 1 w 40"/>
                <a:gd name="T31" fmla="*/ 10 h 27"/>
                <a:gd name="T32" fmla="*/ 4 w 40"/>
                <a:gd name="T33" fmla="*/ 14 h 27"/>
                <a:gd name="T34" fmla="*/ 4 w 40"/>
                <a:gd name="T35" fmla="*/ 19 h 27"/>
                <a:gd name="T36" fmla="*/ 4 w 40"/>
                <a:gd name="T37" fmla="*/ 24 h 27"/>
                <a:gd name="T38" fmla="*/ 9 w 40"/>
                <a:gd name="T39" fmla="*/ 22 h 27"/>
                <a:gd name="T40" fmla="*/ 12 w 40"/>
                <a:gd name="T41" fmla="*/ 20 h 27"/>
                <a:gd name="T42" fmla="*/ 17 w 40"/>
                <a:gd name="T43" fmla="*/ 17 h 27"/>
                <a:gd name="T44" fmla="*/ 20 w 40"/>
                <a:gd name="T45" fmla="*/ 17 h 27"/>
                <a:gd name="T46" fmla="*/ 22 w 40"/>
                <a:gd name="T47" fmla="*/ 21 h 27"/>
                <a:gd name="T48" fmla="*/ 21 w 40"/>
                <a:gd name="T49" fmla="*/ 24 h 27"/>
                <a:gd name="T50" fmla="*/ 27 w 40"/>
                <a:gd name="T51" fmla="*/ 23 h 27"/>
                <a:gd name="T52" fmla="*/ 32 w 40"/>
                <a:gd name="T53" fmla="*/ 21 h 27"/>
                <a:gd name="T54" fmla="*/ 39 w 40"/>
                <a:gd name="T55" fmla="*/ 21 h 27"/>
                <a:gd name="T56" fmla="*/ 38 w 40"/>
                <a:gd name="T57" fmla="*/ 18 h 27"/>
                <a:gd name="T58" fmla="*/ 36 w 40"/>
                <a:gd name="T59" fmla="*/ 14 h 27"/>
                <a:gd name="T60" fmla="*/ 32 w 40"/>
                <a:gd name="T61" fmla="*/ 9 h 27"/>
                <a:gd name="T62" fmla="*/ 30 w 40"/>
                <a:gd name="T63" fmla="*/ 10 h 27"/>
                <a:gd name="T64" fmla="*/ 30 w 40"/>
                <a:gd name="T65" fmla="*/ 1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0" h="27">
                  <a:moveTo>
                    <a:pt x="30" y="10"/>
                  </a:moveTo>
                  <a:cubicBezTo>
                    <a:pt x="28" y="11"/>
                    <a:pt x="27" y="10"/>
                    <a:pt x="25" y="10"/>
                  </a:cubicBezTo>
                  <a:cubicBezTo>
                    <a:pt x="23" y="10"/>
                    <a:pt x="22" y="8"/>
                    <a:pt x="21" y="8"/>
                  </a:cubicBezTo>
                  <a:cubicBezTo>
                    <a:pt x="20" y="8"/>
                    <a:pt x="20" y="9"/>
                    <a:pt x="19" y="9"/>
                  </a:cubicBezTo>
                  <a:cubicBezTo>
                    <a:pt x="19" y="10"/>
                    <a:pt x="18" y="9"/>
                    <a:pt x="17" y="9"/>
                  </a:cubicBezTo>
                  <a:cubicBezTo>
                    <a:pt x="15" y="9"/>
                    <a:pt x="12" y="9"/>
                    <a:pt x="10" y="8"/>
                  </a:cubicBezTo>
                  <a:cubicBezTo>
                    <a:pt x="9" y="7"/>
                    <a:pt x="12" y="5"/>
                    <a:pt x="12" y="5"/>
                  </a:cubicBezTo>
                  <a:cubicBezTo>
                    <a:pt x="14" y="4"/>
                    <a:pt x="15" y="7"/>
                    <a:pt x="16" y="7"/>
                  </a:cubicBezTo>
                  <a:cubicBezTo>
                    <a:pt x="18" y="7"/>
                    <a:pt x="19" y="6"/>
                    <a:pt x="19" y="5"/>
                  </a:cubicBezTo>
                  <a:cubicBezTo>
                    <a:pt x="18" y="4"/>
                    <a:pt x="17" y="6"/>
                    <a:pt x="16" y="6"/>
                  </a:cubicBezTo>
                  <a:cubicBezTo>
                    <a:pt x="15" y="5"/>
                    <a:pt x="17" y="2"/>
                    <a:pt x="16" y="1"/>
                  </a:cubicBezTo>
                  <a:cubicBezTo>
                    <a:pt x="16" y="0"/>
                    <a:pt x="14" y="2"/>
                    <a:pt x="14" y="2"/>
                  </a:cubicBezTo>
                  <a:cubicBezTo>
                    <a:pt x="12" y="3"/>
                    <a:pt x="11" y="1"/>
                    <a:pt x="10" y="2"/>
                  </a:cubicBezTo>
                  <a:cubicBezTo>
                    <a:pt x="8" y="2"/>
                    <a:pt x="12" y="5"/>
                    <a:pt x="8" y="5"/>
                  </a:cubicBezTo>
                  <a:cubicBezTo>
                    <a:pt x="6" y="4"/>
                    <a:pt x="9" y="8"/>
                    <a:pt x="6" y="8"/>
                  </a:cubicBezTo>
                  <a:cubicBezTo>
                    <a:pt x="5" y="9"/>
                    <a:pt x="0" y="8"/>
                    <a:pt x="1" y="10"/>
                  </a:cubicBezTo>
                  <a:cubicBezTo>
                    <a:pt x="2" y="13"/>
                    <a:pt x="5" y="11"/>
                    <a:pt x="4" y="14"/>
                  </a:cubicBezTo>
                  <a:cubicBezTo>
                    <a:pt x="4" y="17"/>
                    <a:pt x="7" y="17"/>
                    <a:pt x="4" y="19"/>
                  </a:cubicBezTo>
                  <a:cubicBezTo>
                    <a:pt x="3" y="20"/>
                    <a:pt x="1" y="24"/>
                    <a:pt x="4" y="24"/>
                  </a:cubicBezTo>
                  <a:cubicBezTo>
                    <a:pt x="6" y="24"/>
                    <a:pt x="8" y="21"/>
                    <a:pt x="9" y="22"/>
                  </a:cubicBezTo>
                  <a:cubicBezTo>
                    <a:pt x="12" y="25"/>
                    <a:pt x="9" y="20"/>
                    <a:pt x="12" y="20"/>
                  </a:cubicBezTo>
                  <a:cubicBezTo>
                    <a:pt x="14" y="20"/>
                    <a:pt x="15" y="19"/>
                    <a:pt x="17" y="17"/>
                  </a:cubicBezTo>
                  <a:cubicBezTo>
                    <a:pt x="18" y="14"/>
                    <a:pt x="19" y="15"/>
                    <a:pt x="20" y="17"/>
                  </a:cubicBezTo>
                  <a:cubicBezTo>
                    <a:pt x="21" y="18"/>
                    <a:pt x="22" y="19"/>
                    <a:pt x="22" y="21"/>
                  </a:cubicBezTo>
                  <a:cubicBezTo>
                    <a:pt x="22" y="22"/>
                    <a:pt x="21" y="23"/>
                    <a:pt x="21" y="24"/>
                  </a:cubicBezTo>
                  <a:cubicBezTo>
                    <a:pt x="22" y="27"/>
                    <a:pt x="26" y="24"/>
                    <a:pt x="27" y="23"/>
                  </a:cubicBezTo>
                  <a:cubicBezTo>
                    <a:pt x="28" y="22"/>
                    <a:pt x="31" y="20"/>
                    <a:pt x="32" y="21"/>
                  </a:cubicBezTo>
                  <a:cubicBezTo>
                    <a:pt x="34" y="23"/>
                    <a:pt x="36" y="20"/>
                    <a:pt x="39" y="21"/>
                  </a:cubicBezTo>
                  <a:cubicBezTo>
                    <a:pt x="40" y="20"/>
                    <a:pt x="38" y="18"/>
                    <a:pt x="38" y="18"/>
                  </a:cubicBezTo>
                  <a:cubicBezTo>
                    <a:pt x="37" y="16"/>
                    <a:pt x="38" y="14"/>
                    <a:pt x="36" y="14"/>
                  </a:cubicBezTo>
                  <a:cubicBezTo>
                    <a:pt x="33" y="15"/>
                    <a:pt x="31" y="12"/>
                    <a:pt x="32" y="9"/>
                  </a:cubicBezTo>
                  <a:cubicBezTo>
                    <a:pt x="32" y="9"/>
                    <a:pt x="31" y="9"/>
                    <a:pt x="30" y="10"/>
                  </a:cubicBezTo>
                  <a:cubicBezTo>
                    <a:pt x="29" y="10"/>
                    <a:pt x="31" y="9"/>
                    <a:pt x="30" y="10"/>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380" name="Freeform 697">
              <a:extLst>
                <a:ext uri="{FF2B5EF4-FFF2-40B4-BE49-F238E27FC236}">
                  <a16:creationId xmlns:a16="http://schemas.microsoft.com/office/drawing/2014/main" id="{0A52FA81-0640-9B00-0EDC-34EB8A60F647}"/>
                </a:ext>
              </a:extLst>
            </p:cNvPr>
            <p:cNvSpPr>
              <a:spLocks/>
            </p:cNvSpPr>
            <p:nvPr/>
          </p:nvSpPr>
          <p:spPr bwMode="auto">
            <a:xfrm>
              <a:off x="8789086" y="3479752"/>
              <a:ext cx="325956" cy="308026"/>
            </a:xfrm>
            <a:custGeom>
              <a:avLst/>
              <a:gdLst>
                <a:gd name="T0" fmla="*/ 8 w 83"/>
                <a:gd name="T1" fmla="*/ 51 h 74"/>
                <a:gd name="T2" fmla="*/ 9 w 83"/>
                <a:gd name="T3" fmla="*/ 54 h 74"/>
                <a:gd name="T4" fmla="*/ 11 w 83"/>
                <a:gd name="T5" fmla="*/ 57 h 74"/>
                <a:gd name="T6" fmla="*/ 5 w 83"/>
                <a:gd name="T7" fmla="*/ 61 h 74"/>
                <a:gd name="T8" fmla="*/ 3 w 83"/>
                <a:gd name="T9" fmla="*/ 64 h 74"/>
                <a:gd name="T10" fmla="*/ 6 w 83"/>
                <a:gd name="T11" fmla="*/ 66 h 74"/>
                <a:gd name="T12" fmla="*/ 13 w 83"/>
                <a:gd name="T13" fmla="*/ 64 h 74"/>
                <a:gd name="T14" fmla="*/ 19 w 83"/>
                <a:gd name="T15" fmla="*/ 65 h 74"/>
                <a:gd name="T16" fmla="*/ 23 w 83"/>
                <a:gd name="T17" fmla="*/ 65 h 74"/>
                <a:gd name="T18" fmla="*/ 28 w 83"/>
                <a:gd name="T19" fmla="*/ 64 h 74"/>
                <a:gd name="T20" fmla="*/ 29 w 83"/>
                <a:gd name="T21" fmla="*/ 67 h 74"/>
                <a:gd name="T22" fmla="*/ 32 w 83"/>
                <a:gd name="T23" fmla="*/ 69 h 74"/>
                <a:gd name="T24" fmla="*/ 33 w 83"/>
                <a:gd name="T25" fmla="*/ 73 h 74"/>
                <a:gd name="T26" fmla="*/ 34 w 83"/>
                <a:gd name="T27" fmla="*/ 71 h 74"/>
                <a:gd name="T28" fmla="*/ 36 w 83"/>
                <a:gd name="T29" fmla="*/ 73 h 74"/>
                <a:gd name="T30" fmla="*/ 43 w 83"/>
                <a:gd name="T31" fmla="*/ 71 h 74"/>
                <a:gd name="T32" fmla="*/ 46 w 83"/>
                <a:gd name="T33" fmla="*/ 70 h 74"/>
                <a:gd name="T34" fmla="*/ 50 w 83"/>
                <a:gd name="T35" fmla="*/ 70 h 74"/>
                <a:gd name="T36" fmla="*/ 48 w 83"/>
                <a:gd name="T37" fmla="*/ 64 h 74"/>
                <a:gd name="T38" fmla="*/ 46 w 83"/>
                <a:gd name="T39" fmla="*/ 61 h 74"/>
                <a:gd name="T40" fmla="*/ 44 w 83"/>
                <a:gd name="T41" fmla="*/ 57 h 74"/>
                <a:gd name="T42" fmla="*/ 46 w 83"/>
                <a:gd name="T43" fmla="*/ 52 h 74"/>
                <a:gd name="T44" fmla="*/ 49 w 83"/>
                <a:gd name="T45" fmla="*/ 52 h 74"/>
                <a:gd name="T46" fmla="*/ 52 w 83"/>
                <a:gd name="T47" fmla="*/ 52 h 74"/>
                <a:gd name="T48" fmla="*/ 57 w 83"/>
                <a:gd name="T49" fmla="*/ 46 h 74"/>
                <a:gd name="T50" fmla="*/ 60 w 83"/>
                <a:gd name="T51" fmla="*/ 44 h 74"/>
                <a:gd name="T52" fmla="*/ 62 w 83"/>
                <a:gd name="T53" fmla="*/ 41 h 74"/>
                <a:gd name="T54" fmla="*/ 65 w 83"/>
                <a:gd name="T55" fmla="*/ 39 h 74"/>
                <a:gd name="T56" fmla="*/ 66 w 83"/>
                <a:gd name="T57" fmla="*/ 37 h 74"/>
                <a:gd name="T58" fmla="*/ 69 w 83"/>
                <a:gd name="T59" fmla="*/ 33 h 74"/>
                <a:gd name="T60" fmla="*/ 71 w 83"/>
                <a:gd name="T61" fmla="*/ 27 h 74"/>
                <a:gd name="T62" fmla="*/ 66 w 83"/>
                <a:gd name="T63" fmla="*/ 23 h 74"/>
                <a:gd name="T64" fmla="*/ 65 w 83"/>
                <a:gd name="T65" fmla="*/ 16 h 74"/>
                <a:gd name="T66" fmla="*/ 70 w 83"/>
                <a:gd name="T67" fmla="*/ 14 h 74"/>
                <a:gd name="T68" fmla="*/ 74 w 83"/>
                <a:gd name="T69" fmla="*/ 15 h 74"/>
                <a:gd name="T70" fmla="*/ 77 w 83"/>
                <a:gd name="T71" fmla="*/ 13 h 74"/>
                <a:gd name="T72" fmla="*/ 83 w 83"/>
                <a:gd name="T73" fmla="*/ 10 h 74"/>
                <a:gd name="T74" fmla="*/ 76 w 83"/>
                <a:gd name="T75" fmla="*/ 6 h 74"/>
                <a:gd name="T76" fmla="*/ 74 w 83"/>
                <a:gd name="T77" fmla="*/ 2 h 74"/>
                <a:gd name="T78" fmla="*/ 71 w 83"/>
                <a:gd name="T79" fmla="*/ 0 h 74"/>
                <a:gd name="T80" fmla="*/ 65 w 83"/>
                <a:gd name="T81" fmla="*/ 1 h 74"/>
                <a:gd name="T82" fmla="*/ 56 w 83"/>
                <a:gd name="T83" fmla="*/ 4 h 74"/>
                <a:gd name="T84" fmla="*/ 53 w 83"/>
                <a:gd name="T85" fmla="*/ 8 h 74"/>
                <a:gd name="T86" fmla="*/ 51 w 83"/>
                <a:gd name="T87" fmla="*/ 13 h 74"/>
                <a:gd name="T88" fmla="*/ 48 w 83"/>
                <a:gd name="T89" fmla="*/ 18 h 74"/>
                <a:gd name="T90" fmla="*/ 47 w 83"/>
                <a:gd name="T91" fmla="*/ 21 h 74"/>
                <a:gd name="T92" fmla="*/ 43 w 83"/>
                <a:gd name="T93" fmla="*/ 24 h 74"/>
                <a:gd name="T94" fmla="*/ 41 w 83"/>
                <a:gd name="T95" fmla="*/ 30 h 74"/>
                <a:gd name="T96" fmla="*/ 38 w 83"/>
                <a:gd name="T97" fmla="*/ 30 h 74"/>
                <a:gd name="T98" fmla="*/ 34 w 83"/>
                <a:gd name="T99" fmla="*/ 32 h 74"/>
                <a:gd name="T100" fmla="*/ 30 w 83"/>
                <a:gd name="T101" fmla="*/ 33 h 74"/>
                <a:gd name="T102" fmla="*/ 27 w 83"/>
                <a:gd name="T103" fmla="*/ 37 h 74"/>
                <a:gd name="T104" fmla="*/ 22 w 83"/>
                <a:gd name="T105" fmla="*/ 42 h 74"/>
                <a:gd name="T106" fmla="*/ 13 w 83"/>
                <a:gd name="T107" fmla="*/ 43 h 74"/>
                <a:gd name="T108" fmla="*/ 0 w 83"/>
                <a:gd name="T109" fmla="*/ 40 h 74"/>
                <a:gd name="T110" fmla="*/ 3 w 83"/>
                <a:gd name="T111" fmla="*/ 46 h 74"/>
                <a:gd name="T112" fmla="*/ 8 w 83"/>
                <a:gd name="T113" fmla="*/ 5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3" h="74">
                  <a:moveTo>
                    <a:pt x="8" y="51"/>
                  </a:moveTo>
                  <a:cubicBezTo>
                    <a:pt x="8" y="52"/>
                    <a:pt x="8" y="53"/>
                    <a:pt x="9" y="54"/>
                  </a:cubicBezTo>
                  <a:cubicBezTo>
                    <a:pt x="10" y="55"/>
                    <a:pt x="11" y="56"/>
                    <a:pt x="11" y="57"/>
                  </a:cubicBezTo>
                  <a:cubicBezTo>
                    <a:pt x="11" y="58"/>
                    <a:pt x="6" y="60"/>
                    <a:pt x="5" y="61"/>
                  </a:cubicBezTo>
                  <a:cubicBezTo>
                    <a:pt x="4" y="61"/>
                    <a:pt x="3" y="62"/>
                    <a:pt x="3" y="64"/>
                  </a:cubicBezTo>
                  <a:cubicBezTo>
                    <a:pt x="3" y="66"/>
                    <a:pt x="3" y="66"/>
                    <a:pt x="6" y="66"/>
                  </a:cubicBezTo>
                  <a:cubicBezTo>
                    <a:pt x="8" y="65"/>
                    <a:pt x="11" y="65"/>
                    <a:pt x="13" y="64"/>
                  </a:cubicBezTo>
                  <a:cubicBezTo>
                    <a:pt x="15" y="64"/>
                    <a:pt x="17" y="64"/>
                    <a:pt x="19" y="65"/>
                  </a:cubicBezTo>
                  <a:cubicBezTo>
                    <a:pt x="20" y="65"/>
                    <a:pt x="22" y="65"/>
                    <a:pt x="23" y="65"/>
                  </a:cubicBezTo>
                  <a:cubicBezTo>
                    <a:pt x="25" y="65"/>
                    <a:pt x="26" y="64"/>
                    <a:pt x="28" y="64"/>
                  </a:cubicBezTo>
                  <a:cubicBezTo>
                    <a:pt x="29" y="64"/>
                    <a:pt x="29" y="66"/>
                    <a:pt x="29" y="67"/>
                  </a:cubicBezTo>
                  <a:cubicBezTo>
                    <a:pt x="30" y="68"/>
                    <a:pt x="31" y="68"/>
                    <a:pt x="32" y="69"/>
                  </a:cubicBezTo>
                  <a:cubicBezTo>
                    <a:pt x="32" y="70"/>
                    <a:pt x="33" y="72"/>
                    <a:pt x="33" y="73"/>
                  </a:cubicBezTo>
                  <a:cubicBezTo>
                    <a:pt x="35" y="74"/>
                    <a:pt x="34" y="72"/>
                    <a:pt x="34" y="71"/>
                  </a:cubicBezTo>
                  <a:cubicBezTo>
                    <a:pt x="35" y="71"/>
                    <a:pt x="36" y="73"/>
                    <a:pt x="36" y="73"/>
                  </a:cubicBezTo>
                  <a:cubicBezTo>
                    <a:pt x="38" y="72"/>
                    <a:pt x="40" y="70"/>
                    <a:pt x="43" y="71"/>
                  </a:cubicBezTo>
                  <a:cubicBezTo>
                    <a:pt x="44" y="71"/>
                    <a:pt x="45" y="71"/>
                    <a:pt x="46" y="70"/>
                  </a:cubicBezTo>
                  <a:cubicBezTo>
                    <a:pt x="47" y="70"/>
                    <a:pt x="49" y="70"/>
                    <a:pt x="50" y="70"/>
                  </a:cubicBezTo>
                  <a:cubicBezTo>
                    <a:pt x="51" y="69"/>
                    <a:pt x="49" y="64"/>
                    <a:pt x="48" y="64"/>
                  </a:cubicBezTo>
                  <a:cubicBezTo>
                    <a:pt x="47" y="63"/>
                    <a:pt x="46" y="63"/>
                    <a:pt x="46" y="61"/>
                  </a:cubicBezTo>
                  <a:cubicBezTo>
                    <a:pt x="46" y="59"/>
                    <a:pt x="45" y="58"/>
                    <a:pt x="44" y="57"/>
                  </a:cubicBezTo>
                  <a:cubicBezTo>
                    <a:pt x="41" y="56"/>
                    <a:pt x="45" y="54"/>
                    <a:pt x="46" y="52"/>
                  </a:cubicBezTo>
                  <a:cubicBezTo>
                    <a:pt x="47" y="52"/>
                    <a:pt x="47" y="51"/>
                    <a:pt x="49" y="52"/>
                  </a:cubicBezTo>
                  <a:cubicBezTo>
                    <a:pt x="51" y="54"/>
                    <a:pt x="50" y="52"/>
                    <a:pt x="52" y="52"/>
                  </a:cubicBezTo>
                  <a:cubicBezTo>
                    <a:pt x="56" y="51"/>
                    <a:pt x="55" y="48"/>
                    <a:pt x="57" y="46"/>
                  </a:cubicBezTo>
                  <a:cubicBezTo>
                    <a:pt x="58" y="45"/>
                    <a:pt x="60" y="45"/>
                    <a:pt x="60" y="44"/>
                  </a:cubicBezTo>
                  <a:cubicBezTo>
                    <a:pt x="61" y="43"/>
                    <a:pt x="62" y="42"/>
                    <a:pt x="62" y="41"/>
                  </a:cubicBezTo>
                  <a:cubicBezTo>
                    <a:pt x="62" y="40"/>
                    <a:pt x="64" y="39"/>
                    <a:pt x="65" y="39"/>
                  </a:cubicBezTo>
                  <a:cubicBezTo>
                    <a:pt x="66" y="39"/>
                    <a:pt x="66" y="37"/>
                    <a:pt x="66" y="37"/>
                  </a:cubicBezTo>
                  <a:cubicBezTo>
                    <a:pt x="66" y="34"/>
                    <a:pt x="70" y="36"/>
                    <a:pt x="69" y="33"/>
                  </a:cubicBezTo>
                  <a:cubicBezTo>
                    <a:pt x="69" y="30"/>
                    <a:pt x="68" y="29"/>
                    <a:pt x="71" y="27"/>
                  </a:cubicBezTo>
                  <a:cubicBezTo>
                    <a:pt x="72" y="27"/>
                    <a:pt x="67" y="24"/>
                    <a:pt x="66" y="23"/>
                  </a:cubicBezTo>
                  <a:cubicBezTo>
                    <a:pt x="65" y="21"/>
                    <a:pt x="66" y="18"/>
                    <a:pt x="65" y="16"/>
                  </a:cubicBezTo>
                  <a:cubicBezTo>
                    <a:pt x="65" y="13"/>
                    <a:pt x="68" y="13"/>
                    <a:pt x="70" y="14"/>
                  </a:cubicBezTo>
                  <a:cubicBezTo>
                    <a:pt x="71" y="14"/>
                    <a:pt x="73" y="15"/>
                    <a:pt x="74" y="15"/>
                  </a:cubicBezTo>
                  <a:cubicBezTo>
                    <a:pt x="76" y="15"/>
                    <a:pt x="76" y="14"/>
                    <a:pt x="77" y="13"/>
                  </a:cubicBezTo>
                  <a:cubicBezTo>
                    <a:pt x="80" y="13"/>
                    <a:pt x="81" y="13"/>
                    <a:pt x="83" y="10"/>
                  </a:cubicBezTo>
                  <a:cubicBezTo>
                    <a:pt x="80" y="9"/>
                    <a:pt x="77" y="8"/>
                    <a:pt x="76" y="6"/>
                  </a:cubicBezTo>
                  <a:cubicBezTo>
                    <a:pt x="75" y="5"/>
                    <a:pt x="75" y="3"/>
                    <a:pt x="74" y="2"/>
                  </a:cubicBezTo>
                  <a:cubicBezTo>
                    <a:pt x="73" y="1"/>
                    <a:pt x="72" y="1"/>
                    <a:pt x="71" y="0"/>
                  </a:cubicBezTo>
                  <a:cubicBezTo>
                    <a:pt x="69" y="0"/>
                    <a:pt x="66" y="1"/>
                    <a:pt x="65" y="1"/>
                  </a:cubicBezTo>
                  <a:cubicBezTo>
                    <a:pt x="61" y="0"/>
                    <a:pt x="59" y="2"/>
                    <a:pt x="56" y="4"/>
                  </a:cubicBezTo>
                  <a:cubicBezTo>
                    <a:pt x="53" y="5"/>
                    <a:pt x="51" y="5"/>
                    <a:pt x="53" y="8"/>
                  </a:cubicBezTo>
                  <a:cubicBezTo>
                    <a:pt x="55" y="10"/>
                    <a:pt x="53" y="12"/>
                    <a:pt x="51" y="13"/>
                  </a:cubicBezTo>
                  <a:cubicBezTo>
                    <a:pt x="49" y="15"/>
                    <a:pt x="52" y="19"/>
                    <a:pt x="48" y="18"/>
                  </a:cubicBezTo>
                  <a:cubicBezTo>
                    <a:pt x="43" y="18"/>
                    <a:pt x="47" y="19"/>
                    <a:pt x="47" y="21"/>
                  </a:cubicBezTo>
                  <a:cubicBezTo>
                    <a:pt x="48" y="22"/>
                    <a:pt x="44" y="23"/>
                    <a:pt x="43" y="24"/>
                  </a:cubicBezTo>
                  <a:cubicBezTo>
                    <a:pt x="42" y="26"/>
                    <a:pt x="42" y="30"/>
                    <a:pt x="41" y="30"/>
                  </a:cubicBezTo>
                  <a:cubicBezTo>
                    <a:pt x="40" y="31"/>
                    <a:pt x="39" y="30"/>
                    <a:pt x="38" y="30"/>
                  </a:cubicBezTo>
                  <a:cubicBezTo>
                    <a:pt x="36" y="30"/>
                    <a:pt x="35" y="31"/>
                    <a:pt x="34" y="32"/>
                  </a:cubicBezTo>
                  <a:cubicBezTo>
                    <a:pt x="32" y="33"/>
                    <a:pt x="31" y="32"/>
                    <a:pt x="30" y="33"/>
                  </a:cubicBezTo>
                  <a:cubicBezTo>
                    <a:pt x="28" y="34"/>
                    <a:pt x="28" y="35"/>
                    <a:pt x="27" y="37"/>
                  </a:cubicBezTo>
                  <a:cubicBezTo>
                    <a:pt x="27" y="40"/>
                    <a:pt x="25" y="41"/>
                    <a:pt x="22" y="42"/>
                  </a:cubicBezTo>
                  <a:cubicBezTo>
                    <a:pt x="19" y="43"/>
                    <a:pt x="16" y="43"/>
                    <a:pt x="13" y="43"/>
                  </a:cubicBezTo>
                  <a:cubicBezTo>
                    <a:pt x="8" y="43"/>
                    <a:pt x="4" y="42"/>
                    <a:pt x="0" y="40"/>
                  </a:cubicBezTo>
                  <a:cubicBezTo>
                    <a:pt x="1" y="42"/>
                    <a:pt x="2" y="44"/>
                    <a:pt x="3" y="46"/>
                  </a:cubicBezTo>
                  <a:cubicBezTo>
                    <a:pt x="4" y="47"/>
                    <a:pt x="8" y="48"/>
                    <a:pt x="8" y="5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381" name="Freeform 698">
              <a:extLst>
                <a:ext uri="{FF2B5EF4-FFF2-40B4-BE49-F238E27FC236}">
                  <a16:creationId xmlns:a16="http://schemas.microsoft.com/office/drawing/2014/main" id="{BCD7F11E-9F00-103E-C4CC-B0468AB794C1}"/>
                </a:ext>
              </a:extLst>
            </p:cNvPr>
            <p:cNvSpPr>
              <a:spLocks/>
            </p:cNvSpPr>
            <p:nvPr/>
          </p:nvSpPr>
          <p:spPr bwMode="auto">
            <a:xfrm>
              <a:off x="8772989" y="3441427"/>
              <a:ext cx="295103" cy="221437"/>
            </a:xfrm>
            <a:custGeom>
              <a:avLst/>
              <a:gdLst>
                <a:gd name="T0" fmla="*/ 72 w 75"/>
                <a:gd name="T1" fmla="*/ 7 h 53"/>
                <a:gd name="T2" fmla="*/ 69 w 75"/>
                <a:gd name="T3" fmla="*/ 8 h 53"/>
                <a:gd name="T4" fmla="*/ 67 w 75"/>
                <a:gd name="T5" fmla="*/ 7 h 53"/>
                <a:gd name="T6" fmla="*/ 62 w 75"/>
                <a:gd name="T7" fmla="*/ 10 h 53"/>
                <a:gd name="T8" fmla="*/ 57 w 75"/>
                <a:gd name="T9" fmla="*/ 11 h 53"/>
                <a:gd name="T10" fmla="*/ 57 w 75"/>
                <a:gd name="T11" fmla="*/ 4 h 53"/>
                <a:gd name="T12" fmla="*/ 54 w 75"/>
                <a:gd name="T13" fmla="*/ 1 h 53"/>
                <a:gd name="T14" fmla="*/ 50 w 75"/>
                <a:gd name="T15" fmla="*/ 6 h 53"/>
                <a:gd name="T16" fmla="*/ 47 w 75"/>
                <a:gd name="T17" fmla="*/ 8 h 53"/>
                <a:gd name="T18" fmla="*/ 44 w 75"/>
                <a:gd name="T19" fmla="*/ 8 h 53"/>
                <a:gd name="T20" fmla="*/ 39 w 75"/>
                <a:gd name="T21" fmla="*/ 10 h 53"/>
                <a:gd name="T22" fmla="*/ 34 w 75"/>
                <a:gd name="T23" fmla="*/ 7 h 53"/>
                <a:gd name="T24" fmla="*/ 28 w 75"/>
                <a:gd name="T25" fmla="*/ 6 h 53"/>
                <a:gd name="T26" fmla="*/ 27 w 75"/>
                <a:gd name="T27" fmla="*/ 8 h 53"/>
                <a:gd name="T28" fmla="*/ 24 w 75"/>
                <a:gd name="T29" fmla="*/ 9 h 53"/>
                <a:gd name="T30" fmla="*/ 21 w 75"/>
                <a:gd name="T31" fmla="*/ 14 h 53"/>
                <a:gd name="T32" fmla="*/ 15 w 75"/>
                <a:gd name="T33" fmla="*/ 17 h 53"/>
                <a:gd name="T34" fmla="*/ 11 w 75"/>
                <a:gd name="T35" fmla="*/ 19 h 53"/>
                <a:gd name="T36" fmla="*/ 5 w 75"/>
                <a:gd name="T37" fmla="*/ 16 h 53"/>
                <a:gd name="T38" fmla="*/ 4 w 75"/>
                <a:gd name="T39" fmla="*/ 23 h 53"/>
                <a:gd name="T40" fmla="*/ 3 w 75"/>
                <a:gd name="T41" fmla="*/ 29 h 53"/>
                <a:gd name="T42" fmla="*/ 2 w 75"/>
                <a:gd name="T43" fmla="*/ 33 h 53"/>
                <a:gd name="T44" fmla="*/ 3 w 75"/>
                <a:gd name="T45" fmla="*/ 37 h 53"/>
                <a:gd name="T46" fmla="*/ 4 w 75"/>
                <a:gd name="T47" fmla="*/ 40 h 53"/>
                <a:gd name="T48" fmla="*/ 8 w 75"/>
                <a:gd name="T49" fmla="*/ 43 h 53"/>
                <a:gd name="T50" fmla="*/ 4 w 75"/>
                <a:gd name="T51" fmla="*/ 49 h 53"/>
                <a:gd name="T52" fmla="*/ 29 w 75"/>
                <a:gd name="T53" fmla="*/ 50 h 53"/>
                <a:gd name="T54" fmla="*/ 32 w 75"/>
                <a:gd name="T55" fmla="*/ 43 h 53"/>
                <a:gd name="T56" fmla="*/ 39 w 75"/>
                <a:gd name="T57" fmla="*/ 40 h 53"/>
                <a:gd name="T58" fmla="*/ 43 w 75"/>
                <a:gd name="T59" fmla="*/ 39 h 53"/>
                <a:gd name="T60" fmla="*/ 45 w 75"/>
                <a:gd name="T61" fmla="*/ 39 h 53"/>
                <a:gd name="T62" fmla="*/ 47 w 75"/>
                <a:gd name="T63" fmla="*/ 33 h 53"/>
                <a:gd name="T64" fmla="*/ 51 w 75"/>
                <a:gd name="T65" fmla="*/ 30 h 53"/>
                <a:gd name="T66" fmla="*/ 51 w 75"/>
                <a:gd name="T67" fmla="*/ 27 h 53"/>
                <a:gd name="T68" fmla="*/ 55 w 75"/>
                <a:gd name="T69" fmla="*/ 26 h 53"/>
                <a:gd name="T70" fmla="*/ 55 w 75"/>
                <a:gd name="T71" fmla="*/ 23 h 53"/>
                <a:gd name="T72" fmla="*/ 58 w 75"/>
                <a:gd name="T73" fmla="*/ 19 h 53"/>
                <a:gd name="T74" fmla="*/ 56 w 75"/>
                <a:gd name="T75" fmla="*/ 14 h 53"/>
                <a:gd name="T76" fmla="*/ 63 w 75"/>
                <a:gd name="T77" fmla="*/ 11 h 53"/>
                <a:gd name="T78" fmla="*/ 70 w 75"/>
                <a:gd name="T79" fmla="*/ 10 h 53"/>
                <a:gd name="T80" fmla="*/ 74 w 75"/>
                <a:gd name="T81" fmla="*/ 9 h 53"/>
                <a:gd name="T82" fmla="*/ 75 w 75"/>
                <a:gd name="T83" fmla="*/ 7 h 53"/>
                <a:gd name="T84" fmla="*/ 72 w 75"/>
                <a:gd name="T85" fmla="*/ 7 h 53"/>
                <a:gd name="T86" fmla="*/ 72 w 75"/>
                <a:gd name="T87" fmla="*/ 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5" h="53">
                  <a:moveTo>
                    <a:pt x="72" y="7"/>
                  </a:moveTo>
                  <a:cubicBezTo>
                    <a:pt x="71" y="7"/>
                    <a:pt x="70" y="9"/>
                    <a:pt x="69" y="8"/>
                  </a:cubicBezTo>
                  <a:cubicBezTo>
                    <a:pt x="68" y="8"/>
                    <a:pt x="68" y="6"/>
                    <a:pt x="67" y="7"/>
                  </a:cubicBezTo>
                  <a:cubicBezTo>
                    <a:pt x="65" y="7"/>
                    <a:pt x="63" y="9"/>
                    <a:pt x="62" y="10"/>
                  </a:cubicBezTo>
                  <a:cubicBezTo>
                    <a:pt x="61" y="10"/>
                    <a:pt x="59" y="12"/>
                    <a:pt x="57" y="11"/>
                  </a:cubicBezTo>
                  <a:cubicBezTo>
                    <a:pt x="56" y="10"/>
                    <a:pt x="59" y="6"/>
                    <a:pt x="57" y="4"/>
                  </a:cubicBezTo>
                  <a:cubicBezTo>
                    <a:pt x="57" y="4"/>
                    <a:pt x="55" y="0"/>
                    <a:pt x="54" y="1"/>
                  </a:cubicBezTo>
                  <a:cubicBezTo>
                    <a:pt x="53" y="3"/>
                    <a:pt x="52" y="5"/>
                    <a:pt x="50" y="6"/>
                  </a:cubicBezTo>
                  <a:cubicBezTo>
                    <a:pt x="48" y="7"/>
                    <a:pt x="47" y="6"/>
                    <a:pt x="47" y="8"/>
                  </a:cubicBezTo>
                  <a:cubicBezTo>
                    <a:pt x="46" y="11"/>
                    <a:pt x="45" y="7"/>
                    <a:pt x="44" y="8"/>
                  </a:cubicBezTo>
                  <a:cubicBezTo>
                    <a:pt x="42" y="9"/>
                    <a:pt x="41" y="10"/>
                    <a:pt x="39" y="10"/>
                  </a:cubicBezTo>
                  <a:cubicBezTo>
                    <a:pt x="37" y="9"/>
                    <a:pt x="35" y="8"/>
                    <a:pt x="34" y="7"/>
                  </a:cubicBezTo>
                  <a:cubicBezTo>
                    <a:pt x="33" y="7"/>
                    <a:pt x="28" y="6"/>
                    <a:pt x="28" y="6"/>
                  </a:cubicBezTo>
                  <a:cubicBezTo>
                    <a:pt x="27" y="7"/>
                    <a:pt x="28" y="8"/>
                    <a:pt x="27" y="8"/>
                  </a:cubicBezTo>
                  <a:cubicBezTo>
                    <a:pt x="26" y="8"/>
                    <a:pt x="24" y="8"/>
                    <a:pt x="24" y="9"/>
                  </a:cubicBezTo>
                  <a:cubicBezTo>
                    <a:pt x="23" y="11"/>
                    <a:pt x="23" y="13"/>
                    <a:pt x="21" y="14"/>
                  </a:cubicBezTo>
                  <a:cubicBezTo>
                    <a:pt x="18" y="16"/>
                    <a:pt x="17" y="15"/>
                    <a:pt x="15" y="17"/>
                  </a:cubicBezTo>
                  <a:cubicBezTo>
                    <a:pt x="14" y="19"/>
                    <a:pt x="12" y="19"/>
                    <a:pt x="11" y="19"/>
                  </a:cubicBezTo>
                  <a:cubicBezTo>
                    <a:pt x="10" y="18"/>
                    <a:pt x="5" y="17"/>
                    <a:pt x="5" y="16"/>
                  </a:cubicBezTo>
                  <a:cubicBezTo>
                    <a:pt x="5" y="19"/>
                    <a:pt x="5" y="21"/>
                    <a:pt x="4" y="23"/>
                  </a:cubicBezTo>
                  <a:cubicBezTo>
                    <a:pt x="2" y="25"/>
                    <a:pt x="0" y="27"/>
                    <a:pt x="3" y="29"/>
                  </a:cubicBezTo>
                  <a:cubicBezTo>
                    <a:pt x="4" y="30"/>
                    <a:pt x="2" y="31"/>
                    <a:pt x="2" y="33"/>
                  </a:cubicBezTo>
                  <a:cubicBezTo>
                    <a:pt x="2" y="34"/>
                    <a:pt x="2" y="36"/>
                    <a:pt x="3" y="37"/>
                  </a:cubicBezTo>
                  <a:cubicBezTo>
                    <a:pt x="3" y="39"/>
                    <a:pt x="2" y="40"/>
                    <a:pt x="4" y="40"/>
                  </a:cubicBezTo>
                  <a:cubicBezTo>
                    <a:pt x="7" y="41"/>
                    <a:pt x="8" y="40"/>
                    <a:pt x="8" y="43"/>
                  </a:cubicBezTo>
                  <a:cubicBezTo>
                    <a:pt x="8" y="45"/>
                    <a:pt x="5" y="48"/>
                    <a:pt x="4" y="49"/>
                  </a:cubicBezTo>
                  <a:cubicBezTo>
                    <a:pt x="12" y="53"/>
                    <a:pt x="21" y="52"/>
                    <a:pt x="29" y="50"/>
                  </a:cubicBezTo>
                  <a:cubicBezTo>
                    <a:pt x="32" y="49"/>
                    <a:pt x="31" y="45"/>
                    <a:pt x="32" y="43"/>
                  </a:cubicBezTo>
                  <a:cubicBezTo>
                    <a:pt x="33" y="41"/>
                    <a:pt x="37" y="42"/>
                    <a:pt x="39" y="40"/>
                  </a:cubicBezTo>
                  <a:cubicBezTo>
                    <a:pt x="40" y="40"/>
                    <a:pt x="41" y="39"/>
                    <a:pt x="43" y="39"/>
                  </a:cubicBezTo>
                  <a:cubicBezTo>
                    <a:pt x="43" y="39"/>
                    <a:pt x="45" y="40"/>
                    <a:pt x="45" y="39"/>
                  </a:cubicBezTo>
                  <a:cubicBezTo>
                    <a:pt x="46" y="37"/>
                    <a:pt x="46" y="35"/>
                    <a:pt x="47" y="33"/>
                  </a:cubicBezTo>
                  <a:cubicBezTo>
                    <a:pt x="48" y="32"/>
                    <a:pt x="52" y="31"/>
                    <a:pt x="51" y="30"/>
                  </a:cubicBezTo>
                  <a:cubicBezTo>
                    <a:pt x="51" y="29"/>
                    <a:pt x="47" y="27"/>
                    <a:pt x="51" y="27"/>
                  </a:cubicBezTo>
                  <a:cubicBezTo>
                    <a:pt x="52" y="27"/>
                    <a:pt x="54" y="28"/>
                    <a:pt x="55" y="26"/>
                  </a:cubicBezTo>
                  <a:cubicBezTo>
                    <a:pt x="55" y="25"/>
                    <a:pt x="54" y="24"/>
                    <a:pt x="55" y="23"/>
                  </a:cubicBezTo>
                  <a:cubicBezTo>
                    <a:pt x="55" y="21"/>
                    <a:pt x="58" y="21"/>
                    <a:pt x="58" y="19"/>
                  </a:cubicBezTo>
                  <a:cubicBezTo>
                    <a:pt x="58" y="17"/>
                    <a:pt x="55" y="16"/>
                    <a:pt x="56" y="14"/>
                  </a:cubicBezTo>
                  <a:cubicBezTo>
                    <a:pt x="58" y="13"/>
                    <a:pt x="61" y="12"/>
                    <a:pt x="63" y="11"/>
                  </a:cubicBezTo>
                  <a:cubicBezTo>
                    <a:pt x="65" y="9"/>
                    <a:pt x="68" y="10"/>
                    <a:pt x="70" y="10"/>
                  </a:cubicBezTo>
                  <a:cubicBezTo>
                    <a:pt x="71" y="10"/>
                    <a:pt x="73" y="10"/>
                    <a:pt x="74" y="9"/>
                  </a:cubicBezTo>
                  <a:cubicBezTo>
                    <a:pt x="74" y="9"/>
                    <a:pt x="75" y="8"/>
                    <a:pt x="75" y="7"/>
                  </a:cubicBezTo>
                  <a:cubicBezTo>
                    <a:pt x="74" y="7"/>
                    <a:pt x="73" y="7"/>
                    <a:pt x="72" y="7"/>
                  </a:cubicBezTo>
                  <a:cubicBezTo>
                    <a:pt x="71" y="8"/>
                    <a:pt x="73" y="7"/>
                    <a:pt x="72" y="7"/>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382" name="Freeform 699">
              <a:extLst>
                <a:ext uri="{FF2B5EF4-FFF2-40B4-BE49-F238E27FC236}">
                  <a16:creationId xmlns:a16="http://schemas.microsoft.com/office/drawing/2014/main" id="{F0F9619A-9823-DFD9-B685-B8A50DAFF083}"/>
                </a:ext>
              </a:extLst>
            </p:cNvPr>
            <p:cNvSpPr>
              <a:spLocks/>
            </p:cNvSpPr>
            <p:nvPr/>
          </p:nvSpPr>
          <p:spPr bwMode="auto">
            <a:xfrm>
              <a:off x="8746161" y="3262573"/>
              <a:ext cx="10731" cy="17034"/>
            </a:xfrm>
            <a:custGeom>
              <a:avLst/>
              <a:gdLst>
                <a:gd name="T0" fmla="*/ 3 w 3"/>
                <a:gd name="T1" fmla="*/ 2 h 4"/>
                <a:gd name="T2" fmla="*/ 1 w 3"/>
                <a:gd name="T3" fmla="*/ 1 h 4"/>
                <a:gd name="T4" fmla="*/ 3 w 3"/>
                <a:gd name="T5" fmla="*/ 4 h 4"/>
                <a:gd name="T6" fmla="*/ 3 w 3"/>
                <a:gd name="T7" fmla="*/ 2 h 4"/>
                <a:gd name="T8" fmla="*/ 3 w 3"/>
                <a:gd name="T9" fmla="*/ 2 h 4"/>
              </a:gdLst>
              <a:ahLst/>
              <a:cxnLst>
                <a:cxn ang="0">
                  <a:pos x="T0" y="T1"/>
                </a:cxn>
                <a:cxn ang="0">
                  <a:pos x="T2" y="T3"/>
                </a:cxn>
                <a:cxn ang="0">
                  <a:pos x="T4" y="T5"/>
                </a:cxn>
                <a:cxn ang="0">
                  <a:pos x="T6" y="T7"/>
                </a:cxn>
                <a:cxn ang="0">
                  <a:pos x="T8" y="T9"/>
                </a:cxn>
              </a:cxnLst>
              <a:rect l="0" t="0" r="r" b="b"/>
              <a:pathLst>
                <a:path w="3" h="4">
                  <a:moveTo>
                    <a:pt x="3" y="2"/>
                  </a:moveTo>
                  <a:cubicBezTo>
                    <a:pt x="2" y="2"/>
                    <a:pt x="1" y="0"/>
                    <a:pt x="1" y="1"/>
                  </a:cubicBezTo>
                  <a:cubicBezTo>
                    <a:pt x="0" y="2"/>
                    <a:pt x="2" y="3"/>
                    <a:pt x="3" y="4"/>
                  </a:cubicBezTo>
                  <a:cubicBezTo>
                    <a:pt x="3" y="3"/>
                    <a:pt x="3" y="2"/>
                    <a:pt x="3" y="2"/>
                  </a:cubicBezTo>
                  <a:cubicBezTo>
                    <a:pt x="2" y="1"/>
                    <a:pt x="3" y="2"/>
                    <a:pt x="3" y="2"/>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383" name="Freeform 700">
              <a:extLst>
                <a:ext uri="{FF2B5EF4-FFF2-40B4-BE49-F238E27FC236}">
                  <a16:creationId xmlns:a16="http://schemas.microsoft.com/office/drawing/2014/main" id="{4C53A66E-6AFB-F1FF-6D4D-1856A33EA368}"/>
                </a:ext>
              </a:extLst>
            </p:cNvPr>
            <p:cNvSpPr>
              <a:spLocks/>
            </p:cNvSpPr>
            <p:nvPr/>
          </p:nvSpPr>
          <p:spPr bwMode="auto">
            <a:xfrm>
              <a:off x="8498006" y="2999972"/>
              <a:ext cx="798119" cy="404550"/>
            </a:xfrm>
            <a:custGeom>
              <a:avLst/>
              <a:gdLst>
                <a:gd name="T0" fmla="*/ 194 w 203"/>
                <a:gd name="T1" fmla="*/ 37 h 97"/>
                <a:gd name="T2" fmla="*/ 177 w 203"/>
                <a:gd name="T3" fmla="*/ 31 h 97"/>
                <a:gd name="T4" fmla="*/ 163 w 203"/>
                <a:gd name="T5" fmla="*/ 19 h 97"/>
                <a:gd name="T6" fmla="*/ 154 w 203"/>
                <a:gd name="T7" fmla="*/ 7 h 97"/>
                <a:gd name="T8" fmla="*/ 137 w 203"/>
                <a:gd name="T9" fmla="*/ 10 h 97"/>
                <a:gd name="T10" fmla="*/ 129 w 203"/>
                <a:gd name="T11" fmla="*/ 8 h 97"/>
                <a:gd name="T12" fmla="*/ 112 w 203"/>
                <a:gd name="T13" fmla="*/ 2 h 97"/>
                <a:gd name="T14" fmla="*/ 76 w 203"/>
                <a:gd name="T15" fmla="*/ 10 h 97"/>
                <a:gd name="T16" fmla="*/ 75 w 203"/>
                <a:gd name="T17" fmla="*/ 20 h 97"/>
                <a:gd name="T18" fmla="*/ 74 w 203"/>
                <a:gd name="T19" fmla="*/ 31 h 97"/>
                <a:gd name="T20" fmla="*/ 60 w 203"/>
                <a:gd name="T21" fmla="*/ 29 h 97"/>
                <a:gd name="T22" fmla="*/ 48 w 203"/>
                <a:gd name="T23" fmla="*/ 32 h 97"/>
                <a:gd name="T24" fmla="*/ 37 w 203"/>
                <a:gd name="T25" fmla="*/ 27 h 97"/>
                <a:gd name="T26" fmla="*/ 22 w 203"/>
                <a:gd name="T27" fmla="*/ 25 h 97"/>
                <a:gd name="T28" fmla="*/ 13 w 203"/>
                <a:gd name="T29" fmla="*/ 32 h 97"/>
                <a:gd name="T30" fmla="*/ 3 w 203"/>
                <a:gd name="T31" fmla="*/ 38 h 97"/>
                <a:gd name="T32" fmla="*/ 4 w 203"/>
                <a:gd name="T33" fmla="*/ 47 h 97"/>
                <a:gd name="T34" fmla="*/ 14 w 203"/>
                <a:gd name="T35" fmla="*/ 57 h 97"/>
                <a:gd name="T36" fmla="*/ 17 w 203"/>
                <a:gd name="T37" fmla="*/ 57 h 97"/>
                <a:gd name="T38" fmla="*/ 36 w 203"/>
                <a:gd name="T39" fmla="*/ 63 h 97"/>
                <a:gd name="T40" fmla="*/ 33 w 203"/>
                <a:gd name="T41" fmla="*/ 66 h 97"/>
                <a:gd name="T42" fmla="*/ 22 w 203"/>
                <a:gd name="T43" fmla="*/ 72 h 97"/>
                <a:gd name="T44" fmla="*/ 31 w 203"/>
                <a:gd name="T45" fmla="*/ 82 h 97"/>
                <a:gd name="T46" fmla="*/ 48 w 203"/>
                <a:gd name="T47" fmla="*/ 90 h 97"/>
                <a:gd name="T48" fmla="*/ 50 w 203"/>
                <a:gd name="T49" fmla="*/ 68 h 97"/>
                <a:gd name="T50" fmla="*/ 64 w 203"/>
                <a:gd name="T51" fmla="*/ 62 h 97"/>
                <a:gd name="T52" fmla="*/ 72 w 203"/>
                <a:gd name="T53" fmla="*/ 66 h 97"/>
                <a:gd name="T54" fmla="*/ 84 w 203"/>
                <a:gd name="T55" fmla="*/ 76 h 97"/>
                <a:gd name="T56" fmla="*/ 100 w 203"/>
                <a:gd name="T57" fmla="*/ 81 h 97"/>
                <a:gd name="T58" fmla="*/ 107 w 203"/>
                <a:gd name="T59" fmla="*/ 91 h 97"/>
                <a:gd name="T60" fmla="*/ 123 w 203"/>
                <a:gd name="T61" fmla="*/ 85 h 97"/>
                <a:gd name="T62" fmla="*/ 137 w 203"/>
                <a:gd name="T63" fmla="*/ 83 h 97"/>
                <a:gd name="T64" fmla="*/ 153 w 203"/>
                <a:gd name="T65" fmla="*/ 81 h 97"/>
                <a:gd name="T66" fmla="*/ 172 w 203"/>
                <a:gd name="T67" fmla="*/ 76 h 97"/>
                <a:gd name="T68" fmla="*/ 175 w 203"/>
                <a:gd name="T69" fmla="*/ 66 h 97"/>
                <a:gd name="T70" fmla="*/ 182 w 203"/>
                <a:gd name="T71" fmla="*/ 60 h 97"/>
                <a:gd name="T72" fmla="*/ 193 w 203"/>
                <a:gd name="T73" fmla="*/ 56 h 97"/>
                <a:gd name="T74" fmla="*/ 202 w 203"/>
                <a:gd name="T75" fmla="*/ 44 h 97"/>
                <a:gd name="T76" fmla="*/ 201 w 203"/>
                <a:gd name="T77" fmla="*/ 39 h 97"/>
                <a:gd name="T78" fmla="*/ 140 w 203"/>
                <a:gd name="T79" fmla="*/ 65 h 97"/>
                <a:gd name="T80" fmla="*/ 141 w 203"/>
                <a:gd name="T81" fmla="*/ 59 h 97"/>
                <a:gd name="T82" fmla="*/ 148 w 203"/>
                <a:gd name="T83" fmla="*/ 58 h 97"/>
                <a:gd name="T84" fmla="*/ 156 w 203"/>
                <a:gd name="T85" fmla="*/ 58 h 97"/>
                <a:gd name="T86" fmla="*/ 165 w 203"/>
                <a:gd name="T87" fmla="*/ 5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3" h="97">
                  <a:moveTo>
                    <a:pt x="201" y="39"/>
                  </a:moveTo>
                  <a:cubicBezTo>
                    <a:pt x="201" y="38"/>
                    <a:pt x="197" y="39"/>
                    <a:pt x="197" y="39"/>
                  </a:cubicBezTo>
                  <a:cubicBezTo>
                    <a:pt x="195" y="39"/>
                    <a:pt x="194" y="38"/>
                    <a:pt x="194" y="37"/>
                  </a:cubicBezTo>
                  <a:cubicBezTo>
                    <a:pt x="193" y="35"/>
                    <a:pt x="191" y="35"/>
                    <a:pt x="191" y="34"/>
                  </a:cubicBezTo>
                  <a:cubicBezTo>
                    <a:pt x="190" y="33"/>
                    <a:pt x="189" y="30"/>
                    <a:pt x="186" y="30"/>
                  </a:cubicBezTo>
                  <a:cubicBezTo>
                    <a:pt x="183" y="30"/>
                    <a:pt x="180" y="33"/>
                    <a:pt x="177" y="31"/>
                  </a:cubicBezTo>
                  <a:cubicBezTo>
                    <a:pt x="176" y="30"/>
                    <a:pt x="175" y="29"/>
                    <a:pt x="174" y="28"/>
                  </a:cubicBezTo>
                  <a:cubicBezTo>
                    <a:pt x="173" y="28"/>
                    <a:pt x="171" y="31"/>
                    <a:pt x="170" y="31"/>
                  </a:cubicBezTo>
                  <a:cubicBezTo>
                    <a:pt x="169" y="32"/>
                    <a:pt x="163" y="21"/>
                    <a:pt x="163" y="19"/>
                  </a:cubicBezTo>
                  <a:cubicBezTo>
                    <a:pt x="161" y="17"/>
                    <a:pt x="160" y="14"/>
                    <a:pt x="157" y="13"/>
                  </a:cubicBezTo>
                  <a:cubicBezTo>
                    <a:pt x="156" y="12"/>
                    <a:pt x="155" y="11"/>
                    <a:pt x="154" y="11"/>
                  </a:cubicBezTo>
                  <a:cubicBezTo>
                    <a:pt x="152" y="10"/>
                    <a:pt x="154" y="8"/>
                    <a:pt x="154" y="7"/>
                  </a:cubicBezTo>
                  <a:cubicBezTo>
                    <a:pt x="154" y="6"/>
                    <a:pt x="147" y="10"/>
                    <a:pt x="146" y="11"/>
                  </a:cubicBezTo>
                  <a:cubicBezTo>
                    <a:pt x="145" y="11"/>
                    <a:pt x="137" y="14"/>
                    <a:pt x="137" y="13"/>
                  </a:cubicBezTo>
                  <a:cubicBezTo>
                    <a:pt x="137" y="11"/>
                    <a:pt x="139" y="10"/>
                    <a:pt x="137" y="10"/>
                  </a:cubicBezTo>
                  <a:cubicBezTo>
                    <a:pt x="136" y="9"/>
                    <a:pt x="135" y="8"/>
                    <a:pt x="134" y="9"/>
                  </a:cubicBezTo>
                  <a:cubicBezTo>
                    <a:pt x="134" y="9"/>
                    <a:pt x="134" y="10"/>
                    <a:pt x="133" y="9"/>
                  </a:cubicBezTo>
                  <a:cubicBezTo>
                    <a:pt x="131" y="8"/>
                    <a:pt x="132" y="7"/>
                    <a:pt x="129" y="8"/>
                  </a:cubicBezTo>
                  <a:cubicBezTo>
                    <a:pt x="126" y="10"/>
                    <a:pt x="126" y="7"/>
                    <a:pt x="126" y="5"/>
                  </a:cubicBezTo>
                  <a:cubicBezTo>
                    <a:pt x="127" y="1"/>
                    <a:pt x="121" y="0"/>
                    <a:pt x="118" y="0"/>
                  </a:cubicBezTo>
                  <a:cubicBezTo>
                    <a:pt x="116" y="0"/>
                    <a:pt x="114" y="1"/>
                    <a:pt x="112" y="2"/>
                  </a:cubicBezTo>
                  <a:cubicBezTo>
                    <a:pt x="110" y="3"/>
                    <a:pt x="108" y="4"/>
                    <a:pt x="105" y="4"/>
                  </a:cubicBezTo>
                  <a:cubicBezTo>
                    <a:pt x="97" y="6"/>
                    <a:pt x="89" y="9"/>
                    <a:pt x="81" y="9"/>
                  </a:cubicBezTo>
                  <a:cubicBezTo>
                    <a:pt x="79" y="9"/>
                    <a:pt x="77" y="9"/>
                    <a:pt x="76" y="10"/>
                  </a:cubicBezTo>
                  <a:cubicBezTo>
                    <a:pt x="75" y="11"/>
                    <a:pt x="77" y="14"/>
                    <a:pt x="79" y="14"/>
                  </a:cubicBezTo>
                  <a:cubicBezTo>
                    <a:pt x="83" y="17"/>
                    <a:pt x="76" y="16"/>
                    <a:pt x="74" y="17"/>
                  </a:cubicBezTo>
                  <a:cubicBezTo>
                    <a:pt x="72" y="18"/>
                    <a:pt x="75" y="19"/>
                    <a:pt x="75" y="20"/>
                  </a:cubicBezTo>
                  <a:cubicBezTo>
                    <a:pt x="75" y="22"/>
                    <a:pt x="71" y="22"/>
                    <a:pt x="71" y="23"/>
                  </a:cubicBezTo>
                  <a:cubicBezTo>
                    <a:pt x="71" y="26"/>
                    <a:pt x="79" y="25"/>
                    <a:pt x="78" y="29"/>
                  </a:cubicBezTo>
                  <a:cubicBezTo>
                    <a:pt x="77" y="30"/>
                    <a:pt x="76" y="31"/>
                    <a:pt x="74" y="31"/>
                  </a:cubicBezTo>
                  <a:cubicBezTo>
                    <a:pt x="73" y="31"/>
                    <a:pt x="70" y="31"/>
                    <a:pt x="69" y="31"/>
                  </a:cubicBezTo>
                  <a:cubicBezTo>
                    <a:pt x="67" y="32"/>
                    <a:pt x="68" y="33"/>
                    <a:pt x="66" y="32"/>
                  </a:cubicBezTo>
                  <a:cubicBezTo>
                    <a:pt x="64" y="31"/>
                    <a:pt x="62" y="29"/>
                    <a:pt x="60" y="29"/>
                  </a:cubicBezTo>
                  <a:cubicBezTo>
                    <a:pt x="59" y="28"/>
                    <a:pt x="57" y="30"/>
                    <a:pt x="56" y="30"/>
                  </a:cubicBezTo>
                  <a:cubicBezTo>
                    <a:pt x="54" y="29"/>
                    <a:pt x="53" y="29"/>
                    <a:pt x="51" y="30"/>
                  </a:cubicBezTo>
                  <a:cubicBezTo>
                    <a:pt x="50" y="31"/>
                    <a:pt x="49" y="33"/>
                    <a:pt x="48" y="32"/>
                  </a:cubicBezTo>
                  <a:cubicBezTo>
                    <a:pt x="47" y="32"/>
                    <a:pt x="44" y="29"/>
                    <a:pt x="43" y="30"/>
                  </a:cubicBezTo>
                  <a:cubicBezTo>
                    <a:pt x="42" y="30"/>
                    <a:pt x="42" y="33"/>
                    <a:pt x="41" y="31"/>
                  </a:cubicBezTo>
                  <a:cubicBezTo>
                    <a:pt x="40" y="29"/>
                    <a:pt x="39" y="28"/>
                    <a:pt x="37" y="27"/>
                  </a:cubicBezTo>
                  <a:cubicBezTo>
                    <a:pt x="35" y="26"/>
                    <a:pt x="33" y="26"/>
                    <a:pt x="32" y="25"/>
                  </a:cubicBezTo>
                  <a:cubicBezTo>
                    <a:pt x="29" y="24"/>
                    <a:pt x="29" y="26"/>
                    <a:pt x="27" y="26"/>
                  </a:cubicBezTo>
                  <a:cubicBezTo>
                    <a:pt x="25" y="27"/>
                    <a:pt x="24" y="24"/>
                    <a:pt x="22" y="25"/>
                  </a:cubicBezTo>
                  <a:cubicBezTo>
                    <a:pt x="21" y="26"/>
                    <a:pt x="21" y="27"/>
                    <a:pt x="20" y="27"/>
                  </a:cubicBezTo>
                  <a:cubicBezTo>
                    <a:pt x="19" y="28"/>
                    <a:pt x="17" y="28"/>
                    <a:pt x="16" y="28"/>
                  </a:cubicBezTo>
                  <a:cubicBezTo>
                    <a:pt x="15" y="29"/>
                    <a:pt x="13" y="31"/>
                    <a:pt x="13" y="32"/>
                  </a:cubicBezTo>
                  <a:cubicBezTo>
                    <a:pt x="12" y="33"/>
                    <a:pt x="14" y="36"/>
                    <a:pt x="12" y="36"/>
                  </a:cubicBezTo>
                  <a:cubicBezTo>
                    <a:pt x="10" y="37"/>
                    <a:pt x="7" y="31"/>
                    <a:pt x="6" y="34"/>
                  </a:cubicBezTo>
                  <a:cubicBezTo>
                    <a:pt x="5" y="36"/>
                    <a:pt x="4" y="36"/>
                    <a:pt x="3" y="38"/>
                  </a:cubicBezTo>
                  <a:cubicBezTo>
                    <a:pt x="2" y="40"/>
                    <a:pt x="6" y="40"/>
                    <a:pt x="4" y="42"/>
                  </a:cubicBezTo>
                  <a:cubicBezTo>
                    <a:pt x="3" y="43"/>
                    <a:pt x="0" y="45"/>
                    <a:pt x="2" y="46"/>
                  </a:cubicBezTo>
                  <a:cubicBezTo>
                    <a:pt x="3" y="46"/>
                    <a:pt x="4" y="47"/>
                    <a:pt x="4" y="47"/>
                  </a:cubicBezTo>
                  <a:cubicBezTo>
                    <a:pt x="5" y="48"/>
                    <a:pt x="4" y="49"/>
                    <a:pt x="5" y="50"/>
                  </a:cubicBezTo>
                  <a:cubicBezTo>
                    <a:pt x="7" y="51"/>
                    <a:pt x="9" y="49"/>
                    <a:pt x="11" y="51"/>
                  </a:cubicBezTo>
                  <a:cubicBezTo>
                    <a:pt x="12" y="52"/>
                    <a:pt x="14" y="55"/>
                    <a:pt x="14" y="57"/>
                  </a:cubicBezTo>
                  <a:cubicBezTo>
                    <a:pt x="13" y="57"/>
                    <a:pt x="10" y="56"/>
                    <a:pt x="13" y="58"/>
                  </a:cubicBezTo>
                  <a:cubicBezTo>
                    <a:pt x="14" y="59"/>
                    <a:pt x="14" y="60"/>
                    <a:pt x="16" y="58"/>
                  </a:cubicBezTo>
                  <a:cubicBezTo>
                    <a:pt x="16" y="57"/>
                    <a:pt x="16" y="57"/>
                    <a:pt x="17" y="57"/>
                  </a:cubicBezTo>
                  <a:cubicBezTo>
                    <a:pt x="22" y="57"/>
                    <a:pt x="24" y="54"/>
                    <a:pt x="29" y="56"/>
                  </a:cubicBezTo>
                  <a:cubicBezTo>
                    <a:pt x="31" y="57"/>
                    <a:pt x="33" y="54"/>
                    <a:pt x="34" y="56"/>
                  </a:cubicBezTo>
                  <a:cubicBezTo>
                    <a:pt x="35" y="57"/>
                    <a:pt x="37" y="61"/>
                    <a:pt x="36" y="63"/>
                  </a:cubicBezTo>
                  <a:cubicBezTo>
                    <a:pt x="35" y="63"/>
                    <a:pt x="33" y="64"/>
                    <a:pt x="35" y="64"/>
                  </a:cubicBezTo>
                  <a:cubicBezTo>
                    <a:pt x="35" y="65"/>
                    <a:pt x="35" y="65"/>
                    <a:pt x="35" y="65"/>
                  </a:cubicBezTo>
                  <a:cubicBezTo>
                    <a:pt x="34" y="66"/>
                    <a:pt x="33" y="66"/>
                    <a:pt x="33" y="66"/>
                  </a:cubicBezTo>
                  <a:cubicBezTo>
                    <a:pt x="30" y="66"/>
                    <a:pt x="22" y="64"/>
                    <a:pt x="24" y="69"/>
                  </a:cubicBezTo>
                  <a:cubicBezTo>
                    <a:pt x="25" y="71"/>
                    <a:pt x="24" y="71"/>
                    <a:pt x="22" y="70"/>
                  </a:cubicBezTo>
                  <a:cubicBezTo>
                    <a:pt x="20" y="69"/>
                    <a:pt x="21" y="71"/>
                    <a:pt x="22" y="72"/>
                  </a:cubicBezTo>
                  <a:cubicBezTo>
                    <a:pt x="24" y="72"/>
                    <a:pt x="24" y="75"/>
                    <a:pt x="25" y="76"/>
                  </a:cubicBezTo>
                  <a:cubicBezTo>
                    <a:pt x="27" y="77"/>
                    <a:pt x="24" y="79"/>
                    <a:pt x="27" y="79"/>
                  </a:cubicBezTo>
                  <a:cubicBezTo>
                    <a:pt x="28" y="79"/>
                    <a:pt x="30" y="81"/>
                    <a:pt x="31" y="82"/>
                  </a:cubicBezTo>
                  <a:cubicBezTo>
                    <a:pt x="34" y="82"/>
                    <a:pt x="31" y="85"/>
                    <a:pt x="31" y="87"/>
                  </a:cubicBezTo>
                  <a:cubicBezTo>
                    <a:pt x="34" y="85"/>
                    <a:pt x="38" y="82"/>
                    <a:pt x="42" y="85"/>
                  </a:cubicBezTo>
                  <a:cubicBezTo>
                    <a:pt x="44" y="87"/>
                    <a:pt x="45" y="90"/>
                    <a:pt x="48" y="90"/>
                  </a:cubicBezTo>
                  <a:cubicBezTo>
                    <a:pt x="50" y="90"/>
                    <a:pt x="49" y="88"/>
                    <a:pt x="49" y="87"/>
                  </a:cubicBezTo>
                  <a:cubicBezTo>
                    <a:pt x="49" y="84"/>
                    <a:pt x="49" y="81"/>
                    <a:pt x="49" y="78"/>
                  </a:cubicBezTo>
                  <a:cubicBezTo>
                    <a:pt x="49" y="76"/>
                    <a:pt x="48" y="68"/>
                    <a:pt x="50" y="68"/>
                  </a:cubicBezTo>
                  <a:cubicBezTo>
                    <a:pt x="52" y="67"/>
                    <a:pt x="55" y="66"/>
                    <a:pt x="57" y="65"/>
                  </a:cubicBezTo>
                  <a:cubicBezTo>
                    <a:pt x="59" y="65"/>
                    <a:pt x="61" y="64"/>
                    <a:pt x="62" y="64"/>
                  </a:cubicBezTo>
                  <a:cubicBezTo>
                    <a:pt x="63" y="63"/>
                    <a:pt x="62" y="61"/>
                    <a:pt x="64" y="62"/>
                  </a:cubicBezTo>
                  <a:cubicBezTo>
                    <a:pt x="65" y="62"/>
                    <a:pt x="68" y="64"/>
                    <a:pt x="68" y="62"/>
                  </a:cubicBezTo>
                  <a:cubicBezTo>
                    <a:pt x="68" y="61"/>
                    <a:pt x="70" y="60"/>
                    <a:pt x="71" y="62"/>
                  </a:cubicBezTo>
                  <a:cubicBezTo>
                    <a:pt x="72" y="63"/>
                    <a:pt x="71" y="64"/>
                    <a:pt x="72" y="66"/>
                  </a:cubicBezTo>
                  <a:cubicBezTo>
                    <a:pt x="72" y="67"/>
                    <a:pt x="73" y="69"/>
                    <a:pt x="72" y="70"/>
                  </a:cubicBezTo>
                  <a:cubicBezTo>
                    <a:pt x="73" y="71"/>
                    <a:pt x="74" y="71"/>
                    <a:pt x="75" y="72"/>
                  </a:cubicBezTo>
                  <a:cubicBezTo>
                    <a:pt x="78" y="75"/>
                    <a:pt x="80" y="77"/>
                    <a:pt x="84" y="76"/>
                  </a:cubicBezTo>
                  <a:cubicBezTo>
                    <a:pt x="86" y="76"/>
                    <a:pt x="88" y="77"/>
                    <a:pt x="90" y="77"/>
                  </a:cubicBezTo>
                  <a:cubicBezTo>
                    <a:pt x="92" y="77"/>
                    <a:pt x="93" y="75"/>
                    <a:pt x="95" y="75"/>
                  </a:cubicBezTo>
                  <a:cubicBezTo>
                    <a:pt x="97" y="76"/>
                    <a:pt x="99" y="79"/>
                    <a:pt x="100" y="81"/>
                  </a:cubicBezTo>
                  <a:cubicBezTo>
                    <a:pt x="101" y="82"/>
                    <a:pt x="100" y="83"/>
                    <a:pt x="100" y="85"/>
                  </a:cubicBezTo>
                  <a:cubicBezTo>
                    <a:pt x="100" y="87"/>
                    <a:pt x="103" y="88"/>
                    <a:pt x="103" y="90"/>
                  </a:cubicBezTo>
                  <a:cubicBezTo>
                    <a:pt x="103" y="91"/>
                    <a:pt x="106" y="91"/>
                    <a:pt x="107" y="91"/>
                  </a:cubicBezTo>
                  <a:cubicBezTo>
                    <a:pt x="109" y="91"/>
                    <a:pt x="109" y="91"/>
                    <a:pt x="110" y="93"/>
                  </a:cubicBezTo>
                  <a:cubicBezTo>
                    <a:pt x="112" y="97"/>
                    <a:pt x="114" y="92"/>
                    <a:pt x="116" y="90"/>
                  </a:cubicBezTo>
                  <a:cubicBezTo>
                    <a:pt x="117" y="87"/>
                    <a:pt x="121" y="87"/>
                    <a:pt x="123" y="85"/>
                  </a:cubicBezTo>
                  <a:cubicBezTo>
                    <a:pt x="125" y="85"/>
                    <a:pt x="125" y="85"/>
                    <a:pt x="126" y="84"/>
                  </a:cubicBezTo>
                  <a:cubicBezTo>
                    <a:pt x="127" y="81"/>
                    <a:pt x="128" y="82"/>
                    <a:pt x="130" y="82"/>
                  </a:cubicBezTo>
                  <a:cubicBezTo>
                    <a:pt x="132" y="82"/>
                    <a:pt x="136" y="85"/>
                    <a:pt x="137" y="83"/>
                  </a:cubicBezTo>
                  <a:cubicBezTo>
                    <a:pt x="137" y="81"/>
                    <a:pt x="137" y="80"/>
                    <a:pt x="139" y="79"/>
                  </a:cubicBezTo>
                  <a:cubicBezTo>
                    <a:pt x="141" y="78"/>
                    <a:pt x="143" y="80"/>
                    <a:pt x="145" y="80"/>
                  </a:cubicBezTo>
                  <a:cubicBezTo>
                    <a:pt x="147" y="81"/>
                    <a:pt x="151" y="81"/>
                    <a:pt x="153" y="81"/>
                  </a:cubicBezTo>
                  <a:cubicBezTo>
                    <a:pt x="159" y="81"/>
                    <a:pt x="164" y="83"/>
                    <a:pt x="170" y="84"/>
                  </a:cubicBezTo>
                  <a:cubicBezTo>
                    <a:pt x="169" y="82"/>
                    <a:pt x="171" y="81"/>
                    <a:pt x="173" y="79"/>
                  </a:cubicBezTo>
                  <a:cubicBezTo>
                    <a:pt x="174" y="78"/>
                    <a:pt x="173" y="78"/>
                    <a:pt x="172" y="76"/>
                  </a:cubicBezTo>
                  <a:cubicBezTo>
                    <a:pt x="171" y="75"/>
                    <a:pt x="171" y="73"/>
                    <a:pt x="171" y="71"/>
                  </a:cubicBezTo>
                  <a:cubicBezTo>
                    <a:pt x="170" y="71"/>
                    <a:pt x="170" y="67"/>
                    <a:pt x="169" y="68"/>
                  </a:cubicBezTo>
                  <a:cubicBezTo>
                    <a:pt x="170" y="67"/>
                    <a:pt x="173" y="67"/>
                    <a:pt x="175" y="66"/>
                  </a:cubicBezTo>
                  <a:cubicBezTo>
                    <a:pt x="178" y="66"/>
                    <a:pt x="180" y="68"/>
                    <a:pt x="182" y="66"/>
                  </a:cubicBezTo>
                  <a:cubicBezTo>
                    <a:pt x="183" y="66"/>
                    <a:pt x="181" y="65"/>
                    <a:pt x="181" y="64"/>
                  </a:cubicBezTo>
                  <a:cubicBezTo>
                    <a:pt x="180" y="63"/>
                    <a:pt x="181" y="61"/>
                    <a:pt x="182" y="60"/>
                  </a:cubicBezTo>
                  <a:cubicBezTo>
                    <a:pt x="183" y="59"/>
                    <a:pt x="184" y="53"/>
                    <a:pt x="185" y="54"/>
                  </a:cubicBezTo>
                  <a:cubicBezTo>
                    <a:pt x="187" y="55"/>
                    <a:pt x="188" y="56"/>
                    <a:pt x="190" y="56"/>
                  </a:cubicBezTo>
                  <a:cubicBezTo>
                    <a:pt x="191" y="55"/>
                    <a:pt x="192" y="57"/>
                    <a:pt x="193" y="56"/>
                  </a:cubicBezTo>
                  <a:cubicBezTo>
                    <a:pt x="194" y="56"/>
                    <a:pt x="196" y="55"/>
                    <a:pt x="197" y="54"/>
                  </a:cubicBezTo>
                  <a:cubicBezTo>
                    <a:pt x="198" y="53"/>
                    <a:pt x="196" y="51"/>
                    <a:pt x="196" y="49"/>
                  </a:cubicBezTo>
                  <a:cubicBezTo>
                    <a:pt x="197" y="46"/>
                    <a:pt x="200" y="47"/>
                    <a:pt x="202" y="44"/>
                  </a:cubicBezTo>
                  <a:cubicBezTo>
                    <a:pt x="202" y="43"/>
                    <a:pt x="202" y="43"/>
                    <a:pt x="203" y="42"/>
                  </a:cubicBezTo>
                  <a:cubicBezTo>
                    <a:pt x="203" y="41"/>
                    <a:pt x="202" y="40"/>
                    <a:pt x="201" y="39"/>
                  </a:cubicBezTo>
                  <a:cubicBezTo>
                    <a:pt x="201" y="38"/>
                    <a:pt x="202" y="39"/>
                    <a:pt x="201" y="39"/>
                  </a:cubicBezTo>
                  <a:close/>
                  <a:moveTo>
                    <a:pt x="148" y="58"/>
                  </a:moveTo>
                  <a:cubicBezTo>
                    <a:pt x="146" y="58"/>
                    <a:pt x="143" y="61"/>
                    <a:pt x="142" y="62"/>
                  </a:cubicBezTo>
                  <a:cubicBezTo>
                    <a:pt x="141" y="62"/>
                    <a:pt x="140" y="64"/>
                    <a:pt x="140" y="65"/>
                  </a:cubicBezTo>
                  <a:cubicBezTo>
                    <a:pt x="140" y="66"/>
                    <a:pt x="141" y="67"/>
                    <a:pt x="141" y="67"/>
                  </a:cubicBezTo>
                  <a:cubicBezTo>
                    <a:pt x="140" y="68"/>
                    <a:pt x="138" y="64"/>
                    <a:pt x="138" y="63"/>
                  </a:cubicBezTo>
                  <a:cubicBezTo>
                    <a:pt x="138" y="61"/>
                    <a:pt x="139" y="60"/>
                    <a:pt x="141" y="59"/>
                  </a:cubicBezTo>
                  <a:cubicBezTo>
                    <a:pt x="143" y="58"/>
                    <a:pt x="145" y="57"/>
                    <a:pt x="147" y="57"/>
                  </a:cubicBezTo>
                  <a:cubicBezTo>
                    <a:pt x="147" y="57"/>
                    <a:pt x="152" y="58"/>
                    <a:pt x="152" y="58"/>
                  </a:cubicBezTo>
                  <a:cubicBezTo>
                    <a:pt x="151" y="59"/>
                    <a:pt x="148" y="58"/>
                    <a:pt x="148" y="58"/>
                  </a:cubicBezTo>
                  <a:cubicBezTo>
                    <a:pt x="146" y="58"/>
                    <a:pt x="149" y="58"/>
                    <a:pt x="148" y="58"/>
                  </a:cubicBezTo>
                  <a:close/>
                  <a:moveTo>
                    <a:pt x="165" y="59"/>
                  </a:moveTo>
                  <a:cubicBezTo>
                    <a:pt x="164" y="61"/>
                    <a:pt x="157" y="60"/>
                    <a:pt x="156" y="58"/>
                  </a:cubicBezTo>
                  <a:cubicBezTo>
                    <a:pt x="156" y="58"/>
                    <a:pt x="160" y="58"/>
                    <a:pt x="160" y="58"/>
                  </a:cubicBezTo>
                  <a:cubicBezTo>
                    <a:pt x="162" y="58"/>
                    <a:pt x="163" y="58"/>
                    <a:pt x="165" y="57"/>
                  </a:cubicBezTo>
                  <a:cubicBezTo>
                    <a:pt x="165" y="57"/>
                    <a:pt x="165" y="59"/>
                    <a:pt x="165" y="59"/>
                  </a:cubicBezTo>
                  <a:cubicBezTo>
                    <a:pt x="164" y="60"/>
                    <a:pt x="165" y="58"/>
                    <a:pt x="165" y="59"/>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384" name="Freeform 701">
              <a:extLst>
                <a:ext uri="{FF2B5EF4-FFF2-40B4-BE49-F238E27FC236}">
                  <a16:creationId xmlns:a16="http://schemas.microsoft.com/office/drawing/2014/main" id="{ADF38B10-F58D-AEFB-F6CA-35467039A242}"/>
                </a:ext>
              </a:extLst>
            </p:cNvPr>
            <p:cNvSpPr>
              <a:spLocks/>
            </p:cNvSpPr>
            <p:nvPr/>
          </p:nvSpPr>
          <p:spPr bwMode="auto">
            <a:xfrm>
              <a:off x="8929930" y="3503883"/>
              <a:ext cx="551305" cy="621728"/>
            </a:xfrm>
            <a:custGeom>
              <a:avLst/>
              <a:gdLst>
                <a:gd name="T0" fmla="*/ 121 w 140"/>
                <a:gd name="T1" fmla="*/ 66 h 149"/>
                <a:gd name="T2" fmla="*/ 129 w 140"/>
                <a:gd name="T3" fmla="*/ 54 h 149"/>
                <a:gd name="T4" fmla="*/ 137 w 140"/>
                <a:gd name="T5" fmla="*/ 46 h 149"/>
                <a:gd name="T6" fmla="*/ 135 w 140"/>
                <a:gd name="T7" fmla="*/ 41 h 149"/>
                <a:gd name="T8" fmla="*/ 127 w 140"/>
                <a:gd name="T9" fmla="*/ 37 h 149"/>
                <a:gd name="T10" fmla="*/ 119 w 140"/>
                <a:gd name="T11" fmla="*/ 43 h 149"/>
                <a:gd name="T12" fmla="*/ 106 w 140"/>
                <a:gd name="T13" fmla="*/ 51 h 149"/>
                <a:gd name="T14" fmla="*/ 100 w 140"/>
                <a:gd name="T15" fmla="*/ 45 h 149"/>
                <a:gd name="T16" fmla="*/ 92 w 140"/>
                <a:gd name="T17" fmla="*/ 52 h 149"/>
                <a:gd name="T18" fmla="*/ 77 w 140"/>
                <a:gd name="T19" fmla="*/ 47 h 149"/>
                <a:gd name="T20" fmla="*/ 62 w 140"/>
                <a:gd name="T21" fmla="*/ 41 h 149"/>
                <a:gd name="T22" fmla="*/ 63 w 140"/>
                <a:gd name="T23" fmla="*/ 32 h 149"/>
                <a:gd name="T24" fmla="*/ 52 w 140"/>
                <a:gd name="T25" fmla="*/ 22 h 149"/>
                <a:gd name="T26" fmla="*/ 55 w 140"/>
                <a:gd name="T27" fmla="*/ 12 h 149"/>
                <a:gd name="T28" fmla="*/ 50 w 140"/>
                <a:gd name="T29" fmla="*/ 2 h 149"/>
                <a:gd name="T30" fmla="*/ 40 w 140"/>
                <a:gd name="T31" fmla="*/ 8 h 149"/>
                <a:gd name="T32" fmla="*/ 30 w 140"/>
                <a:gd name="T33" fmla="*/ 12 h 149"/>
                <a:gd name="T34" fmla="*/ 33 w 140"/>
                <a:gd name="T35" fmla="*/ 22 h 149"/>
                <a:gd name="T36" fmla="*/ 29 w 140"/>
                <a:gd name="T37" fmla="*/ 33 h 149"/>
                <a:gd name="T38" fmla="*/ 19 w 140"/>
                <a:gd name="T39" fmla="*/ 44 h 149"/>
                <a:gd name="T40" fmla="*/ 7 w 140"/>
                <a:gd name="T41" fmla="*/ 50 h 149"/>
                <a:gd name="T42" fmla="*/ 14 w 140"/>
                <a:gd name="T43" fmla="*/ 64 h 149"/>
                <a:gd name="T44" fmla="*/ 5 w 140"/>
                <a:gd name="T45" fmla="*/ 64 h 149"/>
                <a:gd name="T46" fmla="*/ 11 w 140"/>
                <a:gd name="T47" fmla="*/ 72 h 149"/>
                <a:gd name="T48" fmla="*/ 11 w 140"/>
                <a:gd name="T49" fmla="*/ 82 h 149"/>
                <a:gd name="T50" fmla="*/ 19 w 140"/>
                <a:gd name="T51" fmla="*/ 78 h 149"/>
                <a:gd name="T52" fmla="*/ 23 w 140"/>
                <a:gd name="T53" fmla="*/ 75 h 149"/>
                <a:gd name="T54" fmla="*/ 22 w 140"/>
                <a:gd name="T55" fmla="*/ 78 h 149"/>
                <a:gd name="T56" fmla="*/ 24 w 140"/>
                <a:gd name="T57" fmla="*/ 82 h 149"/>
                <a:gd name="T58" fmla="*/ 24 w 140"/>
                <a:gd name="T59" fmla="*/ 95 h 149"/>
                <a:gd name="T60" fmla="*/ 26 w 140"/>
                <a:gd name="T61" fmla="*/ 107 h 149"/>
                <a:gd name="T62" fmla="*/ 39 w 140"/>
                <a:gd name="T63" fmla="*/ 134 h 149"/>
                <a:gd name="T64" fmla="*/ 50 w 140"/>
                <a:gd name="T65" fmla="*/ 143 h 149"/>
                <a:gd name="T66" fmla="*/ 57 w 140"/>
                <a:gd name="T67" fmla="*/ 132 h 149"/>
                <a:gd name="T68" fmla="*/ 65 w 140"/>
                <a:gd name="T69" fmla="*/ 107 h 149"/>
                <a:gd name="T70" fmla="*/ 81 w 140"/>
                <a:gd name="T71" fmla="*/ 93 h 149"/>
                <a:gd name="T72" fmla="*/ 91 w 140"/>
                <a:gd name="T73" fmla="*/ 84 h 149"/>
                <a:gd name="T74" fmla="*/ 98 w 140"/>
                <a:gd name="T75" fmla="*/ 74 h 149"/>
                <a:gd name="T76" fmla="*/ 101 w 140"/>
                <a:gd name="T77" fmla="*/ 78 h 149"/>
                <a:gd name="T78" fmla="*/ 100 w 140"/>
                <a:gd name="T79" fmla="*/ 58 h 149"/>
                <a:gd name="T80" fmla="*/ 104 w 140"/>
                <a:gd name="T81" fmla="*/ 57 h 149"/>
                <a:gd name="T82" fmla="*/ 114 w 140"/>
                <a:gd name="T83" fmla="*/ 60 h 149"/>
                <a:gd name="T84" fmla="*/ 115 w 140"/>
                <a:gd name="T85" fmla="*/ 68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0" h="149">
                  <a:moveTo>
                    <a:pt x="117" y="76"/>
                  </a:moveTo>
                  <a:cubicBezTo>
                    <a:pt x="121" y="77"/>
                    <a:pt x="119" y="73"/>
                    <a:pt x="120" y="71"/>
                  </a:cubicBezTo>
                  <a:cubicBezTo>
                    <a:pt x="120" y="69"/>
                    <a:pt x="121" y="67"/>
                    <a:pt x="121" y="66"/>
                  </a:cubicBezTo>
                  <a:cubicBezTo>
                    <a:pt x="122" y="65"/>
                    <a:pt x="124" y="67"/>
                    <a:pt x="125" y="65"/>
                  </a:cubicBezTo>
                  <a:cubicBezTo>
                    <a:pt x="126" y="63"/>
                    <a:pt x="126" y="61"/>
                    <a:pt x="126" y="59"/>
                  </a:cubicBezTo>
                  <a:cubicBezTo>
                    <a:pt x="127" y="57"/>
                    <a:pt x="129" y="56"/>
                    <a:pt x="129" y="54"/>
                  </a:cubicBezTo>
                  <a:cubicBezTo>
                    <a:pt x="129" y="52"/>
                    <a:pt x="132" y="50"/>
                    <a:pt x="133" y="49"/>
                  </a:cubicBezTo>
                  <a:cubicBezTo>
                    <a:pt x="136" y="46"/>
                    <a:pt x="135" y="49"/>
                    <a:pt x="137" y="50"/>
                  </a:cubicBezTo>
                  <a:cubicBezTo>
                    <a:pt x="137" y="50"/>
                    <a:pt x="137" y="46"/>
                    <a:pt x="137" y="46"/>
                  </a:cubicBezTo>
                  <a:cubicBezTo>
                    <a:pt x="137" y="45"/>
                    <a:pt x="140" y="45"/>
                    <a:pt x="138" y="43"/>
                  </a:cubicBezTo>
                  <a:cubicBezTo>
                    <a:pt x="137" y="43"/>
                    <a:pt x="135" y="43"/>
                    <a:pt x="134" y="43"/>
                  </a:cubicBezTo>
                  <a:cubicBezTo>
                    <a:pt x="134" y="42"/>
                    <a:pt x="135" y="41"/>
                    <a:pt x="135" y="41"/>
                  </a:cubicBezTo>
                  <a:cubicBezTo>
                    <a:pt x="136" y="40"/>
                    <a:pt x="135" y="39"/>
                    <a:pt x="134" y="38"/>
                  </a:cubicBezTo>
                  <a:cubicBezTo>
                    <a:pt x="133" y="37"/>
                    <a:pt x="133" y="37"/>
                    <a:pt x="132" y="38"/>
                  </a:cubicBezTo>
                  <a:cubicBezTo>
                    <a:pt x="130" y="39"/>
                    <a:pt x="129" y="38"/>
                    <a:pt x="127" y="37"/>
                  </a:cubicBezTo>
                  <a:cubicBezTo>
                    <a:pt x="126" y="37"/>
                    <a:pt x="124" y="39"/>
                    <a:pt x="124" y="40"/>
                  </a:cubicBezTo>
                  <a:cubicBezTo>
                    <a:pt x="123" y="41"/>
                    <a:pt x="122" y="40"/>
                    <a:pt x="121" y="41"/>
                  </a:cubicBezTo>
                  <a:cubicBezTo>
                    <a:pt x="120" y="41"/>
                    <a:pt x="119" y="42"/>
                    <a:pt x="119" y="43"/>
                  </a:cubicBezTo>
                  <a:cubicBezTo>
                    <a:pt x="117" y="45"/>
                    <a:pt x="116" y="46"/>
                    <a:pt x="114" y="45"/>
                  </a:cubicBezTo>
                  <a:cubicBezTo>
                    <a:pt x="113" y="46"/>
                    <a:pt x="114" y="48"/>
                    <a:pt x="115" y="49"/>
                  </a:cubicBezTo>
                  <a:cubicBezTo>
                    <a:pt x="117" y="53"/>
                    <a:pt x="108" y="50"/>
                    <a:pt x="106" y="51"/>
                  </a:cubicBezTo>
                  <a:cubicBezTo>
                    <a:pt x="105" y="52"/>
                    <a:pt x="102" y="51"/>
                    <a:pt x="101" y="50"/>
                  </a:cubicBezTo>
                  <a:cubicBezTo>
                    <a:pt x="100" y="49"/>
                    <a:pt x="101" y="47"/>
                    <a:pt x="101" y="47"/>
                  </a:cubicBezTo>
                  <a:cubicBezTo>
                    <a:pt x="101" y="47"/>
                    <a:pt x="101" y="44"/>
                    <a:pt x="100" y="45"/>
                  </a:cubicBezTo>
                  <a:cubicBezTo>
                    <a:pt x="98" y="45"/>
                    <a:pt x="96" y="45"/>
                    <a:pt x="96" y="48"/>
                  </a:cubicBezTo>
                  <a:cubicBezTo>
                    <a:pt x="97" y="49"/>
                    <a:pt x="98" y="52"/>
                    <a:pt x="97" y="52"/>
                  </a:cubicBezTo>
                  <a:cubicBezTo>
                    <a:pt x="95" y="52"/>
                    <a:pt x="94" y="54"/>
                    <a:pt x="92" y="52"/>
                  </a:cubicBezTo>
                  <a:cubicBezTo>
                    <a:pt x="91" y="50"/>
                    <a:pt x="90" y="53"/>
                    <a:pt x="89" y="52"/>
                  </a:cubicBezTo>
                  <a:cubicBezTo>
                    <a:pt x="86" y="51"/>
                    <a:pt x="85" y="51"/>
                    <a:pt x="82" y="50"/>
                  </a:cubicBezTo>
                  <a:cubicBezTo>
                    <a:pt x="80" y="49"/>
                    <a:pt x="79" y="47"/>
                    <a:pt x="77" y="47"/>
                  </a:cubicBezTo>
                  <a:cubicBezTo>
                    <a:pt x="74" y="48"/>
                    <a:pt x="74" y="47"/>
                    <a:pt x="72" y="46"/>
                  </a:cubicBezTo>
                  <a:cubicBezTo>
                    <a:pt x="70" y="45"/>
                    <a:pt x="68" y="46"/>
                    <a:pt x="67" y="45"/>
                  </a:cubicBezTo>
                  <a:cubicBezTo>
                    <a:pt x="65" y="43"/>
                    <a:pt x="63" y="42"/>
                    <a:pt x="62" y="41"/>
                  </a:cubicBezTo>
                  <a:cubicBezTo>
                    <a:pt x="60" y="40"/>
                    <a:pt x="59" y="40"/>
                    <a:pt x="60" y="38"/>
                  </a:cubicBezTo>
                  <a:cubicBezTo>
                    <a:pt x="61" y="37"/>
                    <a:pt x="60" y="35"/>
                    <a:pt x="62" y="34"/>
                  </a:cubicBezTo>
                  <a:cubicBezTo>
                    <a:pt x="64" y="33"/>
                    <a:pt x="65" y="34"/>
                    <a:pt x="63" y="32"/>
                  </a:cubicBezTo>
                  <a:cubicBezTo>
                    <a:pt x="61" y="31"/>
                    <a:pt x="59" y="29"/>
                    <a:pt x="57" y="28"/>
                  </a:cubicBezTo>
                  <a:cubicBezTo>
                    <a:pt x="56" y="28"/>
                    <a:pt x="55" y="26"/>
                    <a:pt x="53" y="26"/>
                  </a:cubicBezTo>
                  <a:cubicBezTo>
                    <a:pt x="53" y="26"/>
                    <a:pt x="53" y="23"/>
                    <a:pt x="52" y="22"/>
                  </a:cubicBezTo>
                  <a:cubicBezTo>
                    <a:pt x="47" y="17"/>
                    <a:pt x="57" y="23"/>
                    <a:pt x="57" y="19"/>
                  </a:cubicBezTo>
                  <a:cubicBezTo>
                    <a:pt x="57" y="17"/>
                    <a:pt x="56" y="17"/>
                    <a:pt x="54" y="15"/>
                  </a:cubicBezTo>
                  <a:cubicBezTo>
                    <a:pt x="53" y="14"/>
                    <a:pt x="53" y="13"/>
                    <a:pt x="55" y="12"/>
                  </a:cubicBezTo>
                  <a:cubicBezTo>
                    <a:pt x="57" y="12"/>
                    <a:pt x="56" y="9"/>
                    <a:pt x="58" y="8"/>
                  </a:cubicBezTo>
                  <a:cubicBezTo>
                    <a:pt x="59" y="7"/>
                    <a:pt x="61" y="6"/>
                    <a:pt x="60" y="4"/>
                  </a:cubicBezTo>
                  <a:cubicBezTo>
                    <a:pt x="58" y="1"/>
                    <a:pt x="53" y="0"/>
                    <a:pt x="50" y="2"/>
                  </a:cubicBezTo>
                  <a:cubicBezTo>
                    <a:pt x="49" y="3"/>
                    <a:pt x="49" y="3"/>
                    <a:pt x="47" y="4"/>
                  </a:cubicBezTo>
                  <a:cubicBezTo>
                    <a:pt x="46" y="4"/>
                    <a:pt x="46" y="6"/>
                    <a:pt x="45" y="7"/>
                  </a:cubicBezTo>
                  <a:cubicBezTo>
                    <a:pt x="43" y="8"/>
                    <a:pt x="41" y="7"/>
                    <a:pt x="40" y="8"/>
                  </a:cubicBezTo>
                  <a:cubicBezTo>
                    <a:pt x="39" y="9"/>
                    <a:pt x="37" y="9"/>
                    <a:pt x="35" y="8"/>
                  </a:cubicBezTo>
                  <a:cubicBezTo>
                    <a:pt x="33" y="8"/>
                    <a:pt x="32" y="7"/>
                    <a:pt x="30" y="8"/>
                  </a:cubicBezTo>
                  <a:cubicBezTo>
                    <a:pt x="28" y="8"/>
                    <a:pt x="29" y="11"/>
                    <a:pt x="30" y="12"/>
                  </a:cubicBezTo>
                  <a:cubicBezTo>
                    <a:pt x="30" y="14"/>
                    <a:pt x="30" y="16"/>
                    <a:pt x="30" y="17"/>
                  </a:cubicBezTo>
                  <a:cubicBezTo>
                    <a:pt x="31" y="19"/>
                    <a:pt x="33" y="19"/>
                    <a:pt x="35" y="20"/>
                  </a:cubicBezTo>
                  <a:cubicBezTo>
                    <a:pt x="36" y="22"/>
                    <a:pt x="34" y="22"/>
                    <a:pt x="33" y="22"/>
                  </a:cubicBezTo>
                  <a:cubicBezTo>
                    <a:pt x="32" y="24"/>
                    <a:pt x="33" y="26"/>
                    <a:pt x="33" y="28"/>
                  </a:cubicBezTo>
                  <a:cubicBezTo>
                    <a:pt x="33" y="29"/>
                    <a:pt x="31" y="29"/>
                    <a:pt x="31" y="29"/>
                  </a:cubicBezTo>
                  <a:cubicBezTo>
                    <a:pt x="29" y="30"/>
                    <a:pt x="31" y="33"/>
                    <a:pt x="29" y="33"/>
                  </a:cubicBezTo>
                  <a:cubicBezTo>
                    <a:pt x="27" y="34"/>
                    <a:pt x="26" y="35"/>
                    <a:pt x="26" y="36"/>
                  </a:cubicBezTo>
                  <a:cubicBezTo>
                    <a:pt x="25" y="38"/>
                    <a:pt x="24" y="38"/>
                    <a:pt x="22" y="39"/>
                  </a:cubicBezTo>
                  <a:cubicBezTo>
                    <a:pt x="20" y="40"/>
                    <a:pt x="20" y="43"/>
                    <a:pt x="19" y="44"/>
                  </a:cubicBezTo>
                  <a:cubicBezTo>
                    <a:pt x="18" y="46"/>
                    <a:pt x="16" y="45"/>
                    <a:pt x="15" y="47"/>
                  </a:cubicBezTo>
                  <a:cubicBezTo>
                    <a:pt x="13" y="48"/>
                    <a:pt x="12" y="44"/>
                    <a:pt x="11" y="46"/>
                  </a:cubicBezTo>
                  <a:cubicBezTo>
                    <a:pt x="10" y="47"/>
                    <a:pt x="6" y="49"/>
                    <a:pt x="7" y="50"/>
                  </a:cubicBezTo>
                  <a:cubicBezTo>
                    <a:pt x="7" y="52"/>
                    <a:pt x="10" y="52"/>
                    <a:pt x="10" y="54"/>
                  </a:cubicBezTo>
                  <a:cubicBezTo>
                    <a:pt x="9" y="57"/>
                    <a:pt x="11" y="57"/>
                    <a:pt x="13" y="58"/>
                  </a:cubicBezTo>
                  <a:cubicBezTo>
                    <a:pt x="13" y="60"/>
                    <a:pt x="14" y="62"/>
                    <a:pt x="14" y="64"/>
                  </a:cubicBezTo>
                  <a:cubicBezTo>
                    <a:pt x="14" y="64"/>
                    <a:pt x="11" y="64"/>
                    <a:pt x="10" y="64"/>
                  </a:cubicBezTo>
                  <a:cubicBezTo>
                    <a:pt x="9" y="64"/>
                    <a:pt x="8" y="65"/>
                    <a:pt x="7" y="65"/>
                  </a:cubicBezTo>
                  <a:cubicBezTo>
                    <a:pt x="7" y="65"/>
                    <a:pt x="6" y="64"/>
                    <a:pt x="5" y="64"/>
                  </a:cubicBezTo>
                  <a:cubicBezTo>
                    <a:pt x="4" y="64"/>
                    <a:pt x="0" y="66"/>
                    <a:pt x="0" y="67"/>
                  </a:cubicBezTo>
                  <a:cubicBezTo>
                    <a:pt x="2" y="69"/>
                    <a:pt x="3" y="70"/>
                    <a:pt x="5" y="72"/>
                  </a:cubicBezTo>
                  <a:cubicBezTo>
                    <a:pt x="5" y="72"/>
                    <a:pt x="11" y="72"/>
                    <a:pt x="11" y="72"/>
                  </a:cubicBezTo>
                  <a:cubicBezTo>
                    <a:pt x="11" y="73"/>
                    <a:pt x="9" y="74"/>
                    <a:pt x="8" y="74"/>
                  </a:cubicBezTo>
                  <a:cubicBezTo>
                    <a:pt x="7" y="75"/>
                    <a:pt x="4" y="73"/>
                    <a:pt x="4" y="75"/>
                  </a:cubicBezTo>
                  <a:cubicBezTo>
                    <a:pt x="4" y="77"/>
                    <a:pt x="9" y="80"/>
                    <a:pt x="11" y="82"/>
                  </a:cubicBezTo>
                  <a:cubicBezTo>
                    <a:pt x="12" y="83"/>
                    <a:pt x="13" y="83"/>
                    <a:pt x="15" y="83"/>
                  </a:cubicBezTo>
                  <a:cubicBezTo>
                    <a:pt x="17" y="82"/>
                    <a:pt x="20" y="81"/>
                    <a:pt x="21" y="79"/>
                  </a:cubicBezTo>
                  <a:cubicBezTo>
                    <a:pt x="21" y="79"/>
                    <a:pt x="20" y="78"/>
                    <a:pt x="19" y="78"/>
                  </a:cubicBezTo>
                  <a:cubicBezTo>
                    <a:pt x="19" y="77"/>
                    <a:pt x="20" y="77"/>
                    <a:pt x="20" y="77"/>
                  </a:cubicBezTo>
                  <a:cubicBezTo>
                    <a:pt x="21" y="76"/>
                    <a:pt x="20" y="75"/>
                    <a:pt x="21" y="75"/>
                  </a:cubicBezTo>
                  <a:cubicBezTo>
                    <a:pt x="21" y="75"/>
                    <a:pt x="23" y="75"/>
                    <a:pt x="23" y="75"/>
                  </a:cubicBezTo>
                  <a:cubicBezTo>
                    <a:pt x="23" y="76"/>
                    <a:pt x="21" y="76"/>
                    <a:pt x="22" y="77"/>
                  </a:cubicBezTo>
                  <a:cubicBezTo>
                    <a:pt x="22" y="77"/>
                    <a:pt x="23" y="77"/>
                    <a:pt x="23" y="77"/>
                  </a:cubicBezTo>
                  <a:cubicBezTo>
                    <a:pt x="23" y="78"/>
                    <a:pt x="22" y="78"/>
                    <a:pt x="22" y="78"/>
                  </a:cubicBezTo>
                  <a:cubicBezTo>
                    <a:pt x="21" y="78"/>
                    <a:pt x="23" y="78"/>
                    <a:pt x="23" y="78"/>
                  </a:cubicBezTo>
                  <a:cubicBezTo>
                    <a:pt x="23" y="79"/>
                    <a:pt x="22" y="79"/>
                    <a:pt x="22" y="80"/>
                  </a:cubicBezTo>
                  <a:cubicBezTo>
                    <a:pt x="21" y="80"/>
                    <a:pt x="23" y="81"/>
                    <a:pt x="24" y="82"/>
                  </a:cubicBezTo>
                  <a:cubicBezTo>
                    <a:pt x="25" y="83"/>
                    <a:pt x="23" y="85"/>
                    <a:pt x="22" y="87"/>
                  </a:cubicBezTo>
                  <a:cubicBezTo>
                    <a:pt x="22" y="88"/>
                    <a:pt x="23" y="89"/>
                    <a:pt x="24" y="90"/>
                  </a:cubicBezTo>
                  <a:cubicBezTo>
                    <a:pt x="24" y="92"/>
                    <a:pt x="24" y="93"/>
                    <a:pt x="24" y="95"/>
                  </a:cubicBezTo>
                  <a:cubicBezTo>
                    <a:pt x="24" y="97"/>
                    <a:pt x="23" y="100"/>
                    <a:pt x="23" y="101"/>
                  </a:cubicBezTo>
                  <a:cubicBezTo>
                    <a:pt x="23" y="101"/>
                    <a:pt x="24" y="99"/>
                    <a:pt x="24" y="99"/>
                  </a:cubicBezTo>
                  <a:cubicBezTo>
                    <a:pt x="25" y="100"/>
                    <a:pt x="26" y="106"/>
                    <a:pt x="26" y="107"/>
                  </a:cubicBezTo>
                  <a:cubicBezTo>
                    <a:pt x="27" y="109"/>
                    <a:pt x="29" y="112"/>
                    <a:pt x="30" y="115"/>
                  </a:cubicBezTo>
                  <a:cubicBezTo>
                    <a:pt x="31" y="118"/>
                    <a:pt x="31" y="121"/>
                    <a:pt x="32" y="124"/>
                  </a:cubicBezTo>
                  <a:cubicBezTo>
                    <a:pt x="34" y="128"/>
                    <a:pt x="37" y="131"/>
                    <a:pt x="39" y="134"/>
                  </a:cubicBezTo>
                  <a:cubicBezTo>
                    <a:pt x="40" y="137"/>
                    <a:pt x="40" y="140"/>
                    <a:pt x="41" y="143"/>
                  </a:cubicBezTo>
                  <a:cubicBezTo>
                    <a:pt x="43" y="146"/>
                    <a:pt x="45" y="149"/>
                    <a:pt x="48" y="146"/>
                  </a:cubicBezTo>
                  <a:cubicBezTo>
                    <a:pt x="50" y="145"/>
                    <a:pt x="50" y="144"/>
                    <a:pt x="50" y="143"/>
                  </a:cubicBezTo>
                  <a:cubicBezTo>
                    <a:pt x="50" y="141"/>
                    <a:pt x="52" y="140"/>
                    <a:pt x="53" y="139"/>
                  </a:cubicBezTo>
                  <a:cubicBezTo>
                    <a:pt x="54" y="138"/>
                    <a:pt x="56" y="138"/>
                    <a:pt x="57" y="137"/>
                  </a:cubicBezTo>
                  <a:cubicBezTo>
                    <a:pt x="58" y="136"/>
                    <a:pt x="57" y="133"/>
                    <a:pt x="57" y="132"/>
                  </a:cubicBezTo>
                  <a:cubicBezTo>
                    <a:pt x="56" y="128"/>
                    <a:pt x="61" y="125"/>
                    <a:pt x="60" y="122"/>
                  </a:cubicBezTo>
                  <a:cubicBezTo>
                    <a:pt x="59" y="119"/>
                    <a:pt x="58" y="116"/>
                    <a:pt x="58" y="113"/>
                  </a:cubicBezTo>
                  <a:cubicBezTo>
                    <a:pt x="58" y="109"/>
                    <a:pt x="62" y="108"/>
                    <a:pt x="65" y="107"/>
                  </a:cubicBezTo>
                  <a:cubicBezTo>
                    <a:pt x="66" y="106"/>
                    <a:pt x="69" y="106"/>
                    <a:pt x="69" y="105"/>
                  </a:cubicBezTo>
                  <a:cubicBezTo>
                    <a:pt x="70" y="103"/>
                    <a:pt x="71" y="102"/>
                    <a:pt x="72" y="101"/>
                  </a:cubicBezTo>
                  <a:cubicBezTo>
                    <a:pt x="75" y="98"/>
                    <a:pt x="78" y="95"/>
                    <a:pt x="81" y="93"/>
                  </a:cubicBezTo>
                  <a:cubicBezTo>
                    <a:pt x="82" y="92"/>
                    <a:pt x="83" y="90"/>
                    <a:pt x="84" y="89"/>
                  </a:cubicBezTo>
                  <a:cubicBezTo>
                    <a:pt x="85" y="88"/>
                    <a:pt x="87" y="88"/>
                    <a:pt x="88" y="87"/>
                  </a:cubicBezTo>
                  <a:cubicBezTo>
                    <a:pt x="89" y="86"/>
                    <a:pt x="90" y="85"/>
                    <a:pt x="91" y="84"/>
                  </a:cubicBezTo>
                  <a:cubicBezTo>
                    <a:pt x="92" y="83"/>
                    <a:pt x="90" y="82"/>
                    <a:pt x="90" y="81"/>
                  </a:cubicBezTo>
                  <a:cubicBezTo>
                    <a:pt x="91" y="79"/>
                    <a:pt x="94" y="79"/>
                    <a:pt x="95" y="78"/>
                  </a:cubicBezTo>
                  <a:cubicBezTo>
                    <a:pt x="96" y="78"/>
                    <a:pt x="98" y="75"/>
                    <a:pt x="98" y="74"/>
                  </a:cubicBezTo>
                  <a:cubicBezTo>
                    <a:pt x="98" y="76"/>
                    <a:pt x="96" y="76"/>
                    <a:pt x="97" y="78"/>
                  </a:cubicBezTo>
                  <a:cubicBezTo>
                    <a:pt x="99" y="79"/>
                    <a:pt x="100" y="76"/>
                    <a:pt x="100" y="76"/>
                  </a:cubicBezTo>
                  <a:cubicBezTo>
                    <a:pt x="101" y="77"/>
                    <a:pt x="100" y="78"/>
                    <a:pt x="101" y="78"/>
                  </a:cubicBezTo>
                  <a:cubicBezTo>
                    <a:pt x="102" y="75"/>
                    <a:pt x="101" y="72"/>
                    <a:pt x="99" y="69"/>
                  </a:cubicBezTo>
                  <a:cubicBezTo>
                    <a:pt x="98" y="67"/>
                    <a:pt x="96" y="65"/>
                    <a:pt x="97" y="62"/>
                  </a:cubicBezTo>
                  <a:cubicBezTo>
                    <a:pt x="98" y="59"/>
                    <a:pt x="103" y="61"/>
                    <a:pt x="100" y="58"/>
                  </a:cubicBezTo>
                  <a:cubicBezTo>
                    <a:pt x="99" y="57"/>
                    <a:pt x="97" y="56"/>
                    <a:pt x="98" y="54"/>
                  </a:cubicBezTo>
                  <a:cubicBezTo>
                    <a:pt x="99" y="53"/>
                    <a:pt x="100" y="54"/>
                    <a:pt x="102" y="55"/>
                  </a:cubicBezTo>
                  <a:cubicBezTo>
                    <a:pt x="103" y="56"/>
                    <a:pt x="104" y="55"/>
                    <a:pt x="104" y="57"/>
                  </a:cubicBezTo>
                  <a:cubicBezTo>
                    <a:pt x="104" y="58"/>
                    <a:pt x="104" y="59"/>
                    <a:pt x="106" y="60"/>
                  </a:cubicBezTo>
                  <a:cubicBezTo>
                    <a:pt x="107" y="60"/>
                    <a:pt x="109" y="60"/>
                    <a:pt x="110" y="60"/>
                  </a:cubicBezTo>
                  <a:cubicBezTo>
                    <a:pt x="111" y="60"/>
                    <a:pt x="113" y="61"/>
                    <a:pt x="114" y="60"/>
                  </a:cubicBezTo>
                  <a:cubicBezTo>
                    <a:pt x="119" y="59"/>
                    <a:pt x="115" y="65"/>
                    <a:pt x="113" y="66"/>
                  </a:cubicBezTo>
                  <a:cubicBezTo>
                    <a:pt x="110" y="66"/>
                    <a:pt x="112" y="70"/>
                    <a:pt x="112" y="71"/>
                  </a:cubicBezTo>
                  <a:cubicBezTo>
                    <a:pt x="113" y="71"/>
                    <a:pt x="115" y="67"/>
                    <a:pt x="115" y="68"/>
                  </a:cubicBezTo>
                  <a:cubicBezTo>
                    <a:pt x="115" y="71"/>
                    <a:pt x="117" y="74"/>
                    <a:pt x="117" y="76"/>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385" name="Freeform 702">
              <a:extLst>
                <a:ext uri="{FF2B5EF4-FFF2-40B4-BE49-F238E27FC236}">
                  <a16:creationId xmlns:a16="http://schemas.microsoft.com/office/drawing/2014/main" id="{F2A0D451-CBAD-E43D-A1A8-20C4C086C6D3}"/>
                </a:ext>
              </a:extLst>
            </p:cNvPr>
            <p:cNvSpPr>
              <a:spLocks/>
            </p:cNvSpPr>
            <p:nvPr/>
          </p:nvSpPr>
          <p:spPr bwMode="auto">
            <a:xfrm>
              <a:off x="9383314" y="3675639"/>
              <a:ext cx="160965" cy="408808"/>
            </a:xfrm>
            <a:custGeom>
              <a:avLst/>
              <a:gdLst>
                <a:gd name="T0" fmla="*/ 37 w 41"/>
                <a:gd name="T1" fmla="*/ 37 h 98"/>
                <a:gd name="T2" fmla="*/ 34 w 41"/>
                <a:gd name="T3" fmla="*/ 35 h 98"/>
                <a:gd name="T4" fmla="*/ 31 w 41"/>
                <a:gd name="T5" fmla="*/ 29 h 98"/>
                <a:gd name="T6" fmla="*/ 32 w 41"/>
                <a:gd name="T7" fmla="*/ 25 h 98"/>
                <a:gd name="T8" fmla="*/ 25 w 41"/>
                <a:gd name="T9" fmla="*/ 22 h 98"/>
                <a:gd name="T10" fmla="*/ 30 w 41"/>
                <a:gd name="T11" fmla="*/ 10 h 98"/>
                <a:gd name="T12" fmla="*/ 28 w 41"/>
                <a:gd name="T13" fmla="*/ 6 h 98"/>
                <a:gd name="T14" fmla="*/ 23 w 41"/>
                <a:gd name="T15" fmla="*/ 2 h 98"/>
                <a:gd name="T16" fmla="*/ 22 w 41"/>
                <a:gd name="T17" fmla="*/ 9 h 98"/>
                <a:gd name="T18" fmla="*/ 18 w 41"/>
                <a:gd name="T19" fmla="*/ 9 h 98"/>
                <a:gd name="T20" fmla="*/ 13 w 41"/>
                <a:gd name="T21" fmla="*/ 15 h 98"/>
                <a:gd name="T22" fmla="*/ 11 w 41"/>
                <a:gd name="T23" fmla="*/ 21 h 98"/>
                <a:gd name="T24" fmla="*/ 6 w 41"/>
                <a:gd name="T25" fmla="*/ 25 h 98"/>
                <a:gd name="T26" fmla="*/ 2 w 41"/>
                <a:gd name="T27" fmla="*/ 35 h 98"/>
                <a:gd name="T28" fmla="*/ 0 w 41"/>
                <a:gd name="T29" fmla="*/ 40 h 98"/>
                <a:gd name="T30" fmla="*/ 4 w 41"/>
                <a:gd name="T31" fmla="*/ 44 h 98"/>
                <a:gd name="T32" fmla="*/ 7 w 41"/>
                <a:gd name="T33" fmla="*/ 52 h 98"/>
                <a:gd name="T34" fmla="*/ 11 w 41"/>
                <a:gd name="T35" fmla="*/ 58 h 98"/>
                <a:gd name="T36" fmla="*/ 11 w 41"/>
                <a:gd name="T37" fmla="*/ 64 h 98"/>
                <a:gd name="T38" fmla="*/ 12 w 41"/>
                <a:gd name="T39" fmla="*/ 66 h 98"/>
                <a:gd name="T40" fmla="*/ 14 w 41"/>
                <a:gd name="T41" fmla="*/ 66 h 98"/>
                <a:gd name="T42" fmla="*/ 17 w 41"/>
                <a:gd name="T43" fmla="*/ 65 h 98"/>
                <a:gd name="T44" fmla="*/ 22 w 41"/>
                <a:gd name="T45" fmla="*/ 64 h 98"/>
                <a:gd name="T46" fmla="*/ 25 w 41"/>
                <a:gd name="T47" fmla="*/ 72 h 98"/>
                <a:gd name="T48" fmla="*/ 29 w 41"/>
                <a:gd name="T49" fmla="*/ 80 h 98"/>
                <a:gd name="T50" fmla="*/ 30 w 41"/>
                <a:gd name="T51" fmla="*/ 85 h 98"/>
                <a:gd name="T52" fmla="*/ 29 w 41"/>
                <a:gd name="T53" fmla="*/ 88 h 98"/>
                <a:gd name="T54" fmla="*/ 29 w 41"/>
                <a:gd name="T55" fmla="*/ 98 h 98"/>
                <a:gd name="T56" fmla="*/ 34 w 41"/>
                <a:gd name="T57" fmla="*/ 85 h 98"/>
                <a:gd name="T58" fmla="*/ 28 w 41"/>
                <a:gd name="T59" fmla="*/ 71 h 98"/>
                <a:gd name="T60" fmla="*/ 30 w 41"/>
                <a:gd name="T61" fmla="*/ 65 h 98"/>
                <a:gd name="T62" fmla="*/ 26 w 41"/>
                <a:gd name="T63" fmla="*/ 49 h 98"/>
                <a:gd name="T64" fmla="*/ 34 w 41"/>
                <a:gd name="T65" fmla="*/ 44 h 98"/>
                <a:gd name="T66" fmla="*/ 41 w 41"/>
                <a:gd name="T67" fmla="*/ 3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1" h="98">
                  <a:moveTo>
                    <a:pt x="39" y="38"/>
                  </a:moveTo>
                  <a:cubicBezTo>
                    <a:pt x="38" y="38"/>
                    <a:pt x="37" y="39"/>
                    <a:pt x="37" y="37"/>
                  </a:cubicBezTo>
                  <a:cubicBezTo>
                    <a:pt x="37" y="37"/>
                    <a:pt x="37" y="36"/>
                    <a:pt x="37" y="36"/>
                  </a:cubicBezTo>
                  <a:cubicBezTo>
                    <a:pt x="37" y="35"/>
                    <a:pt x="34" y="35"/>
                    <a:pt x="34" y="35"/>
                  </a:cubicBezTo>
                  <a:cubicBezTo>
                    <a:pt x="33" y="34"/>
                    <a:pt x="34" y="32"/>
                    <a:pt x="34" y="31"/>
                  </a:cubicBezTo>
                  <a:cubicBezTo>
                    <a:pt x="35" y="29"/>
                    <a:pt x="32" y="30"/>
                    <a:pt x="31" y="29"/>
                  </a:cubicBezTo>
                  <a:cubicBezTo>
                    <a:pt x="31" y="28"/>
                    <a:pt x="30" y="28"/>
                    <a:pt x="30" y="27"/>
                  </a:cubicBezTo>
                  <a:cubicBezTo>
                    <a:pt x="30" y="26"/>
                    <a:pt x="32" y="25"/>
                    <a:pt x="32" y="25"/>
                  </a:cubicBezTo>
                  <a:cubicBezTo>
                    <a:pt x="31" y="23"/>
                    <a:pt x="25" y="26"/>
                    <a:pt x="24" y="25"/>
                  </a:cubicBezTo>
                  <a:cubicBezTo>
                    <a:pt x="24" y="25"/>
                    <a:pt x="25" y="23"/>
                    <a:pt x="25" y="22"/>
                  </a:cubicBezTo>
                  <a:cubicBezTo>
                    <a:pt x="24" y="21"/>
                    <a:pt x="27" y="19"/>
                    <a:pt x="27" y="18"/>
                  </a:cubicBezTo>
                  <a:cubicBezTo>
                    <a:pt x="29" y="15"/>
                    <a:pt x="31" y="13"/>
                    <a:pt x="30" y="10"/>
                  </a:cubicBezTo>
                  <a:cubicBezTo>
                    <a:pt x="30" y="9"/>
                    <a:pt x="31" y="8"/>
                    <a:pt x="31" y="7"/>
                  </a:cubicBezTo>
                  <a:cubicBezTo>
                    <a:pt x="31" y="5"/>
                    <a:pt x="29" y="7"/>
                    <a:pt x="28" y="6"/>
                  </a:cubicBezTo>
                  <a:cubicBezTo>
                    <a:pt x="28" y="4"/>
                    <a:pt x="27" y="3"/>
                    <a:pt x="27" y="2"/>
                  </a:cubicBezTo>
                  <a:cubicBezTo>
                    <a:pt x="25" y="0"/>
                    <a:pt x="25" y="3"/>
                    <a:pt x="23" y="2"/>
                  </a:cubicBezTo>
                  <a:cubicBezTo>
                    <a:pt x="24" y="4"/>
                    <a:pt x="22" y="4"/>
                    <a:pt x="22" y="5"/>
                  </a:cubicBezTo>
                  <a:cubicBezTo>
                    <a:pt x="22" y="5"/>
                    <a:pt x="22" y="9"/>
                    <a:pt x="22" y="9"/>
                  </a:cubicBezTo>
                  <a:cubicBezTo>
                    <a:pt x="21" y="9"/>
                    <a:pt x="21" y="7"/>
                    <a:pt x="21" y="7"/>
                  </a:cubicBezTo>
                  <a:cubicBezTo>
                    <a:pt x="19" y="7"/>
                    <a:pt x="18" y="8"/>
                    <a:pt x="18" y="9"/>
                  </a:cubicBezTo>
                  <a:cubicBezTo>
                    <a:pt x="17" y="10"/>
                    <a:pt x="15" y="10"/>
                    <a:pt x="14" y="11"/>
                  </a:cubicBezTo>
                  <a:cubicBezTo>
                    <a:pt x="13" y="12"/>
                    <a:pt x="14" y="14"/>
                    <a:pt x="13" y="15"/>
                  </a:cubicBezTo>
                  <a:cubicBezTo>
                    <a:pt x="13" y="16"/>
                    <a:pt x="12" y="17"/>
                    <a:pt x="11" y="18"/>
                  </a:cubicBezTo>
                  <a:cubicBezTo>
                    <a:pt x="11" y="19"/>
                    <a:pt x="11" y="20"/>
                    <a:pt x="11" y="21"/>
                  </a:cubicBezTo>
                  <a:cubicBezTo>
                    <a:pt x="11" y="23"/>
                    <a:pt x="10" y="25"/>
                    <a:pt x="9" y="25"/>
                  </a:cubicBezTo>
                  <a:cubicBezTo>
                    <a:pt x="8" y="25"/>
                    <a:pt x="7" y="25"/>
                    <a:pt x="6" y="25"/>
                  </a:cubicBezTo>
                  <a:cubicBezTo>
                    <a:pt x="5" y="27"/>
                    <a:pt x="6" y="35"/>
                    <a:pt x="4" y="35"/>
                  </a:cubicBezTo>
                  <a:cubicBezTo>
                    <a:pt x="4" y="35"/>
                    <a:pt x="2" y="35"/>
                    <a:pt x="2" y="35"/>
                  </a:cubicBezTo>
                  <a:cubicBezTo>
                    <a:pt x="2" y="36"/>
                    <a:pt x="2" y="37"/>
                    <a:pt x="2" y="37"/>
                  </a:cubicBezTo>
                  <a:cubicBezTo>
                    <a:pt x="2" y="38"/>
                    <a:pt x="1" y="39"/>
                    <a:pt x="0" y="40"/>
                  </a:cubicBezTo>
                  <a:cubicBezTo>
                    <a:pt x="0" y="41"/>
                    <a:pt x="4" y="46"/>
                    <a:pt x="5" y="47"/>
                  </a:cubicBezTo>
                  <a:cubicBezTo>
                    <a:pt x="5" y="47"/>
                    <a:pt x="4" y="44"/>
                    <a:pt x="4" y="44"/>
                  </a:cubicBezTo>
                  <a:cubicBezTo>
                    <a:pt x="4" y="44"/>
                    <a:pt x="7" y="48"/>
                    <a:pt x="7" y="48"/>
                  </a:cubicBezTo>
                  <a:cubicBezTo>
                    <a:pt x="8" y="50"/>
                    <a:pt x="6" y="50"/>
                    <a:pt x="7" y="52"/>
                  </a:cubicBezTo>
                  <a:cubicBezTo>
                    <a:pt x="6" y="51"/>
                    <a:pt x="8" y="51"/>
                    <a:pt x="9" y="52"/>
                  </a:cubicBezTo>
                  <a:cubicBezTo>
                    <a:pt x="10" y="54"/>
                    <a:pt x="11" y="56"/>
                    <a:pt x="11" y="58"/>
                  </a:cubicBezTo>
                  <a:cubicBezTo>
                    <a:pt x="11" y="58"/>
                    <a:pt x="10" y="67"/>
                    <a:pt x="10" y="67"/>
                  </a:cubicBezTo>
                  <a:cubicBezTo>
                    <a:pt x="11" y="67"/>
                    <a:pt x="11" y="64"/>
                    <a:pt x="11" y="64"/>
                  </a:cubicBezTo>
                  <a:cubicBezTo>
                    <a:pt x="11" y="64"/>
                    <a:pt x="11" y="67"/>
                    <a:pt x="11" y="67"/>
                  </a:cubicBezTo>
                  <a:cubicBezTo>
                    <a:pt x="11" y="67"/>
                    <a:pt x="12" y="66"/>
                    <a:pt x="12" y="66"/>
                  </a:cubicBezTo>
                  <a:cubicBezTo>
                    <a:pt x="12" y="66"/>
                    <a:pt x="12" y="68"/>
                    <a:pt x="12" y="68"/>
                  </a:cubicBezTo>
                  <a:cubicBezTo>
                    <a:pt x="13" y="68"/>
                    <a:pt x="13" y="66"/>
                    <a:pt x="14" y="66"/>
                  </a:cubicBezTo>
                  <a:cubicBezTo>
                    <a:pt x="14" y="66"/>
                    <a:pt x="14" y="67"/>
                    <a:pt x="14" y="67"/>
                  </a:cubicBezTo>
                  <a:cubicBezTo>
                    <a:pt x="14" y="67"/>
                    <a:pt x="17" y="66"/>
                    <a:pt x="17" y="65"/>
                  </a:cubicBezTo>
                  <a:cubicBezTo>
                    <a:pt x="18" y="65"/>
                    <a:pt x="23" y="62"/>
                    <a:pt x="21" y="61"/>
                  </a:cubicBezTo>
                  <a:cubicBezTo>
                    <a:pt x="22" y="61"/>
                    <a:pt x="21" y="63"/>
                    <a:pt x="22" y="64"/>
                  </a:cubicBezTo>
                  <a:cubicBezTo>
                    <a:pt x="23" y="64"/>
                    <a:pt x="24" y="64"/>
                    <a:pt x="24" y="65"/>
                  </a:cubicBezTo>
                  <a:cubicBezTo>
                    <a:pt x="25" y="67"/>
                    <a:pt x="25" y="70"/>
                    <a:pt x="25" y="72"/>
                  </a:cubicBezTo>
                  <a:cubicBezTo>
                    <a:pt x="26" y="75"/>
                    <a:pt x="26" y="77"/>
                    <a:pt x="28" y="79"/>
                  </a:cubicBezTo>
                  <a:cubicBezTo>
                    <a:pt x="28" y="79"/>
                    <a:pt x="29" y="80"/>
                    <a:pt x="29" y="80"/>
                  </a:cubicBezTo>
                  <a:cubicBezTo>
                    <a:pt x="29" y="82"/>
                    <a:pt x="30" y="82"/>
                    <a:pt x="30" y="82"/>
                  </a:cubicBezTo>
                  <a:cubicBezTo>
                    <a:pt x="31" y="83"/>
                    <a:pt x="29" y="85"/>
                    <a:pt x="30" y="85"/>
                  </a:cubicBezTo>
                  <a:cubicBezTo>
                    <a:pt x="30" y="85"/>
                    <a:pt x="30" y="85"/>
                    <a:pt x="31" y="85"/>
                  </a:cubicBezTo>
                  <a:cubicBezTo>
                    <a:pt x="31" y="86"/>
                    <a:pt x="29" y="87"/>
                    <a:pt x="29" y="88"/>
                  </a:cubicBezTo>
                  <a:cubicBezTo>
                    <a:pt x="29" y="90"/>
                    <a:pt x="30" y="88"/>
                    <a:pt x="31" y="89"/>
                  </a:cubicBezTo>
                  <a:cubicBezTo>
                    <a:pt x="31" y="89"/>
                    <a:pt x="29" y="97"/>
                    <a:pt x="29" y="98"/>
                  </a:cubicBezTo>
                  <a:cubicBezTo>
                    <a:pt x="31" y="96"/>
                    <a:pt x="32" y="92"/>
                    <a:pt x="33" y="90"/>
                  </a:cubicBezTo>
                  <a:cubicBezTo>
                    <a:pt x="34" y="88"/>
                    <a:pt x="35" y="87"/>
                    <a:pt x="34" y="85"/>
                  </a:cubicBezTo>
                  <a:cubicBezTo>
                    <a:pt x="33" y="83"/>
                    <a:pt x="33" y="82"/>
                    <a:pt x="33" y="80"/>
                  </a:cubicBezTo>
                  <a:cubicBezTo>
                    <a:pt x="32" y="78"/>
                    <a:pt x="27" y="74"/>
                    <a:pt x="28" y="71"/>
                  </a:cubicBezTo>
                  <a:cubicBezTo>
                    <a:pt x="28" y="71"/>
                    <a:pt x="30" y="70"/>
                    <a:pt x="30" y="69"/>
                  </a:cubicBezTo>
                  <a:cubicBezTo>
                    <a:pt x="29" y="67"/>
                    <a:pt x="30" y="67"/>
                    <a:pt x="30" y="65"/>
                  </a:cubicBezTo>
                  <a:cubicBezTo>
                    <a:pt x="31" y="62"/>
                    <a:pt x="27" y="60"/>
                    <a:pt x="26" y="58"/>
                  </a:cubicBezTo>
                  <a:cubicBezTo>
                    <a:pt x="23" y="56"/>
                    <a:pt x="25" y="52"/>
                    <a:pt x="26" y="49"/>
                  </a:cubicBezTo>
                  <a:cubicBezTo>
                    <a:pt x="26" y="47"/>
                    <a:pt x="27" y="47"/>
                    <a:pt x="29" y="47"/>
                  </a:cubicBezTo>
                  <a:cubicBezTo>
                    <a:pt x="31" y="47"/>
                    <a:pt x="33" y="45"/>
                    <a:pt x="34" y="44"/>
                  </a:cubicBezTo>
                  <a:cubicBezTo>
                    <a:pt x="36" y="43"/>
                    <a:pt x="37" y="44"/>
                    <a:pt x="39" y="42"/>
                  </a:cubicBezTo>
                  <a:cubicBezTo>
                    <a:pt x="40" y="40"/>
                    <a:pt x="41" y="39"/>
                    <a:pt x="41" y="38"/>
                  </a:cubicBezTo>
                  <a:cubicBezTo>
                    <a:pt x="41" y="38"/>
                    <a:pt x="40" y="38"/>
                    <a:pt x="39" y="38"/>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386" name="Freeform 703">
              <a:extLst>
                <a:ext uri="{FF2B5EF4-FFF2-40B4-BE49-F238E27FC236}">
                  <a16:creationId xmlns:a16="http://schemas.microsoft.com/office/drawing/2014/main" id="{09E112A4-1787-499E-49B8-39A5F58885EF}"/>
                </a:ext>
              </a:extLst>
            </p:cNvPr>
            <p:cNvSpPr>
              <a:spLocks/>
            </p:cNvSpPr>
            <p:nvPr/>
          </p:nvSpPr>
          <p:spPr bwMode="auto">
            <a:xfrm>
              <a:off x="9308197" y="3725320"/>
              <a:ext cx="89873" cy="116397"/>
            </a:xfrm>
            <a:custGeom>
              <a:avLst/>
              <a:gdLst>
                <a:gd name="T0" fmla="*/ 21 w 23"/>
                <a:gd name="T1" fmla="*/ 26 h 28"/>
                <a:gd name="T2" fmla="*/ 20 w 23"/>
                <a:gd name="T3" fmla="*/ 17 h 28"/>
                <a:gd name="T4" fmla="*/ 18 w 23"/>
                <a:gd name="T5" fmla="*/ 16 h 28"/>
                <a:gd name="T6" fmla="*/ 16 w 23"/>
                <a:gd name="T7" fmla="*/ 18 h 28"/>
                <a:gd name="T8" fmla="*/ 17 w 23"/>
                <a:gd name="T9" fmla="*/ 13 h 28"/>
                <a:gd name="T10" fmla="*/ 18 w 23"/>
                <a:gd name="T11" fmla="*/ 7 h 28"/>
                <a:gd name="T12" fmla="*/ 14 w 23"/>
                <a:gd name="T13" fmla="*/ 7 h 28"/>
                <a:gd name="T14" fmla="*/ 10 w 23"/>
                <a:gd name="T15" fmla="*/ 7 h 28"/>
                <a:gd name="T16" fmla="*/ 8 w 23"/>
                <a:gd name="T17" fmla="*/ 4 h 28"/>
                <a:gd name="T18" fmla="*/ 6 w 23"/>
                <a:gd name="T19" fmla="*/ 2 h 28"/>
                <a:gd name="T20" fmla="*/ 2 w 23"/>
                <a:gd name="T21" fmla="*/ 1 h 28"/>
                <a:gd name="T22" fmla="*/ 4 w 23"/>
                <a:gd name="T23" fmla="*/ 5 h 28"/>
                <a:gd name="T24" fmla="*/ 1 w 23"/>
                <a:gd name="T25" fmla="*/ 9 h 28"/>
                <a:gd name="T26" fmla="*/ 3 w 23"/>
                <a:gd name="T27" fmla="*/ 16 h 28"/>
                <a:gd name="T28" fmla="*/ 5 w 23"/>
                <a:gd name="T29" fmla="*/ 25 h 28"/>
                <a:gd name="T30" fmla="*/ 6 w 23"/>
                <a:gd name="T31" fmla="*/ 22 h 28"/>
                <a:gd name="T32" fmla="*/ 7 w 23"/>
                <a:gd name="T33" fmla="*/ 24 h 28"/>
                <a:gd name="T34" fmla="*/ 7 w 23"/>
                <a:gd name="T35" fmla="*/ 23 h 28"/>
                <a:gd name="T36" fmla="*/ 8 w 23"/>
                <a:gd name="T37" fmla="*/ 21 h 28"/>
                <a:gd name="T38" fmla="*/ 13 w 23"/>
                <a:gd name="T39" fmla="*/ 22 h 28"/>
                <a:gd name="T40" fmla="*/ 11 w 23"/>
                <a:gd name="T41" fmla="*/ 16 h 28"/>
                <a:gd name="T42" fmla="*/ 13 w 23"/>
                <a:gd name="T43" fmla="*/ 19 h 28"/>
                <a:gd name="T44" fmla="*/ 17 w 23"/>
                <a:gd name="T45" fmla="*/ 20 h 28"/>
                <a:gd name="T46" fmla="*/ 18 w 23"/>
                <a:gd name="T47" fmla="*/ 22 h 28"/>
                <a:gd name="T48" fmla="*/ 19 w 23"/>
                <a:gd name="T49" fmla="*/ 28 h 28"/>
                <a:gd name="T50" fmla="*/ 21 w 23"/>
                <a:gd name="T51" fmla="*/ 26 h 28"/>
                <a:gd name="T52" fmla="*/ 21 w 23"/>
                <a:gd name="T53" fmla="*/ 2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3" h="28">
                  <a:moveTo>
                    <a:pt x="21" y="26"/>
                  </a:moveTo>
                  <a:cubicBezTo>
                    <a:pt x="22" y="24"/>
                    <a:pt x="20" y="19"/>
                    <a:pt x="20" y="17"/>
                  </a:cubicBezTo>
                  <a:cubicBezTo>
                    <a:pt x="20" y="17"/>
                    <a:pt x="19" y="13"/>
                    <a:pt x="18" y="16"/>
                  </a:cubicBezTo>
                  <a:cubicBezTo>
                    <a:pt x="18" y="16"/>
                    <a:pt x="17" y="17"/>
                    <a:pt x="16" y="18"/>
                  </a:cubicBezTo>
                  <a:cubicBezTo>
                    <a:pt x="16" y="17"/>
                    <a:pt x="14" y="13"/>
                    <a:pt x="17" y="13"/>
                  </a:cubicBezTo>
                  <a:cubicBezTo>
                    <a:pt x="19" y="12"/>
                    <a:pt x="23" y="6"/>
                    <a:pt x="18" y="7"/>
                  </a:cubicBezTo>
                  <a:cubicBezTo>
                    <a:pt x="17" y="8"/>
                    <a:pt x="15" y="7"/>
                    <a:pt x="14" y="7"/>
                  </a:cubicBezTo>
                  <a:cubicBezTo>
                    <a:pt x="13" y="7"/>
                    <a:pt x="11" y="7"/>
                    <a:pt x="10" y="7"/>
                  </a:cubicBezTo>
                  <a:cubicBezTo>
                    <a:pt x="8" y="6"/>
                    <a:pt x="8" y="5"/>
                    <a:pt x="8" y="4"/>
                  </a:cubicBezTo>
                  <a:cubicBezTo>
                    <a:pt x="8" y="2"/>
                    <a:pt x="7" y="3"/>
                    <a:pt x="6" y="2"/>
                  </a:cubicBezTo>
                  <a:cubicBezTo>
                    <a:pt x="4" y="1"/>
                    <a:pt x="3" y="0"/>
                    <a:pt x="2" y="1"/>
                  </a:cubicBezTo>
                  <a:cubicBezTo>
                    <a:pt x="1" y="3"/>
                    <a:pt x="3" y="4"/>
                    <a:pt x="4" y="5"/>
                  </a:cubicBezTo>
                  <a:cubicBezTo>
                    <a:pt x="7" y="8"/>
                    <a:pt x="2" y="6"/>
                    <a:pt x="1" y="9"/>
                  </a:cubicBezTo>
                  <a:cubicBezTo>
                    <a:pt x="0" y="12"/>
                    <a:pt x="2" y="14"/>
                    <a:pt x="3" y="16"/>
                  </a:cubicBezTo>
                  <a:cubicBezTo>
                    <a:pt x="5" y="19"/>
                    <a:pt x="6" y="22"/>
                    <a:pt x="5" y="25"/>
                  </a:cubicBezTo>
                  <a:cubicBezTo>
                    <a:pt x="6" y="26"/>
                    <a:pt x="6" y="23"/>
                    <a:pt x="6" y="22"/>
                  </a:cubicBezTo>
                  <a:cubicBezTo>
                    <a:pt x="6" y="23"/>
                    <a:pt x="6" y="24"/>
                    <a:pt x="7" y="24"/>
                  </a:cubicBezTo>
                  <a:cubicBezTo>
                    <a:pt x="7" y="24"/>
                    <a:pt x="7" y="23"/>
                    <a:pt x="7" y="23"/>
                  </a:cubicBezTo>
                  <a:cubicBezTo>
                    <a:pt x="8" y="26"/>
                    <a:pt x="8" y="23"/>
                    <a:pt x="8" y="21"/>
                  </a:cubicBezTo>
                  <a:cubicBezTo>
                    <a:pt x="8" y="22"/>
                    <a:pt x="12" y="25"/>
                    <a:pt x="13" y="22"/>
                  </a:cubicBezTo>
                  <a:cubicBezTo>
                    <a:pt x="13" y="21"/>
                    <a:pt x="12" y="16"/>
                    <a:pt x="11" y="16"/>
                  </a:cubicBezTo>
                  <a:cubicBezTo>
                    <a:pt x="12" y="16"/>
                    <a:pt x="13" y="18"/>
                    <a:pt x="13" y="19"/>
                  </a:cubicBezTo>
                  <a:cubicBezTo>
                    <a:pt x="14" y="20"/>
                    <a:pt x="17" y="18"/>
                    <a:pt x="17" y="20"/>
                  </a:cubicBezTo>
                  <a:cubicBezTo>
                    <a:pt x="17" y="21"/>
                    <a:pt x="18" y="20"/>
                    <a:pt x="18" y="22"/>
                  </a:cubicBezTo>
                  <a:cubicBezTo>
                    <a:pt x="18" y="24"/>
                    <a:pt x="18" y="26"/>
                    <a:pt x="19" y="28"/>
                  </a:cubicBezTo>
                  <a:cubicBezTo>
                    <a:pt x="20" y="27"/>
                    <a:pt x="20" y="27"/>
                    <a:pt x="21" y="26"/>
                  </a:cubicBezTo>
                  <a:cubicBezTo>
                    <a:pt x="22" y="25"/>
                    <a:pt x="20" y="27"/>
                    <a:pt x="21" y="26"/>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387" name="Freeform 704">
              <a:extLst>
                <a:ext uri="{FF2B5EF4-FFF2-40B4-BE49-F238E27FC236}">
                  <a16:creationId xmlns:a16="http://schemas.microsoft.com/office/drawing/2014/main" id="{975D53CB-B060-A6A5-1F71-0E5F399BFB8B}"/>
                </a:ext>
              </a:extLst>
            </p:cNvPr>
            <p:cNvSpPr>
              <a:spLocks/>
            </p:cNvSpPr>
            <p:nvPr/>
          </p:nvSpPr>
          <p:spPr bwMode="auto">
            <a:xfrm>
              <a:off x="9477210" y="3854492"/>
              <a:ext cx="164990" cy="320801"/>
            </a:xfrm>
            <a:custGeom>
              <a:avLst/>
              <a:gdLst>
                <a:gd name="T0" fmla="*/ 40 w 42"/>
                <a:gd name="T1" fmla="*/ 30 h 77"/>
                <a:gd name="T2" fmla="*/ 41 w 42"/>
                <a:gd name="T3" fmla="*/ 27 h 77"/>
                <a:gd name="T4" fmla="*/ 39 w 42"/>
                <a:gd name="T5" fmla="*/ 24 h 77"/>
                <a:gd name="T6" fmla="*/ 36 w 42"/>
                <a:gd name="T7" fmla="*/ 20 h 77"/>
                <a:gd name="T8" fmla="*/ 35 w 42"/>
                <a:gd name="T9" fmla="*/ 15 h 77"/>
                <a:gd name="T10" fmla="*/ 30 w 42"/>
                <a:gd name="T11" fmla="*/ 12 h 77"/>
                <a:gd name="T12" fmla="*/ 25 w 42"/>
                <a:gd name="T13" fmla="*/ 14 h 77"/>
                <a:gd name="T14" fmla="*/ 21 w 42"/>
                <a:gd name="T15" fmla="*/ 14 h 77"/>
                <a:gd name="T16" fmla="*/ 17 w 42"/>
                <a:gd name="T17" fmla="*/ 16 h 77"/>
                <a:gd name="T18" fmla="*/ 19 w 42"/>
                <a:gd name="T19" fmla="*/ 12 h 77"/>
                <a:gd name="T20" fmla="*/ 19 w 42"/>
                <a:gd name="T21" fmla="*/ 9 h 77"/>
                <a:gd name="T22" fmla="*/ 18 w 42"/>
                <a:gd name="T23" fmla="*/ 5 h 77"/>
                <a:gd name="T24" fmla="*/ 15 w 42"/>
                <a:gd name="T25" fmla="*/ 4 h 77"/>
                <a:gd name="T26" fmla="*/ 9 w 42"/>
                <a:gd name="T27" fmla="*/ 1 h 77"/>
                <a:gd name="T28" fmla="*/ 4 w 42"/>
                <a:gd name="T29" fmla="*/ 4 h 77"/>
                <a:gd name="T30" fmla="*/ 1 w 42"/>
                <a:gd name="T31" fmla="*/ 8 h 77"/>
                <a:gd name="T32" fmla="*/ 0 w 42"/>
                <a:gd name="T33" fmla="*/ 13 h 77"/>
                <a:gd name="T34" fmla="*/ 3 w 42"/>
                <a:gd name="T35" fmla="*/ 16 h 77"/>
                <a:gd name="T36" fmla="*/ 6 w 42"/>
                <a:gd name="T37" fmla="*/ 20 h 77"/>
                <a:gd name="T38" fmla="*/ 5 w 42"/>
                <a:gd name="T39" fmla="*/ 24 h 77"/>
                <a:gd name="T40" fmla="*/ 5 w 42"/>
                <a:gd name="T41" fmla="*/ 27 h 77"/>
                <a:gd name="T42" fmla="*/ 4 w 42"/>
                <a:gd name="T43" fmla="*/ 28 h 77"/>
                <a:gd name="T44" fmla="*/ 6 w 42"/>
                <a:gd name="T45" fmla="*/ 33 h 77"/>
                <a:gd name="T46" fmla="*/ 9 w 42"/>
                <a:gd name="T47" fmla="*/ 37 h 77"/>
                <a:gd name="T48" fmla="*/ 10 w 42"/>
                <a:gd name="T49" fmla="*/ 42 h 77"/>
                <a:gd name="T50" fmla="*/ 6 w 42"/>
                <a:gd name="T51" fmla="*/ 52 h 77"/>
                <a:gd name="T52" fmla="*/ 5 w 42"/>
                <a:gd name="T53" fmla="*/ 55 h 77"/>
                <a:gd name="T54" fmla="*/ 4 w 42"/>
                <a:gd name="T55" fmla="*/ 58 h 77"/>
                <a:gd name="T56" fmla="*/ 5 w 42"/>
                <a:gd name="T57" fmla="*/ 62 h 77"/>
                <a:gd name="T58" fmla="*/ 11 w 42"/>
                <a:gd name="T59" fmla="*/ 69 h 77"/>
                <a:gd name="T60" fmla="*/ 13 w 42"/>
                <a:gd name="T61" fmla="*/ 72 h 77"/>
                <a:gd name="T62" fmla="*/ 16 w 42"/>
                <a:gd name="T63" fmla="*/ 72 h 77"/>
                <a:gd name="T64" fmla="*/ 18 w 42"/>
                <a:gd name="T65" fmla="*/ 74 h 77"/>
                <a:gd name="T66" fmla="*/ 19 w 42"/>
                <a:gd name="T67" fmla="*/ 76 h 77"/>
                <a:gd name="T68" fmla="*/ 21 w 42"/>
                <a:gd name="T69" fmla="*/ 76 h 77"/>
                <a:gd name="T70" fmla="*/ 23 w 42"/>
                <a:gd name="T71" fmla="*/ 74 h 77"/>
                <a:gd name="T72" fmla="*/ 16 w 42"/>
                <a:gd name="T73" fmla="*/ 69 h 77"/>
                <a:gd name="T74" fmla="*/ 13 w 42"/>
                <a:gd name="T75" fmla="*/ 67 h 77"/>
                <a:gd name="T76" fmla="*/ 15 w 42"/>
                <a:gd name="T77" fmla="*/ 67 h 77"/>
                <a:gd name="T78" fmla="*/ 12 w 42"/>
                <a:gd name="T79" fmla="*/ 60 h 77"/>
                <a:gd name="T80" fmla="*/ 11 w 42"/>
                <a:gd name="T81" fmla="*/ 58 h 77"/>
                <a:gd name="T82" fmla="*/ 9 w 42"/>
                <a:gd name="T83" fmla="*/ 56 h 77"/>
                <a:gd name="T84" fmla="*/ 11 w 42"/>
                <a:gd name="T85" fmla="*/ 48 h 77"/>
                <a:gd name="T86" fmla="*/ 13 w 42"/>
                <a:gd name="T87" fmla="*/ 43 h 77"/>
                <a:gd name="T88" fmla="*/ 14 w 42"/>
                <a:gd name="T89" fmla="*/ 36 h 77"/>
                <a:gd name="T90" fmla="*/ 17 w 42"/>
                <a:gd name="T91" fmla="*/ 40 h 77"/>
                <a:gd name="T92" fmla="*/ 22 w 42"/>
                <a:gd name="T93" fmla="*/ 41 h 77"/>
                <a:gd name="T94" fmla="*/ 27 w 42"/>
                <a:gd name="T95" fmla="*/ 44 h 77"/>
                <a:gd name="T96" fmla="*/ 24 w 42"/>
                <a:gd name="T97" fmla="*/ 38 h 77"/>
                <a:gd name="T98" fmla="*/ 28 w 42"/>
                <a:gd name="T99" fmla="*/ 33 h 77"/>
                <a:gd name="T100" fmla="*/ 34 w 42"/>
                <a:gd name="T101" fmla="*/ 32 h 77"/>
                <a:gd name="T102" fmla="*/ 38 w 42"/>
                <a:gd name="T103" fmla="*/ 33 h 77"/>
                <a:gd name="T104" fmla="*/ 40 w 42"/>
                <a:gd name="T105" fmla="*/ 30 h 77"/>
                <a:gd name="T106" fmla="*/ 40 w 42"/>
                <a:gd name="T107" fmla="*/ 3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2" h="77">
                  <a:moveTo>
                    <a:pt x="40" y="30"/>
                  </a:moveTo>
                  <a:cubicBezTo>
                    <a:pt x="41" y="30"/>
                    <a:pt x="40" y="28"/>
                    <a:pt x="41" y="27"/>
                  </a:cubicBezTo>
                  <a:cubicBezTo>
                    <a:pt x="42" y="26"/>
                    <a:pt x="40" y="24"/>
                    <a:pt x="39" y="24"/>
                  </a:cubicBezTo>
                  <a:cubicBezTo>
                    <a:pt x="38" y="23"/>
                    <a:pt x="36" y="22"/>
                    <a:pt x="36" y="20"/>
                  </a:cubicBezTo>
                  <a:cubicBezTo>
                    <a:pt x="36" y="18"/>
                    <a:pt x="37" y="17"/>
                    <a:pt x="35" y="15"/>
                  </a:cubicBezTo>
                  <a:cubicBezTo>
                    <a:pt x="34" y="14"/>
                    <a:pt x="32" y="12"/>
                    <a:pt x="30" y="12"/>
                  </a:cubicBezTo>
                  <a:cubicBezTo>
                    <a:pt x="28" y="12"/>
                    <a:pt x="27" y="14"/>
                    <a:pt x="25" y="14"/>
                  </a:cubicBezTo>
                  <a:cubicBezTo>
                    <a:pt x="23" y="13"/>
                    <a:pt x="23" y="13"/>
                    <a:pt x="21" y="14"/>
                  </a:cubicBezTo>
                  <a:cubicBezTo>
                    <a:pt x="21" y="14"/>
                    <a:pt x="18" y="17"/>
                    <a:pt x="17" y="16"/>
                  </a:cubicBezTo>
                  <a:cubicBezTo>
                    <a:pt x="17" y="15"/>
                    <a:pt x="20" y="13"/>
                    <a:pt x="19" y="12"/>
                  </a:cubicBezTo>
                  <a:cubicBezTo>
                    <a:pt x="17" y="11"/>
                    <a:pt x="19" y="10"/>
                    <a:pt x="19" y="9"/>
                  </a:cubicBezTo>
                  <a:cubicBezTo>
                    <a:pt x="19" y="8"/>
                    <a:pt x="19" y="5"/>
                    <a:pt x="18" y="5"/>
                  </a:cubicBezTo>
                  <a:cubicBezTo>
                    <a:pt x="16" y="6"/>
                    <a:pt x="14" y="6"/>
                    <a:pt x="15" y="4"/>
                  </a:cubicBezTo>
                  <a:cubicBezTo>
                    <a:pt x="16" y="0"/>
                    <a:pt x="11" y="0"/>
                    <a:pt x="9" y="1"/>
                  </a:cubicBezTo>
                  <a:cubicBezTo>
                    <a:pt x="8" y="3"/>
                    <a:pt x="6" y="4"/>
                    <a:pt x="4" y="4"/>
                  </a:cubicBezTo>
                  <a:cubicBezTo>
                    <a:pt x="2" y="4"/>
                    <a:pt x="1" y="7"/>
                    <a:pt x="1" y="8"/>
                  </a:cubicBezTo>
                  <a:cubicBezTo>
                    <a:pt x="1" y="10"/>
                    <a:pt x="0" y="11"/>
                    <a:pt x="0" y="13"/>
                  </a:cubicBezTo>
                  <a:cubicBezTo>
                    <a:pt x="0" y="15"/>
                    <a:pt x="1" y="15"/>
                    <a:pt x="3" y="16"/>
                  </a:cubicBezTo>
                  <a:cubicBezTo>
                    <a:pt x="4" y="18"/>
                    <a:pt x="5" y="19"/>
                    <a:pt x="6" y="20"/>
                  </a:cubicBezTo>
                  <a:cubicBezTo>
                    <a:pt x="7" y="22"/>
                    <a:pt x="5" y="23"/>
                    <a:pt x="5" y="24"/>
                  </a:cubicBezTo>
                  <a:cubicBezTo>
                    <a:pt x="5" y="25"/>
                    <a:pt x="6" y="26"/>
                    <a:pt x="5" y="27"/>
                  </a:cubicBezTo>
                  <a:cubicBezTo>
                    <a:pt x="5" y="27"/>
                    <a:pt x="4" y="27"/>
                    <a:pt x="4" y="28"/>
                  </a:cubicBezTo>
                  <a:cubicBezTo>
                    <a:pt x="3" y="29"/>
                    <a:pt x="5" y="32"/>
                    <a:pt x="6" y="33"/>
                  </a:cubicBezTo>
                  <a:cubicBezTo>
                    <a:pt x="7" y="34"/>
                    <a:pt x="8" y="35"/>
                    <a:pt x="9" y="37"/>
                  </a:cubicBezTo>
                  <a:cubicBezTo>
                    <a:pt x="9" y="39"/>
                    <a:pt x="9" y="40"/>
                    <a:pt x="10" y="42"/>
                  </a:cubicBezTo>
                  <a:cubicBezTo>
                    <a:pt x="11" y="46"/>
                    <a:pt x="8" y="49"/>
                    <a:pt x="6" y="52"/>
                  </a:cubicBezTo>
                  <a:cubicBezTo>
                    <a:pt x="6" y="53"/>
                    <a:pt x="5" y="54"/>
                    <a:pt x="5" y="55"/>
                  </a:cubicBezTo>
                  <a:cubicBezTo>
                    <a:pt x="4" y="56"/>
                    <a:pt x="4" y="57"/>
                    <a:pt x="4" y="58"/>
                  </a:cubicBezTo>
                  <a:cubicBezTo>
                    <a:pt x="4" y="59"/>
                    <a:pt x="3" y="62"/>
                    <a:pt x="5" y="62"/>
                  </a:cubicBezTo>
                  <a:cubicBezTo>
                    <a:pt x="8" y="64"/>
                    <a:pt x="9" y="67"/>
                    <a:pt x="11" y="69"/>
                  </a:cubicBezTo>
                  <a:cubicBezTo>
                    <a:pt x="12" y="70"/>
                    <a:pt x="12" y="71"/>
                    <a:pt x="13" y="72"/>
                  </a:cubicBezTo>
                  <a:cubicBezTo>
                    <a:pt x="14" y="72"/>
                    <a:pt x="15" y="72"/>
                    <a:pt x="16" y="72"/>
                  </a:cubicBezTo>
                  <a:cubicBezTo>
                    <a:pt x="17" y="73"/>
                    <a:pt x="18" y="73"/>
                    <a:pt x="18" y="74"/>
                  </a:cubicBezTo>
                  <a:cubicBezTo>
                    <a:pt x="18" y="75"/>
                    <a:pt x="18" y="76"/>
                    <a:pt x="19" y="76"/>
                  </a:cubicBezTo>
                  <a:cubicBezTo>
                    <a:pt x="19" y="77"/>
                    <a:pt x="20" y="76"/>
                    <a:pt x="21" y="76"/>
                  </a:cubicBezTo>
                  <a:cubicBezTo>
                    <a:pt x="22" y="76"/>
                    <a:pt x="23" y="74"/>
                    <a:pt x="23" y="74"/>
                  </a:cubicBezTo>
                  <a:cubicBezTo>
                    <a:pt x="21" y="71"/>
                    <a:pt x="20" y="70"/>
                    <a:pt x="16" y="69"/>
                  </a:cubicBezTo>
                  <a:cubicBezTo>
                    <a:pt x="15" y="69"/>
                    <a:pt x="14" y="68"/>
                    <a:pt x="13" y="67"/>
                  </a:cubicBezTo>
                  <a:cubicBezTo>
                    <a:pt x="13" y="65"/>
                    <a:pt x="14" y="67"/>
                    <a:pt x="15" y="67"/>
                  </a:cubicBezTo>
                  <a:cubicBezTo>
                    <a:pt x="14" y="67"/>
                    <a:pt x="12" y="61"/>
                    <a:pt x="12" y="60"/>
                  </a:cubicBezTo>
                  <a:cubicBezTo>
                    <a:pt x="12" y="59"/>
                    <a:pt x="12" y="59"/>
                    <a:pt x="11" y="58"/>
                  </a:cubicBezTo>
                  <a:cubicBezTo>
                    <a:pt x="10" y="58"/>
                    <a:pt x="9" y="57"/>
                    <a:pt x="9" y="56"/>
                  </a:cubicBezTo>
                  <a:cubicBezTo>
                    <a:pt x="8" y="53"/>
                    <a:pt x="10" y="50"/>
                    <a:pt x="11" y="48"/>
                  </a:cubicBezTo>
                  <a:cubicBezTo>
                    <a:pt x="11" y="46"/>
                    <a:pt x="13" y="44"/>
                    <a:pt x="13" y="43"/>
                  </a:cubicBezTo>
                  <a:cubicBezTo>
                    <a:pt x="13" y="41"/>
                    <a:pt x="12" y="37"/>
                    <a:pt x="14" y="36"/>
                  </a:cubicBezTo>
                  <a:cubicBezTo>
                    <a:pt x="17" y="36"/>
                    <a:pt x="17" y="37"/>
                    <a:pt x="17" y="40"/>
                  </a:cubicBezTo>
                  <a:cubicBezTo>
                    <a:pt x="16" y="42"/>
                    <a:pt x="20" y="41"/>
                    <a:pt x="22" y="41"/>
                  </a:cubicBezTo>
                  <a:cubicBezTo>
                    <a:pt x="23" y="41"/>
                    <a:pt x="26" y="43"/>
                    <a:pt x="27" y="44"/>
                  </a:cubicBezTo>
                  <a:cubicBezTo>
                    <a:pt x="27" y="42"/>
                    <a:pt x="25" y="41"/>
                    <a:pt x="24" y="38"/>
                  </a:cubicBezTo>
                  <a:cubicBezTo>
                    <a:pt x="24" y="36"/>
                    <a:pt x="26" y="35"/>
                    <a:pt x="28" y="33"/>
                  </a:cubicBezTo>
                  <a:cubicBezTo>
                    <a:pt x="29" y="32"/>
                    <a:pt x="32" y="32"/>
                    <a:pt x="34" y="32"/>
                  </a:cubicBezTo>
                  <a:cubicBezTo>
                    <a:pt x="36" y="32"/>
                    <a:pt x="37" y="32"/>
                    <a:pt x="38" y="33"/>
                  </a:cubicBezTo>
                  <a:cubicBezTo>
                    <a:pt x="40" y="33"/>
                    <a:pt x="39" y="32"/>
                    <a:pt x="40" y="30"/>
                  </a:cubicBezTo>
                  <a:cubicBezTo>
                    <a:pt x="41" y="30"/>
                    <a:pt x="40" y="31"/>
                    <a:pt x="40" y="30"/>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388" name="Freeform 705">
              <a:extLst>
                <a:ext uri="{FF2B5EF4-FFF2-40B4-BE49-F238E27FC236}">
                  <a16:creationId xmlns:a16="http://schemas.microsoft.com/office/drawing/2014/main" id="{51FDDAF9-0229-B6F7-C1FE-A4C8C44A412E}"/>
                </a:ext>
              </a:extLst>
            </p:cNvPr>
            <p:cNvSpPr>
              <a:spLocks/>
            </p:cNvSpPr>
            <p:nvPr/>
          </p:nvSpPr>
          <p:spPr bwMode="auto">
            <a:xfrm>
              <a:off x="9567083" y="3787777"/>
              <a:ext cx="150234" cy="325060"/>
            </a:xfrm>
            <a:custGeom>
              <a:avLst/>
              <a:gdLst>
                <a:gd name="T0" fmla="*/ 37 w 38"/>
                <a:gd name="T1" fmla="*/ 55 h 78"/>
                <a:gd name="T2" fmla="*/ 36 w 38"/>
                <a:gd name="T3" fmla="*/ 49 h 78"/>
                <a:gd name="T4" fmla="*/ 32 w 38"/>
                <a:gd name="T5" fmla="*/ 41 h 78"/>
                <a:gd name="T6" fmla="*/ 28 w 38"/>
                <a:gd name="T7" fmla="*/ 37 h 78"/>
                <a:gd name="T8" fmla="*/ 22 w 38"/>
                <a:gd name="T9" fmla="*/ 31 h 78"/>
                <a:gd name="T10" fmla="*/ 18 w 38"/>
                <a:gd name="T11" fmla="*/ 26 h 78"/>
                <a:gd name="T12" fmla="*/ 19 w 38"/>
                <a:gd name="T13" fmla="*/ 20 h 78"/>
                <a:gd name="T14" fmla="*/ 23 w 38"/>
                <a:gd name="T15" fmla="*/ 15 h 78"/>
                <a:gd name="T16" fmla="*/ 29 w 38"/>
                <a:gd name="T17" fmla="*/ 11 h 78"/>
                <a:gd name="T18" fmla="*/ 23 w 38"/>
                <a:gd name="T19" fmla="*/ 7 h 78"/>
                <a:gd name="T20" fmla="*/ 24 w 38"/>
                <a:gd name="T21" fmla="*/ 4 h 78"/>
                <a:gd name="T22" fmla="*/ 19 w 38"/>
                <a:gd name="T23" fmla="*/ 3 h 78"/>
                <a:gd name="T24" fmla="*/ 14 w 38"/>
                <a:gd name="T25" fmla="*/ 3 h 78"/>
                <a:gd name="T26" fmla="*/ 11 w 38"/>
                <a:gd name="T27" fmla="*/ 5 h 78"/>
                <a:gd name="T28" fmla="*/ 8 w 38"/>
                <a:gd name="T29" fmla="*/ 5 h 78"/>
                <a:gd name="T30" fmla="*/ 5 w 38"/>
                <a:gd name="T31" fmla="*/ 5 h 78"/>
                <a:gd name="T32" fmla="*/ 3 w 38"/>
                <a:gd name="T33" fmla="*/ 5 h 78"/>
                <a:gd name="T34" fmla="*/ 0 w 38"/>
                <a:gd name="T35" fmla="*/ 6 h 78"/>
                <a:gd name="T36" fmla="*/ 4 w 38"/>
                <a:gd name="T37" fmla="*/ 9 h 78"/>
                <a:gd name="T38" fmla="*/ 5 w 38"/>
                <a:gd name="T39" fmla="*/ 13 h 78"/>
                <a:gd name="T40" fmla="*/ 9 w 38"/>
                <a:gd name="T41" fmla="*/ 14 h 78"/>
                <a:gd name="T42" fmla="*/ 12 w 38"/>
                <a:gd name="T43" fmla="*/ 17 h 78"/>
                <a:gd name="T44" fmla="*/ 13 w 38"/>
                <a:gd name="T45" fmla="*/ 21 h 78"/>
                <a:gd name="T46" fmla="*/ 10 w 38"/>
                <a:gd name="T47" fmla="*/ 22 h 78"/>
                <a:gd name="T48" fmla="*/ 14 w 38"/>
                <a:gd name="T49" fmla="*/ 25 h 78"/>
                <a:gd name="T50" fmla="*/ 19 w 38"/>
                <a:gd name="T51" fmla="*/ 31 h 78"/>
                <a:gd name="T52" fmla="*/ 23 w 38"/>
                <a:gd name="T53" fmla="*/ 35 h 78"/>
                <a:gd name="T54" fmla="*/ 26 w 38"/>
                <a:gd name="T55" fmla="*/ 39 h 78"/>
                <a:gd name="T56" fmla="*/ 28 w 38"/>
                <a:gd name="T57" fmla="*/ 43 h 78"/>
                <a:gd name="T58" fmla="*/ 27 w 38"/>
                <a:gd name="T59" fmla="*/ 48 h 78"/>
                <a:gd name="T60" fmla="*/ 28 w 38"/>
                <a:gd name="T61" fmla="*/ 52 h 78"/>
                <a:gd name="T62" fmla="*/ 28 w 38"/>
                <a:gd name="T63" fmla="*/ 57 h 78"/>
                <a:gd name="T64" fmla="*/ 23 w 38"/>
                <a:gd name="T65" fmla="*/ 60 h 78"/>
                <a:gd name="T66" fmla="*/ 20 w 38"/>
                <a:gd name="T67" fmla="*/ 62 h 78"/>
                <a:gd name="T68" fmla="*/ 20 w 38"/>
                <a:gd name="T69" fmla="*/ 65 h 78"/>
                <a:gd name="T70" fmla="*/ 18 w 38"/>
                <a:gd name="T71" fmla="*/ 66 h 78"/>
                <a:gd name="T72" fmla="*/ 14 w 38"/>
                <a:gd name="T73" fmla="*/ 67 h 78"/>
                <a:gd name="T74" fmla="*/ 15 w 38"/>
                <a:gd name="T75" fmla="*/ 70 h 78"/>
                <a:gd name="T76" fmla="*/ 14 w 38"/>
                <a:gd name="T77" fmla="*/ 74 h 78"/>
                <a:gd name="T78" fmla="*/ 14 w 38"/>
                <a:gd name="T79" fmla="*/ 77 h 78"/>
                <a:gd name="T80" fmla="*/ 18 w 38"/>
                <a:gd name="T81" fmla="*/ 75 h 78"/>
                <a:gd name="T82" fmla="*/ 19 w 38"/>
                <a:gd name="T83" fmla="*/ 71 h 78"/>
                <a:gd name="T84" fmla="*/ 22 w 38"/>
                <a:gd name="T85" fmla="*/ 72 h 78"/>
                <a:gd name="T86" fmla="*/ 21 w 38"/>
                <a:gd name="T87" fmla="*/ 70 h 78"/>
                <a:gd name="T88" fmla="*/ 23 w 38"/>
                <a:gd name="T89" fmla="*/ 71 h 78"/>
                <a:gd name="T90" fmla="*/ 24 w 38"/>
                <a:gd name="T91" fmla="*/ 67 h 78"/>
                <a:gd name="T92" fmla="*/ 26 w 38"/>
                <a:gd name="T93" fmla="*/ 68 h 78"/>
                <a:gd name="T94" fmla="*/ 30 w 38"/>
                <a:gd name="T95" fmla="*/ 66 h 78"/>
                <a:gd name="T96" fmla="*/ 36 w 38"/>
                <a:gd name="T97" fmla="*/ 61 h 78"/>
                <a:gd name="T98" fmla="*/ 36 w 38"/>
                <a:gd name="T99" fmla="*/ 57 h 78"/>
                <a:gd name="T100" fmla="*/ 37 w 38"/>
                <a:gd name="T101" fmla="*/ 55 h 78"/>
                <a:gd name="T102" fmla="*/ 37 w 38"/>
                <a:gd name="T103" fmla="*/ 55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8" h="78">
                  <a:moveTo>
                    <a:pt x="37" y="55"/>
                  </a:moveTo>
                  <a:cubicBezTo>
                    <a:pt x="36" y="54"/>
                    <a:pt x="36" y="52"/>
                    <a:pt x="36" y="49"/>
                  </a:cubicBezTo>
                  <a:cubicBezTo>
                    <a:pt x="35" y="46"/>
                    <a:pt x="34" y="44"/>
                    <a:pt x="32" y="41"/>
                  </a:cubicBezTo>
                  <a:cubicBezTo>
                    <a:pt x="31" y="39"/>
                    <a:pt x="30" y="38"/>
                    <a:pt x="28" y="37"/>
                  </a:cubicBezTo>
                  <a:cubicBezTo>
                    <a:pt x="26" y="35"/>
                    <a:pt x="23" y="34"/>
                    <a:pt x="22" y="31"/>
                  </a:cubicBezTo>
                  <a:cubicBezTo>
                    <a:pt x="22" y="29"/>
                    <a:pt x="20" y="28"/>
                    <a:pt x="18" y="26"/>
                  </a:cubicBezTo>
                  <a:cubicBezTo>
                    <a:pt x="17" y="25"/>
                    <a:pt x="18" y="21"/>
                    <a:pt x="19" y="20"/>
                  </a:cubicBezTo>
                  <a:cubicBezTo>
                    <a:pt x="21" y="19"/>
                    <a:pt x="23" y="17"/>
                    <a:pt x="23" y="15"/>
                  </a:cubicBezTo>
                  <a:cubicBezTo>
                    <a:pt x="24" y="14"/>
                    <a:pt x="28" y="12"/>
                    <a:pt x="29" y="11"/>
                  </a:cubicBezTo>
                  <a:cubicBezTo>
                    <a:pt x="27" y="10"/>
                    <a:pt x="25" y="9"/>
                    <a:pt x="23" y="7"/>
                  </a:cubicBezTo>
                  <a:cubicBezTo>
                    <a:pt x="21" y="6"/>
                    <a:pt x="24" y="6"/>
                    <a:pt x="24" y="4"/>
                  </a:cubicBezTo>
                  <a:cubicBezTo>
                    <a:pt x="24" y="4"/>
                    <a:pt x="19" y="3"/>
                    <a:pt x="19" y="3"/>
                  </a:cubicBezTo>
                  <a:cubicBezTo>
                    <a:pt x="17" y="2"/>
                    <a:pt x="15" y="0"/>
                    <a:pt x="14" y="3"/>
                  </a:cubicBezTo>
                  <a:cubicBezTo>
                    <a:pt x="13" y="4"/>
                    <a:pt x="12" y="4"/>
                    <a:pt x="11" y="5"/>
                  </a:cubicBezTo>
                  <a:cubicBezTo>
                    <a:pt x="9" y="8"/>
                    <a:pt x="9" y="4"/>
                    <a:pt x="8" y="5"/>
                  </a:cubicBezTo>
                  <a:cubicBezTo>
                    <a:pt x="6" y="6"/>
                    <a:pt x="6" y="5"/>
                    <a:pt x="5" y="5"/>
                  </a:cubicBezTo>
                  <a:cubicBezTo>
                    <a:pt x="4" y="6"/>
                    <a:pt x="3" y="6"/>
                    <a:pt x="3" y="5"/>
                  </a:cubicBezTo>
                  <a:cubicBezTo>
                    <a:pt x="3" y="4"/>
                    <a:pt x="1" y="6"/>
                    <a:pt x="0" y="6"/>
                  </a:cubicBezTo>
                  <a:cubicBezTo>
                    <a:pt x="0" y="7"/>
                    <a:pt x="3" y="9"/>
                    <a:pt x="4" y="9"/>
                  </a:cubicBezTo>
                  <a:cubicBezTo>
                    <a:pt x="5" y="11"/>
                    <a:pt x="4" y="12"/>
                    <a:pt x="5" y="13"/>
                  </a:cubicBezTo>
                  <a:cubicBezTo>
                    <a:pt x="5" y="15"/>
                    <a:pt x="8" y="15"/>
                    <a:pt x="9" y="14"/>
                  </a:cubicBezTo>
                  <a:cubicBezTo>
                    <a:pt x="11" y="13"/>
                    <a:pt x="12" y="16"/>
                    <a:pt x="12" y="17"/>
                  </a:cubicBezTo>
                  <a:cubicBezTo>
                    <a:pt x="13" y="19"/>
                    <a:pt x="15" y="19"/>
                    <a:pt x="13" y="21"/>
                  </a:cubicBezTo>
                  <a:cubicBezTo>
                    <a:pt x="11" y="22"/>
                    <a:pt x="10" y="19"/>
                    <a:pt x="10" y="22"/>
                  </a:cubicBezTo>
                  <a:cubicBezTo>
                    <a:pt x="10" y="24"/>
                    <a:pt x="13" y="24"/>
                    <a:pt x="14" y="25"/>
                  </a:cubicBezTo>
                  <a:cubicBezTo>
                    <a:pt x="16" y="27"/>
                    <a:pt x="17" y="29"/>
                    <a:pt x="19" y="31"/>
                  </a:cubicBezTo>
                  <a:cubicBezTo>
                    <a:pt x="20" y="33"/>
                    <a:pt x="22" y="33"/>
                    <a:pt x="23" y="35"/>
                  </a:cubicBezTo>
                  <a:cubicBezTo>
                    <a:pt x="24" y="37"/>
                    <a:pt x="24" y="38"/>
                    <a:pt x="26" y="39"/>
                  </a:cubicBezTo>
                  <a:cubicBezTo>
                    <a:pt x="27" y="40"/>
                    <a:pt x="26" y="42"/>
                    <a:pt x="28" y="43"/>
                  </a:cubicBezTo>
                  <a:cubicBezTo>
                    <a:pt x="29" y="44"/>
                    <a:pt x="28" y="47"/>
                    <a:pt x="27" y="48"/>
                  </a:cubicBezTo>
                  <a:cubicBezTo>
                    <a:pt x="26" y="49"/>
                    <a:pt x="27" y="51"/>
                    <a:pt x="28" y="52"/>
                  </a:cubicBezTo>
                  <a:cubicBezTo>
                    <a:pt x="28" y="54"/>
                    <a:pt x="28" y="55"/>
                    <a:pt x="28" y="57"/>
                  </a:cubicBezTo>
                  <a:cubicBezTo>
                    <a:pt x="26" y="59"/>
                    <a:pt x="26" y="59"/>
                    <a:pt x="23" y="60"/>
                  </a:cubicBezTo>
                  <a:cubicBezTo>
                    <a:pt x="21" y="60"/>
                    <a:pt x="24" y="63"/>
                    <a:pt x="20" y="62"/>
                  </a:cubicBezTo>
                  <a:cubicBezTo>
                    <a:pt x="18" y="62"/>
                    <a:pt x="20" y="64"/>
                    <a:pt x="20" y="65"/>
                  </a:cubicBezTo>
                  <a:cubicBezTo>
                    <a:pt x="21" y="67"/>
                    <a:pt x="19" y="66"/>
                    <a:pt x="18" y="66"/>
                  </a:cubicBezTo>
                  <a:cubicBezTo>
                    <a:pt x="16" y="66"/>
                    <a:pt x="15" y="66"/>
                    <a:pt x="14" y="67"/>
                  </a:cubicBezTo>
                  <a:cubicBezTo>
                    <a:pt x="11" y="69"/>
                    <a:pt x="13" y="69"/>
                    <a:pt x="15" y="70"/>
                  </a:cubicBezTo>
                  <a:cubicBezTo>
                    <a:pt x="16" y="70"/>
                    <a:pt x="14" y="73"/>
                    <a:pt x="14" y="74"/>
                  </a:cubicBezTo>
                  <a:cubicBezTo>
                    <a:pt x="13" y="74"/>
                    <a:pt x="13" y="78"/>
                    <a:pt x="14" y="77"/>
                  </a:cubicBezTo>
                  <a:cubicBezTo>
                    <a:pt x="16" y="76"/>
                    <a:pt x="17" y="75"/>
                    <a:pt x="18" y="75"/>
                  </a:cubicBezTo>
                  <a:cubicBezTo>
                    <a:pt x="22" y="74"/>
                    <a:pt x="20" y="73"/>
                    <a:pt x="19" y="71"/>
                  </a:cubicBezTo>
                  <a:cubicBezTo>
                    <a:pt x="20" y="71"/>
                    <a:pt x="21" y="73"/>
                    <a:pt x="22" y="72"/>
                  </a:cubicBezTo>
                  <a:cubicBezTo>
                    <a:pt x="23" y="71"/>
                    <a:pt x="21" y="70"/>
                    <a:pt x="21" y="70"/>
                  </a:cubicBezTo>
                  <a:cubicBezTo>
                    <a:pt x="21" y="69"/>
                    <a:pt x="23" y="71"/>
                    <a:pt x="23" y="71"/>
                  </a:cubicBezTo>
                  <a:cubicBezTo>
                    <a:pt x="22" y="71"/>
                    <a:pt x="23" y="67"/>
                    <a:pt x="24" y="67"/>
                  </a:cubicBezTo>
                  <a:cubicBezTo>
                    <a:pt x="24" y="66"/>
                    <a:pt x="26" y="68"/>
                    <a:pt x="26" y="68"/>
                  </a:cubicBezTo>
                  <a:cubicBezTo>
                    <a:pt x="28" y="68"/>
                    <a:pt x="29" y="67"/>
                    <a:pt x="30" y="66"/>
                  </a:cubicBezTo>
                  <a:cubicBezTo>
                    <a:pt x="31" y="65"/>
                    <a:pt x="36" y="63"/>
                    <a:pt x="36" y="61"/>
                  </a:cubicBezTo>
                  <a:cubicBezTo>
                    <a:pt x="36" y="60"/>
                    <a:pt x="35" y="59"/>
                    <a:pt x="36" y="57"/>
                  </a:cubicBezTo>
                  <a:cubicBezTo>
                    <a:pt x="36" y="56"/>
                    <a:pt x="38" y="57"/>
                    <a:pt x="37" y="55"/>
                  </a:cubicBezTo>
                  <a:cubicBezTo>
                    <a:pt x="36" y="54"/>
                    <a:pt x="38" y="56"/>
                    <a:pt x="37" y="55"/>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389" name="Freeform 706">
              <a:extLst>
                <a:ext uri="{FF2B5EF4-FFF2-40B4-BE49-F238E27FC236}">
                  <a16:creationId xmlns:a16="http://schemas.microsoft.com/office/drawing/2014/main" id="{7A015F48-5C66-7286-B4AE-7D3571040215}"/>
                </a:ext>
              </a:extLst>
            </p:cNvPr>
            <p:cNvSpPr>
              <a:spLocks/>
            </p:cNvSpPr>
            <p:nvPr/>
          </p:nvSpPr>
          <p:spPr bwMode="auto">
            <a:xfrm>
              <a:off x="9532207" y="3813328"/>
              <a:ext cx="144869" cy="187370"/>
            </a:xfrm>
            <a:custGeom>
              <a:avLst/>
              <a:gdLst>
                <a:gd name="T0" fmla="*/ 37 w 37"/>
                <a:gd name="T1" fmla="*/ 38 h 45"/>
                <a:gd name="T2" fmla="*/ 35 w 37"/>
                <a:gd name="T3" fmla="*/ 35 h 45"/>
                <a:gd name="T4" fmla="*/ 33 w 37"/>
                <a:gd name="T5" fmla="*/ 32 h 45"/>
                <a:gd name="T6" fmla="*/ 30 w 37"/>
                <a:gd name="T7" fmla="*/ 28 h 45"/>
                <a:gd name="T8" fmla="*/ 26 w 37"/>
                <a:gd name="T9" fmla="*/ 22 h 45"/>
                <a:gd name="T10" fmla="*/ 22 w 37"/>
                <a:gd name="T11" fmla="*/ 18 h 45"/>
                <a:gd name="T12" fmla="*/ 19 w 37"/>
                <a:gd name="T13" fmla="*/ 15 h 45"/>
                <a:gd name="T14" fmla="*/ 22 w 37"/>
                <a:gd name="T15" fmla="*/ 14 h 45"/>
                <a:gd name="T16" fmla="*/ 21 w 37"/>
                <a:gd name="T17" fmla="*/ 10 h 45"/>
                <a:gd name="T18" fmla="*/ 14 w 37"/>
                <a:gd name="T19" fmla="*/ 8 h 45"/>
                <a:gd name="T20" fmla="*/ 13 w 37"/>
                <a:gd name="T21" fmla="*/ 4 h 45"/>
                <a:gd name="T22" fmla="*/ 9 w 37"/>
                <a:gd name="T23" fmla="*/ 0 h 45"/>
                <a:gd name="T24" fmla="*/ 7 w 37"/>
                <a:gd name="T25" fmla="*/ 0 h 45"/>
                <a:gd name="T26" fmla="*/ 8 w 37"/>
                <a:gd name="T27" fmla="*/ 4 h 45"/>
                <a:gd name="T28" fmla="*/ 8 w 37"/>
                <a:gd name="T29" fmla="*/ 7 h 45"/>
                <a:gd name="T30" fmla="*/ 4 w 37"/>
                <a:gd name="T31" fmla="*/ 5 h 45"/>
                <a:gd name="T32" fmla="*/ 0 w 37"/>
                <a:gd name="T33" fmla="*/ 10 h 45"/>
                <a:gd name="T34" fmla="*/ 4 w 37"/>
                <a:gd name="T35" fmla="*/ 15 h 45"/>
                <a:gd name="T36" fmla="*/ 4 w 37"/>
                <a:gd name="T37" fmla="*/ 22 h 45"/>
                <a:gd name="T38" fmla="*/ 3 w 37"/>
                <a:gd name="T39" fmla="*/ 26 h 45"/>
                <a:gd name="T40" fmla="*/ 7 w 37"/>
                <a:gd name="T41" fmla="*/ 25 h 45"/>
                <a:gd name="T42" fmla="*/ 10 w 37"/>
                <a:gd name="T43" fmla="*/ 23 h 45"/>
                <a:gd name="T44" fmla="*/ 15 w 37"/>
                <a:gd name="T45" fmla="*/ 22 h 45"/>
                <a:gd name="T46" fmla="*/ 23 w 37"/>
                <a:gd name="T47" fmla="*/ 28 h 45"/>
                <a:gd name="T48" fmla="*/ 27 w 37"/>
                <a:gd name="T49" fmla="*/ 36 h 45"/>
                <a:gd name="T50" fmla="*/ 27 w 37"/>
                <a:gd name="T51" fmla="*/ 39 h 45"/>
                <a:gd name="T52" fmla="*/ 25 w 37"/>
                <a:gd name="T53" fmla="*/ 43 h 45"/>
                <a:gd name="T54" fmla="*/ 29 w 37"/>
                <a:gd name="T55" fmla="*/ 43 h 45"/>
                <a:gd name="T56" fmla="*/ 32 w 37"/>
                <a:gd name="T57" fmla="*/ 42 h 45"/>
                <a:gd name="T58" fmla="*/ 35 w 37"/>
                <a:gd name="T59" fmla="*/ 42 h 45"/>
                <a:gd name="T60" fmla="*/ 37 w 37"/>
                <a:gd name="T61" fmla="*/ 38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7" h="45">
                  <a:moveTo>
                    <a:pt x="37" y="38"/>
                  </a:moveTo>
                  <a:cubicBezTo>
                    <a:pt x="37" y="37"/>
                    <a:pt x="36" y="37"/>
                    <a:pt x="35" y="35"/>
                  </a:cubicBezTo>
                  <a:cubicBezTo>
                    <a:pt x="35" y="33"/>
                    <a:pt x="34" y="34"/>
                    <a:pt x="33" y="32"/>
                  </a:cubicBezTo>
                  <a:cubicBezTo>
                    <a:pt x="32" y="30"/>
                    <a:pt x="32" y="29"/>
                    <a:pt x="30" y="28"/>
                  </a:cubicBezTo>
                  <a:cubicBezTo>
                    <a:pt x="28" y="26"/>
                    <a:pt x="27" y="24"/>
                    <a:pt x="26" y="22"/>
                  </a:cubicBezTo>
                  <a:cubicBezTo>
                    <a:pt x="25" y="21"/>
                    <a:pt x="23" y="19"/>
                    <a:pt x="22" y="18"/>
                  </a:cubicBezTo>
                  <a:cubicBezTo>
                    <a:pt x="20" y="17"/>
                    <a:pt x="19" y="18"/>
                    <a:pt x="19" y="15"/>
                  </a:cubicBezTo>
                  <a:cubicBezTo>
                    <a:pt x="19" y="14"/>
                    <a:pt x="21" y="16"/>
                    <a:pt x="22" y="14"/>
                  </a:cubicBezTo>
                  <a:cubicBezTo>
                    <a:pt x="24" y="13"/>
                    <a:pt x="22" y="12"/>
                    <a:pt x="21" y="10"/>
                  </a:cubicBezTo>
                  <a:cubicBezTo>
                    <a:pt x="19" y="5"/>
                    <a:pt x="16" y="11"/>
                    <a:pt x="14" y="8"/>
                  </a:cubicBezTo>
                  <a:cubicBezTo>
                    <a:pt x="13" y="7"/>
                    <a:pt x="14" y="5"/>
                    <a:pt x="13" y="4"/>
                  </a:cubicBezTo>
                  <a:cubicBezTo>
                    <a:pt x="12" y="3"/>
                    <a:pt x="10" y="2"/>
                    <a:pt x="9" y="0"/>
                  </a:cubicBezTo>
                  <a:cubicBezTo>
                    <a:pt x="9" y="0"/>
                    <a:pt x="7" y="0"/>
                    <a:pt x="7" y="0"/>
                  </a:cubicBezTo>
                  <a:cubicBezTo>
                    <a:pt x="6" y="1"/>
                    <a:pt x="8" y="3"/>
                    <a:pt x="8" y="4"/>
                  </a:cubicBezTo>
                  <a:cubicBezTo>
                    <a:pt x="8" y="5"/>
                    <a:pt x="9" y="7"/>
                    <a:pt x="8" y="7"/>
                  </a:cubicBezTo>
                  <a:cubicBezTo>
                    <a:pt x="6" y="7"/>
                    <a:pt x="6" y="5"/>
                    <a:pt x="4" y="5"/>
                  </a:cubicBezTo>
                  <a:cubicBezTo>
                    <a:pt x="3" y="4"/>
                    <a:pt x="0" y="10"/>
                    <a:pt x="0" y="10"/>
                  </a:cubicBezTo>
                  <a:cubicBezTo>
                    <a:pt x="1" y="13"/>
                    <a:pt x="0" y="17"/>
                    <a:pt x="4" y="15"/>
                  </a:cubicBezTo>
                  <a:cubicBezTo>
                    <a:pt x="6" y="14"/>
                    <a:pt x="4" y="22"/>
                    <a:pt x="4" y="22"/>
                  </a:cubicBezTo>
                  <a:cubicBezTo>
                    <a:pt x="6" y="23"/>
                    <a:pt x="4" y="24"/>
                    <a:pt x="3" y="26"/>
                  </a:cubicBezTo>
                  <a:cubicBezTo>
                    <a:pt x="3" y="27"/>
                    <a:pt x="6" y="25"/>
                    <a:pt x="7" y="25"/>
                  </a:cubicBezTo>
                  <a:cubicBezTo>
                    <a:pt x="7" y="24"/>
                    <a:pt x="9" y="23"/>
                    <a:pt x="10" y="23"/>
                  </a:cubicBezTo>
                  <a:cubicBezTo>
                    <a:pt x="12" y="24"/>
                    <a:pt x="13" y="24"/>
                    <a:pt x="15" y="22"/>
                  </a:cubicBezTo>
                  <a:cubicBezTo>
                    <a:pt x="17" y="21"/>
                    <a:pt x="24" y="25"/>
                    <a:pt x="23" y="28"/>
                  </a:cubicBezTo>
                  <a:cubicBezTo>
                    <a:pt x="21" y="32"/>
                    <a:pt x="25" y="33"/>
                    <a:pt x="27" y="36"/>
                  </a:cubicBezTo>
                  <a:cubicBezTo>
                    <a:pt x="27" y="37"/>
                    <a:pt x="27" y="38"/>
                    <a:pt x="27" y="39"/>
                  </a:cubicBezTo>
                  <a:cubicBezTo>
                    <a:pt x="27" y="40"/>
                    <a:pt x="26" y="42"/>
                    <a:pt x="25" y="43"/>
                  </a:cubicBezTo>
                  <a:cubicBezTo>
                    <a:pt x="26" y="43"/>
                    <a:pt x="29" y="45"/>
                    <a:pt x="29" y="43"/>
                  </a:cubicBezTo>
                  <a:cubicBezTo>
                    <a:pt x="29" y="42"/>
                    <a:pt x="31" y="41"/>
                    <a:pt x="32" y="42"/>
                  </a:cubicBezTo>
                  <a:cubicBezTo>
                    <a:pt x="33" y="43"/>
                    <a:pt x="34" y="43"/>
                    <a:pt x="35" y="42"/>
                  </a:cubicBezTo>
                  <a:cubicBezTo>
                    <a:pt x="37" y="42"/>
                    <a:pt x="37" y="40"/>
                    <a:pt x="37" y="38"/>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390" name="Freeform 709">
              <a:extLst>
                <a:ext uri="{FF2B5EF4-FFF2-40B4-BE49-F238E27FC236}">
                  <a16:creationId xmlns:a16="http://schemas.microsoft.com/office/drawing/2014/main" id="{48B08CE8-9DA3-C319-9BCC-DCD13BE1C5C6}"/>
                </a:ext>
              </a:extLst>
            </p:cNvPr>
            <p:cNvSpPr>
              <a:spLocks/>
            </p:cNvSpPr>
            <p:nvPr/>
          </p:nvSpPr>
          <p:spPr bwMode="auto">
            <a:xfrm>
              <a:off x="9701221" y="4192327"/>
              <a:ext cx="201206" cy="187370"/>
            </a:xfrm>
            <a:custGeom>
              <a:avLst/>
              <a:gdLst>
                <a:gd name="T0" fmla="*/ 33 w 51"/>
                <a:gd name="T1" fmla="*/ 5 h 45"/>
                <a:gd name="T2" fmla="*/ 29 w 51"/>
                <a:gd name="T3" fmla="*/ 13 h 45"/>
                <a:gd name="T4" fmla="*/ 20 w 51"/>
                <a:gd name="T5" fmla="*/ 16 h 45"/>
                <a:gd name="T6" fmla="*/ 15 w 51"/>
                <a:gd name="T7" fmla="*/ 18 h 45"/>
                <a:gd name="T8" fmla="*/ 10 w 51"/>
                <a:gd name="T9" fmla="*/ 19 h 45"/>
                <a:gd name="T10" fmla="*/ 7 w 51"/>
                <a:gd name="T11" fmla="*/ 18 h 45"/>
                <a:gd name="T12" fmla="*/ 3 w 51"/>
                <a:gd name="T13" fmla="*/ 14 h 45"/>
                <a:gd name="T14" fmla="*/ 0 w 51"/>
                <a:gd name="T15" fmla="*/ 20 h 45"/>
                <a:gd name="T16" fmla="*/ 4 w 51"/>
                <a:gd name="T17" fmla="*/ 29 h 45"/>
                <a:gd name="T18" fmla="*/ 8 w 51"/>
                <a:gd name="T19" fmla="*/ 37 h 45"/>
                <a:gd name="T20" fmla="*/ 13 w 51"/>
                <a:gd name="T21" fmla="*/ 39 h 45"/>
                <a:gd name="T22" fmla="*/ 14 w 51"/>
                <a:gd name="T23" fmla="*/ 41 h 45"/>
                <a:gd name="T24" fmla="*/ 19 w 51"/>
                <a:gd name="T25" fmla="*/ 41 h 45"/>
                <a:gd name="T26" fmla="*/ 21 w 51"/>
                <a:gd name="T27" fmla="*/ 39 h 45"/>
                <a:gd name="T28" fmla="*/ 25 w 51"/>
                <a:gd name="T29" fmla="*/ 40 h 45"/>
                <a:gd name="T30" fmla="*/ 28 w 51"/>
                <a:gd name="T31" fmla="*/ 40 h 45"/>
                <a:gd name="T32" fmla="*/ 31 w 51"/>
                <a:gd name="T33" fmla="*/ 43 h 45"/>
                <a:gd name="T34" fmla="*/ 34 w 51"/>
                <a:gd name="T35" fmla="*/ 42 h 45"/>
                <a:gd name="T36" fmla="*/ 36 w 51"/>
                <a:gd name="T37" fmla="*/ 43 h 45"/>
                <a:gd name="T38" fmla="*/ 37 w 51"/>
                <a:gd name="T39" fmla="*/ 37 h 45"/>
                <a:gd name="T40" fmla="*/ 37 w 51"/>
                <a:gd name="T41" fmla="*/ 33 h 45"/>
                <a:gd name="T42" fmla="*/ 39 w 51"/>
                <a:gd name="T43" fmla="*/ 30 h 45"/>
                <a:gd name="T44" fmla="*/ 42 w 51"/>
                <a:gd name="T45" fmla="*/ 24 h 45"/>
                <a:gd name="T46" fmla="*/ 47 w 51"/>
                <a:gd name="T47" fmla="*/ 19 h 45"/>
                <a:gd name="T48" fmla="*/ 49 w 51"/>
                <a:gd name="T49" fmla="*/ 18 h 45"/>
                <a:gd name="T50" fmla="*/ 45 w 51"/>
                <a:gd name="T51" fmla="*/ 13 h 45"/>
                <a:gd name="T52" fmla="*/ 42 w 51"/>
                <a:gd name="T53" fmla="*/ 7 h 45"/>
                <a:gd name="T54" fmla="*/ 44 w 51"/>
                <a:gd name="T55" fmla="*/ 6 h 45"/>
                <a:gd name="T56" fmla="*/ 44 w 51"/>
                <a:gd name="T57" fmla="*/ 3 h 45"/>
                <a:gd name="T58" fmla="*/ 33 w 51"/>
                <a:gd name="T59" fmla="*/ 5 h 45"/>
                <a:gd name="T60" fmla="*/ 33 w 51"/>
                <a:gd name="T61" fmla="*/ 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1" h="45">
                  <a:moveTo>
                    <a:pt x="33" y="5"/>
                  </a:moveTo>
                  <a:cubicBezTo>
                    <a:pt x="32" y="8"/>
                    <a:pt x="31" y="10"/>
                    <a:pt x="29" y="13"/>
                  </a:cubicBezTo>
                  <a:cubicBezTo>
                    <a:pt x="28" y="17"/>
                    <a:pt x="23" y="17"/>
                    <a:pt x="20" y="16"/>
                  </a:cubicBezTo>
                  <a:cubicBezTo>
                    <a:pt x="18" y="15"/>
                    <a:pt x="16" y="17"/>
                    <a:pt x="15" y="18"/>
                  </a:cubicBezTo>
                  <a:cubicBezTo>
                    <a:pt x="14" y="19"/>
                    <a:pt x="11" y="18"/>
                    <a:pt x="10" y="19"/>
                  </a:cubicBezTo>
                  <a:cubicBezTo>
                    <a:pt x="8" y="20"/>
                    <a:pt x="8" y="20"/>
                    <a:pt x="7" y="18"/>
                  </a:cubicBezTo>
                  <a:cubicBezTo>
                    <a:pt x="5" y="17"/>
                    <a:pt x="4" y="16"/>
                    <a:pt x="3" y="14"/>
                  </a:cubicBezTo>
                  <a:cubicBezTo>
                    <a:pt x="2" y="13"/>
                    <a:pt x="0" y="19"/>
                    <a:pt x="0" y="20"/>
                  </a:cubicBezTo>
                  <a:cubicBezTo>
                    <a:pt x="0" y="23"/>
                    <a:pt x="3" y="26"/>
                    <a:pt x="4" y="29"/>
                  </a:cubicBezTo>
                  <a:cubicBezTo>
                    <a:pt x="6" y="32"/>
                    <a:pt x="5" y="35"/>
                    <a:pt x="8" y="37"/>
                  </a:cubicBezTo>
                  <a:cubicBezTo>
                    <a:pt x="10" y="38"/>
                    <a:pt x="12" y="39"/>
                    <a:pt x="13" y="39"/>
                  </a:cubicBezTo>
                  <a:cubicBezTo>
                    <a:pt x="16" y="38"/>
                    <a:pt x="13" y="40"/>
                    <a:pt x="14" y="41"/>
                  </a:cubicBezTo>
                  <a:cubicBezTo>
                    <a:pt x="15" y="41"/>
                    <a:pt x="18" y="41"/>
                    <a:pt x="19" y="41"/>
                  </a:cubicBezTo>
                  <a:cubicBezTo>
                    <a:pt x="20" y="40"/>
                    <a:pt x="20" y="38"/>
                    <a:pt x="21" y="39"/>
                  </a:cubicBezTo>
                  <a:cubicBezTo>
                    <a:pt x="22" y="40"/>
                    <a:pt x="24" y="41"/>
                    <a:pt x="25" y="40"/>
                  </a:cubicBezTo>
                  <a:cubicBezTo>
                    <a:pt x="26" y="40"/>
                    <a:pt x="28" y="39"/>
                    <a:pt x="28" y="40"/>
                  </a:cubicBezTo>
                  <a:cubicBezTo>
                    <a:pt x="29" y="43"/>
                    <a:pt x="27" y="45"/>
                    <a:pt x="31" y="43"/>
                  </a:cubicBezTo>
                  <a:cubicBezTo>
                    <a:pt x="32" y="43"/>
                    <a:pt x="33" y="42"/>
                    <a:pt x="34" y="42"/>
                  </a:cubicBezTo>
                  <a:cubicBezTo>
                    <a:pt x="35" y="42"/>
                    <a:pt x="36" y="43"/>
                    <a:pt x="36" y="43"/>
                  </a:cubicBezTo>
                  <a:cubicBezTo>
                    <a:pt x="37" y="41"/>
                    <a:pt x="35" y="39"/>
                    <a:pt x="37" y="37"/>
                  </a:cubicBezTo>
                  <a:cubicBezTo>
                    <a:pt x="38" y="36"/>
                    <a:pt x="37" y="35"/>
                    <a:pt x="37" y="33"/>
                  </a:cubicBezTo>
                  <a:cubicBezTo>
                    <a:pt x="37" y="32"/>
                    <a:pt x="38" y="31"/>
                    <a:pt x="39" y="30"/>
                  </a:cubicBezTo>
                  <a:cubicBezTo>
                    <a:pt x="41" y="28"/>
                    <a:pt x="43" y="27"/>
                    <a:pt x="42" y="24"/>
                  </a:cubicBezTo>
                  <a:cubicBezTo>
                    <a:pt x="42" y="22"/>
                    <a:pt x="45" y="18"/>
                    <a:pt x="47" y="19"/>
                  </a:cubicBezTo>
                  <a:cubicBezTo>
                    <a:pt x="48" y="20"/>
                    <a:pt x="51" y="19"/>
                    <a:pt x="49" y="18"/>
                  </a:cubicBezTo>
                  <a:cubicBezTo>
                    <a:pt x="48" y="16"/>
                    <a:pt x="45" y="15"/>
                    <a:pt x="45" y="13"/>
                  </a:cubicBezTo>
                  <a:cubicBezTo>
                    <a:pt x="45" y="11"/>
                    <a:pt x="43" y="9"/>
                    <a:pt x="42" y="7"/>
                  </a:cubicBezTo>
                  <a:cubicBezTo>
                    <a:pt x="41" y="4"/>
                    <a:pt x="44" y="7"/>
                    <a:pt x="44" y="6"/>
                  </a:cubicBezTo>
                  <a:cubicBezTo>
                    <a:pt x="45" y="5"/>
                    <a:pt x="41" y="4"/>
                    <a:pt x="44" y="3"/>
                  </a:cubicBezTo>
                  <a:cubicBezTo>
                    <a:pt x="40" y="2"/>
                    <a:pt x="34" y="0"/>
                    <a:pt x="33" y="5"/>
                  </a:cubicBezTo>
                  <a:cubicBezTo>
                    <a:pt x="32" y="7"/>
                    <a:pt x="34" y="3"/>
                    <a:pt x="33" y="5"/>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391" name="Freeform 710">
              <a:extLst>
                <a:ext uri="{FF2B5EF4-FFF2-40B4-BE49-F238E27FC236}">
                  <a16:creationId xmlns:a16="http://schemas.microsoft.com/office/drawing/2014/main" id="{91EFF833-B321-2568-D775-C0E32942A1E2}"/>
                </a:ext>
              </a:extLst>
            </p:cNvPr>
            <p:cNvSpPr>
              <a:spLocks/>
            </p:cNvSpPr>
            <p:nvPr/>
          </p:nvSpPr>
          <p:spPr bwMode="auto">
            <a:xfrm>
              <a:off x="9713292" y="4142645"/>
              <a:ext cx="193159" cy="133431"/>
            </a:xfrm>
            <a:custGeom>
              <a:avLst/>
              <a:gdLst>
                <a:gd name="T0" fmla="*/ 45 w 49"/>
                <a:gd name="T1" fmla="*/ 10 h 32"/>
                <a:gd name="T2" fmla="*/ 47 w 49"/>
                <a:gd name="T3" fmla="*/ 8 h 32"/>
                <a:gd name="T4" fmla="*/ 43 w 49"/>
                <a:gd name="T5" fmla="*/ 7 h 32"/>
                <a:gd name="T6" fmla="*/ 42 w 49"/>
                <a:gd name="T7" fmla="*/ 6 h 32"/>
                <a:gd name="T8" fmla="*/ 41 w 49"/>
                <a:gd name="T9" fmla="*/ 6 h 32"/>
                <a:gd name="T10" fmla="*/ 41 w 49"/>
                <a:gd name="T11" fmla="*/ 4 h 32"/>
                <a:gd name="T12" fmla="*/ 39 w 49"/>
                <a:gd name="T13" fmla="*/ 2 h 32"/>
                <a:gd name="T14" fmla="*/ 37 w 49"/>
                <a:gd name="T15" fmla="*/ 2 h 32"/>
                <a:gd name="T16" fmla="*/ 36 w 49"/>
                <a:gd name="T17" fmla="*/ 1 h 32"/>
                <a:gd name="T18" fmla="*/ 32 w 49"/>
                <a:gd name="T19" fmla="*/ 6 h 32"/>
                <a:gd name="T20" fmla="*/ 30 w 49"/>
                <a:gd name="T21" fmla="*/ 8 h 32"/>
                <a:gd name="T22" fmla="*/ 29 w 49"/>
                <a:gd name="T23" fmla="*/ 9 h 32"/>
                <a:gd name="T24" fmla="*/ 29 w 49"/>
                <a:gd name="T25" fmla="*/ 10 h 32"/>
                <a:gd name="T26" fmla="*/ 25 w 49"/>
                <a:gd name="T27" fmla="*/ 12 h 32"/>
                <a:gd name="T28" fmla="*/ 25 w 49"/>
                <a:gd name="T29" fmla="*/ 15 h 32"/>
                <a:gd name="T30" fmla="*/ 27 w 49"/>
                <a:gd name="T31" fmla="*/ 14 h 32"/>
                <a:gd name="T32" fmla="*/ 29 w 49"/>
                <a:gd name="T33" fmla="*/ 13 h 32"/>
                <a:gd name="T34" fmla="*/ 28 w 49"/>
                <a:gd name="T35" fmla="*/ 11 h 32"/>
                <a:gd name="T36" fmla="*/ 29 w 49"/>
                <a:gd name="T37" fmla="*/ 13 h 32"/>
                <a:gd name="T38" fmla="*/ 26 w 49"/>
                <a:gd name="T39" fmla="*/ 14 h 32"/>
                <a:gd name="T40" fmla="*/ 23 w 49"/>
                <a:gd name="T41" fmla="*/ 13 h 32"/>
                <a:gd name="T42" fmla="*/ 14 w 49"/>
                <a:gd name="T43" fmla="*/ 20 h 32"/>
                <a:gd name="T44" fmla="*/ 9 w 49"/>
                <a:gd name="T45" fmla="*/ 23 h 32"/>
                <a:gd name="T46" fmla="*/ 7 w 49"/>
                <a:gd name="T47" fmla="*/ 26 h 32"/>
                <a:gd name="T48" fmla="*/ 9 w 49"/>
                <a:gd name="T49" fmla="*/ 28 h 32"/>
                <a:gd name="T50" fmla="*/ 0 w 49"/>
                <a:gd name="T51" fmla="*/ 26 h 32"/>
                <a:gd name="T52" fmla="*/ 5 w 49"/>
                <a:gd name="T53" fmla="*/ 32 h 32"/>
                <a:gd name="T54" fmla="*/ 7 w 49"/>
                <a:gd name="T55" fmla="*/ 31 h 32"/>
                <a:gd name="T56" fmla="*/ 12 w 49"/>
                <a:gd name="T57" fmla="*/ 30 h 32"/>
                <a:gd name="T58" fmla="*/ 20 w 49"/>
                <a:gd name="T59" fmla="*/ 29 h 32"/>
                <a:gd name="T60" fmla="*/ 27 w 49"/>
                <a:gd name="T61" fmla="*/ 24 h 32"/>
                <a:gd name="T62" fmla="*/ 30 w 49"/>
                <a:gd name="T63" fmla="*/ 18 h 32"/>
                <a:gd name="T64" fmla="*/ 34 w 49"/>
                <a:gd name="T65" fmla="*/ 14 h 32"/>
                <a:gd name="T66" fmla="*/ 43 w 49"/>
                <a:gd name="T67" fmla="*/ 14 h 32"/>
                <a:gd name="T68" fmla="*/ 45 w 49"/>
                <a:gd name="T69" fmla="*/ 1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 h="32">
                  <a:moveTo>
                    <a:pt x="45" y="10"/>
                  </a:moveTo>
                  <a:cubicBezTo>
                    <a:pt x="48" y="10"/>
                    <a:pt x="49" y="9"/>
                    <a:pt x="47" y="8"/>
                  </a:cubicBezTo>
                  <a:cubicBezTo>
                    <a:pt x="45" y="7"/>
                    <a:pt x="45" y="6"/>
                    <a:pt x="43" y="7"/>
                  </a:cubicBezTo>
                  <a:cubicBezTo>
                    <a:pt x="42" y="8"/>
                    <a:pt x="43" y="7"/>
                    <a:pt x="42" y="6"/>
                  </a:cubicBezTo>
                  <a:cubicBezTo>
                    <a:pt x="42" y="6"/>
                    <a:pt x="41" y="6"/>
                    <a:pt x="41" y="6"/>
                  </a:cubicBezTo>
                  <a:cubicBezTo>
                    <a:pt x="41" y="6"/>
                    <a:pt x="41" y="4"/>
                    <a:pt x="41" y="4"/>
                  </a:cubicBezTo>
                  <a:cubicBezTo>
                    <a:pt x="40" y="3"/>
                    <a:pt x="39" y="2"/>
                    <a:pt x="39" y="2"/>
                  </a:cubicBezTo>
                  <a:cubicBezTo>
                    <a:pt x="37" y="0"/>
                    <a:pt x="38" y="1"/>
                    <a:pt x="37" y="2"/>
                  </a:cubicBezTo>
                  <a:cubicBezTo>
                    <a:pt x="36" y="3"/>
                    <a:pt x="36" y="1"/>
                    <a:pt x="36" y="1"/>
                  </a:cubicBezTo>
                  <a:cubicBezTo>
                    <a:pt x="35" y="1"/>
                    <a:pt x="32" y="5"/>
                    <a:pt x="32" y="6"/>
                  </a:cubicBezTo>
                  <a:cubicBezTo>
                    <a:pt x="31" y="6"/>
                    <a:pt x="30" y="7"/>
                    <a:pt x="30" y="8"/>
                  </a:cubicBezTo>
                  <a:cubicBezTo>
                    <a:pt x="29" y="8"/>
                    <a:pt x="29" y="9"/>
                    <a:pt x="29" y="9"/>
                  </a:cubicBezTo>
                  <a:cubicBezTo>
                    <a:pt x="29" y="10"/>
                    <a:pt x="29" y="10"/>
                    <a:pt x="29" y="10"/>
                  </a:cubicBezTo>
                  <a:cubicBezTo>
                    <a:pt x="29" y="11"/>
                    <a:pt x="26" y="11"/>
                    <a:pt x="25" y="12"/>
                  </a:cubicBezTo>
                  <a:cubicBezTo>
                    <a:pt x="22" y="12"/>
                    <a:pt x="23" y="14"/>
                    <a:pt x="25" y="15"/>
                  </a:cubicBezTo>
                  <a:cubicBezTo>
                    <a:pt x="27" y="17"/>
                    <a:pt x="26" y="15"/>
                    <a:pt x="27" y="14"/>
                  </a:cubicBezTo>
                  <a:cubicBezTo>
                    <a:pt x="27" y="13"/>
                    <a:pt x="29" y="13"/>
                    <a:pt x="29" y="13"/>
                  </a:cubicBezTo>
                  <a:cubicBezTo>
                    <a:pt x="29" y="13"/>
                    <a:pt x="28" y="12"/>
                    <a:pt x="28" y="11"/>
                  </a:cubicBezTo>
                  <a:cubicBezTo>
                    <a:pt x="28" y="12"/>
                    <a:pt x="29" y="13"/>
                    <a:pt x="29" y="13"/>
                  </a:cubicBezTo>
                  <a:cubicBezTo>
                    <a:pt x="29" y="13"/>
                    <a:pt x="27" y="13"/>
                    <a:pt x="26" y="14"/>
                  </a:cubicBezTo>
                  <a:cubicBezTo>
                    <a:pt x="26" y="17"/>
                    <a:pt x="24" y="14"/>
                    <a:pt x="23" y="13"/>
                  </a:cubicBezTo>
                  <a:cubicBezTo>
                    <a:pt x="20" y="16"/>
                    <a:pt x="18" y="19"/>
                    <a:pt x="14" y="20"/>
                  </a:cubicBezTo>
                  <a:cubicBezTo>
                    <a:pt x="12" y="21"/>
                    <a:pt x="10" y="21"/>
                    <a:pt x="9" y="23"/>
                  </a:cubicBezTo>
                  <a:cubicBezTo>
                    <a:pt x="8" y="24"/>
                    <a:pt x="8" y="25"/>
                    <a:pt x="7" y="26"/>
                  </a:cubicBezTo>
                  <a:cubicBezTo>
                    <a:pt x="7" y="27"/>
                    <a:pt x="9" y="28"/>
                    <a:pt x="9" y="28"/>
                  </a:cubicBezTo>
                  <a:cubicBezTo>
                    <a:pt x="8" y="29"/>
                    <a:pt x="1" y="26"/>
                    <a:pt x="0" y="26"/>
                  </a:cubicBezTo>
                  <a:cubicBezTo>
                    <a:pt x="1" y="28"/>
                    <a:pt x="3" y="31"/>
                    <a:pt x="5" y="32"/>
                  </a:cubicBezTo>
                  <a:cubicBezTo>
                    <a:pt x="6" y="32"/>
                    <a:pt x="7" y="31"/>
                    <a:pt x="7" y="31"/>
                  </a:cubicBezTo>
                  <a:cubicBezTo>
                    <a:pt x="9" y="30"/>
                    <a:pt x="12" y="31"/>
                    <a:pt x="12" y="30"/>
                  </a:cubicBezTo>
                  <a:cubicBezTo>
                    <a:pt x="15" y="27"/>
                    <a:pt x="17" y="28"/>
                    <a:pt x="20" y="29"/>
                  </a:cubicBezTo>
                  <a:cubicBezTo>
                    <a:pt x="23" y="29"/>
                    <a:pt x="26" y="27"/>
                    <a:pt x="27" y="24"/>
                  </a:cubicBezTo>
                  <a:cubicBezTo>
                    <a:pt x="28" y="22"/>
                    <a:pt x="29" y="20"/>
                    <a:pt x="30" y="18"/>
                  </a:cubicBezTo>
                  <a:cubicBezTo>
                    <a:pt x="30" y="15"/>
                    <a:pt x="31" y="14"/>
                    <a:pt x="34" y="14"/>
                  </a:cubicBezTo>
                  <a:cubicBezTo>
                    <a:pt x="37" y="14"/>
                    <a:pt x="40" y="15"/>
                    <a:pt x="43" y="14"/>
                  </a:cubicBezTo>
                  <a:cubicBezTo>
                    <a:pt x="47" y="13"/>
                    <a:pt x="40" y="10"/>
                    <a:pt x="45" y="10"/>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392" name="Freeform 711">
              <a:extLst>
                <a:ext uri="{FF2B5EF4-FFF2-40B4-BE49-F238E27FC236}">
                  <a16:creationId xmlns:a16="http://schemas.microsoft.com/office/drawing/2014/main" id="{F6B00977-7C36-1EEE-6323-005C11ADD871}"/>
                </a:ext>
              </a:extLst>
            </p:cNvPr>
            <p:cNvSpPr>
              <a:spLocks/>
            </p:cNvSpPr>
            <p:nvPr/>
          </p:nvSpPr>
          <p:spPr bwMode="auto">
            <a:xfrm>
              <a:off x="9320270" y="3679897"/>
              <a:ext cx="67069" cy="41164"/>
            </a:xfrm>
            <a:custGeom>
              <a:avLst/>
              <a:gdLst>
                <a:gd name="T0" fmla="*/ 2 w 17"/>
                <a:gd name="T1" fmla="*/ 8 h 10"/>
                <a:gd name="T2" fmla="*/ 7 w 17"/>
                <a:gd name="T3" fmla="*/ 9 h 10"/>
                <a:gd name="T4" fmla="*/ 12 w 17"/>
                <a:gd name="T5" fmla="*/ 9 h 10"/>
                <a:gd name="T6" fmla="*/ 16 w 17"/>
                <a:gd name="T7" fmla="*/ 8 h 10"/>
                <a:gd name="T8" fmla="*/ 15 w 17"/>
                <a:gd name="T9" fmla="*/ 3 h 10"/>
                <a:gd name="T10" fmla="*/ 10 w 17"/>
                <a:gd name="T11" fmla="*/ 3 h 10"/>
                <a:gd name="T12" fmla="*/ 6 w 17"/>
                <a:gd name="T13" fmla="*/ 1 h 10"/>
                <a:gd name="T14" fmla="*/ 2 w 17"/>
                <a:gd name="T15" fmla="*/ 8 h 10"/>
                <a:gd name="T16" fmla="*/ 2 w 17"/>
                <a:gd name="T17"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0">
                  <a:moveTo>
                    <a:pt x="2" y="8"/>
                  </a:moveTo>
                  <a:cubicBezTo>
                    <a:pt x="3" y="9"/>
                    <a:pt x="6" y="10"/>
                    <a:pt x="7" y="9"/>
                  </a:cubicBezTo>
                  <a:cubicBezTo>
                    <a:pt x="9" y="8"/>
                    <a:pt x="10" y="10"/>
                    <a:pt x="12" y="9"/>
                  </a:cubicBezTo>
                  <a:cubicBezTo>
                    <a:pt x="13" y="9"/>
                    <a:pt x="17" y="9"/>
                    <a:pt x="16" y="8"/>
                  </a:cubicBezTo>
                  <a:cubicBezTo>
                    <a:pt x="15" y="6"/>
                    <a:pt x="14" y="5"/>
                    <a:pt x="15" y="3"/>
                  </a:cubicBezTo>
                  <a:cubicBezTo>
                    <a:pt x="13" y="2"/>
                    <a:pt x="11" y="4"/>
                    <a:pt x="10" y="3"/>
                  </a:cubicBezTo>
                  <a:cubicBezTo>
                    <a:pt x="9" y="2"/>
                    <a:pt x="7" y="0"/>
                    <a:pt x="6" y="1"/>
                  </a:cubicBezTo>
                  <a:cubicBezTo>
                    <a:pt x="4" y="3"/>
                    <a:pt x="0" y="6"/>
                    <a:pt x="2" y="8"/>
                  </a:cubicBezTo>
                  <a:cubicBezTo>
                    <a:pt x="3" y="9"/>
                    <a:pt x="1" y="7"/>
                    <a:pt x="2" y="8"/>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393" name="Freeform 712">
              <a:extLst>
                <a:ext uri="{FF2B5EF4-FFF2-40B4-BE49-F238E27FC236}">
                  <a16:creationId xmlns:a16="http://schemas.microsoft.com/office/drawing/2014/main" id="{5AF85AFD-1C85-AFEA-7073-84D42788A422}"/>
                </a:ext>
              </a:extLst>
            </p:cNvPr>
            <p:cNvSpPr>
              <a:spLocks/>
            </p:cNvSpPr>
            <p:nvPr/>
          </p:nvSpPr>
          <p:spPr bwMode="auto">
            <a:xfrm>
              <a:off x="9166012" y="3633056"/>
              <a:ext cx="146209" cy="96523"/>
            </a:xfrm>
            <a:custGeom>
              <a:avLst/>
              <a:gdLst>
                <a:gd name="T0" fmla="*/ 1 w 37"/>
                <a:gd name="T1" fmla="*/ 3 h 23"/>
                <a:gd name="T2" fmla="*/ 0 w 37"/>
                <a:gd name="T3" fmla="*/ 9 h 23"/>
                <a:gd name="T4" fmla="*/ 5 w 37"/>
                <a:gd name="T5" fmla="*/ 13 h 23"/>
                <a:gd name="T6" fmla="*/ 7 w 37"/>
                <a:gd name="T7" fmla="*/ 14 h 23"/>
                <a:gd name="T8" fmla="*/ 12 w 37"/>
                <a:gd name="T9" fmla="*/ 15 h 23"/>
                <a:gd name="T10" fmla="*/ 15 w 37"/>
                <a:gd name="T11" fmla="*/ 16 h 23"/>
                <a:gd name="T12" fmla="*/ 19 w 37"/>
                <a:gd name="T13" fmla="*/ 16 h 23"/>
                <a:gd name="T14" fmla="*/ 22 w 37"/>
                <a:gd name="T15" fmla="*/ 19 h 23"/>
                <a:gd name="T16" fmla="*/ 26 w 37"/>
                <a:gd name="T17" fmla="*/ 20 h 23"/>
                <a:gd name="T18" fmla="*/ 29 w 37"/>
                <a:gd name="T19" fmla="*/ 22 h 23"/>
                <a:gd name="T20" fmla="*/ 32 w 37"/>
                <a:gd name="T21" fmla="*/ 20 h 23"/>
                <a:gd name="T22" fmla="*/ 35 w 37"/>
                <a:gd name="T23" fmla="*/ 22 h 23"/>
                <a:gd name="T24" fmla="*/ 37 w 37"/>
                <a:gd name="T25" fmla="*/ 21 h 23"/>
                <a:gd name="T26" fmla="*/ 37 w 37"/>
                <a:gd name="T27" fmla="*/ 18 h 23"/>
                <a:gd name="T28" fmla="*/ 37 w 37"/>
                <a:gd name="T29" fmla="*/ 14 h 23"/>
                <a:gd name="T30" fmla="*/ 32 w 37"/>
                <a:gd name="T31" fmla="*/ 14 h 23"/>
                <a:gd name="T32" fmla="*/ 31 w 37"/>
                <a:gd name="T33" fmla="*/ 13 h 23"/>
                <a:gd name="T34" fmla="*/ 28 w 37"/>
                <a:gd name="T35" fmla="*/ 13 h 23"/>
                <a:gd name="T36" fmla="*/ 26 w 37"/>
                <a:gd name="T37" fmla="*/ 12 h 23"/>
                <a:gd name="T38" fmla="*/ 24 w 37"/>
                <a:gd name="T39" fmla="*/ 12 h 23"/>
                <a:gd name="T40" fmla="*/ 20 w 37"/>
                <a:gd name="T41" fmla="*/ 10 h 23"/>
                <a:gd name="T42" fmla="*/ 18 w 37"/>
                <a:gd name="T43" fmla="*/ 8 h 23"/>
                <a:gd name="T44" fmla="*/ 16 w 37"/>
                <a:gd name="T45" fmla="*/ 7 h 23"/>
                <a:gd name="T46" fmla="*/ 10 w 37"/>
                <a:gd name="T47" fmla="*/ 2 h 23"/>
                <a:gd name="T48" fmla="*/ 8 w 37"/>
                <a:gd name="T49" fmla="*/ 0 h 23"/>
                <a:gd name="T50" fmla="*/ 5 w 37"/>
                <a:gd name="T51" fmla="*/ 2 h 23"/>
                <a:gd name="T52" fmla="*/ 4 w 37"/>
                <a:gd name="T53" fmla="*/ 2 h 23"/>
                <a:gd name="T54" fmla="*/ 1 w 37"/>
                <a:gd name="T55" fmla="*/ 3 h 23"/>
                <a:gd name="T56" fmla="*/ 1 w 37"/>
                <a:gd name="T57" fmla="*/ 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7" h="23">
                  <a:moveTo>
                    <a:pt x="1" y="3"/>
                  </a:moveTo>
                  <a:cubicBezTo>
                    <a:pt x="0" y="4"/>
                    <a:pt x="0" y="8"/>
                    <a:pt x="0" y="9"/>
                  </a:cubicBezTo>
                  <a:cubicBezTo>
                    <a:pt x="1" y="10"/>
                    <a:pt x="4" y="11"/>
                    <a:pt x="5" y="13"/>
                  </a:cubicBezTo>
                  <a:cubicBezTo>
                    <a:pt x="6" y="13"/>
                    <a:pt x="7" y="14"/>
                    <a:pt x="7" y="14"/>
                  </a:cubicBezTo>
                  <a:cubicBezTo>
                    <a:pt x="9" y="15"/>
                    <a:pt x="10" y="14"/>
                    <a:pt x="12" y="15"/>
                  </a:cubicBezTo>
                  <a:cubicBezTo>
                    <a:pt x="13" y="15"/>
                    <a:pt x="14" y="16"/>
                    <a:pt x="15" y="16"/>
                  </a:cubicBezTo>
                  <a:cubicBezTo>
                    <a:pt x="16" y="16"/>
                    <a:pt x="18" y="16"/>
                    <a:pt x="19" y="16"/>
                  </a:cubicBezTo>
                  <a:cubicBezTo>
                    <a:pt x="20" y="17"/>
                    <a:pt x="21" y="18"/>
                    <a:pt x="22" y="19"/>
                  </a:cubicBezTo>
                  <a:cubicBezTo>
                    <a:pt x="23" y="19"/>
                    <a:pt x="25" y="19"/>
                    <a:pt x="26" y="20"/>
                  </a:cubicBezTo>
                  <a:cubicBezTo>
                    <a:pt x="27" y="20"/>
                    <a:pt x="28" y="22"/>
                    <a:pt x="29" y="22"/>
                  </a:cubicBezTo>
                  <a:cubicBezTo>
                    <a:pt x="30" y="22"/>
                    <a:pt x="31" y="20"/>
                    <a:pt x="32" y="20"/>
                  </a:cubicBezTo>
                  <a:cubicBezTo>
                    <a:pt x="33" y="21"/>
                    <a:pt x="33" y="23"/>
                    <a:pt x="35" y="22"/>
                  </a:cubicBezTo>
                  <a:cubicBezTo>
                    <a:pt x="35" y="22"/>
                    <a:pt x="37" y="21"/>
                    <a:pt x="37" y="21"/>
                  </a:cubicBezTo>
                  <a:cubicBezTo>
                    <a:pt x="37" y="20"/>
                    <a:pt x="37" y="19"/>
                    <a:pt x="37" y="18"/>
                  </a:cubicBezTo>
                  <a:cubicBezTo>
                    <a:pt x="36" y="17"/>
                    <a:pt x="37" y="16"/>
                    <a:pt x="37" y="14"/>
                  </a:cubicBezTo>
                  <a:cubicBezTo>
                    <a:pt x="35" y="14"/>
                    <a:pt x="34" y="15"/>
                    <a:pt x="32" y="14"/>
                  </a:cubicBezTo>
                  <a:cubicBezTo>
                    <a:pt x="32" y="14"/>
                    <a:pt x="31" y="13"/>
                    <a:pt x="31" y="13"/>
                  </a:cubicBezTo>
                  <a:cubicBezTo>
                    <a:pt x="30" y="13"/>
                    <a:pt x="29" y="14"/>
                    <a:pt x="28" y="13"/>
                  </a:cubicBezTo>
                  <a:cubicBezTo>
                    <a:pt x="28" y="13"/>
                    <a:pt x="27" y="12"/>
                    <a:pt x="26" y="12"/>
                  </a:cubicBezTo>
                  <a:cubicBezTo>
                    <a:pt x="25" y="12"/>
                    <a:pt x="24" y="14"/>
                    <a:pt x="24" y="12"/>
                  </a:cubicBezTo>
                  <a:cubicBezTo>
                    <a:pt x="22" y="10"/>
                    <a:pt x="21" y="11"/>
                    <a:pt x="20" y="10"/>
                  </a:cubicBezTo>
                  <a:cubicBezTo>
                    <a:pt x="19" y="9"/>
                    <a:pt x="19" y="8"/>
                    <a:pt x="18" y="8"/>
                  </a:cubicBezTo>
                  <a:cubicBezTo>
                    <a:pt x="17" y="7"/>
                    <a:pt x="16" y="7"/>
                    <a:pt x="16" y="7"/>
                  </a:cubicBezTo>
                  <a:cubicBezTo>
                    <a:pt x="14" y="6"/>
                    <a:pt x="11" y="4"/>
                    <a:pt x="10" y="2"/>
                  </a:cubicBezTo>
                  <a:cubicBezTo>
                    <a:pt x="10" y="1"/>
                    <a:pt x="9" y="0"/>
                    <a:pt x="8" y="0"/>
                  </a:cubicBezTo>
                  <a:cubicBezTo>
                    <a:pt x="6" y="0"/>
                    <a:pt x="6" y="1"/>
                    <a:pt x="5" y="2"/>
                  </a:cubicBezTo>
                  <a:cubicBezTo>
                    <a:pt x="5" y="3"/>
                    <a:pt x="4" y="2"/>
                    <a:pt x="4" y="2"/>
                  </a:cubicBezTo>
                  <a:cubicBezTo>
                    <a:pt x="3" y="3"/>
                    <a:pt x="2" y="3"/>
                    <a:pt x="1" y="3"/>
                  </a:cubicBezTo>
                  <a:cubicBezTo>
                    <a:pt x="0" y="4"/>
                    <a:pt x="2" y="3"/>
                    <a:pt x="1" y="3"/>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394" name="Freeform 713">
              <a:extLst>
                <a:ext uri="{FF2B5EF4-FFF2-40B4-BE49-F238E27FC236}">
                  <a16:creationId xmlns:a16="http://schemas.microsoft.com/office/drawing/2014/main" id="{0497C5CB-7E8E-9F4B-CC37-ACD75D678533}"/>
                </a:ext>
              </a:extLst>
            </p:cNvPr>
            <p:cNvSpPr>
              <a:spLocks/>
            </p:cNvSpPr>
            <p:nvPr/>
          </p:nvSpPr>
          <p:spPr bwMode="auto">
            <a:xfrm>
              <a:off x="9571107" y="3983664"/>
              <a:ext cx="109992" cy="96523"/>
            </a:xfrm>
            <a:custGeom>
              <a:avLst/>
              <a:gdLst>
                <a:gd name="T0" fmla="*/ 14 w 28"/>
                <a:gd name="T1" fmla="*/ 19 h 23"/>
                <a:gd name="T2" fmla="*/ 19 w 28"/>
                <a:gd name="T3" fmla="*/ 18 h 23"/>
                <a:gd name="T4" fmla="*/ 19 w 28"/>
                <a:gd name="T5" fmla="*/ 15 h 23"/>
                <a:gd name="T6" fmla="*/ 21 w 28"/>
                <a:gd name="T7" fmla="*/ 14 h 23"/>
                <a:gd name="T8" fmla="*/ 24 w 28"/>
                <a:gd name="T9" fmla="*/ 12 h 23"/>
                <a:gd name="T10" fmla="*/ 27 w 28"/>
                <a:gd name="T11" fmla="*/ 9 h 23"/>
                <a:gd name="T12" fmla="*/ 26 w 28"/>
                <a:gd name="T13" fmla="*/ 1 h 23"/>
                <a:gd name="T14" fmla="*/ 22 w 28"/>
                <a:gd name="T15" fmla="*/ 1 h 23"/>
                <a:gd name="T16" fmla="*/ 19 w 28"/>
                <a:gd name="T17" fmla="*/ 2 h 23"/>
                <a:gd name="T18" fmla="*/ 17 w 28"/>
                <a:gd name="T19" fmla="*/ 2 h 23"/>
                <a:gd name="T20" fmla="*/ 3 w 28"/>
                <a:gd name="T21" fmla="*/ 3 h 23"/>
                <a:gd name="T22" fmla="*/ 0 w 28"/>
                <a:gd name="T23" fmla="*/ 7 h 23"/>
                <a:gd name="T24" fmla="*/ 1 w 28"/>
                <a:gd name="T25" fmla="*/ 10 h 23"/>
                <a:gd name="T26" fmla="*/ 3 w 28"/>
                <a:gd name="T27" fmla="*/ 14 h 23"/>
                <a:gd name="T28" fmla="*/ 5 w 28"/>
                <a:gd name="T29" fmla="*/ 18 h 23"/>
                <a:gd name="T30" fmla="*/ 6 w 28"/>
                <a:gd name="T31" fmla="*/ 19 h 23"/>
                <a:gd name="T32" fmla="*/ 7 w 28"/>
                <a:gd name="T33" fmla="*/ 21 h 23"/>
                <a:gd name="T34" fmla="*/ 8 w 28"/>
                <a:gd name="T35" fmla="*/ 23 h 23"/>
                <a:gd name="T36" fmla="*/ 14 w 28"/>
                <a:gd name="T37" fmla="*/ 19 h 23"/>
                <a:gd name="T38" fmla="*/ 14 w 28"/>
                <a:gd name="T39"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 h="23">
                  <a:moveTo>
                    <a:pt x="14" y="19"/>
                  </a:moveTo>
                  <a:cubicBezTo>
                    <a:pt x="14" y="18"/>
                    <a:pt x="20" y="20"/>
                    <a:pt x="19" y="18"/>
                  </a:cubicBezTo>
                  <a:cubicBezTo>
                    <a:pt x="19" y="18"/>
                    <a:pt x="18" y="15"/>
                    <a:pt x="19" y="15"/>
                  </a:cubicBezTo>
                  <a:cubicBezTo>
                    <a:pt x="20" y="15"/>
                    <a:pt x="21" y="16"/>
                    <a:pt x="21" y="14"/>
                  </a:cubicBezTo>
                  <a:cubicBezTo>
                    <a:pt x="21" y="12"/>
                    <a:pt x="23" y="13"/>
                    <a:pt x="24" y="12"/>
                  </a:cubicBezTo>
                  <a:cubicBezTo>
                    <a:pt x="26" y="12"/>
                    <a:pt x="26" y="10"/>
                    <a:pt x="27" y="9"/>
                  </a:cubicBezTo>
                  <a:cubicBezTo>
                    <a:pt x="28" y="7"/>
                    <a:pt x="25" y="2"/>
                    <a:pt x="26" y="1"/>
                  </a:cubicBezTo>
                  <a:cubicBezTo>
                    <a:pt x="24" y="2"/>
                    <a:pt x="24" y="2"/>
                    <a:pt x="22" y="1"/>
                  </a:cubicBezTo>
                  <a:cubicBezTo>
                    <a:pt x="21" y="0"/>
                    <a:pt x="19" y="2"/>
                    <a:pt x="19" y="2"/>
                  </a:cubicBezTo>
                  <a:cubicBezTo>
                    <a:pt x="19" y="4"/>
                    <a:pt x="17" y="2"/>
                    <a:pt x="17" y="2"/>
                  </a:cubicBezTo>
                  <a:cubicBezTo>
                    <a:pt x="13" y="1"/>
                    <a:pt x="6" y="0"/>
                    <a:pt x="3" y="3"/>
                  </a:cubicBezTo>
                  <a:cubicBezTo>
                    <a:pt x="2" y="4"/>
                    <a:pt x="0" y="5"/>
                    <a:pt x="0" y="7"/>
                  </a:cubicBezTo>
                  <a:cubicBezTo>
                    <a:pt x="0" y="8"/>
                    <a:pt x="1" y="9"/>
                    <a:pt x="1" y="10"/>
                  </a:cubicBezTo>
                  <a:cubicBezTo>
                    <a:pt x="3" y="11"/>
                    <a:pt x="3" y="13"/>
                    <a:pt x="3" y="14"/>
                  </a:cubicBezTo>
                  <a:cubicBezTo>
                    <a:pt x="4" y="16"/>
                    <a:pt x="4" y="17"/>
                    <a:pt x="5" y="18"/>
                  </a:cubicBezTo>
                  <a:cubicBezTo>
                    <a:pt x="5" y="19"/>
                    <a:pt x="6" y="18"/>
                    <a:pt x="6" y="19"/>
                  </a:cubicBezTo>
                  <a:cubicBezTo>
                    <a:pt x="7" y="19"/>
                    <a:pt x="6" y="20"/>
                    <a:pt x="7" y="21"/>
                  </a:cubicBezTo>
                  <a:cubicBezTo>
                    <a:pt x="9" y="21"/>
                    <a:pt x="8" y="22"/>
                    <a:pt x="8" y="23"/>
                  </a:cubicBezTo>
                  <a:cubicBezTo>
                    <a:pt x="8" y="22"/>
                    <a:pt x="14" y="20"/>
                    <a:pt x="14" y="19"/>
                  </a:cubicBezTo>
                  <a:cubicBezTo>
                    <a:pt x="14" y="19"/>
                    <a:pt x="14" y="20"/>
                    <a:pt x="14" y="19"/>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395" name="Freeform 714">
              <a:extLst>
                <a:ext uri="{FF2B5EF4-FFF2-40B4-BE49-F238E27FC236}">
                  <a16:creationId xmlns:a16="http://schemas.microsoft.com/office/drawing/2014/main" id="{DD98EDD2-E5EB-3055-80AE-02723711866C}"/>
                </a:ext>
              </a:extLst>
            </p:cNvPr>
            <p:cNvSpPr>
              <a:spLocks/>
            </p:cNvSpPr>
            <p:nvPr/>
          </p:nvSpPr>
          <p:spPr bwMode="auto">
            <a:xfrm>
              <a:off x="9528182" y="4154000"/>
              <a:ext cx="87189" cy="109300"/>
            </a:xfrm>
            <a:custGeom>
              <a:avLst/>
              <a:gdLst>
                <a:gd name="T0" fmla="*/ 10 w 22"/>
                <a:gd name="T1" fmla="*/ 3 h 26"/>
                <a:gd name="T2" fmla="*/ 7 w 22"/>
                <a:gd name="T3" fmla="*/ 4 h 26"/>
                <a:gd name="T4" fmla="*/ 6 w 22"/>
                <a:gd name="T5" fmla="*/ 4 h 26"/>
                <a:gd name="T6" fmla="*/ 5 w 22"/>
                <a:gd name="T7" fmla="*/ 1 h 26"/>
                <a:gd name="T8" fmla="*/ 0 w 22"/>
                <a:gd name="T9" fmla="*/ 0 h 26"/>
                <a:gd name="T10" fmla="*/ 1 w 22"/>
                <a:gd name="T11" fmla="*/ 6 h 26"/>
                <a:gd name="T12" fmla="*/ 4 w 22"/>
                <a:gd name="T13" fmla="*/ 14 h 26"/>
                <a:gd name="T14" fmla="*/ 9 w 22"/>
                <a:gd name="T15" fmla="*/ 21 h 26"/>
                <a:gd name="T16" fmla="*/ 19 w 22"/>
                <a:gd name="T17" fmla="*/ 26 h 26"/>
                <a:gd name="T18" fmla="*/ 20 w 22"/>
                <a:gd name="T19" fmla="*/ 23 h 26"/>
                <a:gd name="T20" fmla="*/ 16 w 22"/>
                <a:gd name="T21" fmla="*/ 14 h 26"/>
                <a:gd name="T22" fmla="*/ 16 w 22"/>
                <a:gd name="T23" fmla="*/ 6 h 26"/>
                <a:gd name="T24" fmla="*/ 10 w 22"/>
                <a:gd name="T25" fmla="*/ 3 h 26"/>
                <a:gd name="T26" fmla="*/ 10 w 22"/>
                <a:gd name="T27" fmla="*/ 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26">
                  <a:moveTo>
                    <a:pt x="10" y="3"/>
                  </a:moveTo>
                  <a:cubicBezTo>
                    <a:pt x="9" y="3"/>
                    <a:pt x="8" y="4"/>
                    <a:pt x="7" y="4"/>
                  </a:cubicBezTo>
                  <a:cubicBezTo>
                    <a:pt x="7" y="3"/>
                    <a:pt x="6" y="4"/>
                    <a:pt x="6" y="4"/>
                  </a:cubicBezTo>
                  <a:cubicBezTo>
                    <a:pt x="5" y="4"/>
                    <a:pt x="5" y="2"/>
                    <a:pt x="5" y="1"/>
                  </a:cubicBezTo>
                  <a:cubicBezTo>
                    <a:pt x="4" y="0"/>
                    <a:pt x="2" y="0"/>
                    <a:pt x="0" y="0"/>
                  </a:cubicBezTo>
                  <a:cubicBezTo>
                    <a:pt x="1" y="1"/>
                    <a:pt x="1" y="4"/>
                    <a:pt x="1" y="6"/>
                  </a:cubicBezTo>
                  <a:cubicBezTo>
                    <a:pt x="2" y="8"/>
                    <a:pt x="3" y="11"/>
                    <a:pt x="4" y="14"/>
                  </a:cubicBezTo>
                  <a:cubicBezTo>
                    <a:pt x="6" y="16"/>
                    <a:pt x="7" y="19"/>
                    <a:pt x="9" y="21"/>
                  </a:cubicBezTo>
                  <a:cubicBezTo>
                    <a:pt x="12" y="22"/>
                    <a:pt x="15" y="26"/>
                    <a:pt x="19" y="26"/>
                  </a:cubicBezTo>
                  <a:cubicBezTo>
                    <a:pt x="22" y="26"/>
                    <a:pt x="21" y="25"/>
                    <a:pt x="20" y="23"/>
                  </a:cubicBezTo>
                  <a:cubicBezTo>
                    <a:pt x="18" y="20"/>
                    <a:pt x="16" y="18"/>
                    <a:pt x="16" y="14"/>
                  </a:cubicBezTo>
                  <a:cubicBezTo>
                    <a:pt x="16" y="11"/>
                    <a:pt x="18" y="9"/>
                    <a:pt x="16" y="6"/>
                  </a:cubicBezTo>
                  <a:cubicBezTo>
                    <a:pt x="15" y="5"/>
                    <a:pt x="11" y="0"/>
                    <a:pt x="10" y="3"/>
                  </a:cubicBezTo>
                  <a:cubicBezTo>
                    <a:pt x="9" y="4"/>
                    <a:pt x="10" y="2"/>
                    <a:pt x="10" y="3"/>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396" name="Freeform 715">
              <a:extLst>
                <a:ext uri="{FF2B5EF4-FFF2-40B4-BE49-F238E27FC236}">
                  <a16:creationId xmlns:a16="http://schemas.microsoft.com/office/drawing/2014/main" id="{39939914-0B90-5802-391B-FB4921E73D8B}"/>
                </a:ext>
              </a:extLst>
            </p:cNvPr>
            <p:cNvSpPr>
              <a:spLocks/>
            </p:cNvSpPr>
            <p:nvPr/>
          </p:nvSpPr>
          <p:spPr bwMode="auto">
            <a:xfrm>
              <a:off x="9037239" y="3049652"/>
              <a:ext cx="1179070" cy="813357"/>
            </a:xfrm>
            <a:custGeom>
              <a:avLst/>
              <a:gdLst>
                <a:gd name="T0" fmla="*/ 279 w 300"/>
                <a:gd name="T1" fmla="*/ 37 h 195"/>
                <a:gd name="T2" fmla="*/ 244 w 300"/>
                <a:gd name="T3" fmla="*/ 1 h 195"/>
                <a:gd name="T4" fmla="*/ 223 w 300"/>
                <a:gd name="T5" fmla="*/ 18 h 195"/>
                <a:gd name="T6" fmla="*/ 214 w 300"/>
                <a:gd name="T7" fmla="*/ 27 h 195"/>
                <a:gd name="T8" fmla="*/ 205 w 300"/>
                <a:gd name="T9" fmla="*/ 39 h 195"/>
                <a:gd name="T10" fmla="*/ 224 w 300"/>
                <a:gd name="T11" fmla="*/ 46 h 195"/>
                <a:gd name="T12" fmla="*/ 197 w 300"/>
                <a:gd name="T13" fmla="*/ 55 h 195"/>
                <a:gd name="T14" fmla="*/ 180 w 300"/>
                <a:gd name="T15" fmla="*/ 66 h 195"/>
                <a:gd name="T16" fmla="*/ 146 w 300"/>
                <a:gd name="T17" fmla="*/ 75 h 195"/>
                <a:gd name="T18" fmla="*/ 121 w 300"/>
                <a:gd name="T19" fmla="*/ 70 h 195"/>
                <a:gd name="T20" fmla="*/ 94 w 300"/>
                <a:gd name="T21" fmla="*/ 56 h 195"/>
                <a:gd name="T22" fmla="*/ 66 w 300"/>
                <a:gd name="T23" fmla="*/ 30 h 195"/>
                <a:gd name="T24" fmla="*/ 56 w 300"/>
                <a:gd name="T25" fmla="*/ 44 h 195"/>
                <a:gd name="T26" fmla="*/ 44 w 300"/>
                <a:gd name="T27" fmla="*/ 51 h 195"/>
                <a:gd name="T28" fmla="*/ 34 w 300"/>
                <a:gd name="T29" fmla="*/ 63 h 195"/>
                <a:gd name="T30" fmla="*/ 28 w 300"/>
                <a:gd name="T31" fmla="*/ 76 h 195"/>
                <a:gd name="T32" fmla="*/ 11 w 300"/>
                <a:gd name="T33" fmla="*/ 84 h 195"/>
                <a:gd name="T34" fmla="*/ 1 w 300"/>
                <a:gd name="T35" fmla="*/ 91 h 195"/>
                <a:gd name="T36" fmla="*/ 7 w 300"/>
                <a:gd name="T37" fmla="*/ 103 h 195"/>
                <a:gd name="T38" fmla="*/ 23 w 300"/>
                <a:gd name="T39" fmla="*/ 111 h 195"/>
                <a:gd name="T40" fmla="*/ 27 w 300"/>
                <a:gd name="T41" fmla="*/ 121 h 195"/>
                <a:gd name="T42" fmla="*/ 27 w 300"/>
                <a:gd name="T43" fmla="*/ 135 h 195"/>
                <a:gd name="T44" fmla="*/ 40 w 300"/>
                <a:gd name="T45" fmla="*/ 140 h 195"/>
                <a:gd name="T46" fmla="*/ 62 w 300"/>
                <a:gd name="T47" fmla="*/ 154 h 195"/>
                <a:gd name="T48" fmla="*/ 74 w 300"/>
                <a:gd name="T49" fmla="*/ 156 h 195"/>
                <a:gd name="T50" fmla="*/ 92 w 300"/>
                <a:gd name="T51" fmla="*/ 151 h 195"/>
                <a:gd name="T52" fmla="*/ 106 w 300"/>
                <a:gd name="T53" fmla="*/ 146 h 195"/>
                <a:gd name="T54" fmla="*/ 116 w 300"/>
                <a:gd name="T55" fmla="*/ 155 h 195"/>
                <a:gd name="T56" fmla="*/ 117 w 300"/>
                <a:gd name="T57" fmla="*/ 166 h 195"/>
                <a:gd name="T58" fmla="*/ 119 w 300"/>
                <a:gd name="T59" fmla="*/ 178 h 195"/>
                <a:gd name="T60" fmla="*/ 125 w 300"/>
                <a:gd name="T61" fmla="*/ 187 h 195"/>
                <a:gd name="T62" fmla="*/ 134 w 300"/>
                <a:gd name="T63" fmla="*/ 186 h 195"/>
                <a:gd name="T64" fmla="*/ 143 w 300"/>
                <a:gd name="T65" fmla="*/ 182 h 195"/>
                <a:gd name="T66" fmla="*/ 155 w 300"/>
                <a:gd name="T67" fmla="*/ 180 h 195"/>
                <a:gd name="T68" fmla="*/ 168 w 300"/>
                <a:gd name="T69" fmla="*/ 186 h 195"/>
                <a:gd name="T70" fmla="*/ 175 w 300"/>
                <a:gd name="T71" fmla="*/ 195 h 195"/>
                <a:gd name="T72" fmla="*/ 189 w 300"/>
                <a:gd name="T73" fmla="*/ 186 h 195"/>
                <a:gd name="T74" fmla="*/ 202 w 300"/>
                <a:gd name="T75" fmla="*/ 182 h 195"/>
                <a:gd name="T76" fmla="*/ 215 w 300"/>
                <a:gd name="T77" fmla="*/ 173 h 195"/>
                <a:gd name="T78" fmla="*/ 221 w 300"/>
                <a:gd name="T79" fmla="*/ 164 h 195"/>
                <a:gd name="T80" fmla="*/ 228 w 300"/>
                <a:gd name="T81" fmla="*/ 156 h 195"/>
                <a:gd name="T82" fmla="*/ 232 w 300"/>
                <a:gd name="T83" fmla="*/ 149 h 195"/>
                <a:gd name="T84" fmla="*/ 236 w 300"/>
                <a:gd name="T85" fmla="*/ 143 h 195"/>
                <a:gd name="T86" fmla="*/ 231 w 300"/>
                <a:gd name="T87" fmla="*/ 139 h 195"/>
                <a:gd name="T88" fmla="*/ 229 w 300"/>
                <a:gd name="T89" fmla="*/ 132 h 195"/>
                <a:gd name="T90" fmla="*/ 221 w 300"/>
                <a:gd name="T91" fmla="*/ 115 h 195"/>
                <a:gd name="T92" fmla="*/ 229 w 300"/>
                <a:gd name="T93" fmla="*/ 106 h 195"/>
                <a:gd name="T94" fmla="*/ 238 w 300"/>
                <a:gd name="T95" fmla="*/ 102 h 195"/>
                <a:gd name="T96" fmla="*/ 220 w 300"/>
                <a:gd name="T97" fmla="*/ 102 h 195"/>
                <a:gd name="T98" fmla="*/ 221 w 300"/>
                <a:gd name="T99" fmla="*/ 90 h 195"/>
                <a:gd name="T100" fmla="*/ 234 w 300"/>
                <a:gd name="T101" fmla="*/ 87 h 195"/>
                <a:gd name="T102" fmla="*/ 238 w 300"/>
                <a:gd name="T103" fmla="*/ 89 h 195"/>
                <a:gd name="T104" fmla="*/ 259 w 300"/>
                <a:gd name="T105" fmla="*/ 77 h 195"/>
                <a:gd name="T106" fmla="*/ 271 w 300"/>
                <a:gd name="T107" fmla="*/ 72 h 195"/>
                <a:gd name="T108" fmla="*/ 281 w 300"/>
                <a:gd name="T109" fmla="*/ 60 h 195"/>
                <a:gd name="T110" fmla="*/ 295 w 300"/>
                <a:gd name="T111" fmla="*/ 47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0" h="195">
                  <a:moveTo>
                    <a:pt x="298" y="37"/>
                  </a:moveTo>
                  <a:cubicBezTo>
                    <a:pt x="298" y="35"/>
                    <a:pt x="294" y="36"/>
                    <a:pt x="293" y="37"/>
                  </a:cubicBezTo>
                  <a:cubicBezTo>
                    <a:pt x="291" y="37"/>
                    <a:pt x="290" y="38"/>
                    <a:pt x="288" y="39"/>
                  </a:cubicBezTo>
                  <a:cubicBezTo>
                    <a:pt x="286" y="40"/>
                    <a:pt x="279" y="40"/>
                    <a:pt x="279" y="37"/>
                  </a:cubicBezTo>
                  <a:cubicBezTo>
                    <a:pt x="277" y="33"/>
                    <a:pt x="276" y="31"/>
                    <a:pt x="272" y="29"/>
                  </a:cubicBezTo>
                  <a:cubicBezTo>
                    <a:pt x="269" y="28"/>
                    <a:pt x="263" y="28"/>
                    <a:pt x="262" y="24"/>
                  </a:cubicBezTo>
                  <a:cubicBezTo>
                    <a:pt x="261" y="18"/>
                    <a:pt x="259" y="11"/>
                    <a:pt x="255" y="6"/>
                  </a:cubicBezTo>
                  <a:cubicBezTo>
                    <a:pt x="252" y="3"/>
                    <a:pt x="248" y="3"/>
                    <a:pt x="244" y="1"/>
                  </a:cubicBezTo>
                  <a:cubicBezTo>
                    <a:pt x="240" y="0"/>
                    <a:pt x="233" y="1"/>
                    <a:pt x="229" y="3"/>
                  </a:cubicBezTo>
                  <a:cubicBezTo>
                    <a:pt x="228" y="4"/>
                    <a:pt x="226" y="5"/>
                    <a:pt x="225" y="6"/>
                  </a:cubicBezTo>
                  <a:cubicBezTo>
                    <a:pt x="225" y="7"/>
                    <a:pt x="228" y="7"/>
                    <a:pt x="228" y="8"/>
                  </a:cubicBezTo>
                  <a:cubicBezTo>
                    <a:pt x="229" y="12"/>
                    <a:pt x="224" y="15"/>
                    <a:pt x="223" y="18"/>
                  </a:cubicBezTo>
                  <a:cubicBezTo>
                    <a:pt x="222" y="19"/>
                    <a:pt x="222" y="20"/>
                    <a:pt x="222" y="21"/>
                  </a:cubicBezTo>
                  <a:cubicBezTo>
                    <a:pt x="222" y="22"/>
                    <a:pt x="222" y="22"/>
                    <a:pt x="222" y="23"/>
                  </a:cubicBezTo>
                  <a:cubicBezTo>
                    <a:pt x="222" y="25"/>
                    <a:pt x="219" y="25"/>
                    <a:pt x="217" y="26"/>
                  </a:cubicBezTo>
                  <a:cubicBezTo>
                    <a:pt x="216" y="26"/>
                    <a:pt x="215" y="27"/>
                    <a:pt x="214" y="27"/>
                  </a:cubicBezTo>
                  <a:cubicBezTo>
                    <a:pt x="213" y="27"/>
                    <a:pt x="208" y="25"/>
                    <a:pt x="208" y="25"/>
                  </a:cubicBezTo>
                  <a:cubicBezTo>
                    <a:pt x="207" y="27"/>
                    <a:pt x="206" y="30"/>
                    <a:pt x="205" y="32"/>
                  </a:cubicBezTo>
                  <a:cubicBezTo>
                    <a:pt x="205" y="33"/>
                    <a:pt x="204" y="34"/>
                    <a:pt x="204" y="35"/>
                  </a:cubicBezTo>
                  <a:cubicBezTo>
                    <a:pt x="204" y="35"/>
                    <a:pt x="202" y="41"/>
                    <a:pt x="205" y="39"/>
                  </a:cubicBezTo>
                  <a:cubicBezTo>
                    <a:pt x="206" y="38"/>
                    <a:pt x="206" y="38"/>
                    <a:pt x="208" y="38"/>
                  </a:cubicBezTo>
                  <a:cubicBezTo>
                    <a:pt x="209" y="38"/>
                    <a:pt x="211" y="40"/>
                    <a:pt x="212" y="39"/>
                  </a:cubicBezTo>
                  <a:cubicBezTo>
                    <a:pt x="216" y="36"/>
                    <a:pt x="219" y="38"/>
                    <a:pt x="222" y="42"/>
                  </a:cubicBezTo>
                  <a:cubicBezTo>
                    <a:pt x="223" y="43"/>
                    <a:pt x="225" y="45"/>
                    <a:pt x="224" y="46"/>
                  </a:cubicBezTo>
                  <a:cubicBezTo>
                    <a:pt x="224" y="46"/>
                    <a:pt x="220" y="45"/>
                    <a:pt x="219" y="45"/>
                  </a:cubicBezTo>
                  <a:cubicBezTo>
                    <a:pt x="216" y="46"/>
                    <a:pt x="212" y="46"/>
                    <a:pt x="209" y="47"/>
                  </a:cubicBezTo>
                  <a:cubicBezTo>
                    <a:pt x="206" y="48"/>
                    <a:pt x="206" y="54"/>
                    <a:pt x="202" y="54"/>
                  </a:cubicBezTo>
                  <a:cubicBezTo>
                    <a:pt x="200" y="54"/>
                    <a:pt x="198" y="53"/>
                    <a:pt x="197" y="55"/>
                  </a:cubicBezTo>
                  <a:cubicBezTo>
                    <a:pt x="196" y="56"/>
                    <a:pt x="194" y="58"/>
                    <a:pt x="192" y="58"/>
                  </a:cubicBezTo>
                  <a:cubicBezTo>
                    <a:pt x="189" y="57"/>
                    <a:pt x="183" y="53"/>
                    <a:pt x="182" y="59"/>
                  </a:cubicBezTo>
                  <a:cubicBezTo>
                    <a:pt x="182" y="61"/>
                    <a:pt x="184" y="62"/>
                    <a:pt x="184" y="63"/>
                  </a:cubicBezTo>
                  <a:cubicBezTo>
                    <a:pt x="184" y="65"/>
                    <a:pt x="181" y="65"/>
                    <a:pt x="180" y="66"/>
                  </a:cubicBezTo>
                  <a:cubicBezTo>
                    <a:pt x="177" y="69"/>
                    <a:pt x="176" y="72"/>
                    <a:pt x="172" y="72"/>
                  </a:cubicBezTo>
                  <a:cubicBezTo>
                    <a:pt x="167" y="72"/>
                    <a:pt x="162" y="72"/>
                    <a:pt x="157" y="73"/>
                  </a:cubicBezTo>
                  <a:cubicBezTo>
                    <a:pt x="155" y="74"/>
                    <a:pt x="151" y="78"/>
                    <a:pt x="150" y="77"/>
                  </a:cubicBezTo>
                  <a:cubicBezTo>
                    <a:pt x="148" y="77"/>
                    <a:pt x="147" y="75"/>
                    <a:pt x="146" y="75"/>
                  </a:cubicBezTo>
                  <a:cubicBezTo>
                    <a:pt x="144" y="75"/>
                    <a:pt x="143" y="75"/>
                    <a:pt x="141" y="75"/>
                  </a:cubicBezTo>
                  <a:cubicBezTo>
                    <a:pt x="139" y="74"/>
                    <a:pt x="137" y="74"/>
                    <a:pt x="135" y="72"/>
                  </a:cubicBezTo>
                  <a:cubicBezTo>
                    <a:pt x="133" y="71"/>
                    <a:pt x="132" y="71"/>
                    <a:pt x="131" y="70"/>
                  </a:cubicBezTo>
                  <a:cubicBezTo>
                    <a:pt x="127" y="70"/>
                    <a:pt x="125" y="70"/>
                    <a:pt x="121" y="70"/>
                  </a:cubicBezTo>
                  <a:cubicBezTo>
                    <a:pt x="118" y="70"/>
                    <a:pt x="113" y="71"/>
                    <a:pt x="109" y="70"/>
                  </a:cubicBezTo>
                  <a:cubicBezTo>
                    <a:pt x="108" y="70"/>
                    <a:pt x="107" y="68"/>
                    <a:pt x="107" y="67"/>
                  </a:cubicBezTo>
                  <a:cubicBezTo>
                    <a:pt x="105" y="65"/>
                    <a:pt x="104" y="63"/>
                    <a:pt x="102" y="61"/>
                  </a:cubicBezTo>
                  <a:cubicBezTo>
                    <a:pt x="99" y="59"/>
                    <a:pt x="97" y="56"/>
                    <a:pt x="94" y="56"/>
                  </a:cubicBezTo>
                  <a:cubicBezTo>
                    <a:pt x="92" y="56"/>
                    <a:pt x="81" y="56"/>
                    <a:pt x="83" y="52"/>
                  </a:cubicBezTo>
                  <a:cubicBezTo>
                    <a:pt x="85" y="48"/>
                    <a:pt x="84" y="41"/>
                    <a:pt x="79" y="38"/>
                  </a:cubicBezTo>
                  <a:cubicBezTo>
                    <a:pt x="75" y="35"/>
                    <a:pt x="70" y="35"/>
                    <a:pt x="69" y="29"/>
                  </a:cubicBezTo>
                  <a:cubicBezTo>
                    <a:pt x="68" y="30"/>
                    <a:pt x="67" y="29"/>
                    <a:pt x="66" y="30"/>
                  </a:cubicBezTo>
                  <a:cubicBezTo>
                    <a:pt x="65" y="31"/>
                    <a:pt x="65" y="31"/>
                    <a:pt x="65" y="32"/>
                  </a:cubicBezTo>
                  <a:cubicBezTo>
                    <a:pt x="63" y="35"/>
                    <a:pt x="60" y="34"/>
                    <a:pt x="59" y="37"/>
                  </a:cubicBezTo>
                  <a:cubicBezTo>
                    <a:pt x="59" y="39"/>
                    <a:pt x="61" y="41"/>
                    <a:pt x="60" y="42"/>
                  </a:cubicBezTo>
                  <a:cubicBezTo>
                    <a:pt x="59" y="43"/>
                    <a:pt x="57" y="44"/>
                    <a:pt x="56" y="44"/>
                  </a:cubicBezTo>
                  <a:cubicBezTo>
                    <a:pt x="55" y="45"/>
                    <a:pt x="54" y="43"/>
                    <a:pt x="53" y="44"/>
                  </a:cubicBezTo>
                  <a:cubicBezTo>
                    <a:pt x="51" y="44"/>
                    <a:pt x="50" y="43"/>
                    <a:pt x="48" y="42"/>
                  </a:cubicBezTo>
                  <a:cubicBezTo>
                    <a:pt x="47" y="41"/>
                    <a:pt x="46" y="46"/>
                    <a:pt x="45" y="47"/>
                  </a:cubicBezTo>
                  <a:cubicBezTo>
                    <a:pt x="45" y="48"/>
                    <a:pt x="44" y="50"/>
                    <a:pt x="44" y="51"/>
                  </a:cubicBezTo>
                  <a:cubicBezTo>
                    <a:pt x="44" y="53"/>
                    <a:pt x="45" y="53"/>
                    <a:pt x="45" y="54"/>
                  </a:cubicBezTo>
                  <a:cubicBezTo>
                    <a:pt x="45" y="56"/>
                    <a:pt x="39" y="54"/>
                    <a:pt x="39" y="54"/>
                  </a:cubicBezTo>
                  <a:cubicBezTo>
                    <a:pt x="37" y="55"/>
                    <a:pt x="33" y="55"/>
                    <a:pt x="32" y="56"/>
                  </a:cubicBezTo>
                  <a:cubicBezTo>
                    <a:pt x="33" y="55"/>
                    <a:pt x="34" y="62"/>
                    <a:pt x="34" y="63"/>
                  </a:cubicBezTo>
                  <a:cubicBezTo>
                    <a:pt x="35" y="64"/>
                    <a:pt x="36" y="65"/>
                    <a:pt x="37" y="66"/>
                  </a:cubicBezTo>
                  <a:cubicBezTo>
                    <a:pt x="37" y="67"/>
                    <a:pt x="34" y="69"/>
                    <a:pt x="33" y="70"/>
                  </a:cubicBezTo>
                  <a:cubicBezTo>
                    <a:pt x="32" y="71"/>
                    <a:pt x="33" y="74"/>
                    <a:pt x="32" y="74"/>
                  </a:cubicBezTo>
                  <a:cubicBezTo>
                    <a:pt x="31" y="75"/>
                    <a:pt x="29" y="75"/>
                    <a:pt x="28" y="76"/>
                  </a:cubicBezTo>
                  <a:cubicBezTo>
                    <a:pt x="26" y="77"/>
                    <a:pt x="25" y="78"/>
                    <a:pt x="24" y="79"/>
                  </a:cubicBezTo>
                  <a:cubicBezTo>
                    <a:pt x="22" y="79"/>
                    <a:pt x="21" y="79"/>
                    <a:pt x="19" y="80"/>
                  </a:cubicBezTo>
                  <a:cubicBezTo>
                    <a:pt x="17" y="80"/>
                    <a:pt x="16" y="81"/>
                    <a:pt x="15" y="83"/>
                  </a:cubicBezTo>
                  <a:cubicBezTo>
                    <a:pt x="15" y="83"/>
                    <a:pt x="11" y="84"/>
                    <a:pt x="11" y="84"/>
                  </a:cubicBezTo>
                  <a:cubicBezTo>
                    <a:pt x="11" y="84"/>
                    <a:pt x="11" y="83"/>
                    <a:pt x="11" y="83"/>
                  </a:cubicBezTo>
                  <a:cubicBezTo>
                    <a:pt x="10" y="83"/>
                    <a:pt x="9" y="83"/>
                    <a:pt x="7" y="83"/>
                  </a:cubicBezTo>
                  <a:cubicBezTo>
                    <a:pt x="6" y="83"/>
                    <a:pt x="3" y="85"/>
                    <a:pt x="3" y="86"/>
                  </a:cubicBezTo>
                  <a:cubicBezTo>
                    <a:pt x="2" y="88"/>
                    <a:pt x="1" y="90"/>
                    <a:pt x="1" y="91"/>
                  </a:cubicBezTo>
                  <a:cubicBezTo>
                    <a:pt x="0" y="93"/>
                    <a:pt x="3" y="95"/>
                    <a:pt x="4" y="95"/>
                  </a:cubicBezTo>
                  <a:cubicBezTo>
                    <a:pt x="7" y="95"/>
                    <a:pt x="6" y="95"/>
                    <a:pt x="7" y="98"/>
                  </a:cubicBezTo>
                  <a:cubicBezTo>
                    <a:pt x="7" y="99"/>
                    <a:pt x="8" y="99"/>
                    <a:pt x="8" y="101"/>
                  </a:cubicBezTo>
                  <a:cubicBezTo>
                    <a:pt x="8" y="101"/>
                    <a:pt x="7" y="103"/>
                    <a:pt x="7" y="103"/>
                  </a:cubicBezTo>
                  <a:cubicBezTo>
                    <a:pt x="9" y="104"/>
                    <a:pt x="10" y="104"/>
                    <a:pt x="11" y="105"/>
                  </a:cubicBezTo>
                  <a:cubicBezTo>
                    <a:pt x="13" y="107"/>
                    <a:pt x="12" y="109"/>
                    <a:pt x="14" y="110"/>
                  </a:cubicBezTo>
                  <a:cubicBezTo>
                    <a:pt x="16" y="111"/>
                    <a:pt x="18" y="112"/>
                    <a:pt x="20" y="113"/>
                  </a:cubicBezTo>
                  <a:cubicBezTo>
                    <a:pt x="21" y="113"/>
                    <a:pt x="22" y="112"/>
                    <a:pt x="23" y="111"/>
                  </a:cubicBezTo>
                  <a:cubicBezTo>
                    <a:pt x="26" y="109"/>
                    <a:pt x="31" y="110"/>
                    <a:pt x="33" y="113"/>
                  </a:cubicBezTo>
                  <a:cubicBezTo>
                    <a:pt x="34" y="115"/>
                    <a:pt x="32" y="116"/>
                    <a:pt x="31" y="117"/>
                  </a:cubicBezTo>
                  <a:cubicBezTo>
                    <a:pt x="30" y="118"/>
                    <a:pt x="30" y="118"/>
                    <a:pt x="30" y="119"/>
                  </a:cubicBezTo>
                  <a:cubicBezTo>
                    <a:pt x="29" y="121"/>
                    <a:pt x="28" y="121"/>
                    <a:pt x="27" y="121"/>
                  </a:cubicBezTo>
                  <a:cubicBezTo>
                    <a:pt x="24" y="123"/>
                    <a:pt x="32" y="126"/>
                    <a:pt x="29" y="128"/>
                  </a:cubicBezTo>
                  <a:cubicBezTo>
                    <a:pt x="28" y="130"/>
                    <a:pt x="27" y="129"/>
                    <a:pt x="25" y="129"/>
                  </a:cubicBezTo>
                  <a:cubicBezTo>
                    <a:pt x="21" y="128"/>
                    <a:pt x="26" y="132"/>
                    <a:pt x="26" y="132"/>
                  </a:cubicBezTo>
                  <a:cubicBezTo>
                    <a:pt x="26" y="134"/>
                    <a:pt x="25" y="135"/>
                    <a:pt x="27" y="135"/>
                  </a:cubicBezTo>
                  <a:cubicBezTo>
                    <a:pt x="29" y="136"/>
                    <a:pt x="29" y="137"/>
                    <a:pt x="31" y="138"/>
                  </a:cubicBezTo>
                  <a:cubicBezTo>
                    <a:pt x="33" y="138"/>
                    <a:pt x="34" y="140"/>
                    <a:pt x="36" y="141"/>
                  </a:cubicBezTo>
                  <a:cubicBezTo>
                    <a:pt x="36" y="141"/>
                    <a:pt x="37" y="142"/>
                    <a:pt x="38" y="142"/>
                  </a:cubicBezTo>
                  <a:cubicBezTo>
                    <a:pt x="39" y="142"/>
                    <a:pt x="38" y="140"/>
                    <a:pt x="40" y="140"/>
                  </a:cubicBezTo>
                  <a:cubicBezTo>
                    <a:pt x="44" y="140"/>
                    <a:pt x="46" y="147"/>
                    <a:pt x="50" y="147"/>
                  </a:cubicBezTo>
                  <a:cubicBezTo>
                    <a:pt x="52" y="147"/>
                    <a:pt x="52" y="150"/>
                    <a:pt x="54" y="150"/>
                  </a:cubicBezTo>
                  <a:cubicBezTo>
                    <a:pt x="56" y="151"/>
                    <a:pt x="57" y="153"/>
                    <a:pt x="58" y="153"/>
                  </a:cubicBezTo>
                  <a:cubicBezTo>
                    <a:pt x="60" y="151"/>
                    <a:pt x="60" y="154"/>
                    <a:pt x="62" y="154"/>
                  </a:cubicBezTo>
                  <a:cubicBezTo>
                    <a:pt x="63" y="154"/>
                    <a:pt x="63" y="153"/>
                    <a:pt x="64" y="153"/>
                  </a:cubicBezTo>
                  <a:cubicBezTo>
                    <a:pt x="65" y="153"/>
                    <a:pt x="65" y="154"/>
                    <a:pt x="66" y="155"/>
                  </a:cubicBezTo>
                  <a:cubicBezTo>
                    <a:pt x="68" y="155"/>
                    <a:pt x="70" y="155"/>
                    <a:pt x="72" y="154"/>
                  </a:cubicBezTo>
                  <a:cubicBezTo>
                    <a:pt x="75" y="153"/>
                    <a:pt x="73" y="155"/>
                    <a:pt x="74" y="156"/>
                  </a:cubicBezTo>
                  <a:cubicBezTo>
                    <a:pt x="74" y="156"/>
                    <a:pt x="76" y="153"/>
                    <a:pt x="77" y="153"/>
                  </a:cubicBezTo>
                  <a:cubicBezTo>
                    <a:pt x="78" y="152"/>
                    <a:pt x="80" y="152"/>
                    <a:pt x="81" y="153"/>
                  </a:cubicBezTo>
                  <a:cubicBezTo>
                    <a:pt x="83" y="155"/>
                    <a:pt x="85" y="153"/>
                    <a:pt x="87" y="154"/>
                  </a:cubicBezTo>
                  <a:cubicBezTo>
                    <a:pt x="89" y="155"/>
                    <a:pt x="91" y="153"/>
                    <a:pt x="92" y="151"/>
                  </a:cubicBezTo>
                  <a:cubicBezTo>
                    <a:pt x="93" y="151"/>
                    <a:pt x="93" y="150"/>
                    <a:pt x="94" y="150"/>
                  </a:cubicBezTo>
                  <a:cubicBezTo>
                    <a:pt x="95" y="149"/>
                    <a:pt x="96" y="150"/>
                    <a:pt x="97" y="149"/>
                  </a:cubicBezTo>
                  <a:cubicBezTo>
                    <a:pt x="98" y="148"/>
                    <a:pt x="99" y="146"/>
                    <a:pt x="101" y="147"/>
                  </a:cubicBezTo>
                  <a:cubicBezTo>
                    <a:pt x="103" y="148"/>
                    <a:pt x="103" y="148"/>
                    <a:pt x="106" y="146"/>
                  </a:cubicBezTo>
                  <a:cubicBezTo>
                    <a:pt x="107" y="145"/>
                    <a:pt x="109" y="148"/>
                    <a:pt x="109" y="149"/>
                  </a:cubicBezTo>
                  <a:cubicBezTo>
                    <a:pt x="108" y="151"/>
                    <a:pt x="106" y="152"/>
                    <a:pt x="108" y="152"/>
                  </a:cubicBezTo>
                  <a:cubicBezTo>
                    <a:pt x="111" y="152"/>
                    <a:pt x="111" y="152"/>
                    <a:pt x="114" y="151"/>
                  </a:cubicBezTo>
                  <a:cubicBezTo>
                    <a:pt x="115" y="151"/>
                    <a:pt x="116" y="154"/>
                    <a:pt x="116" y="155"/>
                  </a:cubicBezTo>
                  <a:cubicBezTo>
                    <a:pt x="116" y="155"/>
                    <a:pt x="116" y="157"/>
                    <a:pt x="117" y="156"/>
                  </a:cubicBezTo>
                  <a:cubicBezTo>
                    <a:pt x="117" y="156"/>
                    <a:pt x="119" y="156"/>
                    <a:pt x="119" y="157"/>
                  </a:cubicBezTo>
                  <a:cubicBezTo>
                    <a:pt x="119" y="158"/>
                    <a:pt x="117" y="159"/>
                    <a:pt x="118" y="160"/>
                  </a:cubicBezTo>
                  <a:cubicBezTo>
                    <a:pt x="119" y="162"/>
                    <a:pt x="118" y="165"/>
                    <a:pt x="117" y="166"/>
                  </a:cubicBezTo>
                  <a:cubicBezTo>
                    <a:pt x="116" y="168"/>
                    <a:pt x="114" y="169"/>
                    <a:pt x="113" y="170"/>
                  </a:cubicBezTo>
                  <a:cubicBezTo>
                    <a:pt x="113" y="171"/>
                    <a:pt x="113" y="176"/>
                    <a:pt x="112" y="175"/>
                  </a:cubicBezTo>
                  <a:cubicBezTo>
                    <a:pt x="113" y="176"/>
                    <a:pt x="119" y="173"/>
                    <a:pt x="120" y="175"/>
                  </a:cubicBezTo>
                  <a:cubicBezTo>
                    <a:pt x="120" y="175"/>
                    <a:pt x="118" y="176"/>
                    <a:pt x="119" y="178"/>
                  </a:cubicBezTo>
                  <a:cubicBezTo>
                    <a:pt x="120" y="180"/>
                    <a:pt x="123" y="180"/>
                    <a:pt x="122" y="181"/>
                  </a:cubicBezTo>
                  <a:cubicBezTo>
                    <a:pt x="122" y="182"/>
                    <a:pt x="121" y="184"/>
                    <a:pt x="121" y="185"/>
                  </a:cubicBezTo>
                  <a:cubicBezTo>
                    <a:pt x="122" y="186"/>
                    <a:pt x="125" y="185"/>
                    <a:pt x="125" y="186"/>
                  </a:cubicBezTo>
                  <a:cubicBezTo>
                    <a:pt x="125" y="186"/>
                    <a:pt x="125" y="187"/>
                    <a:pt x="125" y="187"/>
                  </a:cubicBezTo>
                  <a:cubicBezTo>
                    <a:pt x="125" y="189"/>
                    <a:pt x="126" y="188"/>
                    <a:pt x="127" y="188"/>
                  </a:cubicBezTo>
                  <a:cubicBezTo>
                    <a:pt x="128" y="188"/>
                    <a:pt x="129" y="187"/>
                    <a:pt x="130" y="188"/>
                  </a:cubicBezTo>
                  <a:cubicBezTo>
                    <a:pt x="131" y="188"/>
                    <a:pt x="132" y="189"/>
                    <a:pt x="133" y="190"/>
                  </a:cubicBezTo>
                  <a:cubicBezTo>
                    <a:pt x="135" y="191"/>
                    <a:pt x="134" y="187"/>
                    <a:pt x="134" y="186"/>
                  </a:cubicBezTo>
                  <a:cubicBezTo>
                    <a:pt x="132" y="182"/>
                    <a:pt x="134" y="184"/>
                    <a:pt x="136" y="182"/>
                  </a:cubicBezTo>
                  <a:cubicBezTo>
                    <a:pt x="138" y="181"/>
                    <a:pt x="137" y="182"/>
                    <a:pt x="139" y="183"/>
                  </a:cubicBezTo>
                  <a:cubicBezTo>
                    <a:pt x="139" y="183"/>
                    <a:pt x="141" y="182"/>
                    <a:pt x="141" y="182"/>
                  </a:cubicBezTo>
                  <a:cubicBezTo>
                    <a:pt x="141" y="183"/>
                    <a:pt x="143" y="181"/>
                    <a:pt x="143" y="182"/>
                  </a:cubicBezTo>
                  <a:cubicBezTo>
                    <a:pt x="144" y="183"/>
                    <a:pt x="144" y="184"/>
                    <a:pt x="146" y="182"/>
                  </a:cubicBezTo>
                  <a:cubicBezTo>
                    <a:pt x="147" y="181"/>
                    <a:pt x="147" y="182"/>
                    <a:pt x="148" y="181"/>
                  </a:cubicBezTo>
                  <a:cubicBezTo>
                    <a:pt x="149" y="180"/>
                    <a:pt x="149" y="178"/>
                    <a:pt x="151" y="178"/>
                  </a:cubicBezTo>
                  <a:cubicBezTo>
                    <a:pt x="152" y="178"/>
                    <a:pt x="153" y="180"/>
                    <a:pt x="155" y="180"/>
                  </a:cubicBezTo>
                  <a:cubicBezTo>
                    <a:pt x="155" y="180"/>
                    <a:pt x="159" y="181"/>
                    <a:pt x="159" y="181"/>
                  </a:cubicBezTo>
                  <a:cubicBezTo>
                    <a:pt x="159" y="182"/>
                    <a:pt x="157" y="183"/>
                    <a:pt x="157" y="184"/>
                  </a:cubicBezTo>
                  <a:cubicBezTo>
                    <a:pt x="158" y="185"/>
                    <a:pt x="160" y="186"/>
                    <a:pt x="161" y="187"/>
                  </a:cubicBezTo>
                  <a:cubicBezTo>
                    <a:pt x="163" y="188"/>
                    <a:pt x="167" y="189"/>
                    <a:pt x="168" y="186"/>
                  </a:cubicBezTo>
                  <a:cubicBezTo>
                    <a:pt x="168" y="186"/>
                    <a:pt x="170" y="188"/>
                    <a:pt x="170" y="188"/>
                  </a:cubicBezTo>
                  <a:cubicBezTo>
                    <a:pt x="171" y="189"/>
                    <a:pt x="172" y="187"/>
                    <a:pt x="174" y="188"/>
                  </a:cubicBezTo>
                  <a:cubicBezTo>
                    <a:pt x="175" y="189"/>
                    <a:pt x="173" y="190"/>
                    <a:pt x="173" y="191"/>
                  </a:cubicBezTo>
                  <a:cubicBezTo>
                    <a:pt x="173" y="192"/>
                    <a:pt x="175" y="194"/>
                    <a:pt x="175" y="195"/>
                  </a:cubicBezTo>
                  <a:cubicBezTo>
                    <a:pt x="176" y="195"/>
                    <a:pt x="177" y="194"/>
                    <a:pt x="178" y="194"/>
                  </a:cubicBezTo>
                  <a:cubicBezTo>
                    <a:pt x="178" y="193"/>
                    <a:pt x="175" y="192"/>
                    <a:pt x="176" y="191"/>
                  </a:cubicBezTo>
                  <a:cubicBezTo>
                    <a:pt x="178" y="188"/>
                    <a:pt x="180" y="188"/>
                    <a:pt x="183" y="187"/>
                  </a:cubicBezTo>
                  <a:cubicBezTo>
                    <a:pt x="185" y="186"/>
                    <a:pt x="187" y="186"/>
                    <a:pt x="189" y="186"/>
                  </a:cubicBezTo>
                  <a:cubicBezTo>
                    <a:pt x="190" y="186"/>
                    <a:pt x="190" y="184"/>
                    <a:pt x="191" y="184"/>
                  </a:cubicBezTo>
                  <a:cubicBezTo>
                    <a:pt x="193" y="184"/>
                    <a:pt x="192" y="183"/>
                    <a:pt x="192" y="182"/>
                  </a:cubicBezTo>
                  <a:cubicBezTo>
                    <a:pt x="192" y="183"/>
                    <a:pt x="196" y="182"/>
                    <a:pt x="196" y="182"/>
                  </a:cubicBezTo>
                  <a:cubicBezTo>
                    <a:pt x="198" y="181"/>
                    <a:pt x="200" y="182"/>
                    <a:pt x="202" y="182"/>
                  </a:cubicBezTo>
                  <a:cubicBezTo>
                    <a:pt x="204" y="182"/>
                    <a:pt x="205" y="181"/>
                    <a:pt x="207" y="180"/>
                  </a:cubicBezTo>
                  <a:cubicBezTo>
                    <a:pt x="208" y="180"/>
                    <a:pt x="208" y="177"/>
                    <a:pt x="209" y="177"/>
                  </a:cubicBezTo>
                  <a:cubicBezTo>
                    <a:pt x="211" y="177"/>
                    <a:pt x="212" y="176"/>
                    <a:pt x="213" y="175"/>
                  </a:cubicBezTo>
                  <a:cubicBezTo>
                    <a:pt x="214" y="175"/>
                    <a:pt x="215" y="174"/>
                    <a:pt x="215" y="173"/>
                  </a:cubicBezTo>
                  <a:cubicBezTo>
                    <a:pt x="214" y="173"/>
                    <a:pt x="218" y="172"/>
                    <a:pt x="218" y="172"/>
                  </a:cubicBezTo>
                  <a:cubicBezTo>
                    <a:pt x="219" y="171"/>
                    <a:pt x="220" y="169"/>
                    <a:pt x="221" y="168"/>
                  </a:cubicBezTo>
                  <a:cubicBezTo>
                    <a:pt x="222" y="167"/>
                    <a:pt x="222" y="167"/>
                    <a:pt x="222" y="166"/>
                  </a:cubicBezTo>
                  <a:cubicBezTo>
                    <a:pt x="223" y="164"/>
                    <a:pt x="221" y="165"/>
                    <a:pt x="221" y="164"/>
                  </a:cubicBezTo>
                  <a:cubicBezTo>
                    <a:pt x="221" y="164"/>
                    <a:pt x="226" y="164"/>
                    <a:pt x="223" y="162"/>
                  </a:cubicBezTo>
                  <a:cubicBezTo>
                    <a:pt x="222" y="161"/>
                    <a:pt x="223" y="161"/>
                    <a:pt x="224" y="161"/>
                  </a:cubicBezTo>
                  <a:cubicBezTo>
                    <a:pt x="225" y="161"/>
                    <a:pt x="225" y="160"/>
                    <a:pt x="226" y="159"/>
                  </a:cubicBezTo>
                  <a:cubicBezTo>
                    <a:pt x="227" y="158"/>
                    <a:pt x="227" y="157"/>
                    <a:pt x="228" y="156"/>
                  </a:cubicBezTo>
                  <a:cubicBezTo>
                    <a:pt x="228" y="156"/>
                    <a:pt x="228" y="154"/>
                    <a:pt x="228" y="154"/>
                  </a:cubicBezTo>
                  <a:cubicBezTo>
                    <a:pt x="229" y="153"/>
                    <a:pt x="230" y="153"/>
                    <a:pt x="231" y="152"/>
                  </a:cubicBezTo>
                  <a:cubicBezTo>
                    <a:pt x="232" y="151"/>
                    <a:pt x="231" y="150"/>
                    <a:pt x="231" y="150"/>
                  </a:cubicBezTo>
                  <a:cubicBezTo>
                    <a:pt x="231" y="149"/>
                    <a:pt x="232" y="149"/>
                    <a:pt x="232" y="149"/>
                  </a:cubicBezTo>
                  <a:cubicBezTo>
                    <a:pt x="233" y="149"/>
                    <a:pt x="232" y="147"/>
                    <a:pt x="232" y="147"/>
                  </a:cubicBezTo>
                  <a:cubicBezTo>
                    <a:pt x="232" y="147"/>
                    <a:pt x="234" y="148"/>
                    <a:pt x="234" y="147"/>
                  </a:cubicBezTo>
                  <a:cubicBezTo>
                    <a:pt x="236" y="146"/>
                    <a:pt x="234" y="146"/>
                    <a:pt x="233" y="145"/>
                  </a:cubicBezTo>
                  <a:cubicBezTo>
                    <a:pt x="233" y="145"/>
                    <a:pt x="236" y="143"/>
                    <a:pt x="236" y="143"/>
                  </a:cubicBezTo>
                  <a:cubicBezTo>
                    <a:pt x="235" y="145"/>
                    <a:pt x="232" y="142"/>
                    <a:pt x="231" y="141"/>
                  </a:cubicBezTo>
                  <a:cubicBezTo>
                    <a:pt x="231" y="141"/>
                    <a:pt x="230" y="142"/>
                    <a:pt x="229" y="142"/>
                  </a:cubicBezTo>
                  <a:cubicBezTo>
                    <a:pt x="228" y="143"/>
                    <a:pt x="227" y="141"/>
                    <a:pt x="226" y="142"/>
                  </a:cubicBezTo>
                  <a:cubicBezTo>
                    <a:pt x="228" y="141"/>
                    <a:pt x="230" y="140"/>
                    <a:pt x="231" y="139"/>
                  </a:cubicBezTo>
                  <a:cubicBezTo>
                    <a:pt x="232" y="138"/>
                    <a:pt x="235" y="138"/>
                    <a:pt x="233" y="136"/>
                  </a:cubicBezTo>
                  <a:cubicBezTo>
                    <a:pt x="231" y="135"/>
                    <a:pt x="230" y="134"/>
                    <a:pt x="228" y="132"/>
                  </a:cubicBezTo>
                  <a:cubicBezTo>
                    <a:pt x="228" y="131"/>
                    <a:pt x="223" y="133"/>
                    <a:pt x="223" y="130"/>
                  </a:cubicBezTo>
                  <a:cubicBezTo>
                    <a:pt x="223" y="132"/>
                    <a:pt x="228" y="132"/>
                    <a:pt x="229" y="132"/>
                  </a:cubicBezTo>
                  <a:cubicBezTo>
                    <a:pt x="230" y="132"/>
                    <a:pt x="233" y="135"/>
                    <a:pt x="234" y="133"/>
                  </a:cubicBezTo>
                  <a:cubicBezTo>
                    <a:pt x="235" y="131"/>
                    <a:pt x="229" y="129"/>
                    <a:pt x="229" y="127"/>
                  </a:cubicBezTo>
                  <a:cubicBezTo>
                    <a:pt x="228" y="125"/>
                    <a:pt x="228" y="121"/>
                    <a:pt x="226" y="120"/>
                  </a:cubicBezTo>
                  <a:cubicBezTo>
                    <a:pt x="225" y="118"/>
                    <a:pt x="219" y="118"/>
                    <a:pt x="221" y="115"/>
                  </a:cubicBezTo>
                  <a:cubicBezTo>
                    <a:pt x="222" y="113"/>
                    <a:pt x="223" y="112"/>
                    <a:pt x="224" y="111"/>
                  </a:cubicBezTo>
                  <a:cubicBezTo>
                    <a:pt x="226" y="109"/>
                    <a:pt x="224" y="110"/>
                    <a:pt x="225" y="109"/>
                  </a:cubicBezTo>
                  <a:cubicBezTo>
                    <a:pt x="225" y="108"/>
                    <a:pt x="228" y="109"/>
                    <a:pt x="228" y="109"/>
                  </a:cubicBezTo>
                  <a:cubicBezTo>
                    <a:pt x="229" y="108"/>
                    <a:pt x="227" y="107"/>
                    <a:pt x="229" y="106"/>
                  </a:cubicBezTo>
                  <a:cubicBezTo>
                    <a:pt x="231" y="106"/>
                    <a:pt x="232" y="105"/>
                    <a:pt x="233" y="104"/>
                  </a:cubicBezTo>
                  <a:cubicBezTo>
                    <a:pt x="234" y="104"/>
                    <a:pt x="235" y="104"/>
                    <a:pt x="235" y="104"/>
                  </a:cubicBezTo>
                  <a:cubicBezTo>
                    <a:pt x="236" y="104"/>
                    <a:pt x="235" y="105"/>
                    <a:pt x="236" y="105"/>
                  </a:cubicBezTo>
                  <a:cubicBezTo>
                    <a:pt x="237" y="106"/>
                    <a:pt x="238" y="103"/>
                    <a:pt x="238" y="102"/>
                  </a:cubicBezTo>
                  <a:cubicBezTo>
                    <a:pt x="236" y="100"/>
                    <a:pt x="234" y="101"/>
                    <a:pt x="233" y="101"/>
                  </a:cubicBezTo>
                  <a:cubicBezTo>
                    <a:pt x="231" y="101"/>
                    <a:pt x="230" y="99"/>
                    <a:pt x="228" y="100"/>
                  </a:cubicBezTo>
                  <a:cubicBezTo>
                    <a:pt x="227" y="100"/>
                    <a:pt x="226" y="102"/>
                    <a:pt x="224" y="102"/>
                  </a:cubicBezTo>
                  <a:cubicBezTo>
                    <a:pt x="223" y="103"/>
                    <a:pt x="221" y="103"/>
                    <a:pt x="220" y="102"/>
                  </a:cubicBezTo>
                  <a:cubicBezTo>
                    <a:pt x="219" y="101"/>
                    <a:pt x="221" y="99"/>
                    <a:pt x="220" y="98"/>
                  </a:cubicBezTo>
                  <a:cubicBezTo>
                    <a:pt x="218" y="97"/>
                    <a:pt x="210" y="97"/>
                    <a:pt x="213" y="92"/>
                  </a:cubicBezTo>
                  <a:cubicBezTo>
                    <a:pt x="214" y="91"/>
                    <a:pt x="215" y="92"/>
                    <a:pt x="217" y="92"/>
                  </a:cubicBezTo>
                  <a:cubicBezTo>
                    <a:pt x="218" y="92"/>
                    <a:pt x="220" y="91"/>
                    <a:pt x="221" y="90"/>
                  </a:cubicBezTo>
                  <a:cubicBezTo>
                    <a:pt x="223" y="87"/>
                    <a:pt x="226" y="85"/>
                    <a:pt x="229" y="83"/>
                  </a:cubicBezTo>
                  <a:cubicBezTo>
                    <a:pt x="230" y="81"/>
                    <a:pt x="231" y="81"/>
                    <a:pt x="233" y="81"/>
                  </a:cubicBezTo>
                  <a:cubicBezTo>
                    <a:pt x="233" y="82"/>
                    <a:pt x="236" y="82"/>
                    <a:pt x="236" y="83"/>
                  </a:cubicBezTo>
                  <a:cubicBezTo>
                    <a:pt x="235" y="84"/>
                    <a:pt x="235" y="86"/>
                    <a:pt x="234" y="87"/>
                  </a:cubicBezTo>
                  <a:cubicBezTo>
                    <a:pt x="233" y="87"/>
                    <a:pt x="231" y="88"/>
                    <a:pt x="231" y="89"/>
                  </a:cubicBezTo>
                  <a:cubicBezTo>
                    <a:pt x="231" y="90"/>
                    <a:pt x="234" y="90"/>
                    <a:pt x="234" y="90"/>
                  </a:cubicBezTo>
                  <a:cubicBezTo>
                    <a:pt x="234" y="90"/>
                    <a:pt x="230" y="93"/>
                    <a:pt x="231" y="93"/>
                  </a:cubicBezTo>
                  <a:cubicBezTo>
                    <a:pt x="232" y="94"/>
                    <a:pt x="237" y="89"/>
                    <a:pt x="238" y="89"/>
                  </a:cubicBezTo>
                  <a:cubicBezTo>
                    <a:pt x="240" y="88"/>
                    <a:pt x="242" y="87"/>
                    <a:pt x="244" y="87"/>
                  </a:cubicBezTo>
                  <a:cubicBezTo>
                    <a:pt x="246" y="87"/>
                    <a:pt x="246" y="87"/>
                    <a:pt x="247" y="85"/>
                  </a:cubicBezTo>
                  <a:cubicBezTo>
                    <a:pt x="249" y="84"/>
                    <a:pt x="252" y="83"/>
                    <a:pt x="254" y="81"/>
                  </a:cubicBezTo>
                  <a:cubicBezTo>
                    <a:pt x="255" y="80"/>
                    <a:pt x="257" y="77"/>
                    <a:pt x="259" y="77"/>
                  </a:cubicBezTo>
                  <a:cubicBezTo>
                    <a:pt x="260" y="76"/>
                    <a:pt x="266" y="80"/>
                    <a:pt x="266" y="77"/>
                  </a:cubicBezTo>
                  <a:cubicBezTo>
                    <a:pt x="266" y="76"/>
                    <a:pt x="265" y="75"/>
                    <a:pt x="266" y="74"/>
                  </a:cubicBezTo>
                  <a:cubicBezTo>
                    <a:pt x="267" y="74"/>
                    <a:pt x="268" y="74"/>
                    <a:pt x="269" y="74"/>
                  </a:cubicBezTo>
                  <a:cubicBezTo>
                    <a:pt x="271" y="74"/>
                    <a:pt x="270" y="73"/>
                    <a:pt x="271" y="72"/>
                  </a:cubicBezTo>
                  <a:cubicBezTo>
                    <a:pt x="273" y="71"/>
                    <a:pt x="274" y="72"/>
                    <a:pt x="274" y="70"/>
                  </a:cubicBezTo>
                  <a:cubicBezTo>
                    <a:pt x="274" y="67"/>
                    <a:pt x="277" y="70"/>
                    <a:pt x="278" y="71"/>
                  </a:cubicBezTo>
                  <a:cubicBezTo>
                    <a:pt x="278" y="69"/>
                    <a:pt x="281" y="69"/>
                    <a:pt x="281" y="67"/>
                  </a:cubicBezTo>
                  <a:cubicBezTo>
                    <a:pt x="281" y="65"/>
                    <a:pt x="282" y="62"/>
                    <a:pt x="281" y="60"/>
                  </a:cubicBezTo>
                  <a:cubicBezTo>
                    <a:pt x="279" y="57"/>
                    <a:pt x="280" y="58"/>
                    <a:pt x="282" y="56"/>
                  </a:cubicBezTo>
                  <a:cubicBezTo>
                    <a:pt x="284" y="55"/>
                    <a:pt x="285" y="54"/>
                    <a:pt x="287" y="55"/>
                  </a:cubicBezTo>
                  <a:cubicBezTo>
                    <a:pt x="290" y="56"/>
                    <a:pt x="290" y="56"/>
                    <a:pt x="291" y="53"/>
                  </a:cubicBezTo>
                  <a:cubicBezTo>
                    <a:pt x="292" y="51"/>
                    <a:pt x="294" y="50"/>
                    <a:pt x="295" y="47"/>
                  </a:cubicBezTo>
                  <a:cubicBezTo>
                    <a:pt x="295" y="45"/>
                    <a:pt x="296" y="43"/>
                    <a:pt x="298" y="41"/>
                  </a:cubicBezTo>
                  <a:cubicBezTo>
                    <a:pt x="300" y="39"/>
                    <a:pt x="298" y="39"/>
                    <a:pt x="298" y="37"/>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397" name="Freeform 716">
              <a:extLst>
                <a:ext uri="{FF2B5EF4-FFF2-40B4-BE49-F238E27FC236}">
                  <a16:creationId xmlns:a16="http://schemas.microsoft.com/office/drawing/2014/main" id="{AEF89C10-A3A5-7809-334A-76E67B1B7C27}"/>
                </a:ext>
              </a:extLst>
            </p:cNvPr>
            <p:cNvSpPr>
              <a:spLocks/>
            </p:cNvSpPr>
            <p:nvPr/>
          </p:nvSpPr>
          <p:spPr bwMode="auto">
            <a:xfrm>
              <a:off x="9308197" y="3090818"/>
              <a:ext cx="617032" cy="283893"/>
            </a:xfrm>
            <a:custGeom>
              <a:avLst/>
              <a:gdLst>
                <a:gd name="T0" fmla="*/ 0 w 157"/>
                <a:gd name="T1" fmla="*/ 19 h 68"/>
                <a:gd name="T2" fmla="*/ 7 w 157"/>
                <a:gd name="T3" fmla="*/ 26 h 68"/>
                <a:gd name="T4" fmla="*/ 12 w 157"/>
                <a:gd name="T5" fmla="*/ 29 h 68"/>
                <a:gd name="T6" fmla="*/ 15 w 157"/>
                <a:gd name="T7" fmla="*/ 36 h 68"/>
                <a:gd name="T8" fmla="*/ 15 w 157"/>
                <a:gd name="T9" fmla="*/ 38 h 68"/>
                <a:gd name="T10" fmla="*/ 15 w 157"/>
                <a:gd name="T11" fmla="*/ 40 h 68"/>
                <a:gd name="T12" fmla="*/ 16 w 157"/>
                <a:gd name="T13" fmla="*/ 45 h 68"/>
                <a:gd name="T14" fmla="*/ 28 w 157"/>
                <a:gd name="T15" fmla="*/ 47 h 68"/>
                <a:gd name="T16" fmla="*/ 36 w 157"/>
                <a:gd name="T17" fmla="*/ 54 h 68"/>
                <a:gd name="T18" fmla="*/ 39 w 157"/>
                <a:gd name="T19" fmla="*/ 59 h 68"/>
                <a:gd name="T20" fmla="*/ 44 w 157"/>
                <a:gd name="T21" fmla="*/ 60 h 68"/>
                <a:gd name="T22" fmla="*/ 56 w 157"/>
                <a:gd name="T23" fmla="*/ 60 h 68"/>
                <a:gd name="T24" fmla="*/ 64 w 157"/>
                <a:gd name="T25" fmla="*/ 61 h 68"/>
                <a:gd name="T26" fmla="*/ 69 w 157"/>
                <a:gd name="T27" fmla="*/ 64 h 68"/>
                <a:gd name="T28" fmla="*/ 76 w 157"/>
                <a:gd name="T29" fmla="*/ 66 h 68"/>
                <a:gd name="T30" fmla="*/ 81 w 157"/>
                <a:gd name="T31" fmla="*/ 67 h 68"/>
                <a:gd name="T32" fmla="*/ 93 w 157"/>
                <a:gd name="T33" fmla="*/ 62 h 68"/>
                <a:gd name="T34" fmla="*/ 106 w 157"/>
                <a:gd name="T35" fmla="*/ 61 h 68"/>
                <a:gd name="T36" fmla="*/ 113 w 157"/>
                <a:gd name="T37" fmla="*/ 55 h 68"/>
                <a:gd name="T38" fmla="*/ 114 w 157"/>
                <a:gd name="T39" fmla="*/ 51 h 68"/>
                <a:gd name="T40" fmla="*/ 115 w 157"/>
                <a:gd name="T41" fmla="*/ 47 h 68"/>
                <a:gd name="T42" fmla="*/ 126 w 157"/>
                <a:gd name="T43" fmla="*/ 46 h 68"/>
                <a:gd name="T44" fmla="*/ 130 w 157"/>
                <a:gd name="T45" fmla="*/ 44 h 68"/>
                <a:gd name="T46" fmla="*/ 137 w 157"/>
                <a:gd name="T47" fmla="*/ 42 h 68"/>
                <a:gd name="T48" fmla="*/ 139 w 157"/>
                <a:gd name="T49" fmla="*/ 38 h 68"/>
                <a:gd name="T50" fmla="*/ 143 w 157"/>
                <a:gd name="T51" fmla="*/ 37 h 68"/>
                <a:gd name="T52" fmla="*/ 154 w 157"/>
                <a:gd name="T53" fmla="*/ 36 h 68"/>
                <a:gd name="T54" fmla="*/ 150 w 157"/>
                <a:gd name="T55" fmla="*/ 29 h 68"/>
                <a:gd name="T56" fmla="*/ 145 w 157"/>
                <a:gd name="T57" fmla="*/ 28 h 68"/>
                <a:gd name="T58" fmla="*/ 141 w 157"/>
                <a:gd name="T59" fmla="*/ 29 h 68"/>
                <a:gd name="T60" fmla="*/ 136 w 157"/>
                <a:gd name="T61" fmla="*/ 28 h 68"/>
                <a:gd name="T62" fmla="*/ 134 w 157"/>
                <a:gd name="T63" fmla="*/ 27 h 68"/>
                <a:gd name="T64" fmla="*/ 137 w 157"/>
                <a:gd name="T65" fmla="*/ 19 h 68"/>
                <a:gd name="T66" fmla="*/ 137 w 157"/>
                <a:gd name="T67" fmla="*/ 14 h 68"/>
                <a:gd name="T68" fmla="*/ 131 w 157"/>
                <a:gd name="T69" fmla="*/ 14 h 68"/>
                <a:gd name="T70" fmla="*/ 124 w 157"/>
                <a:gd name="T71" fmla="*/ 15 h 68"/>
                <a:gd name="T72" fmla="*/ 114 w 157"/>
                <a:gd name="T73" fmla="*/ 19 h 68"/>
                <a:gd name="T74" fmla="*/ 103 w 157"/>
                <a:gd name="T75" fmla="*/ 19 h 68"/>
                <a:gd name="T76" fmla="*/ 98 w 157"/>
                <a:gd name="T77" fmla="*/ 17 h 68"/>
                <a:gd name="T78" fmla="*/ 94 w 157"/>
                <a:gd name="T79" fmla="*/ 15 h 68"/>
                <a:gd name="T80" fmla="*/ 83 w 157"/>
                <a:gd name="T81" fmla="*/ 11 h 68"/>
                <a:gd name="T82" fmla="*/ 77 w 157"/>
                <a:gd name="T83" fmla="*/ 13 h 68"/>
                <a:gd name="T84" fmla="*/ 71 w 157"/>
                <a:gd name="T85" fmla="*/ 12 h 68"/>
                <a:gd name="T86" fmla="*/ 68 w 157"/>
                <a:gd name="T87" fmla="*/ 8 h 68"/>
                <a:gd name="T88" fmla="*/ 64 w 157"/>
                <a:gd name="T89" fmla="*/ 5 h 68"/>
                <a:gd name="T90" fmla="*/ 58 w 157"/>
                <a:gd name="T91" fmla="*/ 3 h 68"/>
                <a:gd name="T92" fmla="*/ 52 w 157"/>
                <a:gd name="T93" fmla="*/ 1 h 68"/>
                <a:gd name="T94" fmla="*/ 45 w 157"/>
                <a:gd name="T95" fmla="*/ 7 h 68"/>
                <a:gd name="T96" fmla="*/ 47 w 157"/>
                <a:gd name="T97" fmla="*/ 13 h 68"/>
                <a:gd name="T98" fmla="*/ 41 w 157"/>
                <a:gd name="T99" fmla="*/ 15 h 68"/>
                <a:gd name="T100" fmla="*/ 37 w 157"/>
                <a:gd name="T101" fmla="*/ 14 h 68"/>
                <a:gd name="T102" fmla="*/ 34 w 157"/>
                <a:gd name="T103" fmla="*/ 14 h 68"/>
                <a:gd name="T104" fmla="*/ 28 w 157"/>
                <a:gd name="T105" fmla="*/ 10 h 68"/>
                <a:gd name="T106" fmla="*/ 21 w 157"/>
                <a:gd name="T107" fmla="*/ 9 h 68"/>
                <a:gd name="T108" fmla="*/ 13 w 157"/>
                <a:gd name="T109" fmla="*/ 13 h 68"/>
                <a:gd name="T110" fmla="*/ 7 w 157"/>
                <a:gd name="T111" fmla="*/ 17 h 68"/>
                <a:gd name="T112" fmla="*/ 0 w 157"/>
                <a:gd name="T113" fmla="*/ 19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7" h="68">
                  <a:moveTo>
                    <a:pt x="0" y="19"/>
                  </a:moveTo>
                  <a:cubicBezTo>
                    <a:pt x="1" y="23"/>
                    <a:pt x="3" y="25"/>
                    <a:pt x="7" y="26"/>
                  </a:cubicBezTo>
                  <a:cubicBezTo>
                    <a:pt x="9" y="27"/>
                    <a:pt x="10" y="28"/>
                    <a:pt x="12" y="29"/>
                  </a:cubicBezTo>
                  <a:cubicBezTo>
                    <a:pt x="13" y="31"/>
                    <a:pt x="14" y="34"/>
                    <a:pt x="15" y="36"/>
                  </a:cubicBezTo>
                  <a:cubicBezTo>
                    <a:pt x="16" y="37"/>
                    <a:pt x="15" y="37"/>
                    <a:pt x="15" y="38"/>
                  </a:cubicBezTo>
                  <a:cubicBezTo>
                    <a:pt x="14" y="38"/>
                    <a:pt x="15" y="39"/>
                    <a:pt x="15" y="40"/>
                  </a:cubicBezTo>
                  <a:cubicBezTo>
                    <a:pt x="14" y="43"/>
                    <a:pt x="13" y="43"/>
                    <a:pt x="16" y="45"/>
                  </a:cubicBezTo>
                  <a:cubicBezTo>
                    <a:pt x="20" y="46"/>
                    <a:pt x="24" y="45"/>
                    <a:pt x="28" y="47"/>
                  </a:cubicBezTo>
                  <a:cubicBezTo>
                    <a:pt x="30" y="49"/>
                    <a:pt x="34" y="52"/>
                    <a:pt x="36" y="54"/>
                  </a:cubicBezTo>
                  <a:cubicBezTo>
                    <a:pt x="37" y="55"/>
                    <a:pt x="38" y="57"/>
                    <a:pt x="39" y="59"/>
                  </a:cubicBezTo>
                  <a:cubicBezTo>
                    <a:pt x="40" y="61"/>
                    <a:pt x="43" y="60"/>
                    <a:pt x="44" y="60"/>
                  </a:cubicBezTo>
                  <a:cubicBezTo>
                    <a:pt x="48" y="60"/>
                    <a:pt x="52" y="60"/>
                    <a:pt x="56" y="60"/>
                  </a:cubicBezTo>
                  <a:cubicBezTo>
                    <a:pt x="58" y="60"/>
                    <a:pt x="62" y="60"/>
                    <a:pt x="64" y="61"/>
                  </a:cubicBezTo>
                  <a:cubicBezTo>
                    <a:pt x="66" y="62"/>
                    <a:pt x="67" y="64"/>
                    <a:pt x="69" y="64"/>
                  </a:cubicBezTo>
                  <a:cubicBezTo>
                    <a:pt x="71" y="65"/>
                    <a:pt x="74" y="66"/>
                    <a:pt x="76" y="66"/>
                  </a:cubicBezTo>
                  <a:cubicBezTo>
                    <a:pt x="78" y="65"/>
                    <a:pt x="80" y="68"/>
                    <a:pt x="81" y="67"/>
                  </a:cubicBezTo>
                  <a:cubicBezTo>
                    <a:pt x="85" y="65"/>
                    <a:pt x="88" y="63"/>
                    <a:pt x="93" y="62"/>
                  </a:cubicBezTo>
                  <a:cubicBezTo>
                    <a:pt x="97" y="62"/>
                    <a:pt x="103" y="63"/>
                    <a:pt x="106" y="61"/>
                  </a:cubicBezTo>
                  <a:cubicBezTo>
                    <a:pt x="109" y="59"/>
                    <a:pt x="110" y="56"/>
                    <a:pt x="113" y="55"/>
                  </a:cubicBezTo>
                  <a:cubicBezTo>
                    <a:pt x="116" y="54"/>
                    <a:pt x="116" y="53"/>
                    <a:pt x="114" y="51"/>
                  </a:cubicBezTo>
                  <a:cubicBezTo>
                    <a:pt x="113" y="50"/>
                    <a:pt x="113" y="48"/>
                    <a:pt x="115" y="47"/>
                  </a:cubicBezTo>
                  <a:cubicBezTo>
                    <a:pt x="118" y="44"/>
                    <a:pt x="122" y="50"/>
                    <a:pt x="126" y="46"/>
                  </a:cubicBezTo>
                  <a:cubicBezTo>
                    <a:pt x="127" y="45"/>
                    <a:pt x="128" y="44"/>
                    <a:pt x="130" y="44"/>
                  </a:cubicBezTo>
                  <a:cubicBezTo>
                    <a:pt x="133" y="43"/>
                    <a:pt x="134" y="44"/>
                    <a:pt x="137" y="42"/>
                  </a:cubicBezTo>
                  <a:cubicBezTo>
                    <a:pt x="138" y="41"/>
                    <a:pt x="138" y="38"/>
                    <a:pt x="139" y="38"/>
                  </a:cubicBezTo>
                  <a:cubicBezTo>
                    <a:pt x="141" y="37"/>
                    <a:pt x="142" y="37"/>
                    <a:pt x="143" y="37"/>
                  </a:cubicBezTo>
                  <a:cubicBezTo>
                    <a:pt x="147" y="36"/>
                    <a:pt x="150" y="35"/>
                    <a:pt x="154" y="36"/>
                  </a:cubicBezTo>
                  <a:cubicBezTo>
                    <a:pt x="157" y="36"/>
                    <a:pt x="151" y="29"/>
                    <a:pt x="150" y="29"/>
                  </a:cubicBezTo>
                  <a:cubicBezTo>
                    <a:pt x="149" y="28"/>
                    <a:pt x="147" y="27"/>
                    <a:pt x="145" y="28"/>
                  </a:cubicBezTo>
                  <a:cubicBezTo>
                    <a:pt x="143" y="28"/>
                    <a:pt x="143" y="30"/>
                    <a:pt x="141" y="29"/>
                  </a:cubicBezTo>
                  <a:cubicBezTo>
                    <a:pt x="140" y="28"/>
                    <a:pt x="137" y="27"/>
                    <a:pt x="136" y="28"/>
                  </a:cubicBezTo>
                  <a:cubicBezTo>
                    <a:pt x="135" y="30"/>
                    <a:pt x="134" y="29"/>
                    <a:pt x="134" y="27"/>
                  </a:cubicBezTo>
                  <a:cubicBezTo>
                    <a:pt x="134" y="25"/>
                    <a:pt x="137" y="21"/>
                    <a:pt x="137" y="19"/>
                  </a:cubicBezTo>
                  <a:cubicBezTo>
                    <a:pt x="138" y="17"/>
                    <a:pt x="141" y="14"/>
                    <a:pt x="137" y="14"/>
                  </a:cubicBezTo>
                  <a:cubicBezTo>
                    <a:pt x="134" y="14"/>
                    <a:pt x="134" y="15"/>
                    <a:pt x="131" y="14"/>
                  </a:cubicBezTo>
                  <a:cubicBezTo>
                    <a:pt x="128" y="13"/>
                    <a:pt x="127" y="13"/>
                    <a:pt x="124" y="15"/>
                  </a:cubicBezTo>
                  <a:cubicBezTo>
                    <a:pt x="121" y="17"/>
                    <a:pt x="117" y="18"/>
                    <a:pt x="114" y="19"/>
                  </a:cubicBezTo>
                  <a:cubicBezTo>
                    <a:pt x="109" y="20"/>
                    <a:pt x="107" y="19"/>
                    <a:pt x="103" y="19"/>
                  </a:cubicBezTo>
                  <a:cubicBezTo>
                    <a:pt x="101" y="18"/>
                    <a:pt x="100" y="18"/>
                    <a:pt x="98" y="17"/>
                  </a:cubicBezTo>
                  <a:cubicBezTo>
                    <a:pt x="97" y="17"/>
                    <a:pt x="96" y="15"/>
                    <a:pt x="94" y="15"/>
                  </a:cubicBezTo>
                  <a:cubicBezTo>
                    <a:pt x="90" y="14"/>
                    <a:pt x="88" y="12"/>
                    <a:pt x="83" y="11"/>
                  </a:cubicBezTo>
                  <a:cubicBezTo>
                    <a:pt x="81" y="11"/>
                    <a:pt x="79" y="12"/>
                    <a:pt x="77" y="13"/>
                  </a:cubicBezTo>
                  <a:cubicBezTo>
                    <a:pt x="75" y="14"/>
                    <a:pt x="73" y="13"/>
                    <a:pt x="71" y="12"/>
                  </a:cubicBezTo>
                  <a:cubicBezTo>
                    <a:pt x="69" y="11"/>
                    <a:pt x="68" y="11"/>
                    <a:pt x="68" y="8"/>
                  </a:cubicBezTo>
                  <a:cubicBezTo>
                    <a:pt x="67" y="6"/>
                    <a:pt x="67" y="6"/>
                    <a:pt x="64" y="5"/>
                  </a:cubicBezTo>
                  <a:cubicBezTo>
                    <a:pt x="62" y="4"/>
                    <a:pt x="60" y="3"/>
                    <a:pt x="58" y="3"/>
                  </a:cubicBezTo>
                  <a:cubicBezTo>
                    <a:pt x="56" y="3"/>
                    <a:pt x="53" y="0"/>
                    <a:pt x="52" y="1"/>
                  </a:cubicBezTo>
                  <a:cubicBezTo>
                    <a:pt x="50" y="1"/>
                    <a:pt x="46" y="5"/>
                    <a:pt x="45" y="7"/>
                  </a:cubicBezTo>
                  <a:cubicBezTo>
                    <a:pt x="45" y="9"/>
                    <a:pt x="48" y="11"/>
                    <a:pt x="47" y="13"/>
                  </a:cubicBezTo>
                  <a:cubicBezTo>
                    <a:pt x="46" y="15"/>
                    <a:pt x="43" y="17"/>
                    <a:pt x="41" y="15"/>
                  </a:cubicBezTo>
                  <a:cubicBezTo>
                    <a:pt x="39" y="15"/>
                    <a:pt x="38" y="14"/>
                    <a:pt x="37" y="14"/>
                  </a:cubicBezTo>
                  <a:cubicBezTo>
                    <a:pt x="36" y="14"/>
                    <a:pt x="35" y="14"/>
                    <a:pt x="34" y="14"/>
                  </a:cubicBezTo>
                  <a:cubicBezTo>
                    <a:pt x="31" y="13"/>
                    <a:pt x="31" y="11"/>
                    <a:pt x="28" y="10"/>
                  </a:cubicBezTo>
                  <a:cubicBezTo>
                    <a:pt x="26" y="9"/>
                    <a:pt x="23" y="8"/>
                    <a:pt x="21" y="9"/>
                  </a:cubicBezTo>
                  <a:cubicBezTo>
                    <a:pt x="18" y="10"/>
                    <a:pt x="16" y="12"/>
                    <a:pt x="13" y="13"/>
                  </a:cubicBezTo>
                  <a:cubicBezTo>
                    <a:pt x="11" y="14"/>
                    <a:pt x="9" y="16"/>
                    <a:pt x="7" y="17"/>
                  </a:cubicBezTo>
                  <a:cubicBezTo>
                    <a:pt x="4" y="17"/>
                    <a:pt x="2" y="19"/>
                    <a:pt x="0" y="19"/>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398" name="Freeform 717">
              <a:extLst>
                <a:ext uri="{FF2B5EF4-FFF2-40B4-BE49-F238E27FC236}">
                  <a16:creationId xmlns:a16="http://schemas.microsoft.com/office/drawing/2014/main" id="{54AA7627-1BCA-0C49-8428-F3E4325DB7F8}"/>
                </a:ext>
              </a:extLst>
            </p:cNvPr>
            <p:cNvSpPr>
              <a:spLocks/>
            </p:cNvSpPr>
            <p:nvPr/>
          </p:nvSpPr>
          <p:spPr bwMode="auto">
            <a:xfrm>
              <a:off x="7821953" y="2545740"/>
              <a:ext cx="246813" cy="449974"/>
            </a:xfrm>
            <a:custGeom>
              <a:avLst/>
              <a:gdLst>
                <a:gd name="T0" fmla="*/ 61 w 63"/>
                <a:gd name="T1" fmla="*/ 25 h 108"/>
                <a:gd name="T2" fmla="*/ 61 w 63"/>
                <a:gd name="T3" fmla="*/ 20 h 108"/>
                <a:gd name="T4" fmla="*/ 61 w 63"/>
                <a:gd name="T5" fmla="*/ 16 h 108"/>
                <a:gd name="T6" fmla="*/ 60 w 63"/>
                <a:gd name="T7" fmla="*/ 13 h 108"/>
                <a:gd name="T8" fmla="*/ 60 w 63"/>
                <a:gd name="T9" fmla="*/ 11 h 108"/>
                <a:gd name="T10" fmla="*/ 57 w 63"/>
                <a:gd name="T11" fmla="*/ 7 h 108"/>
                <a:gd name="T12" fmla="*/ 51 w 63"/>
                <a:gd name="T13" fmla="*/ 5 h 108"/>
                <a:gd name="T14" fmla="*/ 44 w 63"/>
                <a:gd name="T15" fmla="*/ 1 h 108"/>
                <a:gd name="T16" fmla="*/ 44 w 63"/>
                <a:gd name="T17" fmla="*/ 5 h 108"/>
                <a:gd name="T18" fmla="*/ 34 w 63"/>
                <a:gd name="T19" fmla="*/ 5 h 108"/>
                <a:gd name="T20" fmla="*/ 34 w 63"/>
                <a:gd name="T21" fmla="*/ 10 h 108"/>
                <a:gd name="T22" fmla="*/ 29 w 63"/>
                <a:gd name="T23" fmla="*/ 10 h 108"/>
                <a:gd name="T24" fmla="*/ 27 w 63"/>
                <a:gd name="T25" fmla="*/ 12 h 108"/>
                <a:gd name="T26" fmla="*/ 25 w 63"/>
                <a:gd name="T27" fmla="*/ 15 h 108"/>
                <a:gd name="T28" fmla="*/ 25 w 63"/>
                <a:gd name="T29" fmla="*/ 18 h 108"/>
                <a:gd name="T30" fmla="*/ 24 w 63"/>
                <a:gd name="T31" fmla="*/ 20 h 108"/>
                <a:gd name="T32" fmla="*/ 20 w 63"/>
                <a:gd name="T33" fmla="*/ 25 h 108"/>
                <a:gd name="T34" fmla="*/ 17 w 63"/>
                <a:gd name="T35" fmla="*/ 27 h 108"/>
                <a:gd name="T36" fmla="*/ 16 w 63"/>
                <a:gd name="T37" fmla="*/ 33 h 108"/>
                <a:gd name="T38" fmla="*/ 13 w 63"/>
                <a:gd name="T39" fmla="*/ 38 h 108"/>
                <a:gd name="T40" fmla="*/ 15 w 63"/>
                <a:gd name="T41" fmla="*/ 42 h 108"/>
                <a:gd name="T42" fmla="*/ 9 w 63"/>
                <a:gd name="T43" fmla="*/ 44 h 108"/>
                <a:gd name="T44" fmla="*/ 5 w 63"/>
                <a:gd name="T45" fmla="*/ 51 h 108"/>
                <a:gd name="T46" fmla="*/ 6 w 63"/>
                <a:gd name="T47" fmla="*/ 57 h 108"/>
                <a:gd name="T48" fmla="*/ 8 w 63"/>
                <a:gd name="T49" fmla="*/ 63 h 108"/>
                <a:gd name="T50" fmla="*/ 7 w 63"/>
                <a:gd name="T51" fmla="*/ 67 h 108"/>
                <a:gd name="T52" fmla="*/ 7 w 63"/>
                <a:gd name="T53" fmla="*/ 74 h 108"/>
                <a:gd name="T54" fmla="*/ 4 w 63"/>
                <a:gd name="T55" fmla="*/ 78 h 108"/>
                <a:gd name="T56" fmla="*/ 3 w 63"/>
                <a:gd name="T57" fmla="*/ 83 h 108"/>
                <a:gd name="T58" fmla="*/ 0 w 63"/>
                <a:gd name="T59" fmla="*/ 82 h 108"/>
                <a:gd name="T60" fmla="*/ 4 w 63"/>
                <a:gd name="T61" fmla="*/ 90 h 108"/>
                <a:gd name="T62" fmla="*/ 7 w 63"/>
                <a:gd name="T63" fmla="*/ 97 h 108"/>
                <a:gd name="T64" fmla="*/ 8 w 63"/>
                <a:gd name="T65" fmla="*/ 102 h 108"/>
                <a:gd name="T66" fmla="*/ 10 w 63"/>
                <a:gd name="T67" fmla="*/ 107 h 108"/>
                <a:gd name="T68" fmla="*/ 14 w 63"/>
                <a:gd name="T69" fmla="*/ 108 h 108"/>
                <a:gd name="T70" fmla="*/ 15 w 63"/>
                <a:gd name="T71" fmla="*/ 105 h 108"/>
                <a:gd name="T72" fmla="*/ 24 w 63"/>
                <a:gd name="T73" fmla="*/ 101 h 108"/>
                <a:gd name="T74" fmla="*/ 27 w 63"/>
                <a:gd name="T75" fmla="*/ 92 h 108"/>
                <a:gd name="T76" fmla="*/ 26 w 63"/>
                <a:gd name="T77" fmla="*/ 87 h 108"/>
                <a:gd name="T78" fmla="*/ 28 w 63"/>
                <a:gd name="T79" fmla="*/ 84 h 108"/>
                <a:gd name="T80" fmla="*/ 32 w 63"/>
                <a:gd name="T81" fmla="*/ 82 h 108"/>
                <a:gd name="T82" fmla="*/ 32 w 63"/>
                <a:gd name="T83" fmla="*/ 81 h 108"/>
                <a:gd name="T84" fmla="*/ 35 w 63"/>
                <a:gd name="T85" fmla="*/ 80 h 108"/>
                <a:gd name="T86" fmla="*/ 34 w 63"/>
                <a:gd name="T87" fmla="*/ 78 h 108"/>
                <a:gd name="T88" fmla="*/ 36 w 63"/>
                <a:gd name="T89" fmla="*/ 77 h 108"/>
                <a:gd name="T90" fmla="*/ 35 w 63"/>
                <a:gd name="T91" fmla="*/ 73 h 108"/>
                <a:gd name="T92" fmla="*/ 29 w 63"/>
                <a:gd name="T93" fmla="*/ 66 h 108"/>
                <a:gd name="T94" fmla="*/ 30 w 63"/>
                <a:gd name="T95" fmla="*/ 60 h 108"/>
                <a:gd name="T96" fmla="*/ 30 w 63"/>
                <a:gd name="T97" fmla="*/ 56 h 108"/>
                <a:gd name="T98" fmla="*/ 33 w 63"/>
                <a:gd name="T99" fmla="*/ 53 h 108"/>
                <a:gd name="T100" fmla="*/ 39 w 63"/>
                <a:gd name="T101" fmla="*/ 48 h 108"/>
                <a:gd name="T102" fmla="*/ 49 w 63"/>
                <a:gd name="T103" fmla="*/ 41 h 108"/>
                <a:gd name="T104" fmla="*/ 50 w 63"/>
                <a:gd name="T105" fmla="*/ 35 h 108"/>
                <a:gd name="T106" fmla="*/ 50 w 63"/>
                <a:gd name="T107" fmla="*/ 32 h 108"/>
                <a:gd name="T108" fmla="*/ 54 w 63"/>
                <a:gd name="T109" fmla="*/ 30 h 108"/>
                <a:gd name="T110" fmla="*/ 58 w 63"/>
                <a:gd name="T111" fmla="*/ 29 h 108"/>
                <a:gd name="T112" fmla="*/ 60 w 63"/>
                <a:gd name="T113" fmla="*/ 28 h 108"/>
                <a:gd name="T114" fmla="*/ 63 w 63"/>
                <a:gd name="T115" fmla="*/ 28 h 108"/>
                <a:gd name="T116" fmla="*/ 61 w 63"/>
                <a:gd name="T117" fmla="*/ 25 h 108"/>
                <a:gd name="T118" fmla="*/ 61 w 63"/>
                <a:gd name="T119" fmla="*/ 25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3" h="108">
                  <a:moveTo>
                    <a:pt x="61" y="25"/>
                  </a:moveTo>
                  <a:cubicBezTo>
                    <a:pt x="60" y="24"/>
                    <a:pt x="62" y="22"/>
                    <a:pt x="61" y="20"/>
                  </a:cubicBezTo>
                  <a:cubicBezTo>
                    <a:pt x="60" y="18"/>
                    <a:pt x="61" y="18"/>
                    <a:pt x="61" y="16"/>
                  </a:cubicBezTo>
                  <a:cubicBezTo>
                    <a:pt x="61" y="15"/>
                    <a:pt x="60" y="14"/>
                    <a:pt x="60" y="13"/>
                  </a:cubicBezTo>
                  <a:cubicBezTo>
                    <a:pt x="59" y="12"/>
                    <a:pt x="60" y="12"/>
                    <a:pt x="60" y="11"/>
                  </a:cubicBezTo>
                  <a:cubicBezTo>
                    <a:pt x="59" y="9"/>
                    <a:pt x="59" y="8"/>
                    <a:pt x="57" y="7"/>
                  </a:cubicBezTo>
                  <a:cubicBezTo>
                    <a:pt x="55" y="6"/>
                    <a:pt x="53" y="6"/>
                    <a:pt x="51" y="5"/>
                  </a:cubicBezTo>
                  <a:cubicBezTo>
                    <a:pt x="49" y="3"/>
                    <a:pt x="47" y="0"/>
                    <a:pt x="44" y="1"/>
                  </a:cubicBezTo>
                  <a:cubicBezTo>
                    <a:pt x="43" y="1"/>
                    <a:pt x="44" y="4"/>
                    <a:pt x="44" y="5"/>
                  </a:cubicBezTo>
                  <a:cubicBezTo>
                    <a:pt x="43" y="8"/>
                    <a:pt x="37" y="6"/>
                    <a:pt x="34" y="5"/>
                  </a:cubicBezTo>
                  <a:cubicBezTo>
                    <a:pt x="34" y="7"/>
                    <a:pt x="34" y="8"/>
                    <a:pt x="34" y="10"/>
                  </a:cubicBezTo>
                  <a:cubicBezTo>
                    <a:pt x="33" y="10"/>
                    <a:pt x="31" y="9"/>
                    <a:pt x="29" y="10"/>
                  </a:cubicBezTo>
                  <a:cubicBezTo>
                    <a:pt x="28" y="10"/>
                    <a:pt x="28" y="11"/>
                    <a:pt x="27" y="12"/>
                  </a:cubicBezTo>
                  <a:cubicBezTo>
                    <a:pt x="27" y="13"/>
                    <a:pt x="25" y="14"/>
                    <a:pt x="25" y="15"/>
                  </a:cubicBezTo>
                  <a:cubicBezTo>
                    <a:pt x="24" y="16"/>
                    <a:pt x="26" y="18"/>
                    <a:pt x="25" y="18"/>
                  </a:cubicBezTo>
                  <a:cubicBezTo>
                    <a:pt x="25" y="19"/>
                    <a:pt x="24" y="19"/>
                    <a:pt x="24" y="20"/>
                  </a:cubicBezTo>
                  <a:cubicBezTo>
                    <a:pt x="22" y="21"/>
                    <a:pt x="20" y="23"/>
                    <a:pt x="20" y="25"/>
                  </a:cubicBezTo>
                  <a:cubicBezTo>
                    <a:pt x="20" y="27"/>
                    <a:pt x="18" y="25"/>
                    <a:pt x="17" y="27"/>
                  </a:cubicBezTo>
                  <a:cubicBezTo>
                    <a:pt x="17" y="29"/>
                    <a:pt x="17" y="31"/>
                    <a:pt x="16" y="33"/>
                  </a:cubicBezTo>
                  <a:cubicBezTo>
                    <a:pt x="16" y="35"/>
                    <a:pt x="13" y="36"/>
                    <a:pt x="13" y="38"/>
                  </a:cubicBezTo>
                  <a:cubicBezTo>
                    <a:pt x="13" y="39"/>
                    <a:pt x="16" y="41"/>
                    <a:pt x="15" y="42"/>
                  </a:cubicBezTo>
                  <a:cubicBezTo>
                    <a:pt x="13" y="44"/>
                    <a:pt x="11" y="43"/>
                    <a:pt x="9" y="44"/>
                  </a:cubicBezTo>
                  <a:cubicBezTo>
                    <a:pt x="6" y="45"/>
                    <a:pt x="5" y="48"/>
                    <a:pt x="5" y="51"/>
                  </a:cubicBezTo>
                  <a:cubicBezTo>
                    <a:pt x="6" y="53"/>
                    <a:pt x="6" y="55"/>
                    <a:pt x="6" y="57"/>
                  </a:cubicBezTo>
                  <a:cubicBezTo>
                    <a:pt x="6" y="60"/>
                    <a:pt x="4" y="61"/>
                    <a:pt x="8" y="63"/>
                  </a:cubicBezTo>
                  <a:cubicBezTo>
                    <a:pt x="10" y="65"/>
                    <a:pt x="9" y="66"/>
                    <a:pt x="7" y="67"/>
                  </a:cubicBezTo>
                  <a:cubicBezTo>
                    <a:pt x="6" y="68"/>
                    <a:pt x="8" y="72"/>
                    <a:pt x="7" y="74"/>
                  </a:cubicBezTo>
                  <a:cubicBezTo>
                    <a:pt x="7" y="76"/>
                    <a:pt x="4" y="76"/>
                    <a:pt x="4" y="78"/>
                  </a:cubicBezTo>
                  <a:cubicBezTo>
                    <a:pt x="4" y="79"/>
                    <a:pt x="4" y="83"/>
                    <a:pt x="3" y="83"/>
                  </a:cubicBezTo>
                  <a:cubicBezTo>
                    <a:pt x="3" y="83"/>
                    <a:pt x="1" y="82"/>
                    <a:pt x="0" y="82"/>
                  </a:cubicBezTo>
                  <a:cubicBezTo>
                    <a:pt x="0" y="86"/>
                    <a:pt x="4" y="87"/>
                    <a:pt x="4" y="90"/>
                  </a:cubicBezTo>
                  <a:cubicBezTo>
                    <a:pt x="3" y="91"/>
                    <a:pt x="6" y="96"/>
                    <a:pt x="7" y="97"/>
                  </a:cubicBezTo>
                  <a:cubicBezTo>
                    <a:pt x="9" y="99"/>
                    <a:pt x="8" y="100"/>
                    <a:pt x="8" y="102"/>
                  </a:cubicBezTo>
                  <a:cubicBezTo>
                    <a:pt x="8" y="103"/>
                    <a:pt x="10" y="105"/>
                    <a:pt x="10" y="107"/>
                  </a:cubicBezTo>
                  <a:cubicBezTo>
                    <a:pt x="9" y="108"/>
                    <a:pt x="13" y="107"/>
                    <a:pt x="14" y="108"/>
                  </a:cubicBezTo>
                  <a:cubicBezTo>
                    <a:pt x="16" y="108"/>
                    <a:pt x="15" y="107"/>
                    <a:pt x="15" y="105"/>
                  </a:cubicBezTo>
                  <a:cubicBezTo>
                    <a:pt x="15" y="100"/>
                    <a:pt x="23" y="104"/>
                    <a:pt x="24" y="101"/>
                  </a:cubicBezTo>
                  <a:cubicBezTo>
                    <a:pt x="25" y="98"/>
                    <a:pt x="26" y="95"/>
                    <a:pt x="27" y="92"/>
                  </a:cubicBezTo>
                  <a:cubicBezTo>
                    <a:pt x="27" y="90"/>
                    <a:pt x="27" y="88"/>
                    <a:pt x="26" y="87"/>
                  </a:cubicBezTo>
                  <a:cubicBezTo>
                    <a:pt x="25" y="85"/>
                    <a:pt x="26" y="85"/>
                    <a:pt x="28" y="84"/>
                  </a:cubicBezTo>
                  <a:cubicBezTo>
                    <a:pt x="29" y="84"/>
                    <a:pt x="32" y="83"/>
                    <a:pt x="32" y="82"/>
                  </a:cubicBezTo>
                  <a:cubicBezTo>
                    <a:pt x="32" y="82"/>
                    <a:pt x="32" y="81"/>
                    <a:pt x="32" y="81"/>
                  </a:cubicBezTo>
                  <a:cubicBezTo>
                    <a:pt x="33" y="81"/>
                    <a:pt x="35" y="81"/>
                    <a:pt x="35" y="80"/>
                  </a:cubicBezTo>
                  <a:cubicBezTo>
                    <a:pt x="35" y="79"/>
                    <a:pt x="34" y="79"/>
                    <a:pt x="34" y="78"/>
                  </a:cubicBezTo>
                  <a:cubicBezTo>
                    <a:pt x="35" y="78"/>
                    <a:pt x="36" y="77"/>
                    <a:pt x="36" y="77"/>
                  </a:cubicBezTo>
                  <a:cubicBezTo>
                    <a:pt x="38" y="75"/>
                    <a:pt x="37" y="74"/>
                    <a:pt x="35" y="73"/>
                  </a:cubicBezTo>
                  <a:cubicBezTo>
                    <a:pt x="33" y="71"/>
                    <a:pt x="29" y="70"/>
                    <a:pt x="29" y="66"/>
                  </a:cubicBezTo>
                  <a:cubicBezTo>
                    <a:pt x="29" y="64"/>
                    <a:pt x="29" y="62"/>
                    <a:pt x="30" y="60"/>
                  </a:cubicBezTo>
                  <a:cubicBezTo>
                    <a:pt x="31" y="58"/>
                    <a:pt x="31" y="58"/>
                    <a:pt x="30" y="56"/>
                  </a:cubicBezTo>
                  <a:cubicBezTo>
                    <a:pt x="29" y="56"/>
                    <a:pt x="33" y="53"/>
                    <a:pt x="33" y="53"/>
                  </a:cubicBezTo>
                  <a:cubicBezTo>
                    <a:pt x="35" y="51"/>
                    <a:pt x="36" y="49"/>
                    <a:pt x="39" y="48"/>
                  </a:cubicBezTo>
                  <a:cubicBezTo>
                    <a:pt x="42" y="47"/>
                    <a:pt x="47" y="44"/>
                    <a:pt x="49" y="41"/>
                  </a:cubicBezTo>
                  <a:cubicBezTo>
                    <a:pt x="51" y="38"/>
                    <a:pt x="46" y="36"/>
                    <a:pt x="50" y="35"/>
                  </a:cubicBezTo>
                  <a:cubicBezTo>
                    <a:pt x="52" y="34"/>
                    <a:pt x="51" y="34"/>
                    <a:pt x="50" y="32"/>
                  </a:cubicBezTo>
                  <a:cubicBezTo>
                    <a:pt x="50" y="31"/>
                    <a:pt x="53" y="30"/>
                    <a:pt x="54" y="30"/>
                  </a:cubicBezTo>
                  <a:cubicBezTo>
                    <a:pt x="56" y="28"/>
                    <a:pt x="57" y="27"/>
                    <a:pt x="58" y="29"/>
                  </a:cubicBezTo>
                  <a:cubicBezTo>
                    <a:pt x="59" y="29"/>
                    <a:pt x="60" y="28"/>
                    <a:pt x="60" y="28"/>
                  </a:cubicBezTo>
                  <a:cubicBezTo>
                    <a:pt x="61" y="28"/>
                    <a:pt x="62" y="28"/>
                    <a:pt x="63" y="28"/>
                  </a:cubicBezTo>
                  <a:cubicBezTo>
                    <a:pt x="63" y="27"/>
                    <a:pt x="62" y="27"/>
                    <a:pt x="61" y="25"/>
                  </a:cubicBezTo>
                  <a:cubicBezTo>
                    <a:pt x="60" y="24"/>
                    <a:pt x="61" y="26"/>
                    <a:pt x="61" y="25"/>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399" name="Freeform 718">
              <a:extLst>
                <a:ext uri="{FF2B5EF4-FFF2-40B4-BE49-F238E27FC236}">
                  <a16:creationId xmlns:a16="http://schemas.microsoft.com/office/drawing/2014/main" id="{EA8717F3-5B19-1FFB-57E8-091CFF603C20}"/>
                </a:ext>
              </a:extLst>
            </p:cNvPr>
            <p:cNvSpPr>
              <a:spLocks/>
            </p:cNvSpPr>
            <p:nvPr/>
          </p:nvSpPr>
          <p:spPr bwMode="auto">
            <a:xfrm>
              <a:off x="8003040" y="2511673"/>
              <a:ext cx="211938" cy="350610"/>
            </a:xfrm>
            <a:custGeom>
              <a:avLst/>
              <a:gdLst>
                <a:gd name="T0" fmla="*/ 53 w 54"/>
                <a:gd name="T1" fmla="*/ 59 h 84"/>
                <a:gd name="T2" fmla="*/ 47 w 54"/>
                <a:gd name="T3" fmla="*/ 55 h 84"/>
                <a:gd name="T4" fmla="*/ 49 w 54"/>
                <a:gd name="T5" fmla="*/ 51 h 84"/>
                <a:gd name="T6" fmla="*/ 44 w 54"/>
                <a:gd name="T7" fmla="*/ 44 h 84"/>
                <a:gd name="T8" fmla="*/ 46 w 54"/>
                <a:gd name="T9" fmla="*/ 43 h 84"/>
                <a:gd name="T10" fmla="*/ 44 w 54"/>
                <a:gd name="T11" fmla="*/ 38 h 84"/>
                <a:gd name="T12" fmla="*/ 45 w 54"/>
                <a:gd name="T13" fmla="*/ 36 h 84"/>
                <a:gd name="T14" fmla="*/ 44 w 54"/>
                <a:gd name="T15" fmla="*/ 32 h 84"/>
                <a:gd name="T16" fmla="*/ 42 w 54"/>
                <a:gd name="T17" fmla="*/ 26 h 84"/>
                <a:gd name="T18" fmla="*/ 45 w 54"/>
                <a:gd name="T19" fmla="*/ 23 h 84"/>
                <a:gd name="T20" fmla="*/ 44 w 54"/>
                <a:gd name="T21" fmla="*/ 19 h 84"/>
                <a:gd name="T22" fmla="*/ 38 w 54"/>
                <a:gd name="T23" fmla="*/ 13 h 84"/>
                <a:gd name="T24" fmla="*/ 40 w 54"/>
                <a:gd name="T25" fmla="*/ 12 h 84"/>
                <a:gd name="T26" fmla="*/ 39 w 54"/>
                <a:gd name="T27" fmla="*/ 10 h 84"/>
                <a:gd name="T28" fmla="*/ 41 w 54"/>
                <a:gd name="T29" fmla="*/ 3 h 84"/>
                <a:gd name="T30" fmla="*/ 37 w 54"/>
                <a:gd name="T31" fmla="*/ 1 h 84"/>
                <a:gd name="T32" fmla="*/ 34 w 54"/>
                <a:gd name="T33" fmla="*/ 0 h 84"/>
                <a:gd name="T34" fmla="*/ 29 w 54"/>
                <a:gd name="T35" fmla="*/ 1 h 84"/>
                <a:gd name="T36" fmla="*/ 25 w 54"/>
                <a:gd name="T37" fmla="*/ 5 h 84"/>
                <a:gd name="T38" fmla="*/ 24 w 54"/>
                <a:gd name="T39" fmla="*/ 10 h 84"/>
                <a:gd name="T40" fmla="*/ 21 w 54"/>
                <a:gd name="T41" fmla="*/ 13 h 84"/>
                <a:gd name="T42" fmla="*/ 17 w 54"/>
                <a:gd name="T43" fmla="*/ 11 h 84"/>
                <a:gd name="T44" fmla="*/ 14 w 54"/>
                <a:gd name="T45" fmla="*/ 12 h 84"/>
                <a:gd name="T46" fmla="*/ 7 w 54"/>
                <a:gd name="T47" fmla="*/ 10 h 84"/>
                <a:gd name="T48" fmla="*/ 4 w 54"/>
                <a:gd name="T49" fmla="*/ 7 h 84"/>
                <a:gd name="T50" fmla="*/ 0 w 54"/>
                <a:gd name="T51" fmla="*/ 9 h 84"/>
                <a:gd name="T52" fmla="*/ 8 w 54"/>
                <a:gd name="T53" fmla="*/ 14 h 84"/>
                <a:gd name="T54" fmla="*/ 12 w 54"/>
                <a:gd name="T55" fmla="*/ 16 h 84"/>
                <a:gd name="T56" fmla="*/ 14 w 54"/>
                <a:gd name="T57" fmla="*/ 19 h 84"/>
                <a:gd name="T58" fmla="*/ 14 w 54"/>
                <a:gd name="T59" fmla="*/ 21 h 84"/>
                <a:gd name="T60" fmla="*/ 15 w 54"/>
                <a:gd name="T61" fmla="*/ 24 h 84"/>
                <a:gd name="T62" fmla="*/ 15 w 54"/>
                <a:gd name="T63" fmla="*/ 27 h 84"/>
                <a:gd name="T64" fmla="*/ 16 w 54"/>
                <a:gd name="T65" fmla="*/ 29 h 84"/>
                <a:gd name="T66" fmla="*/ 15 w 54"/>
                <a:gd name="T67" fmla="*/ 33 h 84"/>
                <a:gd name="T68" fmla="*/ 17 w 54"/>
                <a:gd name="T69" fmla="*/ 36 h 84"/>
                <a:gd name="T70" fmla="*/ 21 w 54"/>
                <a:gd name="T71" fmla="*/ 38 h 84"/>
                <a:gd name="T72" fmla="*/ 22 w 54"/>
                <a:gd name="T73" fmla="*/ 41 h 84"/>
                <a:gd name="T74" fmla="*/ 23 w 54"/>
                <a:gd name="T75" fmla="*/ 44 h 84"/>
                <a:gd name="T76" fmla="*/ 20 w 54"/>
                <a:gd name="T77" fmla="*/ 44 h 84"/>
                <a:gd name="T78" fmla="*/ 16 w 54"/>
                <a:gd name="T79" fmla="*/ 49 h 84"/>
                <a:gd name="T80" fmla="*/ 13 w 54"/>
                <a:gd name="T81" fmla="*/ 51 h 84"/>
                <a:gd name="T82" fmla="*/ 10 w 54"/>
                <a:gd name="T83" fmla="*/ 54 h 84"/>
                <a:gd name="T84" fmla="*/ 4 w 54"/>
                <a:gd name="T85" fmla="*/ 57 h 84"/>
                <a:gd name="T86" fmla="*/ 2 w 54"/>
                <a:gd name="T87" fmla="*/ 62 h 84"/>
                <a:gd name="T88" fmla="*/ 4 w 54"/>
                <a:gd name="T89" fmla="*/ 67 h 84"/>
                <a:gd name="T90" fmla="*/ 4 w 54"/>
                <a:gd name="T91" fmla="*/ 73 h 84"/>
                <a:gd name="T92" fmla="*/ 4 w 54"/>
                <a:gd name="T93" fmla="*/ 78 h 84"/>
                <a:gd name="T94" fmla="*/ 7 w 54"/>
                <a:gd name="T95" fmla="*/ 80 h 84"/>
                <a:gd name="T96" fmla="*/ 5 w 54"/>
                <a:gd name="T97" fmla="*/ 81 h 84"/>
                <a:gd name="T98" fmla="*/ 8 w 54"/>
                <a:gd name="T99" fmla="*/ 79 h 84"/>
                <a:gd name="T100" fmla="*/ 8 w 54"/>
                <a:gd name="T101" fmla="*/ 83 h 84"/>
                <a:gd name="T102" fmla="*/ 11 w 54"/>
                <a:gd name="T103" fmla="*/ 80 h 84"/>
                <a:gd name="T104" fmla="*/ 11 w 54"/>
                <a:gd name="T105" fmla="*/ 83 h 84"/>
                <a:gd name="T106" fmla="*/ 23 w 54"/>
                <a:gd name="T107" fmla="*/ 80 h 84"/>
                <a:gd name="T108" fmla="*/ 36 w 54"/>
                <a:gd name="T109" fmla="*/ 78 h 84"/>
                <a:gd name="T110" fmla="*/ 46 w 54"/>
                <a:gd name="T111" fmla="*/ 68 h 84"/>
                <a:gd name="T112" fmla="*/ 53 w 54"/>
                <a:gd name="T113" fmla="*/ 59 h 84"/>
                <a:gd name="T114" fmla="*/ 53 w 54"/>
                <a:gd name="T115" fmla="*/ 5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4" h="84">
                  <a:moveTo>
                    <a:pt x="53" y="59"/>
                  </a:moveTo>
                  <a:cubicBezTo>
                    <a:pt x="52" y="57"/>
                    <a:pt x="49" y="56"/>
                    <a:pt x="47" y="55"/>
                  </a:cubicBezTo>
                  <a:cubicBezTo>
                    <a:pt x="44" y="53"/>
                    <a:pt x="48" y="53"/>
                    <a:pt x="49" y="51"/>
                  </a:cubicBezTo>
                  <a:cubicBezTo>
                    <a:pt x="49" y="51"/>
                    <a:pt x="45" y="45"/>
                    <a:pt x="44" y="44"/>
                  </a:cubicBezTo>
                  <a:cubicBezTo>
                    <a:pt x="44" y="44"/>
                    <a:pt x="46" y="43"/>
                    <a:pt x="46" y="43"/>
                  </a:cubicBezTo>
                  <a:cubicBezTo>
                    <a:pt x="46" y="42"/>
                    <a:pt x="44" y="39"/>
                    <a:pt x="44" y="38"/>
                  </a:cubicBezTo>
                  <a:cubicBezTo>
                    <a:pt x="44" y="37"/>
                    <a:pt x="45" y="37"/>
                    <a:pt x="45" y="36"/>
                  </a:cubicBezTo>
                  <a:cubicBezTo>
                    <a:pt x="46" y="35"/>
                    <a:pt x="44" y="33"/>
                    <a:pt x="44" y="32"/>
                  </a:cubicBezTo>
                  <a:cubicBezTo>
                    <a:pt x="42" y="30"/>
                    <a:pt x="40" y="28"/>
                    <a:pt x="42" y="26"/>
                  </a:cubicBezTo>
                  <a:cubicBezTo>
                    <a:pt x="43" y="25"/>
                    <a:pt x="45" y="24"/>
                    <a:pt x="45" y="23"/>
                  </a:cubicBezTo>
                  <a:cubicBezTo>
                    <a:pt x="46" y="21"/>
                    <a:pt x="44" y="20"/>
                    <a:pt x="44" y="19"/>
                  </a:cubicBezTo>
                  <a:cubicBezTo>
                    <a:pt x="43" y="18"/>
                    <a:pt x="36" y="15"/>
                    <a:pt x="38" y="13"/>
                  </a:cubicBezTo>
                  <a:cubicBezTo>
                    <a:pt x="38" y="13"/>
                    <a:pt x="40" y="12"/>
                    <a:pt x="40" y="12"/>
                  </a:cubicBezTo>
                  <a:cubicBezTo>
                    <a:pt x="40" y="12"/>
                    <a:pt x="37" y="10"/>
                    <a:pt x="39" y="10"/>
                  </a:cubicBezTo>
                  <a:cubicBezTo>
                    <a:pt x="42" y="10"/>
                    <a:pt x="44" y="5"/>
                    <a:pt x="41" y="3"/>
                  </a:cubicBezTo>
                  <a:cubicBezTo>
                    <a:pt x="40" y="2"/>
                    <a:pt x="38" y="2"/>
                    <a:pt x="37" y="1"/>
                  </a:cubicBezTo>
                  <a:cubicBezTo>
                    <a:pt x="36" y="0"/>
                    <a:pt x="35" y="0"/>
                    <a:pt x="34" y="0"/>
                  </a:cubicBezTo>
                  <a:cubicBezTo>
                    <a:pt x="32" y="1"/>
                    <a:pt x="31" y="0"/>
                    <a:pt x="29" y="1"/>
                  </a:cubicBezTo>
                  <a:cubicBezTo>
                    <a:pt x="28" y="2"/>
                    <a:pt x="26" y="4"/>
                    <a:pt x="25" y="5"/>
                  </a:cubicBezTo>
                  <a:cubicBezTo>
                    <a:pt x="25" y="6"/>
                    <a:pt x="25" y="10"/>
                    <a:pt x="24" y="10"/>
                  </a:cubicBezTo>
                  <a:cubicBezTo>
                    <a:pt x="23" y="11"/>
                    <a:pt x="22" y="12"/>
                    <a:pt x="21" y="13"/>
                  </a:cubicBezTo>
                  <a:cubicBezTo>
                    <a:pt x="20" y="13"/>
                    <a:pt x="18" y="11"/>
                    <a:pt x="17" y="11"/>
                  </a:cubicBezTo>
                  <a:cubicBezTo>
                    <a:pt x="16" y="11"/>
                    <a:pt x="15" y="12"/>
                    <a:pt x="14" y="12"/>
                  </a:cubicBezTo>
                  <a:cubicBezTo>
                    <a:pt x="11" y="13"/>
                    <a:pt x="9" y="12"/>
                    <a:pt x="7" y="10"/>
                  </a:cubicBezTo>
                  <a:cubicBezTo>
                    <a:pt x="7" y="9"/>
                    <a:pt x="5" y="7"/>
                    <a:pt x="4" y="7"/>
                  </a:cubicBezTo>
                  <a:cubicBezTo>
                    <a:pt x="3" y="7"/>
                    <a:pt x="1" y="9"/>
                    <a:pt x="0" y="9"/>
                  </a:cubicBezTo>
                  <a:cubicBezTo>
                    <a:pt x="2" y="11"/>
                    <a:pt x="5" y="13"/>
                    <a:pt x="8" y="14"/>
                  </a:cubicBezTo>
                  <a:cubicBezTo>
                    <a:pt x="9" y="14"/>
                    <a:pt x="11" y="15"/>
                    <a:pt x="12" y="16"/>
                  </a:cubicBezTo>
                  <a:cubicBezTo>
                    <a:pt x="13" y="17"/>
                    <a:pt x="13" y="18"/>
                    <a:pt x="14" y="19"/>
                  </a:cubicBezTo>
                  <a:cubicBezTo>
                    <a:pt x="14" y="20"/>
                    <a:pt x="13" y="20"/>
                    <a:pt x="14" y="21"/>
                  </a:cubicBezTo>
                  <a:cubicBezTo>
                    <a:pt x="14" y="22"/>
                    <a:pt x="16" y="23"/>
                    <a:pt x="15" y="24"/>
                  </a:cubicBezTo>
                  <a:cubicBezTo>
                    <a:pt x="15" y="25"/>
                    <a:pt x="14" y="26"/>
                    <a:pt x="15" y="27"/>
                  </a:cubicBezTo>
                  <a:cubicBezTo>
                    <a:pt x="15" y="27"/>
                    <a:pt x="16" y="29"/>
                    <a:pt x="16" y="29"/>
                  </a:cubicBezTo>
                  <a:cubicBezTo>
                    <a:pt x="15" y="30"/>
                    <a:pt x="15" y="32"/>
                    <a:pt x="15" y="33"/>
                  </a:cubicBezTo>
                  <a:cubicBezTo>
                    <a:pt x="15" y="33"/>
                    <a:pt x="17" y="36"/>
                    <a:pt x="17" y="36"/>
                  </a:cubicBezTo>
                  <a:cubicBezTo>
                    <a:pt x="18" y="37"/>
                    <a:pt x="20" y="38"/>
                    <a:pt x="21" y="38"/>
                  </a:cubicBezTo>
                  <a:cubicBezTo>
                    <a:pt x="22" y="39"/>
                    <a:pt x="22" y="40"/>
                    <a:pt x="22" y="41"/>
                  </a:cubicBezTo>
                  <a:cubicBezTo>
                    <a:pt x="22" y="42"/>
                    <a:pt x="23" y="43"/>
                    <a:pt x="23" y="44"/>
                  </a:cubicBezTo>
                  <a:cubicBezTo>
                    <a:pt x="23" y="45"/>
                    <a:pt x="21" y="44"/>
                    <a:pt x="20" y="44"/>
                  </a:cubicBezTo>
                  <a:cubicBezTo>
                    <a:pt x="19" y="44"/>
                    <a:pt x="16" y="48"/>
                    <a:pt x="16" y="49"/>
                  </a:cubicBezTo>
                  <a:cubicBezTo>
                    <a:pt x="15" y="50"/>
                    <a:pt x="14" y="50"/>
                    <a:pt x="13" y="51"/>
                  </a:cubicBezTo>
                  <a:cubicBezTo>
                    <a:pt x="12" y="52"/>
                    <a:pt x="11" y="53"/>
                    <a:pt x="10" y="54"/>
                  </a:cubicBezTo>
                  <a:cubicBezTo>
                    <a:pt x="9" y="54"/>
                    <a:pt x="4" y="58"/>
                    <a:pt x="4" y="57"/>
                  </a:cubicBezTo>
                  <a:cubicBezTo>
                    <a:pt x="4" y="59"/>
                    <a:pt x="2" y="60"/>
                    <a:pt x="2" y="62"/>
                  </a:cubicBezTo>
                  <a:cubicBezTo>
                    <a:pt x="3" y="64"/>
                    <a:pt x="2" y="67"/>
                    <a:pt x="4" y="67"/>
                  </a:cubicBezTo>
                  <a:cubicBezTo>
                    <a:pt x="5" y="67"/>
                    <a:pt x="4" y="72"/>
                    <a:pt x="4" y="73"/>
                  </a:cubicBezTo>
                  <a:cubicBezTo>
                    <a:pt x="4" y="75"/>
                    <a:pt x="2" y="77"/>
                    <a:pt x="4" y="78"/>
                  </a:cubicBezTo>
                  <a:cubicBezTo>
                    <a:pt x="4" y="78"/>
                    <a:pt x="8" y="79"/>
                    <a:pt x="7" y="80"/>
                  </a:cubicBezTo>
                  <a:cubicBezTo>
                    <a:pt x="7" y="80"/>
                    <a:pt x="5" y="81"/>
                    <a:pt x="5" y="81"/>
                  </a:cubicBezTo>
                  <a:cubicBezTo>
                    <a:pt x="7" y="81"/>
                    <a:pt x="7" y="79"/>
                    <a:pt x="8" y="79"/>
                  </a:cubicBezTo>
                  <a:cubicBezTo>
                    <a:pt x="10" y="78"/>
                    <a:pt x="8" y="83"/>
                    <a:pt x="8" y="83"/>
                  </a:cubicBezTo>
                  <a:cubicBezTo>
                    <a:pt x="8" y="83"/>
                    <a:pt x="11" y="80"/>
                    <a:pt x="11" y="80"/>
                  </a:cubicBezTo>
                  <a:cubicBezTo>
                    <a:pt x="12" y="79"/>
                    <a:pt x="11" y="83"/>
                    <a:pt x="11" y="83"/>
                  </a:cubicBezTo>
                  <a:cubicBezTo>
                    <a:pt x="14" y="84"/>
                    <a:pt x="20" y="81"/>
                    <a:pt x="23" y="80"/>
                  </a:cubicBezTo>
                  <a:cubicBezTo>
                    <a:pt x="27" y="79"/>
                    <a:pt x="31" y="79"/>
                    <a:pt x="36" y="78"/>
                  </a:cubicBezTo>
                  <a:cubicBezTo>
                    <a:pt x="39" y="74"/>
                    <a:pt x="43" y="71"/>
                    <a:pt x="46" y="68"/>
                  </a:cubicBezTo>
                  <a:cubicBezTo>
                    <a:pt x="48" y="66"/>
                    <a:pt x="54" y="62"/>
                    <a:pt x="53" y="59"/>
                  </a:cubicBezTo>
                  <a:cubicBezTo>
                    <a:pt x="52" y="57"/>
                    <a:pt x="54" y="62"/>
                    <a:pt x="53" y="59"/>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400" name="Freeform 719">
              <a:extLst>
                <a:ext uri="{FF2B5EF4-FFF2-40B4-BE49-F238E27FC236}">
                  <a16:creationId xmlns:a16="http://schemas.microsoft.com/office/drawing/2014/main" id="{38BAD718-AE71-0D47-3373-019F85C3924D}"/>
                </a:ext>
              </a:extLst>
            </p:cNvPr>
            <p:cNvSpPr>
              <a:spLocks/>
            </p:cNvSpPr>
            <p:nvPr/>
          </p:nvSpPr>
          <p:spPr bwMode="auto">
            <a:xfrm>
              <a:off x="7699888" y="2470508"/>
              <a:ext cx="503016" cy="445715"/>
            </a:xfrm>
            <a:custGeom>
              <a:avLst/>
              <a:gdLst>
                <a:gd name="T0" fmla="*/ 38 w 128"/>
                <a:gd name="T1" fmla="*/ 87 h 107"/>
                <a:gd name="T2" fmla="*/ 38 w 128"/>
                <a:gd name="T3" fmla="*/ 63 h 107"/>
                <a:gd name="T4" fmla="*/ 47 w 128"/>
                <a:gd name="T5" fmla="*/ 52 h 107"/>
                <a:gd name="T6" fmla="*/ 56 w 128"/>
                <a:gd name="T7" fmla="*/ 34 h 107"/>
                <a:gd name="T8" fmla="*/ 72 w 128"/>
                <a:gd name="T9" fmla="*/ 25 h 107"/>
                <a:gd name="T10" fmla="*/ 86 w 128"/>
                <a:gd name="T11" fmla="*/ 22 h 107"/>
                <a:gd name="T12" fmla="*/ 102 w 128"/>
                <a:gd name="T13" fmla="*/ 20 h 107"/>
                <a:gd name="T14" fmla="*/ 112 w 128"/>
                <a:gd name="T15" fmla="*/ 10 h 107"/>
                <a:gd name="T16" fmla="*/ 120 w 128"/>
                <a:gd name="T17" fmla="*/ 13 h 107"/>
                <a:gd name="T18" fmla="*/ 127 w 128"/>
                <a:gd name="T19" fmla="*/ 6 h 107"/>
                <a:gd name="T20" fmla="*/ 114 w 128"/>
                <a:gd name="T21" fmla="*/ 5 h 107"/>
                <a:gd name="T22" fmla="*/ 116 w 128"/>
                <a:gd name="T23" fmla="*/ 2 h 107"/>
                <a:gd name="T24" fmla="*/ 106 w 128"/>
                <a:gd name="T25" fmla="*/ 3 h 107"/>
                <a:gd name="T26" fmla="*/ 100 w 128"/>
                <a:gd name="T27" fmla="*/ 1 h 107"/>
                <a:gd name="T28" fmla="*/ 95 w 128"/>
                <a:gd name="T29" fmla="*/ 3 h 107"/>
                <a:gd name="T30" fmla="*/ 91 w 128"/>
                <a:gd name="T31" fmla="*/ 6 h 107"/>
                <a:gd name="T32" fmla="*/ 90 w 128"/>
                <a:gd name="T33" fmla="*/ 11 h 107"/>
                <a:gd name="T34" fmla="*/ 84 w 128"/>
                <a:gd name="T35" fmla="*/ 10 h 107"/>
                <a:gd name="T36" fmla="*/ 80 w 128"/>
                <a:gd name="T37" fmla="*/ 13 h 107"/>
                <a:gd name="T38" fmla="*/ 76 w 128"/>
                <a:gd name="T39" fmla="*/ 15 h 107"/>
                <a:gd name="T40" fmla="*/ 72 w 128"/>
                <a:gd name="T41" fmla="*/ 16 h 107"/>
                <a:gd name="T42" fmla="*/ 68 w 128"/>
                <a:gd name="T43" fmla="*/ 10 h 107"/>
                <a:gd name="T44" fmla="*/ 67 w 128"/>
                <a:gd name="T45" fmla="*/ 14 h 107"/>
                <a:gd name="T46" fmla="*/ 65 w 128"/>
                <a:gd name="T47" fmla="*/ 14 h 107"/>
                <a:gd name="T48" fmla="*/ 62 w 128"/>
                <a:gd name="T49" fmla="*/ 18 h 107"/>
                <a:gd name="T50" fmla="*/ 61 w 128"/>
                <a:gd name="T51" fmla="*/ 21 h 107"/>
                <a:gd name="T52" fmla="*/ 57 w 128"/>
                <a:gd name="T53" fmla="*/ 20 h 107"/>
                <a:gd name="T54" fmla="*/ 54 w 128"/>
                <a:gd name="T55" fmla="*/ 20 h 107"/>
                <a:gd name="T56" fmla="*/ 51 w 128"/>
                <a:gd name="T57" fmla="*/ 22 h 107"/>
                <a:gd name="T58" fmla="*/ 49 w 128"/>
                <a:gd name="T59" fmla="*/ 23 h 107"/>
                <a:gd name="T60" fmla="*/ 54 w 128"/>
                <a:gd name="T61" fmla="*/ 25 h 107"/>
                <a:gd name="T62" fmla="*/ 56 w 128"/>
                <a:gd name="T63" fmla="*/ 25 h 107"/>
                <a:gd name="T64" fmla="*/ 57 w 128"/>
                <a:gd name="T65" fmla="*/ 28 h 107"/>
                <a:gd name="T66" fmla="*/ 49 w 128"/>
                <a:gd name="T67" fmla="*/ 31 h 107"/>
                <a:gd name="T68" fmla="*/ 53 w 128"/>
                <a:gd name="T69" fmla="*/ 33 h 107"/>
                <a:gd name="T70" fmla="*/ 49 w 128"/>
                <a:gd name="T71" fmla="*/ 35 h 107"/>
                <a:gd name="T72" fmla="*/ 43 w 128"/>
                <a:gd name="T73" fmla="*/ 40 h 107"/>
                <a:gd name="T74" fmla="*/ 42 w 128"/>
                <a:gd name="T75" fmla="*/ 43 h 107"/>
                <a:gd name="T76" fmla="*/ 39 w 128"/>
                <a:gd name="T77" fmla="*/ 45 h 107"/>
                <a:gd name="T78" fmla="*/ 39 w 128"/>
                <a:gd name="T79" fmla="*/ 49 h 107"/>
                <a:gd name="T80" fmla="*/ 39 w 128"/>
                <a:gd name="T81" fmla="*/ 52 h 107"/>
                <a:gd name="T82" fmla="*/ 35 w 128"/>
                <a:gd name="T83" fmla="*/ 56 h 107"/>
                <a:gd name="T84" fmla="*/ 27 w 128"/>
                <a:gd name="T85" fmla="*/ 62 h 107"/>
                <a:gd name="T86" fmla="*/ 31 w 128"/>
                <a:gd name="T87" fmla="*/ 64 h 107"/>
                <a:gd name="T88" fmla="*/ 28 w 128"/>
                <a:gd name="T89" fmla="*/ 66 h 107"/>
                <a:gd name="T90" fmla="*/ 19 w 128"/>
                <a:gd name="T91" fmla="*/ 68 h 107"/>
                <a:gd name="T92" fmla="*/ 16 w 128"/>
                <a:gd name="T93" fmla="*/ 72 h 107"/>
                <a:gd name="T94" fmla="*/ 10 w 128"/>
                <a:gd name="T95" fmla="*/ 73 h 107"/>
                <a:gd name="T96" fmla="*/ 10 w 128"/>
                <a:gd name="T97" fmla="*/ 74 h 107"/>
                <a:gd name="T98" fmla="*/ 5 w 128"/>
                <a:gd name="T99" fmla="*/ 75 h 107"/>
                <a:gd name="T100" fmla="*/ 4 w 128"/>
                <a:gd name="T101" fmla="*/ 81 h 107"/>
                <a:gd name="T102" fmla="*/ 1 w 128"/>
                <a:gd name="T103" fmla="*/ 86 h 107"/>
                <a:gd name="T104" fmla="*/ 6 w 128"/>
                <a:gd name="T105" fmla="*/ 92 h 107"/>
                <a:gd name="T106" fmla="*/ 7 w 128"/>
                <a:gd name="T107" fmla="*/ 94 h 107"/>
                <a:gd name="T108" fmla="*/ 3 w 128"/>
                <a:gd name="T109" fmla="*/ 93 h 107"/>
                <a:gd name="T110" fmla="*/ 5 w 128"/>
                <a:gd name="T111" fmla="*/ 97 h 107"/>
                <a:gd name="T112" fmla="*/ 5 w 128"/>
                <a:gd name="T113" fmla="*/ 103 h 107"/>
                <a:gd name="T114" fmla="*/ 27 w 128"/>
                <a:gd name="T115" fmla="*/ 99 h 107"/>
                <a:gd name="T116" fmla="*/ 34 w 128"/>
                <a:gd name="T117"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8" h="107">
                  <a:moveTo>
                    <a:pt x="34" y="101"/>
                  </a:moveTo>
                  <a:cubicBezTo>
                    <a:pt x="34" y="101"/>
                    <a:pt x="35" y="98"/>
                    <a:pt x="35" y="97"/>
                  </a:cubicBezTo>
                  <a:cubicBezTo>
                    <a:pt x="35" y="95"/>
                    <a:pt x="36" y="94"/>
                    <a:pt x="38" y="93"/>
                  </a:cubicBezTo>
                  <a:cubicBezTo>
                    <a:pt x="40" y="91"/>
                    <a:pt x="38" y="88"/>
                    <a:pt x="38" y="87"/>
                  </a:cubicBezTo>
                  <a:cubicBezTo>
                    <a:pt x="38" y="84"/>
                    <a:pt x="42" y="84"/>
                    <a:pt x="39" y="82"/>
                  </a:cubicBezTo>
                  <a:cubicBezTo>
                    <a:pt x="37" y="80"/>
                    <a:pt x="36" y="80"/>
                    <a:pt x="37" y="77"/>
                  </a:cubicBezTo>
                  <a:cubicBezTo>
                    <a:pt x="38" y="75"/>
                    <a:pt x="37" y="73"/>
                    <a:pt x="37" y="71"/>
                  </a:cubicBezTo>
                  <a:cubicBezTo>
                    <a:pt x="36" y="68"/>
                    <a:pt x="35" y="65"/>
                    <a:pt x="38" y="63"/>
                  </a:cubicBezTo>
                  <a:cubicBezTo>
                    <a:pt x="39" y="62"/>
                    <a:pt x="41" y="62"/>
                    <a:pt x="42" y="61"/>
                  </a:cubicBezTo>
                  <a:cubicBezTo>
                    <a:pt x="43" y="61"/>
                    <a:pt x="44" y="62"/>
                    <a:pt x="45" y="61"/>
                  </a:cubicBezTo>
                  <a:cubicBezTo>
                    <a:pt x="46" y="59"/>
                    <a:pt x="45" y="58"/>
                    <a:pt x="44" y="57"/>
                  </a:cubicBezTo>
                  <a:cubicBezTo>
                    <a:pt x="44" y="55"/>
                    <a:pt x="46" y="54"/>
                    <a:pt x="47" y="52"/>
                  </a:cubicBezTo>
                  <a:cubicBezTo>
                    <a:pt x="47" y="51"/>
                    <a:pt x="48" y="48"/>
                    <a:pt x="48" y="46"/>
                  </a:cubicBezTo>
                  <a:cubicBezTo>
                    <a:pt x="48" y="44"/>
                    <a:pt x="52" y="44"/>
                    <a:pt x="51" y="43"/>
                  </a:cubicBezTo>
                  <a:cubicBezTo>
                    <a:pt x="51" y="41"/>
                    <a:pt x="53" y="40"/>
                    <a:pt x="54" y="38"/>
                  </a:cubicBezTo>
                  <a:cubicBezTo>
                    <a:pt x="56" y="36"/>
                    <a:pt x="56" y="37"/>
                    <a:pt x="56" y="34"/>
                  </a:cubicBezTo>
                  <a:cubicBezTo>
                    <a:pt x="55" y="33"/>
                    <a:pt x="59" y="28"/>
                    <a:pt x="60" y="28"/>
                  </a:cubicBezTo>
                  <a:cubicBezTo>
                    <a:pt x="61" y="27"/>
                    <a:pt x="64" y="28"/>
                    <a:pt x="65" y="28"/>
                  </a:cubicBezTo>
                  <a:cubicBezTo>
                    <a:pt x="65" y="26"/>
                    <a:pt x="65" y="25"/>
                    <a:pt x="65" y="23"/>
                  </a:cubicBezTo>
                  <a:cubicBezTo>
                    <a:pt x="68" y="24"/>
                    <a:pt x="70" y="24"/>
                    <a:pt x="72" y="25"/>
                  </a:cubicBezTo>
                  <a:cubicBezTo>
                    <a:pt x="76" y="25"/>
                    <a:pt x="74" y="21"/>
                    <a:pt x="75" y="19"/>
                  </a:cubicBezTo>
                  <a:cubicBezTo>
                    <a:pt x="75" y="19"/>
                    <a:pt x="77" y="19"/>
                    <a:pt x="78" y="19"/>
                  </a:cubicBezTo>
                  <a:cubicBezTo>
                    <a:pt x="79" y="18"/>
                    <a:pt x="81" y="16"/>
                    <a:pt x="82" y="18"/>
                  </a:cubicBezTo>
                  <a:cubicBezTo>
                    <a:pt x="84" y="19"/>
                    <a:pt x="84" y="21"/>
                    <a:pt x="86" y="22"/>
                  </a:cubicBezTo>
                  <a:cubicBezTo>
                    <a:pt x="87" y="22"/>
                    <a:pt x="89" y="22"/>
                    <a:pt x="90" y="22"/>
                  </a:cubicBezTo>
                  <a:cubicBezTo>
                    <a:pt x="91" y="22"/>
                    <a:pt x="92" y="21"/>
                    <a:pt x="94" y="21"/>
                  </a:cubicBezTo>
                  <a:cubicBezTo>
                    <a:pt x="95" y="21"/>
                    <a:pt x="96" y="23"/>
                    <a:pt x="98" y="23"/>
                  </a:cubicBezTo>
                  <a:cubicBezTo>
                    <a:pt x="98" y="22"/>
                    <a:pt x="102" y="20"/>
                    <a:pt x="102" y="20"/>
                  </a:cubicBezTo>
                  <a:cubicBezTo>
                    <a:pt x="102" y="17"/>
                    <a:pt x="102" y="16"/>
                    <a:pt x="103" y="14"/>
                  </a:cubicBezTo>
                  <a:cubicBezTo>
                    <a:pt x="104" y="13"/>
                    <a:pt x="106" y="11"/>
                    <a:pt x="107" y="11"/>
                  </a:cubicBezTo>
                  <a:cubicBezTo>
                    <a:pt x="108" y="11"/>
                    <a:pt x="109" y="11"/>
                    <a:pt x="110" y="11"/>
                  </a:cubicBezTo>
                  <a:cubicBezTo>
                    <a:pt x="111" y="11"/>
                    <a:pt x="111" y="10"/>
                    <a:pt x="112" y="10"/>
                  </a:cubicBezTo>
                  <a:cubicBezTo>
                    <a:pt x="113" y="10"/>
                    <a:pt x="115" y="12"/>
                    <a:pt x="116" y="12"/>
                  </a:cubicBezTo>
                  <a:cubicBezTo>
                    <a:pt x="118" y="13"/>
                    <a:pt x="119" y="14"/>
                    <a:pt x="119" y="17"/>
                  </a:cubicBezTo>
                  <a:cubicBezTo>
                    <a:pt x="121" y="17"/>
                    <a:pt x="126" y="14"/>
                    <a:pt x="124" y="12"/>
                  </a:cubicBezTo>
                  <a:cubicBezTo>
                    <a:pt x="126" y="13"/>
                    <a:pt x="121" y="13"/>
                    <a:pt x="120" y="13"/>
                  </a:cubicBezTo>
                  <a:cubicBezTo>
                    <a:pt x="125" y="12"/>
                    <a:pt x="118" y="9"/>
                    <a:pt x="117" y="10"/>
                  </a:cubicBezTo>
                  <a:cubicBezTo>
                    <a:pt x="118" y="9"/>
                    <a:pt x="119" y="10"/>
                    <a:pt x="119" y="10"/>
                  </a:cubicBezTo>
                  <a:cubicBezTo>
                    <a:pt x="121" y="10"/>
                    <a:pt x="123" y="10"/>
                    <a:pt x="124" y="9"/>
                  </a:cubicBezTo>
                  <a:cubicBezTo>
                    <a:pt x="125" y="9"/>
                    <a:pt x="128" y="7"/>
                    <a:pt x="127" y="6"/>
                  </a:cubicBezTo>
                  <a:cubicBezTo>
                    <a:pt x="125" y="5"/>
                    <a:pt x="122" y="4"/>
                    <a:pt x="119" y="3"/>
                  </a:cubicBezTo>
                  <a:cubicBezTo>
                    <a:pt x="118" y="2"/>
                    <a:pt x="117" y="4"/>
                    <a:pt x="116" y="5"/>
                  </a:cubicBezTo>
                  <a:cubicBezTo>
                    <a:pt x="116" y="5"/>
                    <a:pt x="114" y="8"/>
                    <a:pt x="114" y="7"/>
                  </a:cubicBezTo>
                  <a:cubicBezTo>
                    <a:pt x="114" y="7"/>
                    <a:pt x="114" y="6"/>
                    <a:pt x="114" y="5"/>
                  </a:cubicBezTo>
                  <a:cubicBezTo>
                    <a:pt x="114" y="5"/>
                    <a:pt x="112" y="5"/>
                    <a:pt x="112" y="5"/>
                  </a:cubicBezTo>
                  <a:cubicBezTo>
                    <a:pt x="113" y="4"/>
                    <a:pt x="115" y="5"/>
                    <a:pt x="115" y="4"/>
                  </a:cubicBezTo>
                  <a:cubicBezTo>
                    <a:pt x="115" y="4"/>
                    <a:pt x="112" y="4"/>
                    <a:pt x="112" y="4"/>
                  </a:cubicBezTo>
                  <a:cubicBezTo>
                    <a:pt x="112" y="3"/>
                    <a:pt x="116" y="3"/>
                    <a:pt x="116" y="2"/>
                  </a:cubicBezTo>
                  <a:cubicBezTo>
                    <a:pt x="115" y="1"/>
                    <a:pt x="109" y="0"/>
                    <a:pt x="110" y="2"/>
                  </a:cubicBezTo>
                  <a:cubicBezTo>
                    <a:pt x="111" y="3"/>
                    <a:pt x="111" y="3"/>
                    <a:pt x="110" y="4"/>
                  </a:cubicBezTo>
                  <a:cubicBezTo>
                    <a:pt x="109" y="5"/>
                    <a:pt x="107" y="7"/>
                    <a:pt x="106" y="7"/>
                  </a:cubicBezTo>
                  <a:cubicBezTo>
                    <a:pt x="105" y="7"/>
                    <a:pt x="106" y="3"/>
                    <a:pt x="106" y="3"/>
                  </a:cubicBezTo>
                  <a:cubicBezTo>
                    <a:pt x="106" y="2"/>
                    <a:pt x="101" y="9"/>
                    <a:pt x="100" y="9"/>
                  </a:cubicBezTo>
                  <a:cubicBezTo>
                    <a:pt x="97" y="9"/>
                    <a:pt x="100" y="5"/>
                    <a:pt x="101" y="4"/>
                  </a:cubicBezTo>
                  <a:cubicBezTo>
                    <a:pt x="102" y="4"/>
                    <a:pt x="103" y="2"/>
                    <a:pt x="103" y="2"/>
                  </a:cubicBezTo>
                  <a:cubicBezTo>
                    <a:pt x="102" y="1"/>
                    <a:pt x="100" y="0"/>
                    <a:pt x="100" y="1"/>
                  </a:cubicBezTo>
                  <a:cubicBezTo>
                    <a:pt x="100" y="1"/>
                    <a:pt x="101" y="2"/>
                    <a:pt x="101" y="2"/>
                  </a:cubicBezTo>
                  <a:cubicBezTo>
                    <a:pt x="101" y="2"/>
                    <a:pt x="99" y="2"/>
                    <a:pt x="98" y="2"/>
                  </a:cubicBezTo>
                  <a:cubicBezTo>
                    <a:pt x="97" y="3"/>
                    <a:pt x="98" y="2"/>
                    <a:pt x="97" y="1"/>
                  </a:cubicBezTo>
                  <a:cubicBezTo>
                    <a:pt x="97" y="1"/>
                    <a:pt x="95" y="3"/>
                    <a:pt x="95" y="3"/>
                  </a:cubicBezTo>
                  <a:cubicBezTo>
                    <a:pt x="95" y="4"/>
                    <a:pt x="97" y="5"/>
                    <a:pt x="96" y="5"/>
                  </a:cubicBezTo>
                  <a:cubicBezTo>
                    <a:pt x="95" y="5"/>
                    <a:pt x="95" y="5"/>
                    <a:pt x="95" y="5"/>
                  </a:cubicBezTo>
                  <a:cubicBezTo>
                    <a:pt x="94" y="5"/>
                    <a:pt x="94" y="6"/>
                    <a:pt x="94" y="7"/>
                  </a:cubicBezTo>
                  <a:cubicBezTo>
                    <a:pt x="95" y="5"/>
                    <a:pt x="91" y="6"/>
                    <a:pt x="91" y="6"/>
                  </a:cubicBezTo>
                  <a:cubicBezTo>
                    <a:pt x="91" y="6"/>
                    <a:pt x="93" y="5"/>
                    <a:pt x="93" y="4"/>
                  </a:cubicBezTo>
                  <a:cubicBezTo>
                    <a:pt x="93" y="5"/>
                    <a:pt x="89" y="6"/>
                    <a:pt x="88" y="6"/>
                  </a:cubicBezTo>
                  <a:cubicBezTo>
                    <a:pt x="87" y="6"/>
                    <a:pt x="91" y="9"/>
                    <a:pt x="91" y="9"/>
                  </a:cubicBezTo>
                  <a:cubicBezTo>
                    <a:pt x="91" y="9"/>
                    <a:pt x="90" y="11"/>
                    <a:pt x="90" y="11"/>
                  </a:cubicBezTo>
                  <a:cubicBezTo>
                    <a:pt x="90" y="11"/>
                    <a:pt x="87" y="8"/>
                    <a:pt x="87" y="8"/>
                  </a:cubicBezTo>
                  <a:cubicBezTo>
                    <a:pt x="87" y="8"/>
                    <a:pt x="85" y="11"/>
                    <a:pt x="85" y="8"/>
                  </a:cubicBezTo>
                  <a:cubicBezTo>
                    <a:pt x="84" y="7"/>
                    <a:pt x="81" y="9"/>
                    <a:pt x="80" y="8"/>
                  </a:cubicBezTo>
                  <a:cubicBezTo>
                    <a:pt x="81" y="9"/>
                    <a:pt x="84" y="9"/>
                    <a:pt x="84" y="10"/>
                  </a:cubicBezTo>
                  <a:cubicBezTo>
                    <a:pt x="84" y="10"/>
                    <a:pt x="83" y="10"/>
                    <a:pt x="83" y="11"/>
                  </a:cubicBezTo>
                  <a:cubicBezTo>
                    <a:pt x="83" y="12"/>
                    <a:pt x="84" y="12"/>
                    <a:pt x="84" y="13"/>
                  </a:cubicBezTo>
                  <a:cubicBezTo>
                    <a:pt x="84" y="13"/>
                    <a:pt x="81" y="12"/>
                    <a:pt x="81" y="11"/>
                  </a:cubicBezTo>
                  <a:cubicBezTo>
                    <a:pt x="80" y="11"/>
                    <a:pt x="80" y="12"/>
                    <a:pt x="80" y="13"/>
                  </a:cubicBezTo>
                  <a:cubicBezTo>
                    <a:pt x="79" y="13"/>
                    <a:pt x="79" y="12"/>
                    <a:pt x="79" y="11"/>
                  </a:cubicBezTo>
                  <a:cubicBezTo>
                    <a:pt x="79" y="11"/>
                    <a:pt x="77" y="13"/>
                    <a:pt x="77" y="13"/>
                  </a:cubicBezTo>
                  <a:cubicBezTo>
                    <a:pt x="76" y="14"/>
                    <a:pt x="78" y="14"/>
                    <a:pt x="78" y="15"/>
                  </a:cubicBezTo>
                  <a:cubicBezTo>
                    <a:pt x="78" y="15"/>
                    <a:pt x="76" y="15"/>
                    <a:pt x="76" y="15"/>
                  </a:cubicBezTo>
                  <a:cubicBezTo>
                    <a:pt x="75" y="14"/>
                    <a:pt x="76" y="13"/>
                    <a:pt x="76" y="12"/>
                  </a:cubicBezTo>
                  <a:cubicBezTo>
                    <a:pt x="76" y="12"/>
                    <a:pt x="73" y="14"/>
                    <a:pt x="73" y="14"/>
                  </a:cubicBezTo>
                  <a:cubicBezTo>
                    <a:pt x="73" y="14"/>
                    <a:pt x="73" y="14"/>
                    <a:pt x="74" y="14"/>
                  </a:cubicBezTo>
                  <a:cubicBezTo>
                    <a:pt x="73" y="14"/>
                    <a:pt x="72" y="16"/>
                    <a:pt x="72" y="16"/>
                  </a:cubicBezTo>
                  <a:cubicBezTo>
                    <a:pt x="71" y="15"/>
                    <a:pt x="73" y="14"/>
                    <a:pt x="72" y="14"/>
                  </a:cubicBezTo>
                  <a:cubicBezTo>
                    <a:pt x="71" y="13"/>
                    <a:pt x="70" y="13"/>
                    <a:pt x="70" y="12"/>
                  </a:cubicBezTo>
                  <a:cubicBezTo>
                    <a:pt x="70" y="12"/>
                    <a:pt x="72" y="12"/>
                    <a:pt x="72" y="12"/>
                  </a:cubicBezTo>
                  <a:cubicBezTo>
                    <a:pt x="72" y="11"/>
                    <a:pt x="69" y="10"/>
                    <a:pt x="68" y="10"/>
                  </a:cubicBezTo>
                  <a:cubicBezTo>
                    <a:pt x="68" y="11"/>
                    <a:pt x="69" y="13"/>
                    <a:pt x="69" y="13"/>
                  </a:cubicBezTo>
                  <a:cubicBezTo>
                    <a:pt x="69" y="13"/>
                    <a:pt x="65" y="14"/>
                    <a:pt x="66" y="14"/>
                  </a:cubicBezTo>
                  <a:cubicBezTo>
                    <a:pt x="66" y="14"/>
                    <a:pt x="68" y="14"/>
                    <a:pt x="68" y="14"/>
                  </a:cubicBezTo>
                  <a:cubicBezTo>
                    <a:pt x="68" y="14"/>
                    <a:pt x="67" y="14"/>
                    <a:pt x="67" y="14"/>
                  </a:cubicBezTo>
                  <a:cubicBezTo>
                    <a:pt x="68" y="16"/>
                    <a:pt x="70" y="14"/>
                    <a:pt x="69" y="14"/>
                  </a:cubicBezTo>
                  <a:cubicBezTo>
                    <a:pt x="70" y="15"/>
                    <a:pt x="69" y="16"/>
                    <a:pt x="69" y="16"/>
                  </a:cubicBezTo>
                  <a:cubicBezTo>
                    <a:pt x="69" y="17"/>
                    <a:pt x="67" y="15"/>
                    <a:pt x="67" y="15"/>
                  </a:cubicBezTo>
                  <a:cubicBezTo>
                    <a:pt x="66" y="15"/>
                    <a:pt x="66" y="14"/>
                    <a:pt x="65" y="14"/>
                  </a:cubicBezTo>
                  <a:cubicBezTo>
                    <a:pt x="65" y="14"/>
                    <a:pt x="64" y="16"/>
                    <a:pt x="63" y="15"/>
                  </a:cubicBezTo>
                  <a:cubicBezTo>
                    <a:pt x="63" y="14"/>
                    <a:pt x="60" y="16"/>
                    <a:pt x="60" y="16"/>
                  </a:cubicBezTo>
                  <a:cubicBezTo>
                    <a:pt x="60" y="16"/>
                    <a:pt x="60" y="19"/>
                    <a:pt x="60" y="19"/>
                  </a:cubicBezTo>
                  <a:cubicBezTo>
                    <a:pt x="60" y="20"/>
                    <a:pt x="61" y="17"/>
                    <a:pt x="62" y="18"/>
                  </a:cubicBezTo>
                  <a:cubicBezTo>
                    <a:pt x="62" y="18"/>
                    <a:pt x="64" y="19"/>
                    <a:pt x="64" y="18"/>
                  </a:cubicBezTo>
                  <a:cubicBezTo>
                    <a:pt x="64" y="19"/>
                    <a:pt x="63" y="19"/>
                    <a:pt x="63" y="20"/>
                  </a:cubicBezTo>
                  <a:cubicBezTo>
                    <a:pt x="62" y="20"/>
                    <a:pt x="63" y="22"/>
                    <a:pt x="62" y="22"/>
                  </a:cubicBezTo>
                  <a:cubicBezTo>
                    <a:pt x="62" y="23"/>
                    <a:pt x="61" y="21"/>
                    <a:pt x="61" y="21"/>
                  </a:cubicBezTo>
                  <a:cubicBezTo>
                    <a:pt x="60" y="21"/>
                    <a:pt x="60" y="23"/>
                    <a:pt x="59" y="23"/>
                  </a:cubicBezTo>
                  <a:cubicBezTo>
                    <a:pt x="59" y="23"/>
                    <a:pt x="59" y="21"/>
                    <a:pt x="59" y="21"/>
                  </a:cubicBezTo>
                  <a:cubicBezTo>
                    <a:pt x="58" y="21"/>
                    <a:pt x="58" y="22"/>
                    <a:pt x="57" y="22"/>
                  </a:cubicBezTo>
                  <a:cubicBezTo>
                    <a:pt x="57" y="22"/>
                    <a:pt x="57" y="20"/>
                    <a:pt x="57" y="20"/>
                  </a:cubicBezTo>
                  <a:cubicBezTo>
                    <a:pt x="57" y="19"/>
                    <a:pt x="56" y="22"/>
                    <a:pt x="55" y="22"/>
                  </a:cubicBezTo>
                  <a:cubicBezTo>
                    <a:pt x="53" y="23"/>
                    <a:pt x="56" y="17"/>
                    <a:pt x="56" y="17"/>
                  </a:cubicBezTo>
                  <a:cubicBezTo>
                    <a:pt x="55" y="17"/>
                    <a:pt x="53" y="18"/>
                    <a:pt x="53" y="18"/>
                  </a:cubicBezTo>
                  <a:cubicBezTo>
                    <a:pt x="52" y="19"/>
                    <a:pt x="54" y="20"/>
                    <a:pt x="54" y="20"/>
                  </a:cubicBezTo>
                  <a:cubicBezTo>
                    <a:pt x="53" y="20"/>
                    <a:pt x="53" y="20"/>
                    <a:pt x="52" y="20"/>
                  </a:cubicBezTo>
                  <a:cubicBezTo>
                    <a:pt x="52" y="20"/>
                    <a:pt x="52" y="21"/>
                    <a:pt x="51" y="22"/>
                  </a:cubicBezTo>
                  <a:cubicBezTo>
                    <a:pt x="52" y="21"/>
                    <a:pt x="47" y="21"/>
                    <a:pt x="49" y="22"/>
                  </a:cubicBezTo>
                  <a:cubicBezTo>
                    <a:pt x="49" y="23"/>
                    <a:pt x="51" y="22"/>
                    <a:pt x="51" y="22"/>
                  </a:cubicBezTo>
                  <a:cubicBezTo>
                    <a:pt x="51" y="22"/>
                    <a:pt x="50" y="23"/>
                    <a:pt x="51" y="23"/>
                  </a:cubicBezTo>
                  <a:cubicBezTo>
                    <a:pt x="51" y="23"/>
                    <a:pt x="52" y="23"/>
                    <a:pt x="52" y="22"/>
                  </a:cubicBezTo>
                  <a:cubicBezTo>
                    <a:pt x="52" y="22"/>
                    <a:pt x="52" y="24"/>
                    <a:pt x="51" y="24"/>
                  </a:cubicBezTo>
                  <a:cubicBezTo>
                    <a:pt x="50" y="24"/>
                    <a:pt x="50" y="23"/>
                    <a:pt x="49" y="23"/>
                  </a:cubicBezTo>
                  <a:cubicBezTo>
                    <a:pt x="48" y="24"/>
                    <a:pt x="48" y="26"/>
                    <a:pt x="47" y="26"/>
                  </a:cubicBezTo>
                  <a:cubicBezTo>
                    <a:pt x="47" y="26"/>
                    <a:pt x="44" y="26"/>
                    <a:pt x="44" y="26"/>
                  </a:cubicBezTo>
                  <a:cubicBezTo>
                    <a:pt x="44" y="29"/>
                    <a:pt x="51" y="25"/>
                    <a:pt x="51" y="25"/>
                  </a:cubicBezTo>
                  <a:cubicBezTo>
                    <a:pt x="52" y="25"/>
                    <a:pt x="53" y="24"/>
                    <a:pt x="54" y="25"/>
                  </a:cubicBezTo>
                  <a:cubicBezTo>
                    <a:pt x="56" y="25"/>
                    <a:pt x="55" y="23"/>
                    <a:pt x="54" y="23"/>
                  </a:cubicBezTo>
                  <a:cubicBezTo>
                    <a:pt x="55" y="23"/>
                    <a:pt x="55" y="23"/>
                    <a:pt x="55" y="23"/>
                  </a:cubicBezTo>
                  <a:cubicBezTo>
                    <a:pt x="56" y="25"/>
                    <a:pt x="57" y="23"/>
                    <a:pt x="58" y="23"/>
                  </a:cubicBezTo>
                  <a:cubicBezTo>
                    <a:pt x="57" y="23"/>
                    <a:pt x="57" y="25"/>
                    <a:pt x="56" y="25"/>
                  </a:cubicBezTo>
                  <a:cubicBezTo>
                    <a:pt x="57" y="25"/>
                    <a:pt x="58" y="25"/>
                    <a:pt x="58" y="25"/>
                  </a:cubicBezTo>
                  <a:cubicBezTo>
                    <a:pt x="58" y="25"/>
                    <a:pt x="56" y="26"/>
                    <a:pt x="56" y="27"/>
                  </a:cubicBezTo>
                  <a:cubicBezTo>
                    <a:pt x="56" y="27"/>
                    <a:pt x="61" y="25"/>
                    <a:pt x="61" y="26"/>
                  </a:cubicBezTo>
                  <a:cubicBezTo>
                    <a:pt x="60" y="27"/>
                    <a:pt x="57" y="26"/>
                    <a:pt x="57" y="28"/>
                  </a:cubicBezTo>
                  <a:cubicBezTo>
                    <a:pt x="56" y="31"/>
                    <a:pt x="54" y="27"/>
                    <a:pt x="54" y="27"/>
                  </a:cubicBezTo>
                  <a:cubicBezTo>
                    <a:pt x="54" y="26"/>
                    <a:pt x="54" y="29"/>
                    <a:pt x="54" y="29"/>
                  </a:cubicBezTo>
                  <a:cubicBezTo>
                    <a:pt x="54" y="29"/>
                    <a:pt x="53" y="27"/>
                    <a:pt x="52" y="27"/>
                  </a:cubicBezTo>
                  <a:cubicBezTo>
                    <a:pt x="51" y="28"/>
                    <a:pt x="49" y="30"/>
                    <a:pt x="49" y="31"/>
                  </a:cubicBezTo>
                  <a:cubicBezTo>
                    <a:pt x="49" y="31"/>
                    <a:pt x="51" y="30"/>
                    <a:pt x="51" y="30"/>
                  </a:cubicBezTo>
                  <a:cubicBezTo>
                    <a:pt x="51" y="31"/>
                    <a:pt x="53" y="30"/>
                    <a:pt x="53" y="31"/>
                  </a:cubicBezTo>
                  <a:cubicBezTo>
                    <a:pt x="53" y="30"/>
                    <a:pt x="50" y="31"/>
                    <a:pt x="50" y="32"/>
                  </a:cubicBezTo>
                  <a:cubicBezTo>
                    <a:pt x="51" y="33"/>
                    <a:pt x="54" y="31"/>
                    <a:pt x="53" y="33"/>
                  </a:cubicBezTo>
                  <a:cubicBezTo>
                    <a:pt x="54" y="31"/>
                    <a:pt x="47" y="34"/>
                    <a:pt x="47" y="34"/>
                  </a:cubicBezTo>
                  <a:cubicBezTo>
                    <a:pt x="47" y="33"/>
                    <a:pt x="53" y="35"/>
                    <a:pt x="52" y="35"/>
                  </a:cubicBezTo>
                  <a:cubicBezTo>
                    <a:pt x="51" y="36"/>
                    <a:pt x="50" y="34"/>
                    <a:pt x="49" y="35"/>
                  </a:cubicBezTo>
                  <a:cubicBezTo>
                    <a:pt x="49" y="35"/>
                    <a:pt x="49" y="35"/>
                    <a:pt x="49" y="35"/>
                  </a:cubicBezTo>
                  <a:cubicBezTo>
                    <a:pt x="49" y="36"/>
                    <a:pt x="46" y="34"/>
                    <a:pt x="45" y="36"/>
                  </a:cubicBezTo>
                  <a:cubicBezTo>
                    <a:pt x="45" y="36"/>
                    <a:pt x="48" y="36"/>
                    <a:pt x="48" y="36"/>
                  </a:cubicBezTo>
                  <a:cubicBezTo>
                    <a:pt x="46" y="38"/>
                    <a:pt x="44" y="36"/>
                    <a:pt x="45" y="39"/>
                  </a:cubicBezTo>
                  <a:cubicBezTo>
                    <a:pt x="45" y="39"/>
                    <a:pt x="43" y="40"/>
                    <a:pt x="43" y="40"/>
                  </a:cubicBezTo>
                  <a:cubicBezTo>
                    <a:pt x="42" y="41"/>
                    <a:pt x="42" y="41"/>
                    <a:pt x="42" y="41"/>
                  </a:cubicBezTo>
                  <a:cubicBezTo>
                    <a:pt x="42" y="42"/>
                    <a:pt x="41" y="42"/>
                    <a:pt x="41" y="42"/>
                  </a:cubicBezTo>
                  <a:cubicBezTo>
                    <a:pt x="41" y="43"/>
                    <a:pt x="42" y="42"/>
                    <a:pt x="42" y="42"/>
                  </a:cubicBezTo>
                  <a:cubicBezTo>
                    <a:pt x="43" y="42"/>
                    <a:pt x="42" y="43"/>
                    <a:pt x="42" y="43"/>
                  </a:cubicBezTo>
                  <a:cubicBezTo>
                    <a:pt x="43" y="43"/>
                    <a:pt x="45" y="44"/>
                    <a:pt x="46" y="43"/>
                  </a:cubicBezTo>
                  <a:cubicBezTo>
                    <a:pt x="44" y="44"/>
                    <a:pt x="44" y="44"/>
                    <a:pt x="42" y="44"/>
                  </a:cubicBezTo>
                  <a:cubicBezTo>
                    <a:pt x="41" y="44"/>
                    <a:pt x="38" y="44"/>
                    <a:pt x="38" y="45"/>
                  </a:cubicBezTo>
                  <a:cubicBezTo>
                    <a:pt x="38" y="45"/>
                    <a:pt x="39" y="45"/>
                    <a:pt x="39" y="45"/>
                  </a:cubicBezTo>
                  <a:cubicBezTo>
                    <a:pt x="39" y="45"/>
                    <a:pt x="38" y="46"/>
                    <a:pt x="38" y="46"/>
                  </a:cubicBezTo>
                  <a:cubicBezTo>
                    <a:pt x="38" y="46"/>
                    <a:pt x="40" y="45"/>
                    <a:pt x="40" y="46"/>
                  </a:cubicBezTo>
                  <a:cubicBezTo>
                    <a:pt x="40" y="46"/>
                    <a:pt x="38" y="48"/>
                    <a:pt x="38" y="48"/>
                  </a:cubicBezTo>
                  <a:cubicBezTo>
                    <a:pt x="38" y="48"/>
                    <a:pt x="39" y="48"/>
                    <a:pt x="39" y="49"/>
                  </a:cubicBezTo>
                  <a:cubicBezTo>
                    <a:pt x="39" y="49"/>
                    <a:pt x="37" y="49"/>
                    <a:pt x="37" y="49"/>
                  </a:cubicBezTo>
                  <a:cubicBezTo>
                    <a:pt x="37" y="49"/>
                    <a:pt x="39" y="50"/>
                    <a:pt x="39" y="50"/>
                  </a:cubicBezTo>
                  <a:cubicBezTo>
                    <a:pt x="38" y="50"/>
                    <a:pt x="37" y="50"/>
                    <a:pt x="37" y="50"/>
                  </a:cubicBezTo>
                  <a:cubicBezTo>
                    <a:pt x="37" y="51"/>
                    <a:pt x="38" y="52"/>
                    <a:pt x="39" y="52"/>
                  </a:cubicBezTo>
                  <a:cubicBezTo>
                    <a:pt x="37" y="52"/>
                    <a:pt x="35" y="52"/>
                    <a:pt x="34" y="54"/>
                  </a:cubicBezTo>
                  <a:cubicBezTo>
                    <a:pt x="34" y="55"/>
                    <a:pt x="30" y="54"/>
                    <a:pt x="30" y="54"/>
                  </a:cubicBezTo>
                  <a:cubicBezTo>
                    <a:pt x="30" y="57"/>
                    <a:pt x="36" y="54"/>
                    <a:pt x="37" y="54"/>
                  </a:cubicBezTo>
                  <a:cubicBezTo>
                    <a:pt x="36" y="54"/>
                    <a:pt x="35" y="56"/>
                    <a:pt x="35" y="56"/>
                  </a:cubicBezTo>
                  <a:cubicBezTo>
                    <a:pt x="32" y="56"/>
                    <a:pt x="34" y="57"/>
                    <a:pt x="33" y="58"/>
                  </a:cubicBezTo>
                  <a:cubicBezTo>
                    <a:pt x="32" y="59"/>
                    <a:pt x="30" y="57"/>
                    <a:pt x="29" y="58"/>
                  </a:cubicBezTo>
                  <a:cubicBezTo>
                    <a:pt x="29" y="59"/>
                    <a:pt x="26" y="61"/>
                    <a:pt x="26" y="61"/>
                  </a:cubicBezTo>
                  <a:cubicBezTo>
                    <a:pt x="26" y="62"/>
                    <a:pt x="27" y="62"/>
                    <a:pt x="27" y="62"/>
                  </a:cubicBezTo>
                  <a:cubicBezTo>
                    <a:pt x="27" y="63"/>
                    <a:pt x="24" y="63"/>
                    <a:pt x="24" y="63"/>
                  </a:cubicBezTo>
                  <a:cubicBezTo>
                    <a:pt x="24" y="63"/>
                    <a:pt x="25" y="64"/>
                    <a:pt x="25" y="65"/>
                  </a:cubicBezTo>
                  <a:cubicBezTo>
                    <a:pt x="25" y="66"/>
                    <a:pt x="27" y="65"/>
                    <a:pt x="28" y="65"/>
                  </a:cubicBezTo>
                  <a:cubicBezTo>
                    <a:pt x="29" y="64"/>
                    <a:pt x="30" y="65"/>
                    <a:pt x="31" y="64"/>
                  </a:cubicBezTo>
                  <a:cubicBezTo>
                    <a:pt x="31" y="64"/>
                    <a:pt x="30" y="63"/>
                    <a:pt x="30" y="62"/>
                  </a:cubicBezTo>
                  <a:cubicBezTo>
                    <a:pt x="30" y="62"/>
                    <a:pt x="32" y="63"/>
                    <a:pt x="33" y="64"/>
                  </a:cubicBezTo>
                  <a:cubicBezTo>
                    <a:pt x="33" y="64"/>
                    <a:pt x="30" y="66"/>
                    <a:pt x="30" y="66"/>
                  </a:cubicBezTo>
                  <a:cubicBezTo>
                    <a:pt x="29" y="66"/>
                    <a:pt x="28" y="67"/>
                    <a:pt x="28" y="66"/>
                  </a:cubicBezTo>
                  <a:cubicBezTo>
                    <a:pt x="27" y="65"/>
                    <a:pt x="26" y="67"/>
                    <a:pt x="25" y="67"/>
                  </a:cubicBezTo>
                  <a:cubicBezTo>
                    <a:pt x="24" y="66"/>
                    <a:pt x="24" y="63"/>
                    <a:pt x="23" y="66"/>
                  </a:cubicBezTo>
                  <a:cubicBezTo>
                    <a:pt x="21" y="70"/>
                    <a:pt x="20" y="65"/>
                    <a:pt x="21" y="65"/>
                  </a:cubicBezTo>
                  <a:cubicBezTo>
                    <a:pt x="19" y="65"/>
                    <a:pt x="21" y="69"/>
                    <a:pt x="19" y="68"/>
                  </a:cubicBezTo>
                  <a:cubicBezTo>
                    <a:pt x="15" y="68"/>
                    <a:pt x="18" y="70"/>
                    <a:pt x="17" y="71"/>
                  </a:cubicBezTo>
                  <a:cubicBezTo>
                    <a:pt x="16" y="71"/>
                    <a:pt x="16" y="69"/>
                    <a:pt x="16" y="69"/>
                  </a:cubicBezTo>
                  <a:cubicBezTo>
                    <a:pt x="14" y="69"/>
                    <a:pt x="12" y="70"/>
                    <a:pt x="11" y="71"/>
                  </a:cubicBezTo>
                  <a:cubicBezTo>
                    <a:pt x="11" y="72"/>
                    <a:pt x="15" y="72"/>
                    <a:pt x="16" y="72"/>
                  </a:cubicBezTo>
                  <a:cubicBezTo>
                    <a:pt x="16" y="72"/>
                    <a:pt x="19" y="71"/>
                    <a:pt x="19" y="71"/>
                  </a:cubicBezTo>
                  <a:cubicBezTo>
                    <a:pt x="20" y="72"/>
                    <a:pt x="15" y="72"/>
                    <a:pt x="15" y="72"/>
                  </a:cubicBezTo>
                  <a:cubicBezTo>
                    <a:pt x="14" y="72"/>
                    <a:pt x="14" y="73"/>
                    <a:pt x="13" y="73"/>
                  </a:cubicBezTo>
                  <a:cubicBezTo>
                    <a:pt x="12" y="73"/>
                    <a:pt x="11" y="73"/>
                    <a:pt x="10" y="73"/>
                  </a:cubicBezTo>
                  <a:cubicBezTo>
                    <a:pt x="8" y="72"/>
                    <a:pt x="7" y="73"/>
                    <a:pt x="9" y="74"/>
                  </a:cubicBezTo>
                  <a:cubicBezTo>
                    <a:pt x="10" y="74"/>
                    <a:pt x="12" y="74"/>
                    <a:pt x="12" y="76"/>
                  </a:cubicBezTo>
                  <a:cubicBezTo>
                    <a:pt x="12" y="76"/>
                    <a:pt x="11" y="78"/>
                    <a:pt x="11" y="77"/>
                  </a:cubicBezTo>
                  <a:cubicBezTo>
                    <a:pt x="10" y="77"/>
                    <a:pt x="12" y="75"/>
                    <a:pt x="10" y="74"/>
                  </a:cubicBezTo>
                  <a:cubicBezTo>
                    <a:pt x="7" y="74"/>
                    <a:pt x="9" y="75"/>
                    <a:pt x="8" y="76"/>
                  </a:cubicBezTo>
                  <a:cubicBezTo>
                    <a:pt x="8" y="76"/>
                    <a:pt x="8" y="73"/>
                    <a:pt x="7" y="73"/>
                  </a:cubicBezTo>
                  <a:cubicBezTo>
                    <a:pt x="7" y="72"/>
                    <a:pt x="5" y="78"/>
                    <a:pt x="6" y="77"/>
                  </a:cubicBezTo>
                  <a:cubicBezTo>
                    <a:pt x="5" y="77"/>
                    <a:pt x="5" y="75"/>
                    <a:pt x="5" y="75"/>
                  </a:cubicBezTo>
                  <a:cubicBezTo>
                    <a:pt x="4" y="75"/>
                    <a:pt x="4" y="77"/>
                    <a:pt x="4" y="77"/>
                  </a:cubicBezTo>
                  <a:cubicBezTo>
                    <a:pt x="3" y="78"/>
                    <a:pt x="1" y="77"/>
                    <a:pt x="1" y="78"/>
                  </a:cubicBezTo>
                  <a:cubicBezTo>
                    <a:pt x="1" y="79"/>
                    <a:pt x="0" y="80"/>
                    <a:pt x="1" y="80"/>
                  </a:cubicBezTo>
                  <a:cubicBezTo>
                    <a:pt x="2" y="80"/>
                    <a:pt x="3" y="80"/>
                    <a:pt x="4" y="81"/>
                  </a:cubicBezTo>
                  <a:cubicBezTo>
                    <a:pt x="4" y="81"/>
                    <a:pt x="0" y="82"/>
                    <a:pt x="1" y="83"/>
                  </a:cubicBezTo>
                  <a:cubicBezTo>
                    <a:pt x="1" y="84"/>
                    <a:pt x="3" y="84"/>
                    <a:pt x="3" y="84"/>
                  </a:cubicBezTo>
                  <a:cubicBezTo>
                    <a:pt x="3" y="84"/>
                    <a:pt x="6" y="83"/>
                    <a:pt x="6" y="84"/>
                  </a:cubicBezTo>
                  <a:cubicBezTo>
                    <a:pt x="5" y="85"/>
                    <a:pt x="2" y="84"/>
                    <a:pt x="1" y="86"/>
                  </a:cubicBezTo>
                  <a:cubicBezTo>
                    <a:pt x="0" y="87"/>
                    <a:pt x="6" y="87"/>
                    <a:pt x="4" y="89"/>
                  </a:cubicBezTo>
                  <a:cubicBezTo>
                    <a:pt x="4" y="89"/>
                    <a:pt x="3" y="87"/>
                    <a:pt x="2" y="88"/>
                  </a:cubicBezTo>
                  <a:cubicBezTo>
                    <a:pt x="1" y="89"/>
                    <a:pt x="1" y="90"/>
                    <a:pt x="2" y="91"/>
                  </a:cubicBezTo>
                  <a:cubicBezTo>
                    <a:pt x="3" y="91"/>
                    <a:pt x="5" y="92"/>
                    <a:pt x="6" y="92"/>
                  </a:cubicBezTo>
                  <a:cubicBezTo>
                    <a:pt x="7" y="91"/>
                    <a:pt x="8" y="89"/>
                    <a:pt x="9" y="90"/>
                  </a:cubicBezTo>
                  <a:cubicBezTo>
                    <a:pt x="8" y="90"/>
                    <a:pt x="7" y="91"/>
                    <a:pt x="7" y="91"/>
                  </a:cubicBezTo>
                  <a:cubicBezTo>
                    <a:pt x="7" y="92"/>
                    <a:pt x="6" y="92"/>
                    <a:pt x="5" y="92"/>
                  </a:cubicBezTo>
                  <a:cubicBezTo>
                    <a:pt x="5" y="92"/>
                    <a:pt x="7" y="93"/>
                    <a:pt x="7" y="94"/>
                  </a:cubicBezTo>
                  <a:cubicBezTo>
                    <a:pt x="7" y="94"/>
                    <a:pt x="4" y="92"/>
                    <a:pt x="5" y="94"/>
                  </a:cubicBezTo>
                  <a:cubicBezTo>
                    <a:pt x="5" y="95"/>
                    <a:pt x="8" y="96"/>
                    <a:pt x="8" y="96"/>
                  </a:cubicBezTo>
                  <a:cubicBezTo>
                    <a:pt x="8" y="97"/>
                    <a:pt x="5" y="95"/>
                    <a:pt x="4" y="96"/>
                  </a:cubicBezTo>
                  <a:cubicBezTo>
                    <a:pt x="2" y="96"/>
                    <a:pt x="4" y="93"/>
                    <a:pt x="3" y="93"/>
                  </a:cubicBezTo>
                  <a:cubicBezTo>
                    <a:pt x="3" y="93"/>
                    <a:pt x="1" y="95"/>
                    <a:pt x="2" y="96"/>
                  </a:cubicBezTo>
                  <a:cubicBezTo>
                    <a:pt x="3" y="96"/>
                    <a:pt x="2" y="98"/>
                    <a:pt x="2" y="98"/>
                  </a:cubicBezTo>
                  <a:cubicBezTo>
                    <a:pt x="3" y="99"/>
                    <a:pt x="4" y="97"/>
                    <a:pt x="5" y="96"/>
                  </a:cubicBezTo>
                  <a:cubicBezTo>
                    <a:pt x="5" y="96"/>
                    <a:pt x="5" y="97"/>
                    <a:pt x="5" y="97"/>
                  </a:cubicBezTo>
                  <a:cubicBezTo>
                    <a:pt x="6" y="97"/>
                    <a:pt x="6" y="96"/>
                    <a:pt x="7" y="96"/>
                  </a:cubicBezTo>
                  <a:cubicBezTo>
                    <a:pt x="7" y="96"/>
                    <a:pt x="7" y="98"/>
                    <a:pt x="6" y="98"/>
                  </a:cubicBezTo>
                  <a:cubicBezTo>
                    <a:pt x="4" y="99"/>
                    <a:pt x="8" y="101"/>
                    <a:pt x="8" y="100"/>
                  </a:cubicBezTo>
                  <a:cubicBezTo>
                    <a:pt x="8" y="102"/>
                    <a:pt x="1" y="100"/>
                    <a:pt x="5" y="103"/>
                  </a:cubicBezTo>
                  <a:cubicBezTo>
                    <a:pt x="7" y="104"/>
                    <a:pt x="8" y="105"/>
                    <a:pt x="10" y="105"/>
                  </a:cubicBezTo>
                  <a:cubicBezTo>
                    <a:pt x="10" y="105"/>
                    <a:pt x="13" y="107"/>
                    <a:pt x="14" y="107"/>
                  </a:cubicBezTo>
                  <a:cubicBezTo>
                    <a:pt x="17" y="107"/>
                    <a:pt x="21" y="104"/>
                    <a:pt x="23" y="102"/>
                  </a:cubicBezTo>
                  <a:cubicBezTo>
                    <a:pt x="24" y="100"/>
                    <a:pt x="25" y="100"/>
                    <a:pt x="27" y="99"/>
                  </a:cubicBezTo>
                  <a:cubicBezTo>
                    <a:pt x="28" y="98"/>
                    <a:pt x="28" y="95"/>
                    <a:pt x="29" y="95"/>
                  </a:cubicBezTo>
                  <a:cubicBezTo>
                    <a:pt x="29" y="95"/>
                    <a:pt x="29" y="98"/>
                    <a:pt x="30" y="98"/>
                  </a:cubicBezTo>
                  <a:cubicBezTo>
                    <a:pt x="32" y="99"/>
                    <a:pt x="31" y="99"/>
                    <a:pt x="31" y="100"/>
                  </a:cubicBezTo>
                  <a:cubicBezTo>
                    <a:pt x="32" y="100"/>
                    <a:pt x="33" y="100"/>
                    <a:pt x="34" y="101"/>
                  </a:cubicBezTo>
                  <a:cubicBezTo>
                    <a:pt x="34" y="102"/>
                    <a:pt x="33" y="100"/>
                    <a:pt x="34" y="10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401" name="Freeform 720">
              <a:extLst>
                <a:ext uri="{FF2B5EF4-FFF2-40B4-BE49-F238E27FC236}">
                  <a16:creationId xmlns:a16="http://schemas.microsoft.com/office/drawing/2014/main" id="{50453585-352D-E279-4BF6-3D90DD1D4319}"/>
                </a:ext>
              </a:extLst>
            </p:cNvPr>
            <p:cNvSpPr>
              <a:spLocks/>
            </p:cNvSpPr>
            <p:nvPr/>
          </p:nvSpPr>
          <p:spPr bwMode="auto">
            <a:xfrm>
              <a:off x="8127786" y="2203648"/>
              <a:ext cx="3185768" cy="1175323"/>
            </a:xfrm>
            <a:custGeom>
              <a:avLst/>
              <a:gdLst>
                <a:gd name="T0" fmla="*/ 785 w 810"/>
                <a:gd name="T1" fmla="*/ 109 h 282"/>
                <a:gd name="T2" fmla="*/ 725 w 810"/>
                <a:gd name="T3" fmla="*/ 77 h 282"/>
                <a:gd name="T4" fmla="*/ 665 w 810"/>
                <a:gd name="T5" fmla="*/ 80 h 282"/>
                <a:gd name="T6" fmla="*/ 607 w 810"/>
                <a:gd name="T7" fmla="*/ 65 h 282"/>
                <a:gd name="T8" fmla="*/ 578 w 810"/>
                <a:gd name="T9" fmla="*/ 56 h 282"/>
                <a:gd name="T10" fmla="*/ 555 w 810"/>
                <a:gd name="T11" fmla="*/ 61 h 282"/>
                <a:gd name="T12" fmla="*/ 521 w 810"/>
                <a:gd name="T13" fmla="*/ 59 h 282"/>
                <a:gd name="T14" fmla="*/ 495 w 810"/>
                <a:gd name="T15" fmla="*/ 44 h 282"/>
                <a:gd name="T16" fmla="*/ 469 w 810"/>
                <a:gd name="T17" fmla="*/ 49 h 282"/>
                <a:gd name="T18" fmla="*/ 423 w 810"/>
                <a:gd name="T19" fmla="*/ 43 h 282"/>
                <a:gd name="T20" fmla="*/ 383 w 810"/>
                <a:gd name="T21" fmla="*/ 50 h 282"/>
                <a:gd name="T22" fmla="*/ 423 w 810"/>
                <a:gd name="T23" fmla="*/ 17 h 282"/>
                <a:gd name="T24" fmla="*/ 378 w 810"/>
                <a:gd name="T25" fmla="*/ 7 h 282"/>
                <a:gd name="T26" fmla="*/ 355 w 810"/>
                <a:gd name="T27" fmla="*/ 17 h 282"/>
                <a:gd name="T28" fmla="*/ 320 w 810"/>
                <a:gd name="T29" fmla="*/ 22 h 282"/>
                <a:gd name="T30" fmla="*/ 297 w 810"/>
                <a:gd name="T31" fmla="*/ 32 h 282"/>
                <a:gd name="T32" fmla="*/ 269 w 810"/>
                <a:gd name="T33" fmla="*/ 49 h 282"/>
                <a:gd name="T34" fmla="*/ 247 w 810"/>
                <a:gd name="T35" fmla="*/ 58 h 282"/>
                <a:gd name="T36" fmla="*/ 242 w 810"/>
                <a:gd name="T37" fmla="*/ 50 h 282"/>
                <a:gd name="T38" fmla="*/ 259 w 810"/>
                <a:gd name="T39" fmla="*/ 97 h 282"/>
                <a:gd name="T40" fmla="*/ 227 w 810"/>
                <a:gd name="T41" fmla="*/ 107 h 282"/>
                <a:gd name="T42" fmla="*/ 231 w 810"/>
                <a:gd name="T43" fmla="*/ 88 h 282"/>
                <a:gd name="T44" fmla="*/ 206 w 810"/>
                <a:gd name="T45" fmla="*/ 60 h 282"/>
                <a:gd name="T46" fmla="*/ 191 w 810"/>
                <a:gd name="T47" fmla="*/ 83 h 282"/>
                <a:gd name="T48" fmla="*/ 131 w 810"/>
                <a:gd name="T49" fmla="*/ 90 h 282"/>
                <a:gd name="T50" fmla="*/ 92 w 810"/>
                <a:gd name="T51" fmla="*/ 100 h 282"/>
                <a:gd name="T52" fmla="*/ 84 w 810"/>
                <a:gd name="T53" fmla="*/ 107 h 282"/>
                <a:gd name="T54" fmla="*/ 53 w 810"/>
                <a:gd name="T55" fmla="*/ 120 h 282"/>
                <a:gd name="T56" fmla="*/ 31 w 810"/>
                <a:gd name="T57" fmla="*/ 102 h 282"/>
                <a:gd name="T58" fmla="*/ 29 w 810"/>
                <a:gd name="T59" fmla="*/ 84 h 282"/>
                <a:gd name="T60" fmla="*/ 5 w 810"/>
                <a:gd name="T61" fmla="*/ 88 h 282"/>
                <a:gd name="T62" fmla="*/ 7 w 810"/>
                <a:gd name="T63" fmla="*/ 152 h 282"/>
                <a:gd name="T64" fmla="*/ 16 w 810"/>
                <a:gd name="T65" fmla="*/ 187 h 282"/>
                <a:gd name="T66" fmla="*/ 40 w 810"/>
                <a:gd name="T67" fmla="*/ 223 h 282"/>
                <a:gd name="T68" fmla="*/ 53 w 810"/>
                <a:gd name="T69" fmla="*/ 244 h 282"/>
                <a:gd name="T70" fmla="*/ 82 w 810"/>
                <a:gd name="T71" fmla="*/ 272 h 282"/>
                <a:gd name="T72" fmla="*/ 109 w 810"/>
                <a:gd name="T73" fmla="*/ 250 h 282"/>
                <a:gd name="T74" fmla="*/ 108 w 810"/>
                <a:gd name="T75" fmla="*/ 222 h 282"/>
                <a:gd name="T76" fmla="*/ 160 w 810"/>
                <a:gd name="T77" fmla="*/ 223 h 282"/>
                <a:gd name="T78" fmla="*/ 196 w 810"/>
                <a:gd name="T79" fmla="*/ 196 h 282"/>
                <a:gd name="T80" fmla="*/ 252 w 810"/>
                <a:gd name="T81" fmla="*/ 204 h 282"/>
                <a:gd name="T82" fmla="*/ 331 w 810"/>
                <a:gd name="T83" fmla="*/ 226 h 282"/>
                <a:gd name="T84" fmla="*/ 415 w 810"/>
                <a:gd name="T85" fmla="*/ 231 h 282"/>
                <a:gd name="T86" fmla="*/ 483 w 810"/>
                <a:gd name="T87" fmla="*/ 207 h 282"/>
                <a:gd name="T88" fmla="*/ 521 w 810"/>
                <a:gd name="T89" fmla="*/ 258 h 282"/>
                <a:gd name="T90" fmla="*/ 558 w 810"/>
                <a:gd name="T91" fmla="*/ 226 h 282"/>
                <a:gd name="T92" fmla="*/ 543 w 810"/>
                <a:gd name="T93" fmla="*/ 199 h 282"/>
                <a:gd name="T94" fmla="*/ 591 w 810"/>
                <a:gd name="T95" fmla="*/ 162 h 282"/>
                <a:gd name="T96" fmla="*/ 627 w 810"/>
                <a:gd name="T97" fmla="*/ 165 h 282"/>
                <a:gd name="T98" fmla="*/ 657 w 810"/>
                <a:gd name="T99" fmla="*/ 153 h 282"/>
                <a:gd name="T100" fmla="*/ 669 w 810"/>
                <a:gd name="T101" fmla="*/ 154 h 282"/>
                <a:gd name="T102" fmla="*/ 649 w 810"/>
                <a:gd name="T103" fmla="*/ 210 h 282"/>
                <a:gd name="T104" fmla="*/ 667 w 810"/>
                <a:gd name="T105" fmla="*/ 171 h 282"/>
                <a:gd name="T106" fmla="*/ 710 w 810"/>
                <a:gd name="T107" fmla="*/ 156 h 282"/>
                <a:gd name="T108" fmla="*/ 738 w 810"/>
                <a:gd name="T109" fmla="*/ 121 h 282"/>
                <a:gd name="T110" fmla="*/ 765 w 810"/>
                <a:gd name="T111" fmla="*/ 116 h 282"/>
                <a:gd name="T112" fmla="*/ 802 w 810"/>
                <a:gd name="T113" fmla="*/ 115 h 282"/>
                <a:gd name="T114" fmla="*/ 388 w 810"/>
                <a:gd name="T115" fmla="*/ 21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10" h="282">
                  <a:moveTo>
                    <a:pt x="808" y="111"/>
                  </a:moveTo>
                  <a:cubicBezTo>
                    <a:pt x="806" y="109"/>
                    <a:pt x="803" y="108"/>
                    <a:pt x="801" y="106"/>
                  </a:cubicBezTo>
                  <a:cubicBezTo>
                    <a:pt x="800" y="105"/>
                    <a:pt x="799" y="104"/>
                    <a:pt x="797" y="103"/>
                  </a:cubicBezTo>
                  <a:cubicBezTo>
                    <a:pt x="796" y="103"/>
                    <a:pt x="794" y="103"/>
                    <a:pt x="793" y="102"/>
                  </a:cubicBezTo>
                  <a:cubicBezTo>
                    <a:pt x="793" y="103"/>
                    <a:pt x="794" y="103"/>
                    <a:pt x="794" y="103"/>
                  </a:cubicBezTo>
                  <a:cubicBezTo>
                    <a:pt x="795" y="103"/>
                    <a:pt x="792" y="104"/>
                    <a:pt x="791" y="103"/>
                  </a:cubicBezTo>
                  <a:cubicBezTo>
                    <a:pt x="791" y="103"/>
                    <a:pt x="792" y="103"/>
                    <a:pt x="792" y="102"/>
                  </a:cubicBezTo>
                  <a:cubicBezTo>
                    <a:pt x="791" y="101"/>
                    <a:pt x="786" y="103"/>
                    <a:pt x="785" y="102"/>
                  </a:cubicBezTo>
                  <a:cubicBezTo>
                    <a:pt x="787" y="103"/>
                    <a:pt x="787" y="103"/>
                    <a:pt x="787" y="106"/>
                  </a:cubicBezTo>
                  <a:cubicBezTo>
                    <a:pt x="786" y="107"/>
                    <a:pt x="788" y="109"/>
                    <a:pt x="788" y="109"/>
                  </a:cubicBezTo>
                  <a:cubicBezTo>
                    <a:pt x="787" y="109"/>
                    <a:pt x="787" y="108"/>
                    <a:pt x="787" y="108"/>
                  </a:cubicBezTo>
                  <a:cubicBezTo>
                    <a:pt x="786" y="107"/>
                    <a:pt x="786" y="109"/>
                    <a:pt x="785" y="109"/>
                  </a:cubicBezTo>
                  <a:cubicBezTo>
                    <a:pt x="785" y="109"/>
                    <a:pt x="783" y="105"/>
                    <a:pt x="783" y="105"/>
                  </a:cubicBezTo>
                  <a:cubicBezTo>
                    <a:pt x="783" y="104"/>
                    <a:pt x="783" y="104"/>
                    <a:pt x="783" y="104"/>
                  </a:cubicBezTo>
                  <a:cubicBezTo>
                    <a:pt x="783" y="103"/>
                    <a:pt x="782" y="102"/>
                    <a:pt x="783" y="101"/>
                  </a:cubicBezTo>
                  <a:cubicBezTo>
                    <a:pt x="784" y="99"/>
                    <a:pt x="782" y="100"/>
                    <a:pt x="781" y="99"/>
                  </a:cubicBezTo>
                  <a:cubicBezTo>
                    <a:pt x="781" y="98"/>
                    <a:pt x="779" y="97"/>
                    <a:pt x="778" y="97"/>
                  </a:cubicBezTo>
                  <a:cubicBezTo>
                    <a:pt x="771" y="93"/>
                    <a:pt x="765" y="89"/>
                    <a:pt x="758" y="87"/>
                  </a:cubicBezTo>
                  <a:cubicBezTo>
                    <a:pt x="756" y="86"/>
                    <a:pt x="755" y="85"/>
                    <a:pt x="754" y="84"/>
                  </a:cubicBezTo>
                  <a:cubicBezTo>
                    <a:pt x="753" y="83"/>
                    <a:pt x="751" y="82"/>
                    <a:pt x="749" y="82"/>
                  </a:cubicBezTo>
                  <a:cubicBezTo>
                    <a:pt x="746" y="81"/>
                    <a:pt x="743" y="80"/>
                    <a:pt x="739" y="78"/>
                  </a:cubicBezTo>
                  <a:cubicBezTo>
                    <a:pt x="736" y="78"/>
                    <a:pt x="732" y="78"/>
                    <a:pt x="730" y="78"/>
                  </a:cubicBezTo>
                  <a:cubicBezTo>
                    <a:pt x="728" y="78"/>
                    <a:pt x="727" y="78"/>
                    <a:pt x="726" y="78"/>
                  </a:cubicBezTo>
                  <a:cubicBezTo>
                    <a:pt x="726" y="78"/>
                    <a:pt x="725" y="77"/>
                    <a:pt x="725" y="77"/>
                  </a:cubicBezTo>
                  <a:cubicBezTo>
                    <a:pt x="724" y="78"/>
                    <a:pt x="724" y="79"/>
                    <a:pt x="723" y="78"/>
                  </a:cubicBezTo>
                  <a:cubicBezTo>
                    <a:pt x="720" y="78"/>
                    <a:pt x="717" y="77"/>
                    <a:pt x="714" y="76"/>
                  </a:cubicBezTo>
                  <a:cubicBezTo>
                    <a:pt x="713" y="76"/>
                    <a:pt x="710" y="75"/>
                    <a:pt x="710" y="77"/>
                  </a:cubicBezTo>
                  <a:cubicBezTo>
                    <a:pt x="709" y="79"/>
                    <a:pt x="708" y="79"/>
                    <a:pt x="710" y="80"/>
                  </a:cubicBezTo>
                  <a:cubicBezTo>
                    <a:pt x="712" y="82"/>
                    <a:pt x="714" y="86"/>
                    <a:pt x="709" y="87"/>
                  </a:cubicBezTo>
                  <a:cubicBezTo>
                    <a:pt x="708" y="88"/>
                    <a:pt x="705" y="88"/>
                    <a:pt x="704" y="86"/>
                  </a:cubicBezTo>
                  <a:cubicBezTo>
                    <a:pt x="703" y="85"/>
                    <a:pt x="703" y="84"/>
                    <a:pt x="700" y="84"/>
                  </a:cubicBezTo>
                  <a:cubicBezTo>
                    <a:pt x="697" y="83"/>
                    <a:pt x="699" y="82"/>
                    <a:pt x="698" y="81"/>
                  </a:cubicBezTo>
                  <a:cubicBezTo>
                    <a:pt x="698" y="80"/>
                    <a:pt x="695" y="79"/>
                    <a:pt x="694" y="80"/>
                  </a:cubicBezTo>
                  <a:cubicBezTo>
                    <a:pt x="691" y="83"/>
                    <a:pt x="686" y="80"/>
                    <a:pt x="682" y="80"/>
                  </a:cubicBezTo>
                  <a:cubicBezTo>
                    <a:pt x="678" y="80"/>
                    <a:pt x="674" y="79"/>
                    <a:pt x="670" y="79"/>
                  </a:cubicBezTo>
                  <a:cubicBezTo>
                    <a:pt x="668" y="79"/>
                    <a:pt x="667" y="79"/>
                    <a:pt x="665" y="80"/>
                  </a:cubicBezTo>
                  <a:cubicBezTo>
                    <a:pt x="663" y="81"/>
                    <a:pt x="664" y="84"/>
                    <a:pt x="664" y="86"/>
                  </a:cubicBezTo>
                  <a:cubicBezTo>
                    <a:pt x="664" y="86"/>
                    <a:pt x="664" y="86"/>
                    <a:pt x="664" y="86"/>
                  </a:cubicBezTo>
                  <a:cubicBezTo>
                    <a:pt x="663" y="86"/>
                    <a:pt x="662" y="81"/>
                    <a:pt x="661" y="80"/>
                  </a:cubicBezTo>
                  <a:cubicBezTo>
                    <a:pt x="660" y="80"/>
                    <a:pt x="656" y="80"/>
                    <a:pt x="655" y="78"/>
                  </a:cubicBezTo>
                  <a:cubicBezTo>
                    <a:pt x="655" y="75"/>
                    <a:pt x="659" y="74"/>
                    <a:pt x="655" y="71"/>
                  </a:cubicBezTo>
                  <a:cubicBezTo>
                    <a:pt x="653" y="70"/>
                    <a:pt x="651" y="69"/>
                    <a:pt x="648" y="68"/>
                  </a:cubicBezTo>
                  <a:cubicBezTo>
                    <a:pt x="642" y="66"/>
                    <a:pt x="635" y="68"/>
                    <a:pt x="629" y="69"/>
                  </a:cubicBezTo>
                  <a:cubicBezTo>
                    <a:pt x="626" y="69"/>
                    <a:pt x="623" y="69"/>
                    <a:pt x="619" y="69"/>
                  </a:cubicBezTo>
                  <a:cubicBezTo>
                    <a:pt x="618" y="69"/>
                    <a:pt x="618" y="69"/>
                    <a:pt x="617" y="69"/>
                  </a:cubicBezTo>
                  <a:cubicBezTo>
                    <a:pt x="615" y="68"/>
                    <a:pt x="617" y="68"/>
                    <a:pt x="618" y="67"/>
                  </a:cubicBezTo>
                  <a:cubicBezTo>
                    <a:pt x="618" y="66"/>
                    <a:pt x="613" y="65"/>
                    <a:pt x="613" y="65"/>
                  </a:cubicBezTo>
                  <a:cubicBezTo>
                    <a:pt x="612" y="64"/>
                    <a:pt x="608" y="65"/>
                    <a:pt x="607" y="65"/>
                  </a:cubicBezTo>
                  <a:cubicBezTo>
                    <a:pt x="607" y="65"/>
                    <a:pt x="611" y="64"/>
                    <a:pt x="610" y="63"/>
                  </a:cubicBezTo>
                  <a:cubicBezTo>
                    <a:pt x="609" y="63"/>
                    <a:pt x="608" y="64"/>
                    <a:pt x="607" y="64"/>
                  </a:cubicBezTo>
                  <a:cubicBezTo>
                    <a:pt x="606" y="63"/>
                    <a:pt x="604" y="62"/>
                    <a:pt x="604" y="62"/>
                  </a:cubicBezTo>
                  <a:cubicBezTo>
                    <a:pt x="603" y="62"/>
                    <a:pt x="600" y="60"/>
                    <a:pt x="602" y="60"/>
                  </a:cubicBezTo>
                  <a:cubicBezTo>
                    <a:pt x="603" y="60"/>
                    <a:pt x="605" y="60"/>
                    <a:pt x="606" y="60"/>
                  </a:cubicBezTo>
                  <a:cubicBezTo>
                    <a:pt x="609" y="60"/>
                    <a:pt x="605" y="57"/>
                    <a:pt x="604" y="57"/>
                  </a:cubicBezTo>
                  <a:cubicBezTo>
                    <a:pt x="602" y="55"/>
                    <a:pt x="597" y="56"/>
                    <a:pt x="594" y="55"/>
                  </a:cubicBezTo>
                  <a:cubicBezTo>
                    <a:pt x="592" y="55"/>
                    <a:pt x="591" y="57"/>
                    <a:pt x="589" y="59"/>
                  </a:cubicBezTo>
                  <a:cubicBezTo>
                    <a:pt x="589" y="59"/>
                    <a:pt x="582" y="63"/>
                    <a:pt x="582" y="60"/>
                  </a:cubicBezTo>
                  <a:cubicBezTo>
                    <a:pt x="583" y="58"/>
                    <a:pt x="584" y="60"/>
                    <a:pt x="586" y="59"/>
                  </a:cubicBezTo>
                  <a:cubicBezTo>
                    <a:pt x="586" y="59"/>
                    <a:pt x="585" y="56"/>
                    <a:pt x="584" y="56"/>
                  </a:cubicBezTo>
                  <a:cubicBezTo>
                    <a:pt x="584" y="56"/>
                    <a:pt x="578" y="56"/>
                    <a:pt x="578" y="56"/>
                  </a:cubicBezTo>
                  <a:cubicBezTo>
                    <a:pt x="579" y="55"/>
                    <a:pt x="581" y="54"/>
                    <a:pt x="583" y="54"/>
                  </a:cubicBezTo>
                  <a:cubicBezTo>
                    <a:pt x="584" y="55"/>
                    <a:pt x="591" y="55"/>
                    <a:pt x="591" y="55"/>
                  </a:cubicBezTo>
                  <a:cubicBezTo>
                    <a:pt x="591" y="54"/>
                    <a:pt x="585" y="54"/>
                    <a:pt x="584" y="53"/>
                  </a:cubicBezTo>
                  <a:cubicBezTo>
                    <a:pt x="582" y="53"/>
                    <a:pt x="580" y="53"/>
                    <a:pt x="578" y="53"/>
                  </a:cubicBezTo>
                  <a:cubicBezTo>
                    <a:pt x="574" y="52"/>
                    <a:pt x="570" y="52"/>
                    <a:pt x="566" y="51"/>
                  </a:cubicBezTo>
                  <a:cubicBezTo>
                    <a:pt x="565" y="51"/>
                    <a:pt x="561" y="50"/>
                    <a:pt x="561" y="50"/>
                  </a:cubicBezTo>
                  <a:cubicBezTo>
                    <a:pt x="561" y="51"/>
                    <a:pt x="562" y="52"/>
                    <a:pt x="561" y="52"/>
                  </a:cubicBezTo>
                  <a:cubicBezTo>
                    <a:pt x="560" y="53"/>
                    <a:pt x="559" y="53"/>
                    <a:pt x="558" y="53"/>
                  </a:cubicBezTo>
                  <a:cubicBezTo>
                    <a:pt x="557" y="53"/>
                    <a:pt x="552" y="54"/>
                    <a:pt x="553" y="56"/>
                  </a:cubicBezTo>
                  <a:cubicBezTo>
                    <a:pt x="554" y="58"/>
                    <a:pt x="556" y="55"/>
                    <a:pt x="557" y="56"/>
                  </a:cubicBezTo>
                  <a:cubicBezTo>
                    <a:pt x="557" y="56"/>
                    <a:pt x="554" y="57"/>
                    <a:pt x="555" y="59"/>
                  </a:cubicBezTo>
                  <a:cubicBezTo>
                    <a:pt x="556" y="59"/>
                    <a:pt x="555" y="60"/>
                    <a:pt x="555" y="61"/>
                  </a:cubicBezTo>
                  <a:cubicBezTo>
                    <a:pt x="556" y="61"/>
                    <a:pt x="557" y="62"/>
                    <a:pt x="557" y="63"/>
                  </a:cubicBezTo>
                  <a:cubicBezTo>
                    <a:pt x="557" y="63"/>
                    <a:pt x="553" y="63"/>
                    <a:pt x="552" y="63"/>
                  </a:cubicBezTo>
                  <a:cubicBezTo>
                    <a:pt x="550" y="63"/>
                    <a:pt x="552" y="62"/>
                    <a:pt x="552" y="62"/>
                  </a:cubicBezTo>
                  <a:cubicBezTo>
                    <a:pt x="551" y="61"/>
                    <a:pt x="548" y="62"/>
                    <a:pt x="548" y="62"/>
                  </a:cubicBezTo>
                  <a:cubicBezTo>
                    <a:pt x="546" y="63"/>
                    <a:pt x="544" y="62"/>
                    <a:pt x="543" y="62"/>
                  </a:cubicBezTo>
                  <a:cubicBezTo>
                    <a:pt x="542" y="62"/>
                    <a:pt x="546" y="63"/>
                    <a:pt x="546" y="63"/>
                  </a:cubicBezTo>
                  <a:cubicBezTo>
                    <a:pt x="549" y="64"/>
                    <a:pt x="546" y="66"/>
                    <a:pt x="545" y="65"/>
                  </a:cubicBezTo>
                  <a:cubicBezTo>
                    <a:pt x="544" y="65"/>
                    <a:pt x="544" y="64"/>
                    <a:pt x="544" y="63"/>
                  </a:cubicBezTo>
                  <a:cubicBezTo>
                    <a:pt x="543" y="63"/>
                    <a:pt x="542" y="63"/>
                    <a:pt x="541" y="63"/>
                  </a:cubicBezTo>
                  <a:cubicBezTo>
                    <a:pt x="539" y="62"/>
                    <a:pt x="537" y="61"/>
                    <a:pt x="534" y="62"/>
                  </a:cubicBezTo>
                  <a:cubicBezTo>
                    <a:pt x="531" y="62"/>
                    <a:pt x="529" y="65"/>
                    <a:pt x="526" y="63"/>
                  </a:cubicBezTo>
                  <a:cubicBezTo>
                    <a:pt x="524" y="62"/>
                    <a:pt x="522" y="61"/>
                    <a:pt x="521" y="59"/>
                  </a:cubicBezTo>
                  <a:cubicBezTo>
                    <a:pt x="520" y="58"/>
                    <a:pt x="518" y="62"/>
                    <a:pt x="517" y="62"/>
                  </a:cubicBezTo>
                  <a:cubicBezTo>
                    <a:pt x="516" y="64"/>
                    <a:pt x="515" y="70"/>
                    <a:pt x="512" y="69"/>
                  </a:cubicBezTo>
                  <a:cubicBezTo>
                    <a:pt x="510" y="68"/>
                    <a:pt x="508" y="68"/>
                    <a:pt x="506" y="66"/>
                  </a:cubicBezTo>
                  <a:cubicBezTo>
                    <a:pt x="505" y="65"/>
                    <a:pt x="503" y="63"/>
                    <a:pt x="502" y="62"/>
                  </a:cubicBezTo>
                  <a:cubicBezTo>
                    <a:pt x="501" y="60"/>
                    <a:pt x="499" y="59"/>
                    <a:pt x="498" y="58"/>
                  </a:cubicBezTo>
                  <a:cubicBezTo>
                    <a:pt x="496" y="56"/>
                    <a:pt x="500" y="57"/>
                    <a:pt x="501" y="57"/>
                  </a:cubicBezTo>
                  <a:cubicBezTo>
                    <a:pt x="502" y="57"/>
                    <a:pt x="504" y="56"/>
                    <a:pt x="504" y="55"/>
                  </a:cubicBezTo>
                  <a:cubicBezTo>
                    <a:pt x="504" y="55"/>
                    <a:pt x="499" y="52"/>
                    <a:pt x="499" y="52"/>
                  </a:cubicBezTo>
                  <a:cubicBezTo>
                    <a:pt x="499" y="52"/>
                    <a:pt x="502" y="52"/>
                    <a:pt x="502" y="51"/>
                  </a:cubicBezTo>
                  <a:cubicBezTo>
                    <a:pt x="501" y="50"/>
                    <a:pt x="499" y="50"/>
                    <a:pt x="499" y="50"/>
                  </a:cubicBezTo>
                  <a:cubicBezTo>
                    <a:pt x="499" y="48"/>
                    <a:pt x="504" y="47"/>
                    <a:pt x="499" y="46"/>
                  </a:cubicBezTo>
                  <a:cubicBezTo>
                    <a:pt x="498" y="46"/>
                    <a:pt x="497" y="44"/>
                    <a:pt x="495" y="44"/>
                  </a:cubicBezTo>
                  <a:cubicBezTo>
                    <a:pt x="494" y="44"/>
                    <a:pt x="492" y="43"/>
                    <a:pt x="491" y="44"/>
                  </a:cubicBezTo>
                  <a:cubicBezTo>
                    <a:pt x="490" y="44"/>
                    <a:pt x="490" y="45"/>
                    <a:pt x="489" y="45"/>
                  </a:cubicBezTo>
                  <a:cubicBezTo>
                    <a:pt x="488" y="44"/>
                    <a:pt x="488" y="44"/>
                    <a:pt x="487" y="44"/>
                  </a:cubicBezTo>
                  <a:cubicBezTo>
                    <a:pt x="486" y="44"/>
                    <a:pt x="484" y="44"/>
                    <a:pt x="483" y="43"/>
                  </a:cubicBezTo>
                  <a:cubicBezTo>
                    <a:pt x="482" y="43"/>
                    <a:pt x="481" y="43"/>
                    <a:pt x="480" y="41"/>
                  </a:cubicBezTo>
                  <a:cubicBezTo>
                    <a:pt x="479" y="41"/>
                    <a:pt x="480" y="40"/>
                    <a:pt x="478" y="41"/>
                  </a:cubicBezTo>
                  <a:cubicBezTo>
                    <a:pt x="478" y="41"/>
                    <a:pt x="477" y="42"/>
                    <a:pt x="476" y="42"/>
                  </a:cubicBezTo>
                  <a:cubicBezTo>
                    <a:pt x="475" y="42"/>
                    <a:pt x="475" y="41"/>
                    <a:pt x="474" y="42"/>
                  </a:cubicBezTo>
                  <a:cubicBezTo>
                    <a:pt x="474" y="43"/>
                    <a:pt x="473" y="44"/>
                    <a:pt x="473" y="45"/>
                  </a:cubicBezTo>
                  <a:cubicBezTo>
                    <a:pt x="473" y="46"/>
                    <a:pt x="475" y="46"/>
                    <a:pt x="474" y="47"/>
                  </a:cubicBezTo>
                  <a:cubicBezTo>
                    <a:pt x="473" y="48"/>
                    <a:pt x="474" y="48"/>
                    <a:pt x="473" y="48"/>
                  </a:cubicBezTo>
                  <a:cubicBezTo>
                    <a:pt x="472" y="48"/>
                    <a:pt x="470" y="48"/>
                    <a:pt x="469" y="49"/>
                  </a:cubicBezTo>
                  <a:cubicBezTo>
                    <a:pt x="470" y="48"/>
                    <a:pt x="473" y="50"/>
                    <a:pt x="473" y="50"/>
                  </a:cubicBezTo>
                  <a:cubicBezTo>
                    <a:pt x="472" y="51"/>
                    <a:pt x="469" y="49"/>
                    <a:pt x="467" y="49"/>
                  </a:cubicBezTo>
                  <a:cubicBezTo>
                    <a:pt x="465" y="49"/>
                    <a:pt x="462" y="49"/>
                    <a:pt x="459" y="49"/>
                  </a:cubicBezTo>
                  <a:cubicBezTo>
                    <a:pt x="458" y="49"/>
                    <a:pt x="458" y="48"/>
                    <a:pt x="457" y="48"/>
                  </a:cubicBezTo>
                  <a:cubicBezTo>
                    <a:pt x="456" y="47"/>
                    <a:pt x="453" y="48"/>
                    <a:pt x="452" y="48"/>
                  </a:cubicBezTo>
                  <a:cubicBezTo>
                    <a:pt x="451" y="47"/>
                    <a:pt x="449" y="47"/>
                    <a:pt x="448" y="46"/>
                  </a:cubicBezTo>
                  <a:cubicBezTo>
                    <a:pt x="448" y="45"/>
                    <a:pt x="450" y="45"/>
                    <a:pt x="450" y="44"/>
                  </a:cubicBezTo>
                  <a:cubicBezTo>
                    <a:pt x="451" y="43"/>
                    <a:pt x="442" y="43"/>
                    <a:pt x="441" y="43"/>
                  </a:cubicBezTo>
                  <a:cubicBezTo>
                    <a:pt x="436" y="42"/>
                    <a:pt x="432" y="43"/>
                    <a:pt x="427" y="43"/>
                  </a:cubicBezTo>
                  <a:cubicBezTo>
                    <a:pt x="424" y="43"/>
                    <a:pt x="425" y="43"/>
                    <a:pt x="426" y="45"/>
                  </a:cubicBezTo>
                  <a:cubicBezTo>
                    <a:pt x="426" y="46"/>
                    <a:pt x="424" y="45"/>
                    <a:pt x="424" y="45"/>
                  </a:cubicBezTo>
                  <a:cubicBezTo>
                    <a:pt x="422" y="45"/>
                    <a:pt x="423" y="44"/>
                    <a:pt x="423" y="43"/>
                  </a:cubicBezTo>
                  <a:cubicBezTo>
                    <a:pt x="423" y="41"/>
                    <a:pt x="422" y="38"/>
                    <a:pt x="420" y="40"/>
                  </a:cubicBezTo>
                  <a:cubicBezTo>
                    <a:pt x="420" y="42"/>
                    <a:pt x="416" y="42"/>
                    <a:pt x="414" y="41"/>
                  </a:cubicBezTo>
                  <a:cubicBezTo>
                    <a:pt x="413" y="40"/>
                    <a:pt x="415" y="38"/>
                    <a:pt x="411" y="39"/>
                  </a:cubicBezTo>
                  <a:cubicBezTo>
                    <a:pt x="410" y="39"/>
                    <a:pt x="409" y="39"/>
                    <a:pt x="408" y="39"/>
                  </a:cubicBezTo>
                  <a:cubicBezTo>
                    <a:pt x="407" y="38"/>
                    <a:pt x="406" y="39"/>
                    <a:pt x="404" y="40"/>
                  </a:cubicBezTo>
                  <a:cubicBezTo>
                    <a:pt x="402" y="42"/>
                    <a:pt x="407" y="41"/>
                    <a:pt x="407" y="42"/>
                  </a:cubicBezTo>
                  <a:cubicBezTo>
                    <a:pt x="407" y="44"/>
                    <a:pt x="403" y="43"/>
                    <a:pt x="402" y="44"/>
                  </a:cubicBezTo>
                  <a:cubicBezTo>
                    <a:pt x="401" y="45"/>
                    <a:pt x="399" y="45"/>
                    <a:pt x="397" y="46"/>
                  </a:cubicBezTo>
                  <a:cubicBezTo>
                    <a:pt x="395" y="47"/>
                    <a:pt x="393" y="47"/>
                    <a:pt x="390" y="47"/>
                  </a:cubicBezTo>
                  <a:cubicBezTo>
                    <a:pt x="388" y="47"/>
                    <a:pt x="388" y="47"/>
                    <a:pt x="387" y="49"/>
                  </a:cubicBezTo>
                  <a:cubicBezTo>
                    <a:pt x="386" y="50"/>
                    <a:pt x="382" y="51"/>
                    <a:pt x="381" y="51"/>
                  </a:cubicBezTo>
                  <a:cubicBezTo>
                    <a:pt x="381" y="50"/>
                    <a:pt x="383" y="50"/>
                    <a:pt x="383" y="50"/>
                  </a:cubicBezTo>
                  <a:cubicBezTo>
                    <a:pt x="385" y="49"/>
                    <a:pt x="385" y="47"/>
                    <a:pt x="386" y="46"/>
                  </a:cubicBezTo>
                  <a:cubicBezTo>
                    <a:pt x="387" y="44"/>
                    <a:pt x="388" y="46"/>
                    <a:pt x="389" y="45"/>
                  </a:cubicBezTo>
                  <a:cubicBezTo>
                    <a:pt x="390" y="45"/>
                    <a:pt x="390" y="44"/>
                    <a:pt x="391" y="44"/>
                  </a:cubicBezTo>
                  <a:cubicBezTo>
                    <a:pt x="394" y="42"/>
                    <a:pt x="398" y="41"/>
                    <a:pt x="401" y="39"/>
                  </a:cubicBezTo>
                  <a:cubicBezTo>
                    <a:pt x="403" y="38"/>
                    <a:pt x="405" y="37"/>
                    <a:pt x="407" y="36"/>
                  </a:cubicBezTo>
                  <a:cubicBezTo>
                    <a:pt x="411" y="33"/>
                    <a:pt x="416" y="31"/>
                    <a:pt x="420" y="29"/>
                  </a:cubicBezTo>
                  <a:cubicBezTo>
                    <a:pt x="423" y="28"/>
                    <a:pt x="426" y="26"/>
                    <a:pt x="423" y="23"/>
                  </a:cubicBezTo>
                  <a:cubicBezTo>
                    <a:pt x="422" y="22"/>
                    <a:pt x="422" y="24"/>
                    <a:pt x="421" y="23"/>
                  </a:cubicBezTo>
                  <a:cubicBezTo>
                    <a:pt x="420" y="22"/>
                    <a:pt x="419" y="22"/>
                    <a:pt x="418" y="21"/>
                  </a:cubicBezTo>
                  <a:cubicBezTo>
                    <a:pt x="418" y="20"/>
                    <a:pt x="423" y="22"/>
                    <a:pt x="423" y="22"/>
                  </a:cubicBezTo>
                  <a:cubicBezTo>
                    <a:pt x="424" y="22"/>
                    <a:pt x="427" y="22"/>
                    <a:pt x="425" y="20"/>
                  </a:cubicBezTo>
                  <a:cubicBezTo>
                    <a:pt x="424" y="19"/>
                    <a:pt x="424" y="18"/>
                    <a:pt x="423" y="17"/>
                  </a:cubicBezTo>
                  <a:cubicBezTo>
                    <a:pt x="422" y="15"/>
                    <a:pt x="421" y="19"/>
                    <a:pt x="420" y="19"/>
                  </a:cubicBezTo>
                  <a:cubicBezTo>
                    <a:pt x="420" y="18"/>
                    <a:pt x="420" y="17"/>
                    <a:pt x="420" y="17"/>
                  </a:cubicBezTo>
                  <a:cubicBezTo>
                    <a:pt x="420" y="16"/>
                    <a:pt x="420" y="16"/>
                    <a:pt x="419" y="15"/>
                  </a:cubicBezTo>
                  <a:cubicBezTo>
                    <a:pt x="419" y="14"/>
                    <a:pt x="417" y="13"/>
                    <a:pt x="416" y="13"/>
                  </a:cubicBezTo>
                  <a:cubicBezTo>
                    <a:pt x="414" y="12"/>
                    <a:pt x="413" y="12"/>
                    <a:pt x="411" y="11"/>
                  </a:cubicBezTo>
                  <a:cubicBezTo>
                    <a:pt x="409" y="11"/>
                    <a:pt x="409" y="11"/>
                    <a:pt x="406" y="12"/>
                  </a:cubicBezTo>
                  <a:cubicBezTo>
                    <a:pt x="404" y="12"/>
                    <a:pt x="397" y="9"/>
                    <a:pt x="396" y="12"/>
                  </a:cubicBezTo>
                  <a:cubicBezTo>
                    <a:pt x="395" y="13"/>
                    <a:pt x="389" y="14"/>
                    <a:pt x="388" y="13"/>
                  </a:cubicBezTo>
                  <a:cubicBezTo>
                    <a:pt x="388" y="13"/>
                    <a:pt x="394" y="9"/>
                    <a:pt x="392" y="8"/>
                  </a:cubicBezTo>
                  <a:cubicBezTo>
                    <a:pt x="392" y="8"/>
                    <a:pt x="385" y="9"/>
                    <a:pt x="384" y="8"/>
                  </a:cubicBezTo>
                  <a:cubicBezTo>
                    <a:pt x="384" y="7"/>
                    <a:pt x="386" y="7"/>
                    <a:pt x="386" y="7"/>
                  </a:cubicBezTo>
                  <a:cubicBezTo>
                    <a:pt x="386" y="6"/>
                    <a:pt x="378" y="7"/>
                    <a:pt x="378" y="7"/>
                  </a:cubicBezTo>
                  <a:cubicBezTo>
                    <a:pt x="379" y="5"/>
                    <a:pt x="383" y="6"/>
                    <a:pt x="384" y="5"/>
                  </a:cubicBezTo>
                  <a:cubicBezTo>
                    <a:pt x="385" y="4"/>
                    <a:pt x="387" y="5"/>
                    <a:pt x="386" y="4"/>
                  </a:cubicBezTo>
                  <a:cubicBezTo>
                    <a:pt x="386" y="3"/>
                    <a:pt x="386" y="2"/>
                    <a:pt x="385" y="2"/>
                  </a:cubicBezTo>
                  <a:cubicBezTo>
                    <a:pt x="382" y="2"/>
                    <a:pt x="381" y="1"/>
                    <a:pt x="378" y="1"/>
                  </a:cubicBezTo>
                  <a:cubicBezTo>
                    <a:pt x="376" y="0"/>
                    <a:pt x="374" y="1"/>
                    <a:pt x="372" y="2"/>
                  </a:cubicBezTo>
                  <a:cubicBezTo>
                    <a:pt x="368" y="3"/>
                    <a:pt x="364" y="6"/>
                    <a:pt x="362" y="8"/>
                  </a:cubicBezTo>
                  <a:cubicBezTo>
                    <a:pt x="361" y="9"/>
                    <a:pt x="361" y="9"/>
                    <a:pt x="362" y="10"/>
                  </a:cubicBezTo>
                  <a:cubicBezTo>
                    <a:pt x="363" y="10"/>
                    <a:pt x="362" y="11"/>
                    <a:pt x="362" y="12"/>
                  </a:cubicBezTo>
                  <a:cubicBezTo>
                    <a:pt x="362" y="14"/>
                    <a:pt x="366" y="13"/>
                    <a:pt x="366" y="14"/>
                  </a:cubicBezTo>
                  <a:cubicBezTo>
                    <a:pt x="366" y="13"/>
                    <a:pt x="361" y="14"/>
                    <a:pt x="360" y="14"/>
                  </a:cubicBezTo>
                  <a:cubicBezTo>
                    <a:pt x="359" y="14"/>
                    <a:pt x="353" y="13"/>
                    <a:pt x="352" y="14"/>
                  </a:cubicBezTo>
                  <a:cubicBezTo>
                    <a:pt x="352" y="13"/>
                    <a:pt x="355" y="17"/>
                    <a:pt x="355" y="17"/>
                  </a:cubicBezTo>
                  <a:cubicBezTo>
                    <a:pt x="356" y="18"/>
                    <a:pt x="351" y="16"/>
                    <a:pt x="350" y="16"/>
                  </a:cubicBezTo>
                  <a:cubicBezTo>
                    <a:pt x="349" y="16"/>
                    <a:pt x="347" y="17"/>
                    <a:pt x="345" y="18"/>
                  </a:cubicBezTo>
                  <a:cubicBezTo>
                    <a:pt x="345" y="18"/>
                    <a:pt x="345" y="18"/>
                    <a:pt x="344" y="18"/>
                  </a:cubicBezTo>
                  <a:cubicBezTo>
                    <a:pt x="342" y="18"/>
                    <a:pt x="344" y="18"/>
                    <a:pt x="343" y="17"/>
                  </a:cubicBezTo>
                  <a:cubicBezTo>
                    <a:pt x="343" y="18"/>
                    <a:pt x="338" y="20"/>
                    <a:pt x="338" y="20"/>
                  </a:cubicBezTo>
                  <a:cubicBezTo>
                    <a:pt x="338" y="19"/>
                    <a:pt x="340" y="18"/>
                    <a:pt x="340" y="18"/>
                  </a:cubicBezTo>
                  <a:cubicBezTo>
                    <a:pt x="340" y="17"/>
                    <a:pt x="335" y="18"/>
                    <a:pt x="334" y="17"/>
                  </a:cubicBezTo>
                  <a:cubicBezTo>
                    <a:pt x="334" y="17"/>
                    <a:pt x="336" y="16"/>
                    <a:pt x="336" y="16"/>
                  </a:cubicBezTo>
                  <a:cubicBezTo>
                    <a:pt x="335" y="17"/>
                    <a:pt x="330" y="18"/>
                    <a:pt x="328" y="18"/>
                  </a:cubicBezTo>
                  <a:cubicBezTo>
                    <a:pt x="323" y="19"/>
                    <a:pt x="329" y="19"/>
                    <a:pt x="330" y="20"/>
                  </a:cubicBezTo>
                  <a:cubicBezTo>
                    <a:pt x="329" y="19"/>
                    <a:pt x="324" y="21"/>
                    <a:pt x="323" y="21"/>
                  </a:cubicBezTo>
                  <a:cubicBezTo>
                    <a:pt x="322" y="21"/>
                    <a:pt x="321" y="21"/>
                    <a:pt x="320" y="22"/>
                  </a:cubicBezTo>
                  <a:cubicBezTo>
                    <a:pt x="319" y="23"/>
                    <a:pt x="317" y="22"/>
                    <a:pt x="315" y="22"/>
                  </a:cubicBezTo>
                  <a:cubicBezTo>
                    <a:pt x="314" y="22"/>
                    <a:pt x="313" y="24"/>
                    <a:pt x="311" y="24"/>
                  </a:cubicBezTo>
                  <a:cubicBezTo>
                    <a:pt x="309" y="25"/>
                    <a:pt x="308" y="24"/>
                    <a:pt x="307" y="25"/>
                  </a:cubicBezTo>
                  <a:cubicBezTo>
                    <a:pt x="306" y="26"/>
                    <a:pt x="305" y="27"/>
                    <a:pt x="304" y="27"/>
                  </a:cubicBezTo>
                  <a:cubicBezTo>
                    <a:pt x="302" y="27"/>
                    <a:pt x="300" y="27"/>
                    <a:pt x="299" y="27"/>
                  </a:cubicBezTo>
                  <a:cubicBezTo>
                    <a:pt x="299" y="27"/>
                    <a:pt x="302" y="29"/>
                    <a:pt x="302" y="29"/>
                  </a:cubicBezTo>
                  <a:cubicBezTo>
                    <a:pt x="301" y="30"/>
                    <a:pt x="295" y="30"/>
                    <a:pt x="295" y="30"/>
                  </a:cubicBezTo>
                  <a:cubicBezTo>
                    <a:pt x="295" y="30"/>
                    <a:pt x="299" y="30"/>
                    <a:pt x="299" y="30"/>
                  </a:cubicBezTo>
                  <a:cubicBezTo>
                    <a:pt x="299" y="30"/>
                    <a:pt x="297" y="30"/>
                    <a:pt x="296" y="30"/>
                  </a:cubicBezTo>
                  <a:cubicBezTo>
                    <a:pt x="297" y="30"/>
                    <a:pt x="299" y="31"/>
                    <a:pt x="299" y="31"/>
                  </a:cubicBezTo>
                  <a:cubicBezTo>
                    <a:pt x="298" y="31"/>
                    <a:pt x="298" y="31"/>
                    <a:pt x="297" y="31"/>
                  </a:cubicBezTo>
                  <a:cubicBezTo>
                    <a:pt x="298" y="31"/>
                    <a:pt x="297" y="32"/>
                    <a:pt x="297" y="32"/>
                  </a:cubicBezTo>
                  <a:cubicBezTo>
                    <a:pt x="297" y="33"/>
                    <a:pt x="294" y="32"/>
                    <a:pt x="294" y="32"/>
                  </a:cubicBezTo>
                  <a:cubicBezTo>
                    <a:pt x="294" y="33"/>
                    <a:pt x="296" y="33"/>
                    <a:pt x="296" y="34"/>
                  </a:cubicBezTo>
                  <a:cubicBezTo>
                    <a:pt x="297" y="34"/>
                    <a:pt x="295" y="34"/>
                    <a:pt x="295" y="34"/>
                  </a:cubicBezTo>
                  <a:cubicBezTo>
                    <a:pt x="295" y="36"/>
                    <a:pt x="299" y="34"/>
                    <a:pt x="298" y="36"/>
                  </a:cubicBezTo>
                  <a:cubicBezTo>
                    <a:pt x="296" y="38"/>
                    <a:pt x="301" y="39"/>
                    <a:pt x="298" y="40"/>
                  </a:cubicBezTo>
                  <a:cubicBezTo>
                    <a:pt x="296" y="40"/>
                    <a:pt x="294" y="40"/>
                    <a:pt x="292" y="40"/>
                  </a:cubicBezTo>
                  <a:cubicBezTo>
                    <a:pt x="291" y="41"/>
                    <a:pt x="291" y="42"/>
                    <a:pt x="289" y="41"/>
                  </a:cubicBezTo>
                  <a:cubicBezTo>
                    <a:pt x="288" y="41"/>
                    <a:pt x="287" y="41"/>
                    <a:pt x="286" y="41"/>
                  </a:cubicBezTo>
                  <a:cubicBezTo>
                    <a:pt x="282" y="42"/>
                    <a:pt x="278" y="42"/>
                    <a:pt x="274" y="42"/>
                  </a:cubicBezTo>
                  <a:cubicBezTo>
                    <a:pt x="272" y="42"/>
                    <a:pt x="270" y="42"/>
                    <a:pt x="269" y="43"/>
                  </a:cubicBezTo>
                  <a:cubicBezTo>
                    <a:pt x="268" y="44"/>
                    <a:pt x="267" y="45"/>
                    <a:pt x="267" y="46"/>
                  </a:cubicBezTo>
                  <a:cubicBezTo>
                    <a:pt x="267" y="47"/>
                    <a:pt x="269" y="48"/>
                    <a:pt x="269" y="49"/>
                  </a:cubicBezTo>
                  <a:cubicBezTo>
                    <a:pt x="268" y="51"/>
                    <a:pt x="268" y="52"/>
                    <a:pt x="269" y="53"/>
                  </a:cubicBezTo>
                  <a:cubicBezTo>
                    <a:pt x="271" y="55"/>
                    <a:pt x="274" y="54"/>
                    <a:pt x="276" y="56"/>
                  </a:cubicBezTo>
                  <a:cubicBezTo>
                    <a:pt x="276" y="56"/>
                    <a:pt x="278" y="60"/>
                    <a:pt x="278" y="60"/>
                  </a:cubicBezTo>
                  <a:cubicBezTo>
                    <a:pt x="274" y="60"/>
                    <a:pt x="273" y="60"/>
                    <a:pt x="270" y="58"/>
                  </a:cubicBezTo>
                  <a:cubicBezTo>
                    <a:pt x="267" y="56"/>
                    <a:pt x="262" y="54"/>
                    <a:pt x="258" y="54"/>
                  </a:cubicBezTo>
                  <a:cubicBezTo>
                    <a:pt x="256" y="54"/>
                    <a:pt x="257" y="53"/>
                    <a:pt x="255" y="52"/>
                  </a:cubicBezTo>
                  <a:cubicBezTo>
                    <a:pt x="254" y="52"/>
                    <a:pt x="250" y="52"/>
                    <a:pt x="250" y="54"/>
                  </a:cubicBezTo>
                  <a:cubicBezTo>
                    <a:pt x="250" y="55"/>
                    <a:pt x="254" y="55"/>
                    <a:pt x="254" y="55"/>
                  </a:cubicBezTo>
                  <a:cubicBezTo>
                    <a:pt x="254" y="55"/>
                    <a:pt x="251" y="56"/>
                    <a:pt x="252" y="56"/>
                  </a:cubicBezTo>
                  <a:cubicBezTo>
                    <a:pt x="254" y="57"/>
                    <a:pt x="255" y="56"/>
                    <a:pt x="256" y="58"/>
                  </a:cubicBezTo>
                  <a:cubicBezTo>
                    <a:pt x="256" y="60"/>
                    <a:pt x="253" y="59"/>
                    <a:pt x="252" y="59"/>
                  </a:cubicBezTo>
                  <a:cubicBezTo>
                    <a:pt x="250" y="58"/>
                    <a:pt x="249" y="57"/>
                    <a:pt x="247" y="58"/>
                  </a:cubicBezTo>
                  <a:cubicBezTo>
                    <a:pt x="245" y="58"/>
                    <a:pt x="246" y="61"/>
                    <a:pt x="247" y="62"/>
                  </a:cubicBezTo>
                  <a:cubicBezTo>
                    <a:pt x="248" y="63"/>
                    <a:pt x="250" y="63"/>
                    <a:pt x="251" y="63"/>
                  </a:cubicBezTo>
                  <a:cubicBezTo>
                    <a:pt x="253" y="64"/>
                    <a:pt x="255" y="64"/>
                    <a:pt x="256" y="65"/>
                  </a:cubicBezTo>
                  <a:cubicBezTo>
                    <a:pt x="257" y="66"/>
                    <a:pt x="257" y="67"/>
                    <a:pt x="257" y="67"/>
                  </a:cubicBezTo>
                  <a:cubicBezTo>
                    <a:pt x="258" y="67"/>
                    <a:pt x="259" y="67"/>
                    <a:pt x="260" y="67"/>
                  </a:cubicBezTo>
                  <a:cubicBezTo>
                    <a:pt x="260" y="67"/>
                    <a:pt x="257" y="68"/>
                    <a:pt x="257" y="68"/>
                  </a:cubicBezTo>
                  <a:cubicBezTo>
                    <a:pt x="255" y="68"/>
                    <a:pt x="255" y="67"/>
                    <a:pt x="254" y="66"/>
                  </a:cubicBezTo>
                  <a:cubicBezTo>
                    <a:pt x="252" y="65"/>
                    <a:pt x="249" y="65"/>
                    <a:pt x="246" y="65"/>
                  </a:cubicBezTo>
                  <a:cubicBezTo>
                    <a:pt x="245" y="65"/>
                    <a:pt x="240" y="64"/>
                    <a:pt x="242" y="62"/>
                  </a:cubicBezTo>
                  <a:cubicBezTo>
                    <a:pt x="243" y="62"/>
                    <a:pt x="242" y="61"/>
                    <a:pt x="242" y="60"/>
                  </a:cubicBezTo>
                  <a:cubicBezTo>
                    <a:pt x="241" y="59"/>
                    <a:pt x="242" y="58"/>
                    <a:pt x="242" y="57"/>
                  </a:cubicBezTo>
                  <a:cubicBezTo>
                    <a:pt x="243" y="55"/>
                    <a:pt x="244" y="51"/>
                    <a:pt x="242" y="50"/>
                  </a:cubicBezTo>
                  <a:cubicBezTo>
                    <a:pt x="238" y="49"/>
                    <a:pt x="241" y="54"/>
                    <a:pt x="240" y="56"/>
                  </a:cubicBezTo>
                  <a:cubicBezTo>
                    <a:pt x="238" y="58"/>
                    <a:pt x="235" y="59"/>
                    <a:pt x="233" y="61"/>
                  </a:cubicBezTo>
                  <a:cubicBezTo>
                    <a:pt x="230" y="64"/>
                    <a:pt x="231" y="63"/>
                    <a:pt x="233" y="65"/>
                  </a:cubicBezTo>
                  <a:cubicBezTo>
                    <a:pt x="234" y="66"/>
                    <a:pt x="237" y="69"/>
                    <a:pt x="237" y="71"/>
                  </a:cubicBezTo>
                  <a:cubicBezTo>
                    <a:pt x="237" y="71"/>
                    <a:pt x="236" y="73"/>
                    <a:pt x="235" y="73"/>
                  </a:cubicBezTo>
                  <a:cubicBezTo>
                    <a:pt x="234" y="75"/>
                    <a:pt x="233" y="77"/>
                    <a:pt x="233" y="79"/>
                  </a:cubicBezTo>
                  <a:cubicBezTo>
                    <a:pt x="233" y="79"/>
                    <a:pt x="234" y="84"/>
                    <a:pt x="235" y="84"/>
                  </a:cubicBezTo>
                  <a:cubicBezTo>
                    <a:pt x="237" y="84"/>
                    <a:pt x="239" y="84"/>
                    <a:pt x="241" y="83"/>
                  </a:cubicBezTo>
                  <a:cubicBezTo>
                    <a:pt x="243" y="82"/>
                    <a:pt x="246" y="83"/>
                    <a:pt x="248" y="84"/>
                  </a:cubicBezTo>
                  <a:cubicBezTo>
                    <a:pt x="251" y="84"/>
                    <a:pt x="253" y="86"/>
                    <a:pt x="254" y="89"/>
                  </a:cubicBezTo>
                  <a:cubicBezTo>
                    <a:pt x="255" y="91"/>
                    <a:pt x="251" y="94"/>
                    <a:pt x="253" y="95"/>
                  </a:cubicBezTo>
                  <a:cubicBezTo>
                    <a:pt x="253" y="95"/>
                    <a:pt x="259" y="97"/>
                    <a:pt x="259" y="97"/>
                  </a:cubicBezTo>
                  <a:cubicBezTo>
                    <a:pt x="259" y="98"/>
                    <a:pt x="252" y="96"/>
                    <a:pt x="251" y="96"/>
                  </a:cubicBezTo>
                  <a:cubicBezTo>
                    <a:pt x="251" y="96"/>
                    <a:pt x="250" y="93"/>
                    <a:pt x="250" y="93"/>
                  </a:cubicBezTo>
                  <a:cubicBezTo>
                    <a:pt x="251" y="91"/>
                    <a:pt x="252" y="90"/>
                    <a:pt x="250" y="89"/>
                  </a:cubicBezTo>
                  <a:cubicBezTo>
                    <a:pt x="248" y="88"/>
                    <a:pt x="249" y="86"/>
                    <a:pt x="247" y="85"/>
                  </a:cubicBezTo>
                  <a:cubicBezTo>
                    <a:pt x="245" y="85"/>
                    <a:pt x="243" y="86"/>
                    <a:pt x="241" y="86"/>
                  </a:cubicBezTo>
                  <a:cubicBezTo>
                    <a:pt x="241" y="86"/>
                    <a:pt x="237" y="87"/>
                    <a:pt x="237" y="88"/>
                  </a:cubicBezTo>
                  <a:cubicBezTo>
                    <a:pt x="238" y="88"/>
                    <a:pt x="239" y="88"/>
                    <a:pt x="238" y="88"/>
                  </a:cubicBezTo>
                  <a:cubicBezTo>
                    <a:pt x="238" y="89"/>
                    <a:pt x="236" y="90"/>
                    <a:pt x="237" y="91"/>
                  </a:cubicBezTo>
                  <a:cubicBezTo>
                    <a:pt x="241" y="93"/>
                    <a:pt x="238" y="96"/>
                    <a:pt x="236" y="98"/>
                  </a:cubicBezTo>
                  <a:cubicBezTo>
                    <a:pt x="235" y="99"/>
                    <a:pt x="234" y="101"/>
                    <a:pt x="234" y="102"/>
                  </a:cubicBezTo>
                  <a:cubicBezTo>
                    <a:pt x="233" y="103"/>
                    <a:pt x="231" y="104"/>
                    <a:pt x="229" y="104"/>
                  </a:cubicBezTo>
                  <a:cubicBezTo>
                    <a:pt x="228" y="105"/>
                    <a:pt x="227" y="105"/>
                    <a:pt x="227" y="107"/>
                  </a:cubicBezTo>
                  <a:cubicBezTo>
                    <a:pt x="226" y="109"/>
                    <a:pt x="224" y="108"/>
                    <a:pt x="223" y="108"/>
                  </a:cubicBezTo>
                  <a:cubicBezTo>
                    <a:pt x="220" y="107"/>
                    <a:pt x="218" y="108"/>
                    <a:pt x="216" y="107"/>
                  </a:cubicBezTo>
                  <a:cubicBezTo>
                    <a:pt x="215" y="107"/>
                    <a:pt x="214" y="106"/>
                    <a:pt x="213" y="106"/>
                  </a:cubicBezTo>
                  <a:cubicBezTo>
                    <a:pt x="211" y="106"/>
                    <a:pt x="211" y="105"/>
                    <a:pt x="210" y="104"/>
                  </a:cubicBezTo>
                  <a:cubicBezTo>
                    <a:pt x="210" y="104"/>
                    <a:pt x="212" y="103"/>
                    <a:pt x="212" y="104"/>
                  </a:cubicBezTo>
                  <a:cubicBezTo>
                    <a:pt x="213" y="106"/>
                    <a:pt x="215" y="106"/>
                    <a:pt x="215" y="105"/>
                  </a:cubicBezTo>
                  <a:cubicBezTo>
                    <a:pt x="216" y="104"/>
                    <a:pt x="221" y="107"/>
                    <a:pt x="223" y="105"/>
                  </a:cubicBezTo>
                  <a:cubicBezTo>
                    <a:pt x="223" y="104"/>
                    <a:pt x="221" y="103"/>
                    <a:pt x="223" y="103"/>
                  </a:cubicBezTo>
                  <a:cubicBezTo>
                    <a:pt x="224" y="102"/>
                    <a:pt x="226" y="101"/>
                    <a:pt x="227" y="100"/>
                  </a:cubicBezTo>
                  <a:cubicBezTo>
                    <a:pt x="228" y="98"/>
                    <a:pt x="227" y="98"/>
                    <a:pt x="230" y="97"/>
                  </a:cubicBezTo>
                  <a:cubicBezTo>
                    <a:pt x="233" y="95"/>
                    <a:pt x="229" y="93"/>
                    <a:pt x="231" y="91"/>
                  </a:cubicBezTo>
                  <a:cubicBezTo>
                    <a:pt x="233" y="90"/>
                    <a:pt x="233" y="89"/>
                    <a:pt x="231" y="88"/>
                  </a:cubicBezTo>
                  <a:cubicBezTo>
                    <a:pt x="230" y="88"/>
                    <a:pt x="229" y="87"/>
                    <a:pt x="228" y="86"/>
                  </a:cubicBezTo>
                  <a:cubicBezTo>
                    <a:pt x="227" y="84"/>
                    <a:pt x="228" y="81"/>
                    <a:pt x="228" y="79"/>
                  </a:cubicBezTo>
                  <a:cubicBezTo>
                    <a:pt x="228" y="77"/>
                    <a:pt x="227" y="75"/>
                    <a:pt x="228" y="73"/>
                  </a:cubicBezTo>
                  <a:cubicBezTo>
                    <a:pt x="228" y="71"/>
                    <a:pt x="230" y="71"/>
                    <a:pt x="230" y="69"/>
                  </a:cubicBezTo>
                  <a:cubicBezTo>
                    <a:pt x="229" y="67"/>
                    <a:pt x="227" y="66"/>
                    <a:pt x="226" y="65"/>
                  </a:cubicBezTo>
                  <a:cubicBezTo>
                    <a:pt x="225" y="64"/>
                    <a:pt x="224" y="63"/>
                    <a:pt x="225" y="62"/>
                  </a:cubicBezTo>
                  <a:cubicBezTo>
                    <a:pt x="227" y="61"/>
                    <a:pt x="227" y="59"/>
                    <a:pt x="228" y="57"/>
                  </a:cubicBezTo>
                  <a:cubicBezTo>
                    <a:pt x="229" y="56"/>
                    <a:pt x="230" y="53"/>
                    <a:pt x="229" y="52"/>
                  </a:cubicBezTo>
                  <a:cubicBezTo>
                    <a:pt x="229" y="51"/>
                    <a:pt x="225" y="50"/>
                    <a:pt x="223" y="49"/>
                  </a:cubicBezTo>
                  <a:cubicBezTo>
                    <a:pt x="221" y="49"/>
                    <a:pt x="219" y="49"/>
                    <a:pt x="217" y="49"/>
                  </a:cubicBezTo>
                  <a:cubicBezTo>
                    <a:pt x="216" y="49"/>
                    <a:pt x="213" y="48"/>
                    <a:pt x="212" y="49"/>
                  </a:cubicBezTo>
                  <a:cubicBezTo>
                    <a:pt x="209" y="51"/>
                    <a:pt x="209" y="58"/>
                    <a:pt x="206" y="60"/>
                  </a:cubicBezTo>
                  <a:cubicBezTo>
                    <a:pt x="204" y="63"/>
                    <a:pt x="198" y="64"/>
                    <a:pt x="198" y="68"/>
                  </a:cubicBezTo>
                  <a:cubicBezTo>
                    <a:pt x="198" y="69"/>
                    <a:pt x="201" y="68"/>
                    <a:pt x="201" y="68"/>
                  </a:cubicBezTo>
                  <a:cubicBezTo>
                    <a:pt x="202" y="69"/>
                    <a:pt x="201" y="73"/>
                    <a:pt x="201" y="73"/>
                  </a:cubicBezTo>
                  <a:cubicBezTo>
                    <a:pt x="200" y="75"/>
                    <a:pt x="202" y="76"/>
                    <a:pt x="199" y="76"/>
                  </a:cubicBezTo>
                  <a:cubicBezTo>
                    <a:pt x="199" y="77"/>
                    <a:pt x="198" y="77"/>
                    <a:pt x="198" y="78"/>
                  </a:cubicBezTo>
                  <a:cubicBezTo>
                    <a:pt x="199" y="79"/>
                    <a:pt x="200" y="79"/>
                    <a:pt x="201" y="79"/>
                  </a:cubicBezTo>
                  <a:cubicBezTo>
                    <a:pt x="202" y="79"/>
                    <a:pt x="206" y="79"/>
                    <a:pt x="206" y="80"/>
                  </a:cubicBezTo>
                  <a:cubicBezTo>
                    <a:pt x="206" y="82"/>
                    <a:pt x="206" y="84"/>
                    <a:pt x="208" y="85"/>
                  </a:cubicBezTo>
                  <a:cubicBezTo>
                    <a:pt x="210" y="86"/>
                    <a:pt x="212" y="85"/>
                    <a:pt x="210" y="87"/>
                  </a:cubicBezTo>
                  <a:cubicBezTo>
                    <a:pt x="209" y="88"/>
                    <a:pt x="209" y="90"/>
                    <a:pt x="208" y="91"/>
                  </a:cubicBezTo>
                  <a:cubicBezTo>
                    <a:pt x="207" y="93"/>
                    <a:pt x="202" y="88"/>
                    <a:pt x="201" y="87"/>
                  </a:cubicBezTo>
                  <a:cubicBezTo>
                    <a:pt x="198" y="85"/>
                    <a:pt x="194" y="84"/>
                    <a:pt x="191" y="83"/>
                  </a:cubicBezTo>
                  <a:cubicBezTo>
                    <a:pt x="189" y="82"/>
                    <a:pt x="188" y="81"/>
                    <a:pt x="186" y="80"/>
                  </a:cubicBezTo>
                  <a:cubicBezTo>
                    <a:pt x="185" y="80"/>
                    <a:pt x="183" y="79"/>
                    <a:pt x="182" y="79"/>
                  </a:cubicBezTo>
                  <a:cubicBezTo>
                    <a:pt x="179" y="79"/>
                    <a:pt x="176" y="78"/>
                    <a:pt x="173" y="78"/>
                  </a:cubicBezTo>
                  <a:cubicBezTo>
                    <a:pt x="169" y="78"/>
                    <a:pt x="165" y="78"/>
                    <a:pt x="168" y="83"/>
                  </a:cubicBezTo>
                  <a:cubicBezTo>
                    <a:pt x="170" y="84"/>
                    <a:pt x="169" y="86"/>
                    <a:pt x="167" y="87"/>
                  </a:cubicBezTo>
                  <a:cubicBezTo>
                    <a:pt x="166" y="88"/>
                    <a:pt x="163" y="86"/>
                    <a:pt x="164" y="89"/>
                  </a:cubicBezTo>
                  <a:cubicBezTo>
                    <a:pt x="165" y="90"/>
                    <a:pt x="157" y="90"/>
                    <a:pt x="161" y="87"/>
                  </a:cubicBezTo>
                  <a:cubicBezTo>
                    <a:pt x="162" y="86"/>
                    <a:pt x="159" y="84"/>
                    <a:pt x="158" y="85"/>
                  </a:cubicBezTo>
                  <a:cubicBezTo>
                    <a:pt x="156" y="85"/>
                    <a:pt x="154" y="86"/>
                    <a:pt x="153" y="87"/>
                  </a:cubicBezTo>
                  <a:cubicBezTo>
                    <a:pt x="150" y="89"/>
                    <a:pt x="147" y="87"/>
                    <a:pt x="144" y="88"/>
                  </a:cubicBezTo>
                  <a:cubicBezTo>
                    <a:pt x="141" y="89"/>
                    <a:pt x="139" y="91"/>
                    <a:pt x="137" y="91"/>
                  </a:cubicBezTo>
                  <a:cubicBezTo>
                    <a:pt x="136" y="91"/>
                    <a:pt x="130" y="91"/>
                    <a:pt x="131" y="90"/>
                  </a:cubicBezTo>
                  <a:cubicBezTo>
                    <a:pt x="133" y="90"/>
                    <a:pt x="133" y="90"/>
                    <a:pt x="133" y="89"/>
                  </a:cubicBezTo>
                  <a:cubicBezTo>
                    <a:pt x="133" y="86"/>
                    <a:pt x="135" y="87"/>
                    <a:pt x="135" y="85"/>
                  </a:cubicBezTo>
                  <a:cubicBezTo>
                    <a:pt x="136" y="84"/>
                    <a:pt x="129" y="86"/>
                    <a:pt x="129" y="86"/>
                  </a:cubicBezTo>
                  <a:cubicBezTo>
                    <a:pt x="128" y="86"/>
                    <a:pt x="127" y="86"/>
                    <a:pt x="127" y="87"/>
                  </a:cubicBezTo>
                  <a:cubicBezTo>
                    <a:pt x="127" y="88"/>
                    <a:pt x="127" y="89"/>
                    <a:pt x="127" y="90"/>
                  </a:cubicBezTo>
                  <a:cubicBezTo>
                    <a:pt x="126" y="90"/>
                    <a:pt x="124" y="89"/>
                    <a:pt x="123" y="89"/>
                  </a:cubicBezTo>
                  <a:cubicBezTo>
                    <a:pt x="121" y="89"/>
                    <a:pt x="118" y="90"/>
                    <a:pt x="116" y="91"/>
                  </a:cubicBezTo>
                  <a:cubicBezTo>
                    <a:pt x="113" y="92"/>
                    <a:pt x="110" y="94"/>
                    <a:pt x="107" y="95"/>
                  </a:cubicBezTo>
                  <a:cubicBezTo>
                    <a:pt x="105" y="95"/>
                    <a:pt x="104" y="96"/>
                    <a:pt x="103" y="98"/>
                  </a:cubicBezTo>
                  <a:cubicBezTo>
                    <a:pt x="103" y="99"/>
                    <a:pt x="103" y="102"/>
                    <a:pt x="101" y="102"/>
                  </a:cubicBezTo>
                  <a:cubicBezTo>
                    <a:pt x="99" y="102"/>
                    <a:pt x="97" y="103"/>
                    <a:pt x="95" y="103"/>
                  </a:cubicBezTo>
                  <a:cubicBezTo>
                    <a:pt x="94" y="103"/>
                    <a:pt x="93" y="101"/>
                    <a:pt x="92" y="100"/>
                  </a:cubicBezTo>
                  <a:cubicBezTo>
                    <a:pt x="90" y="98"/>
                    <a:pt x="87" y="99"/>
                    <a:pt x="89" y="96"/>
                  </a:cubicBezTo>
                  <a:cubicBezTo>
                    <a:pt x="90" y="94"/>
                    <a:pt x="93" y="95"/>
                    <a:pt x="94" y="94"/>
                  </a:cubicBezTo>
                  <a:cubicBezTo>
                    <a:pt x="96" y="94"/>
                    <a:pt x="98" y="95"/>
                    <a:pt x="97" y="93"/>
                  </a:cubicBezTo>
                  <a:cubicBezTo>
                    <a:pt x="96" y="92"/>
                    <a:pt x="95" y="90"/>
                    <a:pt x="94" y="89"/>
                  </a:cubicBezTo>
                  <a:cubicBezTo>
                    <a:pt x="92" y="87"/>
                    <a:pt x="89" y="88"/>
                    <a:pt x="87" y="88"/>
                  </a:cubicBezTo>
                  <a:cubicBezTo>
                    <a:pt x="86" y="88"/>
                    <a:pt x="80" y="87"/>
                    <a:pt x="80" y="87"/>
                  </a:cubicBezTo>
                  <a:cubicBezTo>
                    <a:pt x="80" y="87"/>
                    <a:pt x="83" y="88"/>
                    <a:pt x="83" y="88"/>
                  </a:cubicBezTo>
                  <a:cubicBezTo>
                    <a:pt x="84" y="89"/>
                    <a:pt x="84" y="90"/>
                    <a:pt x="84" y="91"/>
                  </a:cubicBezTo>
                  <a:cubicBezTo>
                    <a:pt x="84" y="92"/>
                    <a:pt x="84" y="94"/>
                    <a:pt x="84" y="95"/>
                  </a:cubicBezTo>
                  <a:cubicBezTo>
                    <a:pt x="83" y="96"/>
                    <a:pt x="82" y="97"/>
                    <a:pt x="82" y="98"/>
                  </a:cubicBezTo>
                  <a:cubicBezTo>
                    <a:pt x="83" y="100"/>
                    <a:pt x="87" y="100"/>
                    <a:pt x="86" y="103"/>
                  </a:cubicBezTo>
                  <a:cubicBezTo>
                    <a:pt x="85" y="104"/>
                    <a:pt x="84" y="106"/>
                    <a:pt x="84" y="107"/>
                  </a:cubicBezTo>
                  <a:cubicBezTo>
                    <a:pt x="84" y="107"/>
                    <a:pt x="84" y="111"/>
                    <a:pt x="84" y="111"/>
                  </a:cubicBezTo>
                  <a:cubicBezTo>
                    <a:pt x="84" y="111"/>
                    <a:pt x="83" y="108"/>
                    <a:pt x="83" y="108"/>
                  </a:cubicBezTo>
                  <a:cubicBezTo>
                    <a:pt x="82" y="108"/>
                    <a:pt x="81" y="110"/>
                    <a:pt x="80" y="109"/>
                  </a:cubicBezTo>
                  <a:cubicBezTo>
                    <a:pt x="80" y="109"/>
                    <a:pt x="82" y="108"/>
                    <a:pt x="82" y="107"/>
                  </a:cubicBezTo>
                  <a:cubicBezTo>
                    <a:pt x="81" y="106"/>
                    <a:pt x="79" y="106"/>
                    <a:pt x="78" y="106"/>
                  </a:cubicBezTo>
                  <a:cubicBezTo>
                    <a:pt x="77" y="106"/>
                    <a:pt x="76" y="105"/>
                    <a:pt x="75" y="106"/>
                  </a:cubicBezTo>
                  <a:cubicBezTo>
                    <a:pt x="73" y="106"/>
                    <a:pt x="72" y="108"/>
                    <a:pt x="70" y="108"/>
                  </a:cubicBezTo>
                  <a:cubicBezTo>
                    <a:pt x="68" y="110"/>
                    <a:pt x="67" y="110"/>
                    <a:pt x="65" y="112"/>
                  </a:cubicBezTo>
                  <a:cubicBezTo>
                    <a:pt x="63" y="114"/>
                    <a:pt x="61" y="114"/>
                    <a:pt x="64" y="116"/>
                  </a:cubicBezTo>
                  <a:cubicBezTo>
                    <a:pt x="65" y="117"/>
                    <a:pt x="67" y="120"/>
                    <a:pt x="66" y="121"/>
                  </a:cubicBezTo>
                  <a:cubicBezTo>
                    <a:pt x="65" y="122"/>
                    <a:pt x="59" y="120"/>
                    <a:pt x="58" y="120"/>
                  </a:cubicBezTo>
                  <a:cubicBezTo>
                    <a:pt x="57" y="119"/>
                    <a:pt x="54" y="120"/>
                    <a:pt x="53" y="120"/>
                  </a:cubicBezTo>
                  <a:cubicBezTo>
                    <a:pt x="54" y="119"/>
                    <a:pt x="49" y="115"/>
                    <a:pt x="48" y="117"/>
                  </a:cubicBezTo>
                  <a:cubicBezTo>
                    <a:pt x="43" y="121"/>
                    <a:pt x="54" y="122"/>
                    <a:pt x="54" y="124"/>
                  </a:cubicBezTo>
                  <a:cubicBezTo>
                    <a:pt x="53" y="128"/>
                    <a:pt x="50" y="126"/>
                    <a:pt x="47" y="126"/>
                  </a:cubicBezTo>
                  <a:cubicBezTo>
                    <a:pt x="44" y="125"/>
                    <a:pt x="43" y="123"/>
                    <a:pt x="40" y="122"/>
                  </a:cubicBezTo>
                  <a:cubicBezTo>
                    <a:pt x="38" y="121"/>
                    <a:pt x="38" y="120"/>
                    <a:pt x="37" y="118"/>
                  </a:cubicBezTo>
                  <a:cubicBezTo>
                    <a:pt x="37" y="116"/>
                    <a:pt x="36" y="116"/>
                    <a:pt x="35" y="115"/>
                  </a:cubicBezTo>
                  <a:cubicBezTo>
                    <a:pt x="35" y="114"/>
                    <a:pt x="38" y="112"/>
                    <a:pt x="38" y="112"/>
                  </a:cubicBezTo>
                  <a:cubicBezTo>
                    <a:pt x="39" y="109"/>
                    <a:pt x="34" y="107"/>
                    <a:pt x="32" y="107"/>
                  </a:cubicBezTo>
                  <a:cubicBezTo>
                    <a:pt x="30" y="106"/>
                    <a:pt x="30" y="104"/>
                    <a:pt x="28" y="104"/>
                  </a:cubicBezTo>
                  <a:cubicBezTo>
                    <a:pt x="29" y="103"/>
                    <a:pt x="24" y="99"/>
                    <a:pt x="24" y="99"/>
                  </a:cubicBezTo>
                  <a:cubicBezTo>
                    <a:pt x="26" y="98"/>
                    <a:pt x="28" y="101"/>
                    <a:pt x="29" y="102"/>
                  </a:cubicBezTo>
                  <a:cubicBezTo>
                    <a:pt x="30" y="103"/>
                    <a:pt x="31" y="103"/>
                    <a:pt x="31" y="102"/>
                  </a:cubicBezTo>
                  <a:cubicBezTo>
                    <a:pt x="32" y="102"/>
                    <a:pt x="33" y="103"/>
                    <a:pt x="33" y="103"/>
                  </a:cubicBezTo>
                  <a:cubicBezTo>
                    <a:pt x="36" y="104"/>
                    <a:pt x="38" y="105"/>
                    <a:pt x="41" y="105"/>
                  </a:cubicBezTo>
                  <a:cubicBezTo>
                    <a:pt x="43" y="106"/>
                    <a:pt x="46" y="106"/>
                    <a:pt x="49" y="107"/>
                  </a:cubicBezTo>
                  <a:cubicBezTo>
                    <a:pt x="54" y="109"/>
                    <a:pt x="58" y="109"/>
                    <a:pt x="63" y="106"/>
                  </a:cubicBezTo>
                  <a:cubicBezTo>
                    <a:pt x="65" y="105"/>
                    <a:pt x="66" y="104"/>
                    <a:pt x="68" y="103"/>
                  </a:cubicBezTo>
                  <a:cubicBezTo>
                    <a:pt x="71" y="101"/>
                    <a:pt x="69" y="100"/>
                    <a:pt x="69" y="97"/>
                  </a:cubicBezTo>
                  <a:cubicBezTo>
                    <a:pt x="69" y="94"/>
                    <a:pt x="62" y="93"/>
                    <a:pt x="60" y="91"/>
                  </a:cubicBezTo>
                  <a:cubicBezTo>
                    <a:pt x="57" y="89"/>
                    <a:pt x="53" y="87"/>
                    <a:pt x="50" y="86"/>
                  </a:cubicBezTo>
                  <a:cubicBezTo>
                    <a:pt x="47" y="84"/>
                    <a:pt x="43" y="82"/>
                    <a:pt x="40" y="82"/>
                  </a:cubicBezTo>
                  <a:cubicBezTo>
                    <a:pt x="39" y="81"/>
                    <a:pt x="39" y="82"/>
                    <a:pt x="38" y="82"/>
                  </a:cubicBezTo>
                  <a:cubicBezTo>
                    <a:pt x="37" y="82"/>
                    <a:pt x="36" y="81"/>
                    <a:pt x="35" y="81"/>
                  </a:cubicBezTo>
                  <a:cubicBezTo>
                    <a:pt x="33" y="80"/>
                    <a:pt x="31" y="84"/>
                    <a:pt x="29" y="84"/>
                  </a:cubicBezTo>
                  <a:cubicBezTo>
                    <a:pt x="29" y="83"/>
                    <a:pt x="33" y="80"/>
                    <a:pt x="29" y="80"/>
                  </a:cubicBezTo>
                  <a:cubicBezTo>
                    <a:pt x="28" y="80"/>
                    <a:pt x="24" y="78"/>
                    <a:pt x="24" y="78"/>
                  </a:cubicBezTo>
                  <a:cubicBezTo>
                    <a:pt x="25" y="77"/>
                    <a:pt x="29" y="80"/>
                    <a:pt x="29" y="78"/>
                  </a:cubicBezTo>
                  <a:cubicBezTo>
                    <a:pt x="29" y="77"/>
                    <a:pt x="25" y="75"/>
                    <a:pt x="24" y="75"/>
                  </a:cubicBezTo>
                  <a:cubicBezTo>
                    <a:pt x="23" y="76"/>
                    <a:pt x="20" y="78"/>
                    <a:pt x="20" y="78"/>
                  </a:cubicBezTo>
                  <a:cubicBezTo>
                    <a:pt x="20" y="77"/>
                    <a:pt x="20" y="77"/>
                    <a:pt x="19" y="76"/>
                  </a:cubicBezTo>
                  <a:cubicBezTo>
                    <a:pt x="17" y="76"/>
                    <a:pt x="17" y="77"/>
                    <a:pt x="16" y="78"/>
                  </a:cubicBezTo>
                  <a:cubicBezTo>
                    <a:pt x="16" y="78"/>
                    <a:pt x="16" y="78"/>
                    <a:pt x="16" y="77"/>
                  </a:cubicBezTo>
                  <a:cubicBezTo>
                    <a:pt x="15" y="78"/>
                    <a:pt x="14" y="80"/>
                    <a:pt x="13" y="80"/>
                  </a:cubicBezTo>
                  <a:cubicBezTo>
                    <a:pt x="12" y="81"/>
                    <a:pt x="10" y="81"/>
                    <a:pt x="10" y="81"/>
                  </a:cubicBezTo>
                  <a:cubicBezTo>
                    <a:pt x="9" y="83"/>
                    <a:pt x="5" y="83"/>
                    <a:pt x="6" y="85"/>
                  </a:cubicBezTo>
                  <a:cubicBezTo>
                    <a:pt x="9" y="87"/>
                    <a:pt x="5" y="85"/>
                    <a:pt x="5" y="88"/>
                  </a:cubicBezTo>
                  <a:cubicBezTo>
                    <a:pt x="5" y="90"/>
                    <a:pt x="9" y="91"/>
                    <a:pt x="10" y="92"/>
                  </a:cubicBezTo>
                  <a:cubicBezTo>
                    <a:pt x="12" y="93"/>
                    <a:pt x="14" y="95"/>
                    <a:pt x="13" y="97"/>
                  </a:cubicBezTo>
                  <a:cubicBezTo>
                    <a:pt x="12" y="99"/>
                    <a:pt x="9" y="100"/>
                    <a:pt x="9" y="102"/>
                  </a:cubicBezTo>
                  <a:cubicBezTo>
                    <a:pt x="10" y="104"/>
                    <a:pt x="12" y="106"/>
                    <a:pt x="13" y="108"/>
                  </a:cubicBezTo>
                  <a:cubicBezTo>
                    <a:pt x="14" y="110"/>
                    <a:pt x="12" y="110"/>
                    <a:pt x="12" y="112"/>
                  </a:cubicBezTo>
                  <a:cubicBezTo>
                    <a:pt x="12" y="114"/>
                    <a:pt x="15" y="116"/>
                    <a:pt x="13" y="117"/>
                  </a:cubicBezTo>
                  <a:cubicBezTo>
                    <a:pt x="11" y="118"/>
                    <a:pt x="14" y="121"/>
                    <a:pt x="14" y="122"/>
                  </a:cubicBezTo>
                  <a:cubicBezTo>
                    <a:pt x="16" y="124"/>
                    <a:pt x="18" y="124"/>
                    <a:pt x="15" y="126"/>
                  </a:cubicBezTo>
                  <a:cubicBezTo>
                    <a:pt x="13" y="128"/>
                    <a:pt x="14" y="128"/>
                    <a:pt x="15" y="129"/>
                  </a:cubicBezTo>
                  <a:cubicBezTo>
                    <a:pt x="20" y="132"/>
                    <a:pt x="23" y="134"/>
                    <a:pt x="18" y="138"/>
                  </a:cubicBezTo>
                  <a:cubicBezTo>
                    <a:pt x="13" y="143"/>
                    <a:pt x="8" y="147"/>
                    <a:pt x="4" y="152"/>
                  </a:cubicBezTo>
                  <a:cubicBezTo>
                    <a:pt x="6" y="152"/>
                    <a:pt x="6" y="151"/>
                    <a:pt x="7" y="152"/>
                  </a:cubicBezTo>
                  <a:cubicBezTo>
                    <a:pt x="8" y="154"/>
                    <a:pt x="10" y="154"/>
                    <a:pt x="11" y="155"/>
                  </a:cubicBezTo>
                  <a:cubicBezTo>
                    <a:pt x="17" y="157"/>
                    <a:pt x="9" y="157"/>
                    <a:pt x="7" y="157"/>
                  </a:cubicBezTo>
                  <a:cubicBezTo>
                    <a:pt x="5" y="157"/>
                    <a:pt x="4" y="158"/>
                    <a:pt x="4" y="160"/>
                  </a:cubicBezTo>
                  <a:cubicBezTo>
                    <a:pt x="4" y="162"/>
                    <a:pt x="2" y="163"/>
                    <a:pt x="1" y="165"/>
                  </a:cubicBezTo>
                  <a:cubicBezTo>
                    <a:pt x="0" y="166"/>
                    <a:pt x="1" y="168"/>
                    <a:pt x="2" y="170"/>
                  </a:cubicBezTo>
                  <a:cubicBezTo>
                    <a:pt x="2" y="172"/>
                    <a:pt x="0" y="174"/>
                    <a:pt x="1" y="175"/>
                  </a:cubicBezTo>
                  <a:cubicBezTo>
                    <a:pt x="3" y="176"/>
                    <a:pt x="3" y="176"/>
                    <a:pt x="3" y="178"/>
                  </a:cubicBezTo>
                  <a:cubicBezTo>
                    <a:pt x="2" y="180"/>
                    <a:pt x="4" y="181"/>
                    <a:pt x="4" y="183"/>
                  </a:cubicBezTo>
                  <a:cubicBezTo>
                    <a:pt x="4" y="184"/>
                    <a:pt x="7" y="186"/>
                    <a:pt x="8" y="186"/>
                  </a:cubicBezTo>
                  <a:cubicBezTo>
                    <a:pt x="8" y="186"/>
                    <a:pt x="9" y="185"/>
                    <a:pt x="10" y="185"/>
                  </a:cubicBezTo>
                  <a:cubicBezTo>
                    <a:pt x="11" y="185"/>
                    <a:pt x="11" y="187"/>
                    <a:pt x="12" y="187"/>
                  </a:cubicBezTo>
                  <a:cubicBezTo>
                    <a:pt x="14" y="186"/>
                    <a:pt x="14" y="185"/>
                    <a:pt x="16" y="187"/>
                  </a:cubicBezTo>
                  <a:cubicBezTo>
                    <a:pt x="18" y="188"/>
                    <a:pt x="18" y="188"/>
                    <a:pt x="18" y="190"/>
                  </a:cubicBezTo>
                  <a:cubicBezTo>
                    <a:pt x="17" y="195"/>
                    <a:pt x="21" y="199"/>
                    <a:pt x="24" y="201"/>
                  </a:cubicBezTo>
                  <a:cubicBezTo>
                    <a:pt x="26" y="202"/>
                    <a:pt x="27" y="203"/>
                    <a:pt x="25" y="204"/>
                  </a:cubicBezTo>
                  <a:cubicBezTo>
                    <a:pt x="24" y="206"/>
                    <a:pt x="23" y="205"/>
                    <a:pt x="21" y="205"/>
                  </a:cubicBezTo>
                  <a:cubicBezTo>
                    <a:pt x="19" y="205"/>
                    <a:pt x="22" y="214"/>
                    <a:pt x="24" y="213"/>
                  </a:cubicBezTo>
                  <a:cubicBezTo>
                    <a:pt x="25" y="212"/>
                    <a:pt x="26" y="209"/>
                    <a:pt x="27" y="210"/>
                  </a:cubicBezTo>
                  <a:cubicBezTo>
                    <a:pt x="28" y="210"/>
                    <a:pt x="29" y="211"/>
                    <a:pt x="31" y="211"/>
                  </a:cubicBezTo>
                  <a:cubicBezTo>
                    <a:pt x="33" y="211"/>
                    <a:pt x="35" y="212"/>
                    <a:pt x="35" y="214"/>
                  </a:cubicBezTo>
                  <a:cubicBezTo>
                    <a:pt x="35" y="215"/>
                    <a:pt x="34" y="215"/>
                    <a:pt x="34" y="215"/>
                  </a:cubicBezTo>
                  <a:cubicBezTo>
                    <a:pt x="33" y="216"/>
                    <a:pt x="34" y="218"/>
                    <a:pt x="35" y="218"/>
                  </a:cubicBezTo>
                  <a:cubicBezTo>
                    <a:pt x="36" y="219"/>
                    <a:pt x="38" y="218"/>
                    <a:pt x="39" y="219"/>
                  </a:cubicBezTo>
                  <a:cubicBezTo>
                    <a:pt x="40" y="220"/>
                    <a:pt x="40" y="222"/>
                    <a:pt x="40" y="223"/>
                  </a:cubicBezTo>
                  <a:cubicBezTo>
                    <a:pt x="40" y="224"/>
                    <a:pt x="43" y="223"/>
                    <a:pt x="44" y="223"/>
                  </a:cubicBezTo>
                  <a:cubicBezTo>
                    <a:pt x="45" y="224"/>
                    <a:pt x="47" y="227"/>
                    <a:pt x="48" y="225"/>
                  </a:cubicBezTo>
                  <a:cubicBezTo>
                    <a:pt x="49" y="223"/>
                    <a:pt x="50" y="224"/>
                    <a:pt x="51" y="225"/>
                  </a:cubicBezTo>
                  <a:cubicBezTo>
                    <a:pt x="53" y="227"/>
                    <a:pt x="53" y="226"/>
                    <a:pt x="55" y="226"/>
                  </a:cubicBezTo>
                  <a:cubicBezTo>
                    <a:pt x="56" y="226"/>
                    <a:pt x="57" y="229"/>
                    <a:pt x="58" y="228"/>
                  </a:cubicBezTo>
                  <a:cubicBezTo>
                    <a:pt x="60" y="227"/>
                    <a:pt x="62" y="229"/>
                    <a:pt x="63" y="230"/>
                  </a:cubicBezTo>
                  <a:cubicBezTo>
                    <a:pt x="65" y="231"/>
                    <a:pt x="62" y="232"/>
                    <a:pt x="62" y="232"/>
                  </a:cubicBezTo>
                  <a:cubicBezTo>
                    <a:pt x="60" y="233"/>
                    <a:pt x="63" y="234"/>
                    <a:pt x="63" y="234"/>
                  </a:cubicBezTo>
                  <a:cubicBezTo>
                    <a:pt x="63" y="234"/>
                    <a:pt x="60" y="234"/>
                    <a:pt x="61" y="236"/>
                  </a:cubicBezTo>
                  <a:cubicBezTo>
                    <a:pt x="63" y="237"/>
                    <a:pt x="62" y="238"/>
                    <a:pt x="61" y="239"/>
                  </a:cubicBezTo>
                  <a:cubicBezTo>
                    <a:pt x="61" y="240"/>
                    <a:pt x="58" y="240"/>
                    <a:pt x="57" y="240"/>
                  </a:cubicBezTo>
                  <a:cubicBezTo>
                    <a:pt x="55" y="240"/>
                    <a:pt x="54" y="242"/>
                    <a:pt x="53" y="244"/>
                  </a:cubicBezTo>
                  <a:cubicBezTo>
                    <a:pt x="54" y="244"/>
                    <a:pt x="58" y="244"/>
                    <a:pt x="58" y="245"/>
                  </a:cubicBezTo>
                  <a:cubicBezTo>
                    <a:pt x="58" y="246"/>
                    <a:pt x="53" y="247"/>
                    <a:pt x="53" y="248"/>
                  </a:cubicBezTo>
                  <a:cubicBezTo>
                    <a:pt x="53" y="249"/>
                    <a:pt x="55" y="249"/>
                    <a:pt x="55" y="251"/>
                  </a:cubicBezTo>
                  <a:cubicBezTo>
                    <a:pt x="55" y="251"/>
                    <a:pt x="52" y="252"/>
                    <a:pt x="52" y="252"/>
                  </a:cubicBezTo>
                  <a:cubicBezTo>
                    <a:pt x="51" y="253"/>
                    <a:pt x="51" y="254"/>
                    <a:pt x="50" y="255"/>
                  </a:cubicBezTo>
                  <a:cubicBezTo>
                    <a:pt x="50" y="256"/>
                    <a:pt x="48" y="255"/>
                    <a:pt x="48" y="257"/>
                  </a:cubicBezTo>
                  <a:cubicBezTo>
                    <a:pt x="47" y="258"/>
                    <a:pt x="49" y="260"/>
                    <a:pt x="51" y="260"/>
                  </a:cubicBezTo>
                  <a:cubicBezTo>
                    <a:pt x="53" y="261"/>
                    <a:pt x="55" y="262"/>
                    <a:pt x="58" y="264"/>
                  </a:cubicBezTo>
                  <a:cubicBezTo>
                    <a:pt x="59" y="265"/>
                    <a:pt x="60" y="266"/>
                    <a:pt x="61" y="266"/>
                  </a:cubicBezTo>
                  <a:cubicBezTo>
                    <a:pt x="62" y="268"/>
                    <a:pt x="62" y="267"/>
                    <a:pt x="64" y="266"/>
                  </a:cubicBezTo>
                  <a:cubicBezTo>
                    <a:pt x="67" y="266"/>
                    <a:pt x="70" y="269"/>
                    <a:pt x="73" y="269"/>
                  </a:cubicBezTo>
                  <a:cubicBezTo>
                    <a:pt x="76" y="269"/>
                    <a:pt x="79" y="271"/>
                    <a:pt x="82" y="272"/>
                  </a:cubicBezTo>
                  <a:cubicBezTo>
                    <a:pt x="85" y="273"/>
                    <a:pt x="87" y="272"/>
                    <a:pt x="90" y="272"/>
                  </a:cubicBezTo>
                  <a:cubicBezTo>
                    <a:pt x="91" y="273"/>
                    <a:pt x="92" y="274"/>
                    <a:pt x="92" y="275"/>
                  </a:cubicBezTo>
                  <a:cubicBezTo>
                    <a:pt x="92" y="276"/>
                    <a:pt x="93" y="276"/>
                    <a:pt x="94" y="276"/>
                  </a:cubicBezTo>
                  <a:cubicBezTo>
                    <a:pt x="97" y="277"/>
                    <a:pt x="99" y="282"/>
                    <a:pt x="103" y="280"/>
                  </a:cubicBezTo>
                  <a:cubicBezTo>
                    <a:pt x="104" y="279"/>
                    <a:pt x="106" y="278"/>
                    <a:pt x="105" y="277"/>
                  </a:cubicBezTo>
                  <a:cubicBezTo>
                    <a:pt x="104" y="276"/>
                    <a:pt x="103" y="275"/>
                    <a:pt x="102" y="274"/>
                  </a:cubicBezTo>
                  <a:cubicBezTo>
                    <a:pt x="100" y="272"/>
                    <a:pt x="99" y="270"/>
                    <a:pt x="100" y="267"/>
                  </a:cubicBezTo>
                  <a:cubicBezTo>
                    <a:pt x="100" y="265"/>
                    <a:pt x="99" y="263"/>
                    <a:pt x="97" y="262"/>
                  </a:cubicBezTo>
                  <a:cubicBezTo>
                    <a:pt x="95" y="261"/>
                    <a:pt x="98" y="259"/>
                    <a:pt x="99" y="258"/>
                  </a:cubicBezTo>
                  <a:cubicBezTo>
                    <a:pt x="100" y="256"/>
                    <a:pt x="100" y="254"/>
                    <a:pt x="103" y="254"/>
                  </a:cubicBezTo>
                  <a:cubicBezTo>
                    <a:pt x="104" y="254"/>
                    <a:pt x="105" y="253"/>
                    <a:pt x="106" y="252"/>
                  </a:cubicBezTo>
                  <a:cubicBezTo>
                    <a:pt x="107" y="251"/>
                    <a:pt x="108" y="251"/>
                    <a:pt x="109" y="250"/>
                  </a:cubicBezTo>
                  <a:cubicBezTo>
                    <a:pt x="108" y="250"/>
                    <a:pt x="106" y="249"/>
                    <a:pt x="106" y="248"/>
                  </a:cubicBezTo>
                  <a:cubicBezTo>
                    <a:pt x="106" y="247"/>
                    <a:pt x="108" y="248"/>
                    <a:pt x="108" y="248"/>
                  </a:cubicBezTo>
                  <a:cubicBezTo>
                    <a:pt x="108" y="247"/>
                    <a:pt x="106" y="244"/>
                    <a:pt x="105" y="243"/>
                  </a:cubicBezTo>
                  <a:cubicBezTo>
                    <a:pt x="104" y="241"/>
                    <a:pt x="103" y="241"/>
                    <a:pt x="101" y="241"/>
                  </a:cubicBezTo>
                  <a:cubicBezTo>
                    <a:pt x="98" y="241"/>
                    <a:pt x="100" y="239"/>
                    <a:pt x="98" y="238"/>
                  </a:cubicBezTo>
                  <a:cubicBezTo>
                    <a:pt x="97" y="237"/>
                    <a:pt x="94" y="237"/>
                    <a:pt x="96" y="235"/>
                  </a:cubicBezTo>
                  <a:cubicBezTo>
                    <a:pt x="97" y="233"/>
                    <a:pt x="99" y="232"/>
                    <a:pt x="97" y="231"/>
                  </a:cubicBezTo>
                  <a:cubicBezTo>
                    <a:pt x="96" y="229"/>
                    <a:pt x="98" y="228"/>
                    <a:pt x="99" y="227"/>
                  </a:cubicBezTo>
                  <a:cubicBezTo>
                    <a:pt x="99" y="226"/>
                    <a:pt x="101" y="223"/>
                    <a:pt x="101" y="224"/>
                  </a:cubicBezTo>
                  <a:cubicBezTo>
                    <a:pt x="102" y="225"/>
                    <a:pt x="103" y="227"/>
                    <a:pt x="104" y="228"/>
                  </a:cubicBezTo>
                  <a:cubicBezTo>
                    <a:pt x="106" y="228"/>
                    <a:pt x="107" y="227"/>
                    <a:pt x="107" y="226"/>
                  </a:cubicBezTo>
                  <a:cubicBezTo>
                    <a:pt x="106" y="224"/>
                    <a:pt x="106" y="223"/>
                    <a:pt x="108" y="222"/>
                  </a:cubicBezTo>
                  <a:cubicBezTo>
                    <a:pt x="110" y="221"/>
                    <a:pt x="110" y="219"/>
                    <a:pt x="112" y="219"/>
                  </a:cubicBezTo>
                  <a:cubicBezTo>
                    <a:pt x="114" y="218"/>
                    <a:pt x="116" y="215"/>
                    <a:pt x="118" y="216"/>
                  </a:cubicBezTo>
                  <a:cubicBezTo>
                    <a:pt x="120" y="216"/>
                    <a:pt x="120" y="218"/>
                    <a:pt x="122" y="216"/>
                  </a:cubicBezTo>
                  <a:cubicBezTo>
                    <a:pt x="124" y="215"/>
                    <a:pt x="124" y="216"/>
                    <a:pt x="126" y="217"/>
                  </a:cubicBezTo>
                  <a:cubicBezTo>
                    <a:pt x="128" y="217"/>
                    <a:pt x="130" y="217"/>
                    <a:pt x="132" y="218"/>
                  </a:cubicBezTo>
                  <a:cubicBezTo>
                    <a:pt x="134" y="219"/>
                    <a:pt x="134" y="221"/>
                    <a:pt x="136" y="223"/>
                  </a:cubicBezTo>
                  <a:cubicBezTo>
                    <a:pt x="136" y="223"/>
                    <a:pt x="136" y="220"/>
                    <a:pt x="138" y="221"/>
                  </a:cubicBezTo>
                  <a:cubicBezTo>
                    <a:pt x="139" y="221"/>
                    <a:pt x="140" y="223"/>
                    <a:pt x="142" y="223"/>
                  </a:cubicBezTo>
                  <a:cubicBezTo>
                    <a:pt x="143" y="224"/>
                    <a:pt x="144" y="222"/>
                    <a:pt x="145" y="221"/>
                  </a:cubicBezTo>
                  <a:cubicBezTo>
                    <a:pt x="147" y="219"/>
                    <a:pt x="148" y="221"/>
                    <a:pt x="150" y="221"/>
                  </a:cubicBezTo>
                  <a:cubicBezTo>
                    <a:pt x="152" y="221"/>
                    <a:pt x="153" y="219"/>
                    <a:pt x="155" y="220"/>
                  </a:cubicBezTo>
                  <a:cubicBezTo>
                    <a:pt x="157" y="221"/>
                    <a:pt x="158" y="222"/>
                    <a:pt x="160" y="223"/>
                  </a:cubicBezTo>
                  <a:cubicBezTo>
                    <a:pt x="162" y="224"/>
                    <a:pt x="161" y="223"/>
                    <a:pt x="163" y="222"/>
                  </a:cubicBezTo>
                  <a:cubicBezTo>
                    <a:pt x="164" y="221"/>
                    <a:pt x="168" y="222"/>
                    <a:pt x="169" y="222"/>
                  </a:cubicBezTo>
                  <a:cubicBezTo>
                    <a:pt x="170" y="222"/>
                    <a:pt x="172" y="220"/>
                    <a:pt x="172" y="219"/>
                  </a:cubicBezTo>
                  <a:cubicBezTo>
                    <a:pt x="172" y="217"/>
                    <a:pt x="169" y="217"/>
                    <a:pt x="168" y="216"/>
                  </a:cubicBezTo>
                  <a:cubicBezTo>
                    <a:pt x="161" y="213"/>
                    <a:pt x="171" y="214"/>
                    <a:pt x="169" y="210"/>
                  </a:cubicBezTo>
                  <a:cubicBezTo>
                    <a:pt x="168" y="209"/>
                    <a:pt x="166" y="209"/>
                    <a:pt x="169" y="208"/>
                  </a:cubicBezTo>
                  <a:cubicBezTo>
                    <a:pt x="170" y="207"/>
                    <a:pt x="172" y="208"/>
                    <a:pt x="173" y="207"/>
                  </a:cubicBezTo>
                  <a:cubicBezTo>
                    <a:pt x="177" y="207"/>
                    <a:pt x="166" y="202"/>
                    <a:pt x="171" y="200"/>
                  </a:cubicBezTo>
                  <a:cubicBezTo>
                    <a:pt x="172" y="200"/>
                    <a:pt x="174" y="200"/>
                    <a:pt x="175" y="200"/>
                  </a:cubicBezTo>
                  <a:cubicBezTo>
                    <a:pt x="178" y="200"/>
                    <a:pt x="180" y="200"/>
                    <a:pt x="183" y="199"/>
                  </a:cubicBezTo>
                  <a:cubicBezTo>
                    <a:pt x="185" y="198"/>
                    <a:pt x="187" y="198"/>
                    <a:pt x="189" y="198"/>
                  </a:cubicBezTo>
                  <a:cubicBezTo>
                    <a:pt x="191" y="197"/>
                    <a:pt x="193" y="196"/>
                    <a:pt x="196" y="196"/>
                  </a:cubicBezTo>
                  <a:cubicBezTo>
                    <a:pt x="200" y="195"/>
                    <a:pt x="204" y="194"/>
                    <a:pt x="208" y="192"/>
                  </a:cubicBezTo>
                  <a:cubicBezTo>
                    <a:pt x="211" y="190"/>
                    <a:pt x="217" y="190"/>
                    <a:pt x="219" y="194"/>
                  </a:cubicBezTo>
                  <a:cubicBezTo>
                    <a:pt x="220" y="196"/>
                    <a:pt x="219" y="196"/>
                    <a:pt x="220" y="198"/>
                  </a:cubicBezTo>
                  <a:cubicBezTo>
                    <a:pt x="220" y="201"/>
                    <a:pt x="224" y="198"/>
                    <a:pt x="226" y="199"/>
                  </a:cubicBezTo>
                  <a:cubicBezTo>
                    <a:pt x="227" y="199"/>
                    <a:pt x="226" y="200"/>
                    <a:pt x="227" y="200"/>
                  </a:cubicBezTo>
                  <a:cubicBezTo>
                    <a:pt x="228" y="201"/>
                    <a:pt x="228" y="200"/>
                    <a:pt x="228" y="200"/>
                  </a:cubicBezTo>
                  <a:cubicBezTo>
                    <a:pt x="229" y="199"/>
                    <a:pt x="230" y="200"/>
                    <a:pt x="231" y="201"/>
                  </a:cubicBezTo>
                  <a:cubicBezTo>
                    <a:pt x="232" y="201"/>
                    <a:pt x="232" y="201"/>
                    <a:pt x="231" y="202"/>
                  </a:cubicBezTo>
                  <a:cubicBezTo>
                    <a:pt x="230" y="205"/>
                    <a:pt x="237" y="203"/>
                    <a:pt x="239" y="202"/>
                  </a:cubicBezTo>
                  <a:cubicBezTo>
                    <a:pt x="239" y="202"/>
                    <a:pt x="248" y="197"/>
                    <a:pt x="248" y="198"/>
                  </a:cubicBezTo>
                  <a:cubicBezTo>
                    <a:pt x="248" y="199"/>
                    <a:pt x="246" y="201"/>
                    <a:pt x="248" y="202"/>
                  </a:cubicBezTo>
                  <a:cubicBezTo>
                    <a:pt x="250" y="202"/>
                    <a:pt x="251" y="203"/>
                    <a:pt x="252" y="204"/>
                  </a:cubicBezTo>
                  <a:cubicBezTo>
                    <a:pt x="255" y="207"/>
                    <a:pt x="256" y="210"/>
                    <a:pt x="258" y="213"/>
                  </a:cubicBezTo>
                  <a:cubicBezTo>
                    <a:pt x="260" y="216"/>
                    <a:pt x="261" y="219"/>
                    <a:pt x="263" y="221"/>
                  </a:cubicBezTo>
                  <a:cubicBezTo>
                    <a:pt x="266" y="224"/>
                    <a:pt x="266" y="217"/>
                    <a:pt x="269" y="220"/>
                  </a:cubicBezTo>
                  <a:cubicBezTo>
                    <a:pt x="273" y="224"/>
                    <a:pt x="275" y="222"/>
                    <a:pt x="280" y="221"/>
                  </a:cubicBezTo>
                  <a:cubicBezTo>
                    <a:pt x="282" y="220"/>
                    <a:pt x="283" y="223"/>
                    <a:pt x="284" y="224"/>
                  </a:cubicBezTo>
                  <a:cubicBezTo>
                    <a:pt x="285" y="226"/>
                    <a:pt x="287" y="226"/>
                    <a:pt x="288" y="228"/>
                  </a:cubicBezTo>
                  <a:cubicBezTo>
                    <a:pt x="289" y="230"/>
                    <a:pt x="291" y="230"/>
                    <a:pt x="293" y="230"/>
                  </a:cubicBezTo>
                  <a:cubicBezTo>
                    <a:pt x="296" y="229"/>
                    <a:pt x="295" y="230"/>
                    <a:pt x="296" y="231"/>
                  </a:cubicBezTo>
                  <a:cubicBezTo>
                    <a:pt x="298" y="235"/>
                    <a:pt x="304" y="230"/>
                    <a:pt x="307" y="230"/>
                  </a:cubicBezTo>
                  <a:cubicBezTo>
                    <a:pt x="310" y="229"/>
                    <a:pt x="313" y="226"/>
                    <a:pt x="316" y="225"/>
                  </a:cubicBezTo>
                  <a:cubicBezTo>
                    <a:pt x="320" y="222"/>
                    <a:pt x="322" y="222"/>
                    <a:pt x="327" y="223"/>
                  </a:cubicBezTo>
                  <a:cubicBezTo>
                    <a:pt x="329" y="223"/>
                    <a:pt x="329" y="224"/>
                    <a:pt x="331" y="226"/>
                  </a:cubicBezTo>
                  <a:cubicBezTo>
                    <a:pt x="332" y="227"/>
                    <a:pt x="334" y="227"/>
                    <a:pt x="336" y="227"/>
                  </a:cubicBezTo>
                  <a:cubicBezTo>
                    <a:pt x="338" y="227"/>
                    <a:pt x="339" y="228"/>
                    <a:pt x="341" y="228"/>
                  </a:cubicBezTo>
                  <a:cubicBezTo>
                    <a:pt x="343" y="230"/>
                    <a:pt x="344" y="228"/>
                    <a:pt x="346" y="227"/>
                  </a:cubicBezTo>
                  <a:cubicBezTo>
                    <a:pt x="349" y="224"/>
                    <a:pt x="344" y="222"/>
                    <a:pt x="346" y="219"/>
                  </a:cubicBezTo>
                  <a:cubicBezTo>
                    <a:pt x="347" y="217"/>
                    <a:pt x="351" y="213"/>
                    <a:pt x="353" y="214"/>
                  </a:cubicBezTo>
                  <a:cubicBezTo>
                    <a:pt x="357" y="216"/>
                    <a:pt x="362" y="216"/>
                    <a:pt x="366" y="218"/>
                  </a:cubicBezTo>
                  <a:cubicBezTo>
                    <a:pt x="368" y="219"/>
                    <a:pt x="367" y="221"/>
                    <a:pt x="368" y="222"/>
                  </a:cubicBezTo>
                  <a:cubicBezTo>
                    <a:pt x="369" y="225"/>
                    <a:pt x="371" y="225"/>
                    <a:pt x="374" y="226"/>
                  </a:cubicBezTo>
                  <a:cubicBezTo>
                    <a:pt x="378" y="227"/>
                    <a:pt x="382" y="224"/>
                    <a:pt x="386" y="225"/>
                  </a:cubicBezTo>
                  <a:cubicBezTo>
                    <a:pt x="387" y="225"/>
                    <a:pt x="389" y="225"/>
                    <a:pt x="390" y="226"/>
                  </a:cubicBezTo>
                  <a:cubicBezTo>
                    <a:pt x="392" y="227"/>
                    <a:pt x="394" y="227"/>
                    <a:pt x="396" y="229"/>
                  </a:cubicBezTo>
                  <a:cubicBezTo>
                    <a:pt x="401" y="233"/>
                    <a:pt x="409" y="233"/>
                    <a:pt x="415" y="231"/>
                  </a:cubicBezTo>
                  <a:cubicBezTo>
                    <a:pt x="419" y="230"/>
                    <a:pt x="422" y="228"/>
                    <a:pt x="426" y="227"/>
                  </a:cubicBezTo>
                  <a:cubicBezTo>
                    <a:pt x="428" y="225"/>
                    <a:pt x="431" y="227"/>
                    <a:pt x="433" y="227"/>
                  </a:cubicBezTo>
                  <a:cubicBezTo>
                    <a:pt x="435" y="228"/>
                    <a:pt x="436" y="226"/>
                    <a:pt x="438" y="227"/>
                  </a:cubicBezTo>
                  <a:cubicBezTo>
                    <a:pt x="439" y="228"/>
                    <a:pt x="443" y="231"/>
                    <a:pt x="445" y="230"/>
                  </a:cubicBezTo>
                  <a:cubicBezTo>
                    <a:pt x="446" y="230"/>
                    <a:pt x="448" y="229"/>
                    <a:pt x="449" y="228"/>
                  </a:cubicBezTo>
                  <a:cubicBezTo>
                    <a:pt x="452" y="227"/>
                    <a:pt x="453" y="227"/>
                    <a:pt x="453" y="225"/>
                  </a:cubicBezTo>
                  <a:cubicBezTo>
                    <a:pt x="453" y="221"/>
                    <a:pt x="456" y="217"/>
                    <a:pt x="458" y="215"/>
                  </a:cubicBezTo>
                  <a:cubicBezTo>
                    <a:pt x="459" y="214"/>
                    <a:pt x="460" y="212"/>
                    <a:pt x="459" y="211"/>
                  </a:cubicBezTo>
                  <a:cubicBezTo>
                    <a:pt x="458" y="210"/>
                    <a:pt x="455" y="210"/>
                    <a:pt x="457" y="208"/>
                  </a:cubicBezTo>
                  <a:cubicBezTo>
                    <a:pt x="460" y="205"/>
                    <a:pt x="465" y="205"/>
                    <a:pt x="470" y="204"/>
                  </a:cubicBezTo>
                  <a:cubicBezTo>
                    <a:pt x="472" y="204"/>
                    <a:pt x="474" y="204"/>
                    <a:pt x="476" y="205"/>
                  </a:cubicBezTo>
                  <a:cubicBezTo>
                    <a:pt x="478" y="206"/>
                    <a:pt x="481" y="206"/>
                    <a:pt x="483" y="207"/>
                  </a:cubicBezTo>
                  <a:cubicBezTo>
                    <a:pt x="486" y="208"/>
                    <a:pt x="487" y="212"/>
                    <a:pt x="489" y="215"/>
                  </a:cubicBezTo>
                  <a:cubicBezTo>
                    <a:pt x="490" y="218"/>
                    <a:pt x="492" y="221"/>
                    <a:pt x="493" y="224"/>
                  </a:cubicBezTo>
                  <a:cubicBezTo>
                    <a:pt x="493" y="225"/>
                    <a:pt x="493" y="227"/>
                    <a:pt x="494" y="229"/>
                  </a:cubicBezTo>
                  <a:cubicBezTo>
                    <a:pt x="494" y="230"/>
                    <a:pt x="497" y="230"/>
                    <a:pt x="498" y="230"/>
                  </a:cubicBezTo>
                  <a:cubicBezTo>
                    <a:pt x="502" y="231"/>
                    <a:pt x="507" y="233"/>
                    <a:pt x="508" y="237"/>
                  </a:cubicBezTo>
                  <a:cubicBezTo>
                    <a:pt x="509" y="240"/>
                    <a:pt x="510" y="242"/>
                    <a:pt x="514" y="242"/>
                  </a:cubicBezTo>
                  <a:cubicBezTo>
                    <a:pt x="515" y="242"/>
                    <a:pt x="517" y="242"/>
                    <a:pt x="518" y="242"/>
                  </a:cubicBezTo>
                  <a:cubicBezTo>
                    <a:pt x="520" y="242"/>
                    <a:pt x="520" y="240"/>
                    <a:pt x="522" y="240"/>
                  </a:cubicBezTo>
                  <a:cubicBezTo>
                    <a:pt x="525" y="240"/>
                    <a:pt x="528" y="237"/>
                    <a:pt x="530" y="241"/>
                  </a:cubicBezTo>
                  <a:cubicBezTo>
                    <a:pt x="530" y="243"/>
                    <a:pt x="530" y="243"/>
                    <a:pt x="529" y="244"/>
                  </a:cubicBezTo>
                  <a:cubicBezTo>
                    <a:pt x="527" y="246"/>
                    <a:pt x="527" y="247"/>
                    <a:pt x="526" y="249"/>
                  </a:cubicBezTo>
                  <a:cubicBezTo>
                    <a:pt x="525" y="252"/>
                    <a:pt x="523" y="255"/>
                    <a:pt x="521" y="258"/>
                  </a:cubicBezTo>
                  <a:cubicBezTo>
                    <a:pt x="520" y="260"/>
                    <a:pt x="519" y="259"/>
                    <a:pt x="518" y="258"/>
                  </a:cubicBezTo>
                  <a:cubicBezTo>
                    <a:pt x="516" y="257"/>
                    <a:pt x="516" y="258"/>
                    <a:pt x="514" y="259"/>
                  </a:cubicBezTo>
                  <a:cubicBezTo>
                    <a:pt x="513" y="259"/>
                    <a:pt x="511" y="260"/>
                    <a:pt x="511" y="260"/>
                  </a:cubicBezTo>
                  <a:cubicBezTo>
                    <a:pt x="510" y="261"/>
                    <a:pt x="513" y="265"/>
                    <a:pt x="513" y="267"/>
                  </a:cubicBezTo>
                  <a:cubicBezTo>
                    <a:pt x="512" y="268"/>
                    <a:pt x="512" y="270"/>
                    <a:pt x="512" y="271"/>
                  </a:cubicBezTo>
                  <a:cubicBezTo>
                    <a:pt x="511" y="273"/>
                    <a:pt x="509" y="272"/>
                    <a:pt x="509" y="274"/>
                  </a:cubicBezTo>
                  <a:cubicBezTo>
                    <a:pt x="511" y="273"/>
                    <a:pt x="512" y="274"/>
                    <a:pt x="514" y="272"/>
                  </a:cubicBezTo>
                  <a:cubicBezTo>
                    <a:pt x="515" y="270"/>
                    <a:pt x="517" y="272"/>
                    <a:pt x="519" y="272"/>
                  </a:cubicBezTo>
                  <a:cubicBezTo>
                    <a:pt x="523" y="274"/>
                    <a:pt x="527" y="272"/>
                    <a:pt x="531" y="269"/>
                  </a:cubicBezTo>
                  <a:cubicBezTo>
                    <a:pt x="534" y="266"/>
                    <a:pt x="537" y="262"/>
                    <a:pt x="540" y="259"/>
                  </a:cubicBezTo>
                  <a:cubicBezTo>
                    <a:pt x="543" y="255"/>
                    <a:pt x="546" y="251"/>
                    <a:pt x="549" y="247"/>
                  </a:cubicBezTo>
                  <a:cubicBezTo>
                    <a:pt x="554" y="240"/>
                    <a:pt x="559" y="235"/>
                    <a:pt x="558" y="226"/>
                  </a:cubicBezTo>
                  <a:cubicBezTo>
                    <a:pt x="558" y="222"/>
                    <a:pt x="559" y="220"/>
                    <a:pt x="561" y="217"/>
                  </a:cubicBezTo>
                  <a:cubicBezTo>
                    <a:pt x="562" y="215"/>
                    <a:pt x="562" y="214"/>
                    <a:pt x="563" y="212"/>
                  </a:cubicBezTo>
                  <a:cubicBezTo>
                    <a:pt x="563" y="212"/>
                    <a:pt x="563" y="211"/>
                    <a:pt x="563" y="210"/>
                  </a:cubicBezTo>
                  <a:cubicBezTo>
                    <a:pt x="563" y="209"/>
                    <a:pt x="561" y="208"/>
                    <a:pt x="561" y="207"/>
                  </a:cubicBezTo>
                  <a:cubicBezTo>
                    <a:pt x="561" y="207"/>
                    <a:pt x="563" y="208"/>
                    <a:pt x="563" y="207"/>
                  </a:cubicBezTo>
                  <a:cubicBezTo>
                    <a:pt x="562" y="206"/>
                    <a:pt x="562" y="205"/>
                    <a:pt x="561" y="205"/>
                  </a:cubicBezTo>
                  <a:cubicBezTo>
                    <a:pt x="560" y="204"/>
                    <a:pt x="558" y="201"/>
                    <a:pt x="557" y="200"/>
                  </a:cubicBezTo>
                  <a:cubicBezTo>
                    <a:pt x="556" y="200"/>
                    <a:pt x="551" y="198"/>
                    <a:pt x="550" y="199"/>
                  </a:cubicBezTo>
                  <a:cubicBezTo>
                    <a:pt x="550" y="200"/>
                    <a:pt x="551" y="201"/>
                    <a:pt x="550" y="201"/>
                  </a:cubicBezTo>
                  <a:cubicBezTo>
                    <a:pt x="548" y="201"/>
                    <a:pt x="548" y="203"/>
                    <a:pt x="547" y="203"/>
                  </a:cubicBezTo>
                  <a:cubicBezTo>
                    <a:pt x="545" y="205"/>
                    <a:pt x="544" y="202"/>
                    <a:pt x="544" y="201"/>
                  </a:cubicBezTo>
                  <a:cubicBezTo>
                    <a:pt x="544" y="199"/>
                    <a:pt x="546" y="198"/>
                    <a:pt x="543" y="199"/>
                  </a:cubicBezTo>
                  <a:cubicBezTo>
                    <a:pt x="540" y="200"/>
                    <a:pt x="544" y="202"/>
                    <a:pt x="540" y="202"/>
                  </a:cubicBezTo>
                  <a:cubicBezTo>
                    <a:pt x="539" y="202"/>
                    <a:pt x="541" y="197"/>
                    <a:pt x="540" y="196"/>
                  </a:cubicBezTo>
                  <a:cubicBezTo>
                    <a:pt x="540" y="197"/>
                    <a:pt x="529" y="197"/>
                    <a:pt x="534" y="194"/>
                  </a:cubicBezTo>
                  <a:cubicBezTo>
                    <a:pt x="538" y="191"/>
                    <a:pt x="542" y="188"/>
                    <a:pt x="546" y="185"/>
                  </a:cubicBezTo>
                  <a:cubicBezTo>
                    <a:pt x="547" y="184"/>
                    <a:pt x="548" y="182"/>
                    <a:pt x="549" y="181"/>
                  </a:cubicBezTo>
                  <a:cubicBezTo>
                    <a:pt x="552" y="179"/>
                    <a:pt x="555" y="177"/>
                    <a:pt x="557" y="175"/>
                  </a:cubicBezTo>
                  <a:cubicBezTo>
                    <a:pt x="558" y="174"/>
                    <a:pt x="559" y="172"/>
                    <a:pt x="561" y="171"/>
                  </a:cubicBezTo>
                  <a:cubicBezTo>
                    <a:pt x="563" y="169"/>
                    <a:pt x="565" y="167"/>
                    <a:pt x="567" y="165"/>
                  </a:cubicBezTo>
                  <a:cubicBezTo>
                    <a:pt x="571" y="162"/>
                    <a:pt x="577" y="162"/>
                    <a:pt x="582" y="162"/>
                  </a:cubicBezTo>
                  <a:cubicBezTo>
                    <a:pt x="583" y="162"/>
                    <a:pt x="584" y="162"/>
                    <a:pt x="585" y="162"/>
                  </a:cubicBezTo>
                  <a:cubicBezTo>
                    <a:pt x="586" y="163"/>
                    <a:pt x="586" y="164"/>
                    <a:pt x="587" y="164"/>
                  </a:cubicBezTo>
                  <a:cubicBezTo>
                    <a:pt x="588" y="163"/>
                    <a:pt x="590" y="163"/>
                    <a:pt x="591" y="162"/>
                  </a:cubicBezTo>
                  <a:cubicBezTo>
                    <a:pt x="592" y="162"/>
                    <a:pt x="593" y="163"/>
                    <a:pt x="594" y="163"/>
                  </a:cubicBezTo>
                  <a:cubicBezTo>
                    <a:pt x="595" y="163"/>
                    <a:pt x="596" y="163"/>
                    <a:pt x="597" y="163"/>
                  </a:cubicBezTo>
                  <a:cubicBezTo>
                    <a:pt x="597" y="162"/>
                    <a:pt x="598" y="163"/>
                    <a:pt x="599" y="163"/>
                  </a:cubicBezTo>
                  <a:cubicBezTo>
                    <a:pt x="601" y="163"/>
                    <a:pt x="601" y="160"/>
                    <a:pt x="604" y="160"/>
                  </a:cubicBezTo>
                  <a:cubicBezTo>
                    <a:pt x="605" y="160"/>
                    <a:pt x="607" y="160"/>
                    <a:pt x="608" y="160"/>
                  </a:cubicBezTo>
                  <a:cubicBezTo>
                    <a:pt x="609" y="161"/>
                    <a:pt x="610" y="162"/>
                    <a:pt x="611" y="162"/>
                  </a:cubicBezTo>
                  <a:cubicBezTo>
                    <a:pt x="612" y="163"/>
                    <a:pt x="616" y="161"/>
                    <a:pt x="616" y="164"/>
                  </a:cubicBezTo>
                  <a:cubicBezTo>
                    <a:pt x="616" y="164"/>
                    <a:pt x="613" y="164"/>
                    <a:pt x="613" y="165"/>
                  </a:cubicBezTo>
                  <a:cubicBezTo>
                    <a:pt x="612" y="167"/>
                    <a:pt x="616" y="166"/>
                    <a:pt x="616" y="166"/>
                  </a:cubicBezTo>
                  <a:cubicBezTo>
                    <a:pt x="618" y="166"/>
                    <a:pt x="620" y="166"/>
                    <a:pt x="621" y="166"/>
                  </a:cubicBezTo>
                  <a:cubicBezTo>
                    <a:pt x="622" y="165"/>
                    <a:pt x="622" y="165"/>
                    <a:pt x="623" y="164"/>
                  </a:cubicBezTo>
                  <a:cubicBezTo>
                    <a:pt x="624" y="164"/>
                    <a:pt x="625" y="165"/>
                    <a:pt x="627" y="165"/>
                  </a:cubicBezTo>
                  <a:cubicBezTo>
                    <a:pt x="628" y="165"/>
                    <a:pt x="635" y="163"/>
                    <a:pt x="631" y="162"/>
                  </a:cubicBezTo>
                  <a:cubicBezTo>
                    <a:pt x="629" y="162"/>
                    <a:pt x="628" y="163"/>
                    <a:pt x="628" y="160"/>
                  </a:cubicBezTo>
                  <a:cubicBezTo>
                    <a:pt x="628" y="159"/>
                    <a:pt x="630" y="156"/>
                    <a:pt x="631" y="155"/>
                  </a:cubicBezTo>
                  <a:cubicBezTo>
                    <a:pt x="633" y="154"/>
                    <a:pt x="634" y="153"/>
                    <a:pt x="636" y="151"/>
                  </a:cubicBezTo>
                  <a:cubicBezTo>
                    <a:pt x="637" y="150"/>
                    <a:pt x="639" y="150"/>
                    <a:pt x="640" y="148"/>
                  </a:cubicBezTo>
                  <a:cubicBezTo>
                    <a:pt x="641" y="146"/>
                    <a:pt x="642" y="145"/>
                    <a:pt x="644" y="145"/>
                  </a:cubicBezTo>
                  <a:cubicBezTo>
                    <a:pt x="646" y="145"/>
                    <a:pt x="649" y="144"/>
                    <a:pt x="651" y="144"/>
                  </a:cubicBezTo>
                  <a:cubicBezTo>
                    <a:pt x="653" y="144"/>
                    <a:pt x="654" y="146"/>
                    <a:pt x="655" y="146"/>
                  </a:cubicBezTo>
                  <a:cubicBezTo>
                    <a:pt x="656" y="145"/>
                    <a:pt x="657" y="143"/>
                    <a:pt x="658" y="144"/>
                  </a:cubicBezTo>
                  <a:cubicBezTo>
                    <a:pt x="659" y="145"/>
                    <a:pt x="656" y="148"/>
                    <a:pt x="656" y="149"/>
                  </a:cubicBezTo>
                  <a:cubicBezTo>
                    <a:pt x="656" y="151"/>
                    <a:pt x="657" y="149"/>
                    <a:pt x="659" y="150"/>
                  </a:cubicBezTo>
                  <a:cubicBezTo>
                    <a:pt x="659" y="150"/>
                    <a:pt x="657" y="152"/>
                    <a:pt x="657" y="153"/>
                  </a:cubicBezTo>
                  <a:cubicBezTo>
                    <a:pt x="657" y="154"/>
                    <a:pt x="664" y="149"/>
                    <a:pt x="664" y="149"/>
                  </a:cubicBezTo>
                  <a:cubicBezTo>
                    <a:pt x="665" y="148"/>
                    <a:pt x="666" y="147"/>
                    <a:pt x="668" y="146"/>
                  </a:cubicBezTo>
                  <a:cubicBezTo>
                    <a:pt x="669" y="145"/>
                    <a:pt x="672" y="147"/>
                    <a:pt x="672" y="145"/>
                  </a:cubicBezTo>
                  <a:cubicBezTo>
                    <a:pt x="671" y="143"/>
                    <a:pt x="672" y="139"/>
                    <a:pt x="675" y="139"/>
                  </a:cubicBezTo>
                  <a:cubicBezTo>
                    <a:pt x="676" y="138"/>
                    <a:pt x="678" y="137"/>
                    <a:pt x="679" y="138"/>
                  </a:cubicBezTo>
                  <a:cubicBezTo>
                    <a:pt x="680" y="138"/>
                    <a:pt x="682" y="140"/>
                    <a:pt x="683" y="139"/>
                  </a:cubicBezTo>
                  <a:cubicBezTo>
                    <a:pt x="681" y="140"/>
                    <a:pt x="678" y="139"/>
                    <a:pt x="677" y="142"/>
                  </a:cubicBezTo>
                  <a:cubicBezTo>
                    <a:pt x="677" y="143"/>
                    <a:pt x="677" y="144"/>
                    <a:pt x="677" y="145"/>
                  </a:cubicBezTo>
                  <a:cubicBezTo>
                    <a:pt x="677" y="146"/>
                    <a:pt x="675" y="146"/>
                    <a:pt x="676" y="147"/>
                  </a:cubicBezTo>
                  <a:cubicBezTo>
                    <a:pt x="676" y="148"/>
                    <a:pt x="677" y="148"/>
                    <a:pt x="676" y="149"/>
                  </a:cubicBezTo>
                  <a:cubicBezTo>
                    <a:pt x="675" y="149"/>
                    <a:pt x="674" y="150"/>
                    <a:pt x="675" y="151"/>
                  </a:cubicBezTo>
                  <a:cubicBezTo>
                    <a:pt x="675" y="151"/>
                    <a:pt x="669" y="153"/>
                    <a:pt x="669" y="154"/>
                  </a:cubicBezTo>
                  <a:cubicBezTo>
                    <a:pt x="667" y="155"/>
                    <a:pt x="666" y="157"/>
                    <a:pt x="664" y="158"/>
                  </a:cubicBezTo>
                  <a:cubicBezTo>
                    <a:pt x="662" y="160"/>
                    <a:pt x="660" y="161"/>
                    <a:pt x="658" y="163"/>
                  </a:cubicBezTo>
                  <a:cubicBezTo>
                    <a:pt x="654" y="166"/>
                    <a:pt x="651" y="173"/>
                    <a:pt x="646" y="173"/>
                  </a:cubicBezTo>
                  <a:cubicBezTo>
                    <a:pt x="645" y="173"/>
                    <a:pt x="641" y="174"/>
                    <a:pt x="641" y="175"/>
                  </a:cubicBezTo>
                  <a:cubicBezTo>
                    <a:pt x="641" y="178"/>
                    <a:pt x="641" y="179"/>
                    <a:pt x="638" y="181"/>
                  </a:cubicBezTo>
                  <a:cubicBezTo>
                    <a:pt x="634" y="184"/>
                    <a:pt x="634" y="190"/>
                    <a:pt x="635" y="195"/>
                  </a:cubicBezTo>
                  <a:cubicBezTo>
                    <a:pt x="636" y="200"/>
                    <a:pt x="635" y="206"/>
                    <a:pt x="638" y="210"/>
                  </a:cubicBezTo>
                  <a:cubicBezTo>
                    <a:pt x="639" y="212"/>
                    <a:pt x="639" y="215"/>
                    <a:pt x="639" y="217"/>
                  </a:cubicBezTo>
                  <a:cubicBezTo>
                    <a:pt x="639" y="217"/>
                    <a:pt x="639" y="219"/>
                    <a:pt x="640" y="219"/>
                  </a:cubicBezTo>
                  <a:cubicBezTo>
                    <a:pt x="641" y="219"/>
                    <a:pt x="639" y="222"/>
                    <a:pt x="640" y="222"/>
                  </a:cubicBezTo>
                  <a:cubicBezTo>
                    <a:pt x="640" y="222"/>
                    <a:pt x="645" y="218"/>
                    <a:pt x="645" y="217"/>
                  </a:cubicBezTo>
                  <a:cubicBezTo>
                    <a:pt x="647" y="215"/>
                    <a:pt x="648" y="213"/>
                    <a:pt x="649" y="210"/>
                  </a:cubicBezTo>
                  <a:cubicBezTo>
                    <a:pt x="650" y="208"/>
                    <a:pt x="654" y="206"/>
                    <a:pt x="655" y="206"/>
                  </a:cubicBezTo>
                  <a:cubicBezTo>
                    <a:pt x="658" y="208"/>
                    <a:pt x="655" y="202"/>
                    <a:pt x="656" y="201"/>
                  </a:cubicBezTo>
                  <a:cubicBezTo>
                    <a:pt x="658" y="198"/>
                    <a:pt x="659" y="197"/>
                    <a:pt x="662" y="197"/>
                  </a:cubicBezTo>
                  <a:cubicBezTo>
                    <a:pt x="665" y="197"/>
                    <a:pt x="669" y="197"/>
                    <a:pt x="667" y="194"/>
                  </a:cubicBezTo>
                  <a:cubicBezTo>
                    <a:pt x="664" y="191"/>
                    <a:pt x="666" y="188"/>
                    <a:pt x="669" y="186"/>
                  </a:cubicBezTo>
                  <a:cubicBezTo>
                    <a:pt x="670" y="185"/>
                    <a:pt x="670" y="187"/>
                    <a:pt x="671" y="187"/>
                  </a:cubicBezTo>
                  <a:cubicBezTo>
                    <a:pt x="673" y="187"/>
                    <a:pt x="673" y="184"/>
                    <a:pt x="673" y="183"/>
                  </a:cubicBezTo>
                  <a:cubicBezTo>
                    <a:pt x="671" y="181"/>
                    <a:pt x="669" y="180"/>
                    <a:pt x="671" y="177"/>
                  </a:cubicBezTo>
                  <a:cubicBezTo>
                    <a:pt x="671" y="177"/>
                    <a:pt x="674" y="176"/>
                    <a:pt x="673" y="175"/>
                  </a:cubicBezTo>
                  <a:cubicBezTo>
                    <a:pt x="672" y="175"/>
                    <a:pt x="671" y="173"/>
                    <a:pt x="670" y="173"/>
                  </a:cubicBezTo>
                  <a:cubicBezTo>
                    <a:pt x="669" y="173"/>
                    <a:pt x="670" y="174"/>
                    <a:pt x="669" y="174"/>
                  </a:cubicBezTo>
                  <a:cubicBezTo>
                    <a:pt x="667" y="174"/>
                    <a:pt x="666" y="173"/>
                    <a:pt x="667" y="171"/>
                  </a:cubicBezTo>
                  <a:cubicBezTo>
                    <a:pt x="668" y="169"/>
                    <a:pt x="670" y="168"/>
                    <a:pt x="672" y="165"/>
                  </a:cubicBezTo>
                  <a:cubicBezTo>
                    <a:pt x="673" y="163"/>
                    <a:pt x="673" y="160"/>
                    <a:pt x="676" y="158"/>
                  </a:cubicBezTo>
                  <a:cubicBezTo>
                    <a:pt x="677" y="157"/>
                    <a:pt x="677" y="159"/>
                    <a:pt x="677" y="159"/>
                  </a:cubicBezTo>
                  <a:cubicBezTo>
                    <a:pt x="679" y="159"/>
                    <a:pt x="679" y="157"/>
                    <a:pt x="680" y="158"/>
                  </a:cubicBezTo>
                  <a:cubicBezTo>
                    <a:pt x="681" y="158"/>
                    <a:pt x="681" y="159"/>
                    <a:pt x="682" y="158"/>
                  </a:cubicBezTo>
                  <a:cubicBezTo>
                    <a:pt x="684" y="157"/>
                    <a:pt x="685" y="156"/>
                    <a:pt x="687" y="155"/>
                  </a:cubicBezTo>
                  <a:cubicBezTo>
                    <a:pt x="690" y="154"/>
                    <a:pt x="686" y="158"/>
                    <a:pt x="688" y="159"/>
                  </a:cubicBezTo>
                  <a:cubicBezTo>
                    <a:pt x="688" y="160"/>
                    <a:pt x="692" y="156"/>
                    <a:pt x="693" y="156"/>
                  </a:cubicBezTo>
                  <a:cubicBezTo>
                    <a:pt x="695" y="155"/>
                    <a:pt x="697" y="154"/>
                    <a:pt x="700" y="154"/>
                  </a:cubicBezTo>
                  <a:cubicBezTo>
                    <a:pt x="702" y="154"/>
                    <a:pt x="704" y="154"/>
                    <a:pt x="705" y="156"/>
                  </a:cubicBezTo>
                  <a:cubicBezTo>
                    <a:pt x="706" y="156"/>
                    <a:pt x="707" y="157"/>
                    <a:pt x="708" y="158"/>
                  </a:cubicBezTo>
                  <a:cubicBezTo>
                    <a:pt x="709" y="159"/>
                    <a:pt x="709" y="156"/>
                    <a:pt x="710" y="156"/>
                  </a:cubicBezTo>
                  <a:cubicBezTo>
                    <a:pt x="718" y="149"/>
                    <a:pt x="727" y="146"/>
                    <a:pt x="736" y="142"/>
                  </a:cubicBezTo>
                  <a:cubicBezTo>
                    <a:pt x="738" y="141"/>
                    <a:pt x="741" y="140"/>
                    <a:pt x="742" y="138"/>
                  </a:cubicBezTo>
                  <a:cubicBezTo>
                    <a:pt x="743" y="136"/>
                    <a:pt x="743" y="139"/>
                    <a:pt x="745" y="139"/>
                  </a:cubicBezTo>
                  <a:cubicBezTo>
                    <a:pt x="746" y="139"/>
                    <a:pt x="748" y="139"/>
                    <a:pt x="749" y="139"/>
                  </a:cubicBezTo>
                  <a:cubicBezTo>
                    <a:pt x="750" y="140"/>
                    <a:pt x="751" y="141"/>
                    <a:pt x="752" y="141"/>
                  </a:cubicBezTo>
                  <a:cubicBezTo>
                    <a:pt x="755" y="141"/>
                    <a:pt x="755" y="137"/>
                    <a:pt x="754" y="135"/>
                  </a:cubicBezTo>
                  <a:cubicBezTo>
                    <a:pt x="754" y="134"/>
                    <a:pt x="750" y="132"/>
                    <a:pt x="751" y="131"/>
                  </a:cubicBezTo>
                  <a:cubicBezTo>
                    <a:pt x="751" y="130"/>
                    <a:pt x="749" y="125"/>
                    <a:pt x="748" y="126"/>
                  </a:cubicBezTo>
                  <a:cubicBezTo>
                    <a:pt x="748" y="127"/>
                    <a:pt x="746" y="125"/>
                    <a:pt x="745" y="125"/>
                  </a:cubicBezTo>
                  <a:cubicBezTo>
                    <a:pt x="744" y="124"/>
                    <a:pt x="745" y="123"/>
                    <a:pt x="744" y="122"/>
                  </a:cubicBezTo>
                  <a:cubicBezTo>
                    <a:pt x="744" y="121"/>
                    <a:pt x="741" y="122"/>
                    <a:pt x="741" y="122"/>
                  </a:cubicBezTo>
                  <a:cubicBezTo>
                    <a:pt x="740" y="123"/>
                    <a:pt x="737" y="122"/>
                    <a:pt x="738" y="121"/>
                  </a:cubicBezTo>
                  <a:cubicBezTo>
                    <a:pt x="738" y="120"/>
                    <a:pt x="741" y="121"/>
                    <a:pt x="742" y="121"/>
                  </a:cubicBezTo>
                  <a:cubicBezTo>
                    <a:pt x="742" y="120"/>
                    <a:pt x="739" y="120"/>
                    <a:pt x="739" y="120"/>
                  </a:cubicBezTo>
                  <a:cubicBezTo>
                    <a:pt x="739" y="117"/>
                    <a:pt x="747" y="122"/>
                    <a:pt x="748" y="122"/>
                  </a:cubicBezTo>
                  <a:cubicBezTo>
                    <a:pt x="750" y="123"/>
                    <a:pt x="756" y="121"/>
                    <a:pt x="758" y="119"/>
                  </a:cubicBezTo>
                  <a:cubicBezTo>
                    <a:pt x="759" y="118"/>
                    <a:pt x="757" y="118"/>
                    <a:pt x="757" y="117"/>
                  </a:cubicBezTo>
                  <a:cubicBezTo>
                    <a:pt x="757" y="117"/>
                    <a:pt x="761" y="117"/>
                    <a:pt x="761" y="115"/>
                  </a:cubicBezTo>
                  <a:cubicBezTo>
                    <a:pt x="760" y="114"/>
                    <a:pt x="758" y="113"/>
                    <a:pt x="759" y="112"/>
                  </a:cubicBezTo>
                  <a:cubicBezTo>
                    <a:pt x="759" y="111"/>
                    <a:pt x="761" y="109"/>
                    <a:pt x="761" y="109"/>
                  </a:cubicBezTo>
                  <a:cubicBezTo>
                    <a:pt x="762" y="109"/>
                    <a:pt x="766" y="110"/>
                    <a:pt x="766" y="109"/>
                  </a:cubicBezTo>
                  <a:cubicBezTo>
                    <a:pt x="765" y="110"/>
                    <a:pt x="762" y="111"/>
                    <a:pt x="763" y="112"/>
                  </a:cubicBezTo>
                  <a:cubicBezTo>
                    <a:pt x="764" y="113"/>
                    <a:pt x="765" y="114"/>
                    <a:pt x="765" y="114"/>
                  </a:cubicBezTo>
                  <a:cubicBezTo>
                    <a:pt x="765" y="115"/>
                    <a:pt x="764" y="116"/>
                    <a:pt x="765" y="116"/>
                  </a:cubicBezTo>
                  <a:cubicBezTo>
                    <a:pt x="767" y="116"/>
                    <a:pt x="769" y="115"/>
                    <a:pt x="771" y="115"/>
                  </a:cubicBezTo>
                  <a:cubicBezTo>
                    <a:pt x="773" y="115"/>
                    <a:pt x="775" y="115"/>
                    <a:pt x="777" y="116"/>
                  </a:cubicBezTo>
                  <a:cubicBezTo>
                    <a:pt x="778" y="117"/>
                    <a:pt x="778" y="117"/>
                    <a:pt x="778" y="119"/>
                  </a:cubicBezTo>
                  <a:cubicBezTo>
                    <a:pt x="778" y="120"/>
                    <a:pt x="782" y="121"/>
                    <a:pt x="783" y="121"/>
                  </a:cubicBezTo>
                  <a:cubicBezTo>
                    <a:pt x="784" y="122"/>
                    <a:pt x="790" y="126"/>
                    <a:pt x="791" y="124"/>
                  </a:cubicBezTo>
                  <a:cubicBezTo>
                    <a:pt x="790" y="127"/>
                    <a:pt x="796" y="124"/>
                    <a:pt x="796" y="124"/>
                  </a:cubicBezTo>
                  <a:cubicBezTo>
                    <a:pt x="796" y="123"/>
                    <a:pt x="792" y="123"/>
                    <a:pt x="793" y="122"/>
                  </a:cubicBezTo>
                  <a:cubicBezTo>
                    <a:pt x="793" y="120"/>
                    <a:pt x="796" y="122"/>
                    <a:pt x="796" y="122"/>
                  </a:cubicBezTo>
                  <a:cubicBezTo>
                    <a:pt x="796" y="120"/>
                    <a:pt x="795" y="122"/>
                    <a:pt x="796" y="119"/>
                  </a:cubicBezTo>
                  <a:cubicBezTo>
                    <a:pt x="796" y="118"/>
                    <a:pt x="796" y="117"/>
                    <a:pt x="796" y="116"/>
                  </a:cubicBezTo>
                  <a:cubicBezTo>
                    <a:pt x="795" y="115"/>
                    <a:pt x="794" y="115"/>
                    <a:pt x="794" y="114"/>
                  </a:cubicBezTo>
                  <a:cubicBezTo>
                    <a:pt x="794" y="114"/>
                    <a:pt x="801" y="116"/>
                    <a:pt x="802" y="115"/>
                  </a:cubicBezTo>
                  <a:cubicBezTo>
                    <a:pt x="802" y="115"/>
                    <a:pt x="801" y="114"/>
                    <a:pt x="800" y="114"/>
                  </a:cubicBezTo>
                  <a:cubicBezTo>
                    <a:pt x="801" y="114"/>
                    <a:pt x="804" y="115"/>
                    <a:pt x="805" y="114"/>
                  </a:cubicBezTo>
                  <a:cubicBezTo>
                    <a:pt x="805" y="113"/>
                    <a:pt x="805" y="112"/>
                    <a:pt x="806" y="111"/>
                  </a:cubicBezTo>
                  <a:cubicBezTo>
                    <a:pt x="806" y="111"/>
                    <a:pt x="809" y="111"/>
                    <a:pt x="809" y="111"/>
                  </a:cubicBezTo>
                  <a:cubicBezTo>
                    <a:pt x="809" y="111"/>
                    <a:pt x="808" y="111"/>
                    <a:pt x="808" y="111"/>
                  </a:cubicBezTo>
                  <a:cubicBezTo>
                    <a:pt x="807" y="110"/>
                    <a:pt x="810" y="111"/>
                    <a:pt x="808" y="111"/>
                  </a:cubicBezTo>
                  <a:close/>
                  <a:moveTo>
                    <a:pt x="405" y="192"/>
                  </a:moveTo>
                  <a:cubicBezTo>
                    <a:pt x="404" y="195"/>
                    <a:pt x="404" y="198"/>
                    <a:pt x="403" y="201"/>
                  </a:cubicBezTo>
                  <a:cubicBezTo>
                    <a:pt x="402" y="203"/>
                    <a:pt x="399" y="202"/>
                    <a:pt x="399" y="204"/>
                  </a:cubicBezTo>
                  <a:cubicBezTo>
                    <a:pt x="399" y="204"/>
                    <a:pt x="401" y="204"/>
                    <a:pt x="402" y="204"/>
                  </a:cubicBezTo>
                  <a:cubicBezTo>
                    <a:pt x="402" y="204"/>
                    <a:pt x="393" y="210"/>
                    <a:pt x="392" y="210"/>
                  </a:cubicBezTo>
                  <a:cubicBezTo>
                    <a:pt x="391" y="211"/>
                    <a:pt x="390" y="212"/>
                    <a:pt x="388" y="212"/>
                  </a:cubicBezTo>
                  <a:cubicBezTo>
                    <a:pt x="387" y="213"/>
                    <a:pt x="386" y="215"/>
                    <a:pt x="385" y="216"/>
                  </a:cubicBezTo>
                  <a:cubicBezTo>
                    <a:pt x="384" y="217"/>
                    <a:pt x="377" y="219"/>
                    <a:pt x="376" y="217"/>
                  </a:cubicBezTo>
                  <a:cubicBezTo>
                    <a:pt x="376" y="216"/>
                    <a:pt x="383" y="214"/>
                    <a:pt x="384" y="213"/>
                  </a:cubicBezTo>
                  <a:cubicBezTo>
                    <a:pt x="387" y="211"/>
                    <a:pt x="390" y="208"/>
                    <a:pt x="393" y="206"/>
                  </a:cubicBezTo>
                  <a:cubicBezTo>
                    <a:pt x="395" y="205"/>
                    <a:pt x="395" y="202"/>
                    <a:pt x="397" y="201"/>
                  </a:cubicBezTo>
                  <a:cubicBezTo>
                    <a:pt x="399" y="198"/>
                    <a:pt x="401" y="195"/>
                    <a:pt x="402" y="192"/>
                  </a:cubicBezTo>
                  <a:cubicBezTo>
                    <a:pt x="402" y="190"/>
                    <a:pt x="402" y="190"/>
                    <a:pt x="404" y="189"/>
                  </a:cubicBezTo>
                  <a:cubicBezTo>
                    <a:pt x="406" y="188"/>
                    <a:pt x="405" y="191"/>
                    <a:pt x="405" y="192"/>
                  </a:cubicBezTo>
                  <a:cubicBezTo>
                    <a:pt x="404" y="193"/>
                    <a:pt x="405" y="190"/>
                    <a:pt x="405" y="192"/>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402" name="Freeform 721">
              <a:extLst>
                <a:ext uri="{FF2B5EF4-FFF2-40B4-BE49-F238E27FC236}">
                  <a16:creationId xmlns:a16="http://schemas.microsoft.com/office/drawing/2014/main" id="{AC2BCCEA-7FC9-6F22-1349-D398041439AB}"/>
                </a:ext>
              </a:extLst>
            </p:cNvPr>
            <p:cNvSpPr>
              <a:spLocks/>
            </p:cNvSpPr>
            <p:nvPr/>
          </p:nvSpPr>
          <p:spPr bwMode="auto">
            <a:xfrm>
              <a:off x="10338373" y="3032619"/>
              <a:ext cx="59020" cy="133431"/>
            </a:xfrm>
            <a:custGeom>
              <a:avLst/>
              <a:gdLst>
                <a:gd name="T0" fmla="*/ 13 w 15"/>
                <a:gd name="T1" fmla="*/ 26 h 32"/>
                <a:gd name="T2" fmla="*/ 10 w 15"/>
                <a:gd name="T3" fmla="*/ 13 h 32"/>
                <a:gd name="T4" fmla="*/ 9 w 15"/>
                <a:gd name="T5" fmla="*/ 4 h 32"/>
                <a:gd name="T6" fmla="*/ 9 w 15"/>
                <a:gd name="T7" fmla="*/ 1 h 32"/>
                <a:gd name="T8" fmla="*/ 6 w 15"/>
                <a:gd name="T9" fmla="*/ 0 h 32"/>
                <a:gd name="T10" fmla="*/ 7 w 15"/>
                <a:gd name="T11" fmla="*/ 3 h 32"/>
                <a:gd name="T12" fmla="*/ 6 w 15"/>
                <a:gd name="T13" fmla="*/ 5 h 32"/>
                <a:gd name="T14" fmla="*/ 4 w 15"/>
                <a:gd name="T15" fmla="*/ 7 h 32"/>
                <a:gd name="T16" fmla="*/ 4 w 15"/>
                <a:gd name="T17" fmla="*/ 9 h 32"/>
                <a:gd name="T18" fmla="*/ 2 w 15"/>
                <a:gd name="T19" fmla="*/ 14 h 32"/>
                <a:gd name="T20" fmla="*/ 5 w 15"/>
                <a:gd name="T21" fmla="*/ 20 h 32"/>
                <a:gd name="T22" fmla="*/ 6 w 15"/>
                <a:gd name="T23" fmla="*/ 32 h 32"/>
                <a:gd name="T24" fmla="*/ 15 w 15"/>
                <a:gd name="T25" fmla="*/ 32 h 32"/>
                <a:gd name="T26" fmla="*/ 13 w 15"/>
                <a:gd name="T27" fmla="*/ 26 h 32"/>
                <a:gd name="T28" fmla="*/ 13 w 15"/>
                <a:gd name="T29" fmla="*/ 2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32">
                  <a:moveTo>
                    <a:pt x="13" y="26"/>
                  </a:moveTo>
                  <a:cubicBezTo>
                    <a:pt x="13" y="22"/>
                    <a:pt x="9" y="17"/>
                    <a:pt x="10" y="13"/>
                  </a:cubicBezTo>
                  <a:cubicBezTo>
                    <a:pt x="11" y="10"/>
                    <a:pt x="10" y="7"/>
                    <a:pt x="9" y="4"/>
                  </a:cubicBezTo>
                  <a:cubicBezTo>
                    <a:pt x="9" y="3"/>
                    <a:pt x="9" y="2"/>
                    <a:pt x="9" y="1"/>
                  </a:cubicBezTo>
                  <a:cubicBezTo>
                    <a:pt x="9" y="0"/>
                    <a:pt x="6" y="0"/>
                    <a:pt x="6" y="0"/>
                  </a:cubicBezTo>
                  <a:cubicBezTo>
                    <a:pt x="6" y="1"/>
                    <a:pt x="7" y="2"/>
                    <a:pt x="7" y="3"/>
                  </a:cubicBezTo>
                  <a:cubicBezTo>
                    <a:pt x="8" y="4"/>
                    <a:pt x="7" y="5"/>
                    <a:pt x="6" y="5"/>
                  </a:cubicBezTo>
                  <a:cubicBezTo>
                    <a:pt x="5" y="6"/>
                    <a:pt x="4" y="5"/>
                    <a:pt x="4" y="7"/>
                  </a:cubicBezTo>
                  <a:cubicBezTo>
                    <a:pt x="4" y="8"/>
                    <a:pt x="4" y="8"/>
                    <a:pt x="4" y="9"/>
                  </a:cubicBezTo>
                  <a:cubicBezTo>
                    <a:pt x="3" y="11"/>
                    <a:pt x="3" y="13"/>
                    <a:pt x="2" y="14"/>
                  </a:cubicBezTo>
                  <a:cubicBezTo>
                    <a:pt x="0" y="15"/>
                    <a:pt x="4" y="18"/>
                    <a:pt x="5" y="20"/>
                  </a:cubicBezTo>
                  <a:cubicBezTo>
                    <a:pt x="6" y="22"/>
                    <a:pt x="4" y="32"/>
                    <a:pt x="6" y="32"/>
                  </a:cubicBezTo>
                  <a:cubicBezTo>
                    <a:pt x="9" y="32"/>
                    <a:pt x="12" y="32"/>
                    <a:pt x="15" y="32"/>
                  </a:cubicBezTo>
                  <a:cubicBezTo>
                    <a:pt x="15" y="30"/>
                    <a:pt x="14" y="28"/>
                    <a:pt x="13" y="26"/>
                  </a:cubicBezTo>
                  <a:cubicBezTo>
                    <a:pt x="13" y="24"/>
                    <a:pt x="13" y="27"/>
                    <a:pt x="13" y="26"/>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403" name="Freeform 722">
              <a:extLst>
                <a:ext uri="{FF2B5EF4-FFF2-40B4-BE49-F238E27FC236}">
                  <a16:creationId xmlns:a16="http://schemas.microsoft.com/office/drawing/2014/main" id="{7AEF1EE8-C7DB-D0B8-C662-2096B6B6BFCA}"/>
                </a:ext>
              </a:extLst>
            </p:cNvPr>
            <p:cNvSpPr>
              <a:spLocks/>
            </p:cNvSpPr>
            <p:nvPr/>
          </p:nvSpPr>
          <p:spPr bwMode="auto">
            <a:xfrm>
              <a:off x="10350445" y="3161790"/>
              <a:ext cx="59020" cy="96523"/>
            </a:xfrm>
            <a:custGeom>
              <a:avLst/>
              <a:gdLst>
                <a:gd name="T0" fmla="*/ 12 w 15"/>
                <a:gd name="T1" fmla="*/ 1 h 23"/>
                <a:gd name="T2" fmla="*/ 7 w 15"/>
                <a:gd name="T3" fmla="*/ 1 h 23"/>
                <a:gd name="T4" fmla="*/ 2 w 15"/>
                <a:gd name="T5" fmla="*/ 2 h 23"/>
                <a:gd name="T6" fmla="*/ 1 w 15"/>
                <a:gd name="T7" fmla="*/ 7 h 23"/>
                <a:gd name="T8" fmla="*/ 2 w 15"/>
                <a:gd name="T9" fmla="*/ 11 h 23"/>
                <a:gd name="T10" fmla="*/ 1 w 15"/>
                <a:gd name="T11" fmla="*/ 23 h 23"/>
                <a:gd name="T12" fmla="*/ 4 w 15"/>
                <a:gd name="T13" fmla="*/ 20 h 23"/>
                <a:gd name="T14" fmla="*/ 7 w 15"/>
                <a:gd name="T15" fmla="*/ 20 h 23"/>
                <a:gd name="T16" fmla="*/ 9 w 15"/>
                <a:gd name="T17" fmla="*/ 23 h 23"/>
                <a:gd name="T18" fmla="*/ 9 w 15"/>
                <a:gd name="T19" fmla="*/ 20 h 23"/>
                <a:gd name="T20" fmla="*/ 6 w 15"/>
                <a:gd name="T21" fmla="*/ 16 h 23"/>
                <a:gd name="T22" fmla="*/ 4 w 15"/>
                <a:gd name="T23" fmla="*/ 7 h 23"/>
                <a:gd name="T24" fmla="*/ 9 w 15"/>
                <a:gd name="T25" fmla="*/ 3 h 23"/>
                <a:gd name="T26" fmla="*/ 15 w 15"/>
                <a:gd name="T27" fmla="*/ 6 h 23"/>
                <a:gd name="T28" fmla="*/ 12 w 15"/>
                <a:gd name="T29"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23">
                  <a:moveTo>
                    <a:pt x="12" y="1"/>
                  </a:moveTo>
                  <a:cubicBezTo>
                    <a:pt x="11" y="1"/>
                    <a:pt x="9" y="1"/>
                    <a:pt x="7" y="1"/>
                  </a:cubicBezTo>
                  <a:cubicBezTo>
                    <a:pt x="5" y="1"/>
                    <a:pt x="3" y="0"/>
                    <a:pt x="2" y="2"/>
                  </a:cubicBezTo>
                  <a:cubicBezTo>
                    <a:pt x="2" y="4"/>
                    <a:pt x="1" y="5"/>
                    <a:pt x="1" y="7"/>
                  </a:cubicBezTo>
                  <a:cubicBezTo>
                    <a:pt x="1" y="8"/>
                    <a:pt x="2" y="9"/>
                    <a:pt x="2" y="11"/>
                  </a:cubicBezTo>
                  <a:cubicBezTo>
                    <a:pt x="2" y="12"/>
                    <a:pt x="0" y="23"/>
                    <a:pt x="1" y="23"/>
                  </a:cubicBezTo>
                  <a:cubicBezTo>
                    <a:pt x="3" y="22"/>
                    <a:pt x="1" y="19"/>
                    <a:pt x="4" y="20"/>
                  </a:cubicBezTo>
                  <a:cubicBezTo>
                    <a:pt x="5" y="20"/>
                    <a:pt x="7" y="19"/>
                    <a:pt x="7" y="20"/>
                  </a:cubicBezTo>
                  <a:cubicBezTo>
                    <a:pt x="8" y="20"/>
                    <a:pt x="8" y="23"/>
                    <a:pt x="9" y="23"/>
                  </a:cubicBezTo>
                  <a:cubicBezTo>
                    <a:pt x="9" y="23"/>
                    <a:pt x="9" y="20"/>
                    <a:pt x="9" y="20"/>
                  </a:cubicBezTo>
                  <a:cubicBezTo>
                    <a:pt x="9" y="18"/>
                    <a:pt x="7" y="17"/>
                    <a:pt x="6" y="16"/>
                  </a:cubicBezTo>
                  <a:cubicBezTo>
                    <a:pt x="5" y="14"/>
                    <a:pt x="2" y="9"/>
                    <a:pt x="4" y="7"/>
                  </a:cubicBezTo>
                  <a:cubicBezTo>
                    <a:pt x="7" y="5"/>
                    <a:pt x="6" y="4"/>
                    <a:pt x="9" y="3"/>
                  </a:cubicBezTo>
                  <a:cubicBezTo>
                    <a:pt x="11" y="2"/>
                    <a:pt x="14" y="4"/>
                    <a:pt x="15" y="6"/>
                  </a:cubicBezTo>
                  <a:cubicBezTo>
                    <a:pt x="14" y="4"/>
                    <a:pt x="13" y="2"/>
                    <a:pt x="12" y="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404" name="Freeform 723">
              <a:extLst>
                <a:ext uri="{FF2B5EF4-FFF2-40B4-BE49-F238E27FC236}">
                  <a16:creationId xmlns:a16="http://schemas.microsoft.com/office/drawing/2014/main" id="{E2FD7A65-2D2B-DFC6-8403-E243FFD555E5}"/>
                </a:ext>
              </a:extLst>
            </p:cNvPr>
            <p:cNvSpPr>
              <a:spLocks/>
            </p:cNvSpPr>
            <p:nvPr/>
          </p:nvSpPr>
          <p:spPr bwMode="auto">
            <a:xfrm>
              <a:off x="10039247" y="3445686"/>
              <a:ext cx="83166" cy="105041"/>
            </a:xfrm>
            <a:custGeom>
              <a:avLst/>
              <a:gdLst>
                <a:gd name="T0" fmla="*/ 5 w 21"/>
                <a:gd name="T1" fmla="*/ 1 h 25"/>
                <a:gd name="T2" fmla="*/ 4 w 21"/>
                <a:gd name="T3" fmla="*/ 7 h 25"/>
                <a:gd name="T4" fmla="*/ 1 w 21"/>
                <a:gd name="T5" fmla="*/ 9 h 25"/>
                <a:gd name="T6" fmla="*/ 3 w 21"/>
                <a:gd name="T7" fmla="*/ 11 h 25"/>
                <a:gd name="T8" fmla="*/ 2 w 21"/>
                <a:gd name="T9" fmla="*/ 14 h 25"/>
                <a:gd name="T10" fmla="*/ 3 w 21"/>
                <a:gd name="T11" fmla="*/ 16 h 25"/>
                <a:gd name="T12" fmla="*/ 1 w 21"/>
                <a:gd name="T13" fmla="*/ 20 h 25"/>
                <a:gd name="T14" fmla="*/ 3 w 21"/>
                <a:gd name="T15" fmla="*/ 21 h 25"/>
                <a:gd name="T16" fmla="*/ 0 w 21"/>
                <a:gd name="T17" fmla="*/ 24 h 25"/>
                <a:gd name="T18" fmla="*/ 2 w 21"/>
                <a:gd name="T19" fmla="*/ 23 h 25"/>
                <a:gd name="T20" fmla="*/ 3 w 21"/>
                <a:gd name="T21" fmla="*/ 24 h 25"/>
                <a:gd name="T22" fmla="*/ 6 w 21"/>
                <a:gd name="T23" fmla="*/ 22 h 25"/>
                <a:gd name="T24" fmla="*/ 8 w 21"/>
                <a:gd name="T25" fmla="*/ 22 h 25"/>
                <a:gd name="T26" fmla="*/ 9 w 21"/>
                <a:gd name="T27" fmla="*/ 22 h 25"/>
                <a:gd name="T28" fmla="*/ 12 w 21"/>
                <a:gd name="T29" fmla="*/ 21 h 25"/>
                <a:gd name="T30" fmla="*/ 14 w 21"/>
                <a:gd name="T31" fmla="*/ 20 h 25"/>
                <a:gd name="T32" fmla="*/ 17 w 21"/>
                <a:gd name="T33" fmla="*/ 18 h 25"/>
                <a:gd name="T34" fmla="*/ 20 w 21"/>
                <a:gd name="T35" fmla="*/ 20 h 25"/>
                <a:gd name="T36" fmla="*/ 19 w 21"/>
                <a:gd name="T37" fmla="*/ 16 h 25"/>
                <a:gd name="T38" fmla="*/ 17 w 21"/>
                <a:gd name="T39" fmla="*/ 12 h 25"/>
                <a:gd name="T40" fmla="*/ 12 w 21"/>
                <a:gd name="T41" fmla="*/ 0 h 25"/>
                <a:gd name="T42" fmla="*/ 5 w 21"/>
                <a:gd name="T43" fmla="*/ 1 h 25"/>
                <a:gd name="T44" fmla="*/ 5 w 21"/>
                <a:gd name="T45" fmla="*/ 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 h="25">
                  <a:moveTo>
                    <a:pt x="5" y="1"/>
                  </a:moveTo>
                  <a:cubicBezTo>
                    <a:pt x="3" y="2"/>
                    <a:pt x="2" y="6"/>
                    <a:pt x="4" y="7"/>
                  </a:cubicBezTo>
                  <a:cubicBezTo>
                    <a:pt x="7" y="10"/>
                    <a:pt x="2" y="9"/>
                    <a:pt x="1" y="9"/>
                  </a:cubicBezTo>
                  <a:cubicBezTo>
                    <a:pt x="1" y="9"/>
                    <a:pt x="3" y="11"/>
                    <a:pt x="3" y="11"/>
                  </a:cubicBezTo>
                  <a:cubicBezTo>
                    <a:pt x="3" y="13"/>
                    <a:pt x="3" y="13"/>
                    <a:pt x="2" y="14"/>
                  </a:cubicBezTo>
                  <a:cubicBezTo>
                    <a:pt x="2" y="14"/>
                    <a:pt x="3" y="15"/>
                    <a:pt x="3" y="16"/>
                  </a:cubicBezTo>
                  <a:cubicBezTo>
                    <a:pt x="2" y="17"/>
                    <a:pt x="1" y="20"/>
                    <a:pt x="1" y="20"/>
                  </a:cubicBezTo>
                  <a:cubicBezTo>
                    <a:pt x="1" y="20"/>
                    <a:pt x="3" y="20"/>
                    <a:pt x="3" y="21"/>
                  </a:cubicBezTo>
                  <a:cubicBezTo>
                    <a:pt x="3" y="21"/>
                    <a:pt x="0" y="23"/>
                    <a:pt x="0" y="24"/>
                  </a:cubicBezTo>
                  <a:cubicBezTo>
                    <a:pt x="0" y="24"/>
                    <a:pt x="1" y="23"/>
                    <a:pt x="2" y="23"/>
                  </a:cubicBezTo>
                  <a:cubicBezTo>
                    <a:pt x="2" y="23"/>
                    <a:pt x="2" y="25"/>
                    <a:pt x="3" y="24"/>
                  </a:cubicBezTo>
                  <a:cubicBezTo>
                    <a:pt x="3" y="23"/>
                    <a:pt x="5" y="22"/>
                    <a:pt x="6" y="22"/>
                  </a:cubicBezTo>
                  <a:cubicBezTo>
                    <a:pt x="7" y="21"/>
                    <a:pt x="6" y="25"/>
                    <a:pt x="8" y="22"/>
                  </a:cubicBezTo>
                  <a:cubicBezTo>
                    <a:pt x="9" y="20"/>
                    <a:pt x="8" y="21"/>
                    <a:pt x="9" y="22"/>
                  </a:cubicBezTo>
                  <a:cubicBezTo>
                    <a:pt x="9" y="22"/>
                    <a:pt x="12" y="21"/>
                    <a:pt x="12" y="21"/>
                  </a:cubicBezTo>
                  <a:cubicBezTo>
                    <a:pt x="14" y="21"/>
                    <a:pt x="13" y="20"/>
                    <a:pt x="14" y="20"/>
                  </a:cubicBezTo>
                  <a:cubicBezTo>
                    <a:pt x="16" y="20"/>
                    <a:pt x="16" y="19"/>
                    <a:pt x="17" y="18"/>
                  </a:cubicBezTo>
                  <a:cubicBezTo>
                    <a:pt x="18" y="16"/>
                    <a:pt x="19" y="19"/>
                    <a:pt x="20" y="20"/>
                  </a:cubicBezTo>
                  <a:cubicBezTo>
                    <a:pt x="21" y="20"/>
                    <a:pt x="19" y="16"/>
                    <a:pt x="19" y="16"/>
                  </a:cubicBezTo>
                  <a:cubicBezTo>
                    <a:pt x="18" y="15"/>
                    <a:pt x="17" y="14"/>
                    <a:pt x="17" y="12"/>
                  </a:cubicBezTo>
                  <a:cubicBezTo>
                    <a:pt x="17" y="7"/>
                    <a:pt x="14" y="4"/>
                    <a:pt x="12" y="0"/>
                  </a:cubicBezTo>
                  <a:cubicBezTo>
                    <a:pt x="10" y="2"/>
                    <a:pt x="8" y="1"/>
                    <a:pt x="5" y="1"/>
                  </a:cubicBezTo>
                  <a:cubicBezTo>
                    <a:pt x="5" y="2"/>
                    <a:pt x="6" y="1"/>
                    <a:pt x="5" y="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405" name="Freeform 724">
              <a:extLst>
                <a:ext uri="{FF2B5EF4-FFF2-40B4-BE49-F238E27FC236}">
                  <a16:creationId xmlns:a16="http://schemas.microsoft.com/office/drawing/2014/main" id="{2455DB62-DCBB-5AF5-7C6D-7B673863158D}"/>
                </a:ext>
              </a:extLst>
            </p:cNvPr>
            <p:cNvSpPr>
              <a:spLocks/>
            </p:cNvSpPr>
            <p:nvPr/>
          </p:nvSpPr>
          <p:spPr bwMode="auto">
            <a:xfrm>
              <a:off x="10004372" y="3333546"/>
              <a:ext cx="126090" cy="129173"/>
            </a:xfrm>
            <a:custGeom>
              <a:avLst/>
              <a:gdLst>
                <a:gd name="T0" fmla="*/ 32 w 32"/>
                <a:gd name="T1" fmla="*/ 3 h 31"/>
                <a:gd name="T2" fmla="*/ 29 w 32"/>
                <a:gd name="T3" fmla="*/ 1 h 31"/>
                <a:gd name="T4" fmla="*/ 27 w 32"/>
                <a:gd name="T5" fmla="*/ 4 h 31"/>
                <a:gd name="T6" fmla="*/ 25 w 32"/>
                <a:gd name="T7" fmla="*/ 5 h 31"/>
                <a:gd name="T8" fmla="*/ 20 w 32"/>
                <a:gd name="T9" fmla="*/ 6 h 31"/>
                <a:gd name="T10" fmla="*/ 20 w 32"/>
                <a:gd name="T11" fmla="*/ 10 h 31"/>
                <a:gd name="T12" fmla="*/ 13 w 32"/>
                <a:gd name="T13" fmla="*/ 9 h 31"/>
                <a:gd name="T14" fmla="*/ 10 w 32"/>
                <a:gd name="T15" fmla="*/ 12 h 31"/>
                <a:gd name="T16" fmla="*/ 0 w 32"/>
                <a:gd name="T17" fmla="*/ 19 h 31"/>
                <a:gd name="T18" fmla="*/ 6 w 32"/>
                <a:gd name="T19" fmla="*/ 21 h 31"/>
                <a:gd name="T20" fmla="*/ 5 w 32"/>
                <a:gd name="T21" fmla="*/ 24 h 31"/>
                <a:gd name="T22" fmla="*/ 6 w 32"/>
                <a:gd name="T23" fmla="*/ 26 h 31"/>
                <a:gd name="T24" fmla="*/ 3 w 32"/>
                <a:gd name="T25" fmla="*/ 29 h 31"/>
                <a:gd name="T26" fmla="*/ 5 w 32"/>
                <a:gd name="T27" fmla="*/ 30 h 31"/>
                <a:gd name="T28" fmla="*/ 5 w 32"/>
                <a:gd name="T29" fmla="*/ 31 h 31"/>
                <a:gd name="T30" fmla="*/ 9 w 32"/>
                <a:gd name="T31" fmla="*/ 31 h 31"/>
                <a:gd name="T32" fmla="*/ 12 w 32"/>
                <a:gd name="T33" fmla="*/ 31 h 31"/>
                <a:gd name="T34" fmla="*/ 14 w 32"/>
                <a:gd name="T35" fmla="*/ 28 h 31"/>
                <a:gd name="T36" fmla="*/ 21 w 32"/>
                <a:gd name="T37" fmla="*/ 27 h 31"/>
                <a:gd name="T38" fmla="*/ 16 w 32"/>
                <a:gd name="T39" fmla="*/ 22 h 31"/>
                <a:gd name="T40" fmla="*/ 20 w 32"/>
                <a:gd name="T41" fmla="*/ 19 h 31"/>
                <a:gd name="T42" fmla="*/ 27 w 32"/>
                <a:gd name="T43" fmla="*/ 14 h 31"/>
                <a:gd name="T44" fmla="*/ 27 w 32"/>
                <a:gd name="T45" fmla="*/ 8 h 31"/>
                <a:gd name="T46" fmla="*/ 32 w 32"/>
                <a:gd name="T47" fmla="*/ 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2" h="31">
                  <a:moveTo>
                    <a:pt x="32" y="3"/>
                  </a:moveTo>
                  <a:cubicBezTo>
                    <a:pt x="31" y="2"/>
                    <a:pt x="30" y="0"/>
                    <a:pt x="29" y="1"/>
                  </a:cubicBezTo>
                  <a:cubicBezTo>
                    <a:pt x="28" y="1"/>
                    <a:pt x="28" y="3"/>
                    <a:pt x="27" y="4"/>
                  </a:cubicBezTo>
                  <a:cubicBezTo>
                    <a:pt x="27" y="4"/>
                    <a:pt x="26" y="3"/>
                    <a:pt x="25" y="5"/>
                  </a:cubicBezTo>
                  <a:cubicBezTo>
                    <a:pt x="24" y="6"/>
                    <a:pt x="22" y="6"/>
                    <a:pt x="20" y="6"/>
                  </a:cubicBezTo>
                  <a:cubicBezTo>
                    <a:pt x="18" y="7"/>
                    <a:pt x="22" y="9"/>
                    <a:pt x="20" y="10"/>
                  </a:cubicBezTo>
                  <a:cubicBezTo>
                    <a:pt x="17" y="11"/>
                    <a:pt x="16" y="9"/>
                    <a:pt x="13" y="9"/>
                  </a:cubicBezTo>
                  <a:cubicBezTo>
                    <a:pt x="12" y="8"/>
                    <a:pt x="10" y="11"/>
                    <a:pt x="10" y="12"/>
                  </a:cubicBezTo>
                  <a:cubicBezTo>
                    <a:pt x="7" y="15"/>
                    <a:pt x="1" y="15"/>
                    <a:pt x="0" y="19"/>
                  </a:cubicBezTo>
                  <a:cubicBezTo>
                    <a:pt x="0" y="19"/>
                    <a:pt x="6" y="21"/>
                    <a:pt x="6" y="21"/>
                  </a:cubicBezTo>
                  <a:cubicBezTo>
                    <a:pt x="6" y="22"/>
                    <a:pt x="5" y="24"/>
                    <a:pt x="5" y="24"/>
                  </a:cubicBezTo>
                  <a:cubicBezTo>
                    <a:pt x="5" y="26"/>
                    <a:pt x="6" y="25"/>
                    <a:pt x="6" y="26"/>
                  </a:cubicBezTo>
                  <a:cubicBezTo>
                    <a:pt x="6" y="25"/>
                    <a:pt x="2" y="28"/>
                    <a:pt x="3" y="29"/>
                  </a:cubicBezTo>
                  <a:cubicBezTo>
                    <a:pt x="3" y="29"/>
                    <a:pt x="5" y="30"/>
                    <a:pt x="5" y="30"/>
                  </a:cubicBezTo>
                  <a:cubicBezTo>
                    <a:pt x="6" y="30"/>
                    <a:pt x="5" y="30"/>
                    <a:pt x="5" y="31"/>
                  </a:cubicBezTo>
                  <a:cubicBezTo>
                    <a:pt x="5" y="30"/>
                    <a:pt x="9" y="30"/>
                    <a:pt x="9" y="31"/>
                  </a:cubicBezTo>
                  <a:cubicBezTo>
                    <a:pt x="10" y="31"/>
                    <a:pt x="11" y="31"/>
                    <a:pt x="12" y="31"/>
                  </a:cubicBezTo>
                  <a:cubicBezTo>
                    <a:pt x="12" y="31"/>
                    <a:pt x="13" y="29"/>
                    <a:pt x="14" y="28"/>
                  </a:cubicBezTo>
                  <a:cubicBezTo>
                    <a:pt x="17" y="28"/>
                    <a:pt x="19" y="29"/>
                    <a:pt x="21" y="27"/>
                  </a:cubicBezTo>
                  <a:cubicBezTo>
                    <a:pt x="21" y="25"/>
                    <a:pt x="16" y="23"/>
                    <a:pt x="16" y="22"/>
                  </a:cubicBezTo>
                  <a:cubicBezTo>
                    <a:pt x="17" y="21"/>
                    <a:pt x="18" y="20"/>
                    <a:pt x="20" y="19"/>
                  </a:cubicBezTo>
                  <a:cubicBezTo>
                    <a:pt x="22" y="17"/>
                    <a:pt x="24" y="15"/>
                    <a:pt x="27" y="14"/>
                  </a:cubicBezTo>
                  <a:cubicBezTo>
                    <a:pt x="29" y="12"/>
                    <a:pt x="26" y="9"/>
                    <a:pt x="27" y="8"/>
                  </a:cubicBezTo>
                  <a:cubicBezTo>
                    <a:pt x="29" y="6"/>
                    <a:pt x="30" y="4"/>
                    <a:pt x="32" y="3"/>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406" name="Freeform 725">
              <a:extLst>
                <a:ext uri="{FF2B5EF4-FFF2-40B4-BE49-F238E27FC236}">
                  <a16:creationId xmlns:a16="http://schemas.microsoft.com/office/drawing/2014/main" id="{5E9E7F1D-D965-EF30-3B29-1C78A6DDCA77}"/>
                </a:ext>
              </a:extLst>
            </p:cNvPr>
            <p:cNvSpPr>
              <a:spLocks/>
            </p:cNvSpPr>
            <p:nvPr/>
          </p:nvSpPr>
          <p:spPr bwMode="auto">
            <a:xfrm>
              <a:off x="7396738" y="3004228"/>
              <a:ext cx="93897" cy="103621"/>
            </a:xfrm>
            <a:custGeom>
              <a:avLst/>
              <a:gdLst>
                <a:gd name="T0" fmla="*/ 21 w 24"/>
                <a:gd name="T1" fmla="*/ 8 h 25"/>
                <a:gd name="T2" fmla="*/ 18 w 24"/>
                <a:gd name="T3" fmla="*/ 5 h 25"/>
                <a:gd name="T4" fmla="*/ 15 w 24"/>
                <a:gd name="T5" fmla="*/ 6 h 25"/>
                <a:gd name="T6" fmla="*/ 16 w 24"/>
                <a:gd name="T7" fmla="*/ 1 h 25"/>
                <a:gd name="T8" fmla="*/ 10 w 24"/>
                <a:gd name="T9" fmla="*/ 1 h 25"/>
                <a:gd name="T10" fmla="*/ 10 w 24"/>
                <a:gd name="T11" fmla="*/ 2 h 25"/>
                <a:gd name="T12" fmla="*/ 9 w 24"/>
                <a:gd name="T13" fmla="*/ 3 h 25"/>
                <a:gd name="T14" fmla="*/ 11 w 24"/>
                <a:gd name="T15" fmla="*/ 4 h 25"/>
                <a:gd name="T16" fmla="*/ 9 w 24"/>
                <a:gd name="T17" fmla="*/ 5 h 25"/>
                <a:gd name="T18" fmla="*/ 2 w 24"/>
                <a:gd name="T19" fmla="*/ 6 h 25"/>
                <a:gd name="T20" fmla="*/ 3 w 24"/>
                <a:gd name="T21" fmla="*/ 7 h 25"/>
                <a:gd name="T22" fmla="*/ 2 w 24"/>
                <a:gd name="T23" fmla="*/ 8 h 25"/>
                <a:gd name="T24" fmla="*/ 2 w 24"/>
                <a:gd name="T25" fmla="*/ 8 h 25"/>
                <a:gd name="T26" fmla="*/ 1 w 24"/>
                <a:gd name="T27" fmla="*/ 8 h 25"/>
                <a:gd name="T28" fmla="*/ 3 w 24"/>
                <a:gd name="T29" fmla="*/ 10 h 25"/>
                <a:gd name="T30" fmla="*/ 6 w 24"/>
                <a:gd name="T31" fmla="*/ 13 h 25"/>
                <a:gd name="T32" fmla="*/ 5 w 24"/>
                <a:gd name="T33" fmla="*/ 17 h 25"/>
                <a:gd name="T34" fmla="*/ 1 w 24"/>
                <a:gd name="T35" fmla="*/ 20 h 25"/>
                <a:gd name="T36" fmla="*/ 3 w 24"/>
                <a:gd name="T37" fmla="*/ 20 h 25"/>
                <a:gd name="T38" fmla="*/ 0 w 24"/>
                <a:gd name="T39" fmla="*/ 22 h 25"/>
                <a:gd name="T40" fmla="*/ 3 w 24"/>
                <a:gd name="T41" fmla="*/ 21 h 25"/>
                <a:gd name="T42" fmla="*/ 2 w 24"/>
                <a:gd name="T43" fmla="*/ 24 h 25"/>
                <a:gd name="T44" fmla="*/ 4 w 24"/>
                <a:gd name="T45" fmla="*/ 23 h 25"/>
                <a:gd name="T46" fmla="*/ 4 w 24"/>
                <a:gd name="T47" fmla="*/ 25 h 25"/>
                <a:gd name="T48" fmla="*/ 8 w 24"/>
                <a:gd name="T49" fmla="*/ 24 h 25"/>
                <a:gd name="T50" fmla="*/ 17 w 24"/>
                <a:gd name="T51" fmla="*/ 20 h 25"/>
                <a:gd name="T52" fmla="*/ 22 w 24"/>
                <a:gd name="T53" fmla="*/ 16 h 25"/>
                <a:gd name="T54" fmla="*/ 21 w 24"/>
                <a:gd name="T55" fmla="*/ 8 h 25"/>
                <a:gd name="T56" fmla="*/ 21 w 24"/>
                <a:gd name="T57" fmla="*/ 8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4" h="25">
                  <a:moveTo>
                    <a:pt x="21" y="8"/>
                  </a:moveTo>
                  <a:cubicBezTo>
                    <a:pt x="20" y="8"/>
                    <a:pt x="19" y="5"/>
                    <a:pt x="18" y="5"/>
                  </a:cubicBezTo>
                  <a:cubicBezTo>
                    <a:pt x="16" y="6"/>
                    <a:pt x="17" y="7"/>
                    <a:pt x="15" y="6"/>
                  </a:cubicBezTo>
                  <a:cubicBezTo>
                    <a:pt x="11" y="5"/>
                    <a:pt x="15" y="3"/>
                    <a:pt x="16" y="1"/>
                  </a:cubicBezTo>
                  <a:cubicBezTo>
                    <a:pt x="14" y="1"/>
                    <a:pt x="11" y="0"/>
                    <a:pt x="10" y="1"/>
                  </a:cubicBezTo>
                  <a:cubicBezTo>
                    <a:pt x="10" y="1"/>
                    <a:pt x="12" y="1"/>
                    <a:pt x="10" y="2"/>
                  </a:cubicBezTo>
                  <a:cubicBezTo>
                    <a:pt x="10" y="2"/>
                    <a:pt x="8" y="3"/>
                    <a:pt x="9" y="3"/>
                  </a:cubicBezTo>
                  <a:cubicBezTo>
                    <a:pt x="9" y="4"/>
                    <a:pt x="11" y="3"/>
                    <a:pt x="11" y="4"/>
                  </a:cubicBezTo>
                  <a:cubicBezTo>
                    <a:pt x="12" y="5"/>
                    <a:pt x="9" y="5"/>
                    <a:pt x="9" y="5"/>
                  </a:cubicBezTo>
                  <a:cubicBezTo>
                    <a:pt x="7" y="6"/>
                    <a:pt x="3" y="5"/>
                    <a:pt x="2" y="6"/>
                  </a:cubicBezTo>
                  <a:cubicBezTo>
                    <a:pt x="2" y="6"/>
                    <a:pt x="3" y="6"/>
                    <a:pt x="3" y="7"/>
                  </a:cubicBezTo>
                  <a:cubicBezTo>
                    <a:pt x="3" y="7"/>
                    <a:pt x="1" y="7"/>
                    <a:pt x="2" y="8"/>
                  </a:cubicBezTo>
                  <a:cubicBezTo>
                    <a:pt x="2" y="8"/>
                    <a:pt x="2" y="8"/>
                    <a:pt x="2" y="8"/>
                  </a:cubicBezTo>
                  <a:cubicBezTo>
                    <a:pt x="3" y="8"/>
                    <a:pt x="1" y="8"/>
                    <a:pt x="1" y="8"/>
                  </a:cubicBezTo>
                  <a:cubicBezTo>
                    <a:pt x="1" y="9"/>
                    <a:pt x="5" y="9"/>
                    <a:pt x="3" y="10"/>
                  </a:cubicBezTo>
                  <a:cubicBezTo>
                    <a:pt x="0" y="12"/>
                    <a:pt x="4" y="13"/>
                    <a:pt x="6" y="13"/>
                  </a:cubicBezTo>
                  <a:cubicBezTo>
                    <a:pt x="7" y="13"/>
                    <a:pt x="5" y="16"/>
                    <a:pt x="5" y="17"/>
                  </a:cubicBezTo>
                  <a:cubicBezTo>
                    <a:pt x="4" y="17"/>
                    <a:pt x="2" y="21"/>
                    <a:pt x="1" y="20"/>
                  </a:cubicBezTo>
                  <a:cubicBezTo>
                    <a:pt x="1" y="20"/>
                    <a:pt x="3" y="20"/>
                    <a:pt x="3" y="20"/>
                  </a:cubicBezTo>
                  <a:cubicBezTo>
                    <a:pt x="2" y="21"/>
                    <a:pt x="1" y="20"/>
                    <a:pt x="0" y="22"/>
                  </a:cubicBezTo>
                  <a:cubicBezTo>
                    <a:pt x="0" y="22"/>
                    <a:pt x="3" y="21"/>
                    <a:pt x="3" y="21"/>
                  </a:cubicBezTo>
                  <a:cubicBezTo>
                    <a:pt x="3" y="21"/>
                    <a:pt x="2" y="23"/>
                    <a:pt x="2" y="24"/>
                  </a:cubicBezTo>
                  <a:cubicBezTo>
                    <a:pt x="2" y="24"/>
                    <a:pt x="4" y="23"/>
                    <a:pt x="4" y="23"/>
                  </a:cubicBezTo>
                  <a:cubicBezTo>
                    <a:pt x="4" y="23"/>
                    <a:pt x="4" y="24"/>
                    <a:pt x="4" y="25"/>
                  </a:cubicBezTo>
                  <a:cubicBezTo>
                    <a:pt x="5" y="25"/>
                    <a:pt x="7" y="24"/>
                    <a:pt x="8" y="24"/>
                  </a:cubicBezTo>
                  <a:cubicBezTo>
                    <a:pt x="11" y="23"/>
                    <a:pt x="14" y="20"/>
                    <a:pt x="17" y="20"/>
                  </a:cubicBezTo>
                  <a:cubicBezTo>
                    <a:pt x="21" y="20"/>
                    <a:pt x="20" y="19"/>
                    <a:pt x="22" y="16"/>
                  </a:cubicBezTo>
                  <a:cubicBezTo>
                    <a:pt x="24" y="13"/>
                    <a:pt x="21" y="11"/>
                    <a:pt x="21" y="8"/>
                  </a:cubicBezTo>
                  <a:cubicBezTo>
                    <a:pt x="20" y="8"/>
                    <a:pt x="21" y="9"/>
                    <a:pt x="21" y="8"/>
                  </a:cubicBezTo>
                  <a:close/>
                </a:path>
              </a:pathLst>
            </a:custGeom>
            <a:solidFill>
              <a:srgbClr val="FF66CC"/>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407" name="Freeform 726">
              <a:extLst>
                <a:ext uri="{FF2B5EF4-FFF2-40B4-BE49-F238E27FC236}">
                  <a16:creationId xmlns:a16="http://schemas.microsoft.com/office/drawing/2014/main" id="{F352F9B3-6745-543D-6EFD-8714B6317D1B}"/>
                </a:ext>
              </a:extLst>
            </p:cNvPr>
            <p:cNvSpPr>
              <a:spLocks/>
            </p:cNvSpPr>
            <p:nvPr/>
          </p:nvSpPr>
          <p:spPr bwMode="auto">
            <a:xfrm>
              <a:off x="7443685" y="2999972"/>
              <a:ext cx="63045" cy="41164"/>
            </a:xfrm>
            <a:custGeom>
              <a:avLst/>
              <a:gdLst>
                <a:gd name="T0" fmla="*/ 1 w 16"/>
                <a:gd name="T1" fmla="*/ 6 h 10"/>
                <a:gd name="T2" fmla="*/ 4 w 16"/>
                <a:gd name="T3" fmla="*/ 8 h 10"/>
                <a:gd name="T4" fmla="*/ 5 w 16"/>
                <a:gd name="T5" fmla="*/ 7 h 10"/>
                <a:gd name="T6" fmla="*/ 8 w 16"/>
                <a:gd name="T7" fmla="*/ 8 h 10"/>
                <a:gd name="T8" fmla="*/ 11 w 16"/>
                <a:gd name="T9" fmla="*/ 4 h 10"/>
                <a:gd name="T10" fmla="*/ 11 w 16"/>
                <a:gd name="T11" fmla="*/ 2 h 10"/>
                <a:gd name="T12" fmla="*/ 7 w 16"/>
                <a:gd name="T13" fmla="*/ 1 h 10"/>
                <a:gd name="T14" fmla="*/ 4 w 16"/>
                <a:gd name="T15" fmla="*/ 2 h 10"/>
                <a:gd name="T16" fmla="*/ 1 w 16"/>
                <a:gd name="T17" fmla="*/ 6 h 10"/>
                <a:gd name="T18" fmla="*/ 1 w 16"/>
                <a:gd name="T19" fmla="*/ 6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0">
                  <a:moveTo>
                    <a:pt x="1" y="6"/>
                  </a:moveTo>
                  <a:cubicBezTo>
                    <a:pt x="0" y="7"/>
                    <a:pt x="3" y="8"/>
                    <a:pt x="4" y="8"/>
                  </a:cubicBezTo>
                  <a:cubicBezTo>
                    <a:pt x="4" y="8"/>
                    <a:pt x="5" y="7"/>
                    <a:pt x="5" y="7"/>
                  </a:cubicBezTo>
                  <a:cubicBezTo>
                    <a:pt x="6" y="6"/>
                    <a:pt x="7" y="7"/>
                    <a:pt x="8" y="8"/>
                  </a:cubicBezTo>
                  <a:cubicBezTo>
                    <a:pt x="10" y="10"/>
                    <a:pt x="16" y="5"/>
                    <a:pt x="11" y="4"/>
                  </a:cubicBezTo>
                  <a:cubicBezTo>
                    <a:pt x="12" y="4"/>
                    <a:pt x="11" y="2"/>
                    <a:pt x="11" y="2"/>
                  </a:cubicBezTo>
                  <a:cubicBezTo>
                    <a:pt x="10" y="0"/>
                    <a:pt x="9" y="0"/>
                    <a:pt x="7" y="1"/>
                  </a:cubicBezTo>
                  <a:cubicBezTo>
                    <a:pt x="6" y="1"/>
                    <a:pt x="4" y="1"/>
                    <a:pt x="4" y="2"/>
                  </a:cubicBezTo>
                  <a:cubicBezTo>
                    <a:pt x="3" y="3"/>
                    <a:pt x="1" y="4"/>
                    <a:pt x="1" y="6"/>
                  </a:cubicBezTo>
                  <a:cubicBezTo>
                    <a:pt x="1" y="6"/>
                    <a:pt x="1" y="5"/>
                    <a:pt x="1" y="6"/>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408" name="Freeform 727">
              <a:extLst>
                <a:ext uri="{FF2B5EF4-FFF2-40B4-BE49-F238E27FC236}">
                  <a16:creationId xmlns:a16="http://schemas.microsoft.com/office/drawing/2014/main" id="{A253FEE5-BB2C-C572-3746-D7DCE7C8C846}"/>
                </a:ext>
              </a:extLst>
            </p:cNvPr>
            <p:cNvSpPr>
              <a:spLocks/>
            </p:cNvSpPr>
            <p:nvPr/>
          </p:nvSpPr>
          <p:spPr bwMode="auto">
            <a:xfrm>
              <a:off x="7420882" y="3312255"/>
              <a:ext cx="246813" cy="191629"/>
            </a:xfrm>
            <a:custGeom>
              <a:avLst/>
              <a:gdLst>
                <a:gd name="T0" fmla="*/ 58 w 63"/>
                <a:gd name="T1" fmla="*/ 8 h 46"/>
                <a:gd name="T2" fmla="*/ 52 w 63"/>
                <a:gd name="T3" fmla="*/ 6 h 46"/>
                <a:gd name="T4" fmla="*/ 49 w 63"/>
                <a:gd name="T5" fmla="*/ 6 h 46"/>
                <a:gd name="T6" fmla="*/ 45 w 63"/>
                <a:gd name="T7" fmla="*/ 6 h 46"/>
                <a:gd name="T8" fmla="*/ 40 w 63"/>
                <a:gd name="T9" fmla="*/ 4 h 46"/>
                <a:gd name="T10" fmla="*/ 38 w 63"/>
                <a:gd name="T11" fmla="*/ 2 h 46"/>
                <a:gd name="T12" fmla="*/ 35 w 63"/>
                <a:gd name="T13" fmla="*/ 2 h 46"/>
                <a:gd name="T14" fmla="*/ 31 w 63"/>
                <a:gd name="T15" fmla="*/ 2 h 46"/>
                <a:gd name="T16" fmla="*/ 27 w 63"/>
                <a:gd name="T17" fmla="*/ 2 h 46"/>
                <a:gd name="T18" fmla="*/ 17 w 63"/>
                <a:gd name="T19" fmla="*/ 1 h 46"/>
                <a:gd name="T20" fmla="*/ 8 w 63"/>
                <a:gd name="T21" fmla="*/ 0 h 46"/>
                <a:gd name="T22" fmla="*/ 2 w 63"/>
                <a:gd name="T23" fmla="*/ 3 h 46"/>
                <a:gd name="T24" fmla="*/ 2 w 63"/>
                <a:gd name="T25" fmla="*/ 6 h 46"/>
                <a:gd name="T26" fmla="*/ 2 w 63"/>
                <a:gd name="T27" fmla="*/ 11 h 46"/>
                <a:gd name="T28" fmla="*/ 5 w 63"/>
                <a:gd name="T29" fmla="*/ 10 h 46"/>
                <a:gd name="T30" fmla="*/ 7 w 63"/>
                <a:gd name="T31" fmla="*/ 12 h 46"/>
                <a:gd name="T32" fmla="*/ 12 w 63"/>
                <a:gd name="T33" fmla="*/ 11 h 46"/>
                <a:gd name="T34" fmla="*/ 14 w 63"/>
                <a:gd name="T35" fmla="*/ 14 h 46"/>
                <a:gd name="T36" fmla="*/ 13 w 63"/>
                <a:gd name="T37" fmla="*/ 20 h 46"/>
                <a:gd name="T38" fmla="*/ 12 w 63"/>
                <a:gd name="T39" fmla="*/ 25 h 46"/>
                <a:gd name="T40" fmla="*/ 12 w 63"/>
                <a:gd name="T41" fmla="*/ 28 h 46"/>
                <a:gd name="T42" fmla="*/ 10 w 63"/>
                <a:gd name="T43" fmla="*/ 33 h 46"/>
                <a:gd name="T44" fmla="*/ 10 w 63"/>
                <a:gd name="T45" fmla="*/ 38 h 46"/>
                <a:gd name="T46" fmla="*/ 17 w 63"/>
                <a:gd name="T47" fmla="*/ 44 h 46"/>
                <a:gd name="T48" fmla="*/ 20 w 63"/>
                <a:gd name="T49" fmla="*/ 45 h 46"/>
                <a:gd name="T50" fmla="*/ 21 w 63"/>
                <a:gd name="T51" fmla="*/ 43 h 46"/>
                <a:gd name="T52" fmla="*/ 24 w 63"/>
                <a:gd name="T53" fmla="*/ 42 h 46"/>
                <a:gd name="T54" fmla="*/ 36 w 63"/>
                <a:gd name="T55" fmla="*/ 41 h 46"/>
                <a:gd name="T56" fmla="*/ 39 w 63"/>
                <a:gd name="T57" fmla="*/ 38 h 46"/>
                <a:gd name="T58" fmla="*/ 43 w 63"/>
                <a:gd name="T59" fmla="*/ 35 h 46"/>
                <a:gd name="T60" fmla="*/ 47 w 63"/>
                <a:gd name="T61" fmla="*/ 30 h 46"/>
                <a:gd name="T62" fmla="*/ 45 w 63"/>
                <a:gd name="T63" fmla="*/ 26 h 46"/>
                <a:gd name="T64" fmla="*/ 48 w 63"/>
                <a:gd name="T65" fmla="*/ 21 h 46"/>
                <a:gd name="T66" fmla="*/ 50 w 63"/>
                <a:gd name="T67" fmla="*/ 19 h 46"/>
                <a:gd name="T68" fmla="*/ 51 w 63"/>
                <a:gd name="T69" fmla="*/ 17 h 46"/>
                <a:gd name="T70" fmla="*/ 60 w 63"/>
                <a:gd name="T71" fmla="*/ 13 h 46"/>
                <a:gd name="T72" fmla="*/ 63 w 63"/>
                <a:gd name="T73" fmla="*/ 9 h 46"/>
                <a:gd name="T74" fmla="*/ 58 w 63"/>
                <a:gd name="T75" fmla="*/ 8 h 46"/>
                <a:gd name="T76" fmla="*/ 58 w 63"/>
                <a:gd name="T77" fmla="*/ 8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3" h="46">
                  <a:moveTo>
                    <a:pt x="58" y="8"/>
                  </a:moveTo>
                  <a:cubicBezTo>
                    <a:pt x="55" y="8"/>
                    <a:pt x="54" y="7"/>
                    <a:pt x="52" y="6"/>
                  </a:cubicBezTo>
                  <a:cubicBezTo>
                    <a:pt x="51" y="5"/>
                    <a:pt x="50" y="6"/>
                    <a:pt x="49" y="6"/>
                  </a:cubicBezTo>
                  <a:cubicBezTo>
                    <a:pt x="48" y="6"/>
                    <a:pt x="46" y="6"/>
                    <a:pt x="45" y="6"/>
                  </a:cubicBezTo>
                  <a:cubicBezTo>
                    <a:pt x="43" y="5"/>
                    <a:pt x="41" y="4"/>
                    <a:pt x="40" y="4"/>
                  </a:cubicBezTo>
                  <a:cubicBezTo>
                    <a:pt x="39" y="3"/>
                    <a:pt x="39" y="3"/>
                    <a:pt x="38" y="2"/>
                  </a:cubicBezTo>
                  <a:cubicBezTo>
                    <a:pt x="37" y="3"/>
                    <a:pt x="36" y="2"/>
                    <a:pt x="35" y="2"/>
                  </a:cubicBezTo>
                  <a:cubicBezTo>
                    <a:pt x="33" y="1"/>
                    <a:pt x="32" y="2"/>
                    <a:pt x="31" y="2"/>
                  </a:cubicBezTo>
                  <a:cubicBezTo>
                    <a:pt x="29" y="2"/>
                    <a:pt x="28" y="2"/>
                    <a:pt x="27" y="2"/>
                  </a:cubicBezTo>
                  <a:cubicBezTo>
                    <a:pt x="24" y="2"/>
                    <a:pt x="21" y="1"/>
                    <a:pt x="17" y="1"/>
                  </a:cubicBezTo>
                  <a:cubicBezTo>
                    <a:pt x="15" y="1"/>
                    <a:pt x="11" y="0"/>
                    <a:pt x="8" y="0"/>
                  </a:cubicBezTo>
                  <a:cubicBezTo>
                    <a:pt x="7" y="1"/>
                    <a:pt x="4" y="2"/>
                    <a:pt x="2" y="3"/>
                  </a:cubicBezTo>
                  <a:cubicBezTo>
                    <a:pt x="0" y="4"/>
                    <a:pt x="1" y="5"/>
                    <a:pt x="2" y="6"/>
                  </a:cubicBezTo>
                  <a:cubicBezTo>
                    <a:pt x="2" y="8"/>
                    <a:pt x="2" y="9"/>
                    <a:pt x="2" y="11"/>
                  </a:cubicBezTo>
                  <a:cubicBezTo>
                    <a:pt x="3" y="11"/>
                    <a:pt x="5" y="10"/>
                    <a:pt x="5" y="10"/>
                  </a:cubicBezTo>
                  <a:cubicBezTo>
                    <a:pt x="6" y="10"/>
                    <a:pt x="5" y="12"/>
                    <a:pt x="7" y="12"/>
                  </a:cubicBezTo>
                  <a:cubicBezTo>
                    <a:pt x="9" y="12"/>
                    <a:pt x="10" y="11"/>
                    <a:pt x="12" y="11"/>
                  </a:cubicBezTo>
                  <a:cubicBezTo>
                    <a:pt x="14" y="10"/>
                    <a:pt x="16" y="13"/>
                    <a:pt x="14" y="14"/>
                  </a:cubicBezTo>
                  <a:cubicBezTo>
                    <a:pt x="12" y="16"/>
                    <a:pt x="13" y="17"/>
                    <a:pt x="13" y="20"/>
                  </a:cubicBezTo>
                  <a:cubicBezTo>
                    <a:pt x="12" y="21"/>
                    <a:pt x="13" y="24"/>
                    <a:pt x="12" y="25"/>
                  </a:cubicBezTo>
                  <a:cubicBezTo>
                    <a:pt x="9" y="25"/>
                    <a:pt x="10" y="26"/>
                    <a:pt x="12" y="28"/>
                  </a:cubicBezTo>
                  <a:cubicBezTo>
                    <a:pt x="13" y="29"/>
                    <a:pt x="10" y="31"/>
                    <a:pt x="10" y="33"/>
                  </a:cubicBezTo>
                  <a:cubicBezTo>
                    <a:pt x="12" y="35"/>
                    <a:pt x="10" y="36"/>
                    <a:pt x="10" y="38"/>
                  </a:cubicBezTo>
                  <a:cubicBezTo>
                    <a:pt x="13" y="37"/>
                    <a:pt x="15" y="42"/>
                    <a:pt x="17" y="44"/>
                  </a:cubicBezTo>
                  <a:cubicBezTo>
                    <a:pt x="17" y="45"/>
                    <a:pt x="19" y="46"/>
                    <a:pt x="20" y="45"/>
                  </a:cubicBezTo>
                  <a:cubicBezTo>
                    <a:pt x="20" y="45"/>
                    <a:pt x="21" y="44"/>
                    <a:pt x="21" y="43"/>
                  </a:cubicBezTo>
                  <a:cubicBezTo>
                    <a:pt x="22" y="43"/>
                    <a:pt x="24" y="42"/>
                    <a:pt x="24" y="42"/>
                  </a:cubicBezTo>
                  <a:cubicBezTo>
                    <a:pt x="28" y="41"/>
                    <a:pt x="32" y="42"/>
                    <a:pt x="36" y="41"/>
                  </a:cubicBezTo>
                  <a:cubicBezTo>
                    <a:pt x="37" y="40"/>
                    <a:pt x="37" y="39"/>
                    <a:pt x="39" y="38"/>
                  </a:cubicBezTo>
                  <a:cubicBezTo>
                    <a:pt x="41" y="37"/>
                    <a:pt x="42" y="36"/>
                    <a:pt x="43" y="35"/>
                  </a:cubicBezTo>
                  <a:cubicBezTo>
                    <a:pt x="44" y="32"/>
                    <a:pt x="45" y="31"/>
                    <a:pt x="47" y="30"/>
                  </a:cubicBezTo>
                  <a:cubicBezTo>
                    <a:pt x="48" y="29"/>
                    <a:pt x="46" y="27"/>
                    <a:pt x="45" y="26"/>
                  </a:cubicBezTo>
                  <a:cubicBezTo>
                    <a:pt x="45" y="25"/>
                    <a:pt x="47" y="22"/>
                    <a:pt x="48" y="21"/>
                  </a:cubicBezTo>
                  <a:cubicBezTo>
                    <a:pt x="48" y="21"/>
                    <a:pt x="49" y="20"/>
                    <a:pt x="50" y="19"/>
                  </a:cubicBezTo>
                  <a:cubicBezTo>
                    <a:pt x="50" y="19"/>
                    <a:pt x="50" y="17"/>
                    <a:pt x="51" y="17"/>
                  </a:cubicBezTo>
                  <a:cubicBezTo>
                    <a:pt x="54" y="15"/>
                    <a:pt x="57" y="14"/>
                    <a:pt x="60" y="13"/>
                  </a:cubicBezTo>
                  <a:cubicBezTo>
                    <a:pt x="61" y="12"/>
                    <a:pt x="63" y="11"/>
                    <a:pt x="63" y="9"/>
                  </a:cubicBezTo>
                  <a:cubicBezTo>
                    <a:pt x="62" y="7"/>
                    <a:pt x="60" y="9"/>
                    <a:pt x="58" y="8"/>
                  </a:cubicBezTo>
                  <a:cubicBezTo>
                    <a:pt x="55" y="8"/>
                    <a:pt x="60" y="9"/>
                    <a:pt x="58" y="8"/>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409" name="Freeform 728">
              <a:extLst>
                <a:ext uri="{FF2B5EF4-FFF2-40B4-BE49-F238E27FC236}">
                  <a16:creationId xmlns:a16="http://schemas.microsoft.com/office/drawing/2014/main" id="{74F2D0B2-1B89-4C1C-FB57-46F689CA2E6C}"/>
                </a:ext>
              </a:extLst>
            </p:cNvPr>
            <p:cNvSpPr>
              <a:spLocks/>
            </p:cNvSpPr>
            <p:nvPr/>
          </p:nvSpPr>
          <p:spPr bwMode="auto">
            <a:xfrm>
              <a:off x="7420882" y="3353420"/>
              <a:ext cx="63045" cy="126334"/>
            </a:xfrm>
            <a:custGeom>
              <a:avLst/>
              <a:gdLst>
                <a:gd name="T0" fmla="*/ 11 w 16"/>
                <a:gd name="T1" fmla="*/ 25 h 30"/>
                <a:gd name="T2" fmla="*/ 11 w 16"/>
                <a:gd name="T3" fmla="*/ 21 h 30"/>
                <a:gd name="T4" fmla="*/ 10 w 16"/>
                <a:gd name="T5" fmla="*/ 16 h 30"/>
                <a:gd name="T6" fmla="*/ 12 w 16"/>
                <a:gd name="T7" fmla="*/ 14 h 30"/>
                <a:gd name="T8" fmla="*/ 13 w 16"/>
                <a:gd name="T9" fmla="*/ 9 h 30"/>
                <a:gd name="T10" fmla="*/ 14 w 16"/>
                <a:gd name="T11" fmla="*/ 4 h 30"/>
                <a:gd name="T12" fmla="*/ 12 w 16"/>
                <a:gd name="T13" fmla="*/ 1 h 30"/>
                <a:gd name="T14" fmla="*/ 7 w 16"/>
                <a:gd name="T15" fmla="*/ 2 h 30"/>
                <a:gd name="T16" fmla="*/ 5 w 16"/>
                <a:gd name="T17" fmla="*/ 0 h 30"/>
                <a:gd name="T18" fmla="*/ 4 w 16"/>
                <a:gd name="T19" fmla="*/ 0 h 30"/>
                <a:gd name="T20" fmla="*/ 3 w 16"/>
                <a:gd name="T21" fmla="*/ 4 h 30"/>
                <a:gd name="T22" fmla="*/ 3 w 16"/>
                <a:gd name="T23" fmla="*/ 8 h 30"/>
                <a:gd name="T24" fmla="*/ 2 w 16"/>
                <a:gd name="T25" fmla="*/ 13 h 30"/>
                <a:gd name="T26" fmla="*/ 0 w 16"/>
                <a:gd name="T27" fmla="*/ 20 h 30"/>
                <a:gd name="T28" fmla="*/ 2 w 16"/>
                <a:gd name="T29" fmla="*/ 22 h 30"/>
                <a:gd name="T30" fmla="*/ 2 w 16"/>
                <a:gd name="T31" fmla="*/ 28 h 30"/>
                <a:gd name="T32" fmla="*/ 6 w 16"/>
                <a:gd name="T33" fmla="*/ 30 h 30"/>
                <a:gd name="T34" fmla="*/ 11 w 16"/>
                <a:gd name="T35" fmla="*/ 25 h 30"/>
                <a:gd name="T36" fmla="*/ 11 w 16"/>
                <a:gd name="T37" fmla="*/ 2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 h="30">
                  <a:moveTo>
                    <a:pt x="11" y="25"/>
                  </a:moveTo>
                  <a:cubicBezTo>
                    <a:pt x="12" y="23"/>
                    <a:pt x="10" y="22"/>
                    <a:pt x="11" y="21"/>
                  </a:cubicBezTo>
                  <a:cubicBezTo>
                    <a:pt x="12" y="18"/>
                    <a:pt x="12" y="18"/>
                    <a:pt x="10" y="16"/>
                  </a:cubicBezTo>
                  <a:cubicBezTo>
                    <a:pt x="9" y="14"/>
                    <a:pt x="11" y="15"/>
                    <a:pt x="12" y="14"/>
                  </a:cubicBezTo>
                  <a:cubicBezTo>
                    <a:pt x="13" y="13"/>
                    <a:pt x="13" y="10"/>
                    <a:pt x="13" y="9"/>
                  </a:cubicBezTo>
                  <a:cubicBezTo>
                    <a:pt x="13" y="6"/>
                    <a:pt x="12" y="6"/>
                    <a:pt x="14" y="4"/>
                  </a:cubicBezTo>
                  <a:cubicBezTo>
                    <a:pt x="16" y="3"/>
                    <a:pt x="14" y="0"/>
                    <a:pt x="12" y="1"/>
                  </a:cubicBezTo>
                  <a:cubicBezTo>
                    <a:pt x="10" y="1"/>
                    <a:pt x="9" y="2"/>
                    <a:pt x="7" y="2"/>
                  </a:cubicBezTo>
                  <a:cubicBezTo>
                    <a:pt x="5" y="2"/>
                    <a:pt x="6" y="0"/>
                    <a:pt x="5" y="0"/>
                  </a:cubicBezTo>
                  <a:cubicBezTo>
                    <a:pt x="6" y="0"/>
                    <a:pt x="3" y="0"/>
                    <a:pt x="4" y="0"/>
                  </a:cubicBezTo>
                  <a:cubicBezTo>
                    <a:pt x="2" y="1"/>
                    <a:pt x="3" y="2"/>
                    <a:pt x="3" y="4"/>
                  </a:cubicBezTo>
                  <a:cubicBezTo>
                    <a:pt x="3" y="5"/>
                    <a:pt x="3" y="7"/>
                    <a:pt x="3" y="8"/>
                  </a:cubicBezTo>
                  <a:cubicBezTo>
                    <a:pt x="2" y="10"/>
                    <a:pt x="2" y="12"/>
                    <a:pt x="2" y="13"/>
                  </a:cubicBezTo>
                  <a:cubicBezTo>
                    <a:pt x="1" y="16"/>
                    <a:pt x="0" y="17"/>
                    <a:pt x="0" y="20"/>
                  </a:cubicBezTo>
                  <a:cubicBezTo>
                    <a:pt x="1" y="21"/>
                    <a:pt x="2" y="20"/>
                    <a:pt x="2" y="22"/>
                  </a:cubicBezTo>
                  <a:cubicBezTo>
                    <a:pt x="3" y="23"/>
                    <a:pt x="2" y="26"/>
                    <a:pt x="2" y="28"/>
                  </a:cubicBezTo>
                  <a:cubicBezTo>
                    <a:pt x="2" y="30"/>
                    <a:pt x="4" y="30"/>
                    <a:pt x="6" y="30"/>
                  </a:cubicBezTo>
                  <a:cubicBezTo>
                    <a:pt x="10" y="30"/>
                    <a:pt x="9" y="27"/>
                    <a:pt x="11" y="25"/>
                  </a:cubicBezTo>
                  <a:cubicBezTo>
                    <a:pt x="12" y="23"/>
                    <a:pt x="10" y="26"/>
                    <a:pt x="11" y="25"/>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grpSp>
          <p:nvGrpSpPr>
            <p:cNvPr id="8" name="Group 7">
              <a:extLst>
                <a:ext uri="{FF2B5EF4-FFF2-40B4-BE49-F238E27FC236}">
                  <a16:creationId xmlns:a16="http://schemas.microsoft.com/office/drawing/2014/main" id="{6985DFDC-3668-7C11-415D-453020E2EE7C}"/>
                </a:ext>
              </a:extLst>
            </p:cNvPr>
            <p:cNvGrpSpPr>
              <a:grpSpLocks/>
            </p:cNvGrpSpPr>
            <p:nvPr/>
          </p:nvGrpSpPr>
          <p:grpSpPr>
            <a:xfrm>
              <a:off x="7266644" y="3471220"/>
              <a:ext cx="1325284" cy="1571354"/>
              <a:chOff x="10793094" y="6127803"/>
              <a:chExt cx="3443151" cy="4082462"/>
            </a:xfrm>
            <a:grpFill/>
          </p:grpSpPr>
          <p:sp>
            <p:nvSpPr>
              <p:cNvPr id="185" name="Freeform 486">
                <a:extLst>
                  <a:ext uri="{FF2B5EF4-FFF2-40B4-BE49-F238E27FC236}">
                    <a16:creationId xmlns:a16="http://schemas.microsoft.com/office/drawing/2014/main" id="{B6775558-229B-88F0-8670-16C05F2B3031}"/>
                  </a:ext>
                </a:extLst>
              </p:cNvPr>
              <p:cNvSpPr>
                <a:spLocks/>
              </p:cNvSpPr>
              <p:nvPr/>
            </p:nvSpPr>
            <p:spPr bwMode="auto">
              <a:xfrm>
                <a:off x="13818049" y="8901079"/>
                <a:ext cx="369406" cy="756009"/>
              </a:xfrm>
              <a:custGeom>
                <a:avLst/>
                <a:gdLst>
                  <a:gd name="T0" fmla="*/ 31 w 36"/>
                  <a:gd name="T1" fmla="*/ 2 h 70"/>
                  <a:gd name="T2" fmla="*/ 29 w 36"/>
                  <a:gd name="T3" fmla="*/ 0 h 70"/>
                  <a:gd name="T4" fmla="*/ 28 w 36"/>
                  <a:gd name="T5" fmla="*/ 3 h 70"/>
                  <a:gd name="T6" fmla="*/ 26 w 36"/>
                  <a:gd name="T7" fmla="*/ 8 h 70"/>
                  <a:gd name="T8" fmla="*/ 23 w 36"/>
                  <a:gd name="T9" fmla="*/ 8 h 70"/>
                  <a:gd name="T10" fmla="*/ 23 w 36"/>
                  <a:gd name="T11" fmla="*/ 10 h 70"/>
                  <a:gd name="T12" fmla="*/ 22 w 36"/>
                  <a:gd name="T13" fmla="*/ 12 h 70"/>
                  <a:gd name="T14" fmla="*/ 23 w 36"/>
                  <a:gd name="T15" fmla="*/ 13 h 70"/>
                  <a:gd name="T16" fmla="*/ 21 w 36"/>
                  <a:gd name="T17" fmla="*/ 14 h 70"/>
                  <a:gd name="T18" fmla="*/ 19 w 36"/>
                  <a:gd name="T19" fmla="*/ 16 h 70"/>
                  <a:gd name="T20" fmla="*/ 15 w 36"/>
                  <a:gd name="T21" fmla="*/ 18 h 70"/>
                  <a:gd name="T22" fmla="*/ 15 w 36"/>
                  <a:gd name="T23" fmla="*/ 19 h 70"/>
                  <a:gd name="T24" fmla="*/ 13 w 36"/>
                  <a:gd name="T25" fmla="*/ 19 h 70"/>
                  <a:gd name="T26" fmla="*/ 8 w 36"/>
                  <a:gd name="T27" fmla="*/ 21 h 70"/>
                  <a:gd name="T28" fmla="*/ 6 w 36"/>
                  <a:gd name="T29" fmla="*/ 21 h 70"/>
                  <a:gd name="T30" fmla="*/ 4 w 36"/>
                  <a:gd name="T31" fmla="*/ 27 h 70"/>
                  <a:gd name="T32" fmla="*/ 4 w 36"/>
                  <a:gd name="T33" fmla="*/ 44 h 70"/>
                  <a:gd name="T34" fmla="*/ 0 w 36"/>
                  <a:gd name="T35" fmla="*/ 51 h 70"/>
                  <a:gd name="T36" fmla="*/ 0 w 36"/>
                  <a:gd name="T37" fmla="*/ 55 h 70"/>
                  <a:gd name="T38" fmla="*/ 2 w 36"/>
                  <a:gd name="T39" fmla="*/ 59 h 70"/>
                  <a:gd name="T40" fmla="*/ 5 w 36"/>
                  <a:gd name="T41" fmla="*/ 68 h 70"/>
                  <a:gd name="T42" fmla="*/ 16 w 36"/>
                  <a:gd name="T43" fmla="*/ 68 h 70"/>
                  <a:gd name="T44" fmla="*/ 24 w 36"/>
                  <a:gd name="T45" fmla="*/ 50 h 70"/>
                  <a:gd name="T46" fmla="*/ 31 w 36"/>
                  <a:gd name="T47" fmla="*/ 30 h 70"/>
                  <a:gd name="T48" fmla="*/ 32 w 36"/>
                  <a:gd name="T49" fmla="*/ 23 h 70"/>
                  <a:gd name="T50" fmla="*/ 34 w 36"/>
                  <a:gd name="T51" fmla="*/ 19 h 70"/>
                  <a:gd name="T52" fmla="*/ 36 w 36"/>
                  <a:gd name="T53" fmla="*/ 17 h 70"/>
                  <a:gd name="T54" fmla="*/ 35 w 36"/>
                  <a:gd name="T55" fmla="*/ 11 h 70"/>
                  <a:gd name="T56" fmla="*/ 31 w 36"/>
                  <a:gd name="T57" fmla="*/ 2 h 70"/>
                  <a:gd name="T58" fmla="*/ 31 w 36"/>
                  <a:gd name="T59" fmla="*/ 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6" h="70">
                    <a:moveTo>
                      <a:pt x="31" y="2"/>
                    </a:moveTo>
                    <a:cubicBezTo>
                      <a:pt x="31" y="2"/>
                      <a:pt x="30" y="0"/>
                      <a:pt x="29" y="0"/>
                    </a:cubicBezTo>
                    <a:cubicBezTo>
                      <a:pt x="29" y="1"/>
                      <a:pt x="28" y="2"/>
                      <a:pt x="28" y="3"/>
                    </a:cubicBezTo>
                    <a:cubicBezTo>
                      <a:pt x="27" y="5"/>
                      <a:pt x="27" y="6"/>
                      <a:pt x="26" y="8"/>
                    </a:cubicBezTo>
                    <a:cubicBezTo>
                      <a:pt x="25" y="9"/>
                      <a:pt x="24" y="8"/>
                      <a:pt x="23" y="8"/>
                    </a:cubicBezTo>
                    <a:cubicBezTo>
                      <a:pt x="23" y="8"/>
                      <a:pt x="24" y="9"/>
                      <a:pt x="23" y="10"/>
                    </a:cubicBezTo>
                    <a:cubicBezTo>
                      <a:pt x="23" y="11"/>
                      <a:pt x="22" y="11"/>
                      <a:pt x="22" y="12"/>
                    </a:cubicBezTo>
                    <a:cubicBezTo>
                      <a:pt x="22" y="12"/>
                      <a:pt x="23" y="13"/>
                      <a:pt x="23" y="13"/>
                    </a:cubicBezTo>
                    <a:cubicBezTo>
                      <a:pt x="23" y="14"/>
                      <a:pt x="22" y="13"/>
                      <a:pt x="21" y="14"/>
                    </a:cubicBezTo>
                    <a:cubicBezTo>
                      <a:pt x="20" y="14"/>
                      <a:pt x="20" y="15"/>
                      <a:pt x="19" y="16"/>
                    </a:cubicBezTo>
                    <a:cubicBezTo>
                      <a:pt x="18" y="17"/>
                      <a:pt x="17" y="17"/>
                      <a:pt x="15" y="18"/>
                    </a:cubicBezTo>
                    <a:cubicBezTo>
                      <a:pt x="14" y="18"/>
                      <a:pt x="16" y="19"/>
                      <a:pt x="15" y="19"/>
                    </a:cubicBezTo>
                    <a:cubicBezTo>
                      <a:pt x="15" y="20"/>
                      <a:pt x="13" y="18"/>
                      <a:pt x="13" y="19"/>
                    </a:cubicBezTo>
                    <a:cubicBezTo>
                      <a:pt x="11" y="20"/>
                      <a:pt x="10" y="20"/>
                      <a:pt x="8" y="21"/>
                    </a:cubicBezTo>
                    <a:cubicBezTo>
                      <a:pt x="7" y="21"/>
                      <a:pt x="6" y="20"/>
                      <a:pt x="6" y="21"/>
                    </a:cubicBezTo>
                    <a:cubicBezTo>
                      <a:pt x="5" y="23"/>
                      <a:pt x="5" y="25"/>
                      <a:pt x="4" y="27"/>
                    </a:cubicBezTo>
                    <a:cubicBezTo>
                      <a:pt x="3" y="32"/>
                      <a:pt x="8" y="39"/>
                      <a:pt x="4" y="44"/>
                    </a:cubicBezTo>
                    <a:cubicBezTo>
                      <a:pt x="3" y="46"/>
                      <a:pt x="1" y="48"/>
                      <a:pt x="0" y="51"/>
                    </a:cubicBezTo>
                    <a:cubicBezTo>
                      <a:pt x="0" y="52"/>
                      <a:pt x="0" y="54"/>
                      <a:pt x="0" y="55"/>
                    </a:cubicBezTo>
                    <a:cubicBezTo>
                      <a:pt x="1" y="56"/>
                      <a:pt x="3" y="57"/>
                      <a:pt x="2" y="59"/>
                    </a:cubicBezTo>
                    <a:cubicBezTo>
                      <a:pt x="1" y="62"/>
                      <a:pt x="2" y="66"/>
                      <a:pt x="5" y="68"/>
                    </a:cubicBezTo>
                    <a:cubicBezTo>
                      <a:pt x="8" y="70"/>
                      <a:pt x="11" y="70"/>
                      <a:pt x="16" y="68"/>
                    </a:cubicBezTo>
                    <a:cubicBezTo>
                      <a:pt x="21" y="66"/>
                      <a:pt x="22" y="55"/>
                      <a:pt x="24" y="50"/>
                    </a:cubicBezTo>
                    <a:cubicBezTo>
                      <a:pt x="26" y="43"/>
                      <a:pt x="29" y="37"/>
                      <a:pt x="31" y="30"/>
                    </a:cubicBezTo>
                    <a:cubicBezTo>
                      <a:pt x="31" y="28"/>
                      <a:pt x="31" y="25"/>
                      <a:pt x="32" y="23"/>
                    </a:cubicBezTo>
                    <a:cubicBezTo>
                      <a:pt x="33" y="22"/>
                      <a:pt x="31" y="14"/>
                      <a:pt x="34" y="19"/>
                    </a:cubicBezTo>
                    <a:cubicBezTo>
                      <a:pt x="35" y="20"/>
                      <a:pt x="35" y="18"/>
                      <a:pt x="36" y="17"/>
                    </a:cubicBezTo>
                    <a:cubicBezTo>
                      <a:pt x="36" y="15"/>
                      <a:pt x="35" y="13"/>
                      <a:pt x="35" y="11"/>
                    </a:cubicBezTo>
                    <a:cubicBezTo>
                      <a:pt x="34" y="9"/>
                      <a:pt x="33" y="4"/>
                      <a:pt x="31" y="2"/>
                    </a:cubicBezTo>
                    <a:cubicBezTo>
                      <a:pt x="30" y="1"/>
                      <a:pt x="32" y="2"/>
                      <a:pt x="31" y="2"/>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grpSp>
            <p:nvGrpSpPr>
              <p:cNvPr id="186" name="Group 185">
                <a:extLst>
                  <a:ext uri="{FF2B5EF4-FFF2-40B4-BE49-F238E27FC236}">
                    <a16:creationId xmlns:a16="http://schemas.microsoft.com/office/drawing/2014/main" id="{B7069324-853E-CADD-7AB9-BFFE869B971C}"/>
                  </a:ext>
                </a:extLst>
              </p:cNvPr>
              <p:cNvGrpSpPr>
                <a:grpSpLocks/>
              </p:cNvGrpSpPr>
              <p:nvPr/>
            </p:nvGrpSpPr>
            <p:grpSpPr>
              <a:xfrm>
                <a:off x="10793094" y="6127803"/>
                <a:ext cx="3443151" cy="4082462"/>
                <a:chOff x="10793094" y="6127803"/>
                <a:chExt cx="3443151" cy="4082462"/>
              </a:xfrm>
              <a:grpFill/>
            </p:grpSpPr>
            <p:sp>
              <p:nvSpPr>
                <p:cNvPr id="187" name="Freeform 729">
                  <a:extLst>
                    <a:ext uri="{FF2B5EF4-FFF2-40B4-BE49-F238E27FC236}">
                      <a16:creationId xmlns:a16="http://schemas.microsoft.com/office/drawing/2014/main" id="{E9958C16-A25F-A4EA-8CFD-81212604C510}"/>
                    </a:ext>
                  </a:extLst>
                </p:cNvPr>
                <p:cNvSpPr>
                  <a:spLocks/>
                </p:cNvSpPr>
                <p:nvPr/>
              </p:nvSpPr>
              <p:spPr bwMode="auto">
                <a:xfrm>
                  <a:off x="13166357" y="8790437"/>
                  <a:ext cx="540172" cy="955158"/>
                </a:xfrm>
                <a:custGeom>
                  <a:avLst/>
                  <a:gdLst>
                    <a:gd name="T0" fmla="*/ 52 w 53"/>
                    <a:gd name="T1" fmla="*/ 23 h 88"/>
                    <a:gd name="T2" fmla="*/ 50 w 53"/>
                    <a:gd name="T3" fmla="*/ 3 h 88"/>
                    <a:gd name="T4" fmla="*/ 46 w 53"/>
                    <a:gd name="T5" fmla="*/ 3 h 88"/>
                    <a:gd name="T6" fmla="*/ 41 w 53"/>
                    <a:gd name="T7" fmla="*/ 6 h 88"/>
                    <a:gd name="T8" fmla="*/ 38 w 53"/>
                    <a:gd name="T9" fmla="*/ 7 h 88"/>
                    <a:gd name="T10" fmla="*/ 32 w 53"/>
                    <a:gd name="T11" fmla="*/ 7 h 88"/>
                    <a:gd name="T12" fmla="*/ 28 w 53"/>
                    <a:gd name="T13" fmla="*/ 7 h 88"/>
                    <a:gd name="T14" fmla="*/ 23 w 53"/>
                    <a:gd name="T15" fmla="*/ 7 h 88"/>
                    <a:gd name="T16" fmla="*/ 24 w 53"/>
                    <a:gd name="T17" fmla="*/ 18 h 88"/>
                    <a:gd name="T18" fmla="*/ 25 w 53"/>
                    <a:gd name="T19" fmla="*/ 20 h 88"/>
                    <a:gd name="T20" fmla="*/ 27 w 53"/>
                    <a:gd name="T21" fmla="*/ 22 h 88"/>
                    <a:gd name="T22" fmla="*/ 27 w 53"/>
                    <a:gd name="T23" fmla="*/ 28 h 88"/>
                    <a:gd name="T24" fmla="*/ 25 w 53"/>
                    <a:gd name="T25" fmla="*/ 31 h 88"/>
                    <a:gd name="T26" fmla="*/ 24 w 53"/>
                    <a:gd name="T27" fmla="*/ 35 h 88"/>
                    <a:gd name="T28" fmla="*/ 20 w 53"/>
                    <a:gd name="T29" fmla="*/ 31 h 88"/>
                    <a:gd name="T30" fmla="*/ 21 w 53"/>
                    <a:gd name="T31" fmla="*/ 25 h 88"/>
                    <a:gd name="T32" fmla="*/ 16 w 53"/>
                    <a:gd name="T33" fmla="*/ 22 h 88"/>
                    <a:gd name="T34" fmla="*/ 13 w 53"/>
                    <a:gd name="T35" fmla="*/ 20 h 88"/>
                    <a:gd name="T36" fmla="*/ 2 w 53"/>
                    <a:gd name="T37" fmla="*/ 24 h 88"/>
                    <a:gd name="T38" fmla="*/ 0 w 53"/>
                    <a:gd name="T39" fmla="*/ 26 h 88"/>
                    <a:gd name="T40" fmla="*/ 1 w 53"/>
                    <a:gd name="T41" fmla="*/ 30 h 88"/>
                    <a:gd name="T42" fmla="*/ 12 w 53"/>
                    <a:gd name="T43" fmla="*/ 35 h 88"/>
                    <a:gd name="T44" fmla="*/ 13 w 53"/>
                    <a:gd name="T45" fmla="*/ 44 h 88"/>
                    <a:gd name="T46" fmla="*/ 12 w 53"/>
                    <a:gd name="T47" fmla="*/ 52 h 88"/>
                    <a:gd name="T48" fmla="*/ 6 w 53"/>
                    <a:gd name="T49" fmla="*/ 62 h 88"/>
                    <a:gd name="T50" fmla="*/ 6 w 53"/>
                    <a:gd name="T51" fmla="*/ 69 h 88"/>
                    <a:gd name="T52" fmla="*/ 8 w 53"/>
                    <a:gd name="T53" fmla="*/ 78 h 88"/>
                    <a:gd name="T54" fmla="*/ 9 w 53"/>
                    <a:gd name="T55" fmla="*/ 87 h 88"/>
                    <a:gd name="T56" fmla="*/ 12 w 53"/>
                    <a:gd name="T57" fmla="*/ 86 h 88"/>
                    <a:gd name="T58" fmla="*/ 13 w 53"/>
                    <a:gd name="T59" fmla="*/ 83 h 88"/>
                    <a:gd name="T60" fmla="*/ 11 w 53"/>
                    <a:gd name="T61" fmla="*/ 83 h 88"/>
                    <a:gd name="T62" fmla="*/ 16 w 53"/>
                    <a:gd name="T63" fmla="*/ 77 h 88"/>
                    <a:gd name="T64" fmla="*/ 25 w 53"/>
                    <a:gd name="T65" fmla="*/ 72 h 88"/>
                    <a:gd name="T66" fmla="*/ 25 w 53"/>
                    <a:gd name="T67" fmla="*/ 64 h 88"/>
                    <a:gd name="T68" fmla="*/ 21 w 53"/>
                    <a:gd name="T69" fmla="*/ 48 h 88"/>
                    <a:gd name="T70" fmla="*/ 24 w 53"/>
                    <a:gd name="T71" fmla="*/ 48 h 88"/>
                    <a:gd name="T72" fmla="*/ 29 w 53"/>
                    <a:gd name="T73" fmla="*/ 44 h 88"/>
                    <a:gd name="T74" fmla="*/ 35 w 53"/>
                    <a:gd name="T75" fmla="*/ 38 h 88"/>
                    <a:gd name="T76" fmla="*/ 40 w 53"/>
                    <a:gd name="T77" fmla="*/ 36 h 88"/>
                    <a:gd name="T78" fmla="*/ 46 w 53"/>
                    <a:gd name="T79" fmla="*/ 32 h 88"/>
                    <a:gd name="T80" fmla="*/ 52 w 53"/>
                    <a:gd name="T81" fmla="*/ 23 h 88"/>
                    <a:gd name="T82" fmla="*/ 52 w 53"/>
                    <a:gd name="T83" fmla="*/ 2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3" h="88">
                      <a:moveTo>
                        <a:pt x="52" y="23"/>
                      </a:moveTo>
                      <a:cubicBezTo>
                        <a:pt x="49" y="17"/>
                        <a:pt x="50" y="9"/>
                        <a:pt x="50" y="3"/>
                      </a:cubicBezTo>
                      <a:cubicBezTo>
                        <a:pt x="50" y="0"/>
                        <a:pt x="48" y="2"/>
                        <a:pt x="46" y="3"/>
                      </a:cubicBezTo>
                      <a:cubicBezTo>
                        <a:pt x="45" y="4"/>
                        <a:pt x="43" y="6"/>
                        <a:pt x="41" y="6"/>
                      </a:cubicBezTo>
                      <a:cubicBezTo>
                        <a:pt x="40" y="6"/>
                        <a:pt x="38" y="5"/>
                        <a:pt x="38" y="7"/>
                      </a:cubicBezTo>
                      <a:cubicBezTo>
                        <a:pt x="36" y="10"/>
                        <a:pt x="34" y="7"/>
                        <a:pt x="32" y="7"/>
                      </a:cubicBezTo>
                      <a:cubicBezTo>
                        <a:pt x="30" y="7"/>
                        <a:pt x="30" y="9"/>
                        <a:pt x="28" y="7"/>
                      </a:cubicBezTo>
                      <a:cubicBezTo>
                        <a:pt x="27" y="7"/>
                        <a:pt x="24" y="7"/>
                        <a:pt x="23" y="7"/>
                      </a:cubicBezTo>
                      <a:cubicBezTo>
                        <a:pt x="20" y="7"/>
                        <a:pt x="21" y="16"/>
                        <a:pt x="24" y="18"/>
                      </a:cubicBezTo>
                      <a:cubicBezTo>
                        <a:pt x="24" y="18"/>
                        <a:pt x="24" y="20"/>
                        <a:pt x="25" y="20"/>
                      </a:cubicBezTo>
                      <a:cubicBezTo>
                        <a:pt x="25" y="21"/>
                        <a:pt x="26" y="21"/>
                        <a:pt x="27" y="22"/>
                      </a:cubicBezTo>
                      <a:cubicBezTo>
                        <a:pt x="27" y="24"/>
                        <a:pt x="27" y="27"/>
                        <a:pt x="27" y="28"/>
                      </a:cubicBezTo>
                      <a:cubicBezTo>
                        <a:pt x="27" y="30"/>
                        <a:pt x="28" y="31"/>
                        <a:pt x="25" y="31"/>
                      </a:cubicBezTo>
                      <a:cubicBezTo>
                        <a:pt x="24" y="31"/>
                        <a:pt x="24" y="34"/>
                        <a:pt x="24" y="35"/>
                      </a:cubicBezTo>
                      <a:cubicBezTo>
                        <a:pt x="23" y="34"/>
                        <a:pt x="21" y="32"/>
                        <a:pt x="20" y="31"/>
                      </a:cubicBezTo>
                      <a:cubicBezTo>
                        <a:pt x="19" y="29"/>
                        <a:pt x="21" y="27"/>
                        <a:pt x="21" y="25"/>
                      </a:cubicBezTo>
                      <a:cubicBezTo>
                        <a:pt x="22" y="20"/>
                        <a:pt x="19" y="24"/>
                        <a:pt x="16" y="22"/>
                      </a:cubicBezTo>
                      <a:cubicBezTo>
                        <a:pt x="15" y="21"/>
                        <a:pt x="15" y="19"/>
                        <a:pt x="13" y="20"/>
                      </a:cubicBezTo>
                      <a:cubicBezTo>
                        <a:pt x="9" y="22"/>
                        <a:pt x="6" y="23"/>
                        <a:pt x="2" y="24"/>
                      </a:cubicBezTo>
                      <a:cubicBezTo>
                        <a:pt x="1" y="25"/>
                        <a:pt x="0" y="25"/>
                        <a:pt x="0" y="26"/>
                      </a:cubicBezTo>
                      <a:cubicBezTo>
                        <a:pt x="0" y="27"/>
                        <a:pt x="1" y="29"/>
                        <a:pt x="1" y="30"/>
                      </a:cubicBezTo>
                      <a:cubicBezTo>
                        <a:pt x="4" y="30"/>
                        <a:pt x="12" y="32"/>
                        <a:pt x="12" y="35"/>
                      </a:cubicBezTo>
                      <a:cubicBezTo>
                        <a:pt x="13" y="38"/>
                        <a:pt x="13" y="41"/>
                        <a:pt x="13" y="44"/>
                      </a:cubicBezTo>
                      <a:cubicBezTo>
                        <a:pt x="12" y="46"/>
                        <a:pt x="14" y="49"/>
                        <a:pt x="12" y="52"/>
                      </a:cubicBezTo>
                      <a:cubicBezTo>
                        <a:pt x="10" y="55"/>
                        <a:pt x="8" y="59"/>
                        <a:pt x="6" y="62"/>
                      </a:cubicBezTo>
                      <a:cubicBezTo>
                        <a:pt x="4" y="64"/>
                        <a:pt x="6" y="68"/>
                        <a:pt x="6" y="69"/>
                      </a:cubicBezTo>
                      <a:cubicBezTo>
                        <a:pt x="8" y="73"/>
                        <a:pt x="8" y="75"/>
                        <a:pt x="8" y="78"/>
                      </a:cubicBezTo>
                      <a:cubicBezTo>
                        <a:pt x="8" y="81"/>
                        <a:pt x="8" y="84"/>
                        <a:pt x="9" y="87"/>
                      </a:cubicBezTo>
                      <a:cubicBezTo>
                        <a:pt x="9" y="88"/>
                        <a:pt x="12" y="87"/>
                        <a:pt x="12" y="86"/>
                      </a:cubicBezTo>
                      <a:cubicBezTo>
                        <a:pt x="13" y="85"/>
                        <a:pt x="13" y="83"/>
                        <a:pt x="13" y="83"/>
                      </a:cubicBezTo>
                      <a:cubicBezTo>
                        <a:pt x="12" y="83"/>
                        <a:pt x="11" y="83"/>
                        <a:pt x="11" y="83"/>
                      </a:cubicBezTo>
                      <a:cubicBezTo>
                        <a:pt x="11" y="80"/>
                        <a:pt x="14" y="78"/>
                        <a:pt x="16" y="77"/>
                      </a:cubicBezTo>
                      <a:cubicBezTo>
                        <a:pt x="19" y="76"/>
                        <a:pt x="23" y="75"/>
                        <a:pt x="25" y="72"/>
                      </a:cubicBezTo>
                      <a:cubicBezTo>
                        <a:pt x="25" y="71"/>
                        <a:pt x="25" y="66"/>
                        <a:pt x="25" y="64"/>
                      </a:cubicBezTo>
                      <a:cubicBezTo>
                        <a:pt x="25" y="62"/>
                        <a:pt x="21" y="48"/>
                        <a:pt x="21" y="48"/>
                      </a:cubicBezTo>
                      <a:cubicBezTo>
                        <a:pt x="22" y="47"/>
                        <a:pt x="22" y="50"/>
                        <a:pt x="24" y="48"/>
                      </a:cubicBezTo>
                      <a:cubicBezTo>
                        <a:pt x="26" y="46"/>
                        <a:pt x="27" y="45"/>
                        <a:pt x="29" y="44"/>
                      </a:cubicBezTo>
                      <a:cubicBezTo>
                        <a:pt x="31" y="43"/>
                        <a:pt x="32" y="37"/>
                        <a:pt x="35" y="38"/>
                      </a:cubicBezTo>
                      <a:cubicBezTo>
                        <a:pt x="36" y="38"/>
                        <a:pt x="38" y="36"/>
                        <a:pt x="40" y="36"/>
                      </a:cubicBezTo>
                      <a:cubicBezTo>
                        <a:pt x="42" y="35"/>
                        <a:pt x="44" y="34"/>
                        <a:pt x="46" y="32"/>
                      </a:cubicBezTo>
                      <a:cubicBezTo>
                        <a:pt x="47" y="31"/>
                        <a:pt x="53" y="25"/>
                        <a:pt x="52" y="23"/>
                      </a:cubicBezTo>
                      <a:cubicBezTo>
                        <a:pt x="51" y="22"/>
                        <a:pt x="52" y="24"/>
                        <a:pt x="52" y="23"/>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188" name="Freeform 730">
                  <a:extLst>
                    <a:ext uri="{FF2B5EF4-FFF2-40B4-BE49-F238E27FC236}">
                      <a16:creationId xmlns:a16="http://schemas.microsoft.com/office/drawing/2014/main" id="{40F2BDDA-95C0-A202-FAD5-6EDED263C957}"/>
                    </a:ext>
                  </a:extLst>
                </p:cNvPr>
                <p:cNvSpPr>
                  <a:spLocks/>
                </p:cNvSpPr>
                <p:nvPr/>
              </p:nvSpPr>
              <p:spPr bwMode="auto">
                <a:xfrm>
                  <a:off x="13288331" y="8760935"/>
                  <a:ext cx="163794" cy="409355"/>
                </a:xfrm>
                <a:custGeom>
                  <a:avLst/>
                  <a:gdLst>
                    <a:gd name="T0" fmla="*/ 4 w 16"/>
                    <a:gd name="T1" fmla="*/ 25 h 38"/>
                    <a:gd name="T2" fmla="*/ 9 w 16"/>
                    <a:gd name="T3" fmla="*/ 26 h 38"/>
                    <a:gd name="T4" fmla="*/ 8 w 16"/>
                    <a:gd name="T5" fmla="*/ 31 h 38"/>
                    <a:gd name="T6" fmla="*/ 12 w 16"/>
                    <a:gd name="T7" fmla="*/ 38 h 38"/>
                    <a:gd name="T8" fmla="*/ 12 w 16"/>
                    <a:gd name="T9" fmla="*/ 34 h 38"/>
                    <a:gd name="T10" fmla="*/ 15 w 16"/>
                    <a:gd name="T11" fmla="*/ 33 h 38"/>
                    <a:gd name="T12" fmla="*/ 15 w 16"/>
                    <a:gd name="T13" fmla="*/ 27 h 38"/>
                    <a:gd name="T14" fmla="*/ 12 w 16"/>
                    <a:gd name="T15" fmla="*/ 22 h 38"/>
                    <a:gd name="T16" fmla="*/ 8 w 16"/>
                    <a:gd name="T17" fmla="*/ 20 h 38"/>
                    <a:gd name="T18" fmla="*/ 8 w 16"/>
                    <a:gd name="T19" fmla="*/ 16 h 38"/>
                    <a:gd name="T20" fmla="*/ 7 w 16"/>
                    <a:gd name="T21" fmla="*/ 14 h 38"/>
                    <a:gd name="T22" fmla="*/ 8 w 16"/>
                    <a:gd name="T23" fmla="*/ 8 h 38"/>
                    <a:gd name="T24" fmla="*/ 7 w 16"/>
                    <a:gd name="T25" fmla="*/ 3 h 38"/>
                    <a:gd name="T26" fmla="*/ 7 w 16"/>
                    <a:gd name="T27" fmla="*/ 1 h 38"/>
                    <a:gd name="T28" fmla="*/ 2 w 16"/>
                    <a:gd name="T29" fmla="*/ 0 h 38"/>
                    <a:gd name="T30" fmla="*/ 4 w 16"/>
                    <a:gd name="T31" fmla="*/ 6 h 38"/>
                    <a:gd name="T32" fmla="*/ 4 w 16"/>
                    <a:gd name="T33" fmla="*/ 14 h 38"/>
                    <a:gd name="T34" fmla="*/ 2 w 16"/>
                    <a:gd name="T35" fmla="*/ 16 h 38"/>
                    <a:gd name="T36" fmla="*/ 1 w 16"/>
                    <a:gd name="T37" fmla="*/ 20 h 38"/>
                    <a:gd name="T38" fmla="*/ 4 w 16"/>
                    <a:gd name="T39" fmla="*/ 25 h 38"/>
                    <a:gd name="T40" fmla="*/ 4 w 16"/>
                    <a:gd name="T41" fmla="*/ 25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 h="38">
                      <a:moveTo>
                        <a:pt x="4" y="25"/>
                      </a:moveTo>
                      <a:cubicBezTo>
                        <a:pt x="6" y="26"/>
                        <a:pt x="9" y="24"/>
                        <a:pt x="9" y="26"/>
                      </a:cubicBezTo>
                      <a:cubicBezTo>
                        <a:pt x="10" y="28"/>
                        <a:pt x="9" y="29"/>
                        <a:pt x="8" y="31"/>
                      </a:cubicBezTo>
                      <a:cubicBezTo>
                        <a:pt x="6" y="33"/>
                        <a:pt x="10" y="36"/>
                        <a:pt x="12" y="38"/>
                      </a:cubicBezTo>
                      <a:cubicBezTo>
                        <a:pt x="13" y="37"/>
                        <a:pt x="12" y="35"/>
                        <a:pt x="12" y="34"/>
                      </a:cubicBezTo>
                      <a:cubicBezTo>
                        <a:pt x="13" y="33"/>
                        <a:pt x="16" y="35"/>
                        <a:pt x="15" y="33"/>
                      </a:cubicBezTo>
                      <a:cubicBezTo>
                        <a:pt x="15" y="31"/>
                        <a:pt x="15" y="29"/>
                        <a:pt x="15" y="27"/>
                      </a:cubicBezTo>
                      <a:cubicBezTo>
                        <a:pt x="14" y="25"/>
                        <a:pt x="13" y="24"/>
                        <a:pt x="12" y="22"/>
                      </a:cubicBezTo>
                      <a:cubicBezTo>
                        <a:pt x="11" y="25"/>
                        <a:pt x="8" y="21"/>
                        <a:pt x="8" y="20"/>
                      </a:cubicBezTo>
                      <a:cubicBezTo>
                        <a:pt x="8" y="18"/>
                        <a:pt x="8" y="17"/>
                        <a:pt x="8" y="16"/>
                      </a:cubicBezTo>
                      <a:cubicBezTo>
                        <a:pt x="8" y="14"/>
                        <a:pt x="8" y="15"/>
                        <a:pt x="7" y="14"/>
                      </a:cubicBezTo>
                      <a:cubicBezTo>
                        <a:pt x="6" y="14"/>
                        <a:pt x="8" y="8"/>
                        <a:pt x="8" y="8"/>
                      </a:cubicBezTo>
                      <a:cubicBezTo>
                        <a:pt x="8" y="6"/>
                        <a:pt x="7" y="5"/>
                        <a:pt x="7" y="3"/>
                      </a:cubicBezTo>
                      <a:cubicBezTo>
                        <a:pt x="6" y="2"/>
                        <a:pt x="5" y="0"/>
                        <a:pt x="7" y="1"/>
                      </a:cubicBezTo>
                      <a:cubicBezTo>
                        <a:pt x="6" y="0"/>
                        <a:pt x="3" y="0"/>
                        <a:pt x="2" y="0"/>
                      </a:cubicBezTo>
                      <a:cubicBezTo>
                        <a:pt x="2" y="1"/>
                        <a:pt x="6" y="5"/>
                        <a:pt x="4" y="6"/>
                      </a:cubicBezTo>
                      <a:cubicBezTo>
                        <a:pt x="1" y="7"/>
                        <a:pt x="2" y="12"/>
                        <a:pt x="4" y="14"/>
                      </a:cubicBezTo>
                      <a:cubicBezTo>
                        <a:pt x="4" y="15"/>
                        <a:pt x="2" y="15"/>
                        <a:pt x="2" y="16"/>
                      </a:cubicBezTo>
                      <a:cubicBezTo>
                        <a:pt x="1" y="16"/>
                        <a:pt x="1" y="19"/>
                        <a:pt x="1" y="20"/>
                      </a:cubicBezTo>
                      <a:cubicBezTo>
                        <a:pt x="0" y="22"/>
                        <a:pt x="3" y="24"/>
                        <a:pt x="4" y="25"/>
                      </a:cubicBezTo>
                      <a:cubicBezTo>
                        <a:pt x="5" y="26"/>
                        <a:pt x="4" y="24"/>
                        <a:pt x="4" y="25"/>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189" name="Freeform 731">
                  <a:extLst>
                    <a:ext uri="{FF2B5EF4-FFF2-40B4-BE49-F238E27FC236}">
                      <a16:creationId xmlns:a16="http://schemas.microsoft.com/office/drawing/2014/main" id="{E71DA23C-5753-C31E-0410-D3CC3619D4B8}"/>
                    </a:ext>
                  </a:extLst>
                </p:cNvPr>
                <p:cNvSpPr>
                  <a:spLocks/>
                </p:cNvSpPr>
                <p:nvPr/>
              </p:nvSpPr>
              <p:spPr bwMode="auto">
                <a:xfrm>
                  <a:off x="12734220" y="8683490"/>
                  <a:ext cx="613353" cy="542118"/>
                </a:xfrm>
                <a:custGeom>
                  <a:avLst/>
                  <a:gdLst>
                    <a:gd name="T0" fmla="*/ 56 w 60"/>
                    <a:gd name="T1" fmla="*/ 30 h 50"/>
                    <a:gd name="T2" fmla="*/ 55 w 60"/>
                    <a:gd name="T3" fmla="*/ 24 h 50"/>
                    <a:gd name="T4" fmla="*/ 57 w 60"/>
                    <a:gd name="T5" fmla="*/ 22 h 50"/>
                    <a:gd name="T6" fmla="*/ 57 w 60"/>
                    <a:gd name="T7" fmla="*/ 19 h 50"/>
                    <a:gd name="T8" fmla="*/ 58 w 60"/>
                    <a:gd name="T9" fmla="*/ 13 h 50"/>
                    <a:gd name="T10" fmla="*/ 56 w 60"/>
                    <a:gd name="T11" fmla="*/ 8 h 50"/>
                    <a:gd name="T12" fmla="*/ 51 w 60"/>
                    <a:gd name="T13" fmla="*/ 5 h 50"/>
                    <a:gd name="T14" fmla="*/ 48 w 60"/>
                    <a:gd name="T15" fmla="*/ 3 h 50"/>
                    <a:gd name="T16" fmla="*/ 45 w 60"/>
                    <a:gd name="T17" fmla="*/ 0 h 50"/>
                    <a:gd name="T18" fmla="*/ 38 w 60"/>
                    <a:gd name="T19" fmla="*/ 1 h 50"/>
                    <a:gd name="T20" fmla="*/ 34 w 60"/>
                    <a:gd name="T21" fmla="*/ 4 h 50"/>
                    <a:gd name="T22" fmla="*/ 35 w 60"/>
                    <a:gd name="T23" fmla="*/ 10 h 50"/>
                    <a:gd name="T24" fmla="*/ 33 w 60"/>
                    <a:gd name="T25" fmla="*/ 17 h 50"/>
                    <a:gd name="T26" fmla="*/ 37 w 60"/>
                    <a:gd name="T27" fmla="*/ 21 h 50"/>
                    <a:gd name="T28" fmla="*/ 40 w 60"/>
                    <a:gd name="T29" fmla="*/ 23 h 50"/>
                    <a:gd name="T30" fmla="*/ 39 w 60"/>
                    <a:gd name="T31" fmla="*/ 26 h 50"/>
                    <a:gd name="T32" fmla="*/ 35 w 60"/>
                    <a:gd name="T33" fmla="*/ 26 h 50"/>
                    <a:gd name="T34" fmla="*/ 31 w 60"/>
                    <a:gd name="T35" fmla="*/ 22 h 50"/>
                    <a:gd name="T36" fmla="*/ 27 w 60"/>
                    <a:gd name="T37" fmla="*/ 17 h 50"/>
                    <a:gd name="T38" fmla="*/ 20 w 60"/>
                    <a:gd name="T39" fmla="*/ 18 h 50"/>
                    <a:gd name="T40" fmla="*/ 16 w 60"/>
                    <a:gd name="T41" fmla="*/ 16 h 50"/>
                    <a:gd name="T42" fmla="*/ 14 w 60"/>
                    <a:gd name="T43" fmla="*/ 16 h 50"/>
                    <a:gd name="T44" fmla="*/ 11 w 60"/>
                    <a:gd name="T45" fmla="*/ 14 h 50"/>
                    <a:gd name="T46" fmla="*/ 11 w 60"/>
                    <a:gd name="T47" fmla="*/ 20 h 50"/>
                    <a:gd name="T48" fmla="*/ 10 w 60"/>
                    <a:gd name="T49" fmla="*/ 24 h 50"/>
                    <a:gd name="T50" fmla="*/ 2 w 60"/>
                    <a:gd name="T51" fmla="*/ 24 h 50"/>
                    <a:gd name="T52" fmla="*/ 1 w 60"/>
                    <a:gd name="T53" fmla="*/ 29 h 50"/>
                    <a:gd name="T54" fmla="*/ 3 w 60"/>
                    <a:gd name="T55" fmla="*/ 43 h 50"/>
                    <a:gd name="T56" fmla="*/ 8 w 60"/>
                    <a:gd name="T57" fmla="*/ 48 h 50"/>
                    <a:gd name="T58" fmla="*/ 16 w 60"/>
                    <a:gd name="T59" fmla="*/ 50 h 50"/>
                    <a:gd name="T60" fmla="*/ 18 w 60"/>
                    <a:gd name="T61" fmla="*/ 50 h 50"/>
                    <a:gd name="T62" fmla="*/ 22 w 60"/>
                    <a:gd name="T63" fmla="*/ 50 h 50"/>
                    <a:gd name="T64" fmla="*/ 28 w 60"/>
                    <a:gd name="T65" fmla="*/ 47 h 50"/>
                    <a:gd name="T66" fmla="*/ 31 w 60"/>
                    <a:gd name="T67" fmla="*/ 44 h 50"/>
                    <a:gd name="T68" fmla="*/ 35 w 60"/>
                    <a:gd name="T69" fmla="*/ 41 h 50"/>
                    <a:gd name="T70" fmla="*/ 37 w 60"/>
                    <a:gd name="T71" fmla="*/ 38 h 50"/>
                    <a:gd name="T72" fmla="*/ 43 w 60"/>
                    <a:gd name="T73" fmla="*/ 38 h 50"/>
                    <a:gd name="T74" fmla="*/ 42 w 60"/>
                    <a:gd name="T75" fmla="*/ 35 h 50"/>
                    <a:gd name="T76" fmla="*/ 46 w 60"/>
                    <a:gd name="T77" fmla="*/ 33 h 50"/>
                    <a:gd name="T78" fmla="*/ 56 w 60"/>
                    <a:gd name="T79" fmla="*/ 30 h 50"/>
                    <a:gd name="T80" fmla="*/ 56 w 60"/>
                    <a:gd name="T81" fmla="*/ 3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0" h="50">
                      <a:moveTo>
                        <a:pt x="56" y="30"/>
                      </a:moveTo>
                      <a:cubicBezTo>
                        <a:pt x="54" y="27"/>
                        <a:pt x="56" y="27"/>
                        <a:pt x="55" y="24"/>
                      </a:cubicBezTo>
                      <a:cubicBezTo>
                        <a:pt x="55" y="23"/>
                        <a:pt x="56" y="23"/>
                        <a:pt x="57" y="22"/>
                      </a:cubicBezTo>
                      <a:cubicBezTo>
                        <a:pt x="58" y="21"/>
                        <a:pt x="57" y="20"/>
                        <a:pt x="57" y="19"/>
                      </a:cubicBezTo>
                      <a:cubicBezTo>
                        <a:pt x="56" y="17"/>
                        <a:pt x="56" y="14"/>
                        <a:pt x="58" y="13"/>
                      </a:cubicBezTo>
                      <a:cubicBezTo>
                        <a:pt x="60" y="12"/>
                        <a:pt x="57" y="9"/>
                        <a:pt x="56" y="8"/>
                      </a:cubicBezTo>
                      <a:cubicBezTo>
                        <a:pt x="55" y="6"/>
                        <a:pt x="53" y="5"/>
                        <a:pt x="51" y="5"/>
                      </a:cubicBezTo>
                      <a:cubicBezTo>
                        <a:pt x="50" y="4"/>
                        <a:pt x="49" y="3"/>
                        <a:pt x="48" y="3"/>
                      </a:cubicBezTo>
                      <a:cubicBezTo>
                        <a:pt x="47" y="2"/>
                        <a:pt x="46" y="1"/>
                        <a:pt x="45" y="0"/>
                      </a:cubicBezTo>
                      <a:cubicBezTo>
                        <a:pt x="45" y="0"/>
                        <a:pt x="39" y="1"/>
                        <a:pt x="38" y="1"/>
                      </a:cubicBezTo>
                      <a:cubicBezTo>
                        <a:pt x="36" y="1"/>
                        <a:pt x="36" y="3"/>
                        <a:pt x="34" y="4"/>
                      </a:cubicBezTo>
                      <a:cubicBezTo>
                        <a:pt x="33" y="6"/>
                        <a:pt x="34" y="9"/>
                        <a:pt x="35" y="10"/>
                      </a:cubicBezTo>
                      <a:cubicBezTo>
                        <a:pt x="35" y="13"/>
                        <a:pt x="33" y="14"/>
                        <a:pt x="33" y="17"/>
                      </a:cubicBezTo>
                      <a:cubicBezTo>
                        <a:pt x="33" y="18"/>
                        <a:pt x="35" y="21"/>
                        <a:pt x="37" y="21"/>
                      </a:cubicBezTo>
                      <a:cubicBezTo>
                        <a:pt x="39" y="21"/>
                        <a:pt x="40" y="20"/>
                        <a:pt x="40" y="23"/>
                      </a:cubicBezTo>
                      <a:cubicBezTo>
                        <a:pt x="40" y="25"/>
                        <a:pt x="40" y="26"/>
                        <a:pt x="39" y="26"/>
                      </a:cubicBezTo>
                      <a:cubicBezTo>
                        <a:pt x="37" y="27"/>
                        <a:pt x="36" y="28"/>
                        <a:pt x="35" y="26"/>
                      </a:cubicBezTo>
                      <a:cubicBezTo>
                        <a:pt x="34" y="24"/>
                        <a:pt x="33" y="22"/>
                        <a:pt x="31" y="22"/>
                      </a:cubicBezTo>
                      <a:cubicBezTo>
                        <a:pt x="29" y="21"/>
                        <a:pt x="28" y="19"/>
                        <a:pt x="27" y="17"/>
                      </a:cubicBezTo>
                      <a:cubicBezTo>
                        <a:pt x="25" y="21"/>
                        <a:pt x="23" y="19"/>
                        <a:pt x="20" y="18"/>
                      </a:cubicBezTo>
                      <a:cubicBezTo>
                        <a:pt x="18" y="18"/>
                        <a:pt x="18" y="16"/>
                        <a:pt x="16" y="16"/>
                      </a:cubicBezTo>
                      <a:cubicBezTo>
                        <a:pt x="16" y="16"/>
                        <a:pt x="15" y="17"/>
                        <a:pt x="14" y="16"/>
                      </a:cubicBezTo>
                      <a:cubicBezTo>
                        <a:pt x="13" y="16"/>
                        <a:pt x="13" y="14"/>
                        <a:pt x="11" y="14"/>
                      </a:cubicBezTo>
                      <a:cubicBezTo>
                        <a:pt x="11" y="16"/>
                        <a:pt x="11" y="18"/>
                        <a:pt x="11" y="20"/>
                      </a:cubicBezTo>
                      <a:cubicBezTo>
                        <a:pt x="11" y="22"/>
                        <a:pt x="12" y="24"/>
                        <a:pt x="10" y="24"/>
                      </a:cubicBezTo>
                      <a:cubicBezTo>
                        <a:pt x="7" y="24"/>
                        <a:pt x="4" y="24"/>
                        <a:pt x="2" y="24"/>
                      </a:cubicBezTo>
                      <a:cubicBezTo>
                        <a:pt x="1" y="24"/>
                        <a:pt x="1" y="28"/>
                        <a:pt x="1" y="29"/>
                      </a:cubicBezTo>
                      <a:cubicBezTo>
                        <a:pt x="1" y="33"/>
                        <a:pt x="0" y="40"/>
                        <a:pt x="3" y="43"/>
                      </a:cubicBezTo>
                      <a:cubicBezTo>
                        <a:pt x="4" y="44"/>
                        <a:pt x="7" y="48"/>
                        <a:pt x="8" y="48"/>
                      </a:cubicBezTo>
                      <a:cubicBezTo>
                        <a:pt x="10" y="47"/>
                        <a:pt x="19" y="47"/>
                        <a:pt x="16" y="50"/>
                      </a:cubicBezTo>
                      <a:cubicBezTo>
                        <a:pt x="18" y="50"/>
                        <a:pt x="17" y="50"/>
                        <a:pt x="18" y="50"/>
                      </a:cubicBezTo>
                      <a:cubicBezTo>
                        <a:pt x="20" y="49"/>
                        <a:pt x="21" y="50"/>
                        <a:pt x="22" y="50"/>
                      </a:cubicBezTo>
                      <a:cubicBezTo>
                        <a:pt x="25" y="50"/>
                        <a:pt x="27" y="50"/>
                        <a:pt x="28" y="47"/>
                      </a:cubicBezTo>
                      <a:cubicBezTo>
                        <a:pt x="29" y="46"/>
                        <a:pt x="30" y="45"/>
                        <a:pt x="31" y="44"/>
                      </a:cubicBezTo>
                      <a:cubicBezTo>
                        <a:pt x="32" y="43"/>
                        <a:pt x="34" y="43"/>
                        <a:pt x="35" y="41"/>
                      </a:cubicBezTo>
                      <a:cubicBezTo>
                        <a:pt x="36" y="40"/>
                        <a:pt x="36" y="39"/>
                        <a:pt x="37" y="38"/>
                      </a:cubicBezTo>
                      <a:cubicBezTo>
                        <a:pt x="39" y="38"/>
                        <a:pt x="41" y="38"/>
                        <a:pt x="43" y="38"/>
                      </a:cubicBezTo>
                      <a:cubicBezTo>
                        <a:pt x="42" y="37"/>
                        <a:pt x="42" y="35"/>
                        <a:pt x="42" y="35"/>
                      </a:cubicBezTo>
                      <a:cubicBezTo>
                        <a:pt x="44" y="34"/>
                        <a:pt x="45" y="34"/>
                        <a:pt x="46" y="33"/>
                      </a:cubicBezTo>
                      <a:cubicBezTo>
                        <a:pt x="49" y="32"/>
                        <a:pt x="53" y="31"/>
                        <a:pt x="56" y="30"/>
                      </a:cubicBezTo>
                      <a:cubicBezTo>
                        <a:pt x="55" y="29"/>
                        <a:pt x="55" y="30"/>
                        <a:pt x="56" y="30"/>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190" name="Freeform 732">
                  <a:extLst>
                    <a:ext uri="{FF2B5EF4-FFF2-40B4-BE49-F238E27FC236}">
                      <a16:creationId xmlns:a16="http://schemas.microsoft.com/office/drawing/2014/main" id="{676C6CE7-176F-CF4C-3E5B-C1EEC4FC7EE8}"/>
                    </a:ext>
                  </a:extLst>
                </p:cNvPr>
                <p:cNvSpPr>
                  <a:spLocks/>
                </p:cNvSpPr>
                <p:nvPr/>
              </p:nvSpPr>
              <p:spPr bwMode="auto">
                <a:xfrm>
                  <a:off x="12267237" y="9170288"/>
                  <a:ext cx="651689" cy="682258"/>
                </a:xfrm>
                <a:custGeom>
                  <a:avLst/>
                  <a:gdLst>
                    <a:gd name="T0" fmla="*/ 33 w 64"/>
                    <a:gd name="T1" fmla="*/ 5 h 63"/>
                    <a:gd name="T2" fmla="*/ 31 w 64"/>
                    <a:gd name="T3" fmla="*/ 2 h 63"/>
                    <a:gd name="T4" fmla="*/ 28 w 64"/>
                    <a:gd name="T5" fmla="*/ 2 h 63"/>
                    <a:gd name="T6" fmla="*/ 18 w 64"/>
                    <a:gd name="T7" fmla="*/ 2 h 63"/>
                    <a:gd name="T8" fmla="*/ 10 w 64"/>
                    <a:gd name="T9" fmla="*/ 2 h 63"/>
                    <a:gd name="T10" fmla="*/ 7 w 64"/>
                    <a:gd name="T11" fmla="*/ 0 h 63"/>
                    <a:gd name="T12" fmla="*/ 4 w 64"/>
                    <a:gd name="T13" fmla="*/ 2 h 63"/>
                    <a:gd name="T14" fmla="*/ 1 w 64"/>
                    <a:gd name="T15" fmla="*/ 2 h 63"/>
                    <a:gd name="T16" fmla="*/ 6 w 64"/>
                    <a:gd name="T17" fmla="*/ 14 h 63"/>
                    <a:gd name="T18" fmla="*/ 9 w 64"/>
                    <a:gd name="T19" fmla="*/ 21 h 63"/>
                    <a:gd name="T20" fmla="*/ 13 w 64"/>
                    <a:gd name="T21" fmla="*/ 29 h 63"/>
                    <a:gd name="T22" fmla="*/ 13 w 64"/>
                    <a:gd name="T23" fmla="*/ 34 h 63"/>
                    <a:gd name="T24" fmla="*/ 14 w 64"/>
                    <a:gd name="T25" fmla="*/ 42 h 63"/>
                    <a:gd name="T26" fmla="*/ 16 w 64"/>
                    <a:gd name="T27" fmla="*/ 51 h 63"/>
                    <a:gd name="T28" fmla="*/ 22 w 64"/>
                    <a:gd name="T29" fmla="*/ 61 h 63"/>
                    <a:gd name="T30" fmla="*/ 28 w 64"/>
                    <a:gd name="T31" fmla="*/ 62 h 63"/>
                    <a:gd name="T32" fmla="*/ 33 w 64"/>
                    <a:gd name="T33" fmla="*/ 62 h 63"/>
                    <a:gd name="T34" fmla="*/ 38 w 64"/>
                    <a:gd name="T35" fmla="*/ 58 h 63"/>
                    <a:gd name="T36" fmla="*/ 38 w 64"/>
                    <a:gd name="T37" fmla="*/ 40 h 63"/>
                    <a:gd name="T38" fmla="*/ 38 w 64"/>
                    <a:gd name="T39" fmla="*/ 28 h 63"/>
                    <a:gd name="T40" fmla="*/ 39 w 64"/>
                    <a:gd name="T41" fmla="*/ 26 h 63"/>
                    <a:gd name="T42" fmla="*/ 43 w 64"/>
                    <a:gd name="T43" fmla="*/ 26 h 63"/>
                    <a:gd name="T44" fmla="*/ 43 w 64"/>
                    <a:gd name="T45" fmla="*/ 7 h 63"/>
                    <a:gd name="T46" fmla="*/ 51 w 64"/>
                    <a:gd name="T47" fmla="*/ 6 h 63"/>
                    <a:gd name="T48" fmla="*/ 53 w 64"/>
                    <a:gd name="T49" fmla="*/ 5 h 63"/>
                    <a:gd name="T50" fmla="*/ 56 w 64"/>
                    <a:gd name="T51" fmla="*/ 8 h 63"/>
                    <a:gd name="T52" fmla="*/ 58 w 64"/>
                    <a:gd name="T53" fmla="*/ 6 h 63"/>
                    <a:gd name="T54" fmla="*/ 62 w 64"/>
                    <a:gd name="T55" fmla="*/ 5 h 63"/>
                    <a:gd name="T56" fmla="*/ 59 w 64"/>
                    <a:gd name="T57" fmla="*/ 2 h 63"/>
                    <a:gd name="T58" fmla="*/ 45 w 64"/>
                    <a:gd name="T59" fmla="*/ 5 h 63"/>
                    <a:gd name="T60" fmla="*/ 33 w 64"/>
                    <a:gd name="T61" fmla="*/ 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4" h="63">
                      <a:moveTo>
                        <a:pt x="33" y="5"/>
                      </a:moveTo>
                      <a:cubicBezTo>
                        <a:pt x="32" y="5"/>
                        <a:pt x="31" y="2"/>
                        <a:pt x="31" y="2"/>
                      </a:cubicBezTo>
                      <a:cubicBezTo>
                        <a:pt x="30" y="2"/>
                        <a:pt x="29" y="2"/>
                        <a:pt x="28" y="2"/>
                      </a:cubicBezTo>
                      <a:cubicBezTo>
                        <a:pt x="25" y="2"/>
                        <a:pt x="21" y="2"/>
                        <a:pt x="18" y="2"/>
                      </a:cubicBezTo>
                      <a:cubicBezTo>
                        <a:pt x="15" y="2"/>
                        <a:pt x="13" y="2"/>
                        <a:pt x="10" y="2"/>
                      </a:cubicBezTo>
                      <a:cubicBezTo>
                        <a:pt x="9" y="2"/>
                        <a:pt x="9" y="0"/>
                        <a:pt x="7" y="0"/>
                      </a:cubicBezTo>
                      <a:cubicBezTo>
                        <a:pt x="6" y="0"/>
                        <a:pt x="5" y="2"/>
                        <a:pt x="4" y="2"/>
                      </a:cubicBezTo>
                      <a:cubicBezTo>
                        <a:pt x="3" y="2"/>
                        <a:pt x="2" y="2"/>
                        <a:pt x="1" y="2"/>
                      </a:cubicBezTo>
                      <a:cubicBezTo>
                        <a:pt x="0" y="7"/>
                        <a:pt x="4" y="9"/>
                        <a:pt x="6" y="14"/>
                      </a:cubicBezTo>
                      <a:cubicBezTo>
                        <a:pt x="7" y="16"/>
                        <a:pt x="8" y="19"/>
                        <a:pt x="9" y="21"/>
                      </a:cubicBezTo>
                      <a:cubicBezTo>
                        <a:pt x="10" y="24"/>
                        <a:pt x="12" y="26"/>
                        <a:pt x="13" y="29"/>
                      </a:cubicBezTo>
                      <a:cubicBezTo>
                        <a:pt x="13" y="30"/>
                        <a:pt x="13" y="33"/>
                        <a:pt x="13" y="34"/>
                      </a:cubicBezTo>
                      <a:cubicBezTo>
                        <a:pt x="13" y="37"/>
                        <a:pt x="14" y="39"/>
                        <a:pt x="14" y="42"/>
                      </a:cubicBezTo>
                      <a:cubicBezTo>
                        <a:pt x="15" y="45"/>
                        <a:pt x="15" y="48"/>
                        <a:pt x="16" y="51"/>
                      </a:cubicBezTo>
                      <a:cubicBezTo>
                        <a:pt x="17" y="55"/>
                        <a:pt x="20" y="58"/>
                        <a:pt x="22" y="61"/>
                      </a:cubicBezTo>
                      <a:cubicBezTo>
                        <a:pt x="25" y="58"/>
                        <a:pt x="25" y="60"/>
                        <a:pt x="28" y="62"/>
                      </a:cubicBezTo>
                      <a:cubicBezTo>
                        <a:pt x="29" y="63"/>
                        <a:pt x="32" y="63"/>
                        <a:pt x="33" y="62"/>
                      </a:cubicBezTo>
                      <a:cubicBezTo>
                        <a:pt x="36" y="62"/>
                        <a:pt x="38" y="61"/>
                        <a:pt x="38" y="58"/>
                      </a:cubicBezTo>
                      <a:cubicBezTo>
                        <a:pt x="38" y="52"/>
                        <a:pt x="38" y="46"/>
                        <a:pt x="38" y="40"/>
                      </a:cubicBezTo>
                      <a:cubicBezTo>
                        <a:pt x="38" y="36"/>
                        <a:pt x="38" y="32"/>
                        <a:pt x="38" y="28"/>
                      </a:cubicBezTo>
                      <a:cubicBezTo>
                        <a:pt x="38" y="27"/>
                        <a:pt x="38" y="26"/>
                        <a:pt x="39" y="26"/>
                      </a:cubicBezTo>
                      <a:cubicBezTo>
                        <a:pt x="39" y="26"/>
                        <a:pt x="43" y="26"/>
                        <a:pt x="43" y="26"/>
                      </a:cubicBezTo>
                      <a:cubicBezTo>
                        <a:pt x="43" y="20"/>
                        <a:pt x="43" y="13"/>
                        <a:pt x="43" y="7"/>
                      </a:cubicBezTo>
                      <a:cubicBezTo>
                        <a:pt x="46" y="8"/>
                        <a:pt x="48" y="6"/>
                        <a:pt x="51" y="6"/>
                      </a:cubicBezTo>
                      <a:cubicBezTo>
                        <a:pt x="51" y="5"/>
                        <a:pt x="52" y="5"/>
                        <a:pt x="53" y="5"/>
                      </a:cubicBezTo>
                      <a:cubicBezTo>
                        <a:pt x="53" y="5"/>
                        <a:pt x="55" y="8"/>
                        <a:pt x="56" y="8"/>
                      </a:cubicBezTo>
                      <a:cubicBezTo>
                        <a:pt x="57" y="7"/>
                        <a:pt x="56" y="6"/>
                        <a:pt x="58" y="6"/>
                      </a:cubicBezTo>
                      <a:cubicBezTo>
                        <a:pt x="59" y="6"/>
                        <a:pt x="60" y="5"/>
                        <a:pt x="62" y="5"/>
                      </a:cubicBezTo>
                      <a:cubicBezTo>
                        <a:pt x="64" y="4"/>
                        <a:pt x="60" y="2"/>
                        <a:pt x="59" y="2"/>
                      </a:cubicBezTo>
                      <a:cubicBezTo>
                        <a:pt x="54" y="2"/>
                        <a:pt x="50" y="5"/>
                        <a:pt x="45" y="5"/>
                      </a:cubicBezTo>
                      <a:cubicBezTo>
                        <a:pt x="41" y="5"/>
                        <a:pt x="37" y="5"/>
                        <a:pt x="33" y="5"/>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191" name="Freeform 733">
                  <a:extLst>
                    <a:ext uri="{FF2B5EF4-FFF2-40B4-BE49-F238E27FC236}">
                      <a16:creationId xmlns:a16="http://schemas.microsoft.com/office/drawing/2014/main" id="{F49EF53F-3DC8-02CD-AA36-8C677CEC0BD3}"/>
                    </a:ext>
                  </a:extLst>
                </p:cNvPr>
                <p:cNvSpPr>
                  <a:spLocks/>
                </p:cNvSpPr>
                <p:nvPr/>
              </p:nvSpPr>
              <p:spPr bwMode="auto">
                <a:xfrm>
                  <a:off x="12284660" y="7945921"/>
                  <a:ext cx="930489" cy="1028915"/>
                </a:xfrm>
                <a:custGeom>
                  <a:avLst/>
                  <a:gdLst>
                    <a:gd name="T0" fmla="*/ 89 w 91"/>
                    <a:gd name="T1" fmla="*/ 10 h 95"/>
                    <a:gd name="T2" fmla="*/ 83 w 91"/>
                    <a:gd name="T3" fmla="*/ 4 h 95"/>
                    <a:gd name="T4" fmla="*/ 77 w 91"/>
                    <a:gd name="T5" fmla="*/ 6 h 95"/>
                    <a:gd name="T6" fmla="*/ 72 w 91"/>
                    <a:gd name="T7" fmla="*/ 1 h 95"/>
                    <a:gd name="T8" fmla="*/ 65 w 91"/>
                    <a:gd name="T9" fmla="*/ 1 h 95"/>
                    <a:gd name="T10" fmla="*/ 57 w 91"/>
                    <a:gd name="T11" fmla="*/ 2 h 95"/>
                    <a:gd name="T12" fmla="*/ 48 w 91"/>
                    <a:gd name="T13" fmla="*/ 6 h 95"/>
                    <a:gd name="T14" fmla="*/ 35 w 91"/>
                    <a:gd name="T15" fmla="*/ 2 h 95"/>
                    <a:gd name="T16" fmla="*/ 30 w 91"/>
                    <a:gd name="T17" fmla="*/ 12 h 95"/>
                    <a:gd name="T18" fmla="*/ 19 w 91"/>
                    <a:gd name="T19" fmla="*/ 35 h 95"/>
                    <a:gd name="T20" fmla="*/ 17 w 91"/>
                    <a:gd name="T21" fmla="*/ 48 h 95"/>
                    <a:gd name="T22" fmla="*/ 10 w 91"/>
                    <a:gd name="T23" fmla="*/ 49 h 95"/>
                    <a:gd name="T24" fmla="*/ 2 w 91"/>
                    <a:gd name="T25" fmla="*/ 55 h 95"/>
                    <a:gd name="T26" fmla="*/ 1 w 91"/>
                    <a:gd name="T27" fmla="*/ 59 h 95"/>
                    <a:gd name="T28" fmla="*/ 18 w 91"/>
                    <a:gd name="T29" fmla="*/ 57 h 95"/>
                    <a:gd name="T30" fmla="*/ 26 w 91"/>
                    <a:gd name="T31" fmla="*/ 68 h 95"/>
                    <a:gd name="T32" fmla="*/ 35 w 91"/>
                    <a:gd name="T33" fmla="*/ 63 h 95"/>
                    <a:gd name="T34" fmla="*/ 41 w 91"/>
                    <a:gd name="T35" fmla="*/ 64 h 95"/>
                    <a:gd name="T36" fmla="*/ 46 w 91"/>
                    <a:gd name="T37" fmla="*/ 70 h 95"/>
                    <a:gd name="T38" fmla="*/ 47 w 91"/>
                    <a:gd name="T39" fmla="*/ 78 h 95"/>
                    <a:gd name="T40" fmla="*/ 53 w 91"/>
                    <a:gd name="T41" fmla="*/ 82 h 95"/>
                    <a:gd name="T42" fmla="*/ 60 w 91"/>
                    <a:gd name="T43" fmla="*/ 84 h 95"/>
                    <a:gd name="T44" fmla="*/ 66 w 91"/>
                    <a:gd name="T45" fmla="*/ 87 h 95"/>
                    <a:gd name="T46" fmla="*/ 76 w 91"/>
                    <a:gd name="T47" fmla="*/ 90 h 95"/>
                    <a:gd name="T48" fmla="*/ 84 w 91"/>
                    <a:gd name="T49" fmla="*/ 94 h 95"/>
                    <a:gd name="T50" fmla="*/ 77 w 91"/>
                    <a:gd name="T51" fmla="*/ 85 h 95"/>
                    <a:gd name="T52" fmla="*/ 78 w 91"/>
                    <a:gd name="T53" fmla="*/ 73 h 95"/>
                    <a:gd name="T54" fmla="*/ 80 w 91"/>
                    <a:gd name="T55" fmla="*/ 70 h 95"/>
                    <a:gd name="T56" fmla="*/ 84 w 91"/>
                    <a:gd name="T57" fmla="*/ 63 h 95"/>
                    <a:gd name="T58" fmla="*/ 81 w 91"/>
                    <a:gd name="T59" fmla="*/ 55 h 95"/>
                    <a:gd name="T60" fmla="*/ 81 w 91"/>
                    <a:gd name="T61" fmla="*/ 45 h 95"/>
                    <a:gd name="T62" fmla="*/ 83 w 91"/>
                    <a:gd name="T63" fmla="*/ 28 h 95"/>
                    <a:gd name="T64" fmla="*/ 90 w 91"/>
                    <a:gd name="T65" fmla="*/ 18 h 95"/>
                    <a:gd name="T66" fmla="*/ 90 w 91"/>
                    <a:gd name="T67" fmla="*/ 1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1" h="95">
                      <a:moveTo>
                        <a:pt x="90" y="15"/>
                      </a:moveTo>
                      <a:cubicBezTo>
                        <a:pt x="89" y="14"/>
                        <a:pt x="89" y="12"/>
                        <a:pt x="89" y="10"/>
                      </a:cubicBezTo>
                      <a:cubicBezTo>
                        <a:pt x="89" y="9"/>
                        <a:pt x="87" y="8"/>
                        <a:pt x="86" y="7"/>
                      </a:cubicBezTo>
                      <a:cubicBezTo>
                        <a:pt x="86" y="6"/>
                        <a:pt x="84" y="4"/>
                        <a:pt x="83" y="4"/>
                      </a:cubicBezTo>
                      <a:cubicBezTo>
                        <a:pt x="82" y="4"/>
                        <a:pt x="82" y="6"/>
                        <a:pt x="80" y="5"/>
                      </a:cubicBezTo>
                      <a:cubicBezTo>
                        <a:pt x="78" y="4"/>
                        <a:pt x="79" y="5"/>
                        <a:pt x="77" y="6"/>
                      </a:cubicBezTo>
                      <a:cubicBezTo>
                        <a:pt x="77" y="6"/>
                        <a:pt x="75" y="5"/>
                        <a:pt x="75" y="4"/>
                      </a:cubicBezTo>
                      <a:cubicBezTo>
                        <a:pt x="74" y="3"/>
                        <a:pt x="73" y="2"/>
                        <a:pt x="72" y="1"/>
                      </a:cubicBezTo>
                      <a:cubicBezTo>
                        <a:pt x="71" y="0"/>
                        <a:pt x="70" y="2"/>
                        <a:pt x="69" y="2"/>
                      </a:cubicBezTo>
                      <a:cubicBezTo>
                        <a:pt x="68" y="3"/>
                        <a:pt x="66" y="2"/>
                        <a:pt x="65" y="1"/>
                      </a:cubicBezTo>
                      <a:cubicBezTo>
                        <a:pt x="63" y="0"/>
                        <a:pt x="63" y="1"/>
                        <a:pt x="61" y="2"/>
                      </a:cubicBezTo>
                      <a:cubicBezTo>
                        <a:pt x="60" y="3"/>
                        <a:pt x="58" y="2"/>
                        <a:pt x="57" y="2"/>
                      </a:cubicBezTo>
                      <a:cubicBezTo>
                        <a:pt x="56" y="3"/>
                        <a:pt x="53" y="3"/>
                        <a:pt x="52" y="3"/>
                      </a:cubicBezTo>
                      <a:cubicBezTo>
                        <a:pt x="49" y="1"/>
                        <a:pt x="51" y="6"/>
                        <a:pt x="48" y="6"/>
                      </a:cubicBezTo>
                      <a:cubicBezTo>
                        <a:pt x="46" y="7"/>
                        <a:pt x="42" y="6"/>
                        <a:pt x="40" y="5"/>
                      </a:cubicBezTo>
                      <a:cubicBezTo>
                        <a:pt x="38" y="4"/>
                        <a:pt x="37" y="2"/>
                        <a:pt x="35" y="2"/>
                      </a:cubicBezTo>
                      <a:cubicBezTo>
                        <a:pt x="34" y="1"/>
                        <a:pt x="32" y="3"/>
                        <a:pt x="31" y="4"/>
                      </a:cubicBezTo>
                      <a:cubicBezTo>
                        <a:pt x="29" y="6"/>
                        <a:pt x="31" y="9"/>
                        <a:pt x="30" y="12"/>
                      </a:cubicBezTo>
                      <a:cubicBezTo>
                        <a:pt x="27" y="17"/>
                        <a:pt x="27" y="23"/>
                        <a:pt x="24" y="27"/>
                      </a:cubicBezTo>
                      <a:cubicBezTo>
                        <a:pt x="22" y="30"/>
                        <a:pt x="21" y="32"/>
                        <a:pt x="19" y="35"/>
                      </a:cubicBezTo>
                      <a:cubicBezTo>
                        <a:pt x="18" y="37"/>
                        <a:pt x="18" y="39"/>
                        <a:pt x="18" y="41"/>
                      </a:cubicBezTo>
                      <a:cubicBezTo>
                        <a:pt x="18" y="44"/>
                        <a:pt x="19" y="46"/>
                        <a:pt x="17" y="48"/>
                      </a:cubicBezTo>
                      <a:cubicBezTo>
                        <a:pt x="16" y="48"/>
                        <a:pt x="11" y="51"/>
                        <a:pt x="11" y="51"/>
                      </a:cubicBezTo>
                      <a:cubicBezTo>
                        <a:pt x="10" y="51"/>
                        <a:pt x="12" y="48"/>
                        <a:pt x="10" y="49"/>
                      </a:cubicBezTo>
                      <a:cubicBezTo>
                        <a:pt x="7" y="51"/>
                        <a:pt x="7" y="53"/>
                        <a:pt x="5" y="50"/>
                      </a:cubicBezTo>
                      <a:cubicBezTo>
                        <a:pt x="4" y="51"/>
                        <a:pt x="2" y="53"/>
                        <a:pt x="2" y="55"/>
                      </a:cubicBezTo>
                      <a:cubicBezTo>
                        <a:pt x="2" y="55"/>
                        <a:pt x="2" y="56"/>
                        <a:pt x="1" y="56"/>
                      </a:cubicBezTo>
                      <a:cubicBezTo>
                        <a:pt x="0" y="57"/>
                        <a:pt x="1" y="58"/>
                        <a:pt x="1" y="59"/>
                      </a:cubicBezTo>
                      <a:cubicBezTo>
                        <a:pt x="5" y="56"/>
                        <a:pt x="8" y="57"/>
                        <a:pt x="13" y="57"/>
                      </a:cubicBezTo>
                      <a:cubicBezTo>
                        <a:pt x="15" y="57"/>
                        <a:pt x="16" y="57"/>
                        <a:pt x="18" y="57"/>
                      </a:cubicBezTo>
                      <a:cubicBezTo>
                        <a:pt x="20" y="57"/>
                        <a:pt x="21" y="60"/>
                        <a:pt x="22" y="62"/>
                      </a:cubicBezTo>
                      <a:cubicBezTo>
                        <a:pt x="23" y="64"/>
                        <a:pt x="24" y="67"/>
                        <a:pt x="26" y="68"/>
                      </a:cubicBezTo>
                      <a:cubicBezTo>
                        <a:pt x="27" y="69"/>
                        <a:pt x="31" y="68"/>
                        <a:pt x="33" y="67"/>
                      </a:cubicBezTo>
                      <a:cubicBezTo>
                        <a:pt x="34" y="67"/>
                        <a:pt x="34" y="64"/>
                        <a:pt x="35" y="63"/>
                      </a:cubicBezTo>
                      <a:cubicBezTo>
                        <a:pt x="35" y="61"/>
                        <a:pt x="38" y="62"/>
                        <a:pt x="39" y="62"/>
                      </a:cubicBezTo>
                      <a:cubicBezTo>
                        <a:pt x="39" y="64"/>
                        <a:pt x="39" y="64"/>
                        <a:pt x="41" y="64"/>
                      </a:cubicBezTo>
                      <a:cubicBezTo>
                        <a:pt x="42" y="64"/>
                        <a:pt x="45" y="63"/>
                        <a:pt x="45" y="65"/>
                      </a:cubicBezTo>
                      <a:cubicBezTo>
                        <a:pt x="45" y="67"/>
                        <a:pt x="46" y="68"/>
                        <a:pt x="46" y="70"/>
                      </a:cubicBezTo>
                      <a:cubicBezTo>
                        <a:pt x="46" y="71"/>
                        <a:pt x="46" y="72"/>
                        <a:pt x="45" y="74"/>
                      </a:cubicBezTo>
                      <a:cubicBezTo>
                        <a:pt x="45" y="75"/>
                        <a:pt x="46" y="77"/>
                        <a:pt x="47" y="78"/>
                      </a:cubicBezTo>
                      <a:cubicBezTo>
                        <a:pt x="48" y="79"/>
                        <a:pt x="47" y="81"/>
                        <a:pt x="47" y="82"/>
                      </a:cubicBezTo>
                      <a:cubicBezTo>
                        <a:pt x="47" y="85"/>
                        <a:pt x="52" y="82"/>
                        <a:pt x="53" y="82"/>
                      </a:cubicBezTo>
                      <a:cubicBezTo>
                        <a:pt x="55" y="82"/>
                        <a:pt x="56" y="82"/>
                        <a:pt x="57" y="83"/>
                      </a:cubicBezTo>
                      <a:cubicBezTo>
                        <a:pt x="59" y="85"/>
                        <a:pt x="58" y="84"/>
                        <a:pt x="60" y="84"/>
                      </a:cubicBezTo>
                      <a:cubicBezTo>
                        <a:pt x="62" y="84"/>
                        <a:pt x="62" y="85"/>
                        <a:pt x="63" y="86"/>
                      </a:cubicBezTo>
                      <a:cubicBezTo>
                        <a:pt x="64" y="86"/>
                        <a:pt x="65" y="87"/>
                        <a:pt x="66" y="87"/>
                      </a:cubicBezTo>
                      <a:cubicBezTo>
                        <a:pt x="69" y="88"/>
                        <a:pt x="70" y="88"/>
                        <a:pt x="71" y="85"/>
                      </a:cubicBezTo>
                      <a:cubicBezTo>
                        <a:pt x="72" y="88"/>
                        <a:pt x="73" y="89"/>
                        <a:pt x="76" y="90"/>
                      </a:cubicBezTo>
                      <a:cubicBezTo>
                        <a:pt x="78" y="91"/>
                        <a:pt x="78" y="94"/>
                        <a:pt x="80" y="95"/>
                      </a:cubicBezTo>
                      <a:cubicBezTo>
                        <a:pt x="80" y="95"/>
                        <a:pt x="84" y="94"/>
                        <a:pt x="84" y="94"/>
                      </a:cubicBezTo>
                      <a:cubicBezTo>
                        <a:pt x="84" y="92"/>
                        <a:pt x="85" y="88"/>
                        <a:pt x="83" y="89"/>
                      </a:cubicBezTo>
                      <a:cubicBezTo>
                        <a:pt x="80" y="90"/>
                        <a:pt x="78" y="88"/>
                        <a:pt x="77" y="85"/>
                      </a:cubicBezTo>
                      <a:cubicBezTo>
                        <a:pt x="77" y="83"/>
                        <a:pt x="79" y="80"/>
                        <a:pt x="78" y="77"/>
                      </a:cubicBezTo>
                      <a:cubicBezTo>
                        <a:pt x="78" y="76"/>
                        <a:pt x="77" y="74"/>
                        <a:pt x="78" y="73"/>
                      </a:cubicBezTo>
                      <a:cubicBezTo>
                        <a:pt x="78" y="73"/>
                        <a:pt x="78" y="72"/>
                        <a:pt x="79" y="72"/>
                      </a:cubicBezTo>
                      <a:cubicBezTo>
                        <a:pt x="80" y="72"/>
                        <a:pt x="79" y="70"/>
                        <a:pt x="80" y="70"/>
                      </a:cubicBezTo>
                      <a:cubicBezTo>
                        <a:pt x="81" y="68"/>
                        <a:pt x="86" y="68"/>
                        <a:pt x="87" y="68"/>
                      </a:cubicBezTo>
                      <a:cubicBezTo>
                        <a:pt x="85" y="67"/>
                        <a:pt x="86" y="64"/>
                        <a:pt x="84" y="63"/>
                      </a:cubicBezTo>
                      <a:cubicBezTo>
                        <a:pt x="83" y="62"/>
                        <a:pt x="82" y="61"/>
                        <a:pt x="82" y="60"/>
                      </a:cubicBezTo>
                      <a:cubicBezTo>
                        <a:pt x="82" y="58"/>
                        <a:pt x="82" y="56"/>
                        <a:pt x="81" y="55"/>
                      </a:cubicBezTo>
                      <a:cubicBezTo>
                        <a:pt x="81" y="53"/>
                        <a:pt x="80" y="52"/>
                        <a:pt x="80" y="50"/>
                      </a:cubicBezTo>
                      <a:cubicBezTo>
                        <a:pt x="80" y="49"/>
                        <a:pt x="80" y="44"/>
                        <a:pt x="81" y="45"/>
                      </a:cubicBezTo>
                      <a:cubicBezTo>
                        <a:pt x="80" y="41"/>
                        <a:pt x="80" y="39"/>
                        <a:pt x="82" y="35"/>
                      </a:cubicBezTo>
                      <a:cubicBezTo>
                        <a:pt x="83" y="32"/>
                        <a:pt x="83" y="31"/>
                        <a:pt x="83" y="28"/>
                      </a:cubicBezTo>
                      <a:cubicBezTo>
                        <a:pt x="83" y="25"/>
                        <a:pt x="85" y="23"/>
                        <a:pt x="87" y="21"/>
                      </a:cubicBezTo>
                      <a:cubicBezTo>
                        <a:pt x="88" y="20"/>
                        <a:pt x="89" y="19"/>
                        <a:pt x="90" y="18"/>
                      </a:cubicBezTo>
                      <a:cubicBezTo>
                        <a:pt x="91" y="17"/>
                        <a:pt x="91" y="17"/>
                        <a:pt x="90" y="15"/>
                      </a:cubicBezTo>
                      <a:cubicBezTo>
                        <a:pt x="89" y="15"/>
                        <a:pt x="91" y="16"/>
                        <a:pt x="90" y="15"/>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192" name="Freeform 734">
                  <a:extLst>
                    <a:ext uri="{FF2B5EF4-FFF2-40B4-BE49-F238E27FC236}">
                      <a16:creationId xmlns:a16="http://schemas.microsoft.com/office/drawing/2014/main" id="{8E8BEE13-3509-0AE1-04F5-BC2907DE5A76}"/>
                    </a:ext>
                  </a:extLst>
                </p:cNvPr>
                <p:cNvSpPr>
                  <a:spLocks/>
                </p:cNvSpPr>
                <p:nvPr/>
              </p:nvSpPr>
              <p:spPr bwMode="auto">
                <a:xfrm>
                  <a:off x="12274206" y="8554418"/>
                  <a:ext cx="575021" cy="682258"/>
                </a:xfrm>
                <a:custGeom>
                  <a:avLst/>
                  <a:gdLst>
                    <a:gd name="T0" fmla="*/ 51 w 56"/>
                    <a:gd name="T1" fmla="*/ 27 h 63"/>
                    <a:gd name="T2" fmla="*/ 48 w 56"/>
                    <a:gd name="T3" fmla="*/ 26 h 63"/>
                    <a:gd name="T4" fmla="*/ 47 w 56"/>
                    <a:gd name="T5" fmla="*/ 21 h 63"/>
                    <a:gd name="T6" fmla="*/ 46 w 56"/>
                    <a:gd name="T7" fmla="*/ 12 h 63"/>
                    <a:gd name="T8" fmla="*/ 46 w 56"/>
                    <a:gd name="T9" fmla="*/ 8 h 63"/>
                    <a:gd name="T10" fmla="*/ 43 w 56"/>
                    <a:gd name="T11" fmla="*/ 8 h 63"/>
                    <a:gd name="T12" fmla="*/ 40 w 56"/>
                    <a:gd name="T13" fmla="*/ 6 h 63"/>
                    <a:gd name="T14" fmla="*/ 35 w 56"/>
                    <a:gd name="T15" fmla="*/ 8 h 63"/>
                    <a:gd name="T16" fmla="*/ 34 w 56"/>
                    <a:gd name="T17" fmla="*/ 11 h 63"/>
                    <a:gd name="T18" fmla="*/ 29 w 56"/>
                    <a:gd name="T19" fmla="*/ 12 h 63"/>
                    <a:gd name="T20" fmla="*/ 18 w 56"/>
                    <a:gd name="T21" fmla="*/ 1 h 63"/>
                    <a:gd name="T22" fmla="*/ 3 w 56"/>
                    <a:gd name="T23" fmla="*/ 2 h 63"/>
                    <a:gd name="T24" fmla="*/ 6 w 56"/>
                    <a:gd name="T25" fmla="*/ 12 h 63"/>
                    <a:gd name="T26" fmla="*/ 6 w 56"/>
                    <a:gd name="T27" fmla="*/ 16 h 63"/>
                    <a:gd name="T28" fmla="*/ 6 w 56"/>
                    <a:gd name="T29" fmla="*/ 20 h 63"/>
                    <a:gd name="T30" fmla="*/ 8 w 56"/>
                    <a:gd name="T31" fmla="*/ 33 h 63"/>
                    <a:gd name="T32" fmla="*/ 3 w 56"/>
                    <a:gd name="T33" fmla="*/ 41 h 63"/>
                    <a:gd name="T34" fmla="*/ 0 w 56"/>
                    <a:gd name="T35" fmla="*/ 50 h 63"/>
                    <a:gd name="T36" fmla="*/ 0 w 56"/>
                    <a:gd name="T37" fmla="*/ 55 h 63"/>
                    <a:gd name="T38" fmla="*/ 0 w 56"/>
                    <a:gd name="T39" fmla="*/ 59 h 63"/>
                    <a:gd name="T40" fmla="*/ 3 w 56"/>
                    <a:gd name="T41" fmla="*/ 59 h 63"/>
                    <a:gd name="T42" fmla="*/ 8 w 56"/>
                    <a:gd name="T43" fmla="*/ 58 h 63"/>
                    <a:gd name="T44" fmla="*/ 9 w 56"/>
                    <a:gd name="T45" fmla="*/ 59 h 63"/>
                    <a:gd name="T46" fmla="*/ 16 w 56"/>
                    <a:gd name="T47" fmla="*/ 59 h 63"/>
                    <a:gd name="T48" fmla="*/ 25 w 56"/>
                    <a:gd name="T49" fmla="*/ 59 h 63"/>
                    <a:gd name="T50" fmla="*/ 30 w 56"/>
                    <a:gd name="T51" fmla="*/ 59 h 63"/>
                    <a:gd name="T52" fmla="*/ 39 w 56"/>
                    <a:gd name="T53" fmla="*/ 62 h 63"/>
                    <a:gd name="T54" fmla="*/ 53 w 56"/>
                    <a:gd name="T55" fmla="*/ 60 h 63"/>
                    <a:gd name="T56" fmla="*/ 46 w 56"/>
                    <a:gd name="T57" fmla="*/ 51 h 63"/>
                    <a:gd name="T58" fmla="*/ 46 w 56"/>
                    <a:gd name="T59" fmla="*/ 37 h 63"/>
                    <a:gd name="T60" fmla="*/ 56 w 56"/>
                    <a:gd name="T61" fmla="*/ 35 h 63"/>
                    <a:gd name="T62" fmla="*/ 56 w 56"/>
                    <a:gd name="T63" fmla="*/ 27 h 63"/>
                    <a:gd name="T64" fmla="*/ 51 w 56"/>
                    <a:gd name="T65"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63">
                      <a:moveTo>
                        <a:pt x="51" y="27"/>
                      </a:moveTo>
                      <a:cubicBezTo>
                        <a:pt x="49" y="27"/>
                        <a:pt x="48" y="28"/>
                        <a:pt x="48" y="26"/>
                      </a:cubicBezTo>
                      <a:cubicBezTo>
                        <a:pt x="48" y="24"/>
                        <a:pt x="48" y="23"/>
                        <a:pt x="47" y="21"/>
                      </a:cubicBezTo>
                      <a:cubicBezTo>
                        <a:pt x="45" y="18"/>
                        <a:pt x="48" y="15"/>
                        <a:pt x="46" y="12"/>
                      </a:cubicBezTo>
                      <a:cubicBezTo>
                        <a:pt x="46" y="11"/>
                        <a:pt x="46" y="8"/>
                        <a:pt x="46" y="8"/>
                      </a:cubicBezTo>
                      <a:cubicBezTo>
                        <a:pt x="46" y="8"/>
                        <a:pt x="43" y="8"/>
                        <a:pt x="43" y="8"/>
                      </a:cubicBezTo>
                      <a:cubicBezTo>
                        <a:pt x="40" y="8"/>
                        <a:pt x="40" y="9"/>
                        <a:pt x="40" y="6"/>
                      </a:cubicBezTo>
                      <a:cubicBezTo>
                        <a:pt x="37" y="6"/>
                        <a:pt x="36" y="5"/>
                        <a:pt x="35" y="8"/>
                      </a:cubicBezTo>
                      <a:cubicBezTo>
                        <a:pt x="35" y="8"/>
                        <a:pt x="35" y="11"/>
                        <a:pt x="34" y="11"/>
                      </a:cubicBezTo>
                      <a:cubicBezTo>
                        <a:pt x="33" y="12"/>
                        <a:pt x="31" y="12"/>
                        <a:pt x="29" y="12"/>
                      </a:cubicBezTo>
                      <a:cubicBezTo>
                        <a:pt x="22" y="13"/>
                        <a:pt x="24" y="1"/>
                        <a:pt x="18" y="1"/>
                      </a:cubicBezTo>
                      <a:cubicBezTo>
                        <a:pt x="13" y="1"/>
                        <a:pt x="7" y="0"/>
                        <a:pt x="3" y="2"/>
                      </a:cubicBezTo>
                      <a:cubicBezTo>
                        <a:pt x="1" y="4"/>
                        <a:pt x="6" y="10"/>
                        <a:pt x="6" y="12"/>
                      </a:cubicBezTo>
                      <a:cubicBezTo>
                        <a:pt x="7" y="13"/>
                        <a:pt x="7" y="15"/>
                        <a:pt x="6" y="16"/>
                      </a:cubicBezTo>
                      <a:cubicBezTo>
                        <a:pt x="4" y="17"/>
                        <a:pt x="6" y="19"/>
                        <a:pt x="6" y="20"/>
                      </a:cubicBezTo>
                      <a:cubicBezTo>
                        <a:pt x="9" y="24"/>
                        <a:pt x="11" y="29"/>
                        <a:pt x="8" y="33"/>
                      </a:cubicBezTo>
                      <a:cubicBezTo>
                        <a:pt x="6" y="36"/>
                        <a:pt x="4" y="38"/>
                        <a:pt x="3" y="41"/>
                      </a:cubicBezTo>
                      <a:cubicBezTo>
                        <a:pt x="2" y="44"/>
                        <a:pt x="1" y="47"/>
                        <a:pt x="0" y="50"/>
                      </a:cubicBezTo>
                      <a:cubicBezTo>
                        <a:pt x="0" y="52"/>
                        <a:pt x="0" y="54"/>
                        <a:pt x="0" y="55"/>
                      </a:cubicBezTo>
                      <a:cubicBezTo>
                        <a:pt x="0" y="56"/>
                        <a:pt x="0" y="58"/>
                        <a:pt x="0" y="59"/>
                      </a:cubicBezTo>
                      <a:cubicBezTo>
                        <a:pt x="1" y="59"/>
                        <a:pt x="2" y="59"/>
                        <a:pt x="3" y="59"/>
                      </a:cubicBezTo>
                      <a:cubicBezTo>
                        <a:pt x="5" y="59"/>
                        <a:pt x="5" y="56"/>
                        <a:pt x="8" y="58"/>
                      </a:cubicBezTo>
                      <a:cubicBezTo>
                        <a:pt x="8" y="58"/>
                        <a:pt x="9" y="59"/>
                        <a:pt x="9" y="59"/>
                      </a:cubicBezTo>
                      <a:cubicBezTo>
                        <a:pt x="12" y="59"/>
                        <a:pt x="14" y="59"/>
                        <a:pt x="16" y="59"/>
                      </a:cubicBezTo>
                      <a:cubicBezTo>
                        <a:pt x="19" y="59"/>
                        <a:pt x="22" y="59"/>
                        <a:pt x="25" y="59"/>
                      </a:cubicBezTo>
                      <a:cubicBezTo>
                        <a:pt x="26" y="59"/>
                        <a:pt x="29" y="59"/>
                        <a:pt x="30" y="59"/>
                      </a:cubicBezTo>
                      <a:cubicBezTo>
                        <a:pt x="32" y="63"/>
                        <a:pt x="36" y="62"/>
                        <a:pt x="39" y="62"/>
                      </a:cubicBezTo>
                      <a:cubicBezTo>
                        <a:pt x="44" y="62"/>
                        <a:pt x="48" y="61"/>
                        <a:pt x="53" y="60"/>
                      </a:cubicBezTo>
                      <a:cubicBezTo>
                        <a:pt x="50" y="57"/>
                        <a:pt x="46" y="55"/>
                        <a:pt x="46" y="51"/>
                      </a:cubicBezTo>
                      <a:cubicBezTo>
                        <a:pt x="46" y="46"/>
                        <a:pt x="46" y="41"/>
                        <a:pt x="46" y="37"/>
                      </a:cubicBezTo>
                      <a:cubicBezTo>
                        <a:pt x="46" y="36"/>
                        <a:pt x="56" y="38"/>
                        <a:pt x="56" y="35"/>
                      </a:cubicBezTo>
                      <a:cubicBezTo>
                        <a:pt x="56" y="33"/>
                        <a:pt x="56" y="30"/>
                        <a:pt x="56" y="27"/>
                      </a:cubicBezTo>
                      <a:cubicBezTo>
                        <a:pt x="56" y="24"/>
                        <a:pt x="53" y="27"/>
                        <a:pt x="51" y="27"/>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193" name="Freeform 735">
                  <a:extLst>
                    <a:ext uri="{FF2B5EF4-FFF2-40B4-BE49-F238E27FC236}">
                      <a16:creationId xmlns:a16="http://schemas.microsoft.com/office/drawing/2014/main" id="{9B8FF9AA-D5EE-AA7B-D7A4-4F0762992F55}"/>
                    </a:ext>
                  </a:extLst>
                </p:cNvPr>
                <p:cNvSpPr>
                  <a:spLocks/>
                </p:cNvSpPr>
                <p:nvPr/>
              </p:nvSpPr>
              <p:spPr bwMode="auto">
                <a:xfrm>
                  <a:off x="12643614" y="9203480"/>
                  <a:ext cx="470472" cy="519990"/>
                </a:xfrm>
                <a:custGeom>
                  <a:avLst/>
                  <a:gdLst>
                    <a:gd name="T0" fmla="*/ 25 w 46"/>
                    <a:gd name="T1" fmla="*/ 2 h 48"/>
                    <a:gd name="T2" fmla="*/ 21 w 46"/>
                    <a:gd name="T3" fmla="*/ 3 h 48"/>
                    <a:gd name="T4" fmla="*/ 18 w 46"/>
                    <a:gd name="T5" fmla="*/ 4 h 48"/>
                    <a:gd name="T6" fmla="*/ 6 w 46"/>
                    <a:gd name="T7" fmla="*/ 4 h 48"/>
                    <a:gd name="T8" fmla="*/ 6 w 46"/>
                    <a:gd name="T9" fmla="*/ 18 h 48"/>
                    <a:gd name="T10" fmla="*/ 6 w 46"/>
                    <a:gd name="T11" fmla="*/ 23 h 48"/>
                    <a:gd name="T12" fmla="*/ 1 w 46"/>
                    <a:gd name="T13" fmla="*/ 24 h 48"/>
                    <a:gd name="T14" fmla="*/ 1 w 46"/>
                    <a:gd name="T15" fmla="*/ 31 h 48"/>
                    <a:gd name="T16" fmla="*/ 1 w 46"/>
                    <a:gd name="T17" fmla="*/ 38 h 48"/>
                    <a:gd name="T18" fmla="*/ 4 w 46"/>
                    <a:gd name="T19" fmla="*/ 47 h 48"/>
                    <a:gd name="T20" fmla="*/ 8 w 46"/>
                    <a:gd name="T21" fmla="*/ 48 h 48"/>
                    <a:gd name="T22" fmla="*/ 13 w 46"/>
                    <a:gd name="T23" fmla="*/ 44 h 48"/>
                    <a:gd name="T24" fmla="*/ 19 w 46"/>
                    <a:gd name="T25" fmla="*/ 41 h 48"/>
                    <a:gd name="T26" fmla="*/ 29 w 46"/>
                    <a:gd name="T27" fmla="*/ 39 h 48"/>
                    <a:gd name="T28" fmla="*/ 31 w 46"/>
                    <a:gd name="T29" fmla="*/ 37 h 48"/>
                    <a:gd name="T30" fmla="*/ 34 w 46"/>
                    <a:gd name="T31" fmla="*/ 34 h 48"/>
                    <a:gd name="T32" fmla="*/ 43 w 46"/>
                    <a:gd name="T33" fmla="*/ 26 h 48"/>
                    <a:gd name="T34" fmla="*/ 44 w 46"/>
                    <a:gd name="T35" fmla="*/ 22 h 48"/>
                    <a:gd name="T36" fmla="*/ 40 w 46"/>
                    <a:gd name="T37" fmla="*/ 21 h 48"/>
                    <a:gd name="T38" fmla="*/ 38 w 46"/>
                    <a:gd name="T39" fmla="*/ 17 h 48"/>
                    <a:gd name="T40" fmla="*/ 39 w 46"/>
                    <a:gd name="T41" fmla="*/ 15 h 48"/>
                    <a:gd name="T42" fmla="*/ 36 w 46"/>
                    <a:gd name="T43" fmla="*/ 14 h 48"/>
                    <a:gd name="T44" fmla="*/ 36 w 46"/>
                    <a:gd name="T45" fmla="*/ 13 h 48"/>
                    <a:gd name="T46" fmla="*/ 34 w 46"/>
                    <a:gd name="T47" fmla="*/ 12 h 48"/>
                    <a:gd name="T48" fmla="*/ 30 w 46"/>
                    <a:gd name="T49" fmla="*/ 7 h 48"/>
                    <a:gd name="T50" fmla="*/ 25 w 46"/>
                    <a:gd name="T51" fmla="*/ 2 h 48"/>
                    <a:gd name="T52" fmla="*/ 25 w 46"/>
                    <a:gd name="T53" fmla="*/ 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6" h="48">
                      <a:moveTo>
                        <a:pt x="25" y="2"/>
                      </a:moveTo>
                      <a:cubicBezTo>
                        <a:pt x="24" y="3"/>
                        <a:pt x="22" y="3"/>
                        <a:pt x="21" y="3"/>
                      </a:cubicBezTo>
                      <a:cubicBezTo>
                        <a:pt x="19" y="3"/>
                        <a:pt x="20" y="6"/>
                        <a:pt x="18" y="4"/>
                      </a:cubicBezTo>
                      <a:cubicBezTo>
                        <a:pt x="15" y="0"/>
                        <a:pt x="10" y="5"/>
                        <a:pt x="6" y="4"/>
                      </a:cubicBezTo>
                      <a:cubicBezTo>
                        <a:pt x="6" y="9"/>
                        <a:pt x="6" y="14"/>
                        <a:pt x="6" y="18"/>
                      </a:cubicBezTo>
                      <a:cubicBezTo>
                        <a:pt x="6" y="19"/>
                        <a:pt x="7" y="23"/>
                        <a:pt x="6" y="23"/>
                      </a:cubicBezTo>
                      <a:cubicBezTo>
                        <a:pt x="5" y="24"/>
                        <a:pt x="1" y="22"/>
                        <a:pt x="1" y="24"/>
                      </a:cubicBezTo>
                      <a:cubicBezTo>
                        <a:pt x="1" y="26"/>
                        <a:pt x="1" y="29"/>
                        <a:pt x="1" y="31"/>
                      </a:cubicBezTo>
                      <a:cubicBezTo>
                        <a:pt x="1" y="33"/>
                        <a:pt x="0" y="36"/>
                        <a:pt x="1" y="38"/>
                      </a:cubicBezTo>
                      <a:cubicBezTo>
                        <a:pt x="5" y="39"/>
                        <a:pt x="6" y="44"/>
                        <a:pt x="4" y="47"/>
                      </a:cubicBezTo>
                      <a:cubicBezTo>
                        <a:pt x="4" y="48"/>
                        <a:pt x="8" y="48"/>
                        <a:pt x="8" y="48"/>
                      </a:cubicBezTo>
                      <a:cubicBezTo>
                        <a:pt x="10" y="48"/>
                        <a:pt x="11" y="46"/>
                        <a:pt x="13" y="44"/>
                      </a:cubicBezTo>
                      <a:cubicBezTo>
                        <a:pt x="15" y="42"/>
                        <a:pt x="15" y="39"/>
                        <a:pt x="19" y="41"/>
                      </a:cubicBezTo>
                      <a:cubicBezTo>
                        <a:pt x="23" y="43"/>
                        <a:pt x="27" y="44"/>
                        <a:pt x="29" y="39"/>
                      </a:cubicBezTo>
                      <a:cubicBezTo>
                        <a:pt x="29" y="38"/>
                        <a:pt x="29" y="37"/>
                        <a:pt x="31" y="37"/>
                      </a:cubicBezTo>
                      <a:cubicBezTo>
                        <a:pt x="33" y="37"/>
                        <a:pt x="34" y="35"/>
                        <a:pt x="34" y="34"/>
                      </a:cubicBezTo>
                      <a:cubicBezTo>
                        <a:pt x="36" y="31"/>
                        <a:pt x="40" y="28"/>
                        <a:pt x="43" y="26"/>
                      </a:cubicBezTo>
                      <a:cubicBezTo>
                        <a:pt x="45" y="25"/>
                        <a:pt x="46" y="24"/>
                        <a:pt x="44" y="22"/>
                      </a:cubicBezTo>
                      <a:cubicBezTo>
                        <a:pt x="43" y="21"/>
                        <a:pt x="40" y="22"/>
                        <a:pt x="40" y="21"/>
                      </a:cubicBezTo>
                      <a:cubicBezTo>
                        <a:pt x="39" y="20"/>
                        <a:pt x="38" y="19"/>
                        <a:pt x="38" y="17"/>
                      </a:cubicBezTo>
                      <a:cubicBezTo>
                        <a:pt x="38" y="17"/>
                        <a:pt x="39" y="16"/>
                        <a:pt x="39" y="15"/>
                      </a:cubicBezTo>
                      <a:cubicBezTo>
                        <a:pt x="38" y="15"/>
                        <a:pt x="37" y="15"/>
                        <a:pt x="36" y="14"/>
                      </a:cubicBezTo>
                      <a:cubicBezTo>
                        <a:pt x="36" y="14"/>
                        <a:pt x="37" y="13"/>
                        <a:pt x="36" y="13"/>
                      </a:cubicBezTo>
                      <a:cubicBezTo>
                        <a:pt x="35" y="13"/>
                        <a:pt x="35" y="12"/>
                        <a:pt x="34" y="12"/>
                      </a:cubicBezTo>
                      <a:cubicBezTo>
                        <a:pt x="32" y="11"/>
                        <a:pt x="31" y="10"/>
                        <a:pt x="30" y="7"/>
                      </a:cubicBezTo>
                      <a:cubicBezTo>
                        <a:pt x="30" y="6"/>
                        <a:pt x="27" y="2"/>
                        <a:pt x="25" y="2"/>
                      </a:cubicBezTo>
                      <a:cubicBezTo>
                        <a:pt x="25" y="2"/>
                        <a:pt x="26" y="2"/>
                        <a:pt x="25" y="2"/>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194" name="Freeform 736">
                  <a:extLst>
                    <a:ext uri="{FF2B5EF4-FFF2-40B4-BE49-F238E27FC236}">
                      <a16:creationId xmlns:a16="http://schemas.microsoft.com/office/drawing/2014/main" id="{3D08BE6A-8D42-97D5-572E-31C8962AF39E}"/>
                    </a:ext>
                  </a:extLst>
                </p:cNvPr>
                <p:cNvSpPr>
                  <a:spLocks/>
                </p:cNvSpPr>
                <p:nvPr/>
              </p:nvSpPr>
              <p:spPr bwMode="auto">
                <a:xfrm>
                  <a:off x="12898016" y="9096529"/>
                  <a:ext cx="400771" cy="376162"/>
                </a:xfrm>
                <a:custGeom>
                  <a:avLst/>
                  <a:gdLst>
                    <a:gd name="T0" fmla="*/ 39 w 39"/>
                    <a:gd name="T1" fmla="*/ 22 h 35"/>
                    <a:gd name="T2" fmla="*/ 38 w 39"/>
                    <a:gd name="T3" fmla="*/ 18 h 35"/>
                    <a:gd name="T4" fmla="*/ 39 w 39"/>
                    <a:gd name="T5" fmla="*/ 14 h 35"/>
                    <a:gd name="T6" fmla="*/ 38 w 39"/>
                    <a:gd name="T7" fmla="*/ 7 h 35"/>
                    <a:gd name="T8" fmla="*/ 27 w 39"/>
                    <a:gd name="T9" fmla="*/ 2 h 35"/>
                    <a:gd name="T10" fmla="*/ 24 w 39"/>
                    <a:gd name="T11" fmla="*/ 0 h 35"/>
                    <a:gd name="T12" fmla="*/ 19 w 39"/>
                    <a:gd name="T13" fmla="*/ 3 h 35"/>
                    <a:gd name="T14" fmla="*/ 13 w 39"/>
                    <a:gd name="T15" fmla="*/ 7 h 35"/>
                    <a:gd name="T16" fmla="*/ 9 w 39"/>
                    <a:gd name="T17" fmla="*/ 12 h 35"/>
                    <a:gd name="T18" fmla="*/ 2 w 39"/>
                    <a:gd name="T19" fmla="*/ 12 h 35"/>
                    <a:gd name="T20" fmla="*/ 5 w 39"/>
                    <a:gd name="T21" fmla="*/ 16 h 35"/>
                    <a:gd name="T22" fmla="*/ 8 w 39"/>
                    <a:gd name="T23" fmla="*/ 21 h 35"/>
                    <a:gd name="T24" fmla="*/ 11 w 39"/>
                    <a:gd name="T25" fmla="*/ 23 h 35"/>
                    <a:gd name="T26" fmla="*/ 11 w 39"/>
                    <a:gd name="T27" fmla="*/ 24 h 35"/>
                    <a:gd name="T28" fmla="*/ 14 w 39"/>
                    <a:gd name="T29" fmla="*/ 25 h 35"/>
                    <a:gd name="T30" fmla="*/ 13 w 39"/>
                    <a:gd name="T31" fmla="*/ 28 h 35"/>
                    <a:gd name="T32" fmla="*/ 15 w 39"/>
                    <a:gd name="T33" fmla="*/ 31 h 35"/>
                    <a:gd name="T34" fmla="*/ 20 w 39"/>
                    <a:gd name="T35" fmla="*/ 34 h 35"/>
                    <a:gd name="T36" fmla="*/ 25 w 39"/>
                    <a:gd name="T37" fmla="*/ 35 h 35"/>
                    <a:gd name="T38" fmla="*/ 27 w 39"/>
                    <a:gd name="T39" fmla="*/ 35 h 35"/>
                    <a:gd name="T40" fmla="*/ 34 w 39"/>
                    <a:gd name="T41" fmla="*/ 31 h 35"/>
                    <a:gd name="T42" fmla="*/ 36 w 39"/>
                    <a:gd name="T43" fmla="*/ 27 h 35"/>
                    <a:gd name="T44" fmla="*/ 39 w 39"/>
                    <a:gd name="T45" fmla="*/ 2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9" h="35">
                      <a:moveTo>
                        <a:pt x="39" y="22"/>
                      </a:moveTo>
                      <a:cubicBezTo>
                        <a:pt x="39" y="21"/>
                        <a:pt x="38" y="19"/>
                        <a:pt x="38" y="18"/>
                      </a:cubicBezTo>
                      <a:cubicBezTo>
                        <a:pt x="38" y="16"/>
                        <a:pt x="39" y="15"/>
                        <a:pt x="39" y="14"/>
                      </a:cubicBezTo>
                      <a:cubicBezTo>
                        <a:pt x="39" y="11"/>
                        <a:pt x="39" y="9"/>
                        <a:pt x="38" y="7"/>
                      </a:cubicBezTo>
                      <a:cubicBezTo>
                        <a:pt x="38" y="4"/>
                        <a:pt x="29" y="2"/>
                        <a:pt x="27" y="2"/>
                      </a:cubicBezTo>
                      <a:cubicBezTo>
                        <a:pt x="27" y="0"/>
                        <a:pt x="27" y="0"/>
                        <a:pt x="24" y="0"/>
                      </a:cubicBezTo>
                      <a:cubicBezTo>
                        <a:pt x="21" y="0"/>
                        <a:pt x="21" y="1"/>
                        <a:pt x="19" y="3"/>
                      </a:cubicBezTo>
                      <a:cubicBezTo>
                        <a:pt x="18" y="5"/>
                        <a:pt x="15" y="6"/>
                        <a:pt x="13" y="7"/>
                      </a:cubicBezTo>
                      <a:cubicBezTo>
                        <a:pt x="12" y="9"/>
                        <a:pt x="11" y="12"/>
                        <a:pt x="9" y="12"/>
                      </a:cubicBezTo>
                      <a:cubicBezTo>
                        <a:pt x="7" y="12"/>
                        <a:pt x="5" y="11"/>
                        <a:pt x="2" y="12"/>
                      </a:cubicBezTo>
                      <a:cubicBezTo>
                        <a:pt x="0" y="13"/>
                        <a:pt x="4" y="15"/>
                        <a:pt x="5" y="16"/>
                      </a:cubicBezTo>
                      <a:cubicBezTo>
                        <a:pt x="6" y="18"/>
                        <a:pt x="6" y="20"/>
                        <a:pt x="8" y="21"/>
                      </a:cubicBezTo>
                      <a:cubicBezTo>
                        <a:pt x="9" y="22"/>
                        <a:pt x="10" y="23"/>
                        <a:pt x="11" y="23"/>
                      </a:cubicBezTo>
                      <a:cubicBezTo>
                        <a:pt x="12" y="23"/>
                        <a:pt x="11" y="24"/>
                        <a:pt x="11" y="24"/>
                      </a:cubicBezTo>
                      <a:cubicBezTo>
                        <a:pt x="12" y="24"/>
                        <a:pt x="13" y="25"/>
                        <a:pt x="14" y="25"/>
                      </a:cubicBezTo>
                      <a:cubicBezTo>
                        <a:pt x="14" y="26"/>
                        <a:pt x="13" y="27"/>
                        <a:pt x="13" y="28"/>
                      </a:cubicBezTo>
                      <a:cubicBezTo>
                        <a:pt x="13" y="29"/>
                        <a:pt x="14" y="31"/>
                        <a:pt x="15" y="31"/>
                      </a:cubicBezTo>
                      <a:cubicBezTo>
                        <a:pt x="18" y="31"/>
                        <a:pt x="19" y="31"/>
                        <a:pt x="20" y="34"/>
                      </a:cubicBezTo>
                      <a:cubicBezTo>
                        <a:pt x="21" y="35"/>
                        <a:pt x="23" y="34"/>
                        <a:pt x="25" y="35"/>
                      </a:cubicBezTo>
                      <a:cubicBezTo>
                        <a:pt x="26" y="35"/>
                        <a:pt x="26" y="35"/>
                        <a:pt x="27" y="35"/>
                      </a:cubicBezTo>
                      <a:cubicBezTo>
                        <a:pt x="31" y="35"/>
                        <a:pt x="32" y="34"/>
                        <a:pt x="34" y="31"/>
                      </a:cubicBezTo>
                      <a:cubicBezTo>
                        <a:pt x="35" y="30"/>
                        <a:pt x="36" y="28"/>
                        <a:pt x="36" y="27"/>
                      </a:cubicBezTo>
                      <a:cubicBezTo>
                        <a:pt x="37" y="25"/>
                        <a:pt x="39" y="24"/>
                        <a:pt x="39" y="22"/>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195" name="Freeform 737">
                  <a:extLst>
                    <a:ext uri="{FF2B5EF4-FFF2-40B4-BE49-F238E27FC236}">
                      <a16:creationId xmlns:a16="http://schemas.microsoft.com/office/drawing/2014/main" id="{0192D415-E894-A0B5-A0A7-BFC054FD02D2}"/>
                    </a:ext>
                  </a:extLst>
                </p:cNvPr>
                <p:cNvSpPr>
                  <a:spLocks/>
                </p:cNvSpPr>
                <p:nvPr/>
              </p:nvSpPr>
              <p:spPr bwMode="auto">
                <a:xfrm>
                  <a:off x="13166357" y="9657083"/>
                  <a:ext cx="101063" cy="121701"/>
                </a:xfrm>
                <a:custGeom>
                  <a:avLst/>
                  <a:gdLst>
                    <a:gd name="T0" fmla="*/ 5 w 10"/>
                    <a:gd name="T1" fmla="*/ 1 h 11"/>
                    <a:gd name="T2" fmla="*/ 7 w 10"/>
                    <a:gd name="T3" fmla="*/ 9 h 11"/>
                    <a:gd name="T4" fmla="*/ 5 w 10"/>
                    <a:gd name="T5" fmla="*/ 1 h 11"/>
                    <a:gd name="T6" fmla="*/ 5 w 10"/>
                    <a:gd name="T7" fmla="*/ 1 h 11"/>
                  </a:gdLst>
                  <a:ahLst/>
                  <a:cxnLst>
                    <a:cxn ang="0">
                      <a:pos x="T0" y="T1"/>
                    </a:cxn>
                    <a:cxn ang="0">
                      <a:pos x="T2" y="T3"/>
                    </a:cxn>
                    <a:cxn ang="0">
                      <a:pos x="T4" y="T5"/>
                    </a:cxn>
                    <a:cxn ang="0">
                      <a:pos x="T6" y="T7"/>
                    </a:cxn>
                  </a:cxnLst>
                  <a:rect l="0" t="0" r="r" b="b"/>
                  <a:pathLst>
                    <a:path w="10" h="11">
                      <a:moveTo>
                        <a:pt x="5" y="1"/>
                      </a:moveTo>
                      <a:cubicBezTo>
                        <a:pt x="0" y="2"/>
                        <a:pt x="3" y="11"/>
                        <a:pt x="7" y="9"/>
                      </a:cubicBezTo>
                      <a:cubicBezTo>
                        <a:pt x="10" y="8"/>
                        <a:pt x="9" y="0"/>
                        <a:pt x="5" y="1"/>
                      </a:cubicBezTo>
                      <a:cubicBezTo>
                        <a:pt x="3" y="1"/>
                        <a:pt x="6" y="1"/>
                        <a:pt x="5" y="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196" name="Freeform 738">
                  <a:extLst>
                    <a:ext uri="{FF2B5EF4-FFF2-40B4-BE49-F238E27FC236}">
                      <a16:creationId xmlns:a16="http://schemas.microsoft.com/office/drawing/2014/main" id="{8AAB2A08-892F-506E-0727-10F787FAB51F}"/>
                    </a:ext>
                  </a:extLst>
                </p:cNvPr>
                <p:cNvSpPr>
                  <a:spLocks/>
                </p:cNvSpPr>
                <p:nvPr/>
              </p:nvSpPr>
              <p:spPr bwMode="auto">
                <a:xfrm>
                  <a:off x="12479819" y="9461630"/>
                  <a:ext cx="808512" cy="748635"/>
                </a:xfrm>
                <a:custGeom>
                  <a:avLst/>
                  <a:gdLst>
                    <a:gd name="T0" fmla="*/ 74 w 79"/>
                    <a:gd name="T1" fmla="*/ 27 h 69"/>
                    <a:gd name="T2" fmla="*/ 69 w 79"/>
                    <a:gd name="T3" fmla="*/ 22 h 69"/>
                    <a:gd name="T4" fmla="*/ 72 w 79"/>
                    <a:gd name="T5" fmla="*/ 19 h 69"/>
                    <a:gd name="T6" fmla="*/ 75 w 79"/>
                    <a:gd name="T7" fmla="*/ 20 h 69"/>
                    <a:gd name="T8" fmla="*/ 75 w 79"/>
                    <a:gd name="T9" fmla="*/ 11 h 69"/>
                    <a:gd name="T10" fmla="*/ 73 w 79"/>
                    <a:gd name="T11" fmla="*/ 7 h 69"/>
                    <a:gd name="T12" fmla="*/ 72 w 79"/>
                    <a:gd name="T13" fmla="*/ 1 h 69"/>
                    <a:gd name="T14" fmla="*/ 66 w 79"/>
                    <a:gd name="T15" fmla="*/ 1 h 69"/>
                    <a:gd name="T16" fmla="*/ 60 w 79"/>
                    <a:gd name="T17" fmla="*/ 2 h 69"/>
                    <a:gd name="T18" fmla="*/ 55 w 79"/>
                    <a:gd name="T19" fmla="*/ 5 h 69"/>
                    <a:gd name="T20" fmla="*/ 51 w 79"/>
                    <a:gd name="T21" fmla="*/ 8 h 69"/>
                    <a:gd name="T22" fmla="*/ 49 w 79"/>
                    <a:gd name="T23" fmla="*/ 12 h 69"/>
                    <a:gd name="T24" fmla="*/ 45 w 79"/>
                    <a:gd name="T25" fmla="*/ 14 h 69"/>
                    <a:gd name="T26" fmla="*/ 44 w 79"/>
                    <a:gd name="T27" fmla="*/ 17 h 69"/>
                    <a:gd name="T28" fmla="*/ 34 w 79"/>
                    <a:gd name="T29" fmla="*/ 17 h 69"/>
                    <a:gd name="T30" fmla="*/ 28 w 79"/>
                    <a:gd name="T31" fmla="*/ 21 h 69"/>
                    <a:gd name="T32" fmla="*/ 24 w 79"/>
                    <a:gd name="T33" fmla="*/ 24 h 69"/>
                    <a:gd name="T34" fmla="*/ 20 w 79"/>
                    <a:gd name="T35" fmla="*/ 23 h 69"/>
                    <a:gd name="T36" fmla="*/ 17 w 79"/>
                    <a:gd name="T37" fmla="*/ 14 h 69"/>
                    <a:gd name="T38" fmla="*/ 17 w 79"/>
                    <a:gd name="T39" fmla="*/ 29 h 69"/>
                    <a:gd name="T40" fmla="*/ 17 w 79"/>
                    <a:gd name="T41" fmla="*/ 33 h 69"/>
                    <a:gd name="T42" fmla="*/ 9 w 79"/>
                    <a:gd name="T43" fmla="*/ 35 h 69"/>
                    <a:gd name="T44" fmla="*/ 6 w 79"/>
                    <a:gd name="T45" fmla="*/ 34 h 69"/>
                    <a:gd name="T46" fmla="*/ 2 w 79"/>
                    <a:gd name="T47" fmla="*/ 33 h 69"/>
                    <a:gd name="T48" fmla="*/ 3 w 79"/>
                    <a:gd name="T49" fmla="*/ 40 h 69"/>
                    <a:gd name="T50" fmla="*/ 5 w 79"/>
                    <a:gd name="T51" fmla="*/ 45 h 69"/>
                    <a:gd name="T52" fmla="*/ 9 w 79"/>
                    <a:gd name="T53" fmla="*/ 56 h 69"/>
                    <a:gd name="T54" fmla="*/ 8 w 79"/>
                    <a:gd name="T55" fmla="*/ 60 h 69"/>
                    <a:gd name="T56" fmla="*/ 9 w 79"/>
                    <a:gd name="T57" fmla="*/ 62 h 69"/>
                    <a:gd name="T58" fmla="*/ 10 w 79"/>
                    <a:gd name="T59" fmla="*/ 66 h 69"/>
                    <a:gd name="T60" fmla="*/ 11 w 79"/>
                    <a:gd name="T61" fmla="*/ 64 h 69"/>
                    <a:gd name="T62" fmla="*/ 15 w 79"/>
                    <a:gd name="T63" fmla="*/ 68 h 69"/>
                    <a:gd name="T64" fmla="*/ 21 w 79"/>
                    <a:gd name="T65" fmla="*/ 66 h 69"/>
                    <a:gd name="T66" fmla="*/ 26 w 79"/>
                    <a:gd name="T67" fmla="*/ 65 h 69"/>
                    <a:gd name="T68" fmla="*/ 31 w 79"/>
                    <a:gd name="T69" fmla="*/ 64 h 69"/>
                    <a:gd name="T70" fmla="*/ 38 w 79"/>
                    <a:gd name="T71" fmla="*/ 64 h 69"/>
                    <a:gd name="T72" fmla="*/ 39 w 79"/>
                    <a:gd name="T73" fmla="*/ 64 h 69"/>
                    <a:gd name="T74" fmla="*/ 41 w 79"/>
                    <a:gd name="T75" fmla="*/ 63 h 69"/>
                    <a:gd name="T76" fmla="*/ 42 w 79"/>
                    <a:gd name="T77" fmla="*/ 62 h 69"/>
                    <a:gd name="T78" fmla="*/ 44 w 79"/>
                    <a:gd name="T79" fmla="*/ 65 h 69"/>
                    <a:gd name="T80" fmla="*/ 46 w 79"/>
                    <a:gd name="T81" fmla="*/ 62 h 69"/>
                    <a:gd name="T82" fmla="*/ 57 w 79"/>
                    <a:gd name="T83" fmla="*/ 56 h 69"/>
                    <a:gd name="T84" fmla="*/ 65 w 79"/>
                    <a:gd name="T85" fmla="*/ 48 h 69"/>
                    <a:gd name="T86" fmla="*/ 72 w 79"/>
                    <a:gd name="T87" fmla="*/ 37 h 69"/>
                    <a:gd name="T88" fmla="*/ 77 w 79"/>
                    <a:gd name="T89" fmla="*/ 33 h 69"/>
                    <a:gd name="T90" fmla="*/ 79 w 79"/>
                    <a:gd name="T91" fmla="*/ 25 h 69"/>
                    <a:gd name="T92" fmla="*/ 76 w 79"/>
                    <a:gd name="T93" fmla="*/ 25 h 69"/>
                    <a:gd name="T94" fmla="*/ 74 w 79"/>
                    <a:gd name="T95" fmla="*/ 27 h 69"/>
                    <a:gd name="T96" fmla="*/ 62 w 79"/>
                    <a:gd name="T97" fmla="*/ 39 h 69"/>
                    <a:gd name="T98" fmla="*/ 61 w 79"/>
                    <a:gd name="T99" fmla="*/ 41 h 69"/>
                    <a:gd name="T100" fmla="*/ 57 w 79"/>
                    <a:gd name="T101" fmla="*/ 43 h 69"/>
                    <a:gd name="T102" fmla="*/ 55 w 79"/>
                    <a:gd name="T103" fmla="*/ 44 h 69"/>
                    <a:gd name="T104" fmla="*/ 52 w 79"/>
                    <a:gd name="T105" fmla="*/ 41 h 69"/>
                    <a:gd name="T106" fmla="*/ 56 w 79"/>
                    <a:gd name="T107" fmla="*/ 35 h 69"/>
                    <a:gd name="T108" fmla="*/ 60 w 79"/>
                    <a:gd name="T109" fmla="*/ 35 h 69"/>
                    <a:gd name="T110" fmla="*/ 62 w 79"/>
                    <a:gd name="T111" fmla="*/ 39 h 69"/>
                    <a:gd name="T112" fmla="*/ 62 w 79"/>
                    <a:gd name="T113" fmla="*/ 3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9" h="69">
                      <a:moveTo>
                        <a:pt x="74" y="27"/>
                      </a:moveTo>
                      <a:cubicBezTo>
                        <a:pt x="71" y="27"/>
                        <a:pt x="68" y="24"/>
                        <a:pt x="69" y="22"/>
                      </a:cubicBezTo>
                      <a:cubicBezTo>
                        <a:pt x="69" y="20"/>
                        <a:pt x="71" y="19"/>
                        <a:pt x="72" y="19"/>
                      </a:cubicBezTo>
                      <a:cubicBezTo>
                        <a:pt x="73" y="19"/>
                        <a:pt x="74" y="20"/>
                        <a:pt x="75" y="20"/>
                      </a:cubicBezTo>
                      <a:cubicBezTo>
                        <a:pt x="75" y="17"/>
                        <a:pt x="76" y="14"/>
                        <a:pt x="75" y="11"/>
                      </a:cubicBezTo>
                      <a:cubicBezTo>
                        <a:pt x="74" y="10"/>
                        <a:pt x="73" y="8"/>
                        <a:pt x="73" y="7"/>
                      </a:cubicBezTo>
                      <a:cubicBezTo>
                        <a:pt x="72" y="5"/>
                        <a:pt x="72" y="3"/>
                        <a:pt x="72" y="1"/>
                      </a:cubicBezTo>
                      <a:cubicBezTo>
                        <a:pt x="70" y="2"/>
                        <a:pt x="67" y="1"/>
                        <a:pt x="66" y="1"/>
                      </a:cubicBezTo>
                      <a:cubicBezTo>
                        <a:pt x="63" y="0"/>
                        <a:pt x="61" y="0"/>
                        <a:pt x="60" y="2"/>
                      </a:cubicBezTo>
                      <a:cubicBezTo>
                        <a:pt x="58" y="3"/>
                        <a:pt x="56" y="3"/>
                        <a:pt x="55" y="5"/>
                      </a:cubicBezTo>
                      <a:cubicBezTo>
                        <a:pt x="54" y="6"/>
                        <a:pt x="52" y="7"/>
                        <a:pt x="51" y="8"/>
                      </a:cubicBezTo>
                      <a:cubicBezTo>
                        <a:pt x="50" y="9"/>
                        <a:pt x="50" y="11"/>
                        <a:pt x="49" y="12"/>
                      </a:cubicBezTo>
                      <a:cubicBezTo>
                        <a:pt x="48" y="14"/>
                        <a:pt x="46" y="12"/>
                        <a:pt x="45" y="14"/>
                      </a:cubicBezTo>
                      <a:cubicBezTo>
                        <a:pt x="44" y="15"/>
                        <a:pt x="45" y="16"/>
                        <a:pt x="44" y="17"/>
                      </a:cubicBezTo>
                      <a:cubicBezTo>
                        <a:pt x="42" y="21"/>
                        <a:pt x="37" y="18"/>
                        <a:pt x="34" y="17"/>
                      </a:cubicBezTo>
                      <a:cubicBezTo>
                        <a:pt x="31" y="15"/>
                        <a:pt x="30" y="19"/>
                        <a:pt x="28" y="21"/>
                      </a:cubicBezTo>
                      <a:cubicBezTo>
                        <a:pt x="27" y="22"/>
                        <a:pt x="26" y="24"/>
                        <a:pt x="24" y="24"/>
                      </a:cubicBezTo>
                      <a:cubicBezTo>
                        <a:pt x="24" y="24"/>
                        <a:pt x="20" y="24"/>
                        <a:pt x="20" y="23"/>
                      </a:cubicBezTo>
                      <a:cubicBezTo>
                        <a:pt x="22" y="20"/>
                        <a:pt x="21" y="15"/>
                        <a:pt x="17" y="14"/>
                      </a:cubicBezTo>
                      <a:cubicBezTo>
                        <a:pt x="17" y="19"/>
                        <a:pt x="17" y="24"/>
                        <a:pt x="17" y="29"/>
                      </a:cubicBezTo>
                      <a:cubicBezTo>
                        <a:pt x="17" y="29"/>
                        <a:pt x="18" y="32"/>
                        <a:pt x="17" y="33"/>
                      </a:cubicBezTo>
                      <a:cubicBezTo>
                        <a:pt x="14" y="35"/>
                        <a:pt x="13" y="36"/>
                        <a:pt x="9" y="35"/>
                      </a:cubicBezTo>
                      <a:cubicBezTo>
                        <a:pt x="8" y="35"/>
                        <a:pt x="7" y="35"/>
                        <a:pt x="6" y="34"/>
                      </a:cubicBezTo>
                      <a:cubicBezTo>
                        <a:pt x="5" y="32"/>
                        <a:pt x="4" y="31"/>
                        <a:pt x="2" y="33"/>
                      </a:cubicBezTo>
                      <a:cubicBezTo>
                        <a:pt x="0" y="35"/>
                        <a:pt x="2" y="38"/>
                        <a:pt x="3" y="40"/>
                      </a:cubicBezTo>
                      <a:cubicBezTo>
                        <a:pt x="4" y="41"/>
                        <a:pt x="5" y="43"/>
                        <a:pt x="5" y="45"/>
                      </a:cubicBezTo>
                      <a:cubicBezTo>
                        <a:pt x="7" y="49"/>
                        <a:pt x="11" y="51"/>
                        <a:pt x="9" y="56"/>
                      </a:cubicBezTo>
                      <a:cubicBezTo>
                        <a:pt x="8" y="58"/>
                        <a:pt x="7" y="58"/>
                        <a:pt x="8" y="60"/>
                      </a:cubicBezTo>
                      <a:cubicBezTo>
                        <a:pt x="9" y="61"/>
                        <a:pt x="9" y="62"/>
                        <a:pt x="9" y="62"/>
                      </a:cubicBezTo>
                      <a:cubicBezTo>
                        <a:pt x="10" y="63"/>
                        <a:pt x="9" y="65"/>
                        <a:pt x="10" y="66"/>
                      </a:cubicBezTo>
                      <a:cubicBezTo>
                        <a:pt x="10" y="66"/>
                        <a:pt x="10" y="64"/>
                        <a:pt x="11" y="64"/>
                      </a:cubicBezTo>
                      <a:cubicBezTo>
                        <a:pt x="11" y="64"/>
                        <a:pt x="14" y="67"/>
                        <a:pt x="15" y="68"/>
                      </a:cubicBezTo>
                      <a:cubicBezTo>
                        <a:pt x="17" y="69"/>
                        <a:pt x="19" y="66"/>
                        <a:pt x="21" y="66"/>
                      </a:cubicBezTo>
                      <a:cubicBezTo>
                        <a:pt x="23" y="65"/>
                        <a:pt x="25" y="67"/>
                        <a:pt x="26" y="65"/>
                      </a:cubicBezTo>
                      <a:cubicBezTo>
                        <a:pt x="28" y="64"/>
                        <a:pt x="29" y="64"/>
                        <a:pt x="31" y="64"/>
                      </a:cubicBezTo>
                      <a:cubicBezTo>
                        <a:pt x="33" y="64"/>
                        <a:pt x="35" y="64"/>
                        <a:pt x="38" y="64"/>
                      </a:cubicBezTo>
                      <a:cubicBezTo>
                        <a:pt x="38" y="64"/>
                        <a:pt x="39" y="64"/>
                        <a:pt x="39" y="64"/>
                      </a:cubicBezTo>
                      <a:cubicBezTo>
                        <a:pt x="40" y="64"/>
                        <a:pt x="40" y="63"/>
                        <a:pt x="41" y="63"/>
                      </a:cubicBezTo>
                      <a:cubicBezTo>
                        <a:pt x="41" y="63"/>
                        <a:pt x="41" y="62"/>
                        <a:pt x="42" y="62"/>
                      </a:cubicBezTo>
                      <a:cubicBezTo>
                        <a:pt x="42" y="63"/>
                        <a:pt x="42" y="65"/>
                        <a:pt x="44" y="65"/>
                      </a:cubicBezTo>
                      <a:cubicBezTo>
                        <a:pt x="44" y="65"/>
                        <a:pt x="43" y="61"/>
                        <a:pt x="46" y="62"/>
                      </a:cubicBezTo>
                      <a:cubicBezTo>
                        <a:pt x="50" y="63"/>
                        <a:pt x="54" y="59"/>
                        <a:pt x="57" y="56"/>
                      </a:cubicBezTo>
                      <a:cubicBezTo>
                        <a:pt x="60" y="54"/>
                        <a:pt x="62" y="51"/>
                        <a:pt x="65" y="48"/>
                      </a:cubicBezTo>
                      <a:cubicBezTo>
                        <a:pt x="68" y="45"/>
                        <a:pt x="69" y="41"/>
                        <a:pt x="72" y="37"/>
                      </a:cubicBezTo>
                      <a:cubicBezTo>
                        <a:pt x="73" y="36"/>
                        <a:pt x="76" y="35"/>
                        <a:pt x="77" y="33"/>
                      </a:cubicBezTo>
                      <a:cubicBezTo>
                        <a:pt x="78" y="31"/>
                        <a:pt x="79" y="27"/>
                        <a:pt x="79" y="25"/>
                      </a:cubicBezTo>
                      <a:cubicBezTo>
                        <a:pt x="78" y="25"/>
                        <a:pt x="77" y="25"/>
                        <a:pt x="76" y="25"/>
                      </a:cubicBezTo>
                      <a:cubicBezTo>
                        <a:pt x="75" y="25"/>
                        <a:pt x="75" y="27"/>
                        <a:pt x="74" y="27"/>
                      </a:cubicBezTo>
                      <a:close/>
                      <a:moveTo>
                        <a:pt x="62" y="39"/>
                      </a:moveTo>
                      <a:cubicBezTo>
                        <a:pt x="61" y="39"/>
                        <a:pt x="61" y="41"/>
                        <a:pt x="61" y="41"/>
                      </a:cubicBezTo>
                      <a:cubicBezTo>
                        <a:pt x="60" y="43"/>
                        <a:pt x="58" y="42"/>
                        <a:pt x="57" y="43"/>
                      </a:cubicBezTo>
                      <a:cubicBezTo>
                        <a:pt x="56" y="43"/>
                        <a:pt x="56" y="44"/>
                        <a:pt x="55" y="44"/>
                      </a:cubicBezTo>
                      <a:cubicBezTo>
                        <a:pt x="53" y="44"/>
                        <a:pt x="52" y="42"/>
                        <a:pt x="52" y="41"/>
                      </a:cubicBezTo>
                      <a:cubicBezTo>
                        <a:pt x="51" y="39"/>
                        <a:pt x="54" y="36"/>
                        <a:pt x="56" y="35"/>
                      </a:cubicBezTo>
                      <a:cubicBezTo>
                        <a:pt x="57" y="34"/>
                        <a:pt x="59" y="34"/>
                        <a:pt x="60" y="35"/>
                      </a:cubicBezTo>
                      <a:cubicBezTo>
                        <a:pt x="61" y="36"/>
                        <a:pt x="64" y="38"/>
                        <a:pt x="62" y="39"/>
                      </a:cubicBezTo>
                      <a:cubicBezTo>
                        <a:pt x="61" y="39"/>
                        <a:pt x="63" y="38"/>
                        <a:pt x="62" y="39"/>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197" name="Freeform 739">
                  <a:extLst>
                    <a:ext uri="{FF2B5EF4-FFF2-40B4-BE49-F238E27FC236}">
                      <a16:creationId xmlns:a16="http://schemas.microsoft.com/office/drawing/2014/main" id="{2744A8AF-4414-003D-8230-AEF6A2745C59}"/>
                    </a:ext>
                  </a:extLst>
                </p:cNvPr>
                <p:cNvSpPr>
                  <a:spLocks/>
                </p:cNvSpPr>
                <p:nvPr/>
              </p:nvSpPr>
              <p:spPr bwMode="auto">
                <a:xfrm>
                  <a:off x="13002562" y="9819354"/>
                  <a:ext cx="132428" cy="143827"/>
                </a:xfrm>
                <a:custGeom>
                  <a:avLst/>
                  <a:gdLst>
                    <a:gd name="T0" fmla="*/ 11 w 13"/>
                    <a:gd name="T1" fmla="*/ 4 h 13"/>
                    <a:gd name="T2" fmla="*/ 3 w 13"/>
                    <a:gd name="T3" fmla="*/ 3 h 13"/>
                    <a:gd name="T4" fmla="*/ 2 w 13"/>
                    <a:gd name="T5" fmla="*/ 9 h 13"/>
                    <a:gd name="T6" fmla="*/ 7 w 13"/>
                    <a:gd name="T7" fmla="*/ 9 h 13"/>
                    <a:gd name="T8" fmla="*/ 11 w 13"/>
                    <a:gd name="T9" fmla="*/ 4 h 13"/>
                    <a:gd name="T10" fmla="*/ 11 w 13"/>
                    <a:gd name="T11" fmla="*/ 4 h 13"/>
                  </a:gdLst>
                  <a:ahLst/>
                  <a:cxnLst>
                    <a:cxn ang="0">
                      <a:pos x="T0" y="T1"/>
                    </a:cxn>
                    <a:cxn ang="0">
                      <a:pos x="T2" y="T3"/>
                    </a:cxn>
                    <a:cxn ang="0">
                      <a:pos x="T4" y="T5"/>
                    </a:cxn>
                    <a:cxn ang="0">
                      <a:pos x="T6" y="T7"/>
                    </a:cxn>
                    <a:cxn ang="0">
                      <a:pos x="T8" y="T9"/>
                    </a:cxn>
                    <a:cxn ang="0">
                      <a:pos x="T10" y="T11"/>
                    </a:cxn>
                  </a:cxnLst>
                  <a:rect l="0" t="0" r="r" b="b"/>
                  <a:pathLst>
                    <a:path w="13" h="13">
                      <a:moveTo>
                        <a:pt x="11" y="4"/>
                      </a:moveTo>
                      <a:cubicBezTo>
                        <a:pt x="9" y="2"/>
                        <a:pt x="5" y="0"/>
                        <a:pt x="3" y="3"/>
                      </a:cubicBezTo>
                      <a:cubicBezTo>
                        <a:pt x="1" y="5"/>
                        <a:pt x="0" y="7"/>
                        <a:pt x="2" y="9"/>
                      </a:cubicBezTo>
                      <a:cubicBezTo>
                        <a:pt x="4" y="13"/>
                        <a:pt x="5" y="9"/>
                        <a:pt x="7" y="9"/>
                      </a:cubicBezTo>
                      <a:cubicBezTo>
                        <a:pt x="10" y="9"/>
                        <a:pt x="13" y="5"/>
                        <a:pt x="11" y="4"/>
                      </a:cubicBezTo>
                      <a:cubicBezTo>
                        <a:pt x="10" y="3"/>
                        <a:pt x="12" y="4"/>
                        <a:pt x="11" y="4"/>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198" name="Freeform 740">
                  <a:extLst>
                    <a:ext uri="{FF2B5EF4-FFF2-40B4-BE49-F238E27FC236}">
                      <a16:creationId xmlns:a16="http://schemas.microsoft.com/office/drawing/2014/main" id="{E9DF7236-88AD-572A-6561-1AEA54712BFC}"/>
                    </a:ext>
                  </a:extLst>
                </p:cNvPr>
                <p:cNvSpPr>
                  <a:spLocks/>
                </p:cNvSpPr>
                <p:nvPr/>
              </p:nvSpPr>
              <p:spPr bwMode="auto">
                <a:xfrm>
                  <a:off x="12284660" y="8476968"/>
                  <a:ext cx="52274" cy="88507"/>
                </a:xfrm>
                <a:custGeom>
                  <a:avLst/>
                  <a:gdLst>
                    <a:gd name="T0" fmla="*/ 2 w 5"/>
                    <a:gd name="T1" fmla="*/ 5 h 8"/>
                    <a:gd name="T2" fmla="*/ 5 w 5"/>
                    <a:gd name="T3" fmla="*/ 1 h 8"/>
                    <a:gd name="T4" fmla="*/ 1 w 5"/>
                    <a:gd name="T5" fmla="*/ 3 h 8"/>
                    <a:gd name="T6" fmla="*/ 0 w 5"/>
                    <a:gd name="T7" fmla="*/ 8 h 8"/>
                    <a:gd name="T8" fmla="*/ 2 w 5"/>
                    <a:gd name="T9" fmla="*/ 5 h 8"/>
                  </a:gdLst>
                  <a:ahLst/>
                  <a:cxnLst>
                    <a:cxn ang="0">
                      <a:pos x="T0" y="T1"/>
                    </a:cxn>
                    <a:cxn ang="0">
                      <a:pos x="T2" y="T3"/>
                    </a:cxn>
                    <a:cxn ang="0">
                      <a:pos x="T4" y="T5"/>
                    </a:cxn>
                    <a:cxn ang="0">
                      <a:pos x="T6" y="T7"/>
                    </a:cxn>
                    <a:cxn ang="0">
                      <a:pos x="T8" y="T9"/>
                    </a:cxn>
                  </a:cxnLst>
                  <a:rect l="0" t="0" r="r" b="b"/>
                  <a:pathLst>
                    <a:path w="5" h="8">
                      <a:moveTo>
                        <a:pt x="2" y="5"/>
                      </a:moveTo>
                      <a:cubicBezTo>
                        <a:pt x="2" y="4"/>
                        <a:pt x="4" y="2"/>
                        <a:pt x="5" y="1"/>
                      </a:cubicBezTo>
                      <a:cubicBezTo>
                        <a:pt x="4" y="0"/>
                        <a:pt x="2" y="2"/>
                        <a:pt x="1" y="3"/>
                      </a:cubicBezTo>
                      <a:cubicBezTo>
                        <a:pt x="0" y="4"/>
                        <a:pt x="0" y="6"/>
                        <a:pt x="0" y="8"/>
                      </a:cubicBezTo>
                      <a:cubicBezTo>
                        <a:pt x="2" y="7"/>
                        <a:pt x="2" y="6"/>
                        <a:pt x="2" y="5"/>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199" name="Freeform 741">
                  <a:extLst>
                    <a:ext uri="{FF2B5EF4-FFF2-40B4-BE49-F238E27FC236}">
                      <a16:creationId xmlns:a16="http://schemas.microsoft.com/office/drawing/2014/main" id="{DEC498CF-C957-7660-2EE1-D96B4D827435}"/>
                    </a:ext>
                  </a:extLst>
                </p:cNvPr>
                <p:cNvSpPr>
                  <a:spLocks/>
                </p:cNvSpPr>
                <p:nvPr/>
              </p:nvSpPr>
              <p:spPr bwMode="auto">
                <a:xfrm>
                  <a:off x="12235869" y="8034428"/>
                  <a:ext cx="355468" cy="486798"/>
                </a:xfrm>
                <a:custGeom>
                  <a:avLst/>
                  <a:gdLst>
                    <a:gd name="T0" fmla="*/ 11 w 35"/>
                    <a:gd name="T1" fmla="*/ 44 h 45"/>
                    <a:gd name="T2" fmla="*/ 15 w 35"/>
                    <a:gd name="T3" fmla="*/ 41 h 45"/>
                    <a:gd name="T4" fmla="*/ 16 w 35"/>
                    <a:gd name="T5" fmla="*/ 43 h 45"/>
                    <a:gd name="T6" fmla="*/ 23 w 35"/>
                    <a:gd name="T7" fmla="*/ 37 h 45"/>
                    <a:gd name="T8" fmla="*/ 25 w 35"/>
                    <a:gd name="T9" fmla="*/ 26 h 45"/>
                    <a:gd name="T10" fmla="*/ 31 w 35"/>
                    <a:gd name="T11" fmla="*/ 16 h 45"/>
                    <a:gd name="T12" fmla="*/ 33 w 35"/>
                    <a:gd name="T13" fmla="*/ 8 h 45"/>
                    <a:gd name="T14" fmla="*/ 35 w 35"/>
                    <a:gd name="T15" fmla="*/ 2 h 45"/>
                    <a:gd name="T16" fmla="*/ 29 w 35"/>
                    <a:gd name="T17" fmla="*/ 1 h 45"/>
                    <a:gd name="T18" fmla="*/ 26 w 35"/>
                    <a:gd name="T19" fmla="*/ 2 h 45"/>
                    <a:gd name="T20" fmla="*/ 25 w 35"/>
                    <a:gd name="T21" fmla="*/ 6 h 45"/>
                    <a:gd name="T22" fmla="*/ 20 w 35"/>
                    <a:gd name="T23" fmla="*/ 10 h 45"/>
                    <a:gd name="T24" fmla="*/ 10 w 35"/>
                    <a:gd name="T25" fmla="*/ 8 h 45"/>
                    <a:gd name="T26" fmla="*/ 13 w 35"/>
                    <a:gd name="T27" fmla="*/ 13 h 45"/>
                    <a:gd name="T28" fmla="*/ 14 w 35"/>
                    <a:gd name="T29" fmla="*/ 19 h 45"/>
                    <a:gd name="T30" fmla="*/ 15 w 35"/>
                    <a:gd name="T31" fmla="*/ 22 h 45"/>
                    <a:gd name="T32" fmla="*/ 16 w 35"/>
                    <a:gd name="T33" fmla="*/ 25 h 45"/>
                    <a:gd name="T34" fmla="*/ 15 w 35"/>
                    <a:gd name="T35" fmla="*/ 32 h 45"/>
                    <a:gd name="T36" fmla="*/ 13 w 35"/>
                    <a:gd name="T37" fmla="*/ 31 h 45"/>
                    <a:gd name="T38" fmla="*/ 10 w 35"/>
                    <a:gd name="T39" fmla="*/ 32 h 45"/>
                    <a:gd name="T40" fmla="*/ 8 w 35"/>
                    <a:gd name="T41" fmla="*/ 29 h 45"/>
                    <a:gd name="T42" fmla="*/ 6 w 35"/>
                    <a:gd name="T43" fmla="*/ 32 h 45"/>
                    <a:gd name="T44" fmla="*/ 4 w 35"/>
                    <a:gd name="T45" fmla="*/ 32 h 45"/>
                    <a:gd name="T46" fmla="*/ 3 w 35"/>
                    <a:gd name="T47" fmla="*/ 35 h 45"/>
                    <a:gd name="T48" fmla="*/ 0 w 35"/>
                    <a:gd name="T49" fmla="*/ 39 h 45"/>
                    <a:gd name="T50" fmla="*/ 5 w 35"/>
                    <a:gd name="T51" fmla="*/ 45 h 45"/>
                    <a:gd name="T52" fmla="*/ 8 w 35"/>
                    <a:gd name="T53" fmla="*/ 42 h 45"/>
                    <a:gd name="T54" fmla="*/ 11 w 35"/>
                    <a:gd name="T55" fmla="*/ 44 h 45"/>
                    <a:gd name="T56" fmla="*/ 11 w 35"/>
                    <a:gd name="T57" fmla="*/ 4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5" h="45">
                      <a:moveTo>
                        <a:pt x="11" y="44"/>
                      </a:moveTo>
                      <a:cubicBezTo>
                        <a:pt x="12" y="44"/>
                        <a:pt x="14" y="42"/>
                        <a:pt x="15" y="41"/>
                      </a:cubicBezTo>
                      <a:cubicBezTo>
                        <a:pt x="17" y="40"/>
                        <a:pt x="15" y="43"/>
                        <a:pt x="16" y="43"/>
                      </a:cubicBezTo>
                      <a:cubicBezTo>
                        <a:pt x="16" y="43"/>
                        <a:pt x="23" y="39"/>
                        <a:pt x="23" y="37"/>
                      </a:cubicBezTo>
                      <a:cubicBezTo>
                        <a:pt x="23" y="33"/>
                        <a:pt x="23" y="29"/>
                        <a:pt x="25" y="26"/>
                      </a:cubicBezTo>
                      <a:cubicBezTo>
                        <a:pt x="27" y="22"/>
                        <a:pt x="30" y="19"/>
                        <a:pt x="31" y="16"/>
                      </a:cubicBezTo>
                      <a:cubicBezTo>
                        <a:pt x="32" y="13"/>
                        <a:pt x="32" y="11"/>
                        <a:pt x="33" y="8"/>
                      </a:cubicBezTo>
                      <a:cubicBezTo>
                        <a:pt x="33" y="6"/>
                        <a:pt x="35" y="4"/>
                        <a:pt x="35" y="2"/>
                      </a:cubicBezTo>
                      <a:cubicBezTo>
                        <a:pt x="33" y="2"/>
                        <a:pt x="31" y="0"/>
                        <a:pt x="29" y="1"/>
                      </a:cubicBezTo>
                      <a:cubicBezTo>
                        <a:pt x="28" y="1"/>
                        <a:pt x="26" y="1"/>
                        <a:pt x="26" y="2"/>
                      </a:cubicBezTo>
                      <a:cubicBezTo>
                        <a:pt x="25" y="4"/>
                        <a:pt x="25" y="5"/>
                        <a:pt x="25" y="6"/>
                      </a:cubicBezTo>
                      <a:cubicBezTo>
                        <a:pt x="24" y="9"/>
                        <a:pt x="23" y="10"/>
                        <a:pt x="20" y="10"/>
                      </a:cubicBezTo>
                      <a:cubicBezTo>
                        <a:pt x="17" y="9"/>
                        <a:pt x="13" y="8"/>
                        <a:pt x="10" y="8"/>
                      </a:cubicBezTo>
                      <a:cubicBezTo>
                        <a:pt x="10" y="10"/>
                        <a:pt x="9" y="14"/>
                        <a:pt x="13" y="13"/>
                      </a:cubicBezTo>
                      <a:cubicBezTo>
                        <a:pt x="17" y="11"/>
                        <a:pt x="14" y="17"/>
                        <a:pt x="14" y="19"/>
                      </a:cubicBezTo>
                      <a:cubicBezTo>
                        <a:pt x="14" y="20"/>
                        <a:pt x="14" y="21"/>
                        <a:pt x="15" y="22"/>
                      </a:cubicBezTo>
                      <a:cubicBezTo>
                        <a:pt x="16" y="23"/>
                        <a:pt x="16" y="24"/>
                        <a:pt x="16" y="25"/>
                      </a:cubicBezTo>
                      <a:cubicBezTo>
                        <a:pt x="16" y="27"/>
                        <a:pt x="16" y="30"/>
                        <a:pt x="15" y="32"/>
                      </a:cubicBezTo>
                      <a:cubicBezTo>
                        <a:pt x="15" y="33"/>
                        <a:pt x="13" y="31"/>
                        <a:pt x="13" y="31"/>
                      </a:cubicBezTo>
                      <a:cubicBezTo>
                        <a:pt x="11" y="31"/>
                        <a:pt x="11" y="33"/>
                        <a:pt x="10" y="32"/>
                      </a:cubicBezTo>
                      <a:cubicBezTo>
                        <a:pt x="10" y="31"/>
                        <a:pt x="9" y="30"/>
                        <a:pt x="8" y="29"/>
                      </a:cubicBezTo>
                      <a:cubicBezTo>
                        <a:pt x="7" y="29"/>
                        <a:pt x="7" y="31"/>
                        <a:pt x="6" y="32"/>
                      </a:cubicBezTo>
                      <a:cubicBezTo>
                        <a:pt x="6" y="32"/>
                        <a:pt x="4" y="32"/>
                        <a:pt x="4" y="32"/>
                      </a:cubicBezTo>
                      <a:cubicBezTo>
                        <a:pt x="2" y="32"/>
                        <a:pt x="3" y="34"/>
                        <a:pt x="3" y="35"/>
                      </a:cubicBezTo>
                      <a:cubicBezTo>
                        <a:pt x="4" y="38"/>
                        <a:pt x="3" y="37"/>
                        <a:pt x="0" y="39"/>
                      </a:cubicBezTo>
                      <a:cubicBezTo>
                        <a:pt x="2" y="41"/>
                        <a:pt x="4" y="42"/>
                        <a:pt x="5" y="45"/>
                      </a:cubicBezTo>
                      <a:cubicBezTo>
                        <a:pt x="6" y="44"/>
                        <a:pt x="7" y="43"/>
                        <a:pt x="8" y="42"/>
                      </a:cubicBezTo>
                      <a:cubicBezTo>
                        <a:pt x="10" y="41"/>
                        <a:pt x="10" y="43"/>
                        <a:pt x="11" y="44"/>
                      </a:cubicBezTo>
                      <a:cubicBezTo>
                        <a:pt x="12" y="44"/>
                        <a:pt x="10" y="43"/>
                        <a:pt x="11" y="44"/>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200" name="Freeform 742">
                  <a:extLst>
                    <a:ext uri="{FF2B5EF4-FFF2-40B4-BE49-F238E27FC236}">
                      <a16:creationId xmlns:a16="http://schemas.microsoft.com/office/drawing/2014/main" id="{AAA2E380-C1C3-D76A-01CE-C13981B42582}"/>
                    </a:ext>
                  </a:extLst>
                </p:cNvPr>
                <p:cNvSpPr>
                  <a:spLocks/>
                </p:cNvSpPr>
                <p:nvPr/>
              </p:nvSpPr>
              <p:spPr bwMode="auto">
                <a:xfrm>
                  <a:off x="12389209" y="7643512"/>
                  <a:ext cx="651689" cy="486798"/>
                </a:xfrm>
                <a:custGeom>
                  <a:avLst/>
                  <a:gdLst>
                    <a:gd name="T0" fmla="*/ 12 w 64"/>
                    <a:gd name="T1" fmla="*/ 37 h 45"/>
                    <a:gd name="T2" fmla="*/ 17 w 64"/>
                    <a:gd name="T3" fmla="*/ 37 h 45"/>
                    <a:gd name="T4" fmla="*/ 20 w 64"/>
                    <a:gd name="T5" fmla="*/ 38 h 45"/>
                    <a:gd name="T6" fmla="*/ 21 w 64"/>
                    <a:gd name="T7" fmla="*/ 33 h 45"/>
                    <a:gd name="T8" fmla="*/ 25 w 64"/>
                    <a:gd name="T9" fmla="*/ 30 h 45"/>
                    <a:gd name="T10" fmla="*/ 30 w 64"/>
                    <a:gd name="T11" fmla="*/ 33 h 45"/>
                    <a:gd name="T12" fmla="*/ 36 w 64"/>
                    <a:gd name="T13" fmla="*/ 34 h 45"/>
                    <a:gd name="T14" fmla="*/ 39 w 64"/>
                    <a:gd name="T15" fmla="*/ 34 h 45"/>
                    <a:gd name="T16" fmla="*/ 41 w 64"/>
                    <a:gd name="T17" fmla="*/ 30 h 45"/>
                    <a:gd name="T18" fmla="*/ 45 w 64"/>
                    <a:gd name="T19" fmla="*/ 31 h 45"/>
                    <a:gd name="T20" fmla="*/ 50 w 64"/>
                    <a:gd name="T21" fmla="*/ 31 h 45"/>
                    <a:gd name="T22" fmla="*/ 55 w 64"/>
                    <a:gd name="T23" fmla="*/ 29 h 45"/>
                    <a:gd name="T24" fmla="*/ 60 w 64"/>
                    <a:gd name="T25" fmla="*/ 30 h 45"/>
                    <a:gd name="T26" fmla="*/ 58 w 64"/>
                    <a:gd name="T27" fmla="*/ 24 h 45"/>
                    <a:gd name="T28" fmla="*/ 55 w 64"/>
                    <a:gd name="T29" fmla="*/ 20 h 45"/>
                    <a:gd name="T30" fmla="*/ 51 w 64"/>
                    <a:gd name="T31" fmla="*/ 16 h 45"/>
                    <a:gd name="T32" fmla="*/ 47 w 64"/>
                    <a:gd name="T33" fmla="*/ 13 h 45"/>
                    <a:gd name="T34" fmla="*/ 46 w 64"/>
                    <a:gd name="T35" fmla="*/ 12 h 45"/>
                    <a:gd name="T36" fmla="*/ 44 w 64"/>
                    <a:gd name="T37" fmla="*/ 12 h 45"/>
                    <a:gd name="T38" fmla="*/ 44 w 64"/>
                    <a:gd name="T39" fmla="*/ 6 h 45"/>
                    <a:gd name="T40" fmla="*/ 41 w 64"/>
                    <a:gd name="T41" fmla="*/ 1 h 45"/>
                    <a:gd name="T42" fmla="*/ 41 w 64"/>
                    <a:gd name="T43" fmla="*/ 0 h 45"/>
                    <a:gd name="T44" fmla="*/ 38 w 64"/>
                    <a:gd name="T45" fmla="*/ 0 h 45"/>
                    <a:gd name="T46" fmla="*/ 35 w 64"/>
                    <a:gd name="T47" fmla="*/ 3 h 45"/>
                    <a:gd name="T48" fmla="*/ 26 w 64"/>
                    <a:gd name="T49" fmla="*/ 10 h 45"/>
                    <a:gd name="T50" fmla="*/ 22 w 64"/>
                    <a:gd name="T51" fmla="*/ 11 h 45"/>
                    <a:gd name="T52" fmla="*/ 19 w 64"/>
                    <a:gd name="T53" fmla="*/ 15 h 45"/>
                    <a:gd name="T54" fmla="*/ 13 w 64"/>
                    <a:gd name="T55" fmla="*/ 17 h 45"/>
                    <a:gd name="T56" fmla="*/ 9 w 64"/>
                    <a:gd name="T57" fmla="*/ 17 h 45"/>
                    <a:gd name="T58" fmla="*/ 6 w 64"/>
                    <a:gd name="T59" fmla="*/ 18 h 45"/>
                    <a:gd name="T60" fmla="*/ 3 w 64"/>
                    <a:gd name="T61" fmla="*/ 23 h 45"/>
                    <a:gd name="T62" fmla="*/ 4 w 64"/>
                    <a:gd name="T63" fmla="*/ 34 h 45"/>
                    <a:gd name="T64" fmla="*/ 6 w 64"/>
                    <a:gd name="T65" fmla="*/ 39 h 45"/>
                    <a:gd name="T66" fmla="*/ 9 w 64"/>
                    <a:gd name="T67" fmla="*/ 45 h 45"/>
                    <a:gd name="T68" fmla="*/ 12 w 64"/>
                    <a:gd name="T69" fmla="*/ 3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4" h="45">
                      <a:moveTo>
                        <a:pt x="12" y="37"/>
                      </a:moveTo>
                      <a:cubicBezTo>
                        <a:pt x="13" y="37"/>
                        <a:pt x="16" y="36"/>
                        <a:pt x="17" y="37"/>
                      </a:cubicBezTo>
                      <a:cubicBezTo>
                        <a:pt x="17" y="38"/>
                        <a:pt x="20" y="38"/>
                        <a:pt x="20" y="38"/>
                      </a:cubicBezTo>
                      <a:cubicBezTo>
                        <a:pt x="21" y="36"/>
                        <a:pt x="20" y="34"/>
                        <a:pt x="21" y="33"/>
                      </a:cubicBezTo>
                      <a:cubicBezTo>
                        <a:pt x="21" y="32"/>
                        <a:pt x="23" y="29"/>
                        <a:pt x="25" y="30"/>
                      </a:cubicBezTo>
                      <a:cubicBezTo>
                        <a:pt x="27" y="30"/>
                        <a:pt x="28" y="32"/>
                        <a:pt x="30" y="33"/>
                      </a:cubicBezTo>
                      <a:cubicBezTo>
                        <a:pt x="32" y="34"/>
                        <a:pt x="34" y="34"/>
                        <a:pt x="36" y="34"/>
                      </a:cubicBezTo>
                      <a:cubicBezTo>
                        <a:pt x="37" y="34"/>
                        <a:pt x="39" y="35"/>
                        <a:pt x="39" y="34"/>
                      </a:cubicBezTo>
                      <a:cubicBezTo>
                        <a:pt x="40" y="33"/>
                        <a:pt x="40" y="29"/>
                        <a:pt x="41" y="30"/>
                      </a:cubicBezTo>
                      <a:cubicBezTo>
                        <a:pt x="43" y="31"/>
                        <a:pt x="43" y="31"/>
                        <a:pt x="45" y="31"/>
                      </a:cubicBezTo>
                      <a:cubicBezTo>
                        <a:pt x="47" y="30"/>
                        <a:pt x="48" y="31"/>
                        <a:pt x="50" y="31"/>
                      </a:cubicBezTo>
                      <a:cubicBezTo>
                        <a:pt x="52" y="31"/>
                        <a:pt x="53" y="28"/>
                        <a:pt x="55" y="29"/>
                      </a:cubicBezTo>
                      <a:cubicBezTo>
                        <a:pt x="56" y="29"/>
                        <a:pt x="58" y="31"/>
                        <a:pt x="60" y="30"/>
                      </a:cubicBezTo>
                      <a:cubicBezTo>
                        <a:pt x="64" y="28"/>
                        <a:pt x="59" y="26"/>
                        <a:pt x="58" y="24"/>
                      </a:cubicBezTo>
                      <a:cubicBezTo>
                        <a:pt x="57" y="22"/>
                        <a:pt x="57" y="21"/>
                        <a:pt x="55" y="20"/>
                      </a:cubicBezTo>
                      <a:cubicBezTo>
                        <a:pt x="53" y="19"/>
                        <a:pt x="52" y="18"/>
                        <a:pt x="51" y="16"/>
                      </a:cubicBezTo>
                      <a:cubicBezTo>
                        <a:pt x="51" y="14"/>
                        <a:pt x="49" y="14"/>
                        <a:pt x="47" y="13"/>
                      </a:cubicBezTo>
                      <a:cubicBezTo>
                        <a:pt x="47" y="13"/>
                        <a:pt x="47" y="12"/>
                        <a:pt x="46" y="12"/>
                      </a:cubicBezTo>
                      <a:cubicBezTo>
                        <a:pt x="46" y="12"/>
                        <a:pt x="44" y="12"/>
                        <a:pt x="44" y="12"/>
                      </a:cubicBezTo>
                      <a:cubicBezTo>
                        <a:pt x="43" y="11"/>
                        <a:pt x="44" y="7"/>
                        <a:pt x="44" y="6"/>
                      </a:cubicBezTo>
                      <a:cubicBezTo>
                        <a:pt x="44" y="4"/>
                        <a:pt x="42" y="3"/>
                        <a:pt x="41" y="1"/>
                      </a:cubicBezTo>
                      <a:cubicBezTo>
                        <a:pt x="41" y="1"/>
                        <a:pt x="41" y="0"/>
                        <a:pt x="41" y="0"/>
                      </a:cubicBezTo>
                      <a:cubicBezTo>
                        <a:pt x="40" y="0"/>
                        <a:pt x="39" y="0"/>
                        <a:pt x="38" y="0"/>
                      </a:cubicBezTo>
                      <a:cubicBezTo>
                        <a:pt x="36" y="1"/>
                        <a:pt x="36" y="1"/>
                        <a:pt x="35" y="3"/>
                      </a:cubicBezTo>
                      <a:cubicBezTo>
                        <a:pt x="35" y="6"/>
                        <a:pt x="28" y="10"/>
                        <a:pt x="26" y="10"/>
                      </a:cubicBezTo>
                      <a:cubicBezTo>
                        <a:pt x="25" y="10"/>
                        <a:pt x="21" y="10"/>
                        <a:pt x="22" y="11"/>
                      </a:cubicBezTo>
                      <a:cubicBezTo>
                        <a:pt x="23" y="13"/>
                        <a:pt x="20" y="15"/>
                        <a:pt x="19" y="15"/>
                      </a:cubicBezTo>
                      <a:cubicBezTo>
                        <a:pt x="17" y="16"/>
                        <a:pt x="15" y="17"/>
                        <a:pt x="13" y="17"/>
                      </a:cubicBezTo>
                      <a:cubicBezTo>
                        <a:pt x="11" y="18"/>
                        <a:pt x="11" y="16"/>
                        <a:pt x="9" y="17"/>
                      </a:cubicBezTo>
                      <a:cubicBezTo>
                        <a:pt x="7" y="18"/>
                        <a:pt x="6" y="17"/>
                        <a:pt x="6" y="18"/>
                      </a:cubicBezTo>
                      <a:cubicBezTo>
                        <a:pt x="5" y="20"/>
                        <a:pt x="4" y="22"/>
                        <a:pt x="3" y="23"/>
                      </a:cubicBezTo>
                      <a:cubicBezTo>
                        <a:pt x="0" y="27"/>
                        <a:pt x="2" y="30"/>
                        <a:pt x="4" y="34"/>
                      </a:cubicBezTo>
                      <a:cubicBezTo>
                        <a:pt x="5" y="36"/>
                        <a:pt x="5" y="37"/>
                        <a:pt x="6" y="39"/>
                      </a:cubicBezTo>
                      <a:cubicBezTo>
                        <a:pt x="8" y="41"/>
                        <a:pt x="9" y="42"/>
                        <a:pt x="9" y="45"/>
                      </a:cubicBezTo>
                      <a:cubicBezTo>
                        <a:pt x="9" y="44"/>
                        <a:pt x="10" y="37"/>
                        <a:pt x="12" y="37"/>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201" name="Freeform 743">
                  <a:extLst>
                    <a:ext uri="{FF2B5EF4-FFF2-40B4-BE49-F238E27FC236}">
                      <a16:creationId xmlns:a16="http://schemas.microsoft.com/office/drawing/2014/main" id="{69C5F717-1A68-9096-0EC0-14DE09D22BD6}"/>
                    </a:ext>
                  </a:extLst>
                </p:cNvPr>
                <p:cNvSpPr>
                  <a:spLocks/>
                </p:cNvSpPr>
                <p:nvPr/>
              </p:nvSpPr>
              <p:spPr bwMode="auto">
                <a:xfrm>
                  <a:off x="11664335" y="6950195"/>
                  <a:ext cx="1195346" cy="888775"/>
                </a:xfrm>
                <a:custGeom>
                  <a:avLst/>
                  <a:gdLst>
                    <a:gd name="T0" fmla="*/ 83 w 117"/>
                    <a:gd name="T1" fmla="*/ 82 h 82"/>
                    <a:gd name="T2" fmla="*/ 93 w 117"/>
                    <a:gd name="T3" fmla="*/ 76 h 82"/>
                    <a:gd name="T4" fmla="*/ 105 w 117"/>
                    <a:gd name="T5" fmla="*/ 68 h 82"/>
                    <a:gd name="T6" fmla="*/ 112 w 117"/>
                    <a:gd name="T7" fmla="*/ 64 h 82"/>
                    <a:gd name="T8" fmla="*/ 107 w 117"/>
                    <a:gd name="T9" fmla="*/ 55 h 82"/>
                    <a:gd name="T10" fmla="*/ 110 w 117"/>
                    <a:gd name="T11" fmla="*/ 46 h 82"/>
                    <a:gd name="T12" fmla="*/ 114 w 117"/>
                    <a:gd name="T13" fmla="*/ 40 h 82"/>
                    <a:gd name="T14" fmla="*/ 117 w 117"/>
                    <a:gd name="T15" fmla="*/ 21 h 82"/>
                    <a:gd name="T16" fmla="*/ 81 w 117"/>
                    <a:gd name="T17" fmla="*/ 1 h 82"/>
                    <a:gd name="T18" fmla="*/ 75 w 117"/>
                    <a:gd name="T19" fmla="*/ 2 h 82"/>
                    <a:gd name="T20" fmla="*/ 67 w 117"/>
                    <a:gd name="T21" fmla="*/ 2 h 82"/>
                    <a:gd name="T22" fmla="*/ 59 w 117"/>
                    <a:gd name="T23" fmla="*/ 1 h 82"/>
                    <a:gd name="T24" fmla="*/ 29 w 117"/>
                    <a:gd name="T25" fmla="*/ 21 h 82"/>
                    <a:gd name="T26" fmla="*/ 22 w 117"/>
                    <a:gd name="T27" fmla="*/ 25 h 82"/>
                    <a:gd name="T28" fmla="*/ 19 w 117"/>
                    <a:gd name="T29" fmla="*/ 42 h 82"/>
                    <a:gd name="T30" fmla="*/ 8 w 117"/>
                    <a:gd name="T31" fmla="*/ 43 h 82"/>
                    <a:gd name="T32" fmla="*/ 5 w 117"/>
                    <a:gd name="T33" fmla="*/ 51 h 82"/>
                    <a:gd name="T34" fmla="*/ 11 w 117"/>
                    <a:gd name="T35" fmla="*/ 56 h 82"/>
                    <a:gd name="T36" fmla="*/ 19 w 117"/>
                    <a:gd name="T37" fmla="*/ 62 h 82"/>
                    <a:gd name="T38" fmla="*/ 21 w 117"/>
                    <a:gd name="T39" fmla="*/ 55 h 82"/>
                    <a:gd name="T40" fmla="*/ 28 w 117"/>
                    <a:gd name="T41" fmla="*/ 50 h 82"/>
                    <a:gd name="T42" fmla="*/ 35 w 117"/>
                    <a:gd name="T43" fmla="*/ 53 h 82"/>
                    <a:gd name="T44" fmla="*/ 46 w 117"/>
                    <a:gd name="T45" fmla="*/ 55 h 82"/>
                    <a:gd name="T46" fmla="*/ 64 w 117"/>
                    <a:gd name="T47" fmla="*/ 53 h 82"/>
                    <a:gd name="T48" fmla="*/ 68 w 117"/>
                    <a:gd name="T49" fmla="*/ 47 h 82"/>
                    <a:gd name="T50" fmla="*/ 77 w 117"/>
                    <a:gd name="T51" fmla="*/ 31 h 82"/>
                    <a:gd name="T52" fmla="*/ 79 w 117"/>
                    <a:gd name="T53" fmla="*/ 16 h 82"/>
                    <a:gd name="T54" fmla="*/ 75 w 117"/>
                    <a:gd name="T55" fmla="*/ 2 h 82"/>
                    <a:gd name="T56" fmla="*/ 78 w 117"/>
                    <a:gd name="T57" fmla="*/ 16 h 82"/>
                    <a:gd name="T58" fmla="*/ 77 w 117"/>
                    <a:gd name="T59" fmla="*/ 35 h 82"/>
                    <a:gd name="T60" fmla="*/ 68 w 117"/>
                    <a:gd name="T61" fmla="*/ 46 h 82"/>
                    <a:gd name="T62" fmla="*/ 72 w 117"/>
                    <a:gd name="T63" fmla="*/ 55 h 82"/>
                    <a:gd name="T64" fmla="*/ 75 w 117"/>
                    <a:gd name="T65" fmla="*/ 65 h 82"/>
                    <a:gd name="T66" fmla="*/ 72 w 117"/>
                    <a:gd name="T67" fmla="*/ 74 h 82"/>
                    <a:gd name="T68" fmla="*/ 77 w 117"/>
                    <a:gd name="T69" fmla="*/ 81 h 82"/>
                    <a:gd name="T70" fmla="*/ 80 w 117"/>
                    <a:gd name="T71" fmla="*/ 81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7" h="82">
                      <a:moveTo>
                        <a:pt x="80" y="81"/>
                      </a:moveTo>
                      <a:cubicBezTo>
                        <a:pt x="81" y="80"/>
                        <a:pt x="82" y="82"/>
                        <a:pt x="83" y="82"/>
                      </a:cubicBezTo>
                      <a:cubicBezTo>
                        <a:pt x="85" y="81"/>
                        <a:pt x="87" y="80"/>
                        <a:pt x="89" y="79"/>
                      </a:cubicBezTo>
                      <a:cubicBezTo>
                        <a:pt x="90" y="79"/>
                        <a:pt x="93" y="78"/>
                        <a:pt x="93" y="76"/>
                      </a:cubicBezTo>
                      <a:cubicBezTo>
                        <a:pt x="93" y="74"/>
                        <a:pt x="94" y="75"/>
                        <a:pt x="96" y="74"/>
                      </a:cubicBezTo>
                      <a:cubicBezTo>
                        <a:pt x="99" y="74"/>
                        <a:pt x="103" y="71"/>
                        <a:pt x="105" y="68"/>
                      </a:cubicBezTo>
                      <a:cubicBezTo>
                        <a:pt x="106" y="67"/>
                        <a:pt x="106" y="66"/>
                        <a:pt x="107" y="65"/>
                      </a:cubicBezTo>
                      <a:cubicBezTo>
                        <a:pt x="108" y="64"/>
                        <a:pt x="110" y="64"/>
                        <a:pt x="112" y="64"/>
                      </a:cubicBezTo>
                      <a:cubicBezTo>
                        <a:pt x="112" y="62"/>
                        <a:pt x="110" y="61"/>
                        <a:pt x="109" y="59"/>
                      </a:cubicBezTo>
                      <a:cubicBezTo>
                        <a:pt x="109" y="58"/>
                        <a:pt x="110" y="55"/>
                        <a:pt x="107" y="55"/>
                      </a:cubicBezTo>
                      <a:cubicBezTo>
                        <a:pt x="106" y="55"/>
                        <a:pt x="109" y="53"/>
                        <a:pt x="108" y="52"/>
                      </a:cubicBezTo>
                      <a:cubicBezTo>
                        <a:pt x="108" y="49"/>
                        <a:pt x="109" y="48"/>
                        <a:pt x="110" y="46"/>
                      </a:cubicBezTo>
                      <a:cubicBezTo>
                        <a:pt x="110" y="44"/>
                        <a:pt x="112" y="44"/>
                        <a:pt x="112" y="42"/>
                      </a:cubicBezTo>
                      <a:cubicBezTo>
                        <a:pt x="112" y="41"/>
                        <a:pt x="113" y="40"/>
                        <a:pt x="114" y="40"/>
                      </a:cubicBezTo>
                      <a:cubicBezTo>
                        <a:pt x="117" y="40"/>
                        <a:pt x="117" y="40"/>
                        <a:pt x="117" y="38"/>
                      </a:cubicBezTo>
                      <a:cubicBezTo>
                        <a:pt x="117" y="32"/>
                        <a:pt x="117" y="27"/>
                        <a:pt x="117" y="21"/>
                      </a:cubicBezTo>
                      <a:cubicBezTo>
                        <a:pt x="117" y="19"/>
                        <a:pt x="113" y="18"/>
                        <a:pt x="111" y="17"/>
                      </a:cubicBezTo>
                      <a:cubicBezTo>
                        <a:pt x="101" y="12"/>
                        <a:pt x="91" y="6"/>
                        <a:pt x="81" y="1"/>
                      </a:cubicBezTo>
                      <a:cubicBezTo>
                        <a:pt x="80" y="1"/>
                        <a:pt x="80" y="0"/>
                        <a:pt x="79" y="0"/>
                      </a:cubicBezTo>
                      <a:cubicBezTo>
                        <a:pt x="78" y="1"/>
                        <a:pt x="76" y="2"/>
                        <a:pt x="75" y="2"/>
                      </a:cubicBezTo>
                      <a:cubicBezTo>
                        <a:pt x="74" y="3"/>
                        <a:pt x="72" y="5"/>
                        <a:pt x="71" y="5"/>
                      </a:cubicBezTo>
                      <a:cubicBezTo>
                        <a:pt x="70" y="5"/>
                        <a:pt x="69" y="3"/>
                        <a:pt x="67" y="2"/>
                      </a:cubicBezTo>
                      <a:cubicBezTo>
                        <a:pt x="66" y="1"/>
                        <a:pt x="65" y="1"/>
                        <a:pt x="64" y="1"/>
                      </a:cubicBezTo>
                      <a:cubicBezTo>
                        <a:pt x="62" y="0"/>
                        <a:pt x="61" y="0"/>
                        <a:pt x="59" y="1"/>
                      </a:cubicBezTo>
                      <a:cubicBezTo>
                        <a:pt x="52" y="5"/>
                        <a:pt x="45" y="10"/>
                        <a:pt x="38" y="14"/>
                      </a:cubicBezTo>
                      <a:cubicBezTo>
                        <a:pt x="35" y="16"/>
                        <a:pt x="32" y="18"/>
                        <a:pt x="29" y="21"/>
                      </a:cubicBezTo>
                      <a:cubicBezTo>
                        <a:pt x="28" y="22"/>
                        <a:pt x="27" y="22"/>
                        <a:pt x="26" y="22"/>
                      </a:cubicBezTo>
                      <a:cubicBezTo>
                        <a:pt x="23" y="22"/>
                        <a:pt x="22" y="22"/>
                        <a:pt x="22" y="25"/>
                      </a:cubicBezTo>
                      <a:cubicBezTo>
                        <a:pt x="22" y="28"/>
                        <a:pt x="22" y="31"/>
                        <a:pt x="22" y="34"/>
                      </a:cubicBezTo>
                      <a:cubicBezTo>
                        <a:pt x="22" y="37"/>
                        <a:pt x="21" y="40"/>
                        <a:pt x="19" y="42"/>
                      </a:cubicBezTo>
                      <a:cubicBezTo>
                        <a:pt x="18" y="43"/>
                        <a:pt x="15" y="43"/>
                        <a:pt x="14" y="43"/>
                      </a:cubicBezTo>
                      <a:cubicBezTo>
                        <a:pt x="12" y="43"/>
                        <a:pt x="10" y="43"/>
                        <a:pt x="8" y="43"/>
                      </a:cubicBezTo>
                      <a:cubicBezTo>
                        <a:pt x="6" y="43"/>
                        <a:pt x="4" y="44"/>
                        <a:pt x="2" y="44"/>
                      </a:cubicBezTo>
                      <a:cubicBezTo>
                        <a:pt x="0" y="44"/>
                        <a:pt x="5" y="51"/>
                        <a:pt x="5" y="51"/>
                      </a:cubicBezTo>
                      <a:cubicBezTo>
                        <a:pt x="6" y="54"/>
                        <a:pt x="7" y="56"/>
                        <a:pt x="10" y="57"/>
                      </a:cubicBezTo>
                      <a:cubicBezTo>
                        <a:pt x="10" y="57"/>
                        <a:pt x="11" y="56"/>
                        <a:pt x="11" y="56"/>
                      </a:cubicBezTo>
                      <a:cubicBezTo>
                        <a:pt x="12" y="57"/>
                        <a:pt x="12" y="60"/>
                        <a:pt x="14" y="58"/>
                      </a:cubicBezTo>
                      <a:cubicBezTo>
                        <a:pt x="16" y="56"/>
                        <a:pt x="18" y="61"/>
                        <a:pt x="19" y="62"/>
                      </a:cubicBezTo>
                      <a:cubicBezTo>
                        <a:pt x="19" y="61"/>
                        <a:pt x="20" y="59"/>
                        <a:pt x="20" y="58"/>
                      </a:cubicBezTo>
                      <a:cubicBezTo>
                        <a:pt x="20" y="57"/>
                        <a:pt x="21" y="56"/>
                        <a:pt x="21" y="55"/>
                      </a:cubicBezTo>
                      <a:cubicBezTo>
                        <a:pt x="22" y="52"/>
                        <a:pt x="22" y="52"/>
                        <a:pt x="25" y="51"/>
                      </a:cubicBezTo>
                      <a:cubicBezTo>
                        <a:pt x="26" y="50"/>
                        <a:pt x="27" y="50"/>
                        <a:pt x="28" y="50"/>
                      </a:cubicBezTo>
                      <a:cubicBezTo>
                        <a:pt x="29" y="49"/>
                        <a:pt x="30" y="51"/>
                        <a:pt x="31" y="51"/>
                      </a:cubicBezTo>
                      <a:cubicBezTo>
                        <a:pt x="33" y="51"/>
                        <a:pt x="34" y="52"/>
                        <a:pt x="35" y="53"/>
                      </a:cubicBezTo>
                      <a:cubicBezTo>
                        <a:pt x="36" y="54"/>
                        <a:pt x="37" y="54"/>
                        <a:pt x="39" y="54"/>
                      </a:cubicBezTo>
                      <a:cubicBezTo>
                        <a:pt x="42" y="52"/>
                        <a:pt x="43" y="55"/>
                        <a:pt x="46" y="55"/>
                      </a:cubicBezTo>
                      <a:cubicBezTo>
                        <a:pt x="49" y="55"/>
                        <a:pt x="52" y="53"/>
                        <a:pt x="55" y="53"/>
                      </a:cubicBezTo>
                      <a:cubicBezTo>
                        <a:pt x="57" y="53"/>
                        <a:pt x="61" y="54"/>
                        <a:pt x="64" y="53"/>
                      </a:cubicBezTo>
                      <a:cubicBezTo>
                        <a:pt x="65" y="53"/>
                        <a:pt x="66" y="52"/>
                        <a:pt x="67" y="51"/>
                      </a:cubicBezTo>
                      <a:cubicBezTo>
                        <a:pt x="69" y="50"/>
                        <a:pt x="68" y="49"/>
                        <a:pt x="68" y="47"/>
                      </a:cubicBezTo>
                      <a:cubicBezTo>
                        <a:pt x="68" y="42"/>
                        <a:pt x="73" y="39"/>
                        <a:pt x="77" y="35"/>
                      </a:cubicBezTo>
                      <a:cubicBezTo>
                        <a:pt x="78" y="34"/>
                        <a:pt x="77" y="32"/>
                        <a:pt x="77" y="31"/>
                      </a:cubicBezTo>
                      <a:cubicBezTo>
                        <a:pt x="77" y="28"/>
                        <a:pt x="77" y="26"/>
                        <a:pt x="77" y="23"/>
                      </a:cubicBezTo>
                      <a:cubicBezTo>
                        <a:pt x="78" y="21"/>
                        <a:pt x="79" y="18"/>
                        <a:pt x="79" y="16"/>
                      </a:cubicBezTo>
                      <a:cubicBezTo>
                        <a:pt x="78" y="14"/>
                        <a:pt x="77" y="12"/>
                        <a:pt x="76" y="11"/>
                      </a:cubicBezTo>
                      <a:cubicBezTo>
                        <a:pt x="74" y="8"/>
                        <a:pt x="75" y="5"/>
                        <a:pt x="75" y="2"/>
                      </a:cubicBezTo>
                      <a:cubicBezTo>
                        <a:pt x="75" y="5"/>
                        <a:pt x="75" y="7"/>
                        <a:pt x="75" y="9"/>
                      </a:cubicBezTo>
                      <a:cubicBezTo>
                        <a:pt x="75" y="11"/>
                        <a:pt x="78" y="14"/>
                        <a:pt x="78" y="16"/>
                      </a:cubicBezTo>
                      <a:cubicBezTo>
                        <a:pt x="79" y="19"/>
                        <a:pt x="77" y="23"/>
                        <a:pt x="77" y="26"/>
                      </a:cubicBezTo>
                      <a:cubicBezTo>
                        <a:pt x="77" y="28"/>
                        <a:pt x="78" y="32"/>
                        <a:pt x="77" y="35"/>
                      </a:cubicBezTo>
                      <a:cubicBezTo>
                        <a:pt x="76" y="37"/>
                        <a:pt x="72" y="39"/>
                        <a:pt x="71" y="41"/>
                      </a:cubicBezTo>
                      <a:cubicBezTo>
                        <a:pt x="69" y="42"/>
                        <a:pt x="68" y="44"/>
                        <a:pt x="68" y="46"/>
                      </a:cubicBezTo>
                      <a:cubicBezTo>
                        <a:pt x="67" y="49"/>
                        <a:pt x="69" y="50"/>
                        <a:pt x="70" y="53"/>
                      </a:cubicBezTo>
                      <a:cubicBezTo>
                        <a:pt x="70" y="54"/>
                        <a:pt x="71" y="54"/>
                        <a:pt x="72" y="55"/>
                      </a:cubicBezTo>
                      <a:cubicBezTo>
                        <a:pt x="74" y="56"/>
                        <a:pt x="75" y="57"/>
                        <a:pt x="75" y="59"/>
                      </a:cubicBezTo>
                      <a:cubicBezTo>
                        <a:pt x="75" y="61"/>
                        <a:pt x="75" y="63"/>
                        <a:pt x="75" y="65"/>
                      </a:cubicBezTo>
                      <a:cubicBezTo>
                        <a:pt x="75" y="66"/>
                        <a:pt x="76" y="68"/>
                        <a:pt x="77" y="70"/>
                      </a:cubicBezTo>
                      <a:cubicBezTo>
                        <a:pt x="74" y="70"/>
                        <a:pt x="67" y="70"/>
                        <a:pt x="72" y="74"/>
                      </a:cubicBezTo>
                      <a:cubicBezTo>
                        <a:pt x="74" y="75"/>
                        <a:pt x="75" y="76"/>
                        <a:pt x="76" y="78"/>
                      </a:cubicBezTo>
                      <a:cubicBezTo>
                        <a:pt x="76" y="79"/>
                        <a:pt x="77" y="80"/>
                        <a:pt x="77" y="81"/>
                      </a:cubicBezTo>
                      <a:cubicBezTo>
                        <a:pt x="77" y="82"/>
                        <a:pt x="80" y="81"/>
                        <a:pt x="80" y="81"/>
                      </a:cubicBezTo>
                      <a:cubicBezTo>
                        <a:pt x="82" y="80"/>
                        <a:pt x="80" y="81"/>
                        <a:pt x="80" y="8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202" name="Freeform 744">
                  <a:extLst>
                    <a:ext uri="{FF2B5EF4-FFF2-40B4-BE49-F238E27FC236}">
                      <a16:creationId xmlns:a16="http://schemas.microsoft.com/office/drawing/2014/main" id="{65603951-C604-F772-2DEE-7F9FA198A523}"/>
                    </a:ext>
                  </a:extLst>
                </p:cNvPr>
                <p:cNvSpPr>
                  <a:spLocks/>
                </p:cNvSpPr>
                <p:nvPr/>
              </p:nvSpPr>
              <p:spPr bwMode="auto">
                <a:xfrm>
                  <a:off x="12744674" y="6972323"/>
                  <a:ext cx="839878" cy="1095295"/>
                </a:xfrm>
                <a:custGeom>
                  <a:avLst/>
                  <a:gdLst>
                    <a:gd name="T0" fmla="*/ 6 w 82"/>
                    <a:gd name="T1" fmla="*/ 39 h 101"/>
                    <a:gd name="T2" fmla="*/ 6 w 82"/>
                    <a:gd name="T3" fmla="*/ 41 h 101"/>
                    <a:gd name="T4" fmla="*/ 4 w 82"/>
                    <a:gd name="T5" fmla="*/ 43 h 101"/>
                    <a:gd name="T6" fmla="*/ 2 w 82"/>
                    <a:gd name="T7" fmla="*/ 49 h 101"/>
                    <a:gd name="T8" fmla="*/ 2 w 82"/>
                    <a:gd name="T9" fmla="*/ 51 h 101"/>
                    <a:gd name="T10" fmla="*/ 1 w 82"/>
                    <a:gd name="T11" fmla="*/ 53 h 101"/>
                    <a:gd name="T12" fmla="*/ 4 w 82"/>
                    <a:gd name="T13" fmla="*/ 58 h 101"/>
                    <a:gd name="T14" fmla="*/ 6 w 82"/>
                    <a:gd name="T15" fmla="*/ 60 h 101"/>
                    <a:gd name="T16" fmla="*/ 6 w 82"/>
                    <a:gd name="T17" fmla="*/ 63 h 101"/>
                    <a:gd name="T18" fmla="*/ 9 w 82"/>
                    <a:gd name="T19" fmla="*/ 68 h 101"/>
                    <a:gd name="T20" fmla="*/ 9 w 82"/>
                    <a:gd name="T21" fmla="*/ 74 h 101"/>
                    <a:gd name="T22" fmla="*/ 15 w 82"/>
                    <a:gd name="T23" fmla="*/ 76 h 101"/>
                    <a:gd name="T24" fmla="*/ 18 w 82"/>
                    <a:gd name="T25" fmla="*/ 81 h 101"/>
                    <a:gd name="T26" fmla="*/ 22 w 82"/>
                    <a:gd name="T27" fmla="*/ 84 h 101"/>
                    <a:gd name="T28" fmla="*/ 26 w 82"/>
                    <a:gd name="T29" fmla="*/ 88 h 101"/>
                    <a:gd name="T30" fmla="*/ 26 w 82"/>
                    <a:gd name="T31" fmla="*/ 91 h 101"/>
                    <a:gd name="T32" fmla="*/ 28 w 82"/>
                    <a:gd name="T33" fmla="*/ 92 h 101"/>
                    <a:gd name="T34" fmla="*/ 32 w 82"/>
                    <a:gd name="T35" fmla="*/ 96 h 101"/>
                    <a:gd name="T36" fmla="*/ 35 w 82"/>
                    <a:gd name="T37" fmla="*/ 95 h 101"/>
                    <a:gd name="T38" fmla="*/ 39 w 82"/>
                    <a:gd name="T39" fmla="*/ 94 h 101"/>
                    <a:gd name="T40" fmla="*/ 44 w 82"/>
                    <a:gd name="T41" fmla="*/ 100 h 101"/>
                    <a:gd name="T42" fmla="*/ 51 w 82"/>
                    <a:gd name="T43" fmla="*/ 100 h 101"/>
                    <a:gd name="T44" fmla="*/ 55 w 82"/>
                    <a:gd name="T45" fmla="*/ 98 h 101"/>
                    <a:gd name="T46" fmla="*/ 59 w 82"/>
                    <a:gd name="T47" fmla="*/ 97 h 101"/>
                    <a:gd name="T48" fmla="*/ 69 w 82"/>
                    <a:gd name="T49" fmla="*/ 94 h 101"/>
                    <a:gd name="T50" fmla="*/ 69 w 82"/>
                    <a:gd name="T51" fmla="*/ 91 h 101"/>
                    <a:gd name="T52" fmla="*/ 66 w 82"/>
                    <a:gd name="T53" fmla="*/ 90 h 101"/>
                    <a:gd name="T54" fmla="*/ 61 w 82"/>
                    <a:gd name="T55" fmla="*/ 83 h 101"/>
                    <a:gd name="T56" fmla="*/ 59 w 82"/>
                    <a:gd name="T57" fmla="*/ 80 h 101"/>
                    <a:gd name="T58" fmla="*/ 56 w 82"/>
                    <a:gd name="T59" fmla="*/ 78 h 101"/>
                    <a:gd name="T60" fmla="*/ 59 w 82"/>
                    <a:gd name="T61" fmla="*/ 75 h 101"/>
                    <a:gd name="T62" fmla="*/ 61 w 82"/>
                    <a:gd name="T63" fmla="*/ 67 h 101"/>
                    <a:gd name="T64" fmla="*/ 62 w 82"/>
                    <a:gd name="T65" fmla="*/ 64 h 101"/>
                    <a:gd name="T66" fmla="*/ 65 w 82"/>
                    <a:gd name="T67" fmla="*/ 62 h 101"/>
                    <a:gd name="T68" fmla="*/ 65 w 82"/>
                    <a:gd name="T69" fmla="*/ 58 h 101"/>
                    <a:gd name="T70" fmla="*/ 67 w 82"/>
                    <a:gd name="T71" fmla="*/ 55 h 101"/>
                    <a:gd name="T72" fmla="*/ 71 w 82"/>
                    <a:gd name="T73" fmla="*/ 52 h 101"/>
                    <a:gd name="T74" fmla="*/ 72 w 82"/>
                    <a:gd name="T75" fmla="*/ 45 h 101"/>
                    <a:gd name="T76" fmla="*/ 72 w 82"/>
                    <a:gd name="T77" fmla="*/ 42 h 101"/>
                    <a:gd name="T78" fmla="*/ 74 w 82"/>
                    <a:gd name="T79" fmla="*/ 37 h 101"/>
                    <a:gd name="T80" fmla="*/ 79 w 82"/>
                    <a:gd name="T81" fmla="*/ 29 h 101"/>
                    <a:gd name="T82" fmla="*/ 82 w 82"/>
                    <a:gd name="T83" fmla="*/ 27 h 101"/>
                    <a:gd name="T84" fmla="*/ 79 w 82"/>
                    <a:gd name="T85" fmla="*/ 23 h 101"/>
                    <a:gd name="T86" fmla="*/ 76 w 82"/>
                    <a:gd name="T87" fmla="*/ 17 h 101"/>
                    <a:gd name="T88" fmla="*/ 76 w 82"/>
                    <a:gd name="T89" fmla="*/ 11 h 101"/>
                    <a:gd name="T90" fmla="*/ 75 w 82"/>
                    <a:gd name="T91" fmla="*/ 9 h 101"/>
                    <a:gd name="T92" fmla="*/ 74 w 82"/>
                    <a:gd name="T93" fmla="*/ 5 h 101"/>
                    <a:gd name="T94" fmla="*/ 68 w 82"/>
                    <a:gd name="T95" fmla="*/ 0 h 101"/>
                    <a:gd name="T96" fmla="*/ 64 w 82"/>
                    <a:gd name="T97" fmla="*/ 2 h 101"/>
                    <a:gd name="T98" fmla="*/ 60 w 82"/>
                    <a:gd name="T99" fmla="*/ 5 h 101"/>
                    <a:gd name="T100" fmla="*/ 56 w 82"/>
                    <a:gd name="T101" fmla="*/ 5 h 101"/>
                    <a:gd name="T102" fmla="*/ 46 w 82"/>
                    <a:gd name="T103" fmla="*/ 5 h 101"/>
                    <a:gd name="T104" fmla="*/ 17 w 82"/>
                    <a:gd name="T105" fmla="*/ 5 h 101"/>
                    <a:gd name="T106" fmla="*/ 16 w 82"/>
                    <a:gd name="T107" fmla="*/ 14 h 101"/>
                    <a:gd name="T108" fmla="*/ 13 w 82"/>
                    <a:gd name="T109" fmla="*/ 16 h 101"/>
                    <a:gd name="T110" fmla="*/ 11 w 82"/>
                    <a:gd name="T111" fmla="*/ 18 h 101"/>
                    <a:gd name="T112" fmla="*/ 11 w 82"/>
                    <a:gd name="T113" fmla="*/ 32 h 101"/>
                    <a:gd name="T114" fmla="*/ 11 w 82"/>
                    <a:gd name="T115" fmla="*/ 37 h 101"/>
                    <a:gd name="T116" fmla="*/ 6 w 82"/>
                    <a:gd name="T117" fmla="*/ 3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2" h="101">
                      <a:moveTo>
                        <a:pt x="6" y="39"/>
                      </a:moveTo>
                      <a:cubicBezTo>
                        <a:pt x="6" y="39"/>
                        <a:pt x="6" y="40"/>
                        <a:pt x="6" y="41"/>
                      </a:cubicBezTo>
                      <a:cubicBezTo>
                        <a:pt x="5" y="42"/>
                        <a:pt x="4" y="42"/>
                        <a:pt x="4" y="43"/>
                      </a:cubicBezTo>
                      <a:cubicBezTo>
                        <a:pt x="4" y="45"/>
                        <a:pt x="2" y="47"/>
                        <a:pt x="2" y="49"/>
                      </a:cubicBezTo>
                      <a:cubicBezTo>
                        <a:pt x="2" y="50"/>
                        <a:pt x="3" y="51"/>
                        <a:pt x="2" y="51"/>
                      </a:cubicBezTo>
                      <a:cubicBezTo>
                        <a:pt x="2" y="52"/>
                        <a:pt x="0" y="53"/>
                        <a:pt x="1" y="53"/>
                      </a:cubicBezTo>
                      <a:cubicBezTo>
                        <a:pt x="4" y="53"/>
                        <a:pt x="3" y="57"/>
                        <a:pt x="4" y="58"/>
                      </a:cubicBezTo>
                      <a:cubicBezTo>
                        <a:pt x="4" y="59"/>
                        <a:pt x="5" y="59"/>
                        <a:pt x="6" y="60"/>
                      </a:cubicBezTo>
                      <a:cubicBezTo>
                        <a:pt x="6" y="61"/>
                        <a:pt x="6" y="62"/>
                        <a:pt x="6" y="63"/>
                      </a:cubicBezTo>
                      <a:cubicBezTo>
                        <a:pt x="7" y="65"/>
                        <a:pt x="9" y="66"/>
                        <a:pt x="9" y="68"/>
                      </a:cubicBezTo>
                      <a:cubicBezTo>
                        <a:pt x="9" y="69"/>
                        <a:pt x="8" y="74"/>
                        <a:pt x="9" y="74"/>
                      </a:cubicBezTo>
                      <a:cubicBezTo>
                        <a:pt x="12" y="74"/>
                        <a:pt x="13" y="75"/>
                        <a:pt x="15" y="76"/>
                      </a:cubicBezTo>
                      <a:cubicBezTo>
                        <a:pt x="17" y="77"/>
                        <a:pt x="16" y="80"/>
                        <a:pt x="18" y="81"/>
                      </a:cubicBezTo>
                      <a:cubicBezTo>
                        <a:pt x="19" y="82"/>
                        <a:pt x="22" y="82"/>
                        <a:pt x="22" y="84"/>
                      </a:cubicBezTo>
                      <a:cubicBezTo>
                        <a:pt x="22" y="86"/>
                        <a:pt x="25" y="87"/>
                        <a:pt x="26" y="88"/>
                      </a:cubicBezTo>
                      <a:cubicBezTo>
                        <a:pt x="26" y="89"/>
                        <a:pt x="26" y="90"/>
                        <a:pt x="26" y="91"/>
                      </a:cubicBezTo>
                      <a:cubicBezTo>
                        <a:pt x="27" y="91"/>
                        <a:pt x="28" y="92"/>
                        <a:pt x="28" y="92"/>
                      </a:cubicBezTo>
                      <a:cubicBezTo>
                        <a:pt x="29" y="93"/>
                        <a:pt x="30" y="95"/>
                        <a:pt x="32" y="96"/>
                      </a:cubicBezTo>
                      <a:cubicBezTo>
                        <a:pt x="33" y="97"/>
                        <a:pt x="33" y="93"/>
                        <a:pt x="35" y="95"/>
                      </a:cubicBezTo>
                      <a:cubicBezTo>
                        <a:pt x="37" y="96"/>
                        <a:pt x="37" y="94"/>
                        <a:pt x="39" y="94"/>
                      </a:cubicBezTo>
                      <a:cubicBezTo>
                        <a:pt x="41" y="95"/>
                        <a:pt x="42" y="98"/>
                        <a:pt x="44" y="100"/>
                      </a:cubicBezTo>
                      <a:cubicBezTo>
                        <a:pt x="46" y="95"/>
                        <a:pt x="49" y="101"/>
                        <a:pt x="51" y="100"/>
                      </a:cubicBezTo>
                      <a:cubicBezTo>
                        <a:pt x="52" y="99"/>
                        <a:pt x="53" y="98"/>
                        <a:pt x="55" y="98"/>
                      </a:cubicBezTo>
                      <a:cubicBezTo>
                        <a:pt x="56" y="98"/>
                        <a:pt x="58" y="98"/>
                        <a:pt x="59" y="97"/>
                      </a:cubicBezTo>
                      <a:cubicBezTo>
                        <a:pt x="61" y="93"/>
                        <a:pt x="65" y="91"/>
                        <a:pt x="69" y="94"/>
                      </a:cubicBezTo>
                      <a:cubicBezTo>
                        <a:pt x="69" y="93"/>
                        <a:pt x="69" y="92"/>
                        <a:pt x="69" y="91"/>
                      </a:cubicBezTo>
                      <a:cubicBezTo>
                        <a:pt x="69" y="90"/>
                        <a:pt x="66" y="90"/>
                        <a:pt x="66" y="90"/>
                      </a:cubicBezTo>
                      <a:cubicBezTo>
                        <a:pt x="64" y="88"/>
                        <a:pt x="63" y="85"/>
                        <a:pt x="61" y="83"/>
                      </a:cubicBezTo>
                      <a:cubicBezTo>
                        <a:pt x="60" y="82"/>
                        <a:pt x="60" y="81"/>
                        <a:pt x="59" y="80"/>
                      </a:cubicBezTo>
                      <a:cubicBezTo>
                        <a:pt x="58" y="79"/>
                        <a:pt x="57" y="79"/>
                        <a:pt x="56" y="78"/>
                      </a:cubicBezTo>
                      <a:cubicBezTo>
                        <a:pt x="53" y="75"/>
                        <a:pt x="59" y="75"/>
                        <a:pt x="59" y="75"/>
                      </a:cubicBezTo>
                      <a:cubicBezTo>
                        <a:pt x="61" y="74"/>
                        <a:pt x="60" y="69"/>
                        <a:pt x="61" y="67"/>
                      </a:cubicBezTo>
                      <a:cubicBezTo>
                        <a:pt x="61" y="66"/>
                        <a:pt x="61" y="64"/>
                        <a:pt x="62" y="64"/>
                      </a:cubicBezTo>
                      <a:cubicBezTo>
                        <a:pt x="63" y="63"/>
                        <a:pt x="65" y="63"/>
                        <a:pt x="65" y="62"/>
                      </a:cubicBezTo>
                      <a:cubicBezTo>
                        <a:pt x="65" y="61"/>
                        <a:pt x="65" y="60"/>
                        <a:pt x="65" y="58"/>
                      </a:cubicBezTo>
                      <a:cubicBezTo>
                        <a:pt x="65" y="57"/>
                        <a:pt x="66" y="56"/>
                        <a:pt x="67" y="55"/>
                      </a:cubicBezTo>
                      <a:cubicBezTo>
                        <a:pt x="68" y="53"/>
                        <a:pt x="70" y="54"/>
                        <a:pt x="71" y="52"/>
                      </a:cubicBezTo>
                      <a:cubicBezTo>
                        <a:pt x="71" y="50"/>
                        <a:pt x="72" y="48"/>
                        <a:pt x="72" y="45"/>
                      </a:cubicBezTo>
                      <a:cubicBezTo>
                        <a:pt x="72" y="44"/>
                        <a:pt x="72" y="43"/>
                        <a:pt x="72" y="42"/>
                      </a:cubicBezTo>
                      <a:cubicBezTo>
                        <a:pt x="72" y="40"/>
                        <a:pt x="74" y="38"/>
                        <a:pt x="74" y="37"/>
                      </a:cubicBezTo>
                      <a:cubicBezTo>
                        <a:pt x="74" y="33"/>
                        <a:pt x="75" y="30"/>
                        <a:pt x="79" y="29"/>
                      </a:cubicBezTo>
                      <a:cubicBezTo>
                        <a:pt x="80" y="29"/>
                        <a:pt x="81" y="29"/>
                        <a:pt x="82" y="27"/>
                      </a:cubicBezTo>
                      <a:cubicBezTo>
                        <a:pt x="82" y="26"/>
                        <a:pt x="80" y="24"/>
                        <a:pt x="79" y="23"/>
                      </a:cubicBezTo>
                      <a:cubicBezTo>
                        <a:pt x="77" y="21"/>
                        <a:pt x="76" y="19"/>
                        <a:pt x="76" y="17"/>
                      </a:cubicBezTo>
                      <a:cubicBezTo>
                        <a:pt x="76" y="16"/>
                        <a:pt x="75" y="11"/>
                        <a:pt x="76" y="11"/>
                      </a:cubicBezTo>
                      <a:cubicBezTo>
                        <a:pt x="77" y="10"/>
                        <a:pt x="76" y="10"/>
                        <a:pt x="75" y="9"/>
                      </a:cubicBezTo>
                      <a:cubicBezTo>
                        <a:pt x="74" y="8"/>
                        <a:pt x="74" y="7"/>
                        <a:pt x="74" y="5"/>
                      </a:cubicBezTo>
                      <a:cubicBezTo>
                        <a:pt x="72" y="3"/>
                        <a:pt x="69" y="2"/>
                        <a:pt x="68" y="0"/>
                      </a:cubicBezTo>
                      <a:cubicBezTo>
                        <a:pt x="67" y="0"/>
                        <a:pt x="65" y="1"/>
                        <a:pt x="64" y="2"/>
                      </a:cubicBezTo>
                      <a:cubicBezTo>
                        <a:pt x="63" y="5"/>
                        <a:pt x="61" y="3"/>
                        <a:pt x="60" y="5"/>
                      </a:cubicBezTo>
                      <a:cubicBezTo>
                        <a:pt x="59" y="9"/>
                        <a:pt x="58" y="5"/>
                        <a:pt x="56" y="5"/>
                      </a:cubicBezTo>
                      <a:cubicBezTo>
                        <a:pt x="52" y="5"/>
                        <a:pt x="49" y="5"/>
                        <a:pt x="46" y="5"/>
                      </a:cubicBezTo>
                      <a:cubicBezTo>
                        <a:pt x="37" y="5"/>
                        <a:pt x="27" y="5"/>
                        <a:pt x="17" y="5"/>
                      </a:cubicBezTo>
                      <a:cubicBezTo>
                        <a:pt x="15" y="5"/>
                        <a:pt x="16" y="12"/>
                        <a:pt x="16" y="14"/>
                      </a:cubicBezTo>
                      <a:cubicBezTo>
                        <a:pt x="16" y="16"/>
                        <a:pt x="15" y="16"/>
                        <a:pt x="13" y="16"/>
                      </a:cubicBezTo>
                      <a:cubicBezTo>
                        <a:pt x="10" y="16"/>
                        <a:pt x="11" y="16"/>
                        <a:pt x="11" y="18"/>
                      </a:cubicBezTo>
                      <a:cubicBezTo>
                        <a:pt x="11" y="23"/>
                        <a:pt x="11" y="27"/>
                        <a:pt x="11" y="32"/>
                      </a:cubicBezTo>
                      <a:cubicBezTo>
                        <a:pt x="11" y="34"/>
                        <a:pt x="11" y="36"/>
                        <a:pt x="11" y="37"/>
                      </a:cubicBezTo>
                      <a:cubicBezTo>
                        <a:pt x="11" y="39"/>
                        <a:pt x="7" y="38"/>
                        <a:pt x="6" y="39"/>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203" name="Freeform 745">
                  <a:extLst>
                    <a:ext uri="{FF2B5EF4-FFF2-40B4-BE49-F238E27FC236}">
                      <a16:creationId xmlns:a16="http://schemas.microsoft.com/office/drawing/2014/main" id="{7BAE25A8-2612-6E62-9031-F687A715D616}"/>
                    </a:ext>
                  </a:extLst>
                </p:cNvPr>
                <p:cNvSpPr>
                  <a:spLocks/>
                </p:cNvSpPr>
                <p:nvPr/>
              </p:nvSpPr>
              <p:spPr bwMode="auto">
                <a:xfrm>
                  <a:off x="13480009" y="7252600"/>
                  <a:ext cx="327588" cy="313470"/>
                </a:xfrm>
                <a:custGeom>
                  <a:avLst/>
                  <a:gdLst>
                    <a:gd name="T0" fmla="*/ 3 w 32"/>
                    <a:gd name="T1" fmla="*/ 19 h 29"/>
                    <a:gd name="T2" fmla="*/ 7 w 32"/>
                    <a:gd name="T3" fmla="*/ 20 h 29"/>
                    <a:gd name="T4" fmla="*/ 7 w 32"/>
                    <a:gd name="T5" fmla="*/ 17 h 29"/>
                    <a:gd name="T6" fmla="*/ 10 w 32"/>
                    <a:gd name="T7" fmla="*/ 19 h 29"/>
                    <a:gd name="T8" fmla="*/ 12 w 32"/>
                    <a:gd name="T9" fmla="*/ 18 h 29"/>
                    <a:gd name="T10" fmla="*/ 14 w 32"/>
                    <a:gd name="T11" fmla="*/ 18 h 29"/>
                    <a:gd name="T12" fmla="*/ 29 w 32"/>
                    <a:gd name="T13" fmla="*/ 29 h 29"/>
                    <a:gd name="T14" fmla="*/ 32 w 32"/>
                    <a:gd name="T15" fmla="*/ 27 h 29"/>
                    <a:gd name="T16" fmla="*/ 24 w 32"/>
                    <a:gd name="T17" fmla="*/ 19 h 29"/>
                    <a:gd name="T18" fmla="*/ 19 w 32"/>
                    <a:gd name="T19" fmla="*/ 16 h 29"/>
                    <a:gd name="T20" fmla="*/ 17 w 32"/>
                    <a:gd name="T21" fmla="*/ 14 h 29"/>
                    <a:gd name="T22" fmla="*/ 17 w 32"/>
                    <a:gd name="T23" fmla="*/ 16 h 29"/>
                    <a:gd name="T24" fmla="*/ 16 w 32"/>
                    <a:gd name="T25" fmla="*/ 14 h 29"/>
                    <a:gd name="T26" fmla="*/ 14 w 32"/>
                    <a:gd name="T27" fmla="*/ 9 h 29"/>
                    <a:gd name="T28" fmla="*/ 10 w 32"/>
                    <a:gd name="T29" fmla="*/ 0 h 29"/>
                    <a:gd name="T30" fmla="*/ 2 w 32"/>
                    <a:gd name="T31" fmla="*/ 7 h 29"/>
                    <a:gd name="T32" fmla="*/ 1 w 32"/>
                    <a:gd name="T33" fmla="*/ 13 h 29"/>
                    <a:gd name="T34" fmla="*/ 0 w 32"/>
                    <a:gd name="T35" fmla="*/ 20 h 29"/>
                    <a:gd name="T36" fmla="*/ 3 w 32"/>
                    <a:gd name="T37" fmla="*/ 1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 h="29">
                      <a:moveTo>
                        <a:pt x="3" y="19"/>
                      </a:moveTo>
                      <a:cubicBezTo>
                        <a:pt x="4" y="19"/>
                        <a:pt x="6" y="21"/>
                        <a:pt x="7" y="20"/>
                      </a:cubicBezTo>
                      <a:cubicBezTo>
                        <a:pt x="7" y="19"/>
                        <a:pt x="6" y="17"/>
                        <a:pt x="7" y="17"/>
                      </a:cubicBezTo>
                      <a:cubicBezTo>
                        <a:pt x="9" y="17"/>
                        <a:pt x="9" y="19"/>
                        <a:pt x="10" y="19"/>
                      </a:cubicBezTo>
                      <a:cubicBezTo>
                        <a:pt x="11" y="19"/>
                        <a:pt x="12" y="18"/>
                        <a:pt x="12" y="18"/>
                      </a:cubicBezTo>
                      <a:cubicBezTo>
                        <a:pt x="13" y="17"/>
                        <a:pt x="14" y="18"/>
                        <a:pt x="14" y="18"/>
                      </a:cubicBezTo>
                      <a:cubicBezTo>
                        <a:pt x="22" y="18"/>
                        <a:pt x="25" y="24"/>
                        <a:pt x="29" y="29"/>
                      </a:cubicBezTo>
                      <a:cubicBezTo>
                        <a:pt x="30" y="29"/>
                        <a:pt x="31" y="28"/>
                        <a:pt x="32" y="27"/>
                      </a:cubicBezTo>
                      <a:cubicBezTo>
                        <a:pt x="29" y="25"/>
                        <a:pt x="26" y="22"/>
                        <a:pt x="24" y="19"/>
                      </a:cubicBezTo>
                      <a:cubicBezTo>
                        <a:pt x="23" y="17"/>
                        <a:pt x="21" y="17"/>
                        <a:pt x="19" y="16"/>
                      </a:cubicBezTo>
                      <a:cubicBezTo>
                        <a:pt x="18" y="16"/>
                        <a:pt x="18" y="14"/>
                        <a:pt x="17" y="14"/>
                      </a:cubicBezTo>
                      <a:cubicBezTo>
                        <a:pt x="16" y="14"/>
                        <a:pt x="17" y="15"/>
                        <a:pt x="17" y="16"/>
                      </a:cubicBezTo>
                      <a:cubicBezTo>
                        <a:pt x="17" y="16"/>
                        <a:pt x="16" y="14"/>
                        <a:pt x="16" y="14"/>
                      </a:cubicBezTo>
                      <a:cubicBezTo>
                        <a:pt x="15" y="12"/>
                        <a:pt x="14" y="11"/>
                        <a:pt x="14" y="9"/>
                      </a:cubicBezTo>
                      <a:cubicBezTo>
                        <a:pt x="13" y="6"/>
                        <a:pt x="13" y="3"/>
                        <a:pt x="10" y="0"/>
                      </a:cubicBezTo>
                      <a:cubicBezTo>
                        <a:pt x="9" y="4"/>
                        <a:pt x="4" y="4"/>
                        <a:pt x="2" y="7"/>
                      </a:cubicBezTo>
                      <a:cubicBezTo>
                        <a:pt x="1" y="9"/>
                        <a:pt x="2" y="11"/>
                        <a:pt x="1" y="13"/>
                      </a:cubicBezTo>
                      <a:cubicBezTo>
                        <a:pt x="0" y="15"/>
                        <a:pt x="0" y="17"/>
                        <a:pt x="0" y="20"/>
                      </a:cubicBezTo>
                      <a:cubicBezTo>
                        <a:pt x="1" y="19"/>
                        <a:pt x="2" y="19"/>
                        <a:pt x="3" y="19"/>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204" name="Freeform 746">
                  <a:extLst>
                    <a:ext uri="{FF2B5EF4-FFF2-40B4-BE49-F238E27FC236}">
                      <a16:creationId xmlns:a16="http://schemas.microsoft.com/office/drawing/2014/main" id="{CB153FB5-E4EA-0EFD-40A4-6129CA65C873}"/>
                    </a:ext>
                  </a:extLst>
                </p:cNvPr>
                <p:cNvSpPr>
                  <a:spLocks/>
                </p:cNvSpPr>
                <p:nvPr/>
              </p:nvSpPr>
              <p:spPr bwMode="auto">
                <a:xfrm>
                  <a:off x="13309241" y="7403805"/>
                  <a:ext cx="756238" cy="663815"/>
                </a:xfrm>
                <a:custGeom>
                  <a:avLst/>
                  <a:gdLst>
                    <a:gd name="T0" fmla="*/ 70 w 74"/>
                    <a:gd name="T1" fmla="*/ 38 h 61"/>
                    <a:gd name="T2" fmla="*/ 57 w 74"/>
                    <a:gd name="T3" fmla="*/ 33 h 61"/>
                    <a:gd name="T4" fmla="*/ 51 w 74"/>
                    <a:gd name="T5" fmla="*/ 29 h 61"/>
                    <a:gd name="T6" fmla="*/ 48 w 74"/>
                    <a:gd name="T7" fmla="*/ 24 h 61"/>
                    <a:gd name="T8" fmla="*/ 51 w 74"/>
                    <a:gd name="T9" fmla="*/ 20 h 61"/>
                    <a:gd name="T10" fmla="*/ 45 w 74"/>
                    <a:gd name="T11" fmla="*/ 23 h 61"/>
                    <a:gd name="T12" fmla="*/ 44 w 74"/>
                    <a:gd name="T13" fmla="*/ 18 h 61"/>
                    <a:gd name="T14" fmla="*/ 44 w 74"/>
                    <a:gd name="T15" fmla="*/ 12 h 61"/>
                    <a:gd name="T16" fmla="*/ 37 w 74"/>
                    <a:gd name="T17" fmla="*/ 5 h 61"/>
                    <a:gd name="T18" fmla="*/ 28 w 74"/>
                    <a:gd name="T19" fmla="*/ 4 h 61"/>
                    <a:gd name="T20" fmla="*/ 24 w 74"/>
                    <a:gd name="T21" fmla="*/ 5 h 61"/>
                    <a:gd name="T22" fmla="*/ 21 w 74"/>
                    <a:gd name="T23" fmla="*/ 5 h 61"/>
                    <a:gd name="T24" fmla="*/ 18 w 74"/>
                    <a:gd name="T25" fmla="*/ 5 h 61"/>
                    <a:gd name="T26" fmla="*/ 17 w 74"/>
                    <a:gd name="T27" fmla="*/ 8 h 61"/>
                    <a:gd name="T28" fmla="*/ 15 w 74"/>
                    <a:gd name="T29" fmla="*/ 13 h 61"/>
                    <a:gd name="T30" fmla="*/ 12 w 74"/>
                    <a:gd name="T31" fmla="*/ 14 h 61"/>
                    <a:gd name="T32" fmla="*/ 10 w 74"/>
                    <a:gd name="T33" fmla="*/ 18 h 61"/>
                    <a:gd name="T34" fmla="*/ 10 w 74"/>
                    <a:gd name="T35" fmla="*/ 23 h 61"/>
                    <a:gd name="T36" fmla="*/ 5 w 74"/>
                    <a:gd name="T37" fmla="*/ 34 h 61"/>
                    <a:gd name="T38" fmla="*/ 1 w 74"/>
                    <a:gd name="T39" fmla="*/ 35 h 61"/>
                    <a:gd name="T40" fmla="*/ 2 w 74"/>
                    <a:gd name="T41" fmla="*/ 38 h 61"/>
                    <a:gd name="T42" fmla="*/ 9 w 74"/>
                    <a:gd name="T43" fmla="*/ 47 h 61"/>
                    <a:gd name="T44" fmla="*/ 13 w 74"/>
                    <a:gd name="T45" fmla="*/ 50 h 61"/>
                    <a:gd name="T46" fmla="*/ 14 w 74"/>
                    <a:gd name="T47" fmla="*/ 54 h 61"/>
                    <a:gd name="T48" fmla="*/ 20 w 74"/>
                    <a:gd name="T49" fmla="*/ 55 h 61"/>
                    <a:gd name="T50" fmla="*/ 25 w 74"/>
                    <a:gd name="T51" fmla="*/ 59 h 61"/>
                    <a:gd name="T52" fmla="*/ 33 w 74"/>
                    <a:gd name="T53" fmla="*/ 60 h 61"/>
                    <a:gd name="T54" fmla="*/ 39 w 74"/>
                    <a:gd name="T55" fmla="*/ 57 h 61"/>
                    <a:gd name="T56" fmla="*/ 47 w 74"/>
                    <a:gd name="T57" fmla="*/ 56 h 61"/>
                    <a:gd name="T58" fmla="*/ 54 w 74"/>
                    <a:gd name="T59" fmla="*/ 53 h 61"/>
                    <a:gd name="T60" fmla="*/ 59 w 74"/>
                    <a:gd name="T61" fmla="*/ 53 h 61"/>
                    <a:gd name="T62" fmla="*/ 74 w 74"/>
                    <a:gd name="T63" fmla="*/ 38 h 61"/>
                    <a:gd name="T64" fmla="*/ 70 w 74"/>
                    <a:gd name="T65" fmla="*/ 38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4" h="61">
                      <a:moveTo>
                        <a:pt x="70" y="38"/>
                      </a:moveTo>
                      <a:cubicBezTo>
                        <a:pt x="65" y="36"/>
                        <a:pt x="61" y="35"/>
                        <a:pt x="57" y="33"/>
                      </a:cubicBezTo>
                      <a:cubicBezTo>
                        <a:pt x="54" y="32"/>
                        <a:pt x="53" y="31"/>
                        <a:pt x="51" y="29"/>
                      </a:cubicBezTo>
                      <a:cubicBezTo>
                        <a:pt x="50" y="28"/>
                        <a:pt x="49" y="26"/>
                        <a:pt x="48" y="24"/>
                      </a:cubicBezTo>
                      <a:cubicBezTo>
                        <a:pt x="48" y="23"/>
                        <a:pt x="51" y="21"/>
                        <a:pt x="51" y="20"/>
                      </a:cubicBezTo>
                      <a:cubicBezTo>
                        <a:pt x="49" y="21"/>
                        <a:pt x="47" y="22"/>
                        <a:pt x="45" y="23"/>
                      </a:cubicBezTo>
                      <a:cubicBezTo>
                        <a:pt x="43" y="23"/>
                        <a:pt x="43" y="19"/>
                        <a:pt x="44" y="18"/>
                      </a:cubicBezTo>
                      <a:cubicBezTo>
                        <a:pt x="47" y="15"/>
                        <a:pt x="46" y="15"/>
                        <a:pt x="44" y="12"/>
                      </a:cubicBezTo>
                      <a:cubicBezTo>
                        <a:pt x="42" y="10"/>
                        <a:pt x="40" y="6"/>
                        <a:pt x="37" y="5"/>
                      </a:cubicBezTo>
                      <a:cubicBezTo>
                        <a:pt x="35" y="5"/>
                        <a:pt x="30" y="3"/>
                        <a:pt x="28" y="4"/>
                      </a:cubicBezTo>
                      <a:cubicBezTo>
                        <a:pt x="26" y="7"/>
                        <a:pt x="24" y="0"/>
                        <a:pt x="24" y="5"/>
                      </a:cubicBezTo>
                      <a:cubicBezTo>
                        <a:pt x="24" y="7"/>
                        <a:pt x="22" y="6"/>
                        <a:pt x="21" y="5"/>
                      </a:cubicBezTo>
                      <a:cubicBezTo>
                        <a:pt x="20" y="5"/>
                        <a:pt x="19" y="5"/>
                        <a:pt x="18" y="5"/>
                      </a:cubicBezTo>
                      <a:cubicBezTo>
                        <a:pt x="16" y="6"/>
                        <a:pt x="17" y="6"/>
                        <a:pt x="17" y="8"/>
                      </a:cubicBezTo>
                      <a:cubicBezTo>
                        <a:pt x="17" y="9"/>
                        <a:pt x="16" y="12"/>
                        <a:pt x="15" y="13"/>
                      </a:cubicBezTo>
                      <a:cubicBezTo>
                        <a:pt x="15" y="14"/>
                        <a:pt x="12" y="13"/>
                        <a:pt x="12" y="14"/>
                      </a:cubicBezTo>
                      <a:cubicBezTo>
                        <a:pt x="12" y="16"/>
                        <a:pt x="10" y="17"/>
                        <a:pt x="10" y="18"/>
                      </a:cubicBezTo>
                      <a:cubicBezTo>
                        <a:pt x="10" y="19"/>
                        <a:pt x="11" y="22"/>
                        <a:pt x="10" y="23"/>
                      </a:cubicBezTo>
                      <a:cubicBezTo>
                        <a:pt x="4" y="24"/>
                        <a:pt x="6" y="30"/>
                        <a:pt x="5" y="34"/>
                      </a:cubicBezTo>
                      <a:cubicBezTo>
                        <a:pt x="4" y="35"/>
                        <a:pt x="3" y="35"/>
                        <a:pt x="1" y="35"/>
                      </a:cubicBezTo>
                      <a:cubicBezTo>
                        <a:pt x="0" y="36"/>
                        <a:pt x="0" y="38"/>
                        <a:pt x="2" y="38"/>
                      </a:cubicBezTo>
                      <a:cubicBezTo>
                        <a:pt x="5" y="39"/>
                        <a:pt x="8" y="45"/>
                        <a:pt x="9" y="47"/>
                      </a:cubicBezTo>
                      <a:cubicBezTo>
                        <a:pt x="10" y="49"/>
                        <a:pt x="11" y="49"/>
                        <a:pt x="13" y="50"/>
                      </a:cubicBezTo>
                      <a:cubicBezTo>
                        <a:pt x="14" y="51"/>
                        <a:pt x="13" y="53"/>
                        <a:pt x="14" y="54"/>
                      </a:cubicBezTo>
                      <a:cubicBezTo>
                        <a:pt x="16" y="56"/>
                        <a:pt x="18" y="54"/>
                        <a:pt x="20" y="55"/>
                      </a:cubicBezTo>
                      <a:cubicBezTo>
                        <a:pt x="21" y="56"/>
                        <a:pt x="23" y="58"/>
                        <a:pt x="25" y="59"/>
                      </a:cubicBezTo>
                      <a:cubicBezTo>
                        <a:pt x="27" y="59"/>
                        <a:pt x="31" y="61"/>
                        <a:pt x="33" y="60"/>
                      </a:cubicBezTo>
                      <a:cubicBezTo>
                        <a:pt x="35" y="58"/>
                        <a:pt x="36" y="56"/>
                        <a:pt x="39" y="57"/>
                      </a:cubicBezTo>
                      <a:cubicBezTo>
                        <a:pt x="42" y="58"/>
                        <a:pt x="45" y="57"/>
                        <a:pt x="47" y="56"/>
                      </a:cubicBezTo>
                      <a:cubicBezTo>
                        <a:pt x="49" y="54"/>
                        <a:pt x="51" y="53"/>
                        <a:pt x="54" y="53"/>
                      </a:cubicBezTo>
                      <a:cubicBezTo>
                        <a:pt x="55" y="53"/>
                        <a:pt x="59" y="53"/>
                        <a:pt x="59" y="53"/>
                      </a:cubicBezTo>
                      <a:cubicBezTo>
                        <a:pt x="64" y="48"/>
                        <a:pt x="69" y="43"/>
                        <a:pt x="74" y="38"/>
                      </a:cubicBezTo>
                      <a:cubicBezTo>
                        <a:pt x="73" y="38"/>
                        <a:pt x="71" y="38"/>
                        <a:pt x="70" y="38"/>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205" name="Freeform 747">
                  <a:extLst>
                    <a:ext uri="{FF2B5EF4-FFF2-40B4-BE49-F238E27FC236}">
                      <a16:creationId xmlns:a16="http://schemas.microsoft.com/office/drawing/2014/main" id="{3FBD6A8D-5880-1CE8-D9B7-FA0F53E4252D}"/>
                    </a:ext>
                  </a:extLst>
                </p:cNvPr>
                <p:cNvSpPr>
                  <a:spLocks/>
                </p:cNvSpPr>
                <p:nvPr/>
              </p:nvSpPr>
              <p:spPr bwMode="auto">
                <a:xfrm>
                  <a:off x="13347577" y="7599261"/>
                  <a:ext cx="888668" cy="899837"/>
                </a:xfrm>
                <a:custGeom>
                  <a:avLst/>
                  <a:gdLst>
                    <a:gd name="T0" fmla="*/ 86 w 87"/>
                    <a:gd name="T1" fmla="*/ 1 h 83"/>
                    <a:gd name="T2" fmla="*/ 83 w 87"/>
                    <a:gd name="T3" fmla="*/ 0 h 83"/>
                    <a:gd name="T4" fmla="*/ 79 w 87"/>
                    <a:gd name="T5" fmla="*/ 3 h 83"/>
                    <a:gd name="T6" fmla="*/ 71 w 87"/>
                    <a:gd name="T7" fmla="*/ 3 h 83"/>
                    <a:gd name="T8" fmla="*/ 69 w 87"/>
                    <a:gd name="T9" fmla="*/ 4 h 83"/>
                    <a:gd name="T10" fmla="*/ 68 w 87"/>
                    <a:gd name="T11" fmla="*/ 3 h 83"/>
                    <a:gd name="T12" fmla="*/ 63 w 87"/>
                    <a:gd name="T13" fmla="*/ 6 h 83"/>
                    <a:gd name="T14" fmla="*/ 58 w 87"/>
                    <a:gd name="T15" fmla="*/ 5 h 83"/>
                    <a:gd name="T16" fmla="*/ 53 w 87"/>
                    <a:gd name="T17" fmla="*/ 7 h 83"/>
                    <a:gd name="T18" fmla="*/ 47 w 87"/>
                    <a:gd name="T19" fmla="*/ 2 h 83"/>
                    <a:gd name="T20" fmla="*/ 44 w 87"/>
                    <a:gd name="T21" fmla="*/ 6 h 83"/>
                    <a:gd name="T22" fmla="*/ 48 w 87"/>
                    <a:gd name="T23" fmla="*/ 12 h 83"/>
                    <a:gd name="T24" fmla="*/ 56 w 87"/>
                    <a:gd name="T25" fmla="*/ 16 h 83"/>
                    <a:gd name="T26" fmla="*/ 70 w 87"/>
                    <a:gd name="T27" fmla="*/ 20 h 83"/>
                    <a:gd name="T28" fmla="*/ 63 w 87"/>
                    <a:gd name="T29" fmla="*/ 27 h 83"/>
                    <a:gd name="T30" fmla="*/ 58 w 87"/>
                    <a:gd name="T31" fmla="*/ 33 h 83"/>
                    <a:gd name="T32" fmla="*/ 55 w 87"/>
                    <a:gd name="T33" fmla="*/ 35 h 83"/>
                    <a:gd name="T34" fmla="*/ 48 w 87"/>
                    <a:gd name="T35" fmla="*/ 35 h 83"/>
                    <a:gd name="T36" fmla="*/ 42 w 87"/>
                    <a:gd name="T37" fmla="*/ 38 h 83"/>
                    <a:gd name="T38" fmla="*/ 36 w 87"/>
                    <a:gd name="T39" fmla="*/ 39 h 83"/>
                    <a:gd name="T40" fmla="*/ 32 w 87"/>
                    <a:gd name="T41" fmla="*/ 39 h 83"/>
                    <a:gd name="T42" fmla="*/ 26 w 87"/>
                    <a:gd name="T43" fmla="*/ 42 h 83"/>
                    <a:gd name="T44" fmla="*/ 21 w 87"/>
                    <a:gd name="T45" fmla="*/ 41 h 83"/>
                    <a:gd name="T46" fmla="*/ 16 w 87"/>
                    <a:gd name="T47" fmla="*/ 37 h 83"/>
                    <a:gd name="T48" fmla="*/ 11 w 87"/>
                    <a:gd name="T49" fmla="*/ 37 h 83"/>
                    <a:gd name="T50" fmla="*/ 7 w 87"/>
                    <a:gd name="T51" fmla="*/ 34 h 83"/>
                    <a:gd name="T52" fmla="*/ 0 w 87"/>
                    <a:gd name="T53" fmla="*/ 39 h 83"/>
                    <a:gd name="T54" fmla="*/ 3 w 87"/>
                    <a:gd name="T55" fmla="*/ 41 h 83"/>
                    <a:gd name="T56" fmla="*/ 4 w 87"/>
                    <a:gd name="T57" fmla="*/ 45 h 83"/>
                    <a:gd name="T58" fmla="*/ 3 w 87"/>
                    <a:gd name="T59" fmla="*/ 54 h 83"/>
                    <a:gd name="T60" fmla="*/ 0 w 87"/>
                    <a:gd name="T61" fmla="*/ 58 h 83"/>
                    <a:gd name="T62" fmla="*/ 3 w 87"/>
                    <a:gd name="T63" fmla="*/ 60 h 83"/>
                    <a:gd name="T64" fmla="*/ 1 w 87"/>
                    <a:gd name="T65" fmla="*/ 65 h 83"/>
                    <a:gd name="T66" fmla="*/ 4 w 87"/>
                    <a:gd name="T67" fmla="*/ 66 h 83"/>
                    <a:gd name="T68" fmla="*/ 15 w 87"/>
                    <a:gd name="T69" fmla="*/ 73 h 83"/>
                    <a:gd name="T70" fmla="*/ 19 w 87"/>
                    <a:gd name="T71" fmla="*/ 77 h 83"/>
                    <a:gd name="T72" fmla="*/ 26 w 87"/>
                    <a:gd name="T73" fmla="*/ 83 h 83"/>
                    <a:gd name="T74" fmla="*/ 30 w 87"/>
                    <a:gd name="T75" fmla="*/ 76 h 83"/>
                    <a:gd name="T76" fmla="*/ 33 w 87"/>
                    <a:gd name="T77" fmla="*/ 72 h 83"/>
                    <a:gd name="T78" fmla="*/ 35 w 87"/>
                    <a:gd name="T79" fmla="*/ 69 h 83"/>
                    <a:gd name="T80" fmla="*/ 40 w 87"/>
                    <a:gd name="T81" fmla="*/ 65 h 83"/>
                    <a:gd name="T82" fmla="*/ 59 w 87"/>
                    <a:gd name="T83" fmla="*/ 48 h 83"/>
                    <a:gd name="T84" fmla="*/ 77 w 87"/>
                    <a:gd name="T85" fmla="*/ 24 h 83"/>
                    <a:gd name="T86" fmla="*/ 84 w 87"/>
                    <a:gd name="T87" fmla="*/ 14 h 83"/>
                    <a:gd name="T88" fmla="*/ 86 w 87"/>
                    <a:gd name="T89" fmla="*/ 7 h 83"/>
                    <a:gd name="T90" fmla="*/ 86 w 87"/>
                    <a:gd name="T91" fmla="*/ 1 h 83"/>
                    <a:gd name="T92" fmla="*/ 86 w 87"/>
                    <a:gd name="T93" fmla="*/ 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7" h="83">
                      <a:moveTo>
                        <a:pt x="86" y="1"/>
                      </a:moveTo>
                      <a:cubicBezTo>
                        <a:pt x="87" y="0"/>
                        <a:pt x="84" y="0"/>
                        <a:pt x="83" y="0"/>
                      </a:cubicBezTo>
                      <a:cubicBezTo>
                        <a:pt x="82" y="1"/>
                        <a:pt x="81" y="2"/>
                        <a:pt x="79" y="3"/>
                      </a:cubicBezTo>
                      <a:cubicBezTo>
                        <a:pt x="77" y="3"/>
                        <a:pt x="74" y="3"/>
                        <a:pt x="71" y="3"/>
                      </a:cubicBezTo>
                      <a:cubicBezTo>
                        <a:pt x="71" y="4"/>
                        <a:pt x="70" y="4"/>
                        <a:pt x="69" y="4"/>
                      </a:cubicBezTo>
                      <a:cubicBezTo>
                        <a:pt x="68" y="4"/>
                        <a:pt x="68" y="3"/>
                        <a:pt x="68" y="3"/>
                      </a:cubicBezTo>
                      <a:cubicBezTo>
                        <a:pt x="66" y="4"/>
                        <a:pt x="65" y="6"/>
                        <a:pt x="63" y="6"/>
                      </a:cubicBezTo>
                      <a:cubicBezTo>
                        <a:pt x="61" y="6"/>
                        <a:pt x="61" y="5"/>
                        <a:pt x="58" y="5"/>
                      </a:cubicBezTo>
                      <a:cubicBezTo>
                        <a:pt x="57" y="6"/>
                        <a:pt x="55" y="8"/>
                        <a:pt x="53" y="7"/>
                      </a:cubicBezTo>
                      <a:cubicBezTo>
                        <a:pt x="50" y="6"/>
                        <a:pt x="49" y="5"/>
                        <a:pt x="47" y="2"/>
                      </a:cubicBezTo>
                      <a:cubicBezTo>
                        <a:pt x="47" y="3"/>
                        <a:pt x="44" y="5"/>
                        <a:pt x="44" y="6"/>
                      </a:cubicBezTo>
                      <a:cubicBezTo>
                        <a:pt x="45" y="8"/>
                        <a:pt x="46" y="10"/>
                        <a:pt x="48" y="12"/>
                      </a:cubicBezTo>
                      <a:cubicBezTo>
                        <a:pt x="50" y="14"/>
                        <a:pt x="53" y="15"/>
                        <a:pt x="56" y="16"/>
                      </a:cubicBezTo>
                      <a:cubicBezTo>
                        <a:pt x="61" y="18"/>
                        <a:pt x="65" y="20"/>
                        <a:pt x="70" y="20"/>
                      </a:cubicBezTo>
                      <a:cubicBezTo>
                        <a:pt x="68" y="22"/>
                        <a:pt x="65" y="25"/>
                        <a:pt x="63" y="27"/>
                      </a:cubicBezTo>
                      <a:cubicBezTo>
                        <a:pt x="61" y="29"/>
                        <a:pt x="59" y="31"/>
                        <a:pt x="58" y="33"/>
                      </a:cubicBezTo>
                      <a:cubicBezTo>
                        <a:pt x="57" y="33"/>
                        <a:pt x="56" y="35"/>
                        <a:pt x="55" y="35"/>
                      </a:cubicBezTo>
                      <a:cubicBezTo>
                        <a:pt x="53" y="36"/>
                        <a:pt x="50" y="34"/>
                        <a:pt x="48" y="35"/>
                      </a:cubicBezTo>
                      <a:cubicBezTo>
                        <a:pt x="46" y="35"/>
                        <a:pt x="44" y="37"/>
                        <a:pt x="42" y="38"/>
                      </a:cubicBezTo>
                      <a:cubicBezTo>
                        <a:pt x="40" y="39"/>
                        <a:pt x="38" y="40"/>
                        <a:pt x="36" y="39"/>
                      </a:cubicBezTo>
                      <a:cubicBezTo>
                        <a:pt x="35" y="39"/>
                        <a:pt x="33" y="38"/>
                        <a:pt x="32" y="39"/>
                      </a:cubicBezTo>
                      <a:cubicBezTo>
                        <a:pt x="29" y="41"/>
                        <a:pt x="29" y="43"/>
                        <a:pt x="26" y="42"/>
                      </a:cubicBezTo>
                      <a:cubicBezTo>
                        <a:pt x="24" y="41"/>
                        <a:pt x="22" y="41"/>
                        <a:pt x="21" y="41"/>
                      </a:cubicBezTo>
                      <a:cubicBezTo>
                        <a:pt x="19" y="40"/>
                        <a:pt x="17" y="38"/>
                        <a:pt x="16" y="37"/>
                      </a:cubicBezTo>
                      <a:cubicBezTo>
                        <a:pt x="15" y="37"/>
                        <a:pt x="12" y="38"/>
                        <a:pt x="11" y="37"/>
                      </a:cubicBezTo>
                      <a:cubicBezTo>
                        <a:pt x="10" y="36"/>
                        <a:pt x="8" y="34"/>
                        <a:pt x="7" y="34"/>
                      </a:cubicBezTo>
                      <a:cubicBezTo>
                        <a:pt x="3" y="35"/>
                        <a:pt x="2" y="36"/>
                        <a:pt x="0" y="39"/>
                      </a:cubicBezTo>
                      <a:cubicBezTo>
                        <a:pt x="0" y="40"/>
                        <a:pt x="3" y="40"/>
                        <a:pt x="3" y="41"/>
                      </a:cubicBezTo>
                      <a:cubicBezTo>
                        <a:pt x="3" y="43"/>
                        <a:pt x="3" y="44"/>
                        <a:pt x="4" y="45"/>
                      </a:cubicBezTo>
                      <a:cubicBezTo>
                        <a:pt x="6" y="47"/>
                        <a:pt x="5" y="52"/>
                        <a:pt x="3" y="54"/>
                      </a:cubicBezTo>
                      <a:cubicBezTo>
                        <a:pt x="2" y="55"/>
                        <a:pt x="1" y="56"/>
                        <a:pt x="0" y="58"/>
                      </a:cubicBezTo>
                      <a:cubicBezTo>
                        <a:pt x="0" y="61"/>
                        <a:pt x="2" y="59"/>
                        <a:pt x="3" y="60"/>
                      </a:cubicBezTo>
                      <a:cubicBezTo>
                        <a:pt x="3" y="60"/>
                        <a:pt x="0" y="64"/>
                        <a:pt x="1" y="65"/>
                      </a:cubicBezTo>
                      <a:cubicBezTo>
                        <a:pt x="2" y="65"/>
                        <a:pt x="3" y="66"/>
                        <a:pt x="4" y="66"/>
                      </a:cubicBezTo>
                      <a:cubicBezTo>
                        <a:pt x="8" y="69"/>
                        <a:pt x="12" y="71"/>
                        <a:pt x="15" y="73"/>
                      </a:cubicBezTo>
                      <a:cubicBezTo>
                        <a:pt x="18" y="74"/>
                        <a:pt x="19" y="74"/>
                        <a:pt x="19" y="77"/>
                      </a:cubicBezTo>
                      <a:cubicBezTo>
                        <a:pt x="19" y="79"/>
                        <a:pt x="25" y="82"/>
                        <a:pt x="26" y="83"/>
                      </a:cubicBezTo>
                      <a:cubicBezTo>
                        <a:pt x="28" y="80"/>
                        <a:pt x="29" y="78"/>
                        <a:pt x="30" y="76"/>
                      </a:cubicBezTo>
                      <a:cubicBezTo>
                        <a:pt x="30" y="74"/>
                        <a:pt x="31" y="72"/>
                        <a:pt x="33" y="72"/>
                      </a:cubicBezTo>
                      <a:cubicBezTo>
                        <a:pt x="34" y="71"/>
                        <a:pt x="34" y="70"/>
                        <a:pt x="35" y="69"/>
                      </a:cubicBezTo>
                      <a:cubicBezTo>
                        <a:pt x="37" y="68"/>
                        <a:pt x="38" y="67"/>
                        <a:pt x="40" y="65"/>
                      </a:cubicBezTo>
                      <a:cubicBezTo>
                        <a:pt x="45" y="57"/>
                        <a:pt x="52" y="53"/>
                        <a:pt x="59" y="48"/>
                      </a:cubicBezTo>
                      <a:cubicBezTo>
                        <a:pt x="68" y="42"/>
                        <a:pt x="73" y="33"/>
                        <a:pt x="77" y="24"/>
                      </a:cubicBezTo>
                      <a:cubicBezTo>
                        <a:pt x="79" y="20"/>
                        <a:pt x="82" y="18"/>
                        <a:pt x="84" y="14"/>
                      </a:cubicBezTo>
                      <a:cubicBezTo>
                        <a:pt x="85" y="12"/>
                        <a:pt x="85" y="9"/>
                        <a:pt x="86" y="7"/>
                      </a:cubicBezTo>
                      <a:cubicBezTo>
                        <a:pt x="86" y="6"/>
                        <a:pt x="85" y="2"/>
                        <a:pt x="86" y="1"/>
                      </a:cubicBezTo>
                      <a:cubicBezTo>
                        <a:pt x="86" y="1"/>
                        <a:pt x="86" y="1"/>
                        <a:pt x="86" y="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206" name="Freeform 748">
                  <a:extLst>
                    <a:ext uri="{FF2B5EF4-FFF2-40B4-BE49-F238E27FC236}">
                      <a16:creationId xmlns:a16="http://schemas.microsoft.com/office/drawing/2014/main" id="{2C137EA7-1077-0334-A9E0-C9783D582F46}"/>
                    </a:ext>
                  </a:extLst>
                </p:cNvPr>
                <p:cNvSpPr>
                  <a:spLocks/>
                </p:cNvSpPr>
                <p:nvPr/>
              </p:nvSpPr>
              <p:spPr bwMode="auto">
                <a:xfrm>
                  <a:off x="13748350" y="7547630"/>
                  <a:ext cx="90610" cy="118010"/>
                </a:xfrm>
                <a:custGeom>
                  <a:avLst/>
                  <a:gdLst>
                    <a:gd name="T0" fmla="*/ 3 w 9"/>
                    <a:gd name="T1" fmla="*/ 2 h 11"/>
                    <a:gd name="T2" fmla="*/ 1 w 9"/>
                    <a:gd name="T3" fmla="*/ 5 h 11"/>
                    <a:gd name="T4" fmla="*/ 0 w 9"/>
                    <a:gd name="T5" fmla="*/ 10 h 11"/>
                    <a:gd name="T6" fmla="*/ 8 w 9"/>
                    <a:gd name="T7" fmla="*/ 7 h 11"/>
                    <a:gd name="T8" fmla="*/ 4 w 9"/>
                    <a:gd name="T9" fmla="*/ 6 h 11"/>
                    <a:gd name="T10" fmla="*/ 8 w 9"/>
                    <a:gd name="T11" fmla="*/ 3 h 11"/>
                    <a:gd name="T12" fmla="*/ 3 w 9"/>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9" h="11">
                      <a:moveTo>
                        <a:pt x="3" y="2"/>
                      </a:moveTo>
                      <a:cubicBezTo>
                        <a:pt x="2" y="3"/>
                        <a:pt x="1" y="4"/>
                        <a:pt x="1" y="5"/>
                      </a:cubicBezTo>
                      <a:cubicBezTo>
                        <a:pt x="0" y="5"/>
                        <a:pt x="0" y="9"/>
                        <a:pt x="0" y="10"/>
                      </a:cubicBezTo>
                      <a:cubicBezTo>
                        <a:pt x="2" y="11"/>
                        <a:pt x="7" y="7"/>
                        <a:pt x="8" y="7"/>
                      </a:cubicBezTo>
                      <a:cubicBezTo>
                        <a:pt x="8" y="6"/>
                        <a:pt x="5" y="5"/>
                        <a:pt x="4" y="6"/>
                      </a:cubicBezTo>
                      <a:cubicBezTo>
                        <a:pt x="5" y="5"/>
                        <a:pt x="9" y="4"/>
                        <a:pt x="8" y="3"/>
                      </a:cubicBezTo>
                      <a:cubicBezTo>
                        <a:pt x="7" y="0"/>
                        <a:pt x="5" y="0"/>
                        <a:pt x="3" y="2"/>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207" name="Freeform 749">
                  <a:extLst>
                    <a:ext uri="{FF2B5EF4-FFF2-40B4-BE49-F238E27FC236}">
                      <a16:creationId xmlns:a16="http://schemas.microsoft.com/office/drawing/2014/main" id="{EBF289F2-C709-A21D-D656-9ACAC1B7E8EF}"/>
                    </a:ext>
                  </a:extLst>
                </p:cNvPr>
                <p:cNvSpPr>
                  <a:spLocks/>
                </p:cNvSpPr>
                <p:nvPr/>
              </p:nvSpPr>
              <p:spPr bwMode="auto">
                <a:xfrm>
                  <a:off x="13134995" y="8023365"/>
                  <a:ext cx="264855" cy="302405"/>
                </a:xfrm>
                <a:custGeom>
                  <a:avLst/>
                  <a:gdLst>
                    <a:gd name="T0" fmla="*/ 22 w 26"/>
                    <a:gd name="T1" fmla="*/ 18 h 28"/>
                    <a:gd name="T2" fmla="*/ 25 w 26"/>
                    <a:gd name="T3" fmla="*/ 14 h 28"/>
                    <a:gd name="T4" fmla="*/ 26 w 26"/>
                    <a:gd name="T5" fmla="*/ 8 h 28"/>
                    <a:gd name="T6" fmla="*/ 24 w 26"/>
                    <a:gd name="T7" fmla="*/ 3 h 28"/>
                    <a:gd name="T8" fmla="*/ 21 w 26"/>
                    <a:gd name="T9" fmla="*/ 0 h 28"/>
                    <a:gd name="T10" fmla="*/ 16 w 26"/>
                    <a:gd name="T11" fmla="*/ 1 h 28"/>
                    <a:gd name="T12" fmla="*/ 12 w 26"/>
                    <a:gd name="T13" fmla="*/ 3 h 28"/>
                    <a:gd name="T14" fmla="*/ 6 w 26"/>
                    <a:gd name="T15" fmla="*/ 2 h 28"/>
                    <a:gd name="T16" fmla="*/ 7 w 26"/>
                    <a:gd name="T17" fmla="*/ 8 h 28"/>
                    <a:gd name="T18" fmla="*/ 6 w 26"/>
                    <a:gd name="T19" fmla="*/ 12 h 28"/>
                    <a:gd name="T20" fmla="*/ 2 w 26"/>
                    <a:gd name="T21" fmla="*/ 16 h 28"/>
                    <a:gd name="T22" fmla="*/ 0 w 26"/>
                    <a:gd name="T23" fmla="*/ 22 h 28"/>
                    <a:gd name="T24" fmla="*/ 0 w 26"/>
                    <a:gd name="T25" fmla="*/ 27 h 28"/>
                    <a:gd name="T26" fmla="*/ 4 w 26"/>
                    <a:gd name="T27" fmla="*/ 26 h 28"/>
                    <a:gd name="T28" fmla="*/ 11 w 26"/>
                    <a:gd name="T29" fmla="*/ 25 h 28"/>
                    <a:gd name="T30" fmla="*/ 14 w 26"/>
                    <a:gd name="T31" fmla="*/ 20 h 28"/>
                    <a:gd name="T32" fmla="*/ 21 w 26"/>
                    <a:gd name="T33" fmla="*/ 20 h 28"/>
                    <a:gd name="T34" fmla="*/ 22 w 26"/>
                    <a:gd name="T35" fmla="*/ 18 h 28"/>
                    <a:gd name="T36" fmla="*/ 22 w 26"/>
                    <a:gd name="T37" fmla="*/ 1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28">
                      <a:moveTo>
                        <a:pt x="22" y="18"/>
                      </a:moveTo>
                      <a:cubicBezTo>
                        <a:pt x="22" y="16"/>
                        <a:pt x="24" y="15"/>
                        <a:pt x="25" y="14"/>
                      </a:cubicBezTo>
                      <a:cubicBezTo>
                        <a:pt x="26" y="13"/>
                        <a:pt x="26" y="10"/>
                        <a:pt x="26" y="8"/>
                      </a:cubicBezTo>
                      <a:cubicBezTo>
                        <a:pt x="26" y="6"/>
                        <a:pt x="24" y="5"/>
                        <a:pt x="24" y="3"/>
                      </a:cubicBezTo>
                      <a:cubicBezTo>
                        <a:pt x="24" y="1"/>
                        <a:pt x="22" y="1"/>
                        <a:pt x="21" y="0"/>
                      </a:cubicBezTo>
                      <a:cubicBezTo>
                        <a:pt x="20" y="1"/>
                        <a:pt x="18" y="0"/>
                        <a:pt x="16" y="1"/>
                      </a:cubicBezTo>
                      <a:cubicBezTo>
                        <a:pt x="15" y="2"/>
                        <a:pt x="13" y="4"/>
                        <a:pt x="12" y="3"/>
                      </a:cubicBezTo>
                      <a:cubicBezTo>
                        <a:pt x="10" y="1"/>
                        <a:pt x="7" y="0"/>
                        <a:pt x="6" y="2"/>
                      </a:cubicBezTo>
                      <a:cubicBezTo>
                        <a:pt x="5" y="4"/>
                        <a:pt x="6" y="7"/>
                        <a:pt x="7" y="8"/>
                      </a:cubicBezTo>
                      <a:cubicBezTo>
                        <a:pt x="8" y="10"/>
                        <a:pt x="7" y="10"/>
                        <a:pt x="6" y="12"/>
                      </a:cubicBezTo>
                      <a:cubicBezTo>
                        <a:pt x="5" y="14"/>
                        <a:pt x="3" y="15"/>
                        <a:pt x="2" y="16"/>
                      </a:cubicBezTo>
                      <a:cubicBezTo>
                        <a:pt x="1" y="18"/>
                        <a:pt x="0" y="19"/>
                        <a:pt x="0" y="22"/>
                      </a:cubicBezTo>
                      <a:cubicBezTo>
                        <a:pt x="0" y="23"/>
                        <a:pt x="1" y="25"/>
                        <a:pt x="0" y="27"/>
                      </a:cubicBezTo>
                      <a:cubicBezTo>
                        <a:pt x="2" y="28"/>
                        <a:pt x="2" y="27"/>
                        <a:pt x="4" y="26"/>
                      </a:cubicBezTo>
                      <a:cubicBezTo>
                        <a:pt x="6" y="25"/>
                        <a:pt x="9" y="25"/>
                        <a:pt x="11" y="25"/>
                      </a:cubicBezTo>
                      <a:cubicBezTo>
                        <a:pt x="10" y="22"/>
                        <a:pt x="12" y="21"/>
                        <a:pt x="14" y="20"/>
                      </a:cubicBezTo>
                      <a:cubicBezTo>
                        <a:pt x="16" y="19"/>
                        <a:pt x="20" y="17"/>
                        <a:pt x="21" y="20"/>
                      </a:cubicBezTo>
                      <a:cubicBezTo>
                        <a:pt x="21" y="19"/>
                        <a:pt x="21" y="18"/>
                        <a:pt x="22" y="18"/>
                      </a:cubicBezTo>
                      <a:cubicBezTo>
                        <a:pt x="22" y="16"/>
                        <a:pt x="21" y="18"/>
                        <a:pt x="22" y="18"/>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208" name="Freeform 750">
                  <a:extLst>
                    <a:ext uri="{FF2B5EF4-FFF2-40B4-BE49-F238E27FC236}">
                      <a16:creationId xmlns:a16="http://schemas.microsoft.com/office/drawing/2014/main" id="{1D737E06-0843-B28D-BA55-D847758B8B90}"/>
                    </a:ext>
                  </a:extLst>
                </p:cNvPr>
                <p:cNvSpPr>
                  <a:spLocks/>
                </p:cNvSpPr>
                <p:nvPr/>
              </p:nvSpPr>
              <p:spPr bwMode="auto">
                <a:xfrm>
                  <a:off x="13103629" y="8370023"/>
                  <a:ext cx="101063" cy="106947"/>
                </a:xfrm>
                <a:custGeom>
                  <a:avLst/>
                  <a:gdLst>
                    <a:gd name="T0" fmla="*/ 1 w 10"/>
                    <a:gd name="T1" fmla="*/ 6 h 10"/>
                    <a:gd name="T2" fmla="*/ 3 w 10"/>
                    <a:gd name="T3" fmla="*/ 10 h 10"/>
                    <a:gd name="T4" fmla="*/ 9 w 10"/>
                    <a:gd name="T5" fmla="*/ 5 h 10"/>
                    <a:gd name="T6" fmla="*/ 8 w 10"/>
                    <a:gd name="T7" fmla="*/ 0 h 10"/>
                    <a:gd name="T8" fmla="*/ 4 w 10"/>
                    <a:gd name="T9" fmla="*/ 1 h 10"/>
                    <a:gd name="T10" fmla="*/ 0 w 10"/>
                    <a:gd name="T11" fmla="*/ 1 h 10"/>
                    <a:gd name="T12" fmla="*/ 1 w 10"/>
                    <a:gd name="T13" fmla="*/ 6 h 10"/>
                  </a:gdLst>
                  <a:ahLst/>
                  <a:cxnLst>
                    <a:cxn ang="0">
                      <a:pos x="T0" y="T1"/>
                    </a:cxn>
                    <a:cxn ang="0">
                      <a:pos x="T2" y="T3"/>
                    </a:cxn>
                    <a:cxn ang="0">
                      <a:pos x="T4" y="T5"/>
                    </a:cxn>
                    <a:cxn ang="0">
                      <a:pos x="T6" y="T7"/>
                    </a:cxn>
                    <a:cxn ang="0">
                      <a:pos x="T8" y="T9"/>
                    </a:cxn>
                    <a:cxn ang="0">
                      <a:pos x="T10" y="T11"/>
                    </a:cxn>
                    <a:cxn ang="0">
                      <a:pos x="T12" y="T13"/>
                    </a:cxn>
                  </a:cxnLst>
                  <a:rect l="0" t="0" r="r" b="b"/>
                  <a:pathLst>
                    <a:path w="10" h="10">
                      <a:moveTo>
                        <a:pt x="1" y="6"/>
                      </a:moveTo>
                      <a:cubicBezTo>
                        <a:pt x="2" y="7"/>
                        <a:pt x="2" y="9"/>
                        <a:pt x="3" y="10"/>
                      </a:cubicBezTo>
                      <a:cubicBezTo>
                        <a:pt x="5" y="9"/>
                        <a:pt x="7" y="7"/>
                        <a:pt x="9" y="5"/>
                      </a:cubicBezTo>
                      <a:cubicBezTo>
                        <a:pt x="10" y="3"/>
                        <a:pt x="5" y="4"/>
                        <a:pt x="8" y="0"/>
                      </a:cubicBezTo>
                      <a:cubicBezTo>
                        <a:pt x="7" y="0"/>
                        <a:pt x="3" y="0"/>
                        <a:pt x="4" y="1"/>
                      </a:cubicBezTo>
                      <a:cubicBezTo>
                        <a:pt x="5" y="3"/>
                        <a:pt x="1" y="2"/>
                        <a:pt x="0" y="1"/>
                      </a:cubicBezTo>
                      <a:cubicBezTo>
                        <a:pt x="0" y="3"/>
                        <a:pt x="1" y="4"/>
                        <a:pt x="1" y="6"/>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209" name="Freeform 751">
                  <a:extLst>
                    <a:ext uri="{FF2B5EF4-FFF2-40B4-BE49-F238E27FC236}">
                      <a16:creationId xmlns:a16="http://schemas.microsoft.com/office/drawing/2014/main" id="{46D19D4B-41DD-0356-EE9D-1F474B9C8FDB}"/>
                    </a:ext>
                  </a:extLst>
                </p:cNvPr>
                <p:cNvSpPr>
                  <a:spLocks/>
                </p:cNvSpPr>
                <p:nvPr/>
              </p:nvSpPr>
              <p:spPr bwMode="auto">
                <a:xfrm>
                  <a:off x="13103629" y="8303643"/>
                  <a:ext cx="111517" cy="99573"/>
                </a:xfrm>
                <a:custGeom>
                  <a:avLst/>
                  <a:gdLst>
                    <a:gd name="T0" fmla="*/ 3 w 11"/>
                    <a:gd name="T1" fmla="*/ 1 h 9"/>
                    <a:gd name="T2" fmla="*/ 0 w 11"/>
                    <a:gd name="T3" fmla="*/ 7 h 9"/>
                    <a:gd name="T4" fmla="*/ 4 w 11"/>
                    <a:gd name="T5" fmla="*/ 7 h 9"/>
                    <a:gd name="T6" fmla="*/ 8 w 11"/>
                    <a:gd name="T7" fmla="*/ 6 h 9"/>
                    <a:gd name="T8" fmla="*/ 7 w 11"/>
                    <a:gd name="T9" fmla="*/ 0 h 9"/>
                    <a:gd name="T10" fmla="*/ 3 w 11"/>
                    <a:gd name="T11" fmla="*/ 1 h 9"/>
                    <a:gd name="T12" fmla="*/ 3 w 11"/>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11" h="9">
                      <a:moveTo>
                        <a:pt x="3" y="1"/>
                      </a:moveTo>
                      <a:cubicBezTo>
                        <a:pt x="1" y="2"/>
                        <a:pt x="0" y="5"/>
                        <a:pt x="0" y="7"/>
                      </a:cubicBezTo>
                      <a:cubicBezTo>
                        <a:pt x="1" y="8"/>
                        <a:pt x="5" y="9"/>
                        <a:pt x="4" y="7"/>
                      </a:cubicBezTo>
                      <a:cubicBezTo>
                        <a:pt x="3" y="6"/>
                        <a:pt x="7" y="6"/>
                        <a:pt x="8" y="6"/>
                      </a:cubicBezTo>
                      <a:cubicBezTo>
                        <a:pt x="11" y="5"/>
                        <a:pt x="8" y="1"/>
                        <a:pt x="7" y="0"/>
                      </a:cubicBezTo>
                      <a:cubicBezTo>
                        <a:pt x="5" y="1"/>
                        <a:pt x="5" y="2"/>
                        <a:pt x="3" y="1"/>
                      </a:cubicBezTo>
                      <a:cubicBezTo>
                        <a:pt x="2" y="1"/>
                        <a:pt x="4" y="1"/>
                        <a:pt x="3" y="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210" name="Freeform 752">
                  <a:extLst>
                    <a:ext uri="{FF2B5EF4-FFF2-40B4-BE49-F238E27FC236}">
                      <a16:creationId xmlns:a16="http://schemas.microsoft.com/office/drawing/2014/main" id="{41CA4F23-70C3-C663-DE36-B551089A9ABF}"/>
                    </a:ext>
                  </a:extLst>
                </p:cNvPr>
                <p:cNvSpPr>
                  <a:spLocks/>
                </p:cNvSpPr>
                <p:nvPr/>
              </p:nvSpPr>
              <p:spPr bwMode="auto">
                <a:xfrm>
                  <a:off x="13124540" y="8270450"/>
                  <a:ext cx="550626" cy="630625"/>
                </a:xfrm>
                <a:custGeom>
                  <a:avLst/>
                  <a:gdLst>
                    <a:gd name="T0" fmla="*/ 41 w 54"/>
                    <a:gd name="T1" fmla="*/ 13 h 58"/>
                    <a:gd name="T2" fmla="*/ 23 w 54"/>
                    <a:gd name="T3" fmla="*/ 3 h 58"/>
                    <a:gd name="T4" fmla="*/ 17 w 54"/>
                    <a:gd name="T5" fmla="*/ 7 h 58"/>
                    <a:gd name="T6" fmla="*/ 21 w 54"/>
                    <a:gd name="T7" fmla="*/ 9 h 58"/>
                    <a:gd name="T8" fmla="*/ 17 w 54"/>
                    <a:gd name="T9" fmla="*/ 9 h 58"/>
                    <a:gd name="T10" fmla="*/ 13 w 54"/>
                    <a:gd name="T11" fmla="*/ 10 h 58"/>
                    <a:gd name="T12" fmla="*/ 11 w 54"/>
                    <a:gd name="T13" fmla="*/ 8 h 58"/>
                    <a:gd name="T14" fmla="*/ 12 w 54"/>
                    <a:gd name="T15" fmla="*/ 4 h 58"/>
                    <a:gd name="T16" fmla="*/ 5 w 54"/>
                    <a:gd name="T17" fmla="*/ 3 h 58"/>
                    <a:gd name="T18" fmla="*/ 7 w 54"/>
                    <a:gd name="T19" fmla="*/ 8 h 58"/>
                    <a:gd name="T20" fmla="*/ 5 w 54"/>
                    <a:gd name="T21" fmla="*/ 12 h 58"/>
                    <a:gd name="T22" fmla="*/ 6 w 54"/>
                    <a:gd name="T23" fmla="*/ 16 h 58"/>
                    <a:gd name="T24" fmla="*/ 2 w 54"/>
                    <a:gd name="T25" fmla="*/ 18 h 58"/>
                    <a:gd name="T26" fmla="*/ 1 w 54"/>
                    <a:gd name="T27" fmla="*/ 21 h 58"/>
                    <a:gd name="T28" fmla="*/ 5 w 54"/>
                    <a:gd name="T29" fmla="*/ 33 h 58"/>
                    <a:gd name="T30" fmla="*/ 12 w 54"/>
                    <a:gd name="T31" fmla="*/ 42 h 58"/>
                    <a:gd name="T32" fmla="*/ 15 w 54"/>
                    <a:gd name="T33" fmla="*/ 43 h 58"/>
                    <a:gd name="T34" fmla="*/ 17 w 54"/>
                    <a:gd name="T35" fmla="*/ 45 h 58"/>
                    <a:gd name="T36" fmla="*/ 24 w 54"/>
                    <a:gd name="T37" fmla="*/ 47 h 58"/>
                    <a:gd name="T38" fmla="*/ 25 w 54"/>
                    <a:gd name="T39" fmla="*/ 53 h 58"/>
                    <a:gd name="T40" fmla="*/ 27 w 54"/>
                    <a:gd name="T41" fmla="*/ 55 h 58"/>
                    <a:gd name="T42" fmla="*/ 30 w 54"/>
                    <a:gd name="T43" fmla="*/ 55 h 58"/>
                    <a:gd name="T44" fmla="*/ 33 w 54"/>
                    <a:gd name="T45" fmla="*/ 56 h 58"/>
                    <a:gd name="T46" fmla="*/ 36 w 54"/>
                    <a:gd name="T47" fmla="*/ 55 h 58"/>
                    <a:gd name="T48" fmla="*/ 42 w 54"/>
                    <a:gd name="T49" fmla="*/ 55 h 58"/>
                    <a:gd name="T50" fmla="*/ 46 w 54"/>
                    <a:gd name="T51" fmla="*/ 54 h 58"/>
                    <a:gd name="T52" fmla="*/ 54 w 54"/>
                    <a:gd name="T53" fmla="*/ 49 h 58"/>
                    <a:gd name="T54" fmla="*/ 49 w 54"/>
                    <a:gd name="T55" fmla="*/ 36 h 58"/>
                    <a:gd name="T56" fmla="*/ 49 w 54"/>
                    <a:gd name="T57" fmla="*/ 32 h 58"/>
                    <a:gd name="T58" fmla="*/ 46 w 54"/>
                    <a:gd name="T59" fmla="*/ 28 h 58"/>
                    <a:gd name="T60" fmla="*/ 48 w 54"/>
                    <a:gd name="T61" fmla="*/ 20 h 58"/>
                    <a:gd name="T62" fmla="*/ 45 w 54"/>
                    <a:gd name="T63" fmla="*/ 18 h 58"/>
                    <a:gd name="T64" fmla="*/ 41 w 54"/>
                    <a:gd name="T65" fmla="*/ 16 h 58"/>
                    <a:gd name="T66" fmla="*/ 41 w 54"/>
                    <a:gd name="T67" fmla="*/ 1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4" h="58">
                      <a:moveTo>
                        <a:pt x="41" y="13"/>
                      </a:moveTo>
                      <a:cubicBezTo>
                        <a:pt x="35" y="9"/>
                        <a:pt x="29" y="6"/>
                        <a:pt x="23" y="3"/>
                      </a:cubicBezTo>
                      <a:cubicBezTo>
                        <a:pt x="22" y="5"/>
                        <a:pt x="19" y="7"/>
                        <a:pt x="17" y="7"/>
                      </a:cubicBezTo>
                      <a:cubicBezTo>
                        <a:pt x="17" y="7"/>
                        <a:pt x="21" y="8"/>
                        <a:pt x="21" y="9"/>
                      </a:cubicBezTo>
                      <a:cubicBezTo>
                        <a:pt x="20" y="10"/>
                        <a:pt x="18" y="9"/>
                        <a:pt x="17" y="9"/>
                      </a:cubicBezTo>
                      <a:cubicBezTo>
                        <a:pt x="15" y="8"/>
                        <a:pt x="15" y="9"/>
                        <a:pt x="13" y="10"/>
                      </a:cubicBezTo>
                      <a:cubicBezTo>
                        <a:pt x="13" y="10"/>
                        <a:pt x="11" y="9"/>
                        <a:pt x="11" y="8"/>
                      </a:cubicBezTo>
                      <a:cubicBezTo>
                        <a:pt x="10" y="7"/>
                        <a:pt x="11" y="5"/>
                        <a:pt x="12" y="4"/>
                      </a:cubicBezTo>
                      <a:cubicBezTo>
                        <a:pt x="13" y="0"/>
                        <a:pt x="7" y="2"/>
                        <a:pt x="5" y="3"/>
                      </a:cubicBezTo>
                      <a:cubicBezTo>
                        <a:pt x="6" y="4"/>
                        <a:pt x="8" y="7"/>
                        <a:pt x="7" y="8"/>
                      </a:cubicBezTo>
                      <a:cubicBezTo>
                        <a:pt x="7" y="9"/>
                        <a:pt x="3" y="12"/>
                        <a:pt x="5" y="12"/>
                      </a:cubicBezTo>
                      <a:cubicBezTo>
                        <a:pt x="8" y="13"/>
                        <a:pt x="7" y="14"/>
                        <a:pt x="6" y="16"/>
                      </a:cubicBezTo>
                      <a:cubicBezTo>
                        <a:pt x="5" y="16"/>
                        <a:pt x="3" y="17"/>
                        <a:pt x="2" y="18"/>
                      </a:cubicBezTo>
                      <a:cubicBezTo>
                        <a:pt x="0" y="19"/>
                        <a:pt x="1" y="19"/>
                        <a:pt x="1" y="21"/>
                      </a:cubicBezTo>
                      <a:cubicBezTo>
                        <a:pt x="2" y="26"/>
                        <a:pt x="4" y="29"/>
                        <a:pt x="5" y="33"/>
                      </a:cubicBezTo>
                      <a:cubicBezTo>
                        <a:pt x="5" y="38"/>
                        <a:pt x="9" y="40"/>
                        <a:pt x="12" y="42"/>
                      </a:cubicBezTo>
                      <a:cubicBezTo>
                        <a:pt x="13" y="43"/>
                        <a:pt x="14" y="43"/>
                        <a:pt x="15" y="43"/>
                      </a:cubicBezTo>
                      <a:cubicBezTo>
                        <a:pt x="16" y="43"/>
                        <a:pt x="16" y="44"/>
                        <a:pt x="17" y="45"/>
                      </a:cubicBezTo>
                      <a:cubicBezTo>
                        <a:pt x="19" y="45"/>
                        <a:pt x="22" y="45"/>
                        <a:pt x="24" y="47"/>
                      </a:cubicBezTo>
                      <a:cubicBezTo>
                        <a:pt x="25" y="48"/>
                        <a:pt x="25" y="51"/>
                        <a:pt x="25" y="53"/>
                      </a:cubicBezTo>
                      <a:cubicBezTo>
                        <a:pt x="26" y="54"/>
                        <a:pt x="25" y="55"/>
                        <a:pt x="27" y="55"/>
                      </a:cubicBezTo>
                      <a:cubicBezTo>
                        <a:pt x="28" y="55"/>
                        <a:pt x="29" y="55"/>
                        <a:pt x="30" y="55"/>
                      </a:cubicBezTo>
                      <a:cubicBezTo>
                        <a:pt x="31" y="55"/>
                        <a:pt x="32" y="55"/>
                        <a:pt x="33" y="56"/>
                      </a:cubicBezTo>
                      <a:cubicBezTo>
                        <a:pt x="34" y="57"/>
                        <a:pt x="35" y="56"/>
                        <a:pt x="36" y="55"/>
                      </a:cubicBezTo>
                      <a:cubicBezTo>
                        <a:pt x="38" y="54"/>
                        <a:pt x="40" y="58"/>
                        <a:pt x="42" y="55"/>
                      </a:cubicBezTo>
                      <a:cubicBezTo>
                        <a:pt x="42" y="53"/>
                        <a:pt x="45" y="54"/>
                        <a:pt x="46" y="54"/>
                      </a:cubicBezTo>
                      <a:cubicBezTo>
                        <a:pt x="49" y="53"/>
                        <a:pt x="51" y="51"/>
                        <a:pt x="54" y="49"/>
                      </a:cubicBezTo>
                      <a:cubicBezTo>
                        <a:pt x="49" y="46"/>
                        <a:pt x="49" y="42"/>
                        <a:pt x="49" y="36"/>
                      </a:cubicBezTo>
                      <a:cubicBezTo>
                        <a:pt x="48" y="35"/>
                        <a:pt x="50" y="33"/>
                        <a:pt x="49" y="32"/>
                      </a:cubicBezTo>
                      <a:cubicBezTo>
                        <a:pt x="48" y="31"/>
                        <a:pt x="46" y="30"/>
                        <a:pt x="46" y="28"/>
                      </a:cubicBezTo>
                      <a:cubicBezTo>
                        <a:pt x="46" y="27"/>
                        <a:pt x="48" y="20"/>
                        <a:pt x="48" y="20"/>
                      </a:cubicBezTo>
                      <a:cubicBezTo>
                        <a:pt x="47" y="20"/>
                        <a:pt x="46" y="19"/>
                        <a:pt x="45" y="18"/>
                      </a:cubicBezTo>
                      <a:cubicBezTo>
                        <a:pt x="44" y="17"/>
                        <a:pt x="43" y="17"/>
                        <a:pt x="41" y="16"/>
                      </a:cubicBezTo>
                      <a:cubicBezTo>
                        <a:pt x="41" y="15"/>
                        <a:pt x="41" y="14"/>
                        <a:pt x="41" y="13"/>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211" name="Freeform 753">
                  <a:extLst>
                    <a:ext uri="{FF2B5EF4-FFF2-40B4-BE49-F238E27FC236}">
                      <a16:creationId xmlns:a16="http://schemas.microsoft.com/office/drawing/2014/main" id="{8BA7918A-2485-C863-2C04-6C9D93B8B3E3}"/>
                    </a:ext>
                  </a:extLst>
                </p:cNvPr>
                <p:cNvSpPr>
                  <a:spLocks/>
                </p:cNvSpPr>
                <p:nvPr/>
              </p:nvSpPr>
              <p:spPr bwMode="auto">
                <a:xfrm>
                  <a:off x="12124355" y="8119248"/>
                  <a:ext cx="275312" cy="335598"/>
                </a:xfrm>
                <a:custGeom>
                  <a:avLst/>
                  <a:gdLst>
                    <a:gd name="T0" fmla="*/ 15 w 27"/>
                    <a:gd name="T1" fmla="*/ 29 h 31"/>
                    <a:gd name="T2" fmla="*/ 15 w 27"/>
                    <a:gd name="T3" fmla="*/ 24 h 31"/>
                    <a:gd name="T4" fmla="*/ 17 w 27"/>
                    <a:gd name="T5" fmla="*/ 24 h 31"/>
                    <a:gd name="T6" fmla="*/ 19 w 27"/>
                    <a:gd name="T7" fmla="*/ 21 h 31"/>
                    <a:gd name="T8" fmla="*/ 21 w 27"/>
                    <a:gd name="T9" fmla="*/ 24 h 31"/>
                    <a:gd name="T10" fmla="*/ 24 w 27"/>
                    <a:gd name="T11" fmla="*/ 23 h 31"/>
                    <a:gd name="T12" fmla="*/ 26 w 27"/>
                    <a:gd name="T13" fmla="*/ 24 h 31"/>
                    <a:gd name="T14" fmla="*/ 26 w 27"/>
                    <a:gd name="T15" fmla="*/ 21 h 31"/>
                    <a:gd name="T16" fmla="*/ 26 w 27"/>
                    <a:gd name="T17" fmla="*/ 14 h 31"/>
                    <a:gd name="T18" fmla="*/ 25 w 27"/>
                    <a:gd name="T19" fmla="*/ 11 h 31"/>
                    <a:gd name="T20" fmla="*/ 26 w 27"/>
                    <a:gd name="T21" fmla="*/ 6 h 31"/>
                    <a:gd name="T22" fmla="*/ 21 w 27"/>
                    <a:gd name="T23" fmla="*/ 4 h 31"/>
                    <a:gd name="T24" fmla="*/ 19 w 27"/>
                    <a:gd name="T25" fmla="*/ 0 h 31"/>
                    <a:gd name="T26" fmla="*/ 14 w 27"/>
                    <a:gd name="T27" fmla="*/ 0 h 31"/>
                    <a:gd name="T28" fmla="*/ 11 w 27"/>
                    <a:gd name="T29" fmla="*/ 7 h 31"/>
                    <a:gd name="T30" fmla="*/ 5 w 27"/>
                    <a:gd name="T31" fmla="*/ 7 h 31"/>
                    <a:gd name="T32" fmla="*/ 4 w 27"/>
                    <a:gd name="T33" fmla="*/ 7 h 31"/>
                    <a:gd name="T34" fmla="*/ 4 w 27"/>
                    <a:gd name="T35" fmla="*/ 10 h 31"/>
                    <a:gd name="T36" fmla="*/ 0 w 27"/>
                    <a:gd name="T37" fmla="*/ 16 h 31"/>
                    <a:gd name="T38" fmla="*/ 4 w 27"/>
                    <a:gd name="T39" fmla="*/ 23 h 31"/>
                    <a:gd name="T40" fmla="*/ 9 w 27"/>
                    <a:gd name="T41" fmla="*/ 28 h 31"/>
                    <a:gd name="T42" fmla="*/ 11 w 27"/>
                    <a:gd name="T43" fmla="*/ 31 h 31"/>
                    <a:gd name="T44" fmla="*/ 15 w 27"/>
                    <a:gd name="T45" fmla="*/ 29 h 31"/>
                    <a:gd name="T46" fmla="*/ 15 w 27"/>
                    <a:gd name="T47" fmla="*/ 2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 h="31">
                      <a:moveTo>
                        <a:pt x="15" y="29"/>
                      </a:moveTo>
                      <a:cubicBezTo>
                        <a:pt x="15" y="28"/>
                        <a:pt x="13" y="24"/>
                        <a:pt x="15" y="24"/>
                      </a:cubicBezTo>
                      <a:cubicBezTo>
                        <a:pt x="15" y="24"/>
                        <a:pt x="17" y="24"/>
                        <a:pt x="17" y="24"/>
                      </a:cubicBezTo>
                      <a:cubicBezTo>
                        <a:pt x="18" y="23"/>
                        <a:pt x="18" y="21"/>
                        <a:pt x="19" y="21"/>
                      </a:cubicBezTo>
                      <a:cubicBezTo>
                        <a:pt x="20" y="22"/>
                        <a:pt x="21" y="23"/>
                        <a:pt x="21" y="24"/>
                      </a:cubicBezTo>
                      <a:cubicBezTo>
                        <a:pt x="22" y="25"/>
                        <a:pt x="22" y="23"/>
                        <a:pt x="24" y="23"/>
                      </a:cubicBezTo>
                      <a:cubicBezTo>
                        <a:pt x="24" y="23"/>
                        <a:pt x="26" y="25"/>
                        <a:pt x="26" y="24"/>
                      </a:cubicBezTo>
                      <a:cubicBezTo>
                        <a:pt x="26" y="23"/>
                        <a:pt x="26" y="22"/>
                        <a:pt x="26" y="21"/>
                      </a:cubicBezTo>
                      <a:cubicBezTo>
                        <a:pt x="27" y="19"/>
                        <a:pt x="27" y="16"/>
                        <a:pt x="26" y="14"/>
                      </a:cubicBezTo>
                      <a:cubicBezTo>
                        <a:pt x="25" y="13"/>
                        <a:pt x="25" y="12"/>
                        <a:pt x="25" y="11"/>
                      </a:cubicBezTo>
                      <a:cubicBezTo>
                        <a:pt x="25" y="9"/>
                        <a:pt x="27" y="8"/>
                        <a:pt x="26" y="6"/>
                      </a:cubicBezTo>
                      <a:cubicBezTo>
                        <a:pt x="25" y="3"/>
                        <a:pt x="21" y="7"/>
                        <a:pt x="21" y="4"/>
                      </a:cubicBezTo>
                      <a:cubicBezTo>
                        <a:pt x="21" y="2"/>
                        <a:pt x="22" y="0"/>
                        <a:pt x="19" y="0"/>
                      </a:cubicBezTo>
                      <a:cubicBezTo>
                        <a:pt x="18" y="0"/>
                        <a:pt x="16" y="0"/>
                        <a:pt x="14" y="0"/>
                      </a:cubicBezTo>
                      <a:cubicBezTo>
                        <a:pt x="10" y="0"/>
                        <a:pt x="15" y="7"/>
                        <a:pt x="11" y="7"/>
                      </a:cubicBezTo>
                      <a:cubicBezTo>
                        <a:pt x="9" y="7"/>
                        <a:pt x="7" y="7"/>
                        <a:pt x="5" y="7"/>
                      </a:cubicBezTo>
                      <a:cubicBezTo>
                        <a:pt x="4" y="7"/>
                        <a:pt x="4" y="7"/>
                        <a:pt x="4" y="7"/>
                      </a:cubicBezTo>
                      <a:cubicBezTo>
                        <a:pt x="2" y="9"/>
                        <a:pt x="4" y="9"/>
                        <a:pt x="4" y="10"/>
                      </a:cubicBezTo>
                      <a:cubicBezTo>
                        <a:pt x="4" y="12"/>
                        <a:pt x="0" y="14"/>
                        <a:pt x="0" y="16"/>
                      </a:cubicBezTo>
                      <a:cubicBezTo>
                        <a:pt x="1" y="18"/>
                        <a:pt x="3" y="21"/>
                        <a:pt x="4" y="23"/>
                      </a:cubicBezTo>
                      <a:cubicBezTo>
                        <a:pt x="6" y="24"/>
                        <a:pt x="7" y="26"/>
                        <a:pt x="9" y="28"/>
                      </a:cubicBezTo>
                      <a:cubicBezTo>
                        <a:pt x="10" y="29"/>
                        <a:pt x="11" y="30"/>
                        <a:pt x="11" y="31"/>
                      </a:cubicBezTo>
                      <a:cubicBezTo>
                        <a:pt x="12" y="30"/>
                        <a:pt x="14" y="30"/>
                        <a:pt x="15" y="29"/>
                      </a:cubicBezTo>
                      <a:cubicBezTo>
                        <a:pt x="15" y="29"/>
                        <a:pt x="14" y="30"/>
                        <a:pt x="15" y="29"/>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212" name="Freeform 754">
                  <a:extLst>
                    <a:ext uri="{FF2B5EF4-FFF2-40B4-BE49-F238E27FC236}">
                      <a16:creationId xmlns:a16="http://schemas.microsoft.com/office/drawing/2014/main" id="{08D2ADBF-ACF2-9D0A-47A3-A1616AA7C8EB}"/>
                    </a:ext>
                  </a:extLst>
                </p:cNvPr>
                <p:cNvSpPr>
                  <a:spLocks/>
                </p:cNvSpPr>
                <p:nvPr/>
              </p:nvSpPr>
              <p:spPr bwMode="auto">
                <a:xfrm>
                  <a:off x="12141777" y="8119248"/>
                  <a:ext cx="115005" cy="77445"/>
                </a:xfrm>
                <a:custGeom>
                  <a:avLst/>
                  <a:gdLst>
                    <a:gd name="T0" fmla="*/ 11 w 11"/>
                    <a:gd name="T1" fmla="*/ 7 h 7"/>
                    <a:gd name="T2" fmla="*/ 11 w 11"/>
                    <a:gd name="T3" fmla="*/ 0 h 7"/>
                    <a:gd name="T4" fmla="*/ 3 w 11"/>
                    <a:gd name="T5" fmla="*/ 1 h 7"/>
                    <a:gd name="T6" fmla="*/ 0 w 11"/>
                    <a:gd name="T7" fmla="*/ 4 h 7"/>
                    <a:gd name="T8" fmla="*/ 2 w 11"/>
                    <a:gd name="T9" fmla="*/ 7 h 7"/>
                    <a:gd name="T10" fmla="*/ 11 w 11"/>
                    <a:gd name="T11" fmla="*/ 7 h 7"/>
                  </a:gdLst>
                  <a:ahLst/>
                  <a:cxnLst>
                    <a:cxn ang="0">
                      <a:pos x="T0" y="T1"/>
                    </a:cxn>
                    <a:cxn ang="0">
                      <a:pos x="T2" y="T3"/>
                    </a:cxn>
                    <a:cxn ang="0">
                      <a:pos x="T4" y="T5"/>
                    </a:cxn>
                    <a:cxn ang="0">
                      <a:pos x="T6" y="T7"/>
                    </a:cxn>
                    <a:cxn ang="0">
                      <a:pos x="T8" y="T9"/>
                    </a:cxn>
                    <a:cxn ang="0">
                      <a:pos x="T10" y="T11"/>
                    </a:cxn>
                  </a:cxnLst>
                  <a:rect l="0" t="0" r="r" b="b"/>
                  <a:pathLst>
                    <a:path w="11" h="7">
                      <a:moveTo>
                        <a:pt x="11" y="7"/>
                      </a:moveTo>
                      <a:cubicBezTo>
                        <a:pt x="11" y="5"/>
                        <a:pt x="11" y="2"/>
                        <a:pt x="11" y="0"/>
                      </a:cubicBezTo>
                      <a:cubicBezTo>
                        <a:pt x="8" y="0"/>
                        <a:pt x="6" y="1"/>
                        <a:pt x="3" y="1"/>
                      </a:cubicBezTo>
                      <a:cubicBezTo>
                        <a:pt x="4" y="2"/>
                        <a:pt x="1" y="3"/>
                        <a:pt x="0" y="4"/>
                      </a:cubicBezTo>
                      <a:cubicBezTo>
                        <a:pt x="0" y="5"/>
                        <a:pt x="2" y="6"/>
                        <a:pt x="2" y="7"/>
                      </a:cubicBezTo>
                      <a:lnTo>
                        <a:pt x="11" y="7"/>
                      </a:ln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213" name="Freeform 755">
                  <a:extLst>
                    <a:ext uri="{FF2B5EF4-FFF2-40B4-BE49-F238E27FC236}">
                      <a16:creationId xmlns:a16="http://schemas.microsoft.com/office/drawing/2014/main" id="{1F6B0175-D988-4A34-696C-6F5661320B5C}"/>
                    </a:ext>
                  </a:extLst>
                </p:cNvPr>
                <p:cNvSpPr>
                  <a:spLocks/>
                </p:cNvSpPr>
                <p:nvPr/>
              </p:nvSpPr>
              <p:spPr bwMode="auto">
                <a:xfrm>
                  <a:off x="12103441" y="7536568"/>
                  <a:ext cx="376377" cy="615873"/>
                </a:xfrm>
                <a:custGeom>
                  <a:avLst/>
                  <a:gdLst>
                    <a:gd name="T0" fmla="*/ 29 w 37"/>
                    <a:gd name="T1" fmla="*/ 55 h 57"/>
                    <a:gd name="T2" fmla="*/ 37 w 37"/>
                    <a:gd name="T3" fmla="*/ 55 h 57"/>
                    <a:gd name="T4" fmla="*/ 33 w 37"/>
                    <a:gd name="T5" fmla="*/ 48 h 57"/>
                    <a:gd name="T6" fmla="*/ 32 w 37"/>
                    <a:gd name="T7" fmla="*/ 44 h 57"/>
                    <a:gd name="T8" fmla="*/ 30 w 37"/>
                    <a:gd name="T9" fmla="*/ 40 h 57"/>
                    <a:gd name="T10" fmla="*/ 32 w 37"/>
                    <a:gd name="T11" fmla="*/ 32 h 57"/>
                    <a:gd name="T12" fmla="*/ 34 w 37"/>
                    <a:gd name="T13" fmla="*/ 27 h 57"/>
                    <a:gd name="T14" fmla="*/ 31 w 37"/>
                    <a:gd name="T15" fmla="*/ 21 h 57"/>
                    <a:gd name="T16" fmla="*/ 28 w 37"/>
                    <a:gd name="T17" fmla="*/ 16 h 57"/>
                    <a:gd name="T18" fmla="*/ 34 w 37"/>
                    <a:gd name="T19" fmla="*/ 16 h 57"/>
                    <a:gd name="T20" fmla="*/ 32 w 37"/>
                    <a:gd name="T21" fmla="*/ 6 h 57"/>
                    <a:gd name="T22" fmla="*/ 30 w 37"/>
                    <a:gd name="T23" fmla="*/ 2 h 57"/>
                    <a:gd name="T24" fmla="*/ 27 w 37"/>
                    <a:gd name="T25" fmla="*/ 0 h 57"/>
                    <a:gd name="T26" fmla="*/ 28 w 37"/>
                    <a:gd name="T27" fmla="*/ 9 h 57"/>
                    <a:gd name="T28" fmla="*/ 23 w 37"/>
                    <a:gd name="T29" fmla="*/ 18 h 57"/>
                    <a:gd name="T30" fmla="*/ 21 w 37"/>
                    <a:gd name="T31" fmla="*/ 22 h 57"/>
                    <a:gd name="T32" fmla="*/ 18 w 37"/>
                    <a:gd name="T33" fmla="*/ 27 h 57"/>
                    <a:gd name="T34" fmla="*/ 15 w 37"/>
                    <a:gd name="T35" fmla="*/ 33 h 57"/>
                    <a:gd name="T36" fmla="*/ 11 w 37"/>
                    <a:gd name="T37" fmla="*/ 31 h 57"/>
                    <a:gd name="T38" fmla="*/ 2 w 37"/>
                    <a:gd name="T39" fmla="*/ 39 h 57"/>
                    <a:gd name="T40" fmla="*/ 1 w 37"/>
                    <a:gd name="T41" fmla="*/ 42 h 57"/>
                    <a:gd name="T42" fmla="*/ 4 w 37"/>
                    <a:gd name="T43" fmla="*/ 45 h 57"/>
                    <a:gd name="T44" fmla="*/ 5 w 37"/>
                    <a:gd name="T45" fmla="*/ 45 h 57"/>
                    <a:gd name="T46" fmla="*/ 7 w 37"/>
                    <a:gd name="T47" fmla="*/ 48 h 57"/>
                    <a:gd name="T48" fmla="*/ 7 w 37"/>
                    <a:gd name="T49" fmla="*/ 55 h 57"/>
                    <a:gd name="T50" fmla="*/ 16 w 37"/>
                    <a:gd name="T51" fmla="*/ 54 h 57"/>
                    <a:gd name="T52" fmla="*/ 29 w 37"/>
                    <a:gd name="T53" fmla="*/ 5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7" h="57">
                      <a:moveTo>
                        <a:pt x="29" y="55"/>
                      </a:moveTo>
                      <a:cubicBezTo>
                        <a:pt x="32" y="55"/>
                        <a:pt x="35" y="57"/>
                        <a:pt x="37" y="55"/>
                      </a:cubicBezTo>
                      <a:cubicBezTo>
                        <a:pt x="37" y="51"/>
                        <a:pt x="35" y="50"/>
                        <a:pt x="33" y="48"/>
                      </a:cubicBezTo>
                      <a:cubicBezTo>
                        <a:pt x="32" y="47"/>
                        <a:pt x="32" y="46"/>
                        <a:pt x="32" y="44"/>
                      </a:cubicBezTo>
                      <a:cubicBezTo>
                        <a:pt x="31" y="43"/>
                        <a:pt x="30" y="42"/>
                        <a:pt x="30" y="40"/>
                      </a:cubicBezTo>
                      <a:cubicBezTo>
                        <a:pt x="29" y="36"/>
                        <a:pt x="31" y="35"/>
                        <a:pt x="32" y="32"/>
                      </a:cubicBezTo>
                      <a:cubicBezTo>
                        <a:pt x="33" y="30"/>
                        <a:pt x="34" y="29"/>
                        <a:pt x="34" y="27"/>
                      </a:cubicBezTo>
                      <a:cubicBezTo>
                        <a:pt x="33" y="25"/>
                        <a:pt x="33" y="23"/>
                        <a:pt x="31" y="21"/>
                      </a:cubicBezTo>
                      <a:cubicBezTo>
                        <a:pt x="31" y="21"/>
                        <a:pt x="26" y="18"/>
                        <a:pt x="28" y="16"/>
                      </a:cubicBezTo>
                      <a:cubicBezTo>
                        <a:pt x="29" y="15"/>
                        <a:pt x="32" y="16"/>
                        <a:pt x="34" y="16"/>
                      </a:cubicBezTo>
                      <a:cubicBezTo>
                        <a:pt x="32" y="12"/>
                        <a:pt x="32" y="10"/>
                        <a:pt x="32" y="6"/>
                      </a:cubicBezTo>
                      <a:cubicBezTo>
                        <a:pt x="32" y="5"/>
                        <a:pt x="32" y="3"/>
                        <a:pt x="30" y="2"/>
                      </a:cubicBezTo>
                      <a:cubicBezTo>
                        <a:pt x="30" y="1"/>
                        <a:pt x="27" y="0"/>
                        <a:pt x="27" y="0"/>
                      </a:cubicBezTo>
                      <a:cubicBezTo>
                        <a:pt x="27" y="2"/>
                        <a:pt x="33" y="7"/>
                        <a:pt x="28" y="9"/>
                      </a:cubicBezTo>
                      <a:cubicBezTo>
                        <a:pt x="25" y="11"/>
                        <a:pt x="24" y="14"/>
                        <a:pt x="23" y="18"/>
                      </a:cubicBezTo>
                      <a:cubicBezTo>
                        <a:pt x="22" y="19"/>
                        <a:pt x="22" y="22"/>
                        <a:pt x="21" y="22"/>
                      </a:cubicBezTo>
                      <a:cubicBezTo>
                        <a:pt x="19" y="23"/>
                        <a:pt x="19" y="25"/>
                        <a:pt x="18" y="27"/>
                      </a:cubicBezTo>
                      <a:cubicBezTo>
                        <a:pt x="17" y="29"/>
                        <a:pt x="16" y="31"/>
                        <a:pt x="15" y="33"/>
                      </a:cubicBezTo>
                      <a:cubicBezTo>
                        <a:pt x="13" y="35"/>
                        <a:pt x="12" y="31"/>
                        <a:pt x="11" y="31"/>
                      </a:cubicBezTo>
                      <a:cubicBezTo>
                        <a:pt x="6" y="31"/>
                        <a:pt x="3" y="35"/>
                        <a:pt x="2" y="39"/>
                      </a:cubicBezTo>
                      <a:cubicBezTo>
                        <a:pt x="2" y="40"/>
                        <a:pt x="0" y="41"/>
                        <a:pt x="1" y="42"/>
                      </a:cubicBezTo>
                      <a:cubicBezTo>
                        <a:pt x="2" y="43"/>
                        <a:pt x="3" y="44"/>
                        <a:pt x="4" y="45"/>
                      </a:cubicBezTo>
                      <a:cubicBezTo>
                        <a:pt x="4" y="46"/>
                        <a:pt x="5" y="44"/>
                        <a:pt x="5" y="45"/>
                      </a:cubicBezTo>
                      <a:cubicBezTo>
                        <a:pt x="6" y="46"/>
                        <a:pt x="7" y="47"/>
                        <a:pt x="7" y="48"/>
                      </a:cubicBezTo>
                      <a:cubicBezTo>
                        <a:pt x="8" y="50"/>
                        <a:pt x="7" y="53"/>
                        <a:pt x="7" y="55"/>
                      </a:cubicBezTo>
                      <a:cubicBezTo>
                        <a:pt x="10" y="54"/>
                        <a:pt x="13" y="54"/>
                        <a:pt x="16" y="54"/>
                      </a:cubicBezTo>
                      <a:cubicBezTo>
                        <a:pt x="20" y="54"/>
                        <a:pt x="25" y="55"/>
                        <a:pt x="29" y="55"/>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214" name="Freeform 756">
                  <a:extLst>
                    <a:ext uri="{FF2B5EF4-FFF2-40B4-BE49-F238E27FC236}">
                      <a16:creationId xmlns:a16="http://schemas.microsoft.com/office/drawing/2014/main" id="{818630A1-0A3F-A504-9DF4-874802B7923D}"/>
                    </a:ext>
                  </a:extLst>
                </p:cNvPr>
                <p:cNvSpPr>
                  <a:spLocks/>
                </p:cNvSpPr>
                <p:nvPr/>
              </p:nvSpPr>
              <p:spPr bwMode="auto">
                <a:xfrm>
                  <a:off x="11702673" y="7566070"/>
                  <a:ext cx="153338" cy="335598"/>
                </a:xfrm>
                <a:custGeom>
                  <a:avLst/>
                  <a:gdLst>
                    <a:gd name="T0" fmla="*/ 11 w 15"/>
                    <a:gd name="T1" fmla="*/ 0 h 31"/>
                    <a:gd name="T2" fmla="*/ 9 w 15"/>
                    <a:gd name="T3" fmla="*/ 4 h 31"/>
                    <a:gd name="T4" fmla="*/ 4 w 15"/>
                    <a:gd name="T5" fmla="*/ 5 h 31"/>
                    <a:gd name="T6" fmla="*/ 1 w 15"/>
                    <a:gd name="T7" fmla="*/ 8 h 31"/>
                    <a:gd name="T8" fmla="*/ 3 w 15"/>
                    <a:gd name="T9" fmla="*/ 13 h 31"/>
                    <a:gd name="T10" fmla="*/ 6 w 15"/>
                    <a:gd name="T11" fmla="*/ 31 h 31"/>
                    <a:gd name="T12" fmla="*/ 11 w 15"/>
                    <a:gd name="T13" fmla="*/ 30 h 31"/>
                    <a:gd name="T14" fmla="*/ 11 w 15"/>
                    <a:gd name="T15" fmla="*/ 27 h 31"/>
                    <a:gd name="T16" fmla="*/ 11 w 15"/>
                    <a:gd name="T17" fmla="*/ 18 h 31"/>
                    <a:gd name="T18" fmla="*/ 15 w 15"/>
                    <a:gd name="T19" fmla="*/ 9 h 31"/>
                    <a:gd name="T20" fmla="*/ 14 w 15"/>
                    <a:gd name="T21" fmla="*/ 3 h 31"/>
                    <a:gd name="T22" fmla="*/ 11 w 15"/>
                    <a:gd name="T23" fmla="*/ 0 h 31"/>
                    <a:gd name="T24" fmla="*/ 11 w 15"/>
                    <a:gd name="T25"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31">
                      <a:moveTo>
                        <a:pt x="11" y="0"/>
                      </a:moveTo>
                      <a:cubicBezTo>
                        <a:pt x="9" y="2"/>
                        <a:pt x="10" y="2"/>
                        <a:pt x="9" y="4"/>
                      </a:cubicBezTo>
                      <a:cubicBezTo>
                        <a:pt x="8" y="6"/>
                        <a:pt x="6" y="5"/>
                        <a:pt x="4" y="5"/>
                      </a:cubicBezTo>
                      <a:cubicBezTo>
                        <a:pt x="4" y="5"/>
                        <a:pt x="2" y="7"/>
                        <a:pt x="1" y="8"/>
                      </a:cubicBezTo>
                      <a:cubicBezTo>
                        <a:pt x="0" y="9"/>
                        <a:pt x="2" y="11"/>
                        <a:pt x="3" y="13"/>
                      </a:cubicBezTo>
                      <a:cubicBezTo>
                        <a:pt x="7" y="18"/>
                        <a:pt x="4" y="25"/>
                        <a:pt x="6" y="31"/>
                      </a:cubicBezTo>
                      <a:cubicBezTo>
                        <a:pt x="7" y="31"/>
                        <a:pt x="9" y="31"/>
                        <a:pt x="11" y="30"/>
                      </a:cubicBezTo>
                      <a:cubicBezTo>
                        <a:pt x="12" y="30"/>
                        <a:pt x="12" y="29"/>
                        <a:pt x="11" y="27"/>
                      </a:cubicBezTo>
                      <a:cubicBezTo>
                        <a:pt x="11" y="24"/>
                        <a:pt x="11" y="21"/>
                        <a:pt x="11" y="18"/>
                      </a:cubicBezTo>
                      <a:cubicBezTo>
                        <a:pt x="11" y="14"/>
                        <a:pt x="14" y="12"/>
                        <a:pt x="15" y="9"/>
                      </a:cubicBezTo>
                      <a:cubicBezTo>
                        <a:pt x="15" y="6"/>
                        <a:pt x="15" y="5"/>
                        <a:pt x="14" y="3"/>
                      </a:cubicBezTo>
                      <a:cubicBezTo>
                        <a:pt x="14" y="3"/>
                        <a:pt x="11" y="0"/>
                        <a:pt x="11" y="0"/>
                      </a:cubicBezTo>
                      <a:cubicBezTo>
                        <a:pt x="10" y="1"/>
                        <a:pt x="11" y="0"/>
                        <a:pt x="11" y="0"/>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215" name="Freeform 757">
                  <a:extLst>
                    <a:ext uri="{FF2B5EF4-FFF2-40B4-BE49-F238E27FC236}">
                      <a16:creationId xmlns:a16="http://schemas.microsoft.com/office/drawing/2014/main" id="{F689C32E-CD7C-C1F4-6065-98BABB25F159}"/>
                    </a:ext>
                  </a:extLst>
                </p:cNvPr>
                <p:cNvSpPr>
                  <a:spLocks/>
                </p:cNvSpPr>
                <p:nvPr/>
              </p:nvSpPr>
              <p:spPr bwMode="auto">
                <a:xfrm>
                  <a:off x="11807223" y="7481245"/>
                  <a:ext cx="602900" cy="553180"/>
                </a:xfrm>
                <a:custGeom>
                  <a:avLst/>
                  <a:gdLst>
                    <a:gd name="T0" fmla="*/ 31 w 59"/>
                    <a:gd name="T1" fmla="*/ 42 h 51"/>
                    <a:gd name="T2" fmla="*/ 37 w 59"/>
                    <a:gd name="T3" fmla="*/ 37 h 51"/>
                    <a:gd name="T4" fmla="*/ 40 w 59"/>
                    <a:gd name="T5" fmla="*/ 36 h 51"/>
                    <a:gd name="T6" fmla="*/ 43 w 59"/>
                    <a:gd name="T7" fmla="*/ 38 h 51"/>
                    <a:gd name="T8" fmla="*/ 47 w 59"/>
                    <a:gd name="T9" fmla="*/ 32 h 51"/>
                    <a:gd name="T10" fmla="*/ 48 w 59"/>
                    <a:gd name="T11" fmla="*/ 28 h 51"/>
                    <a:gd name="T12" fmla="*/ 51 w 59"/>
                    <a:gd name="T13" fmla="*/ 27 h 51"/>
                    <a:gd name="T14" fmla="*/ 56 w 59"/>
                    <a:gd name="T15" fmla="*/ 14 h 51"/>
                    <a:gd name="T16" fmla="*/ 59 w 59"/>
                    <a:gd name="T17" fmla="*/ 11 h 51"/>
                    <a:gd name="T18" fmla="*/ 57 w 59"/>
                    <a:gd name="T19" fmla="*/ 8 h 51"/>
                    <a:gd name="T20" fmla="*/ 56 w 59"/>
                    <a:gd name="T21" fmla="*/ 6 h 51"/>
                    <a:gd name="T22" fmla="*/ 54 w 59"/>
                    <a:gd name="T23" fmla="*/ 1 h 51"/>
                    <a:gd name="T24" fmla="*/ 48 w 59"/>
                    <a:gd name="T25" fmla="*/ 5 h 51"/>
                    <a:gd name="T26" fmla="*/ 40 w 59"/>
                    <a:gd name="T27" fmla="*/ 4 h 51"/>
                    <a:gd name="T28" fmla="*/ 32 w 59"/>
                    <a:gd name="T29" fmla="*/ 6 h 51"/>
                    <a:gd name="T30" fmla="*/ 26 w 59"/>
                    <a:gd name="T31" fmla="*/ 4 h 51"/>
                    <a:gd name="T32" fmla="*/ 19 w 59"/>
                    <a:gd name="T33" fmla="*/ 3 h 51"/>
                    <a:gd name="T34" fmla="*/ 13 w 59"/>
                    <a:gd name="T35" fmla="*/ 1 h 51"/>
                    <a:gd name="T36" fmla="*/ 8 w 59"/>
                    <a:gd name="T37" fmla="*/ 3 h 51"/>
                    <a:gd name="T38" fmla="*/ 7 w 59"/>
                    <a:gd name="T39" fmla="*/ 6 h 51"/>
                    <a:gd name="T40" fmla="*/ 6 w 59"/>
                    <a:gd name="T41" fmla="*/ 10 h 51"/>
                    <a:gd name="T42" fmla="*/ 5 w 59"/>
                    <a:gd name="T43" fmla="*/ 16 h 51"/>
                    <a:gd name="T44" fmla="*/ 1 w 59"/>
                    <a:gd name="T45" fmla="*/ 24 h 51"/>
                    <a:gd name="T46" fmla="*/ 2 w 59"/>
                    <a:gd name="T47" fmla="*/ 38 h 51"/>
                    <a:gd name="T48" fmla="*/ 5 w 59"/>
                    <a:gd name="T49" fmla="*/ 38 h 51"/>
                    <a:gd name="T50" fmla="*/ 9 w 59"/>
                    <a:gd name="T51" fmla="*/ 39 h 51"/>
                    <a:gd name="T52" fmla="*/ 14 w 59"/>
                    <a:gd name="T53" fmla="*/ 43 h 51"/>
                    <a:gd name="T54" fmla="*/ 14 w 59"/>
                    <a:gd name="T55" fmla="*/ 45 h 51"/>
                    <a:gd name="T56" fmla="*/ 16 w 59"/>
                    <a:gd name="T57" fmla="*/ 48 h 51"/>
                    <a:gd name="T58" fmla="*/ 23 w 59"/>
                    <a:gd name="T59" fmla="*/ 47 h 51"/>
                    <a:gd name="T60" fmla="*/ 22 w 59"/>
                    <a:gd name="T61" fmla="*/ 48 h 51"/>
                    <a:gd name="T62" fmla="*/ 27 w 59"/>
                    <a:gd name="T63" fmla="*/ 47 h 51"/>
                    <a:gd name="T64" fmla="*/ 30 w 59"/>
                    <a:gd name="T65" fmla="*/ 47 h 51"/>
                    <a:gd name="T66" fmla="*/ 31 w 59"/>
                    <a:gd name="T67" fmla="*/ 42 h 51"/>
                    <a:gd name="T68" fmla="*/ 31 w 59"/>
                    <a:gd name="T69" fmla="*/ 42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51">
                      <a:moveTo>
                        <a:pt x="31" y="42"/>
                      </a:moveTo>
                      <a:cubicBezTo>
                        <a:pt x="32" y="40"/>
                        <a:pt x="35" y="37"/>
                        <a:pt x="37" y="37"/>
                      </a:cubicBezTo>
                      <a:cubicBezTo>
                        <a:pt x="38" y="36"/>
                        <a:pt x="40" y="36"/>
                        <a:pt x="40" y="36"/>
                      </a:cubicBezTo>
                      <a:cubicBezTo>
                        <a:pt x="41" y="37"/>
                        <a:pt x="42" y="39"/>
                        <a:pt x="43" y="38"/>
                      </a:cubicBezTo>
                      <a:cubicBezTo>
                        <a:pt x="45" y="37"/>
                        <a:pt x="46" y="34"/>
                        <a:pt x="47" y="32"/>
                      </a:cubicBezTo>
                      <a:cubicBezTo>
                        <a:pt x="47" y="31"/>
                        <a:pt x="48" y="29"/>
                        <a:pt x="48" y="28"/>
                      </a:cubicBezTo>
                      <a:cubicBezTo>
                        <a:pt x="49" y="27"/>
                        <a:pt x="50" y="28"/>
                        <a:pt x="51" y="27"/>
                      </a:cubicBezTo>
                      <a:cubicBezTo>
                        <a:pt x="51" y="25"/>
                        <a:pt x="53" y="14"/>
                        <a:pt x="56" y="14"/>
                      </a:cubicBezTo>
                      <a:cubicBezTo>
                        <a:pt x="58" y="14"/>
                        <a:pt x="59" y="12"/>
                        <a:pt x="59" y="11"/>
                      </a:cubicBezTo>
                      <a:cubicBezTo>
                        <a:pt x="59" y="9"/>
                        <a:pt x="57" y="9"/>
                        <a:pt x="57" y="8"/>
                      </a:cubicBezTo>
                      <a:cubicBezTo>
                        <a:pt x="57" y="7"/>
                        <a:pt x="56" y="7"/>
                        <a:pt x="56" y="6"/>
                      </a:cubicBezTo>
                      <a:cubicBezTo>
                        <a:pt x="55" y="4"/>
                        <a:pt x="55" y="3"/>
                        <a:pt x="54" y="1"/>
                      </a:cubicBezTo>
                      <a:cubicBezTo>
                        <a:pt x="53" y="2"/>
                        <a:pt x="50" y="5"/>
                        <a:pt x="48" y="5"/>
                      </a:cubicBezTo>
                      <a:cubicBezTo>
                        <a:pt x="45" y="4"/>
                        <a:pt x="43" y="4"/>
                        <a:pt x="40" y="4"/>
                      </a:cubicBezTo>
                      <a:cubicBezTo>
                        <a:pt x="37" y="4"/>
                        <a:pt x="35" y="6"/>
                        <a:pt x="32" y="6"/>
                      </a:cubicBezTo>
                      <a:cubicBezTo>
                        <a:pt x="30" y="6"/>
                        <a:pt x="28" y="3"/>
                        <a:pt x="26" y="4"/>
                      </a:cubicBezTo>
                      <a:cubicBezTo>
                        <a:pt x="22" y="6"/>
                        <a:pt x="21" y="5"/>
                        <a:pt x="19" y="3"/>
                      </a:cubicBezTo>
                      <a:cubicBezTo>
                        <a:pt x="18" y="2"/>
                        <a:pt x="15" y="0"/>
                        <a:pt x="13" y="1"/>
                      </a:cubicBezTo>
                      <a:cubicBezTo>
                        <a:pt x="12" y="1"/>
                        <a:pt x="9" y="2"/>
                        <a:pt x="8" y="3"/>
                      </a:cubicBezTo>
                      <a:cubicBezTo>
                        <a:pt x="7" y="4"/>
                        <a:pt x="8" y="5"/>
                        <a:pt x="7" y="6"/>
                      </a:cubicBezTo>
                      <a:cubicBezTo>
                        <a:pt x="7" y="7"/>
                        <a:pt x="6" y="9"/>
                        <a:pt x="6" y="10"/>
                      </a:cubicBezTo>
                      <a:cubicBezTo>
                        <a:pt x="5" y="12"/>
                        <a:pt x="5" y="14"/>
                        <a:pt x="5" y="16"/>
                      </a:cubicBezTo>
                      <a:cubicBezTo>
                        <a:pt x="5" y="19"/>
                        <a:pt x="2" y="21"/>
                        <a:pt x="1" y="24"/>
                      </a:cubicBezTo>
                      <a:cubicBezTo>
                        <a:pt x="0" y="27"/>
                        <a:pt x="1" y="34"/>
                        <a:pt x="2" y="38"/>
                      </a:cubicBezTo>
                      <a:cubicBezTo>
                        <a:pt x="2" y="39"/>
                        <a:pt x="4" y="38"/>
                        <a:pt x="5" y="38"/>
                      </a:cubicBezTo>
                      <a:cubicBezTo>
                        <a:pt x="6" y="38"/>
                        <a:pt x="8" y="39"/>
                        <a:pt x="9" y="39"/>
                      </a:cubicBezTo>
                      <a:cubicBezTo>
                        <a:pt x="10" y="40"/>
                        <a:pt x="14" y="42"/>
                        <a:pt x="14" y="43"/>
                      </a:cubicBezTo>
                      <a:cubicBezTo>
                        <a:pt x="14" y="44"/>
                        <a:pt x="14" y="44"/>
                        <a:pt x="14" y="45"/>
                      </a:cubicBezTo>
                      <a:cubicBezTo>
                        <a:pt x="14" y="46"/>
                        <a:pt x="15" y="47"/>
                        <a:pt x="16" y="48"/>
                      </a:cubicBezTo>
                      <a:cubicBezTo>
                        <a:pt x="18" y="51"/>
                        <a:pt x="21" y="46"/>
                        <a:pt x="23" y="47"/>
                      </a:cubicBezTo>
                      <a:cubicBezTo>
                        <a:pt x="23" y="47"/>
                        <a:pt x="22" y="48"/>
                        <a:pt x="22" y="48"/>
                      </a:cubicBezTo>
                      <a:cubicBezTo>
                        <a:pt x="22" y="47"/>
                        <a:pt x="27" y="47"/>
                        <a:pt x="27" y="47"/>
                      </a:cubicBezTo>
                      <a:cubicBezTo>
                        <a:pt x="29" y="47"/>
                        <a:pt x="29" y="45"/>
                        <a:pt x="30" y="47"/>
                      </a:cubicBezTo>
                      <a:cubicBezTo>
                        <a:pt x="31" y="45"/>
                        <a:pt x="31" y="44"/>
                        <a:pt x="31" y="42"/>
                      </a:cubicBezTo>
                      <a:cubicBezTo>
                        <a:pt x="32" y="41"/>
                        <a:pt x="31" y="43"/>
                        <a:pt x="31" y="42"/>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216" name="Freeform 758">
                  <a:extLst>
                    <a:ext uri="{FF2B5EF4-FFF2-40B4-BE49-F238E27FC236}">
                      <a16:creationId xmlns:a16="http://schemas.microsoft.com/office/drawing/2014/main" id="{74ADC966-5FAC-FA98-944A-BE966F6BE16A}"/>
                    </a:ext>
                  </a:extLst>
                </p:cNvPr>
                <p:cNvSpPr>
                  <a:spLocks/>
                </p:cNvSpPr>
                <p:nvPr/>
              </p:nvSpPr>
              <p:spPr bwMode="auto">
                <a:xfrm>
                  <a:off x="11375087" y="7414862"/>
                  <a:ext cx="432136" cy="324533"/>
                </a:xfrm>
                <a:custGeom>
                  <a:avLst/>
                  <a:gdLst>
                    <a:gd name="T0" fmla="*/ 35 w 42"/>
                    <a:gd name="T1" fmla="*/ 20 h 30"/>
                    <a:gd name="T2" fmla="*/ 41 w 42"/>
                    <a:gd name="T3" fmla="*/ 17 h 30"/>
                    <a:gd name="T4" fmla="*/ 38 w 42"/>
                    <a:gd name="T5" fmla="*/ 13 h 30"/>
                    <a:gd name="T6" fmla="*/ 33 w 42"/>
                    <a:gd name="T7" fmla="*/ 10 h 30"/>
                    <a:gd name="T8" fmla="*/ 32 w 42"/>
                    <a:gd name="T9" fmla="*/ 7 h 30"/>
                    <a:gd name="T10" fmla="*/ 30 w 42"/>
                    <a:gd name="T11" fmla="*/ 1 h 30"/>
                    <a:gd name="T12" fmla="*/ 26 w 42"/>
                    <a:gd name="T13" fmla="*/ 0 h 30"/>
                    <a:gd name="T14" fmla="*/ 22 w 42"/>
                    <a:gd name="T15" fmla="*/ 2 h 30"/>
                    <a:gd name="T16" fmla="*/ 19 w 42"/>
                    <a:gd name="T17" fmla="*/ 4 h 30"/>
                    <a:gd name="T18" fmla="*/ 17 w 42"/>
                    <a:gd name="T19" fmla="*/ 5 h 30"/>
                    <a:gd name="T20" fmla="*/ 11 w 42"/>
                    <a:gd name="T21" fmla="*/ 10 h 30"/>
                    <a:gd name="T22" fmla="*/ 9 w 42"/>
                    <a:gd name="T23" fmla="*/ 10 h 30"/>
                    <a:gd name="T24" fmla="*/ 7 w 42"/>
                    <a:gd name="T25" fmla="*/ 14 h 30"/>
                    <a:gd name="T26" fmla="*/ 5 w 42"/>
                    <a:gd name="T27" fmla="*/ 16 h 30"/>
                    <a:gd name="T28" fmla="*/ 2 w 42"/>
                    <a:gd name="T29" fmla="*/ 18 h 30"/>
                    <a:gd name="T30" fmla="*/ 1 w 42"/>
                    <a:gd name="T31" fmla="*/ 24 h 30"/>
                    <a:gd name="T32" fmla="*/ 8 w 42"/>
                    <a:gd name="T33" fmla="*/ 28 h 30"/>
                    <a:gd name="T34" fmla="*/ 16 w 42"/>
                    <a:gd name="T35" fmla="*/ 30 h 30"/>
                    <a:gd name="T36" fmla="*/ 15 w 42"/>
                    <a:gd name="T37" fmla="*/ 22 h 30"/>
                    <a:gd name="T38" fmla="*/ 26 w 42"/>
                    <a:gd name="T39" fmla="*/ 22 h 30"/>
                    <a:gd name="T40" fmla="*/ 35 w 42"/>
                    <a:gd name="T41" fmla="*/ 20 h 30"/>
                    <a:gd name="T42" fmla="*/ 35 w 42"/>
                    <a:gd name="T43" fmla="*/ 2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 h="30">
                      <a:moveTo>
                        <a:pt x="35" y="20"/>
                      </a:moveTo>
                      <a:cubicBezTo>
                        <a:pt x="37" y="17"/>
                        <a:pt x="40" y="20"/>
                        <a:pt x="41" y="17"/>
                      </a:cubicBezTo>
                      <a:cubicBezTo>
                        <a:pt x="42" y="16"/>
                        <a:pt x="39" y="13"/>
                        <a:pt x="38" y="13"/>
                      </a:cubicBezTo>
                      <a:cubicBezTo>
                        <a:pt x="37" y="15"/>
                        <a:pt x="34" y="11"/>
                        <a:pt x="33" y="10"/>
                      </a:cubicBezTo>
                      <a:cubicBezTo>
                        <a:pt x="33" y="9"/>
                        <a:pt x="33" y="8"/>
                        <a:pt x="32" y="7"/>
                      </a:cubicBezTo>
                      <a:cubicBezTo>
                        <a:pt x="30" y="5"/>
                        <a:pt x="30" y="4"/>
                        <a:pt x="30" y="1"/>
                      </a:cubicBezTo>
                      <a:cubicBezTo>
                        <a:pt x="29" y="1"/>
                        <a:pt x="27" y="0"/>
                        <a:pt x="26" y="0"/>
                      </a:cubicBezTo>
                      <a:cubicBezTo>
                        <a:pt x="24" y="1"/>
                        <a:pt x="23" y="2"/>
                        <a:pt x="22" y="2"/>
                      </a:cubicBezTo>
                      <a:cubicBezTo>
                        <a:pt x="21" y="3"/>
                        <a:pt x="20" y="4"/>
                        <a:pt x="19" y="4"/>
                      </a:cubicBezTo>
                      <a:cubicBezTo>
                        <a:pt x="18" y="6"/>
                        <a:pt x="18" y="4"/>
                        <a:pt x="17" y="5"/>
                      </a:cubicBezTo>
                      <a:cubicBezTo>
                        <a:pt x="15" y="6"/>
                        <a:pt x="13" y="11"/>
                        <a:pt x="11" y="10"/>
                      </a:cubicBezTo>
                      <a:cubicBezTo>
                        <a:pt x="10" y="10"/>
                        <a:pt x="9" y="8"/>
                        <a:pt x="9" y="10"/>
                      </a:cubicBezTo>
                      <a:cubicBezTo>
                        <a:pt x="8" y="11"/>
                        <a:pt x="8" y="13"/>
                        <a:pt x="7" y="14"/>
                      </a:cubicBezTo>
                      <a:cubicBezTo>
                        <a:pt x="7" y="15"/>
                        <a:pt x="7" y="16"/>
                        <a:pt x="5" y="16"/>
                      </a:cubicBezTo>
                      <a:cubicBezTo>
                        <a:pt x="5" y="16"/>
                        <a:pt x="1" y="17"/>
                        <a:pt x="2" y="18"/>
                      </a:cubicBezTo>
                      <a:cubicBezTo>
                        <a:pt x="5" y="20"/>
                        <a:pt x="0" y="23"/>
                        <a:pt x="1" y="24"/>
                      </a:cubicBezTo>
                      <a:cubicBezTo>
                        <a:pt x="3" y="25"/>
                        <a:pt x="5" y="30"/>
                        <a:pt x="8" y="28"/>
                      </a:cubicBezTo>
                      <a:cubicBezTo>
                        <a:pt x="11" y="26"/>
                        <a:pt x="13" y="27"/>
                        <a:pt x="16" y="30"/>
                      </a:cubicBezTo>
                      <a:cubicBezTo>
                        <a:pt x="15" y="27"/>
                        <a:pt x="15" y="24"/>
                        <a:pt x="15" y="22"/>
                      </a:cubicBezTo>
                      <a:cubicBezTo>
                        <a:pt x="19" y="22"/>
                        <a:pt x="22" y="22"/>
                        <a:pt x="26" y="22"/>
                      </a:cubicBezTo>
                      <a:cubicBezTo>
                        <a:pt x="29" y="22"/>
                        <a:pt x="34" y="23"/>
                        <a:pt x="35" y="20"/>
                      </a:cubicBezTo>
                      <a:cubicBezTo>
                        <a:pt x="36" y="18"/>
                        <a:pt x="35" y="20"/>
                        <a:pt x="35" y="20"/>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217" name="Freeform 759">
                  <a:extLst>
                    <a:ext uri="{FF2B5EF4-FFF2-40B4-BE49-F238E27FC236}">
                      <a16:creationId xmlns:a16="http://schemas.microsoft.com/office/drawing/2014/main" id="{3922B9E4-9AF6-E1A1-9000-6A9F4A728F3F}"/>
                    </a:ext>
                  </a:extLst>
                </p:cNvPr>
                <p:cNvSpPr>
                  <a:spLocks/>
                </p:cNvSpPr>
                <p:nvPr/>
              </p:nvSpPr>
              <p:spPr bwMode="auto">
                <a:xfrm>
                  <a:off x="11664338" y="7654574"/>
                  <a:ext cx="101063" cy="258152"/>
                </a:xfrm>
                <a:custGeom>
                  <a:avLst/>
                  <a:gdLst>
                    <a:gd name="T0" fmla="*/ 9 w 10"/>
                    <a:gd name="T1" fmla="*/ 10 h 24"/>
                    <a:gd name="T2" fmla="*/ 8 w 10"/>
                    <a:gd name="T3" fmla="*/ 6 h 24"/>
                    <a:gd name="T4" fmla="*/ 5 w 10"/>
                    <a:gd name="T5" fmla="*/ 0 h 24"/>
                    <a:gd name="T6" fmla="*/ 2 w 10"/>
                    <a:gd name="T7" fmla="*/ 0 h 24"/>
                    <a:gd name="T8" fmla="*/ 2 w 10"/>
                    <a:gd name="T9" fmla="*/ 3 h 24"/>
                    <a:gd name="T10" fmla="*/ 2 w 10"/>
                    <a:gd name="T11" fmla="*/ 9 h 24"/>
                    <a:gd name="T12" fmla="*/ 4 w 10"/>
                    <a:gd name="T13" fmla="*/ 15 h 24"/>
                    <a:gd name="T14" fmla="*/ 4 w 10"/>
                    <a:gd name="T15" fmla="*/ 21 h 24"/>
                    <a:gd name="T16" fmla="*/ 6 w 10"/>
                    <a:gd name="T17" fmla="*/ 23 h 24"/>
                    <a:gd name="T18" fmla="*/ 9 w 10"/>
                    <a:gd name="T19" fmla="*/ 23 h 24"/>
                    <a:gd name="T20" fmla="*/ 9 w 10"/>
                    <a:gd name="T21" fmla="*/ 10 h 24"/>
                    <a:gd name="T22" fmla="*/ 9 w 10"/>
                    <a:gd name="T23" fmla="*/ 1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 h="24">
                      <a:moveTo>
                        <a:pt x="9" y="10"/>
                      </a:moveTo>
                      <a:cubicBezTo>
                        <a:pt x="9" y="9"/>
                        <a:pt x="9" y="7"/>
                        <a:pt x="8" y="6"/>
                      </a:cubicBezTo>
                      <a:cubicBezTo>
                        <a:pt x="7" y="5"/>
                        <a:pt x="4" y="1"/>
                        <a:pt x="5" y="0"/>
                      </a:cubicBezTo>
                      <a:cubicBezTo>
                        <a:pt x="4" y="0"/>
                        <a:pt x="3" y="0"/>
                        <a:pt x="2" y="0"/>
                      </a:cubicBezTo>
                      <a:cubicBezTo>
                        <a:pt x="0" y="0"/>
                        <a:pt x="2" y="2"/>
                        <a:pt x="2" y="3"/>
                      </a:cubicBezTo>
                      <a:cubicBezTo>
                        <a:pt x="3" y="5"/>
                        <a:pt x="2" y="7"/>
                        <a:pt x="2" y="9"/>
                      </a:cubicBezTo>
                      <a:cubicBezTo>
                        <a:pt x="1" y="12"/>
                        <a:pt x="3" y="12"/>
                        <a:pt x="4" y="15"/>
                      </a:cubicBezTo>
                      <a:cubicBezTo>
                        <a:pt x="4" y="17"/>
                        <a:pt x="3" y="19"/>
                        <a:pt x="4" y="21"/>
                      </a:cubicBezTo>
                      <a:cubicBezTo>
                        <a:pt x="4" y="22"/>
                        <a:pt x="5" y="23"/>
                        <a:pt x="6" y="23"/>
                      </a:cubicBezTo>
                      <a:cubicBezTo>
                        <a:pt x="7" y="24"/>
                        <a:pt x="10" y="24"/>
                        <a:pt x="9" y="23"/>
                      </a:cubicBezTo>
                      <a:cubicBezTo>
                        <a:pt x="9" y="19"/>
                        <a:pt x="9" y="15"/>
                        <a:pt x="9" y="10"/>
                      </a:cubicBezTo>
                      <a:cubicBezTo>
                        <a:pt x="9" y="7"/>
                        <a:pt x="9" y="13"/>
                        <a:pt x="9" y="10"/>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218" name="Freeform 760">
                  <a:extLst>
                    <a:ext uri="{FF2B5EF4-FFF2-40B4-BE49-F238E27FC236}">
                      <a16:creationId xmlns:a16="http://schemas.microsoft.com/office/drawing/2014/main" id="{8EA21DF3-7BD8-DD1F-B5E7-F93A3D26D1EC}"/>
                    </a:ext>
                  </a:extLst>
                </p:cNvPr>
                <p:cNvSpPr>
                  <a:spLocks/>
                </p:cNvSpPr>
                <p:nvPr/>
              </p:nvSpPr>
              <p:spPr bwMode="auto">
                <a:xfrm>
                  <a:off x="11225230" y="7665640"/>
                  <a:ext cx="324101" cy="335598"/>
                </a:xfrm>
                <a:custGeom>
                  <a:avLst/>
                  <a:gdLst>
                    <a:gd name="T0" fmla="*/ 26 w 32"/>
                    <a:gd name="T1" fmla="*/ 4 h 31"/>
                    <a:gd name="T2" fmla="*/ 21 w 32"/>
                    <a:gd name="T3" fmla="*/ 5 h 31"/>
                    <a:gd name="T4" fmla="*/ 15 w 32"/>
                    <a:gd name="T5" fmla="*/ 1 h 31"/>
                    <a:gd name="T6" fmla="*/ 13 w 32"/>
                    <a:gd name="T7" fmla="*/ 1 h 31"/>
                    <a:gd name="T8" fmla="*/ 10 w 32"/>
                    <a:gd name="T9" fmla="*/ 2 h 31"/>
                    <a:gd name="T10" fmla="*/ 6 w 32"/>
                    <a:gd name="T11" fmla="*/ 2 h 31"/>
                    <a:gd name="T12" fmla="*/ 4 w 32"/>
                    <a:gd name="T13" fmla="*/ 3 h 31"/>
                    <a:gd name="T14" fmla="*/ 3 w 32"/>
                    <a:gd name="T15" fmla="*/ 6 h 31"/>
                    <a:gd name="T16" fmla="*/ 5 w 32"/>
                    <a:gd name="T17" fmla="*/ 7 h 31"/>
                    <a:gd name="T18" fmla="*/ 3 w 32"/>
                    <a:gd name="T19" fmla="*/ 9 h 31"/>
                    <a:gd name="T20" fmla="*/ 5 w 32"/>
                    <a:gd name="T21" fmla="*/ 12 h 31"/>
                    <a:gd name="T22" fmla="*/ 3 w 32"/>
                    <a:gd name="T23" fmla="*/ 13 h 31"/>
                    <a:gd name="T24" fmla="*/ 2 w 32"/>
                    <a:gd name="T25" fmla="*/ 16 h 31"/>
                    <a:gd name="T26" fmla="*/ 2 w 32"/>
                    <a:gd name="T27" fmla="*/ 19 h 31"/>
                    <a:gd name="T28" fmla="*/ 3 w 32"/>
                    <a:gd name="T29" fmla="*/ 23 h 31"/>
                    <a:gd name="T30" fmla="*/ 7 w 32"/>
                    <a:gd name="T31" fmla="*/ 26 h 31"/>
                    <a:gd name="T32" fmla="*/ 7 w 32"/>
                    <a:gd name="T33" fmla="*/ 31 h 31"/>
                    <a:gd name="T34" fmla="*/ 19 w 32"/>
                    <a:gd name="T35" fmla="*/ 28 h 31"/>
                    <a:gd name="T36" fmla="*/ 26 w 32"/>
                    <a:gd name="T37" fmla="*/ 28 h 31"/>
                    <a:gd name="T38" fmla="*/ 30 w 32"/>
                    <a:gd name="T39" fmla="*/ 26 h 31"/>
                    <a:gd name="T40" fmla="*/ 28 w 32"/>
                    <a:gd name="T41" fmla="*/ 21 h 31"/>
                    <a:gd name="T42" fmla="*/ 30 w 32"/>
                    <a:gd name="T43" fmla="*/ 15 h 31"/>
                    <a:gd name="T44" fmla="*/ 26 w 32"/>
                    <a:gd name="T45" fmla="*/ 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2" h="31">
                      <a:moveTo>
                        <a:pt x="26" y="4"/>
                      </a:moveTo>
                      <a:cubicBezTo>
                        <a:pt x="24" y="4"/>
                        <a:pt x="23" y="6"/>
                        <a:pt x="21" y="5"/>
                      </a:cubicBezTo>
                      <a:cubicBezTo>
                        <a:pt x="19" y="5"/>
                        <a:pt x="17" y="0"/>
                        <a:pt x="15" y="1"/>
                      </a:cubicBezTo>
                      <a:cubicBezTo>
                        <a:pt x="14" y="2"/>
                        <a:pt x="13" y="2"/>
                        <a:pt x="13" y="1"/>
                      </a:cubicBezTo>
                      <a:cubicBezTo>
                        <a:pt x="12" y="0"/>
                        <a:pt x="11" y="2"/>
                        <a:pt x="10" y="2"/>
                      </a:cubicBezTo>
                      <a:cubicBezTo>
                        <a:pt x="8" y="3"/>
                        <a:pt x="7" y="2"/>
                        <a:pt x="6" y="2"/>
                      </a:cubicBezTo>
                      <a:cubicBezTo>
                        <a:pt x="5" y="1"/>
                        <a:pt x="5" y="3"/>
                        <a:pt x="4" y="3"/>
                      </a:cubicBezTo>
                      <a:cubicBezTo>
                        <a:pt x="3" y="3"/>
                        <a:pt x="2" y="5"/>
                        <a:pt x="3" y="6"/>
                      </a:cubicBezTo>
                      <a:cubicBezTo>
                        <a:pt x="3" y="7"/>
                        <a:pt x="5" y="7"/>
                        <a:pt x="5" y="7"/>
                      </a:cubicBezTo>
                      <a:cubicBezTo>
                        <a:pt x="5" y="8"/>
                        <a:pt x="3" y="9"/>
                        <a:pt x="3" y="9"/>
                      </a:cubicBezTo>
                      <a:cubicBezTo>
                        <a:pt x="3" y="10"/>
                        <a:pt x="5" y="11"/>
                        <a:pt x="5" y="12"/>
                      </a:cubicBezTo>
                      <a:cubicBezTo>
                        <a:pt x="5" y="12"/>
                        <a:pt x="3" y="11"/>
                        <a:pt x="3" y="13"/>
                      </a:cubicBezTo>
                      <a:cubicBezTo>
                        <a:pt x="3" y="14"/>
                        <a:pt x="4" y="16"/>
                        <a:pt x="2" y="16"/>
                      </a:cubicBezTo>
                      <a:cubicBezTo>
                        <a:pt x="3" y="17"/>
                        <a:pt x="3" y="18"/>
                        <a:pt x="2" y="19"/>
                      </a:cubicBezTo>
                      <a:cubicBezTo>
                        <a:pt x="2" y="21"/>
                        <a:pt x="0" y="21"/>
                        <a:pt x="3" y="23"/>
                      </a:cubicBezTo>
                      <a:cubicBezTo>
                        <a:pt x="4" y="23"/>
                        <a:pt x="6" y="24"/>
                        <a:pt x="7" y="26"/>
                      </a:cubicBezTo>
                      <a:cubicBezTo>
                        <a:pt x="8" y="27"/>
                        <a:pt x="7" y="29"/>
                        <a:pt x="7" y="31"/>
                      </a:cubicBezTo>
                      <a:cubicBezTo>
                        <a:pt x="11" y="30"/>
                        <a:pt x="14" y="28"/>
                        <a:pt x="19" y="28"/>
                      </a:cubicBezTo>
                      <a:cubicBezTo>
                        <a:pt x="21" y="27"/>
                        <a:pt x="24" y="28"/>
                        <a:pt x="26" y="28"/>
                      </a:cubicBezTo>
                      <a:cubicBezTo>
                        <a:pt x="28" y="28"/>
                        <a:pt x="31" y="29"/>
                        <a:pt x="30" y="26"/>
                      </a:cubicBezTo>
                      <a:cubicBezTo>
                        <a:pt x="30" y="24"/>
                        <a:pt x="29" y="23"/>
                        <a:pt x="28" y="21"/>
                      </a:cubicBezTo>
                      <a:cubicBezTo>
                        <a:pt x="28" y="19"/>
                        <a:pt x="29" y="17"/>
                        <a:pt x="30" y="15"/>
                      </a:cubicBezTo>
                      <a:cubicBezTo>
                        <a:pt x="31" y="11"/>
                        <a:pt x="32" y="4"/>
                        <a:pt x="26" y="4"/>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219" name="Freeform 761">
                  <a:extLst>
                    <a:ext uri="{FF2B5EF4-FFF2-40B4-BE49-F238E27FC236}">
                      <a16:creationId xmlns:a16="http://schemas.microsoft.com/office/drawing/2014/main" id="{C5564051-AD75-3AB7-5ED2-3B8EA1DEDEA7}"/>
                    </a:ext>
                  </a:extLst>
                </p:cNvPr>
                <p:cNvSpPr>
                  <a:spLocks/>
                </p:cNvSpPr>
                <p:nvPr/>
              </p:nvSpPr>
              <p:spPr bwMode="auto">
                <a:xfrm>
                  <a:off x="11500544" y="7654574"/>
                  <a:ext cx="233496" cy="324533"/>
                </a:xfrm>
                <a:custGeom>
                  <a:avLst/>
                  <a:gdLst>
                    <a:gd name="T0" fmla="*/ 19 w 23"/>
                    <a:gd name="T1" fmla="*/ 13 h 30"/>
                    <a:gd name="T2" fmla="*/ 18 w 23"/>
                    <a:gd name="T3" fmla="*/ 6 h 30"/>
                    <a:gd name="T4" fmla="*/ 17 w 23"/>
                    <a:gd name="T5" fmla="*/ 0 h 30"/>
                    <a:gd name="T6" fmla="*/ 3 w 23"/>
                    <a:gd name="T7" fmla="*/ 0 h 30"/>
                    <a:gd name="T8" fmla="*/ 4 w 23"/>
                    <a:gd name="T9" fmla="*/ 11 h 30"/>
                    <a:gd name="T10" fmla="*/ 1 w 23"/>
                    <a:gd name="T11" fmla="*/ 22 h 30"/>
                    <a:gd name="T12" fmla="*/ 3 w 23"/>
                    <a:gd name="T13" fmla="*/ 30 h 30"/>
                    <a:gd name="T14" fmla="*/ 10 w 23"/>
                    <a:gd name="T15" fmla="*/ 29 h 30"/>
                    <a:gd name="T16" fmla="*/ 23 w 23"/>
                    <a:gd name="T17" fmla="*/ 24 h 30"/>
                    <a:gd name="T18" fmla="*/ 20 w 23"/>
                    <a:gd name="T19" fmla="*/ 19 h 30"/>
                    <a:gd name="T20" fmla="*/ 19 w 23"/>
                    <a:gd name="T21" fmla="*/ 13 h 30"/>
                    <a:gd name="T22" fmla="*/ 19 w 23"/>
                    <a:gd name="T23" fmla="*/ 1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 h="30">
                      <a:moveTo>
                        <a:pt x="19" y="13"/>
                      </a:moveTo>
                      <a:cubicBezTo>
                        <a:pt x="17" y="11"/>
                        <a:pt x="18" y="8"/>
                        <a:pt x="18" y="6"/>
                      </a:cubicBezTo>
                      <a:cubicBezTo>
                        <a:pt x="19" y="4"/>
                        <a:pt x="16" y="2"/>
                        <a:pt x="17" y="0"/>
                      </a:cubicBezTo>
                      <a:cubicBezTo>
                        <a:pt x="12" y="0"/>
                        <a:pt x="8" y="0"/>
                        <a:pt x="3" y="0"/>
                      </a:cubicBezTo>
                      <a:cubicBezTo>
                        <a:pt x="3" y="3"/>
                        <a:pt x="4" y="7"/>
                        <a:pt x="4" y="11"/>
                      </a:cubicBezTo>
                      <a:cubicBezTo>
                        <a:pt x="4" y="15"/>
                        <a:pt x="0" y="18"/>
                        <a:pt x="1" y="22"/>
                      </a:cubicBezTo>
                      <a:cubicBezTo>
                        <a:pt x="2" y="25"/>
                        <a:pt x="4" y="26"/>
                        <a:pt x="3" y="30"/>
                      </a:cubicBezTo>
                      <a:cubicBezTo>
                        <a:pt x="6" y="30"/>
                        <a:pt x="7" y="30"/>
                        <a:pt x="10" y="29"/>
                      </a:cubicBezTo>
                      <a:cubicBezTo>
                        <a:pt x="15" y="28"/>
                        <a:pt x="19" y="26"/>
                        <a:pt x="23" y="24"/>
                      </a:cubicBezTo>
                      <a:cubicBezTo>
                        <a:pt x="21" y="23"/>
                        <a:pt x="20" y="21"/>
                        <a:pt x="20" y="19"/>
                      </a:cubicBezTo>
                      <a:cubicBezTo>
                        <a:pt x="20" y="17"/>
                        <a:pt x="20" y="15"/>
                        <a:pt x="19" y="13"/>
                      </a:cubicBezTo>
                      <a:cubicBezTo>
                        <a:pt x="17" y="11"/>
                        <a:pt x="20" y="15"/>
                        <a:pt x="19" y="13"/>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220" name="Freeform 762">
                  <a:extLst>
                    <a:ext uri="{FF2B5EF4-FFF2-40B4-BE49-F238E27FC236}">
                      <a16:creationId xmlns:a16="http://schemas.microsoft.com/office/drawing/2014/main" id="{634FF6E0-E7C4-9115-AA59-C65A0B20CB67}"/>
                    </a:ext>
                  </a:extLst>
                </p:cNvPr>
                <p:cNvSpPr>
                  <a:spLocks/>
                </p:cNvSpPr>
                <p:nvPr/>
              </p:nvSpPr>
              <p:spPr bwMode="auto">
                <a:xfrm>
                  <a:off x="10988253" y="7687764"/>
                  <a:ext cx="153338" cy="195458"/>
                </a:xfrm>
                <a:custGeom>
                  <a:avLst/>
                  <a:gdLst>
                    <a:gd name="T0" fmla="*/ 12 w 15"/>
                    <a:gd name="T1" fmla="*/ 14 h 18"/>
                    <a:gd name="T2" fmla="*/ 14 w 15"/>
                    <a:gd name="T3" fmla="*/ 6 h 18"/>
                    <a:gd name="T4" fmla="*/ 5 w 15"/>
                    <a:gd name="T5" fmla="*/ 3 h 18"/>
                    <a:gd name="T6" fmla="*/ 1 w 15"/>
                    <a:gd name="T7" fmla="*/ 8 h 18"/>
                    <a:gd name="T8" fmla="*/ 4 w 15"/>
                    <a:gd name="T9" fmla="*/ 12 h 18"/>
                    <a:gd name="T10" fmla="*/ 7 w 15"/>
                    <a:gd name="T11" fmla="*/ 16 h 18"/>
                    <a:gd name="T12" fmla="*/ 10 w 15"/>
                    <a:gd name="T13" fmla="*/ 16 h 18"/>
                    <a:gd name="T14" fmla="*/ 12 w 15"/>
                    <a:gd name="T15" fmla="*/ 14 h 18"/>
                    <a:gd name="T16" fmla="*/ 12 w 15"/>
                    <a:gd name="T17" fmla="*/ 1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8">
                      <a:moveTo>
                        <a:pt x="12" y="14"/>
                      </a:moveTo>
                      <a:cubicBezTo>
                        <a:pt x="15" y="13"/>
                        <a:pt x="15" y="8"/>
                        <a:pt x="14" y="6"/>
                      </a:cubicBezTo>
                      <a:cubicBezTo>
                        <a:pt x="12" y="2"/>
                        <a:pt x="8" y="0"/>
                        <a:pt x="5" y="3"/>
                      </a:cubicBezTo>
                      <a:cubicBezTo>
                        <a:pt x="3" y="4"/>
                        <a:pt x="0" y="6"/>
                        <a:pt x="1" y="8"/>
                      </a:cubicBezTo>
                      <a:cubicBezTo>
                        <a:pt x="2" y="10"/>
                        <a:pt x="2" y="11"/>
                        <a:pt x="4" y="12"/>
                      </a:cubicBezTo>
                      <a:cubicBezTo>
                        <a:pt x="5" y="14"/>
                        <a:pt x="5" y="15"/>
                        <a:pt x="7" y="16"/>
                      </a:cubicBezTo>
                      <a:cubicBezTo>
                        <a:pt x="8" y="17"/>
                        <a:pt x="9" y="18"/>
                        <a:pt x="10" y="16"/>
                      </a:cubicBezTo>
                      <a:cubicBezTo>
                        <a:pt x="10" y="15"/>
                        <a:pt x="11" y="15"/>
                        <a:pt x="12" y="14"/>
                      </a:cubicBezTo>
                      <a:cubicBezTo>
                        <a:pt x="14" y="13"/>
                        <a:pt x="11" y="15"/>
                        <a:pt x="12" y="14"/>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221" name="Freeform 763">
                  <a:extLst>
                    <a:ext uri="{FF2B5EF4-FFF2-40B4-BE49-F238E27FC236}">
                      <a16:creationId xmlns:a16="http://schemas.microsoft.com/office/drawing/2014/main" id="{61A58D8B-A209-2042-94D2-2DC41B920BAB}"/>
                    </a:ext>
                  </a:extLst>
                </p:cNvPr>
                <p:cNvSpPr>
                  <a:spLocks/>
                </p:cNvSpPr>
                <p:nvPr/>
              </p:nvSpPr>
              <p:spPr bwMode="auto">
                <a:xfrm>
                  <a:off x="11078862" y="7772587"/>
                  <a:ext cx="226522" cy="228650"/>
                </a:xfrm>
                <a:custGeom>
                  <a:avLst/>
                  <a:gdLst>
                    <a:gd name="T0" fmla="*/ 21 w 22"/>
                    <a:gd name="T1" fmla="*/ 17 h 21"/>
                    <a:gd name="T2" fmla="*/ 19 w 22"/>
                    <a:gd name="T3" fmla="*/ 13 h 21"/>
                    <a:gd name="T4" fmla="*/ 16 w 22"/>
                    <a:gd name="T5" fmla="*/ 11 h 21"/>
                    <a:gd name="T6" fmla="*/ 16 w 22"/>
                    <a:gd name="T7" fmla="*/ 6 h 21"/>
                    <a:gd name="T8" fmla="*/ 13 w 22"/>
                    <a:gd name="T9" fmla="*/ 8 h 21"/>
                    <a:gd name="T10" fmla="*/ 9 w 22"/>
                    <a:gd name="T11" fmla="*/ 1 h 21"/>
                    <a:gd name="T12" fmla="*/ 5 w 22"/>
                    <a:gd name="T13" fmla="*/ 4 h 21"/>
                    <a:gd name="T14" fmla="*/ 0 w 22"/>
                    <a:gd name="T15" fmla="*/ 9 h 21"/>
                    <a:gd name="T16" fmla="*/ 12 w 22"/>
                    <a:gd name="T17" fmla="*/ 18 h 21"/>
                    <a:gd name="T18" fmla="*/ 19 w 22"/>
                    <a:gd name="T19" fmla="*/ 21 h 21"/>
                    <a:gd name="T20" fmla="*/ 21 w 22"/>
                    <a:gd name="T21" fmla="*/ 17 h 21"/>
                    <a:gd name="T22" fmla="*/ 21 w 22"/>
                    <a:gd name="T23"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21">
                      <a:moveTo>
                        <a:pt x="21" y="17"/>
                      </a:moveTo>
                      <a:cubicBezTo>
                        <a:pt x="22" y="15"/>
                        <a:pt x="20" y="14"/>
                        <a:pt x="19" y="13"/>
                      </a:cubicBezTo>
                      <a:cubicBezTo>
                        <a:pt x="18" y="13"/>
                        <a:pt x="14" y="12"/>
                        <a:pt x="16" y="11"/>
                      </a:cubicBezTo>
                      <a:cubicBezTo>
                        <a:pt x="17" y="10"/>
                        <a:pt x="17" y="7"/>
                        <a:pt x="16" y="6"/>
                      </a:cubicBezTo>
                      <a:cubicBezTo>
                        <a:pt x="15" y="4"/>
                        <a:pt x="14" y="8"/>
                        <a:pt x="13" y="8"/>
                      </a:cubicBezTo>
                      <a:cubicBezTo>
                        <a:pt x="10" y="8"/>
                        <a:pt x="11" y="0"/>
                        <a:pt x="9" y="1"/>
                      </a:cubicBezTo>
                      <a:cubicBezTo>
                        <a:pt x="8" y="2"/>
                        <a:pt x="6" y="3"/>
                        <a:pt x="5" y="4"/>
                      </a:cubicBezTo>
                      <a:cubicBezTo>
                        <a:pt x="4" y="6"/>
                        <a:pt x="2" y="7"/>
                        <a:pt x="0" y="9"/>
                      </a:cubicBezTo>
                      <a:cubicBezTo>
                        <a:pt x="5" y="12"/>
                        <a:pt x="8" y="15"/>
                        <a:pt x="12" y="18"/>
                      </a:cubicBezTo>
                      <a:cubicBezTo>
                        <a:pt x="14" y="20"/>
                        <a:pt x="16" y="21"/>
                        <a:pt x="19" y="21"/>
                      </a:cubicBezTo>
                      <a:cubicBezTo>
                        <a:pt x="22" y="21"/>
                        <a:pt x="20" y="19"/>
                        <a:pt x="21" y="17"/>
                      </a:cubicBezTo>
                      <a:cubicBezTo>
                        <a:pt x="22" y="15"/>
                        <a:pt x="21" y="19"/>
                        <a:pt x="21" y="17"/>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222" name="Freeform 764">
                  <a:extLst>
                    <a:ext uri="{FF2B5EF4-FFF2-40B4-BE49-F238E27FC236}">
                      <a16:creationId xmlns:a16="http://schemas.microsoft.com/office/drawing/2014/main" id="{C65AE42C-BCA7-DA40-D76D-1AAC41508016}"/>
                    </a:ext>
                  </a:extLst>
                </p:cNvPr>
                <p:cNvSpPr>
                  <a:spLocks/>
                </p:cNvSpPr>
                <p:nvPr/>
              </p:nvSpPr>
              <p:spPr bwMode="auto">
                <a:xfrm>
                  <a:off x="10918551" y="7555004"/>
                  <a:ext cx="355468" cy="317157"/>
                </a:xfrm>
                <a:custGeom>
                  <a:avLst/>
                  <a:gdLst>
                    <a:gd name="T0" fmla="*/ 10 w 35"/>
                    <a:gd name="T1" fmla="*/ 16 h 29"/>
                    <a:gd name="T2" fmla="*/ 20 w 35"/>
                    <a:gd name="T3" fmla="*/ 17 h 29"/>
                    <a:gd name="T4" fmla="*/ 21 w 35"/>
                    <a:gd name="T5" fmla="*/ 23 h 29"/>
                    <a:gd name="T6" fmla="*/ 25 w 35"/>
                    <a:gd name="T7" fmla="*/ 21 h 29"/>
                    <a:gd name="T8" fmla="*/ 29 w 35"/>
                    <a:gd name="T9" fmla="*/ 27 h 29"/>
                    <a:gd name="T10" fmla="*/ 31 w 35"/>
                    <a:gd name="T11" fmla="*/ 26 h 29"/>
                    <a:gd name="T12" fmla="*/ 33 w 35"/>
                    <a:gd name="T13" fmla="*/ 25 h 29"/>
                    <a:gd name="T14" fmla="*/ 33 w 35"/>
                    <a:gd name="T15" fmla="*/ 23 h 29"/>
                    <a:gd name="T16" fmla="*/ 35 w 35"/>
                    <a:gd name="T17" fmla="*/ 22 h 29"/>
                    <a:gd name="T18" fmla="*/ 34 w 35"/>
                    <a:gd name="T19" fmla="*/ 19 h 29"/>
                    <a:gd name="T20" fmla="*/ 33 w 35"/>
                    <a:gd name="T21" fmla="*/ 16 h 29"/>
                    <a:gd name="T22" fmla="*/ 33 w 35"/>
                    <a:gd name="T23" fmla="*/ 12 h 29"/>
                    <a:gd name="T24" fmla="*/ 32 w 35"/>
                    <a:gd name="T25" fmla="*/ 8 h 29"/>
                    <a:gd name="T26" fmla="*/ 26 w 35"/>
                    <a:gd name="T27" fmla="*/ 2 h 29"/>
                    <a:gd name="T28" fmla="*/ 24 w 35"/>
                    <a:gd name="T29" fmla="*/ 3 h 29"/>
                    <a:gd name="T30" fmla="*/ 22 w 35"/>
                    <a:gd name="T31" fmla="*/ 3 h 29"/>
                    <a:gd name="T32" fmla="*/ 19 w 35"/>
                    <a:gd name="T33" fmla="*/ 3 h 29"/>
                    <a:gd name="T34" fmla="*/ 18 w 35"/>
                    <a:gd name="T35" fmla="*/ 3 h 29"/>
                    <a:gd name="T36" fmla="*/ 15 w 35"/>
                    <a:gd name="T37" fmla="*/ 2 h 29"/>
                    <a:gd name="T38" fmla="*/ 10 w 35"/>
                    <a:gd name="T39" fmla="*/ 1 h 29"/>
                    <a:gd name="T40" fmla="*/ 5 w 35"/>
                    <a:gd name="T41" fmla="*/ 1 h 29"/>
                    <a:gd name="T42" fmla="*/ 5 w 35"/>
                    <a:gd name="T43" fmla="*/ 4 h 29"/>
                    <a:gd name="T44" fmla="*/ 3 w 35"/>
                    <a:gd name="T45" fmla="*/ 6 h 29"/>
                    <a:gd name="T46" fmla="*/ 0 w 35"/>
                    <a:gd name="T47" fmla="*/ 8 h 29"/>
                    <a:gd name="T48" fmla="*/ 3 w 35"/>
                    <a:gd name="T49" fmla="*/ 13 h 29"/>
                    <a:gd name="T50" fmla="*/ 8 w 35"/>
                    <a:gd name="T51" fmla="*/ 19 h 29"/>
                    <a:gd name="T52" fmla="*/ 10 w 35"/>
                    <a:gd name="T53" fmla="*/ 16 h 29"/>
                    <a:gd name="T54" fmla="*/ 10 w 35"/>
                    <a:gd name="T55" fmla="*/ 16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 h="29">
                      <a:moveTo>
                        <a:pt x="10" y="16"/>
                      </a:moveTo>
                      <a:cubicBezTo>
                        <a:pt x="14" y="14"/>
                        <a:pt x="18" y="12"/>
                        <a:pt x="20" y="17"/>
                      </a:cubicBezTo>
                      <a:cubicBezTo>
                        <a:pt x="22" y="19"/>
                        <a:pt x="21" y="20"/>
                        <a:pt x="21" y="23"/>
                      </a:cubicBezTo>
                      <a:cubicBezTo>
                        <a:pt x="22" y="24"/>
                        <a:pt x="24" y="21"/>
                        <a:pt x="25" y="21"/>
                      </a:cubicBezTo>
                      <a:cubicBezTo>
                        <a:pt x="27" y="20"/>
                        <a:pt x="27" y="29"/>
                        <a:pt x="29" y="27"/>
                      </a:cubicBezTo>
                      <a:cubicBezTo>
                        <a:pt x="30" y="27"/>
                        <a:pt x="30" y="26"/>
                        <a:pt x="31" y="26"/>
                      </a:cubicBezTo>
                      <a:cubicBezTo>
                        <a:pt x="31" y="25"/>
                        <a:pt x="33" y="26"/>
                        <a:pt x="33" y="25"/>
                      </a:cubicBezTo>
                      <a:cubicBezTo>
                        <a:pt x="34" y="24"/>
                        <a:pt x="33" y="23"/>
                        <a:pt x="33" y="23"/>
                      </a:cubicBezTo>
                      <a:cubicBezTo>
                        <a:pt x="33" y="21"/>
                        <a:pt x="35" y="22"/>
                        <a:pt x="35" y="22"/>
                      </a:cubicBezTo>
                      <a:cubicBezTo>
                        <a:pt x="35" y="21"/>
                        <a:pt x="32" y="20"/>
                        <a:pt x="34" y="19"/>
                      </a:cubicBezTo>
                      <a:cubicBezTo>
                        <a:pt x="35" y="18"/>
                        <a:pt x="35" y="17"/>
                        <a:pt x="33" y="16"/>
                      </a:cubicBezTo>
                      <a:cubicBezTo>
                        <a:pt x="32" y="15"/>
                        <a:pt x="34" y="13"/>
                        <a:pt x="33" y="12"/>
                      </a:cubicBezTo>
                      <a:cubicBezTo>
                        <a:pt x="32" y="11"/>
                        <a:pt x="33" y="10"/>
                        <a:pt x="32" y="8"/>
                      </a:cubicBezTo>
                      <a:cubicBezTo>
                        <a:pt x="31" y="7"/>
                        <a:pt x="29" y="0"/>
                        <a:pt x="26" y="2"/>
                      </a:cubicBezTo>
                      <a:cubicBezTo>
                        <a:pt x="26" y="2"/>
                        <a:pt x="25" y="3"/>
                        <a:pt x="24" y="3"/>
                      </a:cubicBezTo>
                      <a:cubicBezTo>
                        <a:pt x="23" y="3"/>
                        <a:pt x="23" y="3"/>
                        <a:pt x="22" y="3"/>
                      </a:cubicBezTo>
                      <a:cubicBezTo>
                        <a:pt x="21" y="4"/>
                        <a:pt x="20" y="3"/>
                        <a:pt x="19" y="3"/>
                      </a:cubicBezTo>
                      <a:cubicBezTo>
                        <a:pt x="18" y="3"/>
                        <a:pt x="18" y="4"/>
                        <a:pt x="18" y="3"/>
                      </a:cubicBezTo>
                      <a:cubicBezTo>
                        <a:pt x="16" y="2"/>
                        <a:pt x="17" y="2"/>
                        <a:pt x="15" y="2"/>
                      </a:cubicBezTo>
                      <a:cubicBezTo>
                        <a:pt x="12" y="3"/>
                        <a:pt x="12" y="1"/>
                        <a:pt x="10" y="1"/>
                      </a:cubicBezTo>
                      <a:cubicBezTo>
                        <a:pt x="8" y="0"/>
                        <a:pt x="6" y="0"/>
                        <a:pt x="5" y="1"/>
                      </a:cubicBezTo>
                      <a:cubicBezTo>
                        <a:pt x="5" y="2"/>
                        <a:pt x="3" y="3"/>
                        <a:pt x="5" y="4"/>
                      </a:cubicBezTo>
                      <a:cubicBezTo>
                        <a:pt x="6" y="5"/>
                        <a:pt x="5" y="6"/>
                        <a:pt x="3" y="6"/>
                      </a:cubicBezTo>
                      <a:cubicBezTo>
                        <a:pt x="1" y="6"/>
                        <a:pt x="0" y="6"/>
                        <a:pt x="0" y="8"/>
                      </a:cubicBezTo>
                      <a:cubicBezTo>
                        <a:pt x="1" y="10"/>
                        <a:pt x="2" y="11"/>
                        <a:pt x="3" y="13"/>
                      </a:cubicBezTo>
                      <a:cubicBezTo>
                        <a:pt x="5" y="15"/>
                        <a:pt x="6" y="16"/>
                        <a:pt x="8" y="19"/>
                      </a:cubicBezTo>
                      <a:cubicBezTo>
                        <a:pt x="9" y="18"/>
                        <a:pt x="9" y="17"/>
                        <a:pt x="10" y="16"/>
                      </a:cubicBezTo>
                      <a:cubicBezTo>
                        <a:pt x="11" y="16"/>
                        <a:pt x="10" y="17"/>
                        <a:pt x="10" y="16"/>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223" name="Freeform 765">
                  <a:extLst>
                    <a:ext uri="{FF2B5EF4-FFF2-40B4-BE49-F238E27FC236}">
                      <a16:creationId xmlns:a16="http://schemas.microsoft.com/office/drawing/2014/main" id="{AFDEF0D3-4E34-0E73-8BB4-86D86118A350}"/>
                    </a:ext>
                  </a:extLst>
                </p:cNvPr>
                <p:cNvSpPr>
                  <a:spLocks/>
                </p:cNvSpPr>
                <p:nvPr/>
              </p:nvSpPr>
              <p:spPr bwMode="auto">
                <a:xfrm>
                  <a:off x="10824459" y="7566069"/>
                  <a:ext cx="163794" cy="77445"/>
                </a:xfrm>
                <a:custGeom>
                  <a:avLst/>
                  <a:gdLst>
                    <a:gd name="T0" fmla="*/ 10 w 16"/>
                    <a:gd name="T1" fmla="*/ 5 h 7"/>
                    <a:gd name="T2" fmla="*/ 14 w 16"/>
                    <a:gd name="T3" fmla="*/ 3 h 7"/>
                    <a:gd name="T4" fmla="*/ 14 w 16"/>
                    <a:gd name="T5" fmla="*/ 0 h 7"/>
                    <a:gd name="T6" fmla="*/ 7 w 16"/>
                    <a:gd name="T7" fmla="*/ 0 h 7"/>
                    <a:gd name="T8" fmla="*/ 4 w 16"/>
                    <a:gd name="T9" fmla="*/ 0 h 7"/>
                    <a:gd name="T10" fmla="*/ 0 w 16"/>
                    <a:gd name="T11" fmla="*/ 1 h 7"/>
                    <a:gd name="T12" fmla="*/ 3 w 16"/>
                    <a:gd name="T13" fmla="*/ 3 h 7"/>
                    <a:gd name="T14" fmla="*/ 7 w 16"/>
                    <a:gd name="T15" fmla="*/ 3 h 7"/>
                    <a:gd name="T16" fmla="*/ 9 w 16"/>
                    <a:gd name="T17" fmla="*/ 7 h 7"/>
                    <a:gd name="T18" fmla="*/ 10 w 16"/>
                    <a:gd name="T19"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7">
                      <a:moveTo>
                        <a:pt x="10" y="5"/>
                      </a:moveTo>
                      <a:cubicBezTo>
                        <a:pt x="11" y="5"/>
                        <a:pt x="16" y="5"/>
                        <a:pt x="14" y="3"/>
                      </a:cubicBezTo>
                      <a:cubicBezTo>
                        <a:pt x="12" y="2"/>
                        <a:pt x="14" y="1"/>
                        <a:pt x="14" y="0"/>
                      </a:cubicBezTo>
                      <a:cubicBezTo>
                        <a:pt x="12" y="0"/>
                        <a:pt x="9" y="0"/>
                        <a:pt x="7" y="0"/>
                      </a:cubicBezTo>
                      <a:cubicBezTo>
                        <a:pt x="5" y="0"/>
                        <a:pt x="5" y="1"/>
                        <a:pt x="4" y="0"/>
                      </a:cubicBezTo>
                      <a:cubicBezTo>
                        <a:pt x="2" y="0"/>
                        <a:pt x="2" y="0"/>
                        <a:pt x="0" y="1"/>
                      </a:cubicBezTo>
                      <a:cubicBezTo>
                        <a:pt x="1" y="2"/>
                        <a:pt x="1" y="3"/>
                        <a:pt x="3" y="3"/>
                      </a:cubicBezTo>
                      <a:cubicBezTo>
                        <a:pt x="4" y="3"/>
                        <a:pt x="7" y="3"/>
                        <a:pt x="7" y="3"/>
                      </a:cubicBezTo>
                      <a:cubicBezTo>
                        <a:pt x="5" y="5"/>
                        <a:pt x="7" y="6"/>
                        <a:pt x="9" y="7"/>
                      </a:cubicBezTo>
                      <a:cubicBezTo>
                        <a:pt x="9" y="7"/>
                        <a:pt x="9" y="5"/>
                        <a:pt x="10" y="5"/>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224" name="Freeform 766">
                  <a:extLst>
                    <a:ext uri="{FF2B5EF4-FFF2-40B4-BE49-F238E27FC236}">
                      <a16:creationId xmlns:a16="http://schemas.microsoft.com/office/drawing/2014/main" id="{B407BF13-53DA-FFB9-6E29-7137E7A109EF}"/>
                    </a:ext>
                  </a:extLst>
                </p:cNvPr>
                <p:cNvSpPr>
                  <a:spLocks/>
                </p:cNvSpPr>
                <p:nvPr/>
              </p:nvSpPr>
              <p:spPr bwMode="auto">
                <a:xfrm>
                  <a:off x="10814003" y="7492310"/>
                  <a:ext cx="153338" cy="44255"/>
                </a:xfrm>
                <a:custGeom>
                  <a:avLst/>
                  <a:gdLst>
                    <a:gd name="T0" fmla="*/ 4 w 15"/>
                    <a:gd name="T1" fmla="*/ 4 h 4"/>
                    <a:gd name="T2" fmla="*/ 9 w 15"/>
                    <a:gd name="T3" fmla="*/ 3 h 4"/>
                    <a:gd name="T4" fmla="*/ 15 w 15"/>
                    <a:gd name="T5" fmla="*/ 2 h 4"/>
                    <a:gd name="T6" fmla="*/ 8 w 15"/>
                    <a:gd name="T7" fmla="*/ 1 h 4"/>
                    <a:gd name="T8" fmla="*/ 0 w 15"/>
                    <a:gd name="T9" fmla="*/ 4 h 4"/>
                    <a:gd name="T10" fmla="*/ 4 w 15"/>
                    <a:gd name="T11" fmla="*/ 4 h 4"/>
                    <a:gd name="T12" fmla="*/ 4 w 15"/>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15" h="4">
                      <a:moveTo>
                        <a:pt x="4" y="4"/>
                      </a:moveTo>
                      <a:cubicBezTo>
                        <a:pt x="6" y="3"/>
                        <a:pt x="7" y="2"/>
                        <a:pt x="9" y="3"/>
                      </a:cubicBezTo>
                      <a:cubicBezTo>
                        <a:pt x="10" y="3"/>
                        <a:pt x="14" y="4"/>
                        <a:pt x="15" y="2"/>
                      </a:cubicBezTo>
                      <a:cubicBezTo>
                        <a:pt x="15" y="3"/>
                        <a:pt x="9" y="0"/>
                        <a:pt x="8" y="1"/>
                      </a:cubicBezTo>
                      <a:cubicBezTo>
                        <a:pt x="5" y="2"/>
                        <a:pt x="1" y="0"/>
                        <a:pt x="0" y="4"/>
                      </a:cubicBezTo>
                      <a:cubicBezTo>
                        <a:pt x="2" y="4"/>
                        <a:pt x="3" y="4"/>
                        <a:pt x="4" y="4"/>
                      </a:cubicBezTo>
                      <a:cubicBezTo>
                        <a:pt x="5" y="4"/>
                        <a:pt x="4" y="4"/>
                        <a:pt x="4" y="4"/>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225" name="Freeform 767">
                  <a:extLst>
                    <a:ext uri="{FF2B5EF4-FFF2-40B4-BE49-F238E27FC236}">
                      <a16:creationId xmlns:a16="http://schemas.microsoft.com/office/drawing/2014/main" id="{7A781336-CD53-7D04-B864-4687D7B766DF}"/>
                    </a:ext>
                  </a:extLst>
                </p:cNvPr>
                <p:cNvSpPr>
                  <a:spLocks/>
                </p:cNvSpPr>
                <p:nvPr/>
              </p:nvSpPr>
              <p:spPr bwMode="auto">
                <a:xfrm>
                  <a:off x="10793094" y="6732612"/>
                  <a:ext cx="613353" cy="737570"/>
                </a:xfrm>
                <a:custGeom>
                  <a:avLst/>
                  <a:gdLst>
                    <a:gd name="T0" fmla="*/ 5 w 60"/>
                    <a:gd name="T1" fmla="*/ 57 h 68"/>
                    <a:gd name="T2" fmla="*/ 15 w 60"/>
                    <a:gd name="T3" fmla="*/ 57 h 68"/>
                    <a:gd name="T4" fmla="*/ 18 w 60"/>
                    <a:gd name="T5" fmla="*/ 59 h 68"/>
                    <a:gd name="T6" fmla="*/ 21 w 60"/>
                    <a:gd name="T7" fmla="*/ 63 h 68"/>
                    <a:gd name="T8" fmla="*/ 27 w 60"/>
                    <a:gd name="T9" fmla="*/ 64 h 68"/>
                    <a:gd name="T10" fmla="*/ 32 w 60"/>
                    <a:gd name="T11" fmla="*/ 64 h 68"/>
                    <a:gd name="T12" fmla="*/ 35 w 60"/>
                    <a:gd name="T13" fmla="*/ 62 h 68"/>
                    <a:gd name="T14" fmla="*/ 39 w 60"/>
                    <a:gd name="T15" fmla="*/ 62 h 68"/>
                    <a:gd name="T16" fmla="*/ 44 w 60"/>
                    <a:gd name="T17" fmla="*/ 61 h 68"/>
                    <a:gd name="T18" fmla="*/ 53 w 60"/>
                    <a:gd name="T19" fmla="*/ 61 h 68"/>
                    <a:gd name="T20" fmla="*/ 58 w 60"/>
                    <a:gd name="T21" fmla="*/ 61 h 68"/>
                    <a:gd name="T22" fmla="*/ 58 w 60"/>
                    <a:gd name="T23" fmla="*/ 54 h 68"/>
                    <a:gd name="T24" fmla="*/ 56 w 60"/>
                    <a:gd name="T25" fmla="*/ 38 h 68"/>
                    <a:gd name="T26" fmla="*/ 52 w 60"/>
                    <a:gd name="T27" fmla="*/ 12 h 68"/>
                    <a:gd name="T28" fmla="*/ 60 w 60"/>
                    <a:gd name="T29" fmla="*/ 12 h 68"/>
                    <a:gd name="T30" fmla="*/ 43 w 60"/>
                    <a:gd name="T31" fmla="*/ 0 h 68"/>
                    <a:gd name="T32" fmla="*/ 42 w 60"/>
                    <a:gd name="T33" fmla="*/ 7 h 68"/>
                    <a:gd name="T34" fmla="*/ 37 w 60"/>
                    <a:gd name="T35" fmla="*/ 7 h 68"/>
                    <a:gd name="T36" fmla="*/ 29 w 60"/>
                    <a:gd name="T37" fmla="*/ 7 h 68"/>
                    <a:gd name="T38" fmla="*/ 26 w 60"/>
                    <a:gd name="T39" fmla="*/ 7 h 68"/>
                    <a:gd name="T40" fmla="*/ 26 w 60"/>
                    <a:gd name="T41" fmla="*/ 12 h 68"/>
                    <a:gd name="T42" fmla="*/ 26 w 60"/>
                    <a:gd name="T43" fmla="*/ 19 h 68"/>
                    <a:gd name="T44" fmla="*/ 20 w 60"/>
                    <a:gd name="T45" fmla="*/ 25 h 68"/>
                    <a:gd name="T46" fmla="*/ 20 w 60"/>
                    <a:gd name="T47" fmla="*/ 32 h 68"/>
                    <a:gd name="T48" fmla="*/ 16 w 60"/>
                    <a:gd name="T49" fmla="*/ 32 h 68"/>
                    <a:gd name="T50" fmla="*/ 3 w 60"/>
                    <a:gd name="T51" fmla="*/ 32 h 68"/>
                    <a:gd name="T52" fmla="*/ 1 w 60"/>
                    <a:gd name="T53" fmla="*/ 33 h 68"/>
                    <a:gd name="T54" fmla="*/ 4 w 60"/>
                    <a:gd name="T55" fmla="*/ 36 h 68"/>
                    <a:gd name="T56" fmla="*/ 3 w 60"/>
                    <a:gd name="T57" fmla="*/ 41 h 68"/>
                    <a:gd name="T58" fmla="*/ 6 w 60"/>
                    <a:gd name="T59" fmla="*/ 48 h 68"/>
                    <a:gd name="T60" fmla="*/ 3 w 60"/>
                    <a:gd name="T61" fmla="*/ 58 h 68"/>
                    <a:gd name="T62" fmla="*/ 5 w 60"/>
                    <a:gd name="T63" fmla="*/ 57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0" h="68">
                      <a:moveTo>
                        <a:pt x="5" y="57"/>
                      </a:moveTo>
                      <a:cubicBezTo>
                        <a:pt x="7" y="57"/>
                        <a:pt x="13" y="55"/>
                        <a:pt x="15" y="57"/>
                      </a:cubicBezTo>
                      <a:cubicBezTo>
                        <a:pt x="16" y="58"/>
                        <a:pt x="17" y="58"/>
                        <a:pt x="18" y="59"/>
                      </a:cubicBezTo>
                      <a:cubicBezTo>
                        <a:pt x="19" y="61"/>
                        <a:pt x="20" y="62"/>
                        <a:pt x="21" y="63"/>
                      </a:cubicBezTo>
                      <a:cubicBezTo>
                        <a:pt x="22" y="64"/>
                        <a:pt x="26" y="68"/>
                        <a:pt x="27" y="64"/>
                      </a:cubicBezTo>
                      <a:cubicBezTo>
                        <a:pt x="28" y="58"/>
                        <a:pt x="30" y="65"/>
                        <a:pt x="32" y="64"/>
                      </a:cubicBezTo>
                      <a:cubicBezTo>
                        <a:pt x="33" y="62"/>
                        <a:pt x="33" y="62"/>
                        <a:pt x="35" y="62"/>
                      </a:cubicBezTo>
                      <a:cubicBezTo>
                        <a:pt x="37" y="62"/>
                        <a:pt x="38" y="62"/>
                        <a:pt x="39" y="62"/>
                      </a:cubicBezTo>
                      <a:cubicBezTo>
                        <a:pt x="41" y="61"/>
                        <a:pt x="43" y="61"/>
                        <a:pt x="44" y="61"/>
                      </a:cubicBezTo>
                      <a:cubicBezTo>
                        <a:pt x="47" y="61"/>
                        <a:pt x="50" y="61"/>
                        <a:pt x="53" y="61"/>
                      </a:cubicBezTo>
                      <a:cubicBezTo>
                        <a:pt x="54" y="61"/>
                        <a:pt x="57" y="62"/>
                        <a:pt x="58" y="61"/>
                      </a:cubicBezTo>
                      <a:cubicBezTo>
                        <a:pt x="59" y="61"/>
                        <a:pt x="58" y="55"/>
                        <a:pt x="58" y="54"/>
                      </a:cubicBezTo>
                      <a:cubicBezTo>
                        <a:pt x="57" y="48"/>
                        <a:pt x="56" y="43"/>
                        <a:pt x="56" y="38"/>
                      </a:cubicBezTo>
                      <a:cubicBezTo>
                        <a:pt x="55" y="29"/>
                        <a:pt x="53" y="21"/>
                        <a:pt x="52" y="12"/>
                      </a:cubicBezTo>
                      <a:cubicBezTo>
                        <a:pt x="55" y="12"/>
                        <a:pt x="58" y="12"/>
                        <a:pt x="60" y="12"/>
                      </a:cubicBezTo>
                      <a:cubicBezTo>
                        <a:pt x="54" y="8"/>
                        <a:pt x="48" y="4"/>
                        <a:pt x="43" y="0"/>
                      </a:cubicBezTo>
                      <a:cubicBezTo>
                        <a:pt x="43" y="1"/>
                        <a:pt x="43" y="7"/>
                        <a:pt x="42" y="7"/>
                      </a:cubicBezTo>
                      <a:cubicBezTo>
                        <a:pt x="41" y="7"/>
                        <a:pt x="39" y="7"/>
                        <a:pt x="37" y="7"/>
                      </a:cubicBezTo>
                      <a:cubicBezTo>
                        <a:pt x="35" y="7"/>
                        <a:pt x="32" y="7"/>
                        <a:pt x="29" y="7"/>
                      </a:cubicBezTo>
                      <a:cubicBezTo>
                        <a:pt x="29" y="7"/>
                        <a:pt x="26" y="7"/>
                        <a:pt x="26" y="7"/>
                      </a:cubicBezTo>
                      <a:cubicBezTo>
                        <a:pt x="25" y="8"/>
                        <a:pt x="26" y="11"/>
                        <a:pt x="26" y="12"/>
                      </a:cubicBezTo>
                      <a:cubicBezTo>
                        <a:pt x="26" y="14"/>
                        <a:pt x="26" y="17"/>
                        <a:pt x="26" y="19"/>
                      </a:cubicBezTo>
                      <a:cubicBezTo>
                        <a:pt x="26" y="22"/>
                        <a:pt x="20" y="21"/>
                        <a:pt x="20" y="25"/>
                      </a:cubicBezTo>
                      <a:cubicBezTo>
                        <a:pt x="20" y="26"/>
                        <a:pt x="21" y="31"/>
                        <a:pt x="20" y="32"/>
                      </a:cubicBezTo>
                      <a:cubicBezTo>
                        <a:pt x="20" y="32"/>
                        <a:pt x="17" y="32"/>
                        <a:pt x="16" y="32"/>
                      </a:cubicBezTo>
                      <a:cubicBezTo>
                        <a:pt x="12" y="32"/>
                        <a:pt x="7" y="32"/>
                        <a:pt x="3" y="32"/>
                      </a:cubicBezTo>
                      <a:cubicBezTo>
                        <a:pt x="2" y="32"/>
                        <a:pt x="0" y="31"/>
                        <a:pt x="1" y="33"/>
                      </a:cubicBezTo>
                      <a:cubicBezTo>
                        <a:pt x="2" y="34"/>
                        <a:pt x="3" y="35"/>
                        <a:pt x="4" y="36"/>
                      </a:cubicBezTo>
                      <a:cubicBezTo>
                        <a:pt x="5" y="38"/>
                        <a:pt x="4" y="40"/>
                        <a:pt x="3" y="41"/>
                      </a:cubicBezTo>
                      <a:cubicBezTo>
                        <a:pt x="3" y="44"/>
                        <a:pt x="6" y="45"/>
                        <a:pt x="6" y="48"/>
                      </a:cubicBezTo>
                      <a:cubicBezTo>
                        <a:pt x="7" y="51"/>
                        <a:pt x="4" y="55"/>
                        <a:pt x="3" y="58"/>
                      </a:cubicBezTo>
                      <a:cubicBezTo>
                        <a:pt x="4" y="58"/>
                        <a:pt x="4" y="57"/>
                        <a:pt x="5" y="57"/>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226" name="Freeform 768">
                  <a:extLst>
                    <a:ext uri="{FF2B5EF4-FFF2-40B4-BE49-F238E27FC236}">
                      <a16:creationId xmlns:a16="http://schemas.microsoft.com/office/drawing/2014/main" id="{8F7695B8-8C9C-5FE6-8617-616FA31C7ED1}"/>
                    </a:ext>
                  </a:extLst>
                </p:cNvPr>
                <p:cNvSpPr>
                  <a:spLocks/>
                </p:cNvSpPr>
                <p:nvPr/>
              </p:nvSpPr>
              <p:spPr bwMode="auto">
                <a:xfrm>
                  <a:off x="10793094" y="7341107"/>
                  <a:ext cx="296221" cy="247091"/>
                </a:xfrm>
                <a:custGeom>
                  <a:avLst/>
                  <a:gdLst>
                    <a:gd name="T0" fmla="*/ 8 w 29"/>
                    <a:gd name="T1" fmla="*/ 22 h 23"/>
                    <a:gd name="T2" fmla="*/ 10 w 29"/>
                    <a:gd name="T3" fmla="*/ 21 h 23"/>
                    <a:gd name="T4" fmla="*/ 15 w 29"/>
                    <a:gd name="T5" fmla="*/ 21 h 23"/>
                    <a:gd name="T6" fmla="*/ 23 w 29"/>
                    <a:gd name="T7" fmla="*/ 21 h 23"/>
                    <a:gd name="T8" fmla="*/ 27 w 29"/>
                    <a:gd name="T9" fmla="*/ 22 h 23"/>
                    <a:gd name="T10" fmla="*/ 29 w 29"/>
                    <a:gd name="T11" fmla="*/ 19 h 23"/>
                    <a:gd name="T12" fmla="*/ 25 w 29"/>
                    <a:gd name="T13" fmla="*/ 14 h 23"/>
                    <a:gd name="T14" fmla="*/ 25 w 29"/>
                    <a:gd name="T15" fmla="*/ 10 h 23"/>
                    <a:gd name="T16" fmla="*/ 19 w 29"/>
                    <a:gd name="T17" fmla="*/ 4 h 23"/>
                    <a:gd name="T18" fmla="*/ 9 w 29"/>
                    <a:gd name="T19" fmla="*/ 1 h 23"/>
                    <a:gd name="T20" fmla="*/ 5 w 29"/>
                    <a:gd name="T21" fmla="*/ 1 h 23"/>
                    <a:gd name="T22" fmla="*/ 2 w 29"/>
                    <a:gd name="T23" fmla="*/ 6 h 23"/>
                    <a:gd name="T24" fmla="*/ 1 w 29"/>
                    <a:gd name="T25" fmla="*/ 10 h 23"/>
                    <a:gd name="T26" fmla="*/ 2 w 29"/>
                    <a:gd name="T27" fmla="*/ 12 h 23"/>
                    <a:gd name="T28" fmla="*/ 2 w 29"/>
                    <a:gd name="T29" fmla="*/ 14 h 23"/>
                    <a:gd name="T30" fmla="*/ 4 w 29"/>
                    <a:gd name="T31" fmla="*/ 15 h 23"/>
                    <a:gd name="T32" fmla="*/ 9 w 29"/>
                    <a:gd name="T33" fmla="*/ 15 h 23"/>
                    <a:gd name="T34" fmla="*/ 10 w 29"/>
                    <a:gd name="T35" fmla="*/ 14 h 23"/>
                    <a:gd name="T36" fmla="*/ 17 w 29"/>
                    <a:gd name="T37" fmla="*/ 16 h 23"/>
                    <a:gd name="T38" fmla="*/ 11 w 29"/>
                    <a:gd name="T39" fmla="*/ 17 h 23"/>
                    <a:gd name="T40" fmla="*/ 6 w 29"/>
                    <a:gd name="T41" fmla="*/ 18 h 23"/>
                    <a:gd name="T42" fmla="*/ 3 w 29"/>
                    <a:gd name="T43" fmla="*/ 21 h 23"/>
                    <a:gd name="T44" fmla="*/ 5 w 29"/>
                    <a:gd name="T45" fmla="*/ 21 h 23"/>
                    <a:gd name="T46" fmla="*/ 8 w 29"/>
                    <a:gd name="T47" fmla="*/ 2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9" h="23">
                      <a:moveTo>
                        <a:pt x="8" y="22"/>
                      </a:moveTo>
                      <a:cubicBezTo>
                        <a:pt x="9" y="22"/>
                        <a:pt x="9" y="21"/>
                        <a:pt x="10" y="21"/>
                      </a:cubicBezTo>
                      <a:cubicBezTo>
                        <a:pt x="12" y="21"/>
                        <a:pt x="13" y="21"/>
                        <a:pt x="15" y="21"/>
                      </a:cubicBezTo>
                      <a:cubicBezTo>
                        <a:pt x="17" y="21"/>
                        <a:pt x="20" y="20"/>
                        <a:pt x="23" y="21"/>
                      </a:cubicBezTo>
                      <a:cubicBezTo>
                        <a:pt x="24" y="22"/>
                        <a:pt x="25" y="23"/>
                        <a:pt x="27" y="22"/>
                      </a:cubicBezTo>
                      <a:cubicBezTo>
                        <a:pt x="29" y="22"/>
                        <a:pt x="29" y="21"/>
                        <a:pt x="29" y="19"/>
                      </a:cubicBezTo>
                      <a:cubicBezTo>
                        <a:pt x="29" y="17"/>
                        <a:pt x="25" y="16"/>
                        <a:pt x="25" y="14"/>
                      </a:cubicBezTo>
                      <a:cubicBezTo>
                        <a:pt x="25" y="14"/>
                        <a:pt x="25" y="10"/>
                        <a:pt x="25" y="10"/>
                      </a:cubicBezTo>
                      <a:cubicBezTo>
                        <a:pt x="24" y="10"/>
                        <a:pt x="20" y="5"/>
                        <a:pt x="19" y="4"/>
                      </a:cubicBezTo>
                      <a:cubicBezTo>
                        <a:pt x="16" y="1"/>
                        <a:pt x="13" y="0"/>
                        <a:pt x="9" y="1"/>
                      </a:cubicBezTo>
                      <a:cubicBezTo>
                        <a:pt x="8" y="1"/>
                        <a:pt x="5" y="0"/>
                        <a:pt x="5" y="1"/>
                      </a:cubicBezTo>
                      <a:cubicBezTo>
                        <a:pt x="4" y="2"/>
                        <a:pt x="2" y="4"/>
                        <a:pt x="2" y="6"/>
                      </a:cubicBezTo>
                      <a:cubicBezTo>
                        <a:pt x="3" y="8"/>
                        <a:pt x="3" y="9"/>
                        <a:pt x="1" y="10"/>
                      </a:cubicBezTo>
                      <a:cubicBezTo>
                        <a:pt x="0" y="10"/>
                        <a:pt x="3" y="12"/>
                        <a:pt x="2" y="12"/>
                      </a:cubicBezTo>
                      <a:cubicBezTo>
                        <a:pt x="4" y="13"/>
                        <a:pt x="2" y="13"/>
                        <a:pt x="2" y="14"/>
                      </a:cubicBezTo>
                      <a:cubicBezTo>
                        <a:pt x="2" y="14"/>
                        <a:pt x="3" y="15"/>
                        <a:pt x="4" y="15"/>
                      </a:cubicBezTo>
                      <a:cubicBezTo>
                        <a:pt x="4" y="16"/>
                        <a:pt x="8" y="15"/>
                        <a:pt x="9" y="15"/>
                      </a:cubicBezTo>
                      <a:cubicBezTo>
                        <a:pt x="10" y="15"/>
                        <a:pt x="10" y="14"/>
                        <a:pt x="10" y="14"/>
                      </a:cubicBezTo>
                      <a:cubicBezTo>
                        <a:pt x="11" y="14"/>
                        <a:pt x="17" y="17"/>
                        <a:pt x="17" y="16"/>
                      </a:cubicBezTo>
                      <a:cubicBezTo>
                        <a:pt x="16" y="18"/>
                        <a:pt x="12" y="17"/>
                        <a:pt x="11" y="17"/>
                      </a:cubicBezTo>
                      <a:cubicBezTo>
                        <a:pt x="9" y="16"/>
                        <a:pt x="8" y="18"/>
                        <a:pt x="6" y="18"/>
                      </a:cubicBezTo>
                      <a:cubicBezTo>
                        <a:pt x="3" y="18"/>
                        <a:pt x="1" y="18"/>
                        <a:pt x="3" y="21"/>
                      </a:cubicBezTo>
                      <a:cubicBezTo>
                        <a:pt x="3" y="22"/>
                        <a:pt x="4" y="21"/>
                        <a:pt x="5" y="21"/>
                      </a:cubicBezTo>
                      <a:cubicBezTo>
                        <a:pt x="6" y="21"/>
                        <a:pt x="7" y="22"/>
                        <a:pt x="8" y="22"/>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227" name="Freeform 769">
                  <a:extLst>
                    <a:ext uri="{FF2B5EF4-FFF2-40B4-BE49-F238E27FC236}">
                      <a16:creationId xmlns:a16="http://schemas.microsoft.com/office/drawing/2014/main" id="{3AF7F846-6AC7-5E1D-B82E-38D186CA2EA4}"/>
                    </a:ext>
                  </a:extLst>
                </p:cNvPr>
                <p:cNvSpPr>
                  <a:spLocks/>
                </p:cNvSpPr>
                <p:nvPr/>
              </p:nvSpPr>
              <p:spPr bwMode="auto">
                <a:xfrm>
                  <a:off x="11050983" y="6854309"/>
                  <a:ext cx="857301" cy="844522"/>
                </a:xfrm>
                <a:custGeom>
                  <a:avLst/>
                  <a:gdLst>
                    <a:gd name="T0" fmla="*/ 27 w 84"/>
                    <a:gd name="T1" fmla="*/ 1 h 78"/>
                    <a:gd name="T2" fmla="*/ 33 w 84"/>
                    <a:gd name="T3" fmla="*/ 45 h 78"/>
                    <a:gd name="T4" fmla="*/ 32 w 84"/>
                    <a:gd name="T5" fmla="*/ 50 h 78"/>
                    <a:gd name="T6" fmla="*/ 19 w 84"/>
                    <a:gd name="T7" fmla="*/ 50 h 78"/>
                    <a:gd name="T8" fmla="*/ 15 w 84"/>
                    <a:gd name="T9" fmla="*/ 50 h 78"/>
                    <a:gd name="T10" fmla="*/ 12 w 84"/>
                    <a:gd name="T11" fmla="*/ 51 h 78"/>
                    <a:gd name="T12" fmla="*/ 8 w 84"/>
                    <a:gd name="T13" fmla="*/ 51 h 78"/>
                    <a:gd name="T14" fmla="*/ 6 w 84"/>
                    <a:gd name="T15" fmla="*/ 52 h 78"/>
                    <a:gd name="T16" fmla="*/ 3 w 84"/>
                    <a:gd name="T17" fmla="*/ 50 h 78"/>
                    <a:gd name="T18" fmla="*/ 0 w 84"/>
                    <a:gd name="T19" fmla="*/ 55 h 78"/>
                    <a:gd name="T20" fmla="*/ 0 w 84"/>
                    <a:gd name="T21" fmla="*/ 59 h 78"/>
                    <a:gd name="T22" fmla="*/ 3 w 84"/>
                    <a:gd name="T23" fmla="*/ 63 h 78"/>
                    <a:gd name="T24" fmla="*/ 4 w 84"/>
                    <a:gd name="T25" fmla="*/ 67 h 78"/>
                    <a:gd name="T26" fmla="*/ 7 w 84"/>
                    <a:gd name="T27" fmla="*/ 68 h 78"/>
                    <a:gd name="T28" fmla="*/ 11 w 84"/>
                    <a:gd name="T29" fmla="*/ 68 h 78"/>
                    <a:gd name="T30" fmla="*/ 15 w 84"/>
                    <a:gd name="T31" fmla="*/ 66 h 78"/>
                    <a:gd name="T32" fmla="*/ 20 w 84"/>
                    <a:gd name="T33" fmla="*/ 75 h 78"/>
                    <a:gd name="T34" fmla="*/ 20 w 84"/>
                    <a:gd name="T35" fmla="*/ 77 h 78"/>
                    <a:gd name="T36" fmla="*/ 23 w 84"/>
                    <a:gd name="T37" fmla="*/ 77 h 78"/>
                    <a:gd name="T38" fmla="*/ 27 w 84"/>
                    <a:gd name="T39" fmla="*/ 77 h 78"/>
                    <a:gd name="T40" fmla="*/ 30 w 84"/>
                    <a:gd name="T41" fmla="*/ 77 h 78"/>
                    <a:gd name="T42" fmla="*/ 35 w 84"/>
                    <a:gd name="T43" fmla="*/ 71 h 78"/>
                    <a:gd name="T44" fmla="*/ 35 w 84"/>
                    <a:gd name="T45" fmla="*/ 69 h 78"/>
                    <a:gd name="T46" fmla="*/ 39 w 84"/>
                    <a:gd name="T47" fmla="*/ 67 h 78"/>
                    <a:gd name="T48" fmla="*/ 40 w 84"/>
                    <a:gd name="T49" fmla="*/ 63 h 78"/>
                    <a:gd name="T50" fmla="*/ 42 w 84"/>
                    <a:gd name="T51" fmla="*/ 62 h 78"/>
                    <a:gd name="T52" fmla="*/ 49 w 84"/>
                    <a:gd name="T53" fmla="*/ 57 h 78"/>
                    <a:gd name="T54" fmla="*/ 51 w 84"/>
                    <a:gd name="T55" fmla="*/ 57 h 78"/>
                    <a:gd name="T56" fmla="*/ 52 w 84"/>
                    <a:gd name="T57" fmla="*/ 56 h 78"/>
                    <a:gd name="T58" fmla="*/ 55 w 84"/>
                    <a:gd name="T59" fmla="*/ 54 h 78"/>
                    <a:gd name="T60" fmla="*/ 65 w 84"/>
                    <a:gd name="T61" fmla="*/ 53 h 78"/>
                    <a:gd name="T62" fmla="*/ 70 w 84"/>
                    <a:gd name="T63" fmla="*/ 52 h 78"/>
                    <a:gd name="T64" fmla="*/ 78 w 84"/>
                    <a:gd name="T65" fmla="*/ 51 h 78"/>
                    <a:gd name="T66" fmla="*/ 82 w 84"/>
                    <a:gd name="T67" fmla="*/ 31 h 78"/>
                    <a:gd name="T68" fmla="*/ 77 w 84"/>
                    <a:gd name="T69" fmla="*/ 32 h 78"/>
                    <a:gd name="T70" fmla="*/ 77 w 84"/>
                    <a:gd name="T71" fmla="*/ 28 h 78"/>
                    <a:gd name="T72" fmla="*/ 70 w 84"/>
                    <a:gd name="T73" fmla="*/ 26 h 78"/>
                    <a:gd name="T74" fmla="*/ 66 w 84"/>
                    <a:gd name="T75" fmla="*/ 22 h 78"/>
                    <a:gd name="T76" fmla="*/ 63 w 84"/>
                    <a:gd name="T77" fmla="*/ 20 h 78"/>
                    <a:gd name="T78" fmla="*/ 56 w 84"/>
                    <a:gd name="T79" fmla="*/ 14 h 78"/>
                    <a:gd name="T80" fmla="*/ 39 w 84"/>
                    <a:gd name="T81" fmla="*/ 3 h 78"/>
                    <a:gd name="T82" fmla="*/ 35 w 84"/>
                    <a:gd name="T83" fmla="*/ 1 h 78"/>
                    <a:gd name="T84" fmla="*/ 27 w 84"/>
                    <a:gd name="T85" fmla="*/ 1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4" h="78">
                      <a:moveTo>
                        <a:pt x="27" y="1"/>
                      </a:moveTo>
                      <a:cubicBezTo>
                        <a:pt x="29" y="16"/>
                        <a:pt x="31" y="31"/>
                        <a:pt x="33" y="45"/>
                      </a:cubicBezTo>
                      <a:cubicBezTo>
                        <a:pt x="33" y="47"/>
                        <a:pt x="35" y="50"/>
                        <a:pt x="32" y="50"/>
                      </a:cubicBezTo>
                      <a:cubicBezTo>
                        <a:pt x="28" y="50"/>
                        <a:pt x="23" y="50"/>
                        <a:pt x="19" y="50"/>
                      </a:cubicBezTo>
                      <a:cubicBezTo>
                        <a:pt x="17" y="50"/>
                        <a:pt x="16" y="50"/>
                        <a:pt x="15" y="50"/>
                      </a:cubicBezTo>
                      <a:cubicBezTo>
                        <a:pt x="14" y="50"/>
                        <a:pt x="13" y="51"/>
                        <a:pt x="12" y="51"/>
                      </a:cubicBezTo>
                      <a:cubicBezTo>
                        <a:pt x="11" y="52"/>
                        <a:pt x="10" y="51"/>
                        <a:pt x="8" y="51"/>
                      </a:cubicBezTo>
                      <a:cubicBezTo>
                        <a:pt x="7" y="51"/>
                        <a:pt x="7" y="53"/>
                        <a:pt x="6" y="52"/>
                      </a:cubicBezTo>
                      <a:cubicBezTo>
                        <a:pt x="5" y="52"/>
                        <a:pt x="4" y="50"/>
                        <a:pt x="3" y="50"/>
                      </a:cubicBezTo>
                      <a:cubicBezTo>
                        <a:pt x="2" y="50"/>
                        <a:pt x="2" y="56"/>
                        <a:pt x="0" y="55"/>
                      </a:cubicBezTo>
                      <a:cubicBezTo>
                        <a:pt x="0" y="56"/>
                        <a:pt x="0" y="58"/>
                        <a:pt x="0" y="59"/>
                      </a:cubicBezTo>
                      <a:cubicBezTo>
                        <a:pt x="0" y="61"/>
                        <a:pt x="2" y="61"/>
                        <a:pt x="3" y="63"/>
                      </a:cubicBezTo>
                      <a:cubicBezTo>
                        <a:pt x="4" y="64"/>
                        <a:pt x="3" y="66"/>
                        <a:pt x="4" y="67"/>
                      </a:cubicBezTo>
                      <a:cubicBezTo>
                        <a:pt x="5" y="69"/>
                        <a:pt x="6" y="67"/>
                        <a:pt x="7" y="68"/>
                      </a:cubicBezTo>
                      <a:cubicBezTo>
                        <a:pt x="7" y="69"/>
                        <a:pt x="10" y="68"/>
                        <a:pt x="11" y="68"/>
                      </a:cubicBezTo>
                      <a:cubicBezTo>
                        <a:pt x="12" y="68"/>
                        <a:pt x="14" y="66"/>
                        <a:pt x="15" y="66"/>
                      </a:cubicBezTo>
                      <a:cubicBezTo>
                        <a:pt x="17" y="68"/>
                        <a:pt x="18" y="73"/>
                        <a:pt x="20" y="75"/>
                      </a:cubicBezTo>
                      <a:cubicBezTo>
                        <a:pt x="20" y="75"/>
                        <a:pt x="19" y="77"/>
                        <a:pt x="20" y="77"/>
                      </a:cubicBezTo>
                      <a:cubicBezTo>
                        <a:pt x="21" y="78"/>
                        <a:pt x="22" y="76"/>
                        <a:pt x="23" y="77"/>
                      </a:cubicBezTo>
                      <a:cubicBezTo>
                        <a:pt x="24" y="78"/>
                        <a:pt x="26" y="78"/>
                        <a:pt x="27" y="77"/>
                      </a:cubicBezTo>
                      <a:cubicBezTo>
                        <a:pt x="29" y="75"/>
                        <a:pt x="29" y="77"/>
                        <a:pt x="30" y="77"/>
                      </a:cubicBezTo>
                      <a:cubicBezTo>
                        <a:pt x="33" y="77"/>
                        <a:pt x="35" y="73"/>
                        <a:pt x="35" y="71"/>
                      </a:cubicBezTo>
                      <a:cubicBezTo>
                        <a:pt x="35" y="70"/>
                        <a:pt x="33" y="70"/>
                        <a:pt x="35" y="69"/>
                      </a:cubicBezTo>
                      <a:cubicBezTo>
                        <a:pt x="36" y="68"/>
                        <a:pt x="38" y="69"/>
                        <a:pt x="39" y="67"/>
                      </a:cubicBezTo>
                      <a:cubicBezTo>
                        <a:pt x="39" y="66"/>
                        <a:pt x="40" y="64"/>
                        <a:pt x="40" y="63"/>
                      </a:cubicBezTo>
                      <a:cubicBezTo>
                        <a:pt x="41" y="61"/>
                        <a:pt x="41" y="60"/>
                        <a:pt x="42" y="62"/>
                      </a:cubicBezTo>
                      <a:cubicBezTo>
                        <a:pt x="45" y="64"/>
                        <a:pt x="47" y="56"/>
                        <a:pt x="49" y="57"/>
                      </a:cubicBezTo>
                      <a:cubicBezTo>
                        <a:pt x="50" y="57"/>
                        <a:pt x="50" y="57"/>
                        <a:pt x="51" y="57"/>
                      </a:cubicBezTo>
                      <a:cubicBezTo>
                        <a:pt x="51" y="57"/>
                        <a:pt x="52" y="56"/>
                        <a:pt x="52" y="56"/>
                      </a:cubicBezTo>
                      <a:cubicBezTo>
                        <a:pt x="53" y="55"/>
                        <a:pt x="54" y="55"/>
                        <a:pt x="55" y="54"/>
                      </a:cubicBezTo>
                      <a:cubicBezTo>
                        <a:pt x="58" y="51"/>
                        <a:pt x="61" y="54"/>
                        <a:pt x="65" y="53"/>
                      </a:cubicBezTo>
                      <a:cubicBezTo>
                        <a:pt x="67" y="53"/>
                        <a:pt x="68" y="52"/>
                        <a:pt x="70" y="52"/>
                      </a:cubicBezTo>
                      <a:cubicBezTo>
                        <a:pt x="73" y="52"/>
                        <a:pt x="76" y="52"/>
                        <a:pt x="78" y="51"/>
                      </a:cubicBezTo>
                      <a:cubicBezTo>
                        <a:pt x="84" y="49"/>
                        <a:pt x="82" y="36"/>
                        <a:pt x="82" y="31"/>
                      </a:cubicBezTo>
                      <a:cubicBezTo>
                        <a:pt x="81" y="32"/>
                        <a:pt x="78" y="34"/>
                        <a:pt x="77" y="32"/>
                      </a:cubicBezTo>
                      <a:cubicBezTo>
                        <a:pt x="76" y="31"/>
                        <a:pt x="78" y="29"/>
                        <a:pt x="77" y="28"/>
                      </a:cubicBezTo>
                      <a:cubicBezTo>
                        <a:pt x="76" y="26"/>
                        <a:pt x="72" y="27"/>
                        <a:pt x="70" y="26"/>
                      </a:cubicBezTo>
                      <a:cubicBezTo>
                        <a:pt x="68" y="26"/>
                        <a:pt x="67" y="23"/>
                        <a:pt x="66" y="22"/>
                      </a:cubicBezTo>
                      <a:cubicBezTo>
                        <a:pt x="66" y="21"/>
                        <a:pt x="65" y="20"/>
                        <a:pt x="63" y="20"/>
                      </a:cubicBezTo>
                      <a:cubicBezTo>
                        <a:pt x="61" y="18"/>
                        <a:pt x="58" y="16"/>
                        <a:pt x="56" y="14"/>
                      </a:cubicBezTo>
                      <a:cubicBezTo>
                        <a:pt x="50" y="11"/>
                        <a:pt x="44" y="7"/>
                        <a:pt x="39" y="3"/>
                      </a:cubicBezTo>
                      <a:cubicBezTo>
                        <a:pt x="38" y="3"/>
                        <a:pt x="36" y="1"/>
                        <a:pt x="35" y="1"/>
                      </a:cubicBezTo>
                      <a:cubicBezTo>
                        <a:pt x="33" y="0"/>
                        <a:pt x="30" y="1"/>
                        <a:pt x="27" y="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228" name="Freeform 770">
                  <a:extLst>
                    <a:ext uri="{FF2B5EF4-FFF2-40B4-BE49-F238E27FC236}">
                      <a16:creationId xmlns:a16="http://schemas.microsoft.com/office/drawing/2014/main" id="{A5FA6045-A258-51AE-2679-1C8843F5F137}"/>
                    </a:ext>
                  </a:extLst>
                </p:cNvPr>
                <p:cNvSpPr>
                  <a:spLocks/>
                </p:cNvSpPr>
                <p:nvPr/>
              </p:nvSpPr>
              <p:spPr bwMode="auto">
                <a:xfrm>
                  <a:off x="12887562" y="6463395"/>
                  <a:ext cx="564564" cy="582683"/>
                </a:xfrm>
                <a:custGeom>
                  <a:avLst/>
                  <a:gdLst>
                    <a:gd name="T0" fmla="*/ 45 w 55"/>
                    <a:gd name="T1" fmla="*/ 54 h 54"/>
                    <a:gd name="T2" fmla="*/ 48 w 55"/>
                    <a:gd name="T3" fmla="*/ 51 h 54"/>
                    <a:gd name="T4" fmla="*/ 51 w 55"/>
                    <a:gd name="T5" fmla="*/ 48 h 54"/>
                    <a:gd name="T6" fmla="*/ 54 w 55"/>
                    <a:gd name="T7" fmla="*/ 44 h 54"/>
                    <a:gd name="T8" fmla="*/ 55 w 55"/>
                    <a:gd name="T9" fmla="*/ 42 h 54"/>
                    <a:gd name="T10" fmla="*/ 50 w 55"/>
                    <a:gd name="T11" fmla="*/ 36 h 54"/>
                    <a:gd name="T12" fmla="*/ 45 w 55"/>
                    <a:gd name="T13" fmla="*/ 25 h 54"/>
                    <a:gd name="T14" fmla="*/ 40 w 55"/>
                    <a:gd name="T15" fmla="*/ 16 h 54"/>
                    <a:gd name="T16" fmla="*/ 38 w 55"/>
                    <a:gd name="T17" fmla="*/ 8 h 54"/>
                    <a:gd name="T18" fmla="*/ 47 w 55"/>
                    <a:gd name="T19" fmla="*/ 22 h 54"/>
                    <a:gd name="T20" fmla="*/ 49 w 55"/>
                    <a:gd name="T21" fmla="*/ 19 h 54"/>
                    <a:gd name="T22" fmla="*/ 48 w 55"/>
                    <a:gd name="T23" fmla="*/ 14 h 54"/>
                    <a:gd name="T24" fmla="*/ 47 w 55"/>
                    <a:gd name="T25" fmla="*/ 2 h 54"/>
                    <a:gd name="T26" fmla="*/ 38 w 55"/>
                    <a:gd name="T27" fmla="*/ 2 h 54"/>
                    <a:gd name="T28" fmla="*/ 25 w 55"/>
                    <a:gd name="T29" fmla="*/ 3 h 54"/>
                    <a:gd name="T30" fmla="*/ 16 w 55"/>
                    <a:gd name="T31" fmla="*/ 3 h 54"/>
                    <a:gd name="T32" fmla="*/ 4 w 55"/>
                    <a:gd name="T33" fmla="*/ 1 h 54"/>
                    <a:gd name="T34" fmla="*/ 3 w 55"/>
                    <a:gd name="T35" fmla="*/ 0 h 54"/>
                    <a:gd name="T36" fmla="*/ 1 w 55"/>
                    <a:gd name="T37" fmla="*/ 3 h 54"/>
                    <a:gd name="T38" fmla="*/ 2 w 55"/>
                    <a:gd name="T39" fmla="*/ 7 h 54"/>
                    <a:gd name="T40" fmla="*/ 1 w 55"/>
                    <a:gd name="T41" fmla="*/ 11 h 54"/>
                    <a:gd name="T42" fmla="*/ 2 w 55"/>
                    <a:gd name="T43" fmla="*/ 13 h 54"/>
                    <a:gd name="T44" fmla="*/ 2 w 55"/>
                    <a:gd name="T45" fmla="*/ 25 h 54"/>
                    <a:gd name="T46" fmla="*/ 2 w 55"/>
                    <a:gd name="T47" fmla="*/ 52 h 54"/>
                    <a:gd name="T48" fmla="*/ 34 w 55"/>
                    <a:gd name="T49" fmla="*/ 52 h 54"/>
                    <a:gd name="T50" fmla="*/ 40 w 55"/>
                    <a:gd name="T51" fmla="*/ 52 h 54"/>
                    <a:gd name="T52" fmla="*/ 45 w 55"/>
                    <a:gd name="T53"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5" h="54">
                      <a:moveTo>
                        <a:pt x="45" y="54"/>
                      </a:moveTo>
                      <a:cubicBezTo>
                        <a:pt x="46" y="54"/>
                        <a:pt x="46" y="51"/>
                        <a:pt x="48" y="51"/>
                      </a:cubicBezTo>
                      <a:cubicBezTo>
                        <a:pt x="51" y="51"/>
                        <a:pt x="49" y="49"/>
                        <a:pt x="51" y="48"/>
                      </a:cubicBezTo>
                      <a:cubicBezTo>
                        <a:pt x="54" y="47"/>
                        <a:pt x="54" y="47"/>
                        <a:pt x="54" y="44"/>
                      </a:cubicBezTo>
                      <a:cubicBezTo>
                        <a:pt x="53" y="42"/>
                        <a:pt x="53" y="42"/>
                        <a:pt x="55" y="42"/>
                      </a:cubicBezTo>
                      <a:cubicBezTo>
                        <a:pt x="54" y="42"/>
                        <a:pt x="51" y="37"/>
                        <a:pt x="50" y="36"/>
                      </a:cubicBezTo>
                      <a:cubicBezTo>
                        <a:pt x="49" y="32"/>
                        <a:pt x="47" y="28"/>
                        <a:pt x="45" y="25"/>
                      </a:cubicBezTo>
                      <a:cubicBezTo>
                        <a:pt x="43" y="22"/>
                        <a:pt x="42" y="18"/>
                        <a:pt x="40" y="16"/>
                      </a:cubicBezTo>
                      <a:cubicBezTo>
                        <a:pt x="39" y="15"/>
                        <a:pt x="37" y="9"/>
                        <a:pt x="38" y="8"/>
                      </a:cubicBezTo>
                      <a:cubicBezTo>
                        <a:pt x="38" y="8"/>
                        <a:pt x="46" y="22"/>
                        <a:pt x="47" y="22"/>
                      </a:cubicBezTo>
                      <a:cubicBezTo>
                        <a:pt x="48" y="22"/>
                        <a:pt x="49" y="19"/>
                        <a:pt x="49" y="19"/>
                      </a:cubicBezTo>
                      <a:cubicBezTo>
                        <a:pt x="49" y="17"/>
                        <a:pt x="49" y="15"/>
                        <a:pt x="48" y="14"/>
                      </a:cubicBezTo>
                      <a:cubicBezTo>
                        <a:pt x="48" y="10"/>
                        <a:pt x="47" y="6"/>
                        <a:pt x="47" y="2"/>
                      </a:cubicBezTo>
                      <a:cubicBezTo>
                        <a:pt x="45" y="4"/>
                        <a:pt x="40" y="4"/>
                        <a:pt x="38" y="2"/>
                      </a:cubicBezTo>
                      <a:cubicBezTo>
                        <a:pt x="34" y="0"/>
                        <a:pt x="29" y="1"/>
                        <a:pt x="25" y="3"/>
                      </a:cubicBezTo>
                      <a:cubicBezTo>
                        <a:pt x="22" y="5"/>
                        <a:pt x="19" y="4"/>
                        <a:pt x="16" y="3"/>
                      </a:cubicBezTo>
                      <a:cubicBezTo>
                        <a:pt x="12" y="2"/>
                        <a:pt x="8" y="2"/>
                        <a:pt x="4" y="1"/>
                      </a:cubicBezTo>
                      <a:cubicBezTo>
                        <a:pt x="4" y="1"/>
                        <a:pt x="3" y="0"/>
                        <a:pt x="3" y="0"/>
                      </a:cubicBezTo>
                      <a:cubicBezTo>
                        <a:pt x="2" y="1"/>
                        <a:pt x="2" y="2"/>
                        <a:pt x="1" y="3"/>
                      </a:cubicBezTo>
                      <a:cubicBezTo>
                        <a:pt x="0" y="4"/>
                        <a:pt x="3" y="5"/>
                        <a:pt x="2" y="7"/>
                      </a:cubicBezTo>
                      <a:cubicBezTo>
                        <a:pt x="1" y="8"/>
                        <a:pt x="1" y="9"/>
                        <a:pt x="1" y="11"/>
                      </a:cubicBezTo>
                      <a:cubicBezTo>
                        <a:pt x="2" y="11"/>
                        <a:pt x="2" y="12"/>
                        <a:pt x="2" y="13"/>
                      </a:cubicBezTo>
                      <a:cubicBezTo>
                        <a:pt x="2" y="17"/>
                        <a:pt x="2" y="21"/>
                        <a:pt x="2" y="25"/>
                      </a:cubicBezTo>
                      <a:cubicBezTo>
                        <a:pt x="2" y="28"/>
                        <a:pt x="2" y="52"/>
                        <a:pt x="2" y="52"/>
                      </a:cubicBezTo>
                      <a:cubicBezTo>
                        <a:pt x="13" y="52"/>
                        <a:pt x="23" y="52"/>
                        <a:pt x="34" y="52"/>
                      </a:cubicBezTo>
                      <a:cubicBezTo>
                        <a:pt x="36" y="52"/>
                        <a:pt x="38" y="52"/>
                        <a:pt x="40" y="52"/>
                      </a:cubicBezTo>
                      <a:cubicBezTo>
                        <a:pt x="42" y="52"/>
                        <a:pt x="43" y="54"/>
                        <a:pt x="45" y="54"/>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229" name="Freeform 771">
                  <a:extLst>
                    <a:ext uri="{FF2B5EF4-FFF2-40B4-BE49-F238E27FC236}">
                      <a16:creationId xmlns:a16="http://schemas.microsoft.com/office/drawing/2014/main" id="{27C8A9CA-719F-C2C7-D98C-878D87F04EA6}"/>
                    </a:ext>
                  </a:extLst>
                </p:cNvPr>
                <p:cNvSpPr>
                  <a:spLocks/>
                </p:cNvSpPr>
                <p:nvPr/>
              </p:nvSpPr>
              <p:spPr bwMode="auto">
                <a:xfrm>
                  <a:off x="12051166" y="6127803"/>
                  <a:ext cx="205617" cy="420417"/>
                </a:xfrm>
                <a:custGeom>
                  <a:avLst/>
                  <a:gdLst>
                    <a:gd name="T0" fmla="*/ 14 w 20"/>
                    <a:gd name="T1" fmla="*/ 34 h 39"/>
                    <a:gd name="T2" fmla="*/ 17 w 20"/>
                    <a:gd name="T3" fmla="*/ 30 h 39"/>
                    <a:gd name="T4" fmla="*/ 20 w 20"/>
                    <a:gd name="T5" fmla="*/ 27 h 39"/>
                    <a:gd name="T6" fmla="*/ 20 w 20"/>
                    <a:gd name="T7" fmla="*/ 24 h 39"/>
                    <a:gd name="T8" fmla="*/ 19 w 20"/>
                    <a:gd name="T9" fmla="*/ 23 h 39"/>
                    <a:gd name="T10" fmla="*/ 17 w 20"/>
                    <a:gd name="T11" fmla="*/ 20 h 39"/>
                    <a:gd name="T12" fmla="*/ 14 w 20"/>
                    <a:gd name="T13" fmla="*/ 20 h 39"/>
                    <a:gd name="T14" fmla="*/ 16 w 20"/>
                    <a:gd name="T15" fmla="*/ 16 h 39"/>
                    <a:gd name="T16" fmla="*/ 17 w 20"/>
                    <a:gd name="T17" fmla="*/ 10 h 39"/>
                    <a:gd name="T18" fmla="*/ 15 w 20"/>
                    <a:gd name="T19" fmla="*/ 6 h 39"/>
                    <a:gd name="T20" fmla="*/ 18 w 20"/>
                    <a:gd name="T21" fmla="*/ 4 h 39"/>
                    <a:gd name="T22" fmla="*/ 18 w 20"/>
                    <a:gd name="T23" fmla="*/ 1 h 39"/>
                    <a:gd name="T24" fmla="*/ 15 w 20"/>
                    <a:gd name="T25" fmla="*/ 3 h 39"/>
                    <a:gd name="T26" fmla="*/ 14 w 20"/>
                    <a:gd name="T27" fmla="*/ 2 h 39"/>
                    <a:gd name="T28" fmla="*/ 11 w 20"/>
                    <a:gd name="T29" fmla="*/ 0 h 39"/>
                    <a:gd name="T30" fmla="*/ 5 w 20"/>
                    <a:gd name="T31" fmla="*/ 4 h 39"/>
                    <a:gd name="T32" fmla="*/ 2 w 20"/>
                    <a:gd name="T33" fmla="*/ 17 h 39"/>
                    <a:gd name="T34" fmla="*/ 1 w 20"/>
                    <a:gd name="T35" fmla="*/ 21 h 39"/>
                    <a:gd name="T36" fmla="*/ 4 w 20"/>
                    <a:gd name="T37" fmla="*/ 26 h 39"/>
                    <a:gd name="T38" fmla="*/ 8 w 20"/>
                    <a:gd name="T39" fmla="*/ 30 h 39"/>
                    <a:gd name="T40" fmla="*/ 10 w 20"/>
                    <a:gd name="T41" fmla="*/ 39 h 39"/>
                    <a:gd name="T42" fmla="*/ 14 w 20"/>
                    <a:gd name="T43" fmla="*/ 34 h 39"/>
                    <a:gd name="T44" fmla="*/ 14 w 20"/>
                    <a:gd name="T45" fmla="*/ 3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 h="39">
                      <a:moveTo>
                        <a:pt x="14" y="34"/>
                      </a:moveTo>
                      <a:cubicBezTo>
                        <a:pt x="12" y="32"/>
                        <a:pt x="16" y="30"/>
                        <a:pt x="17" y="30"/>
                      </a:cubicBezTo>
                      <a:cubicBezTo>
                        <a:pt x="19" y="29"/>
                        <a:pt x="20" y="28"/>
                        <a:pt x="20" y="27"/>
                      </a:cubicBezTo>
                      <a:cubicBezTo>
                        <a:pt x="20" y="26"/>
                        <a:pt x="20" y="25"/>
                        <a:pt x="20" y="24"/>
                      </a:cubicBezTo>
                      <a:cubicBezTo>
                        <a:pt x="20" y="23"/>
                        <a:pt x="19" y="23"/>
                        <a:pt x="19" y="23"/>
                      </a:cubicBezTo>
                      <a:cubicBezTo>
                        <a:pt x="18" y="22"/>
                        <a:pt x="18" y="21"/>
                        <a:pt x="17" y="20"/>
                      </a:cubicBezTo>
                      <a:cubicBezTo>
                        <a:pt x="16" y="20"/>
                        <a:pt x="15" y="21"/>
                        <a:pt x="14" y="20"/>
                      </a:cubicBezTo>
                      <a:cubicBezTo>
                        <a:pt x="11" y="18"/>
                        <a:pt x="14" y="17"/>
                        <a:pt x="16" y="16"/>
                      </a:cubicBezTo>
                      <a:cubicBezTo>
                        <a:pt x="18" y="15"/>
                        <a:pt x="19" y="12"/>
                        <a:pt x="17" y="10"/>
                      </a:cubicBezTo>
                      <a:cubicBezTo>
                        <a:pt x="17" y="9"/>
                        <a:pt x="14" y="7"/>
                        <a:pt x="15" y="6"/>
                      </a:cubicBezTo>
                      <a:cubicBezTo>
                        <a:pt x="16" y="5"/>
                        <a:pt x="17" y="5"/>
                        <a:pt x="18" y="4"/>
                      </a:cubicBezTo>
                      <a:cubicBezTo>
                        <a:pt x="18" y="4"/>
                        <a:pt x="18" y="1"/>
                        <a:pt x="18" y="1"/>
                      </a:cubicBezTo>
                      <a:cubicBezTo>
                        <a:pt x="17" y="1"/>
                        <a:pt x="16" y="4"/>
                        <a:pt x="15" y="3"/>
                      </a:cubicBezTo>
                      <a:cubicBezTo>
                        <a:pt x="15" y="3"/>
                        <a:pt x="14" y="2"/>
                        <a:pt x="14" y="2"/>
                      </a:cubicBezTo>
                      <a:cubicBezTo>
                        <a:pt x="13" y="1"/>
                        <a:pt x="12" y="0"/>
                        <a:pt x="11" y="0"/>
                      </a:cubicBezTo>
                      <a:cubicBezTo>
                        <a:pt x="9" y="1"/>
                        <a:pt x="6" y="2"/>
                        <a:pt x="5" y="4"/>
                      </a:cubicBezTo>
                      <a:cubicBezTo>
                        <a:pt x="3" y="8"/>
                        <a:pt x="5" y="14"/>
                        <a:pt x="2" y="17"/>
                      </a:cubicBezTo>
                      <a:cubicBezTo>
                        <a:pt x="0" y="19"/>
                        <a:pt x="0" y="19"/>
                        <a:pt x="1" y="21"/>
                      </a:cubicBezTo>
                      <a:cubicBezTo>
                        <a:pt x="1" y="23"/>
                        <a:pt x="4" y="24"/>
                        <a:pt x="4" y="26"/>
                      </a:cubicBezTo>
                      <a:cubicBezTo>
                        <a:pt x="5" y="28"/>
                        <a:pt x="8" y="29"/>
                        <a:pt x="8" y="30"/>
                      </a:cubicBezTo>
                      <a:cubicBezTo>
                        <a:pt x="9" y="33"/>
                        <a:pt x="10" y="37"/>
                        <a:pt x="10" y="39"/>
                      </a:cubicBezTo>
                      <a:cubicBezTo>
                        <a:pt x="12" y="39"/>
                        <a:pt x="16" y="37"/>
                        <a:pt x="14" y="34"/>
                      </a:cubicBezTo>
                      <a:cubicBezTo>
                        <a:pt x="13" y="33"/>
                        <a:pt x="15" y="35"/>
                        <a:pt x="14" y="34"/>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230" name="Freeform 772">
                  <a:extLst>
                    <a:ext uri="{FF2B5EF4-FFF2-40B4-BE49-F238E27FC236}">
                      <a16:creationId xmlns:a16="http://schemas.microsoft.com/office/drawing/2014/main" id="{CC6B863B-7F9C-FC16-5ABD-53FC819A41B1}"/>
                    </a:ext>
                  </a:extLst>
                </p:cNvPr>
                <p:cNvSpPr>
                  <a:spLocks/>
                </p:cNvSpPr>
                <p:nvPr/>
              </p:nvSpPr>
              <p:spPr bwMode="auto">
                <a:xfrm>
                  <a:off x="12141780" y="6374887"/>
                  <a:ext cx="777151" cy="792893"/>
                </a:xfrm>
                <a:custGeom>
                  <a:avLst/>
                  <a:gdLst>
                    <a:gd name="T0" fmla="*/ 21 w 76"/>
                    <a:gd name="T1" fmla="*/ 55 h 73"/>
                    <a:gd name="T2" fmla="*/ 25 w 76"/>
                    <a:gd name="T3" fmla="*/ 57 h 73"/>
                    <a:gd name="T4" fmla="*/ 28 w 76"/>
                    <a:gd name="T5" fmla="*/ 55 h 73"/>
                    <a:gd name="T6" fmla="*/ 33 w 76"/>
                    <a:gd name="T7" fmla="*/ 53 h 73"/>
                    <a:gd name="T8" fmla="*/ 44 w 76"/>
                    <a:gd name="T9" fmla="*/ 59 h 73"/>
                    <a:gd name="T10" fmla="*/ 70 w 76"/>
                    <a:gd name="T11" fmla="*/ 73 h 73"/>
                    <a:gd name="T12" fmla="*/ 71 w 76"/>
                    <a:gd name="T13" fmla="*/ 71 h 73"/>
                    <a:gd name="T14" fmla="*/ 75 w 76"/>
                    <a:gd name="T15" fmla="*/ 71 h 73"/>
                    <a:gd name="T16" fmla="*/ 75 w 76"/>
                    <a:gd name="T17" fmla="*/ 66 h 73"/>
                    <a:gd name="T18" fmla="*/ 75 w 76"/>
                    <a:gd name="T19" fmla="*/ 44 h 73"/>
                    <a:gd name="T20" fmla="*/ 75 w 76"/>
                    <a:gd name="T21" fmla="*/ 24 h 73"/>
                    <a:gd name="T22" fmla="*/ 75 w 76"/>
                    <a:gd name="T23" fmla="*/ 20 h 73"/>
                    <a:gd name="T24" fmla="*/ 74 w 76"/>
                    <a:gd name="T25" fmla="*/ 17 h 73"/>
                    <a:gd name="T26" fmla="*/ 76 w 76"/>
                    <a:gd name="T27" fmla="*/ 14 h 73"/>
                    <a:gd name="T28" fmla="*/ 74 w 76"/>
                    <a:gd name="T29" fmla="*/ 11 h 73"/>
                    <a:gd name="T30" fmla="*/ 76 w 76"/>
                    <a:gd name="T31" fmla="*/ 8 h 73"/>
                    <a:gd name="T32" fmla="*/ 67 w 76"/>
                    <a:gd name="T33" fmla="*/ 5 h 73"/>
                    <a:gd name="T34" fmla="*/ 61 w 76"/>
                    <a:gd name="T35" fmla="*/ 2 h 73"/>
                    <a:gd name="T36" fmla="*/ 51 w 76"/>
                    <a:gd name="T37" fmla="*/ 6 h 73"/>
                    <a:gd name="T38" fmla="*/ 51 w 76"/>
                    <a:gd name="T39" fmla="*/ 9 h 73"/>
                    <a:gd name="T40" fmla="*/ 50 w 76"/>
                    <a:gd name="T41" fmla="*/ 14 h 73"/>
                    <a:gd name="T42" fmla="*/ 41 w 76"/>
                    <a:gd name="T43" fmla="*/ 13 h 73"/>
                    <a:gd name="T44" fmla="*/ 36 w 76"/>
                    <a:gd name="T45" fmla="*/ 12 h 73"/>
                    <a:gd name="T46" fmla="*/ 31 w 76"/>
                    <a:gd name="T47" fmla="*/ 10 h 73"/>
                    <a:gd name="T48" fmla="*/ 29 w 76"/>
                    <a:gd name="T49" fmla="*/ 6 h 73"/>
                    <a:gd name="T50" fmla="*/ 23 w 76"/>
                    <a:gd name="T51" fmla="*/ 3 h 73"/>
                    <a:gd name="T52" fmla="*/ 17 w 76"/>
                    <a:gd name="T53" fmla="*/ 2 h 73"/>
                    <a:gd name="T54" fmla="*/ 11 w 76"/>
                    <a:gd name="T55" fmla="*/ 0 h 73"/>
                    <a:gd name="T56" fmla="*/ 11 w 76"/>
                    <a:gd name="T57" fmla="*/ 4 h 73"/>
                    <a:gd name="T58" fmla="*/ 9 w 76"/>
                    <a:gd name="T59" fmla="*/ 6 h 73"/>
                    <a:gd name="T60" fmla="*/ 5 w 76"/>
                    <a:gd name="T61" fmla="*/ 8 h 73"/>
                    <a:gd name="T62" fmla="*/ 5 w 76"/>
                    <a:gd name="T63" fmla="*/ 14 h 73"/>
                    <a:gd name="T64" fmla="*/ 1 w 76"/>
                    <a:gd name="T65" fmla="*/ 17 h 73"/>
                    <a:gd name="T66" fmla="*/ 3 w 76"/>
                    <a:gd name="T67" fmla="*/ 21 h 73"/>
                    <a:gd name="T68" fmla="*/ 3 w 76"/>
                    <a:gd name="T69" fmla="*/ 26 h 73"/>
                    <a:gd name="T70" fmla="*/ 3 w 76"/>
                    <a:gd name="T71" fmla="*/ 31 h 73"/>
                    <a:gd name="T72" fmla="*/ 3 w 76"/>
                    <a:gd name="T73" fmla="*/ 34 h 73"/>
                    <a:gd name="T74" fmla="*/ 3 w 76"/>
                    <a:gd name="T75" fmla="*/ 37 h 73"/>
                    <a:gd name="T76" fmla="*/ 1 w 76"/>
                    <a:gd name="T77" fmla="*/ 40 h 73"/>
                    <a:gd name="T78" fmla="*/ 4 w 76"/>
                    <a:gd name="T79" fmla="*/ 46 h 73"/>
                    <a:gd name="T80" fmla="*/ 7 w 76"/>
                    <a:gd name="T81" fmla="*/ 48 h 73"/>
                    <a:gd name="T82" fmla="*/ 11 w 76"/>
                    <a:gd name="T83" fmla="*/ 49 h 73"/>
                    <a:gd name="T84" fmla="*/ 14 w 76"/>
                    <a:gd name="T85" fmla="*/ 53 h 73"/>
                    <a:gd name="T86" fmla="*/ 21 w 76"/>
                    <a:gd name="T87" fmla="*/ 55 h 73"/>
                    <a:gd name="T88" fmla="*/ 21 w 76"/>
                    <a:gd name="T89" fmla="*/ 5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 h="73">
                      <a:moveTo>
                        <a:pt x="21" y="55"/>
                      </a:moveTo>
                      <a:cubicBezTo>
                        <a:pt x="21" y="56"/>
                        <a:pt x="24" y="58"/>
                        <a:pt x="25" y="57"/>
                      </a:cubicBezTo>
                      <a:cubicBezTo>
                        <a:pt x="26" y="56"/>
                        <a:pt x="27" y="56"/>
                        <a:pt x="28" y="55"/>
                      </a:cubicBezTo>
                      <a:cubicBezTo>
                        <a:pt x="29" y="55"/>
                        <a:pt x="32" y="53"/>
                        <a:pt x="33" y="53"/>
                      </a:cubicBezTo>
                      <a:cubicBezTo>
                        <a:pt x="37" y="55"/>
                        <a:pt x="40" y="57"/>
                        <a:pt x="44" y="59"/>
                      </a:cubicBezTo>
                      <a:cubicBezTo>
                        <a:pt x="53" y="64"/>
                        <a:pt x="61" y="69"/>
                        <a:pt x="70" y="73"/>
                      </a:cubicBezTo>
                      <a:cubicBezTo>
                        <a:pt x="70" y="71"/>
                        <a:pt x="69" y="71"/>
                        <a:pt x="71" y="71"/>
                      </a:cubicBezTo>
                      <a:cubicBezTo>
                        <a:pt x="71" y="71"/>
                        <a:pt x="75" y="71"/>
                        <a:pt x="75" y="71"/>
                      </a:cubicBezTo>
                      <a:cubicBezTo>
                        <a:pt x="75" y="69"/>
                        <a:pt x="75" y="68"/>
                        <a:pt x="75" y="66"/>
                      </a:cubicBezTo>
                      <a:cubicBezTo>
                        <a:pt x="75" y="59"/>
                        <a:pt x="75" y="52"/>
                        <a:pt x="75" y="44"/>
                      </a:cubicBezTo>
                      <a:cubicBezTo>
                        <a:pt x="75" y="37"/>
                        <a:pt x="75" y="30"/>
                        <a:pt x="75" y="24"/>
                      </a:cubicBezTo>
                      <a:cubicBezTo>
                        <a:pt x="75" y="22"/>
                        <a:pt x="75" y="21"/>
                        <a:pt x="75" y="20"/>
                      </a:cubicBezTo>
                      <a:cubicBezTo>
                        <a:pt x="74" y="19"/>
                        <a:pt x="74" y="18"/>
                        <a:pt x="74" y="17"/>
                      </a:cubicBezTo>
                      <a:cubicBezTo>
                        <a:pt x="74" y="16"/>
                        <a:pt x="76" y="15"/>
                        <a:pt x="76" y="14"/>
                      </a:cubicBezTo>
                      <a:cubicBezTo>
                        <a:pt x="76" y="13"/>
                        <a:pt x="74" y="12"/>
                        <a:pt x="74" y="11"/>
                      </a:cubicBezTo>
                      <a:cubicBezTo>
                        <a:pt x="74" y="10"/>
                        <a:pt x="75" y="9"/>
                        <a:pt x="76" y="8"/>
                      </a:cubicBezTo>
                      <a:cubicBezTo>
                        <a:pt x="73" y="6"/>
                        <a:pt x="70" y="7"/>
                        <a:pt x="67" y="5"/>
                      </a:cubicBezTo>
                      <a:cubicBezTo>
                        <a:pt x="65" y="4"/>
                        <a:pt x="64" y="2"/>
                        <a:pt x="61" y="2"/>
                      </a:cubicBezTo>
                      <a:cubicBezTo>
                        <a:pt x="57" y="2"/>
                        <a:pt x="53" y="3"/>
                        <a:pt x="51" y="6"/>
                      </a:cubicBezTo>
                      <a:cubicBezTo>
                        <a:pt x="50" y="7"/>
                        <a:pt x="50" y="8"/>
                        <a:pt x="51" y="9"/>
                      </a:cubicBezTo>
                      <a:cubicBezTo>
                        <a:pt x="52" y="11"/>
                        <a:pt x="51" y="12"/>
                        <a:pt x="50" y="14"/>
                      </a:cubicBezTo>
                      <a:cubicBezTo>
                        <a:pt x="48" y="17"/>
                        <a:pt x="44" y="15"/>
                        <a:pt x="41" y="13"/>
                      </a:cubicBezTo>
                      <a:cubicBezTo>
                        <a:pt x="39" y="13"/>
                        <a:pt x="38" y="12"/>
                        <a:pt x="36" y="12"/>
                      </a:cubicBezTo>
                      <a:cubicBezTo>
                        <a:pt x="34" y="11"/>
                        <a:pt x="32" y="12"/>
                        <a:pt x="31" y="10"/>
                      </a:cubicBezTo>
                      <a:cubicBezTo>
                        <a:pt x="30" y="9"/>
                        <a:pt x="30" y="7"/>
                        <a:pt x="29" y="6"/>
                      </a:cubicBezTo>
                      <a:cubicBezTo>
                        <a:pt x="28" y="4"/>
                        <a:pt x="25" y="4"/>
                        <a:pt x="23" y="3"/>
                      </a:cubicBezTo>
                      <a:cubicBezTo>
                        <a:pt x="21" y="2"/>
                        <a:pt x="19" y="2"/>
                        <a:pt x="17" y="2"/>
                      </a:cubicBezTo>
                      <a:cubicBezTo>
                        <a:pt x="15" y="2"/>
                        <a:pt x="14" y="1"/>
                        <a:pt x="11" y="0"/>
                      </a:cubicBezTo>
                      <a:cubicBezTo>
                        <a:pt x="11" y="1"/>
                        <a:pt x="11" y="2"/>
                        <a:pt x="11" y="4"/>
                      </a:cubicBezTo>
                      <a:cubicBezTo>
                        <a:pt x="11" y="5"/>
                        <a:pt x="11" y="4"/>
                        <a:pt x="9" y="6"/>
                      </a:cubicBezTo>
                      <a:cubicBezTo>
                        <a:pt x="8" y="7"/>
                        <a:pt x="7" y="7"/>
                        <a:pt x="5" y="8"/>
                      </a:cubicBezTo>
                      <a:cubicBezTo>
                        <a:pt x="3" y="10"/>
                        <a:pt x="6" y="12"/>
                        <a:pt x="5" y="14"/>
                      </a:cubicBezTo>
                      <a:cubicBezTo>
                        <a:pt x="4" y="16"/>
                        <a:pt x="1" y="16"/>
                        <a:pt x="1" y="17"/>
                      </a:cubicBezTo>
                      <a:cubicBezTo>
                        <a:pt x="1" y="19"/>
                        <a:pt x="2" y="20"/>
                        <a:pt x="3" y="21"/>
                      </a:cubicBezTo>
                      <a:cubicBezTo>
                        <a:pt x="3" y="23"/>
                        <a:pt x="3" y="25"/>
                        <a:pt x="3" y="26"/>
                      </a:cubicBezTo>
                      <a:cubicBezTo>
                        <a:pt x="3" y="28"/>
                        <a:pt x="4" y="29"/>
                        <a:pt x="3" y="31"/>
                      </a:cubicBezTo>
                      <a:cubicBezTo>
                        <a:pt x="3" y="32"/>
                        <a:pt x="3" y="33"/>
                        <a:pt x="3" y="34"/>
                      </a:cubicBezTo>
                      <a:cubicBezTo>
                        <a:pt x="3" y="35"/>
                        <a:pt x="4" y="36"/>
                        <a:pt x="3" y="37"/>
                      </a:cubicBezTo>
                      <a:cubicBezTo>
                        <a:pt x="3" y="38"/>
                        <a:pt x="0" y="38"/>
                        <a:pt x="1" y="40"/>
                      </a:cubicBezTo>
                      <a:cubicBezTo>
                        <a:pt x="3" y="42"/>
                        <a:pt x="4" y="43"/>
                        <a:pt x="4" y="46"/>
                      </a:cubicBezTo>
                      <a:cubicBezTo>
                        <a:pt x="4" y="48"/>
                        <a:pt x="6" y="47"/>
                        <a:pt x="7" y="48"/>
                      </a:cubicBezTo>
                      <a:cubicBezTo>
                        <a:pt x="9" y="48"/>
                        <a:pt x="10" y="48"/>
                        <a:pt x="11" y="49"/>
                      </a:cubicBezTo>
                      <a:cubicBezTo>
                        <a:pt x="12" y="50"/>
                        <a:pt x="13" y="52"/>
                        <a:pt x="14" y="53"/>
                      </a:cubicBezTo>
                      <a:cubicBezTo>
                        <a:pt x="16" y="54"/>
                        <a:pt x="19" y="53"/>
                        <a:pt x="21" y="55"/>
                      </a:cubicBezTo>
                      <a:cubicBezTo>
                        <a:pt x="22" y="56"/>
                        <a:pt x="20" y="54"/>
                        <a:pt x="21" y="55"/>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231" name="Freeform 773">
                  <a:extLst>
                    <a:ext uri="{FF2B5EF4-FFF2-40B4-BE49-F238E27FC236}">
                      <a16:creationId xmlns:a16="http://schemas.microsoft.com/office/drawing/2014/main" id="{D400AADF-8262-35E4-7EBD-C0C538B75A9D}"/>
                    </a:ext>
                  </a:extLst>
                </p:cNvPr>
                <p:cNvSpPr>
                  <a:spLocks/>
                </p:cNvSpPr>
                <p:nvPr/>
              </p:nvSpPr>
              <p:spPr bwMode="auto">
                <a:xfrm>
                  <a:off x="10803550" y="6710485"/>
                  <a:ext cx="428652" cy="368788"/>
                </a:xfrm>
                <a:custGeom>
                  <a:avLst/>
                  <a:gdLst>
                    <a:gd name="T0" fmla="*/ 19 w 42"/>
                    <a:gd name="T1" fmla="*/ 34 h 34"/>
                    <a:gd name="T2" fmla="*/ 20 w 42"/>
                    <a:gd name="T3" fmla="*/ 25 h 34"/>
                    <a:gd name="T4" fmla="*/ 24 w 42"/>
                    <a:gd name="T5" fmla="*/ 22 h 34"/>
                    <a:gd name="T6" fmla="*/ 25 w 42"/>
                    <a:gd name="T7" fmla="*/ 20 h 34"/>
                    <a:gd name="T8" fmla="*/ 25 w 42"/>
                    <a:gd name="T9" fmla="*/ 9 h 34"/>
                    <a:gd name="T10" fmla="*/ 32 w 42"/>
                    <a:gd name="T11" fmla="*/ 9 h 34"/>
                    <a:gd name="T12" fmla="*/ 41 w 42"/>
                    <a:gd name="T13" fmla="*/ 9 h 34"/>
                    <a:gd name="T14" fmla="*/ 42 w 42"/>
                    <a:gd name="T15" fmla="*/ 2 h 34"/>
                    <a:gd name="T16" fmla="*/ 40 w 42"/>
                    <a:gd name="T17" fmla="*/ 0 h 34"/>
                    <a:gd name="T18" fmla="*/ 20 w 42"/>
                    <a:gd name="T19" fmla="*/ 0 h 34"/>
                    <a:gd name="T20" fmla="*/ 15 w 42"/>
                    <a:gd name="T21" fmla="*/ 6 h 34"/>
                    <a:gd name="T22" fmla="*/ 10 w 42"/>
                    <a:gd name="T23" fmla="*/ 17 h 34"/>
                    <a:gd name="T24" fmla="*/ 8 w 42"/>
                    <a:gd name="T25" fmla="*/ 18 h 34"/>
                    <a:gd name="T26" fmla="*/ 4 w 42"/>
                    <a:gd name="T27" fmla="*/ 25 h 34"/>
                    <a:gd name="T28" fmla="*/ 0 w 42"/>
                    <a:gd name="T29" fmla="*/ 34 h 34"/>
                    <a:gd name="T30" fmla="*/ 19 w 42"/>
                    <a:gd name="T31"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 h="34">
                      <a:moveTo>
                        <a:pt x="19" y="34"/>
                      </a:moveTo>
                      <a:cubicBezTo>
                        <a:pt x="19" y="31"/>
                        <a:pt x="18" y="26"/>
                        <a:pt x="20" y="25"/>
                      </a:cubicBezTo>
                      <a:cubicBezTo>
                        <a:pt x="21" y="24"/>
                        <a:pt x="23" y="23"/>
                        <a:pt x="24" y="22"/>
                      </a:cubicBezTo>
                      <a:cubicBezTo>
                        <a:pt x="25" y="22"/>
                        <a:pt x="25" y="20"/>
                        <a:pt x="25" y="20"/>
                      </a:cubicBezTo>
                      <a:cubicBezTo>
                        <a:pt x="25" y="16"/>
                        <a:pt x="25" y="13"/>
                        <a:pt x="25" y="9"/>
                      </a:cubicBezTo>
                      <a:cubicBezTo>
                        <a:pt x="25" y="9"/>
                        <a:pt x="31" y="9"/>
                        <a:pt x="32" y="9"/>
                      </a:cubicBezTo>
                      <a:cubicBezTo>
                        <a:pt x="35" y="9"/>
                        <a:pt x="38" y="9"/>
                        <a:pt x="41" y="9"/>
                      </a:cubicBezTo>
                      <a:cubicBezTo>
                        <a:pt x="42" y="9"/>
                        <a:pt x="42" y="3"/>
                        <a:pt x="42" y="2"/>
                      </a:cubicBezTo>
                      <a:cubicBezTo>
                        <a:pt x="42" y="0"/>
                        <a:pt x="42" y="0"/>
                        <a:pt x="40" y="0"/>
                      </a:cubicBezTo>
                      <a:cubicBezTo>
                        <a:pt x="33" y="0"/>
                        <a:pt x="27" y="0"/>
                        <a:pt x="20" y="0"/>
                      </a:cubicBezTo>
                      <a:cubicBezTo>
                        <a:pt x="18" y="2"/>
                        <a:pt x="17" y="4"/>
                        <a:pt x="15" y="6"/>
                      </a:cubicBezTo>
                      <a:cubicBezTo>
                        <a:pt x="11" y="9"/>
                        <a:pt x="11" y="12"/>
                        <a:pt x="10" y="17"/>
                      </a:cubicBezTo>
                      <a:cubicBezTo>
                        <a:pt x="10" y="17"/>
                        <a:pt x="9" y="18"/>
                        <a:pt x="8" y="18"/>
                      </a:cubicBezTo>
                      <a:cubicBezTo>
                        <a:pt x="6" y="20"/>
                        <a:pt x="5" y="22"/>
                        <a:pt x="4" y="25"/>
                      </a:cubicBezTo>
                      <a:cubicBezTo>
                        <a:pt x="2" y="28"/>
                        <a:pt x="0" y="30"/>
                        <a:pt x="0" y="34"/>
                      </a:cubicBezTo>
                      <a:cubicBezTo>
                        <a:pt x="6" y="34"/>
                        <a:pt x="13" y="34"/>
                        <a:pt x="19" y="34"/>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232" name="Freeform 774">
                  <a:extLst>
                    <a:ext uri="{FF2B5EF4-FFF2-40B4-BE49-F238E27FC236}">
                      <a16:creationId xmlns:a16="http://schemas.microsoft.com/office/drawing/2014/main" id="{FA1A1B22-10BB-B21F-1B19-AD22D2CC9464}"/>
                    </a:ext>
                  </a:extLst>
                </p:cNvPr>
                <p:cNvSpPr>
                  <a:spLocks/>
                </p:cNvSpPr>
                <p:nvPr/>
              </p:nvSpPr>
              <p:spPr bwMode="auto">
                <a:xfrm>
                  <a:off x="11009162" y="6190495"/>
                  <a:ext cx="613353" cy="519990"/>
                </a:xfrm>
                <a:custGeom>
                  <a:avLst/>
                  <a:gdLst>
                    <a:gd name="T0" fmla="*/ 22 w 60"/>
                    <a:gd name="T1" fmla="*/ 48 h 48"/>
                    <a:gd name="T2" fmla="*/ 23 w 60"/>
                    <a:gd name="T3" fmla="*/ 41 h 48"/>
                    <a:gd name="T4" fmla="*/ 29 w 60"/>
                    <a:gd name="T5" fmla="*/ 37 h 48"/>
                    <a:gd name="T6" fmla="*/ 33 w 60"/>
                    <a:gd name="T7" fmla="*/ 37 h 48"/>
                    <a:gd name="T8" fmla="*/ 38 w 60"/>
                    <a:gd name="T9" fmla="*/ 35 h 48"/>
                    <a:gd name="T10" fmla="*/ 40 w 60"/>
                    <a:gd name="T11" fmla="*/ 32 h 48"/>
                    <a:gd name="T12" fmla="*/ 45 w 60"/>
                    <a:gd name="T13" fmla="*/ 31 h 48"/>
                    <a:gd name="T14" fmla="*/ 46 w 60"/>
                    <a:gd name="T15" fmla="*/ 28 h 48"/>
                    <a:gd name="T16" fmla="*/ 50 w 60"/>
                    <a:gd name="T17" fmla="*/ 25 h 48"/>
                    <a:gd name="T18" fmla="*/ 53 w 60"/>
                    <a:gd name="T19" fmla="*/ 23 h 48"/>
                    <a:gd name="T20" fmla="*/ 58 w 60"/>
                    <a:gd name="T21" fmla="*/ 24 h 48"/>
                    <a:gd name="T22" fmla="*/ 56 w 60"/>
                    <a:gd name="T23" fmla="*/ 16 h 48"/>
                    <a:gd name="T24" fmla="*/ 56 w 60"/>
                    <a:gd name="T25" fmla="*/ 10 h 48"/>
                    <a:gd name="T26" fmla="*/ 55 w 60"/>
                    <a:gd name="T27" fmla="*/ 7 h 48"/>
                    <a:gd name="T28" fmla="*/ 51 w 60"/>
                    <a:gd name="T29" fmla="*/ 6 h 48"/>
                    <a:gd name="T30" fmla="*/ 47 w 60"/>
                    <a:gd name="T31" fmla="*/ 6 h 48"/>
                    <a:gd name="T32" fmla="*/ 42 w 60"/>
                    <a:gd name="T33" fmla="*/ 6 h 48"/>
                    <a:gd name="T34" fmla="*/ 35 w 60"/>
                    <a:gd name="T35" fmla="*/ 4 h 48"/>
                    <a:gd name="T36" fmla="*/ 30 w 60"/>
                    <a:gd name="T37" fmla="*/ 13 h 48"/>
                    <a:gd name="T38" fmla="*/ 20 w 60"/>
                    <a:gd name="T39" fmla="*/ 19 h 48"/>
                    <a:gd name="T40" fmla="*/ 16 w 60"/>
                    <a:gd name="T41" fmla="*/ 27 h 48"/>
                    <a:gd name="T42" fmla="*/ 16 w 60"/>
                    <a:gd name="T43" fmla="*/ 35 h 48"/>
                    <a:gd name="T44" fmla="*/ 14 w 60"/>
                    <a:gd name="T45" fmla="*/ 39 h 48"/>
                    <a:gd name="T46" fmla="*/ 9 w 60"/>
                    <a:gd name="T47" fmla="*/ 42 h 48"/>
                    <a:gd name="T48" fmla="*/ 5 w 60"/>
                    <a:gd name="T49" fmla="*/ 45 h 48"/>
                    <a:gd name="T50" fmla="*/ 0 w 60"/>
                    <a:gd name="T51" fmla="*/ 48 h 48"/>
                    <a:gd name="T52" fmla="*/ 22 w 60"/>
                    <a:gd name="T53"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0" h="48">
                      <a:moveTo>
                        <a:pt x="22" y="48"/>
                      </a:moveTo>
                      <a:cubicBezTo>
                        <a:pt x="22" y="45"/>
                        <a:pt x="21" y="43"/>
                        <a:pt x="23" y="41"/>
                      </a:cubicBezTo>
                      <a:cubicBezTo>
                        <a:pt x="25" y="40"/>
                        <a:pt x="28" y="39"/>
                        <a:pt x="29" y="37"/>
                      </a:cubicBezTo>
                      <a:cubicBezTo>
                        <a:pt x="30" y="37"/>
                        <a:pt x="32" y="37"/>
                        <a:pt x="33" y="37"/>
                      </a:cubicBezTo>
                      <a:cubicBezTo>
                        <a:pt x="34" y="36"/>
                        <a:pt x="36" y="36"/>
                        <a:pt x="38" y="35"/>
                      </a:cubicBezTo>
                      <a:cubicBezTo>
                        <a:pt x="39" y="34"/>
                        <a:pt x="39" y="33"/>
                        <a:pt x="40" y="32"/>
                      </a:cubicBezTo>
                      <a:cubicBezTo>
                        <a:pt x="41" y="31"/>
                        <a:pt x="44" y="32"/>
                        <a:pt x="45" y="31"/>
                      </a:cubicBezTo>
                      <a:cubicBezTo>
                        <a:pt x="46" y="30"/>
                        <a:pt x="46" y="29"/>
                        <a:pt x="46" y="28"/>
                      </a:cubicBezTo>
                      <a:cubicBezTo>
                        <a:pt x="46" y="26"/>
                        <a:pt x="49" y="26"/>
                        <a:pt x="50" y="25"/>
                      </a:cubicBezTo>
                      <a:cubicBezTo>
                        <a:pt x="51" y="24"/>
                        <a:pt x="51" y="23"/>
                        <a:pt x="53" y="23"/>
                      </a:cubicBezTo>
                      <a:cubicBezTo>
                        <a:pt x="54" y="23"/>
                        <a:pt x="57" y="24"/>
                        <a:pt x="58" y="24"/>
                      </a:cubicBezTo>
                      <a:cubicBezTo>
                        <a:pt x="60" y="23"/>
                        <a:pt x="56" y="17"/>
                        <a:pt x="56" y="16"/>
                      </a:cubicBezTo>
                      <a:cubicBezTo>
                        <a:pt x="56" y="14"/>
                        <a:pt x="56" y="12"/>
                        <a:pt x="56" y="10"/>
                      </a:cubicBezTo>
                      <a:cubicBezTo>
                        <a:pt x="55" y="9"/>
                        <a:pt x="55" y="8"/>
                        <a:pt x="55" y="7"/>
                      </a:cubicBezTo>
                      <a:cubicBezTo>
                        <a:pt x="53" y="7"/>
                        <a:pt x="52" y="6"/>
                        <a:pt x="51" y="6"/>
                      </a:cubicBezTo>
                      <a:cubicBezTo>
                        <a:pt x="50" y="5"/>
                        <a:pt x="48" y="6"/>
                        <a:pt x="47" y="6"/>
                      </a:cubicBezTo>
                      <a:cubicBezTo>
                        <a:pt x="46" y="5"/>
                        <a:pt x="44" y="6"/>
                        <a:pt x="42" y="6"/>
                      </a:cubicBezTo>
                      <a:cubicBezTo>
                        <a:pt x="40" y="6"/>
                        <a:pt x="36" y="0"/>
                        <a:pt x="35" y="4"/>
                      </a:cubicBezTo>
                      <a:cubicBezTo>
                        <a:pt x="34" y="7"/>
                        <a:pt x="33" y="10"/>
                        <a:pt x="30" y="13"/>
                      </a:cubicBezTo>
                      <a:cubicBezTo>
                        <a:pt x="27" y="16"/>
                        <a:pt x="23" y="16"/>
                        <a:pt x="20" y="19"/>
                      </a:cubicBezTo>
                      <a:cubicBezTo>
                        <a:pt x="18" y="21"/>
                        <a:pt x="17" y="24"/>
                        <a:pt x="16" y="27"/>
                      </a:cubicBezTo>
                      <a:cubicBezTo>
                        <a:pt x="16" y="29"/>
                        <a:pt x="17" y="32"/>
                        <a:pt x="16" y="35"/>
                      </a:cubicBezTo>
                      <a:cubicBezTo>
                        <a:pt x="15" y="36"/>
                        <a:pt x="14" y="38"/>
                        <a:pt x="14" y="39"/>
                      </a:cubicBezTo>
                      <a:cubicBezTo>
                        <a:pt x="13" y="41"/>
                        <a:pt x="11" y="41"/>
                        <a:pt x="9" y="42"/>
                      </a:cubicBezTo>
                      <a:cubicBezTo>
                        <a:pt x="8" y="43"/>
                        <a:pt x="7" y="44"/>
                        <a:pt x="5" y="45"/>
                      </a:cubicBezTo>
                      <a:cubicBezTo>
                        <a:pt x="4" y="46"/>
                        <a:pt x="2" y="46"/>
                        <a:pt x="0" y="48"/>
                      </a:cubicBezTo>
                      <a:lnTo>
                        <a:pt x="22" y="48"/>
                      </a:ln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233" name="Freeform 775">
                  <a:extLst>
                    <a:ext uri="{FF2B5EF4-FFF2-40B4-BE49-F238E27FC236}">
                      <a16:creationId xmlns:a16="http://schemas.microsoft.com/office/drawing/2014/main" id="{CEF411E6-6794-3E34-57E2-17426C191B2C}"/>
                    </a:ext>
                  </a:extLst>
                </p:cNvPr>
                <p:cNvSpPr>
                  <a:spLocks/>
                </p:cNvSpPr>
                <p:nvPr/>
              </p:nvSpPr>
              <p:spPr bwMode="auto">
                <a:xfrm>
                  <a:off x="11225233" y="6138865"/>
                  <a:ext cx="1059431" cy="1069479"/>
                </a:xfrm>
                <a:custGeom>
                  <a:avLst/>
                  <a:gdLst>
                    <a:gd name="T0" fmla="*/ 35 w 104"/>
                    <a:gd name="T1" fmla="*/ 22 h 99"/>
                    <a:gd name="T2" fmla="*/ 36 w 104"/>
                    <a:gd name="T3" fmla="*/ 29 h 99"/>
                    <a:gd name="T4" fmla="*/ 31 w 104"/>
                    <a:gd name="T5" fmla="*/ 28 h 99"/>
                    <a:gd name="T6" fmla="*/ 29 w 104"/>
                    <a:gd name="T7" fmla="*/ 30 h 99"/>
                    <a:gd name="T8" fmla="*/ 26 w 104"/>
                    <a:gd name="T9" fmla="*/ 31 h 99"/>
                    <a:gd name="T10" fmla="*/ 24 w 104"/>
                    <a:gd name="T11" fmla="*/ 35 h 99"/>
                    <a:gd name="T12" fmla="*/ 20 w 104"/>
                    <a:gd name="T13" fmla="*/ 37 h 99"/>
                    <a:gd name="T14" fmla="*/ 17 w 104"/>
                    <a:gd name="T15" fmla="*/ 40 h 99"/>
                    <a:gd name="T16" fmla="*/ 11 w 104"/>
                    <a:gd name="T17" fmla="*/ 42 h 99"/>
                    <a:gd name="T18" fmla="*/ 8 w 104"/>
                    <a:gd name="T19" fmla="*/ 43 h 99"/>
                    <a:gd name="T20" fmla="*/ 4 w 104"/>
                    <a:gd name="T21" fmla="*/ 45 h 99"/>
                    <a:gd name="T22" fmla="*/ 1 w 104"/>
                    <a:gd name="T23" fmla="*/ 52 h 99"/>
                    <a:gd name="T24" fmla="*/ 2 w 104"/>
                    <a:gd name="T25" fmla="*/ 56 h 99"/>
                    <a:gd name="T26" fmla="*/ 6 w 104"/>
                    <a:gd name="T27" fmla="*/ 59 h 99"/>
                    <a:gd name="T28" fmla="*/ 37 w 104"/>
                    <a:gd name="T29" fmla="*/ 79 h 99"/>
                    <a:gd name="T30" fmla="*/ 48 w 104"/>
                    <a:gd name="T31" fmla="*/ 86 h 99"/>
                    <a:gd name="T32" fmla="*/ 49 w 104"/>
                    <a:gd name="T33" fmla="*/ 87 h 99"/>
                    <a:gd name="T34" fmla="*/ 58 w 104"/>
                    <a:gd name="T35" fmla="*/ 93 h 99"/>
                    <a:gd name="T36" fmla="*/ 61 w 104"/>
                    <a:gd name="T37" fmla="*/ 99 h 99"/>
                    <a:gd name="T38" fmla="*/ 67 w 104"/>
                    <a:gd name="T39" fmla="*/ 97 h 99"/>
                    <a:gd name="T40" fmla="*/ 72 w 104"/>
                    <a:gd name="T41" fmla="*/ 96 h 99"/>
                    <a:gd name="T42" fmla="*/ 85 w 104"/>
                    <a:gd name="T43" fmla="*/ 87 h 99"/>
                    <a:gd name="T44" fmla="*/ 100 w 104"/>
                    <a:gd name="T45" fmla="*/ 77 h 99"/>
                    <a:gd name="T46" fmla="*/ 104 w 104"/>
                    <a:gd name="T47" fmla="*/ 75 h 99"/>
                    <a:gd name="T48" fmla="*/ 97 w 104"/>
                    <a:gd name="T49" fmla="*/ 69 h 99"/>
                    <a:gd name="T50" fmla="*/ 94 w 104"/>
                    <a:gd name="T51" fmla="*/ 69 h 99"/>
                    <a:gd name="T52" fmla="*/ 92 w 104"/>
                    <a:gd name="T53" fmla="*/ 63 h 99"/>
                    <a:gd name="T54" fmla="*/ 92 w 104"/>
                    <a:gd name="T55" fmla="*/ 60 h 99"/>
                    <a:gd name="T56" fmla="*/ 93 w 104"/>
                    <a:gd name="T57" fmla="*/ 55 h 99"/>
                    <a:gd name="T58" fmla="*/ 93 w 104"/>
                    <a:gd name="T59" fmla="*/ 50 h 99"/>
                    <a:gd name="T60" fmla="*/ 93 w 104"/>
                    <a:gd name="T61" fmla="*/ 46 h 99"/>
                    <a:gd name="T62" fmla="*/ 92 w 104"/>
                    <a:gd name="T63" fmla="*/ 42 h 99"/>
                    <a:gd name="T64" fmla="*/ 91 w 104"/>
                    <a:gd name="T65" fmla="*/ 37 h 99"/>
                    <a:gd name="T66" fmla="*/ 87 w 104"/>
                    <a:gd name="T67" fmla="*/ 27 h 99"/>
                    <a:gd name="T68" fmla="*/ 82 w 104"/>
                    <a:gd name="T69" fmla="*/ 20 h 99"/>
                    <a:gd name="T70" fmla="*/ 85 w 104"/>
                    <a:gd name="T71" fmla="*/ 13 h 99"/>
                    <a:gd name="T72" fmla="*/ 86 w 104"/>
                    <a:gd name="T73" fmla="*/ 2 h 99"/>
                    <a:gd name="T74" fmla="*/ 84 w 104"/>
                    <a:gd name="T75" fmla="*/ 1 h 99"/>
                    <a:gd name="T76" fmla="*/ 81 w 104"/>
                    <a:gd name="T77" fmla="*/ 0 h 99"/>
                    <a:gd name="T78" fmla="*/ 79 w 104"/>
                    <a:gd name="T79" fmla="*/ 1 h 99"/>
                    <a:gd name="T80" fmla="*/ 75 w 104"/>
                    <a:gd name="T81" fmla="*/ 0 h 99"/>
                    <a:gd name="T82" fmla="*/ 72 w 104"/>
                    <a:gd name="T83" fmla="*/ 2 h 99"/>
                    <a:gd name="T84" fmla="*/ 68 w 104"/>
                    <a:gd name="T85" fmla="*/ 1 h 99"/>
                    <a:gd name="T86" fmla="*/ 61 w 104"/>
                    <a:gd name="T87" fmla="*/ 2 h 99"/>
                    <a:gd name="T88" fmla="*/ 46 w 104"/>
                    <a:gd name="T89" fmla="*/ 5 h 99"/>
                    <a:gd name="T90" fmla="*/ 43 w 104"/>
                    <a:gd name="T91" fmla="*/ 7 h 99"/>
                    <a:gd name="T92" fmla="*/ 39 w 104"/>
                    <a:gd name="T93" fmla="*/ 8 h 99"/>
                    <a:gd name="T94" fmla="*/ 34 w 104"/>
                    <a:gd name="T95" fmla="*/ 12 h 99"/>
                    <a:gd name="T96" fmla="*/ 35 w 104"/>
                    <a:gd name="T97" fmla="*/ 22 h 99"/>
                    <a:gd name="T98" fmla="*/ 35 w 104"/>
                    <a:gd name="T99" fmla="*/ 22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4" h="99">
                      <a:moveTo>
                        <a:pt x="35" y="22"/>
                      </a:moveTo>
                      <a:cubicBezTo>
                        <a:pt x="36" y="23"/>
                        <a:pt x="40" y="29"/>
                        <a:pt x="36" y="29"/>
                      </a:cubicBezTo>
                      <a:cubicBezTo>
                        <a:pt x="35" y="28"/>
                        <a:pt x="32" y="27"/>
                        <a:pt x="31" y="28"/>
                      </a:cubicBezTo>
                      <a:cubicBezTo>
                        <a:pt x="30" y="29"/>
                        <a:pt x="30" y="29"/>
                        <a:pt x="29" y="30"/>
                      </a:cubicBezTo>
                      <a:cubicBezTo>
                        <a:pt x="28" y="31"/>
                        <a:pt x="27" y="31"/>
                        <a:pt x="26" y="31"/>
                      </a:cubicBezTo>
                      <a:cubicBezTo>
                        <a:pt x="24" y="32"/>
                        <a:pt x="25" y="34"/>
                        <a:pt x="24" y="35"/>
                      </a:cubicBezTo>
                      <a:cubicBezTo>
                        <a:pt x="24" y="37"/>
                        <a:pt x="21" y="36"/>
                        <a:pt x="20" y="37"/>
                      </a:cubicBezTo>
                      <a:cubicBezTo>
                        <a:pt x="18" y="37"/>
                        <a:pt x="18" y="39"/>
                        <a:pt x="17" y="40"/>
                      </a:cubicBezTo>
                      <a:cubicBezTo>
                        <a:pt x="15" y="42"/>
                        <a:pt x="13" y="41"/>
                        <a:pt x="11" y="42"/>
                      </a:cubicBezTo>
                      <a:cubicBezTo>
                        <a:pt x="10" y="42"/>
                        <a:pt x="9" y="42"/>
                        <a:pt x="8" y="43"/>
                      </a:cubicBezTo>
                      <a:cubicBezTo>
                        <a:pt x="7" y="43"/>
                        <a:pt x="5" y="44"/>
                        <a:pt x="4" y="45"/>
                      </a:cubicBezTo>
                      <a:cubicBezTo>
                        <a:pt x="0" y="47"/>
                        <a:pt x="1" y="48"/>
                        <a:pt x="1" y="52"/>
                      </a:cubicBezTo>
                      <a:cubicBezTo>
                        <a:pt x="1" y="55"/>
                        <a:pt x="0" y="55"/>
                        <a:pt x="2" y="56"/>
                      </a:cubicBezTo>
                      <a:cubicBezTo>
                        <a:pt x="3" y="57"/>
                        <a:pt x="5" y="58"/>
                        <a:pt x="6" y="59"/>
                      </a:cubicBezTo>
                      <a:cubicBezTo>
                        <a:pt x="16" y="66"/>
                        <a:pt x="26" y="72"/>
                        <a:pt x="37" y="79"/>
                      </a:cubicBezTo>
                      <a:cubicBezTo>
                        <a:pt x="40" y="81"/>
                        <a:pt x="44" y="84"/>
                        <a:pt x="48" y="86"/>
                      </a:cubicBezTo>
                      <a:cubicBezTo>
                        <a:pt x="48" y="87"/>
                        <a:pt x="49" y="87"/>
                        <a:pt x="49" y="87"/>
                      </a:cubicBezTo>
                      <a:cubicBezTo>
                        <a:pt x="52" y="92"/>
                        <a:pt x="54" y="92"/>
                        <a:pt x="58" y="93"/>
                      </a:cubicBezTo>
                      <a:cubicBezTo>
                        <a:pt x="61" y="94"/>
                        <a:pt x="58" y="98"/>
                        <a:pt x="61" y="99"/>
                      </a:cubicBezTo>
                      <a:cubicBezTo>
                        <a:pt x="62" y="99"/>
                        <a:pt x="65" y="98"/>
                        <a:pt x="67" y="97"/>
                      </a:cubicBezTo>
                      <a:cubicBezTo>
                        <a:pt x="68" y="97"/>
                        <a:pt x="71" y="97"/>
                        <a:pt x="72" y="96"/>
                      </a:cubicBezTo>
                      <a:cubicBezTo>
                        <a:pt x="76" y="93"/>
                        <a:pt x="80" y="90"/>
                        <a:pt x="85" y="87"/>
                      </a:cubicBezTo>
                      <a:cubicBezTo>
                        <a:pt x="90" y="84"/>
                        <a:pt x="95" y="80"/>
                        <a:pt x="100" y="77"/>
                      </a:cubicBezTo>
                      <a:cubicBezTo>
                        <a:pt x="101" y="77"/>
                        <a:pt x="102" y="76"/>
                        <a:pt x="104" y="75"/>
                      </a:cubicBezTo>
                      <a:cubicBezTo>
                        <a:pt x="102" y="71"/>
                        <a:pt x="101" y="70"/>
                        <a:pt x="97" y="69"/>
                      </a:cubicBezTo>
                      <a:cubicBezTo>
                        <a:pt x="96" y="69"/>
                        <a:pt x="94" y="69"/>
                        <a:pt x="94" y="69"/>
                      </a:cubicBezTo>
                      <a:cubicBezTo>
                        <a:pt x="94" y="66"/>
                        <a:pt x="94" y="65"/>
                        <a:pt x="92" y="63"/>
                      </a:cubicBezTo>
                      <a:cubicBezTo>
                        <a:pt x="91" y="61"/>
                        <a:pt x="91" y="61"/>
                        <a:pt x="92" y="60"/>
                      </a:cubicBezTo>
                      <a:cubicBezTo>
                        <a:pt x="94" y="58"/>
                        <a:pt x="93" y="57"/>
                        <a:pt x="93" y="55"/>
                      </a:cubicBezTo>
                      <a:cubicBezTo>
                        <a:pt x="93" y="53"/>
                        <a:pt x="94" y="52"/>
                        <a:pt x="93" y="50"/>
                      </a:cubicBezTo>
                      <a:cubicBezTo>
                        <a:pt x="93" y="49"/>
                        <a:pt x="93" y="48"/>
                        <a:pt x="93" y="46"/>
                      </a:cubicBezTo>
                      <a:cubicBezTo>
                        <a:pt x="93" y="45"/>
                        <a:pt x="93" y="43"/>
                        <a:pt x="92" y="42"/>
                      </a:cubicBezTo>
                      <a:cubicBezTo>
                        <a:pt x="91" y="41"/>
                        <a:pt x="91" y="39"/>
                        <a:pt x="91" y="37"/>
                      </a:cubicBezTo>
                      <a:cubicBezTo>
                        <a:pt x="91" y="34"/>
                        <a:pt x="90" y="30"/>
                        <a:pt x="87" y="27"/>
                      </a:cubicBezTo>
                      <a:cubicBezTo>
                        <a:pt x="85" y="25"/>
                        <a:pt x="83" y="23"/>
                        <a:pt x="82" y="20"/>
                      </a:cubicBezTo>
                      <a:cubicBezTo>
                        <a:pt x="80" y="16"/>
                        <a:pt x="84" y="17"/>
                        <a:pt x="85" y="13"/>
                      </a:cubicBezTo>
                      <a:cubicBezTo>
                        <a:pt x="85" y="9"/>
                        <a:pt x="85" y="6"/>
                        <a:pt x="86" y="2"/>
                      </a:cubicBezTo>
                      <a:cubicBezTo>
                        <a:pt x="85" y="2"/>
                        <a:pt x="85" y="1"/>
                        <a:pt x="84" y="1"/>
                      </a:cubicBezTo>
                      <a:cubicBezTo>
                        <a:pt x="82" y="2"/>
                        <a:pt x="82" y="0"/>
                        <a:pt x="81" y="0"/>
                      </a:cubicBezTo>
                      <a:cubicBezTo>
                        <a:pt x="80" y="0"/>
                        <a:pt x="80" y="1"/>
                        <a:pt x="79" y="1"/>
                      </a:cubicBezTo>
                      <a:cubicBezTo>
                        <a:pt x="77" y="1"/>
                        <a:pt x="77" y="0"/>
                        <a:pt x="75" y="0"/>
                      </a:cubicBezTo>
                      <a:cubicBezTo>
                        <a:pt x="74" y="1"/>
                        <a:pt x="73" y="1"/>
                        <a:pt x="72" y="2"/>
                      </a:cubicBezTo>
                      <a:cubicBezTo>
                        <a:pt x="70" y="3"/>
                        <a:pt x="70" y="2"/>
                        <a:pt x="68" y="1"/>
                      </a:cubicBezTo>
                      <a:cubicBezTo>
                        <a:pt x="66" y="1"/>
                        <a:pt x="63" y="1"/>
                        <a:pt x="61" y="2"/>
                      </a:cubicBezTo>
                      <a:cubicBezTo>
                        <a:pt x="56" y="3"/>
                        <a:pt x="51" y="3"/>
                        <a:pt x="46" y="5"/>
                      </a:cubicBezTo>
                      <a:cubicBezTo>
                        <a:pt x="45" y="6"/>
                        <a:pt x="44" y="7"/>
                        <a:pt x="43" y="7"/>
                      </a:cubicBezTo>
                      <a:cubicBezTo>
                        <a:pt x="42" y="8"/>
                        <a:pt x="40" y="8"/>
                        <a:pt x="39" y="8"/>
                      </a:cubicBezTo>
                      <a:cubicBezTo>
                        <a:pt x="37" y="9"/>
                        <a:pt x="37" y="12"/>
                        <a:pt x="34" y="12"/>
                      </a:cubicBezTo>
                      <a:cubicBezTo>
                        <a:pt x="35" y="15"/>
                        <a:pt x="35" y="18"/>
                        <a:pt x="35" y="22"/>
                      </a:cubicBezTo>
                      <a:cubicBezTo>
                        <a:pt x="36" y="23"/>
                        <a:pt x="35" y="20"/>
                        <a:pt x="35" y="22"/>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grpSp>
        </p:grpSp>
        <p:grpSp>
          <p:nvGrpSpPr>
            <p:cNvPr id="36" name="Group 35">
              <a:extLst>
                <a:ext uri="{FF2B5EF4-FFF2-40B4-BE49-F238E27FC236}">
                  <a16:creationId xmlns:a16="http://schemas.microsoft.com/office/drawing/2014/main" id="{A98DF60F-B140-F3C9-D6FF-C01B10564DAD}"/>
                </a:ext>
              </a:extLst>
            </p:cNvPr>
            <p:cNvGrpSpPr>
              <a:grpSpLocks/>
            </p:cNvGrpSpPr>
            <p:nvPr/>
          </p:nvGrpSpPr>
          <p:grpSpPr>
            <a:xfrm>
              <a:off x="4294167" y="1932519"/>
              <a:ext cx="3043626" cy="3656577"/>
              <a:chOff x="3070403" y="2130164"/>
              <a:chExt cx="7907395" cy="9499927"/>
            </a:xfrm>
            <a:grpFill/>
          </p:grpSpPr>
          <p:sp>
            <p:nvSpPr>
              <p:cNvPr id="37" name="Freeform 781">
                <a:extLst>
                  <a:ext uri="{FF2B5EF4-FFF2-40B4-BE49-F238E27FC236}">
                    <a16:creationId xmlns:a16="http://schemas.microsoft.com/office/drawing/2014/main" id="{519038D3-1CFB-4624-B9C7-14335DFD6C46}"/>
                  </a:ext>
                </a:extLst>
              </p:cNvPr>
              <p:cNvSpPr>
                <a:spLocks/>
              </p:cNvSpPr>
              <p:nvPr/>
            </p:nvSpPr>
            <p:spPr bwMode="auto">
              <a:xfrm>
                <a:off x="9608206" y="2130164"/>
                <a:ext cx="94095" cy="44255"/>
              </a:xfrm>
              <a:custGeom>
                <a:avLst/>
                <a:gdLst>
                  <a:gd name="T0" fmla="*/ 4 w 9"/>
                  <a:gd name="T1" fmla="*/ 3 h 4"/>
                  <a:gd name="T2" fmla="*/ 1 w 9"/>
                  <a:gd name="T3" fmla="*/ 2 h 4"/>
                  <a:gd name="T4" fmla="*/ 5 w 9"/>
                  <a:gd name="T5" fmla="*/ 2 h 4"/>
                  <a:gd name="T6" fmla="*/ 0 w 9"/>
                  <a:gd name="T7" fmla="*/ 0 h 4"/>
                  <a:gd name="T8" fmla="*/ 9 w 9"/>
                  <a:gd name="T9" fmla="*/ 2 h 4"/>
                  <a:gd name="T10" fmla="*/ 5 w 9"/>
                  <a:gd name="T11" fmla="*/ 2 h 4"/>
                  <a:gd name="T12" fmla="*/ 4 w 9"/>
                  <a:gd name="T13" fmla="*/ 3 h 4"/>
                  <a:gd name="T14" fmla="*/ 4 w 9"/>
                  <a:gd name="T15" fmla="*/ 3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4">
                    <a:moveTo>
                      <a:pt x="4" y="3"/>
                    </a:moveTo>
                    <a:cubicBezTo>
                      <a:pt x="4" y="3"/>
                      <a:pt x="1" y="2"/>
                      <a:pt x="1" y="2"/>
                    </a:cubicBezTo>
                    <a:cubicBezTo>
                      <a:pt x="1" y="2"/>
                      <a:pt x="4" y="2"/>
                      <a:pt x="5" y="2"/>
                    </a:cubicBezTo>
                    <a:cubicBezTo>
                      <a:pt x="3" y="1"/>
                      <a:pt x="1" y="2"/>
                      <a:pt x="0" y="0"/>
                    </a:cubicBezTo>
                    <a:cubicBezTo>
                      <a:pt x="1" y="1"/>
                      <a:pt x="8" y="0"/>
                      <a:pt x="9" y="2"/>
                    </a:cubicBezTo>
                    <a:cubicBezTo>
                      <a:pt x="9" y="2"/>
                      <a:pt x="6" y="2"/>
                      <a:pt x="5" y="2"/>
                    </a:cubicBezTo>
                    <a:cubicBezTo>
                      <a:pt x="5" y="2"/>
                      <a:pt x="7" y="4"/>
                      <a:pt x="4" y="3"/>
                    </a:cubicBezTo>
                    <a:cubicBezTo>
                      <a:pt x="3" y="3"/>
                      <a:pt x="6" y="4"/>
                      <a:pt x="4" y="3"/>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38" name="Freeform 405">
                <a:extLst>
                  <a:ext uri="{FF2B5EF4-FFF2-40B4-BE49-F238E27FC236}">
                    <a16:creationId xmlns:a16="http://schemas.microsoft.com/office/drawing/2014/main" id="{D7D93E03-0782-CE20-3981-8134EC490105}"/>
                  </a:ext>
                </a:extLst>
              </p:cNvPr>
              <p:cNvSpPr>
                <a:spLocks/>
              </p:cNvSpPr>
              <p:nvPr/>
            </p:nvSpPr>
            <p:spPr bwMode="auto">
              <a:xfrm>
                <a:off x="10427172" y="3959344"/>
                <a:ext cx="550626" cy="283968"/>
              </a:xfrm>
              <a:custGeom>
                <a:avLst/>
                <a:gdLst>
                  <a:gd name="T0" fmla="*/ 53 w 54"/>
                  <a:gd name="T1" fmla="*/ 10 h 26"/>
                  <a:gd name="T2" fmla="*/ 49 w 54"/>
                  <a:gd name="T3" fmla="*/ 9 h 26"/>
                  <a:gd name="T4" fmla="*/ 50 w 54"/>
                  <a:gd name="T5" fmla="*/ 8 h 26"/>
                  <a:gd name="T6" fmla="*/ 48 w 54"/>
                  <a:gd name="T7" fmla="*/ 7 h 26"/>
                  <a:gd name="T8" fmla="*/ 49 w 54"/>
                  <a:gd name="T9" fmla="*/ 6 h 26"/>
                  <a:gd name="T10" fmla="*/ 46 w 54"/>
                  <a:gd name="T11" fmla="*/ 5 h 26"/>
                  <a:gd name="T12" fmla="*/ 48 w 54"/>
                  <a:gd name="T13" fmla="*/ 3 h 26"/>
                  <a:gd name="T14" fmla="*/ 43 w 54"/>
                  <a:gd name="T15" fmla="*/ 3 h 26"/>
                  <a:gd name="T16" fmla="*/ 39 w 54"/>
                  <a:gd name="T17" fmla="*/ 1 h 26"/>
                  <a:gd name="T18" fmla="*/ 39 w 54"/>
                  <a:gd name="T19" fmla="*/ 4 h 26"/>
                  <a:gd name="T20" fmla="*/ 36 w 54"/>
                  <a:gd name="T21" fmla="*/ 5 h 26"/>
                  <a:gd name="T22" fmla="*/ 32 w 54"/>
                  <a:gd name="T23" fmla="*/ 5 h 26"/>
                  <a:gd name="T24" fmla="*/ 32 w 54"/>
                  <a:gd name="T25" fmla="*/ 9 h 26"/>
                  <a:gd name="T26" fmla="*/ 26 w 54"/>
                  <a:gd name="T27" fmla="*/ 5 h 26"/>
                  <a:gd name="T28" fmla="*/ 25 w 54"/>
                  <a:gd name="T29" fmla="*/ 8 h 26"/>
                  <a:gd name="T30" fmla="*/ 21 w 54"/>
                  <a:gd name="T31" fmla="*/ 5 h 26"/>
                  <a:gd name="T32" fmla="*/ 21 w 54"/>
                  <a:gd name="T33" fmla="*/ 9 h 26"/>
                  <a:gd name="T34" fmla="*/ 19 w 54"/>
                  <a:gd name="T35" fmla="*/ 9 h 26"/>
                  <a:gd name="T36" fmla="*/ 17 w 54"/>
                  <a:gd name="T37" fmla="*/ 12 h 26"/>
                  <a:gd name="T38" fmla="*/ 14 w 54"/>
                  <a:gd name="T39" fmla="*/ 8 h 26"/>
                  <a:gd name="T40" fmla="*/ 16 w 54"/>
                  <a:gd name="T41" fmla="*/ 8 h 26"/>
                  <a:gd name="T42" fmla="*/ 14 w 54"/>
                  <a:gd name="T43" fmla="*/ 5 h 26"/>
                  <a:gd name="T44" fmla="*/ 7 w 54"/>
                  <a:gd name="T45" fmla="*/ 2 h 26"/>
                  <a:gd name="T46" fmla="*/ 9 w 54"/>
                  <a:gd name="T47" fmla="*/ 4 h 26"/>
                  <a:gd name="T48" fmla="*/ 8 w 54"/>
                  <a:gd name="T49" fmla="*/ 4 h 26"/>
                  <a:gd name="T50" fmla="*/ 10 w 54"/>
                  <a:gd name="T51" fmla="*/ 8 h 26"/>
                  <a:gd name="T52" fmla="*/ 5 w 54"/>
                  <a:gd name="T53" fmla="*/ 6 h 26"/>
                  <a:gd name="T54" fmla="*/ 3 w 54"/>
                  <a:gd name="T55" fmla="*/ 6 h 26"/>
                  <a:gd name="T56" fmla="*/ 5 w 54"/>
                  <a:gd name="T57" fmla="*/ 7 h 26"/>
                  <a:gd name="T58" fmla="*/ 5 w 54"/>
                  <a:gd name="T59" fmla="*/ 8 h 26"/>
                  <a:gd name="T60" fmla="*/ 2 w 54"/>
                  <a:gd name="T61" fmla="*/ 7 h 26"/>
                  <a:gd name="T62" fmla="*/ 1 w 54"/>
                  <a:gd name="T63" fmla="*/ 9 h 26"/>
                  <a:gd name="T64" fmla="*/ 8 w 54"/>
                  <a:gd name="T65" fmla="*/ 10 h 26"/>
                  <a:gd name="T66" fmla="*/ 13 w 54"/>
                  <a:gd name="T67" fmla="*/ 11 h 26"/>
                  <a:gd name="T68" fmla="*/ 11 w 54"/>
                  <a:gd name="T69" fmla="*/ 12 h 26"/>
                  <a:gd name="T70" fmla="*/ 12 w 54"/>
                  <a:gd name="T71" fmla="*/ 13 h 26"/>
                  <a:gd name="T72" fmla="*/ 8 w 54"/>
                  <a:gd name="T73" fmla="*/ 14 h 26"/>
                  <a:gd name="T74" fmla="*/ 3 w 54"/>
                  <a:gd name="T75" fmla="*/ 15 h 26"/>
                  <a:gd name="T76" fmla="*/ 10 w 54"/>
                  <a:gd name="T77" fmla="*/ 16 h 26"/>
                  <a:gd name="T78" fmla="*/ 12 w 54"/>
                  <a:gd name="T79" fmla="*/ 18 h 26"/>
                  <a:gd name="T80" fmla="*/ 15 w 54"/>
                  <a:gd name="T81" fmla="*/ 17 h 26"/>
                  <a:gd name="T82" fmla="*/ 13 w 54"/>
                  <a:gd name="T83" fmla="*/ 18 h 26"/>
                  <a:gd name="T84" fmla="*/ 15 w 54"/>
                  <a:gd name="T85" fmla="*/ 18 h 26"/>
                  <a:gd name="T86" fmla="*/ 10 w 54"/>
                  <a:gd name="T87" fmla="*/ 23 h 26"/>
                  <a:gd name="T88" fmla="*/ 15 w 54"/>
                  <a:gd name="T89" fmla="*/ 23 h 26"/>
                  <a:gd name="T90" fmla="*/ 21 w 54"/>
                  <a:gd name="T91" fmla="*/ 24 h 26"/>
                  <a:gd name="T92" fmla="*/ 20 w 54"/>
                  <a:gd name="T93" fmla="*/ 24 h 26"/>
                  <a:gd name="T94" fmla="*/ 22 w 54"/>
                  <a:gd name="T95" fmla="*/ 25 h 26"/>
                  <a:gd name="T96" fmla="*/ 29 w 54"/>
                  <a:gd name="T97" fmla="*/ 26 h 26"/>
                  <a:gd name="T98" fmla="*/ 33 w 54"/>
                  <a:gd name="T99" fmla="*/ 25 h 26"/>
                  <a:gd name="T100" fmla="*/ 39 w 54"/>
                  <a:gd name="T101" fmla="*/ 23 h 26"/>
                  <a:gd name="T102" fmla="*/ 46 w 54"/>
                  <a:gd name="T103" fmla="*/ 19 h 26"/>
                  <a:gd name="T104" fmla="*/ 52 w 54"/>
                  <a:gd name="T105" fmla="*/ 16 h 26"/>
                  <a:gd name="T106" fmla="*/ 52 w 54"/>
                  <a:gd name="T107" fmla="*/ 14 h 26"/>
                  <a:gd name="T108" fmla="*/ 54 w 54"/>
                  <a:gd name="T109" fmla="*/ 13 h 26"/>
                  <a:gd name="T110" fmla="*/ 52 w 54"/>
                  <a:gd name="T111" fmla="*/ 12 h 26"/>
                  <a:gd name="T112" fmla="*/ 53 w 54"/>
                  <a:gd name="T113" fmla="*/ 10 h 26"/>
                  <a:gd name="T114" fmla="*/ 53 w 54"/>
                  <a:gd name="T115" fmla="*/ 1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4" h="26">
                    <a:moveTo>
                      <a:pt x="53" y="10"/>
                    </a:moveTo>
                    <a:cubicBezTo>
                      <a:pt x="53" y="10"/>
                      <a:pt x="49" y="9"/>
                      <a:pt x="49" y="9"/>
                    </a:cubicBezTo>
                    <a:cubicBezTo>
                      <a:pt x="49" y="9"/>
                      <a:pt x="50" y="8"/>
                      <a:pt x="50" y="8"/>
                    </a:cubicBezTo>
                    <a:cubicBezTo>
                      <a:pt x="49" y="8"/>
                      <a:pt x="47" y="8"/>
                      <a:pt x="48" y="7"/>
                    </a:cubicBezTo>
                    <a:cubicBezTo>
                      <a:pt x="48" y="7"/>
                      <a:pt x="49" y="6"/>
                      <a:pt x="49" y="6"/>
                    </a:cubicBezTo>
                    <a:cubicBezTo>
                      <a:pt x="48" y="5"/>
                      <a:pt x="46" y="5"/>
                      <a:pt x="46" y="5"/>
                    </a:cubicBezTo>
                    <a:cubicBezTo>
                      <a:pt x="46" y="4"/>
                      <a:pt x="48" y="3"/>
                      <a:pt x="48" y="3"/>
                    </a:cubicBezTo>
                    <a:cubicBezTo>
                      <a:pt x="48" y="3"/>
                      <a:pt x="44" y="4"/>
                      <a:pt x="43" y="3"/>
                    </a:cubicBezTo>
                    <a:cubicBezTo>
                      <a:pt x="42" y="2"/>
                      <a:pt x="41" y="1"/>
                      <a:pt x="39" y="1"/>
                    </a:cubicBezTo>
                    <a:cubicBezTo>
                      <a:pt x="38" y="1"/>
                      <a:pt x="40" y="3"/>
                      <a:pt x="39" y="4"/>
                    </a:cubicBezTo>
                    <a:cubicBezTo>
                      <a:pt x="38" y="5"/>
                      <a:pt x="37" y="4"/>
                      <a:pt x="36" y="5"/>
                    </a:cubicBezTo>
                    <a:cubicBezTo>
                      <a:pt x="35" y="6"/>
                      <a:pt x="34" y="5"/>
                      <a:pt x="32" y="5"/>
                    </a:cubicBezTo>
                    <a:cubicBezTo>
                      <a:pt x="30" y="4"/>
                      <a:pt x="33" y="8"/>
                      <a:pt x="32" y="9"/>
                    </a:cubicBezTo>
                    <a:cubicBezTo>
                      <a:pt x="32" y="9"/>
                      <a:pt x="28" y="2"/>
                      <a:pt x="26" y="5"/>
                    </a:cubicBezTo>
                    <a:cubicBezTo>
                      <a:pt x="25" y="5"/>
                      <a:pt x="26" y="7"/>
                      <a:pt x="25" y="8"/>
                    </a:cubicBezTo>
                    <a:cubicBezTo>
                      <a:pt x="25" y="9"/>
                      <a:pt x="22" y="5"/>
                      <a:pt x="21" y="5"/>
                    </a:cubicBezTo>
                    <a:cubicBezTo>
                      <a:pt x="20" y="5"/>
                      <a:pt x="23" y="9"/>
                      <a:pt x="21" y="9"/>
                    </a:cubicBezTo>
                    <a:cubicBezTo>
                      <a:pt x="20" y="9"/>
                      <a:pt x="20" y="9"/>
                      <a:pt x="19" y="9"/>
                    </a:cubicBezTo>
                    <a:cubicBezTo>
                      <a:pt x="18" y="9"/>
                      <a:pt x="17" y="11"/>
                      <a:pt x="17" y="12"/>
                    </a:cubicBezTo>
                    <a:cubicBezTo>
                      <a:pt x="17" y="11"/>
                      <a:pt x="14" y="9"/>
                      <a:pt x="14" y="8"/>
                    </a:cubicBezTo>
                    <a:cubicBezTo>
                      <a:pt x="14" y="8"/>
                      <a:pt x="16" y="8"/>
                      <a:pt x="16" y="8"/>
                    </a:cubicBezTo>
                    <a:cubicBezTo>
                      <a:pt x="16" y="7"/>
                      <a:pt x="14" y="5"/>
                      <a:pt x="14" y="5"/>
                    </a:cubicBezTo>
                    <a:cubicBezTo>
                      <a:pt x="13" y="5"/>
                      <a:pt x="8" y="0"/>
                      <a:pt x="7" y="2"/>
                    </a:cubicBezTo>
                    <a:cubicBezTo>
                      <a:pt x="7" y="3"/>
                      <a:pt x="10" y="3"/>
                      <a:pt x="9" y="4"/>
                    </a:cubicBezTo>
                    <a:cubicBezTo>
                      <a:pt x="9" y="4"/>
                      <a:pt x="9" y="4"/>
                      <a:pt x="8" y="4"/>
                    </a:cubicBezTo>
                    <a:cubicBezTo>
                      <a:pt x="10" y="3"/>
                      <a:pt x="11" y="7"/>
                      <a:pt x="10" y="8"/>
                    </a:cubicBezTo>
                    <a:cubicBezTo>
                      <a:pt x="10" y="8"/>
                      <a:pt x="2" y="1"/>
                      <a:pt x="5" y="6"/>
                    </a:cubicBezTo>
                    <a:cubicBezTo>
                      <a:pt x="5" y="6"/>
                      <a:pt x="3" y="6"/>
                      <a:pt x="3" y="6"/>
                    </a:cubicBezTo>
                    <a:cubicBezTo>
                      <a:pt x="3" y="7"/>
                      <a:pt x="5" y="7"/>
                      <a:pt x="5" y="7"/>
                    </a:cubicBezTo>
                    <a:cubicBezTo>
                      <a:pt x="5" y="6"/>
                      <a:pt x="5" y="8"/>
                      <a:pt x="5" y="8"/>
                    </a:cubicBezTo>
                    <a:cubicBezTo>
                      <a:pt x="5" y="8"/>
                      <a:pt x="3" y="7"/>
                      <a:pt x="2" y="7"/>
                    </a:cubicBezTo>
                    <a:cubicBezTo>
                      <a:pt x="3" y="7"/>
                      <a:pt x="0" y="10"/>
                      <a:pt x="1" y="9"/>
                    </a:cubicBezTo>
                    <a:cubicBezTo>
                      <a:pt x="0" y="11"/>
                      <a:pt x="8" y="10"/>
                      <a:pt x="8" y="10"/>
                    </a:cubicBezTo>
                    <a:cubicBezTo>
                      <a:pt x="9" y="10"/>
                      <a:pt x="13" y="11"/>
                      <a:pt x="13" y="11"/>
                    </a:cubicBezTo>
                    <a:cubicBezTo>
                      <a:pt x="12" y="11"/>
                      <a:pt x="11" y="11"/>
                      <a:pt x="11" y="12"/>
                    </a:cubicBezTo>
                    <a:cubicBezTo>
                      <a:pt x="11" y="12"/>
                      <a:pt x="12" y="13"/>
                      <a:pt x="12" y="13"/>
                    </a:cubicBezTo>
                    <a:cubicBezTo>
                      <a:pt x="11" y="14"/>
                      <a:pt x="9" y="14"/>
                      <a:pt x="8" y="14"/>
                    </a:cubicBezTo>
                    <a:cubicBezTo>
                      <a:pt x="8" y="14"/>
                      <a:pt x="2" y="15"/>
                      <a:pt x="3" y="15"/>
                    </a:cubicBezTo>
                    <a:cubicBezTo>
                      <a:pt x="5" y="16"/>
                      <a:pt x="8" y="15"/>
                      <a:pt x="10" y="16"/>
                    </a:cubicBezTo>
                    <a:cubicBezTo>
                      <a:pt x="11" y="17"/>
                      <a:pt x="11" y="18"/>
                      <a:pt x="12" y="18"/>
                    </a:cubicBezTo>
                    <a:cubicBezTo>
                      <a:pt x="12" y="18"/>
                      <a:pt x="14" y="17"/>
                      <a:pt x="15" y="17"/>
                    </a:cubicBezTo>
                    <a:cubicBezTo>
                      <a:pt x="14" y="17"/>
                      <a:pt x="13" y="18"/>
                      <a:pt x="13" y="18"/>
                    </a:cubicBezTo>
                    <a:cubicBezTo>
                      <a:pt x="13" y="19"/>
                      <a:pt x="15" y="18"/>
                      <a:pt x="15" y="18"/>
                    </a:cubicBezTo>
                    <a:cubicBezTo>
                      <a:pt x="16" y="19"/>
                      <a:pt x="8" y="23"/>
                      <a:pt x="10" y="23"/>
                    </a:cubicBezTo>
                    <a:cubicBezTo>
                      <a:pt x="12" y="24"/>
                      <a:pt x="14" y="23"/>
                      <a:pt x="15" y="23"/>
                    </a:cubicBezTo>
                    <a:cubicBezTo>
                      <a:pt x="17" y="23"/>
                      <a:pt x="19" y="23"/>
                      <a:pt x="21" y="24"/>
                    </a:cubicBezTo>
                    <a:cubicBezTo>
                      <a:pt x="20" y="23"/>
                      <a:pt x="20" y="24"/>
                      <a:pt x="20" y="24"/>
                    </a:cubicBezTo>
                    <a:cubicBezTo>
                      <a:pt x="21" y="25"/>
                      <a:pt x="22" y="25"/>
                      <a:pt x="22" y="25"/>
                    </a:cubicBezTo>
                    <a:cubicBezTo>
                      <a:pt x="24" y="26"/>
                      <a:pt x="27" y="26"/>
                      <a:pt x="29" y="26"/>
                    </a:cubicBezTo>
                    <a:cubicBezTo>
                      <a:pt x="31" y="26"/>
                      <a:pt x="31" y="25"/>
                      <a:pt x="33" y="25"/>
                    </a:cubicBezTo>
                    <a:cubicBezTo>
                      <a:pt x="35" y="24"/>
                      <a:pt x="37" y="24"/>
                      <a:pt x="39" y="23"/>
                    </a:cubicBezTo>
                    <a:cubicBezTo>
                      <a:pt x="42" y="21"/>
                      <a:pt x="43" y="20"/>
                      <a:pt x="46" y="19"/>
                    </a:cubicBezTo>
                    <a:cubicBezTo>
                      <a:pt x="48" y="19"/>
                      <a:pt x="49" y="16"/>
                      <a:pt x="52" y="16"/>
                    </a:cubicBezTo>
                    <a:cubicBezTo>
                      <a:pt x="52" y="15"/>
                      <a:pt x="53" y="15"/>
                      <a:pt x="52" y="14"/>
                    </a:cubicBezTo>
                    <a:cubicBezTo>
                      <a:pt x="51" y="13"/>
                      <a:pt x="53" y="13"/>
                      <a:pt x="54" y="13"/>
                    </a:cubicBezTo>
                    <a:cubicBezTo>
                      <a:pt x="54" y="13"/>
                      <a:pt x="52" y="12"/>
                      <a:pt x="52" y="12"/>
                    </a:cubicBezTo>
                    <a:cubicBezTo>
                      <a:pt x="52" y="11"/>
                      <a:pt x="54" y="10"/>
                      <a:pt x="53" y="10"/>
                    </a:cubicBezTo>
                    <a:cubicBezTo>
                      <a:pt x="51" y="9"/>
                      <a:pt x="54" y="10"/>
                      <a:pt x="53" y="10"/>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39" name="Freeform 512">
                <a:extLst>
                  <a:ext uri="{FF2B5EF4-FFF2-40B4-BE49-F238E27FC236}">
                    <a16:creationId xmlns:a16="http://schemas.microsoft.com/office/drawing/2014/main" id="{933BD0FF-FFCD-9B45-CFDA-C0A9F3BD828C}"/>
                  </a:ext>
                </a:extLst>
              </p:cNvPr>
              <p:cNvSpPr>
                <a:spLocks/>
              </p:cNvSpPr>
              <p:nvPr/>
            </p:nvSpPr>
            <p:spPr bwMode="auto">
              <a:xfrm>
                <a:off x="7904054" y="11379319"/>
                <a:ext cx="121974" cy="66379"/>
              </a:xfrm>
              <a:custGeom>
                <a:avLst/>
                <a:gdLst>
                  <a:gd name="T0" fmla="*/ 10 w 12"/>
                  <a:gd name="T1" fmla="*/ 3 h 6"/>
                  <a:gd name="T2" fmla="*/ 8 w 12"/>
                  <a:gd name="T3" fmla="*/ 2 h 6"/>
                  <a:gd name="T4" fmla="*/ 5 w 12"/>
                  <a:gd name="T5" fmla="*/ 2 h 6"/>
                  <a:gd name="T6" fmla="*/ 3 w 12"/>
                  <a:gd name="T7" fmla="*/ 1 h 6"/>
                  <a:gd name="T8" fmla="*/ 0 w 12"/>
                  <a:gd name="T9" fmla="*/ 3 h 6"/>
                  <a:gd name="T10" fmla="*/ 2 w 12"/>
                  <a:gd name="T11" fmla="*/ 5 h 6"/>
                  <a:gd name="T12" fmla="*/ 6 w 12"/>
                  <a:gd name="T13" fmla="*/ 5 h 6"/>
                  <a:gd name="T14" fmla="*/ 11 w 12"/>
                  <a:gd name="T15" fmla="*/ 3 h 6"/>
                  <a:gd name="T16" fmla="*/ 10 w 12"/>
                  <a:gd name="T17" fmla="*/ 3 h 6"/>
                  <a:gd name="T18" fmla="*/ 10 w 12"/>
                  <a:gd name="T19"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6">
                    <a:moveTo>
                      <a:pt x="10" y="3"/>
                    </a:moveTo>
                    <a:cubicBezTo>
                      <a:pt x="9" y="3"/>
                      <a:pt x="9" y="2"/>
                      <a:pt x="8" y="2"/>
                    </a:cubicBezTo>
                    <a:cubicBezTo>
                      <a:pt x="7" y="2"/>
                      <a:pt x="6" y="2"/>
                      <a:pt x="5" y="2"/>
                    </a:cubicBezTo>
                    <a:cubicBezTo>
                      <a:pt x="4" y="2"/>
                      <a:pt x="4" y="0"/>
                      <a:pt x="3" y="1"/>
                    </a:cubicBezTo>
                    <a:cubicBezTo>
                      <a:pt x="3" y="1"/>
                      <a:pt x="0" y="3"/>
                      <a:pt x="0" y="3"/>
                    </a:cubicBezTo>
                    <a:cubicBezTo>
                      <a:pt x="0" y="3"/>
                      <a:pt x="2" y="5"/>
                      <a:pt x="2" y="5"/>
                    </a:cubicBezTo>
                    <a:cubicBezTo>
                      <a:pt x="3" y="6"/>
                      <a:pt x="5" y="5"/>
                      <a:pt x="6" y="5"/>
                    </a:cubicBezTo>
                    <a:cubicBezTo>
                      <a:pt x="7" y="5"/>
                      <a:pt x="11" y="4"/>
                      <a:pt x="11" y="3"/>
                    </a:cubicBezTo>
                    <a:cubicBezTo>
                      <a:pt x="10" y="3"/>
                      <a:pt x="10" y="3"/>
                      <a:pt x="10" y="3"/>
                    </a:cubicBezTo>
                    <a:cubicBezTo>
                      <a:pt x="9" y="3"/>
                      <a:pt x="12" y="2"/>
                      <a:pt x="10" y="3"/>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40" name="Freeform 513">
                <a:extLst>
                  <a:ext uri="{FF2B5EF4-FFF2-40B4-BE49-F238E27FC236}">
                    <a16:creationId xmlns:a16="http://schemas.microsoft.com/office/drawing/2014/main" id="{1795BA0C-BD40-F0B1-A976-97166A0CD6EF}"/>
                  </a:ext>
                </a:extLst>
              </p:cNvPr>
              <p:cNvSpPr>
                <a:spLocks/>
              </p:cNvSpPr>
              <p:nvPr/>
            </p:nvSpPr>
            <p:spPr bwMode="auto">
              <a:xfrm>
                <a:off x="7893599" y="11445698"/>
                <a:ext cx="90610" cy="66379"/>
              </a:xfrm>
              <a:custGeom>
                <a:avLst/>
                <a:gdLst>
                  <a:gd name="T0" fmla="*/ 7 w 9"/>
                  <a:gd name="T1" fmla="*/ 3 h 6"/>
                  <a:gd name="T2" fmla="*/ 0 w 9"/>
                  <a:gd name="T3" fmla="*/ 1 h 6"/>
                  <a:gd name="T4" fmla="*/ 2 w 9"/>
                  <a:gd name="T5" fmla="*/ 2 h 6"/>
                  <a:gd name="T6" fmla="*/ 1 w 9"/>
                  <a:gd name="T7" fmla="*/ 5 h 6"/>
                  <a:gd name="T8" fmla="*/ 3 w 9"/>
                  <a:gd name="T9" fmla="*/ 5 h 6"/>
                  <a:gd name="T10" fmla="*/ 4 w 9"/>
                  <a:gd name="T11" fmla="*/ 5 h 6"/>
                  <a:gd name="T12" fmla="*/ 7 w 9"/>
                  <a:gd name="T13" fmla="*/ 3 h 6"/>
                  <a:gd name="T14" fmla="*/ 7 w 9"/>
                  <a:gd name="T15" fmla="*/ 3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6">
                    <a:moveTo>
                      <a:pt x="7" y="3"/>
                    </a:moveTo>
                    <a:cubicBezTo>
                      <a:pt x="7" y="2"/>
                      <a:pt x="0" y="0"/>
                      <a:pt x="0" y="1"/>
                    </a:cubicBezTo>
                    <a:cubicBezTo>
                      <a:pt x="0" y="1"/>
                      <a:pt x="2" y="2"/>
                      <a:pt x="2" y="2"/>
                    </a:cubicBezTo>
                    <a:cubicBezTo>
                      <a:pt x="3" y="3"/>
                      <a:pt x="1" y="4"/>
                      <a:pt x="1" y="5"/>
                    </a:cubicBezTo>
                    <a:cubicBezTo>
                      <a:pt x="1" y="6"/>
                      <a:pt x="3" y="5"/>
                      <a:pt x="3" y="5"/>
                    </a:cubicBezTo>
                    <a:cubicBezTo>
                      <a:pt x="4" y="4"/>
                      <a:pt x="3" y="5"/>
                      <a:pt x="4" y="5"/>
                    </a:cubicBezTo>
                    <a:cubicBezTo>
                      <a:pt x="5" y="6"/>
                      <a:pt x="9" y="4"/>
                      <a:pt x="7" y="3"/>
                    </a:cubicBezTo>
                    <a:cubicBezTo>
                      <a:pt x="6" y="2"/>
                      <a:pt x="8" y="3"/>
                      <a:pt x="7" y="3"/>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41" name="Freeform 514">
                <a:extLst>
                  <a:ext uri="{FF2B5EF4-FFF2-40B4-BE49-F238E27FC236}">
                    <a16:creationId xmlns:a16="http://schemas.microsoft.com/office/drawing/2014/main" id="{41587C5B-FA4E-9933-5677-127D416102FC}"/>
                  </a:ext>
                </a:extLst>
              </p:cNvPr>
              <p:cNvSpPr>
                <a:spLocks/>
              </p:cNvSpPr>
              <p:nvPr/>
            </p:nvSpPr>
            <p:spPr bwMode="auto">
              <a:xfrm>
                <a:off x="7883147" y="11360879"/>
                <a:ext cx="80154" cy="51630"/>
              </a:xfrm>
              <a:custGeom>
                <a:avLst/>
                <a:gdLst>
                  <a:gd name="T0" fmla="*/ 6 w 8"/>
                  <a:gd name="T1" fmla="*/ 0 h 5"/>
                  <a:gd name="T2" fmla="*/ 3 w 8"/>
                  <a:gd name="T3" fmla="*/ 1 h 5"/>
                  <a:gd name="T4" fmla="*/ 0 w 8"/>
                  <a:gd name="T5" fmla="*/ 1 h 5"/>
                  <a:gd name="T6" fmla="*/ 0 w 8"/>
                  <a:gd name="T7" fmla="*/ 3 h 5"/>
                  <a:gd name="T8" fmla="*/ 5 w 8"/>
                  <a:gd name="T9" fmla="*/ 2 h 5"/>
                  <a:gd name="T10" fmla="*/ 6 w 8"/>
                  <a:gd name="T11" fmla="*/ 0 h 5"/>
                  <a:gd name="T12" fmla="*/ 6 w 8"/>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8" h="5">
                    <a:moveTo>
                      <a:pt x="6" y="0"/>
                    </a:moveTo>
                    <a:cubicBezTo>
                      <a:pt x="5" y="0"/>
                      <a:pt x="4" y="1"/>
                      <a:pt x="3" y="1"/>
                    </a:cubicBezTo>
                    <a:cubicBezTo>
                      <a:pt x="2" y="0"/>
                      <a:pt x="0" y="1"/>
                      <a:pt x="0" y="1"/>
                    </a:cubicBezTo>
                    <a:cubicBezTo>
                      <a:pt x="1" y="0"/>
                      <a:pt x="0" y="4"/>
                      <a:pt x="0" y="3"/>
                    </a:cubicBezTo>
                    <a:cubicBezTo>
                      <a:pt x="1" y="5"/>
                      <a:pt x="4" y="3"/>
                      <a:pt x="5" y="2"/>
                    </a:cubicBezTo>
                    <a:cubicBezTo>
                      <a:pt x="6" y="2"/>
                      <a:pt x="8" y="0"/>
                      <a:pt x="6" y="0"/>
                    </a:cubicBezTo>
                    <a:cubicBezTo>
                      <a:pt x="5" y="0"/>
                      <a:pt x="8" y="0"/>
                      <a:pt x="6" y="0"/>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42" name="Freeform 515">
                <a:extLst>
                  <a:ext uri="{FF2B5EF4-FFF2-40B4-BE49-F238E27FC236}">
                    <a16:creationId xmlns:a16="http://schemas.microsoft.com/office/drawing/2014/main" id="{BFCCEF7E-E70E-B7BB-21E1-7BA53C98A77B}"/>
                  </a:ext>
                </a:extLst>
              </p:cNvPr>
              <p:cNvSpPr>
                <a:spLocks/>
              </p:cNvSpPr>
              <p:nvPr/>
            </p:nvSpPr>
            <p:spPr bwMode="auto">
              <a:xfrm>
                <a:off x="7841327" y="11401446"/>
                <a:ext cx="83638" cy="55320"/>
              </a:xfrm>
              <a:custGeom>
                <a:avLst/>
                <a:gdLst>
                  <a:gd name="T0" fmla="*/ 7 w 8"/>
                  <a:gd name="T1" fmla="*/ 4 h 5"/>
                  <a:gd name="T2" fmla="*/ 1 w 8"/>
                  <a:gd name="T3" fmla="*/ 1 h 5"/>
                  <a:gd name="T4" fmla="*/ 7 w 8"/>
                  <a:gd name="T5" fmla="*/ 4 h 5"/>
                </a:gdLst>
                <a:ahLst/>
                <a:cxnLst>
                  <a:cxn ang="0">
                    <a:pos x="T0" y="T1"/>
                  </a:cxn>
                  <a:cxn ang="0">
                    <a:pos x="T2" y="T3"/>
                  </a:cxn>
                  <a:cxn ang="0">
                    <a:pos x="T4" y="T5"/>
                  </a:cxn>
                </a:cxnLst>
                <a:rect l="0" t="0" r="r" b="b"/>
                <a:pathLst>
                  <a:path w="8" h="5">
                    <a:moveTo>
                      <a:pt x="7" y="4"/>
                    </a:moveTo>
                    <a:cubicBezTo>
                      <a:pt x="6" y="3"/>
                      <a:pt x="0" y="0"/>
                      <a:pt x="1" y="1"/>
                    </a:cubicBezTo>
                    <a:cubicBezTo>
                      <a:pt x="2" y="2"/>
                      <a:pt x="8" y="5"/>
                      <a:pt x="7" y="4"/>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43" name="Freeform 516">
                <a:extLst>
                  <a:ext uri="{FF2B5EF4-FFF2-40B4-BE49-F238E27FC236}">
                    <a16:creationId xmlns:a16="http://schemas.microsoft.com/office/drawing/2014/main" id="{9D175836-2475-304F-C9F0-A0FCEE4D02CF}"/>
                  </a:ext>
                </a:extLst>
              </p:cNvPr>
              <p:cNvSpPr>
                <a:spLocks/>
              </p:cNvSpPr>
              <p:nvPr/>
            </p:nvSpPr>
            <p:spPr bwMode="auto">
              <a:xfrm>
                <a:off x="7820416" y="11327686"/>
                <a:ext cx="31364" cy="33190"/>
              </a:xfrm>
              <a:custGeom>
                <a:avLst/>
                <a:gdLst>
                  <a:gd name="T0" fmla="*/ 2 w 3"/>
                  <a:gd name="T1" fmla="*/ 2 h 3"/>
                  <a:gd name="T2" fmla="*/ 0 w 3"/>
                  <a:gd name="T3" fmla="*/ 1 h 3"/>
                  <a:gd name="T4" fmla="*/ 2 w 3"/>
                  <a:gd name="T5" fmla="*/ 2 h 3"/>
                  <a:gd name="T6" fmla="*/ 2 w 3"/>
                  <a:gd name="T7" fmla="*/ 2 h 3"/>
                </a:gdLst>
                <a:ahLst/>
                <a:cxnLst>
                  <a:cxn ang="0">
                    <a:pos x="T0" y="T1"/>
                  </a:cxn>
                  <a:cxn ang="0">
                    <a:pos x="T2" y="T3"/>
                  </a:cxn>
                  <a:cxn ang="0">
                    <a:pos x="T4" y="T5"/>
                  </a:cxn>
                  <a:cxn ang="0">
                    <a:pos x="T6" y="T7"/>
                  </a:cxn>
                </a:cxnLst>
                <a:rect l="0" t="0" r="r" b="b"/>
                <a:pathLst>
                  <a:path w="3" h="3">
                    <a:moveTo>
                      <a:pt x="2" y="2"/>
                    </a:moveTo>
                    <a:cubicBezTo>
                      <a:pt x="2" y="3"/>
                      <a:pt x="1" y="2"/>
                      <a:pt x="0" y="1"/>
                    </a:cubicBezTo>
                    <a:cubicBezTo>
                      <a:pt x="0" y="0"/>
                      <a:pt x="3" y="0"/>
                      <a:pt x="2" y="2"/>
                    </a:cubicBezTo>
                    <a:cubicBezTo>
                      <a:pt x="2" y="3"/>
                      <a:pt x="2" y="1"/>
                      <a:pt x="2" y="2"/>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44" name="Freeform 517">
                <a:extLst>
                  <a:ext uri="{FF2B5EF4-FFF2-40B4-BE49-F238E27FC236}">
                    <a16:creationId xmlns:a16="http://schemas.microsoft.com/office/drawing/2014/main" id="{C124275B-428C-1B4E-3591-B1AAF792785E}"/>
                  </a:ext>
                </a:extLst>
              </p:cNvPr>
              <p:cNvSpPr>
                <a:spLocks/>
              </p:cNvSpPr>
              <p:nvPr/>
            </p:nvSpPr>
            <p:spPr bwMode="auto">
              <a:xfrm>
                <a:off x="7820416" y="11239179"/>
                <a:ext cx="73184" cy="77445"/>
              </a:xfrm>
              <a:custGeom>
                <a:avLst/>
                <a:gdLst>
                  <a:gd name="T0" fmla="*/ 5 w 7"/>
                  <a:gd name="T1" fmla="*/ 2 h 7"/>
                  <a:gd name="T2" fmla="*/ 4 w 7"/>
                  <a:gd name="T3" fmla="*/ 0 h 7"/>
                  <a:gd name="T4" fmla="*/ 2 w 7"/>
                  <a:gd name="T5" fmla="*/ 1 h 7"/>
                  <a:gd name="T6" fmla="*/ 0 w 7"/>
                  <a:gd name="T7" fmla="*/ 1 h 7"/>
                  <a:gd name="T8" fmla="*/ 2 w 7"/>
                  <a:gd name="T9" fmla="*/ 4 h 7"/>
                  <a:gd name="T10" fmla="*/ 0 w 7"/>
                  <a:gd name="T11" fmla="*/ 6 h 7"/>
                  <a:gd name="T12" fmla="*/ 3 w 7"/>
                  <a:gd name="T13" fmla="*/ 5 h 7"/>
                  <a:gd name="T14" fmla="*/ 4 w 7"/>
                  <a:gd name="T15" fmla="*/ 2 h 7"/>
                  <a:gd name="T16" fmla="*/ 4 w 7"/>
                  <a:gd name="T17" fmla="*/ 4 h 7"/>
                  <a:gd name="T18" fmla="*/ 6 w 7"/>
                  <a:gd name="T19" fmla="*/ 2 h 7"/>
                  <a:gd name="T20" fmla="*/ 5 w 7"/>
                  <a:gd name="T21" fmla="*/ 2 h 7"/>
                  <a:gd name="T22" fmla="*/ 5 w 7"/>
                  <a:gd name="T23"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 h="7">
                    <a:moveTo>
                      <a:pt x="5" y="2"/>
                    </a:moveTo>
                    <a:cubicBezTo>
                      <a:pt x="5" y="1"/>
                      <a:pt x="4" y="1"/>
                      <a:pt x="4" y="0"/>
                    </a:cubicBezTo>
                    <a:cubicBezTo>
                      <a:pt x="3" y="0"/>
                      <a:pt x="1" y="0"/>
                      <a:pt x="2" y="1"/>
                    </a:cubicBezTo>
                    <a:cubicBezTo>
                      <a:pt x="4" y="3"/>
                      <a:pt x="1" y="2"/>
                      <a:pt x="0" y="1"/>
                    </a:cubicBezTo>
                    <a:cubicBezTo>
                      <a:pt x="1" y="3"/>
                      <a:pt x="2" y="3"/>
                      <a:pt x="2" y="4"/>
                    </a:cubicBezTo>
                    <a:cubicBezTo>
                      <a:pt x="3" y="6"/>
                      <a:pt x="1" y="5"/>
                      <a:pt x="0" y="6"/>
                    </a:cubicBezTo>
                    <a:cubicBezTo>
                      <a:pt x="0" y="7"/>
                      <a:pt x="4" y="6"/>
                      <a:pt x="3" y="5"/>
                    </a:cubicBezTo>
                    <a:cubicBezTo>
                      <a:pt x="3" y="5"/>
                      <a:pt x="4" y="3"/>
                      <a:pt x="4" y="2"/>
                    </a:cubicBezTo>
                    <a:cubicBezTo>
                      <a:pt x="4" y="2"/>
                      <a:pt x="4" y="3"/>
                      <a:pt x="4" y="4"/>
                    </a:cubicBezTo>
                    <a:cubicBezTo>
                      <a:pt x="4" y="3"/>
                      <a:pt x="6" y="2"/>
                      <a:pt x="6" y="2"/>
                    </a:cubicBezTo>
                    <a:cubicBezTo>
                      <a:pt x="6" y="2"/>
                      <a:pt x="6" y="2"/>
                      <a:pt x="5" y="2"/>
                    </a:cubicBezTo>
                    <a:cubicBezTo>
                      <a:pt x="5" y="1"/>
                      <a:pt x="7" y="2"/>
                      <a:pt x="5" y="2"/>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45" name="Freeform 518">
                <a:extLst>
                  <a:ext uri="{FF2B5EF4-FFF2-40B4-BE49-F238E27FC236}">
                    <a16:creationId xmlns:a16="http://schemas.microsoft.com/office/drawing/2014/main" id="{3B19E617-746E-6B6C-7D68-EC6EBFD5DBB2}"/>
                  </a:ext>
                </a:extLst>
              </p:cNvPr>
              <p:cNvSpPr>
                <a:spLocks/>
              </p:cNvSpPr>
              <p:nvPr/>
            </p:nvSpPr>
            <p:spPr bwMode="auto">
              <a:xfrm>
                <a:off x="7809960" y="11099041"/>
                <a:ext cx="52274" cy="118010"/>
              </a:xfrm>
              <a:custGeom>
                <a:avLst/>
                <a:gdLst>
                  <a:gd name="T0" fmla="*/ 5 w 5"/>
                  <a:gd name="T1" fmla="*/ 7 h 11"/>
                  <a:gd name="T2" fmla="*/ 2 w 5"/>
                  <a:gd name="T3" fmla="*/ 2 h 11"/>
                  <a:gd name="T4" fmla="*/ 1 w 5"/>
                  <a:gd name="T5" fmla="*/ 6 h 11"/>
                  <a:gd name="T6" fmla="*/ 0 w 5"/>
                  <a:gd name="T7" fmla="*/ 9 h 11"/>
                  <a:gd name="T8" fmla="*/ 2 w 5"/>
                  <a:gd name="T9" fmla="*/ 7 h 11"/>
                  <a:gd name="T10" fmla="*/ 5 w 5"/>
                  <a:gd name="T11" fmla="*/ 7 h 11"/>
                  <a:gd name="T12" fmla="*/ 5 w 5"/>
                  <a:gd name="T13" fmla="*/ 7 h 11"/>
                </a:gdLst>
                <a:ahLst/>
                <a:cxnLst>
                  <a:cxn ang="0">
                    <a:pos x="T0" y="T1"/>
                  </a:cxn>
                  <a:cxn ang="0">
                    <a:pos x="T2" y="T3"/>
                  </a:cxn>
                  <a:cxn ang="0">
                    <a:pos x="T4" y="T5"/>
                  </a:cxn>
                  <a:cxn ang="0">
                    <a:pos x="T6" y="T7"/>
                  </a:cxn>
                  <a:cxn ang="0">
                    <a:pos x="T8" y="T9"/>
                  </a:cxn>
                  <a:cxn ang="0">
                    <a:pos x="T10" y="T11"/>
                  </a:cxn>
                  <a:cxn ang="0">
                    <a:pos x="T12" y="T13"/>
                  </a:cxn>
                </a:cxnLst>
                <a:rect l="0" t="0" r="r" b="b"/>
                <a:pathLst>
                  <a:path w="5" h="11">
                    <a:moveTo>
                      <a:pt x="5" y="7"/>
                    </a:moveTo>
                    <a:cubicBezTo>
                      <a:pt x="5" y="6"/>
                      <a:pt x="4" y="0"/>
                      <a:pt x="2" y="2"/>
                    </a:cubicBezTo>
                    <a:cubicBezTo>
                      <a:pt x="2" y="3"/>
                      <a:pt x="3" y="6"/>
                      <a:pt x="1" y="6"/>
                    </a:cubicBezTo>
                    <a:cubicBezTo>
                      <a:pt x="0" y="6"/>
                      <a:pt x="0" y="7"/>
                      <a:pt x="0" y="9"/>
                    </a:cubicBezTo>
                    <a:cubicBezTo>
                      <a:pt x="1" y="9"/>
                      <a:pt x="2" y="7"/>
                      <a:pt x="2" y="7"/>
                    </a:cubicBezTo>
                    <a:cubicBezTo>
                      <a:pt x="1" y="7"/>
                      <a:pt x="5" y="11"/>
                      <a:pt x="5" y="7"/>
                    </a:cubicBezTo>
                    <a:cubicBezTo>
                      <a:pt x="5" y="6"/>
                      <a:pt x="5" y="8"/>
                      <a:pt x="5" y="7"/>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46" name="Freeform 519">
                <a:extLst>
                  <a:ext uri="{FF2B5EF4-FFF2-40B4-BE49-F238E27FC236}">
                    <a16:creationId xmlns:a16="http://schemas.microsoft.com/office/drawing/2014/main" id="{F8F7807C-30C3-9F75-6CEC-5A53D12F1EBF}"/>
                  </a:ext>
                </a:extLst>
              </p:cNvPr>
              <p:cNvSpPr>
                <a:spLocks/>
              </p:cNvSpPr>
              <p:nvPr/>
            </p:nvSpPr>
            <p:spPr bwMode="auto">
              <a:xfrm>
                <a:off x="7799507" y="11194924"/>
                <a:ext cx="31364" cy="66379"/>
              </a:xfrm>
              <a:custGeom>
                <a:avLst/>
                <a:gdLst>
                  <a:gd name="T0" fmla="*/ 3 w 3"/>
                  <a:gd name="T1" fmla="*/ 2 h 6"/>
                  <a:gd name="T2" fmla="*/ 1 w 3"/>
                  <a:gd name="T3" fmla="*/ 6 h 6"/>
                  <a:gd name="T4" fmla="*/ 3 w 3"/>
                  <a:gd name="T5" fmla="*/ 2 h 6"/>
                  <a:gd name="T6" fmla="*/ 3 w 3"/>
                  <a:gd name="T7" fmla="*/ 2 h 6"/>
                </a:gdLst>
                <a:ahLst/>
                <a:cxnLst>
                  <a:cxn ang="0">
                    <a:pos x="T0" y="T1"/>
                  </a:cxn>
                  <a:cxn ang="0">
                    <a:pos x="T2" y="T3"/>
                  </a:cxn>
                  <a:cxn ang="0">
                    <a:pos x="T4" y="T5"/>
                  </a:cxn>
                  <a:cxn ang="0">
                    <a:pos x="T6" y="T7"/>
                  </a:cxn>
                </a:cxnLst>
                <a:rect l="0" t="0" r="r" b="b"/>
                <a:pathLst>
                  <a:path w="3" h="6">
                    <a:moveTo>
                      <a:pt x="3" y="2"/>
                    </a:moveTo>
                    <a:cubicBezTo>
                      <a:pt x="2" y="0"/>
                      <a:pt x="0" y="5"/>
                      <a:pt x="1" y="6"/>
                    </a:cubicBezTo>
                    <a:cubicBezTo>
                      <a:pt x="0" y="5"/>
                      <a:pt x="3" y="3"/>
                      <a:pt x="3" y="2"/>
                    </a:cubicBezTo>
                    <a:cubicBezTo>
                      <a:pt x="2" y="1"/>
                      <a:pt x="3" y="2"/>
                      <a:pt x="3" y="2"/>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47" name="Freeform 520">
                <a:extLst>
                  <a:ext uri="{FF2B5EF4-FFF2-40B4-BE49-F238E27FC236}">
                    <a16:creationId xmlns:a16="http://schemas.microsoft.com/office/drawing/2014/main" id="{72B6CA24-B55F-7CA6-6900-E69F4BAD2DCA}"/>
                  </a:ext>
                </a:extLst>
              </p:cNvPr>
              <p:cNvSpPr>
                <a:spLocks/>
              </p:cNvSpPr>
              <p:nvPr/>
            </p:nvSpPr>
            <p:spPr bwMode="auto">
              <a:xfrm>
                <a:off x="7799507" y="11054786"/>
                <a:ext cx="52274" cy="77445"/>
              </a:xfrm>
              <a:custGeom>
                <a:avLst/>
                <a:gdLst>
                  <a:gd name="T0" fmla="*/ 4 w 5"/>
                  <a:gd name="T1" fmla="*/ 2 h 7"/>
                  <a:gd name="T2" fmla="*/ 3 w 5"/>
                  <a:gd name="T3" fmla="*/ 0 h 7"/>
                  <a:gd name="T4" fmla="*/ 2 w 5"/>
                  <a:gd name="T5" fmla="*/ 3 h 7"/>
                  <a:gd name="T6" fmla="*/ 1 w 5"/>
                  <a:gd name="T7" fmla="*/ 2 h 7"/>
                  <a:gd name="T8" fmla="*/ 0 w 5"/>
                  <a:gd name="T9" fmla="*/ 5 h 7"/>
                  <a:gd name="T10" fmla="*/ 2 w 5"/>
                  <a:gd name="T11" fmla="*/ 7 h 7"/>
                  <a:gd name="T12" fmla="*/ 5 w 5"/>
                  <a:gd name="T13" fmla="*/ 5 h 7"/>
                  <a:gd name="T14" fmla="*/ 4 w 5"/>
                  <a:gd name="T15" fmla="*/ 2 h 7"/>
                  <a:gd name="T16" fmla="*/ 4 w 5"/>
                  <a:gd name="T17"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7">
                    <a:moveTo>
                      <a:pt x="4" y="2"/>
                    </a:moveTo>
                    <a:cubicBezTo>
                      <a:pt x="3" y="3"/>
                      <a:pt x="3" y="0"/>
                      <a:pt x="3" y="0"/>
                    </a:cubicBezTo>
                    <a:cubicBezTo>
                      <a:pt x="3" y="0"/>
                      <a:pt x="3" y="3"/>
                      <a:pt x="2" y="3"/>
                    </a:cubicBezTo>
                    <a:cubicBezTo>
                      <a:pt x="2" y="3"/>
                      <a:pt x="2" y="2"/>
                      <a:pt x="1" y="2"/>
                    </a:cubicBezTo>
                    <a:cubicBezTo>
                      <a:pt x="2" y="2"/>
                      <a:pt x="0" y="5"/>
                      <a:pt x="0" y="5"/>
                    </a:cubicBezTo>
                    <a:cubicBezTo>
                      <a:pt x="0" y="4"/>
                      <a:pt x="4" y="5"/>
                      <a:pt x="2" y="7"/>
                    </a:cubicBezTo>
                    <a:cubicBezTo>
                      <a:pt x="3" y="6"/>
                      <a:pt x="5" y="6"/>
                      <a:pt x="5" y="5"/>
                    </a:cubicBezTo>
                    <a:cubicBezTo>
                      <a:pt x="5" y="4"/>
                      <a:pt x="4" y="1"/>
                      <a:pt x="4" y="2"/>
                    </a:cubicBezTo>
                    <a:cubicBezTo>
                      <a:pt x="3" y="3"/>
                      <a:pt x="4" y="1"/>
                      <a:pt x="4" y="2"/>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48" name="Freeform 521">
                <a:extLst>
                  <a:ext uri="{FF2B5EF4-FFF2-40B4-BE49-F238E27FC236}">
                    <a16:creationId xmlns:a16="http://schemas.microsoft.com/office/drawing/2014/main" id="{F24A652A-2B13-D588-6172-94E87051202C}"/>
                  </a:ext>
                </a:extLst>
              </p:cNvPr>
              <p:cNvSpPr>
                <a:spLocks/>
              </p:cNvSpPr>
              <p:nvPr/>
            </p:nvSpPr>
            <p:spPr bwMode="auto">
              <a:xfrm>
                <a:off x="7851783" y="10840889"/>
                <a:ext cx="52274" cy="51630"/>
              </a:xfrm>
              <a:custGeom>
                <a:avLst/>
                <a:gdLst>
                  <a:gd name="T0" fmla="*/ 3 w 5"/>
                  <a:gd name="T1" fmla="*/ 4 h 5"/>
                  <a:gd name="T2" fmla="*/ 3 w 5"/>
                  <a:gd name="T3" fmla="*/ 0 h 5"/>
                  <a:gd name="T4" fmla="*/ 0 w 5"/>
                  <a:gd name="T5" fmla="*/ 0 h 5"/>
                  <a:gd name="T6" fmla="*/ 2 w 5"/>
                  <a:gd name="T7" fmla="*/ 1 h 5"/>
                  <a:gd name="T8" fmla="*/ 3 w 5"/>
                  <a:gd name="T9" fmla="*/ 4 h 5"/>
                  <a:gd name="T10" fmla="*/ 3 w 5"/>
                  <a:gd name="T11" fmla="*/ 4 h 5"/>
                </a:gdLst>
                <a:ahLst/>
                <a:cxnLst>
                  <a:cxn ang="0">
                    <a:pos x="T0" y="T1"/>
                  </a:cxn>
                  <a:cxn ang="0">
                    <a:pos x="T2" y="T3"/>
                  </a:cxn>
                  <a:cxn ang="0">
                    <a:pos x="T4" y="T5"/>
                  </a:cxn>
                  <a:cxn ang="0">
                    <a:pos x="T6" y="T7"/>
                  </a:cxn>
                  <a:cxn ang="0">
                    <a:pos x="T8" y="T9"/>
                  </a:cxn>
                  <a:cxn ang="0">
                    <a:pos x="T10" y="T11"/>
                  </a:cxn>
                </a:cxnLst>
                <a:rect l="0" t="0" r="r" b="b"/>
                <a:pathLst>
                  <a:path w="5" h="5">
                    <a:moveTo>
                      <a:pt x="3" y="4"/>
                    </a:moveTo>
                    <a:cubicBezTo>
                      <a:pt x="5" y="2"/>
                      <a:pt x="2" y="2"/>
                      <a:pt x="3" y="0"/>
                    </a:cubicBezTo>
                    <a:cubicBezTo>
                      <a:pt x="3" y="0"/>
                      <a:pt x="1" y="0"/>
                      <a:pt x="0" y="0"/>
                    </a:cubicBezTo>
                    <a:cubicBezTo>
                      <a:pt x="0" y="0"/>
                      <a:pt x="2" y="1"/>
                      <a:pt x="2" y="1"/>
                    </a:cubicBezTo>
                    <a:cubicBezTo>
                      <a:pt x="2" y="2"/>
                      <a:pt x="3" y="4"/>
                      <a:pt x="3" y="4"/>
                    </a:cubicBezTo>
                    <a:cubicBezTo>
                      <a:pt x="4" y="3"/>
                      <a:pt x="2" y="5"/>
                      <a:pt x="3" y="4"/>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49" name="Freeform 522">
                <a:extLst>
                  <a:ext uri="{FF2B5EF4-FFF2-40B4-BE49-F238E27FC236}">
                    <a16:creationId xmlns:a16="http://schemas.microsoft.com/office/drawing/2014/main" id="{A75FFA1B-00FE-E3CF-0E33-C05AFA34F56C}"/>
                  </a:ext>
                </a:extLst>
              </p:cNvPr>
              <p:cNvSpPr>
                <a:spLocks/>
              </p:cNvSpPr>
              <p:nvPr/>
            </p:nvSpPr>
            <p:spPr bwMode="auto">
              <a:xfrm>
                <a:off x="7862238" y="10645434"/>
                <a:ext cx="62727" cy="118010"/>
              </a:xfrm>
              <a:custGeom>
                <a:avLst/>
                <a:gdLst>
                  <a:gd name="T0" fmla="*/ 3 w 6"/>
                  <a:gd name="T1" fmla="*/ 10 h 11"/>
                  <a:gd name="T2" fmla="*/ 0 w 6"/>
                  <a:gd name="T3" fmla="*/ 9 h 11"/>
                  <a:gd name="T4" fmla="*/ 1 w 6"/>
                  <a:gd name="T5" fmla="*/ 2 h 11"/>
                  <a:gd name="T6" fmla="*/ 4 w 6"/>
                  <a:gd name="T7" fmla="*/ 3 h 11"/>
                  <a:gd name="T8" fmla="*/ 3 w 6"/>
                  <a:gd name="T9" fmla="*/ 10 h 11"/>
                  <a:gd name="T10" fmla="*/ 3 w 6"/>
                  <a:gd name="T11" fmla="*/ 10 h 11"/>
                </a:gdLst>
                <a:ahLst/>
                <a:cxnLst>
                  <a:cxn ang="0">
                    <a:pos x="T0" y="T1"/>
                  </a:cxn>
                  <a:cxn ang="0">
                    <a:pos x="T2" y="T3"/>
                  </a:cxn>
                  <a:cxn ang="0">
                    <a:pos x="T4" y="T5"/>
                  </a:cxn>
                  <a:cxn ang="0">
                    <a:pos x="T6" y="T7"/>
                  </a:cxn>
                  <a:cxn ang="0">
                    <a:pos x="T8" y="T9"/>
                  </a:cxn>
                  <a:cxn ang="0">
                    <a:pos x="T10" y="T11"/>
                  </a:cxn>
                </a:cxnLst>
                <a:rect l="0" t="0" r="r" b="b"/>
                <a:pathLst>
                  <a:path w="6" h="11">
                    <a:moveTo>
                      <a:pt x="3" y="10"/>
                    </a:moveTo>
                    <a:cubicBezTo>
                      <a:pt x="1" y="11"/>
                      <a:pt x="0" y="11"/>
                      <a:pt x="0" y="9"/>
                    </a:cubicBezTo>
                    <a:cubicBezTo>
                      <a:pt x="1" y="7"/>
                      <a:pt x="1" y="4"/>
                      <a:pt x="1" y="2"/>
                    </a:cubicBezTo>
                    <a:cubicBezTo>
                      <a:pt x="1" y="0"/>
                      <a:pt x="5" y="0"/>
                      <a:pt x="4" y="3"/>
                    </a:cubicBezTo>
                    <a:cubicBezTo>
                      <a:pt x="4" y="5"/>
                      <a:pt x="6" y="8"/>
                      <a:pt x="3" y="10"/>
                    </a:cubicBezTo>
                    <a:cubicBezTo>
                      <a:pt x="2" y="10"/>
                      <a:pt x="4" y="9"/>
                      <a:pt x="3" y="10"/>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50" name="Freeform 523">
                <a:extLst>
                  <a:ext uri="{FF2B5EF4-FFF2-40B4-BE49-F238E27FC236}">
                    <a16:creationId xmlns:a16="http://schemas.microsoft.com/office/drawing/2014/main" id="{973E335C-97D2-F9EC-C777-209BF03C5D01}"/>
                  </a:ext>
                </a:extLst>
              </p:cNvPr>
              <p:cNvSpPr>
                <a:spLocks/>
              </p:cNvSpPr>
              <p:nvPr/>
            </p:nvSpPr>
            <p:spPr bwMode="auto">
              <a:xfrm>
                <a:off x="8067848" y="7577132"/>
                <a:ext cx="48790" cy="44255"/>
              </a:xfrm>
              <a:custGeom>
                <a:avLst/>
                <a:gdLst>
                  <a:gd name="T0" fmla="*/ 3 w 5"/>
                  <a:gd name="T1" fmla="*/ 3 h 4"/>
                  <a:gd name="T2" fmla="*/ 1 w 5"/>
                  <a:gd name="T3" fmla="*/ 1 h 4"/>
                  <a:gd name="T4" fmla="*/ 3 w 5"/>
                  <a:gd name="T5" fmla="*/ 3 h 4"/>
                  <a:gd name="T6" fmla="*/ 3 w 5"/>
                  <a:gd name="T7" fmla="*/ 3 h 4"/>
                </a:gdLst>
                <a:ahLst/>
                <a:cxnLst>
                  <a:cxn ang="0">
                    <a:pos x="T0" y="T1"/>
                  </a:cxn>
                  <a:cxn ang="0">
                    <a:pos x="T2" y="T3"/>
                  </a:cxn>
                  <a:cxn ang="0">
                    <a:pos x="T4" y="T5"/>
                  </a:cxn>
                  <a:cxn ang="0">
                    <a:pos x="T6" y="T7"/>
                  </a:cxn>
                </a:cxnLst>
                <a:rect l="0" t="0" r="r" b="b"/>
                <a:pathLst>
                  <a:path w="5" h="4">
                    <a:moveTo>
                      <a:pt x="3" y="3"/>
                    </a:moveTo>
                    <a:cubicBezTo>
                      <a:pt x="2" y="4"/>
                      <a:pt x="0" y="3"/>
                      <a:pt x="1" y="1"/>
                    </a:cubicBezTo>
                    <a:cubicBezTo>
                      <a:pt x="1" y="0"/>
                      <a:pt x="5" y="2"/>
                      <a:pt x="3" y="3"/>
                    </a:cubicBezTo>
                    <a:cubicBezTo>
                      <a:pt x="2" y="4"/>
                      <a:pt x="5" y="2"/>
                      <a:pt x="3" y="3"/>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51" name="Freeform 524">
                <a:extLst>
                  <a:ext uri="{FF2B5EF4-FFF2-40B4-BE49-F238E27FC236}">
                    <a16:creationId xmlns:a16="http://schemas.microsoft.com/office/drawing/2014/main" id="{72BCE854-C17A-8D6D-6EE3-6762DAEB5815}"/>
                  </a:ext>
                </a:extLst>
              </p:cNvPr>
              <p:cNvSpPr>
                <a:spLocks/>
              </p:cNvSpPr>
              <p:nvPr/>
            </p:nvSpPr>
            <p:spPr bwMode="auto">
              <a:xfrm>
                <a:off x="8506955" y="7643515"/>
                <a:ext cx="59243" cy="84822"/>
              </a:xfrm>
              <a:custGeom>
                <a:avLst/>
                <a:gdLst>
                  <a:gd name="T0" fmla="*/ 1 w 6"/>
                  <a:gd name="T1" fmla="*/ 5 h 8"/>
                  <a:gd name="T2" fmla="*/ 2 w 6"/>
                  <a:gd name="T3" fmla="*/ 4 h 8"/>
                  <a:gd name="T4" fmla="*/ 4 w 6"/>
                  <a:gd name="T5" fmla="*/ 2 h 8"/>
                  <a:gd name="T6" fmla="*/ 1 w 6"/>
                  <a:gd name="T7" fmla="*/ 5 h 8"/>
                  <a:gd name="T8" fmla="*/ 1 w 6"/>
                  <a:gd name="T9" fmla="*/ 5 h 8"/>
                </a:gdLst>
                <a:ahLst/>
                <a:cxnLst>
                  <a:cxn ang="0">
                    <a:pos x="T0" y="T1"/>
                  </a:cxn>
                  <a:cxn ang="0">
                    <a:pos x="T2" y="T3"/>
                  </a:cxn>
                  <a:cxn ang="0">
                    <a:pos x="T4" y="T5"/>
                  </a:cxn>
                  <a:cxn ang="0">
                    <a:pos x="T6" y="T7"/>
                  </a:cxn>
                  <a:cxn ang="0">
                    <a:pos x="T8" y="T9"/>
                  </a:cxn>
                </a:cxnLst>
                <a:rect l="0" t="0" r="r" b="b"/>
                <a:pathLst>
                  <a:path w="6" h="8">
                    <a:moveTo>
                      <a:pt x="1" y="5"/>
                    </a:moveTo>
                    <a:cubicBezTo>
                      <a:pt x="0" y="4"/>
                      <a:pt x="2" y="4"/>
                      <a:pt x="2" y="4"/>
                    </a:cubicBezTo>
                    <a:cubicBezTo>
                      <a:pt x="3" y="4"/>
                      <a:pt x="3" y="0"/>
                      <a:pt x="4" y="2"/>
                    </a:cubicBezTo>
                    <a:cubicBezTo>
                      <a:pt x="6" y="4"/>
                      <a:pt x="2" y="8"/>
                      <a:pt x="1" y="5"/>
                    </a:cubicBezTo>
                    <a:cubicBezTo>
                      <a:pt x="0" y="4"/>
                      <a:pt x="1" y="6"/>
                      <a:pt x="1" y="5"/>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52" name="Freeform 525">
                <a:extLst>
                  <a:ext uri="{FF2B5EF4-FFF2-40B4-BE49-F238E27FC236}">
                    <a16:creationId xmlns:a16="http://schemas.microsoft.com/office/drawing/2014/main" id="{27668C64-0A64-142C-2F91-0AF278CF0933}"/>
                  </a:ext>
                </a:extLst>
              </p:cNvPr>
              <p:cNvSpPr>
                <a:spLocks/>
              </p:cNvSpPr>
              <p:nvPr/>
            </p:nvSpPr>
            <p:spPr bwMode="auto">
              <a:xfrm>
                <a:off x="9068037" y="8229885"/>
                <a:ext cx="142883" cy="140138"/>
              </a:xfrm>
              <a:custGeom>
                <a:avLst/>
                <a:gdLst>
                  <a:gd name="T0" fmla="*/ 12 w 14"/>
                  <a:gd name="T1" fmla="*/ 4 h 13"/>
                  <a:gd name="T2" fmla="*/ 10 w 14"/>
                  <a:gd name="T3" fmla="*/ 3 h 13"/>
                  <a:gd name="T4" fmla="*/ 6 w 14"/>
                  <a:gd name="T5" fmla="*/ 1 h 13"/>
                  <a:gd name="T6" fmla="*/ 2 w 14"/>
                  <a:gd name="T7" fmla="*/ 1 h 13"/>
                  <a:gd name="T8" fmla="*/ 1 w 14"/>
                  <a:gd name="T9" fmla="*/ 2 h 13"/>
                  <a:gd name="T10" fmla="*/ 2 w 14"/>
                  <a:gd name="T11" fmla="*/ 4 h 13"/>
                  <a:gd name="T12" fmla="*/ 1 w 14"/>
                  <a:gd name="T13" fmla="*/ 7 h 13"/>
                  <a:gd name="T14" fmla="*/ 2 w 14"/>
                  <a:gd name="T15" fmla="*/ 10 h 13"/>
                  <a:gd name="T16" fmla="*/ 4 w 14"/>
                  <a:gd name="T17" fmla="*/ 10 h 13"/>
                  <a:gd name="T18" fmla="*/ 7 w 14"/>
                  <a:gd name="T19" fmla="*/ 12 h 13"/>
                  <a:gd name="T20" fmla="*/ 10 w 14"/>
                  <a:gd name="T21" fmla="*/ 10 h 13"/>
                  <a:gd name="T22" fmla="*/ 12 w 14"/>
                  <a:gd name="T23" fmla="*/ 4 h 13"/>
                  <a:gd name="T24" fmla="*/ 12 w 14"/>
                  <a:gd name="T25" fmla="*/ 4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 h="13">
                    <a:moveTo>
                      <a:pt x="12" y="4"/>
                    </a:moveTo>
                    <a:cubicBezTo>
                      <a:pt x="12" y="3"/>
                      <a:pt x="11" y="3"/>
                      <a:pt x="10" y="3"/>
                    </a:cubicBezTo>
                    <a:cubicBezTo>
                      <a:pt x="8" y="2"/>
                      <a:pt x="8" y="1"/>
                      <a:pt x="6" y="1"/>
                    </a:cubicBezTo>
                    <a:cubicBezTo>
                      <a:pt x="5" y="0"/>
                      <a:pt x="3" y="0"/>
                      <a:pt x="2" y="1"/>
                    </a:cubicBezTo>
                    <a:cubicBezTo>
                      <a:pt x="2" y="1"/>
                      <a:pt x="2" y="2"/>
                      <a:pt x="1" y="2"/>
                    </a:cubicBezTo>
                    <a:cubicBezTo>
                      <a:pt x="0" y="4"/>
                      <a:pt x="1" y="3"/>
                      <a:pt x="2" y="4"/>
                    </a:cubicBezTo>
                    <a:cubicBezTo>
                      <a:pt x="2" y="4"/>
                      <a:pt x="1" y="7"/>
                      <a:pt x="1" y="7"/>
                    </a:cubicBezTo>
                    <a:cubicBezTo>
                      <a:pt x="1" y="9"/>
                      <a:pt x="1" y="9"/>
                      <a:pt x="2" y="10"/>
                    </a:cubicBezTo>
                    <a:cubicBezTo>
                      <a:pt x="3" y="11"/>
                      <a:pt x="3" y="10"/>
                      <a:pt x="4" y="10"/>
                    </a:cubicBezTo>
                    <a:cubicBezTo>
                      <a:pt x="6" y="10"/>
                      <a:pt x="5" y="12"/>
                      <a:pt x="7" y="12"/>
                    </a:cubicBezTo>
                    <a:cubicBezTo>
                      <a:pt x="9" y="13"/>
                      <a:pt x="8" y="11"/>
                      <a:pt x="10" y="10"/>
                    </a:cubicBezTo>
                    <a:cubicBezTo>
                      <a:pt x="12" y="8"/>
                      <a:pt x="14" y="7"/>
                      <a:pt x="12" y="4"/>
                    </a:cubicBezTo>
                    <a:cubicBezTo>
                      <a:pt x="12" y="2"/>
                      <a:pt x="14" y="8"/>
                      <a:pt x="12" y="4"/>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53" name="Freeform 526">
                <a:extLst>
                  <a:ext uri="{FF2B5EF4-FFF2-40B4-BE49-F238E27FC236}">
                    <a16:creationId xmlns:a16="http://schemas.microsoft.com/office/drawing/2014/main" id="{2B406F58-6A9A-7DC2-67F0-97B14D3C7F6A}"/>
                  </a:ext>
                </a:extLst>
              </p:cNvPr>
              <p:cNvSpPr>
                <a:spLocks/>
              </p:cNvSpPr>
              <p:nvPr/>
            </p:nvSpPr>
            <p:spPr bwMode="auto">
              <a:xfrm>
                <a:off x="8231643" y="7230476"/>
                <a:ext cx="101063" cy="44255"/>
              </a:xfrm>
              <a:custGeom>
                <a:avLst/>
                <a:gdLst>
                  <a:gd name="T0" fmla="*/ 9 w 10"/>
                  <a:gd name="T1" fmla="*/ 2 h 4"/>
                  <a:gd name="T2" fmla="*/ 4 w 10"/>
                  <a:gd name="T3" fmla="*/ 0 h 4"/>
                  <a:gd name="T4" fmla="*/ 1 w 10"/>
                  <a:gd name="T5" fmla="*/ 3 h 4"/>
                  <a:gd name="T6" fmla="*/ 9 w 10"/>
                  <a:gd name="T7" fmla="*/ 2 h 4"/>
                  <a:gd name="T8" fmla="*/ 9 w 10"/>
                  <a:gd name="T9" fmla="*/ 2 h 4"/>
                </a:gdLst>
                <a:ahLst/>
                <a:cxnLst>
                  <a:cxn ang="0">
                    <a:pos x="T0" y="T1"/>
                  </a:cxn>
                  <a:cxn ang="0">
                    <a:pos x="T2" y="T3"/>
                  </a:cxn>
                  <a:cxn ang="0">
                    <a:pos x="T4" y="T5"/>
                  </a:cxn>
                  <a:cxn ang="0">
                    <a:pos x="T6" y="T7"/>
                  </a:cxn>
                  <a:cxn ang="0">
                    <a:pos x="T8" y="T9"/>
                  </a:cxn>
                </a:cxnLst>
                <a:rect l="0" t="0" r="r" b="b"/>
                <a:pathLst>
                  <a:path w="10" h="4">
                    <a:moveTo>
                      <a:pt x="9" y="2"/>
                    </a:moveTo>
                    <a:cubicBezTo>
                      <a:pt x="7" y="1"/>
                      <a:pt x="6" y="0"/>
                      <a:pt x="4" y="0"/>
                    </a:cubicBezTo>
                    <a:cubicBezTo>
                      <a:pt x="3" y="0"/>
                      <a:pt x="0" y="1"/>
                      <a:pt x="1" y="3"/>
                    </a:cubicBezTo>
                    <a:cubicBezTo>
                      <a:pt x="2" y="4"/>
                      <a:pt x="9" y="2"/>
                      <a:pt x="9" y="2"/>
                    </a:cubicBezTo>
                    <a:cubicBezTo>
                      <a:pt x="6" y="1"/>
                      <a:pt x="10" y="3"/>
                      <a:pt x="9" y="2"/>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54" name="Freeform 527">
                <a:extLst>
                  <a:ext uri="{FF2B5EF4-FFF2-40B4-BE49-F238E27FC236}">
                    <a16:creationId xmlns:a16="http://schemas.microsoft.com/office/drawing/2014/main" id="{80495874-DCEA-3155-20CF-D0B492FA6B72}"/>
                  </a:ext>
                </a:extLst>
              </p:cNvPr>
              <p:cNvSpPr>
                <a:spLocks/>
              </p:cNvSpPr>
              <p:nvPr/>
            </p:nvSpPr>
            <p:spPr bwMode="auto">
              <a:xfrm>
                <a:off x="7656622" y="7219410"/>
                <a:ext cx="115005" cy="55320"/>
              </a:xfrm>
              <a:custGeom>
                <a:avLst/>
                <a:gdLst>
                  <a:gd name="T0" fmla="*/ 10 w 11"/>
                  <a:gd name="T1" fmla="*/ 4 h 5"/>
                  <a:gd name="T2" fmla="*/ 0 w 11"/>
                  <a:gd name="T3" fmla="*/ 2 h 5"/>
                  <a:gd name="T4" fmla="*/ 5 w 11"/>
                  <a:gd name="T5" fmla="*/ 5 h 5"/>
                  <a:gd name="T6" fmla="*/ 10 w 11"/>
                  <a:gd name="T7" fmla="*/ 4 h 5"/>
                  <a:gd name="T8" fmla="*/ 10 w 11"/>
                  <a:gd name="T9" fmla="*/ 4 h 5"/>
                </a:gdLst>
                <a:ahLst/>
                <a:cxnLst>
                  <a:cxn ang="0">
                    <a:pos x="T0" y="T1"/>
                  </a:cxn>
                  <a:cxn ang="0">
                    <a:pos x="T2" y="T3"/>
                  </a:cxn>
                  <a:cxn ang="0">
                    <a:pos x="T4" y="T5"/>
                  </a:cxn>
                  <a:cxn ang="0">
                    <a:pos x="T6" y="T7"/>
                  </a:cxn>
                  <a:cxn ang="0">
                    <a:pos x="T8" y="T9"/>
                  </a:cxn>
                </a:cxnLst>
                <a:rect l="0" t="0" r="r" b="b"/>
                <a:pathLst>
                  <a:path w="11" h="5">
                    <a:moveTo>
                      <a:pt x="10" y="4"/>
                    </a:moveTo>
                    <a:cubicBezTo>
                      <a:pt x="10" y="1"/>
                      <a:pt x="2" y="0"/>
                      <a:pt x="0" y="2"/>
                    </a:cubicBezTo>
                    <a:cubicBezTo>
                      <a:pt x="0" y="2"/>
                      <a:pt x="4" y="5"/>
                      <a:pt x="5" y="5"/>
                    </a:cubicBezTo>
                    <a:cubicBezTo>
                      <a:pt x="6" y="5"/>
                      <a:pt x="11" y="4"/>
                      <a:pt x="10" y="4"/>
                    </a:cubicBezTo>
                    <a:cubicBezTo>
                      <a:pt x="10" y="3"/>
                      <a:pt x="11" y="5"/>
                      <a:pt x="10" y="4"/>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55" name="Freeform 528">
                <a:extLst>
                  <a:ext uri="{FF2B5EF4-FFF2-40B4-BE49-F238E27FC236}">
                    <a16:creationId xmlns:a16="http://schemas.microsoft.com/office/drawing/2014/main" id="{52DFD9FF-E74B-BD10-ED01-6D3E04AB6706}"/>
                  </a:ext>
                </a:extLst>
              </p:cNvPr>
              <p:cNvSpPr>
                <a:spLocks/>
              </p:cNvSpPr>
              <p:nvPr/>
            </p:nvSpPr>
            <p:spPr bwMode="auto">
              <a:xfrm>
                <a:off x="7342978" y="6972326"/>
                <a:ext cx="529716" cy="195458"/>
              </a:xfrm>
              <a:custGeom>
                <a:avLst/>
                <a:gdLst>
                  <a:gd name="T0" fmla="*/ 52 w 52"/>
                  <a:gd name="T1" fmla="*/ 16 h 18"/>
                  <a:gd name="T2" fmla="*/ 41 w 52"/>
                  <a:gd name="T3" fmla="*/ 17 h 18"/>
                  <a:gd name="T4" fmla="*/ 35 w 52"/>
                  <a:gd name="T5" fmla="*/ 17 h 18"/>
                  <a:gd name="T6" fmla="*/ 37 w 52"/>
                  <a:gd name="T7" fmla="*/ 14 h 18"/>
                  <a:gd name="T8" fmla="*/ 32 w 52"/>
                  <a:gd name="T9" fmla="*/ 11 h 18"/>
                  <a:gd name="T10" fmla="*/ 28 w 52"/>
                  <a:gd name="T11" fmla="*/ 8 h 18"/>
                  <a:gd name="T12" fmla="*/ 20 w 52"/>
                  <a:gd name="T13" fmla="*/ 5 h 18"/>
                  <a:gd name="T14" fmla="*/ 14 w 52"/>
                  <a:gd name="T15" fmla="*/ 5 h 18"/>
                  <a:gd name="T16" fmla="*/ 16 w 52"/>
                  <a:gd name="T17" fmla="*/ 3 h 18"/>
                  <a:gd name="T18" fmla="*/ 8 w 52"/>
                  <a:gd name="T19" fmla="*/ 3 h 18"/>
                  <a:gd name="T20" fmla="*/ 0 w 52"/>
                  <a:gd name="T21" fmla="*/ 6 h 18"/>
                  <a:gd name="T22" fmla="*/ 6 w 52"/>
                  <a:gd name="T23" fmla="*/ 2 h 18"/>
                  <a:gd name="T24" fmla="*/ 16 w 52"/>
                  <a:gd name="T25" fmla="*/ 0 h 18"/>
                  <a:gd name="T26" fmla="*/ 24 w 52"/>
                  <a:gd name="T27" fmla="*/ 1 h 18"/>
                  <a:gd name="T28" fmla="*/ 31 w 52"/>
                  <a:gd name="T29" fmla="*/ 4 h 18"/>
                  <a:gd name="T30" fmla="*/ 32 w 52"/>
                  <a:gd name="T31" fmla="*/ 4 h 18"/>
                  <a:gd name="T32" fmla="*/ 34 w 52"/>
                  <a:gd name="T33" fmla="*/ 5 h 18"/>
                  <a:gd name="T34" fmla="*/ 38 w 52"/>
                  <a:gd name="T35" fmla="*/ 8 h 18"/>
                  <a:gd name="T36" fmla="*/ 45 w 52"/>
                  <a:gd name="T37" fmla="*/ 11 h 18"/>
                  <a:gd name="T38" fmla="*/ 52 w 52"/>
                  <a:gd name="T39" fmla="*/ 1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2" h="18">
                    <a:moveTo>
                      <a:pt x="52" y="16"/>
                    </a:moveTo>
                    <a:cubicBezTo>
                      <a:pt x="52" y="17"/>
                      <a:pt x="42" y="17"/>
                      <a:pt x="41" y="17"/>
                    </a:cubicBezTo>
                    <a:cubicBezTo>
                      <a:pt x="39" y="17"/>
                      <a:pt x="37" y="18"/>
                      <a:pt x="35" y="17"/>
                    </a:cubicBezTo>
                    <a:cubicBezTo>
                      <a:pt x="34" y="16"/>
                      <a:pt x="41" y="15"/>
                      <a:pt x="37" y="14"/>
                    </a:cubicBezTo>
                    <a:cubicBezTo>
                      <a:pt x="35" y="13"/>
                      <a:pt x="33" y="13"/>
                      <a:pt x="32" y="11"/>
                    </a:cubicBezTo>
                    <a:cubicBezTo>
                      <a:pt x="30" y="9"/>
                      <a:pt x="31" y="8"/>
                      <a:pt x="28" y="8"/>
                    </a:cubicBezTo>
                    <a:cubicBezTo>
                      <a:pt x="24" y="9"/>
                      <a:pt x="23" y="6"/>
                      <a:pt x="20" y="5"/>
                    </a:cubicBezTo>
                    <a:cubicBezTo>
                      <a:pt x="19" y="5"/>
                      <a:pt x="15" y="6"/>
                      <a:pt x="14" y="5"/>
                    </a:cubicBezTo>
                    <a:cubicBezTo>
                      <a:pt x="14" y="4"/>
                      <a:pt x="16" y="4"/>
                      <a:pt x="16" y="3"/>
                    </a:cubicBezTo>
                    <a:cubicBezTo>
                      <a:pt x="16" y="2"/>
                      <a:pt x="9" y="3"/>
                      <a:pt x="8" y="3"/>
                    </a:cubicBezTo>
                    <a:cubicBezTo>
                      <a:pt x="8" y="4"/>
                      <a:pt x="0" y="7"/>
                      <a:pt x="0" y="6"/>
                    </a:cubicBezTo>
                    <a:cubicBezTo>
                      <a:pt x="0" y="4"/>
                      <a:pt x="4" y="2"/>
                      <a:pt x="6" y="2"/>
                    </a:cubicBezTo>
                    <a:cubicBezTo>
                      <a:pt x="9" y="0"/>
                      <a:pt x="12" y="0"/>
                      <a:pt x="16" y="0"/>
                    </a:cubicBezTo>
                    <a:cubicBezTo>
                      <a:pt x="18" y="0"/>
                      <a:pt x="22" y="0"/>
                      <a:pt x="24" y="1"/>
                    </a:cubicBezTo>
                    <a:cubicBezTo>
                      <a:pt x="26" y="2"/>
                      <a:pt x="28" y="4"/>
                      <a:pt x="31" y="4"/>
                    </a:cubicBezTo>
                    <a:cubicBezTo>
                      <a:pt x="31" y="4"/>
                      <a:pt x="31" y="3"/>
                      <a:pt x="32" y="4"/>
                    </a:cubicBezTo>
                    <a:cubicBezTo>
                      <a:pt x="33" y="5"/>
                      <a:pt x="33" y="5"/>
                      <a:pt x="34" y="5"/>
                    </a:cubicBezTo>
                    <a:cubicBezTo>
                      <a:pt x="35" y="6"/>
                      <a:pt x="37" y="7"/>
                      <a:pt x="38" y="8"/>
                    </a:cubicBezTo>
                    <a:cubicBezTo>
                      <a:pt x="40" y="9"/>
                      <a:pt x="44" y="9"/>
                      <a:pt x="45" y="11"/>
                    </a:cubicBezTo>
                    <a:cubicBezTo>
                      <a:pt x="47" y="13"/>
                      <a:pt x="52" y="13"/>
                      <a:pt x="52" y="16"/>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56" name="Freeform 529">
                <a:extLst>
                  <a:ext uri="{FF2B5EF4-FFF2-40B4-BE49-F238E27FC236}">
                    <a16:creationId xmlns:a16="http://schemas.microsoft.com/office/drawing/2014/main" id="{E00D6E86-D788-7633-2D09-AC77C694D01D}"/>
                  </a:ext>
                </a:extLst>
              </p:cNvPr>
              <p:cNvSpPr>
                <a:spLocks/>
              </p:cNvSpPr>
              <p:nvPr/>
            </p:nvSpPr>
            <p:spPr bwMode="auto">
              <a:xfrm>
                <a:off x="7656622" y="6854313"/>
                <a:ext cx="41820" cy="40568"/>
              </a:xfrm>
              <a:custGeom>
                <a:avLst/>
                <a:gdLst>
                  <a:gd name="T0" fmla="*/ 2 w 4"/>
                  <a:gd name="T1" fmla="*/ 4 h 4"/>
                  <a:gd name="T2" fmla="*/ 1 w 4"/>
                  <a:gd name="T3" fmla="*/ 0 h 4"/>
                  <a:gd name="T4" fmla="*/ 2 w 4"/>
                  <a:gd name="T5" fmla="*/ 4 h 4"/>
                  <a:gd name="T6" fmla="*/ 2 w 4"/>
                  <a:gd name="T7" fmla="*/ 4 h 4"/>
                </a:gdLst>
                <a:ahLst/>
                <a:cxnLst>
                  <a:cxn ang="0">
                    <a:pos x="T0" y="T1"/>
                  </a:cxn>
                  <a:cxn ang="0">
                    <a:pos x="T2" y="T3"/>
                  </a:cxn>
                  <a:cxn ang="0">
                    <a:pos x="T4" y="T5"/>
                  </a:cxn>
                  <a:cxn ang="0">
                    <a:pos x="T6" y="T7"/>
                  </a:cxn>
                </a:cxnLst>
                <a:rect l="0" t="0" r="r" b="b"/>
                <a:pathLst>
                  <a:path w="4" h="4">
                    <a:moveTo>
                      <a:pt x="2" y="4"/>
                    </a:moveTo>
                    <a:cubicBezTo>
                      <a:pt x="0" y="4"/>
                      <a:pt x="1" y="1"/>
                      <a:pt x="1" y="0"/>
                    </a:cubicBezTo>
                    <a:cubicBezTo>
                      <a:pt x="2" y="0"/>
                      <a:pt x="4" y="4"/>
                      <a:pt x="2" y="4"/>
                    </a:cubicBezTo>
                    <a:cubicBezTo>
                      <a:pt x="1" y="4"/>
                      <a:pt x="4" y="4"/>
                      <a:pt x="2" y="4"/>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57" name="Freeform 530">
                <a:extLst>
                  <a:ext uri="{FF2B5EF4-FFF2-40B4-BE49-F238E27FC236}">
                    <a16:creationId xmlns:a16="http://schemas.microsoft.com/office/drawing/2014/main" id="{2F84A333-6F51-26DB-F3BB-D542195CADA9}"/>
                  </a:ext>
                </a:extLst>
              </p:cNvPr>
              <p:cNvSpPr>
                <a:spLocks/>
              </p:cNvSpPr>
              <p:nvPr/>
            </p:nvSpPr>
            <p:spPr bwMode="auto">
              <a:xfrm>
                <a:off x="7914511" y="7079273"/>
                <a:ext cx="20911" cy="22128"/>
              </a:xfrm>
              <a:custGeom>
                <a:avLst/>
                <a:gdLst>
                  <a:gd name="T0" fmla="*/ 2 w 2"/>
                  <a:gd name="T1" fmla="*/ 1 h 2"/>
                  <a:gd name="T2" fmla="*/ 0 w 2"/>
                  <a:gd name="T3" fmla="*/ 1 h 2"/>
                  <a:gd name="T4" fmla="*/ 2 w 2"/>
                  <a:gd name="T5" fmla="*/ 1 h 2"/>
                </a:gdLst>
                <a:ahLst/>
                <a:cxnLst>
                  <a:cxn ang="0">
                    <a:pos x="T0" y="T1"/>
                  </a:cxn>
                  <a:cxn ang="0">
                    <a:pos x="T2" y="T3"/>
                  </a:cxn>
                  <a:cxn ang="0">
                    <a:pos x="T4" y="T5"/>
                  </a:cxn>
                </a:cxnLst>
                <a:rect l="0" t="0" r="r" b="b"/>
                <a:pathLst>
                  <a:path w="2" h="2">
                    <a:moveTo>
                      <a:pt x="2" y="1"/>
                    </a:moveTo>
                    <a:cubicBezTo>
                      <a:pt x="2" y="0"/>
                      <a:pt x="0" y="0"/>
                      <a:pt x="0" y="1"/>
                    </a:cubicBezTo>
                    <a:cubicBezTo>
                      <a:pt x="0" y="1"/>
                      <a:pt x="2" y="2"/>
                      <a:pt x="2" y="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58" name="Freeform 531">
                <a:extLst>
                  <a:ext uri="{FF2B5EF4-FFF2-40B4-BE49-F238E27FC236}">
                    <a16:creationId xmlns:a16="http://schemas.microsoft.com/office/drawing/2014/main" id="{0AA895E4-96FE-6484-BDD4-F8EBAC808A8C}"/>
                  </a:ext>
                </a:extLst>
              </p:cNvPr>
              <p:cNvSpPr>
                <a:spLocks/>
              </p:cNvSpPr>
              <p:nvPr/>
            </p:nvSpPr>
            <p:spPr bwMode="auto">
              <a:xfrm>
                <a:off x="8527864" y="5486118"/>
                <a:ext cx="59243" cy="110635"/>
              </a:xfrm>
              <a:custGeom>
                <a:avLst/>
                <a:gdLst>
                  <a:gd name="T0" fmla="*/ 3 w 6"/>
                  <a:gd name="T1" fmla="*/ 8 h 10"/>
                  <a:gd name="T2" fmla="*/ 0 w 6"/>
                  <a:gd name="T3" fmla="*/ 7 h 10"/>
                  <a:gd name="T4" fmla="*/ 4 w 6"/>
                  <a:gd name="T5" fmla="*/ 2 h 10"/>
                  <a:gd name="T6" fmla="*/ 6 w 6"/>
                  <a:gd name="T7" fmla="*/ 4 h 10"/>
                  <a:gd name="T8" fmla="*/ 3 w 6"/>
                  <a:gd name="T9" fmla="*/ 8 h 10"/>
                  <a:gd name="T10" fmla="*/ 3 w 6"/>
                  <a:gd name="T11" fmla="*/ 8 h 10"/>
                </a:gdLst>
                <a:ahLst/>
                <a:cxnLst>
                  <a:cxn ang="0">
                    <a:pos x="T0" y="T1"/>
                  </a:cxn>
                  <a:cxn ang="0">
                    <a:pos x="T2" y="T3"/>
                  </a:cxn>
                  <a:cxn ang="0">
                    <a:pos x="T4" y="T5"/>
                  </a:cxn>
                  <a:cxn ang="0">
                    <a:pos x="T6" y="T7"/>
                  </a:cxn>
                  <a:cxn ang="0">
                    <a:pos x="T8" y="T9"/>
                  </a:cxn>
                  <a:cxn ang="0">
                    <a:pos x="T10" y="T11"/>
                  </a:cxn>
                </a:cxnLst>
                <a:rect l="0" t="0" r="r" b="b"/>
                <a:pathLst>
                  <a:path w="6" h="10">
                    <a:moveTo>
                      <a:pt x="3" y="8"/>
                    </a:moveTo>
                    <a:cubicBezTo>
                      <a:pt x="2" y="10"/>
                      <a:pt x="0" y="9"/>
                      <a:pt x="0" y="7"/>
                    </a:cubicBezTo>
                    <a:cubicBezTo>
                      <a:pt x="1" y="6"/>
                      <a:pt x="3" y="3"/>
                      <a:pt x="4" y="2"/>
                    </a:cubicBezTo>
                    <a:cubicBezTo>
                      <a:pt x="6" y="0"/>
                      <a:pt x="6" y="3"/>
                      <a:pt x="6" y="4"/>
                    </a:cubicBezTo>
                    <a:cubicBezTo>
                      <a:pt x="6" y="6"/>
                      <a:pt x="3" y="6"/>
                      <a:pt x="3" y="8"/>
                    </a:cubicBezTo>
                    <a:cubicBezTo>
                      <a:pt x="2" y="10"/>
                      <a:pt x="3" y="8"/>
                      <a:pt x="3" y="8"/>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59" name="Freeform 532">
                <a:extLst>
                  <a:ext uri="{FF2B5EF4-FFF2-40B4-BE49-F238E27FC236}">
                    <a16:creationId xmlns:a16="http://schemas.microsoft.com/office/drawing/2014/main" id="{A5B50501-B693-8A25-C2A5-1840F3106E81}"/>
                  </a:ext>
                </a:extLst>
              </p:cNvPr>
              <p:cNvSpPr>
                <a:spLocks/>
              </p:cNvSpPr>
              <p:nvPr/>
            </p:nvSpPr>
            <p:spPr bwMode="auto">
              <a:xfrm>
                <a:off x="8555745" y="5541436"/>
                <a:ext cx="73184" cy="44255"/>
              </a:xfrm>
              <a:custGeom>
                <a:avLst/>
                <a:gdLst>
                  <a:gd name="T0" fmla="*/ 3 w 7"/>
                  <a:gd name="T1" fmla="*/ 4 h 4"/>
                  <a:gd name="T2" fmla="*/ 5 w 7"/>
                  <a:gd name="T3" fmla="*/ 1 h 4"/>
                  <a:gd name="T4" fmla="*/ 3 w 7"/>
                  <a:gd name="T5" fmla="*/ 4 h 4"/>
                  <a:gd name="T6" fmla="*/ 3 w 7"/>
                  <a:gd name="T7" fmla="*/ 4 h 4"/>
                </a:gdLst>
                <a:ahLst/>
                <a:cxnLst>
                  <a:cxn ang="0">
                    <a:pos x="T0" y="T1"/>
                  </a:cxn>
                  <a:cxn ang="0">
                    <a:pos x="T2" y="T3"/>
                  </a:cxn>
                  <a:cxn ang="0">
                    <a:pos x="T4" y="T5"/>
                  </a:cxn>
                  <a:cxn ang="0">
                    <a:pos x="T6" y="T7"/>
                  </a:cxn>
                </a:cxnLst>
                <a:rect l="0" t="0" r="r" b="b"/>
                <a:pathLst>
                  <a:path w="7" h="4">
                    <a:moveTo>
                      <a:pt x="3" y="4"/>
                    </a:moveTo>
                    <a:cubicBezTo>
                      <a:pt x="0" y="4"/>
                      <a:pt x="3" y="0"/>
                      <a:pt x="5" y="1"/>
                    </a:cubicBezTo>
                    <a:cubicBezTo>
                      <a:pt x="7" y="1"/>
                      <a:pt x="4" y="4"/>
                      <a:pt x="3" y="4"/>
                    </a:cubicBezTo>
                    <a:cubicBezTo>
                      <a:pt x="2" y="4"/>
                      <a:pt x="4" y="4"/>
                      <a:pt x="3" y="4"/>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60" name="Freeform 533">
                <a:extLst>
                  <a:ext uri="{FF2B5EF4-FFF2-40B4-BE49-F238E27FC236}">
                    <a16:creationId xmlns:a16="http://schemas.microsoft.com/office/drawing/2014/main" id="{40E8D1DB-37B4-E244-AB5B-8195CCCBF2CF}"/>
                  </a:ext>
                </a:extLst>
              </p:cNvPr>
              <p:cNvSpPr>
                <a:spLocks/>
              </p:cNvSpPr>
              <p:nvPr/>
            </p:nvSpPr>
            <p:spPr bwMode="auto">
              <a:xfrm>
                <a:off x="8353614" y="5497180"/>
                <a:ext cx="153338" cy="77445"/>
              </a:xfrm>
              <a:custGeom>
                <a:avLst/>
                <a:gdLst>
                  <a:gd name="T0" fmla="*/ 11 w 15"/>
                  <a:gd name="T1" fmla="*/ 6 h 7"/>
                  <a:gd name="T2" fmla="*/ 10 w 15"/>
                  <a:gd name="T3" fmla="*/ 5 h 7"/>
                  <a:gd name="T4" fmla="*/ 7 w 15"/>
                  <a:gd name="T5" fmla="*/ 5 h 7"/>
                  <a:gd name="T6" fmla="*/ 3 w 15"/>
                  <a:gd name="T7" fmla="*/ 0 h 7"/>
                  <a:gd name="T8" fmla="*/ 6 w 15"/>
                  <a:gd name="T9" fmla="*/ 2 h 7"/>
                  <a:gd name="T10" fmla="*/ 8 w 15"/>
                  <a:gd name="T11" fmla="*/ 3 h 7"/>
                  <a:gd name="T12" fmla="*/ 15 w 15"/>
                  <a:gd name="T13" fmla="*/ 3 h 7"/>
                  <a:gd name="T14" fmla="*/ 11 w 15"/>
                  <a:gd name="T15" fmla="*/ 6 h 7"/>
                  <a:gd name="T16" fmla="*/ 11 w 15"/>
                  <a:gd name="T17"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7">
                    <a:moveTo>
                      <a:pt x="11" y="6"/>
                    </a:moveTo>
                    <a:cubicBezTo>
                      <a:pt x="10" y="6"/>
                      <a:pt x="10" y="6"/>
                      <a:pt x="10" y="5"/>
                    </a:cubicBezTo>
                    <a:cubicBezTo>
                      <a:pt x="10" y="5"/>
                      <a:pt x="8" y="6"/>
                      <a:pt x="7" y="5"/>
                    </a:cubicBezTo>
                    <a:cubicBezTo>
                      <a:pt x="7" y="4"/>
                      <a:pt x="0" y="1"/>
                      <a:pt x="3" y="0"/>
                    </a:cubicBezTo>
                    <a:cubicBezTo>
                      <a:pt x="4" y="0"/>
                      <a:pt x="5" y="2"/>
                      <a:pt x="6" y="2"/>
                    </a:cubicBezTo>
                    <a:cubicBezTo>
                      <a:pt x="7" y="3"/>
                      <a:pt x="7" y="2"/>
                      <a:pt x="8" y="3"/>
                    </a:cubicBezTo>
                    <a:cubicBezTo>
                      <a:pt x="9" y="4"/>
                      <a:pt x="13" y="2"/>
                      <a:pt x="15" y="3"/>
                    </a:cubicBezTo>
                    <a:cubicBezTo>
                      <a:pt x="14" y="3"/>
                      <a:pt x="12" y="6"/>
                      <a:pt x="11" y="6"/>
                    </a:cubicBezTo>
                    <a:cubicBezTo>
                      <a:pt x="9" y="7"/>
                      <a:pt x="12" y="6"/>
                      <a:pt x="11" y="6"/>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61" name="Freeform 534">
                <a:extLst>
                  <a:ext uri="{FF2B5EF4-FFF2-40B4-BE49-F238E27FC236}">
                    <a16:creationId xmlns:a16="http://schemas.microsoft.com/office/drawing/2014/main" id="{9D92E78B-ECE0-9A6C-C5EB-AD14EF327AAE}"/>
                  </a:ext>
                </a:extLst>
              </p:cNvPr>
              <p:cNvSpPr>
                <a:spLocks/>
              </p:cNvSpPr>
              <p:nvPr/>
            </p:nvSpPr>
            <p:spPr bwMode="auto">
              <a:xfrm>
                <a:off x="8384983" y="5283283"/>
                <a:ext cx="160306" cy="84822"/>
              </a:xfrm>
              <a:custGeom>
                <a:avLst/>
                <a:gdLst>
                  <a:gd name="T0" fmla="*/ 13 w 16"/>
                  <a:gd name="T1" fmla="*/ 6 h 8"/>
                  <a:gd name="T2" fmla="*/ 0 w 16"/>
                  <a:gd name="T3" fmla="*/ 2 h 8"/>
                  <a:gd name="T4" fmla="*/ 13 w 16"/>
                  <a:gd name="T5" fmla="*/ 6 h 8"/>
                  <a:gd name="T6" fmla="*/ 13 w 16"/>
                  <a:gd name="T7" fmla="*/ 6 h 8"/>
                </a:gdLst>
                <a:ahLst/>
                <a:cxnLst>
                  <a:cxn ang="0">
                    <a:pos x="T0" y="T1"/>
                  </a:cxn>
                  <a:cxn ang="0">
                    <a:pos x="T2" y="T3"/>
                  </a:cxn>
                  <a:cxn ang="0">
                    <a:pos x="T4" y="T5"/>
                  </a:cxn>
                  <a:cxn ang="0">
                    <a:pos x="T6" y="T7"/>
                  </a:cxn>
                </a:cxnLst>
                <a:rect l="0" t="0" r="r" b="b"/>
                <a:pathLst>
                  <a:path w="16" h="8">
                    <a:moveTo>
                      <a:pt x="13" y="6"/>
                    </a:moveTo>
                    <a:cubicBezTo>
                      <a:pt x="11" y="8"/>
                      <a:pt x="1" y="4"/>
                      <a:pt x="0" y="2"/>
                    </a:cubicBezTo>
                    <a:cubicBezTo>
                      <a:pt x="0" y="0"/>
                      <a:pt x="16" y="4"/>
                      <a:pt x="13" y="6"/>
                    </a:cubicBezTo>
                    <a:cubicBezTo>
                      <a:pt x="12" y="7"/>
                      <a:pt x="14" y="5"/>
                      <a:pt x="13" y="6"/>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62" name="Freeform 535">
                <a:extLst>
                  <a:ext uri="{FF2B5EF4-FFF2-40B4-BE49-F238E27FC236}">
                    <a16:creationId xmlns:a16="http://schemas.microsoft.com/office/drawing/2014/main" id="{3F386905-A34E-702A-30F9-701602397AB5}"/>
                  </a:ext>
                </a:extLst>
              </p:cNvPr>
              <p:cNvSpPr>
                <a:spLocks/>
              </p:cNvSpPr>
              <p:nvPr/>
            </p:nvSpPr>
            <p:spPr bwMode="auto">
              <a:xfrm>
                <a:off x="8639385" y="5172648"/>
                <a:ext cx="327588" cy="335595"/>
              </a:xfrm>
              <a:custGeom>
                <a:avLst/>
                <a:gdLst>
                  <a:gd name="T0" fmla="*/ 19 w 32"/>
                  <a:gd name="T1" fmla="*/ 1 h 31"/>
                  <a:gd name="T2" fmla="*/ 17 w 32"/>
                  <a:gd name="T3" fmla="*/ 0 h 31"/>
                  <a:gd name="T4" fmla="*/ 14 w 32"/>
                  <a:gd name="T5" fmla="*/ 2 h 31"/>
                  <a:gd name="T6" fmla="*/ 11 w 32"/>
                  <a:gd name="T7" fmla="*/ 5 h 31"/>
                  <a:gd name="T8" fmla="*/ 9 w 32"/>
                  <a:gd name="T9" fmla="*/ 7 h 31"/>
                  <a:gd name="T10" fmla="*/ 7 w 32"/>
                  <a:gd name="T11" fmla="*/ 13 h 31"/>
                  <a:gd name="T12" fmla="*/ 5 w 32"/>
                  <a:gd name="T13" fmla="*/ 17 h 31"/>
                  <a:gd name="T14" fmla="*/ 2 w 32"/>
                  <a:gd name="T15" fmla="*/ 19 h 31"/>
                  <a:gd name="T16" fmla="*/ 4 w 32"/>
                  <a:gd name="T17" fmla="*/ 21 h 31"/>
                  <a:gd name="T18" fmla="*/ 0 w 32"/>
                  <a:gd name="T19" fmla="*/ 25 h 31"/>
                  <a:gd name="T20" fmla="*/ 4 w 32"/>
                  <a:gd name="T21" fmla="*/ 25 h 31"/>
                  <a:gd name="T22" fmla="*/ 10 w 32"/>
                  <a:gd name="T23" fmla="*/ 26 h 31"/>
                  <a:gd name="T24" fmla="*/ 19 w 32"/>
                  <a:gd name="T25" fmla="*/ 27 h 31"/>
                  <a:gd name="T26" fmla="*/ 22 w 32"/>
                  <a:gd name="T27" fmla="*/ 26 h 31"/>
                  <a:gd name="T28" fmla="*/ 19 w 32"/>
                  <a:gd name="T29" fmla="*/ 30 h 31"/>
                  <a:gd name="T30" fmla="*/ 22 w 32"/>
                  <a:gd name="T31" fmla="*/ 28 h 31"/>
                  <a:gd name="T32" fmla="*/ 27 w 32"/>
                  <a:gd name="T33" fmla="*/ 26 h 31"/>
                  <a:gd name="T34" fmla="*/ 32 w 32"/>
                  <a:gd name="T35" fmla="*/ 20 h 31"/>
                  <a:gd name="T36" fmla="*/ 29 w 32"/>
                  <a:gd name="T37" fmla="*/ 20 h 31"/>
                  <a:gd name="T38" fmla="*/ 26 w 32"/>
                  <a:gd name="T39" fmla="*/ 18 h 31"/>
                  <a:gd name="T40" fmla="*/ 29 w 32"/>
                  <a:gd name="T41" fmla="*/ 15 h 31"/>
                  <a:gd name="T42" fmla="*/ 26 w 32"/>
                  <a:gd name="T43" fmla="*/ 15 h 31"/>
                  <a:gd name="T44" fmla="*/ 24 w 32"/>
                  <a:gd name="T45" fmla="*/ 13 h 31"/>
                  <a:gd name="T46" fmla="*/ 21 w 32"/>
                  <a:gd name="T47" fmla="*/ 16 h 31"/>
                  <a:gd name="T48" fmla="*/ 18 w 32"/>
                  <a:gd name="T49" fmla="*/ 13 h 31"/>
                  <a:gd name="T50" fmla="*/ 19 w 32"/>
                  <a:gd name="T51" fmla="*/ 11 h 31"/>
                  <a:gd name="T52" fmla="*/ 16 w 32"/>
                  <a:gd name="T53" fmla="*/ 9 h 31"/>
                  <a:gd name="T54" fmla="*/ 14 w 32"/>
                  <a:gd name="T55" fmla="*/ 12 h 31"/>
                  <a:gd name="T56" fmla="*/ 16 w 32"/>
                  <a:gd name="T57" fmla="*/ 7 h 31"/>
                  <a:gd name="T58" fmla="*/ 18 w 32"/>
                  <a:gd name="T59" fmla="*/ 4 h 31"/>
                  <a:gd name="T60" fmla="*/ 18 w 32"/>
                  <a:gd name="T61" fmla="*/ 2 h 31"/>
                  <a:gd name="T62" fmla="*/ 19 w 32"/>
                  <a:gd name="T63" fmla="*/ 1 h 31"/>
                  <a:gd name="T64" fmla="*/ 19 w 32"/>
                  <a:gd name="T65" fmla="*/ 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 h="31">
                    <a:moveTo>
                      <a:pt x="19" y="1"/>
                    </a:moveTo>
                    <a:cubicBezTo>
                      <a:pt x="20" y="0"/>
                      <a:pt x="17" y="0"/>
                      <a:pt x="17" y="0"/>
                    </a:cubicBezTo>
                    <a:cubicBezTo>
                      <a:pt x="16" y="0"/>
                      <a:pt x="15" y="1"/>
                      <a:pt x="14" y="2"/>
                    </a:cubicBezTo>
                    <a:cubicBezTo>
                      <a:pt x="13" y="3"/>
                      <a:pt x="12" y="4"/>
                      <a:pt x="11" y="5"/>
                    </a:cubicBezTo>
                    <a:cubicBezTo>
                      <a:pt x="11" y="6"/>
                      <a:pt x="10" y="7"/>
                      <a:pt x="9" y="7"/>
                    </a:cubicBezTo>
                    <a:cubicBezTo>
                      <a:pt x="9" y="9"/>
                      <a:pt x="8" y="11"/>
                      <a:pt x="7" y="13"/>
                    </a:cubicBezTo>
                    <a:cubicBezTo>
                      <a:pt x="7" y="15"/>
                      <a:pt x="6" y="16"/>
                      <a:pt x="5" y="17"/>
                    </a:cubicBezTo>
                    <a:cubicBezTo>
                      <a:pt x="4" y="18"/>
                      <a:pt x="2" y="19"/>
                      <a:pt x="2" y="19"/>
                    </a:cubicBezTo>
                    <a:cubicBezTo>
                      <a:pt x="2" y="20"/>
                      <a:pt x="4" y="20"/>
                      <a:pt x="4" y="21"/>
                    </a:cubicBezTo>
                    <a:cubicBezTo>
                      <a:pt x="4" y="22"/>
                      <a:pt x="0" y="24"/>
                      <a:pt x="0" y="25"/>
                    </a:cubicBezTo>
                    <a:cubicBezTo>
                      <a:pt x="0" y="27"/>
                      <a:pt x="3" y="26"/>
                      <a:pt x="4" y="25"/>
                    </a:cubicBezTo>
                    <a:cubicBezTo>
                      <a:pt x="6" y="25"/>
                      <a:pt x="8" y="26"/>
                      <a:pt x="10" y="26"/>
                    </a:cubicBezTo>
                    <a:cubicBezTo>
                      <a:pt x="13" y="27"/>
                      <a:pt x="16" y="26"/>
                      <a:pt x="19" y="27"/>
                    </a:cubicBezTo>
                    <a:cubicBezTo>
                      <a:pt x="19" y="27"/>
                      <a:pt x="22" y="25"/>
                      <a:pt x="22" y="26"/>
                    </a:cubicBezTo>
                    <a:cubicBezTo>
                      <a:pt x="22" y="27"/>
                      <a:pt x="19" y="30"/>
                      <a:pt x="19" y="30"/>
                    </a:cubicBezTo>
                    <a:cubicBezTo>
                      <a:pt x="20" y="31"/>
                      <a:pt x="22" y="28"/>
                      <a:pt x="22" y="28"/>
                    </a:cubicBezTo>
                    <a:cubicBezTo>
                      <a:pt x="24" y="27"/>
                      <a:pt x="26" y="27"/>
                      <a:pt x="27" y="26"/>
                    </a:cubicBezTo>
                    <a:cubicBezTo>
                      <a:pt x="27" y="25"/>
                      <a:pt x="32" y="20"/>
                      <a:pt x="32" y="20"/>
                    </a:cubicBezTo>
                    <a:cubicBezTo>
                      <a:pt x="31" y="19"/>
                      <a:pt x="30" y="20"/>
                      <a:pt x="29" y="20"/>
                    </a:cubicBezTo>
                    <a:cubicBezTo>
                      <a:pt x="29" y="20"/>
                      <a:pt x="26" y="18"/>
                      <a:pt x="26" y="18"/>
                    </a:cubicBezTo>
                    <a:cubicBezTo>
                      <a:pt x="26" y="17"/>
                      <a:pt x="30" y="16"/>
                      <a:pt x="29" y="15"/>
                    </a:cubicBezTo>
                    <a:cubicBezTo>
                      <a:pt x="29" y="14"/>
                      <a:pt x="27" y="15"/>
                      <a:pt x="26" y="15"/>
                    </a:cubicBezTo>
                    <a:cubicBezTo>
                      <a:pt x="25" y="15"/>
                      <a:pt x="25" y="13"/>
                      <a:pt x="24" y="13"/>
                    </a:cubicBezTo>
                    <a:cubicBezTo>
                      <a:pt x="24" y="13"/>
                      <a:pt x="21" y="16"/>
                      <a:pt x="21" y="16"/>
                    </a:cubicBezTo>
                    <a:cubicBezTo>
                      <a:pt x="20" y="14"/>
                      <a:pt x="20" y="14"/>
                      <a:pt x="18" y="13"/>
                    </a:cubicBezTo>
                    <a:cubicBezTo>
                      <a:pt x="16" y="12"/>
                      <a:pt x="19" y="12"/>
                      <a:pt x="19" y="11"/>
                    </a:cubicBezTo>
                    <a:cubicBezTo>
                      <a:pt x="19" y="11"/>
                      <a:pt x="17" y="9"/>
                      <a:pt x="16" y="9"/>
                    </a:cubicBezTo>
                    <a:cubicBezTo>
                      <a:pt x="16" y="10"/>
                      <a:pt x="14" y="13"/>
                      <a:pt x="14" y="12"/>
                    </a:cubicBezTo>
                    <a:cubicBezTo>
                      <a:pt x="12" y="11"/>
                      <a:pt x="15" y="7"/>
                      <a:pt x="16" y="7"/>
                    </a:cubicBezTo>
                    <a:cubicBezTo>
                      <a:pt x="17" y="6"/>
                      <a:pt x="17" y="5"/>
                      <a:pt x="18" y="4"/>
                    </a:cubicBezTo>
                    <a:cubicBezTo>
                      <a:pt x="18" y="3"/>
                      <a:pt x="18" y="2"/>
                      <a:pt x="18" y="2"/>
                    </a:cubicBezTo>
                    <a:cubicBezTo>
                      <a:pt x="18" y="2"/>
                      <a:pt x="19" y="1"/>
                      <a:pt x="19" y="1"/>
                    </a:cubicBezTo>
                    <a:cubicBezTo>
                      <a:pt x="20" y="0"/>
                      <a:pt x="19" y="1"/>
                      <a:pt x="19" y="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63" name="Freeform 536">
                <a:extLst>
                  <a:ext uri="{FF2B5EF4-FFF2-40B4-BE49-F238E27FC236}">
                    <a16:creationId xmlns:a16="http://schemas.microsoft.com/office/drawing/2014/main" id="{E7286155-95FC-604B-8C6A-60D8B39D0BC4}"/>
                  </a:ext>
                </a:extLst>
              </p:cNvPr>
              <p:cNvSpPr>
                <a:spLocks/>
              </p:cNvSpPr>
              <p:nvPr/>
            </p:nvSpPr>
            <p:spPr bwMode="auto">
              <a:xfrm>
                <a:off x="8904243" y="5412358"/>
                <a:ext cx="83638" cy="106947"/>
              </a:xfrm>
              <a:custGeom>
                <a:avLst/>
                <a:gdLst>
                  <a:gd name="T0" fmla="*/ 6 w 8"/>
                  <a:gd name="T1" fmla="*/ 1 h 10"/>
                  <a:gd name="T2" fmla="*/ 1 w 8"/>
                  <a:gd name="T3" fmla="*/ 9 h 10"/>
                  <a:gd name="T4" fmla="*/ 4 w 8"/>
                  <a:gd name="T5" fmla="*/ 7 h 10"/>
                  <a:gd name="T6" fmla="*/ 3 w 8"/>
                  <a:gd name="T7" fmla="*/ 10 h 10"/>
                  <a:gd name="T8" fmla="*/ 6 w 8"/>
                  <a:gd name="T9" fmla="*/ 8 h 10"/>
                  <a:gd name="T10" fmla="*/ 8 w 8"/>
                  <a:gd name="T11" fmla="*/ 4 h 10"/>
                  <a:gd name="T12" fmla="*/ 5 w 8"/>
                  <a:gd name="T13" fmla="*/ 4 h 10"/>
                  <a:gd name="T14" fmla="*/ 6 w 8"/>
                  <a:gd name="T15" fmla="*/ 1 h 10"/>
                  <a:gd name="T16" fmla="*/ 6 w 8"/>
                  <a:gd name="T17"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10">
                    <a:moveTo>
                      <a:pt x="6" y="1"/>
                    </a:moveTo>
                    <a:cubicBezTo>
                      <a:pt x="5" y="2"/>
                      <a:pt x="0" y="6"/>
                      <a:pt x="1" y="9"/>
                    </a:cubicBezTo>
                    <a:cubicBezTo>
                      <a:pt x="1" y="9"/>
                      <a:pt x="3" y="6"/>
                      <a:pt x="4" y="7"/>
                    </a:cubicBezTo>
                    <a:cubicBezTo>
                      <a:pt x="4" y="7"/>
                      <a:pt x="3" y="10"/>
                      <a:pt x="3" y="10"/>
                    </a:cubicBezTo>
                    <a:cubicBezTo>
                      <a:pt x="4" y="10"/>
                      <a:pt x="6" y="9"/>
                      <a:pt x="6" y="8"/>
                    </a:cubicBezTo>
                    <a:cubicBezTo>
                      <a:pt x="6" y="7"/>
                      <a:pt x="7" y="6"/>
                      <a:pt x="8" y="4"/>
                    </a:cubicBezTo>
                    <a:cubicBezTo>
                      <a:pt x="8" y="2"/>
                      <a:pt x="6" y="4"/>
                      <a:pt x="5" y="4"/>
                    </a:cubicBezTo>
                    <a:cubicBezTo>
                      <a:pt x="6" y="4"/>
                      <a:pt x="6" y="0"/>
                      <a:pt x="6" y="1"/>
                    </a:cubicBezTo>
                    <a:cubicBezTo>
                      <a:pt x="5" y="1"/>
                      <a:pt x="7" y="0"/>
                      <a:pt x="6" y="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64" name="Freeform 537">
                <a:extLst>
                  <a:ext uri="{FF2B5EF4-FFF2-40B4-BE49-F238E27FC236}">
                    <a16:creationId xmlns:a16="http://schemas.microsoft.com/office/drawing/2014/main" id="{BB805144-0998-5E5C-E527-AD71F72F4F04}"/>
                  </a:ext>
                </a:extLst>
              </p:cNvPr>
              <p:cNvSpPr>
                <a:spLocks/>
              </p:cNvSpPr>
              <p:nvPr/>
            </p:nvSpPr>
            <p:spPr bwMode="auto">
              <a:xfrm>
                <a:off x="8332710" y="4372381"/>
                <a:ext cx="31364" cy="62692"/>
              </a:xfrm>
              <a:custGeom>
                <a:avLst/>
                <a:gdLst>
                  <a:gd name="T0" fmla="*/ 3 w 3"/>
                  <a:gd name="T1" fmla="*/ 4 h 6"/>
                  <a:gd name="T2" fmla="*/ 1 w 3"/>
                  <a:gd name="T3" fmla="*/ 1 h 6"/>
                  <a:gd name="T4" fmla="*/ 1 w 3"/>
                  <a:gd name="T5" fmla="*/ 2 h 6"/>
                  <a:gd name="T6" fmla="*/ 0 w 3"/>
                  <a:gd name="T7" fmla="*/ 2 h 6"/>
                  <a:gd name="T8" fmla="*/ 3 w 3"/>
                  <a:gd name="T9" fmla="*/ 4 h 6"/>
                  <a:gd name="T10" fmla="*/ 3 w 3"/>
                  <a:gd name="T11" fmla="*/ 4 h 6"/>
                </a:gdLst>
                <a:ahLst/>
                <a:cxnLst>
                  <a:cxn ang="0">
                    <a:pos x="T0" y="T1"/>
                  </a:cxn>
                  <a:cxn ang="0">
                    <a:pos x="T2" y="T3"/>
                  </a:cxn>
                  <a:cxn ang="0">
                    <a:pos x="T4" y="T5"/>
                  </a:cxn>
                  <a:cxn ang="0">
                    <a:pos x="T6" y="T7"/>
                  </a:cxn>
                  <a:cxn ang="0">
                    <a:pos x="T8" y="T9"/>
                  </a:cxn>
                  <a:cxn ang="0">
                    <a:pos x="T10" y="T11"/>
                  </a:cxn>
                </a:cxnLst>
                <a:rect l="0" t="0" r="r" b="b"/>
                <a:pathLst>
                  <a:path w="3" h="6">
                    <a:moveTo>
                      <a:pt x="3" y="4"/>
                    </a:moveTo>
                    <a:cubicBezTo>
                      <a:pt x="3" y="3"/>
                      <a:pt x="1" y="0"/>
                      <a:pt x="1" y="1"/>
                    </a:cubicBezTo>
                    <a:cubicBezTo>
                      <a:pt x="1" y="1"/>
                      <a:pt x="1" y="1"/>
                      <a:pt x="1" y="2"/>
                    </a:cubicBezTo>
                    <a:cubicBezTo>
                      <a:pt x="1" y="2"/>
                      <a:pt x="0" y="2"/>
                      <a:pt x="0" y="2"/>
                    </a:cubicBezTo>
                    <a:cubicBezTo>
                      <a:pt x="0" y="2"/>
                      <a:pt x="3" y="6"/>
                      <a:pt x="3" y="4"/>
                    </a:cubicBezTo>
                    <a:cubicBezTo>
                      <a:pt x="3" y="3"/>
                      <a:pt x="3" y="6"/>
                      <a:pt x="3" y="4"/>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65" name="Freeform 538">
                <a:extLst>
                  <a:ext uri="{FF2B5EF4-FFF2-40B4-BE49-F238E27FC236}">
                    <a16:creationId xmlns:a16="http://schemas.microsoft.com/office/drawing/2014/main" id="{40A812BF-CA5F-2F8D-326C-5D217D20AFD0}"/>
                  </a:ext>
                </a:extLst>
              </p:cNvPr>
              <p:cNvSpPr>
                <a:spLocks/>
              </p:cNvSpPr>
              <p:nvPr/>
            </p:nvSpPr>
            <p:spPr bwMode="auto">
              <a:xfrm>
                <a:off x="8179372" y="4479332"/>
                <a:ext cx="31364" cy="33190"/>
              </a:xfrm>
              <a:custGeom>
                <a:avLst/>
                <a:gdLst>
                  <a:gd name="T0" fmla="*/ 2 w 3"/>
                  <a:gd name="T1" fmla="*/ 1 h 3"/>
                  <a:gd name="T2" fmla="*/ 0 w 3"/>
                  <a:gd name="T3" fmla="*/ 2 h 3"/>
                  <a:gd name="T4" fmla="*/ 2 w 3"/>
                  <a:gd name="T5" fmla="*/ 1 h 3"/>
                </a:gdLst>
                <a:ahLst/>
                <a:cxnLst>
                  <a:cxn ang="0">
                    <a:pos x="T0" y="T1"/>
                  </a:cxn>
                  <a:cxn ang="0">
                    <a:pos x="T2" y="T3"/>
                  </a:cxn>
                  <a:cxn ang="0">
                    <a:pos x="T4" y="T5"/>
                  </a:cxn>
                </a:cxnLst>
                <a:rect l="0" t="0" r="r" b="b"/>
                <a:pathLst>
                  <a:path w="3" h="3">
                    <a:moveTo>
                      <a:pt x="2" y="1"/>
                    </a:moveTo>
                    <a:cubicBezTo>
                      <a:pt x="2" y="0"/>
                      <a:pt x="0" y="2"/>
                      <a:pt x="0" y="2"/>
                    </a:cubicBezTo>
                    <a:cubicBezTo>
                      <a:pt x="1" y="3"/>
                      <a:pt x="3" y="2"/>
                      <a:pt x="2" y="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66" name="Freeform 539">
                <a:extLst>
                  <a:ext uri="{FF2B5EF4-FFF2-40B4-BE49-F238E27FC236}">
                    <a16:creationId xmlns:a16="http://schemas.microsoft.com/office/drawing/2014/main" id="{FE0AE995-C11E-30F7-3FF1-1D8EB90437FA}"/>
                  </a:ext>
                </a:extLst>
              </p:cNvPr>
              <p:cNvSpPr>
                <a:spLocks/>
              </p:cNvSpPr>
              <p:nvPr/>
            </p:nvSpPr>
            <p:spPr bwMode="auto">
              <a:xfrm>
                <a:off x="7475405" y="5054638"/>
                <a:ext cx="69700" cy="44255"/>
              </a:xfrm>
              <a:custGeom>
                <a:avLst/>
                <a:gdLst>
                  <a:gd name="T0" fmla="*/ 7 w 7"/>
                  <a:gd name="T1" fmla="*/ 3 h 4"/>
                  <a:gd name="T2" fmla="*/ 1 w 7"/>
                  <a:gd name="T3" fmla="*/ 1 h 4"/>
                  <a:gd name="T4" fmla="*/ 7 w 7"/>
                  <a:gd name="T5" fmla="*/ 3 h 4"/>
                  <a:gd name="T6" fmla="*/ 7 w 7"/>
                  <a:gd name="T7" fmla="*/ 3 h 4"/>
                </a:gdLst>
                <a:ahLst/>
                <a:cxnLst>
                  <a:cxn ang="0">
                    <a:pos x="T0" y="T1"/>
                  </a:cxn>
                  <a:cxn ang="0">
                    <a:pos x="T2" y="T3"/>
                  </a:cxn>
                  <a:cxn ang="0">
                    <a:pos x="T4" y="T5"/>
                  </a:cxn>
                  <a:cxn ang="0">
                    <a:pos x="T6" y="T7"/>
                  </a:cxn>
                </a:cxnLst>
                <a:rect l="0" t="0" r="r" b="b"/>
                <a:pathLst>
                  <a:path w="7" h="4">
                    <a:moveTo>
                      <a:pt x="7" y="3"/>
                    </a:moveTo>
                    <a:cubicBezTo>
                      <a:pt x="7" y="0"/>
                      <a:pt x="3" y="0"/>
                      <a:pt x="1" y="1"/>
                    </a:cubicBezTo>
                    <a:cubicBezTo>
                      <a:pt x="0" y="1"/>
                      <a:pt x="7" y="4"/>
                      <a:pt x="7" y="3"/>
                    </a:cubicBezTo>
                    <a:cubicBezTo>
                      <a:pt x="7" y="0"/>
                      <a:pt x="7" y="4"/>
                      <a:pt x="7" y="3"/>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67" name="Freeform 540">
                <a:extLst>
                  <a:ext uri="{FF2B5EF4-FFF2-40B4-BE49-F238E27FC236}">
                    <a16:creationId xmlns:a16="http://schemas.microsoft.com/office/drawing/2014/main" id="{962A521A-6C3D-4C4A-7A15-7C3865168DCA}"/>
                  </a:ext>
                </a:extLst>
              </p:cNvPr>
              <p:cNvSpPr>
                <a:spLocks/>
              </p:cNvSpPr>
              <p:nvPr/>
            </p:nvSpPr>
            <p:spPr bwMode="auto">
              <a:xfrm>
                <a:off x="7586922" y="4792800"/>
                <a:ext cx="62727" cy="66379"/>
              </a:xfrm>
              <a:custGeom>
                <a:avLst/>
                <a:gdLst>
                  <a:gd name="T0" fmla="*/ 3 w 6"/>
                  <a:gd name="T1" fmla="*/ 5 h 6"/>
                  <a:gd name="T2" fmla="*/ 0 w 6"/>
                  <a:gd name="T3" fmla="*/ 3 h 6"/>
                  <a:gd name="T4" fmla="*/ 4 w 6"/>
                  <a:gd name="T5" fmla="*/ 2 h 6"/>
                  <a:gd name="T6" fmla="*/ 3 w 6"/>
                  <a:gd name="T7" fmla="*/ 5 h 6"/>
                  <a:gd name="T8" fmla="*/ 3 w 6"/>
                  <a:gd name="T9" fmla="*/ 5 h 6"/>
                </a:gdLst>
                <a:ahLst/>
                <a:cxnLst>
                  <a:cxn ang="0">
                    <a:pos x="T0" y="T1"/>
                  </a:cxn>
                  <a:cxn ang="0">
                    <a:pos x="T2" y="T3"/>
                  </a:cxn>
                  <a:cxn ang="0">
                    <a:pos x="T4" y="T5"/>
                  </a:cxn>
                  <a:cxn ang="0">
                    <a:pos x="T6" y="T7"/>
                  </a:cxn>
                  <a:cxn ang="0">
                    <a:pos x="T8" y="T9"/>
                  </a:cxn>
                </a:cxnLst>
                <a:rect l="0" t="0" r="r" b="b"/>
                <a:pathLst>
                  <a:path w="6" h="6">
                    <a:moveTo>
                      <a:pt x="3" y="5"/>
                    </a:moveTo>
                    <a:cubicBezTo>
                      <a:pt x="2" y="4"/>
                      <a:pt x="1" y="4"/>
                      <a:pt x="0" y="3"/>
                    </a:cubicBezTo>
                    <a:cubicBezTo>
                      <a:pt x="1" y="3"/>
                      <a:pt x="3" y="0"/>
                      <a:pt x="4" y="2"/>
                    </a:cubicBezTo>
                    <a:cubicBezTo>
                      <a:pt x="6" y="3"/>
                      <a:pt x="5" y="6"/>
                      <a:pt x="3" y="5"/>
                    </a:cubicBezTo>
                    <a:cubicBezTo>
                      <a:pt x="2" y="4"/>
                      <a:pt x="4" y="6"/>
                      <a:pt x="3" y="5"/>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68" name="Freeform 541">
                <a:extLst>
                  <a:ext uri="{FF2B5EF4-FFF2-40B4-BE49-F238E27FC236}">
                    <a16:creationId xmlns:a16="http://schemas.microsoft.com/office/drawing/2014/main" id="{94C94E92-83F5-8F07-31D0-A07E86FE7993}"/>
                  </a:ext>
                </a:extLst>
              </p:cNvPr>
              <p:cNvSpPr>
                <a:spLocks/>
              </p:cNvSpPr>
              <p:nvPr/>
            </p:nvSpPr>
            <p:spPr bwMode="auto">
              <a:xfrm>
                <a:off x="7555559" y="4328126"/>
                <a:ext cx="62727" cy="77445"/>
              </a:xfrm>
              <a:custGeom>
                <a:avLst/>
                <a:gdLst>
                  <a:gd name="T0" fmla="*/ 3 w 6"/>
                  <a:gd name="T1" fmla="*/ 6 h 7"/>
                  <a:gd name="T2" fmla="*/ 4 w 6"/>
                  <a:gd name="T3" fmla="*/ 1 h 7"/>
                  <a:gd name="T4" fmla="*/ 3 w 6"/>
                  <a:gd name="T5" fmla="*/ 6 h 7"/>
                  <a:gd name="T6" fmla="*/ 3 w 6"/>
                  <a:gd name="T7" fmla="*/ 6 h 7"/>
                </a:gdLst>
                <a:ahLst/>
                <a:cxnLst>
                  <a:cxn ang="0">
                    <a:pos x="T0" y="T1"/>
                  </a:cxn>
                  <a:cxn ang="0">
                    <a:pos x="T2" y="T3"/>
                  </a:cxn>
                  <a:cxn ang="0">
                    <a:pos x="T4" y="T5"/>
                  </a:cxn>
                  <a:cxn ang="0">
                    <a:pos x="T6" y="T7"/>
                  </a:cxn>
                </a:cxnLst>
                <a:rect l="0" t="0" r="r" b="b"/>
                <a:pathLst>
                  <a:path w="6" h="7">
                    <a:moveTo>
                      <a:pt x="3" y="6"/>
                    </a:moveTo>
                    <a:cubicBezTo>
                      <a:pt x="0" y="7"/>
                      <a:pt x="1" y="0"/>
                      <a:pt x="4" y="1"/>
                    </a:cubicBezTo>
                    <a:cubicBezTo>
                      <a:pt x="6" y="1"/>
                      <a:pt x="5" y="6"/>
                      <a:pt x="3" y="6"/>
                    </a:cubicBezTo>
                    <a:cubicBezTo>
                      <a:pt x="2" y="6"/>
                      <a:pt x="6" y="6"/>
                      <a:pt x="3" y="6"/>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69" name="Freeform 542">
                <a:extLst>
                  <a:ext uri="{FF2B5EF4-FFF2-40B4-BE49-F238E27FC236}">
                    <a16:creationId xmlns:a16="http://schemas.microsoft.com/office/drawing/2014/main" id="{5ACBD941-FD82-CD45-7CC6-C4B8BEF73841}"/>
                  </a:ext>
                </a:extLst>
              </p:cNvPr>
              <p:cNvSpPr>
                <a:spLocks/>
              </p:cNvSpPr>
              <p:nvPr/>
            </p:nvSpPr>
            <p:spPr bwMode="auto">
              <a:xfrm>
                <a:off x="7381310" y="4283873"/>
                <a:ext cx="121974" cy="66379"/>
              </a:xfrm>
              <a:custGeom>
                <a:avLst/>
                <a:gdLst>
                  <a:gd name="T0" fmla="*/ 4 w 12"/>
                  <a:gd name="T1" fmla="*/ 6 h 6"/>
                  <a:gd name="T2" fmla="*/ 1 w 12"/>
                  <a:gd name="T3" fmla="*/ 3 h 6"/>
                  <a:gd name="T4" fmla="*/ 8 w 12"/>
                  <a:gd name="T5" fmla="*/ 0 h 6"/>
                  <a:gd name="T6" fmla="*/ 4 w 12"/>
                  <a:gd name="T7" fmla="*/ 6 h 6"/>
                </a:gdLst>
                <a:ahLst/>
                <a:cxnLst>
                  <a:cxn ang="0">
                    <a:pos x="T0" y="T1"/>
                  </a:cxn>
                  <a:cxn ang="0">
                    <a:pos x="T2" y="T3"/>
                  </a:cxn>
                  <a:cxn ang="0">
                    <a:pos x="T4" y="T5"/>
                  </a:cxn>
                  <a:cxn ang="0">
                    <a:pos x="T6" y="T7"/>
                  </a:cxn>
                </a:cxnLst>
                <a:rect l="0" t="0" r="r" b="b"/>
                <a:pathLst>
                  <a:path w="12" h="6">
                    <a:moveTo>
                      <a:pt x="4" y="6"/>
                    </a:moveTo>
                    <a:cubicBezTo>
                      <a:pt x="2" y="6"/>
                      <a:pt x="0" y="5"/>
                      <a:pt x="1" y="3"/>
                    </a:cubicBezTo>
                    <a:cubicBezTo>
                      <a:pt x="2" y="1"/>
                      <a:pt x="5" y="1"/>
                      <a:pt x="8" y="0"/>
                    </a:cubicBezTo>
                    <a:cubicBezTo>
                      <a:pt x="12" y="0"/>
                      <a:pt x="6" y="6"/>
                      <a:pt x="4" y="6"/>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70" name="Freeform 543">
                <a:extLst>
                  <a:ext uri="{FF2B5EF4-FFF2-40B4-BE49-F238E27FC236}">
                    <a16:creationId xmlns:a16="http://schemas.microsoft.com/office/drawing/2014/main" id="{3509BB4F-415D-AE77-EEDC-DB4F9F1AE9D3}"/>
                  </a:ext>
                </a:extLst>
              </p:cNvPr>
              <p:cNvSpPr>
                <a:spLocks/>
              </p:cNvSpPr>
              <p:nvPr/>
            </p:nvSpPr>
            <p:spPr bwMode="auto">
              <a:xfrm>
                <a:off x="7639197" y="4243306"/>
                <a:ext cx="69700" cy="29502"/>
              </a:xfrm>
              <a:custGeom>
                <a:avLst/>
                <a:gdLst>
                  <a:gd name="T0" fmla="*/ 5 w 7"/>
                  <a:gd name="T1" fmla="*/ 3 h 3"/>
                  <a:gd name="T2" fmla="*/ 3 w 7"/>
                  <a:gd name="T3" fmla="*/ 0 h 3"/>
                  <a:gd name="T4" fmla="*/ 7 w 7"/>
                  <a:gd name="T5" fmla="*/ 1 h 3"/>
                  <a:gd name="T6" fmla="*/ 5 w 7"/>
                  <a:gd name="T7" fmla="*/ 3 h 3"/>
                  <a:gd name="T8" fmla="*/ 5 w 7"/>
                  <a:gd name="T9" fmla="*/ 3 h 3"/>
                </a:gdLst>
                <a:ahLst/>
                <a:cxnLst>
                  <a:cxn ang="0">
                    <a:pos x="T0" y="T1"/>
                  </a:cxn>
                  <a:cxn ang="0">
                    <a:pos x="T2" y="T3"/>
                  </a:cxn>
                  <a:cxn ang="0">
                    <a:pos x="T4" y="T5"/>
                  </a:cxn>
                  <a:cxn ang="0">
                    <a:pos x="T6" y="T7"/>
                  </a:cxn>
                  <a:cxn ang="0">
                    <a:pos x="T8" y="T9"/>
                  </a:cxn>
                </a:cxnLst>
                <a:rect l="0" t="0" r="r" b="b"/>
                <a:pathLst>
                  <a:path w="7" h="3">
                    <a:moveTo>
                      <a:pt x="5" y="3"/>
                    </a:moveTo>
                    <a:cubicBezTo>
                      <a:pt x="4" y="3"/>
                      <a:pt x="0" y="0"/>
                      <a:pt x="3" y="0"/>
                    </a:cubicBezTo>
                    <a:cubicBezTo>
                      <a:pt x="4" y="0"/>
                      <a:pt x="6" y="0"/>
                      <a:pt x="7" y="1"/>
                    </a:cubicBezTo>
                    <a:cubicBezTo>
                      <a:pt x="7" y="1"/>
                      <a:pt x="6" y="3"/>
                      <a:pt x="5" y="3"/>
                    </a:cubicBezTo>
                    <a:cubicBezTo>
                      <a:pt x="4" y="3"/>
                      <a:pt x="7" y="3"/>
                      <a:pt x="5" y="3"/>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71" name="Freeform 544">
                <a:extLst>
                  <a:ext uri="{FF2B5EF4-FFF2-40B4-BE49-F238E27FC236}">
                    <a16:creationId xmlns:a16="http://schemas.microsoft.com/office/drawing/2014/main" id="{A3D45A5B-9330-2BB0-1740-A7F4DD89E867}"/>
                  </a:ext>
                </a:extLst>
              </p:cNvPr>
              <p:cNvSpPr>
                <a:spLocks/>
              </p:cNvSpPr>
              <p:nvPr/>
            </p:nvSpPr>
            <p:spPr bwMode="auto">
              <a:xfrm>
                <a:off x="7207060" y="4025723"/>
                <a:ext cx="348498" cy="258152"/>
              </a:xfrm>
              <a:custGeom>
                <a:avLst/>
                <a:gdLst>
                  <a:gd name="T0" fmla="*/ 31 w 34"/>
                  <a:gd name="T1" fmla="*/ 21 h 24"/>
                  <a:gd name="T2" fmla="*/ 25 w 34"/>
                  <a:gd name="T3" fmla="*/ 18 h 24"/>
                  <a:gd name="T4" fmla="*/ 24 w 34"/>
                  <a:gd name="T5" fmla="*/ 16 h 24"/>
                  <a:gd name="T6" fmla="*/ 22 w 34"/>
                  <a:gd name="T7" fmla="*/ 17 h 24"/>
                  <a:gd name="T8" fmla="*/ 18 w 34"/>
                  <a:gd name="T9" fmla="*/ 16 h 24"/>
                  <a:gd name="T10" fmla="*/ 16 w 34"/>
                  <a:gd name="T11" fmla="*/ 19 h 24"/>
                  <a:gd name="T12" fmla="*/ 11 w 34"/>
                  <a:gd name="T13" fmla="*/ 23 h 24"/>
                  <a:gd name="T14" fmla="*/ 8 w 34"/>
                  <a:gd name="T15" fmla="*/ 19 h 24"/>
                  <a:gd name="T16" fmla="*/ 2 w 34"/>
                  <a:gd name="T17" fmla="*/ 19 h 24"/>
                  <a:gd name="T18" fmla="*/ 4 w 34"/>
                  <a:gd name="T19" fmla="*/ 16 h 24"/>
                  <a:gd name="T20" fmla="*/ 5 w 34"/>
                  <a:gd name="T21" fmla="*/ 10 h 24"/>
                  <a:gd name="T22" fmla="*/ 6 w 34"/>
                  <a:gd name="T23" fmla="*/ 3 h 24"/>
                  <a:gd name="T24" fmla="*/ 11 w 34"/>
                  <a:gd name="T25" fmla="*/ 3 h 24"/>
                  <a:gd name="T26" fmla="*/ 12 w 34"/>
                  <a:gd name="T27" fmla="*/ 5 h 24"/>
                  <a:gd name="T28" fmla="*/ 14 w 34"/>
                  <a:gd name="T29" fmla="*/ 4 h 24"/>
                  <a:gd name="T30" fmla="*/ 17 w 34"/>
                  <a:gd name="T31" fmla="*/ 6 h 24"/>
                  <a:gd name="T32" fmla="*/ 20 w 34"/>
                  <a:gd name="T33" fmla="*/ 7 h 24"/>
                  <a:gd name="T34" fmla="*/ 25 w 34"/>
                  <a:gd name="T35" fmla="*/ 10 h 24"/>
                  <a:gd name="T36" fmla="*/ 28 w 34"/>
                  <a:gd name="T37" fmla="*/ 15 h 24"/>
                  <a:gd name="T38" fmla="*/ 30 w 34"/>
                  <a:gd name="T39" fmla="*/ 15 h 24"/>
                  <a:gd name="T40" fmla="*/ 33 w 34"/>
                  <a:gd name="T41" fmla="*/ 17 h 24"/>
                  <a:gd name="T42" fmla="*/ 34 w 34"/>
                  <a:gd name="T43" fmla="*/ 18 h 24"/>
                  <a:gd name="T44" fmla="*/ 31 w 34"/>
                  <a:gd name="T45" fmla="*/ 21 h 24"/>
                  <a:gd name="T46" fmla="*/ 31 w 34"/>
                  <a:gd name="T47" fmla="*/ 2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4" h="24">
                    <a:moveTo>
                      <a:pt x="31" y="21"/>
                    </a:moveTo>
                    <a:cubicBezTo>
                      <a:pt x="30" y="20"/>
                      <a:pt x="27" y="19"/>
                      <a:pt x="25" y="18"/>
                    </a:cubicBezTo>
                    <a:cubicBezTo>
                      <a:pt x="24" y="18"/>
                      <a:pt x="25" y="17"/>
                      <a:pt x="24" y="16"/>
                    </a:cubicBezTo>
                    <a:cubicBezTo>
                      <a:pt x="24" y="16"/>
                      <a:pt x="22" y="17"/>
                      <a:pt x="22" y="17"/>
                    </a:cubicBezTo>
                    <a:cubicBezTo>
                      <a:pt x="20" y="17"/>
                      <a:pt x="20" y="15"/>
                      <a:pt x="18" y="16"/>
                    </a:cubicBezTo>
                    <a:cubicBezTo>
                      <a:pt x="18" y="17"/>
                      <a:pt x="17" y="18"/>
                      <a:pt x="16" y="19"/>
                    </a:cubicBezTo>
                    <a:cubicBezTo>
                      <a:pt x="14" y="20"/>
                      <a:pt x="13" y="22"/>
                      <a:pt x="11" y="23"/>
                    </a:cubicBezTo>
                    <a:cubicBezTo>
                      <a:pt x="8" y="24"/>
                      <a:pt x="10" y="20"/>
                      <a:pt x="8" y="19"/>
                    </a:cubicBezTo>
                    <a:cubicBezTo>
                      <a:pt x="8" y="18"/>
                      <a:pt x="3" y="19"/>
                      <a:pt x="2" y="19"/>
                    </a:cubicBezTo>
                    <a:cubicBezTo>
                      <a:pt x="0" y="19"/>
                      <a:pt x="4" y="16"/>
                      <a:pt x="4" y="16"/>
                    </a:cubicBezTo>
                    <a:cubicBezTo>
                      <a:pt x="6" y="14"/>
                      <a:pt x="5" y="12"/>
                      <a:pt x="5" y="10"/>
                    </a:cubicBezTo>
                    <a:cubicBezTo>
                      <a:pt x="5" y="8"/>
                      <a:pt x="5" y="5"/>
                      <a:pt x="6" y="3"/>
                    </a:cubicBezTo>
                    <a:cubicBezTo>
                      <a:pt x="7" y="0"/>
                      <a:pt x="10" y="0"/>
                      <a:pt x="11" y="3"/>
                    </a:cubicBezTo>
                    <a:cubicBezTo>
                      <a:pt x="11" y="4"/>
                      <a:pt x="11" y="6"/>
                      <a:pt x="12" y="5"/>
                    </a:cubicBezTo>
                    <a:cubicBezTo>
                      <a:pt x="13" y="5"/>
                      <a:pt x="13" y="4"/>
                      <a:pt x="14" y="4"/>
                    </a:cubicBezTo>
                    <a:cubicBezTo>
                      <a:pt x="15" y="5"/>
                      <a:pt x="16" y="6"/>
                      <a:pt x="17" y="6"/>
                    </a:cubicBezTo>
                    <a:cubicBezTo>
                      <a:pt x="18" y="7"/>
                      <a:pt x="19" y="7"/>
                      <a:pt x="20" y="7"/>
                    </a:cubicBezTo>
                    <a:cubicBezTo>
                      <a:pt x="21" y="8"/>
                      <a:pt x="23" y="9"/>
                      <a:pt x="25" y="10"/>
                    </a:cubicBezTo>
                    <a:cubicBezTo>
                      <a:pt x="28" y="11"/>
                      <a:pt x="28" y="12"/>
                      <a:pt x="28" y="15"/>
                    </a:cubicBezTo>
                    <a:cubicBezTo>
                      <a:pt x="28" y="16"/>
                      <a:pt x="30" y="16"/>
                      <a:pt x="30" y="15"/>
                    </a:cubicBezTo>
                    <a:cubicBezTo>
                      <a:pt x="32" y="15"/>
                      <a:pt x="32" y="16"/>
                      <a:pt x="33" y="17"/>
                    </a:cubicBezTo>
                    <a:cubicBezTo>
                      <a:pt x="34" y="17"/>
                      <a:pt x="34" y="17"/>
                      <a:pt x="34" y="18"/>
                    </a:cubicBezTo>
                    <a:cubicBezTo>
                      <a:pt x="33" y="19"/>
                      <a:pt x="33" y="21"/>
                      <a:pt x="31" y="21"/>
                    </a:cubicBezTo>
                    <a:cubicBezTo>
                      <a:pt x="30" y="20"/>
                      <a:pt x="33" y="21"/>
                      <a:pt x="31" y="2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72" name="Freeform 545">
                <a:extLst>
                  <a:ext uri="{FF2B5EF4-FFF2-40B4-BE49-F238E27FC236}">
                    <a16:creationId xmlns:a16="http://schemas.microsoft.com/office/drawing/2014/main" id="{FE83BEA2-6AB9-FCB6-5073-E87B6311CA05}"/>
                  </a:ext>
                </a:extLst>
              </p:cNvPr>
              <p:cNvSpPr>
                <a:spLocks/>
              </p:cNvSpPr>
              <p:nvPr/>
            </p:nvSpPr>
            <p:spPr bwMode="auto">
              <a:xfrm>
                <a:off x="7342978" y="4003593"/>
                <a:ext cx="69700" cy="55320"/>
              </a:xfrm>
              <a:custGeom>
                <a:avLst/>
                <a:gdLst>
                  <a:gd name="T0" fmla="*/ 5 w 7"/>
                  <a:gd name="T1" fmla="*/ 4 h 5"/>
                  <a:gd name="T2" fmla="*/ 1 w 7"/>
                  <a:gd name="T3" fmla="*/ 0 h 5"/>
                  <a:gd name="T4" fmla="*/ 5 w 7"/>
                  <a:gd name="T5" fmla="*/ 4 h 5"/>
                </a:gdLst>
                <a:ahLst/>
                <a:cxnLst>
                  <a:cxn ang="0">
                    <a:pos x="T0" y="T1"/>
                  </a:cxn>
                  <a:cxn ang="0">
                    <a:pos x="T2" y="T3"/>
                  </a:cxn>
                  <a:cxn ang="0">
                    <a:pos x="T4" y="T5"/>
                  </a:cxn>
                </a:cxnLst>
                <a:rect l="0" t="0" r="r" b="b"/>
                <a:pathLst>
                  <a:path w="7" h="5">
                    <a:moveTo>
                      <a:pt x="5" y="4"/>
                    </a:moveTo>
                    <a:cubicBezTo>
                      <a:pt x="3" y="5"/>
                      <a:pt x="0" y="0"/>
                      <a:pt x="1" y="0"/>
                    </a:cubicBezTo>
                    <a:cubicBezTo>
                      <a:pt x="2" y="1"/>
                      <a:pt x="7" y="3"/>
                      <a:pt x="5" y="4"/>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73" name="Freeform 546">
                <a:extLst>
                  <a:ext uri="{FF2B5EF4-FFF2-40B4-BE49-F238E27FC236}">
                    <a16:creationId xmlns:a16="http://schemas.microsoft.com/office/drawing/2014/main" id="{01B13CB5-CE84-A7B9-D422-B225CA2A895A}"/>
                  </a:ext>
                </a:extLst>
              </p:cNvPr>
              <p:cNvSpPr>
                <a:spLocks/>
              </p:cNvSpPr>
              <p:nvPr/>
            </p:nvSpPr>
            <p:spPr bwMode="auto">
              <a:xfrm>
                <a:off x="7322065" y="4014659"/>
                <a:ext cx="38336" cy="55320"/>
              </a:xfrm>
              <a:custGeom>
                <a:avLst/>
                <a:gdLst>
                  <a:gd name="T0" fmla="*/ 3 w 4"/>
                  <a:gd name="T1" fmla="*/ 4 h 5"/>
                  <a:gd name="T2" fmla="*/ 0 w 4"/>
                  <a:gd name="T3" fmla="*/ 1 h 5"/>
                  <a:gd name="T4" fmla="*/ 3 w 4"/>
                  <a:gd name="T5" fmla="*/ 4 h 5"/>
                </a:gdLst>
                <a:ahLst/>
                <a:cxnLst>
                  <a:cxn ang="0">
                    <a:pos x="T0" y="T1"/>
                  </a:cxn>
                  <a:cxn ang="0">
                    <a:pos x="T2" y="T3"/>
                  </a:cxn>
                  <a:cxn ang="0">
                    <a:pos x="T4" y="T5"/>
                  </a:cxn>
                </a:cxnLst>
                <a:rect l="0" t="0" r="r" b="b"/>
                <a:pathLst>
                  <a:path w="4" h="5">
                    <a:moveTo>
                      <a:pt x="3" y="4"/>
                    </a:moveTo>
                    <a:cubicBezTo>
                      <a:pt x="1" y="5"/>
                      <a:pt x="0" y="2"/>
                      <a:pt x="0" y="1"/>
                    </a:cubicBezTo>
                    <a:cubicBezTo>
                      <a:pt x="1" y="0"/>
                      <a:pt x="4" y="3"/>
                      <a:pt x="3" y="4"/>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74" name="Freeform 547">
                <a:extLst>
                  <a:ext uri="{FF2B5EF4-FFF2-40B4-BE49-F238E27FC236}">
                    <a16:creationId xmlns:a16="http://schemas.microsoft.com/office/drawing/2014/main" id="{D54D3365-BD4E-74D5-410E-AF03F00E230A}"/>
                  </a:ext>
                </a:extLst>
              </p:cNvPr>
              <p:cNvSpPr>
                <a:spLocks/>
              </p:cNvSpPr>
              <p:nvPr/>
            </p:nvSpPr>
            <p:spPr bwMode="auto">
              <a:xfrm>
                <a:off x="7227970" y="3808141"/>
                <a:ext cx="31364" cy="66379"/>
              </a:xfrm>
              <a:custGeom>
                <a:avLst/>
                <a:gdLst>
                  <a:gd name="T0" fmla="*/ 3 w 3"/>
                  <a:gd name="T1" fmla="*/ 5 h 6"/>
                  <a:gd name="T2" fmla="*/ 3 w 3"/>
                  <a:gd name="T3" fmla="*/ 2 h 6"/>
                  <a:gd name="T4" fmla="*/ 1 w 3"/>
                  <a:gd name="T5" fmla="*/ 1 h 6"/>
                  <a:gd name="T6" fmla="*/ 1 w 3"/>
                  <a:gd name="T7" fmla="*/ 4 h 6"/>
                  <a:gd name="T8" fmla="*/ 3 w 3"/>
                  <a:gd name="T9" fmla="*/ 5 h 6"/>
                  <a:gd name="T10" fmla="*/ 3 w 3"/>
                  <a:gd name="T11" fmla="*/ 5 h 6"/>
                </a:gdLst>
                <a:ahLst/>
                <a:cxnLst>
                  <a:cxn ang="0">
                    <a:pos x="T0" y="T1"/>
                  </a:cxn>
                  <a:cxn ang="0">
                    <a:pos x="T2" y="T3"/>
                  </a:cxn>
                  <a:cxn ang="0">
                    <a:pos x="T4" y="T5"/>
                  </a:cxn>
                  <a:cxn ang="0">
                    <a:pos x="T6" y="T7"/>
                  </a:cxn>
                  <a:cxn ang="0">
                    <a:pos x="T8" y="T9"/>
                  </a:cxn>
                  <a:cxn ang="0">
                    <a:pos x="T10" y="T11"/>
                  </a:cxn>
                </a:cxnLst>
                <a:rect l="0" t="0" r="r" b="b"/>
                <a:pathLst>
                  <a:path w="3" h="6">
                    <a:moveTo>
                      <a:pt x="3" y="5"/>
                    </a:moveTo>
                    <a:cubicBezTo>
                      <a:pt x="3" y="4"/>
                      <a:pt x="3" y="3"/>
                      <a:pt x="3" y="2"/>
                    </a:cubicBezTo>
                    <a:cubicBezTo>
                      <a:pt x="3" y="2"/>
                      <a:pt x="1" y="0"/>
                      <a:pt x="1" y="1"/>
                    </a:cubicBezTo>
                    <a:cubicBezTo>
                      <a:pt x="1" y="2"/>
                      <a:pt x="0" y="4"/>
                      <a:pt x="1" y="4"/>
                    </a:cubicBezTo>
                    <a:cubicBezTo>
                      <a:pt x="1" y="5"/>
                      <a:pt x="2" y="6"/>
                      <a:pt x="3" y="5"/>
                    </a:cubicBezTo>
                    <a:cubicBezTo>
                      <a:pt x="3" y="4"/>
                      <a:pt x="2" y="6"/>
                      <a:pt x="3" y="5"/>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75" name="Freeform 548">
                <a:extLst>
                  <a:ext uri="{FF2B5EF4-FFF2-40B4-BE49-F238E27FC236}">
                    <a16:creationId xmlns:a16="http://schemas.microsoft.com/office/drawing/2014/main" id="{74752C65-DB12-DF3A-6429-B07C8DEE3BF5}"/>
                  </a:ext>
                </a:extLst>
              </p:cNvPr>
              <p:cNvSpPr>
                <a:spLocks/>
              </p:cNvSpPr>
              <p:nvPr/>
            </p:nvSpPr>
            <p:spPr bwMode="auto">
              <a:xfrm>
                <a:off x="7074632" y="3243899"/>
                <a:ext cx="1470658" cy="1139547"/>
              </a:xfrm>
              <a:custGeom>
                <a:avLst/>
                <a:gdLst>
                  <a:gd name="T0" fmla="*/ 63 w 144"/>
                  <a:gd name="T1" fmla="*/ 86 h 105"/>
                  <a:gd name="T2" fmla="*/ 81 w 144"/>
                  <a:gd name="T3" fmla="*/ 76 h 105"/>
                  <a:gd name="T4" fmla="*/ 91 w 144"/>
                  <a:gd name="T5" fmla="*/ 67 h 105"/>
                  <a:gd name="T6" fmla="*/ 103 w 144"/>
                  <a:gd name="T7" fmla="*/ 68 h 105"/>
                  <a:gd name="T8" fmla="*/ 87 w 144"/>
                  <a:gd name="T9" fmla="*/ 66 h 105"/>
                  <a:gd name="T10" fmla="*/ 80 w 144"/>
                  <a:gd name="T11" fmla="*/ 48 h 105"/>
                  <a:gd name="T12" fmla="*/ 67 w 144"/>
                  <a:gd name="T13" fmla="*/ 49 h 105"/>
                  <a:gd name="T14" fmla="*/ 64 w 144"/>
                  <a:gd name="T15" fmla="*/ 40 h 105"/>
                  <a:gd name="T16" fmla="*/ 54 w 144"/>
                  <a:gd name="T17" fmla="*/ 32 h 105"/>
                  <a:gd name="T18" fmla="*/ 53 w 144"/>
                  <a:gd name="T19" fmla="*/ 38 h 105"/>
                  <a:gd name="T20" fmla="*/ 52 w 144"/>
                  <a:gd name="T21" fmla="*/ 39 h 105"/>
                  <a:gd name="T22" fmla="*/ 37 w 144"/>
                  <a:gd name="T23" fmla="*/ 38 h 105"/>
                  <a:gd name="T24" fmla="*/ 5 w 144"/>
                  <a:gd name="T25" fmla="*/ 32 h 105"/>
                  <a:gd name="T26" fmla="*/ 8 w 144"/>
                  <a:gd name="T27" fmla="*/ 26 h 105"/>
                  <a:gd name="T28" fmla="*/ 16 w 144"/>
                  <a:gd name="T29" fmla="*/ 2 h 105"/>
                  <a:gd name="T30" fmla="*/ 18 w 144"/>
                  <a:gd name="T31" fmla="*/ 18 h 105"/>
                  <a:gd name="T32" fmla="*/ 26 w 144"/>
                  <a:gd name="T33" fmla="*/ 29 h 105"/>
                  <a:gd name="T34" fmla="*/ 20 w 144"/>
                  <a:gd name="T35" fmla="*/ 19 h 105"/>
                  <a:gd name="T36" fmla="*/ 22 w 144"/>
                  <a:gd name="T37" fmla="*/ 13 h 105"/>
                  <a:gd name="T38" fmla="*/ 25 w 144"/>
                  <a:gd name="T39" fmla="*/ 7 h 105"/>
                  <a:gd name="T40" fmla="*/ 34 w 144"/>
                  <a:gd name="T41" fmla="*/ 3 h 105"/>
                  <a:gd name="T42" fmla="*/ 43 w 144"/>
                  <a:gd name="T43" fmla="*/ 16 h 105"/>
                  <a:gd name="T44" fmla="*/ 52 w 144"/>
                  <a:gd name="T45" fmla="*/ 16 h 105"/>
                  <a:gd name="T46" fmla="*/ 54 w 144"/>
                  <a:gd name="T47" fmla="*/ 15 h 105"/>
                  <a:gd name="T48" fmla="*/ 66 w 144"/>
                  <a:gd name="T49" fmla="*/ 13 h 105"/>
                  <a:gd name="T50" fmla="*/ 70 w 144"/>
                  <a:gd name="T51" fmla="*/ 21 h 105"/>
                  <a:gd name="T52" fmla="*/ 76 w 144"/>
                  <a:gd name="T53" fmla="*/ 22 h 105"/>
                  <a:gd name="T54" fmla="*/ 81 w 144"/>
                  <a:gd name="T55" fmla="*/ 23 h 105"/>
                  <a:gd name="T56" fmla="*/ 86 w 144"/>
                  <a:gd name="T57" fmla="*/ 23 h 105"/>
                  <a:gd name="T58" fmla="*/ 92 w 144"/>
                  <a:gd name="T59" fmla="*/ 28 h 105"/>
                  <a:gd name="T60" fmla="*/ 94 w 144"/>
                  <a:gd name="T61" fmla="*/ 31 h 105"/>
                  <a:gd name="T62" fmla="*/ 100 w 144"/>
                  <a:gd name="T63" fmla="*/ 29 h 105"/>
                  <a:gd name="T64" fmla="*/ 99 w 144"/>
                  <a:gd name="T65" fmla="*/ 38 h 105"/>
                  <a:gd name="T66" fmla="*/ 104 w 144"/>
                  <a:gd name="T67" fmla="*/ 38 h 105"/>
                  <a:gd name="T68" fmla="*/ 109 w 144"/>
                  <a:gd name="T69" fmla="*/ 40 h 105"/>
                  <a:gd name="T70" fmla="*/ 106 w 144"/>
                  <a:gd name="T71" fmla="*/ 45 h 105"/>
                  <a:gd name="T72" fmla="*/ 118 w 144"/>
                  <a:gd name="T73" fmla="*/ 54 h 105"/>
                  <a:gd name="T74" fmla="*/ 124 w 144"/>
                  <a:gd name="T75" fmla="*/ 55 h 105"/>
                  <a:gd name="T76" fmla="*/ 128 w 144"/>
                  <a:gd name="T77" fmla="*/ 60 h 105"/>
                  <a:gd name="T78" fmla="*/ 141 w 144"/>
                  <a:gd name="T79" fmla="*/ 64 h 105"/>
                  <a:gd name="T80" fmla="*/ 139 w 144"/>
                  <a:gd name="T81" fmla="*/ 69 h 105"/>
                  <a:gd name="T82" fmla="*/ 133 w 144"/>
                  <a:gd name="T83" fmla="*/ 73 h 105"/>
                  <a:gd name="T84" fmla="*/ 128 w 144"/>
                  <a:gd name="T85" fmla="*/ 77 h 105"/>
                  <a:gd name="T86" fmla="*/ 125 w 144"/>
                  <a:gd name="T87" fmla="*/ 74 h 105"/>
                  <a:gd name="T88" fmla="*/ 120 w 144"/>
                  <a:gd name="T89" fmla="*/ 72 h 105"/>
                  <a:gd name="T90" fmla="*/ 113 w 144"/>
                  <a:gd name="T91" fmla="*/ 67 h 105"/>
                  <a:gd name="T92" fmla="*/ 108 w 144"/>
                  <a:gd name="T93" fmla="*/ 70 h 105"/>
                  <a:gd name="T94" fmla="*/ 118 w 144"/>
                  <a:gd name="T95" fmla="*/ 80 h 105"/>
                  <a:gd name="T96" fmla="*/ 123 w 144"/>
                  <a:gd name="T97" fmla="*/ 82 h 105"/>
                  <a:gd name="T98" fmla="*/ 128 w 144"/>
                  <a:gd name="T99" fmla="*/ 93 h 105"/>
                  <a:gd name="T100" fmla="*/ 126 w 144"/>
                  <a:gd name="T101" fmla="*/ 95 h 105"/>
                  <a:gd name="T102" fmla="*/ 118 w 144"/>
                  <a:gd name="T103" fmla="*/ 96 h 105"/>
                  <a:gd name="T104" fmla="*/ 110 w 144"/>
                  <a:gd name="T105" fmla="*/ 93 h 105"/>
                  <a:gd name="T106" fmla="*/ 109 w 144"/>
                  <a:gd name="T107" fmla="*/ 94 h 105"/>
                  <a:gd name="T108" fmla="*/ 103 w 144"/>
                  <a:gd name="T109" fmla="*/ 99 h 105"/>
                  <a:gd name="T110" fmla="*/ 91 w 144"/>
                  <a:gd name="T111" fmla="*/ 90 h 105"/>
                  <a:gd name="T112" fmla="*/ 77 w 144"/>
                  <a:gd name="T113" fmla="*/ 8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4" h="105">
                    <a:moveTo>
                      <a:pt x="77" y="83"/>
                    </a:moveTo>
                    <a:cubicBezTo>
                      <a:pt x="76" y="86"/>
                      <a:pt x="74" y="83"/>
                      <a:pt x="71" y="84"/>
                    </a:cubicBezTo>
                    <a:cubicBezTo>
                      <a:pt x="70" y="84"/>
                      <a:pt x="69" y="85"/>
                      <a:pt x="68" y="86"/>
                    </a:cubicBezTo>
                    <a:cubicBezTo>
                      <a:pt x="66" y="87"/>
                      <a:pt x="65" y="86"/>
                      <a:pt x="63" y="86"/>
                    </a:cubicBezTo>
                    <a:cubicBezTo>
                      <a:pt x="60" y="85"/>
                      <a:pt x="56" y="83"/>
                      <a:pt x="60" y="80"/>
                    </a:cubicBezTo>
                    <a:cubicBezTo>
                      <a:pt x="62" y="78"/>
                      <a:pt x="62" y="76"/>
                      <a:pt x="65" y="76"/>
                    </a:cubicBezTo>
                    <a:cubicBezTo>
                      <a:pt x="68" y="77"/>
                      <a:pt x="71" y="78"/>
                      <a:pt x="75" y="77"/>
                    </a:cubicBezTo>
                    <a:cubicBezTo>
                      <a:pt x="77" y="77"/>
                      <a:pt x="79" y="76"/>
                      <a:pt x="81" y="76"/>
                    </a:cubicBezTo>
                    <a:cubicBezTo>
                      <a:pt x="82" y="76"/>
                      <a:pt x="81" y="75"/>
                      <a:pt x="81" y="74"/>
                    </a:cubicBezTo>
                    <a:cubicBezTo>
                      <a:pt x="78" y="72"/>
                      <a:pt x="77" y="71"/>
                      <a:pt x="80" y="69"/>
                    </a:cubicBezTo>
                    <a:cubicBezTo>
                      <a:pt x="82" y="66"/>
                      <a:pt x="84" y="66"/>
                      <a:pt x="87" y="66"/>
                    </a:cubicBezTo>
                    <a:cubicBezTo>
                      <a:pt x="88" y="66"/>
                      <a:pt x="90" y="66"/>
                      <a:pt x="91" y="67"/>
                    </a:cubicBezTo>
                    <a:cubicBezTo>
                      <a:pt x="93" y="68"/>
                      <a:pt x="93" y="69"/>
                      <a:pt x="93" y="71"/>
                    </a:cubicBezTo>
                    <a:cubicBezTo>
                      <a:pt x="94" y="73"/>
                      <a:pt x="95" y="70"/>
                      <a:pt x="96" y="70"/>
                    </a:cubicBezTo>
                    <a:cubicBezTo>
                      <a:pt x="96" y="69"/>
                      <a:pt x="99" y="70"/>
                      <a:pt x="99" y="70"/>
                    </a:cubicBezTo>
                    <a:cubicBezTo>
                      <a:pt x="100" y="70"/>
                      <a:pt x="103" y="70"/>
                      <a:pt x="103" y="68"/>
                    </a:cubicBezTo>
                    <a:cubicBezTo>
                      <a:pt x="103" y="67"/>
                      <a:pt x="100" y="66"/>
                      <a:pt x="99" y="66"/>
                    </a:cubicBezTo>
                    <a:cubicBezTo>
                      <a:pt x="97" y="65"/>
                      <a:pt x="96" y="64"/>
                      <a:pt x="95" y="63"/>
                    </a:cubicBezTo>
                    <a:cubicBezTo>
                      <a:pt x="94" y="63"/>
                      <a:pt x="93" y="65"/>
                      <a:pt x="93" y="66"/>
                    </a:cubicBezTo>
                    <a:cubicBezTo>
                      <a:pt x="92" y="67"/>
                      <a:pt x="88" y="66"/>
                      <a:pt x="87" y="66"/>
                    </a:cubicBezTo>
                    <a:cubicBezTo>
                      <a:pt x="81" y="65"/>
                      <a:pt x="89" y="63"/>
                      <a:pt x="88" y="61"/>
                    </a:cubicBezTo>
                    <a:cubicBezTo>
                      <a:pt x="87" y="58"/>
                      <a:pt x="86" y="54"/>
                      <a:pt x="84" y="52"/>
                    </a:cubicBezTo>
                    <a:cubicBezTo>
                      <a:pt x="83" y="52"/>
                      <a:pt x="81" y="53"/>
                      <a:pt x="81" y="52"/>
                    </a:cubicBezTo>
                    <a:cubicBezTo>
                      <a:pt x="81" y="51"/>
                      <a:pt x="81" y="49"/>
                      <a:pt x="80" y="48"/>
                    </a:cubicBezTo>
                    <a:cubicBezTo>
                      <a:pt x="79" y="47"/>
                      <a:pt x="78" y="53"/>
                      <a:pt x="79" y="53"/>
                    </a:cubicBezTo>
                    <a:cubicBezTo>
                      <a:pt x="78" y="53"/>
                      <a:pt x="75" y="46"/>
                      <a:pt x="75" y="46"/>
                    </a:cubicBezTo>
                    <a:cubicBezTo>
                      <a:pt x="73" y="46"/>
                      <a:pt x="72" y="47"/>
                      <a:pt x="71" y="48"/>
                    </a:cubicBezTo>
                    <a:cubicBezTo>
                      <a:pt x="70" y="48"/>
                      <a:pt x="67" y="50"/>
                      <a:pt x="67" y="49"/>
                    </a:cubicBezTo>
                    <a:cubicBezTo>
                      <a:pt x="67" y="46"/>
                      <a:pt x="66" y="46"/>
                      <a:pt x="69" y="46"/>
                    </a:cubicBezTo>
                    <a:cubicBezTo>
                      <a:pt x="70" y="46"/>
                      <a:pt x="71" y="45"/>
                      <a:pt x="71" y="44"/>
                    </a:cubicBezTo>
                    <a:cubicBezTo>
                      <a:pt x="72" y="43"/>
                      <a:pt x="69" y="43"/>
                      <a:pt x="69" y="43"/>
                    </a:cubicBezTo>
                    <a:cubicBezTo>
                      <a:pt x="68" y="42"/>
                      <a:pt x="64" y="40"/>
                      <a:pt x="64" y="40"/>
                    </a:cubicBezTo>
                    <a:cubicBezTo>
                      <a:pt x="64" y="37"/>
                      <a:pt x="63" y="39"/>
                      <a:pt x="62" y="39"/>
                    </a:cubicBezTo>
                    <a:cubicBezTo>
                      <a:pt x="61" y="39"/>
                      <a:pt x="62" y="34"/>
                      <a:pt x="60" y="35"/>
                    </a:cubicBezTo>
                    <a:cubicBezTo>
                      <a:pt x="59" y="35"/>
                      <a:pt x="59" y="36"/>
                      <a:pt x="57" y="34"/>
                    </a:cubicBezTo>
                    <a:cubicBezTo>
                      <a:pt x="56" y="34"/>
                      <a:pt x="55" y="32"/>
                      <a:pt x="54" y="32"/>
                    </a:cubicBezTo>
                    <a:cubicBezTo>
                      <a:pt x="54" y="32"/>
                      <a:pt x="55" y="33"/>
                      <a:pt x="55" y="33"/>
                    </a:cubicBezTo>
                    <a:cubicBezTo>
                      <a:pt x="55" y="33"/>
                      <a:pt x="52" y="33"/>
                      <a:pt x="52" y="34"/>
                    </a:cubicBezTo>
                    <a:cubicBezTo>
                      <a:pt x="53" y="35"/>
                      <a:pt x="55" y="34"/>
                      <a:pt x="56" y="36"/>
                    </a:cubicBezTo>
                    <a:cubicBezTo>
                      <a:pt x="56" y="38"/>
                      <a:pt x="54" y="38"/>
                      <a:pt x="53" y="38"/>
                    </a:cubicBezTo>
                    <a:cubicBezTo>
                      <a:pt x="51" y="39"/>
                      <a:pt x="46" y="35"/>
                      <a:pt x="44" y="37"/>
                    </a:cubicBezTo>
                    <a:cubicBezTo>
                      <a:pt x="43" y="37"/>
                      <a:pt x="45" y="38"/>
                      <a:pt x="46" y="39"/>
                    </a:cubicBezTo>
                    <a:cubicBezTo>
                      <a:pt x="46" y="40"/>
                      <a:pt x="47" y="39"/>
                      <a:pt x="48" y="39"/>
                    </a:cubicBezTo>
                    <a:cubicBezTo>
                      <a:pt x="49" y="39"/>
                      <a:pt x="52" y="38"/>
                      <a:pt x="52" y="39"/>
                    </a:cubicBezTo>
                    <a:cubicBezTo>
                      <a:pt x="52" y="40"/>
                      <a:pt x="51" y="41"/>
                      <a:pt x="50" y="42"/>
                    </a:cubicBezTo>
                    <a:cubicBezTo>
                      <a:pt x="50" y="42"/>
                      <a:pt x="39" y="35"/>
                      <a:pt x="37" y="36"/>
                    </a:cubicBezTo>
                    <a:cubicBezTo>
                      <a:pt x="38" y="36"/>
                      <a:pt x="39" y="37"/>
                      <a:pt x="40" y="37"/>
                    </a:cubicBezTo>
                    <a:cubicBezTo>
                      <a:pt x="42" y="39"/>
                      <a:pt x="37" y="38"/>
                      <a:pt x="37" y="38"/>
                    </a:cubicBezTo>
                    <a:cubicBezTo>
                      <a:pt x="34" y="36"/>
                      <a:pt x="30" y="38"/>
                      <a:pt x="27" y="37"/>
                    </a:cubicBezTo>
                    <a:cubicBezTo>
                      <a:pt x="23" y="36"/>
                      <a:pt x="20" y="37"/>
                      <a:pt x="17" y="34"/>
                    </a:cubicBezTo>
                    <a:cubicBezTo>
                      <a:pt x="14" y="32"/>
                      <a:pt x="12" y="35"/>
                      <a:pt x="9" y="34"/>
                    </a:cubicBezTo>
                    <a:cubicBezTo>
                      <a:pt x="8" y="33"/>
                      <a:pt x="6" y="33"/>
                      <a:pt x="5" y="32"/>
                    </a:cubicBezTo>
                    <a:cubicBezTo>
                      <a:pt x="5" y="31"/>
                      <a:pt x="2" y="28"/>
                      <a:pt x="4" y="28"/>
                    </a:cubicBezTo>
                    <a:cubicBezTo>
                      <a:pt x="7" y="28"/>
                      <a:pt x="11" y="31"/>
                      <a:pt x="14" y="29"/>
                    </a:cubicBezTo>
                    <a:cubicBezTo>
                      <a:pt x="15" y="28"/>
                      <a:pt x="13" y="27"/>
                      <a:pt x="13" y="27"/>
                    </a:cubicBezTo>
                    <a:cubicBezTo>
                      <a:pt x="11" y="26"/>
                      <a:pt x="9" y="26"/>
                      <a:pt x="8" y="26"/>
                    </a:cubicBezTo>
                    <a:cubicBezTo>
                      <a:pt x="5" y="26"/>
                      <a:pt x="0" y="26"/>
                      <a:pt x="0" y="23"/>
                    </a:cubicBezTo>
                    <a:cubicBezTo>
                      <a:pt x="0" y="19"/>
                      <a:pt x="0" y="16"/>
                      <a:pt x="2" y="12"/>
                    </a:cubicBezTo>
                    <a:cubicBezTo>
                      <a:pt x="3" y="9"/>
                      <a:pt x="6" y="7"/>
                      <a:pt x="9" y="5"/>
                    </a:cubicBezTo>
                    <a:cubicBezTo>
                      <a:pt x="11" y="3"/>
                      <a:pt x="13" y="3"/>
                      <a:pt x="16" y="2"/>
                    </a:cubicBezTo>
                    <a:cubicBezTo>
                      <a:pt x="18" y="2"/>
                      <a:pt x="24" y="0"/>
                      <a:pt x="25" y="3"/>
                    </a:cubicBezTo>
                    <a:cubicBezTo>
                      <a:pt x="25" y="2"/>
                      <a:pt x="20" y="7"/>
                      <a:pt x="19" y="7"/>
                    </a:cubicBezTo>
                    <a:cubicBezTo>
                      <a:pt x="17" y="9"/>
                      <a:pt x="15" y="11"/>
                      <a:pt x="17" y="13"/>
                    </a:cubicBezTo>
                    <a:cubicBezTo>
                      <a:pt x="19" y="15"/>
                      <a:pt x="17" y="16"/>
                      <a:pt x="18" y="18"/>
                    </a:cubicBezTo>
                    <a:cubicBezTo>
                      <a:pt x="18" y="20"/>
                      <a:pt x="20" y="21"/>
                      <a:pt x="21" y="22"/>
                    </a:cubicBezTo>
                    <a:cubicBezTo>
                      <a:pt x="22" y="23"/>
                      <a:pt x="24" y="24"/>
                      <a:pt x="25" y="25"/>
                    </a:cubicBezTo>
                    <a:cubicBezTo>
                      <a:pt x="26" y="26"/>
                      <a:pt x="22" y="26"/>
                      <a:pt x="22" y="27"/>
                    </a:cubicBezTo>
                    <a:cubicBezTo>
                      <a:pt x="22" y="26"/>
                      <a:pt x="26" y="29"/>
                      <a:pt x="26" y="29"/>
                    </a:cubicBezTo>
                    <a:cubicBezTo>
                      <a:pt x="27" y="28"/>
                      <a:pt x="26" y="26"/>
                      <a:pt x="26" y="25"/>
                    </a:cubicBezTo>
                    <a:cubicBezTo>
                      <a:pt x="26" y="25"/>
                      <a:pt x="28" y="24"/>
                      <a:pt x="27" y="23"/>
                    </a:cubicBezTo>
                    <a:cubicBezTo>
                      <a:pt x="26" y="22"/>
                      <a:pt x="22" y="21"/>
                      <a:pt x="21" y="20"/>
                    </a:cubicBezTo>
                    <a:cubicBezTo>
                      <a:pt x="20" y="20"/>
                      <a:pt x="19" y="19"/>
                      <a:pt x="20" y="19"/>
                    </a:cubicBezTo>
                    <a:cubicBezTo>
                      <a:pt x="22" y="19"/>
                      <a:pt x="22" y="18"/>
                      <a:pt x="23" y="17"/>
                    </a:cubicBezTo>
                    <a:cubicBezTo>
                      <a:pt x="25" y="16"/>
                      <a:pt x="28" y="18"/>
                      <a:pt x="29" y="19"/>
                    </a:cubicBezTo>
                    <a:cubicBezTo>
                      <a:pt x="28" y="18"/>
                      <a:pt x="27" y="17"/>
                      <a:pt x="27" y="16"/>
                    </a:cubicBezTo>
                    <a:cubicBezTo>
                      <a:pt x="27" y="14"/>
                      <a:pt x="22" y="15"/>
                      <a:pt x="22" y="13"/>
                    </a:cubicBezTo>
                    <a:cubicBezTo>
                      <a:pt x="20" y="7"/>
                      <a:pt x="29" y="12"/>
                      <a:pt x="29" y="12"/>
                    </a:cubicBezTo>
                    <a:cubicBezTo>
                      <a:pt x="29" y="11"/>
                      <a:pt x="23" y="9"/>
                      <a:pt x="23" y="9"/>
                    </a:cubicBezTo>
                    <a:cubicBezTo>
                      <a:pt x="23" y="8"/>
                      <a:pt x="28" y="9"/>
                      <a:pt x="28" y="9"/>
                    </a:cubicBezTo>
                    <a:cubicBezTo>
                      <a:pt x="28" y="8"/>
                      <a:pt x="25" y="7"/>
                      <a:pt x="25" y="7"/>
                    </a:cubicBezTo>
                    <a:cubicBezTo>
                      <a:pt x="24" y="6"/>
                      <a:pt x="25" y="6"/>
                      <a:pt x="26" y="6"/>
                    </a:cubicBezTo>
                    <a:cubicBezTo>
                      <a:pt x="27" y="7"/>
                      <a:pt x="27" y="6"/>
                      <a:pt x="28" y="6"/>
                    </a:cubicBezTo>
                    <a:cubicBezTo>
                      <a:pt x="30" y="5"/>
                      <a:pt x="30" y="6"/>
                      <a:pt x="32" y="6"/>
                    </a:cubicBezTo>
                    <a:cubicBezTo>
                      <a:pt x="29" y="5"/>
                      <a:pt x="33" y="3"/>
                      <a:pt x="34" y="3"/>
                    </a:cubicBezTo>
                    <a:cubicBezTo>
                      <a:pt x="36" y="2"/>
                      <a:pt x="42" y="2"/>
                      <a:pt x="43" y="4"/>
                    </a:cubicBezTo>
                    <a:cubicBezTo>
                      <a:pt x="44" y="5"/>
                      <a:pt x="44" y="6"/>
                      <a:pt x="44" y="7"/>
                    </a:cubicBezTo>
                    <a:cubicBezTo>
                      <a:pt x="45" y="8"/>
                      <a:pt x="46" y="9"/>
                      <a:pt x="47" y="10"/>
                    </a:cubicBezTo>
                    <a:cubicBezTo>
                      <a:pt x="48" y="12"/>
                      <a:pt x="43" y="16"/>
                      <a:pt x="43" y="16"/>
                    </a:cubicBezTo>
                    <a:cubicBezTo>
                      <a:pt x="44" y="17"/>
                      <a:pt x="46" y="14"/>
                      <a:pt x="47" y="14"/>
                    </a:cubicBezTo>
                    <a:cubicBezTo>
                      <a:pt x="47" y="14"/>
                      <a:pt x="45" y="20"/>
                      <a:pt x="46" y="19"/>
                    </a:cubicBezTo>
                    <a:cubicBezTo>
                      <a:pt x="47" y="19"/>
                      <a:pt x="47" y="17"/>
                      <a:pt x="48" y="17"/>
                    </a:cubicBezTo>
                    <a:cubicBezTo>
                      <a:pt x="50" y="17"/>
                      <a:pt x="50" y="18"/>
                      <a:pt x="52" y="16"/>
                    </a:cubicBezTo>
                    <a:cubicBezTo>
                      <a:pt x="53" y="15"/>
                      <a:pt x="53" y="16"/>
                      <a:pt x="54" y="17"/>
                    </a:cubicBezTo>
                    <a:cubicBezTo>
                      <a:pt x="55" y="18"/>
                      <a:pt x="54" y="18"/>
                      <a:pt x="54" y="19"/>
                    </a:cubicBezTo>
                    <a:cubicBezTo>
                      <a:pt x="54" y="20"/>
                      <a:pt x="59" y="21"/>
                      <a:pt x="60" y="21"/>
                    </a:cubicBezTo>
                    <a:cubicBezTo>
                      <a:pt x="60" y="21"/>
                      <a:pt x="55" y="16"/>
                      <a:pt x="54" y="15"/>
                    </a:cubicBezTo>
                    <a:cubicBezTo>
                      <a:pt x="54" y="15"/>
                      <a:pt x="63" y="18"/>
                      <a:pt x="63" y="17"/>
                    </a:cubicBezTo>
                    <a:cubicBezTo>
                      <a:pt x="63" y="17"/>
                      <a:pt x="57" y="16"/>
                      <a:pt x="57" y="14"/>
                    </a:cubicBezTo>
                    <a:cubicBezTo>
                      <a:pt x="57" y="13"/>
                      <a:pt x="60" y="12"/>
                      <a:pt x="61" y="12"/>
                    </a:cubicBezTo>
                    <a:cubicBezTo>
                      <a:pt x="63" y="11"/>
                      <a:pt x="64" y="12"/>
                      <a:pt x="66" y="13"/>
                    </a:cubicBezTo>
                    <a:cubicBezTo>
                      <a:pt x="69" y="14"/>
                      <a:pt x="73" y="13"/>
                      <a:pt x="74" y="17"/>
                    </a:cubicBezTo>
                    <a:cubicBezTo>
                      <a:pt x="74" y="17"/>
                      <a:pt x="67" y="17"/>
                      <a:pt x="68" y="20"/>
                    </a:cubicBezTo>
                    <a:cubicBezTo>
                      <a:pt x="68" y="19"/>
                      <a:pt x="71" y="18"/>
                      <a:pt x="71" y="18"/>
                    </a:cubicBezTo>
                    <a:cubicBezTo>
                      <a:pt x="73" y="18"/>
                      <a:pt x="70" y="20"/>
                      <a:pt x="70" y="21"/>
                    </a:cubicBezTo>
                    <a:cubicBezTo>
                      <a:pt x="70" y="21"/>
                      <a:pt x="73" y="19"/>
                      <a:pt x="73" y="19"/>
                    </a:cubicBezTo>
                    <a:cubicBezTo>
                      <a:pt x="73" y="18"/>
                      <a:pt x="77" y="18"/>
                      <a:pt x="78" y="19"/>
                    </a:cubicBezTo>
                    <a:cubicBezTo>
                      <a:pt x="82" y="19"/>
                      <a:pt x="73" y="22"/>
                      <a:pt x="74" y="23"/>
                    </a:cubicBezTo>
                    <a:cubicBezTo>
                      <a:pt x="74" y="23"/>
                      <a:pt x="76" y="21"/>
                      <a:pt x="76" y="22"/>
                    </a:cubicBezTo>
                    <a:cubicBezTo>
                      <a:pt x="76" y="23"/>
                      <a:pt x="74" y="25"/>
                      <a:pt x="75" y="26"/>
                    </a:cubicBezTo>
                    <a:cubicBezTo>
                      <a:pt x="74" y="25"/>
                      <a:pt x="78" y="21"/>
                      <a:pt x="79" y="22"/>
                    </a:cubicBezTo>
                    <a:cubicBezTo>
                      <a:pt x="79" y="24"/>
                      <a:pt x="78" y="26"/>
                      <a:pt x="79" y="27"/>
                    </a:cubicBezTo>
                    <a:cubicBezTo>
                      <a:pt x="79" y="27"/>
                      <a:pt x="79" y="23"/>
                      <a:pt x="81" y="23"/>
                    </a:cubicBezTo>
                    <a:cubicBezTo>
                      <a:pt x="83" y="24"/>
                      <a:pt x="80" y="27"/>
                      <a:pt x="81" y="28"/>
                    </a:cubicBezTo>
                    <a:cubicBezTo>
                      <a:pt x="81" y="28"/>
                      <a:pt x="82" y="25"/>
                      <a:pt x="83" y="25"/>
                    </a:cubicBezTo>
                    <a:cubicBezTo>
                      <a:pt x="83" y="25"/>
                      <a:pt x="82" y="28"/>
                      <a:pt x="83" y="28"/>
                    </a:cubicBezTo>
                    <a:cubicBezTo>
                      <a:pt x="82" y="28"/>
                      <a:pt x="85" y="24"/>
                      <a:pt x="86" y="23"/>
                    </a:cubicBezTo>
                    <a:cubicBezTo>
                      <a:pt x="87" y="22"/>
                      <a:pt x="90" y="23"/>
                      <a:pt x="91" y="24"/>
                    </a:cubicBezTo>
                    <a:cubicBezTo>
                      <a:pt x="93" y="25"/>
                      <a:pt x="94" y="27"/>
                      <a:pt x="91" y="27"/>
                    </a:cubicBezTo>
                    <a:cubicBezTo>
                      <a:pt x="90" y="27"/>
                      <a:pt x="86" y="27"/>
                      <a:pt x="86" y="30"/>
                    </a:cubicBezTo>
                    <a:cubicBezTo>
                      <a:pt x="86" y="29"/>
                      <a:pt x="92" y="27"/>
                      <a:pt x="92" y="28"/>
                    </a:cubicBezTo>
                    <a:cubicBezTo>
                      <a:pt x="92" y="28"/>
                      <a:pt x="88" y="30"/>
                      <a:pt x="88" y="31"/>
                    </a:cubicBezTo>
                    <a:cubicBezTo>
                      <a:pt x="88" y="30"/>
                      <a:pt x="92" y="30"/>
                      <a:pt x="92" y="30"/>
                    </a:cubicBezTo>
                    <a:cubicBezTo>
                      <a:pt x="93" y="29"/>
                      <a:pt x="95" y="26"/>
                      <a:pt x="96" y="27"/>
                    </a:cubicBezTo>
                    <a:cubicBezTo>
                      <a:pt x="97" y="29"/>
                      <a:pt x="96" y="31"/>
                      <a:pt x="94" y="31"/>
                    </a:cubicBezTo>
                    <a:cubicBezTo>
                      <a:pt x="93" y="32"/>
                      <a:pt x="92" y="33"/>
                      <a:pt x="91" y="34"/>
                    </a:cubicBezTo>
                    <a:cubicBezTo>
                      <a:pt x="91" y="34"/>
                      <a:pt x="93" y="32"/>
                      <a:pt x="94" y="32"/>
                    </a:cubicBezTo>
                    <a:cubicBezTo>
                      <a:pt x="94" y="32"/>
                      <a:pt x="93" y="36"/>
                      <a:pt x="93" y="36"/>
                    </a:cubicBezTo>
                    <a:cubicBezTo>
                      <a:pt x="92" y="34"/>
                      <a:pt x="99" y="27"/>
                      <a:pt x="100" y="29"/>
                    </a:cubicBezTo>
                    <a:cubicBezTo>
                      <a:pt x="101" y="30"/>
                      <a:pt x="99" y="31"/>
                      <a:pt x="98" y="31"/>
                    </a:cubicBezTo>
                    <a:cubicBezTo>
                      <a:pt x="99" y="31"/>
                      <a:pt x="102" y="31"/>
                      <a:pt x="103" y="31"/>
                    </a:cubicBezTo>
                    <a:cubicBezTo>
                      <a:pt x="104" y="31"/>
                      <a:pt x="106" y="31"/>
                      <a:pt x="107" y="32"/>
                    </a:cubicBezTo>
                    <a:cubicBezTo>
                      <a:pt x="108" y="35"/>
                      <a:pt x="98" y="35"/>
                      <a:pt x="99" y="38"/>
                    </a:cubicBezTo>
                    <a:cubicBezTo>
                      <a:pt x="99" y="38"/>
                      <a:pt x="102" y="35"/>
                      <a:pt x="103" y="35"/>
                    </a:cubicBezTo>
                    <a:cubicBezTo>
                      <a:pt x="104" y="35"/>
                      <a:pt x="106" y="35"/>
                      <a:pt x="106" y="36"/>
                    </a:cubicBezTo>
                    <a:cubicBezTo>
                      <a:pt x="107" y="37"/>
                      <a:pt x="101" y="39"/>
                      <a:pt x="101" y="39"/>
                    </a:cubicBezTo>
                    <a:cubicBezTo>
                      <a:pt x="101" y="39"/>
                      <a:pt x="104" y="38"/>
                      <a:pt x="104" y="38"/>
                    </a:cubicBezTo>
                    <a:cubicBezTo>
                      <a:pt x="105" y="38"/>
                      <a:pt x="107" y="37"/>
                      <a:pt x="108" y="36"/>
                    </a:cubicBezTo>
                    <a:cubicBezTo>
                      <a:pt x="109" y="36"/>
                      <a:pt x="108" y="35"/>
                      <a:pt x="109" y="34"/>
                    </a:cubicBezTo>
                    <a:cubicBezTo>
                      <a:pt x="110" y="34"/>
                      <a:pt x="112" y="36"/>
                      <a:pt x="112" y="37"/>
                    </a:cubicBezTo>
                    <a:cubicBezTo>
                      <a:pt x="116" y="40"/>
                      <a:pt x="112" y="39"/>
                      <a:pt x="109" y="40"/>
                    </a:cubicBezTo>
                    <a:cubicBezTo>
                      <a:pt x="109" y="40"/>
                      <a:pt x="102" y="42"/>
                      <a:pt x="102" y="41"/>
                    </a:cubicBezTo>
                    <a:cubicBezTo>
                      <a:pt x="102" y="42"/>
                      <a:pt x="118" y="42"/>
                      <a:pt x="117" y="44"/>
                    </a:cubicBezTo>
                    <a:cubicBezTo>
                      <a:pt x="116" y="45"/>
                      <a:pt x="111" y="45"/>
                      <a:pt x="110" y="44"/>
                    </a:cubicBezTo>
                    <a:cubicBezTo>
                      <a:pt x="110" y="44"/>
                      <a:pt x="106" y="45"/>
                      <a:pt x="106" y="45"/>
                    </a:cubicBezTo>
                    <a:cubicBezTo>
                      <a:pt x="107" y="46"/>
                      <a:pt x="110" y="45"/>
                      <a:pt x="110" y="46"/>
                    </a:cubicBezTo>
                    <a:cubicBezTo>
                      <a:pt x="111" y="46"/>
                      <a:pt x="107" y="47"/>
                      <a:pt x="107" y="48"/>
                    </a:cubicBezTo>
                    <a:cubicBezTo>
                      <a:pt x="107" y="50"/>
                      <a:pt x="111" y="51"/>
                      <a:pt x="112" y="51"/>
                    </a:cubicBezTo>
                    <a:cubicBezTo>
                      <a:pt x="114" y="52"/>
                      <a:pt x="117" y="52"/>
                      <a:pt x="118" y="54"/>
                    </a:cubicBezTo>
                    <a:cubicBezTo>
                      <a:pt x="119" y="55"/>
                      <a:pt x="119" y="56"/>
                      <a:pt x="120" y="56"/>
                    </a:cubicBezTo>
                    <a:cubicBezTo>
                      <a:pt x="120" y="56"/>
                      <a:pt x="122" y="55"/>
                      <a:pt x="122" y="55"/>
                    </a:cubicBezTo>
                    <a:cubicBezTo>
                      <a:pt x="122" y="55"/>
                      <a:pt x="122" y="57"/>
                      <a:pt x="123" y="57"/>
                    </a:cubicBezTo>
                    <a:cubicBezTo>
                      <a:pt x="123" y="57"/>
                      <a:pt x="123" y="55"/>
                      <a:pt x="124" y="55"/>
                    </a:cubicBezTo>
                    <a:cubicBezTo>
                      <a:pt x="124" y="55"/>
                      <a:pt x="124" y="57"/>
                      <a:pt x="124" y="57"/>
                    </a:cubicBezTo>
                    <a:cubicBezTo>
                      <a:pt x="124" y="58"/>
                      <a:pt x="126" y="57"/>
                      <a:pt x="127" y="57"/>
                    </a:cubicBezTo>
                    <a:cubicBezTo>
                      <a:pt x="127" y="57"/>
                      <a:pt x="129" y="58"/>
                      <a:pt x="129" y="59"/>
                    </a:cubicBezTo>
                    <a:cubicBezTo>
                      <a:pt x="129" y="60"/>
                      <a:pt x="128" y="59"/>
                      <a:pt x="128" y="60"/>
                    </a:cubicBezTo>
                    <a:cubicBezTo>
                      <a:pt x="129" y="59"/>
                      <a:pt x="138" y="62"/>
                      <a:pt x="138" y="62"/>
                    </a:cubicBezTo>
                    <a:cubicBezTo>
                      <a:pt x="137" y="63"/>
                      <a:pt x="137" y="63"/>
                      <a:pt x="137" y="63"/>
                    </a:cubicBezTo>
                    <a:cubicBezTo>
                      <a:pt x="137" y="64"/>
                      <a:pt x="139" y="63"/>
                      <a:pt x="139" y="63"/>
                    </a:cubicBezTo>
                    <a:cubicBezTo>
                      <a:pt x="140" y="62"/>
                      <a:pt x="140" y="63"/>
                      <a:pt x="141" y="64"/>
                    </a:cubicBezTo>
                    <a:cubicBezTo>
                      <a:pt x="142" y="64"/>
                      <a:pt x="144" y="66"/>
                      <a:pt x="143" y="67"/>
                    </a:cubicBezTo>
                    <a:cubicBezTo>
                      <a:pt x="143" y="67"/>
                      <a:pt x="141" y="67"/>
                      <a:pt x="141" y="67"/>
                    </a:cubicBezTo>
                    <a:cubicBezTo>
                      <a:pt x="141" y="68"/>
                      <a:pt x="143" y="68"/>
                      <a:pt x="142" y="69"/>
                    </a:cubicBezTo>
                    <a:cubicBezTo>
                      <a:pt x="142" y="69"/>
                      <a:pt x="139" y="69"/>
                      <a:pt x="139" y="69"/>
                    </a:cubicBezTo>
                    <a:cubicBezTo>
                      <a:pt x="137" y="70"/>
                      <a:pt x="139" y="70"/>
                      <a:pt x="139" y="71"/>
                    </a:cubicBezTo>
                    <a:cubicBezTo>
                      <a:pt x="140" y="73"/>
                      <a:pt x="136" y="71"/>
                      <a:pt x="135" y="71"/>
                    </a:cubicBezTo>
                    <a:cubicBezTo>
                      <a:pt x="136" y="72"/>
                      <a:pt x="138" y="73"/>
                      <a:pt x="137" y="74"/>
                    </a:cubicBezTo>
                    <a:cubicBezTo>
                      <a:pt x="136" y="74"/>
                      <a:pt x="132" y="74"/>
                      <a:pt x="133" y="73"/>
                    </a:cubicBezTo>
                    <a:cubicBezTo>
                      <a:pt x="132" y="74"/>
                      <a:pt x="135" y="76"/>
                      <a:pt x="134" y="77"/>
                    </a:cubicBezTo>
                    <a:cubicBezTo>
                      <a:pt x="133" y="77"/>
                      <a:pt x="133" y="75"/>
                      <a:pt x="132" y="76"/>
                    </a:cubicBezTo>
                    <a:cubicBezTo>
                      <a:pt x="131" y="77"/>
                      <a:pt x="135" y="82"/>
                      <a:pt x="131" y="79"/>
                    </a:cubicBezTo>
                    <a:cubicBezTo>
                      <a:pt x="131" y="79"/>
                      <a:pt x="128" y="77"/>
                      <a:pt x="128" y="77"/>
                    </a:cubicBezTo>
                    <a:cubicBezTo>
                      <a:pt x="127" y="78"/>
                      <a:pt x="127" y="79"/>
                      <a:pt x="126" y="79"/>
                    </a:cubicBezTo>
                    <a:cubicBezTo>
                      <a:pt x="126" y="78"/>
                      <a:pt x="127" y="77"/>
                      <a:pt x="127" y="76"/>
                    </a:cubicBezTo>
                    <a:cubicBezTo>
                      <a:pt x="127" y="77"/>
                      <a:pt x="125" y="77"/>
                      <a:pt x="125" y="77"/>
                    </a:cubicBezTo>
                    <a:cubicBezTo>
                      <a:pt x="124" y="76"/>
                      <a:pt x="126" y="75"/>
                      <a:pt x="125" y="74"/>
                    </a:cubicBezTo>
                    <a:cubicBezTo>
                      <a:pt x="125" y="74"/>
                      <a:pt x="123" y="75"/>
                      <a:pt x="123" y="75"/>
                    </a:cubicBezTo>
                    <a:cubicBezTo>
                      <a:pt x="122" y="74"/>
                      <a:pt x="123" y="72"/>
                      <a:pt x="123" y="72"/>
                    </a:cubicBezTo>
                    <a:cubicBezTo>
                      <a:pt x="124" y="72"/>
                      <a:pt x="128" y="70"/>
                      <a:pt x="127" y="70"/>
                    </a:cubicBezTo>
                    <a:cubicBezTo>
                      <a:pt x="126" y="69"/>
                      <a:pt x="122" y="73"/>
                      <a:pt x="120" y="72"/>
                    </a:cubicBezTo>
                    <a:cubicBezTo>
                      <a:pt x="120" y="72"/>
                      <a:pt x="123" y="69"/>
                      <a:pt x="122" y="69"/>
                    </a:cubicBezTo>
                    <a:cubicBezTo>
                      <a:pt x="121" y="69"/>
                      <a:pt x="120" y="71"/>
                      <a:pt x="119" y="70"/>
                    </a:cubicBezTo>
                    <a:cubicBezTo>
                      <a:pt x="118" y="69"/>
                      <a:pt x="117" y="69"/>
                      <a:pt x="116" y="68"/>
                    </a:cubicBezTo>
                    <a:cubicBezTo>
                      <a:pt x="115" y="67"/>
                      <a:pt x="114" y="66"/>
                      <a:pt x="113" y="67"/>
                    </a:cubicBezTo>
                    <a:cubicBezTo>
                      <a:pt x="113" y="68"/>
                      <a:pt x="113" y="68"/>
                      <a:pt x="113" y="69"/>
                    </a:cubicBezTo>
                    <a:cubicBezTo>
                      <a:pt x="113" y="69"/>
                      <a:pt x="112" y="69"/>
                      <a:pt x="112" y="69"/>
                    </a:cubicBezTo>
                    <a:cubicBezTo>
                      <a:pt x="112" y="70"/>
                      <a:pt x="116" y="72"/>
                      <a:pt x="112" y="72"/>
                    </a:cubicBezTo>
                    <a:cubicBezTo>
                      <a:pt x="111" y="72"/>
                      <a:pt x="107" y="71"/>
                      <a:pt x="108" y="70"/>
                    </a:cubicBezTo>
                    <a:cubicBezTo>
                      <a:pt x="107" y="72"/>
                      <a:pt x="111" y="74"/>
                      <a:pt x="112" y="75"/>
                    </a:cubicBezTo>
                    <a:cubicBezTo>
                      <a:pt x="114" y="75"/>
                      <a:pt x="114" y="78"/>
                      <a:pt x="115" y="79"/>
                    </a:cubicBezTo>
                    <a:cubicBezTo>
                      <a:pt x="116" y="80"/>
                      <a:pt x="116" y="81"/>
                      <a:pt x="117" y="81"/>
                    </a:cubicBezTo>
                    <a:cubicBezTo>
                      <a:pt x="118" y="81"/>
                      <a:pt x="117" y="80"/>
                      <a:pt x="118" y="80"/>
                    </a:cubicBezTo>
                    <a:cubicBezTo>
                      <a:pt x="118" y="80"/>
                      <a:pt x="119" y="81"/>
                      <a:pt x="119" y="82"/>
                    </a:cubicBezTo>
                    <a:cubicBezTo>
                      <a:pt x="120" y="83"/>
                      <a:pt x="120" y="82"/>
                      <a:pt x="121" y="81"/>
                    </a:cubicBezTo>
                    <a:cubicBezTo>
                      <a:pt x="122" y="81"/>
                      <a:pt x="121" y="85"/>
                      <a:pt x="122" y="84"/>
                    </a:cubicBezTo>
                    <a:cubicBezTo>
                      <a:pt x="123" y="84"/>
                      <a:pt x="122" y="83"/>
                      <a:pt x="123" y="82"/>
                    </a:cubicBezTo>
                    <a:cubicBezTo>
                      <a:pt x="123" y="82"/>
                      <a:pt x="123" y="84"/>
                      <a:pt x="123" y="85"/>
                    </a:cubicBezTo>
                    <a:cubicBezTo>
                      <a:pt x="123" y="86"/>
                      <a:pt x="123" y="86"/>
                      <a:pt x="124" y="87"/>
                    </a:cubicBezTo>
                    <a:cubicBezTo>
                      <a:pt x="125" y="87"/>
                      <a:pt x="126" y="88"/>
                      <a:pt x="126" y="89"/>
                    </a:cubicBezTo>
                    <a:cubicBezTo>
                      <a:pt x="127" y="89"/>
                      <a:pt x="128" y="93"/>
                      <a:pt x="128" y="93"/>
                    </a:cubicBezTo>
                    <a:cubicBezTo>
                      <a:pt x="127" y="92"/>
                      <a:pt x="127" y="91"/>
                      <a:pt x="127" y="91"/>
                    </a:cubicBezTo>
                    <a:cubicBezTo>
                      <a:pt x="126" y="91"/>
                      <a:pt x="127" y="95"/>
                      <a:pt x="127" y="95"/>
                    </a:cubicBezTo>
                    <a:cubicBezTo>
                      <a:pt x="127" y="95"/>
                      <a:pt x="125" y="91"/>
                      <a:pt x="124" y="90"/>
                    </a:cubicBezTo>
                    <a:cubicBezTo>
                      <a:pt x="124" y="90"/>
                      <a:pt x="125" y="94"/>
                      <a:pt x="126" y="95"/>
                    </a:cubicBezTo>
                    <a:cubicBezTo>
                      <a:pt x="126" y="98"/>
                      <a:pt x="124" y="95"/>
                      <a:pt x="124" y="96"/>
                    </a:cubicBezTo>
                    <a:cubicBezTo>
                      <a:pt x="123" y="97"/>
                      <a:pt x="128" y="99"/>
                      <a:pt x="128" y="100"/>
                    </a:cubicBezTo>
                    <a:cubicBezTo>
                      <a:pt x="128" y="101"/>
                      <a:pt x="119" y="95"/>
                      <a:pt x="118" y="95"/>
                    </a:cubicBezTo>
                    <a:cubicBezTo>
                      <a:pt x="118" y="95"/>
                      <a:pt x="118" y="96"/>
                      <a:pt x="118" y="96"/>
                    </a:cubicBezTo>
                    <a:cubicBezTo>
                      <a:pt x="118" y="97"/>
                      <a:pt x="116" y="93"/>
                      <a:pt x="115" y="93"/>
                    </a:cubicBezTo>
                    <a:cubicBezTo>
                      <a:pt x="115" y="93"/>
                      <a:pt x="116" y="95"/>
                      <a:pt x="116" y="95"/>
                    </a:cubicBezTo>
                    <a:cubicBezTo>
                      <a:pt x="115" y="96"/>
                      <a:pt x="113" y="92"/>
                      <a:pt x="112" y="91"/>
                    </a:cubicBezTo>
                    <a:cubicBezTo>
                      <a:pt x="111" y="90"/>
                      <a:pt x="111" y="92"/>
                      <a:pt x="110" y="93"/>
                    </a:cubicBezTo>
                    <a:cubicBezTo>
                      <a:pt x="110" y="94"/>
                      <a:pt x="108" y="90"/>
                      <a:pt x="108" y="90"/>
                    </a:cubicBezTo>
                    <a:cubicBezTo>
                      <a:pt x="108" y="90"/>
                      <a:pt x="105" y="90"/>
                      <a:pt x="105" y="90"/>
                    </a:cubicBezTo>
                    <a:cubicBezTo>
                      <a:pt x="105" y="91"/>
                      <a:pt x="106" y="92"/>
                      <a:pt x="107" y="92"/>
                    </a:cubicBezTo>
                    <a:cubicBezTo>
                      <a:pt x="108" y="93"/>
                      <a:pt x="108" y="93"/>
                      <a:pt x="109" y="94"/>
                    </a:cubicBezTo>
                    <a:cubicBezTo>
                      <a:pt x="110" y="95"/>
                      <a:pt x="112" y="96"/>
                      <a:pt x="114" y="97"/>
                    </a:cubicBezTo>
                    <a:cubicBezTo>
                      <a:pt x="116" y="99"/>
                      <a:pt x="117" y="100"/>
                      <a:pt x="118" y="102"/>
                    </a:cubicBezTo>
                    <a:cubicBezTo>
                      <a:pt x="120" y="105"/>
                      <a:pt x="120" y="105"/>
                      <a:pt x="117" y="104"/>
                    </a:cubicBezTo>
                    <a:cubicBezTo>
                      <a:pt x="113" y="102"/>
                      <a:pt x="106" y="103"/>
                      <a:pt x="103" y="99"/>
                    </a:cubicBezTo>
                    <a:cubicBezTo>
                      <a:pt x="102" y="97"/>
                      <a:pt x="99" y="99"/>
                      <a:pt x="97" y="97"/>
                    </a:cubicBezTo>
                    <a:cubicBezTo>
                      <a:pt x="96" y="96"/>
                      <a:pt x="90" y="94"/>
                      <a:pt x="90" y="93"/>
                    </a:cubicBezTo>
                    <a:cubicBezTo>
                      <a:pt x="90" y="92"/>
                      <a:pt x="93" y="93"/>
                      <a:pt x="93" y="92"/>
                    </a:cubicBezTo>
                    <a:cubicBezTo>
                      <a:pt x="94" y="91"/>
                      <a:pt x="91" y="90"/>
                      <a:pt x="91" y="90"/>
                    </a:cubicBezTo>
                    <a:cubicBezTo>
                      <a:pt x="88" y="89"/>
                      <a:pt x="86" y="87"/>
                      <a:pt x="84" y="86"/>
                    </a:cubicBezTo>
                    <a:cubicBezTo>
                      <a:pt x="83" y="85"/>
                      <a:pt x="84" y="84"/>
                      <a:pt x="82" y="84"/>
                    </a:cubicBezTo>
                    <a:cubicBezTo>
                      <a:pt x="82" y="83"/>
                      <a:pt x="77" y="83"/>
                      <a:pt x="77" y="83"/>
                    </a:cubicBezTo>
                    <a:cubicBezTo>
                      <a:pt x="77" y="84"/>
                      <a:pt x="78" y="82"/>
                      <a:pt x="77" y="83"/>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76" name="Freeform 549">
                <a:extLst>
                  <a:ext uri="{FF2B5EF4-FFF2-40B4-BE49-F238E27FC236}">
                    <a16:creationId xmlns:a16="http://schemas.microsoft.com/office/drawing/2014/main" id="{F6FCD32E-F5AE-95E7-E296-7570A739A2D5}"/>
                  </a:ext>
                </a:extLst>
              </p:cNvPr>
              <p:cNvSpPr>
                <a:spLocks/>
              </p:cNvSpPr>
              <p:nvPr/>
            </p:nvSpPr>
            <p:spPr bwMode="auto">
              <a:xfrm>
                <a:off x="8026028" y="4306004"/>
                <a:ext cx="62727" cy="22128"/>
              </a:xfrm>
              <a:custGeom>
                <a:avLst/>
                <a:gdLst>
                  <a:gd name="T0" fmla="*/ 5 w 6"/>
                  <a:gd name="T1" fmla="*/ 1 h 2"/>
                  <a:gd name="T2" fmla="*/ 1 w 6"/>
                  <a:gd name="T3" fmla="*/ 0 h 2"/>
                  <a:gd name="T4" fmla="*/ 5 w 6"/>
                  <a:gd name="T5" fmla="*/ 1 h 2"/>
                </a:gdLst>
                <a:ahLst/>
                <a:cxnLst>
                  <a:cxn ang="0">
                    <a:pos x="T0" y="T1"/>
                  </a:cxn>
                  <a:cxn ang="0">
                    <a:pos x="T2" y="T3"/>
                  </a:cxn>
                  <a:cxn ang="0">
                    <a:pos x="T4" y="T5"/>
                  </a:cxn>
                </a:cxnLst>
                <a:rect l="0" t="0" r="r" b="b"/>
                <a:pathLst>
                  <a:path w="6" h="2">
                    <a:moveTo>
                      <a:pt x="5" y="1"/>
                    </a:moveTo>
                    <a:cubicBezTo>
                      <a:pt x="5" y="2"/>
                      <a:pt x="0" y="0"/>
                      <a:pt x="1" y="0"/>
                    </a:cubicBezTo>
                    <a:cubicBezTo>
                      <a:pt x="3" y="0"/>
                      <a:pt x="6" y="0"/>
                      <a:pt x="5" y="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77" name="Freeform 550">
                <a:extLst>
                  <a:ext uri="{FF2B5EF4-FFF2-40B4-BE49-F238E27FC236}">
                    <a16:creationId xmlns:a16="http://schemas.microsoft.com/office/drawing/2014/main" id="{52C52214-03FC-C454-CD7B-0F34CFB9A854}"/>
                  </a:ext>
                </a:extLst>
              </p:cNvPr>
              <p:cNvSpPr>
                <a:spLocks/>
              </p:cNvSpPr>
              <p:nvPr/>
            </p:nvSpPr>
            <p:spPr bwMode="auto">
              <a:xfrm>
                <a:off x="7841327" y="3830269"/>
                <a:ext cx="83638" cy="22128"/>
              </a:xfrm>
              <a:custGeom>
                <a:avLst/>
                <a:gdLst>
                  <a:gd name="T0" fmla="*/ 7 w 8"/>
                  <a:gd name="T1" fmla="*/ 1 h 2"/>
                  <a:gd name="T2" fmla="*/ 2 w 8"/>
                  <a:gd name="T3" fmla="*/ 2 h 2"/>
                  <a:gd name="T4" fmla="*/ 3 w 8"/>
                  <a:gd name="T5" fmla="*/ 0 h 2"/>
                  <a:gd name="T6" fmla="*/ 7 w 8"/>
                  <a:gd name="T7" fmla="*/ 1 h 2"/>
                  <a:gd name="T8" fmla="*/ 7 w 8"/>
                  <a:gd name="T9" fmla="*/ 1 h 2"/>
                </a:gdLst>
                <a:ahLst/>
                <a:cxnLst>
                  <a:cxn ang="0">
                    <a:pos x="T0" y="T1"/>
                  </a:cxn>
                  <a:cxn ang="0">
                    <a:pos x="T2" y="T3"/>
                  </a:cxn>
                  <a:cxn ang="0">
                    <a:pos x="T4" y="T5"/>
                  </a:cxn>
                  <a:cxn ang="0">
                    <a:pos x="T6" y="T7"/>
                  </a:cxn>
                  <a:cxn ang="0">
                    <a:pos x="T8" y="T9"/>
                  </a:cxn>
                </a:cxnLst>
                <a:rect l="0" t="0" r="r" b="b"/>
                <a:pathLst>
                  <a:path w="8" h="2">
                    <a:moveTo>
                      <a:pt x="7" y="1"/>
                    </a:moveTo>
                    <a:cubicBezTo>
                      <a:pt x="8" y="2"/>
                      <a:pt x="3" y="2"/>
                      <a:pt x="2" y="2"/>
                    </a:cubicBezTo>
                    <a:cubicBezTo>
                      <a:pt x="0" y="1"/>
                      <a:pt x="2" y="0"/>
                      <a:pt x="3" y="0"/>
                    </a:cubicBezTo>
                    <a:cubicBezTo>
                      <a:pt x="5" y="0"/>
                      <a:pt x="7" y="0"/>
                      <a:pt x="7" y="1"/>
                    </a:cubicBezTo>
                    <a:cubicBezTo>
                      <a:pt x="8" y="2"/>
                      <a:pt x="7" y="0"/>
                      <a:pt x="7" y="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78" name="Freeform 551">
                <a:extLst>
                  <a:ext uri="{FF2B5EF4-FFF2-40B4-BE49-F238E27FC236}">
                    <a16:creationId xmlns:a16="http://schemas.microsoft.com/office/drawing/2014/main" id="{167C49AD-542C-D100-4F6C-6F4A03B0538A}"/>
                  </a:ext>
                </a:extLst>
              </p:cNvPr>
              <p:cNvSpPr>
                <a:spLocks/>
              </p:cNvSpPr>
              <p:nvPr/>
            </p:nvSpPr>
            <p:spPr bwMode="auto">
              <a:xfrm>
                <a:off x="7719353" y="3808141"/>
                <a:ext cx="121974" cy="106947"/>
              </a:xfrm>
              <a:custGeom>
                <a:avLst/>
                <a:gdLst>
                  <a:gd name="T0" fmla="*/ 10 w 12"/>
                  <a:gd name="T1" fmla="*/ 7 h 10"/>
                  <a:gd name="T2" fmla="*/ 3 w 12"/>
                  <a:gd name="T3" fmla="*/ 9 h 10"/>
                  <a:gd name="T4" fmla="*/ 2 w 12"/>
                  <a:gd name="T5" fmla="*/ 2 h 10"/>
                  <a:gd name="T6" fmla="*/ 9 w 12"/>
                  <a:gd name="T7" fmla="*/ 0 h 10"/>
                  <a:gd name="T8" fmla="*/ 10 w 12"/>
                  <a:gd name="T9" fmla="*/ 7 h 10"/>
                  <a:gd name="T10" fmla="*/ 10 w 12"/>
                  <a:gd name="T11" fmla="*/ 7 h 10"/>
                </a:gdLst>
                <a:ahLst/>
                <a:cxnLst>
                  <a:cxn ang="0">
                    <a:pos x="T0" y="T1"/>
                  </a:cxn>
                  <a:cxn ang="0">
                    <a:pos x="T2" y="T3"/>
                  </a:cxn>
                  <a:cxn ang="0">
                    <a:pos x="T4" y="T5"/>
                  </a:cxn>
                  <a:cxn ang="0">
                    <a:pos x="T6" y="T7"/>
                  </a:cxn>
                  <a:cxn ang="0">
                    <a:pos x="T8" y="T9"/>
                  </a:cxn>
                  <a:cxn ang="0">
                    <a:pos x="T10" y="T11"/>
                  </a:cxn>
                </a:cxnLst>
                <a:rect l="0" t="0" r="r" b="b"/>
                <a:pathLst>
                  <a:path w="12" h="10">
                    <a:moveTo>
                      <a:pt x="10" y="7"/>
                    </a:moveTo>
                    <a:cubicBezTo>
                      <a:pt x="8" y="8"/>
                      <a:pt x="6" y="10"/>
                      <a:pt x="3" y="9"/>
                    </a:cubicBezTo>
                    <a:cubicBezTo>
                      <a:pt x="0" y="7"/>
                      <a:pt x="0" y="4"/>
                      <a:pt x="2" y="2"/>
                    </a:cubicBezTo>
                    <a:cubicBezTo>
                      <a:pt x="3" y="0"/>
                      <a:pt x="7" y="0"/>
                      <a:pt x="9" y="0"/>
                    </a:cubicBezTo>
                    <a:cubicBezTo>
                      <a:pt x="11" y="0"/>
                      <a:pt x="12" y="5"/>
                      <a:pt x="10" y="7"/>
                    </a:cubicBezTo>
                    <a:cubicBezTo>
                      <a:pt x="9" y="8"/>
                      <a:pt x="12" y="6"/>
                      <a:pt x="10" y="7"/>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79" name="Freeform 552">
                <a:extLst>
                  <a:ext uri="{FF2B5EF4-FFF2-40B4-BE49-F238E27FC236}">
                    <a16:creationId xmlns:a16="http://schemas.microsoft.com/office/drawing/2014/main" id="{F5747B06-0B9D-37C0-8788-E226BFE21BF7}"/>
                  </a:ext>
                </a:extLst>
              </p:cNvPr>
              <p:cNvSpPr>
                <a:spLocks/>
              </p:cNvSpPr>
              <p:nvPr/>
            </p:nvSpPr>
            <p:spPr bwMode="auto">
              <a:xfrm>
                <a:off x="7607833" y="3712256"/>
                <a:ext cx="69700" cy="40568"/>
              </a:xfrm>
              <a:custGeom>
                <a:avLst/>
                <a:gdLst>
                  <a:gd name="T0" fmla="*/ 1 w 7"/>
                  <a:gd name="T1" fmla="*/ 4 h 4"/>
                  <a:gd name="T2" fmla="*/ 5 w 7"/>
                  <a:gd name="T3" fmla="*/ 0 h 4"/>
                  <a:gd name="T4" fmla="*/ 1 w 7"/>
                  <a:gd name="T5" fmla="*/ 4 h 4"/>
                </a:gdLst>
                <a:ahLst/>
                <a:cxnLst>
                  <a:cxn ang="0">
                    <a:pos x="T0" y="T1"/>
                  </a:cxn>
                  <a:cxn ang="0">
                    <a:pos x="T2" y="T3"/>
                  </a:cxn>
                  <a:cxn ang="0">
                    <a:pos x="T4" y="T5"/>
                  </a:cxn>
                </a:cxnLst>
                <a:rect l="0" t="0" r="r" b="b"/>
                <a:pathLst>
                  <a:path w="7" h="4">
                    <a:moveTo>
                      <a:pt x="1" y="4"/>
                    </a:moveTo>
                    <a:cubicBezTo>
                      <a:pt x="0" y="4"/>
                      <a:pt x="4" y="0"/>
                      <a:pt x="5" y="0"/>
                    </a:cubicBezTo>
                    <a:cubicBezTo>
                      <a:pt x="7" y="1"/>
                      <a:pt x="3" y="4"/>
                      <a:pt x="1" y="4"/>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0" name="Freeform 553">
                <a:extLst>
                  <a:ext uri="{FF2B5EF4-FFF2-40B4-BE49-F238E27FC236}">
                    <a16:creationId xmlns:a16="http://schemas.microsoft.com/office/drawing/2014/main" id="{769F15DE-60B8-8165-5CBC-9E2D7676B621}"/>
                  </a:ext>
                </a:extLst>
              </p:cNvPr>
              <p:cNvSpPr>
                <a:spLocks/>
              </p:cNvSpPr>
              <p:nvPr/>
            </p:nvSpPr>
            <p:spPr bwMode="auto">
              <a:xfrm>
                <a:off x="7708899" y="3701191"/>
                <a:ext cx="62727" cy="33190"/>
              </a:xfrm>
              <a:custGeom>
                <a:avLst/>
                <a:gdLst>
                  <a:gd name="T0" fmla="*/ 2 w 6"/>
                  <a:gd name="T1" fmla="*/ 3 h 3"/>
                  <a:gd name="T2" fmla="*/ 2 w 6"/>
                  <a:gd name="T3" fmla="*/ 1 h 3"/>
                  <a:gd name="T4" fmla="*/ 2 w 6"/>
                  <a:gd name="T5" fmla="*/ 3 h 3"/>
                </a:gdLst>
                <a:ahLst/>
                <a:cxnLst>
                  <a:cxn ang="0">
                    <a:pos x="T0" y="T1"/>
                  </a:cxn>
                  <a:cxn ang="0">
                    <a:pos x="T2" y="T3"/>
                  </a:cxn>
                  <a:cxn ang="0">
                    <a:pos x="T4" y="T5"/>
                  </a:cxn>
                </a:cxnLst>
                <a:rect l="0" t="0" r="r" b="b"/>
                <a:pathLst>
                  <a:path w="6" h="3">
                    <a:moveTo>
                      <a:pt x="2" y="3"/>
                    </a:moveTo>
                    <a:cubicBezTo>
                      <a:pt x="2" y="3"/>
                      <a:pt x="0" y="1"/>
                      <a:pt x="2" y="1"/>
                    </a:cubicBezTo>
                    <a:cubicBezTo>
                      <a:pt x="3" y="0"/>
                      <a:pt x="6" y="3"/>
                      <a:pt x="2" y="3"/>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1" name="Freeform 554">
                <a:extLst>
                  <a:ext uri="{FF2B5EF4-FFF2-40B4-BE49-F238E27FC236}">
                    <a16:creationId xmlns:a16="http://schemas.microsoft.com/office/drawing/2014/main" id="{79B6DC41-1332-435C-7C51-9CB13ABD8773}"/>
                  </a:ext>
                </a:extLst>
              </p:cNvPr>
              <p:cNvSpPr>
                <a:spLocks/>
              </p:cNvSpPr>
              <p:nvPr/>
            </p:nvSpPr>
            <p:spPr bwMode="auto">
              <a:xfrm>
                <a:off x="7649653" y="3679066"/>
                <a:ext cx="48790" cy="22128"/>
              </a:xfrm>
              <a:custGeom>
                <a:avLst/>
                <a:gdLst>
                  <a:gd name="T0" fmla="*/ 0 w 5"/>
                  <a:gd name="T1" fmla="*/ 1 h 2"/>
                  <a:gd name="T2" fmla="*/ 4 w 5"/>
                  <a:gd name="T3" fmla="*/ 0 h 2"/>
                  <a:gd name="T4" fmla="*/ 0 w 5"/>
                  <a:gd name="T5" fmla="*/ 1 h 2"/>
                </a:gdLst>
                <a:ahLst/>
                <a:cxnLst>
                  <a:cxn ang="0">
                    <a:pos x="T0" y="T1"/>
                  </a:cxn>
                  <a:cxn ang="0">
                    <a:pos x="T2" y="T3"/>
                  </a:cxn>
                  <a:cxn ang="0">
                    <a:pos x="T4" y="T5"/>
                  </a:cxn>
                </a:cxnLst>
                <a:rect l="0" t="0" r="r" b="b"/>
                <a:pathLst>
                  <a:path w="5" h="2">
                    <a:moveTo>
                      <a:pt x="0" y="1"/>
                    </a:moveTo>
                    <a:cubicBezTo>
                      <a:pt x="2" y="2"/>
                      <a:pt x="5" y="1"/>
                      <a:pt x="4" y="0"/>
                    </a:cubicBezTo>
                    <a:cubicBezTo>
                      <a:pt x="2" y="0"/>
                      <a:pt x="0" y="1"/>
                      <a:pt x="0" y="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2" name="Freeform 555">
                <a:extLst>
                  <a:ext uri="{FF2B5EF4-FFF2-40B4-BE49-F238E27FC236}">
                    <a16:creationId xmlns:a16="http://schemas.microsoft.com/office/drawing/2014/main" id="{D30D0368-95AE-1792-EC88-FB48FDAFD050}"/>
                  </a:ext>
                </a:extLst>
              </p:cNvPr>
              <p:cNvSpPr>
                <a:spLocks/>
              </p:cNvSpPr>
              <p:nvPr/>
            </p:nvSpPr>
            <p:spPr bwMode="auto">
              <a:xfrm>
                <a:off x="7524195" y="3266024"/>
                <a:ext cx="268342" cy="121701"/>
              </a:xfrm>
              <a:custGeom>
                <a:avLst/>
                <a:gdLst>
                  <a:gd name="T0" fmla="*/ 25 w 26"/>
                  <a:gd name="T1" fmla="*/ 9 h 11"/>
                  <a:gd name="T2" fmla="*/ 18 w 26"/>
                  <a:gd name="T3" fmla="*/ 8 h 11"/>
                  <a:gd name="T4" fmla="*/ 10 w 26"/>
                  <a:gd name="T5" fmla="*/ 10 h 11"/>
                  <a:gd name="T6" fmla="*/ 3 w 26"/>
                  <a:gd name="T7" fmla="*/ 6 h 11"/>
                  <a:gd name="T8" fmla="*/ 2 w 26"/>
                  <a:gd name="T9" fmla="*/ 1 h 11"/>
                  <a:gd name="T10" fmla="*/ 8 w 26"/>
                  <a:gd name="T11" fmla="*/ 2 h 11"/>
                  <a:gd name="T12" fmla="*/ 17 w 26"/>
                  <a:gd name="T13" fmla="*/ 2 h 11"/>
                  <a:gd name="T14" fmla="*/ 22 w 26"/>
                  <a:gd name="T15" fmla="*/ 5 h 11"/>
                  <a:gd name="T16" fmla="*/ 25 w 26"/>
                  <a:gd name="T17" fmla="*/ 9 h 11"/>
                  <a:gd name="T18" fmla="*/ 25 w 26"/>
                  <a:gd name="T19" fmla="*/ 9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1">
                    <a:moveTo>
                      <a:pt x="25" y="9"/>
                    </a:moveTo>
                    <a:cubicBezTo>
                      <a:pt x="22" y="9"/>
                      <a:pt x="20" y="8"/>
                      <a:pt x="18" y="8"/>
                    </a:cubicBezTo>
                    <a:cubicBezTo>
                      <a:pt x="15" y="8"/>
                      <a:pt x="13" y="10"/>
                      <a:pt x="10" y="10"/>
                    </a:cubicBezTo>
                    <a:cubicBezTo>
                      <a:pt x="7" y="11"/>
                      <a:pt x="6" y="7"/>
                      <a:pt x="3" y="6"/>
                    </a:cubicBezTo>
                    <a:cubicBezTo>
                      <a:pt x="2" y="5"/>
                      <a:pt x="0" y="3"/>
                      <a:pt x="2" y="1"/>
                    </a:cubicBezTo>
                    <a:cubicBezTo>
                      <a:pt x="3" y="0"/>
                      <a:pt x="7" y="2"/>
                      <a:pt x="8" y="2"/>
                    </a:cubicBezTo>
                    <a:cubicBezTo>
                      <a:pt x="11" y="3"/>
                      <a:pt x="14" y="1"/>
                      <a:pt x="17" y="2"/>
                    </a:cubicBezTo>
                    <a:cubicBezTo>
                      <a:pt x="19" y="2"/>
                      <a:pt x="20" y="4"/>
                      <a:pt x="22" y="5"/>
                    </a:cubicBezTo>
                    <a:cubicBezTo>
                      <a:pt x="22" y="6"/>
                      <a:pt x="25" y="9"/>
                      <a:pt x="25" y="9"/>
                    </a:cubicBezTo>
                    <a:cubicBezTo>
                      <a:pt x="23" y="9"/>
                      <a:pt x="26" y="9"/>
                      <a:pt x="25" y="9"/>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3" name="Freeform 556">
                <a:extLst>
                  <a:ext uri="{FF2B5EF4-FFF2-40B4-BE49-F238E27FC236}">
                    <a16:creationId xmlns:a16="http://schemas.microsoft.com/office/drawing/2014/main" id="{139145A5-343F-3EF1-D03F-11C88AC1D83C}"/>
                  </a:ext>
                </a:extLst>
              </p:cNvPr>
              <p:cNvSpPr>
                <a:spLocks/>
              </p:cNvSpPr>
              <p:nvPr/>
            </p:nvSpPr>
            <p:spPr bwMode="auto">
              <a:xfrm>
                <a:off x="5112594" y="5227968"/>
                <a:ext cx="296221" cy="206523"/>
              </a:xfrm>
              <a:custGeom>
                <a:avLst/>
                <a:gdLst>
                  <a:gd name="T0" fmla="*/ 27 w 29"/>
                  <a:gd name="T1" fmla="*/ 16 h 19"/>
                  <a:gd name="T2" fmla="*/ 24 w 29"/>
                  <a:gd name="T3" fmla="*/ 12 h 19"/>
                  <a:gd name="T4" fmla="*/ 19 w 29"/>
                  <a:gd name="T5" fmla="*/ 10 h 19"/>
                  <a:gd name="T6" fmla="*/ 14 w 29"/>
                  <a:gd name="T7" fmla="*/ 3 h 19"/>
                  <a:gd name="T8" fmla="*/ 8 w 29"/>
                  <a:gd name="T9" fmla="*/ 2 h 19"/>
                  <a:gd name="T10" fmla="*/ 2 w 29"/>
                  <a:gd name="T11" fmla="*/ 0 h 19"/>
                  <a:gd name="T12" fmla="*/ 3 w 29"/>
                  <a:gd name="T13" fmla="*/ 2 h 19"/>
                  <a:gd name="T14" fmla="*/ 5 w 29"/>
                  <a:gd name="T15" fmla="*/ 3 h 19"/>
                  <a:gd name="T16" fmla="*/ 6 w 29"/>
                  <a:gd name="T17" fmla="*/ 4 h 19"/>
                  <a:gd name="T18" fmla="*/ 4 w 29"/>
                  <a:gd name="T19" fmla="*/ 2 h 19"/>
                  <a:gd name="T20" fmla="*/ 4 w 29"/>
                  <a:gd name="T21" fmla="*/ 4 h 19"/>
                  <a:gd name="T22" fmla="*/ 7 w 29"/>
                  <a:gd name="T23" fmla="*/ 6 h 19"/>
                  <a:gd name="T24" fmla="*/ 12 w 29"/>
                  <a:gd name="T25" fmla="*/ 9 h 19"/>
                  <a:gd name="T26" fmla="*/ 10 w 29"/>
                  <a:gd name="T27" fmla="*/ 10 h 19"/>
                  <a:gd name="T28" fmla="*/ 14 w 29"/>
                  <a:gd name="T29" fmla="*/ 10 h 19"/>
                  <a:gd name="T30" fmla="*/ 14 w 29"/>
                  <a:gd name="T31" fmla="*/ 12 h 19"/>
                  <a:gd name="T32" fmla="*/ 19 w 29"/>
                  <a:gd name="T33" fmla="*/ 12 h 19"/>
                  <a:gd name="T34" fmla="*/ 27 w 29"/>
                  <a:gd name="T35" fmla="*/ 16 h 19"/>
                  <a:gd name="T36" fmla="*/ 27 w 29"/>
                  <a:gd name="T37" fmla="*/ 16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 h="19">
                    <a:moveTo>
                      <a:pt x="27" y="16"/>
                    </a:moveTo>
                    <a:cubicBezTo>
                      <a:pt x="26" y="15"/>
                      <a:pt x="25" y="13"/>
                      <a:pt x="24" y="12"/>
                    </a:cubicBezTo>
                    <a:cubicBezTo>
                      <a:pt x="23" y="10"/>
                      <a:pt x="21" y="10"/>
                      <a:pt x="19" y="10"/>
                    </a:cubicBezTo>
                    <a:cubicBezTo>
                      <a:pt x="17" y="8"/>
                      <a:pt x="17" y="4"/>
                      <a:pt x="14" y="3"/>
                    </a:cubicBezTo>
                    <a:cubicBezTo>
                      <a:pt x="13" y="3"/>
                      <a:pt x="10" y="3"/>
                      <a:pt x="8" y="2"/>
                    </a:cubicBezTo>
                    <a:cubicBezTo>
                      <a:pt x="7" y="1"/>
                      <a:pt x="5" y="0"/>
                      <a:pt x="2" y="0"/>
                    </a:cubicBezTo>
                    <a:cubicBezTo>
                      <a:pt x="0" y="0"/>
                      <a:pt x="1" y="2"/>
                      <a:pt x="3" y="2"/>
                    </a:cubicBezTo>
                    <a:cubicBezTo>
                      <a:pt x="4" y="2"/>
                      <a:pt x="4" y="2"/>
                      <a:pt x="5" y="3"/>
                    </a:cubicBezTo>
                    <a:cubicBezTo>
                      <a:pt x="5" y="3"/>
                      <a:pt x="6" y="4"/>
                      <a:pt x="6" y="4"/>
                    </a:cubicBezTo>
                    <a:cubicBezTo>
                      <a:pt x="5" y="4"/>
                      <a:pt x="4" y="3"/>
                      <a:pt x="4" y="2"/>
                    </a:cubicBezTo>
                    <a:cubicBezTo>
                      <a:pt x="4" y="2"/>
                      <a:pt x="4" y="4"/>
                      <a:pt x="4" y="4"/>
                    </a:cubicBezTo>
                    <a:cubicBezTo>
                      <a:pt x="4" y="6"/>
                      <a:pt x="6" y="6"/>
                      <a:pt x="7" y="6"/>
                    </a:cubicBezTo>
                    <a:cubicBezTo>
                      <a:pt x="7" y="6"/>
                      <a:pt x="12" y="9"/>
                      <a:pt x="12" y="9"/>
                    </a:cubicBezTo>
                    <a:cubicBezTo>
                      <a:pt x="12" y="9"/>
                      <a:pt x="11" y="9"/>
                      <a:pt x="10" y="10"/>
                    </a:cubicBezTo>
                    <a:cubicBezTo>
                      <a:pt x="10" y="10"/>
                      <a:pt x="14" y="10"/>
                      <a:pt x="14" y="10"/>
                    </a:cubicBezTo>
                    <a:cubicBezTo>
                      <a:pt x="16" y="11"/>
                      <a:pt x="14" y="12"/>
                      <a:pt x="14" y="12"/>
                    </a:cubicBezTo>
                    <a:cubicBezTo>
                      <a:pt x="15" y="13"/>
                      <a:pt x="18" y="12"/>
                      <a:pt x="19" y="12"/>
                    </a:cubicBezTo>
                    <a:cubicBezTo>
                      <a:pt x="14" y="13"/>
                      <a:pt x="29" y="19"/>
                      <a:pt x="27" y="16"/>
                    </a:cubicBezTo>
                    <a:cubicBezTo>
                      <a:pt x="26" y="15"/>
                      <a:pt x="28" y="18"/>
                      <a:pt x="27" y="16"/>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4" name="Freeform 557">
                <a:extLst>
                  <a:ext uri="{FF2B5EF4-FFF2-40B4-BE49-F238E27FC236}">
                    <a16:creationId xmlns:a16="http://schemas.microsoft.com/office/drawing/2014/main" id="{A2C8F44C-20ED-65D2-E553-DC92C9192266}"/>
                  </a:ext>
                </a:extLst>
              </p:cNvPr>
              <p:cNvSpPr>
                <a:spLocks/>
              </p:cNvSpPr>
              <p:nvPr/>
            </p:nvSpPr>
            <p:spPr bwMode="auto">
              <a:xfrm>
                <a:off x="4879104" y="4988256"/>
                <a:ext cx="132428" cy="151203"/>
              </a:xfrm>
              <a:custGeom>
                <a:avLst/>
                <a:gdLst>
                  <a:gd name="T0" fmla="*/ 11 w 13"/>
                  <a:gd name="T1" fmla="*/ 14 h 14"/>
                  <a:gd name="T2" fmla="*/ 11 w 13"/>
                  <a:gd name="T3" fmla="*/ 14 h 14"/>
                  <a:gd name="T4" fmla="*/ 8 w 13"/>
                  <a:gd name="T5" fmla="*/ 11 h 14"/>
                  <a:gd name="T6" fmla="*/ 7 w 13"/>
                  <a:gd name="T7" fmla="*/ 7 h 14"/>
                  <a:gd name="T8" fmla="*/ 6 w 13"/>
                  <a:gd name="T9" fmla="*/ 5 h 14"/>
                  <a:gd name="T10" fmla="*/ 7 w 13"/>
                  <a:gd name="T11" fmla="*/ 2 h 14"/>
                  <a:gd name="T12" fmla="*/ 4 w 13"/>
                  <a:gd name="T13" fmla="*/ 4 h 14"/>
                  <a:gd name="T14" fmla="*/ 6 w 13"/>
                  <a:gd name="T15" fmla="*/ 1 h 14"/>
                  <a:gd name="T16" fmla="*/ 1 w 13"/>
                  <a:gd name="T17" fmla="*/ 0 h 14"/>
                  <a:gd name="T18" fmla="*/ 3 w 13"/>
                  <a:gd name="T19" fmla="*/ 6 h 14"/>
                  <a:gd name="T20" fmla="*/ 11 w 13"/>
                  <a:gd name="T21" fmla="*/ 14 h 14"/>
                  <a:gd name="T22" fmla="*/ 11 w 13"/>
                  <a:gd name="T23"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 h="14">
                    <a:moveTo>
                      <a:pt x="11" y="14"/>
                    </a:moveTo>
                    <a:cubicBezTo>
                      <a:pt x="11" y="14"/>
                      <a:pt x="11" y="14"/>
                      <a:pt x="11" y="14"/>
                    </a:cubicBezTo>
                    <a:cubicBezTo>
                      <a:pt x="11" y="13"/>
                      <a:pt x="9" y="11"/>
                      <a:pt x="8" y="11"/>
                    </a:cubicBezTo>
                    <a:cubicBezTo>
                      <a:pt x="7" y="9"/>
                      <a:pt x="8" y="8"/>
                      <a:pt x="7" y="7"/>
                    </a:cubicBezTo>
                    <a:cubicBezTo>
                      <a:pt x="6" y="6"/>
                      <a:pt x="6" y="6"/>
                      <a:pt x="6" y="5"/>
                    </a:cubicBezTo>
                    <a:cubicBezTo>
                      <a:pt x="5" y="3"/>
                      <a:pt x="6" y="3"/>
                      <a:pt x="7" y="2"/>
                    </a:cubicBezTo>
                    <a:cubicBezTo>
                      <a:pt x="9" y="0"/>
                      <a:pt x="3" y="3"/>
                      <a:pt x="4" y="4"/>
                    </a:cubicBezTo>
                    <a:cubicBezTo>
                      <a:pt x="3" y="3"/>
                      <a:pt x="6" y="1"/>
                      <a:pt x="6" y="1"/>
                    </a:cubicBezTo>
                    <a:cubicBezTo>
                      <a:pt x="5" y="0"/>
                      <a:pt x="1" y="0"/>
                      <a:pt x="1" y="0"/>
                    </a:cubicBezTo>
                    <a:cubicBezTo>
                      <a:pt x="0" y="1"/>
                      <a:pt x="2" y="5"/>
                      <a:pt x="3" y="6"/>
                    </a:cubicBezTo>
                    <a:cubicBezTo>
                      <a:pt x="5" y="8"/>
                      <a:pt x="8" y="13"/>
                      <a:pt x="11" y="14"/>
                    </a:cubicBezTo>
                    <a:cubicBezTo>
                      <a:pt x="13" y="14"/>
                      <a:pt x="8" y="13"/>
                      <a:pt x="11" y="14"/>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5" name="Freeform 558">
                <a:extLst>
                  <a:ext uri="{FF2B5EF4-FFF2-40B4-BE49-F238E27FC236}">
                    <a16:creationId xmlns:a16="http://schemas.microsoft.com/office/drawing/2014/main" id="{DD5E5BBA-C289-87E6-5019-101F8816A628}"/>
                  </a:ext>
                </a:extLst>
              </p:cNvPr>
              <p:cNvSpPr>
                <a:spLocks/>
              </p:cNvSpPr>
              <p:nvPr/>
            </p:nvSpPr>
            <p:spPr bwMode="auto">
              <a:xfrm>
                <a:off x="4889559" y="4814926"/>
                <a:ext cx="41820" cy="44255"/>
              </a:xfrm>
              <a:custGeom>
                <a:avLst/>
                <a:gdLst>
                  <a:gd name="T0" fmla="*/ 3 w 4"/>
                  <a:gd name="T1" fmla="*/ 3 h 4"/>
                  <a:gd name="T2" fmla="*/ 2 w 4"/>
                  <a:gd name="T3" fmla="*/ 1 h 4"/>
                  <a:gd name="T4" fmla="*/ 3 w 4"/>
                  <a:gd name="T5" fmla="*/ 3 h 4"/>
                  <a:gd name="T6" fmla="*/ 3 w 4"/>
                  <a:gd name="T7" fmla="*/ 3 h 4"/>
                  <a:gd name="T8" fmla="*/ 3 w 4"/>
                  <a:gd name="T9" fmla="*/ 3 h 4"/>
                </a:gdLst>
                <a:ahLst/>
                <a:cxnLst>
                  <a:cxn ang="0">
                    <a:pos x="T0" y="T1"/>
                  </a:cxn>
                  <a:cxn ang="0">
                    <a:pos x="T2" y="T3"/>
                  </a:cxn>
                  <a:cxn ang="0">
                    <a:pos x="T4" y="T5"/>
                  </a:cxn>
                  <a:cxn ang="0">
                    <a:pos x="T6" y="T7"/>
                  </a:cxn>
                  <a:cxn ang="0">
                    <a:pos x="T8" y="T9"/>
                  </a:cxn>
                </a:cxnLst>
                <a:rect l="0" t="0" r="r" b="b"/>
                <a:pathLst>
                  <a:path w="4" h="4">
                    <a:moveTo>
                      <a:pt x="3" y="3"/>
                    </a:moveTo>
                    <a:cubicBezTo>
                      <a:pt x="2" y="2"/>
                      <a:pt x="0" y="2"/>
                      <a:pt x="2" y="1"/>
                    </a:cubicBezTo>
                    <a:cubicBezTo>
                      <a:pt x="3" y="0"/>
                      <a:pt x="4" y="3"/>
                      <a:pt x="3" y="3"/>
                    </a:cubicBezTo>
                    <a:cubicBezTo>
                      <a:pt x="3" y="3"/>
                      <a:pt x="3" y="3"/>
                      <a:pt x="3" y="3"/>
                    </a:cubicBezTo>
                    <a:cubicBezTo>
                      <a:pt x="2" y="2"/>
                      <a:pt x="4" y="4"/>
                      <a:pt x="3" y="3"/>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6" name="Freeform 559">
                <a:extLst>
                  <a:ext uri="{FF2B5EF4-FFF2-40B4-BE49-F238E27FC236}">
                    <a16:creationId xmlns:a16="http://schemas.microsoft.com/office/drawing/2014/main" id="{48484562-9B0C-D012-8C10-11C1458E0BC4}"/>
                  </a:ext>
                </a:extLst>
              </p:cNvPr>
              <p:cNvSpPr>
                <a:spLocks/>
              </p:cNvSpPr>
              <p:nvPr/>
            </p:nvSpPr>
            <p:spPr bwMode="auto">
              <a:xfrm>
                <a:off x="4837282" y="4763299"/>
                <a:ext cx="62727" cy="62692"/>
              </a:xfrm>
              <a:custGeom>
                <a:avLst/>
                <a:gdLst>
                  <a:gd name="T0" fmla="*/ 5 w 6"/>
                  <a:gd name="T1" fmla="*/ 2 h 6"/>
                  <a:gd name="T2" fmla="*/ 0 w 6"/>
                  <a:gd name="T3" fmla="*/ 1 h 6"/>
                  <a:gd name="T4" fmla="*/ 1 w 6"/>
                  <a:gd name="T5" fmla="*/ 3 h 6"/>
                  <a:gd name="T6" fmla="*/ 1 w 6"/>
                  <a:gd name="T7" fmla="*/ 6 h 6"/>
                  <a:gd name="T8" fmla="*/ 5 w 6"/>
                  <a:gd name="T9" fmla="*/ 5 h 6"/>
                  <a:gd name="T10" fmla="*/ 3 w 6"/>
                  <a:gd name="T11" fmla="*/ 3 h 6"/>
                  <a:gd name="T12" fmla="*/ 5 w 6"/>
                  <a:gd name="T13" fmla="*/ 2 h 6"/>
                  <a:gd name="T14" fmla="*/ 5 w 6"/>
                  <a:gd name="T15" fmla="*/ 2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6">
                    <a:moveTo>
                      <a:pt x="5" y="2"/>
                    </a:moveTo>
                    <a:cubicBezTo>
                      <a:pt x="4" y="2"/>
                      <a:pt x="1" y="0"/>
                      <a:pt x="0" y="1"/>
                    </a:cubicBezTo>
                    <a:cubicBezTo>
                      <a:pt x="1" y="0"/>
                      <a:pt x="2" y="4"/>
                      <a:pt x="1" y="3"/>
                    </a:cubicBezTo>
                    <a:cubicBezTo>
                      <a:pt x="1" y="4"/>
                      <a:pt x="1" y="5"/>
                      <a:pt x="1" y="6"/>
                    </a:cubicBezTo>
                    <a:cubicBezTo>
                      <a:pt x="1" y="5"/>
                      <a:pt x="5" y="4"/>
                      <a:pt x="5" y="5"/>
                    </a:cubicBezTo>
                    <a:cubicBezTo>
                      <a:pt x="5" y="4"/>
                      <a:pt x="4" y="4"/>
                      <a:pt x="3" y="3"/>
                    </a:cubicBezTo>
                    <a:cubicBezTo>
                      <a:pt x="4" y="4"/>
                      <a:pt x="6" y="2"/>
                      <a:pt x="5" y="2"/>
                    </a:cubicBezTo>
                    <a:cubicBezTo>
                      <a:pt x="4" y="2"/>
                      <a:pt x="6" y="2"/>
                      <a:pt x="5" y="2"/>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7" name="Freeform 560">
                <a:extLst>
                  <a:ext uri="{FF2B5EF4-FFF2-40B4-BE49-F238E27FC236}">
                    <a16:creationId xmlns:a16="http://schemas.microsoft.com/office/drawing/2014/main" id="{FB1FF2E1-6DCD-35DC-1B8A-6264B2005F02}"/>
                  </a:ext>
                </a:extLst>
              </p:cNvPr>
              <p:cNvSpPr>
                <a:spLocks/>
              </p:cNvSpPr>
              <p:nvPr/>
            </p:nvSpPr>
            <p:spPr bwMode="auto">
              <a:xfrm>
                <a:off x="4809403" y="4781736"/>
                <a:ext cx="38336" cy="66379"/>
              </a:xfrm>
              <a:custGeom>
                <a:avLst/>
                <a:gdLst>
                  <a:gd name="T0" fmla="*/ 2 w 4"/>
                  <a:gd name="T1" fmla="*/ 0 h 6"/>
                  <a:gd name="T2" fmla="*/ 2 w 4"/>
                  <a:gd name="T3" fmla="*/ 2 h 6"/>
                  <a:gd name="T4" fmla="*/ 2 w 4"/>
                  <a:gd name="T5" fmla="*/ 5 h 6"/>
                  <a:gd name="T6" fmla="*/ 3 w 4"/>
                  <a:gd name="T7" fmla="*/ 3 h 6"/>
                  <a:gd name="T8" fmla="*/ 2 w 4"/>
                  <a:gd name="T9" fmla="*/ 0 h 6"/>
                </a:gdLst>
                <a:ahLst/>
                <a:cxnLst>
                  <a:cxn ang="0">
                    <a:pos x="T0" y="T1"/>
                  </a:cxn>
                  <a:cxn ang="0">
                    <a:pos x="T2" y="T3"/>
                  </a:cxn>
                  <a:cxn ang="0">
                    <a:pos x="T4" y="T5"/>
                  </a:cxn>
                  <a:cxn ang="0">
                    <a:pos x="T6" y="T7"/>
                  </a:cxn>
                  <a:cxn ang="0">
                    <a:pos x="T8" y="T9"/>
                  </a:cxn>
                </a:cxnLst>
                <a:rect l="0" t="0" r="r" b="b"/>
                <a:pathLst>
                  <a:path w="4" h="6">
                    <a:moveTo>
                      <a:pt x="2" y="0"/>
                    </a:moveTo>
                    <a:cubicBezTo>
                      <a:pt x="0" y="0"/>
                      <a:pt x="2" y="1"/>
                      <a:pt x="2" y="2"/>
                    </a:cubicBezTo>
                    <a:cubicBezTo>
                      <a:pt x="2" y="3"/>
                      <a:pt x="1" y="5"/>
                      <a:pt x="2" y="5"/>
                    </a:cubicBezTo>
                    <a:cubicBezTo>
                      <a:pt x="3" y="6"/>
                      <a:pt x="3" y="3"/>
                      <a:pt x="3" y="3"/>
                    </a:cubicBezTo>
                    <a:cubicBezTo>
                      <a:pt x="3" y="2"/>
                      <a:pt x="4" y="0"/>
                      <a:pt x="2" y="0"/>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8" name="Freeform 561">
                <a:extLst>
                  <a:ext uri="{FF2B5EF4-FFF2-40B4-BE49-F238E27FC236}">
                    <a16:creationId xmlns:a16="http://schemas.microsoft.com/office/drawing/2014/main" id="{8563FB8D-A4E7-C0EC-E0FB-7482D6976F4E}"/>
                  </a:ext>
                </a:extLst>
              </p:cNvPr>
              <p:cNvSpPr>
                <a:spLocks/>
              </p:cNvSpPr>
              <p:nvPr/>
            </p:nvSpPr>
            <p:spPr bwMode="auto">
              <a:xfrm>
                <a:off x="4746673" y="4719040"/>
                <a:ext cx="52274" cy="118010"/>
              </a:xfrm>
              <a:custGeom>
                <a:avLst/>
                <a:gdLst>
                  <a:gd name="T0" fmla="*/ 4 w 5"/>
                  <a:gd name="T1" fmla="*/ 10 h 11"/>
                  <a:gd name="T2" fmla="*/ 2 w 5"/>
                  <a:gd name="T3" fmla="*/ 6 h 11"/>
                  <a:gd name="T4" fmla="*/ 1 w 5"/>
                  <a:gd name="T5" fmla="*/ 3 h 11"/>
                  <a:gd name="T6" fmla="*/ 5 w 5"/>
                  <a:gd name="T7" fmla="*/ 5 h 11"/>
                  <a:gd name="T8" fmla="*/ 4 w 5"/>
                  <a:gd name="T9" fmla="*/ 10 h 11"/>
                  <a:gd name="T10" fmla="*/ 4 w 5"/>
                  <a:gd name="T11" fmla="*/ 10 h 11"/>
                </a:gdLst>
                <a:ahLst/>
                <a:cxnLst>
                  <a:cxn ang="0">
                    <a:pos x="T0" y="T1"/>
                  </a:cxn>
                  <a:cxn ang="0">
                    <a:pos x="T2" y="T3"/>
                  </a:cxn>
                  <a:cxn ang="0">
                    <a:pos x="T4" y="T5"/>
                  </a:cxn>
                  <a:cxn ang="0">
                    <a:pos x="T6" y="T7"/>
                  </a:cxn>
                  <a:cxn ang="0">
                    <a:pos x="T8" y="T9"/>
                  </a:cxn>
                  <a:cxn ang="0">
                    <a:pos x="T10" y="T11"/>
                  </a:cxn>
                </a:cxnLst>
                <a:rect l="0" t="0" r="r" b="b"/>
                <a:pathLst>
                  <a:path w="5" h="11">
                    <a:moveTo>
                      <a:pt x="4" y="10"/>
                    </a:moveTo>
                    <a:cubicBezTo>
                      <a:pt x="4" y="9"/>
                      <a:pt x="2" y="6"/>
                      <a:pt x="2" y="6"/>
                    </a:cubicBezTo>
                    <a:cubicBezTo>
                      <a:pt x="4" y="4"/>
                      <a:pt x="0" y="4"/>
                      <a:pt x="1" y="3"/>
                    </a:cubicBezTo>
                    <a:cubicBezTo>
                      <a:pt x="2" y="0"/>
                      <a:pt x="5" y="5"/>
                      <a:pt x="5" y="5"/>
                    </a:cubicBezTo>
                    <a:cubicBezTo>
                      <a:pt x="5" y="6"/>
                      <a:pt x="5" y="11"/>
                      <a:pt x="4" y="10"/>
                    </a:cubicBezTo>
                    <a:cubicBezTo>
                      <a:pt x="4" y="9"/>
                      <a:pt x="5" y="11"/>
                      <a:pt x="4" y="10"/>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9" name="Freeform 562">
                <a:extLst>
                  <a:ext uri="{FF2B5EF4-FFF2-40B4-BE49-F238E27FC236}">
                    <a16:creationId xmlns:a16="http://schemas.microsoft.com/office/drawing/2014/main" id="{D69D1839-2D24-42A2-4D06-AFB1681851E2}"/>
                  </a:ext>
                </a:extLst>
              </p:cNvPr>
              <p:cNvSpPr>
                <a:spLocks/>
              </p:cNvSpPr>
              <p:nvPr/>
            </p:nvSpPr>
            <p:spPr bwMode="auto">
              <a:xfrm>
                <a:off x="4704853" y="4674786"/>
                <a:ext cx="73184" cy="77445"/>
              </a:xfrm>
              <a:custGeom>
                <a:avLst/>
                <a:gdLst>
                  <a:gd name="T0" fmla="*/ 4 w 7"/>
                  <a:gd name="T1" fmla="*/ 6 h 7"/>
                  <a:gd name="T2" fmla="*/ 2 w 7"/>
                  <a:gd name="T3" fmla="*/ 3 h 7"/>
                  <a:gd name="T4" fmla="*/ 0 w 7"/>
                  <a:gd name="T5" fmla="*/ 2 h 7"/>
                  <a:gd name="T6" fmla="*/ 5 w 7"/>
                  <a:gd name="T7" fmla="*/ 1 h 7"/>
                  <a:gd name="T8" fmla="*/ 4 w 7"/>
                  <a:gd name="T9" fmla="*/ 3 h 7"/>
                  <a:gd name="T10" fmla="*/ 7 w 7"/>
                  <a:gd name="T11" fmla="*/ 4 h 7"/>
                  <a:gd name="T12" fmla="*/ 5 w 7"/>
                  <a:gd name="T13" fmla="*/ 5 h 7"/>
                  <a:gd name="T14" fmla="*/ 4 w 7"/>
                  <a:gd name="T15" fmla="*/ 6 h 7"/>
                  <a:gd name="T16" fmla="*/ 4 w 7"/>
                  <a:gd name="T17"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7">
                    <a:moveTo>
                      <a:pt x="4" y="6"/>
                    </a:moveTo>
                    <a:cubicBezTo>
                      <a:pt x="2" y="4"/>
                      <a:pt x="1" y="4"/>
                      <a:pt x="2" y="3"/>
                    </a:cubicBezTo>
                    <a:cubicBezTo>
                      <a:pt x="2" y="2"/>
                      <a:pt x="0" y="2"/>
                      <a:pt x="0" y="2"/>
                    </a:cubicBezTo>
                    <a:cubicBezTo>
                      <a:pt x="0" y="1"/>
                      <a:pt x="4" y="0"/>
                      <a:pt x="5" y="1"/>
                    </a:cubicBezTo>
                    <a:cubicBezTo>
                      <a:pt x="5" y="1"/>
                      <a:pt x="3" y="2"/>
                      <a:pt x="4" y="3"/>
                    </a:cubicBezTo>
                    <a:cubicBezTo>
                      <a:pt x="5" y="3"/>
                      <a:pt x="7" y="4"/>
                      <a:pt x="7" y="4"/>
                    </a:cubicBezTo>
                    <a:cubicBezTo>
                      <a:pt x="7" y="5"/>
                      <a:pt x="5" y="5"/>
                      <a:pt x="5" y="5"/>
                    </a:cubicBezTo>
                    <a:cubicBezTo>
                      <a:pt x="4" y="5"/>
                      <a:pt x="5" y="7"/>
                      <a:pt x="4" y="6"/>
                    </a:cubicBezTo>
                    <a:cubicBezTo>
                      <a:pt x="2" y="5"/>
                      <a:pt x="4" y="6"/>
                      <a:pt x="4" y="6"/>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90" name="Freeform 563">
                <a:extLst>
                  <a:ext uri="{FF2B5EF4-FFF2-40B4-BE49-F238E27FC236}">
                    <a16:creationId xmlns:a16="http://schemas.microsoft.com/office/drawing/2014/main" id="{9F5B6DC0-6FA6-D4EE-4558-FDA5C385986B}"/>
                  </a:ext>
                </a:extLst>
              </p:cNvPr>
              <p:cNvSpPr>
                <a:spLocks/>
              </p:cNvSpPr>
              <p:nvPr/>
            </p:nvSpPr>
            <p:spPr bwMode="auto">
              <a:xfrm>
                <a:off x="4778038" y="4674786"/>
                <a:ext cx="69700" cy="99573"/>
              </a:xfrm>
              <a:custGeom>
                <a:avLst/>
                <a:gdLst>
                  <a:gd name="T0" fmla="*/ 3 w 7"/>
                  <a:gd name="T1" fmla="*/ 8 h 9"/>
                  <a:gd name="T2" fmla="*/ 4 w 7"/>
                  <a:gd name="T3" fmla="*/ 6 h 9"/>
                  <a:gd name="T4" fmla="*/ 2 w 7"/>
                  <a:gd name="T5" fmla="*/ 4 h 9"/>
                  <a:gd name="T6" fmla="*/ 3 w 7"/>
                  <a:gd name="T7" fmla="*/ 1 h 9"/>
                  <a:gd name="T8" fmla="*/ 6 w 7"/>
                  <a:gd name="T9" fmla="*/ 5 h 9"/>
                  <a:gd name="T10" fmla="*/ 3 w 7"/>
                  <a:gd name="T11" fmla="*/ 8 h 9"/>
                  <a:gd name="T12" fmla="*/ 3 w 7"/>
                  <a:gd name="T13" fmla="*/ 8 h 9"/>
                  <a:gd name="T14" fmla="*/ 3 w 7"/>
                  <a:gd name="T15" fmla="*/ 8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9">
                    <a:moveTo>
                      <a:pt x="3" y="8"/>
                    </a:moveTo>
                    <a:cubicBezTo>
                      <a:pt x="4" y="7"/>
                      <a:pt x="5" y="7"/>
                      <a:pt x="4" y="6"/>
                    </a:cubicBezTo>
                    <a:cubicBezTo>
                      <a:pt x="4" y="5"/>
                      <a:pt x="2" y="5"/>
                      <a:pt x="2" y="4"/>
                    </a:cubicBezTo>
                    <a:cubicBezTo>
                      <a:pt x="3" y="3"/>
                      <a:pt x="0" y="0"/>
                      <a:pt x="3" y="1"/>
                    </a:cubicBezTo>
                    <a:cubicBezTo>
                      <a:pt x="6" y="2"/>
                      <a:pt x="6" y="3"/>
                      <a:pt x="6" y="5"/>
                    </a:cubicBezTo>
                    <a:cubicBezTo>
                      <a:pt x="7" y="7"/>
                      <a:pt x="3" y="8"/>
                      <a:pt x="3" y="8"/>
                    </a:cubicBezTo>
                    <a:cubicBezTo>
                      <a:pt x="3" y="8"/>
                      <a:pt x="3" y="8"/>
                      <a:pt x="3" y="8"/>
                    </a:cubicBezTo>
                    <a:cubicBezTo>
                      <a:pt x="4" y="7"/>
                      <a:pt x="2" y="9"/>
                      <a:pt x="3" y="8"/>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91" name="Freeform 564">
                <a:extLst>
                  <a:ext uri="{FF2B5EF4-FFF2-40B4-BE49-F238E27FC236}">
                    <a16:creationId xmlns:a16="http://schemas.microsoft.com/office/drawing/2014/main" id="{3F5ABF29-DB36-DC50-E9EA-D3AF0A13D369}"/>
                  </a:ext>
                </a:extLst>
              </p:cNvPr>
              <p:cNvSpPr>
                <a:spLocks/>
              </p:cNvSpPr>
              <p:nvPr/>
            </p:nvSpPr>
            <p:spPr bwMode="auto">
              <a:xfrm>
                <a:off x="4757126" y="4696914"/>
                <a:ext cx="31364" cy="11063"/>
              </a:xfrm>
              <a:custGeom>
                <a:avLst/>
                <a:gdLst>
                  <a:gd name="T0" fmla="*/ 2 w 3"/>
                  <a:gd name="T1" fmla="*/ 1 h 1"/>
                  <a:gd name="T2" fmla="*/ 0 w 3"/>
                  <a:gd name="T3" fmla="*/ 0 h 1"/>
                  <a:gd name="T4" fmla="*/ 3 w 3"/>
                  <a:gd name="T5" fmla="*/ 0 h 1"/>
                  <a:gd name="T6" fmla="*/ 2 w 3"/>
                  <a:gd name="T7" fmla="*/ 1 h 1"/>
                </a:gdLst>
                <a:ahLst/>
                <a:cxnLst>
                  <a:cxn ang="0">
                    <a:pos x="T0" y="T1"/>
                  </a:cxn>
                  <a:cxn ang="0">
                    <a:pos x="T2" y="T3"/>
                  </a:cxn>
                  <a:cxn ang="0">
                    <a:pos x="T4" y="T5"/>
                  </a:cxn>
                  <a:cxn ang="0">
                    <a:pos x="T6" y="T7"/>
                  </a:cxn>
                </a:cxnLst>
                <a:rect l="0" t="0" r="r" b="b"/>
                <a:pathLst>
                  <a:path w="3" h="1">
                    <a:moveTo>
                      <a:pt x="2" y="1"/>
                    </a:moveTo>
                    <a:cubicBezTo>
                      <a:pt x="1" y="1"/>
                      <a:pt x="0" y="1"/>
                      <a:pt x="0" y="0"/>
                    </a:cubicBezTo>
                    <a:cubicBezTo>
                      <a:pt x="0" y="0"/>
                      <a:pt x="2" y="0"/>
                      <a:pt x="3" y="0"/>
                    </a:cubicBezTo>
                    <a:cubicBezTo>
                      <a:pt x="3" y="0"/>
                      <a:pt x="2" y="1"/>
                      <a:pt x="2" y="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92" name="Freeform 565">
                <a:extLst>
                  <a:ext uri="{FF2B5EF4-FFF2-40B4-BE49-F238E27FC236}">
                    <a16:creationId xmlns:a16="http://schemas.microsoft.com/office/drawing/2014/main" id="{C804E2BD-C602-A6D2-F940-D76E0F855A6E}"/>
                  </a:ext>
                </a:extLst>
              </p:cNvPr>
              <p:cNvSpPr>
                <a:spLocks/>
              </p:cNvSpPr>
              <p:nvPr/>
            </p:nvSpPr>
            <p:spPr bwMode="auto">
              <a:xfrm>
                <a:off x="3774367" y="4707979"/>
                <a:ext cx="135912" cy="73757"/>
              </a:xfrm>
              <a:custGeom>
                <a:avLst/>
                <a:gdLst>
                  <a:gd name="T0" fmla="*/ 10 w 13"/>
                  <a:gd name="T1" fmla="*/ 1 h 7"/>
                  <a:gd name="T2" fmla="*/ 7 w 13"/>
                  <a:gd name="T3" fmla="*/ 1 h 7"/>
                  <a:gd name="T4" fmla="*/ 5 w 13"/>
                  <a:gd name="T5" fmla="*/ 1 h 7"/>
                  <a:gd name="T6" fmla="*/ 5 w 13"/>
                  <a:gd name="T7" fmla="*/ 4 h 7"/>
                  <a:gd name="T8" fmla="*/ 1 w 13"/>
                  <a:gd name="T9" fmla="*/ 3 h 7"/>
                  <a:gd name="T10" fmla="*/ 1 w 13"/>
                  <a:gd name="T11" fmla="*/ 6 h 7"/>
                  <a:gd name="T12" fmla="*/ 11 w 13"/>
                  <a:gd name="T13" fmla="*/ 4 h 7"/>
                  <a:gd name="T14" fmla="*/ 9 w 13"/>
                  <a:gd name="T15" fmla="*/ 3 h 7"/>
                  <a:gd name="T16" fmla="*/ 12 w 13"/>
                  <a:gd name="T17" fmla="*/ 3 h 7"/>
                  <a:gd name="T18" fmla="*/ 10 w 13"/>
                  <a:gd name="T19" fmla="*/ 1 h 7"/>
                  <a:gd name="T20" fmla="*/ 10 w 13"/>
                  <a:gd name="T21"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7">
                    <a:moveTo>
                      <a:pt x="10" y="1"/>
                    </a:moveTo>
                    <a:cubicBezTo>
                      <a:pt x="9" y="1"/>
                      <a:pt x="8" y="1"/>
                      <a:pt x="7" y="1"/>
                    </a:cubicBezTo>
                    <a:cubicBezTo>
                      <a:pt x="6" y="1"/>
                      <a:pt x="6" y="1"/>
                      <a:pt x="5" y="1"/>
                    </a:cubicBezTo>
                    <a:cubicBezTo>
                      <a:pt x="3" y="2"/>
                      <a:pt x="4" y="4"/>
                      <a:pt x="5" y="4"/>
                    </a:cubicBezTo>
                    <a:cubicBezTo>
                      <a:pt x="4" y="4"/>
                      <a:pt x="2" y="1"/>
                      <a:pt x="1" y="3"/>
                    </a:cubicBezTo>
                    <a:cubicBezTo>
                      <a:pt x="0" y="4"/>
                      <a:pt x="0" y="5"/>
                      <a:pt x="1" y="6"/>
                    </a:cubicBezTo>
                    <a:cubicBezTo>
                      <a:pt x="2" y="7"/>
                      <a:pt x="10" y="5"/>
                      <a:pt x="11" y="4"/>
                    </a:cubicBezTo>
                    <a:cubicBezTo>
                      <a:pt x="11" y="4"/>
                      <a:pt x="10" y="3"/>
                      <a:pt x="9" y="3"/>
                    </a:cubicBezTo>
                    <a:cubicBezTo>
                      <a:pt x="10" y="3"/>
                      <a:pt x="12" y="3"/>
                      <a:pt x="12" y="3"/>
                    </a:cubicBezTo>
                    <a:cubicBezTo>
                      <a:pt x="13" y="2"/>
                      <a:pt x="11" y="0"/>
                      <a:pt x="10" y="1"/>
                    </a:cubicBezTo>
                    <a:cubicBezTo>
                      <a:pt x="9" y="1"/>
                      <a:pt x="11" y="0"/>
                      <a:pt x="10" y="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93" name="Freeform 566">
                <a:extLst>
                  <a:ext uri="{FF2B5EF4-FFF2-40B4-BE49-F238E27FC236}">
                    <a16:creationId xmlns:a16="http://schemas.microsoft.com/office/drawing/2014/main" id="{4C0CD7CA-0C63-1040-BA18-3B9B0B36FC9A}"/>
                  </a:ext>
                </a:extLst>
              </p:cNvPr>
              <p:cNvSpPr>
                <a:spLocks/>
              </p:cNvSpPr>
              <p:nvPr/>
            </p:nvSpPr>
            <p:spPr bwMode="auto">
              <a:xfrm>
                <a:off x="3826641" y="4641596"/>
                <a:ext cx="83638" cy="77445"/>
              </a:xfrm>
              <a:custGeom>
                <a:avLst/>
                <a:gdLst>
                  <a:gd name="T0" fmla="*/ 2 w 8"/>
                  <a:gd name="T1" fmla="*/ 6 h 7"/>
                  <a:gd name="T2" fmla="*/ 5 w 8"/>
                  <a:gd name="T3" fmla="*/ 4 h 7"/>
                  <a:gd name="T4" fmla="*/ 8 w 8"/>
                  <a:gd name="T5" fmla="*/ 4 h 7"/>
                  <a:gd name="T6" fmla="*/ 5 w 8"/>
                  <a:gd name="T7" fmla="*/ 2 h 7"/>
                  <a:gd name="T8" fmla="*/ 2 w 8"/>
                  <a:gd name="T9" fmla="*/ 6 h 7"/>
                  <a:gd name="T10" fmla="*/ 2 w 8"/>
                  <a:gd name="T11" fmla="*/ 6 h 7"/>
                  <a:gd name="T12" fmla="*/ 2 w 8"/>
                  <a:gd name="T13" fmla="*/ 6 h 7"/>
                </a:gdLst>
                <a:ahLst/>
                <a:cxnLst>
                  <a:cxn ang="0">
                    <a:pos x="T0" y="T1"/>
                  </a:cxn>
                  <a:cxn ang="0">
                    <a:pos x="T2" y="T3"/>
                  </a:cxn>
                  <a:cxn ang="0">
                    <a:pos x="T4" y="T5"/>
                  </a:cxn>
                  <a:cxn ang="0">
                    <a:pos x="T6" y="T7"/>
                  </a:cxn>
                  <a:cxn ang="0">
                    <a:pos x="T8" y="T9"/>
                  </a:cxn>
                  <a:cxn ang="0">
                    <a:pos x="T10" y="T11"/>
                  </a:cxn>
                  <a:cxn ang="0">
                    <a:pos x="T12" y="T13"/>
                  </a:cxn>
                </a:cxnLst>
                <a:rect l="0" t="0" r="r" b="b"/>
                <a:pathLst>
                  <a:path w="8" h="7">
                    <a:moveTo>
                      <a:pt x="2" y="6"/>
                    </a:moveTo>
                    <a:cubicBezTo>
                      <a:pt x="3" y="5"/>
                      <a:pt x="4" y="5"/>
                      <a:pt x="5" y="4"/>
                    </a:cubicBezTo>
                    <a:cubicBezTo>
                      <a:pt x="6" y="4"/>
                      <a:pt x="8" y="4"/>
                      <a:pt x="8" y="4"/>
                    </a:cubicBezTo>
                    <a:cubicBezTo>
                      <a:pt x="8" y="4"/>
                      <a:pt x="7" y="0"/>
                      <a:pt x="5" y="2"/>
                    </a:cubicBezTo>
                    <a:cubicBezTo>
                      <a:pt x="5" y="2"/>
                      <a:pt x="1" y="5"/>
                      <a:pt x="2" y="6"/>
                    </a:cubicBezTo>
                    <a:cubicBezTo>
                      <a:pt x="2" y="6"/>
                      <a:pt x="2" y="6"/>
                      <a:pt x="2" y="6"/>
                    </a:cubicBezTo>
                    <a:cubicBezTo>
                      <a:pt x="4" y="5"/>
                      <a:pt x="0" y="7"/>
                      <a:pt x="2" y="6"/>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94" name="Freeform 567">
                <a:extLst>
                  <a:ext uri="{FF2B5EF4-FFF2-40B4-BE49-F238E27FC236}">
                    <a16:creationId xmlns:a16="http://schemas.microsoft.com/office/drawing/2014/main" id="{CC39CB13-B243-C95C-2682-A19869CA6510}"/>
                  </a:ext>
                </a:extLst>
              </p:cNvPr>
              <p:cNvSpPr>
                <a:spLocks/>
              </p:cNvSpPr>
              <p:nvPr/>
            </p:nvSpPr>
            <p:spPr bwMode="auto">
              <a:xfrm>
                <a:off x="3244651" y="4936623"/>
                <a:ext cx="101063" cy="40568"/>
              </a:xfrm>
              <a:custGeom>
                <a:avLst/>
                <a:gdLst>
                  <a:gd name="T0" fmla="*/ 9 w 10"/>
                  <a:gd name="T1" fmla="*/ 2 h 4"/>
                  <a:gd name="T2" fmla="*/ 9 w 10"/>
                  <a:gd name="T3" fmla="*/ 1 h 4"/>
                  <a:gd name="T4" fmla="*/ 6 w 10"/>
                  <a:gd name="T5" fmla="*/ 0 h 4"/>
                  <a:gd name="T6" fmla="*/ 2 w 10"/>
                  <a:gd name="T7" fmla="*/ 2 h 4"/>
                  <a:gd name="T8" fmla="*/ 3 w 10"/>
                  <a:gd name="T9" fmla="*/ 4 h 4"/>
                  <a:gd name="T10" fmla="*/ 9 w 10"/>
                  <a:gd name="T11" fmla="*/ 2 h 4"/>
                  <a:gd name="T12" fmla="*/ 9 w 10"/>
                  <a:gd name="T13" fmla="*/ 2 h 4"/>
                </a:gdLst>
                <a:ahLst/>
                <a:cxnLst>
                  <a:cxn ang="0">
                    <a:pos x="T0" y="T1"/>
                  </a:cxn>
                  <a:cxn ang="0">
                    <a:pos x="T2" y="T3"/>
                  </a:cxn>
                  <a:cxn ang="0">
                    <a:pos x="T4" y="T5"/>
                  </a:cxn>
                  <a:cxn ang="0">
                    <a:pos x="T6" y="T7"/>
                  </a:cxn>
                  <a:cxn ang="0">
                    <a:pos x="T8" y="T9"/>
                  </a:cxn>
                  <a:cxn ang="0">
                    <a:pos x="T10" y="T11"/>
                  </a:cxn>
                  <a:cxn ang="0">
                    <a:pos x="T12" y="T13"/>
                  </a:cxn>
                </a:cxnLst>
                <a:rect l="0" t="0" r="r" b="b"/>
                <a:pathLst>
                  <a:path w="10" h="4">
                    <a:moveTo>
                      <a:pt x="9" y="2"/>
                    </a:moveTo>
                    <a:cubicBezTo>
                      <a:pt x="10" y="2"/>
                      <a:pt x="8" y="1"/>
                      <a:pt x="9" y="1"/>
                    </a:cubicBezTo>
                    <a:cubicBezTo>
                      <a:pt x="8" y="0"/>
                      <a:pt x="7" y="0"/>
                      <a:pt x="6" y="0"/>
                    </a:cubicBezTo>
                    <a:cubicBezTo>
                      <a:pt x="5" y="1"/>
                      <a:pt x="3" y="1"/>
                      <a:pt x="2" y="2"/>
                    </a:cubicBezTo>
                    <a:cubicBezTo>
                      <a:pt x="0" y="3"/>
                      <a:pt x="2" y="4"/>
                      <a:pt x="3" y="4"/>
                    </a:cubicBezTo>
                    <a:cubicBezTo>
                      <a:pt x="5" y="4"/>
                      <a:pt x="7" y="1"/>
                      <a:pt x="9" y="2"/>
                    </a:cubicBezTo>
                    <a:cubicBezTo>
                      <a:pt x="10" y="2"/>
                      <a:pt x="7" y="1"/>
                      <a:pt x="9" y="2"/>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95" name="Freeform 568">
                <a:extLst>
                  <a:ext uri="{FF2B5EF4-FFF2-40B4-BE49-F238E27FC236}">
                    <a16:creationId xmlns:a16="http://schemas.microsoft.com/office/drawing/2014/main" id="{60709318-3510-434F-0A78-D66365BD2622}"/>
                  </a:ext>
                </a:extLst>
              </p:cNvPr>
              <p:cNvSpPr>
                <a:spLocks/>
              </p:cNvSpPr>
              <p:nvPr/>
            </p:nvSpPr>
            <p:spPr bwMode="auto">
              <a:xfrm>
                <a:off x="3122677" y="4999318"/>
                <a:ext cx="59243" cy="55320"/>
              </a:xfrm>
              <a:custGeom>
                <a:avLst/>
                <a:gdLst>
                  <a:gd name="T0" fmla="*/ 6 w 6"/>
                  <a:gd name="T1" fmla="*/ 2 h 5"/>
                  <a:gd name="T2" fmla="*/ 3 w 6"/>
                  <a:gd name="T3" fmla="*/ 2 h 5"/>
                  <a:gd name="T4" fmla="*/ 3 w 6"/>
                  <a:gd name="T5" fmla="*/ 4 h 5"/>
                  <a:gd name="T6" fmla="*/ 0 w 6"/>
                  <a:gd name="T7" fmla="*/ 5 h 5"/>
                  <a:gd name="T8" fmla="*/ 6 w 6"/>
                  <a:gd name="T9" fmla="*/ 2 h 5"/>
                </a:gdLst>
                <a:ahLst/>
                <a:cxnLst>
                  <a:cxn ang="0">
                    <a:pos x="T0" y="T1"/>
                  </a:cxn>
                  <a:cxn ang="0">
                    <a:pos x="T2" y="T3"/>
                  </a:cxn>
                  <a:cxn ang="0">
                    <a:pos x="T4" y="T5"/>
                  </a:cxn>
                  <a:cxn ang="0">
                    <a:pos x="T6" y="T7"/>
                  </a:cxn>
                  <a:cxn ang="0">
                    <a:pos x="T8" y="T9"/>
                  </a:cxn>
                </a:cxnLst>
                <a:rect l="0" t="0" r="r" b="b"/>
                <a:pathLst>
                  <a:path w="6" h="5">
                    <a:moveTo>
                      <a:pt x="6" y="2"/>
                    </a:moveTo>
                    <a:cubicBezTo>
                      <a:pt x="6" y="0"/>
                      <a:pt x="4" y="1"/>
                      <a:pt x="3" y="2"/>
                    </a:cubicBezTo>
                    <a:cubicBezTo>
                      <a:pt x="3" y="2"/>
                      <a:pt x="3" y="3"/>
                      <a:pt x="3" y="4"/>
                    </a:cubicBezTo>
                    <a:cubicBezTo>
                      <a:pt x="2" y="4"/>
                      <a:pt x="0" y="5"/>
                      <a:pt x="0" y="5"/>
                    </a:cubicBezTo>
                    <a:cubicBezTo>
                      <a:pt x="0" y="5"/>
                      <a:pt x="6" y="5"/>
                      <a:pt x="6" y="2"/>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96" name="Freeform 569">
                <a:extLst>
                  <a:ext uri="{FF2B5EF4-FFF2-40B4-BE49-F238E27FC236}">
                    <a16:creationId xmlns:a16="http://schemas.microsoft.com/office/drawing/2014/main" id="{912A5FC2-6BDF-C294-59CA-D08369BA5645}"/>
                  </a:ext>
                </a:extLst>
              </p:cNvPr>
              <p:cNvSpPr>
                <a:spLocks/>
              </p:cNvSpPr>
              <p:nvPr/>
            </p:nvSpPr>
            <p:spPr bwMode="auto">
              <a:xfrm>
                <a:off x="6597191" y="3656936"/>
                <a:ext cx="212583" cy="140138"/>
              </a:xfrm>
              <a:custGeom>
                <a:avLst/>
                <a:gdLst>
                  <a:gd name="T0" fmla="*/ 19 w 21"/>
                  <a:gd name="T1" fmla="*/ 9 h 13"/>
                  <a:gd name="T2" fmla="*/ 18 w 21"/>
                  <a:gd name="T3" fmla="*/ 7 h 13"/>
                  <a:gd name="T4" fmla="*/ 14 w 21"/>
                  <a:gd name="T5" fmla="*/ 4 h 13"/>
                  <a:gd name="T6" fmla="*/ 8 w 21"/>
                  <a:gd name="T7" fmla="*/ 1 h 13"/>
                  <a:gd name="T8" fmla="*/ 5 w 21"/>
                  <a:gd name="T9" fmla="*/ 6 h 13"/>
                  <a:gd name="T10" fmla="*/ 0 w 21"/>
                  <a:gd name="T11" fmla="*/ 8 h 13"/>
                  <a:gd name="T12" fmla="*/ 7 w 21"/>
                  <a:gd name="T13" fmla="*/ 11 h 13"/>
                  <a:gd name="T14" fmla="*/ 15 w 21"/>
                  <a:gd name="T15" fmla="*/ 12 h 13"/>
                  <a:gd name="T16" fmla="*/ 20 w 21"/>
                  <a:gd name="T17" fmla="*/ 9 h 13"/>
                  <a:gd name="T18" fmla="*/ 19 w 21"/>
                  <a:gd name="T19" fmla="*/ 9 h 13"/>
                  <a:gd name="T20" fmla="*/ 19 w 21"/>
                  <a:gd name="T21"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3">
                    <a:moveTo>
                      <a:pt x="19" y="9"/>
                    </a:moveTo>
                    <a:cubicBezTo>
                      <a:pt x="15" y="10"/>
                      <a:pt x="19" y="8"/>
                      <a:pt x="18" y="7"/>
                    </a:cubicBezTo>
                    <a:cubicBezTo>
                      <a:pt x="17" y="7"/>
                      <a:pt x="15" y="4"/>
                      <a:pt x="14" y="4"/>
                    </a:cubicBezTo>
                    <a:cubicBezTo>
                      <a:pt x="12" y="4"/>
                      <a:pt x="10" y="1"/>
                      <a:pt x="8" y="1"/>
                    </a:cubicBezTo>
                    <a:cubicBezTo>
                      <a:pt x="6" y="0"/>
                      <a:pt x="6" y="5"/>
                      <a:pt x="5" y="6"/>
                    </a:cubicBezTo>
                    <a:cubicBezTo>
                      <a:pt x="4" y="6"/>
                      <a:pt x="0" y="6"/>
                      <a:pt x="0" y="8"/>
                    </a:cubicBezTo>
                    <a:cubicBezTo>
                      <a:pt x="1" y="10"/>
                      <a:pt x="6" y="11"/>
                      <a:pt x="7" y="11"/>
                    </a:cubicBezTo>
                    <a:cubicBezTo>
                      <a:pt x="9" y="12"/>
                      <a:pt x="13" y="13"/>
                      <a:pt x="15" y="12"/>
                    </a:cubicBezTo>
                    <a:cubicBezTo>
                      <a:pt x="15" y="12"/>
                      <a:pt x="20" y="10"/>
                      <a:pt x="20" y="9"/>
                    </a:cubicBezTo>
                    <a:cubicBezTo>
                      <a:pt x="20" y="9"/>
                      <a:pt x="19" y="9"/>
                      <a:pt x="19" y="9"/>
                    </a:cubicBezTo>
                    <a:cubicBezTo>
                      <a:pt x="18" y="10"/>
                      <a:pt x="21" y="9"/>
                      <a:pt x="19" y="9"/>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97" name="Freeform 570">
                <a:extLst>
                  <a:ext uri="{FF2B5EF4-FFF2-40B4-BE49-F238E27FC236}">
                    <a16:creationId xmlns:a16="http://schemas.microsoft.com/office/drawing/2014/main" id="{F0A4FAB4-7D36-B8BE-0AF6-F044D7E8374C}"/>
                  </a:ext>
                </a:extLst>
              </p:cNvPr>
              <p:cNvSpPr>
                <a:spLocks/>
              </p:cNvSpPr>
              <p:nvPr/>
            </p:nvSpPr>
            <p:spPr bwMode="auto">
              <a:xfrm>
                <a:off x="6524009" y="3723319"/>
                <a:ext cx="52274" cy="40568"/>
              </a:xfrm>
              <a:custGeom>
                <a:avLst/>
                <a:gdLst>
                  <a:gd name="T0" fmla="*/ 2 w 5"/>
                  <a:gd name="T1" fmla="*/ 4 h 4"/>
                  <a:gd name="T2" fmla="*/ 4 w 5"/>
                  <a:gd name="T3" fmla="*/ 1 h 4"/>
                  <a:gd name="T4" fmla="*/ 2 w 5"/>
                  <a:gd name="T5" fmla="*/ 4 h 4"/>
                  <a:gd name="T6" fmla="*/ 2 w 5"/>
                  <a:gd name="T7" fmla="*/ 4 h 4"/>
                </a:gdLst>
                <a:ahLst/>
                <a:cxnLst>
                  <a:cxn ang="0">
                    <a:pos x="T0" y="T1"/>
                  </a:cxn>
                  <a:cxn ang="0">
                    <a:pos x="T2" y="T3"/>
                  </a:cxn>
                  <a:cxn ang="0">
                    <a:pos x="T4" y="T5"/>
                  </a:cxn>
                  <a:cxn ang="0">
                    <a:pos x="T6" y="T7"/>
                  </a:cxn>
                </a:cxnLst>
                <a:rect l="0" t="0" r="r" b="b"/>
                <a:pathLst>
                  <a:path w="5" h="4">
                    <a:moveTo>
                      <a:pt x="2" y="4"/>
                    </a:moveTo>
                    <a:cubicBezTo>
                      <a:pt x="0" y="4"/>
                      <a:pt x="4" y="0"/>
                      <a:pt x="4" y="1"/>
                    </a:cubicBezTo>
                    <a:cubicBezTo>
                      <a:pt x="5" y="1"/>
                      <a:pt x="3" y="4"/>
                      <a:pt x="2" y="4"/>
                    </a:cubicBezTo>
                    <a:cubicBezTo>
                      <a:pt x="1" y="4"/>
                      <a:pt x="4" y="4"/>
                      <a:pt x="2" y="4"/>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98" name="Freeform 571">
                <a:extLst>
                  <a:ext uri="{FF2B5EF4-FFF2-40B4-BE49-F238E27FC236}">
                    <a16:creationId xmlns:a16="http://schemas.microsoft.com/office/drawing/2014/main" id="{23FF27F0-3FFE-3B61-420A-12CA4250673E}"/>
                  </a:ext>
                </a:extLst>
              </p:cNvPr>
              <p:cNvSpPr>
                <a:spLocks/>
              </p:cNvSpPr>
              <p:nvPr/>
            </p:nvSpPr>
            <p:spPr bwMode="auto">
              <a:xfrm>
                <a:off x="6461278" y="3763883"/>
                <a:ext cx="20911" cy="22128"/>
              </a:xfrm>
              <a:custGeom>
                <a:avLst/>
                <a:gdLst>
                  <a:gd name="T0" fmla="*/ 1 w 2"/>
                  <a:gd name="T1" fmla="*/ 2 h 2"/>
                  <a:gd name="T2" fmla="*/ 1 w 2"/>
                  <a:gd name="T3" fmla="*/ 0 h 2"/>
                  <a:gd name="T4" fmla="*/ 1 w 2"/>
                  <a:gd name="T5" fmla="*/ 2 h 2"/>
                </a:gdLst>
                <a:ahLst/>
                <a:cxnLst>
                  <a:cxn ang="0">
                    <a:pos x="T0" y="T1"/>
                  </a:cxn>
                  <a:cxn ang="0">
                    <a:pos x="T2" y="T3"/>
                  </a:cxn>
                  <a:cxn ang="0">
                    <a:pos x="T4" y="T5"/>
                  </a:cxn>
                </a:cxnLst>
                <a:rect l="0" t="0" r="r" b="b"/>
                <a:pathLst>
                  <a:path w="2" h="2">
                    <a:moveTo>
                      <a:pt x="1" y="2"/>
                    </a:moveTo>
                    <a:cubicBezTo>
                      <a:pt x="0" y="2"/>
                      <a:pt x="0" y="1"/>
                      <a:pt x="1" y="0"/>
                    </a:cubicBezTo>
                    <a:cubicBezTo>
                      <a:pt x="2" y="0"/>
                      <a:pt x="2" y="2"/>
                      <a:pt x="1" y="2"/>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99" name="Freeform 572">
                <a:extLst>
                  <a:ext uri="{FF2B5EF4-FFF2-40B4-BE49-F238E27FC236}">
                    <a16:creationId xmlns:a16="http://schemas.microsoft.com/office/drawing/2014/main" id="{37C124E8-09BE-09D4-3457-297DA90CF888}"/>
                  </a:ext>
                </a:extLst>
              </p:cNvPr>
              <p:cNvSpPr>
                <a:spLocks/>
              </p:cNvSpPr>
              <p:nvPr/>
            </p:nvSpPr>
            <p:spPr bwMode="auto">
              <a:xfrm>
                <a:off x="5583064" y="3310279"/>
                <a:ext cx="940942" cy="486798"/>
              </a:xfrm>
              <a:custGeom>
                <a:avLst/>
                <a:gdLst>
                  <a:gd name="T0" fmla="*/ 76 w 92"/>
                  <a:gd name="T1" fmla="*/ 41 h 45"/>
                  <a:gd name="T2" fmla="*/ 71 w 92"/>
                  <a:gd name="T3" fmla="*/ 39 h 45"/>
                  <a:gd name="T4" fmla="*/ 61 w 92"/>
                  <a:gd name="T5" fmla="*/ 38 h 45"/>
                  <a:gd name="T6" fmla="*/ 45 w 92"/>
                  <a:gd name="T7" fmla="*/ 43 h 45"/>
                  <a:gd name="T8" fmla="*/ 29 w 92"/>
                  <a:gd name="T9" fmla="*/ 41 h 45"/>
                  <a:gd name="T10" fmla="*/ 21 w 92"/>
                  <a:gd name="T11" fmla="*/ 38 h 45"/>
                  <a:gd name="T12" fmla="*/ 10 w 92"/>
                  <a:gd name="T13" fmla="*/ 31 h 45"/>
                  <a:gd name="T14" fmla="*/ 40 w 92"/>
                  <a:gd name="T15" fmla="*/ 29 h 45"/>
                  <a:gd name="T16" fmla="*/ 9 w 92"/>
                  <a:gd name="T17" fmla="*/ 26 h 45"/>
                  <a:gd name="T18" fmla="*/ 16 w 92"/>
                  <a:gd name="T19" fmla="*/ 19 h 45"/>
                  <a:gd name="T20" fmla="*/ 14 w 92"/>
                  <a:gd name="T21" fmla="*/ 18 h 45"/>
                  <a:gd name="T22" fmla="*/ 7 w 92"/>
                  <a:gd name="T23" fmla="*/ 17 h 45"/>
                  <a:gd name="T24" fmla="*/ 4 w 92"/>
                  <a:gd name="T25" fmla="*/ 11 h 45"/>
                  <a:gd name="T26" fmla="*/ 8 w 92"/>
                  <a:gd name="T27" fmla="*/ 7 h 45"/>
                  <a:gd name="T28" fmla="*/ 24 w 92"/>
                  <a:gd name="T29" fmla="*/ 1 h 45"/>
                  <a:gd name="T30" fmla="*/ 29 w 92"/>
                  <a:gd name="T31" fmla="*/ 7 h 45"/>
                  <a:gd name="T32" fmla="*/ 39 w 92"/>
                  <a:gd name="T33" fmla="*/ 6 h 45"/>
                  <a:gd name="T34" fmla="*/ 43 w 92"/>
                  <a:gd name="T35" fmla="*/ 8 h 45"/>
                  <a:gd name="T36" fmla="*/ 47 w 92"/>
                  <a:gd name="T37" fmla="*/ 9 h 45"/>
                  <a:gd name="T38" fmla="*/ 43 w 92"/>
                  <a:gd name="T39" fmla="*/ 4 h 45"/>
                  <a:gd name="T40" fmla="*/ 54 w 92"/>
                  <a:gd name="T41" fmla="*/ 10 h 45"/>
                  <a:gd name="T42" fmla="*/ 60 w 92"/>
                  <a:gd name="T43" fmla="*/ 14 h 45"/>
                  <a:gd name="T44" fmla="*/ 59 w 92"/>
                  <a:gd name="T45" fmla="*/ 1 h 45"/>
                  <a:gd name="T46" fmla="*/ 69 w 92"/>
                  <a:gd name="T47" fmla="*/ 6 h 45"/>
                  <a:gd name="T48" fmla="*/ 74 w 92"/>
                  <a:gd name="T49" fmla="*/ 19 h 45"/>
                  <a:gd name="T50" fmla="*/ 82 w 92"/>
                  <a:gd name="T51" fmla="*/ 26 h 45"/>
                  <a:gd name="T52" fmla="*/ 92 w 92"/>
                  <a:gd name="T53" fmla="*/ 33 h 45"/>
                  <a:gd name="T54" fmla="*/ 83 w 92"/>
                  <a:gd name="T55" fmla="*/ 35 h 45"/>
                  <a:gd name="T56" fmla="*/ 81 w 92"/>
                  <a:gd name="T57" fmla="*/ 36 h 45"/>
                  <a:gd name="T58" fmla="*/ 85 w 92"/>
                  <a:gd name="T59" fmla="*/ 36 h 45"/>
                  <a:gd name="T60" fmla="*/ 89 w 92"/>
                  <a:gd name="T61" fmla="*/ 39 h 45"/>
                  <a:gd name="T62" fmla="*/ 83 w 92"/>
                  <a:gd name="T63"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 h="45">
                    <a:moveTo>
                      <a:pt x="83" y="41"/>
                    </a:moveTo>
                    <a:cubicBezTo>
                      <a:pt x="81" y="41"/>
                      <a:pt x="79" y="41"/>
                      <a:pt x="76" y="41"/>
                    </a:cubicBezTo>
                    <a:cubicBezTo>
                      <a:pt x="75" y="41"/>
                      <a:pt x="74" y="41"/>
                      <a:pt x="73" y="41"/>
                    </a:cubicBezTo>
                    <a:cubicBezTo>
                      <a:pt x="72" y="41"/>
                      <a:pt x="72" y="40"/>
                      <a:pt x="71" y="39"/>
                    </a:cubicBezTo>
                    <a:cubicBezTo>
                      <a:pt x="70" y="39"/>
                      <a:pt x="66" y="40"/>
                      <a:pt x="65" y="38"/>
                    </a:cubicBezTo>
                    <a:cubicBezTo>
                      <a:pt x="65" y="35"/>
                      <a:pt x="63" y="37"/>
                      <a:pt x="61" y="38"/>
                    </a:cubicBezTo>
                    <a:cubicBezTo>
                      <a:pt x="58" y="40"/>
                      <a:pt x="56" y="39"/>
                      <a:pt x="54" y="40"/>
                    </a:cubicBezTo>
                    <a:cubicBezTo>
                      <a:pt x="51" y="41"/>
                      <a:pt x="48" y="42"/>
                      <a:pt x="45" y="43"/>
                    </a:cubicBezTo>
                    <a:cubicBezTo>
                      <a:pt x="41" y="43"/>
                      <a:pt x="35" y="45"/>
                      <a:pt x="31" y="43"/>
                    </a:cubicBezTo>
                    <a:cubicBezTo>
                      <a:pt x="31" y="43"/>
                      <a:pt x="29" y="42"/>
                      <a:pt x="29" y="41"/>
                    </a:cubicBezTo>
                    <a:cubicBezTo>
                      <a:pt x="29" y="40"/>
                      <a:pt x="29" y="38"/>
                      <a:pt x="27" y="38"/>
                    </a:cubicBezTo>
                    <a:cubicBezTo>
                      <a:pt x="25" y="38"/>
                      <a:pt x="23" y="38"/>
                      <a:pt x="21" y="38"/>
                    </a:cubicBezTo>
                    <a:cubicBezTo>
                      <a:pt x="19" y="38"/>
                      <a:pt x="17" y="38"/>
                      <a:pt x="15" y="36"/>
                    </a:cubicBezTo>
                    <a:cubicBezTo>
                      <a:pt x="14" y="36"/>
                      <a:pt x="9" y="32"/>
                      <a:pt x="10" y="31"/>
                    </a:cubicBezTo>
                    <a:cubicBezTo>
                      <a:pt x="16" y="28"/>
                      <a:pt x="23" y="29"/>
                      <a:pt x="28" y="29"/>
                    </a:cubicBezTo>
                    <a:cubicBezTo>
                      <a:pt x="29" y="29"/>
                      <a:pt x="40" y="29"/>
                      <a:pt x="40" y="29"/>
                    </a:cubicBezTo>
                    <a:cubicBezTo>
                      <a:pt x="40" y="27"/>
                      <a:pt x="26" y="25"/>
                      <a:pt x="25" y="25"/>
                    </a:cubicBezTo>
                    <a:cubicBezTo>
                      <a:pt x="20" y="25"/>
                      <a:pt x="14" y="28"/>
                      <a:pt x="9" y="26"/>
                    </a:cubicBezTo>
                    <a:cubicBezTo>
                      <a:pt x="7" y="25"/>
                      <a:pt x="3" y="23"/>
                      <a:pt x="7" y="21"/>
                    </a:cubicBezTo>
                    <a:cubicBezTo>
                      <a:pt x="10" y="20"/>
                      <a:pt x="13" y="19"/>
                      <a:pt x="16" y="19"/>
                    </a:cubicBezTo>
                    <a:cubicBezTo>
                      <a:pt x="18" y="18"/>
                      <a:pt x="20" y="18"/>
                      <a:pt x="21" y="18"/>
                    </a:cubicBezTo>
                    <a:cubicBezTo>
                      <a:pt x="19" y="19"/>
                      <a:pt x="16" y="18"/>
                      <a:pt x="14" y="18"/>
                    </a:cubicBezTo>
                    <a:cubicBezTo>
                      <a:pt x="13" y="18"/>
                      <a:pt x="7" y="19"/>
                      <a:pt x="6" y="18"/>
                    </a:cubicBezTo>
                    <a:cubicBezTo>
                      <a:pt x="6" y="18"/>
                      <a:pt x="7" y="17"/>
                      <a:pt x="7" y="17"/>
                    </a:cubicBezTo>
                    <a:cubicBezTo>
                      <a:pt x="7" y="16"/>
                      <a:pt x="0" y="17"/>
                      <a:pt x="1" y="15"/>
                    </a:cubicBezTo>
                    <a:cubicBezTo>
                      <a:pt x="2" y="14"/>
                      <a:pt x="3" y="12"/>
                      <a:pt x="4" y="11"/>
                    </a:cubicBezTo>
                    <a:cubicBezTo>
                      <a:pt x="8" y="10"/>
                      <a:pt x="4" y="10"/>
                      <a:pt x="4" y="9"/>
                    </a:cubicBezTo>
                    <a:cubicBezTo>
                      <a:pt x="4" y="9"/>
                      <a:pt x="7" y="7"/>
                      <a:pt x="8" y="7"/>
                    </a:cubicBezTo>
                    <a:cubicBezTo>
                      <a:pt x="10" y="6"/>
                      <a:pt x="11" y="5"/>
                      <a:pt x="13" y="4"/>
                    </a:cubicBezTo>
                    <a:cubicBezTo>
                      <a:pt x="17" y="2"/>
                      <a:pt x="20" y="1"/>
                      <a:pt x="24" y="1"/>
                    </a:cubicBezTo>
                    <a:cubicBezTo>
                      <a:pt x="29" y="1"/>
                      <a:pt x="24" y="7"/>
                      <a:pt x="24" y="7"/>
                    </a:cubicBezTo>
                    <a:cubicBezTo>
                      <a:pt x="26" y="8"/>
                      <a:pt x="28" y="8"/>
                      <a:pt x="29" y="7"/>
                    </a:cubicBezTo>
                    <a:cubicBezTo>
                      <a:pt x="30" y="7"/>
                      <a:pt x="30" y="4"/>
                      <a:pt x="31" y="4"/>
                    </a:cubicBezTo>
                    <a:cubicBezTo>
                      <a:pt x="33" y="4"/>
                      <a:pt x="37" y="4"/>
                      <a:pt x="39" y="6"/>
                    </a:cubicBezTo>
                    <a:cubicBezTo>
                      <a:pt x="42" y="8"/>
                      <a:pt x="35" y="11"/>
                      <a:pt x="40" y="10"/>
                    </a:cubicBezTo>
                    <a:cubicBezTo>
                      <a:pt x="41" y="10"/>
                      <a:pt x="42" y="9"/>
                      <a:pt x="43" y="8"/>
                    </a:cubicBezTo>
                    <a:cubicBezTo>
                      <a:pt x="44" y="8"/>
                      <a:pt x="44" y="8"/>
                      <a:pt x="45" y="8"/>
                    </a:cubicBezTo>
                    <a:cubicBezTo>
                      <a:pt x="46" y="8"/>
                      <a:pt x="46" y="8"/>
                      <a:pt x="47" y="9"/>
                    </a:cubicBezTo>
                    <a:cubicBezTo>
                      <a:pt x="48" y="9"/>
                      <a:pt x="48" y="7"/>
                      <a:pt x="48" y="6"/>
                    </a:cubicBezTo>
                    <a:cubicBezTo>
                      <a:pt x="47" y="6"/>
                      <a:pt x="44" y="4"/>
                      <a:pt x="43" y="4"/>
                    </a:cubicBezTo>
                    <a:cubicBezTo>
                      <a:pt x="45" y="3"/>
                      <a:pt x="49" y="5"/>
                      <a:pt x="50" y="6"/>
                    </a:cubicBezTo>
                    <a:cubicBezTo>
                      <a:pt x="53" y="7"/>
                      <a:pt x="53" y="8"/>
                      <a:pt x="54" y="10"/>
                    </a:cubicBezTo>
                    <a:cubicBezTo>
                      <a:pt x="54" y="11"/>
                      <a:pt x="54" y="16"/>
                      <a:pt x="56" y="16"/>
                    </a:cubicBezTo>
                    <a:cubicBezTo>
                      <a:pt x="57" y="16"/>
                      <a:pt x="61" y="16"/>
                      <a:pt x="60" y="14"/>
                    </a:cubicBezTo>
                    <a:cubicBezTo>
                      <a:pt x="59" y="10"/>
                      <a:pt x="57" y="7"/>
                      <a:pt x="56" y="3"/>
                    </a:cubicBezTo>
                    <a:cubicBezTo>
                      <a:pt x="55" y="0"/>
                      <a:pt x="58" y="1"/>
                      <a:pt x="59" y="1"/>
                    </a:cubicBezTo>
                    <a:cubicBezTo>
                      <a:pt x="62" y="2"/>
                      <a:pt x="62" y="0"/>
                      <a:pt x="64" y="1"/>
                    </a:cubicBezTo>
                    <a:cubicBezTo>
                      <a:pt x="66" y="3"/>
                      <a:pt x="69" y="4"/>
                      <a:pt x="69" y="6"/>
                    </a:cubicBezTo>
                    <a:cubicBezTo>
                      <a:pt x="70" y="9"/>
                      <a:pt x="71" y="11"/>
                      <a:pt x="73" y="13"/>
                    </a:cubicBezTo>
                    <a:cubicBezTo>
                      <a:pt x="74" y="16"/>
                      <a:pt x="75" y="17"/>
                      <a:pt x="74" y="19"/>
                    </a:cubicBezTo>
                    <a:cubicBezTo>
                      <a:pt x="73" y="22"/>
                      <a:pt x="76" y="25"/>
                      <a:pt x="78" y="26"/>
                    </a:cubicBezTo>
                    <a:cubicBezTo>
                      <a:pt x="79" y="26"/>
                      <a:pt x="81" y="26"/>
                      <a:pt x="82" y="26"/>
                    </a:cubicBezTo>
                    <a:cubicBezTo>
                      <a:pt x="83" y="27"/>
                      <a:pt x="84" y="28"/>
                      <a:pt x="85" y="28"/>
                    </a:cubicBezTo>
                    <a:cubicBezTo>
                      <a:pt x="88" y="29"/>
                      <a:pt x="92" y="29"/>
                      <a:pt x="92" y="33"/>
                    </a:cubicBezTo>
                    <a:cubicBezTo>
                      <a:pt x="92" y="35"/>
                      <a:pt x="83" y="32"/>
                      <a:pt x="83" y="32"/>
                    </a:cubicBezTo>
                    <a:cubicBezTo>
                      <a:pt x="83" y="33"/>
                      <a:pt x="83" y="34"/>
                      <a:pt x="83" y="35"/>
                    </a:cubicBezTo>
                    <a:cubicBezTo>
                      <a:pt x="83" y="35"/>
                      <a:pt x="80" y="35"/>
                      <a:pt x="80" y="35"/>
                    </a:cubicBezTo>
                    <a:cubicBezTo>
                      <a:pt x="81" y="35"/>
                      <a:pt x="81" y="36"/>
                      <a:pt x="81" y="36"/>
                    </a:cubicBezTo>
                    <a:cubicBezTo>
                      <a:pt x="81" y="37"/>
                      <a:pt x="81" y="38"/>
                      <a:pt x="81" y="38"/>
                    </a:cubicBezTo>
                    <a:cubicBezTo>
                      <a:pt x="81" y="38"/>
                      <a:pt x="85" y="36"/>
                      <a:pt x="85" y="36"/>
                    </a:cubicBezTo>
                    <a:cubicBezTo>
                      <a:pt x="87" y="36"/>
                      <a:pt x="86" y="37"/>
                      <a:pt x="86" y="38"/>
                    </a:cubicBezTo>
                    <a:cubicBezTo>
                      <a:pt x="86" y="38"/>
                      <a:pt x="88" y="38"/>
                      <a:pt x="89" y="39"/>
                    </a:cubicBezTo>
                    <a:cubicBezTo>
                      <a:pt x="89" y="39"/>
                      <a:pt x="83" y="41"/>
                      <a:pt x="83" y="41"/>
                    </a:cubicBezTo>
                    <a:cubicBezTo>
                      <a:pt x="81" y="41"/>
                      <a:pt x="86" y="41"/>
                      <a:pt x="83" y="4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00" name="Freeform 573">
                <a:extLst>
                  <a:ext uri="{FF2B5EF4-FFF2-40B4-BE49-F238E27FC236}">
                    <a16:creationId xmlns:a16="http://schemas.microsoft.com/office/drawing/2014/main" id="{67C43143-3275-D911-24C9-2EEDA88EBF29}"/>
                  </a:ext>
                </a:extLst>
              </p:cNvPr>
              <p:cNvSpPr>
                <a:spLocks/>
              </p:cNvSpPr>
              <p:nvPr/>
            </p:nvSpPr>
            <p:spPr bwMode="auto">
              <a:xfrm>
                <a:off x="6206877" y="3266024"/>
                <a:ext cx="142883" cy="99573"/>
              </a:xfrm>
              <a:custGeom>
                <a:avLst/>
                <a:gdLst>
                  <a:gd name="T0" fmla="*/ 9 w 14"/>
                  <a:gd name="T1" fmla="*/ 8 h 9"/>
                  <a:gd name="T2" fmla="*/ 5 w 14"/>
                  <a:gd name="T3" fmla="*/ 5 h 9"/>
                  <a:gd name="T4" fmla="*/ 0 w 14"/>
                  <a:gd name="T5" fmla="*/ 3 h 9"/>
                  <a:gd name="T6" fmla="*/ 4 w 14"/>
                  <a:gd name="T7" fmla="*/ 0 h 9"/>
                  <a:gd name="T8" fmla="*/ 10 w 14"/>
                  <a:gd name="T9" fmla="*/ 1 h 9"/>
                  <a:gd name="T10" fmla="*/ 12 w 14"/>
                  <a:gd name="T11" fmla="*/ 4 h 9"/>
                  <a:gd name="T12" fmla="*/ 9 w 14"/>
                  <a:gd name="T13" fmla="*/ 8 h 9"/>
                  <a:gd name="T14" fmla="*/ 9 w 14"/>
                  <a:gd name="T15" fmla="*/ 8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9">
                    <a:moveTo>
                      <a:pt x="9" y="8"/>
                    </a:moveTo>
                    <a:cubicBezTo>
                      <a:pt x="7" y="8"/>
                      <a:pt x="6" y="5"/>
                      <a:pt x="5" y="5"/>
                    </a:cubicBezTo>
                    <a:cubicBezTo>
                      <a:pt x="4" y="4"/>
                      <a:pt x="0" y="3"/>
                      <a:pt x="0" y="3"/>
                    </a:cubicBezTo>
                    <a:cubicBezTo>
                      <a:pt x="1" y="2"/>
                      <a:pt x="3" y="1"/>
                      <a:pt x="4" y="0"/>
                    </a:cubicBezTo>
                    <a:cubicBezTo>
                      <a:pt x="6" y="0"/>
                      <a:pt x="8" y="0"/>
                      <a:pt x="10" y="1"/>
                    </a:cubicBezTo>
                    <a:cubicBezTo>
                      <a:pt x="12" y="2"/>
                      <a:pt x="14" y="2"/>
                      <a:pt x="12" y="4"/>
                    </a:cubicBezTo>
                    <a:cubicBezTo>
                      <a:pt x="11" y="5"/>
                      <a:pt x="10" y="9"/>
                      <a:pt x="9" y="8"/>
                    </a:cubicBezTo>
                    <a:cubicBezTo>
                      <a:pt x="8" y="8"/>
                      <a:pt x="9" y="8"/>
                      <a:pt x="9" y="8"/>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01" name="Freeform 574">
                <a:extLst>
                  <a:ext uri="{FF2B5EF4-FFF2-40B4-BE49-F238E27FC236}">
                    <a16:creationId xmlns:a16="http://schemas.microsoft.com/office/drawing/2014/main" id="{138FF754-5DD2-EE8E-AD25-793DE8D1E079}"/>
                  </a:ext>
                </a:extLst>
              </p:cNvPr>
              <p:cNvSpPr>
                <a:spLocks/>
              </p:cNvSpPr>
              <p:nvPr/>
            </p:nvSpPr>
            <p:spPr bwMode="auto">
              <a:xfrm>
                <a:off x="6433399" y="3221769"/>
                <a:ext cx="324101" cy="317157"/>
              </a:xfrm>
              <a:custGeom>
                <a:avLst/>
                <a:gdLst>
                  <a:gd name="T0" fmla="*/ 18 w 32"/>
                  <a:gd name="T1" fmla="*/ 27 h 29"/>
                  <a:gd name="T2" fmla="*/ 10 w 32"/>
                  <a:gd name="T3" fmla="*/ 19 h 29"/>
                  <a:gd name="T4" fmla="*/ 1 w 32"/>
                  <a:gd name="T5" fmla="*/ 15 h 29"/>
                  <a:gd name="T6" fmla="*/ 0 w 32"/>
                  <a:gd name="T7" fmla="*/ 13 h 29"/>
                  <a:gd name="T8" fmla="*/ 4 w 32"/>
                  <a:gd name="T9" fmla="*/ 12 h 29"/>
                  <a:gd name="T10" fmla="*/ 11 w 32"/>
                  <a:gd name="T11" fmla="*/ 14 h 29"/>
                  <a:gd name="T12" fmla="*/ 11 w 32"/>
                  <a:gd name="T13" fmla="*/ 12 h 29"/>
                  <a:gd name="T14" fmla="*/ 13 w 32"/>
                  <a:gd name="T15" fmla="*/ 11 h 29"/>
                  <a:gd name="T16" fmla="*/ 7 w 32"/>
                  <a:gd name="T17" fmla="*/ 8 h 29"/>
                  <a:gd name="T18" fmla="*/ 7 w 32"/>
                  <a:gd name="T19" fmla="*/ 6 h 29"/>
                  <a:gd name="T20" fmla="*/ 10 w 32"/>
                  <a:gd name="T21" fmla="*/ 7 h 29"/>
                  <a:gd name="T22" fmla="*/ 11 w 32"/>
                  <a:gd name="T23" fmla="*/ 5 h 29"/>
                  <a:gd name="T24" fmla="*/ 8 w 32"/>
                  <a:gd name="T25" fmla="*/ 4 h 29"/>
                  <a:gd name="T26" fmla="*/ 10 w 32"/>
                  <a:gd name="T27" fmla="*/ 3 h 29"/>
                  <a:gd name="T28" fmla="*/ 14 w 32"/>
                  <a:gd name="T29" fmla="*/ 4 h 29"/>
                  <a:gd name="T30" fmla="*/ 13 w 32"/>
                  <a:gd name="T31" fmla="*/ 3 h 29"/>
                  <a:gd name="T32" fmla="*/ 19 w 32"/>
                  <a:gd name="T33" fmla="*/ 5 h 29"/>
                  <a:gd name="T34" fmla="*/ 18 w 32"/>
                  <a:gd name="T35" fmla="*/ 3 h 29"/>
                  <a:gd name="T36" fmla="*/ 19 w 32"/>
                  <a:gd name="T37" fmla="*/ 3 h 29"/>
                  <a:gd name="T38" fmla="*/ 17 w 32"/>
                  <a:gd name="T39" fmla="*/ 2 h 29"/>
                  <a:gd name="T40" fmla="*/ 25 w 32"/>
                  <a:gd name="T41" fmla="*/ 1 h 29"/>
                  <a:gd name="T42" fmla="*/ 23 w 32"/>
                  <a:gd name="T43" fmla="*/ 3 h 29"/>
                  <a:gd name="T44" fmla="*/ 28 w 32"/>
                  <a:gd name="T45" fmla="*/ 4 h 29"/>
                  <a:gd name="T46" fmla="*/ 27 w 32"/>
                  <a:gd name="T47" fmla="*/ 7 h 29"/>
                  <a:gd name="T48" fmla="*/ 26 w 32"/>
                  <a:gd name="T49" fmla="*/ 8 h 29"/>
                  <a:gd name="T50" fmla="*/ 23 w 32"/>
                  <a:gd name="T51" fmla="*/ 10 h 29"/>
                  <a:gd name="T52" fmla="*/ 21 w 32"/>
                  <a:gd name="T53" fmla="*/ 13 h 29"/>
                  <a:gd name="T54" fmla="*/ 24 w 32"/>
                  <a:gd name="T55" fmla="*/ 11 h 29"/>
                  <a:gd name="T56" fmla="*/ 26 w 32"/>
                  <a:gd name="T57" fmla="*/ 13 h 29"/>
                  <a:gd name="T58" fmla="*/ 29 w 32"/>
                  <a:gd name="T59" fmla="*/ 13 h 29"/>
                  <a:gd name="T60" fmla="*/ 28 w 32"/>
                  <a:gd name="T61" fmla="*/ 10 h 29"/>
                  <a:gd name="T62" fmla="*/ 30 w 32"/>
                  <a:gd name="T63" fmla="*/ 11 h 29"/>
                  <a:gd name="T64" fmla="*/ 30 w 32"/>
                  <a:gd name="T65" fmla="*/ 14 h 29"/>
                  <a:gd name="T66" fmla="*/ 31 w 32"/>
                  <a:gd name="T67" fmla="*/ 17 h 29"/>
                  <a:gd name="T68" fmla="*/ 28 w 32"/>
                  <a:gd name="T69" fmla="*/ 23 h 29"/>
                  <a:gd name="T70" fmla="*/ 22 w 32"/>
                  <a:gd name="T71" fmla="*/ 23 h 29"/>
                  <a:gd name="T72" fmla="*/ 21 w 32"/>
                  <a:gd name="T73" fmla="*/ 23 h 29"/>
                  <a:gd name="T74" fmla="*/ 23 w 32"/>
                  <a:gd name="T75" fmla="*/ 26 h 29"/>
                  <a:gd name="T76" fmla="*/ 18 w 32"/>
                  <a:gd name="T77" fmla="*/ 27 h 29"/>
                  <a:gd name="T78" fmla="*/ 18 w 32"/>
                  <a:gd name="T79" fmla="*/ 2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2" h="29">
                    <a:moveTo>
                      <a:pt x="18" y="27"/>
                    </a:moveTo>
                    <a:cubicBezTo>
                      <a:pt x="15" y="25"/>
                      <a:pt x="13" y="21"/>
                      <a:pt x="10" y="19"/>
                    </a:cubicBezTo>
                    <a:cubicBezTo>
                      <a:pt x="7" y="18"/>
                      <a:pt x="4" y="16"/>
                      <a:pt x="1" y="15"/>
                    </a:cubicBezTo>
                    <a:cubicBezTo>
                      <a:pt x="0" y="14"/>
                      <a:pt x="0" y="14"/>
                      <a:pt x="0" y="13"/>
                    </a:cubicBezTo>
                    <a:cubicBezTo>
                      <a:pt x="0" y="10"/>
                      <a:pt x="2" y="11"/>
                      <a:pt x="4" y="12"/>
                    </a:cubicBezTo>
                    <a:cubicBezTo>
                      <a:pt x="6" y="13"/>
                      <a:pt x="8" y="15"/>
                      <a:pt x="11" y="14"/>
                    </a:cubicBezTo>
                    <a:cubicBezTo>
                      <a:pt x="12" y="14"/>
                      <a:pt x="11" y="12"/>
                      <a:pt x="11" y="12"/>
                    </a:cubicBezTo>
                    <a:cubicBezTo>
                      <a:pt x="11" y="11"/>
                      <a:pt x="13" y="12"/>
                      <a:pt x="13" y="11"/>
                    </a:cubicBezTo>
                    <a:cubicBezTo>
                      <a:pt x="14" y="10"/>
                      <a:pt x="7" y="8"/>
                      <a:pt x="7" y="8"/>
                    </a:cubicBezTo>
                    <a:cubicBezTo>
                      <a:pt x="5" y="7"/>
                      <a:pt x="6" y="6"/>
                      <a:pt x="7" y="6"/>
                    </a:cubicBezTo>
                    <a:cubicBezTo>
                      <a:pt x="9" y="5"/>
                      <a:pt x="9" y="6"/>
                      <a:pt x="10" y="7"/>
                    </a:cubicBezTo>
                    <a:cubicBezTo>
                      <a:pt x="10" y="7"/>
                      <a:pt x="11" y="5"/>
                      <a:pt x="11" y="5"/>
                    </a:cubicBezTo>
                    <a:cubicBezTo>
                      <a:pt x="12" y="5"/>
                      <a:pt x="8" y="4"/>
                      <a:pt x="8" y="4"/>
                    </a:cubicBezTo>
                    <a:cubicBezTo>
                      <a:pt x="8" y="4"/>
                      <a:pt x="10" y="3"/>
                      <a:pt x="10" y="3"/>
                    </a:cubicBezTo>
                    <a:cubicBezTo>
                      <a:pt x="11" y="3"/>
                      <a:pt x="13" y="4"/>
                      <a:pt x="14" y="4"/>
                    </a:cubicBezTo>
                    <a:cubicBezTo>
                      <a:pt x="14" y="4"/>
                      <a:pt x="13" y="3"/>
                      <a:pt x="13" y="3"/>
                    </a:cubicBezTo>
                    <a:cubicBezTo>
                      <a:pt x="14" y="2"/>
                      <a:pt x="18" y="5"/>
                      <a:pt x="19" y="5"/>
                    </a:cubicBezTo>
                    <a:cubicBezTo>
                      <a:pt x="20" y="4"/>
                      <a:pt x="18" y="4"/>
                      <a:pt x="18" y="3"/>
                    </a:cubicBezTo>
                    <a:cubicBezTo>
                      <a:pt x="18" y="3"/>
                      <a:pt x="19" y="3"/>
                      <a:pt x="19" y="3"/>
                    </a:cubicBezTo>
                    <a:cubicBezTo>
                      <a:pt x="19" y="3"/>
                      <a:pt x="17" y="3"/>
                      <a:pt x="17" y="2"/>
                    </a:cubicBezTo>
                    <a:cubicBezTo>
                      <a:pt x="17" y="2"/>
                      <a:pt x="24" y="0"/>
                      <a:pt x="25" y="1"/>
                    </a:cubicBezTo>
                    <a:cubicBezTo>
                      <a:pt x="26" y="1"/>
                      <a:pt x="23" y="2"/>
                      <a:pt x="23" y="3"/>
                    </a:cubicBezTo>
                    <a:cubicBezTo>
                      <a:pt x="24" y="4"/>
                      <a:pt x="27" y="3"/>
                      <a:pt x="28" y="4"/>
                    </a:cubicBezTo>
                    <a:cubicBezTo>
                      <a:pt x="28" y="5"/>
                      <a:pt x="24" y="7"/>
                      <a:pt x="27" y="7"/>
                    </a:cubicBezTo>
                    <a:cubicBezTo>
                      <a:pt x="28" y="7"/>
                      <a:pt x="27" y="8"/>
                      <a:pt x="26" y="8"/>
                    </a:cubicBezTo>
                    <a:cubicBezTo>
                      <a:pt x="25" y="8"/>
                      <a:pt x="24" y="8"/>
                      <a:pt x="23" y="10"/>
                    </a:cubicBezTo>
                    <a:cubicBezTo>
                      <a:pt x="23" y="10"/>
                      <a:pt x="21" y="13"/>
                      <a:pt x="21" y="13"/>
                    </a:cubicBezTo>
                    <a:cubicBezTo>
                      <a:pt x="22" y="13"/>
                      <a:pt x="23" y="11"/>
                      <a:pt x="24" y="11"/>
                    </a:cubicBezTo>
                    <a:cubicBezTo>
                      <a:pt x="25" y="11"/>
                      <a:pt x="25" y="12"/>
                      <a:pt x="26" y="13"/>
                    </a:cubicBezTo>
                    <a:cubicBezTo>
                      <a:pt x="27" y="13"/>
                      <a:pt x="30" y="17"/>
                      <a:pt x="29" y="13"/>
                    </a:cubicBezTo>
                    <a:cubicBezTo>
                      <a:pt x="29" y="12"/>
                      <a:pt x="27" y="11"/>
                      <a:pt x="28" y="10"/>
                    </a:cubicBezTo>
                    <a:cubicBezTo>
                      <a:pt x="29" y="10"/>
                      <a:pt x="30" y="10"/>
                      <a:pt x="30" y="11"/>
                    </a:cubicBezTo>
                    <a:cubicBezTo>
                      <a:pt x="30" y="12"/>
                      <a:pt x="29" y="13"/>
                      <a:pt x="30" y="14"/>
                    </a:cubicBezTo>
                    <a:cubicBezTo>
                      <a:pt x="31" y="15"/>
                      <a:pt x="32" y="16"/>
                      <a:pt x="31" y="17"/>
                    </a:cubicBezTo>
                    <a:cubicBezTo>
                      <a:pt x="29" y="19"/>
                      <a:pt x="32" y="22"/>
                      <a:pt x="28" y="23"/>
                    </a:cubicBezTo>
                    <a:cubicBezTo>
                      <a:pt x="28" y="23"/>
                      <a:pt x="21" y="25"/>
                      <a:pt x="22" y="23"/>
                    </a:cubicBezTo>
                    <a:cubicBezTo>
                      <a:pt x="22" y="22"/>
                      <a:pt x="21" y="22"/>
                      <a:pt x="21" y="23"/>
                    </a:cubicBezTo>
                    <a:cubicBezTo>
                      <a:pt x="22" y="24"/>
                      <a:pt x="22" y="25"/>
                      <a:pt x="23" y="26"/>
                    </a:cubicBezTo>
                    <a:cubicBezTo>
                      <a:pt x="23" y="28"/>
                      <a:pt x="19" y="27"/>
                      <a:pt x="18" y="27"/>
                    </a:cubicBezTo>
                    <a:cubicBezTo>
                      <a:pt x="17" y="26"/>
                      <a:pt x="22" y="29"/>
                      <a:pt x="18" y="27"/>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02" name="Freeform 575">
                <a:extLst>
                  <a:ext uri="{FF2B5EF4-FFF2-40B4-BE49-F238E27FC236}">
                    <a16:creationId xmlns:a16="http://schemas.microsoft.com/office/drawing/2014/main" id="{E2665C90-7BA7-50FD-E8AB-4F9B127E142D}"/>
                  </a:ext>
                </a:extLst>
              </p:cNvPr>
              <p:cNvSpPr>
                <a:spLocks/>
              </p:cNvSpPr>
              <p:nvPr/>
            </p:nvSpPr>
            <p:spPr bwMode="auto">
              <a:xfrm>
                <a:off x="6778410" y="3221769"/>
                <a:ext cx="285766" cy="239710"/>
              </a:xfrm>
              <a:custGeom>
                <a:avLst/>
                <a:gdLst>
                  <a:gd name="T0" fmla="*/ 7 w 28"/>
                  <a:gd name="T1" fmla="*/ 22 h 22"/>
                  <a:gd name="T2" fmla="*/ 3 w 28"/>
                  <a:gd name="T3" fmla="*/ 19 h 22"/>
                  <a:gd name="T4" fmla="*/ 1 w 28"/>
                  <a:gd name="T5" fmla="*/ 11 h 22"/>
                  <a:gd name="T6" fmla="*/ 1 w 28"/>
                  <a:gd name="T7" fmla="*/ 4 h 22"/>
                  <a:gd name="T8" fmla="*/ 6 w 28"/>
                  <a:gd name="T9" fmla="*/ 4 h 22"/>
                  <a:gd name="T10" fmla="*/ 5 w 28"/>
                  <a:gd name="T11" fmla="*/ 1 h 22"/>
                  <a:gd name="T12" fmla="*/ 16 w 28"/>
                  <a:gd name="T13" fmla="*/ 2 h 22"/>
                  <a:gd name="T14" fmla="*/ 25 w 28"/>
                  <a:gd name="T15" fmla="*/ 3 h 22"/>
                  <a:gd name="T16" fmla="*/ 23 w 28"/>
                  <a:gd name="T17" fmla="*/ 8 h 22"/>
                  <a:gd name="T18" fmla="*/ 19 w 28"/>
                  <a:gd name="T19" fmla="*/ 13 h 22"/>
                  <a:gd name="T20" fmla="*/ 12 w 28"/>
                  <a:gd name="T21" fmla="*/ 13 h 22"/>
                  <a:gd name="T22" fmla="*/ 10 w 28"/>
                  <a:gd name="T23" fmla="*/ 14 h 22"/>
                  <a:gd name="T24" fmla="*/ 11 w 28"/>
                  <a:gd name="T25" fmla="*/ 17 h 22"/>
                  <a:gd name="T26" fmla="*/ 7 w 28"/>
                  <a:gd name="T27" fmla="*/ 22 h 22"/>
                  <a:gd name="T28" fmla="*/ 7 w 28"/>
                  <a:gd name="T29"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 h="22">
                    <a:moveTo>
                      <a:pt x="7" y="22"/>
                    </a:moveTo>
                    <a:cubicBezTo>
                      <a:pt x="5" y="21"/>
                      <a:pt x="3" y="21"/>
                      <a:pt x="3" y="19"/>
                    </a:cubicBezTo>
                    <a:cubicBezTo>
                      <a:pt x="3" y="16"/>
                      <a:pt x="0" y="14"/>
                      <a:pt x="1" y="11"/>
                    </a:cubicBezTo>
                    <a:cubicBezTo>
                      <a:pt x="1" y="9"/>
                      <a:pt x="0" y="6"/>
                      <a:pt x="1" y="4"/>
                    </a:cubicBezTo>
                    <a:cubicBezTo>
                      <a:pt x="2" y="4"/>
                      <a:pt x="6" y="5"/>
                      <a:pt x="6" y="4"/>
                    </a:cubicBezTo>
                    <a:cubicBezTo>
                      <a:pt x="6" y="3"/>
                      <a:pt x="0" y="3"/>
                      <a:pt x="5" y="1"/>
                    </a:cubicBezTo>
                    <a:cubicBezTo>
                      <a:pt x="9" y="0"/>
                      <a:pt x="12" y="1"/>
                      <a:pt x="16" y="2"/>
                    </a:cubicBezTo>
                    <a:cubicBezTo>
                      <a:pt x="19" y="2"/>
                      <a:pt x="22" y="2"/>
                      <a:pt x="25" y="3"/>
                    </a:cubicBezTo>
                    <a:cubicBezTo>
                      <a:pt x="28" y="4"/>
                      <a:pt x="25" y="6"/>
                      <a:pt x="23" y="8"/>
                    </a:cubicBezTo>
                    <a:cubicBezTo>
                      <a:pt x="22" y="10"/>
                      <a:pt x="21" y="12"/>
                      <a:pt x="19" y="13"/>
                    </a:cubicBezTo>
                    <a:cubicBezTo>
                      <a:pt x="18" y="15"/>
                      <a:pt x="14" y="13"/>
                      <a:pt x="12" y="13"/>
                    </a:cubicBezTo>
                    <a:cubicBezTo>
                      <a:pt x="12" y="13"/>
                      <a:pt x="9" y="13"/>
                      <a:pt x="10" y="14"/>
                    </a:cubicBezTo>
                    <a:cubicBezTo>
                      <a:pt x="10" y="15"/>
                      <a:pt x="12" y="15"/>
                      <a:pt x="11" y="17"/>
                    </a:cubicBezTo>
                    <a:cubicBezTo>
                      <a:pt x="10" y="17"/>
                      <a:pt x="8" y="22"/>
                      <a:pt x="7" y="22"/>
                    </a:cubicBezTo>
                    <a:cubicBezTo>
                      <a:pt x="5" y="21"/>
                      <a:pt x="8" y="22"/>
                      <a:pt x="7" y="22"/>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03" name="Freeform 576">
                <a:extLst>
                  <a:ext uri="{FF2B5EF4-FFF2-40B4-BE49-F238E27FC236}">
                    <a16:creationId xmlns:a16="http://schemas.microsoft.com/office/drawing/2014/main" id="{502EE2B0-CBF4-3C51-1D49-C9A3159A98FA}"/>
                  </a:ext>
                </a:extLst>
              </p:cNvPr>
              <p:cNvSpPr>
                <a:spLocks/>
              </p:cNvSpPr>
              <p:nvPr/>
            </p:nvSpPr>
            <p:spPr bwMode="auto">
              <a:xfrm>
                <a:off x="5248509" y="3192266"/>
                <a:ext cx="550626" cy="357723"/>
              </a:xfrm>
              <a:custGeom>
                <a:avLst/>
                <a:gdLst>
                  <a:gd name="T0" fmla="*/ 52 w 54"/>
                  <a:gd name="T1" fmla="*/ 10 h 33"/>
                  <a:gd name="T2" fmla="*/ 45 w 54"/>
                  <a:gd name="T3" fmla="*/ 4 h 33"/>
                  <a:gd name="T4" fmla="*/ 41 w 54"/>
                  <a:gd name="T5" fmla="*/ 3 h 33"/>
                  <a:gd name="T6" fmla="*/ 35 w 54"/>
                  <a:gd name="T7" fmla="*/ 4 h 33"/>
                  <a:gd name="T8" fmla="*/ 32 w 54"/>
                  <a:gd name="T9" fmla="*/ 3 h 33"/>
                  <a:gd name="T10" fmla="*/ 27 w 54"/>
                  <a:gd name="T11" fmla="*/ 1 h 33"/>
                  <a:gd name="T12" fmla="*/ 20 w 54"/>
                  <a:gd name="T13" fmla="*/ 0 h 33"/>
                  <a:gd name="T14" fmla="*/ 11 w 54"/>
                  <a:gd name="T15" fmla="*/ 1 h 33"/>
                  <a:gd name="T16" fmla="*/ 8 w 54"/>
                  <a:gd name="T17" fmla="*/ 3 h 33"/>
                  <a:gd name="T18" fmla="*/ 7 w 54"/>
                  <a:gd name="T19" fmla="*/ 11 h 33"/>
                  <a:gd name="T20" fmla="*/ 7 w 54"/>
                  <a:gd name="T21" fmla="*/ 15 h 33"/>
                  <a:gd name="T22" fmla="*/ 4 w 54"/>
                  <a:gd name="T23" fmla="*/ 18 h 33"/>
                  <a:gd name="T24" fmla="*/ 0 w 54"/>
                  <a:gd name="T25" fmla="*/ 24 h 33"/>
                  <a:gd name="T26" fmla="*/ 7 w 54"/>
                  <a:gd name="T27" fmla="*/ 26 h 33"/>
                  <a:gd name="T28" fmla="*/ 15 w 54"/>
                  <a:gd name="T29" fmla="*/ 32 h 33"/>
                  <a:gd name="T30" fmla="*/ 19 w 54"/>
                  <a:gd name="T31" fmla="*/ 30 h 33"/>
                  <a:gd name="T32" fmla="*/ 25 w 54"/>
                  <a:gd name="T33" fmla="*/ 29 h 33"/>
                  <a:gd name="T34" fmla="*/ 28 w 54"/>
                  <a:gd name="T35" fmla="*/ 26 h 33"/>
                  <a:gd name="T36" fmla="*/ 31 w 54"/>
                  <a:gd name="T37" fmla="*/ 21 h 33"/>
                  <a:gd name="T38" fmla="*/ 37 w 54"/>
                  <a:gd name="T39" fmla="*/ 17 h 33"/>
                  <a:gd name="T40" fmla="*/ 46 w 54"/>
                  <a:gd name="T41" fmla="*/ 13 h 33"/>
                  <a:gd name="T42" fmla="*/ 52 w 54"/>
                  <a:gd name="T43" fmla="*/ 10 h 33"/>
                  <a:gd name="T44" fmla="*/ 52 w 54"/>
                  <a:gd name="T45" fmla="*/ 1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4" h="33">
                    <a:moveTo>
                      <a:pt x="52" y="10"/>
                    </a:moveTo>
                    <a:cubicBezTo>
                      <a:pt x="50" y="8"/>
                      <a:pt x="48" y="6"/>
                      <a:pt x="45" y="4"/>
                    </a:cubicBezTo>
                    <a:cubicBezTo>
                      <a:pt x="44" y="4"/>
                      <a:pt x="42" y="3"/>
                      <a:pt x="41" y="3"/>
                    </a:cubicBezTo>
                    <a:cubicBezTo>
                      <a:pt x="38" y="2"/>
                      <a:pt x="37" y="3"/>
                      <a:pt x="35" y="4"/>
                    </a:cubicBezTo>
                    <a:cubicBezTo>
                      <a:pt x="34" y="4"/>
                      <a:pt x="33" y="3"/>
                      <a:pt x="32" y="3"/>
                    </a:cubicBezTo>
                    <a:cubicBezTo>
                      <a:pt x="31" y="2"/>
                      <a:pt x="29" y="2"/>
                      <a:pt x="27" y="1"/>
                    </a:cubicBezTo>
                    <a:cubicBezTo>
                      <a:pt x="25" y="1"/>
                      <a:pt x="22" y="0"/>
                      <a:pt x="20" y="0"/>
                    </a:cubicBezTo>
                    <a:cubicBezTo>
                      <a:pt x="17" y="0"/>
                      <a:pt x="14" y="1"/>
                      <a:pt x="11" y="1"/>
                    </a:cubicBezTo>
                    <a:cubicBezTo>
                      <a:pt x="9" y="2"/>
                      <a:pt x="6" y="1"/>
                      <a:pt x="8" y="3"/>
                    </a:cubicBezTo>
                    <a:cubicBezTo>
                      <a:pt x="10" y="7"/>
                      <a:pt x="10" y="8"/>
                      <a:pt x="7" y="11"/>
                    </a:cubicBezTo>
                    <a:cubicBezTo>
                      <a:pt x="5" y="13"/>
                      <a:pt x="7" y="14"/>
                      <a:pt x="7" y="15"/>
                    </a:cubicBezTo>
                    <a:cubicBezTo>
                      <a:pt x="6" y="16"/>
                      <a:pt x="4" y="16"/>
                      <a:pt x="4" y="18"/>
                    </a:cubicBezTo>
                    <a:cubicBezTo>
                      <a:pt x="3" y="20"/>
                      <a:pt x="1" y="22"/>
                      <a:pt x="0" y="24"/>
                    </a:cubicBezTo>
                    <a:cubicBezTo>
                      <a:pt x="0" y="25"/>
                      <a:pt x="6" y="26"/>
                      <a:pt x="7" y="26"/>
                    </a:cubicBezTo>
                    <a:cubicBezTo>
                      <a:pt x="10" y="28"/>
                      <a:pt x="12" y="32"/>
                      <a:pt x="15" y="32"/>
                    </a:cubicBezTo>
                    <a:cubicBezTo>
                      <a:pt x="16" y="33"/>
                      <a:pt x="18" y="31"/>
                      <a:pt x="19" y="30"/>
                    </a:cubicBezTo>
                    <a:cubicBezTo>
                      <a:pt x="21" y="29"/>
                      <a:pt x="23" y="30"/>
                      <a:pt x="25" y="29"/>
                    </a:cubicBezTo>
                    <a:cubicBezTo>
                      <a:pt x="27" y="29"/>
                      <a:pt x="27" y="28"/>
                      <a:pt x="28" y="26"/>
                    </a:cubicBezTo>
                    <a:cubicBezTo>
                      <a:pt x="28" y="24"/>
                      <a:pt x="28" y="23"/>
                      <a:pt x="31" y="21"/>
                    </a:cubicBezTo>
                    <a:cubicBezTo>
                      <a:pt x="33" y="20"/>
                      <a:pt x="34" y="18"/>
                      <a:pt x="37" y="17"/>
                    </a:cubicBezTo>
                    <a:cubicBezTo>
                      <a:pt x="40" y="15"/>
                      <a:pt x="43" y="14"/>
                      <a:pt x="46" y="13"/>
                    </a:cubicBezTo>
                    <a:cubicBezTo>
                      <a:pt x="46" y="13"/>
                      <a:pt x="53" y="10"/>
                      <a:pt x="52" y="10"/>
                    </a:cubicBezTo>
                    <a:cubicBezTo>
                      <a:pt x="51" y="9"/>
                      <a:pt x="54" y="11"/>
                      <a:pt x="52" y="10"/>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04" name="Freeform 577">
                <a:extLst>
                  <a:ext uri="{FF2B5EF4-FFF2-40B4-BE49-F238E27FC236}">
                    <a16:creationId xmlns:a16="http://schemas.microsoft.com/office/drawing/2014/main" id="{BCBA2EE1-53EC-A556-9272-BA60DBBE84DF}"/>
                  </a:ext>
                </a:extLst>
              </p:cNvPr>
              <p:cNvSpPr>
                <a:spLocks/>
              </p:cNvSpPr>
              <p:nvPr/>
            </p:nvSpPr>
            <p:spPr bwMode="auto">
              <a:xfrm>
                <a:off x="6318395" y="3092694"/>
                <a:ext cx="73184" cy="44255"/>
              </a:xfrm>
              <a:custGeom>
                <a:avLst/>
                <a:gdLst>
                  <a:gd name="T0" fmla="*/ 4 w 7"/>
                  <a:gd name="T1" fmla="*/ 4 h 4"/>
                  <a:gd name="T2" fmla="*/ 1 w 7"/>
                  <a:gd name="T3" fmla="*/ 3 h 4"/>
                  <a:gd name="T4" fmla="*/ 3 w 7"/>
                  <a:gd name="T5" fmla="*/ 0 h 4"/>
                  <a:gd name="T6" fmla="*/ 4 w 7"/>
                  <a:gd name="T7" fmla="*/ 4 h 4"/>
                  <a:gd name="T8" fmla="*/ 4 w 7"/>
                  <a:gd name="T9" fmla="*/ 4 h 4"/>
                </a:gdLst>
                <a:ahLst/>
                <a:cxnLst>
                  <a:cxn ang="0">
                    <a:pos x="T0" y="T1"/>
                  </a:cxn>
                  <a:cxn ang="0">
                    <a:pos x="T2" y="T3"/>
                  </a:cxn>
                  <a:cxn ang="0">
                    <a:pos x="T4" y="T5"/>
                  </a:cxn>
                  <a:cxn ang="0">
                    <a:pos x="T6" y="T7"/>
                  </a:cxn>
                  <a:cxn ang="0">
                    <a:pos x="T8" y="T9"/>
                  </a:cxn>
                </a:cxnLst>
                <a:rect l="0" t="0" r="r" b="b"/>
                <a:pathLst>
                  <a:path w="7" h="4">
                    <a:moveTo>
                      <a:pt x="4" y="4"/>
                    </a:moveTo>
                    <a:cubicBezTo>
                      <a:pt x="3" y="4"/>
                      <a:pt x="1" y="4"/>
                      <a:pt x="1" y="3"/>
                    </a:cubicBezTo>
                    <a:cubicBezTo>
                      <a:pt x="0" y="2"/>
                      <a:pt x="3" y="0"/>
                      <a:pt x="3" y="0"/>
                    </a:cubicBezTo>
                    <a:cubicBezTo>
                      <a:pt x="6" y="0"/>
                      <a:pt x="7" y="4"/>
                      <a:pt x="4" y="4"/>
                    </a:cubicBezTo>
                    <a:cubicBezTo>
                      <a:pt x="1" y="3"/>
                      <a:pt x="6" y="4"/>
                      <a:pt x="4" y="4"/>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05" name="Freeform 578">
                <a:extLst>
                  <a:ext uri="{FF2B5EF4-FFF2-40B4-BE49-F238E27FC236}">
                    <a16:creationId xmlns:a16="http://schemas.microsoft.com/office/drawing/2014/main" id="{D96E46A2-2C7A-5A3A-BFBB-CF4314826692}"/>
                  </a:ext>
                </a:extLst>
              </p:cNvPr>
              <p:cNvSpPr>
                <a:spLocks/>
              </p:cNvSpPr>
              <p:nvPr/>
            </p:nvSpPr>
            <p:spPr bwMode="auto">
              <a:xfrm>
                <a:off x="5687616" y="2897239"/>
                <a:ext cx="613353" cy="306092"/>
              </a:xfrm>
              <a:custGeom>
                <a:avLst/>
                <a:gdLst>
                  <a:gd name="T0" fmla="*/ 50 w 60"/>
                  <a:gd name="T1" fmla="*/ 22 h 28"/>
                  <a:gd name="T2" fmla="*/ 48 w 60"/>
                  <a:gd name="T3" fmla="*/ 21 h 28"/>
                  <a:gd name="T4" fmla="*/ 46 w 60"/>
                  <a:gd name="T5" fmla="*/ 23 h 28"/>
                  <a:gd name="T6" fmla="*/ 43 w 60"/>
                  <a:gd name="T7" fmla="*/ 22 h 28"/>
                  <a:gd name="T8" fmla="*/ 40 w 60"/>
                  <a:gd name="T9" fmla="*/ 23 h 28"/>
                  <a:gd name="T10" fmla="*/ 24 w 60"/>
                  <a:gd name="T11" fmla="*/ 27 h 28"/>
                  <a:gd name="T12" fmla="*/ 19 w 60"/>
                  <a:gd name="T13" fmla="*/ 28 h 28"/>
                  <a:gd name="T14" fmla="*/ 17 w 60"/>
                  <a:gd name="T15" fmla="*/ 24 h 28"/>
                  <a:gd name="T16" fmla="*/ 24 w 60"/>
                  <a:gd name="T17" fmla="*/ 22 h 28"/>
                  <a:gd name="T18" fmla="*/ 29 w 60"/>
                  <a:gd name="T19" fmla="*/ 22 h 28"/>
                  <a:gd name="T20" fmla="*/ 31 w 60"/>
                  <a:gd name="T21" fmla="*/ 20 h 28"/>
                  <a:gd name="T22" fmla="*/ 24 w 60"/>
                  <a:gd name="T23" fmla="*/ 20 h 28"/>
                  <a:gd name="T24" fmla="*/ 19 w 60"/>
                  <a:gd name="T25" fmla="*/ 21 h 28"/>
                  <a:gd name="T26" fmla="*/ 19 w 60"/>
                  <a:gd name="T27" fmla="*/ 19 h 28"/>
                  <a:gd name="T28" fmla="*/ 12 w 60"/>
                  <a:gd name="T29" fmla="*/ 21 h 28"/>
                  <a:gd name="T30" fmla="*/ 11 w 60"/>
                  <a:gd name="T31" fmla="*/ 22 h 28"/>
                  <a:gd name="T32" fmla="*/ 9 w 60"/>
                  <a:gd name="T33" fmla="*/ 23 h 28"/>
                  <a:gd name="T34" fmla="*/ 5 w 60"/>
                  <a:gd name="T35" fmla="*/ 21 h 28"/>
                  <a:gd name="T36" fmla="*/ 0 w 60"/>
                  <a:gd name="T37" fmla="*/ 20 h 28"/>
                  <a:gd name="T38" fmla="*/ 4 w 60"/>
                  <a:gd name="T39" fmla="*/ 18 h 28"/>
                  <a:gd name="T40" fmla="*/ 9 w 60"/>
                  <a:gd name="T41" fmla="*/ 17 h 28"/>
                  <a:gd name="T42" fmla="*/ 11 w 60"/>
                  <a:gd name="T43" fmla="*/ 16 h 28"/>
                  <a:gd name="T44" fmla="*/ 5 w 60"/>
                  <a:gd name="T45" fmla="*/ 16 h 28"/>
                  <a:gd name="T46" fmla="*/ 4 w 60"/>
                  <a:gd name="T47" fmla="*/ 14 h 28"/>
                  <a:gd name="T48" fmla="*/ 12 w 60"/>
                  <a:gd name="T49" fmla="*/ 13 h 28"/>
                  <a:gd name="T50" fmla="*/ 4 w 60"/>
                  <a:gd name="T51" fmla="*/ 12 h 28"/>
                  <a:gd name="T52" fmla="*/ 13 w 60"/>
                  <a:gd name="T53" fmla="*/ 10 h 28"/>
                  <a:gd name="T54" fmla="*/ 9 w 60"/>
                  <a:gd name="T55" fmla="*/ 8 h 28"/>
                  <a:gd name="T56" fmla="*/ 14 w 60"/>
                  <a:gd name="T57" fmla="*/ 6 h 28"/>
                  <a:gd name="T58" fmla="*/ 17 w 60"/>
                  <a:gd name="T59" fmla="*/ 10 h 28"/>
                  <a:gd name="T60" fmla="*/ 25 w 60"/>
                  <a:gd name="T61" fmla="*/ 11 h 28"/>
                  <a:gd name="T62" fmla="*/ 29 w 60"/>
                  <a:gd name="T63" fmla="*/ 14 h 28"/>
                  <a:gd name="T64" fmla="*/ 32 w 60"/>
                  <a:gd name="T65" fmla="*/ 17 h 28"/>
                  <a:gd name="T66" fmla="*/ 39 w 60"/>
                  <a:gd name="T67" fmla="*/ 16 h 28"/>
                  <a:gd name="T68" fmla="*/ 37 w 60"/>
                  <a:gd name="T69" fmla="*/ 13 h 28"/>
                  <a:gd name="T70" fmla="*/ 38 w 60"/>
                  <a:gd name="T71" fmla="*/ 9 h 28"/>
                  <a:gd name="T72" fmla="*/ 36 w 60"/>
                  <a:gd name="T73" fmla="*/ 8 h 28"/>
                  <a:gd name="T74" fmla="*/ 38 w 60"/>
                  <a:gd name="T75" fmla="*/ 5 h 28"/>
                  <a:gd name="T76" fmla="*/ 43 w 60"/>
                  <a:gd name="T77" fmla="*/ 3 h 28"/>
                  <a:gd name="T78" fmla="*/ 44 w 60"/>
                  <a:gd name="T79" fmla="*/ 7 h 28"/>
                  <a:gd name="T80" fmla="*/ 45 w 60"/>
                  <a:gd name="T81" fmla="*/ 9 h 28"/>
                  <a:gd name="T82" fmla="*/ 44 w 60"/>
                  <a:gd name="T83" fmla="*/ 10 h 28"/>
                  <a:gd name="T84" fmla="*/ 47 w 60"/>
                  <a:gd name="T85" fmla="*/ 11 h 28"/>
                  <a:gd name="T86" fmla="*/ 51 w 60"/>
                  <a:gd name="T87" fmla="*/ 14 h 28"/>
                  <a:gd name="T88" fmla="*/ 53 w 60"/>
                  <a:gd name="T89" fmla="*/ 13 h 28"/>
                  <a:gd name="T90" fmla="*/ 57 w 60"/>
                  <a:gd name="T91" fmla="*/ 12 h 28"/>
                  <a:gd name="T92" fmla="*/ 59 w 60"/>
                  <a:gd name="T93" fmla="*/ 15 h 28"/>
                  <a:gd name="T94" fmla="*/ 58 w 60"/>
                  <a:gd name="T95" fmla="*/ 20 h 28"/>
                  <a:gd name="T96" fmla="*/ 50 w 60"/>
                  <a:gd name="T97" fmla="*/ 22 h 28"/>
                  <a:gd name="T98" fmla="*/ 50 w 60"/>
                  <a:gd name="T99" fmla="*/ 2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0" h="28">
                    <a:moveTo>
                      <a:pt x="50" y="22"/>
                    </a:moveTo>
                    <a:cubicBezTo>
                      <a:pt x="49" y="22"/>
                      <a:pt x="49" y="21"/>
                      <a:pt x="48" y="21"/>
                    </a:cubicBezTo>
                    <a:cubicBezTo>
                      <a:pt x="48" y="21"/>
                      <a:pt x="46" y="22"/>
                      <a:pt x="46" y="23"/>
                    </a:cubicBezTo>
                    <a:cubicBezTo>
                      <a:pt x="45" y="23"/>
                      <a:pt x="44" y="23"/>
                      <a:pt x="43" y="22"/>
                    </a:cubicBezTo>
                    <a:cubicBezTo>
                      <a:pt x="42" y="22"/>
                      <a:pt x="41" y="22"/>
                      <a:pt x="40" y="23"/>
                    </a:cubicBezTo>
                    <a:cubicBezTo>
                      <a:pt x="35" y="25"/>
                      <a:pt x="30" y="26"/>
                      <a:pt x="24" y="27"/>
                    </a:cubicBezTo>
                    <a:cubicBezTo>
                      <a:pt x="23" y="27"/>
                      <a:pt x="20" y="28"/>
                      <a:pt x="19" y="28"/>
                    </a:cubicBezTo>
                    <a:cubicBezTo>
                      <a:pt x="17" y="27"/>
                      <a:pt x="13" y="26"/>
                      <a:pt x="17" y="24"/>
                    </a:cubicBezTo>
                    <a:cubicBezTo>
                      <a:pt x="19" y="24"/>
                      <a:pt x="22" y="22"/>
                      <a:pt x="24" y="22"/>
                    </a:cubicBezTo>
                    <a:cubicBezTo>
                      <a:pt x="26" y="22"/>
                      <a:pt x="28" y="22"/>
                      <a:pt x="29" y="22"/>
                    </a:cubicBezTo>
                    <a:cubicBezTo>
                      <a:pt x="29" y="22"/>
                      <a:pt x="32" y="20"/>
                      <a:pt x="31" y="20"/>
                    </a:cubicBezTo>
                    <a:cubicBezTo>
                      <a:pt x="30" y="19"/>
                      <a:pt x="25" y="20"/>
                      <a:pt x="24" y="20"/>
                    </a:cubicBezTo>
                    <a:cubicBezTo>
                      <a:pt x="22" y="21"/>
                      <a:pt x="21" y="21"/>
                      <a:pt x="19" y="21"/>
                    </a:cubicBezTo>
                    <a:cubicBezTo>
                      <a:pt x="17" y="21"/>
                      <a:pt x="19" y="20"/>
                      <a:pt x="19" y="19"/>
                    </a:cubicBezTo>
                    <a:cubicBezTo>
                      <a:pt x="19" y="16"/>
                      <a:pt x="13" y="21"/>
                      <a:pt x="12" y="21"/>
                    </a:cubicBezTo>
                    <a:cubicBezTo>
                      <a:pt x="12" y="21"/>
                      <a:pt x="11" y="22"/>
                      <a:pt x="11" y="22"/>
                    </a:cubicBezTo>
                    <a:cubicBezTo>
                      <a:pt x="9" y="20"/>
                      <a:pt x="9" y="22"/>
                      <a:pt x="9" y="23"/>
                    </a:cubicBezTo>
                    <a:cubicBezTo>
                      <a:pt x="9" y="23"/>
                      <a:pt x="6" y="21"/>
                      <a:pt x="5" y="21"/>
                    </a:cubicBezTo>
                    <a:cubicBezTo>
                      <a:pt x="4" y="21"/>
                      <a:pt x="0" y="22"/>
                      <a:pt x="0" y="20"/>
                    </a:cubicBezTo>
                    <a:cubicBezTo>
                      <a:pt x="0" y="18"/>
                      <a:pt x="2" y="19"/>
                      <a:pt x="4" y="18"/>
                    </a:cubicBezTo>
                    <a:cubicBezTo>
                      <a:pt x="6" y="18"/>
                      <a:pt x="8" y="18"/>
                      <a:pt x="9" y="17"/>
                    </a:cubicBezTo>
                    <a:cubicBezTo>
                      <a:pt x="9" y="17"/>
                      <a:pt x="12" y="16"/>
                      <a:pt x="11" y="16"/>
                    </a:cubicBezTo>
                    <a:cubicBezTo>
                      <a:pt x="9" y="15"/>
                      <a:pt x="6" y="16"/>
                      <a:pt x="5" y="16"/>
                    </a:cubicBezTo>
                    <a:cubicBezTo>
                      <a:pt x="2" y="16"/>
                      <a:pt x="0" y="14"/>
                      <a:pt x="4" y="14"/>
                    </a:cubicBezTo>
                    <a:cubicBezTo>
                      <a:pt x="6" y="14"/>
                      <a:pt x="10" y="13"/>
                      <a:pt x="12" y="13"/>
                    </a:cubicBezTo>
                    <a:cubicBezTo>
                      <a:pt x="11" y="13"/>
                      <a:pt x="4" y="14"/>
                      <a:pt x="4" y="12"/>
                    </a:cubicBezTo>
                    <a:cubicBezTo>
                      <a:pt x="3" y="10"/>
                      <a:pt x="12" y="11"/>
                      <a:pt x="13" y="10"/>
                    </a:cubicBezTo>
                    <a:cubicBezTo>
                      <a:pt x="13" y="10"/>
                      <a:pt x="9" y="9"/>
                      <a:pt x="9" y="8"/>
                    </a:cubicBezTo>
                    <a:cubicBezTo>
                      <a:pt x="8" y="7"/>
                      <a:pt x="14" y="6"/>
                      <a:pt x="14" y="6"/>
                    </a:cubicBezTo>
                    <a:cubicBezTo>
                      <a:pt x="17" y="6"/>
                      <a:pt x="15" y="10"/>
                      <a:pt x="17" y="10"/>
                    </a:cubicBezTo>
                    <a:cubicBezTo>
                      <a:pt x="20" y="10"/>
                      <a:pt x="22" y="10"/>
                      <a:pt x="25" y="11"/>
                    </a:cubicBezTo>
                    <a:cubicBezTo>
                      <a:pt x="26" y="12"/>
                      <a:pt x="28" y="13"/>
                      <a:pt x="29" y="14"/>
                    </a:cubicBezTo>
                    <a:cubicBezTo>
                      <a:pt x="31" y="16"/>
                      <a:pt x="30" y="17"/>
                      <a:pt x="32" y="17"/>
                    </a:cubicBezTo>
                    <a:cubicBezTo>
                      <a:pt x="35" y="17"/>
                      <a:pt x="37" y="17"/>
                      <a:pt x="39" y="16"/>
                    </a:cubicBezTo>
                    <a:cubicBezTo>
                      <a:pt x="43" y="15"/>
                      <a:pt x="37" y="14"/>
                      <a:pt x="37" y="13"/>
                    </a:cubicBezTo>
                    <a:cubicBezTo>
                      <a:pt x="37" y="13"/>
                      <a:pt x="45" y="12"/>
                      <a:pt x="38" y="9"/>
                    </a:cubicBezTo>
                    <a:cubicBezTo>
                      <a:pt x="37" y="9"/>
                      <a:pt x="35" y="9"/>
                      <a:pt x="36" y="8"/>
                    </a:cubicBezTo>
                    <a:cubicBezTo>
                      <a:pt x="37" y="7"/>
                      <a:pt x="38" y="6"/>
                      <a:pt x="38" y="5"/>
                    </a:cubicBezTo>
                    <a:cubicBezTo>
                      <a:pt x="39" y="4"/>
                      <a:pt x="43" y="0"/>
                      <a:pt x="43" y="3"/>
                    </a:cubicBezTo>
                    <a:cubicBezTo>
                      <a:pt x="43" y="4"/>
                      <a:pt x="44" y="5"/>
                      <a:pt x="44" y="7"/>
                    </a:cubicBezTo>
                    <a:cubicBezTo>
                      <a:pt x="45" y="7"/>
                      <a:pt x="45" y="8"/>
                      <a:pt x="45" y="9"/>
                    </a:cubicBezTo>
                    <a:cubicBezTo>
                      <a:pt x="46" y="10"/>
                      <a:pt x="44" y="9"/>
                      <a:pt x="44" y="10"/>
                    </a:cubicBezTo>
                    <a:cubicBezTo>
                      <a:pt x="44" y="12"/>
                      <a:pt x="47" y="10"/>
                      <a:pt x="47" y="11"/>
                    </a:cubicBezTo>
                    <a:cubicBezTo>
                      <a:pt x="47" y="13"/>
                      <a:pt x="50" y="14"/>
                      <a:pt x="51" y="14"/>
                    </a:cubicBezTo>
                    <a:cubicBezTo>
                      <a:pt x="53" y="14"/>
                      <a:pt x="53" y="15"/>
                      <a:pt x="53" y="13"/>
                    </a:cubicBezTo>
                    <a:cubicBezTo>
                      <a:pt x="53" y="11"/>
                      <a:pt x="55" y="11"/>
                      <a:pt x="57" y="12"/>
                    </a:cubicBezTo>
                    <a:cubicBezTo>
                      <a:pt x="58" y="12"/>
                      <a:pt x="60" y="14"/>
                      <a:pt x="59" y="15"/>
                    </a:cubicBezTo>
                    <a:cubicBezTo>
                      <a:pt x="59" y="16"/>
                      <a:pt x="58" y="19"/>
                      <a:pt x="58" y="20"/>
                    </a:cubicBezTo>
                    <a:cubicBezTo>
                      <a:pt x="57" y="21"/>
                      <a:pt x="51" y="22"/>
                      <a:pt x="50" y="22"/>
                    </a:cubicBezTo>
                    <a:cubicBezTo>
                      <a:pt x="48" y="21"/>
                      <a:pt x="51" y="22"/>
                      <a:pt x="50" y="22"/>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06" name="Freeform 579">
                <a:extLst>
                  <a:ext uri="{FF2B5EF4-FFF2-40B4-BE49-F238E27FC236}">
                    <a16:creationId xmlns:a16="http://schemas.microsoft.com/office/drawing/2014/main" id="{CF7ED0CA-260D-836E-F155-FD7E787AE38C}"/>
                  </a:ext>
                </a:extLst>
              </p:cNvPr>
              <p:cNvSpPr>
                <a:spLocks/>
              </p:cNvSpPr>
              <p:nvPr/>
            </p:nvSpPr>
            <p:spPr bwMode="auto">
              <a:xfrm>
                <a:off x="5583064" y="3018939"/>
                <a:ext cx="104549" cy="73757"/>
              </a:xfrm>
              <a:custGeom>
                <a:avLst/>
                <a:gdLst>
                  <a:gd name="T0" fmla="*/ 9 w 10"/>
                  <a:gd name="T1" fmla="*/ 1 h 7"/>
                  <a:gd name="T2" fmla="*/ 0 w 10"/>
                  <a:gd name="T3" fmla="*/ 5 h 7"/>
                  <a:gd name="T4" fmla="*/ 6 w 10"/>
                  <a:gd name="T5" fmla="*/ 5 h 7"/>
                  <a:gd name="T6" fmla="*/ 9 w 10"/>
                  <a:gd name="T7" fmla="*/ 1 h 7"/>
                  <a:gd name="T8" fmla="*/ 9 w 10"/>
                  <a:gd name="T9" fmla="*/ 1 h 7"/>
                </a:gdLst>
                <a:ahLst/>
                <a:cxnLst>
                  <a:cxn ang="0">
                    <a:pos x="T0" y="T1"/>
                  </a:cxn>
                  <a:cxn ang="0">
                    <a:pos x="T2" y="T3"/>
                  </a:cxn>
                  <a:cxn ang="0">
                    <a:pos x="T4" y="T5"/>
                  </a:cxn>
                  <a:cxn ang="0">
                    <a:pos x="T6" y="T7"/>
                  </a:cxn>
                  <a:cxn ang="0">
                    <a:pos x="T8" y="T9"/>
                  </a:cxn>
                </a:cxnLst>
                <a:rect l="0" t="0" r="r" b="b"/>
                <a:pathLst>
                  <a:path w="10" h="7">
                    <a:moveTo>
                      <a:pt x="9" y="1"/>
                    </a:moveTo>
                    <a:cubicBezTo>
                      <a:pt x="8" y="1"/>
                      <a:pt x="0" y="5"/>
                      <a:pt x="0" y="5"/>
                    </a:cubicBezTo>
                    <a:cubicBezTo>
                      <a:pt x="2" y="6"/>
                      <a:pt x="5" y="7"/>
                      <a:pt x="6" y="5"/>
                    </a:cubicBezTo>
                    <a:cubicBezTo>
                      <a:pt x="7" y="4"/>
                      <a:pt x="9" y="0"/>
                      <a:pt x="9" y="1"/>
                    </a:cubicBezTo>
                    <a:cubicBezTo>
                      <a:pt x="7" y="1"/>
                      <a:pt x="10" y="0"/>
                      <a:pt x="9" y="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07" name="Freeform 580">
                <a:extLst>
                  <a:ext uri="{FF2B5EF4-FFF2-40B4-BE49-F238E27FC236}">
                    <a16:creationId xmlns:a16="http://schemas.microsoft.com/office/drawing/2014/main" id="{249FA4A9-2297-E7F3-AC15-0B48CCA9216E}"/>
                  </a:ext>
                </a:extLst>
              </p:cNvPr>
              <p:cNvSpPr>
                <a:spLocks/>
              </p:cNvSpPr>
              <p:nvPr/>
            </p:nvSpPr>
            <p:spPr bwMode="auto">
              <a:xfrm>
                <a:off x="5401847" y="2856674"/>
                <a:ext cx="376377" cy="184395"/>
              </a:xfrm>
              <a:custGeom>
                <a:avLst/>
                <a:gdLst>
                  <a:gd name="T0" fmla="*/ 30 w 37"/>
                  <a:gd name="T1" fmla="*/ 12 h 17"/>
                  <a:gd name="T2" fmla="*/ 27 w 37"/>
                  <a:gd name="T3" fmla="*/ 13 h 17"/>
                  <a:gd name="T4" fmla="*/ 26 w 37"/>
                  <a:gd name="T5" fmla="*/ 10 h 17"/>
                  <a:gd name="T6" fmla="*/ 23 w 37"/>
                  <a:gd name="T7" fmla="*/ 8 h 17"/>
                  <a:gd name="T8" fmla="*/ 22 w 37"/>
                  <a:gd name="T9" fmla="*/ 10 h 17"/>
                  <a:gd name="T10" fmla="*/ 21 w 37"/>
                  <a:gd name="T11" fmla="*/ 9 h 17"/>
                  <a:gd name="T12" fmla="*/ 20 w 37"/>
                  <a:gd name="T13" fmla="*/ 13 h 17"/>
                  <a:gd name="T14" fmla="*/ 17 w 37"/>
                  <a:gd name="T15" fmla="*/ 14 h 17"/>
                  <a:gd name="T16" fmla="*/ 16 w 37"/>
                  <a:gd name="T17" fmla="*/ 16 h 17"/>
                  <a:gd name="T18" fmla="*/ 12 w 37"/>
                  <a:gd name="T19" fmla="*/ 17 h 17"/>
                  <a:gd name="T20" fmla="*/ 10 w 37"/>
                  <a:gd name="T21" fmla="*/ 15 h 17"/>
                  <a:gd name="T22" fmla="*/ 5 w 37"/>
                  <a:gd name="T23" fmla="*/ 16 h 17"/>
                  <a:gd name="T24" fmla="*/ 1 w 37"/>
                  <a:gd name="T25" fmla="*/ 17 h 17"/>
                  <a:gd name="T26" fmla="*/ 2 w 37"/>
                  <a:gd name="T27" fmla="*/ 13 h 17"/>
                  <a:gd name="T28" fmla="*/ 0 w 37"/>
                  <a:gd name="T29" fmla="*/ 14 h 17"/>
                  <a:gd name="T30" fmla="*/ 6 w 37"/>
                  <a:gd name="T31" fmla="*/ 12 h 17"/>
                  <a:gd name="T32" fmla="*/ 9 w 37"/>
                  <a:gd name="T33" fmla="*/ 10 h 17"/>
                  <a:gd name="T34" fmla="*/ 13 w 37"/>
                  <a:gd name="T35" fmla="*/ 7 h 17"/>
                  <a:gd name="T36" fmla="*/ 18 w 37"/>
                  <a:gd name="T37" fmla="*/ 3 h 17"/>
                  <a:gd name="T38" fmla="*/ 24 w 37"/>
                  <a:gd name="T39" fmla="*/ 3 h 17"/>
                  <a:gd name="T40" fmla="*/ 30 w 37"/>
                  <a:gd name="T41" fmla="*/ 3 h 17"/>
                  <a:gd name="T42" fmla="*/ 32 w 37"/>
                  <a:gd name="T43" fmla="*/ 0 h 17"/>
                  <a:gd name="T44" fmla="*/ 36 w 37"/>
                  <a:gd name="T45" fmla="*/ 2 h 17"/>
                  <a:gd name="T46" fmla="*/ 34 w 37"/>
                  <a:gd name="T47" fmla="*/ 4 h 17"/>
                  <a:gd name="T48" fmla="*/ 34 w 37"/>
                  <a:gd name="T49" fmla="*/ 7 h 17"/>
                  <a:gd name="T50" fmla="*/ 35 w 37"/>
                  <a:gd name="T51" fmla="*/ 9 h 17"/>
                  <a:gd name="T52" fmla="*/ 31 w 37"/>
                  <a:gd name="T53" fmla="*/ 10 h 17"/>
                  <a:gd name="T54" fmla="*/ 30 w 37"/>
                  <a:gd name="T55" fmla="*/ 12 h 17"/>
                  <a:gd name="T56" fmla="*/ 30 w 37"/>
                  <a:gd name="T57" fmla="*/ 1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7" h="17">
                    <a:moveTo>
                      <a:pt x="30" y="12"/>
                    </a:moveTo>
                    <a:cubicBezTo>
                      <a:pt x="29" y="13"/>
                      <a:pt x="27" y="13"/>
                      <a:pt x="27" y="13"/>
                    </a:cubicBezTo>
                    <a:cubicBezTo>
                      <a:pt x="24" y="13"/>
                      <a:pt x="25" y="11"/>
                      <a:pt x="26" y="10"/>
                    </a:cubicBezTo>
                    <a:cubicBezTo>
                      <a:pt x="27" y="8"/>
                      <a:pt x="24" y="7"/>
                      <a:pt x="23" y="8"/>
                    </a:cubicBezTo>
                    <a:cubicBezTo>
                      <a:pt x="23" y="9"/>
                      <a:pt x="23" y="10"/>
                      <a:pt x="22" y="10"/>
                    </a:cubicBezTo>
                    <a:cubicBezTo>
                      <a:pt x="22" y="10"/>
                      <a:pt x="21" y="10"/>
                      <a:pt x="21" y="9"/>
                    </a:cubicBezTo>
                    <a:cubicBezTo>
                      <a:pt x="20" y="10"/>
                      <a:pt x="21" y="12"/>
                      <a:pt x="20" y="13"/>
                    </a:cubicBezTo>
                    <a:cubicBezTo>
                      <a:pt x="19" y="15"/>
                      <a:pt x="18" y="13"/>
                      <a:pt x="17" y="14"/>
                    </a:cubicBezTo>
                    <a:cubicBezTo>
                      <a:pt x="16" y="14"/>
                      <a:pt x="17" y="16"/>
                      <a:pt x="16" y="16"/>
                    </a:cubicBezTo>
                    <a:cubicBezTo>
                      <a:pt x="16" y="17"/>
                      <a:pt x="13" y="17"/>
                      <a:pt x="12" y="17"/>
                    </a:cubicBezTo>
                    <a:cubicBezTo>
                      <a:pt x="11" y="16"/>
                      <a:pt x="11" y="14"/>
                      <a:pt x="10" y="15"/>
                    </a:cubicBezTo>
                    <a:cubicBezTo>
                      <a:pt x="8" y="16"/>
                      <a:pt x="7" y="16"/>
                      <a:pt x="5" y="16"/>
                    </a:cubicBezTo>
                    <a:cubicBezTo>
                      <a:pt x="4" y="16"/>
                      <a:pt x="2" y="17"/>
                      <a:pt x="1" y="17"/>
                    </a:cubicBezTo>
                    <a:cubicBezTo>
                      <a:pt x="0" y="17"/>
                      <a:pt x="3" y="14"/>
                      <a:pt x="2" y="13"/>
                    </a:cubicBezTo>
                    <a:cubicBezTo>
                      <a:pt x="2" y="13"/>
                      <a:pt x="1" y="14"/>
                      <a:pt x="0" y="14"/>
                    </a:cubicBezTo>
                    <a:cubicBezTo>
                      <a:pt x="0" y="13"/>
                      <a:pt x="5" y="12"/>
                      <a:pt x="6" y="12"/>
                    </a:cubicBezTo>
                    <a:cubicBezTo>
                      <a:pt x="8" y="12"/>
                      <a:pt x="8" y="11"/>
                      <a:pt x="9" y="10"/>
                    </a:cubicBezTo>
                    <a:cubicBezTo>
                      <a:pt x="11" y="8"/>
                      <a:pt x="12" y="8"/>
                      <a:pt x="13" y="7"/>
                    </a:cubicBezTo>
                    <a:cubicBezTo>
                      <a:pt x="15" y="5"/>
                      <a:pt x="16" y="3"/>
                      <a:pt x="18" y="3"/>
                    </a:cubicBezTo>
                    <a:cubicBezTo>
                      <a:pt x="20" y="2"/>
                      <a:pt x="22" y="2"/>
                      <a:pt x="24" y="3"/>
                    </a:cubicBezTo>
                    <a:cubicBezTo>
                      <a:pt x="26" y="3"/>
                      <a:pt x="29" y="4"/>
                      <a:pt x="30" y="3"/>
                    </a:cubicBezTo>
                    <a:cubicBezTo>
                      <a:pt x="31" y="2"/>
                      <a:pt x="30" y="0"/>
                      <a:pt x="32" y="0"/>
                    </a:cubicBezTo>
                    <a:cubicBezTo>
                      <a:pt x="32" y="0"/>
                      <a:pt x="36" y="1"/>
                      <a:pt x="36" y="2"/>
                    </a:cubicBezTo>
                    <a:cubicBezTo>
                      <a:pt x="37" y="2"/>
                      <a:pt x="34" y="3"/>
                      <a:pt x="34" y="4"/>
                    </a:cubicBezTo>
                    <a:cubicBezTo>
                      <a:pt x="34" y="5"/>
                      <a:pt x="37" y="6"/>
                      <a:pt x="34" y="7"/>
                    </a:cubicBezTo>
                    <a:cubicBezTo>
                      <a:pt x="33" y="8"/>
                      <a:pt x="36" y="9"/>
                      <a:pt x="35" y="9"/>
                    </a:cubicBezTo>
                    <a:cubicBezTo>
                      <a:pt x="33" y="10"/>
                      <a:pt x="32" y="10"/>
                      <a:pt x="31" y="10"/>
                    </a:cubicBezTo>
                    <a:cubicBezTo>
                      <a:pt x="31" y="11"/>
                      <a:pt x="31" y="11"/>
                      <a:pt x="30" y="12"/>
                    </a:cubicBezTo>
                    <a:cubicBezTo>
                      <a:pt x="29" y="13"/>
                      <a:pt x="31" y="11"/>
                      <a:pt x="30" y="12"/>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08" name="Freeform 581">
                <a:extLst>
                  <a:ext uri="{FF2B5EF4-FFF2-40B4-BE49-F238E27FC236}">
                    <a16:creationId xmlns:a16="http://schemas.microsoft.com/office/drawing/2014/main" id="{3BC18539-53B5-1C85-E79E-914F8EDF2AC0}"/>
                  </a:ext>
                </a:extLst>
              </p:cNvPr>
              <p:cNvSpPr>
                <a:spLocks/>
              </p:cNvSpPr>
              <p:nvPr/>
            </p:nvSpPr>
            <p:spPr bwMode="auto">
              <a:xfrm>
                <a:off x="5809589" y="2930426"/>
                <a:ext cx="80154" cy="22128"/>
              </a:xfrm>
              <a:custGeom>
                <a:avLst/>
                <a:gdLst>
                  <a:gd name="T0" fmla="*/ 6 w 8"/>
                  <a:gd name="T1" fmla="*/ 2 h 2"/>
                  <a:gd name="T2" fmla="*/ 3 w 8"/>
                  <a:gd name="T3" fmla="*/ 0 h 2"/>
                  <a:gd name="T4" fmla="*/ 6 w 8"/>
                  <a:gd name="T5" fmla="*/ 2 h 2"/>
                </a:gdLst>
                <a:ahLst/>
                <a:cxnLst>
                  <a:cxn ang="0">
                    <a:pos x="T0" y="T1"/>
                  </a:cxn>
                  <a:cxn ang="0">
                    <a:pos x="T2" y="T3"/>
                  </a:cxn>
                  <a:cxn ang="0">
                    <a:pos x="T4" y="T5"/>
                  </a:cxn>
                </a:cxnLst>
                <a:rect l="0" t="0" r="r" b="b"/>
                <a:pathLst>
                  <a:path w="8" h="2">
                    <a:moveTo>
                      <a:pt x="6" y="2"/>
                    </a:moveTo>
                    <a:cubicBezTo>
                      <a:pt x="4" y="2"/>
                      <a:pt x="0" y="1"/>
                      <a:pt x="3" y="0"/>
                    </a:cubicBezTo>
                    <a:cubicBezTo>
                      <a:pt x="5" y="0"/>
                      <a:pt x="8" y="2"/>
                      <a:pt x="6" y="2"/>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09" name="Freeform 582">
                <a:extLst>
                  <a:ext uri="{FF2B5EF4-FFF2-40B4-BE49-F238E27FC236}">
                    <a16:creationId xmlns:a16="http://schemas.microsoft.com/office/drawing/2014/main" id="{4058EFC6-57B4-83BE-228D-653C3C1C23C0}"/>
                  </a:ext>
                </a:extLst>
              </p:cNvPr>
              <p:cNvSpPr>
                <a:spLocks/>
              </p:cNvSpPr>
              <p:nvPr/>
            </p:nvSpPr>
            <p:spPr bwMode="auto">
              <a:xfrm>
                <a:off x="5879289" y="2779230"/>
                <a:ext cx="216069" cy="106947"/>
              </a:xfrm>
              <a:custGeom>
                <a:avLst/>
                <a:gdLst>
                  <a:gd name="T0" fmla="*/ 7 w 21"/>
                  <a:gd name="T1" fmla="*/ 9 h 10"/>
                  <a:gd name="T2" fmla="*/ 2 w 21"/>
                  <a:gd name="T3" fmla="*/ 4 h 10"/>
                  <a:gd name="T4" fmla="*/ 9 w 21"/>
                  <a:gd name="T5" fmla="*/ 2 h 10"/>
                  <a:gd name="T6" fmla="*/ 17 w 21"/>
                  <a:gd name="T7" fmla="*/ 0 h 10"/>
                  <a:gd name="T8" fmla="*/ 19 w 21"/>
                  <a:gd name="T9" fmla="*/ 2 h 10"/>
                  <a:gd name="T10" fmla="*/ 14 w 21"/>
                  <a:gd name="T11" fmla="*/ 4 h 10"/>
                  <a:gd name="T12" fmla="*/ 15 w 21"/>
                  <a:gd name="T13" fmla="*/ 7 h 10"/>
                  <a:gd name="T14" fmla="*/ 7 w 21"/>
                  <a:gd name="T15" fmla="*/ 9 h 10"/>
                  <a:gd name="T16" fmla="*/ 7 w 21"/>
                  <a:gd name="T17"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0">
                    <a:moveTo>
                      <a:pt x="7" y="9"/>
                    </a:moveTo>
                    <a:cubicBezTo>
                      <a:pt x="6" y="9"/>
                      <a:pt x="0" y="6"/>
                      <a:pt x="2" y="4"/>
                    </a:cubicBezTo>
                    <a:cubicBezTo>
                      <a:pt x="4" y="2"/>
                      <a:pt x="7" y="2"/>
                      <a:pt x="9" y="2"/>
                    </a:cubicBezTo>
                    <a:cubicBezTo>
                      <a:pt x="12" y="1"/>
                      <a:pt x="15" y="0"/>
                      <a:pt x="17" y="0"/>
                    </a:cubicBezTo>
                    <a:cubicBezTo>
                      <a:pt x="18" y="0"/>
                      <a:pt x="21" y="1"/>
                      <a:pt x="19" y="2"/>
                    </a:cubicBezTo>
                    <a:cubicBezTo>
                      <a:pt x="18" y="3"/>
                      <a:pt x="15" y="2"/>
                      <a:pt x="14" y="4"/>
                    </a:cubicBezTo>
                    <a:cubicBezTo>
                      <a:pt x="14" y="4"/>
                      <a:pt x="19" y="6"/>
                      <a:pt x="15" y="7"/>
                    </a:cubicBezTo>
                    <a:cubicBezTo>
                      <a:pt x="13" y="8"/>
                      <a:pt x="10" y="10"/>
                      <a:pt x="7" y="9"/>
                    </a:cubicBezTo>
                    <a:cubicBezTo>
                      <a:pt x="5" y="9"/>
                      <a:pt x="9" y="10"/>
                      <a:pt x="7" y="9"/>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10" name="Freeform 583">
                <a:extLst>
                  <a:ext uri="{FF2B5EF4-FFF2-40B4-BE49-F238E27FC236}">
                    <a16:creationId xmlns:a16="http://schemas.microsoft.com/office/drawing/2014/main" id="{6C559FDE-95B0-2300-6063-8D1C582AD074}"/>
                  </a:ext>
                </a:extLst>
              </p:cNvPr>
              <p:cNvSpPr>
                <a:spLocks/>
              </p:cNvSpPr>
              <p:nvPr/>
            </p:nvSpPr>
            <p:spPr bwMode="auto">
              <a:xfrm>
                <a:off x="5788678" y="2801354"/>
                <a:ext cx="80154" cy="44255"/>
              </a:xfrm>
              <a:custGeom>
                <a:avLst/>
                <a:gdLst>
                  <a:gd name="T0" fmla="*/ 6 w 8"/>
                  <a:gd name="T1" fmla="*/ 4 h 4"/>
                  <a:gd name="T2" fmla="*/ 3 w 8"/>
                  <a:gd name="T3" fmla="*/ 0 h 4"/>
                  <a:gd name="T4" fmla="*/ 6 w 8"/>
                  <a:gd name="T5" fmla="*/ 4 h 4"/>
                </a:gdLst>
                <a:ahLst/>
                <a:cxnLst>
                  <a:cxn ang="0">
                    <a:pos x="T0" y="T1"/>
                  </a:cxn>
                  <a:cxn ang="0">
                    <a:pos x="T2" y="T3"/>
                  </a:cxn>
                  <a:cxn ang="0">
                    <a:pos x="T4" y="T5"/>
                  </a:cxn>
                </a:cxnLst>
                <a:rect l="0" t="0" r="r" b="b"/>
                <a:pathLst>
                  <a:path w="8" h="4">
                    <a:moveTo>
                      <a:pt x="6" y="4"/>
                    </a:moveTo>
                    <a:cubicBezTo>
                      <a:pt x="4" y="4"/>
                      <a:pt x="0" y="0"/>
                      <a:pt x="3" y="0"/>
                    </a:cubicBezTo>
                    <a:cubicBezTo>
                      <a:pt x="6" y="0"/>
                      <a:pt x="8" y="3"/>
                      <a:pt x="6" y="4"/>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11" name="Freeform 584">
                <a:extLst>
                  <a:ext uri="{FF2B5EF4-FFF2-40B4-BE49-F238E27FC236}">
                    <a16:creationId xmlns:a16="http://schemas.microsoft.com/office/drawing/2014/main" id="{DC63B4C6-7922-A890-A9BA-5905084AB419}"/>
                  </a:ext>
                </a:extLst>
              </p:cNvPr>
              <p:cNvSpPr>
                <a:spLocks/>
              </p:cNvSpPr>
              <p:nvPr/>
            </p:nvSpPr>
            <p:spPr bwMode="auto">
              <a:xfrm>
                <a:off x="5900199" y="2701782"/>
                <a:ext cx="216069" cy="77445"/>
              </a:xfrm>
              <a:custGeom>
                <a:avLst/>
                <a:gdLst>
                  <a:gd name="T0" fmla="*/ 1 w 21"/>
                  <a:gd name="T1" fmla="*/ 5 h 7"/>
                  <a:gd name="T2" fmla="*/ 4 w 21"/>
                  <a:gd name="T3" fmla="*/ 4 h 7"/>
                  <a:gd name="T4" fmla="*/ 9 w 21"/>
                  <a:gd name="T5" fmla="*/ 1 h 7"/>
                  <a:gd name="T6" fmla="*/ 18 w 21"/>
                  <a:gd name="T7" fmla="*/ 3 h 7"/>
                  <a:gd name="T8" fmla="*/ 11 w 21"/>
                  <a:gd name="T9" fmla="*/ 6 h 7"/>
                  <a:gd name="T10" fmla="*/ 6 w 21"/>
                  <a:gd name="T11" fmla="*/ 6 h 7"/>
                  <a:gd name="T12" fmla="*/ 1 w 21"/>
                  <a:gd name="T13" fmla="*/ 5 h 7"/>
                  <a:gd name="T14" fmla="*/ 1 w 21"/>
                  <a:gd name="T15" fmla="*/ 5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7">
                    <a:moveTo>
                      <a:pt x="1" y="5"/>
                    </a:moveTo>
                    <a:cubicBezTo>
                      <a:pt x="0" y="5"/>
                      <a:pt x="3" y="4"/>
                      <a:pt x="4" y="4"/>
                    </a:cubicBezTo>
                    <a:cubicBezTo>
                      <a:pt x="6" y="3"/>
                      <a:pt x="7" y="2"/>
                      <a:pt x="9" y="1"/>
                    </a:cubicBezTo>
                    <a:cubicBezTo>
                      <a:pt x="12" y="0"/>
                      <a:pt x="15" y="1"/>
                      <a:pt x="18" y="3"/>
                    </a:cubicBezTo>
                    <a:cubicBezTo>
                      <a:pt x="21" y="6"/>
                      <a:pt x="12" y="6"/>
                      <a:pt x="11" y="6"/>
                    </a:cubicBezTo>
                    <a:cubicBezTo>
                      <a:pt x="9" y="6"/>
                      <a:pt x="8" y="7"/>
                      <a:pt x="6" y="6"/>
                    </a:cubicBezTo>
                    <a:cubicBezTo>
                      <a:pt x="4" y="5"/>
                      <a:pt x="2" y="6"/>
                      <a:pt x="1" y="5"/>
                    </a:cubicBezTo>
                    <a:cubicBezTo>
                      <a:pt x="0" y="4"/>
                      <a:pt x="2" y="6"/>
                      <a:pt x="1" y="5"/>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12" name="Freeform 585">
                <a:extLst>
                  <a:ext uri="{FF2B5EF4-FFF2-40B4-BE49-F238E27FC236}">
                    <a16:creationId xmlns:a16="http://schemas.microsoft.com/office/drawing/2014/main" id="{4595F0FB-F966-FEC7-335A-7AEB839B08A5}"/>
                  </a:ext>
                </a:extLst>
              </p:cNvPr>
              <p:cNvSpPr>
                <a:spLocks/>
              </p:cNvSpPr>
              <p:nvPr/>
            </p:nvSpPr>
            <p:spPr bwMode="auto">
              <a:xfrm>
                <a:off x="6422942" y="2930426"/>
                <a:ext cx="285766" cy="206523"/>
              </a:xfrm>
              <a:custGeom>
                <a:avLst/>
                <a:gdLst>
                  <a:gd name="T0" fmla="*/ 22 w 28"/>
                  <a:gd name="T1" fmla="*/ 19 h 19"/>
                  <a:gd name="T2" fmla="*/ 15 w 28"/>
                  <a:gd name="T3" fmla="*/ 19 h 19"/>
                  <a:gd name="T4" fmla="*/ 15 w 28"/>
                  <a:gd name="T5" fmla="*/ 17 h 19"/>
                  <a:gd name="T6" fmla="*/ 12 w 28"/>
                  <a:gd name="T7" fmla="*/ 15 h 19"/>
                  <a:gd name="T8" fmla="*/ 17 w 28"/>
                  <a:gd name="T9" fmla="*/ 13 h 19"/>
                  <a:gd name="T10" fmla="*/ 16 w 28"/>
                  <a:gd name="T11" fmla="*/ 12 h 19"/>
                  <a:gd name="T12" fmla="*/ 9 w 28"/>
                  <a:gd name="T13" fmla="*/ 13 h 19"/>
                  <a:gd name="T14" fmla="*/ 2 w 28"/>
                  <a:gd name="T15" fmla="*/ 13 h 19"/>
                  <a:gd name="T16" fmla="*/ 1 w 28"/>
                  <a:gd name="T17" fmla="*/ 12 h 19"/>
                  <a:gd name="T18" fmla="*/ 7 w 28"/>
                  <a:gd name="T19" fmla="*/ 10 h 19"/>
                  <a:gd name="T20" fmla="*/ 4 w 28"/>
                  <a:gd name="T21" fmla="*/ 8 h 19"/>
                  <a:gd name="T22" fmla="*/ 7 w 28"/>
                  <a:gd name="T23" fmla="*/ 6 h 19"/>
                  <a:gd name="T24" fmla="*/ 3 w 28"/>
                  <a:gd name="T25" fmla="*/ 6 h 19"/>
                  <a:gd name="T26" fmla="*/ 7 w 28"/>
                  <a:gd name="T27" fmla="*/ 4 h 19"/>
                  <a:gd name="T28" fmla="*/ 13 w 28"/>
                  <a:gd name="T29" fmla="*/ 8 h 19"/>
                  <a:gd name="T30" fmla="*/ 16 w 28"/>
                  <a:gd name="T31" fmla="*/ 9 h 19"/>
                  <a:gd name="T32" fmla="*/ 13 w 28"/>
                  <a:gd name="T33" fmla="*/ 7 h 19"/>
                  <a:gd name="T34" fmla="*/ 14 w 28"/>
                  <a:gd name="T35" fmla="*/ 5 h 19"/>
                  <a:gd name="T36" fmla="*/ 11 w 28"/>
                  <a:gd name="T37" fmla="*/ 4 h 19"/>
                  <a:gd name="T38" fmla="*/ 11 w 28"/>
                  <a:gd name="T39" fmla="*/ 2 h 19"/>
                  <a:gd name="T40" fmla="*/ 7 w 28"/>
                  <a:gd name="T41" fmla="*/ 3 h 19"/>
                  <a:gd name="T42" fmla="*/ 13 w 28"/>
                  <a:gd name="T43" fmla="*/ 1 h 19"/>
                  <a:gd name="T44" fmla="*/ 12 w 28"/>
                  <a:gd name="T45" fmla="*/ 2 h 19"/>
                  <a:gd name="T46" fmla="*/ 15 w 28"/>
                  <a:gd name="T47" fmla="*/ 3 h 19"/>
                  <a:gd name="T48" fmla="*/ 21 w 28"/>
                  <a:gd name="T49" fmla="*/ 2 h 19"/>
                  <a:gd name="T50" fmla="*/ 26 w 28"/>
                  <a:gd name="T51" fmla="*/ 8 h 19"/>
                  <a:gd name="T52" fmla="*/ 27 w 28"/>
                  <a:gd name="T53" fmla="*/ 12 h 19"/>
                  <a:gd name="T54" fmla="*/ 26 w 28"/>
                  <a:gd name="T55" fmla="*/ 14 h 19"/>
                  <a:gd name="T56" fmla="*/ 26 w 28"/>
                  <a:gd name="T57" fmla="*/ 17 h 19"/>
                  <a:gd name="T58" fmla="*/ 22 w 28"/>
                  <a:gd name="T5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8" h="19">
                    <a:moveTo>
                      <a:pt x="22" y="19"/>
                    </a:moveTo>
                    <a:cubicBezTo>
                      <a:pt x="20" y="19"/>
                      <a:pt x="17" y="19"/>
                      <a:pt x="15" y="19"/>
                    </a:cubicBezTo>
                    <a:cubicBezTo>
                      <a:pt x="12" y="19"/>
                      <a:pt x="15" y="18"/>
                      <a:pt x="15" y="17"/>
                    </a:cubicBezTo>
                    <a:cubicBezTo>
                      <a:pt x="16" y="16"/>
                      <a:pt x="11" y="16"/>
                      <a:pt x="12" y="15"/>
                    </a:cubicBezTo>
                    <a:cubicBezTo>
                      <a:pt x="13" y="14"/>
                      <a:pt x="15" y="13"/>
                      <a:pt x="17" y="13"/>
                    </a:cubicBezTo>
                    <a:cubicBezTo>
                      <a:pt x="18" y="12"/>
                      <a:pt x="17" y="12"/>
                      <a:pt x="16" y="12"/>
                    </a:cubicBezTo>
                    <a:cubicBezTo>
                      <a:pt x="14" y="11"/>
                      <a:pt x="12" y="12"/>
                      <a:pt x="9" y="13"/>
                    </a:cubicBezTo>
                    <a:cubicBezTo>
                      <a:pt x="7" y="13"/>
                      <a:pt x="5" y="13"/>
                      <a:pt x="2" y="13"/>
                    </a:cubicBezTo>
                    <a:cubicBezTo>
                      <a:pt x="2" y="14"/>
                      <a:pt x="0" y="14"/>
                      <a:pt x="1" y="12"/>
                    </a:cubicBezTo>
                    <a:cubicBezTo>
                      <a:pt x="3" y="10"/>
                      <a:pt x="5" y="11"/>
                      <a:pt x="7" y="10"/>
                    </a:cubicBezTo>
                    <a:cubicBezTo>
                      <a:pt x="11" y="9"/>
                      <a:pt x="4" y="9"/>
                      <a:pt x="4" y="8"/>
                    </a:cubicBezTo>
                    <a:cubicBezTo>
                      <a:pt x="3" y="8"/>
                      <a:pt x="7" y="6"/>
                      <a:pt x="7" y="6"/>
                    </a:cubicBezTo>
                    <a:cubicBezTo>
                      <a:pt x="7" y="6"/>
                      <a:pt x="4" y="6"/>
                      <a:pt x="3" y="6"/>
                    </a:cubicBezTo>
                    <a:cubicBezTo>
                      <a:pt x="3" y="5"/>
                      <a:pt x="6" y="4"/>
                      <a:pt x="7" y="4"/>
                    </a:cubicBezTo>
                    <a:cubicBezTo>
                      <a:pt x="9" y="4"/>
                      <a:pt x="11" y="7"/>
                      <a:pt x="13" y="8"/>
                    </a:cubicBezTo>
                    <a:cubicBezTo>
                      <a:pt x="14" y="8"/>
                      <a:pt x="15" y="10"/>
                      <a:pt x="16" y="9"/>
                    </a:cubicBezTo>
                    <a:cubicBezTo>
                      <a:pt x="19" y="7"/>
                      <a:pt x="13" y="7"/>
                      <a:pt x="13" y="7"/>
                    </a:cubicBezTo>
                    <a:cubicBezTo>
                      <a:pt x="14" y="7"/>
                      <a:pt x="18" y="6"/>
                      <a:pt x="14" y="5"/>
                    </a:cubicBezTo>
                    <a:cubicBezTo>
                      <a:pt x="13" y="5"/>
                      <a:pt x="12" y="5"/>
                      <a:pt x="11" y="4"/>
                    </a:cubicBezTo>
                    <a:cubicBezTo>
                      <a:pt x="9" y="3"/>
                      <a:pt x="11" y="3"/>
                      <a:pt x="11" y="2"/>
                    </a:cubicBezTo>
                    <a:cubicBezTo>
                      <a:pt x="10" y="2"/>
                      <a:pt x="7" y="3"/>
                      <a:pt x="7" y="3"/>
                    </a:cubicBezTo>
                    <a:cubicBezTo>
                      <a:pt x="6" y="2"/>
                      <a:pt x="13" y="1"/>
                      <a:pt x="13" y="1"/>
                    </a:cubicBezTo>
                    <a:cubicBezTo>
                      <a:pt x="13" y="1"/>
                      <a:pt x="12" y="2"/>
                      <a:pt x="12" y="2"/>
                    </a:cubicBezTo>
                    <a:cubicBezTo>
                      <a:pt x="11" y="3"/>
                      <a:pt x="14" y="3"/>
                      <a:pt x="15" y="3"/>
                    </a:cubicBezTo>
                    <a:cubicBezTo>
                      <a:pt x="18" y="4"/>
                      <a:pt x="19" y="4"/>
                      <a:pt x="21" y="2"/>
                    </a:cubicBezTo>
                    <a:cubicBezTo>
                      <a:pt x="24" y="0"/>
                      <a:pt x="27" y="6"/>
                      <a:pt x="26" y="8"/>
                    </a:cubicBezTo>
                    <a:cubicBezTo>
                      <a:pt x="26" y="10"/>
                      <a:pt x="26" y="11"/>
                      <a:pt x="27" y="12"/>
                    </a:cubicBezTo>
                    <a:cubicBezTo>
                      <a:pt x="28" y="14"/>
                      <a:pt x="28" y="15"/>
                      <a:pt x="26" y="14"/>
                    </a:cubicBezTo>
                    <a:cubicBezTo>
                      <a:pt x="24" y="12"/>
                      <a:pt x="25" y="16"/>
                      <a:pt x="26" y="17"/>
                    </a:cubicBezTo>
                    <a:cubicBezTo>
                      <a:pt x="27" y="18"/>
                      <a:pt x="23" y="19"/>
                      <a:pt x="22" y="19"/>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13" name="Freeform 586">
                <a:extLst>
                  <a:ext uri="{FF2B5EF4-FFF2-40B4-BE49-F238E27FC236}">
                    <a16:creationId xmlns:a16="http://schemas.microsoft.com/office/drawing/2014/main" id="{730D3C21-7E8F-A7A1-0EF3-AFE09FB531A0}"/>
                  </a:ext>
                </a:extLst>
              </p:cNvPr>
              <p:cNvSpPr>
                <a:spLocks/>
              </p:cNvSpPr>
              <p:nvPr/>
            </p:nvSpPr>
            <p:spPr bwMode="auto">
              <a:xfrm>
                <a:off x="6391579" y="3030002"/>
                <a:ext cx="90610" cy="29502"/>
              </a:xfrm>
              <a:custGeom>
                <a:avLst/>
                <a:gdLst>
                  <a:gd name="T0" fmla="*/ 1 w 9"/>
                  <a:gd name="T1" fmla="*/ 3 h 3"/>
                  <a:gd name="T2" fmla="*/ 7 w 9"/>
                  <a:gd name="T3" fmla="*/ 0 h 3"/>
                  <a:gd name="T4" fmla="*/ 1 w 9"/>
                  <a:gd name="T5" fmla="*/ 3 h 3"/>
                </a:gdLst>
                <a:ahLst/>
                <a:cxnLst>
                  <a:cxn ang="0">
                    <a:pos x="T0" y="T1"/>
                  </a:cxn>
                  <a:cxn ang="0">
                    <a:pos x="T2" y="T3"/>
                  </a:cxn>
                  <a:cxn ang="0">
                    <a:pos x="T4" y="T5"/>
                  </a:cxn>
                </a:cxnLst>
                <a:rect l="0" t="0" r="r" b="b"/>
                <a:pathLst>
                  <a:path w="9" h="3">
                    <a:moveTo>
                      <a:pt x="1" y="3"/>
                    </a:moveTo>
                    <a:cubicBezTo>
                      <a:pt x="4" y="2"/>
                      <a:pt x="9" y="0"/>
                      <a:pt x="7" y="0"/>
                    </a:cubicBezTo>
                    <a:cubicBezTo>
                      <a:pt x="4" y="0"/>
                      <a:pt x="0" y="3"/>
                      <a:pt x="1" y="3"/>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14" name="Freeform 587">
                <a:extLst>
                  <a:ext uri="{FF2B5EF4-FFF2-40B4-BE49-F238E27FC236}">
                    <a16:creationId xmlns:a16="http://schemas.microsoft.com/office/drawing/2014/main" id="{F5C9AB68-DF4F-8555-79E1-33984309864C}"/>
                  </a:ext>
                </a:extLst>
              </p:cNvPr>
              <p:cNvSpPr>
                <a:spLocks/>
              </p:cNvSpPr>
              <p:nvPr/>
            </p:nvSpPr>
            <p:spPr bwMode="auto">
              <a:xfrm>
                <a:off x="6370669" y="3018939"/>
                <a:ext cx="83638" cy="22128"/>
              </a:xfrm>
              <a:custGeom>
                <a:avLst/>
                <a:gdLst>
                  <a:gd name="T0" fmla="*/ 1 w 8"/>
                  <a:gd name="T1" fmla="*/ 2 h 2"/>
                  <a:gd name="T2" fmla="*/ 6 w 8"/>
                  <a:gd name="T3" fmla="*/ 0 h 2"/>
                  <a:gd name="T4" fmla="*/ 1 w 8"/>
                  <a:gd name="T5" fmla="*/ 2 h 2"/>
                </a:gdLst>
                <a:ahLst/>
                <a:cxnLst>
                  <a:cxn ang="0">
                    <a:pos x="T0" y="T1"/>
                  </a:cxn>
                  <a:cxn ang="0">
                    <a:pos x="T2" y="T3"/>
                  </a:cxn>
                  <a:cxn ang="0">
                    <a:pos x="T4" y="T5"/>
                  </a:cxn>
                </a:cxnLst>
                <a:rect l="0" t="0" r="r" b="b"/>
                <a:pathLst>
                  <a:path w="8" h="2">
                    <a:moveTo>
                      <a:pt x="1" y="2"/>
                    </a:moveTo>
                    <a:cubicBezTo>
                      <a:pt x="0" y="2"/>
                      <a:pt x="4" y="0"/>
                      <a:pt x="6" y="0"/>
                    </a:cubicBezTo>
                    <a:cubicBezTo>
                      <a:pt x="8" y="0"/>
                      <a:pt x="4" y="2"/>
                      <a:pt x="1" y="2"/>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15" name="Freeform 588">
                <a:extLst>
                  <a:ext uri="{FF2B5EF4-FFF2-40B4-BE49-F238E27FC236}">
                    <a16:creationId xmlns:a16="http://schemas.microsoft.com/office/drawing/2014/main" id="{BAD13582-D1FD-4AF8-C1C7-8D8186C405C5}"/>
                  </a:ext>
                </a:extLst>
              </p:cNvPr>
              <p:cNvSpPr>
                <a:spLocks/>
              </p:cNvSpPr>
              <p:nvPr/>
            </p:nvSpPr>
            <p:spPr bwMode="auto">
              <a:xfrm>
                <a:off x="6328849" y="2985746"/>
                <a:ext cx="104549" cy="55320"/>
              </a:xfrm>
              <a:custGeom>
                <a:avLst/>
                <a:gdLst>
                  <a:gd name="T0" fmla="*/ 2 w 10"/>
                  <a:gd name="T1" fmla="*/ 3 h 5"/>
                  <a:gd name="T2" fmla="*/ 10 w 10"/>
                  <a:gd name="T3" fmla="*/ 1 h 5"/>
                  <a:gd name="T4" fmla="*/ 2 w 10"/>
                  <a:gd name="T5" fmla="*/ 3 h 5"/>
                </a:gdLst>
                <a:ahLst/>
                <a:cxnLst>
                  <a:cxn ang="0">
                    <a:pos x="T0" y="T1"/>
                  </a:cxn>
                  <a:cxn ang="0">
                    <a:pos x="T2" y="T3"/>
                  </a:cxn>
                  <a:cxn ang="0">
                    <a:pos x="T4" y="T5"/>
                  </a:cxn>
                </a:cxnLst>
                <a:rect l="0" t="0" r="r" b="b"/>
                <a:pathLst>
                  <a:path w="10" h="5">
                    <a:moveTo>
                      <a:pt x="2" y="3"/>
                    </a:moveTo>
                    <a:cubicBezTo>
                      <a:pt x="0" y="2"/>
                      <a:pt x="10" y="0"/>
                      <a:pt x="10" y="1"/>
                    </a:cubicBezTo>
                    <a:cubicBezTo>
                      <a:pt x="10" y="2"/>
                      <a:pt x="6" y="5"/>
                      <a:pt x="2" y="3"/>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16" name="Freeform 589">
                <a:extLst>
                  <a:ext uri="{FF2B5EF4-FFF2-40B4-BE49-F238E27FC236}">
                    <a16:creationId xmlns:a16="http://schemas.microsoft.com/office/drawing/2014/main" id="{52F8C8B0-F2B5-8314-8556-D6D85C663E7F}"/>
                  </a:ext>
                </a:extLst>
              </p:cNvPr>
              <p:cNvSpPr>
                <a:spLocks/>
              </p:cNvSpPr>
              <p:nvPr/>
            </p:nvSpPr>
            <p:spPr bwMode="auto">
              <a:xfrm>
                <a:off x="6339306" y="2941494"/>
                <a:ext cx="73184" cy="55320"/>
              </a:xfrm>
              <a:custGeom>
                <a:avLst/>
                <a:gdLst>
                  <a:gd name="T0" fmla="*/ 1 w 7"/>
                  <a:gd name="T1" fmla="*/ 5 h 5"/>
                  <a:gd name="T2" fmla="*/ 0 w 7"/>
                  <a:gd name="T3" fmla="*/ 1 h 5"/>
                  <a:gd name="T4" fmla="*/ 4 w 7"/>
                  <a:gd name="T5" fmla="*/ 2 h 5"/>
                  <a:gd name="T6" fmla="*/ 7 w 7"/>
                  <a:gd name="T7" fmla="*/ 4 h 5"/>
                  <a:gd name="T8" fmla="*/ 1 w 7"/>
                  <a:gd name="T9" fmla="*/ 5 h 5"/>
                  <a:gd name="T10" fmla="*/ 1 w 7"/>
                  <a:gd name="T11" fmla="*/ 5 h 5"/>
                </a:gdLst>
                <a:ahLst/>
                <a:cxnLst>
                  <a:cxn ang="0">
                    <a:pos x="T0" y="T1"/>
                  </a:cxn>
                  <a:cxn ang="0">
                    <a:pos x="T2" y="T3"/>
                  </a:cxn>
                  <a:cxn ang="0">
                    <a:pos x="T4" y="T5"/>
                  </a:cxn>
                  <a:cxn ang="0">
                    <a:pos x="T6" y="T7"/>
                  </a:cxn>
                  <a:cxn ang="0">
                    <a:pos x="T8" y="T9"/>
                  </a:cxn>
                  <a:cxn ang="0">
                    <a:pos x="T10" y="T11"/>
                  </a:cxn>
                </a:cxnLst>
                <a:rect l="0" t="0" r="r" b="b"/>
                <a:pathLst>
                  <a:path w="7" h="5">
                    <a:moveTo>
                      <a:pt x="1" y="5"/>
                    </a:moveTo>
                    <a:cubicBezTo>
                      <a:pt x="0" y="4"/>
                      <a:pt x="0" y="2"/>
                      <a:pt x="0" y="1"/>
                    </a:cubicBezTo>
                    <a:cubicBezTo>
                      <a:pt x="1" y="0"/>
                      <a:pt x="3" y="1"/>
                      <a:pt x="4" y="2"/>
                    </a:cubicBezTo>
                    <a:cubicBezTo>
                      <a:pt x="4" y="2"/>
                      <a:pt x="7" y="3"/>
                      <a:pt x="7" y="4"/>
                    </a:cubicBezTo>
                    <a:cubicBezTo>
                      <a:pt x="7" y="4"/>
                      <a:pt x="2" y="5"/>
                      <a:pt x="1" y="5"/>
                    </a:cubicBezTo>
                    <a:cubicBezTo>
                      <a:pt x="0" y="4"/>
                      <a:pt x="4" y="5"/>
                      <a:pt x="1" y="5"/>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17" name="Freeform 590">
                <a:extLst>
                  <a:ext uri="{FF2B5EF4-FFF2-40B4-BE49-F238E27FC236}">
                    <a16:creationId xmlns:a16="http://schemas.microsoft.com/office/drawing/2014/main" id="{45CC8E83-118B-3E6E-E819-617F865E0D5F}"/>
                  </a:ext>
                </a:extLst>
              </p:cNvPr>
              <p:cNvSpPr>
                <a:spLocks/>
              </p:cNvSpPr>
              <p:nvPr/>
            </p:nvSpPr>
            <p:spPr bwMode="auto">
              <a:xfrm>
                <a:off x="6238241" y="2812416"/>
                <a:ext cx="121974" cy="95888"/>
              </a:xfrm>
              <a:custGeom>
                <a:avLst/>
                <a:gdLst>
                  <a:gd name="T0" fmla="*/ 8 w 12"/>
                  <a:gd name="T1" fmla="*/ 8 h 9"/>
                  <a:gd name="T2" fmla="*/ 3 w 12"/>
                  <a:gd name="T3" fmla="*/ 1 h 9"/>
                  <a:gd name="T4" fmla="*/ 8 w 12"/>
                  <a:gd name="T5" fmla="*/ 8 h 9"/>
                </a:gdLst>
                <a:ahLst/>
                <a:cxnLst>
                  <a:cxn ang="0">
                    <a:pos x="T0" y="T1"/>
                  </a:cxn>
                  <a:cxn ang="0">
                    <a:pos x="T2" y="T3"/>
                  </a:cxn>
                  <a:cxn ang="0">
                    <a:pos x="T4" y="T5"/>
                  </a:cxn>
                </a:cxnLst>
                <a:rect l="0" t="0" r="r" b="b"/>
                <a:pathLst>
                  <a:path w="12" h="9">
                    <a:moveTo>
                      <a:pt x="8" y="8"/>
                    </a:moveTo>
                    <a:cubicBezTo>
                      <a:pt x="6" y="9"/>
                      <a:pt x="0" y="0"/>
                      <a:pt x="3" y="1"/>
                    </a:cubicBezTo>
                    <a:cubicBezTo>
                      <a:pt x="6" y="3"/>
                      <a:pt x="12" y="8"/>
                      <a:pt x="8" y="8"/>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18" name="Freeform 591">
                <a:extLst>
                  <a:ext uri="{FF2B5EF4-FFF2-40B4-BE49-F238E27FC236}">
                    <a16:creationId xmlns:a16="http://schemas.microsoft.com/office/drawing/2014/main" id="{FA120A90-B5AE-A385-D0F4-87C92A360E20}"/>
                  </a:ext>
                </a:extLst>
              </p:cNvPr>
              <p:cNvSpPr>
                <a:spLocks/>
              </p:cNvSpPr>
              <p:nvPr/>
            </p:nvSpPr>
            <p:spPr bwMode="auto">
              <a:xfrm>
                <a:off x="6433399" y="2801354"/>
                <a:ext cx="90610" cy="33190"/>
              </a:xfrm>
              <a:custGeom>
                <a:avLst/>
                <a:gdLst>
                  <a:gd name="T0" fmla="*/ 2 w 9"/>
                  <a:gd name="T1" fmla="*/ 1 h 3"/>
                  <a:gd name="T2" fmla="*/ 8 w 9"/>
                  <a:gd name="T3" fmla="*/ 2 h 3"/>
                  <a:gd name="T4" fmla="*/ 2 w 9"/>
                  <a:gd name="T5" fmla="*/ 1 h 3"/>
                </a:gdLst>
                <a:ahLst/>
                <a:cxnLst>
                  <a:cxn ang="0">
                    <a:pos x="T0" y="T1"/>
                  </a:cxn>
                  <a:cxn ang="0">
                    <a:pos x="T2" y="T3"/>
                  </a:cxn>
                  <a:cxn ang="0">
                    <a:pos x="T4" y="T5"/>
                  </a:cxn>
                </a:cxnLst>
                <a:rect l="0" t="0" r="r" b="b"/>
                <a:pathLst>
                  <a:path w="9" h="3">
                    <a:moveTo>
                      <a:pt x="2" y="1"/>
                    </a:moveTo>
                    <a:cubicBezTo>
                      <a:pt x="5" y="0"/>
                      <a:pt x="9" y="2"/>
                      <a:pt x="8" y="2"/>
                    </a:cubicBezTo>
                    <a:cubicBezTo>
                      <a:pt x="3" y="3"/>
                      <a:pt x="0" y="2"/>
                      <a:pt x="2" y="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19" name="Freeform 592">
                <a:extLst>
                  <a:ext uri="{FF2B5EF4-FFF2-40B4-BE49-F238E27FC236}">
                    <a16:creationId xmlns:a16="http://schemas.microsoft.com/office/drawing/2014/main" id="{2AEEB06A-B109-98E0-15D0-0E5BB868AE5B}"/>
                  </a:ext>
                </a:extLst>
              </p:cNvPr>
              <p:cNvSpPr>
                <a:spLocks/>
              </p:cNvSpPr>
              <p:nvPr/>
            </p:nvSpPr>
            <p:spPr bwMode="auto">
              <a:xfrm>
                <a:off x="6259149" y="2628024"/>
                <a:ext cx="365922" cy="206523"/>
              </a:xfrm>
              <a:custGeom>
                <a:avLst/>
                <a:gdLst>
                  <a:gd name="T0" fmla="*/ 28 w 36"/>
                  <a:gd name="T1" fmla="*/ 17 h 19"/>
                  <a:gd name="T2" fmla="*/ 27 w 36"/>
                  <a:gd name="T3" fmla="*/ 15 h 19"/>
                  <a:gd name="T4" fmla="*/ 22 w 36"/>
                  <a:gd name="T5" fmla="*/ 13 h 19"/>
                  <a:gd name="T6" fmla="*/ 14 w 36"/>
                  <a:gd name="T7" fmla="*/ 14 h 19"/>
                  <a:gd name="T8" fmla="*/ 18 w 36"/>
                  <a:gd name="T9" fmla="*/ 12 h 19"/>
                  <a:gd name="T10" fmla="*/ 8 w 36"/>
                  <a:gd name="T11" fmla="*/ 12 h 19"/>
                  <a:gd name="T12" fmla="*/ 13 w 36"/>
                  <a:gd name="T13" fmla="*/ 10 h 19"/>
                  <a:gd name="T14" fmla="*/ 12 w 36"/>
                  <a:gd name="T15" fmla="*/ 9 h 19"/>
                  <a:gd name="T16" fmla="*/ 13 w 36"/>
                  <a:gd name="T17" fmla="*/ 8 h 19"/>
                  <a:gd name="T18" fmla="*/ 11 w 36"/>
                  <a:gd name="T19" fmla="*/ 8 h 19"/>
                  <a:gd name="T20" fmla="*/ 10 w 36"/>
                  <a:gd name="T21" fmla="*/ 6 h 19"/>
                  <a:gd name="T22" fmla="*/ 6 w 36"/>
                  <a:gd name="T23" fmla="*/ 6 h 19"/>
                  <a:gd name="T24" fmla="*/ 3 w 36"/>
                  <a:gd name="T25" fmla="*/ 5 h 19"/>
                  <a:gd name="T26" fmla="*/ 9 w 36"/>
                  <a:gd name="T27" fmla="*/ 2 h 19"/>
                  <a:gd name="T28" fmla="*/ 16 w 36"/>
                  <a:gd name="T29" fmla="*/ 1 h 19"/>
                  <a:gd name="T30" fmla="*/ 18 w 36"/>
                  <a:gd name="T31" fmla="*/ 5 h 19"/>
                  <a:gd name="T32" fmla="*/ 22 w 36"/>
                  <a:gd name="T33" fmla="*/ 4 h 19"/>
                  <a:gd name="T34" fmla="*/ 25 w 36"/>
                  <a:gd name="T35" fmla="*/ 7 h 19"/>
                  <a:gd name="T36" fmla="*/ 30 w 36"/>
                  <a:gd name="T37" fmla="*/ 7 h 19"/>
                  <a:gd name="T38" fmla="*/ 33 w 36"/>
                  <a:gd name="T39" fmla="*/ 12 h 19"/>
                  <a:gd name="T40" fmla="*/ 34 w 36"/>
                  <a:gd name="T41" fmla="*/ 16 h 19"/>
                  <a:gd name="T42" fmla="*/ 28 w 36"/>
                  <a:gd name="T43" fmla="*/ 17 h 19"/>
                  <a:gd name="T44" fmla="*/ 28 w 36"/>
                  <a:gd name="T45" fmla="*/ 1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 h="19">
                    <a:moveTo>
                      <a:pt x="28" y="17"/>
                    </a:moveTo>
                    <a:cubicBezTo>
                      <a:pt x="27" y="17"/>
                      <a:pt x="27" y="16"/>
                      <a:pt x="27" y="15"/>
                    </a:cubicBezTo>
                    <a:cubicBezTo>
                      <a:pt x="26" y="14"/>
                      <a:pt x="23" y="13"/>
                      <a:pt x="22" y="13"/>
                    </a:cubicBezTo>
                    <a:cubicBezTo>
                      <a:pt x="21" y="13"/>
                      <a:pt x="14" y="15"/>
                      <a:pt x="14" y="14"/>
                    </a:cubicBezTo>
                    <a:cubicBezTo>
                      <a:pt x="14" y="14"/>
                      <a:pt x="18" y="12"/>
                      <a:pt x="18" y="12"/>
                    </a:cubicBezTo>
                    <a:cubicBezTo>
                      <a:pt x="15" y="11"/>
                      <a:pt x="11" y="14"/>
                      <a:pt x="8" y="12"/>
                    </a:cubicBezTo>
                    <a:cubicBezTo>
                      <a:pt x="2" y="9"/>
                      <a:pt x="13" y="10"/>
                      <a:pt x="13" y="10"/>
                    </a:cubicBezTo>
                    <a:cubicBezTo>
                      <a:pt x="13" y="10"/>
                      <a:pt x="12" y="9"/>
                      <a:pt x="12" y="9"/>
                    </a:cubicBezTo>
                    <a:cubicBezTo>
                      <a:pt x="12" y="9"/>
                      <a:pt x="13" y="8"/>
                      <a:pt x="13" y="8"/>
                    </a:cubicBezTo>
                    <a:cubicBezTo>
                      <a:pt x="14" y="7"/>
                      <a:pt x="11" y="8"/>
                      <a:pt x="11" y="8"/>
                    </a:cubicBezTo>
                    <a:cubicBezTo>
                      <a:pt x="10" y="7"/>
                      <a:pt x="12" y="6"/>
                      <a:pt x="10" y="6"/>
                    </a:cubicBezTo>
                    <a:cubicBezTo>
                      <a:pt x="9" y="6"/>
                      <a:pt x="7" y="7"/>
                      <a:pt x="6" y="6"/>
                    </a:cubicBezTo>
                    <a:cubicBezTo>
                      <a:pt x="6" y="5"/>
                      <a:pt x="4" y="6"/>
                      <a:pt x="3" y="5"/>
                    </a:cubicBezTo>
                    <a:cubicBezTo>
                      <a:pt x="0" y="0"/>
                      <a:pt x="7" y="2"/>
                      <a:pt x="9" y="2"/>
                    </a:cubicBezTo>
                    <a:cubicBezTo>
                      <a:pt x="11" y="1"/>
                      <a:pt x="14" y="0"/>
                      <a:pt x="16" y="1"/>
                    </a:cubicBezTo>
                    <a:cubicBezTo>
                      <a:pt x="19" y="2"/>
                      <a:pt x="14" y="7"/>
                      <a:pt x="18" y="5"/>
                    </a:cubicBezTo>
                    <a:cubicBezTo>
                      <a:pt x="19" y="5"/>
                      <a:pt x="21" y="3"/>
                      <a:pt x="22" y="4"/>
                    </a:cubicBezTo>
                    <a:cubicBezTo>
                      <a:pt x="23" y="5"/>
                      <a:pt x="24" y="7"/>
                      <a:pt x="25" y="7"/>
                    </a:cubicBezTo>
                    <a:cubicBezTo>
                      <a:pt x="26" y="7"/>
                      <a:pt x="29" y="6"/>
                      <a:pt x="30" y="7"/>
                    </a:cubicBezTo>
                    <a:cubicBezTo>
                      <a:pt x="32" y="8"/>
                      <a:pt x="32" y="11"/>
                      <a:pt x="33" y="12"/>
                    </a:cubicBezTo>
                    <a:cubicBezTo>
                      <a:pt x="34" y="14"/>
                      <a:pt x="36" y="15"/>
                      <a:pt x="34" y="16"/>
                    </a:cubicBezTo>
                    <a:cubicBezTo>
                      <a:pt x="33" y="18"/>
                      <a:pt x="30" y="18"/>
                      <a:pt x="28" y="17"/>
                    </a:cubicBezTo>
                    <a:cubicBezTo>
                      <a:pt x="27" y="16"/>
                      <a:pt x="31" y="19"/>
                      <a:pt x="28" y="17"/>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20" name="Freeform 593">
                <a:extLst>
                  <a:ext uri="{FF2B5EF4-FFF2-40B4-BE49-F238E27FC236}">
                    <a16:creationId xmlns:a16="http://schemas.microsoft.com/office/drawing/2014/main" id="{D2CE48C7-188F-D511-0432-1296E2736542}"/>
                  </a:ext>
                </a:extLst>
              </p:cNvPr>
              <p:cNvSpPr>
                <a:spLocks/>
              </p:cNvSpPr>
              <p:nvPr/>
            </p:nvSpPr>
            <p:spPr bwMode="auto">
              <a:xfrm>
                <a:off x="6544916" y="2528452"/>
                <a:ext cx="111517" cy="55320"/>
              </a:xfrm>
              <a:custGeom>
                <a:avLst/>
                <a:gdLst>
                  <a:gd name="T0" fmla="*/ 8 w 11"/>
                  <a:gd name="T1" fmla="*/ 5 h 5"/>
                  <a:gd name="T2" fmla="*/ 4 w 11"/>
                  <a:gd name="T3" fmla="*/ 4 h 5"/>
                  <a:gd name="T4" fmla="*/ 2 w 11"/>
                  <a:gd name="T5" fmla="*/ 3 h 5"/>
                  <a:gd name="T6" fmla="*/ 7 w 11"/>
                  <a:gd name="T7" fmla="*/ 2 h 5"/>
                  <a:gd name="T8" fmla="*/ 8 w 11"/>
                  <a:gd name="T9" fmla="*/ 5 h 5"/>
                </a:gdLst>
                <a:ahLst/>
                <a:cxnLst>
                  <a:cxn ang="0">
                    <a:pos x="T0" y="T1"/>
                  </a:cxn>
                  <a:cxn ang="0">
                    <a:pos x="T2" y="T3"/>
                  </a:cxn>
                  <a:cxn ang="0">
                    <a:pos x="T4" y="T5"/>
                  </a:cxn>
                  <a:cxn ang="0">
                    <a:pos x="T6" y="T7"/>
                  </a:cxn>
                  <a:cxn ang="0">
                    <a:pos x="T8" y="T9"/>
                  </a:cxn>
                </a:cxnLst>
                <a:rect l="0" t="0" r="r" b="b"/>
                <a:pathLst>
                  <a:path w="11" h="5">
                    <a:moveTo>
                      <a:pt x="8" y="5"/>
                    </a:moveTo>
                    <a:cubicBezTo>
                      <a:pt x="6" y="5"/>
                      <a:pt x="6" y="4"/>
                      <a:pt x="4" y="4"/>
                    </a:cubicBezTo>
                    <a:cubicBezTo>
                      <a:pt x="4" y="4"/>
                      <a:pt x="0" y="4"/>
                      <a:pt x="2" y="3"/>
                    </a:cubicBezTo>
                    <a:cubicBezTo>
                      <a:pt x="3" y="1"/>
                      <a:pt x="6" y="0"/>
                      <a:pt x="7" y="2"/>
                    </a:cubicBezTo>
                    <a:cubicBezTo>
                      <a:pt x="9" y="3"/>
                      <a:pt x="11" y="5"/>
                      <a:pt x="8" y="5"/>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21" name="Freeform 594">
                <a:extLst>
                  <a:ext uri="{FF2B5EF4-FFF2-40B4-BE49-F238E27FC236}">
                    <a16:creationId xmlns:a16="http://schemas.microsoft.com/office/drawing/2014/main" id="{CCF524B1-8CFB-13D8-237B-CE088D0D5A8C}"/>
                  </a:ext>
                </a:extLst>
              </p:cNvPr>
              <p:cNvSpPr>
                <a:spLocks/>
              </p:cNvSpPr>
              <p:nvPr/>
            </p:nvSpPr>
            <p:spPr bwMode="auto">
              <a:xfrm>
                <a:off x="6635526" y="2701782"/>
                <a:ext cx="205612" cy="121701"/>
              </a:xfrm>
              <a:custGeom>
                <a:avLst/>
                <a:gdLst>
                  <a:gd name="T0" fmla="*/ 8 w 20"/>
                  <a:gd name="T1" fmla="*/ 7 h 11"/>
                  <a:gd name="T2" fmla="*/ 3 w 20"/>
                  <a:gd name="T3" fmla="*/ 5 h 11"/>
                  <a:gd name="T4" fmla="*/ 4 w 20"/>
                  <a:gd name="T5" fmla="*/ 3 h 11"/>
                  <a:gd name="T6" fmla="*/ 1 w 20"/>
                  <a:gd name="T7" fmla="*/ 1 h 11"/>
                  <a:gd name="T8" fmla="*/ 6 w 20"/>
                  <a:gd name="T9" fmla="*/ 1 h 11"/>
                  <a:gd name="T10" fmla="*/ 12 w 20"/>
                  <a:gd name="T11" fmla="*/ 3 h 11"/>
                  <a:gd name="T12" fmla="*/ 16 w 20"/>
                  <a:gd name="T13" fmla="*/ 3 h 11"/>
                  <a:gd name="T14" fmla="*/ 19 w 20"/>
                  <a:gd name="T15" fmla="*/ 4 h 11"/>
                  <a:gd name="T16" fmla="*/ 18 w 20"/>
                  <a:gd name="T17" fmla="*/ 8 h 11"/>
                  <a:gd name="T18" fmla="*/ 15 w 20"/>
                  <a:gd name="T19" fmla="*/ 10 h 11"/>
                  <a:gd name="T20" fmla="*/ 9 w 20"/>
                  <a:gd name="T21" fmla="*/ 11 h 11"/>
                  <a:gd name="T22" fmla="*/ 4 w 20"/>
                  <a:gd name="T23" fmla="*/ 8 h 11"/>
                  <a:gd name="T24" fmla="*/ 8 w 20"/>
                  <a:gd name="T25" fmla="*/ 7 h 11"/>
                  <a:gd name="T26" fmla="*/ 8 w 20"/>
                  <a:gd name="T27"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 h="11">
                    <a:moveTo>
                      <a:pt x="8" y="7"/>
                    </a:moveTo>
                    <a:cubicBezTo>
                      <a:pt x="6" y="7"/>
                      <a:pt x="4" y="6"/>
                      <a:pt x="3" y="5"/>
                    </a:cubicBezTo>
                    <a:cubicBezTo>
                      <a:pt x="0" y="4"/>
                      <a:pt x="4" y="3"/>
                      <a:pt x="4" y="3"/>
                    </a:cubicBezTo>
                    <a:cubicBezTo>
                      <a:pt x="4" y="2"/>
                      <a:pt x="2" y="1"/>
                      <a:pt x="1" y="1"/>
                    </a:cubicBezTo>
                    <a:cubicBezTo>
                      <a:pt x="1" y="0"/>
                      <a:pt x="6" y="1"/>
                      <a:pt x="6" y="1"/>
                    </a:cubicBezTo>
                    <a:cubicBezTo>
                      <a:pt x="8" y="1"/>
                      <a:pt x="10" y="2"/>
                      <a:pt x="12" y="3"/>
                    </a:cubicBezTo>
                    <a:cubicBezTo>
                      <a:pt x="14" y="3"/>
                      <a:pt x="15" y="3"/>
                      <a:pt x="16" y="3"/>
                    </a:cubicBezTo>
                    <a:cubicBezTo>
                      <a:pt x="17" y="3"/>
                      <a:pt x="20" y="4"/>
                      <a:pt x="19" y="4"/>
                    </a:cubicBezTo>
                    <a:cubicBezTo>
                      <a:pt x="17" y="6"/>
                      <a:pt x="16" y="5"/>
                      <a:pt x="18" y="8"/>
                    </a:cubicBezTo>
                    <a:cubicBezTo>
                      <a:pt x="19" y="9"/>
                      <a:pt x="16" y="9"/>
                      <a:pt x="15" y="10"/>
                    </a:cubicBezTo>
                    <a:cubicBezTo>
                      <a:pt x="13" y="10"/>
                      <a:pt x="11" y="11"/>
                      <a:pt x="9" y="11"/>
                    </a:cubicBezTo>
                    <a:cubicBezTo>
                      <a:pt x="8" y="10"/>
                      <a:pt x="4" y="9"/>
                      <a:pt x="4" y="8"/>
                    </a:cubicBezTo>
                    <a:cubicBezTo>
                      <a:pt x="4" y="8"/>
                      <a:pt x="10" y="7"/>
                      <a:pt x="8" y="7"/>
                    </a:cubicBezTo>
                    <a:cubicBezTo>
                      <a:pt x="5" y="6"/>
                      <a:pt x="10" y="7"/>
                      <a:pt x="8" y="7"/>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22" name="Freeform 595">
                <a:extLst>
                  <a:ext uri="{FF2B5EF4-FFF2-40B4-BE49-F238E27FC236}">
                    <a16:creationId xmlns:a16="http://schemas.microsoft.com/office/drawing/2014/main" id="{9B100C58-F7CA-EB63-A150-81E11DCF5731}"/>
                  </a:ext>
                </a:extLst>
              </p:cNvPr>
              <p:cNvSpPr>
                <a:spLocks/>
              </p:cNvSpPr>
              <p:nvPr/>
            </p:nvSpPr>
            <p:spPr bwMode="auto">
              <a:xfrm>
                <a:off x="6750531" y="2812416"/>
                <a:ext cx="181217" cy="55320"/>
              </a:xfrm>
              <a:custGeom>
                <a:avLst/>
                <a:gdLst>
                  <a:gd name="T0" fmla="*/ 14 w 18"/>
                  <a:gd name="T1" fmla="*/ 5 h 5"/>
                  <a:gd name="T2" fmla="*/ 16 w 18"/>
                  <a:gd name="T3" fmla="*/ 2 h 5"/>
                  <a:gd name="T4" fmla="*/ 13 w 18"/>
                  <a:gd name="T5" fmla="*/ 1 h 5"/>
                  <a:gd name="T6" fmla="*/ 3 w 18"/>
                  <a:gd name="T7" fmla="*/ 1 h 5"/>
                  <a:gd name="T8" fmla="*/ 4 w 18"/>
                  <a:gd name="T9" fmla="*/ 4 h 5"/>
                  <a:gd name="T10" fmla="*/ 14 w 18"/>
                  <a:gd name="T11" fmla="*/ 5 h 5"/>
                  <a:gd name="T12" fmla="*/ 14 w 18"/>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18" h="5">
                    <a:moveTo>
                      <a:pt x="14" y="5"/>
                    </a:moveTo>
                    <a:cubicBezTo>
                      <a:pt x="14" y="4"/>
                      <a:pt x="18" y="2"/>
                      <a:pt x="16" y="2"/>
                    </a:cubicBezTo>
                    <a:cubicBezTo>
                      <a:pt x="15" y="1"/>
                      <a:pt x="14" y="1"/>
                      <a:pt x="13" y="1"/>
                    </a:cubicBezTo>
                    <a:cubicBezTo>
                      <a:pt x="10" y="1"/>
                      <a:pt x="6" y="0"/>
                      <a:pt x="3" y="1"/>
                    </a:cubicBezTo>
                    <a:cubicBezTo>
                      <a:pt x="0" y="1"/>
                      <a:pt x="1" y="4"/>
                      <a:pt x="4" y="4"/>
                    </a:cubicBezTo>
                    <a:cubicBezTo>
                      <a:pt x="7" y="4"/>
                      <a:pt x="11" y="5"/>
                      <a:pt x="14" y="5"/>
                    </a:cubicBezTo>
                    <a:cubicBezTo>
                      <a:pt x="16" y="4"/>
                      <a:pt x="12" y="5"/>
                      <a:pt x="14" y="5"/>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23" name="Freeform 596">
                <a:extLst>
                  <a:ext uri="{FF2B5EF4-FFF2-40B4-BE49-F238E27FC236}">
                    <a16:creationId xmlns:a16="http://schemas.microsoft.com/office/drawing/2014/main" id="{01BBEA09-B9F8-29B5-5B49-8A5B23504737}"/>
                  </a:ext>
                </a:extLst>
              </p:cNvPr>
              <p:cNvSpPr>
                <a:spLocks/>
              </p:cNvSpPr>
              <p:nvPr/>
            </p:nvSpPr>
            <p:spPr bwMode="auto">
              <a:xfrm>
                <a:off x="6740078" y="3059504"/>
                <a:ext cx="170762" cy="121701"/>
              </a:xfrm>
              <a:custGeom>
                <a:avLst/>
                <a:gdLst>
                  <a:gd name="T0" fmla="*/ 7 w 17"/>
                  <a:gd name="T1" fmla="*/ 1 h 11"/>
                  <a:gd name="T2" fmla="*/ 1 w 17"/>
                  <a:gd name="T3" fmla="*/ 6 h 11"/>
                  <a:gd name="T4" fmla="*/ 10 w 17"/>
                  <a:gd name="T5" fmla="*/ 10 h 11"/>
                  <a:gd name="T6" fmla="*/ 15 w 17"/>
                  <a:gd name="T7" fmla="*/ 10 h 11"/>
                  <a:gd name="T8" fmla="*/ 15 w 17"/>
                  <a:gd name="T9" fmla="*/ 8 h 11"/>
                  <a:gd name="T10" fmla="*/ 16 w 17"/>
                  <a:gd name="T11" fmla="*/ 6 h 11"/>
                  <a:gd name="T12" fmla="*/ 7 w 17"/>
                  <a:gd name="T13" fmla="*/ 1 h 11"/>
                  <a:gd name="T14" fmla="*/ 7 w 17"/>
                  <a:gd name="T15" fmla="*/ 1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1">
                    <a:moveTo>
                      <a:pt x="7" y="1"/>
                    </a:moveTo>
                    <a:cubicBezTo>
                      <a:pt x="5" y="0"/>
                      <a:pt x="2" y="4"/>
                      <a:pt x="1" y="6"/>
                    </a:cubicBezTo>
                    <a:cubicBezTo>
                      <a:pt x="0" y="8"/>
                      <a:pt x="8" y="10"/>
                      <a:pt x="10" y="10"/>
                    </a:cubicBezTo>
                    <a:cubicBezTo>
                      <a:pt x="11" y="11"/>
                      <a:pt x="14" y="11"/>
                      <a:pt x="15" y="10"/>
                    </a:cubicBezTo>
                    <a:cubicBezTo>
                      <a:pt x="16" y="10"/>
                      <a:pt x="15" y="9"/>
                      <a:pt x="15" y="8"/>
                    </a:cubicBezTo>
                    <a:cubicBezTo>
                      <a:pt x="15" y="7"/>
                      <a:pt x="15" y="6"/>
                      <a:pt x="16" y="6"/>
                    </a:cubicBezTo>
                    <a:cubicBezTo>
                      <a:pt x="17" y="4"/>
                      <a:pt x="9" y="1"/>
                      <a:pt x="7" y="1"/>
                    </a:cubicBezTo>
                    <a:cubicBezTo>
                      <a:pt x="5" y="0"/>
                      <a:pt x="8" y="1"/>
                      <a:pt x="7" y="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24" name="Freeform 597">
                <a:extLst>
                  <a:ext uri="{FF2B5EF4-FFF2-40B4-BE49-F238E27FC236}">
                    <a16:creationId xmlns:a16="http://schemas.microsoft.com/office/drawing/2014/main" id="{05CB1E42-C571-ECAB-743A-1D89DBDE6406}"/>
                  </a:ext>
                </a:extLst>
              </p:cNvPr>
              <p:cNvSpPr>
                <a:spLocks/>
              </p:cNvSpPr>
              <p:nvPr/>
            </p:nvSpPr>
            <p:spPr bwMode="auto">
              <a:xfrm>
                <a:off x="6820230" y="3030002"/>
                <a:ext cx="41820" cy="29502"/>
              </a:xfrm>
              <a:custGeom>
                <a:avLst/>
                <a:gdLst>
                  <a:gd name="T0" fmla="*/ 3 w 4"/>
                  <a:gd name="T1" fmla="*/ 2 h 3"/>
                  <a:gd name="T2" fmla="*/ 1 w 4"/>
                  <a:gd name="T3" fmla="*/ 1 h 3"/>
                  <a:gd name="T4" fmla="*/ 3 w 4"/>
                  <a:gd name="T5" fmla="*/ 2 h 3"/>
                </a:gdLst>
                <a:ahLst/>
                <a:cxnLst>
                  <a:cxn ang="0">
                    <a:pos x="T0" y="T1"/>
                  </a:cxn>
                  <a:cxn ang="0">
                    <a:pos x="T2" y="T3"/>
                  </a:cxn>
                  <a:cxn ang="0">
                    <a:pos x="T4" y="T5"/>
                  </a:cxn>
                </a:cxnLst>
                <a:rect l="0" t="0" r="r" b="b"/>
                <a:pathLst>
                  <a:path w="4" h="3">
                    <a:moveTo>
                      <a:pt x="3" y="2"/>
                    </a:moveTo>
                    <a:cubicBezTo>
                      <a:pt x="1" y="3"/>
                      <a:pt x="0" y="1"/>
                      <a:pt x="1" y="1"/>
                    </a:cubicBezTo>
                    <a:cubicBezTo>
                      <a:pt x="2" y="0"/>
                      <a:pt x="4" y="2"/>
                      <a:pt x="3" y="2"/>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25" name="Freeform 598">
                <a:extLst>
                  <a:ext uri="{FF2B5EF4-FFF2-40B4-BE49-F238E27FC236}">
                    <a16:creationId xmlns:a16="http://schemas.microsoft.com/office/drawing/2014/main" id="{CD3DD5D6-558A-3D6E-69D0-593FCEFB2D0C}"/>
                  </a:ext>
                </a:extLst>
              </p:cNvPr>
              <p:cNvSpPr>
                <a:spLocks/>
              </p:cNvSpPr>
              <p:nvPr/>
            </p:nvSpPr>
            <p:spPr bwMode="auto">
              <a:xfrm>
                <a:off x="7004933" y="2834544"/>
                <a:ext cx="90610" cy="62692"/>
              </a:xfrm>
              <a:custGeom>
                <a:avLst/>
                <a:gdLst>
                  <a:gd name="T0" fmla="*/ 1 w 9"/>
                  <a:gd name="T1" fmla="*/ 5 h 6"/>
                  <a:gd name="T2" fmla="*/ 1 w 9"/>
                  <a:gd name="T3" fmla="*/ 1 h 6"/>
                  <a:gd name="T4" fmla="*/ 5 w 9"/>
                  <a:gd name="T5" fmla="*/ 1 h 6"/>
                  <a:gd name="T6" fmla="*/ 9 w 9"/>
                  <a:gd name="T7" fmla="*/ 3 h 6"/>
                  <a:gd name="T8" fmla="*/ 5 w 9"/>
                  <a:gd name="T9" fmla="*/ 5 h 6"/>
                  <a:gd name="T10" fmla="*/ 1 w 9"/>
                  <a:gd name="T11" fmla="*/ 5 h 6"/>
                  <a:gd name="T12" fmla="*/ 1 w 9"/>
                  <a:gd name="T13" fmla="*/ 5 h 6"/>
                </a:gdLst>
                <a:ahLst/>
                <a:cxnLst>
                  <a:cxn ang="0">
                    <a:pos x="T0" y="T1"/>
                  </a:cxn>
                  <a:cxn ang="0">
                    <a:pos x="T2" y="T3"/>
                  </a:cxn>
                  <a:cxn ang="0">
                    <a:pos x="T4" y="T5"/>
                  </a:cxn>
                  <a:cxn ang="0">
                    <a:pos x="T6" y="T7"/>
                  </a:cxn>
                  <a:cxn ang="0">
                    <a:pos x="T8" y="T9"/>
                  </a:cxn>
                  <a:cxn ang="0">
                    <a:pos x="T10" y="T11"/>
                  </a:cxn>
                  <a:cxn ang="0">
                    <a:pos x="T12" y="T13"/>
                  </a:cxn>
                </a:cxnLst>
                <a:rect l="0" t="0" r="r" b="b"/>
                <a:pathLst>
                  <a:path w="9" h="6">
                    <a:moveTo>
                      <a:pt x="1" y="5"/>
                    </a:moveTo>
                    <a:cubicBezTo>
                      <a:pt x="1" y="5"/>
                      <a:pt x="2" y="2"/>
                      <a:pt x="1" y="1"/>
                    </a:cubicBezTo>
                    <a:cubicBezTo>
                      <a:pt x="1" y="0"/>
                      <a:pt x="4" y="1"/>
                      <a:pt x="5" y="1"/>
                    </a:cubicBezTo>
                    <a:cubicBezTo>
                      <a:pt x="6" y="1"/>
                      <a:pt x="9" y="2"/>
                      <a:pt x="9" y="3"/>
                    </a:cubicBezTo>
                    <a:cubicBezTo>
                      <a:pt x="8" y="4"/>
                      <a:pt x="6" y="5"/>
                      <a:pt x="5" y="5"/>
                    </a:cubicBezTo>
                    <a:cubicBezTo>
                      <a:pt x="3" y="6"/>
                      <a:pt x="3" y="6"/>
                      <a:pt x="1" y="5"/>
                    </a:cubicBezTo>
                    <a:cubicBezTo>
                      <a:pt x="0" y="4"/>
                      <a:pt x="2" y="6"/>
                      <a:pt x="1" y="5"/>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26" name="Freeform 599">
                <a:extLst>
                  <a:ext uri="{FF2B5EF4-FFF2-40B4-BE49-F238E27FC236}">
                    <a16:creationId xmlns:a16="http://schemas.microsoft.com/office/drawing/2014/main" id="{8ADFF7B4-6976-B77D-CFF0-AD2696C1E15A}"/>
                  </a:ext>
                </a:extLst>
              </p:cNvPr>
              <p:cNvSpPr>
                <a:spLocks/>
              </p:cNvSpPr>
              <p:nvPr/>
            </p:nvSpPr>
            <p:spPr bwMode="auto">
              <a:xfrm>
                <a:off x="7053722" y="2930426"/>
                <a:ext cx="31364" cy="44255"/>
              </a:xfrm>
              <a:custGeom>
                <a:avLst/>
                <a:gdLst>
                  <a:gd name="T0" fmla="*/ 2 w 3"/>
                  <a:gd name="T1" fmla="*/ 1 h 4"/>
                  <a:gd name="T2" fmla="*/ 1 w 3"/>
                  <a:gd name="T3" fmla="*/ 3 h 4"/>
                  <a:gd name="T4" fmla="*/ 2 w 3"/>
                  <a:gd name="T5" fmla="*/ 1 h 4"/>
                </a:gdLst>
                <a:ahLst/>
                <a:cxnLst>
                  <a:cxn ang="0">
                    <a:pos x="T0" y="T1"/>
                  </a:cxn>
                  <a:cxn ang="0">
                    <a:pos x="T2" y="T3"/>
                  </a:cxn>
                  <a:cxn ang="0">
                    <a:pos x="T4" y="T5"/>
                  </a:cxn>
                </a:cxnLst>
                <a:rect l="0" t="0" r="r" b="b"/>
                <a:pathLst>
                  <a:path w="3" h="4">
                    <a:moveTo>
                      <a:pt x="2" y="1"/>
                    </a:moveTo>
                    <a:cubicBezTo>
                      <a:pt x="0" y="0"/>
                      <a:pt x="0" y="3"/>
                      <a:pt x="1" y="3"/>
                    </a:cubicBezTo>
                    <a:cubicBezTo>
                      <a:pt x="2" y="4"/>
                      <a:pt x="3" y="2"/>
                      <a:pt x="2" y="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27" name="Freeform 600">
                <a:extLst>
                  <a:ext uri="{FF2B5EF4-FFF2-40B4-BE49-F238E27FC236}">
                    <a16:creationId xmlns:a16="http://schemas.microsoft.com/office/drawing/2014/main" id="{073C816E-18DA-8E63-C9F9-B5B21FF2B979}"/>
                  </a:ext>
                </a:extLst>
              </p:cNvPr>
              <p:cNvSpPr>
                <a:spLocks/>
              </p:cNvSpPr>
              <p:nvPr/>
            </p:nvSpPr>
            <p:spPr bwMode="auto">
              <a:xfrm>
                <a:off x="6719165" y="2897239"/>
                <a:ext cx="909578" cy="295030"/>
              </a:xfrm>
              <a:custGeom>
                <a:avLst/>
                <a:gdLst>
                  <a:gd name="T0" fmla="*/ 17 w 89"/>
                  <a:gd name="T1" fmla="*/ 7 h 27"/>
                  <a:gd name="T2" fmla="*/ 19 w 89"/>
                  <a:gd name="T3" fmla="*/ 4 h 27"/>
                  <a:gd name="T4" fmla="*/ 15 w 89"/>
                  <a:gd name="T5" fmla="*/ 2 h 27"/>
                  <a:gd name="T6" fmla="*/ 12 w 89"/>
                  <a:gd name="T7" fmla="*/ 2 h 27"/>
                  <a:gd name="T8" fmla="*/ 4 w 89"/>
                  <a:gd name="T9" fmla="*/ 1 h 27"/>
                  <a:gd name="T10" fmla="*/ 4 w 89"/>
                  <a:gd name="T11" fmla="*/ 3 h 27"/>
                  <a:gd name="T12" fmla="*/ 0 w 89"/>
                  <a:gd name="T13" fmla="*/ 4 h 27"/>
                  <a:gd name="T14" fmla="*/ 5 w 89"/>
                  <a:gd name="T15" fmla="*/ 5 h 27"/>
                  <a:gd name="T16" fmla="*/ 7 w 89"/>
                  <a:gd name="T17" fmla="*/ 6 h 27"/>
                  <a:gd name="T18" fmla="*/ 6 w 89"/>
                  <a:gd name="T19" fmla="*/ 7 h 27"/>
                  <a:gd name="T20" fmla="*/ 24 w 89"/>
                  <a:gd name="T21" fmla="*/ 13 h 27"/>
                  <a:gd name="T22" fmla="*/ 25 w 89"/>
                  <a:gd name="T23" fmla="*/ 16 h 27"/>
                  <a:gd name="T24" fmla="*/ 24 w 89"/>
                  <a:gd name="T25" fmla="*/ 21 h 27"/>
                  <a:gd name="T26" fmla="*/ 27 w 89"/>
                  <a:gd name="T27" fmla="*/ 25 h 27"/>
                  <a:gd name="T28" fmla="*/ 30 w 89"/>
                  <a:gd name="T29" fmla="*/ 24 h 27"/>
                  <a:gd name="T30" fmla="*/ 33 w 89"/>
                  <a:gd name="T31" fmla="*/ 26 h 27"/>
                  <a:gd name="T32" fmla="*/ 38 w 89"/>
                  <a:gd name="T33" fmla="*/ 26 h 27"/>
                  <a:gd name="T34" fmla="*/ 42 w 89"/>
                  <a:gd name="T35" fmla="*/ 23 h 27"/>
                  <a:gd name="T36" fmla="*/ 45 w 89"/>
                  <a:gd name="T37" fmla="*/ 26 h 27"/>
                  <a:gd name="T38" fmla="*/ 52 w 89"/>
                  <a:gd name="T39" fmla="*/ 27 h 27"/>
                  <a:gd name="T40" fmla="*/ 62 w 89"/>
                  <a:gd name="T41" fmla="*/ 27 h 27"/>
                  <a:gd name="T42" fmla="*/ 65 w 89"/>
                  <a:gd name="T43" fmla="*/ 27 h 27"/>
                  <a:gd name="T44" fmla="*/ 67 w 89"/>
                  <a:gd name="T45" fmla="*/ 24 h 27"/>
                  <a:gd name="T46" fmla="*/ 70 w 89"/>
                  <a:gd name="T47" fmla="*/ 25 h 27"/>
                  <a:gd name="T48" fmla="*/ 76 w 89"/>
                  <a:gd name="T49" fmla="*/ 27 h 27"/>
                  <a:gd name="T50" fmla="*/ 82 w 89"/>
                  <a:gd name="T51" fmla="*/ 26 h 27"/>
                  <a:gd name="T52" fmla="*/ 85 w 89"/>
                  <a:gd name="T53" fmla="*/ 24 h 27"/>
                  <a:gd name="T54" fmla="*/ 85 w 89"/>
                  <a:gd name="T55" fmla="*/ 22 h 27"/>
                  <a:gd name="T56" fmla="*/ 82 w 89"/>
                  <a:gd name="T57" fmla="*/ 22 h 27"/>
                  <a:gd name="T58" fmla="*/ 85 w 89"/>
                  <a:gd name="T59" fmla="*/ 17 h 27"/>
                  <a:gd name="T60" fmla="*/ 80 w 89"/>
                  <a:gd name="T61" fmla="*/ 16 h 27"/>
                  <a:gd name="T62" fmla="*/ 78 w 89"/>
                  <a:gd name="T63" fmla="*/ 14 h 27"/>
                  <a:gd name="T64" fmla="*/ 70 w 89"/>
                  <a:gd name="T65" fmla="*/ 14 h 27"/>
                  <a:gd name="T66" fmla="*/ 65 w 89"/>
                  <a:gd name="T67" fmla="*/ 14 h 27"/>
                  <a:gd name="T68" fmla="*/ 55 w 89"/>
                  <a:gd name="T69" fmla="*/ 17 h 27"/>
                  <a:gd name="T70" fmla="*/ 56 w 89"/>
                  <a:gd name="T71" fmla="*/ 18 h 27"/>
                  <a:gd name="T72" fmla="*/ 52 w 89"/>
                  <a:gd name="T73" fmla="*/ 18 h 27"/>
                  <a:gd name="T74" fmla="*/ 49 w 89"/>
                  <a:gd name="T75" fmla="*/ 16 h 27"/>
                  <a:gd name="T76" fmla="*/ 46 w 89"/>
                  <a:gd name="T77" fmla="*/ 17 h 27"/>
                  <a:gd name="T78" fmla="*/ 42 w 89"/>
                  <a:gd name="T79" fmla="*/ 16 h 27"/>
                  <a:gd name="T80" fmla="*/ 41 w 89"/>
                  <a:gd name="T81" fmla="*/ 18 h 27"/>
                  <a:gd name="T82" fmla="*/ 38 w 89"/>
                  <a:gd name="T83" fmla="*/ 16 h 27"/>
                  <a:gd name="T84" fmla="*/ 39 w 89"/>
                  <a:gd name="T85" fmla="*/ 14 h 27"/>
                  <a:gd name="T86" fmla="*/ 34 w 89"/>
                  <a:gd name="T87" fmla="*/ 12 h 27"/>
                  <a:gd name="T88" fmla="*/ 30 w 89"/>
                  <a:gd name="T89" fmla="*/ 13 h 27"/>
                  <a:gd name="T90" fmla="*/ 32 w 89"/>
                  <a:gd name="T91" fmla="*/ 12 h 27"/>
                  <a:gd name="T92" fmla="*/ 28 w 89"/>
                  <a:gd name="T93" fmla="*/ 9 h 27"/>
                  <a:gd name="T94" fmla="*/ 38 w 89"/>
                  <a:gd name="T95" fmla="*/ 10 h 27"/>
                  <a:gd name="T96" fmla="*/ 33 w 89"/>
                  <a:gd name="T97" fmla="*/ 7 h 27"/>
                  <a:gd name="T98" fmla="*/ 28 w 89"/>
                  <a:gd name="T99" fmla="*/ 7 h 27"/>
                  <a:gd name="T100" fmla="*/ 32 w 89"/>
                  <a:gd name="T101" fmla="*/ 6 h 27"/>
                  <a:gd name="T102" fmla="*/ 27 w 89"/>
                  <a:gd name="T103" fmla="*/ 5 h 27"/>
                  <a:gd name="T104" fmla="*/ 17 w 89"/>
                  <a:gd name="T105" fmla="*/ 7 h 27"/>
                  <a:gd name="T106" fmla="*/ 17 w 89"/>
                  <a:gd name="T107"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9" h="27">
                    <a:moveTo>
                      <a:pt x="17" y="7"/>
                    </a:moveTo>
                    <a:cubicBezTo>
                      <a:pt x="18" y="7"/>
                      <a:pt x="20" y="5"/>
                      <a:pt x="19" y="4"/>
                    </a:cubicBezTo>
                    <a:cubicBezTo>
                      <a:pt x="18" y="3"/>
                      <a:pt x="16" y="2"/>
                      <a:pt x="15" y="2"/>
                    </a:cubicBezTo>
                    <a:cubicBezTo>
                      <a:pt x="14" y="2"/>
                      <a:pt x="13" y="2"/>
                      <a:pt x="12" y="2"/>
                    </a:cubicBezTo>
                    <a:cubicBezTo>
                      <a:pt x="9" y="1"/>
                      <a:pt x="7" y="0"/>
                      <a:pt x="4" y="1"/>
                    </a:cubicBezTo>
                    <a:cubicBezTo>
                      <a:pt x="0" y="2"/>
                      <a:pt x="3" y="2"/>
                      <a:pt x="4" y="3"/>
                    </a:cubicBezTo>
                    <a:cubicBezTo>
                      <a:pt x="4" y="3"/>
                      <a:pt x="0" y="3"/>
                      <a:pt x="0" y="4"/>
                    </a:cubicBezTo>
                    <a:cubicBezTo>
                      <a:pt x="0" y="5"/>
                      <a:pt x="4" y="5"/>
                      <a:pt x="5" y="5"/>
                    </a:cubicBezTo>
                    <a:cubicBezTo>
                      <a:pt x="5" y="6"/>
                      <a:pt x="7" y="6"/>
                      <a:pt x="7" y="6"/>
                    </a:cubicBezTo>
                    <a:cubicBezTo>
                      <a:pt x="7" y="7"/>
                      <a:pt x="6" y="7"/>
                      <a:pt x="6" y="7"/>
                    </a:cubicBezTo>
                    <a:cubicBezTo>
                      <a:pt x="12" y="11"/>
                      <a:pt x="21" y="5"/>
                      <a:pt x="24" y="13"/>
                    </a:cubicBezTo>
                    <a:cubicBezTo>
                      <a:pt x="24" y="14"/>
                      <a:pt x="26" y="15"/>
                      <a:pt x="25" y="16"/>
                    </a:cubicBezTo>
                    <a:cubicBezTo>
                      <a:pt x="24" y="18"/>
                      <a:pt x="23" y="19"/>
                      <a:pt x="24" y="21"/>
                    </a:cubicBezTo>
                    <a:cubicBezTo>
                      <a:pt x="24" y="21"/>
                      <a:pt x="26" y="25"/>
                      <a:pt x="27" y="25"/>
                    </a:cubicBezTo>
                    <a:cubicBezTo>
                      <a:pt x="28" y="26"/>
                      <a:pt x="30" y="23"/>
                      <a:pt x="30" y="24"/>
                    </a:cubicBezTo>
                    <a:cubicBezTo>
                      <a:pt x="31" y="24"/>
                      <a:pt x="32" y="26"/>
                      <a:pt x="33" y="26"/>
                    </a:cubicBezTo>
                    <a:cubicBezTo>
                      <a:pt x="35" y="27"/>
                      <a:pt x="37" y="26"/>
                      <a:pt x="38" y="26"/>
                    </a:cubicBezTo>
                    <a:cubicBezTo>
                      <a:pt x="39" y="25"/>
                      <a:pt x="41" y="23"/>
                      <a:pt x="42" y="23"/>
                    </a:cubicBezTo>
                    <a:cubicBezTo>
                      <a:pt x="42" y="23"/>
                      <a:pt x="44" y="26"/>
                      <a:pt x="45" y="26"/>
                    </a:cubicBezTo>
                    <a:cubicBezTo>
                      <a:pt x="47" y="27"/>
                      <a:pt x="50" y="27"/>
                      <a:pt x="52" y="27"/>
                    </a:cubicBezTo>
                    <a:cubicBezTo>
                      <a:pt x="56" y="27"/>
                      <a:pt x="59" y="27"/>
                      <a:pt x="62" y="27"/>
                    </a:cubicBezTo>
                    <a:cubicBezTo>
                      <a:pt x="63" y="27"/>
                      <a:pt x="64" y="27"/>
                      <a:pt x="65" y="27"/>
                    </a:cubicBezTo>
                    <a:cubicBezTo>
                      <a:pt x="67" y="26"/>
                      <a:pt x="66" y="24"/>
                      <a:pt x="67" y="24"/>
                    </a:cubicBezTo>
                    <a:cubicBezTo>
                      <a:pt x="68" y="23"/>
                      <a:pt x="69" y="24"/>
                      <a:pt x="70" y="25"/>
                    </a:cubicBezTo>
                    <a:cubicBezTo>
                      <a:pt x="71" y="26"/>
                      <a:pt x="74" y="27"/>
                      <a:pt x="76" y="27"/>
                    </a:cubicBezTo>
                    <a:cubicBezTo>
                      <a:pt x="78" y="27"/>
                      <a:pt x="80" y="27"/>
                      <a:pt x="82" y="26"/>
                    </a:cubicBezTo>
                    <a:cubicBezTo>
                      <a:pt x="84" y="26"/>
                      <a:pt x="83" y="24"/>
                      <a:pt x="85" y="24"/>
                    </a:cubicBezTo>
                    <a:cubicBezTo>
                      <a:pt x="86" y="24"/>
                      <a:pt x="87" y="21"/>
                      <a:pt x="85" y="22"/>
                    </a:cubicBezTo>
                    <a:cubicBezTo>
                      <a:pt x="85" y="22"/>
                      <a:pt x="83" y="22"/>
                      <a:pt x="82" y="22"/>
                    </a:cubicBezTo>
                    <a:cubicBezTo>
                      <a:pt x="82" y="22"/>
                      <a:pt x="89" y="18"/>
                      <a:pt x="85" y="17"/>
                    </a:cubicBezTo>
                    <a:cubicBezTo>
                      <a:pt x="84" y="17"/>
                      <a:pt x="82" y="16"/>
                      <a:pt x="80" y="16"/>
                    </a:cubicBezTo>
                    <a:cubicBezTo>
                      <a:pt x="78" y="16"/>
                      <a:pt x="80" y="14"/>
                      <a:pt x="78" y="14"/>
                    </a:cubicBezTo>
                    <a:cubicBezTo>
                      <a:pt x="75" y="14"/>
                      <a:pt x="73" y="14"/>
                      <a:pt x="70" y="14"/>
                    </a:cubicBezTo>
                    <a:cubicBezTo>
                      <a:pt x="68" y="14"/>
                      <a:pt x="67" y="13"/>
                      <a:pt x="65" y="14"/>
                    </a:cubicBezTo>
                    <a:cubicBezTo>
                      <a:pt x="64" y="14"/>
                      <a:pt x="55" y="16"/>
                      <a:pt x="55" y="17"/>
                    </a:cubicBezTo>
                    <a:cubicBezTo>
                      <a:pt x="55" y="17"/>
                      <a:pt x="56" y="17"/>
                      <a:pt x="56" y="18"/>
                    </a:cubicBezTo>
                    <a:cubicBezTo>
                      <a:pt x="56" y="18"/>
                      <a:pt x="53" y="18"/>
                      <a:pt x="52" y="18"/>
                    </a:cubicBezTo>
                    <a:cubicBezTo>
                      <a:pt x="51" y="18"/>
                      <a:pt x="50" y="17"/>
                      <a:pt x="49" y="16"/>
                    </a:cubicBezTo>
                    <a:cubicBezTo>
                      <a:pt x="48" y="16"/>
                      <a:pt x="47" y="17"/>
                      <a:pt x="46" y="17"/>
                    </a:cubicBezTo>
                    <a:cubicBezTo>
                      <a:pt x="45" y="17"/>
                      <a:pt x="43" y="16"/>
                      <a:pt x="42" y="16"/>
                    </a:cubicBezTo>
                    <a:cubicBezTo>
                      <a:pt x="41" y="16"/>
                      <a:pt x="42" y="18"/>
                      <a:pt x="41" y="18"/>
                    </a:cubicBezTo>
                    <a:cubicBezTo>
                      <a:pt x="40" y="18"/>
                      <a:pt x="39" y="16"/>
                      <a:pt x="38" y="16"/>
                    </a:cubicBezTo>
                    <a:cubicBezTo>
                      <a:pt x="35" y="16"/>
                      <a:pt x="39" y="15"/>
                      <a:pt x="39" y="14"/>
                    </a:cubicBezTo>
                    <a:cubicBezTo>
                      <a:pt x="39" y="13"/>
                      <a:pt x="35" y="12"/>
                      <a:pt x="34" y="12"/>
                    </a:cubicBezTo>
                    <a:cubicBezTo>
                      <a:pt x="34" y="12"/>
                      <a:pt x="30" y="13"/>
                      <a:pt x="30" y="13"/>
                    </a:cubicBezTo>
                    <a:cubicBezTo>
                      <a:pt x="30" y="12"/>
                      <a:pt x="32" y="12"/>
                      <a:pt x="32" y="12"/>
                    </a:cubicBezTo>
                    <a:cubicBezTo>
                      <a:pt x="32" y="11"/>
                      <a:pt x="27" y="10"/>
                      <a:pt x="28" y="9"/>
                    </a:cubicBezTo>
                    <a:cubicBezTo>
                      <a:pt x="28" y="9"/>
                      <a:pt x="38" y="10"/>
                      <a:pt x="38" y="10"/>
                    </a:cubicBezTo>
                    <a:cubicBezTo>
                      <a:pt x="38" y="9"/>
                      <a:pt x="34" y="8"/>
                      <a:pt x="33" y="7"/>
                    </a:cubicBezTo>
                    <a:cubicBezTo>
                      <a:pt x="32" y="7"/>
                      <a:pt x="30" y="7"/>
                      <a:pt x="28" y="7"/>
                    </a:cubicBezTo>
                    <a:cubicBezTo>
                      <a:pt x="29" y="7"/>
                      <a:pt x="31" y="7"/>
                      <a:pt x="32" y="6"/>
                    </a:cubicBezTo>
                    <a:cubicBezTo>
                      <a:pt x="32" y="5"/>
                      <a:pt x="27" y="5"/>
                      <a:pt x="27" y="5"/>
                    </a:cubicBezTo>
                    <a:cubicBezTo>
                      <a:pt x="23" y="5"/>
                      <a:pt x="21" y="6"/>
                      <a:pt x="17" y="7"/>
                    </a:cubicBezTo>
                    <a:cubicBezTo>
                      <a:pt x="17" y="7"/>
                      <a:pt x="18" y="7"/>
                      <a:pt x="17" y="7"/>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28" name="Freeform 601">
                <a:extLst>
                  <a:ext uri="{FF2B5EF4-FFF2-40B4-BE49-F238E27FC236}">
                    <a16:creationId xmlns:a16="http://schemas.microsoft.com/office/drawing/2014/main" id="{39ECEC3E-FF12-15CB-1CDC-6EC98488C08D}"/>
                  </a:ext>
                </a:extLst>
              </p:cNvPr>
              <p:cNvSpPr>
                <a:spLocks/>
              </p:cNvSpPr>
              <p:nvPr/>
            </p:nvSpPr>
            <p:spPr bwMode="auto">
              <a:xfrm>
                <a:off x="6740078" y="2388314"/>
                <a:ext cx="602900" cy="401977"/>
              </a:xfrm>
              <a:custGeom>
                <a:avLst/>
                <a:gdLst>
                  <a:gd name="T0" fmla="*/ 55 w 59"/>
                  <a:gd name="T1" fmla="*/ 21 h 37"/>
                  <a:gd name="T2" fmla="*/ 46 w 59"/>
                  <a:gd name="T3" fmla="*/ 20 h 37"/>
                  <a:gd name="T4" fmla="*/ 46 w 59"/>
                  <a:gd name="T5" fmla="*/ 18 h 37"/>
                  <a:gd name="T6" fmla="*/ 44 w 59"/>
                  <a:gd name="T7" fmla="*/ 15 h 37"/>
                  <a:gd name="T8" fmla="*/ 44 w 59"/>
                  <a:gd name="T9" fmla="*/ 11 h 37"/>
                  <a:gd name="T10" fmla="*/ 43 w 59"/>
                  <a:gd name="T11" fmla="*/ 15 h 37"/>
                  <a:gd name="T12" fmla="*/ 35 w 59"/>
                  <a:gd name="T13" fmla="*/ 10 h 37"/>
                  <a:gd name="T14" fmla="*/ 24 w 59"/>
                  <a:gd name="T15" fmla="*/ 2 h 37"/>
                  <a:gd name="T16" fmla="*/ 12 w 59"/>
                  <a:gd name="T17" fmla="*/ 1 h 37"/>
                  <a:gd name="T18" fmla="*/ 12 w 59"/>
                  <a:gd name="T19" fmla="*/ 3 h 37"/>
                  <a:gd name="T20" fmla="*/ 6 w 59"/>
                  <a:gd name="T21" fmla="*/ 5 h 37"/>
                  <a:gd name="T22" fmla="*/ 11 w 59"/>
                  <a:gd name="T23" fmla="*/ 9 h 37"/>
                  <a:gd name="T24" fmla="*/ 6 w 59"/>
                  <a:gd name="T25" fmla="*/ 9 h 37"/>
                  <a:gd name="T26" fmla="*/ 5 w 59"/>
                  <a:gd name="T27" fmla="*/ 11 h 37"/>
                  <a:gd name="T28" fmla="*/ 6 w 59"/>
                  <a:gd name="T29" fmla="*/ 14 h 37"/>
                  <a:gd name="T30" fmla="*/ 10 w 59"/>
                  <a:gd name="T31" fmla="*/ 14 h 37"/>
                  <a:gd name="T32" fmla="*/ 0 w 59"/>
                  <a:gd name="T33" fmla="*/ 15 h 37"/>
                  <a:gd name="T34" fmla="*/ 7 w 59"/>
                  <a:gd name="T35" fmla="*/ 20 h 37"/>
                  <a:gd name="T36" fmla="*/ 8 w 59"/>
                  <a:gd name="T37" fmla="*/ 23 h 37"/>
                  <a:gd name="T38" fmla="*/ 14 w 59"/>
                  <a:gd name="T39" fmla="*/ 23 h 37"/>
                  <a:gd name="T40" fmla="*/ 26 w 59"/>
                  <a:gd name="T41" fmla="*/ 23 h 37"/>
                  <a:gd name="T42" fmla="*/ 28 w 59"/>
                  <a:gd name="T43" fmla="*/ 24 h 37"/>
                  <a:gd name="T44" fmla="*/ 16 w 59"/>
                  <a:gd name="T45" fmla="*/ 25 h 37"/>
                  <a:gd name="T46" fmla="*/ 16 w 59"/>
                  <a:gd name="T47" fmla="*/ 30 h 37"/>
                  <a:gd name="T48" fmla="*/ 19 w 59"/>
                  <a:gd name="T49" fmla="*/ 33 h 37"/>
                  <a:gd name="T50" fmla="*/ 32 w 59"/>
                  <a:gd name="T51" fmla="*/ 35 h 37"/>
                  <a:gd name="T52" fmla="*/ 34 w 59"/>
                  <a:gd name="T53" fmla="*/ 36 h 37"/>
                  <a:gd name="T54" fmla="*/ 40 w 59"/>
                  <a:gd name="T55" fmla="*/ 35 h 37"/>
                  <a:gd name="T56" fmla="*/ 41 w 59"/>
                  <a:gd name="T57" fmla="*/ 35 h 37"/>
                  <a:gd name="T58" fmla="*/ 41 w 59"/>
                  <a:gd name="T59" fmla="*/ 29 h 37"/>
                  <a:gd name="T60" fmla="*/ 46 w 59"/>
                  <a:gd name="T61" fmla="*/ 30 h 37"/>
                  <a:gd name="T62" fmla="*/ 51 w 59"/>
                  <a:gd name="T63" fmla="*/ 28 h 37"/>
                  <a:gd name="T64" fmla="*/ 54 w 59"/>
                  <a:gd name="T65" fmla="*/ 26 h 37"/>
                  <a:gd name="T66" fmla="*/ 58 w 59"/>
                  <a:gd name="T67" fmla="*/ 2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9" h="37">
                    <a:moveTo>
                      <a:pt x="58" y="24"/>
                    </a:moveTo>
                    <a:cubicBezTo>
                      <a:pt x="58" y="22"/>
                      <a:pt x="56" y="22"/>
                      <a:pt x="55" y="21"/>
                    </a:cubicBezTo>
                    <a:cubicBezTo>
                      <a:pt x="54" y="20"/>
                      <a:pt x="53" y="22"/>
                      <a:pt x="52" y="21"/>
                    </a:cubicBezTo>
                    <a:cubicBezTo>
                      <a:pt x="50" y="19"/>
                      <a:pt x="48" y="21"/>
                      <a:pt x="46" y="20"/>
                    </a:cubicBezTo>
                    <a:cubicBezTo>
                      <a:pt x="46" y="20"/>
                      <a:pt x="48" y="19"/>
                      <a:pt x="48" y="18"/>
                    </a:cubicBezTo>
                    <a:cubicBezTo>
                      <a:pt x="48" y="18"/>
                      <a:pt x="46" y="18"/>
                      <a:pt x="46" y="18"/>
                    </a:cubicBezTo>
                    <a:cubicBezTo>
                      <a:pt x="46" y="17"/>
                      <a:pt x="47" y="17"/>
                      <a:pt x="47" y="16"/>
                    </a:cubicBezTo>
                    <a:cubicBezTo>
                      <a:pt x="47" y="15"/>
                      <a:pt x="44" y="16"/>
                      <a:pt x="44" y="15"/>
                    </a:cubicBezTo>
                    <a:cubicBezTo>
                      <a:pt x="43" y="15"/>
                      <a:pt x="45" y="14"/>
                      <a:pt x="45" y="14"/>
                    </a:cubicBezTo>
                    <a:cubicBezTo>
                      <a:pt x="46" y="13"/>
                      <a:pt x="44" y="12"/>
                      <a:pt x="44" y="11"/>
                    </a:cubicBezTo>
                    <a:cubicBezTo>
                      <a:pt x="43" y="10"/>
                      <a:pt x="38" y="11"/>
                      <a:pt x="38" y="11"/>
                    </a:cubicBezTo>
                    <a:cubicBezTo>
                      <a:pt x="38" y="12"/>
                      <a:pt x="43" y="14"/>
                      <a:pt x="43" y="15"/>
                    </a:cubicBezTo>
                    <a:cubicBezTo>
                      <a:pt x="42" y="16"/>
                      <a:pt x="39" y="14"/>
                      <a:pt x="38" y="13"/>
                    </a:cubicBezTo>
                    <a:cubicBezTo>
                      <a:pt x="36" y="12"/>
                      <a:pt x="39" y="10"/>
                      <a:pt x="35" y="10"/>
                    </a:cubicBezTo>
                    <a:cubicBezTo>
                      <a:pt x="33" y="10"/>
                      <a:pt x="30" y="10"/>
                      <a:pt x="29" y="8"/>
                    </a:cubicBezTo>
                    <a:cubicBezTo>
                      <a:pt x="28" y="6"/>
                      <a:pt x="26" y="3"/>
                      <a:pt x="24" y="2"/>
                    </a:cubicBezTo>
                    <a:cubicBezTo>
                      <a:pt x="21" y="1"/>
                      <a:pt x="18" y="0"/>
                      <a:pt x="16" y="0"/>
                    </a:cubicBezTo>
                    <a:cubicBezTo>
                      <a:pt x="15" y="0"/>
                      <a:pt x="10" y="0"/>
                      <a:pt x="12" y="1"/>
                    </a:cubicBezTo>
                    <a:cubicBezTo>
                      <a:pt x="13" y="1"/>
                      <a:pt x="17" y="2"/>
                      <a:pt x="17" y="2"/>
                    </a:cubicBezTo>
                    <a:cubicBezTo>
                      <a:pt x="17" y="4"/>
                      <a:pt x="13" y="3"/>
                      <a:pt x="12" y="3"/>
                    </a:cubicBezTo>
                    <a:cubicBezTo>
                      <a:pt x="12" y="3"/>
                      <a:pt x="13" y="4"/>
                      <a:pt x="13" y="4"/>
                    </a:cubicBezTo>
                    <a:cubicBezTo>
                      <a:pt x="13" y="5"/>
                      <a:pt x="7" y="2"/>
                      <a:pt x="6" y="5"/>
                    </a:cubicBezTo>
                    <a:cubicBezTo>
                      <a:pt x="6" y="5"/>
                      <a:pt x="11" y="7"/>
                      <a:pt x="12" y="7"/>
                    </a:cubicBezTo>
                    <a:cubicBezTo>
                      <a:pt x="10" y="6"/>
                      <a:pt x="11" y="9"/>
                      <a:pt x="11" y="9"/>
                    </a:cubicBezTo>
                    <a:cubicBezTo>
                      <a:pt x="11" y="10"/>
                      <a:pt x="4" y="7"/>
                      <a:pt x="3" y="8"/>
                    </a:cubicBezTo>
                    <a:cubicBezTo>
                      <a:pt x="3" y="7"/>
                      <a:pt x="6" y="8"/>
                      <a:pt x="6" y="9"/>
                    </a:cubicBezTo>
                    <a:cubicBezTo>
                      <a:pt x="6" y="8"/>
                      <a:pt x="4" y="9"/>
                      <a:pt x="4" y="9"/>
                    </a:cubicBezTo>
                    <a:cubicBezTo>
                      <a:pt x="3" y="10"/>
                      <a:pt x="5" y="11"/>
                      <a:pt x="5" y="11"/>
                    </a:cubicBezTo>
                    <a:cubicBezTo>
                      <a:pt x="6" y="12"/>
                      <a:pt x="2" y="12"/>
                      <a:pt x="1" y="12"/>
                    </a:cubicBezTo>
                    <a:cubicBezTo>
                      <a:pt x="2" y="12"/>
                      <a:pt x="4" y="13"/>
                      <a:pt x="6" y="14"/>
                    </a:cubicBezTo>
                    <a:cubicBezTo>
                      <a:pt x="8" y="14"/>
                      <a:pt x="10" y="13"/>
                      <a:pt x="12" y="13"/>
                    </a:cubicBezTo>
                    <a:cubicBezTo>
                      <a:pt x="12" y="13"/>
                      <a:pt x="10" y="14"/>
                      <a:pt x="10" y="14"/>
                    </a:cubicBezTo>
                    <a:cubicBezTo>
                      <a:pt x="10" y="15"/>
                      <a:pt x="11" y="15"/>
                      <a:pt x="11" y="15"/>
                    </a:cubicBezTo>
                    <a:cubicBezTo>
                      <a:pt x="11" y="16"/>
                      <a:pt x="0" y="15"/>
                      <a:pt x="0" y="15"/>
                    </a:cubicBezTo>
                    <a:cubicBezTo>
                      <a:pt x="0" y="15"/>
                      <a:pt x="2" y="18"/>
                      <a:pt x="2" y="18"/>
                    </a:cubicBezTo>
                    <a:cubicBezTo>
                      <a:pt x="3" y="19"/>
                      <a:pt x="7" y="21"/>
                      <a:pt x="7" y="20"/>
                    </a:cubicBezTo>
                    <a:cubicBezTo>
                      <a:pt x="7" y="21"/>
                      <a:pt x="5" y="20"/>
                      <a:pt x="6" y="22"/>
                    </a:cubicBezTo>
                    <a:cubicBezTo>
                      <a:pt x="6" y="22"/>
                      <a:pt x="7" y="23"/>
                      <a:pt x="8" y="23"/>
                    </a:cubicBezTo>
                    <a:cubicBezTo>
                      <a:pt x="9" y="24"/>
                      <a:pt x="10" y="23"/>
                      <a:pt x="11" y="23"/>
                    </a:cubicBezTo>
                    <a:cubicBezTo>
                      <a:pt x="12" y="22"/>
                      <a:pt x="13" y="24"/>
                      <a:pt x="14" y="23"/>
                    </a:cubicBezTo>
                    <a:cubicBezTo>
                      <a:pt x="17" y="22"/>
                      <a:pt x="19" y="21"/>
                      <a:pt x="21" y="22"/>
                    </a:cubicBezTo>
                    <a:cubicBezTo>
                      <a:pt x="23" y="23"/>
                      <a:pt x="24" y="23"/>
                      <a:pt x="26" y="23"/>
                    </a:cubicBezTo>
                    <a:cubicBezTo>
                      <a:pt x="25" y="23"/>
                      <a:pt x="23" y="23"/>
                      <a:pt x="21" y="23"/>
                    </a:cubicBezTo>
                    <a:cubicBezTo>
                      <a:pt x="23" y="23"/>
                      <a:pt x="27" y="23"/>
                      <a:pt x="28" y="24"/>
                    </a:cubicBezTo>
                    <a:cubicBezTo>
                      <a:pt x="28" y="24"/>
                      <a:pt x="23" y="25"/>
                      <a:pt x="23" y="25"/>
                    </a:cubicBezTo>
                    <a:cubicBezTo>
                      <a:pt x="21" y="25"/>
                      <a:pt x="18" y="25"/>
                      <a:pt x="16" y="25"/>
                    </a:cubicBezTo>
                    <a:cubicBezTo>
                      <a:pt x="16" y="26"/>
                      <a:pt x="12" y="27"/>
                      <a:pt x="13" y="27"/>
                    </a:cubicBezTo>
                    <a:cubicBezTo>
                      <a:pt x="14" y="28"/>
                      <a:pt x="15" y="28"/>
                      <a:pt x="16" y="30"/>
                    </a:cubicBezTo>
                    <a:cubicBezTo>
                      <a:pt x="16" y="32"/>
                      <a:pt x="22" y="30"/>
                      <a:pt x="23" y="32"/>
                    </a:cubicBezTo>
                    <a:cubicBezTo>
                      <a:pt x="23" y="32"/>
                      <a:pt x="19" y="32"/>
                      <a:pt x="19" y="33"/>
                    </a:cubicBezTo>
                    <a:cubicBezTo>
                      <a:pt x="20" y="34"/>
                      <a:pt x="25" y="36"/>
                      <a:pt x="26" y="36"/>
                    </a:cubicBezTo>
                    <a:cubicBezTo>
                      <a:pt x="26" y="36"/>
                      <a:pt x="32" y="36"/>
                      <a:pt x="32" y="35"/>
                    </a:cubicBezTo>
                    <a:cubicBezTo>
                      <a:pt x="32" y="35"/>
                      <a:pt x="31" y="35"/>
                      <a:pt x="31" y="35"/>
                    </a:cubicBezTo>
                    <a:cubicBezTo>
                      <a:pt x="31" y="33"/>
                      <a:pt x="35" y="36"/>
                      <a:pt x="34" y="36"/>
                    </a:cubicBezTo>
                    <a:cubicBezTo>
                      <a:pt x="35" y="36"/>
                      <a:pt x="33" y="33"/>
                      <a:pt x="33" y="32"/>
                    </a:cubicBezTo>
                    <a:cubicBezTo>
                      <a:pt x="35" y="31"/>
                      <a:pt x="37" y="37"/>
                      <a:pt x="40" y="35"/>
                    </a:cubicBezTo>
                    <a:cubicBezTo>
                      <a:pt x="41" y="34"/>
                      <a:pt x="39" y="32"/>
                      <a:pt x="40" y="32"/>
                    </a:cubicBezTo>
                    <a:cubicBezTo>
                      <a:pt x="41" y="32"/>
                      <a:pt x="41" y="34"/>
                      <a:pt x="41" y="35"/>
                    </a:cubicBezTo>
                    <a:cubicBezTo>
                      <a:pt x="42" y="35"/>
                      <a:pt x="43" y="31"/>
                      <a:pt x="42" y="31"/>
                    </a:cubicBezTo>
                    <a:cubicBezTo>
                      <a:pt x="42" y="30"/>
                      <a:pt x="42" y="29"/>
                      <a:pt x="41" y="29"/>
                    </a:cubicBezTo>
                    <a:cubicBezTo>
                      <a:pt x="41" y="28"/>
                      <a:pt x="42" y="26"/>
                      <a:pt x="43" y="27"/>
                    </a:cubicBezTo>
                    <a:cubicBezTo>
                      <a:pt x="44" y="28"/>
                      <a:pt x="43" y="32"/>
                      <a:pt x="46" y="30"/>
                    </a:cubicBezTo>
                    <a:cubicBezTo>
                      <a:pt x="47" y="29"/>
                      <a:pt x="50" y="25"/>
                      <a:pt x="52" y="27"/>
                    </a:cubicBezTo>
                    <a:cubicBezTo>
                      <a:pt x="53" y="27"/>
                      <a:pt x="51" y="28"/>
                      <a:pt x="51" y="28"/>
                    </a:cubicBezTo>
                    <a:cubicBezTo>
                      <a:pt x="51" y="28"/>
                      <a:pt x="56" y="27"/>
                      <a:pt x="56" y="27"/>
                    </a:cubicBezTo>
                    <a:cubicBezTo>
                      <a:pt x="56" y="27"/>
                      <a:pt x="54" y="27"/>
                      <a:pt x="54" y="26"/>
                    </a:cubicBezTo>
                    <a:cubicBezTo>
                      <a:pt x="54" y="25"/>
                      <a:pt x="59" y="25"/>
                      <a:pt x="58" y="24"/>
                    </a:cubicBezTo>
                    <a:cubicBezTo>
                      <a:pt x="58" y="22"/>
                      <a:pt x="58" y="25"/>
                      <a:pt x="58" y="24"/>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29" name="Freeform 602">
                <a:extLst>
                  <a:ext uri="{FF2B5EF4-FFF2-40B4-BE49-F238E27FC236}">
                    <a16:creationId xmlns:a16="http://schemas.microsoft.com/office/drawing/2014/main" id="{8518D2A3-3B27-56D5-5FB8-23D4F06B064F}"/>
                  </a:ext>
                </a:extLst>
              </p:cNvPr>
              <p:cNvSpPr>
                <a:spLocks/>
              </p:cNvSpPr>
              <p:nvPr/>
            </p:nvSpPr>
            <p:spPr bwMode="auto">
              <a:xfrm>
                <a:off x="6984022" y="2141229"/>
                <a:ext cx="1592632" cy="877710"/>
              </a:xfrm>
              <a:custGeom>
                <a:avLst/>
                <a:gdLst>
                  <a:gd name="T0" fmla="*/ 15 w 156"/>
                  <a:gd name="T1" fmla="*/ 77 h 81"/>
                  <a:gd name="T2" fmla="*/ 27 w 156"/>
                  <a:gd name="T3" fmla="*/ 76 h 81"/>
                  <a:gd name="T4" fmla="*/ 37 w 156"/>
                  <a:gd name="T5" fmla="*/ 78 h 81"/>
                  <a:gd name="T6" fmla="*/ 48 w 156"/>
                  <a:gd name="T7" fmla="*/ 77 h 81"/>
                  <a:gd name="T8" fmla="*/ 65 w 156"/>
                  <a:gd name="T9" fmla="*/ 76 h 81"/>
                  <a:gd name="T10" fmla="*/ 59 w 156"/>
                  <a:gd name="T11" fmla="*/ 70 h 81"/>
                  <a:gd name="T12" fmla="*/ 50 w 156"/>
                  <a:gd name="T13" fmla="*/ 65 h 81"/>
                  <a:gd name="T14" fmla="*/ 73 w 156"/>
                  <a:gd name="T15" fmla="*/ 61 h 81"/>
                  <a:gd name="T16" fmla="*/ 76 w 156"/>
                  <a:gd name="T17" fmla="*/ 55 h 81"/>
                  <a:gd name="T18" fmla="*/ 71 w 156"/>
                  <a:gd name="T19" fmla="*/ 50 h 81"/>
                  <a:gd name="T20" fmla="*/ 72 w 156"/>
                  <a:gd name="T21" fmla="*/ 48 h 81"/>
                  <a:gd name="T22" fmla="*/ 78 w 156"/>
                  <a:gd name="T23" fmla="*/ 45 h 81"/>
                  <a:gd name="T24" fmla="*/ 90 w 156"/>
                  <a:gd name="T25" fmla="*/ 44 h 81"/>
                  <a:gd name="T26" fmla="*/ 105 w 156"/>
                  <a:gd name="T27" fmla="*/ 37 h 81"/>
                  <a:gd name="T28" fmla="*/ 105 w 156"/>
                  <a:gd name="T29" fmla="*/ 32 h 81"/>
                  <a:gd name="T30" fmla="*/ 136 w 156"/>
                  <a:gd name="T31" fmla="*/ 21 h 81"/>
                  <a:gd name="T32" fmla="*/ 115 w 156"/>
                  <a:gd name="T33" fmla="*/ 23 h 81"/>
                  <a:gd name="T34" fmla="*/ 134 w 156"/>
                  <a:gd name="T35" fmla="*/ 18 h 81"/>
                  <a:gd name="T36" fmla="*/ 146 w 156"/>
                  <a:gd name="T37" fmla="*/ 10 h 81"/>
                  <a:gd name="T38" fmla="*/ 133 w 156"/>
                  <a:gd name="T39" fmla="*/ 5 h 81"/>
                  <a:gd name="T40" fmla="*/ 121 w 156"/>
                  <a:gd name="T41" fmla="*/ 5 h 81"/>
                  <a:gd name="T42" fmla="*/ 100 w 156"/>
                  <a:gd name="T43" fmla="*/ 2 h 81"/>
                  <a:gd name="T44" fmla="*/ 91 w 156"/>
                  <a:gd name="T45" fmla="*/ 5 h 81"/>
                  <a:gd name="T46" fmla="*/ 80 w 156"/>
                  <a:gd name="T47" fmla="*/ 8 h 81"/>
                  <a:gd name="T48" fmla="*/ 58 w 156"/>
                  <a:gd name="T49" fmla="*/ 4 h 81"/>
                  <a:gd name="T50" fmla="*/ 52 w 156"/>
                  <a:gd name="T51" fmla="*/ 5 h 81"/>
                  <a:gd name="T52" fmla="*/ 46 w 156"/>
                  <a:gd name="T53" fmla="*/ 10 h 81"/>
                  <a:gd name="T54" fmla="*/ 45 w 156"/>
                  <a:gd name="T55" fmla="*/ 12 h 81"/>
                  <a:gd name="T56" fmla="*/ 31 w 156"/>
                  <a:gd name="T57" fmla="*/ 10 h 81"/>
                  <a:gd name="T58" fmla="*/ 34 w 156"/>
                  <a:gd name="T59" fmla="*/ 16 h 81"/>
                  <a:gd name="T60" fmla="*/ 23 w 156"/>
                  <a:gd name="T61" fmla="*/ 16 h 81"/>
                  <a:gd name="T62" fmla="*/ 5 w 156"/>
                  <a:gd name="T63" fmla="*/ 17 h 81"/>
                  <a:gd name="T64" fmla="*/ 11 w 156"/>
                  <a:gd name="T65" fmla="*/ 21 h 81"/>
                  <a:gd name="T66" fmla="*/ 13 w 156"/>
                  <a:gd name="T67" fmla="*/ 26 h 81"/>
                  <a:gd name="T68" fmla="*/ 23 w 156"/>
                  <a:gd name="T69" fmla="*/ 27 h 81"/>
                  <a:gd name="T70" fmla="*/ 20 w 156"/>
                  <a:gd name="T71" fmla="*/ 31 h 81"/>
                  <a:gd name="T72" fmla="*/ 26 w 156"/>
                  <a:gd name="T73" fmla="*/ 30 h 81"/>
                  <a:gd name="T74" fmla="*/ 42 w 156"/>
                  <a:gd name="T75" fmla="*/ 30 h 81"/>
                  <a:gd name="T76" fmla="*/ 52 w 156"/>
                  <a:gd name="T77" fmla="*/ 31 h 81"/>
                  <a:gd name="T78" fmla="*/ 73 w 156"/>
                  <a:gd name="T79" fmla="*/ 21 h 81"/>
                  <a:gd name="T80" fmla="*/ 60 w 156"/>
                  <a:gd name="T81" fmla="*/ 31 h 81"/>
                  <a:gd name="T82" fmla="*/ 44 w 156"/>
                  <a:gd name="T83" fmla="*/ 35 h 81"/>
                  <a:gd name="T84" fmla="*/ 58 w 156"/>
                  <a:gd name="T85" fmla="*/ 42 h 81"/>
                  <a:gd name="T86" fmla="*/ 32 w 156"/>
                  <a:gd name="T87" fmla="*/ 39 h 81"/>
                  <a:gd name="T88" fmla="*/ 42 w 156"/>
                  <a:gd name="T89" fmla="*/ 50 h 81"/>
                  <a:gd name="T90" fmla="*/ 44 w 156"/>
                  <a:gd name="T91" fmla="*/ 52 h 81"/>
                  <a:gd name="T92" fmla="*/ 30 w 156"/>
                  <a:gd name="T93" fmla="*/ 52 h 81"/>
                  <a:gd name="T94" fmla="*/ 27 w 156"/>
                  <a:gd name="T95" fmla="*/ 59 h 81"/>
                  <a:gd name="T96" fmla="*/ 36 w 156"/>
                  <a:gd name="T97" fmla="*/ 57 h 81"/>
                  <a:gd name="T98" fmla="*/ 34 w 156"/>
                  <a:gd name="T99" fmla="*/ 60 h 81"/>
                  <a:gd name="T100" fmla="*/ 37 w 156"/>
                  <a:gd name="T101" fmla="*/ 65 h 81"/>
                  <a:gd name="T102" fmla="*/ 38 w 156"/>
                  <a:gd name="T103" fmla="*/ 68 h 81"/>
                  <a:gd name="T104" fmla="*/ 19 w 156"/>
                  <a:gd name="T105" fmla="*/ 65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6" h="81">
                    <a:moveTo>
                      <a:pt x="26" y="70"/>
                    </a:moveTo>
                    <a:cubicBezTo>
                      <a:pt x="22" y="70"/>
                      <a:pt x="17" y="70"/>
                      <a:pt x="13" y="71"/>
                    </a:cubicBezTo>
                    <a:cubicBezTo>
                      <a:pt x="11" y="72"/>
                      <a:pt x="11" y="75"/>
                      <a:pt x="12" y="76"/>
                    </a:cubicBezTo>
                    <a:cubicBezTo>
                      <a:pt x="13" y="77"/>
                      <a:pt x="15" y="78"/>
                      <a:pt x="15" y="77"/>
                    </a:cubicBezTo>
                    <a:cubicBezTo>
                      <a:pt x="17" y="77"/>
                      <a:pt x="16" y="76"/>
                      <a:pt x="17" y="75"/>
                    </a:cubicBezTo>
                    <a:cubicBezTo>
                      <a:pt x="17" y="75"/>
                      <a:pt x="17" y="78"/>
                      <a:pt x="17" y="78"/>
                    </a:cubicBezTo>
                    <a:cubicBezTo>
                      <a:pt x="19" y="78"/>
                      <a:pt x="22" y="78"/>
                      <a:pt x="24" y="78"/>
                    </a:cubicBezTo>
                    <a:cubicBezTo>
                      <a:pt x="26" y="78"/>
                      <a:pt x="26" y="76"/>
                      <a:pt x="27" y="76"/>
                    </a:cubicBezTo>
                    <a:cubicBezTo>
                      <a:pt x="29" y="76"/>
                      <a:pt x="27" y="78"/>
                      <a:pt x="27" y="78"/>
                    </a:cubicBezTo>
                    <a:cubicBezTo>
                      <a:pt x="27" y="78"/>
                      <a:pt x="37" y="79"/>
                      <a:pt x="37" y="78"/>
                    </a:cubicBezTo>
                    <a:cubicBezTo>
                      <a:pt x="37" y="78"/>
                      <a:pt x="35" y="77"/>
                      <a:pt x="34" y="76"/>
                    </a:cubicBezTo>
                    <a:cubicBezTo>
                      <a:pt x="34" y="76"/>
                      <a:pt x="38" y="77"/>
                      <a:pt x="37" y="78"/>
                    </a:cubicBezTo>
                    <a:cubicBezTo>
                      <a:pt x="38" y="77"/>
                      <a:pt x="37" y="76"/>
                      <a:pt x="38" y="76"/>
                    </a:cubicBezTo>
                    <a:cubicBezTo>
                      <a:pt x="38" y="76"/>
                      <a:pt x="40" y="77"/>
                      <a:pt x="41" y="77"/>
                    </a:cubicBezTo>
                    <a:cubicBezTo>
                      <a:pt x="43" y="79"/>
                      <a:pt x="41" y="76"/>
                      <a:pt x="42" y="75"/>
                    </a:cubicBezTo>
                    <a:cubicBezTo>
                      <a:pt x="42" y="75"/>
                      <a:pt x="48" y="78"/>
                      <a:pt x="48" y="77"/>
                    </a:cubicBezTo>
                    <a:cubicBezTo>
                      <a:pt x="48" y="76"/>
                      <a:pt x="46" y="76"/>
                      <a:pt x="46" y="75"/>
                    </a:cubicBezTo>
                    <a:cubicBezTo>
                      <a:pt x="46" y="75"/>
                      <a:pt x="53" y="76"/>
                      <a:pt x="53" y="76"/>
                    </a:cubicBezTo>
                    <a:cubicBezTo>
                      <a:pt x="57" y="76"/>
                      <a:pt x="52" y="79"/>
                      <a:pt x="52" y="80"/>
                    </a:cubicBezTo>
                    <a:cubicBezTo>
                      <a:pt x="52" y="81"/>
                      <a:pt x="64" y="76"/>
                      <a:pt x="65" y="76"/>
                    </a:cubicBezTo>
                    <a:cubicBezTo>
                      <a:pt x="67" y="76"/>
                      <a:pt x="72" y="73"/>
                      <a:pt x="68" y="72"/>
                    </a:cubicBezTo>
                    <a:cubicBezTo>
                      <a:pt x="66" y="71"/>
                      <a:pt x="63" y="73"/>
                      <a:pt x="61" y="72"/>
                    </a:cubicBezTo>
                    <a:cubicBezTo>
                      <a:pt x="61" y="72"/>
                      <a:pt x="63" y="70"/>
                      <a:pt x="63" y="70"/>
                    </a:cubicBezTo>
                    <a:cubicBezTo>
                      <a:pt x="63" y="69"/>
                      <a:pt x="60" y="70"/>
                      <a:pt x="59" y="70"/>
                    </a:cubicBezTo>
                    <a:cubicBezTo>
                      <a:pt x="57" y="70"/>
                      <a:pt x="56" y="68"/>
                      <a:pt x="54" y="68"/>
                    </a:cubicBezTo>
                    <a:cubicBezTo>
                      <a:pt x="53" y="69"/>
                      <a:pt x="50" y="70"/>
                      <a:pt x="48" y="69"/>
                    </a:cubicBezTo>
                    <a:cubicBezTo>
                      <a:pt x="49" y="69"/>
                      <a:pt x="50" y="69"/>
                      <a:pt x="51" y="69"/>
                    </a:cubicBezTo>
                    <a:cubicBezTo>
                      <a:pt x="52" y="68"/>
                      <a:pt x="50" y="66"/>
                      <a:pt x="50" y="65"/>
                    </a:cubicBezTo>
                    <a:cubicBezTo>
                      <a:pt x="50" y="67"/>
                      <a:pt x="59" y="68"/>
                      <a:pt x="60" y="68"/>
                    </a:cubicBezTo>
                    <a:cubicBezTo>
                      <a:pt x="61" y="68"/>
                      <a:pt x="63" y="68"/>
                      <a:pt x="65" y="68"/>
                    </a:cubicBezTo>
                    <a:cubicBezTo>
                      <a:pt x="67" y="68"/>
                      <a:pt x="69" y="65"/>
                      <a:pt x="68" y="64"/>
                    </a:cubicBezTo>
                    <a:cubicBezTo>
                      <a:pt x="65" y="61"/>
                      <a:pt x="71" y="61"/>
                      <a:pt x="73" y="61"/>
                    </a:cubicBezTo>
                    <a:cubicBezTo>
                      <a:pt x="74" y="61"/>
                      <a:pt x="79" y="61"/>
                      <a:pt x="80" y="60"/>
                    </a:cubicBezTo>
                    <a:cubicBezTo>
                      <a:pt x="80" y="60"/>
                      <a:pt x="75" y="58"/>
                      <a:pt x="75" y="58"/>
                    </a:cubicBezTo>
                    <a:cubicBezTo>
                      <a:pt x="77" y="57"/>
                      <a:pt x="81" y="59"/>
                      <a:pt x="82" y="57"/>
                    </a:cubicBezTo>
                    <a:cubicBezTo>
                      <a:pt x="83" y="56"/>
                      <a:pt x="77" y="55"/>
                      <a:pt x="76" y="55"/>
                    </a:cubicBezTo>
                    <a:cubicBezTo>
                      <a:pt x="77" y="55"/>
                      <a:pt x="84" y="54"/>
                      <a:pt x="85" y="53"/>
                    </a:cubicBezTo>
                    <a:cubicBezTo>
                      <a:pt x="87" y="52"/>
                      <a:pt x="77" y="50"/>
                      <a:pt x="77" y="51"/>
                    </a:cubicBezTo>
                    <a:cubicBezTo>
                      <a:pt x="77" y="50"/>
                      <a:pt x="79" y="50"/>
                      <a:pt x="79" y="50"/>
                    </a:cubicBezTo>
                    <a:cubicBezTo>
                      <a:pt x="79" y="49"/>
                      <a:pt x="72" y="50"/>
                      <a:pt x="71" y="50"/>
                    </a:cubicBezTo>
                    <a:cubicBezTo>
                      <a:pt x="69" y="50"/>
                      <a:pt x="68" y="51"/>
                      <a:pt x="66" y="52"/>
                    </a:cubicBezTo>
                    <a:cubicBezTo>
                      <a:pt x="67" y="52"/>
                      <a:pt x="70" y="49"/>
                      <a:pt x="68" y="49"/>
                    </a:cubicBezTo>
                    <a:cubicBezTo>
                      <a:pt x="68" y="49"/>
                      <a:pt x="64" y="49"/>
                      <a:pt x="64" y="48"/>
                    </a:cubicBezTo>
                    <a:cubicBezTo>
                      <a:pt x="64" y="48"/>
                      <a:pt x="71" y="48"/>
                      <a:pt x="72" y="48"/>
                    </a:cubicBezTo>
                    <a:cubicBezTo>
                      <a:pt x="71" y="48"/>
                      <a:pt x="68" y="47"/>
                      <a:pt x="68" y="47"/>
                    </a:cubicBezTo>
                    <a:cubicBezTo>
                      <a:pt x="69" y="46"/>
                      <a:pt x="72" y="48"/>
                      <a:pt x="74" y="47"/>
                    </a:cubicBezTo>
                    <a:cubicBezTo>
                      <a:pt x="73" y="47"/>
                      <a:pt x="69" y="46"/>
                      <a:pt x="69" y="46"/>
                    </a:cubicBezTo>
                    <a:cubicBezTo>
                      <a:pt x="69" y="45"/>
                      <a:pt x="77" y="46"/>
                      <a:pt x="78" y="45"/>
                    </a:cubicBezTo>
                    <a:cubicBezTo>
                      <a:pt x="78" y="45"/>
                      <a:pt x="75" y="44"/>
                      <a:pt x="75" y="44"/>
                    </a:cubicBezTo>
                    <a:cubicBezTo>
                      <a:pt x="74" y="44"/>
                      <a:pt x="77" y="44"/>
                      <a:pt x="77" y="44"/>
                    </a:cubicBezTo>
                    <a:cubicBezTo>
                      <a:pt x="79" y="45"/>
                      <a:pt x="80" y="46"/>
                      <a:pt x="82" y="46"/>
                    </a:cubicBezTo>
                    <a:cubicBezTo>
                      <a:pt x="84" y="46"/>
                      <a:pt x="87" y="45"/>
                      <a:pt x="90" y="44"/>
                    </a:cubicBezTo>
                    <a:cubicBezTo>
                      <a:pt x="98" y="43"/>
                      <a:pt x="85" y="42"/>
                      <a:pt x="84" y="40"/>
                    </a:cubicBezTo>
                    <a:cubicBezTo>
                      <a:pt x="84" y="39"/>
                      <a:pt x="93" y="40"/>
                      <a:pt x="94" y="41"/>
                    </a:cubicBezTo>
                    <a:cubicBezTo>
                      <a:pt x="96" y="42"/>
                      <a:pt x="97" y="42"/>
                      <a:pt x="100" y="41"/>
                    </a:cubicBezTo>
                    <a:cubicBezTo>
                      <a:pt x="101" y="41"/>
                      <a:pt x="106" y="39"/>
                      <a:pt x="105" y="37"/>
                    </a:cubicBezTo>
                    <a:cubicBezTo>
                      <a:pt x="105" y="36"/>
                      <a:pt x="94" y="41"/>
                      <a:pt x="97" y="36"/>
                    </a:cubicBezTo>
                    <a:cubicBezTo>
                      <a:pt x="96" y="37"/>
                      <a:pt x="101" y="37"/>
                      <a:pt x="101" y="37"/>
                    </a:cubicBezTo>
                    <a:cubicBezTo>
                      <a:pt x="104" y="37"/>
                      <a:pt x="106" y="36"/>
                      <a:pt x="108" y="36"/>
                    </a:cubicBezTo>
                    <a:cubicBezTo>
                      <a:pt x="108" y="35"/>
                      <a:pt x="105" y="32"/>
                      <a:pt x="105" y="32"/>
                    </a:cubicBezTo>
                    <a:cubicBezTo>
                      <a:pt x="106" y="32"/>
                      <a:pt x="107" y="33"/>
                      <a:pt x="107" y="34"/>
                    </a:cubicBezTo>
                    <a:cubicBezTo>
                      <a:pt x="108" y="35"/>
                      <a:pt x="110" y="34"/>
                      <a:pt x="111" y="34"/>
                    </a:cubicBezTo>
                    <a:cubicBezTo>
                      <a:pt x="114" y="32"/>
                      <a:pt x="116" y="30"/>
                      <a:pt x="119" y="29"/>
                    </a:cubicBezTo>
                    <a:cubicBezTo>
                      <a:pt x="121" y="28"/>
                      <a:pt x="136" y="22"/>
                      <a:pt x="136" y="21"/>
                    </a:cubicBezTo>
                    <a:cubicBezTo>
                      <a:pt x="136" y="20"/>
                      <a:pt x="123" y="23"/>
                      <a:pt x="122" y="23"/>
                    </a:cubicBezTo>
                    <a:cubicBezTo>
                      <a:pt x="119" y="24"/>
                      <a:pt x="116" y="24"/>
                      <a:pt x="112" y="25"/>
                    </a:cubicBezTo>
                    <a:cubicBezTo>
                      <a:pt x="112" y="25"/>
                      <a:pt x="108" y="25"/>
                      <a:pt x="108" y="25"/>
                    </a:cubicBezTo>
                    <a:cubicBezTo>
                      <a:pt x="108" y="24"/>
                      <a:pt x="114" y="24"/>
                      <a:pt x="115" y="23"/>
                    </a:cubicBezTo>
                    <a:cubicBezTo>
                      <a:pt x="116" y="23"/>
                      <a:pt x="123" y="22"/>
                      <a:pt x="123" y="21"/>
                    </a:cubicBezTo>
                    <a:cubicBezTo>
                      <a:pt x="123" y="22"/>
                      <a:pt x="113" y="20"/>
                      <a:pt x="114" y="19"/>
                    </a:cubicBezTo>
                    <a:cubicBezTo>
                      <a:pt x="114" y="19"/>
                      <a:pt x="126" y="20"/>
                      <a:pt x="127" y="19"/>
                    </a:cubicBezTo>
                    <a:cubicBezTo>
                      <a:pt x="129" y="19"/>
                      <a:pt x="132" y="18"/>
                      <a:pt x="134" y="18"/>
                    </a:cubicBezTo>
                    <a:cubicBezTo>
                      <a:pt x="135" y="18"/>
                      <a:pt x="137" y="18"/>
                      <a:pt x="138" y="18"/>
                    </a:cubicBezTo>
                    <a:cubicBezTo>
                      <a:pt x="142" y="17"/>
                      <a:pt x="146" y="16"/>
                      <a:pt x="149" y="15"/>
                    </a:cubicBezTo>
                    <a:cubicBezTo>
                      <a:pt x="149" y="15"/>
                      <a:pt x="156" y="11"/>
                      <a:pt x="153" y="10"/>
                    </a:cubicBezTo>
                    <a:cubicBezTo>
                      <a:pt x="151" y="10"/>
                      <a:pt x="148" y="10"/>
                      <a:pt x="146" y="10"/>
                    </a:cubicBezTo>
                    <a:cubicBezTo>
                      <a:pt x="145" y="9"/>
                      <a:pt x="143" y="10"/>
                      <a:pt x="143" y="9"/>
                    </a:cubicBezTo>
                    <a:cubicBezTo>
                      <a:pt x="143" y="7"/>
                      <a:pt x="141" y="7"/>
                      <a:pt x="141" y="5"/>
                    </a:cubicBezTo>
                    <a:cubicBezTo>
                      <a:pt x="141" y="5"/>
                      <a:pt x="137" y="6"/>
                      <a:pt x="136" y="6"/>
                    </a:cubicBezTo>
                    <a:cubicBezTo>
                      <a:pt x="135" y="5"/>
                      <a:pt x="134" y="3"/>
                      <a:pt x="133" y="5"/>
                    </a:cubicBezTo>
                    <a:cubicBezTo>
                      <a:pt x="133" y="5"/>
                      <a:pt x="127" y="6"/>
                      <a:pt x="126" y="6"/>
                    </a:cubicBezTo>
                    <a:cubicBezTo>
                      <a:pt x="124" y="7"/>
                      <a:pt x="122" y="7"/>
                      <a:pt x="120" y="7"/>
                    </a:cubicBezTo>
                    <a:cubicBezTo>
                      <a:pt x="120" y="7"/>
                      <a:pt x="116" y="7"/>
                      <a:pt x="116" y="7"/>
                    </a:cubicBezTo>
                    <a:cubicBezTo>
                      <a:pt x="116" y="6"/>
                      <a:pt x="120" y="6"/>
                      <a:pt x="121" y="5"/>
                    </a:cubicBezTo>
                    <a:cubicBezTo>
                      <a:pt x="123" y="5"/>
                      <a:pt x="125" y="4"/>
                      <a:pt x="126" y="3"/>
                    </a:cubicBezTo>
                    <a:cubicBezTo>
                      <a:pt x="124" y="6"/>
                      <a:pt x="103" y="0"/>
                      <a:pt x="102" y="2"/>
                    </a:cubicBezTo>
                    <a:cubicBezTo>
                      <a:pt x="102" y="3"/>
                      <a:pt x="104" y="3"/>
                      <a:pt x="105" y="4"/>
                    </a:cubicBezTo>
                    <a:cubicBezTo>
                      <a:pt x="105" y="5"/>
                      <a:pt x="100" y="2"/>
                      <a:pt x="100" y="2"/>
                    </a:cubicBezTo>
                    <a:cubicBezTo>
                      <a:pt x="98" y="1"/>
                      <a:pt x="95" y="2"/>
                      <a:pt x="94" y="2"/>
                    </a:cubicBezTo>
                    <a:cubicBezTo>
                      <a:pt x="93" y="2"/>
                      <a:pt x="90" y="2"/>
                      <a:pt x="91" y="3"/>
                    </a:cubicBezTo>
                    <a:cubicBezTo>
                      <a:pt x="92" y="4"/>
                      <a:pt x="94" y="7"/>
                      <a:pt x="95" y="6"/>
                    </a:cubicBezTo>
                    <a:cubicBezTo>
                      <a:pt x="95" y="7"/>
                      <a:pt x="91" y="6"/>
                      <a:pt x="91" y="5"/>
                    </a:cubicBezTo>
                    <a:cubicBezTo>
                      <a:pt x="88" y="5"/>
                      <a:pt x="87" y="2"/>
                      <a:pt x="85" y="2"/>
                    </a:cubicBezTo>
                    <a:cubicBezTo>
                      <a:pt x="81" y="2"/>
                      <a:pt x="78" y="2"/>
                      <a:pt x="75" y="2"/>
                    </a:cubicBezTo>
                    <a:cubicBezTo>
                      <a:pt x="70" y="3"/>
                      <a:pt x="73" y="4"/>
                      <a:pt x="76" y="5"/>
                    </a:cubicBezTo>
                    <a:cubicBezTo>
                      <a:pt x="77" y="6"/>
                      <a:pt x="79" y="7"/>
                      <a:pt x="80" y="8"/>
                    </a:cubicBezTo>
                    <a:cubicBezTo>
                      <a:pt x="80" y="8"/>
                      <a:pt x="77" y="10"/>
                      <a:pt x="77" y="10"/>
                    </a:cubicBezTo>
                    <a:cubicBezTo>
                      <a:pt x="76" y="10"/>
                      <a:pt x="78" y="9"/>
                      <a:pt x="78" y="9"/>
                    </a:cubicBezTo>
                    <a:cubicBezTo>
                      <a:pt x="78" y="8"/>
                      <a:pt x="71" y="4"/>
                      <a:pt x="70" y="4"/>
                    </a:cubicBezTo>
                    <a:cubicBezTo>
                      <a:pt x="66" y="4"/>
                      <a:pt x="62" y="3"/>
                      <a:pt x="58" y="4"/>
                    </a:cubicBezTo>
                    <a:cubicBezTo>
                      <a:pt x="58" y="4"/>
                      <a:pt x="60" y="6"/>
                      <a:pt x="61" y="6"/>
                    </a:cubicBezTo>
                    <a:cubicBezTo>
                      <a:pt x="62" y="6"/>
                      <a:pt x="64" y="7"/>
                      <a:pt x="66" y="6"/>
                    </a:cubicBezTo>
                    <a:cubicBezTo>
                      <a:pt x="64" y="7"/>
                      <a:pt x="61" y="8"/>
                      <a:pt x="59" y="7"/>
                    </a:cubicBezTo>
                    <a:cubicBezTo>
                      <a:pt x="58" y="7"/>
                      <a:pt x="51" y="4"/>
                      <a:pt x="52" y="5"/>
                    </a:cubicBezTo>
                    <a:cubicBezTo>
                      <a:pt x="52" y="4"/>
                      <a:pt x="57" y="10"/>
                      <a:pt x="53" y="9"/>
                    </a:cubicBezTo>
                    <a:cubicBezTo>
                      <a:pt x="52" y="8"/>
                      <a:pt x="49" y="7"/>
                      <a:pt x="47" y="8"/>
                    </a:cubicBezTo>
                    <a:cubicBezTo>
                      <a:pt x="48" y="8"/>
                      <a:pt x="51" y="9"/>
                      <a:pt x="51" y="9"/>
                    </a:cubicBezTo>
                    <a:cubicBezTo>
                      <a:pt x="50" y="10"/>
                      <a:pt x="46" y="8"/>
                      <a:pt x="46" y="10"/>
                    </a:cubicBezTo>
                    <a:cubicBezTo>
                      <a:pt x="46" y="11"/>
                      <a:pt x="50" y="12"/>
                      <a:pt x="51" y="13"/>
                    </a:cubicBezTo>
                    <a:cubicBezTo>
                      <a:pt x="54" y="13"/>
                      <a:pt x="61" y="14"/>
                      <a:pt x="61" y="17"/>
                    </a:cubicBezTo>
                    <a:cubicBezTo>
                      <a:pt x="61" y="16"/>
                      <a:pt x="54" y="15"/>
                      <a:pt x="52" y="14"/>
                    </a:cubicBezTo>
                    <a:cubicBezTo>
                      <a:pt x="50" y="14"/>
                      <a:pt x="47" y="11"/>
                      <a:pt x="45" y="12"/>
                    </a:cubicBezTo>
                    <a:cubicBezTo>
                      <a:pt x="45" y="12"/>
                      <a:pt x="48" y="14"/>
                      <a:pt x="48" y="14"/>
                    </a:cubicBezTo>
                    <a:cubicBezTo>
                      <a:pt x="48" y="14"/>
                      <a:pt x="45" y="15"/>
                      <a:pt x="45" y="14"/>
                    </a:cubicBezTo>
                    <a:cubicBezTo>
                      <a:pt x="43" y="13"/>
                      <a:pt x="42" y="12"/>
                      <a:pt x="40" y="11"/>
                    </a:cubicBezTo>
                    <a:cubicBezTo>
                      <a:pt x="39" y="10"/>
                      <a:pt x="31" y="10"/>
                      <a:pt x="31" y="10"/>
                    </a:cubicBezTo>
                    <a:cubicBezTo>
                      <a:pt x="31" y="11"/>
                      <a:pt x="34" y="11"/>
                      <a:pt x="31" y="12"/>
                    </a:cubicBezTo>
                    <a:cubicBezTo>
                      <a:pt x="30" y="12"/>
                      <a:pt x="25" y="14"/>
                      <a:pt x="25" y="14"/>
                    </a:cubicBezTo>
                    <a:cubicBezTo>
                      <a:pt x="26" y="14"/>
                      <a:pt x="29" y="13"/>
                      <a:pt x="29" y="13"/>
                    </a:cubicBezTo>
                    <a:cubicBezTo>
                      <a:pt x="30" y="14"/>
                      <a:pt x="34" y="16"/>
                      <a:pt x="34" y="16"/>
                    </a:cubicBezTo>
                    <a:cubicBezTo>
                      <a:pt x="34" y="16"/>
                      <a:pt x="31" y="15"/>
                      <a:pt x="31" y="16"/>
                    </a:cubicBezTo>
                    <a:cubicBezTo>
                      <a:pt x="31" y="16"/>
                      <a:pt x="32" y="19"/>
                      <a:pt x="30" y="17"/>
                    </a:cubicBezTo>
                    <a:cubicBezTo>
                      <a:pt x="29" y="16"/>
                      <a:pt x="28" y="14"/>
                      <a:pt x="26" y="15"/>
                    </a:cubicBezTo>
                    <a:cubicBezTo>
                      <a:pt x="25" y="15"/>
                      <a:pt x="24" y="17"/>
                      <a:pt x="23" y="16"/>
                    </a:cubicBezTo>
                    <a:cubicBezTo>
                      <a:pt x="22" y="15"/>
                      <a:pt x="21" y="14"/>
                      <a:pt x="19" y="14"/>
                    </a:cubicBezTo>
                    <a:cubicBezTo>
                      <a:pt x="18" y="14"/>
                      <a:pt x="15" y="15"/>
                      <a:pt x="14" y="16"/>
                    </a:cubicBezTo>
                    <a:cubicBezTo>
                      <a:pt x="12" y="17"/>
                      <a:pt x="13" y="18"/>
                      <a:pt x="10" y="17"/>
                    </a:cubicBezTo>
                    <a:cubicBezTo>
                      <a:pt x="8" y="16"/>
                      <a:pt x="7" y="17"/>
                      <a:pt x="5" y="17"/>
                    </a:cubicBezTo>
                    <a:cubicBezTo>
                      <a:pt x="4" y="18"/>
                      <a:pt x="0" y="18"/>
                      <a:pt x="0" y="19"/>
                    </a:cubicBezTo>
                    <a:cubicBezTo>
                      <a:pt x="0" y="21"/>
                      <a:pt x="9" y="19"/>
                      <a:pt x="9" y="20"/>
                    </a:cubicBezTo>
                    <a:cubicBezTo>
                      <a:pt x="9" y="21"/>
                      <a:pt x="6" y="21"/>
                      <a:pt x="5" y="22"/>
                    </a:cubicBezTo>
                    <a:cubicBezTo>
                      <a:pt x="5" y="21"/>
                      <a:pt x="10" y="21"/>
                      <a:pt x="11" y="21"/>
                    </a:cubicBezTo>
                    <a:cubicBezTo>
                      <a:pt x="12" y="21"/>
                      <a:pt x="17" y="21"/>
                      <a:pt x="17" y="21"/>
                    </a:cubicBezTo>
                    <a:cubicBezTo>
                      <a:pt x="17" y="21"/>
                      <a:pt x="15" y="22"/>
                      <a:pt x="14" y="22"/>
                    </a:cubicBezTo>
                    <a:cubicBezTo>
                      <a:pt x="12" y="22"/>
                      <a:pt x="11" y="22"/>
                      <a:pt x="9" y="24"/>
                    </a:cubicBezTo>
                    <a:cubicBezTo>
                      <a:pt x="5" y="26"/>
                      <a:pt x="12" y="26"/>
                      <a:pt x="13" y="26"/>
                    </a:cubicBezTo>
                    <a:cubicBezTo>
                      <a:pt x="17" y="27"/>
                      <a:pt x="20" y="27"/>
                      <a:pt x="24" y="26"/>
                    </a:cubicBezTo>
                    <a:cubicBezTo>
                      <a:pt x="26" y="25"/>
                      <a:pt x="31" y="22"/>
                      <a:pt x="34" y="24"/>
                    </a:cubicBezTo>
                    <a:cubicBezTo>
                      <a:pt x="34" y="24"/>
                      <a:pt x="29" y="26"/>
                      <a:pt x="29" y="26"/>
                    </a:cubicBezTo>
                    <a:cubicBezTo>
                      <a:pt x="27" y="26"/>
                      <a:pt x="25" y="26"/>
                      <a:pt x="23" y="27"/>
                    </a:cubicBezTo>
                    <a:cubicBezTo>
                      <a:pt x="22" y="27"/>
                      <a:pt x="20" y="27"/>
                      <a:pt x="18" y="27"/>
                    </a:cubicBezTo>
                    <a:cubicBezTo>
                      <a:pt x="16" y="28"/>
                      <a:pt x="14" y="27"/>
                      <a:pt x="12" y="28"/>
                    </a:cubicBezTo>
                    <a:cubicBezTo>
                      <a:pt x="13" y="28"/>
                      <a:pt x="16" y="29"/>
                      <a:pt x="16" y="29"/>
                    </a:cubicBezTo>
                    <a:cubicBezTo>
                      <a:pt x="17" y="30"/>
                      <a:pt x="18" y="31"/>
                      <a:pt x="20" y="31"/>
                    </a:cubicBezTo>
                    <a:cubicBezTo>
                      <a:pt x="24" y="31"/>
                      <a:pt x="26" y="28"/>
                      <a:pt x="30" y="27"/>
                    </a:cubicBezTo>
                    <a:cubicBezTo>
                      <a:pt x="31" y="27"/>
                      <a:pt x="44" y="26"/>
                      <a:pt x="44" y="25"/>
                    </a:cubicBezTo>
                    <a:cubicBezTo>
                      <a:pt x="44" y="26"/>
                      <a:pt x="38" y="26"/>
                      <a:pt x="37" y="26"/>
                    </a:cubicBezTo>
                    <a:cubicBezTo>
                      <a:pt x="34" y="27"/>
                      <a:pt x="29" y="28"/>
                      <a:pt x="26" y="30"/>
                    </a:cubicBezTo>
                    <a:cubicBezTo>
                      <a:pt x="23" y="33"/>
                      <a:pt x="32" y="32"/>
                      <a:pt x="33" y="32"/>
                    </a:cubicBezTo>
                    <a:cubicBezTo>
                      <a:pt x="35" y="32"/>
                      <a:pt x="37" y="33"/>
                      <a:pt x="39" y="31"/>
                    </a:cubicBezTo>
                    <a:cubicBezTo>
                      <a:pt x="40" y="31"/>
                      <a:pt x="40" y="30"/>
                      <a:pt x="40" y="29"/>
                    </a:cubicBezTo>
                    <a:cubicBezTo>
                      <a:pt x="41" y="29"/>
                      <a:pt x="42" y="29"/>
                      <a:pt x="42" y="30"/>
                    </a:cubicBezTo>
                    <a:cubicBezTo>
                      <a:pt x="42" y="30"/>
                      <a:pt x="42" y="30"/>
                      <a:pt x="41" y="30"/>
                    </a:cubicBezTo>
                    <a:cubicBezTo>
                      <a:pt x="43" y="30"/>
                      <a:pt x="48" y="28"/>
                      <a:pt x="50" y="29"/>
                    </a:cubicBezTo>
                    <a:cubicBezTo>
                      <a:pt x="49" y="28"/>
                      <a:pt x="44" y="32"/>
                      <a:pt x="43" y="32"/>
                    </a:cubicBezTo>
                    <a:cubicBezTo>
                      <a:pt x="44" y="33"/>
                      <a:pt x="50" y="31"/>
                      <a:pt x="52" y="31"/>
                    </a:cubicBezTo>
                    <a:cubicBezTo>
                      <a:pt x="55" y="31"/>
                      <a:pt x="58" y="30"/>
                      <a:pt x="61" y="28"/>
                    </a:cubicBezTo>
                    <a:cubicBezTo>
                      <a:pt x="62" y="27"/>
                      <a:pt x="62" y="25"/>
                      <a:pt x="62" y="25"/>
                    </a:cubicBezTo>
                    <a:cubicBezTo>
                      <a:pt x="64" y="25"/>
                      <a:pt x="64" y="25"/>
                      <a:pt x="65" y="24"/>
                    </a:cubicBezTo>
                    <a:cubicBezTo>
                      <a:pt x="66" y="24"/>
                      <a:pt x="73" y="20"/>
                      <a:pt x="73" y="21"/>
                    </a:cubicBezTo>
                    <a:cubicBezTo>
                      <a:pt x="73" y="21"/>
                      <a:pt x="69" y="24"/>
                      <a:pt x="69" y="24"/>
                    </a:cubicBezTo>
                    <a:cubicBezTo>
                      <a:pt x="68" y="25"/>
                      <a:pt x="64" y="27"/>
                      <a:pt x="64" y="28"/>
                    </a:cubicBezTo>
                    <a:cubicBezTo>
                      <a:pt x="64" y="29"/>
                      <a:pt x="75" y="28"/>
                      <a:pt x="75" y="29"/>
                    </a:cubicBezTo>
                    <a:cubicBezTo>
                      <a:pt x="75" y="28"/>
                      <a:pt x="60" y="32"/>
                      <a:pt x="60" y="31"/>
                    </a:cubicBezTo>
                    <a:cubicBezTo>
                      <a:pt x="60" y="31"/>
                      <a:pt x="69" y="32"/>
                      <a:pt x="68" y="32"/>
                    </a:cubicBezTo>
                    <a:cubicBezTo>
                      <a:pt x="68" y="33"/>
                      <a:pt x="64" y="33"/>
                      <a:pt x="63" y="33"/>
                    </a:cubicBezTo>
                    <a:cubicBezTo>
                      <a:pt x="61" y="33"/>
                      <a:pt x="58" y="33"/>
                      <a:pt x="56" y="34"/>
                    </a:cubicBezTo>
                    <a:cubicBezTo>
                      <a:pt x="52" y="34"/>
                      <a:pt x="48" y="34"/>
                      <a:pt x="44" y="35"/>
                    </a:cubicBezTo>
                    <a:cubicBezTo>
                      <a:pt x="43" y="35"/>
                      <a:pt x="43" y="36"/>
                      <a:pt x="45" y="36"/>
                    </a:cubicBezTo>
                    <a:cubicBezTo>
                      <a:pt x="46" y="37"/>
                      <a:pt x="49" y="38"/>
                      <a:pt x="50" y="39"/>
                    </a:cubicBezTo>
                    <a:cubicBezTo>
                      <a:pt x="52" y="41"/>
                      <a:pt x="50" y="43"/>
                      <a:pt x="53" y="43"/>
                    </a:cubicBezTo>
                    <a:cubicBezTo>
                      <a:pt x="54" y="42"/>
                      <a:pt x="57" y="43"/>
                      <a:pt x="58" y="42"/>
                    </a:cubicBezTo>
                    <a:cubicBezTo>
                      <a:pt x="49" y="47"/>
                      <a:pt x="44" y="36"/>
                      <a:pt x="37" y="36"/>
                    </a:cubicBezTo>
                    <a:cubicBezTo>
                      <a:pt x="35" y="36"/>
                      <a:pt x="26" y="34"/>
                      <a:pt x="26" y="36"/>
                    </a:cubicBezTo>
                    <a:cubicBezTo>
                      <a:pt x="26" y="36"/>
                      <a:pt x="25" y="38"/>
                      <a:pt x="25" y="38"/>
                    </a:cubicBezTo>
                    <a:cubicBezTo>
                      <a:pt x="26" y="38"/>
                      <a:pt x="32" y="38"/>
                      <a:pt x="32" y="39"/>
                    </a:cubicBezTo>
                    <a:cubicBezTo>
                      <a:pt x="32" y="39"/>
                      <a:pt x="26" y="39"/>
                      <a:pt x="26" y="41"/>
                    </a:cubicBezTo>
                    <a:cubicBezTo>
                      <a:pt x="26" y="42"/>
                      <a:pt x="32" y="42"/>
                      <a:pt x="34" y="43"/>
                    </a:cubicBezTo>
                    <a:cubicBezTo>
                      <a:pt x="35" y="44"/>
                      <a:pt x="36" y="45"/>
                      <a:pt x="37" y="46"/>
                    </a:cubicBezTo>
                    <a:cubicBezTo>
                      <a:pt x="38" y="48"/>
                      <a:pt x="40" y="49"/>
                      <a:pt x="42" y="50"/>
                    </a:cubicBezTo>
                    <a:cubicBezTo>
                      <a:pt x="44" y="51"/>
                      <a:pt x="45" y="51"/>
                      <a:pt x="47" y="50"/>
                    </a:cubicBezTo>
                    <a:cubicBezTo>
                      <a:pt x="48" y="50"/>
                      <a:pt x="50" y="49"/>
                      <a:pt x="51" y="50"/>
                    </a:cubicBezTo>
                    <a:cubicBezTo>
                      <a:pt x="51" y="50"/>
                      <a:pt x="50" y="52"/>
                      <a:pt x="50" y="52"/>
                    </a:cubicBezTo>
                    <a:cubicBezTo>
                      <a:pt x="48" y="52"/>
                      <a:pt x="45" y="51"/>
                      <a:pt x="44" y="52"/>
                    </a:cubicBezTo>
                    <a:cubicBezTo>
                      <a:pt x="44" y="51"/>
                      <a:pt x="48" y="54"/>
                      <a:pt x="48" y="54"/>
                    </a:cubicBezTo>
                    <a:cubicBezTo>
                      <a:pt x="48" y="55"/>
                      <a:pt x="43" y="53"/>
                      <a:pt x="43" y="53"/>
                    </a:cubicBezTo>
                    <a:cubicBezTo>
                      <a:pt x="40" y="51"/>
                      <a:pt x="38" y="51"/>
                      <a:pt x="35" y="51"/>
                    </a:cubicBezTo>
                    <a:cubicBezTo>
                      <a:pt x="33" y="51"/>
                      <a:pt x="32" y="51"/>
                      <a:pt x="30" y="52"/>
                    </a:cubicBezTo>
                    <a:cubicBezTo>
                      <a:pt x="28" y="53"/>
                      <a:pt x="27" y="52"/>
                      <a:pt x="26" y="53"/>
                    </a:cubicBezTo>
                    <a:cubicBezTo>
                      <a:pt x="25" y="54"/>
                      <a:pt x="25" y="55"/>
                      <a:pt x="23" y="55"/>
                    </a:cubicBezTo>
                    <a:cubicBezTo>
                      <a:pt x="22" y="56"/>
                      <a:pt x="21" y="59"/>
                      <a:pt x="23" y="59"/>
                    </a:cubicBezTo>
                    <a:cubicBezTo>
                      <a:pt x="25" y="59"/>
                      <a:pt x="27" y="58"/>
                      <a:pt x="27" y="59"/>
                    </a:cubicBezTo>
                    <a:cubicBezTo>
                      <a:pt x="28" y="61"/>
                      <a:pt x="32" y="60"/>
                      <a:pt x="32" y="59"/>
                    </a:cubicBezTo>
                    <a:cubicBezTo>
                      <a:pt x="33" y="59"/>
                      <a:pt x="35" y="56"/>
                      <a:pt x="35" y="55"/>
                    </a:cubicBezTo>
                    <a:cubicBezTo>
                      <a:pt x="35" y="56"/>
                      <a:pt x="35" y="56"/>
                      <a:pt x="35" y="57"/>
                    </a:cubicBezTo>
                    <a:cubicBezTo>
                      <a:pt x="35" y="57"/>
                      <a:pt x="36" y="57"/>
                      <a:pt x="36" y="57"/>
                    </a:cubicBezTo>
                    <a:cubicBezTo>
                      <a:pt x="36" y="57"/>
                      <a:pt x="35" y="58"/>
                      <a:pt x="35" y="59"/>
                    </a:cubicBezTo>
                    <a:cubicBezTo>
                      <a:pt x="35" y="59"/>
                      <a:pt x="35" y="59"/>
                      <a:pt x="36" y="59"/>
                    </a:cubicBezTo>
                    <a:cubicBezTo>
                      <a:pt x="36" y="59"/>
                      <a:pt x="33" y="60"/>
                      <a:pt x="34" y="60"/>
                    </a:cubicBezTo>
                    <a:cubicBezTo>
                      <a:pt x="34" y="60"/>
                      <a:pt x="34" y="60"/>
                      <a:pt x="34" y="60"/>
                    </a:cubicBezTo>
                    <a:cubicBezTo>
                      <a:pt x="34" y="61"/>
                      <a:pt x="31" y="60"/>
                      <a:pt x="30" y="61"/>
                    </a:cubicBezTo>
                    <a:cubicBezTo>
                      <a:pt x="31" y="61"/>
                      <a:pt x="35" y="61"/>
                      <a:pt x="36" y="62"/>
                    </a:cubicBezTo>
                    <a:cubicBezTo>
                      <a:pt x="36" y="62"/>
                      <a:pt x="31" y="65"/>
                      <a:pt x="32" y="65"/>
                    </a:cubicBezTo>
                    <a:cubicBezTo>
                      <a:pt x="32" y="66"/>
                      <a:pt x="37" y="65"/>
                      <a:pt x="37" y="65"/>
                    </a:cubicBezTo>
                    <a:cubicBezTo>
                      <a:pt x="37" y="65"/>
                      <a:pt x="36" y="65"/>
                      <a:pt x="36" y="65"/>
                    </a:cubicBezTo>
                    <a:cubicBezTo>
                      <a:pt x="36" y="66"/>
                      <a:pt x="41" y="65"/>
                      <a:pt x="42" y="64"/>
                    </a:cubicBezTo>
                    <a:cubicBezTo>
                      <a:pt x="42" y="64"/>
                      <a:pt x="46" y="59"/>
                      <a:pt x="47" y="60"/>
                    </a:cubicBezTo>
                    <a:cubicBezTo>
                      <a:pt x="48" y="61"/>
                      <a:pt x="40" y="67"/>
                      <a:pt x="38" y="68"/>
                    </a:cubicBezTo>
                    <a:cubicBezTo>
                      <a:pt x="35" y="68"/>
                      <a:pt x="33" y="68"/>
                      <a:pt x="30" y="66"/>
                    </a:cubicBezTo>
                    <a:cubicBezTo>
                      <a:pt x="28" y="65"/>
                      <a:pt x="28" y="63"/>
                      <a:pt x="26" y="63"/>
                    </a:cubicBezTo>
                    <a:cubicBezTo>
                      <a:pt x="24" y="62"/>
                      <a:pt x="22" y="62"/>
                      <a:pt x="20" y="62"/>
                    </a:cubicBezTo>
                    <a:cubicBezTo>
                      <a:pt x="17" y="62"/>
                      <a:pt x="17" y="63"/>
                      <a:pt x="19" y="65"/>
                    </a:cubicBezTo>
                    <a:cubicBezTo>
                      <a:pt x="20" y="66"/>
                      <a:pt x="20" y="67"/>
                      <a:pt x="22" y="67"/>
                    </a:cubicBezTo>
                    <a:cubicBezTo>
                      <a:pt x="25" y="67"/>
                      <a:pt x="22" y="67"/>
                      <a:pt x="22" y="68"/>
                    </a:cubicBezTo>
                    <a:cubicBezTo>
                      <a:pt x="22" y="68"/>
                      <a:pt x="26" y="70"/>
                      <a:pt x="26" y="70"/>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30" name="Freeform 604">
                <a:extLst>
                  <a:ext uri="{FF2B5EF4-FFF2-40B4-BE49-F238E27FC236}">
                    <a16:creationId xmlns:a16="http://schemas.microsoft.com/office/drawing/2014/main" id="{31C1A165-61E2-1DC4-C191-96128A8CDAF7}"/>
                  </a:ext>
                </a:extLst>
              </p:cNvPr>
              <p:cNvSpPr>
                <a:spLocks/>
              </p:cNvSpPr>
              <p:nvPr/>
            </p:nvSpPr>
            <p:spPr bwMode="auto">
              <a:xfrm>
                <a:off x="7729809" y="2628024"/>
                <a:ext cx="142883" cy="55320"/>
              </a:xfrm>
              <a:custGeom>
                <a:avLst/>
                <a:gdLst>
                  <a:gd name="T0" fmla="*/ 13 w 14"/>
                  <a:gd name="T1" fmla="*/ 4 h 5"/>
                  <a:gd name="T2" fmla="*/ 11 w 14"/>
                  <a:gd name="T3" fmla="*/ 2 h 5"/>
                  <a:gd name="T4" fmla="*/ 8 w 14"/>
                  <a:gd name="T5" fmla="*/ 2 h 5"/>
                  <a:gd name="T6" fmla="*/ 1 w 14"/>
                  <a:gd name="T7" fmla="*/ 1 h 5"/>
                  <a:gd name="T8" fmla="*/ 2 w 14"/>
                  <a:gd name="T9" fmla="*/ 2 h 5"/>
                  <a:gd name="T10" fmla="*/ 0 w 14"/>
                  <a:gd name="T11" fmla="*/ 3 h 5"/>
                  <a:gd name="T12" fmla="*/ 3 w 14"/>
                  <a:gd name="T13" fmla="*/ 3 h 5"/>
                  <a:gd name="T14" fmla="*/ 8 w 14"/>
                  <a:gd name="T15" fmla="*/ 4 h 5"/>
                  <a:gd name="T16" fmla="*/ 13 w 14"/>
                  <a:gd name="T17" fmla="*/ 4 h 5"/>
                  <a:gd name="T18" fmla="*/ 13 w 14"/>
                  <a:gd name="T19"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5">
                    <a:moveTo>
                      <a:pt x="13" y="4"/>
                    </a:moveTo>
                    <a:cubicBezTo>
                      <a:pt x="12" y="3"/>
                      <a:pt x="13" y="3"/>
                      <a:pt x="11" y="2"/>
                    </a:cubicBezTo>
                    <a:cubicBezTo>
                      <a:pt x="10" y="2"/>
                      <a:pt x="9" y="2"/>
                      <a:pt x="8" y="2"/>
                    </a:cubicBezTo>
                    <a:cubicBezTo>
                      <a:pt x="7" y="2"/>
                      <a:pt x="2" y="0"/>
                      <a:pt x="1" y="1"/>
                    </a:cubicBezTo>
                    <a:cubicBezTo>
                      <a:pt x="1" y="1"/>
                      <a:pt x="3" y="2"/>
                      <a:pt x="2" y="2"/>
                    </a:cubicBezTo>
                    <a:cubicBezTo>
                      <a:pt x="2" y="3"/>
                      <a:pt x="0" y="4"/>
                      <a:pt x="0" y="3"/>
                    </a:cubicBezTo>
                    <a:cubicBezTo>
                      <a:pt x="0" y="4"/>
                      <a:pt x="2" y="3"/>
                      <a:pt x="3" y="3"/>
                    </a:cubicBezTo>
                    <a:cubicBezTo>
                      <a:pt x="4" y="3"/>
                      <a:pt x="6" y="4"/>
                      <a:pt x="8" y="4"/>
                    </a:cubicBezTo>
                    <a:cubicBezTo>
                      <a:pt x="9" y="4"/>
                      <a:pt x="13" y="4"/>
                      <a:pt x="13" y="4"/>
                    </a:cubicBezTo>
                    <a:cubicBezTo>
                      <a:pt x="12" y="3"/>
                      <a:pt x="14" y="5"/>
                      <a:pt x="13" y="4"/>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31" name="Freeform 605">
                <a:extLst>
                  <a:ext uri="{FF2B5EF4-FFF2-40B4-BE49-F238E27FC236}">
                    <a16:creationId xmlns:a16="http://schemas.microsoft.com/office/drawing/2014/main" id="{C0447659-BAD6-679F-9652-0B6CCF2CA65A}"/>
                  </a:ext>
                </a:extLst>
              </p:cNvPr>
              <p:cNvSpPr>
                <a:spLocks/>
              </p:cNvSpPr>
              <p:nvPr/>
            </p:nvSpPr>
            <p:spPr bwMode="auto">
              <a:xfrm>
                <a:off x="7332522" y="2672276"/>
                <a:ext cx="59247" cy="22128"/>
              </a:xfrm>
              <a:custGeom>
                <a:avLst/>
                <a:gdLst>
                  <a:gd name="T0" fmla="*/ 5 w 6"/>
                  <a:gd name="T1" fmla="*/ 1 h 2"/>
                  <a:gd name="T2" fmla="*/ 2 w 6"/>
                  <a:gd name="T3" fmla="*/ 0 h 2"/>
                  <a:gd name="T4" fmla="*/ 5 w 6"/>
                  <a:gd name="T5" fmla="*/ 1 h 2"/>
                </a:gdLst>
                <a:ahLst/>
                <a:cxnLst>
                  <a:cxn ang="0">
                    <a:pos x="T0" y="T1"/>
                  </a:cxn>
                  <a:cxn ang="0">
                    <a:pos x="T2" y="T3"/>
                  </a:cxn>
                  <a:cxn ang="0">
                    <a:pos x="T4" y="T5"/>
                  </a:cxn>
                </a:cxnLst>
                <a:rect l="0" t="0" r="r" b="b"/>
                <a:pathLst>
                  <a:path w="6" h="2">
                    <a:moveTo>
                      <a:pt x="5" y="1"/>
                    </a:moveTo>
                    <a:cubicBezTo>
                      <a:pt x="4" y="2"/>
                      <a:pt x="0" y="0"/>
                      <a:pt x="2" y="0"/>
                    </a:cubicBezTo>
                    <a:cubicBezTo>
                      <a:pt x="3" y="0"/>
                      <a:pt x="6" y="1"/>
                      <a:pt x="5" y="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32" name="Freeform 606">
                <a:extLst>
                  <a:ext uri="{FF2B5EF4-FFF2-40B4-BE49-F238E27FC236}">
                    <a16:creationId xmlns:a16="http://schemas.microsoft.com/office/drawing/2014/main" id="{0EFC368E-CC7F-59BB-C616-8FDB819684B7}"/>
                  </a:ext>
                </a:extLst>
              </p:cNvPr>
              <p:cNvSpPr>
                <a:spLocks/>
              </p:cNvSpPr>
              <p:nvPr/>
            </p:nvSpPr>
            <p:spPr bwMode="auto">
              <a:xfrm>
                <a:off x="7597379" y="3007874"/>
                <a:ext cx="59247" cy="33193"/>
              </a:xfrm>
              <a:custGeom>
                <a:avLst/>
                <a:gdLst>
                  <a:gd name="T0" fmla="*/ 4 w 6"/>
                  <a:gd name="T1" fmla="*/ 1 h 3"/>
                  <a:gd name="T2" fmla="*/ 1 w 6"/>
                  <a:gd name="T3" fmla="*/ 2 h 3"/>
                  <a:gd name="T4" fmla="*/ 4 w 6"/>
                  <a:gd name="T5" fmla="*/ 1 h 3"/>
                </a:gdLst>
                <a:ahLst/>
                <a:cxnLst>
                  <a:cxn ang="0">
                    <a:pos x="T0" y="T1"/>
                  </a:cxn>
                  <a:cxn ang="0">
                    <a:pos x="T2" y="T3"/>
                  </a:cxn>
                  <a:cxn ang="0">
                    <a:pos x="T4" y="T5"/>
                  </a:cxn>
                </a:cxnLst>
                <a:rect l="0" t="0" r="r" b="b"/>
                <a:pathLst>
                  <a:path w="6" h="3">
                    <a:moveTo>
                      <a:pt x="4" y="1"/>
                    </a:moveTo>
                    <a:cubicBezTo>
                      <a:pt x="3" y="0"/>
                      <a:pt x="0" y="2"/>
                      <a:pt x="1" y="2"/>
                    </a:cubicBezTo>
                    <a:cubicBezTo>
                      <a:pt x="2" y="3"/>
                      <a:pt x="6" y="1"/>
                      <a:pt x="4" y="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33" name="Freeform 607">
                <a:extLst>
                  <a:ext uri="{FF2B5EF4-FFF2-40B4-BE49-F238E27FC236}">
                    <a16:creationId xmlns:a16="http://schemas.microsoft.com/office/drawing/2014/main" id="{6C4B5CF7-A5C5-2680-6671-575B0F6A58F2}"/>
                  </a:ext>
                </a:extLst>
              </p:cNvPr>
              <p:cNvSpPr>
                <a:spLocks/>
              </p:cNvSpPr>
              <p:nvPr/>
            </p:nvSpPr>
            <p:spPr bwMode="auto">
              <a:xfrm>
                <a:off x="4122862" y="4512521"/>
                <a:ext cx="52274" cy="44255"/>
              </a:xfrm>
              <a:custGeom>
                <a:avLst/>
                <a:gdLst>
                  <a:gd name="T0" fmla="*/ 4 w 5"/>
                  <a:gd name="T1" fmla="*/ 1 h 4"/>
                  <a:gd name="T2" fmla="*/ 1 w 5"/>
                  <a:gd name="T3" fmla="*/ 4 h 4"/>
                  <a:gd name="T4" fmla="*/ 4 w 5"/>
                  <a:gd name="T5" fmla="*/ 1 h 4"/>
                </a:gdLst>
                <a:ahLst/>
                <a:cxnLst>
                  <a:cxn ang="0">
                    <a:pos x="T0" y="T1"/>
                  </a:cxn>
                  <a:cxn ang="0">
                    <a:pos x="T2" y="T3"/>
                  </a:cxn>
                  <a:cxn ang="0">
                    <a:pos x="T4" y="T5"/>
                  </a:cxn>
                </a:cxnLst>
                <a:rect l="0" t="0" r="r" b="b"/>
                <a:pathLst>
                  <a:path w="5" h="4">
                    <a:moveTo>
                      <a:pt x="4" y="1"/>
                    </a:moveTo>
                    <a:cubicBezTo>
                      <a:pt x="3" y="0"/>
                      <a:pt x="0" y="4"/>
                      <a:pt x="1" y="4"/>
                    </a:cubicBezTo>
                    <a:cubicBezTo>
                      <a:pt x="1" y="4"/>
                      <a:pt x="5" y="1"/>
                      <a:pt x="4" y="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34" name="Freeform 608">
                <a:extLst>
                  <a:ext uri="{FF2B5EF4-FFF2-40B4-BE49-F238E27FC236}">
                    <a16:creationId xmlns:a16="http://schemas.microsoft.com/office/drawing/2014/main" id="{24525B3C-1892-0683-C7FB-8C23DCAF60DD}"/>
                  </a:ext>
                </a:extLst>
              </p:cNvPr>
              <p:cNvSpPr>
                <a:spLocks/>
              </p:cNvSpPr>
              <p:nvPr/>
            </p:nvSpPr>
            <p:spPr bwMode="auto">
              <a:xfrm>
                <a:off x="4196050" y="4501456"/>
                <a:ext cx="10457" cy="1106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0"/>
                      <a:pt x="0" y="0"/>
                      <a:pt x="0" y="0"/>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35" name="Freeform 609">
                <a:extLst>
                  <a:ext uri="{FF2B5EF4-FFF2-40B4-BE49-F238E27FC236}">
                    <a16:creationId xmlns:a16="http://schemas.microsoft.com/office/drawing/2014/main" id="{3EBBEF7B-AD7C-1B61-3E99-E62F1F843733}"/>
                  </a:ext>
                </a:extLst>
              </p:cNvPr>
              <p:cNvSpPr>
                <a:spLocks/>
              </p:cNvSpPr>
              <p:nvPr/>
            </p:nvSpPr>
            <p:spPr bwMode="auto">
              <a:xfrm>
                <a:off x="3154041" y="4512521"/>
                <a:ext cx="69700" cy="66379"/>
              </a:xfrm>
              <a:custGeom>
                <a:avLst/>
                <a:gdLst>
                  <a:gd name="T0" fmla="*/ 5 w 7"/>
                  <a:gd name="T1" fmla="*/ 2 h 6"/>
                  <a:gd name="T2" fmla="*/ 1 w 7"/>
                  <a:gd name="T3" fmla="*/ 2 h 6"/>
                  <a:gd name="T4" fmla="*/ 5 w 7"/>
                  <a:gd name="T5" fmla="*/ 2 h 6"/>
                  <a:gd name="T6" fmla="*/ 5 w 7"/>
                  <a:gd name="T7" fmla="*/ 2 h 6"/>
                </a:gdLst>
                <a:ahLst/>
                <a:cxnLst>
                  <a:cxn ang="0">
                    <a:pos x="T0" y="T1"/>
                  </a:cxn>
                  <a:cxn ang="0">
                    <a:pos x="T2" y="T3"/>
                  </a:cxn>
                  <a:cxn ang="0">
                    <a:pos x="T4" y="T5"/>
                  </a:cxn>
                  <a:cxn ang="0">
                    <a:pos x="T6" y="T7"/>
                  </a:cxn>
                </a:cxnLst>
                <a:rect l="0" t="0" r="r" b="b"/>
                <a:pathLst>
                  <a:path w="7" h="6">
                    <a:moveTo>
                      <a:pt x="5" y="2"/>
                    </a:moveTo>
                    <a:cubicBezTo>
                      <a:pt x="7" y="0"/>
                      <a:pt x="2" y="0"/>
                      <a:pt x="1" y="2"/>
                    </a:cubicBezTo>
                    <a:cubicBezTo>
                      <a:pt x="0" y="3"/>
                      <a:pt x="4" y="5"/>
                      <a:pt x="5" y="2"/>
                    </a:cubicBezTo>
                    <a:cubicBezTo>
                      <a:pt x="6" y="1"/>
                      <a:pt x="3" y="6"/>
                      <a:pt x="5" y="2"/>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36" name="Freeform 614">
                <a:extLst>
                  <a:ext uri="{FF2B5EF4-FFF2-40B4-BE49-F238E27FC236}">
                    <a16:creationId xmlns:a16="http://schemas.microsoft.com/office/drawing/2014/main" id="{C782B7AC-6B7A-CCAC-BD8C-A1EA1430320D}"/>
                  </a:ext>
                </a:extLst>
              </p:cNvPr>
              <p:cNvSpPr>
                <a:spLocks/>
              </p:cNvSpPr>
              <p:nvPr/>
            </p:nvSpPr>
            <p:spPr bwMode="auto">
              <a:xfrm>
                <a:off x="8994850" y="9941052"/>
                <a:ext cx="104549" cy="95888"/>
              </a:xfrm>
              <a:custGeom>
                <a:avLst/>
                <a:gdLst>
                  <a:gd name="T0" fmla="*/ 4 w 10"/>
                  <a:gd name="T1" fmla="*/ 4 h 9"/>
                  <a:gd name="T2" fmla="*/ 0 w 10"/>
                  <a:gd name="T3" fmla="*/ 8 h 9"/>
                  <a:gd name="T4" fmla="*/ 2 w 10"/>
                  <a:gd name="T5" fmla="*/ 8 h 9"/>
                  <a:gd name="T6" fmla="*/ 5 w 10"/>
                  <a:gd name="T7" fmla="*/ 5 h 9"/>
                  <a:gd name="T8" fmla="*/ 8 w 10"/>
                  <a:gd name="T9" fmla="*/ 0 h 9"/>
                  <a:gd name="T10" fmla="*/ 4 w 10"/>
                  <a:gd name="T11" fmla="*/ 4 h 9"/>
                  <a:gd name="T12" fmla="*/ 4 w 10"/>
                  <a:gd name="T13" fmla="*/ 4 h 9"/>
                </a:gdLst>
                <a:ahLst/>
                <a:cxnLst>
                  <a:cxn ang="0">
                    <a:pos x="T0" y="T1"/>
                  </a:cxn>
                  <a:cxn ang="0">
                    <a:pos x="T2" y="T3"/>
                  </a:cxn>
                  <a:cxn ang="0">
                    <a:pos x="T4" y="T5"/>
                  </a:cxn>
                  <a:cxn ang="0">
                    <a:pos x="T6" y="T7"/>
                  </a:cxn>
                  <a:cxn ang="0">
                    <a:pos x="T8" y="T9"/>
                  </a:cxn>
                  <a:cxn ang="0">
                    <a:pos x="T10" y="T11"/>
                  </a:cxn>
                  <a:cxn ang="0">
                    <a:pos x="T12" y="T13"/>
                  </a:cxn>
                </a:cxnLst>
                <a:rect l="0" t="0" r="r" b="b"/>
                <a:pathLst>
                  <a:path w="10" h="9">
                    <a:moveTo>
                      <a:pt x="4" y="4"/>
                    </a:moveTo>
                    <a:cubicBezTo>
                      <a:pt x="4" y="5"/>
                      <a:pt x="1" y="7"/>
                      <a:pt x="0" y="8"/>
                    </a:cubicBezTo>
                    <a:cubicBezTo>
                      <a:pt x="0" y="9"/>
                      <a:pt x="2" y="8"/>
                      <a:pt x="2" y="8"/>
                    </a:cubicBezTo>
                    <a:cubicBezTo>
                      <a:pt x="3" y="7"/>
                      <a:pt x="4" y="6"/>
                      <a:pt x="5" y="5"/>
                    </a:cubicBezTo>
                    <a:cubicBezTo>
                      <a:pt x="6" y="4"/>
                      <a:pt x="10" y="0"/>
                      <a:pt x="8" y="0"/>
                    </a:cubicBezTo>
                    <a:cubicBezTo>
                      <a:pt x="7" y="0"/>
                      <a:pt x="4" y="3"/>
                      <a:pt x="4" y="4"/>
                    </a:cubicBezTo>
                    <a:cubicBezTo>
                      <a:pt x="4" y="5"/>
                      <a:pt x="4" y="3"/>
                      <a:pt x="4" y="4"/>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37" name="Freeform 615">
                <a:extLst>
                  <a:ext uri="{FF2B5EF4-FFF2-40B4-BE49-F238E27FC236}">
                    <a16:creationId xmlns:a16="http://schemas.microsoft.com/office/drawing/2014/main" id="{9188FA0E-20FC-3550-F7F1-89023B32F4DA}"/>
                  </a:ext>
                </a:extLst>
              </p:cNvPr>
              <p:cNvSpPr>
                <a:spLocks/>
              </p:cNvSpPr>
              <p:nvPr/>
            </p:nvSpPr>
            <p:spPr bwMode="auto">
              <a:xfrm>
                <a:off x="7423131" y="5574626"/>
                <a:ext cx="73184" cy="33193"/>
              </a:xfrm>
              <a:custGeom>
                <a:avLst/>
                <a:gdLst>
                  <a:gd name="T0" fmla="*/ 7 w 7"/>
                  <a:gd name="T1" fmla="*/ 1 h 3"/>
                  <a:gd name="T2" fmla="*/ 1 w 7"/>
                  <a:gd name="T3" fmla="*/ 0 h 3"/>
                  <a:gd name="T4" fmla="*/ 7 w 7"/>
                  <a:gd name="T5" fmla="*/ 1 h 3"/>
                </a:gdLst>
                <a:ahLst/>
                <a:cxnLst>
                  <a:cxn ang="0">
                    <a:pos x="T0" y="T1"/>
                  </a:cxn>
                  <a:cxn ang="0">
                    <a:pos x="T2" y="T3"/>
                  </a:cxn>
                  <a:cxn ang="0">
                    <a:pos x="T4" y="T5"/>
                  </a:cxn>
                </a:cxnLst>
                <a:rect l="0" t="0" r="r" b="b"/>
                <a:pathLst>
                  <a:path w="7" h="3">
                    <a:moveTo>
                      <a:pt x="7" y="1"/>
                    </a:moveTo>
                    <a:cubicBezTo>
                      <a:pt x="7" y="0"/>
                      <a:pt x="0" y="0"/>
                      <a:pt x="1" y="0"/>
                    </a:cubicBezTo>
                    <a:cubicBezTo>
                      <a:pt x="2" y="0"/>
                      <a:pt x="6" y="3"/>
                      <a:pt x="7" y="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38" name="Freeform 616">
                <a:extLst>
                  <a:ext uri="{FF2B5EF4-FFF2-40B4-BE49-F238E27FC236}">
                    <a16:creationId xmlns:a16="http://schemas.microsoft.com/office/drawing/2014/main" id="{34C0FCE0-6B9F-3A65-5241-E98E53174689}"/>
                  </a:ext>
                </a:extLst>
              </p:cNvPr>
              <p:cNvSpPr>
                <a:spLocks/>
              </p:cNvSpPr>
              <p:nvPr/>
            </p:nvSpPr>
            <p:spPr bwMode="auto">
              <a:xfrm>
                <a:off x="8148002" y="11401441"/>
                <a:ext cx="184705" cy="173330"/>
              </a:xfrm>
              <a:custGeom>
                <a:avLst/>
                <a:gdLst>
                  <a:gd name="T0" fmla="*/ 17 w 18"/>
                  <a:gd name="T1" fmla="*/ 14 h 16"/>
                  <a:gd name="T2" fmla="*/ 8 w 18"/>
                  <a:gd name="T3" fmla="*/ 9 h 16"/>
                  <a:gd name="T4" fmla="*/ 4 w 18"/>
                  <a:gd name="T5" fmla="*/ 5 h 16"/>
                  <a:gd name="T6" fmla="*/ 1 w 18"/>
                  <a:gd name="T7" fmla="*/ 3 h 16"/>
                  <a:gd name="T8" fmla="*/ 2 w 18"/>
                  <a:gd name="T9" fmla="*/ 2 h 16"/>
                  <a:gd name="T10" fmla="*/ 0 w 18"/>
                  <a:gd name="T11" fmla="*/ 0 h 16"/>
                  <a:gd name="T12" fmla="*/ 0 w 18"/>
                  <a:gd name="T13" fmla="*/ 14 h 16"/>
                  <a:gd name="T14" fmla="*/ 7 w 18"/>
                  <a:gd name="T15" fmla="*/ 15 h 16"/>
                  <a:gd name="T16" fmla="*/ 10 w 18"/>
                  <a:gd name="T17" fmla="*/ 16 h 16"/>
                  <a:gd name="T18" fmla="*/ 13 w 18"/>
                  <a:gd name="T19" fmla="*/ 15 h 16"/>
                  <a:gd name="T20" fmla="*/ 18 w 18"/>
                  <a:gd name="T21" fmla="*/ 14 h 16"/>
                  <a:gd name="T22" fmla="*/ 17 w 18"/>
                  <a:gd name="T23" fmla="*/ 1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 h="16">
                    <a:moveTo>
                      <a:pt x="17" y="14"/>
                    </a:moveTo>
                    <a:cubicBezTo>
                      <a:pt x="13" y="14"/>
                      <a:pt x="11" y="11"/>
                      <a:pt x="8" y="9"/>
                    </a:cubicBezTo>
                    <a:cubicBezTo>
                      <a:pt x="7" y="7"/>
                      <a:pt x="5" y="6"/>
                      <a:pt x="4" y="5"/>
                    </a:cubicBezTo>
                    <a:cubicBezTo>
                      <a:pt x="3" y="5"/>
                      <a:pt x="1" y="4"/>
                      <a:pt x="1" y="3"/>
                    </a:cubicBezTo>
                    <a:cubicBezTo>
                      <a:pt x="1" y="3"/>
                      <a:pt x="2" y="3"/>
                      <a:pt x="2" y="2"/>
                    </a:cubicBezTo>
                    <a:cubicBezTo>
                      <a:pt x="3" y="2"/>
                      <a:pt x="1" y="0"/>
                      <a:pt x="0" y="0"/>
                    </a:cubicBezTo>
                    <a:cubicBezTo>
                      <a:pt x="0" y="5"/>
                      <a:pt x="0" y="10"/>
                      <a:pt x="0" y="14"/>
                    </a:cubicBezTo>
                    <a:cubicBezTo>
                      <a:pt x="0" y="15"/>
                      <a:pt x="6" y="15"/>
                      <a:pt x="7" y="15"/>
                    </a:cubicBezTo>
                    <a:cubicBezTo>
                      <a:pt x="8" y="15"/>
                      <a:pt x="9" y="15"/>
                      <a:pt x="10" y="16"/>
                    </a:cubicBezTo>
                    <a:cubicBezTo>
                      <a:pt x="12" y="16"/>
                      <a:pt x="12" y="16"/>
                      <a:pt x="13" y="15"/>
                    </a:cubicBezTo>
                    <a:cubicBezTo>
                      <a:pt x="14" y="15"/>
                      <a:pt x="18" y="15"/>
                      <a:pt x="18" y="14"/>
                    </a:cubicBezTo>
                    <a:cubicBezTo>
                      <a:pt x="18" y="14"/>
                      <a:pt x="18" y="13"/>
                      <a:pt x="17" y="14"/>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39" name="Freeform 617">
                <a:extLst>
                  <a:ext uri="{FF2B5EF4-FFF2-40B4-BE49-F238E27FC236}">
                    <a16:creationId xmlns:a16="http://schemas.microsoft.com/office/drawing/2014/main" id="{27FE377D-877E-3A10-B2D2-9D4DF87FBAE6}"/>
                  </a:ext>
                </a:extLst>
              </p:cNvPr>
              <p:cNvSpPr>
                <a:spLocks/>
              </p:cNvSpPr>
              <p:nvPr/>
            </p:nvSpPr>
            <p:spPr bwMode="auto">
              <a:xfrm>
                <a:off x="7952847" y="11379319"/>
                <a:ext cx="306678" cy="250772"/>
              </a:xfrm>
              <a:custGeom>
                <a:avLst/>
                <a:gdLst>
                  <a:gd name="T0" fmla="*/ 19 w 30"/>
                  <a:gd name="T1" fmla="*/ 17 h 23"/>
                  <a:gd name="T2" fmla="*/ 19 w 30"/>
                  <a:gd name="T3" fmla="*/ 7 h 23"/>
                  <a:gd name="T4" fmla="*/ 19 w 30"/>
                  <a:gd name="T5" fmla="*/ 3 h 23"/>
                  <a:gd name="T6" fmla="*/ 15 w 30"/>
                  <a:gd name="T7" fmla="*/ 1 h 23"/>
                  <a:gd name="T8" fmla="*/ 12 w 30"/>
                  <a:gd name="T9" fmla="*/ 3 h 23"/>
                  <a:gd name="T10" fmla="*/ 13 w 30"/>
                  <a:gd name="T11" fmla="*/ 6 h 23"/>
                  <a:gd name="T12" fmla="*/ 15 w 30"/>
                  <a:gd name="T13" fmla="*/ 6 h 23"/>
                  <a:gd name="T14" fmla="*/ 14 w 30"/>
                  <a:gd name="T15" fmla="*/ 8 h 23"/>
                  <a:gd name="T16" fmla="*/ 13 w 30"/>
                  <a:gd name="T17" fmla="*/ 11 h 23"/>
                  <a:gd name="T18" fmla="*/ 16 w 30"/>
                  <a:gd name="T19" fmla="*/ 13 h 23"/>
                  <a:gd name="T20" fmla="*/ 12 w 30"/>
                  <a:gd name="T21" fmla="*/ 13 h 23"/>
                  <a:gd name="T22" fmla="*/ 9 w 30"/>
                  <a:gd name="T23" fmla="*/ 12 h 23"/>
                  <a:gd name="T24" fmla="*/ 10 w 30"/>
                  <a:gd name="T25" fmla="*/ 12 h 23"/>
                  <a:gd name="T26" fmla="*/ 10 w 30"/>
                  <a:gd name="T27" fmla="*/ 9 h 23"/>
                  <a:gd name="T28" fmla="*/ 8 w 30"/>
                  <a:gd name="T29" fmla="*/ 11 h 23"/>
                  <a:gd name="T30" fmla="*/ 5 w 30"/>
                  <a:gd name="T31" fmla="*/ 11 h 23"/>
                  <a:gd name="T32" fmla="*/ 0 w 30"/>
                  <a:gd name="T33" fmla="*/ 12 h 23"/>
                  <a:gd name="T34" fmla="*/ 2 w 30"/>
                  <a:gd name="T35" fmla="*/ 12 h 23"/>
                  <a:gd name="T36" fmla="*/ 3 w 30"/>
                  <a:gd name="T37" fmla="*/ 12 h 23"/>
                  <a:gd name="T38" fmla="*/ 5 w 30"/>
                  <a:gd name="T39" fmla="*/ 12 h 23"/>
                  <a:gd name="T40" fmla="*/ 6 w 30"/>
                  <a:gd name="T41" fmla="*/ 13 h 23"/>
                  <a:gd name="T42" fmla="*/ 4 w 30"/>
                  <a:gd name="T43" fmla="*/ 15 h 23"/>
                  <a:gd name="T44" fmla="*/ 6 w 30"/>
                  <a:gd name="T45" fmla="*/ 15 h 23"/>
                  <a:gd name="T46" fmla="*/ 8 w 30"/>
                  <a:gd name="T47" fmla="*/ 16 h 23"/>
                  <a:gd name="T48" fmla="*/ 7 w 30"/>
                  <a:gd name="T49" fmla="*/ 16 h 23"/>
                  <a:gd name="T50" fmla="*/ 10 w 30"/>
                  <a:gd name="T51" fmla="*/ 17 h 23"/>
                  <a:gd name="T52" fmla="*/ 12 w 30"/>
                  <a:gd name="T53" fmla="*/ 17 h 23"/>
                  <a:gd name="T54" fmla="*/ 17 w 30"/>
                  <a:gd name="T55" fmla="*/ 21 h 23"/>
                  <a:gd name="T56" fmla="*/ 16 w 30"/>
                  <a:gd name="T57" fmla="*/ 20 h 23"/>
                  <a:gd name="T58" fmla="*/ 23 w 30"/>
                  <a:gd name="T59" fmla="*/ 23 h 23"/>
                  <a:gd name="T60" fmla="*/ 19 w 30"/>
                  <a:gd name="T61" fmla="*/ 18 h 23"/>
                  <a:gd name="T62" fmla="*/ 24 w 30"/>
                  <a:gd name="T63" fmla="*/ 19 h 23"/>
                  <a:gd name="T64" fmla="*/ 30 w 30"/>
                  <a:gd name="T65" fmla="*/ 18 h 23"/>
                  <a:gd name="T66" fmla="*/ 19 w 30"/>
                  <a:gd name="T67" fmla="*/ 1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 h="23">
                    <a:moveTo>
                      <a:pt x="19" y="17"/>
                    </a:moveTo>
                    <a:cubicBezTo>
                      <a:pt x="19" y="13"/>
                      <a:pt x="19" y="10"/>
                      <a:pt x="19" y="7"/>
                    </a:cubicBezTo>
                    <a:cubicBezTo>
                      <a:pt x="19" y="6"/>
                      <a:pt x="19" y="4"/>
                      <a:pt x="19" y="3"/>
                    </a:cubicBezTo>
                    <a:cubicBezTo>
                      <a:pt x="19" y="2"/>
                      <a:pt x="16" y="0"/>
                      <a:pt x="15" y="1"/>
                    </a:cubicBezTo>
                    <a:cubicBezTo>
                      <a:pt x="14" y="2"/>
                      <a:pt x="12" y="1"/>
                      <a:pt x="12" y="3"/>
                    </a:cubicBezTo>
                    <a:cubicBezTo>
                      <a:pt x="11" y="5"/>
                      <a:pt x="9" y="7"/>
                      <a:pt x="13" y="6"/>
                    </a:cubicBezTo>
                    <a:cubicBezTo>
                      <a:pt x="13" y="6"/>
                      <a:pt x="15" y="6"/>
                      <a:pt x="15" y="6"/>
                    </a:cubicBezTo>
                    <a:cubicBezTo>
                      <a:pt x="16" y="6"/>
                      <a:pt x="14" y="8"/>
                      <a:pt x="14" y="8"/>
                    </a:cubicBezTo>
                    <a:cubicBezTo>
                      <a:pt x="13" y="8"/>
                      <a:pt x="11" y="10"/>
                      <a:pt x="13" y="11"/>
                    </a:cubicBezTo>
                    <a:cubicBezTo>
                      <a:pt x="13" y="12"/>
                      <a:pt x="16" y="12"/>
                      <a:pt x="16" y="13"/>
                    </a:cubicBezTo>
                    <a:cubicBezTo>
                      <a:pt x="16" y="13"/>
                      <a:pt x="12" y="13"/>
                      <a:pt x="12" y="13"/>
                    </a:cubicBezTo>
                    <a:cubicBezTo>
                      <a:pt x="11" y="13"/>
                      <a:pt x="9" y="12"/>
                      <a:pt x="9" y="12"/>
                    </a:cubicBezTo>
                    <a:cubicBezTo>
                      <a:pt x="9" y="12"/>
                      <a:pt x="10" y="13"/>
                      <a:pt x="10" y="12"/>
                    </a:cubicBezTo>
                    <a:cubicBezTo>
                      <a:pt x="10" y="11"/>
                      <a:pt x="11" y="10"/>
                      <a:pt x="10" y="9"/>
                    </a:cubicBezTo>
                    <a:cubicBezTo>
                      <a:pt x="10" y="9"/>
                      <a:pt x="8" y="11"/>
                      <a:pt x="8" y="11"/>
                    </a:cubicBezTo>
                    <a:cubicBezTo>
                      <a:pt x="7" y="12"/>
                      <a:pt x="6" y="11"/>
                      <a:pt x="5" y="11"/>
                    </a:cubicBezTo>
                    <a:cubicBezTo>
                      <a:pt x="4" y="11"/>
                      <a:pt x="0" y="10"/>
                      <a:pt x="0" y="12"/>
                    </a:cubicBezTo>
                    <a:cubicBezTo>
                      <a:pt x="0" y="13"/>
                      <a:pt x="2" y="12"/>
                      <a:pt x="2" y="12"/>
                    </a:cubicBezTo>
                    <a:cubicBezTo>
                      <a:pt x="3" y="11"/>
                      <a:pt x="2" y="12"/>
                      <a:pt x="3" y="12"/>
                    </a:cubicBezTo>
                    <a:cubicBezTo>
                      <a:pt x="4" y="13"/>
                      <a:pt x="4" y="11"/>
                      <a:pt x="5" y="12"/>
                    </a:cubicBezTo>
                    <a:cubicBezTo>
                      <a:pt x="5" y="12"/>
                      <a:pt x="6" y="13"/>
                      <a:pt x="6" y="13"/>
                    </a:cubicBezTo>
                    <a:cubicBezTo>
                      <a:pt x="6" y="13"/>
                      <a:pt x="2" y="14"/>
                      <a:pt x="4" y="15"/>
                    </a:cubicBezTo>
                    <a:cubicBezTo>
                      <a:pt x="5" y="16"/>
                      <a:pt x="6" y="14"/>
                      <a:pt x="6" y="15"/>
                    </a:cubicBezTo>
                    <a:cubicBezTo>
                      <a:pt x="7" y="15"/>
                      <a:pt x="8" y="16"/>
                      <a:pt x="8" y="16"/>
                    </a:cubicBezTo>
                    <a:cubicBezTo>
                      <a:pt x="8" y="16"/>
                      <a:pt x="8" y="16"/>
                      <a:pt x="7" y="16"/>
                    </a:cubicBezTo>
                    <a:cubicBezTo>
                      <a:pt x="7" y="17"/>
                      <a:pt x="9" y="17"/>
                      <a:pt x="10" y="17"/>
                    </a:cubicBezTo>
                    <a:cubicBezTo>
                      <a:pt x="11" y="17"/>
                      <a:pt x="11" y="15"/>
                      <a:pt x="12" y="17"/>
                    </a:cubicBezTo>
                    <a:cubicBezTo>
                      <a:pt x="12" y="17"/>
                      <a:pt x="16" y="22"/>
                      <a:pt x="17" y="21"/>
                    </a:cubicBezTo>
                    <a:cubicBezTo>
                      <a:pt x="17" y="21"/>
                      <a:pt x="16" y="20"/>
                      <a:pt x="16" y="20"/>
                    </a:cubicBezTo>
                    <a:cubicBezTo>
                      <a:pt x="16" y="19"/>
                      <a:pt x="22" y="23"/>
                      <a:pt x="23" y="23"/>
                    </a:cubicBezTo>
                    <a:cubicBezTo>
                      <a:pt x="23" y="22"/>
                      <a:pt x="19" y="19"/>
                      <a:pt x="19" y="18"/>
                    </a:cubicBezTo>
                    <a:cubicBezTo>
                      <a:pt x="20" y="18"/>
                      <a:pt x="24" y="19"/>
                      <a:pt x="24" y="19"/>
                    </a:cubicBezTo>
                    <a:cubicBezTo>
                      <a:pt x="26" y="19"/>
                      <a:pt x="28" y="19"/>
                      <a:pt x="30" y="18"/>
                    </a:cubicBezTo>
                    <a:cubicBezTo>
                      <a:pt x="27" y="16"/>
                      <a:pt x="23" y="17"/>
                      <a:pt x="19" y="17"/>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40" name="Freeform 618">
                <a:extLst>
                  <a:ext uri="{FF2B5EF4-FFF2-40B4-BE49-F238E27FC236}">
                    <a16:creationId xmlns:a16="http://schemas.microsoft.com/office/drawing/2014/main" id="{1B6BB0A3-4FF5-F6F5-6E19-EE3B0E1DE2A4}"/>
                  </a:ext>
                </a:extLst>
              </p:cNvPr>
              <p:cNvSpPr>
                <a:spLocks/>
              </p:cNvSpPr>
              <p:nvPr/>
            </p:nvSpPr>
            <p:spPr bwMode="auto">
              <a:xfrm>
                <a:off x="7904054" y="7621385"/>
                <a:ext cx="777151" cy="597432"/>
              </a:xfrm>
              <a:custGeom>
                <a:avLst/>
                <a:gdLst>
                  <a:gd name="T0" fmla="*/ 63 w 76"/>
                  <a:gd name="T1" fmla="*/ 28 h 55"/>
                  <a:gd name="T2" fmla="*/ 66 w 76"/>
                  <a:gd name="T3" fmla="*/ 24 h 55"/>
                  <a:gd name="T4" fmla="*/ 67 w 76"/>
                  <a:gd name="T5" fmla="*/ 22 h 55"/>
                  <a:gd name="T6" fmla="*/ 67 w 76"/>
                  <a:gd name="T7" fmla="*/ 18 h 55"/>
                  <a:gd name="T8" fmla="*/ 61 w 76"/>
                  <a:gd name="T9" fmla="*/ 15 h 55"/>
                  <a:gd name="T10" fmla="*/ 63 w 76"/>
                  <a:gd name="T11" fmla="*/ 14 h 55"/>
                  <a:gd name="T12" fmla="*/ 64 w 76"/>
                  <a:gd name="T13" fmla="*/ 11 h 55"/>
                  <a:gd name="T14" fmla="*/ 60 w 76"/>
                  <a:gd name="T15" fmla="*/ 9 h 55"/>
                  <a:gd name="T16" fmla="*/ 59 w 76"/>
                  <a:gd name="T17" fmla="*/ 8 h 55"/>
                  <a:gd name="T18" fmla="*/ 57 w 76"/>
                  <a:gd name="T19" fmla="*/ 9 h 55"/>
                  <a:gd name="T20" fmla="*/ 57 w 76"/>
                  <a:gd name="T21" fmla="*/ 7 h 55"/>
                  <a:gd name="T22" fmla="*/ 54 w 76"/>
                  <a:gd name="T23" fmla="*/ 8 h 55"/>
                  <a:gd name="T24" fmla="*/ 54 w 76"/>
                  <a:gd name="T25" fmla="*/ 6 h 55"/>
                  <a:gd name="T26" fmla="*/ 58 w 76"/>
                  <a:gd name="T27" fmla="*/ 5 h 55"/>
                  <a:gd name="T28" fmla="*/ 55 w 76"/>
                  <a:gd name="T29" fmla="*/ 4 h 55"/>
                  <a:gd name="T30" fmla="*/ 49 w 76"/>
                  <a:gd name="T31" fmla="*/ 4 h 55"/>
                  <a:gd name="T32" fmla="*/ 44 w 76"/>
                  <a:gd name="T33" fmla="*/ 7 h 55"/>
                  <a:gd name="T34" fmla="*/ 38 w 76"/>
                  <a:gd name="T35" fmla="*/ 5 h 55"/>
                  <a:gd name="T36" fmla="*/ 29 w 76"/>
                  <a:gd name="T37" fmla="*/ 5 h 55"/>
                  <a:gd name="T38" fmla="*/ 26 w 76"/>
                  <a:gd name="T39" fmla="*/ 2 h 55"/>
                  <a:gd name="T40" fmla="*/ 20 w 76"/>
                  <a:gd name="T41" fmla="*/ 0 h 55"/>
                  <a:gd name="T42" fmla="*/ 11 w 76"/>
                  <a:gd name="T43" fmla="*/ 4 h 55"/>
                  <a:gd name="T44" fmla="*/ 13 w 76"/>
                  <a:gd name="T45" fmla="*/ 12 h 55"/>
                  <a:gd name="T46" fmla="*/ 8 w 76"/>
                  <a:gd name="T47" fmla="*/ 8 h 55"/>
                  <a:gd name="T48" fmla="*/ 10 w 76"/>
                  <a:gd name="T49" fmla="*/ 5 h 55"/>
                  <a:gd name="T50" fmla="*/ 8 w 76"/>
                  <a:gd name="T51" fmla="*/ 1 h 55"/>
                  <a:gd name="T52" fmla="*/ 4 w 76"/>
                  <a:gd name="T53" fmla="*/ 7 h 55"/>
                  <a:gd name="T54" fmla="*/ 3 w 76"/>
                  <a:gd name="T55" fmla="*/ 12 h 55"/>
                  <a:gd name="T56" fmla="*/ 5 w 76"/>
                  <a:gd name="T57" fmla="*/ 13 h 55"/>
                  <a:gd name="T58" fmla="*/ 7 w 76"/>
                  <a:gd name="T59" fmla="*/ 16 h 55"/>
                  <a:gd name="T60" fmla="*/ 10 w 76"/>
                  <a:gd name="T61" fmla="*/ 23 h 55"/>
                  <a:gd name="T62" fmla="*/ 13 w 76"/>
                  <a:gd name="T63" fmla="*/ 23 h 55"/>
                  <a:gd name="T64" fmla="*/ 15 w 76"/>
                  <a:gd name="T65" fmla="*/ 22 h 55"/>
                  <a:gd name="T66" fmla="*/ 21 w 76"/>
                  <a:gd name="T67" fmla="*/ 27 h 55"/>
                  <a:gd name="T68" fmla="*/ 23 w 76"/>
                  <a:gd name="T69" fmla="*/ 27 h 55"/>
                  <a:gd name="T70" fmla="*/ 26 w 76"/>
                  <a:gd name="T71" fmla="*/ 27 h 55"/>
                  <a:gd name="T72" fmla="*/ 31 w 76"/>
                  <a:gd name="T73" fmla="*/ 29 h 55"/>
                  <a:gd name="T74" fmla="*/ 31 w 76"/>
                  <a:gd name="T75" fmla="*/ 38 h 55"/>
                  <a:gd name="T76" fmla="*/ 32 w 76"/>
                  <a:gd name="T77" fmla="*/ 41 h 55"/>
                  <a:gd name="T78" fmla="*/ 30 w 76"/>
                  <a:gd name="T79" fmla="*/ 44 h 55"/>
                  <a:gd name="T80" fmla="*/ 40 w 76"/>
                  <a:gd name="T81" fmla="*/ 53 h 55"/>
                  <a:gd name="T82" fmla="*/ 42 w 76"/>
                  <a:gd name="T83" fmla="*/ 54 h 55"/>
                  <a:gd name="T84" fmla="*/ 45 w 76"/>
                  <a:gd name="T85" fmla="*/ 52 h 55"/>
                  <a:gd name="T86" fmla="*/ 51 w 76"/>
                  <a:gd name="T87" fmla="*/ 47 h 55"/>
                  <a:gd name="T88" fmla="*/ 49 w 76"/>
                  <a:gd name="T89" fmla="*/ 44 h 55"/>
                  <a:gd name="T90" fmla="*/ 48 w 76"/>
                  <a:gd name="T91" fmla="*/ 41 h 55"/>
                  <a:gd name="T92" fmla="*/ 45 w 76"/>
                  <a:gd name="T93" fmla="*/ 38 h 55"/>
                  <a:gd name="T94" fmla="*/ 52 w 76"/>
                  <a:gd name="T95" fmla="*/ 38 h 55"/>
                  <a:gd name="T96" fmla="*/ 54 w 76"/>
                  <a:gd name="T97" fmla="*/ 40 h 55"/>
                  <a:gd name="T98" fmla="*/ 56 w 76"/>
                  <a:gd name="T99" fmla="*/ 38 h 55"/>
                  <a:gd name="T100" fmla="*/ 62 w 76"/>
                  <a:gd name="T101" fmla="*/ 36 h 55"/>
                  <a:gd name="T102" fmla="*/ 67 w 76"/>
                  <a:gd name="T103" fmla="*/ 33 h 55"/>
                  <a:gd name="T104" fmla="*/ 63 w 76"/>
                  <a:gd name="T105" fmla="*/ 28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6" h="55">
                    <a:moveTo>
                      <a:pt x="63" y="28"/>
                    </a:moveTo>
                    <a:cubicBezTo>
                      <a:pt x="63" y="26"/>
                      <a:pt x="63" y="25"/>
                      <a:pt x="66" y="24"/>
                    </a:cubicBezTo>
                    <a:cubicBezTo>
                      <a:pt x="66" y="23"/>
                      <a:pt x="68" y="23"/>
                      <a:pt x="67" y="22"/>
                    </a:cubicBezTo>
                    <a:cubicBezTo>
                      <a:pt x="66" y="21"/>
                      <a:pt x="65" y="19"/>
                      <a:pt x="67" y="18"/>
                    </a:cubicBezTo>
                    <a:cubicBezTo>
                      <a:pt x="76" y="14"/>
                      <a:pt x="61" y="15"/>
                      <a:pt x="61" y="15"/>
                    </a:cubicBezTo>
                    <a:cubicBezTo>
                      <a:pt x="61" y="14"/>
                      <a:pt x="62" y="14"/>
                      <a:pt x="63" y="14"/>
                    </a:cubicBezTo>
                    <a:cubicBezTo>
                      <a:pt x="64" y="14"/>
                      <a:pt x="64" y="12"/>
                      <a:pt x="64" y="11"/>
                    </a:cubicBezTo>
                    <a:cubicBezTo>
                      <a:pt x="64" y="10"/>
                      <a:pt x="60" y="8"/>
                      <a:pt x="60" y="9"/>
                    </a:cubicBezTo>
                    <a:cubicBezTo>
                      <a:pt x="60" y="10"/>
                      <a:pt x="59" y="8"/>
                      <a:pt x="59" y="8"/>
                    </a:cubicBezTo>
                    <a:cubicBezTo>
                      <a:pt x="58" y="8"/>
                      <a:pt x="58" y="10"/>
                      <a:pt x="57" y="9"/>
                    </a:cubicBezTo>
                    <a:cubicBezTo>
                      <a:pt x="57" y="9"/>
                      <a:pt x="57" y="8"/>
                      <a:pt x="57" y="7"/>
                    </a:cubicBezTo>
                    <a:cubicBezTo>
                      <a:pt x="56" y="6"/>
                      <a:pt x="55" y="8"/>
                      <a:pt x="54" y="8"/>
                    </a:cubicBezTo>
                    <a:cubicBezTo>
                      <a:pt x="54" y="8"/>
                      <a:pt x="54" y="6"/>
                      <a:pt x="54" y="6"/>
                    </a:cubicBezTo>
                    <a:cubicBezTo>
                      <a:pt x="54" y="4"/>
                      <a:pt x="57" y="5"/>
                      <a:pt x="58" y="5"/>
                    </a:cubicBezTo>
                    <a:cubicBezTo>
                      <a:pt x="59" y="4"/>
                      <a:pt x="55" y="4"/>
                      <a:pt x="55" y="4"/>
                    </a:cubicBezTo>
                    <a:cubicBezTo>
                      <a:pt x="53" y="4"/>
                      <a:pt x="51" y="3"/>
                      <a:pt x="49" y="4"/>
                    </a:cubicBezTo>
                    <a:cubicBezTo>
                      <a:pt x="47" y="5"/>
                      <a:pt x="46" y="8"/>
                      <a:pt x="44" y="7"/>
                    </a:cubicBezTo>
                    <a:cubicBezTo>
                      <a:pt x="41" y="7"/>
                      <a:pt x="40" y="7"/>
                      <a:pt x="38" y="5"/>
                    </a:cubicBezTo>
                    <a:cubicBezTo>
                      <a:pt x="36" y="3"/>
                      <a:pt x="32" y="5"/>
                      <a:pt x="29" y="5"/>
                    </a:cubicBezTo>
                    <a:cubicBezTo>
                      <a:pt x="27" y="5"/>
                      <a:pt x="27" y="4"/>
                      <a:pt x="26" y="2"/>
                    </a:cubicBezTo>
                    <a:cubicBezTo>
                      <a:pt x="25" y="0"/>
                      <a:pt x="23" y="0"/>
                      <a:pt x="20" y="0"/>
                    </a:cubicBezTo>
                    <a:cubicBezTo>
                      <a:pt x="19" y="0"/>
                      <a:pt x="11" y="1"/>
                      <a:pt x="11" y="4"/>
                    </a:cubicBezTo>
                    <a:cubicBezTo>
                      <a:pt x="11" y="7"/>
                      <a:pt x="15" y="8"/>
                      <a:pt x="13" y="12"/>
                    </a:cubicBezTo>
                    <a:cubicBezTo>
                      <a:pt x="11" y="14"/>
                      <a:pt x="7" y="10"/>
                      <a:pt x="8" y="8"/>
                    </a:cubicBezTo>
                    <a:cubicBezTo>
                      <a:pt x="8" y="7"/>
                      <a:pt x="10" y="6"/>
                      <a:pt x="10" y="5"/>
                    </a:cubicBezTo>
                    <a:cubicBezTo>
                      <a:pt x="11" y="3"/>
                      <a:pt x="8" y="2"/>
                      <a:pt x="8" y="1"/>
                    </a:cubicBezTo>
                    <a:cubicBezTo>
                      <a:pt x="5" y="3"/>
                      <a:pt x="4" y="4"/>
                      <a:pt x="4" y="7"/>
                    </a:cubicBezTo>
                    <a:cubicBezTo>
                      <a:pt x="3" y="8"/>
                      <a:pt x="0" y="12"/>
                      <a:pt x="3" y="12"/>
                    </a:cubicBezTo>
                    <a:cubicBezTo>
                      <a:pt x="3" y="12"/>
                      <a:pt x="4" y="12"/>
                      <a:pt x="5" y="13"/>
                    </a:cubicBezTo>
                    <a:cubicBezTo>
                      <a:pt x="5" y="14"/>
                      <a:pt x="6" y="15"/>
                      <a:pt x="7" y="16"/>
                    </a:cubicBezTo>
                    <a:cubicBezTo>
                      <a:pt x="9" y="18"/>
                      <a:pt x="5" y="22"/>
                      <a:pt x="10" y="23"/>
                    </a:cubicBezTo>
                    <a:cubicBezTo>
                      <a:pt x="10" y="23"/>
                      <a:pt x="12" y="23"/>
                      <a:pt x="13" y="23"/>
                    </a:cubicBezTo>
                    <a:cubicBezTo>
                      <a:pt x="14" y="23"/>
                      <a:pt x="14" y="22"/>
                      <a:pt x="15" y="22"/>
                    </a:cubicBezTo>
                    <a:cubicBezTo>
                      <a:pt x="18" y="22"/>
                      <a:pt x="19" y="25"/>
                      <a:pt x="21" y="27"/>
                    </a:cubicBezTo>
                    <a:cubicBezTo>
                      <a:pt x="21" y="27"/>
                      <a:pt x="22" y="28"/>
                      <a:pt x="23" y="27"/>
                    </a:cubicBezTo>
                    <a:cubicBezTo>
                      <a:pt x="23" y="26"/>
                      <a:pt x="24" y="27"/>
                      <a:pt x="26" y="27"/>
                    </a:cubicBezTo>
                    <a:cubicBezTo>
                      <a:pt x="28" y="28"/>
                      <a:pt x="33" y="25"/>
                      <a:pt x="31" y="29"/>
                    </a:cubicBezTo>
                    <a:cubicBezTo>
                      <a:pt x="29" y="32"/>
                      <a:pt x="29" y="35"/>
                      <a:pt x="31" y="38"/>
                    </a:cubicBezTo>
                    <a:cubicBezTo>
                      <a:pt x="31" y="39"/>
                      <a:pt x="32" y="40"/>
                      <a:pt x="32" y="41"/>
                    </a:cubicBezTo>
                    <a:cubicBezTo>
                      <a:pt x="32" y="42"/>
                      <a:pt x="29" y="43"/>
                      <a:pt x="30" y="44"/>
                    </a:cubicBezTo>
                    <a:cubicBezTo>
                      <a:pt x="33" y="47"/>
                      <a:pt x="34" y="55"/>
                      <a:pt x="40" y="53"/>
                    </a:cubicBezTo>
                    <a:cubicBezTo>
                      <a:pt x="41" y="53"/>
                      <a:pt x="41" y="54"/>
                      <a:pt x="42" y="54"/>
                    </a:cubicBezTo>
                    <a:cubicBezTo>
                      <a:pt x="43" y="54"/>
                      <a:pt x="44" y="53"/>
                      <a:pt x="45" y="52"/>
                    </a:cubicBezTo>
                    <a:cubicBezTo>
                      <a:pt x="47" y="51"/>
                      <a:pt x="48" y="49"/>
                      <a:pt x="51" y="47"/>
                    </a:cubicBezTo>
                    <a:cubicBezTo>
                      <a:pt x="53" y="46"/>
                      <a:pt x="49" y="46"/>
                      <a:pt x="49" y="44"/>
                    </a:cubicBezTo>
                    <a:cubicBezTo>
                      <a:pt x="49" y="43"/>
                      <a:pt x="48" y="42"/>
                      <a:pt x="48" y="41"/>
                    </a:cubicBezTo>
                    <a:cubicBezTo>
                      <a:pt x="48" y="40"/>
                      <a:pt x="45" y="39"/>
                      <a:pt x="45" y="38"/>
                    </a:cubicBezTo>
                    <a:cubicBezTo>
                      <a:pt x="45" y="37"/>
                      <a:pt x="51" y="38"/>
                      <a:pt x="52" y="38"/>
                    </a:cubicBezTo>
                    <a:cubicBezTo>
                      <a:pt x="54" y="38"/>
                      <a:pt x="53" y="39"/>
                      <a:pt x="54" y="40"/>
                    </a:cubicBezTo>
                    <a:cubicBezTo>
                      <a:pt x="55" y="40"/>
                      <a:pt x="55" y="38"/>
                      <a:pt x="56" y="38"/>
                    </a:cubicBezTo>
                    <a:cubicBezTo>
                      <a:pt x="57" y="37"/>
                      <a:pt x="60" y="37"/>
                      <a:pt x="62" y="36"/>
                    </a:cubicBezTo>
                    <a:cubicBezTo>
                      <a:pt x="63" y="35"/>
                      <a:pt x="65" y="34"/>
                      <a:pt x="67" y="33"/>
                    </a:cubicBezTo>
                    <a:cubicBezTo>
                      <a:pt x="66" y="31"/>
                      <a:pt x="63" y="30"/>
                      <a:pt x="63" y="28"/>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41" name="Freeform 619">
                <a:extLst>
                  <a:ext uri="{FF2B5EF4-FFF2-40B4-BE49-F238E27FC236}">
                    <a16:creationId xmlns:a16="http://schemas.microsoft.com/office/drawing/2014/main" id="{190CED4F-BAA7-EED1-6777-161FAF383FB8}"/>
                  </a:ext>
                </a:extLst>
              </p:cNvPr>
              <p:cNvSpPr>
                <a:spLocks/>
              </p:cNvSpPr>
              <p:nvPr/>
            </p:nvSpPr>
            <p:spPr bwMode="auto">
              <a:xfrm>
                <a:off x="8527864" y="7783652"/>
                <a:ext cx="264855" cy="413040"/>
              </a:xfrm>
              <a:custGeom>
                <a:avLst/>
                <a:gdLst>
                  <a:gd name="T0" fmla="*/ 22 w 26"/>
                  <a:gd name="T1" fmla="*/ 29 h 38"/>
                  <a:gd name="T2" fmla="*/ 18 w 26"/>
                  <a:gd name="T3" fmla="*/ 21 h 38"/>
                  <a:gd name="T4" fmla="*/ 20 w 26"/>
                  <a:gd name="T5" fmla="*/ 18 h 38"/>
                  <a:gd name="T6" fmla="*/ 22 w 26"/>
                  <a:gd name="T7" fmla="*/ 15 h 38"/>
                  <a:gd name="T8" fmla="*/ 22 w 26"/>
                  <a:gd name="T9" fmla="*/ 13 h 38"/>
                  <a:gd name="T10" fmla="*/ 20 w 26"/>
                  <a:gd name="T11" fmla="*/ 11 h 38"/>
                  <a:gd name="T12" fmla="*/ 16 w 26"/>
                  <a:gd name="T13" fmla="*/ 7 h 38"/>
                  <a:gd name="T14" fmla="*/ 9 w 26"/>
                  <a:gd name="T15" fmla="*/ 0 h 38"/>
                  <a:gd name="T16" fmla="*/ 5 w 26"/>
                  <a:gd name="T17" fmla="*/ 5 h 38"/>
                  <a:gd name="T18" fmla="*/ 6 w 26"/>
                  <a:gd name="T19" fmla="*/ 8 h 38"/>
                  <a:gd name="T20" fmla="*/ 3 w 26"/>
                  <a:gd name="T21" fmla="*/ 10 h 38"/>
                  <a:gd name="T22" fmla="*/ 4 w 26"/>
                  <a:gd name="T23" fmla="*/ 16 h 38"/>
                  <a:gd name="T24" fmla="*/ 7 w 26"/>
                  <a:gd name="T25" fmla="*/ 18 h 38"/>
                  <a:gd name="T26" fmla="*/ 8 w 26"/>
                  <a:gd name="T27" fmla="*/ 20 h 38"/>
                  <a:gd name="T28" fmla="*/ 8 w 26"/>
                  <a:gd name="T29" fmla="*/ 27 h 38"/>
                  <a:gd name="T30" fmla="*/ 11 w 26"/>
                  <a:gd name="T31" fmla="*/ 35 h 38"/>
                  <a:gd name="T32" fmla="*/ 17 w 26"/>
                  <a:gd name="T33" fmla="*/ 35 h 38"/>
                  <a:gd name="T34" fmla="*/ 21 w 26"/>
                  <a:gd name="T35" fmla="*/ 34 h 38"/>
                  <a:gd name="T36" fmla="*/ 26 w 26"/>
                  <a:gd name="T37" fmla="*/ 34 h 38"/>
                  <a:gd name="T38" fmla="*/ 22 w 26"/>
                  <a:gd name="T39" fmla="*/ 29 h 38"/>
                  <a:gd name="T40" fmla="*/ 22 w 26"/>
                  <a:gd name="T41" fmla="*/ 2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 h="38">
                    <a:moveTo>
                      <a:pt x="22" y="29"/>
                    </a:moveTo>
                    <a:cubicBezTo>
                      <a:pt x="22" y="28"/>
                      <a:pt x="17" y="22"/>
                      <a:pt x="18" y="21"/>
                    </a:cubicBezTo>
                    <a:cubicBezTo>
                      <a:pt x="19" y="20"/>
                      <a:pt x="18" y="19"/>
                      <a:pt x="20" y="18"/>
                    </a:cubicBezTo>
                    <a:cubicBezTo>
                      <a:pt x="23" y="18"/>
                      <a:pt x="22" y="16"/>
                      <a:pt x="22" y="15"/>
                    </a:cubicBezTo>
                    <a:cubicBezTo>
                      <a:pt x="22" y="14"/>
                      <a:pt x="22" y="13"/>
                      <a:pt x="22" y="13"/>
                    </a:cubicBezTo>
                    <a:cubicBezTo>
                      <a:pt x="22" y="12"/>
                      <a:pt x="21" y="12"/>
                      <a:pt x="20" y="11"/>
                    </a:cubicBezTo>
                    <a:cubicBezTo>
                      <a:pt x="19" y="9"/>
                      <a:pt x="16" y="9"/>
                      <a:pt x="16" y="7"/>
                    </a:cubicBezTo>
                    <a:cubicBezTo>
                      <a:pt x="15" y="4"/>
                      <a:pt x="11" y="1"/>
                      <a:pt x="9" y="0"/>
                    </a:cubicBezTo>
                    <a:cubicBezTo>
                      <a:pt x="9" y="3"/>
                      <a:pt x="4" y="3"/>
                      <a:pt x="5" y="5"/>
                    </a:cubicBezTo>
                    <a:cubicBezTo>
                      <a:pt x="5" y="6"/>
                      <a:pt x="7" y="7"/>
                      <a:pt x="6" y="8"/>
                    </a:cubicBezTo>
                    <a:cubicBezTo>
                      <a:pt x="5" y="8"/>
                      <a:pt x="3" y="9"/>
                      <a:pt x="3" y="10"/>
                    </a:cubicBezTo>
                    <a:cubicBezTo>
                      <a:pt x="0" y="11"/>
                      <a:pt x="2" y="14"/>
                      <a:pt x="4" y="16"/>
                    </a:cubicBezTo>
                    <a:cubicBezTo>
                      <a:pt x="5" y="17"/>
                      <a:pt x="5" y="18"/>
                      <a:pt x="7" y="18"/>
                    </a:cubicBezTo>
                    <a:cubicBezTo>
                      <a:pt x="8" y="18"/>
                      <a:pt x="7" y="19"/>
                      <a:pt x="8" y="20"/>
                    </a:cubicBezTo>
                    <a:cubicBezTo>
                      <a:pt x="10" y="23"/>
                      <a:pt x="9" y="24"/>
                      <a:pt x="8" y="27"/>
                    </a:cubicBezTo>
                    <a:cubicBezTo>
                      <a:pt x="8" y="30"/>
                      <a:pt x="10" y="33"/>
                      <a:pt x="11" y="35"/>
                    </a:cubicBezTo>
                    <a:cubicBezTo>
                      <a:pt x="14" y="38"/>
                      <a:pt x="15" y="35"/>
                      <a:pt x="17" y="35"/>
                    </a:cubicBezTo>
                    <a:cubicBezTo>
                      <a:pt x="19" y="35"/>
                      <a:pt x="20" y="34"/>
                      <a:pt x="21" y="34"/>
                    </a:cubicBezTo>
                    <a:cubicBezTo>
                      <a:pt x="23" y="33"/>
                      <a:pt x="24" y="33"/>
                      <a:pt x="26" y="34"/>
                    </a:cubicBezTo>
                    <a:cubicBezTo>
                      <a:pt x="25" y="32"/>
                      <a:pt x="24" y="30"/>
                      <a:pt x="22" y="29"/>
                    </a:cubicBezTo>
                    <a:cubicBezTo>
                      <a:pt x="21" y="27"/>
                      <a:pt x="23" y="29"/>
                      <a:pt x="22" y="29"/>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42" name="Freeform 620">
                <a:extLst>
                  <a:ext uri="{FF2B5EF4-FFF2-40B4-BE49-F238E27FC236}">
                    <a16:creationId xmlns:a16="http://schemas.microsoft.com/office/drawing/2014/main" id="{21215267-944D-C23E-AD36-0789BCF3B024}"/>
                  </a:ext>
                </a:extLst>
              </p:cNvPr>
              <p:cNvSpPr>
                <a:spLocks/>
              </p:cNvSpPr>
              <p:nvPr/>
            </p:nvSpPr>
            <p:spPr bwMode="auto">
              <a:xfrm>
                <a:off x="8698628" y="7912727"/>
                <a:ext cx="226522" cy="250772"/>
              </a:xfrm>
              <a:custGeom>
                <a:avLst/>
                <a:gdLst>
                  <a:gd name="T0" fmla="*/ 19 w 22"/>
                  <a:gd name="T1" fmla="*/ 7 h 23"/>
                  <a:gd name="T2" fmla="*/ 22 w 22"/>
                  <a:gd name="T3" fmla="*/ 2 h 23"/>
                  <a:gd name="T4" fmla="*/ 12 w 22"/>
                  <a:gd name="T5" fmla="*/ 2 h 23"/>
                  <a:gd name="T6" fmla="*/ 9 w 22"/>
                  <a:gd name="T7" fmla="*/ 0 h 23"/>
                  <a:gd name="T8" fmla="*/ 5 w 22"/>
                  <a:gd name="T9" fmla="*/ 1 h 23"/>
                  <a:gd name="T10" fmla="*/ 4 w 22"/>
                  <a:gd name="T11" fmla="*/ 6 h 23"/>
                  <a:gd name="T12" fmla="*/ 1 w 22"/>
                  <a:gd name="T13" fmla="*/ 10 h 23"/>
                  <a:gd name="T14" fmla="*/ 4 w 22"/>
                  <a:gd name="T15" fmla="*/ 15 h 23"/>
                  <a:gd name="T16" fmla="*/ 9 w 22"/>
                  <a:gd name="T17" fmla="*/ 22 h 23"/>
                  <a:gd name="T18" fmla="*/ 12 w 22"/>
                  <a:gd name="T19" fmla="*/ 19 h 23"/>
                  <a:gd name="T20" fmla="*/ 16 w 22"/>
                  <a:gd name="T21" fmla="*/ 18 h 23"/>
                  <a:gd name="T22" fmla="*/ 19 w 22"/>
                  <a:gd name="T23" fmla="*/ 19 h 23"/>
                  <a:gd name="T24" fmla="*/ 20 w 22"/>
                  <a:gd name="T25" fmla="*/ 14 h 23"/>
                  <a:gd name="T26" fmla="*/ 19 w 22"/>
                  <a:gd name="T27" fmla="*/ 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23">
                    <a:moveTo>
                      <a:pt x="19" y="7"/>
                    </a:moveTo>
                    <a:cubicBezTo>
                      <a:pt x="19" y="5"/>
                      <a:pt x="21" y="3"/>
                      <a:pt x="22" y="2"/>
                    </a:cubicBezTo>
                    <a:cubicBezTo>
                      <a:pt x="19" y="1"/>
                      <a:pt x="14" y="0"/>
                      <a:pt x="12" y="2"/>
                    </a:cubicBezTo>
                    <a:cubicBezTo>
                      <a:pt x="10" y="3"/>
                      <a:pt x="9" y="1"/>
                      <a:pt x="9" y="0"/>
                    </a:cubicBezTo>
                    <a:cubicBezTo>
                      <a:pt x="8" y="0"/>
                      <a:pt x="7" y="2"/>
                      <a:pt x="5" y="1"/>
                    </a:cubicBezTo>
                    <a:cubicBezTo>
                      <a:pt x="5" y="2"/>
                      <a:pt x="7" y="6"/>
                      <a:pt x="4" y="6"/>
                    </a:cubicBezTo>
                    <a:cubicBezTo>
                      <a:pt x="2" y="7"/>
                      <a:pt x="0" y="8"/>
                      <a:pt x="1" y="10"/>
                    </a:cubicBezTo>
                    <a:cubicBezTo>
                      <a:pt x="2" y="12"/>
                      <a:pt x="3" y="13"/>
                      <a:pt x="4" y="15"/>
                    </a:cubicBezTo>
                    <a:cubicBezTo>
                      <a:pt x="5" y="17"/>
                      <a:pt x="7" y="19"/>
                      <a:pt x="9" y="22"/>
                    </a:cubicBezTo>
                    <a:cubicBezTo>
                      <a:pt x="12" y="23"/>
                      <a:pt x="10" y="19"/>
                      <a:pt x="12" y="19"/>
                    </a:cubicBezTo>
                    <a:cubicBezTo>
                      <a:pt x="14" y="19"/>
                      <a:pt x="15" y="19"/>
                      <a:pt x="16" y="18"/>
                    </a:cubicBezTo>
                    <a:cubicBezTo>
                      <a:pt x="17" y="18"/>
                      <a:pt x="17" y="20"/>
                      <a:pt x="19" y="19"/>
                    </a:cubicBezTo>
                    <a:cubicBezTo>
                      <a:pt x="20" y="17"/>
                      <a:pt x="21" y="16"/>
                      <a:pt x="20" y="14"/>
                    </a:cubicBezTo>
                    <a:cubicBezTo>
                      <a:pt x="20" y="12"/>
                      <a:pt x="19" y="9"/>
                      <a:pt x="19" y="7"/>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43" name="Freeform 621">
                <a:extLst>
                  <a:ext uri="{FF2B5EF4-FFF2-40B4-BE49-F238E27FC236}">
                    <a16:creationId xmlns:a16="http://schemas.microsoft.com/office/drawing/2014/main" id="{C98A170A-0F01-1840-4C18-C3480C4562BA}"/>
                  </a:ext>
                </a:extLst>
              </p:cNvPr>
              <p:cNvSpPr>
                <a:spLocks/>
              </p:cNvSpPr>
              <p:nvPr/>
            </p:nvSpPr>
            <p:spPr bwMode="auto">
              <a:xfrm>
                <a:off x="8883333" y="7934858"/>
                <a:ext cx="163794" cy="195460"/>
              </a:xfrm>
              <a:custGeom>
                <a:avLst/>
                <a:gdLst>
                  <a:gd name="T0" fmla="*/ 12 w 16"/>
                  <a:gd name="T1" fmla="*/ 5 h 18"/>
                  <a:gd name="T2" fmla="*/ 5 w 16"/>
                  <a:gd name="T3" fmla="*/ 1 h 18"/>
                  <a:gd name="T4" fmla="*/ 1 w 16"/>
                  <a:gd name="T5" fmla="*/ 6 h 18"/>
                  <a:gd name="T6" fmla="*/ 2 w 16"/>
                  <a:gd name="T7" fmla="*/ 12 h 18"/>
                  <a:gd name="T8" fmla="*/ 0 w 16"/>
                  <a:gd name="T9" fmla="*/ 17 h 18"/>
                  <a:gd name="T10" fmla="*/ 4 w 16"/>
                  <a:gd name="T11" fmla="*/ 17 h 18"/>
                  <a:gd name="T12" fmla="*/ 9 w 16"/>
                  <a:gd name="T13" fmla="*/ 17 h 18"/>
                  <a:gd name="T14" fmla="*/ 16 w 16"/>
                  <a:gd name="T15" fmla="*/ 8 h 18"/>
                  <a:gd name="T16" fmla="*/ 12 w 16"/>
                  <a:gd name="T17" fmla="*/ 5 h 18"/>
                  <a:gd name="T18" fmla="*/ 12 w 16"/>
                  <a:gd name="T19" fmla="*/ 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8">
                    <a:moveTo>
                      <a:pt x="12" y="5"/>
                    </a:moveTo>
                    <a:cubicBezTo>
                      <a:pt x="10" y="3"/>
                      <a:pt x="8" y="1"/>
                      <a:pt x="5" y="1"/>
                    </a:cubicBezTo>
                    <a:cubicBezTo>
                      <a:pt x="3" y="0"/>
                      <a:pt x="0" y="4"/>
                      <a:pt x="1" y="6"/>
                    </a:cubicBezTo>
                    <a:cubicBezTo>
                      <a:pt x="1" y="8"/>
                      <a:pt x="2" y="10"/>
                      <a:pt x="2" y="12"/>
                    </a:cubicBezTo>
                    <a:cubicBezTo>
                      <a:pt x="3" y="14"/>
                      <a:pt x="1" y="16"/>
                      <a:pt x="0" y="17"/>
                    </a:cubicBezTo>
                    <a:cubicBezTo>
                      <a:pt x="1" y="18"/>
                      <a:pt x="3" y="17"/>
                      <a:pt x="4" y="17"/>
                    </a:cubicBezTo>
                    <a:cubicBezTo>
                      <a:pt x="6" y="17"/>
                      <a:pt x="7" y="18"/>
                      <a:pt x="9" y="17"/>
                    </a:cubicBezTo>
                    <a:cubicBezTo>
                      <a:pt x="12" y="16"/>
                      <a:pt x="13" y="10"/>
                      <a:pt x="16" y="8"/>
                    </a:cubicBezTo>
                    <a:cubicBezTo>
                      <a:pt x="14" y="7"/>
                      <a:pt x="13" y="6"/>
                      <a:pt x="12" y="5"/>
                    </a:cubicBezTo>
                    <a:cubicBezTo>
                      <a:pt x="10" y="4"/>
                      <a:pt x="13" y="6"/>
                      <a:pt x="12" y="5"/>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44" name="Freeform 622">
                <a:extLst>
                  <a:ext uri="{FF2B5EF4-FFF2-40B4-BE49-F238E27FC236}">
                    <a16:creationId xmlns:a16="http://schemas.microsoft.com/office/drawing/2014/main" id="{7D00621E-A349-0EC0-19DC-B318C76A6CF3}"/>
                  </a:ext>
                </a:extLst>
              </p:cNvPr>
              <p:cNvSpPr>
                <a:spLocks/>
              </p:cNvSpPr>
              <p:nvPr/>
            </p:nvSpPr>
            <p:spPr bwMode="auto">
              <a:xfrm>
                <a:off x="7423131" y="7566069"/>
                <a:ext cx="825940" cy="910903"/>
              </a:xfrm>
              <a:custGeom>
                <a:avLst/>
                <a:gdLst>
                  <a:gd name="T0" fmla="*/ 76 w 81"/>
                  <a:gd name="T1" fmla="*/ 39 h 84"/>
                  <a:gd name="T2" fmla="*/ 74 w 81"/>
                  <a:gd name="T3" fmla="*/ 32 h 84"/>
                  <a:gd name="T4" fmla="*/ 69 w 81"/>
                  <a:gd name="T5" fmla="*/ 33 h 84"/>
                  <a:gd name="T6" fmla="*/ 58 w 81"/>
                  <a:gd name="T7" fmla="*/ 28 h 84"/>
                  <a:gd name="T8" fmla="*/ 53 w 81"/>
                  <a:gd name="T9" fmla="*/ 20 h 84"/>
                  <a:gd name="T10" fmla="*/ 50 w 81"/>
                  <a:gd name="T11" fmla="*/ 15 h 84"/>
                  <a:gd name="T12" fmla="*/ 56 w 81"/>
                  <a:gd name="T13" fmla="*/ 5 h 84"/>
                  <a:gd name="T14" fmla="*/ 56 w 81"/>
                  <a:gd name="T15" fmla="*/ 1 h 84"/>
                  <a:gd name="T16" fmla="*/ 44 w 81"/>
                  <a:gd name="T17" fmla="*/ 8 h 84"/>
                  <a:gd name="T18" fmla="*/ 36 w 81"/>
                  <a:gd name="T19" fmla="*/ 16 h 84"/>
                  <a:gd name="T20" fmla="*/ 31 w 81"/>
                  <a:gd name="T21" fmla="*/ 23 h 84"/>
                  <a:gd name="T22" fmla="*/ 25 w 81"/>
                  <a:gd name="T23" fmla="*/ 17 h 84"/>
                  <a:gd name="T24" fmla="*/ 7 w 81"/>
                  <a:gd name="T25" fmla="*/ 18 h 84"/>
                  <a:gd name="T26" fmla="*/ 1 w 81"/>
                  <a:gd name="T27" fmla="*/ 16 h 84"/>
                  <a:gd name="T28" fmla="*/ 1 w 81"/>
                  <a:gd name="T29" fmla="*/ 21 h 84"/>
                  <a:gd name="T30" fmla="*/ 8 w 81"/>
                  <a:gd name="T31" fmla="*/ 24 h 84"/>
                  <a:gd name="T32" fmla="*/ 11 w 81"/>
                  <a:gd name="T33" fmla="*/ 26 h 84"/>
                  <a:gd name="T34" fmla="*/ 13 w 81"/>
                  <a:gd name="T35" fmla="*/ 23 h 84"/>
                  <a:gd name="T36" fmla="*/ 20 w 81"/>
                  <a:gd name="T37" fmla="*/ 18 h 84"/>
                  <a:gd name="T38" fmla="*/ 24 w 81"/>
                  <a:gd name="T39" fmla="*/ 20 h 84"/>
                  <a:gd name="T40" fmla="*/ 25 w 81"/>
                  <a:gd name="T41" fmla="*/ 26 h 84"/>
                  <a:gd name="T42" fmla="*/ 28 w 81"/>
                  <a:gd name="T43" fmla="*/ 42 h 84"/>
                  <a:gd name="T44" fmla="*/ 28 w 81"/>
                  <a:gd name="T45" fmla="*/ 47 h 84"/>
                  <a:gd name="T46" fmla="*/ 22 w 81"/>
                  <a:gd name="T47" fmla="*/ 53 h 84"/>
                  <a:gd name="T48" fmla="*/ 26 w 81"/>
                  <a:gd name="T49" fmla="*/ 58 h 84"/>
                  <a:gd name="T50" fmla="*/ 34 w 81"/>
                  <a:gd name="T51" fmla="*/ 61 h 84"/>
                  <a:gd name="T52" fmla="*/ 41 w 81"/>
                  <a:gd name="T53" fmla="*/ 64 h 84"/>
                  <a:gd name="T54" fmla="*/ 54 w 81"/>
                  <a:gd name="T55" fmla="*/ 76 h 84"/>
                  <a:gd name="T56" fmla="*/ 60 w 81"/>
                  <a:gd name="T57" fmla="*/ 75 h 84"/>
                  <a:gd name="T58" fmla="*/ 64 w 81"/>
                  <a:gd name="T59" fmla="*/ 80 h 84"/>
                  <a:gd name="T60" fmla="*/ 65 w 81"/>
                  <a:gd name="T61" fmla="*/ 84 h 84"/>
                  <a:gd name="T62" fmla="*/ 65 w 81"/>
                  <a:gd name="T63" fmla="*/ 63 h 84"/>
                  <a:gd name="T64" fmla="*/ 70 w 81"/>
                  <a:gd name="T65" fmla="*/ 58 h 84"/>
                  <a:gd name="T66" fmla="*/ 66 w 81"/>
                  <a:gd name="T67" fmla="*/ 55 h 84"/>
                  <a:gd name="T68" fmla="*/ 79 w 81"/>
                  <a:gd name="T69" fmla="*/ 53 h 84"/>
                  <a:gd name="T70" fmla="*/ 77 w 81"/>
                  <a:gd name="T71" fmla="*/ 4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1" h="84">
                    <a:moveTo>
                      <a:pt x="77" y="48"/>
                    </a:moveTo>
                    <a:cubicBezTo>
                      <a:pt x="81" y="45"/>
                      <a:pt x="76" y="42"/>
                      <a:pt x="76" y="39"/>
                    </a:cubicBezTo>
                    <a:cubicBezTo>
                      <a:pt x="76" y="37"/>
                      <a:pt x="78" y="35"/>
                      <a:pt x="78" y="33"/>
                    </a:cubicBezTo>
                    <a:cubicBezTo>
                      <a:pt x="79" y="30"/>
                      <a:pt x="75" y="32"/>
                      <a:pt x="74" y="32"/>
                    </a:cubicBezTo>
                    <a:cubicBezTo>
                      <a:pt x="73" y="32"/>
                      <a:pt x="72" y="32"/>
                      <a:pt x="71" y="32"/>
                    </a:cubicBezTo>
                    <a:cubicBezTo>
                      <a:pt x="70" y="32"/>
                      <a:pt x="70" y="33"/>
                      <a:pt x="69" y="33"/>
                    </a:cubicBezTo>
                    <a:cubicBezTo>
                      <a:pt x="68" y="33"/>
                      <a:pt x="67" y="30"/>
                      <a:pt x="66" y="30"/>
                    </a:cubicBezTo>
                    <a:cubicBezTo>
                      <a:pt x="64" y="26"/>
                      <a:pt x="62" y="28"/>
                      <a:pt x="58" y="28"/>
                    </a:cubicBezTo>
                    <a:cubicBezTo>
                      <a:pt x="56" y="28"/>
                      <a:pt x="55" y="28"/>
                      <a:pt x="54" y="26"/>
                    </a:cubicBezTo>
                    <a:cubicBezTo>
                      <a:pt x="53" y="24"/>
                      <a:pt x="56" y="22"/>
                      <a:pt x="53" y="20"/>
                    </a:cubicBezTo>
                    <a:cubicBezTo>
                      <a:pt x="52" y="19"/>
                      <a:pt x="52" y="17"/>
                      <a:pt x="50" y="17"/>
                    </a:cubicBezTo>
                    <a:cubicBezTo>
                      <a:pt x="48" y="17"/>
                      <a:pt x="49" y="17"/>
                      <a:pt x="50" y="15"/>
                    </a:cubicBezTo>
                    <a:cubicBezTo>
                      <a:pt x="51" y="13"/>
                      <a:pt x="50" y="11"/>
                      <a:pt x="51" y="9"/>
                    </a:cubicBezTo>
                    <a:cubicBezTo>
                      <a:pt x="52" y="7"/>
                      <a:pt x="54" y="6"/>
                      <a:pt x="56" y="5"/>
                    </a:cubicBezTo>
                    <a:cubicBezTo>
                      <a:pt x="57" y="4"/>
                      <a:pt x="59" y="4"/>
                      <a:pt x="60" y="2"/>
                    </a:cubicBezTo>
                    <a:cubicBezTo>
                      <a:pt x="60" y="0"/>
                      <a:pt x="56" y="0"/>
                      <a:pt x="56" y="1"/>
                    </a:cubicBezTo>
                    <a:cubicBezTo>
                      <a:pt x="54" y="3"/>
                      <a:pt x="51" y="6"/>
                      <a:pt x="48" y="6"/>
                    </a:cubicBezTo>
                    <a:cubicBezTo>
                      <a:pt x="45" y="6"/>
                      <a:pt x="45" y="6"/>
                      <a:pt x="44" y="8"/>
                    </a:cubicBezTo>
                    <a:cubicBezTo>
                      <a:pt x="43" y="10"/>
                      <a:pt x="43" y="7"/>
                      <a:pt x="41" y="7"/>
                    </a:cubicBezTo>
                    <a:cubicBezTo>
                      <a:pt x="37" y="8"/>
                      <a:pt x="39" y="14"/>
                      <a:pt x="36" y="16"/>
                    </a:cubicBezTo>
                    <a:cubicBezTo>
                      <a:pt x="35" y="17"/>
                      <a:pt x="33" y="18"/>
                      <a:pt x="32" y="20"/>
                    </a:cubicBezTo>
                    <a:cubicBezTo>
                      <a:pt x="32" y="20"/>
                      <a:pt x="32" y="23"/>
                      <a:pt x="31" y="23"/>
                    </a:cubicBezTo>
                    <a:cubicBezTo>
                      <a:pt x="30" y="21"/>
                      <a:pt x="29" y="20"/>
                      <a:pt x="28" y="19"/>
                    </a:cubicBezTo>
                    <a:cubicBezTo>
                      <a:pt x="27" y="17"/>
                      <a:pt x="26" y="17"/>
                      <a:pt x="25" y="17"/>
                    </a:cubicBezTo>
                    <a:cubicBezTo>
                      <a:pt x="21" y="16"/>
                      <a:pt x="19" y="13"/>
                      <a:pt x="15" y="16"/>
                    </a:cubicBezTo>
                    <a:cubicBezTo>
                      <a:pt x="13" y="17"/>
                      <a:pt x="9" y="20"/>
                      <a:pt x="7" y="18"/>
                    </a:cubicBezTo>
                    <a:cubicBezTo>
                      <a:pt x="6" y="17"/>
                      <a:pt x="5" y="17"/>
                      <a:pt x="4" y="16"/>
                    </a:cubicBezTo>
                    <a:cubicBezTo>
                      <a:pt x="2" y="16"/>
                      <a:pt x="3" y="14"/>
                      <a:pt x="1" y="16"/>
                    </a:cubicBezTo>
                    <a:cubicBezTo>
                      <a:pt x="0" y="17"/>
                      <a:pt x="1" y="17"/>
                      <a:pt x="2" y="18"/>
                    </a:cubicBezTo>
                    <a:cubicBezTo>
                      <a:pt x="2" y="19"/>
                      <a:pt x="1" y="20"/>
                      <a:pt x="1" y="21"/>
                    </a:cubicBezTo>
                    <a:cubicBezTo>
                      <a:pt x="3" y="21"/>
                      <a:pt x="5" y="22"/>
                      <a:pt x="6" y="22"/>
                    </a:cubicBezTo>
                    <a:cubicBezTo>
                      <a:pt x="7" y="23"/>
                      <a:pt x="8" y="23"/>
                      <a:pt x="8" y="24"/>
                    </a:cubicBezTo>
                    <a:cubicBezTo>
                      <a:pt x="9" y="25"/>
                      <a:pt x="9" y="24"/>
                      <a:pt x="10" y="24"/>
                    </a:cubicBezTo>
                    <a:cubicBezTo>
                      <a:pt x="10" y="23"/>
                      <a:pt x="10" y="26"/>
                      <a:pt x="11" y="26"/>
                    </a:cubicBezTo>
                    <a:cubicBezTo>
                      <a:pt x="12" y="27"/>
                      <a:pt x="13" y="26"/>
                      <a:pt x="15" y="25"/>
                    </a:cubicBezTo>
                    <a:cubicBezTo>
                      <a:pt x="16" y="25"/>
                      <a:pt x="13" y="23"/>
                      <a:pt x="13" y="23"/>
                    </a:cubicBezTo>
                    <a:cubicBezTo>
                      <a:pt x="13" y="22"/>
                      <a:pt x="16" y="20"/>
                      <a:pt x="16" y="19"/>
                    </a:cubicBezTo>
                    <a:cubicBezTo>
                      <a:pt x="17" y="18"/>
                      <a:pt x="19" y="17"/>
                      <a:pt x="20" y="18"/>
                    </a:cubicBezTo>
                    <a:cubicBezTo>
                      <a:pt x="21" y="18"/>
                      <a:pt x="23" y="19"/>
                      <a:pt x="23" y="19"/>
                    </a:cubicBezTo>
                    <a:cubicBezTo>
                      <a:pt x="23" y="20"/>
                      <a:pt x="23" y="20"/>
                      <a:pt x="24" y="20"/>
                    </a:cubicBezTo>
                    <a:cubicBezTo>
                      <a:pt x="24" y="21"/>
                      <a:pt x="23" y="22"/>
                      <a:pt x="23" y="22"/>
                    </a:cubicBezTo>
                    <a:cubicBezTo>
                      <a:pt x="23" y="23"/>
                      <a:pt x="25" y="25"/>
                      <a:pt x="25" y="26"/>
                    </a:cubicBezTo>
                    <a:cubicBezTo>
                      <a:pt x="27" y="29"/>
                      <a:pt x="29" y="29"/>
                      <a:pt x="29" y="33"/>
                    </a:cubicBezTo>
                    <a:cubicBezTo>
                      <a:pt x="29" y="36"/>
                      <a:pt x="29" y="39"/>
                      <a:pt x="28" y="42"/>
                    </a:cubicBezTo>
                    <a:cubicBezTo>
                      <a:pt x="28" y="43"/>
                      <a:pt x="30" y="43"/>
                      <a:pt x="30" y="44"/>
                    </a:cubicBezTo>
                    <a:cubicBezTo>
                      <a:pt x="29" y="45"/>
                      <a:pt x="28" y="46"/>
                      <a:pt x="28" y="47"/>
                    </a:cubicBezTo>
                    <a:cubicBezTo>
                      <a:pt x="27" y="48"/>
                      <a:pt x="27" y="50"/>
                      <a:pt x="26" y="50"/>
                    </a:cubicBezTo>
                    <a:cubicBezTo>
                      <a:pt x="24" y="51"/>
                      <a:pt x="22" y="50"/>
                      <a:pt x="22" y="53"/>
                    </a:cubicBezTo>
                    <a:cubicBezTo>
                      <a:pt x="22" y="55"/>
                      <a:pt x="19" y="55"/>
                      <a:pt x="22" y="56"/>
                    </a:cubicBezTo>
                    <a:cubicBezTo>
                      <a:pt x="23" y="57"/>
                      <a:pt x="24" y="57"/>
                      <a:pt x="26" y="58"/>
                    </a:cubicBezTo>
                    <a:cubicBezTo>
                      <a:pt x="27" y="59"/>
                      <a:pt x="28" y="60"/>
                      <a:pt x="29" y="61"/>
                    </a:cubicBezTo>
                    <a:cubicBezTo>
                      <a:pt x="31" y="62"/>
                      <a:pt x="32" y="61"/>
                      <a:pt x="34" y="61"/>
                    </a:cubicBezTo>
                    <a:cubicBezTo>
                      <a:pt x="35" y="61"/>
                      <a:pt x="36" y="62"/>
                      <a:pt x="38" y="63"/>
                    </a:cubicBezTo>
                    <a:cubicBezTo>
                      <a:pt x="39" y="63"/>
                      <a:pt x="40" y="63"/>
                      <a:pt x="41" y="64"/>
                    </a:cubicBezTo>
                    <a:cubicBezTo>
                      <a:pt x="44" y="66"/>
                      <a:pt x="46" y="68"/>
                      <a:pt x="48" y="71"/>
                    </a:cubicBezTo>
                    <a:cubicBezTo>
                      <a:pt x="49" y="74"/>
                      <a:pt x="50" y="75"/>
                      <a:pt x="54" y="76"/>
                    </a:cubicBezTo>
                    <a:cubicBezTo>
                      <a:pt x="55" y="76"/>
                      <a:pt x="56" y="75"/>
                      <a:pt x="57" y="74"/>
                    </a:cubicBezTo>
                    <a:cubicBezTo>
                      <a:pt x="58" y="74"/>
                      <a:pt x="59" y="76"/>
                      <a:pt x="60" y="75"/>
                    </a:cubicBezTo>
                    <a:cubicBezTo>
                      <a:pt x="62" y="74"/>
                      <a:pt x="64" y="75"/>
                      <a:pt x="65" y="76"/>
                    </a:cubicBezTo>
                    <a:cubicBezTo>
                      <a:pt x="65" y="77"/>
                      <a:pt x="64" y="79"/>
                      <a:pt x="64" y="80"/>
                    </a:cubicBezTo>
                    <a:cubicBezTo>
                      <a:pt x="63" y="81"/>
                      <a:pt x="62" y="81"/>
                      <a:pt x="64" y="82"/>
                    </a:cubicBezTo>
                    <a:cubicBezTo>
                      <a:pt x="64" y="82"/>
                      <a:pt x="66" y="84"/>
                      <a:pt x="65" y="84"/>
                    </a:cubicBezTo>
                    <a:cubicBezTo>
                      <a:pt x="67" y="84"/>
                      <a:pt x="68" y="73"/>
                      <a:pt x="69" y="71"/>
                    </a:cubicBezTo>
                    <a:cubicBezTo>
                      <a:pt x="69" y="67"/>
                      <a:pt x="66" y="66"/>
                      <a:pt x="65" y="63"/>
                    </a:cubicBezTo>
                    <a:cubicBezTo>
                      <a:pt x="65" y="61"/>
                      <a:pt x="65" y="60"/>
                      <a:pt x="66" y="60"/>
                    </a:cubicBezTo>
                    <a:cubicBezTo>
                      <a:pt x="67" y="60"/>
                      <a:pt x="70" y="59"/>
                      <a:pt x="70" y="58"/>
                    </a:cubicBezTo>
                    <a:cubicBezTo>
                      <a:pt x="69" y="58"/>
                      <a:pt x="67" y="58"/>
                      <a:pt x="67" y="57"/>
                    </a:cubicBezTo>
                    <a:cubicBezTo>
                      <a:pt x="66" y="57"/>
                      <a:pt x="66" y="55"/>
                      <a:pt x="66" y="55"/>
                    </a:cubicBezTo>
                    <a:cubicBezTo>
                      <a:pt x="68" y="55"/>
                      <a:pt x="70" y="55"/>
                      <a:pt x="72" y="55"/>
                    </a:cubicBezTo>
                    <a:cubicBezTo>
                      <a:pt x="73" y="55"/>
                      <a:pt x="79" y="52"/>
                      <a:pt x="79" y="53"/>
                    </a:cubicBezTo>
                    <a:cubicBezTo>
                      <a:pt x="79" y="51"/>
                      <a:pt x="76" y="48"/>
                      <a:pt x="77" y="48"/>
                    </a:cubicBezTo>
                    <a:cubicBezTo>
                      <a:pt x="78" y="47"/>
                      <a:pt x="76" y="48"/>
                      <a:pt x="77" y="48"/>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45" name="Freeform 623">
                <a:extLst>
                  <a:ext uri="{FF2B5EF4-FFF2-40B4-BE49-F238E27FC236}">
                    <a16:creationId xmlns:a16="http://schemas.microsoft.com/office/drawing/2014/main" id="{A9DAFBE9-6524-A461-059B-BB64AFDA2B2A}"/>
                  </a:ext>
                </a:extLst>
              </p:cNvPr>
              <p:cNvSpPr>
                <a:spLocks/>
              </p:cNvSpPr>
              <p:nvPr/>
            </p:nvSpPr>
            <p:spPr bwMode="auto">
              <a:xfrm>
                <a:off x="7534648" y="8174565"/>
                <a:ext cx="285766" cy="357725"/>
              </a:xfrm>
              <a:custGeom>
                <a:avLst/>
                <a:gdLst>
                  <a:gd name="T0" fmla="*/ 20 w 28"/>
                  <a:gd name="T1" fmla="*/ 6 h 33"/>
                  <a:gd name="T2" fmla="*/ 15 w 28"/>
                  <a:gd name="T3" fmla="*/ 3 h 33"/>
                  <a:gd name="T4" fmla="*/ 10 w 28"/>
                  <a:gd name="T5" fmla="*/ 0 h 33"/>
                  <a:gd name="T6" fmla="*/ 4 w 28"/>
                  <a:gd name="T7" fmla="*/ 4 h 33"/>
                  <a:gd name="T8" fmla="*/ 3 w 28"/>
                  <a:gd name="T9" fmla="*/ 7 h 33"/>
                  <a:gd name="T10" fmla="*/ 2 w 28"/>
                  <a:gd name="T11" fmla="*/ 10 h 33"/>
                  <a:gd name="T12" fmla="*/ 0 w 28"/>
                  <a:gd name="T13" fmla="*/ 13 h 33"/>
                  <a:gd name="T14" fmla="*/ 0 w 28"/>
                  <a:gd name="T15" fmla="*/ 15 h 33"/>
                  <a:gd name="T16" fmla="*/ 0 w 28"/>
                  <a:gd name="T17" fmla="*/ 18 h 33"/>
                  <a:gd name="T18" fmla="*/ 2 w 28"/>
                  <a:gd name="T19" fmla="*/ 20 h 33"/>
                  <a:gd name="T20" fmla="*/ 5 w 28"/>
                  <a:gd name="T21" fmla="*/ 18 h 33"/>
                  <a:gd name="T22" fmla="*/ 5 w 28"/>
                  <a:gd name="T23" fmla="*/ 20 h 33"/>
                  <a:gd name="T24" fmla="*/ 3 w 28"/>
                  <a:gd name="T25" fmla="*/ 24 h 33"/>
                  <a:gd name="T26" fmla="*/ 3 w 28"/>
                  <a:gd name="T27" fmla="*/ 26 h 33"/>
                  <a:gd name="T28" fmla="*/ 3 w 28"/>
                  <a:gd name="T29" fmla="*/ 28 h 33"/>
                  <a:gd name="T30" fmla="*/ 8 w 28"/>
                  <a:gd name="T31" fmla="*/ 32 h 33"/>
                  <a:gd name="T32" fmla="*/ 11 w 28"/>
                  <a:gd name="T33" fmla="*/ 29 h 33"/>
                  <a:gd name="T34" fmla="*/ 16 w 28"/>
                  <a:gd name="T35" fmla="*/ 22 h 33"/>
                  <a:gd name="T36" fmla="*/ 22 w 28"/>
                  <a:gd name="T37" fmla="*/ 19 h 33"/>
                  <a:gd name="T38" fmla="*/ 27 w 28"/>
                  <a:gd name="T39" fmla="*/ 13 h 33"/>
                  <a:gd name="T40" fmla="*/ 27 w 28"/>
                  <a:gd name="T41" fmla="*/ 8 h 33"/>
                  <a:gd name="T42" fmla="*/ 24 w 28"/>
                  <a:gd name="T43" fmla="*/ 5 h 33"/>
                  <a:gd name="T44" fmla="*/ 20 w 28"/>
                  <a:gd name="T45" fmla="*/ 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 h="33">
                    <a:moveTo>
                      <a:pt x="20" y="6"/>
                    </a:moveTo>
                    <a:cubicBezTo>
                      <a:pt x="18" y="6"/>
                      <a:pt x="17" y="4"/>
                      <a:pt x="15" y="3"/>
                    </a:cubicBezTo>
                    <a:cubicBezTo>
                      <a:pt x="14" y="2"/>
                      <a:pt x="12" y="0"/>
                      <a:pt x="10" y="0"/>
                    </a:cubicBezTo>
                    <a:cubicBezTo>
                      <a:pt x="10" y="3"/>
                      <a:pt x="4" y="1"/>
                      <a:pt x="4" y="4"/>
                    </a:cubicBezTo>
                    <a:cubicBezTo>
                      <a:pt x="4" y="6"/>
                      <a:pt x="4" y="6"/>
                      <a:pt x="3" y="7"/>
                    </a:cubicBezTo>
                    <a:cubicBezTo>
                      <a:pt x="1" y="8"/>
                      <a:pt x="2" y="9"/>
                      <a:pt x="2" y="10"/>
                    </a:cubicBezTo>
                    <a:cubicBezTo>
                      <a:pt x="2" y="11"/>
                      <a:pt x="1" y="12"/>
                      <a:pt x="0" y="13"/>
                    </a:cubicBezTo>
                    <a:cubicBezTo>
                      <a:pt x="0" y="13"/>
                      <a:pt x="0" y="14"/>
                      <a:pt x="0" y="15"/>
                    </a:cubicBezTo>
                    <a:cubicBezTo>
                      <a:pt x="1" y="16"/>
                      <a:pt x="0" y="17"/>
                      <a:pt x="0" y="18"/>
                    </a:cubicBezTo>
                    <a:cubicBezTo>
                      <a:pt x="0" y="18"/>
                      <a:pt x="1" y="21"/>
                      <a:pt x="2" y="20"/>
                    </a:cubicBezTo>
                    <a:cubicBezTo>
                      <a:pt x="4" y="20"/>
                      <a:pt x="4" y="18"/>
                      <a:pt x="5" y="18"/>
                    </a:cubicBezTo>
                    <a:cubicBezTo>
                      <a:pt x="4" y="18"/>
                      <a:pt x="6" y="20"/>
                      <a:pt x="5" y="20"/>
                    </a:cubicBezTo>
                    <a:cubicBezTo>
                      <a:pt x="5" y="22"/>
                      <a:pt x="5" y="23"/>
                      <a:pt x="3" y="24"/>
                    </a:cubicBezTo>
                    <a:cubicBezTo>
                      <a:pt x="3" y="24"/>
                      <a:pt x="4" y="26"/>
                      <a:pt x="3" y="26"/>
                    </a:cubicBezTo>
                    <a:cubicBezTo>
                      <a:pt x="3" y="27"/>
                      <a:pt x="2" y="27"/>
                      <a:pt x="3" y="28"/>
                    </a:cubicBezTo>
                    <a:cubicBezTo>
                      <a:pt x="5" y="29"/>
                      <a:pt x="6" y="29"/>
                      <a:pt x="8" y="32"/>
                    </a:cubicBezTo>
                    <a:cubicBezTo>
                      <a:pt x="9" y="33"/>
                      <a:pt x="10" y="29"/>
                      <a:pt x="11" y="29"/>
                    </a:cubicBezTo>
                    <a:cubicBezTo>
                      <a:pt x="12" y="26"/>
                      <a:pt x="13" y="23"/>
                      <a:pt x="16" y="22"/>
                    </a:cubicBezTo>
                    <a:cubicBezTo>
                      <a:pt x="18" y="21"/>
                      <a:pt x="20" y="21"/>
                      <a:pt x="22" y="19"/>
                    </a:cubicBezTo>
                    <a:cubicBezTo>
                      <a:pt x="24" y="18"/>
                      <a:pt x="26" y="16"/>
                      <a:pt x="27" y="13"/>
                    </a:cubicBezTo>
                    <a:cubicBezTo>
                      <a:pt x="27" y="11"/>
                      <a:pt x="28" y="10"/>
                      <a:pt x="27" y="8"/>
                    </a:cubicBezTo>
                    <a:cubicBezTo>
                      <a:pt x="26" y="7"/>
                      <a:pt x="25" y="6"/>
                      <a:pt x="24" y="5"/>
                    </a:cubicBezTo>
                    <a:cubicBezTo>
                      <a:pt x="23" y="5"/>
                      <a:pt x="21" y="6"/>
                      <a:pt x="20" y="6"/>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46" name="Freeform 624">
                <a:extLst>
                  <a:ext uri="{FF2B5EF4-FFF2-40B4-BE49-F238E27FC236}">
                    <a16:creationId xmlns:a16="http://schemas.microsoft.com/office/drawing/2014/main" id="{60412597-3FE1-EC6A-B677-D39BD49EEB4B}"/>
                  </a:ext>
                </a:extLst>
              </p:cNvPr>
              <p:cNvSpPr>
                <a:spLocks/>
              </p:cNvSpPr>
              <p:nvPr/>
            </p:nvSpPr>
            <p:spPr bwMode="auto">
              <a:xfrm>
                <a:off x="7503284" y="8240948"/>
                <a:ext cx="655175" cy="1028915"/>
              </a:xfrm>
              <a:custGeom>
                <a:avLst/>
                <a:gdLst>
                  <a:gd name="T0" fmla="*/ 57 w 64"/>
                  <a:gd name="T1" fmla="*/ 21 h 95"/>
                  <a:gd name="T2" fmla="*/ 56 w 64"/>
                  <a:gd name="T3" fmla="*/ 14 h 95"/>
                  <a:gd name="T4" fmla="*/ 50 w 64"/>
                  <a:gd name="T5" fmla="*/ 13 h 95"/>
                  <a:gd name="T6" fmla="*/ 46 w 64"/>
                  <a:gd name="T7" fmla="*/ 14 h 95"/>
                  <a:gd name="T8" fmla="*/ 41 w 64"/>
                  <a:gd name="T9" fmla="*/ 11 h 95"/>
                  <a:gd name="T10" fmla="*/ 38 w 64"/>
                  <a:gd name="T11" fmla="*/ 6 h 95"/>
                  <a:gd name="T12" fmla="*/ 33 w 64"/>
                  <a:gd name="T13" fmla="*/ 2 h 95"/>
                  <a:gd name="T14" fmla="*/ 28 w 64"/>
                  <a:gd name="T15" fmla="*/ 0 h 95"/>
                  <a:gd name="T16" fmla="*/ 31 w 64"/>
                  <a:gd name="T17" fmla="*/ 5 h 95"/>
                  <a:gd name="T18" fmla="*/ 28 w 64"/>
                  <a:gd name="T19" fmla="*/ 10 h 95"/>
                  <a:gd name="T20" fmla="*/ 23 w 64"/>
                  <a:gd name="T21" fmla="*/ 14 h 95"/>
                  <a:gd name="T22" fmla="*/ 17 w 64"/>
                  <a:gd name="T23" fmla="*/ 17 h 95"/>
                  <a:gd name="T24" fmla="*/ 11 w 64"/>
                  <a:gd name="T25" fmla="*/ 26 h 95"/>
                  <a:gd name="T26" fmla="*/ 6 w 64"/>
                  <a:gd name="T27" fmla="*/ 22 h 95"/>
                  <a:gd name="T28" fmla="*/ 6 w 64"/>
                  <a:gd name="T29" fmla="*/ 21 h 95"/>
                  <a:gd name="T30" fmla="*/ 6 w 64"/>
                  <a:gd name="T31" fmla="*/ 18 h 95"/>
                  <a:gd name="T32" fmla="*/ 2 w 64"/>
                  <a:gd name="T33" fmla="*/ 26 h 95"/>
                  <a:gd name="T34" fmla="*/ 3 w 64"/>
                  <a:gd name="T35" fmla="*/ 30 h 95"/>
                  <a:gd name="T36" fmla="*/ 3 w 64"/>
                  <a:gd name="T37" fmla="*/ 32 h 95"/>
                  <a:gd name="T38" fmla="*/ 14 w 64"/>
                  <a:gd name="T39" fmla="*/ 47 h 95"/>
                  <a:gd name="T40" fmla="*/ 23 w 64"/>
                  <a:gd name="T41" fmla="*/ 63 h 95"/>
                  <a:gd name="T42" fmla="*/ 26 w 64"/>
                  <a:gd name="T43" fmla="*/ 70 h 95"/>
                  <a:gd name="T44" fmla="*/ 25 w 64"/>
                  <a:gd name="T45" fmla="*/ 71 h 95"/>
                  <a:gd name="T46" fmla="*/ 28 w 64"/>
                  <a:gd name="T47" fmla="*/ 74 h 95"/>
                  <a:gd name="T48" fmla="*/ 32 w 64"/>
                  <a:gd name="T49" fmla="*/ 79 h 95"/>
                  <a:gd name="T50" fmla="*/ 41 w 64"/>
                  <a:gd name="T51" fmla="*/ 83 h 95"/>
                  <a:gd name="T52" fmla="*/ 48 w 64"/>
                  <a:gd name="T53" fmla="*/ 87 h 95"/>
                  <a:gd name="T54" fmla="*/ 54 w 64"/>
                  <a:gd name="T55" fmla="*/ 93 h 95"/>
                  <a:gd name="T56" fmla="*/ 59 w 64"/>
                  <a:gd name="T57" fmla="*/ 90 h 95"/>
                  <a:gd name="T58" fmla="*/ 61 w 64"/>
                  <a:gd name="T59" fmla="*/ 86 h 95"/>
                  <a:gd name="T60" fmla="*/ 63 w 64"/>
                  <a:gd name="T61" fmla="*/ 82 h 95"/>
                  <a:gd name="T62" fmla="*/ 61 w 64"/>
                  <a:gd name="T63" fmla="*/ 78 h 95"/>
                  <a:gd name="T64" fmla="*/ 61 w 64"/>
                  <a:gd name="T65" fmla="*/ 76 h 95"/>
                  <a:gd name="T66" fmla="*/ 63 w 64"/>
                  <a:gd name="T67" fmla="*/ 74 h 95"/>
                  <a:gd name="T68" fmla="*/ 64 w 64"/>
                  <a:gd name="T69" fmla="*/ 64 h 95"/>
                  <a:gd name="T70" fmla="*/ 62 w 64"/>
                  <a:gd name="T71" fmla="*/ 59 h 95"/>
                  <a:gd name="T72" fmla="*/ 57 w 64"/>
                  <a:gd name="T73" fmla="*/ 57 h 95"/>
                  <a:gd name="T74" fmla="*/ 55 w 64"/>
                  <a:gd name="T75" fmla="*/ 48 h 95"/>
                  <a:gd name="T76" fmla="*/ 50 w 64"/>
                  <a:gd name="T77" fmla="*/ 51 h 95"/>
                  <a:gd name="T78" fmla="*/ 46 w 64"/>
                  <a:gd name="T79" fmla="*/ 51 h 95"/>
                  <a:gd name="T80" fmla="*/ 44 w 64"/>
                  <a:gd name="T81" fmla="*/ 48 h 95"/>
                  <a:gd name="T82" fmla="*/ 40 w 64"/>
                  <a:gd name="T83" fmla="*/ 42 h 95"/>
                  <a:gd name="T84" fmla="*/ 39 w 64"/>
                  <a:gd name="T85" fmla="*/ 35 h 95"/>
                  <a:gd name="T86" fmla="*/ 42 w 64"/>
                  <a:gd name="T87" fmla="*/ 33 h 95"/>
                  <a:gd name="T88" fmla="*/ 42 w 64"/>
                  <a:gd name="T89" fmla="*/ 30 h 95"/>
                  <a:gd name="T90" fmla="*/ 45 w 64"/>
                  <a:gd name="T91" fmla="*/ 25 h 95"/>
                  <a:gd name="T92" fmla="*/ 50 w 64"/>
                  <a:gd name="T93" fmla="*/ 24 h 95"/>
                  <a:gd name="T94" fmla="*/ 53 w 64"/>
                  <a:gd name="T95" fmla="*/ 22 h 95"/>
                  <a:gd name="T96" fmla="*/ 57 w 64"/>
                  <a:gd name="T97" fmla="*/ 2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4" h="95">
                    <a:moveTo>
                      <a:pt x="57" y="21"/>
                    </a:moveTo>
                    <a:cubicBezTo>
                      <a:pt x="53" y="19"/>
                      <a:pt x="59" y="15"/>
                      <a:pt x="56" y="14"/>
                    </a:cubicBezTo>
                    <a:cubicBezTo>
                      <a:pt x="54" y="12"/>
                      <a:pt x="52" y="13"/>
                      <a:pt x="50" y="13"/>
                    </a:cubicBezTo>
                    <a:cubicBezTo>
                      <a:pt x="48" y="12"/>
                      <a:pt x="48" y="14"/>
                      <a:pt x="46" y="14"/>
                    </a:cubicBezTo>
                    <a:cubicBezTo>
                      <a:pt x="44" y="13"/>
                      <a:pt x="42" y="13"/>
                      <a:pt x="41" y="11"/>
                    </a:cubicBezTo>
                    <a:cubicBezTo>
                      <a:pt x="40" y="10"/>
                      <a:pt x="39" y="7"/>
                      <a:pt x="38" y="6"/>
                    </a:cubicBezTo>
                    <a:cubicBezTo>
                      <a:pt x="36" y="5"/>
                      <a:pt x="35" y="3"/>
                      <a:pt x="33" y="2"/>
                    </a:cubicBezTo>
                    <a:cubicBezTo>
                      <a:pt x="32" y="0"/>
                      <a:pt x="30" y="1"/>
                      <a:pt x="28" y="0"/>
                    </a:cubicBezTo>
                    <a:cubicBezTo>
                      <a:pt x="30" y="2"/>
                      <a:pt x="31" y="3"/>
                      <a:pt x="31" y="5"/>
                    </a:cubicBezTo>
                    <a:cubicBezTo>
                      <a:pt x="30" y="7"/>
                      <a:pt x="30" y="9"/>
                      <a:pt x="28" y="10"/>
                    </a:cubicBezTo>
                    <a:cubicBezTo>
                      <a:pt x="26" y="12"/>
                      <a:pt x="25" y="14"/>
                      <a:pt x="23" y="14"/>
                    </a:cubicBezTo>
                    <a:cubicBezTo>
                      <a:pt x="21" y="15"/>
                      <a:pt x="19" y="15"/>
                      <a:pt x="17" y="17"/>
                    </a:cubicBezTo>
                    <a:cubicBezTo>
                      <a:pt x="16" y="18"/>
                      <a:pt x="12" y="27"/>
                      <a:pt x="11" y="26"/>
                    </a:cubicBezTo>
                    <a:cubicBezTo>
                      <a:pt x="9" y="23"/>
                      <a:pt x="8" y="23"/>
                      <a:pt x="6" y="22"/>
                    </a:cubicBezTo>
                    <a:cubicBezTo>
                      <a:pt x="5" y="22"/>
                      <a:pt x="5" y="22"/>
                      <a:pt x="6" y="21"/>
                    </a:cubicBezTo>
                    <a:cubicBezTo>
                      <a:pt x="7" y="20"/>
                      <a:pt x="7" y="19"/>
                      <a:pt x="6" y="18"/>
                    </a:cubicBezTo>
                    <a:cubicBezTo>
                      <a:pt x="4" y="19"/>
                      <a:pt x="0" y="23"/>
                      <a:pt x="2" y="26"/>
                    </a:cubicBezTo>
                    <a:cubicBezTo>
                      <a:pt x="2" y="26"/>
                      <a:pt x="4" y="29"/>
                      <a:pt x="3" y="30"/>
                    </a:cubicBezTo>
                    <a:cubicBezTo>
                      <a:pt x="2" y="30"/>
                      <a:pt x="1" y="31"/>
                      <a:pt x="3" y="32"/>
                    </a:cubicBezTo>
                    <a:cubicBezTo>
                      <a:pt x="8" y="35"/>
                      <a:pt x="12" y="41"/>
                      <a:pt x="14" y="47"/>
                    </a:cubicBezTo>
                    <a:cubicBezTo>
                      <a:pt x="17" y="52"/>
                      <a:pt x="19" y="58"/>
                      <a:pt x="23" y="63"/>
                    </a:cubicBezTo>
                    <a:cubicBezTo>
                      <a:pt x="24" y="65"/>
                      <a:pt x="26" y="67"/>
                      <a:pt x="26" y="70"/>
                    </a:cubicBezTo>
                    <a:cubicBezTo>
                      <a:pt x="26" y="71"/>
                      <a:pt x="25" y="70"/>
                      <a:pt x="25" y="71"/>
                    </a:cubicBezTo>
                    <a:cubicBezTo>
                      <a:pt x="26" y="72"/>
                      <a:pt x="27" y="73"/>
                      <a:pt x="28" y="74"/>
                    </a:cubicBezTo>
                    <a:cubicBezTo>
                      <a:pt x="29" y="76"/>
                      <a:pt x="30" y="78"/>
                      <a:pt x="32" y="79"/>
                    </a:cubicBezTo>
                    <a:cubicBezTo>
                      <a:pt x="35" y="80"/>
                      <a:pt x="38" y="82"/>
                      <a:pt x="41" y="83"/>
                    </a:cubicBezTo>
                    <a:cubicBezTo>
                      <a:pt x="43" y="84"/>
                      <a:pt x="45" y="86"/>
                      <a:pt x="48" y="87"/>
                    </a:cubicBezTo>
                    <a:cubicBezTo>
                      <a:pt x="50" y="89"/>
                      <a:pt x="52" y="91"/>
                      <a:pt x="54" y="93"/>
                    </a:cubicBezTo>
                    <a:cubicBezTo>
                      <a:pt x="58" y="95"/>
                      <a:pt x="57" y="91"/>
                      <a:pt x="59" y="90"/>
                    </a:cubicBezTo>
                    <a:cubicBezTo>
                      <a:pt x="60" y="89"/>
                      <a:pt x="60" y="87"/>
                      <a:pt x="61" y="86"/>
                    </a:cubicBezTo>
                    <a:cubicBezTo>
                      <a:pt x="61" y="85"/>
                      <a:pt x="64" y="83"/>
                      <a:pt x="63" y="82"/>
                    </a:cubicBezTo>
                    <a:cubicBezTo>
                      <a:pt x="61" y="81"/>
                      <a:pt x="60" y="81"/>
                      <a:pt x="61" y="78"/>
                    </a:cubicBezTo>
                    <a:cubicBezTo>
                      <a:pt x="61" y="77"/>
                      <a:pt x="61" y="76"/>
                      <a:pt x="61" y="76"/>
                    </a:cubicBezTo>
                    <a:cubicBezTo>
                      <a:pt x="62" y="75"/>
                      <a:pt x="63" y="74"/>
                      <a:pt x="63" y="74"/>
                    </a:cubicBezTo>
                    <a:cubicBezTo>
                      <a:pt x="64" y="71"/>
                      <a:pt x="62" y="66"/>
                      <a:pt x="64" y="64"/>
                    </a:cubicBezTo>
                    <a:cubicBezTo>
                      <a:pt x="64" y="63"/>
                      <a:pt x="63" y="61"/>
                      <a:pt x="62" y="59"/>
                    </a:cubicBezTo>
                    <a:cubicBezTo>
                      <a:pt x="61" y="56"/>
                      <a:pt x="60" y="56"/>
                      <a:pt x="57" y="57"/>
                    </a:cubicBezTo>
                    <a:cubicBezTo>
                      <a:pt x="53" y="57"/>
                      <a:pt x="55" y="50"/>
                      <a:pt x="55" y="48"/>
                    </a:cubicBezTo>
                    <a:cubicBezTo>
                      <a:pt x="53" y="49"/>
                      <a:pt x="52" y="51"/>
                      <a:pt x="50" y="51"/>
                    </a:cubicBezTo>
                    <a:cubicBezTo>
                      <a:pt x="49" y="51"/>
                      <a:pt x="47" y="51"/>
                      <a:pt x="46" y="51"/>
                    </a:cubicBezTo>
                    <a:cubicBezTo>
                      <a:pt x="45" y="50"/>
                      <a:pt x="45" y="48"/>
                      <a:pt x="44" y="48"/>
                    </a:cubicBezTo>
                    <a:cubicBezTo>
                      <a:pt x="41" y="48"/>
                      <a:pt x="41" y="44"/>
                      <a:pt x="40" y="42"/>
                    </a:cubicBezTo>
                    <a:cubicBezTo>
                      <a:pt x="38" y="40"/>
                      <a:pt x="37" y="37"/>
                      <a:pt x="39" y="35"/>
                    </a:cubicBezTo>
                    <a:cubicBezTo>
                      <a:pt x="40" y="34"/>
                      <a:pt x="42" y="34"/>
                      <a:pt x="42" y="33"/>
                    </a:cubicBezTo>
                    <a:cubicBezTo>
                      <a:pt x="42" y="32"/>
                      <a:pt x="42" y="31"/>
                      <a:pt x="42" y="30"/>
                    </a:cubicBezTo>
                    <a:cubicBezTo>
                      <a:pt x="42" y="27"/>
                      <a:pt x="42" y="26"/>
                      <a:pt x="45" y="25"/>
                    </a:cubicBezTo>
                    <a:cubicBezTo>
                      <a:pt x="47" y="24"/>
                      <a:pt x="48" y="24"/>
                      <a:pt x="50" y="24"/>
                    </a:cubicBezTo>
                    <a:cubicBezTo>
                      <a:pt x="51" y="24"/>
                      <a:pt x="52" y="23"/>
                      <a:pt x="53" y="22"/>
                    </a:cubicBezTo>
                    <a:cubicBezTo>
                      <a:pt x="54" y="22"/>
                      <a:pt x="59" y="23"/>
                      <a:pt x="57" y="2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47" name="Freeform 625">
                <a:extLst>
                  <a:ext uri="{FF2B5EF4-FFF2-40B4-BE49-F238E27FC236}">
                    <a16:creationId xmlns:a16="http://schemas.microsoft.com/office/drawing/2014/main" id="{6D492CF7-A6DE-3FC5-0514-EEB717868FBF}"/>
                  </a:ext>
                </a:extLst>
              </p:cNvPr>
              <p:cNvSpPr>
                <a:spLocks/>
              </p:cNvSpPr>
              <p:nvPr/>
            </p:nvSpPr>
            <p:spPr bwMode="auto">
              <a:xfrm>
                <a:off x="7792537" y="9203480"/>
                <a:ext cx="446075" cy="2297540"/>
              </a:xfrm>
              <a:custGeom>
                <a:avLst/>
                <a:gdLst>
                  <a:gd name="T0" fmla="*/ 38 w 44"/>
                  <a:gd name="T1" fmla="*/ 20 h 212"/>
                  <a:gd name="T2" fmla="*/ 36 w 44"/>
                  <a:gd name="T3" fmla="*/ 12 h 212"/>
                  <a:gd name="T4" fmla="*/ 34 w 44"/>
                  <a:gd name="T5" fmla="*/ 5 h 212"/>
                  <a:gd name="T6" fmla="*/ 30 w 44"/>
                  <a:gd name="T7" fmla="*/ 3 h 212"/>
                  <a:gd name="T8" fmla="*/ 28 w 44"/>
                  <a:gd name="T9" fmla="*/ 15 h 212"/>
                  <a:gd name="T10" fmla="*/ 26 w 44"/>
                  <a:gd name="T11" fmla="*/ 31 h 212"/>
                  <a:gd name="T12" fmla="*/ 23 w 44"/>
                  <a:gd name="T13" fmla="*/ 56 h 212"/>
                  <a:gd name="T14" fmla="*/ 21 w 44"/>
                  <a:gd name="T15" fmla="*/ 68 h 212"/>
                  <a:gd name="T16" fmla="*/ 21 w 44"/>
                  <a:gd name="T17" fmla="*/ 80 h 212"/>
                  <a:gd name="T18" fmla="*/ 20 w 44"/>
                  <a:gd name="T19" fmla="*/ 88 h 212"/>
                  <a:gd name="T20" fmla="*/ 11 w 44"/>
                  <a:gd name="T21" fmla="*/ 110 h 212"/>
                  <a:gd name="T22" fmla="*/ 10 w 44"/>
                  <a:gd name="T23" fmla="*/ 132 h 212"/>
                  <a:gd name="T24" fmla="*/ 17 w 44"/>
                  <a:gd name="T25" fmla="*/ 133 h 212"/>
                  <a:gd name="T26" fmla="*/ 16 w 44"/>
                  <a:gd name="T27" fmla="*/ 136 h 212"/>
                  <a:gd name="T28" fmla="*/ 14 w 44"/>
                  <a:gd name="T29" fmla="*/ 145 h 212"/>
                  <a:gd name="T30" fmla="*/ 15 w 44"/>
                  <a:gd name="T31" fmla="*/ 150 h 212"/>
                  <a:gd name="T32" fmla="*/ 13 w 44"/>
                  <a:gd name="T33" fmla="*/ 152 h 212"/>
                  <a:gd name="T34" fmla="*/ 11 w 44"/>
                  <a:gd name="T35" fmla="*/ 158 h 212"/>
                  <a:gd name="T36" fmla="*/ 8 w 44"/>
                  <a:gd name="T37" fmla="*/ 159 h 212"/>
                  <a:gd name="T38" fmla="*/ 4 w 44"/>
                  <a:gd name="T39" fmla="*/ 159 h 212"/>
                  <a:gd name="T40" fmla="*/ 0 w 44"/>
                  <a:gd name="T41" fmla="*/ 164 h 212"/>
                  <a:gd name="T42" fmla="*/ 2 w 44"/>
                  <a:gd name="T43" fmla="*/ 163 h 212"/>
                  <a:gd name="T44" fmla="*/ 7 w 44"/>
                  <a:gd name="T45" fmla="*/ 171 h 212"/>
                  <a:gd name="T46" fmla="*/ 11 w 44"/>
                  <a:gd name="T47" fmla="*/ 173 h 212"/>
                  <a:gd name="T48" fmla="*/ 7 w 44"/>
                  <a:gd name="T49" fmla="*/ 174 h 212"/>
                  <a:gd name="T50" fmla="*/ 7 w 44"/>
                  <a:gd name="T51" fmla="*/ 179 h 212"/>
                  <a:gd name="T52" fmla="*/ 9 w 44"/>
                  <a:gd name="T53" fmla="*/ 182 h 212"/>
                  <a:gd name="T54" fmla="*/ 9 w 44"/>
                  <a:gd name="T55" fmla="*/ 185 h 212"/>
                  <a:gd name="T56" fmla="*/ 7 w 44"/>
                  <a:gd name="T57" fmla="*/ 187 h 212"/>
                  <a:gd name="T58" fmla="*/ 10 w 44"/>
                  <a:gd name="T59" fmla="*/ 190 h 212"/>
                  <a:gd name="T60" fmla="*/ 8 w 44"/>
                  <a:gd name="T61" fmla="*/ 193 h 212"/>
                  <a:gd name="T62" fmla="*/ 11 w 44"/>
                  <a:gd name="T63" fmla="*/ 194 h 212"/>
                  <a:gd name="T64" fmla="*/ 11 w 44"/>
                  <a:gd name="T65" fmla="*/ 198 h 212"/>
                  <a:gd name="T66" fmla="*/ 15 w 44"/>
                  <a:gd name="T67" fmla="*/ 197 h 212"/>
                  <a:gd name="T68" fmla="*/ 15 w 44"/>
                  <a:gd name="T69" fmla="*/ 197 h 212"/>
                  <a:gd name="T70" fmla="*/ 16 w 44"/>
                  <a:gd name="T71" fmla="*/ 198 h 212"/>
                  <a:gd name="T72" fmla="*/ 18 w 44"/>
                  <a:gd name="T73" fmla="*/ 202 h 212"/>
                  <a:gd name="T74" fmla="*/ 16 w 44"/>
                  <a:gd name="T75" fmla="*/ 207 h 212"/>
                  <a:gd name="T76" fmla="*/ 18 w 44"/>
                  <a:gd name="T77" fmla="*/ 209 h 212"/>
                  <a:gd name="T78" fmla="*/ 25 w 44"/>
                  <a:gd name="T79" fmla="*/ 204 h 212"/>
                  <a:gd name="T80" fmla="*/ 26 w 44"/>
                  <a:gd name="T81" fmla="*/ 199 h 212"/>
                  <a:gd name="T82" fmla="*/ 17 w 44"/>
                  <a:gd name="T83" fmla="*/ 192 h 212"/>
                  <a:gd name="T84" fmla="*/ 12 w 44"/>
                  <a:gd name="T85" fmla="*/ 185 h 212"/>
                  <a:gd name="T86" fmla="*/ 15 w 44"/>
                  <a:gd name="T87" fmla="*/ 177 h 212"/>
                  <a:gd name="T88" fmla="*/ 17 w 44"/>
                  <a:gd name="T89" fmla="*/ 169 h 212"/>
                  <a:gd name="T90" fmla="*/ 21 w 44"/>
                  <a:gd name="T91" fmla="*/ 158 h 212"/>
                  <a:gd name="T92" fmla="*/ 21 w 44"/>
                  <a:gd name="T93" fmla="*/ 152 h 212"/>
                  <a:gd name="T94" fmla="*/ 19 w 44"/>
                  <a:gd name="T95" fmla="*/ 140 h 212"/>
                  <a:gd name="T96" fmla="*/ 23 w 44"/>
                  <a:gd name="T97" fmla="*/ 117 h 212"/>
                  <a:gd name="T98" fmla="*/ 26 w 44"/>
                  <a:gd name="T99" fmla="*/ 102 h 212"/>
                  <a:gd name="T100" fmla="*/ 29 w 44"/>
                  <a:gd name="T101" fmla="*/ 85 h 212"/>
                  <a:gd name="T102" fmla="*/ 27 w 44"/>
                  <a:gd name="T103" fmla="*/ 73 h 212"/>
                  <a:gd name="T104" fmla="*/ 30 w 44"/>
                  <a:gd name="T105" fmla="*/ 62 h 212"/>
                  <a:gd name="T106" fmla="*/ 34 w 44"/>
                  <a:gd name="T107" fmla="*/ 54 h 212"/>
                  <a:gd name="T108" fmla="*/ 36 w 44"/>
                  <a:gd name="T109" fmla="*/ 44 h 212"/>
                  <a:gd name="T110" fmla="*/ 40 w 44"/>
                  <a:gd name="T111" fmla="*/ 35 h 212"/>
                  <a:gd name="T112" fmla="*/ 40 w 44"/>
                  <a:gd name="T113" fmla="*/ 28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4" h="212">
                    <a:moveTo>
                      <a:pt x="40" y="28"/>
                    </a:moveTo>
                    <a:cubicBezTo>
                      <a:pt x="38" y="27"/>
                      <a:pt x="40" y="22"/>
                      <a:pt x="38" y="20"/>
                    </a:cubicBezTo>
                    <a:cubicBezTo>
                      <a:pt x="37" y="19"/>
                      <a:pt x="35" y="16"/>
                      <a:pt x="36" y="14"/>
                    </a:cubicBezTo>
                    <a:cubicBezTo>
                      <a:pt x="38" y="13"/>
                      <a:pt x="35" y="13"/>
                      <a:pt x="36" y="12"/>
                    </a:cubicBezTo>
                    <a:cubicBezTo>
                      <a:pt x="37" y="11"/>
                      <a:pt x="36" y="10"/>
                      <a:pt x="35" y="9"/>
                    </a:cubicBezTo>
                    <a:cubicBezTo>
                      <a:pt x="34" y="8"/>
                      <a:pt x="34" y="7"/>
                      <a:pt x="34" y="5"/>
                    </a:cubicBezTo>
                    <a:cubicBezTo>
                      <a:pt x="34" y="3"/>
                      <a:pt x="33" y="2"/>
                      <a:pt x="32" y="0"/>
                    </a:cubicBezTo>
                    <a:cubicBezTo>
                      <a:pt x="31" y="1"/>
                      <a:pt x="30" y="2"/>
                      <a:pt x="30" y="3"/>
                    </a:cubicBezTo>
                    <a:cubicBezTo>
                      <a:pt x="29" y="5"/>
                      <a:pt x="27" y="4"/>
                      <a:pt x="28" y="6"/>
                    </a:cubicBezTo>
                    <a:cubicBezTo>
                      <a:pt x="28" y="9"/>
                      <a:pt x="28" y="12"/>
                      <a:pt x="28" y="15"/>
                    </a:cubicBezTo>
                    <a:cubicBezTo>
                      <a:pt x="28" y="19"/>
                      <a:pt x="29" y="24"/>
                      <a:pt x="28" y="28"/>
                    </a:cubicBezTo>
                    <a:cubicBezTo>
                      <a:pt x="27" y="29"/>
                      <a:pt x="26" y="30"/>
                      <a:pt x="26" y="31"/>
                    </a:cubicBezTo>
                    <a:cubicBezTo>
                      <a:pt x="26" y="33"/>
                      <a:pt x="27" y="35"/>
                      <a:pt x="27" y="37"/>
                    </a:cubicBezTo>
                    <a:cubicBezTo>
                      <a:pt x="27" y="43"/>
                      <a:pt x="25" y="50"/>
                      <a:pt x="23" y="56"/>
                    </a:cubicBezTo>
                    <a:cubicBezTo>
                      <a:pt x="22" y="59"/>
                      <a:pt x="22" y="61"/>
                      <a:pt x="23" y="64"/>
                    </a:cubicBezTo>
                    <a:cubicBezTo>
                      <a:pt x="23" y="66"/>
                      <a:pt x="23" y="67"/>
                      <a:pt x="21" y="68"/>
                    </a:cubicBezTo>
                    <a:cubicBezTo>
                      <a:pt x="20" y="69"/>
                      <a:pt x="21" y="70"/>
                      <a:pt x="21" y="71"/>
                    </a:cubicBezTo>
                    <a:cubicBezTo>
                      <a:pt x="21" y="74"/>
                      <a:pt x="21" y="77"/>
                      <a:pt x="21" y="80"/>
                    </a:cubicBezTo>
                    <a:cubicBezTo>
                      <a:pt x="21" y="81"/>
                      <a:pt x="21" y="83"/>
                      <a:pt x="21" y="84"/>
                    </a:cubicBezTo>
                    <a:cubicBezTo>
                      <a:pt x="20" y="85"/>
                      <a:pt x="21" y="87"/>
                      <a:pt x="20" y="88"/>
                    </a:cubicBezTo>
                    <a:cubicBezTo>
                      <a:pt x="18" y="93"/>
                      <a:pt x="16" y="98"/>
                      <a:pt x="14" y="103"/>
                    </a:cubicBezTo>
                    <a:cubicBezTo>
                      <a:pt x="13" y="106"/>
                      <a:pt x="10" y="107"/>
                      <a:pt x="11" y="110"/>
                    </a:cubicBezTo>
                    <a:cubicBezTo>
                      <a:pt x="12" y="113"/>
                      <a:pt x="14" y="118"/>
                      <a:pt x="12" y="122"/>
                    </a:cubicBezTo>
                    <a:cubicBezTo>
                      <a:pt x="10" y="124"/>
                      <a:pt x="8" y="129"/>
                      <a:pt x="10" y="132"/>
                    </a:cubicBezTo>
                    <a:cubicBezTo>
                      <a:pt x="11" y="134"/>
                      <a:pt x="12" y="134"/>
                      <a:pt x="13" y="133"/>
                    </a:cubicBezTo>
                    <a:cubicBezTo>
                      <a:pt x="14" y="132"/>
                      <a:pt x="18" y="132"/>
                      <a:pt x="17" y="133"/>
                    </a:cubicBezTo>
                    <a:cubicBezTo>
                      <a:pt x="17" y="133"/>
                      <a:pt x="16" y="133"/>
                      <a:pt x="15" y="134"/>
                    </a:cubicBezTo>
                    <a:cubicBezTo>
                      <a:pt x="15" y="135"/>
                      <a:pt x="15" y="135"/>
                      <a:pt x="16" y="136"/>
                    </a:cubicBezTo>
                    <a:cubicBezTo>
                      <a:pt x="16" y="136"/>
                      <a:pt x="15" y="137"/>
                      <a:pt x="15" y="137"/>
                    </a:cubicBezTo>
                    <a:cubicBezTo>
                      <a:pt x="14" y="139"/>
                      <a:pt x="13" y="143"/>
                      <a:pt x="14" y="145"/>
                    </a:cubicBezTo>
                    <a:cubicBezTo>
                      <a:pt x="14" y="146"/>
                      <a:pt x="14" y="146"/>
                      <a:pt x="13" y="148"/>
                    </a:cubicBezTo>
                    <a:cubicBezTo>
                      <a:pt x="12" y="149"/>
                      <a:pt x="14" y="149"/>
                      <a:pt x="15" y="150"/>
                    </a:cubicBezTo>
                    <a:cubicBezTo>
                      <a:pt x="15" y="150"/>
                      <a:pt x="15" y="150"/>
                      <a:pt x="14" y="151"/>
                    </a:cubicBezTo>
                    <a:cubicBezTo>
                      <a:pt x="13" y="151"/>
                      <a:pt x="11" y="152"/>
                      <a:pt x="13" y="152"/>
                    </a:cubicBezTo>
                    <a:cubicBezTo>
                      <a:pt x="12" y="153"/>
                      <a:pt x="13" y="156"/>
                      <a:pt x="14" y="156"/>
                    </a:cubicBezTo>
                    <a:cubicBezTo>
                      <a:pt x="13" y="156"/>
                      <a:pt x="10" y="155"/>
                      <a:pt x="11" y="158"/>
                    </a:cubicBezTo>
                    <a:cubicBezTo>
                      <a:pt x="11" y="158"/>
                      <a:pt x="12" y="163"/>
                      <a:pt x="10" y="162"/>
                    </a:cubicBezTo>
                    <a:cubicBezTo>
                      <a:pt x="10" y="162"/>
                      <a:pt x="8" y="160"/>
                      <a:pt x="8" y="159"/>
                    </a:cubicBezTo>
                    <a:cubicBezTo>
                      <a:pt x="6" y="158"/>
                      <a:pt x="7" y="157"/>
                      <a:pt x="5" y="158"/>
                    </a:cubicBezTo>
                    <a:cubicBezTo>
                      <a:pt x="5" y="158"/>
                      <a:pt x="4" y="159"/>
                      <a:pt x="4" y="159"/>
                    </a:cubicBezTo>
                    <a:cubicBezTo>
                      <a:pt x="4" y="160"/>
                      <a:pt x="5" y="160"/>
                      <a:pt x="4" y="161"/>
                    </a:cubicBezTo>
                    <a:cubicBezTo>
                      <a:pt x="4" y="162"/>
                      <a:pt x="0" y="162"/>
                      <a:pt x="0" y="164"/>
                    </a:cubicBezTo>
                    <a:cubicBezTo>
                      <a:pt x="0" y="164"/>
                      <a:pt x="1" y="165"/>
                      <a:pt x="2" y="165"/>
                    </a:cubicBezTo>
                    <a:cubicBezTo>
                      <a:pt x="2" y="165"/>
                      <a:pt x="1" y="164"/>
                      <a:pt x="2" y="163"/>
                    </a:cubicBezTo>
                    <a:cubicBezTo>
                      <a:pt x="2" y="163"/>
                      <a:pt x="5" y="165"/>
                      <a:pt x="7" y="164"/>
                    </a:cubicBezTo>
                    <a:cubicBezTo>
                      <a:pt x="11" y="163"/>
                      <a:pt x="5" y="170"/>
                      <a:pt x="7" y="171"/>
                    </a:cubicBezTo>
                    <a:cubicBezTo>
                      <a:pt x="8" y="171"/>
                      <a:pt x="10" y="170"/>
                      <a:pt x="11" y="171"/>
                    </a:cubicBezTo>
                    <a:cubicBezTo>
                      <a:pt x="12" y="171"/>
                      <a:pt x="12" y="174"/>
                      <a:pt x="11" y="173"/>
                    </a:cubicBezTo>
                    <a:cubicBezTo>
                      <a:pt x="11" y="173"/>
                      <a:pt x="8" y="171"/>
                      <a:pt x="8" y="172"/>
                    </a:cubicBezTo>
                    <a:cubicBezTo>
                      <a:pt x="7" y="173"/>
                      <a:pt x="6" y="173"/>
                      <a:pt x="7" y="174"/>
                    </a:cubicBezTo>
                    <a:cubicBezTo>
                      <a:pt x="7" y="174"/>
                      <a:pt x="9" y="176"/>
                      <a:pt x="8" y="176"/>
                    </a:cubicBezTo>
                    <a:cubicBezTo>
                      <a:pt x="7" y="176"/>
                      <a:pt x="7" y="179"/>
                      <a:pt x="7" y="179"/>
                    </a:cubicBezTo>
                    <a:cubicBezTo>
                      <a:pt x="6" y="182"/>
                      <a:pt x="9" y="178"/>
                      <a:pt x="9" y="178"/>
                    </a:cubicBezTo>
                    <a:cubicBezTo>
                      <a:pt x="9" y="178"/>
                      <a:pt x="8" y="183"/>
                      <a:pt x="9" y="182"/>
                    </a:cubicBezTo>
                    <a:cubicBezTo>
                      <a:pt x="9" y="182"/>
                      <a:pt x="8" y="182"/>
                      <a:pt x="8" y="183"/>
                    </a:cubicBezTo>
                    <a:cubicBezTo>
                      <a:pt x="7" y="184"/>
                      <a:pt x="8" y="184"/>
                      <a:pt x="9" y="185"/>
                    </a:cubicBezTo>
                    <a:cubicBezTo>
                      <a:pt x="9" y="185"/>
                      <a:pt x="7" y="186"/>
                      <a:pt x="7" y="186"/>
                    </a:cubicBezTo>
                    <a:cubicBezTo>
                      <a:pt x="6" y="186"/>
                      <a:pt x="7" y="186"/>
                      <a:pt x="7" y="187"/>
                    </a:cubicBezTo>
                    <a:cubicBezTo>
                      <a:pt x="6" y="189"/>
                      <a:pt x="10" y="189"/>
                      <a:pt x="10" y="188"/>
                    </a:cubicBezTo>
                    <a:cubicBezTo>
                      <a:pt x="10" y="189"/>
                      <a:pt x="9" y="189"/>
                      <a:pt x="10" y="190"/>
                    </a:cubicBezTo>
                    <a:cubicBezTo>
                      <a:pt x="10" y="190"/>
                      <a:pt x="10" y="190"/>
                      <a:pt x="10" y="190"/>
                    </a:cubicBezTo>
                    <a:cubicBezTo>
                      <a:pt x="10" y="191"/>
                      <a:pt x="8" y="192"/>
                      <a:pt x="8" y="193"/>
                    </a:cubicBezTo>
                    <a:cubicBezTo>
                      <a:pt x="7" y="195"/>
                      <a:pt x="10" y="192"/>
                      <a:pt x="11" y="192"/>
                    </a:cubicBezTo>
                    <a:cubicBezTo>
                      <a:pt x="10" y="193"/>
                      <a:pt x="11" y="194"/>
                      <a:pt x="11" y="194"/>
                    </a:cubicBezTo>
                    <a:cubicBezTo>
                      <a:pt x="11" y="195"/>
                      <a:pt x="8" y="196"/>
                      <a:pt x="8" y="196"/>
                    </a:cubicBezTo>
                    <a:cubicBezTo>
                      <a:pt x="10" y="197"/>
                      <a:pt x="10" y="196"/>
                      <a:pt x="11" y="198"/>
                    </a:cubicBezTo>
                    <a:cubicBezTo>
                      <a:pt x="12" y="200"/>
                      <a:pt x="14" y="195"/>
                      <a:pt x="13" y="195"/>
                    </a:cubicBezTo>
                    <a:cubicBezTo>
                      <a:pt x="14" y="195"/>
                      <a:pt x="14" y="196"/>
                      <a:pt x="15" y="197"/>
                    </a:cubicBezTo>
                    <a:cubicBezTo>
                      <a:pt x="15" y="197"/>
                      <a:pt x="15" y="195"/>
                      <a:pt x="15" y="195"/>
                    </a:cubicBezTo>
                    <a:cubicBezTo>
                      <a:pt x="15" y="195"/>
                      <a:pt x="15" y="197"/>
                      <a:pt x="15" y="197"/>
                    </a:cubicBezTo>
                    <a:cubicBezTo>
                      <a:pt x="16" y="196"/>
                      <a:pt x="16" y="195"/>
                      <a:pt x="16" y="196"/>
                    </a:cubicBezTo>
                    <a:cubicBezTo>
                      <a:pt x="17" y="196"/>
                      <a:pt x="16" y="198"/>
                      <a:pt x="16" y="198"/>
                    </a:cubicBezTo>
                    <a:cubicBezTo>
                      <a:pt x="15" y="199"/>
                      <a:pt x="17" y="199"/>
                      <a:pt x="16" y="200"/>
                    </a:cubicBezTo>
                    <a:cubicBezTo>
                      <a:pt x="15" y="202"/>
                      <a:pt x="17" y="201"/>
                      <a:pt x="18" y="202"/>
                    </a:cubicBezTo>
                    <a:cubicBezTo>
                      <a:pt x="21" y="202"/>
                      <a:pt x="24" y="204"/>
                      <a:pt x="21" y="206"/>
                    </a:cubicBezTo>
                    <a:cubicBezTo>
                      <a:pt x="20" y="207"/>
                      <a:pt x="17" y="206"/>
                      <a:pt x="16" y="207"/>
                    </a:cubicBezTo>
                    <a:cubicBezTo>
                      <a:pt x="15" y="209"/>
                      <a:pt x="18" y="208"/>
                      <a:pt x="19" y="209"/>
                    </a:cubicBezTo>
                    <a:cubicBezTo>
                      <a:pt x="18" y="209"/>
                      <a:pt x="18" y="209"/>
                      <a:pt x="18" y="209"/>
                    </a:cubicBezTo>
                    <a:cubicBezTo>
                      <a:pt x="18" y="209"/>
                      <a:pt x="22" y="212"/>
                      <a:pt x="24" y="210"/>
                    </a:cubicBezTo>
                    <a:cubicBezTo>
                      <a:pt x="25" y="208"/>
                      <a:pt x="23" y="206"/>
                      <a:pt x="25" y="204"/>
                    </a:cubicBezTo>
                    <a:cubicBezTo>
                      <a:pt x="26" y="202"/>
                      <a:pt x="29" y="202"/>
                      <a:pt x="30" y="202"/>
                    </a:cubicBezTo>
                    <a:cubicBezTo>
                      <a:pt x="35" y="199"/>
                      <a:pt x="28" y="199"/>
                      <a:pt x="26" y="199"/>
                    </a:cubicBezTo>
                    <a:cubicBezTo>
                      <a:pt x="24" y="199"/>
                      <a:pt x="21" y="199"/>
                      <a:pt x="19" y="198"/>
                    </a:cubicBezTo>
                    <a:cubicBezTo>
                      <a:pt x="17" y="196"/>
                      <a:pt x="17" y="196"/>
                      <a:pt x="17" y="192"/>
                    </a:cubicBezTo>
                    <a:cubicBezTo>
                      <a:pt x="17" y="188"/>
                      <a:pt x="16" y="191"/>
                      <a:pt x="13" y="189"/>
                    </a:cubicBezTo>
                    <a:cubicBezTo>
                      <a:pt x="12" y="189"/>
                      <a:pt x="12" y="186"/>
                      <a:pt x="12" y="185"/>
                    </a:cubicBezTo>
                    <a:cubicBezTo>
                      <a:pt x="11" y="183"/>
                      <a:pt x="11" y="180"/>
                      <a:pt x="13" y="179"/>
                    </a:cubicBezTo>
                    <a:cubicBezTo>
                      <a:pt x="14" y="178"/>
                      <a:pt x="14" y="178"/>
                      <a:pt x="15" y="177"/>
                    </a:cubicBezTo>
                    <a:cubicBezTo>
                      <a:pt x="15" y="176"/>
                      <a:pt x="16" y="175"/>
                      <a:pt x="17" y="175"/>
                    </a:cubicBezTo>
                    <a:cubicBezTo>
                      <a:pt x="18" y="174"/>
                      <a:pt x="16" y="171"/>
                      <a:pt x="17" y="169"/>
                    </a:cubicBezTo>
                    <a:cubicBezTo>
                      <a:pt x="17" y="168"/>
                      <a:pt x="19" y="167"/>
                      <a:pt x="20" y="165"/>
                    </a:cubicBezTo>
                    <a:cubicBezTo>
                      <a:pt x="20" y="163"/>
                      <a:pt x="20" y="160"/>
                      <a:pt x="21" y="158"/>
                    </a:cubicBezTo>
                    <a:cubicBezTo>
                      <a:pt x="21" y="156"/>
                      <a:pt x="23" y="156"/>
                      <a:pt x="21" y="154"/>
                    </a:cubicBezTo>
                    <a:cubicBezTo>
                      <a:pt x="20" y="153"/>
                      <a:pt x="17" y="153"/>
                      <a:pt x="21" y="152"/>
                    </a:cubicBezTo>
                    <a:cubicBezTo>
                      <a:pt x="26" y="151"/>
                      <a:pt x="20" y="151"/>
                      <a:pt x="19" y="149"/>
                    </a:cubicBezTo>
                    <a:cubicBezTo>
                      <a:pt x="19" y="146"/>
                      <a:pt x="19" y="142"/>
                      <a:pt x="19" y="140"/>
                    </a:cubicBezTo>
                    <a:cubicBezTo>
                      <a:pt x="19" y="136"/>
                      <a:pt x="19" y="131"/>
                      <a:pt x="19" y="127"/>
                    </a:cubicBezTo>
                    <a:cubicBezTo>
                      <a:pt x="20" y="124"/>
                      <a:pt x="21" y="119"/>
                      <a:pt x="23" y="117"/>
                    </a:cubicBezTo>
                    <a:cubicBezTo>
                      <a:pt x="26" y="114"/>
                      <a:pt x="23" y="109"/>
                      <a:pt x="23" y="106"/>
                    </a:cubicBezTo>
                    <a:cubicBezTo>
                      <a:pt x="23" y="104"/>
                      <a:pt x="24" y="103"/>
                      <a:pt x="26" y="102"/>
                    </a:cubicBezTo>
                    <a:cubicBezTo>
                      <a:pt x="28" y="100"/>
                      <a:pt x="27" y="99"/>
                      <a:pt x="27" y="96"/>
                    </a:cubicBezTo>
                    <a:cubicBezTo>
                      <a:pt x="27" y="92"/>
                      <a:pt x="30" y="89"/>
                      <a:pt x="29" y="85"/>
                    </a:cubicBezTo>
                    <a:cubicBezTo>
                      <a:pt x="29" y="82"/>
                      <a:pt x="28" y="79"/>
                      <a:pt x="27" y="76"/>
                    </a:cubicBezTo>
                    <a:cubicBezTo>
                      <a:pt x="27" y="75"/>
                      <a:pt x="26" y="74"/>
                      <a:pt x="27" y="73"/>
                    </a:cubicBezTo>
                    <a:cubicBezTo>
                      <a:pt x="28" y="72"/>
                      <a:pt x="29" y="68"/>
                      <a:pt x="29" y="67"/>
                    </a:cubicBezTo>
                    <a:cubicBezTo>
                      <a:pt x="29" y="66"/>
                      <a:pt x="28" y="64"/>
                      <a:pt x="30" y="62"/>
                    </a:cubicBezTo>
                    <a:cubicBezTo>
                      <a:pt x="31" y="61"/>
                      <a:pt x="30" y="59"/>
                      <a:pt x="31" y="58"/>
                    </a:cubicBezTo>
                    <a:cubicBezTo>
                      <a:pt x="31" y="56"/>
                      <a:pt x="33" y="55"/>
                      <a:pt x="34" y="54"/>
                    </a:cubicBezTo>
                    <a:cubicBezTo>
                      <a:pt x="34" y="53"/>
                      <a:pt x="37" y="50"/>
                      <a:pt x="37" y="49"/>
                    </a:cubicBezTo>
                    <a:cubicBezTo>
                      <a:pt x="37" y="48"/>
                      <a:pt x="36" y="46"/>
                      <a:pt x="36" y="44"/>
                    </a:cubicBezTo>
                    <a:cubicBezTo>
                      <a:pt x="36" y="42"/>
                      <a:pt x="36" y="41"/>
                      <a:pt x="36" y="39"/>
                    </a:cubicBezTo>
                    <a:cubicBezTo>
                      <a:pt x="36" y="36"/>
                      <a:pt x="37" y="36"/>
                      <a:pt x="40" y="35"/>
                    </a:cubicBezTo>
                    <a:cubicBezTo>
                      <a:pt x="44" y="34"/>
                      <a:pt x="44" y="32"/>
                      <a:pt x="44" y="28"/>
                    </a:cubicBezTo>
                    <a:cubicBezTo>
                      <a:pt x="43" y="29"/>
                      <a:pt x="41" y="29"/>
                      <a:pt x="40" y="28"/>
                    </a:cubicBezTo>
                    <a:cubicBezTo>
                      <a:pt x="40" y="28"/>
                      <a:pt x="40" y="29"/>
                      <a:pt x="40" y="28"/>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48" name="Freeform 626">
                <a:extLst>
                  <a:ext uri="{FF2B5EF4-FFF2-40B4-BE49-F238E27FC236}">
                    <a16:creationId xmlns:a16="http://schemas.microsoft.com/office/drawing/2014/main" id="{5CC29686-20BE-2D08-23D2-17E58FB48CDF}"/>
                  </a:ext>
                </a:extLst>
              </p:cNvPr>
              <p:cNvSpPr>
                <a:spLocks/>
              </p:cNvSpPr>
              <p:nvPr/>
            </p:nvSpPr>
            <p:spPr bwMode="auto">
              <a:xfrm>
                <a:off x="8095729" y="8760935"/>
                <a:ext cx="655175" cy="756013"/>
              </a:xfrm>
              <a:custGeom>
                <a:avLst/>
                <a:gdLst>
                  <a:gd name="T0" fmla="*/ 61 w 64"/>
                  <a:gd name="T1" fmla="*/ 42 h 70"/>
                  <a:gd name="T2" fmla="*/ 58 w 64"/>
                  <a:gd name="T3" fmla="*/ 35 h 70"/>
                  <a:gd name="T4" fmla="*/ 50 w 64"/>
                  <a:gd name="T5" fmla="*/ 35 h 70"/>
                  <a:gd name="T6" fmla="*/ 49 w 64"/>
                  <a:gd name="T7" fmla="*/ 33 h 70"/>
                  <a:gd name="T8" fmla="*/ 47 w 64"/>
                  <a:gd name="T9" fmla="*/ 30 h 70"/>
                  <a:gd name="T10" fmla="*/ 48 w 64"/>
                  <a:gd name="T11" fmla="*/ 28 h 70"/>
                  <a:gd name="T12" fmla="*/ 47 w 64"/>
                  <a:gd name="T13" fmla="*/ 26 h 70"/>
                  <a:gd name="T14" fmla="*/ 47 w 64"/>
                  <a:gd name="T15" fmla="*/ 23 h 70"/>
                  <a:gd name="T16" fmla="*/ 41 w 64"/>
                  <a:gd name="T17" fmla="*/ 21 h 70"/>
                  <a:gd name="T18" fmla="*/ 37 w 64"/>
                  <a:gd name="T19" fmla="*/ 18 h 70"/>
                  <a:gd name="T20" fmla="*/ 33 w 64"/>
                  <a:gd name="T21" fmla="*/ 16 h 70"/>
                  <a:gd name="T22" fmla="*/ 29 w 64"/>
                  <a:gd name="T23" fmla="*/ 16 h 70"/>
                  <a:gd name="T24" fmla="*/ 23 w 64"/>
                  <a:gd name="T25" fmla="*/ 9 h 70"/>
                  <a:gd name="T26" fmla="*/ 23 w 64"/>
                  <a:gd name="T27" fmla="*/ 6 h 70"/>
                  <a:gd name="T28" fmla="*/ 23 w 64"/>
                  <a:gd name="T29" fmla="*/ 4 h 70"/>
                  <a:gd name="T30" fmla="*/ 18 w 64"/>
                  <a:gd name="T31" fmla="*/ 3 h 70"/>
                  <a:gd name="T32" fmla="*/ 10 w 64"/>
                  <a:gd name="T33" fmla="*/ 6 h 70"/>
                  <a:gd name="T34" fmla="*/ 7 w 64"/>
                  <a:gd name="T35" fmla="*/ 9 h 70"/>
                  <a:gd name="T36" fmla="*/ 2 w 64"/>
                  <a:gd name="T37" fmla="*/ 8 h 70"/>
                  <a:gd name="T38" fmla="*/ 6 w 64"/>
                  <a:gd name="T39" fmla="*/ 16 h 70"/>
                  <a:gd name="T40" fmla="*/ 5 w 64"/>
                  <a:gd name="T41" fmla="*/ 23 h 70"/>
                  <a:gd name="T42" fmla="*/ 4 w 64"/>
                  <a:gd name="T43" fmla="*/ 27 h 70"/>
                  <a:gd name="T44" fmla="*/ 3 w 64"/>
                  <a:gd name="T45" fmla="*/ 31 h 70"/>
                  <a:gd name="T46" fmla="*/ 5 w 64"/>
                  <a:gd name="T47" fmla="*/ 35 h 70"/>
                  <a:gd name="T48" fmla="*/ 3 w 64"/>
                  <a:gd name="T49" fmla="*/ 38 h 70"/>
                  <a:gd name="T50" fmla="*/ 4 w 64"/>
                  <a:gd name="T51" fmla="*/ 46 h 70"/>
                  <a:gd name="T52" fmla="*/ 4 w 64"/>
                  <a:gd name="T53" fmla="*/ 49 h 70"/>
                  <a:gd name="T54" fmla="*/ 7 w 64"/>
                  <a:gd name="T55" fmla="*/ 52 h 70"/>
                  <a:gd name="T56" fmla="*/ 7 w 64"/>
                  <a:gd name="T57" fmla="*/ 54 h 70"/>
                  <a:gd name="T58" fmla="*/ 6 w 64"/>
                  <a:gd name="T59" fmla="*/ 56 h 70"/>
                  <a:gd name="T60" fmla="*/ 9 w 64"/>
                  <a:gd name="T61" fmla="*/ 63 h 70"/>
                  <a:gd name="T62" fmla="*/ 13 w 64"/>
                  <a:gd name="T63" fmla="*/ 69 h 70"/>
                  <a:gd name="T64" fmla="*/ 14 w 64"/>
                  <a:gd name="T65" fmla="*/ 67 h 70"/>
                  <a:gd name="T66" fmla="*/ 17 w 64"/>
                  <a:gd name="T67" fmla="*/ 65 h 70"/>
                  <a:gd name="T68" fmla="*/ 20 w 64"/>
                  <a:gd name="T69" fmla="*/ 65 h 70"/>
                  <a:gd name="T70" fmla="*/ 25 w 64"/>
                  <a:gd name="T71" fmla="*/ 65 h 70"/>
                  <a:gd name="T72" fmla="*/ 28 w 64"/>
                  <a:gd name="T73" fmla="*/ 68 h 70"/>
                  <a:gd name="T74" fmla="*/ 31 w 64"/>
                  <a:gd name="T75" fmla="*/ 65 h 70"/>
                  <a:gd name="T76" fmla="*/ 37 w 64"/>
                  <a:gd name="T77" fmla="*/ 64 h 70"/>
                  <a:gd name="T78" fmla="*/ 44 w 64"/>
                  <a:gd name="T79" fmla="*/ 52 h 70"/>
                  <a:gd name="T80" fmla="*/ 52 w 64"/>
                  <a:gd name="T81" fmla="*/ 51 h 70"/>
                  <a:gd name="T82" fmla="*/ 59 w 64"/>
                  <a:gd name="T83" fmla="*/ 54 h 70"/>
                  <a:gd name="T84" fmla="*/ 61 w 64"/>
                  <a:gd name="T85" fmla="*/ 42 h 70"/>
                  <a:gd name="T86" fmla="*/ 61 w 64"/>
                  <a:gd name="T87" fmla="*/ 4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4" h="70">
                    <a:moveTo>
                      <a:pt x="61" y="42"/>
                    </a:moveTo>
                    <a:cubicBezTo>
                      <a:pt x="57" y="40"/>
                      <a:pt x="58" y="39"/>
                      <a:pt x="58" y="35"/>
                    </a:cubicBezTo>
                    <a:cubicBezTo>
                      <a:pt x="55" y="35"/>
                      <a:pt x="52" y="35"/>
                      <a:pt x="50" y="35"/>
                    </a:cubicBezTo>
                    <a:cubicBezTo>
                      <a:pt x="48" y="35"/>
                      <a:pt x="49" y="34"/>
                      <a:pt x="49" y="33"/>
                    </a:cubicBezTo>
                    <a:cubicBezTo>
                      <a:pt x="49" y="32"/>
                      <a:pt x="48" y="30"/>
                      <a:pt x="47" y="30"/>
                    </a:cubicBezTo>
                    <a:cubicBezTo>
                      <a:pt x="47" y="29"/>
                      <a:pt x="48" y="29"/>
                      <a:pt x="48" y="28"/>
                    </a:cubicBezTo>
                    <a:cubicBezTo>
                      <a:pt x="49" y="27"/>
                      <a:pt x="48" y="26"/>
                      <a:pt x="47" y="26"/>
                    </a:cubicBezTo>
                    <a:cubicBezTo>
                      <a:pt x="47" y="25"/>
                      <a:pt x="48" y="24"/>
                      <a:pt x="47" y="23"/>
                    </a:cubicBezTo>
                    <a:cubicBezTo>
                      <a:pt x="45" y="21"/>
                      <a:pt x="43" y="21"/>
                      <a:pt x="41" y="21"/>
                    </a:cubicBezTo>
                    <a:cubicBezTo>
                      <a:pt x="40" y="21"/>
                      <a:pt x="38" y="19"/>
                      <a:pt x="37" y="18"/>
                    </a:cubicBezTo>
                    <a:cubicBezTo>
                      <a:pt x="35" y="18"/>
                      <a:pt x="34" y="16"/>
                      <a:pt x="33" y="16"/>
                    </a:cubicBezTo>
                    <a:cubicBezTo>
                      <a:pt x="31" y="16"/>
                      <a:pt x="30" y="16"/>
                      <a:pt x="29" y="16"/>
                    </a:cubicBezTo>
                    <a:cubicBezTo>
                      <a:pt x="27" y="16"/>
                      <a:pt x="23" y="11"/>
                      <a:pt x="23" y="9"/>
                    </a:cubicBezTo>
                    <a:cubicBezTo>
                      <a:pt x="23" y="8"/>
                      <a:pt x="23" y="7"/>
                      <a:pt x="23" y="6"/>
                    </a:cubicBezTo>
                    <a:cubicBezTo>
                      <a:pt x="23" y="5"/>
                      <a:pt x="23" y="5"/>
                      <a:pt x="23" y="4"/>
                    </a:cubicBezTo>
                    <a:cubicBezTo>
                      <a:pt x="23" y="0"/>
                      <a:pt x="21" y="2"/>
                      <a:pt x="18" y="3"/>
                    </a:cubicBezTo>
                    <a:cubicBezTo>
                      <a:pt x="15" y="3"/>
                      <a:pt x="13" y="6"/>
                      <a:pt x="10" y="6"/>
                    </a:cubicBezTo>
                    <a:cubicBezTo>
                      <a:pt x="8" y="6"/>
                      <a:pt x="8" y="8"/>
                      <a:pt x="7" y="9"/>
                    </a:cubicBezTo>
                    <a:cubicBezTo>
                      <a:pt x="6" y="9"/>
                      <a:pt x="3" y="8"/>
                      <a:pt x="2" y="8"/>
                    </a:cubicBezTo>
                    <a:cubicBezTo>
                      <a:pt x="4" y="9"/>
                      <a:pt x="5" y="14"/>
                      <a:pt x="6" y="16"/>
                    </a:cubicBezTo>
                    <a:cubicBezTo>
                      <a:pt x="4" y="17"/>
                      <a:pt x="5" y="21"/>
                      <a:pt x="5" y="23"/>
                    </a:cubicBezTo>
                    <a:cubicBezTo>
                      <a:pt x="5" y="25"/>
                      <a:pt x="5" y="26"/>
                      <a:pt x="4" y="27"/>
                    </a:cubicBezTo>
                    <a:cubicBezTo>
                      <a:pt x="3" y="28"/>
                      <a:pt x="3" y="30"/>
                      <a:pt x="3" y="31"/>
                    </a:cubicBezTo>
                    <a:cubicBezTo>
                      <a:pt x="2" y="33"/>
                      <a:pt x="5" y="33"/>
                      <a:pt x="5" y="35"/>
                    </a:cubicBezTo>
                    <a:cubicBezTo>
                      <a:pt x="5" y="36"/>
                      <a:pt x="3" y="37"/>
                      <a:pt x="3" y="38"/>
                    </a:cubicBezTo>
                    <a:cubicBezTo>
                      <a:pt x="0" y="41"/>
                      <a:pt x="4" y="42"/>
                      <a:pt x="4" y="46"/>
                    </a:cubicBezTo>
                    <a:cubicBezTo>
                      <a:pt x="4" y="47"/>
                      <a:pt x="4" y="48"/>
                      <a:pt x="4" y="49"/>
                    </a:cubicBezTo>
                    <a:cubicBezTo>
                      <a:pt x="5" y="50"/>
                      <a:pt x="6" y="51"/>
                      <a:pt x="7" y="52"/>
                    </a:cubicBezTo>
                    <a:cubicBezTo>
                      <a:pt x="7" y="53"/>
                      <a:pt x="5" y="53"/>
                      <a:pt x="7" y="54"/>
                    </a:cubicBezTo>
                    <a:cubicBezTo>
                      <a:pt x="7" y="54"/>
                      <a:pt x="6" y="56"/>
                      <a:pt x="6" y="56"/>
                    </a:cubicBezTo>
                    <a:cubicBezTo>
                      <a:pt x="6" y="59"/>
                      <a:pt x="9" y="61"/>
                      <a:pt x="9" y="63"/>
                    </a:cubicBezTo>
                    <a:cubicBezTo>
                      <a:pt x="10" y="66"/>
                      <a:pt x="8" y="69"/>
                      <a:pt x="13" y="69"/>
                    </a:cubicBezTo>
                    <a:cubicBezTo>
                      <a:pt x="14" y="70"/>
                      <a:pt x="14" y="68"/>
                      <a:pt x="14" y="67"/>
                    </a:cubicBezTo>
                    <a:cubicBezTo>
                      <a:pt x="14" y="66"/>
                      <a:pt x="16" y="65"/>
                      <a:pt x="17" y="65"/>
                    </a:cubicBezTo>
                    <a:cubicBezTo>
                      <a:pt x="18" y="64"/>
                      <a:pt x="19" y="63"/>
                      <a:pt x="20" y="65"/>
                    </a:cubicBezTo>
                    <a:cubicBezTo>
                      <a:pt x="22" y="66"/>
                      <a:pt x="24" y="65"/>
                      <a:pt x="25" y="65"/>
                    </a:cubicBezTo>
                    <a:cubicBezTo>
                      <a:pt x="27" y="65"/>
                      <a:pt x="27" y="68"/>
                      <a:pt x="28" y="68"/>
                    </a:cubicBezTo>
                    <a:cubicBezTo>
                      <a:pt x="29" y="68"/>
                      <a:pt x="30" y="66"/>
                      <a:pt x="31" y="65"/>
                    </a:cubicBezTo>
                    <a:cubicBezTo>
                      <a:pt x="32" y="63"/>
                      <a:pt x="36" y="66"/>
                      <a:pt x="37" y="64"/>
                    </a:cubicBezTo>
                    <a:cubicBezTo>
                      <a:pt x="39" y="59"/>
                      <a:pt x="38" y="54"/>
                      <a:pt x="44" y="52"/>
                    </a:cubicBezTo>
                    <a:cubicBezTo>
                      <a:pt x="46" y="51"/>
                      <a:pt x="49" y="51"/>
                      <a:pt x="52" y="51"/>
                    </a:cubicBezTo>
                    <a:cubicBezTo>
                      <a:pt x="55" y="51"/>
                      <a:pt x="57" y="52"/>
                      <a:pt x="59" y="54"/>
                    </a:cubicBezTo>
                    <a:cubicBezTo>
                      <a:pt x="60" y="51"/>
                      <a:pt x="64" y="43"/>
                      <a:pt x="61" y="42"/>
                    </a:cubicBezTo>
                    <a:cubicBezTo>
                      <a:pt x="60" y="41"/>
                      <a:pt x="62" y="42"/>
                      <a:pt x="61" y="42"/>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49" name="Freeform 627">
                <a:extLst>
                  <a:ext uri="{FF2B5EF4-FFF2-40B4-BE49-F238E27FC236}">
                    <a16:creationId xmlns:a16="http://schemas.microsoft.com/office/drawing/2014/main" id="{EE4D9887-5C54-2D56-ABE8-9CA4487E22DA}"/>
                  </a:ext>
                </a:extLst>
              </p:cNvPr>
              <p:cNvSpPr>
                <a:spLocks/>
              </p:cNvSpPr>
              <p:nvPr/>
            </p:nvSpPr>
            <p:spPr bwMode="auto">
              <a:xfrm>
                <a:off x="8465137" y="9299363"/>
                <a:ext cx="460016" cy="479422"/>
              </a:xfrm>
              <a:custGeom>
                <a:avLst/>
                <a:gdLst>
                  <a:gd name="T0" fmla="*/ 40 w 45"/>
                  <a:gd name="T1" fmla="*/ 24 h 44"/>
                  <a:gd name="T2" fmla="*/ 36 w 45"/>
                  <a:gd name="T3" fmla="*/ 24 h 44"/>
                  <a:gd name="T4" fmla="*/ 36 w 45"/>
                  <a:gd name="T5" fmla="*/ 20 h 44"/>
                  <a:gd name="T6" fmla="*/ 34 w 45"/>
                  <a:gd name="T7" fmla="*/ 17 h 44"/>
                  <a:gd name="T8" fmla="*/ 29 w 45"/>
                  <a:gd name="T9" fmla="*/ 16 h 44"/>
                  <a:gd name="T10" fmla="*/ 25 w 45"/>
                  <a:gd name="T11" fmla="*/ 15 h 44"/>
                  <a:gd name="T12" fmla="*/ 25 w 45"/>
                  <a:gd name="T13" fmla="*/ 12 h 44"/>
                  <a:gd name="T14" fmla="*/ 24 w 45"/>
                  <a:gd name="T15" fmla="*/ 7 h 44"/>
                  <a:gd name="T16" fmla="*/ 21 w 45"/>
                  <a:gd name="T17" fmla="*/ 3 h 44"/>
                  <a:gd name="T18" fmla="*/ 14 w 45"/>
                  <a:gd name="T19" fmla="*/ 1 h 44"/>
                  <a:gd name="T20" fmla="*/ 5 w 45"/>
                  <a:gd name="T21" fmla="*/ 3 h 44"/>
                  <a:gd name="T22" fmla="*/ 2 w 45"/>
                  <a:gd name="T23" fmla="*/ 11 h 44"/>
                  <a:gd name="T24" fmla="*/ 1 w 45"/>
                  <a:gd name="T25" fmla="*/ 14 h 44"/>
                  <a:gd name="T26" fmla="*/ 2 w 45"/>
                  <a:gd name="T27" fmla="*/ 17 h 44"/>
                  <a:gd name="T28" fmla="*/ 9 w 45"/>
                  <a:gd name="T29" fmla="*/ 24 h 44"/>
                  <a:gd name="T30" fmla="*/ 13 w 45"/>
                  <a:gd name="T31" fmla="*/ 25 h 44"/>
                  <a:gd name="T32" fmla="*/ 17 w 45"/>
                  <a:gd name="T33" fmla="*/ 27 h 44"/>
                  <a:gd name="T34" fmla="*/ 25 w 45"/>
                  <a:gd name="T35" fmla="*/ 35 h 44"/>
                  <a:gd name="T36" fmla="*/ 22 w 45"/>
                  <a:gd name="T37" fmla="*/ 39 h 44"/>
                  <a:gd name="T38" fmla="*/ 20 w 45"/>
                  <a:gd name="T39" fmla="*/ 42 h 44"/>
                  <a:gd name="T40" fmla="*/ 28 w 45"/>
                  <a:gd name="T41" fmla="*/ 44 h 44"/>
                  <a:gd name="T42" fmla="*/ 32 w 45"/>
                  <a:gd name="T43" fmla="*/ 43 h 44"/>
                  <a:gd name="T44" fmla="*/ 37 w 45"/>
                  <a:gd name="T45" fmla="*/ 42 h 44"/>
                  <a:gd name="T46" fmla="*/ 40 w 45"/>
                  <a:gd name="T47" fmla="*/ 39 h 44"/>
                  <a:gd name="T48" fmla="*/ 41 w 45"/>
                  <a:gd name="T49" fmla="*/ 34 h 44"/>
                  <a:gd name="T50" fmla="*/ 40 w 45"/>
                  <a:gd name="T51" fmla="*/ 24 h 44"/>
                  <a:gd name="T52" fmla="*/ 40 w 45"/>
                  <a:gd name="T53" fmla="*/ 2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5" h="44">
                    <a:moveTo>
                      <a:pt x="40" y="24"/>
                    </a:moveTo>
                    <a:cubicBezTo>
                      <a:pt x="39" y="25"/>
                      <a:pt x="37" y="26"/>
                      <a:pt x="36" y="24"/>
                    </a:cubicBezTo>
                    <a:cubicBezTo>
                      <a:pt x="35" y="23"/>
                      <a:pt x="37" y="22"/>
                      <a:pt x="36" y="20"/>
                    </a:cubicBezTo>
                    <a:cubicBezTo>
                      <a:pt x="35" y="19"/>
                      <a:pt x="35" y="18"/>
                      <a:pt x="34" y="17"/>
                    </a:cubicBezTo>
                    <a:cubicBezTo>
                      <a:pt x="31" y="15"/>
                      <a:pt x="31" y="17"/>
                      <a:pt x="29" y="16"/>
                    </a:cubicBezTo>
                    <a:cubicBezTo>
                      <a:pt x="28" y="16"/>
                      <a:pt x="27" y="16"/>
                      <a:pt x="25" y="15"/>
                    </a:cubicBezTo>
                    <a:cubicBezTo>
                      <a:pt x="23" y="15"/>
                      <a:pt x="24" y="13"/>
                      <a:pt x="25" y="12"/>
                    </a:cubicBezTo>
                    <a:cubicBezTo>
                      <a:pt x="25" y="10"/>
                      <a:pt x="24" y="8"/>
                      <a:pt x="24" y="7"/>
                    </a:cubicBezTo>
                    <a:cubicBezTo>
                      <a:pt x="23" y="4"/>
                      <a:pt x="24" y="4"/>
                      <a:pt x="21" y="3"/>
                    </a:cubicBezTo>
                    <a:cubicBezTo>
                      <a:pt x="19" y="1"/>
                      <a:pt x="18" y="0"/>
                      <a:pt x="14" y="1"/>
                    </a:cubicBezTo>
                    <a:cubicBezTo>
                      <a:pt x="11" y="1"/>
                      <a:pt x="7" y="2"/>
                      <a:pt x="5" y="3"/>
                    </a:cubicBezTo>
                    <a:cubicBezTo>
                      <a:pt x="2" y="6"/>
                      <a:pt x="3" y="8"/>
                      <a:pt x="2" y="11"/>
                    </a:cubicBezTo>
                    <a:cubicBezTo>
                      <a:pt x="2" y="12"/>
                      <a:pt x="1" y="13"/>
                      <a:pt x="1" y="14"/>
                    </a:cubicBezTo>
                    <a:cubicBezTo>
                      <a:pt x="0" y="15"/>
                      <a:pt x="1" y="15"/>
                      <a:pt x="2" y="17"/>
                    </a:cubicBezTo>
                    <a:cubicBezTo>
                      <a:pt x="4" y="20"/>
                      <a:pt x="6" y="21"/>
                      <a:pt x="9" y="24"/>
                    </a:cubicBezTo>
                    <a:cubicBezTo>
                      <a:pt x="10" y="25"/>
                      <a:pt x="12" y="25"/>
                      <a:pt x="13" y="25"/>
                    </a:cubicBezTo>
                    <a:cubicBezTo>
                      <a:pt x="15" y="25"/>
                      <a:pt x="16" y="26"/>
                      <a:pt x="17" y="27"/>
                    </a:cubicBezTo>
                    <a:cubicBezTo>
                      <a:pt x="19" y="28"/>
                      <a:pt x="27" y="31"/>
                      <a:pt x="25" y="35"/>
                    </a:cubicBezTo>
                    <a:cubicBezTo>
                      <a:pt x="24" y="36"/>
                      <a:pt x="22" y="37"/>
                      <a:pt x="22" y="39"/>
                    </a:cubicBezTo>
                    <a:cubicBezTo>
                      <a:pt x="22" y="41"/>
                      <a:pt x="22" y="41"/>
                      <a:pt x="20" y="42"/>
                    </a:cubicBezTo>
                    <a:cubicBezTo>
                      <a:pt x="19" y="44"/>
                      <a:pt x="27" y="43"/>
                      <a:pt x="28" y="44"/>
                    </a:cubicBezTo>
                    <a:cubicBezTo>
                      <a:pt x="30" y="44"/>
                      <a:pt x="30" y="44"/>
                      <a:pt x="32" y="43"/>
                    </a:cubicBezTo>
                    <a:cubicBezTo>
                      <a:pt x="33" y="41"/>
                      <a:pt x="36" y="43"/>
                      <a:pt x="37" y="42"/>
                    </a:cubicBezTo>
                    <a:cubicBezTo>
                      <a:pt x="38" y="41"/>
                      <a:pt x="39" y="40"/>
                      <a:pt x="40" y="39"/>
                    </a:cubicBezTo>
                    <a:cubicBezTo>
                      <a:pt x="41" y="37"/>
                      <a:pt x="40" y="35"/>
                      <a:pt x="41" y="34"/>
                    </a:cubicBezTo>
                    <a:cubicBezTo>
                      <a:pt x="41" y="32"/>
                      <a:pt x="45" y="24"/>
                      <a:pt x="40" y="24"/>
                    </a:cubicBezTo>
                    <a:cubicBezTo>
                      <a:pt x="40" y="25"/>
                      <a:pt x="41" y="24"/>
                      <a:pt x="40" y="24"/>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50" name="Freeform 628">
                <a:extLst>
                  <a:ext uri="{FF2B5EF4-FFF2-40B4-BE49-F238E27FC236}">
                    <a16:creationId xmlns:a16="http://schemas.microsoft.com/office/drawing/2014/main" id="{2783BB5E-62B1-69AC-8A4B-0B220191FF23}"/>
                  </a:ext>
                </a:extLst>
              </p:cNvPr>
              <p:cNvSpPr>
                <a:spLocks/>
              </p:cNvSpPr>
              <p:nvPr/>
            </p:nvSpPr>
            <p:spPr bwMode="auto">
              <a:xfrm>
                <a:off x="7883147" y="7968044"/>
                <a:ext cx="2031735" cy="2179527"/>
              </a:xfrm>
              <a:custGeom>
                <a:avLst/>
                <a:gdLst>
                  <a:gd name="T0" fmla="*/ 188 w 199"/>
                  <a:gd name="T1" fmla="*/ 51 h 201"/>
                  <a:gd name="T2" fmla="*/ 165 w 199"/>
                  <a:gd name="T3" fmla="*/ 41 h 201"/>
                  <a:gd name="T4" fmla="*/ 135 w 199"/>
                  <a:gd name="T5" fmla="*/ 30 h 201"/>
                  <a:gd name="T6" fmla="*/ 122 w 199"/>
                  <a:gd name="T7" fmla="*/ 36 h 201"/>
                  <a:gd name="T8" fmla="*/ 116 w 199"/>
                  <a:gd name="T9" fmla="*/ 29 h 201"/>
                  <a:gd name="T10" fmla="*/ 111 w 199"/>
                  <a:gd name="T11" fmla="*/ 33 h 201"/>
                  <a:gd name="T12" fmla="*/ 120 w 199"/>
                  <a:gd name="T13" fmla="*/ 23 h 201"/>
                  <a:gd name="T14" fmla="*/ 116 w 199"/>
                  <a:gd name="T15" fmla="*/ 8 h 201"/>
                  <a:gd name="T16" fmla="*/ 105 w 199"/>
                  <a:gd name="T17" fmla="*/ 15 h 201"/>
                  <a:gd name="T18" fmla="*/ 93 w 199"/>
                  <a:gd name="T19" fmla="*/ 14 h 201"/>
                  <a:gd name="T20" fmla="*/ 77 w 199"/>
                  <a:gd name="T21" fmla="*/ 19 h 201"/>
                  <a:gd name="T22" fmla="*/ 69 w 199"/>
                  <a:gd name="T23" fmla="*/ 1 h 201"/>
                  <a:gd name="T24" fmla="*/ 56 w 199"/>
                  <a:gd name="T25" fmla="*/ 7 h 201"/>
                  <a:gd name="T26" fmla="*/ 50 w 199"/>
                  <a:gd name="T27" fmla="*/ 11 h 201"/>
                  <a:gd name="T28" fmla="*/ 51 w 199"/>
                  <a:gd name="T29" fmla="*/ 16 h 201"/>
                  <a:gd name="T30" fmla="*/ 41 w 199"/>
                  <a:gd name="T31" fmla="*/ 22 h 201"/>
                  <a:gd name="T32" fmla="*/ 27 w 199"/>
                  <a:gd name="T33" fmla="*/ 18 h 201"/>
                  <a:gd name="T34" fmla="*/ 25 w 199"/>
                  <a:gd name="T35" fmla="*/ 21 h 201"/>
                  <a:gd name="T36" fmla="*/ 22 w 199"/>
                  <a:gd name="T37" fmla="*/ 39 h 201"/>
                  <a:gd name="T38" fmla="*/ 10 w 199"/>
                  <a:gd name="T39" fmla="*/ 49 h 201"/>
                  <a:gd name="T40" fmla="*/ 2 w 199"/>
                  <a:gd name="T41" fmla="*/ 66 h 201"/>
                  <a:gd name="T42" fmla="*/ 9 w 199"/>
                  <a:gd name="T43" fmla="*/ 75 h 201"/>
                  <a:gd name="T44" fmla="*/ 24 w 199"/>
                  <a:gd name="T45" fmla="*/ 81 h 201"/>
                  <a:gd name="T46" fmla="*/ 39 w 199"/>
                  <a:gd name="T47" fmla="*/ 76 h 201"/>
                  <a:gd name="T48" fmla="*/ 49 w 199"/>
                  <a:gd name="T49" fmla="*/ 88 h 201"/>
                  <a:gd name="T50" fmla="*/ 61 w 199"/>
                  <a:gd name="T51" fmla="*/ 94 h 201"/>
                  <a:gd name="T52" fmla="*/ 68 w 199"/>
                  <a:gd name="T53" fmla="*/ 102 h 201"/>
                  <a:gd name="T54" fmla="*/ 80 w 199"/>
                  <a:gd name="T55" fmla="*/ 114 h 201"/>
                  <a:gd name="T56" fmla="*/ 82 w 199"/>
                  <a:gd name="T57" fmla="*/ 135 h 201"/>
                  <a:gd name="T58" fmla="*/ 93 w 199"/>
                  <a:gd name="T59" fmla="*/ 145 h 201"/>
                  <a:gd name="T60" fmla="*/ 98 w 199"/>
                  <a:gd name="T61" fmla="*/ 157 h 201"/>
                  <a:gd name="T62" fmla="*/ 90 w 199"/>
                  <a:gd name="T63" fmla="*/ 173 h 201"/>
                  <a:gd name="T64" fmla="*/ 86 w 199"/>
                  <a:gd name="T65" fmla="*/ 181 h 201"/>
                  <a:gd name="T66" fmla="*/ 94 w 199"/>
                  <a:gd name="T67" fmla="*/ 187 h 201"/>
                  <a:gd name="T68" fmla="*/ 107 w 199"/>
                  <a:gd name="T69" fmla="*/ 197 h 201"/>
                  <a:gd name="T70" fmla="*/ 119 w 199"/>
                  <a:gd name="T71" fmla="*/ 180 h 201"/>
                  <a:gd name="T72" fmla="*/ 128 w 199"/>
                  <a:gd name="T73" fmla="*/ 157 h 201"/>
                  <a:gd name="T74" fmla="*/ 137 w 199"/>
                  <a:gd name="T75" fmla="*/ 149 h 201"/>
                  <a:gd name="T76" fmla="*/ 144 w 199"/>
                  <a:gd name="T77" fmla="*/ 147 h 201"/>
                  <a:gd name="T78" fmla="*/ 155 w 199"/>
                  <a:gd name="T79" fmla="*/ 142 h 201"/>
                  <a:gd name="T80" fmla="*/ 163 w 199"/>
                  <a:gd name="T81" fmla="*/ 139 h 201"/>
                  <a:gd name="T82" fmla="*/ 169 w 199"/>
                  <a:gd name="T83" fmla="*/ 130 h 201"/>
                  <a:gd name="T84" fmla="*/ 175 w 199"/>
                  <a:gd name="T85" fmla="*/ 116 h 201"/>
                  <a:gd name="T86" fmla="*/ 176 w 199"/>
                  <a:gd name="T87" fmla="*/ 98 h 201"/>
                  <a:gd name="T88" fmla="*/ 178 w 199"/>
                  <a:gd name="T89" fmla="*/ 91 h 201"/>
                  <a:gd name="T90" fmla="*/ 182 w 199"/>
                  <a:gd name="T91" fmla="*/ 86 h 201"/>
                  <a:gd name="T92" fmla="*/ 196 w 199"/>
                  <a:gd name="T93" fmla="*/ 57 h 201"/>
                  <a:gd name="T94" fmla="*/ 110 w 199"/>
                  <a:gd name="T95" fmla="*/ 190 h 201"/>
                  <a:gd name="T96" fmla="*/ 115 w 199"/>
                  <a:gd name="T97" fmla="*/ 186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9" h="201">
                    <a:moveTo>
                      <a:pt x="196" y="57"/>
                    </a:moveTo>
                    <a:cubicBezTo>
                      <a:pt x="195" y="55"/>
                      <a:pt x="195" y="53"/>
                      <a:pt x="194" y="52"/>
                    </a:cubicBezTo>
                    <a:cubicBezTo>
                      <a:pt x="192" y="51"/>
                      <a:pt x="189" y="52"/>
                      <a:pt x="188" y="51"/>
                    </a:cubicBezTo>
                    <a:cubicBezTo>
                      <a:pt x="183" y="50"/>
                      <a:pt x="180" y="46"/>
                      <a:pt x="177" y="44"/>
                    </a:cubicBezTo>
                    <a:cubicBezTo>
                      <a:pt x="175" y="43"/>
                      <a:pt x="173" y="42"/>
                      <a:pt x="172" y="41"/>
                    </a:cubicBezTo>
                    <a:cubicBezTo>
                      <a:pt x="169" y="40"/>
                      <a:pt x="168" y="41"/>
                      <a:pt x="165" y="41"/>
                    </a:cubicBezTo>
                    <a:cubicBezTo>
                      <a:pt x="161" y="42"/>
                      <a:pt x="157" y="37"/>
                      <a:pt x="153" y="39"/>
                    </a:cubicBezTo>
                    <a:cubicBezTo>
                      <a:pt x="150" y="40"/>
                      <a:pt x="147" y="35"/>
                      <a:pt x="145" y="34"/>
                    </a:cubicBezTo>
                    <a:cubicBezTo>
                      <a:pt x="142" y="32"/>
                      <a:pt x="138" y="30"/>
                      <a:pt x="135" y="30"/>
                    </a:cubicBezTo>
                    <a:cubicBezTo>
                      <a:pt x="133" y="29"/>
                      <a:pt x="131" y="29"/>
                      <a:pt x="130" y="30"/>
                    </a:cubicBezTo>
                    <a:cubicBezTo>
                      <a:pt x="129" y="33"/>
                      <a:pt x="126" y="34"/>
                      <a:pt x="125" y="36"/>
                    </a:cubicBezTo>
                    <a:cubicBezTo>
                      <a:pt x="123" y="39"/>
                      <a:pt x="124" y="38"/>
                      <a:pt x="122" y="36"/>
                    </a:cubicBezTo>
                    <a:cubicBezTo>
                      <a:pt x="122" y="36"/>
                      <a:pt x="121" y="35"/>
                      <a:pt x="121" y="35"/>
                    </a:cubicBezTo>
                    <a:cubicBezTo>
                      <a:pt x="119" y="34"/>
                      <a:pt x="120" y="36"/>
                      <a:pt x="119" y="37"/>
                    </a:cubicBezTo>
                    <a:cubicBezTo>
                      <a:pt x="118" y="38"/>
                      <a:pt x="115" y="29"/>
                      <a:pt x="116" y="29"/>
                    </a:cubicBezTo>
                    <a:cubicBezTo>
                      <a:pt x="116" y="29"/>
                      <a:pt x="113" y="33"/>
                      <a:pt x="112" y="33"/>
                    </a:cubicBezTo>
                    <a:cubicBezTo>
                      <a:pt x="112" y="33"/>
                      <a:pt x="116" y="30"/>
                      <a:pt x="115" y="29"/>
                    </a:cubicBezTo>
                    <a:cubicBezTo>
                      <a:pt x="113" y="28"/>
                      <a:pt x="113" y="33"/>
                      <a:pt x="111" y="33"/>
                    </a:cubicBezTo>
                    <a:cubicBezTo>
                      <a:pt x="111" y="33"/>
                      <a:pt x="115" y="27"/>
                      <a:pt x="115" y="26"/>
                    </a:cubicBezTo>
                    <a:cubicBezTo>
                      <a:pt x="115" y="25"/>
                      <a:pt x="117" y="25"/>
                      <a:pt x="117" y="24"/>
                    </a:cubicBezTo>
                    <a:cubicBezTo>
                      <a:pt x="118" y="23"/>
                      <a:pt x="119" y="25"/>
                      <a:pt x="120" y="23"/>
                    </a:cubicBezTo>
                    <a:cubicBezTo>
                      <a:pt x="121" y="22"/>
                      <a:pt x="120" y="22"/>
                      <a:pt x="120" y="20"/>
                    </a:cubicBezTo>
                    <a:cubicBezTo>
                      <a:pt x="121" y="19"/>
                      <a:pt x="121" y="17"/>
                      <a:pt x="119" y="16"/>
                    </a:cubicBezTo>
                    <a:cubicBezTo>
                      <a:pt x="116" y="15"/>
                      <a:pt x="116" y="11"/>
                      <a:pt x="116" y="8"/>
                    </a:cubicBezTo>
                    <a:cubicBezTo>
                      <a:pt x="116" y="7"/>
                      <a:pt x="115" y="6"/>
                      <a:pt x="114" y="5"/>
                    </a:cubicBezTo>
                    <a:cubicBezTo>
                      <a:pt x="113" y="4"/>
                      <a:pt x="112" y="7"/>
                      <a:pt x="111" y="8"/>
                    </a:cubicBezTo>
                    <a:cubicBezTo>
                      <a:pt x="110" y="11"/>
                      <a:pt x="108" y="15"/>
                      <a:pt x="105" y="15"/>
                    </a:cubicBezTo>
                    <a:cubicBezTo>
                      <a:pt x="104" y="15"/>
                      <a:pt x="103" y="14"/>
                      <a:pt x="101" y="14"/>
                    </a:cubicBezTo>
                    <a:cubicBezTo>
                      <a:pt x="100" y="14"/>
                      <a:pt x="99" y="15"/>
                      <a:pt x="98" y="14"/>
                    </a:cubicBezTo>
                    <a:cubicBezTo>
                      <a:pt x="96" y="13"/>
                      <a:pt x="95" y="14"/>
                      <a:pt x="93" y="14"/>
                    </a:cubicBezTo>
                    <a:cubicBezTo>
                      <a:pt x="91" y="14"/>
                      <a:pt x="92" y="14"/>
                      <a:pt x="91" y="16"/>
                    </a:cubicBezTo>
                    <a:cubicBezTo>
                      <a:pt x="90" y="17"/>
                      <a:pt x="85" y="16"/>
                      <a:pt x="84" y="17"/>
                    </a:cubicBezTo>
                    <a:cubicBezTo>
                      <a:pt x="82" y="17"/>
                      <a:pt x="79" y="19"/>
                      <a:pt x="77" y="19"/>
                    </a:cubicBezTo>
                    <a:cubicBezTo>
                      <a:pt x="74" y="19"/>
                      <a:pt x="72" y="15"/>
                      <a:pt x="72" y="13"/>
                    </a:cubicBezTo>
                    <a:cubicBezTo>
                      <a:pt x="70" y="10"/>
                      <a:pt x="74" y="8"/>
                      <a:pt x="73" y="5"/>
                    </a:cubicBezTo>
                    <a:cubicBezTo>
                      <a:pt x="72" y="3"/>
                      <a:pt x="71" y="0"/>
                      <a:pt x="69" y="1"/>
                    </a:cubicBezTo>
                    <a:cubicBezTo>
                      <a:pt x="69" y="2"/>
                      <a:pt x="62" y="5"/>
                      <a:pt x="61" y="5"/>
                    </a:cubicBezTo>
                    <a:cubicBezTo>
                      <a:pt x="60" y="5"/>
                      <a:pt x="58" y="5"/>
                      <a:pt x="58" y="6"/>
                    </a:cubicBezTo>
                    <a:cubicBezTo>
                      <a:pt x="57" y="6"/>
                      <a:pt x="57" y="9"/>
                      <a:pt x="56" y="7"/>
                    </a:cubicBezTo>
                    <a:cubicBezTo>
                      <a:pt x="55" y="6"/>
                      <a:pt x="47" y="5"/>
                      <a:pt x="47" y="6"/>
                    </a:cubicBezTo>
                    <a:cubicBezTo>
                      <a:pt x="47" y="6"/>
                      <a:pt x="49" y="7"/>
                      <a:pt x="49" y="7"/>
                    </a:cubicBezTo>
                    <a:cubicBezTo>
                      <a:pt x="50" y="8"/>
                      <a:pt x="50" y="9"/>
                      <a:pt x="50" y="11"/>
                    </a:cubicBezTo>
                    <a:cubicBezTo>
                      <a:pt x="51" y="11"/>
                      <a:pt x="51" y="13"/>
                      <a:pt x="52" y="14"/>
                    </a:cubicBezTo>
                    <a:cubicBezTo>
                      <a:pt x="52" y="14"/>
                      <a:pt x="54" y="14"/>
                      <a:pt x="54" y="14"/>
                    </a:cubicBezTo>
                    <a:cubicBezTo>
                      <a:pt x="54" y="15"/>
                      <a:pt x="52" y="16"/>
                      <a:pt x="51" y="16"/>
                    </a:cubicBezTo>
                    <a:cubicBezTo>
                      <a:pt x="50" y="17"/>
                      <a:pt x="50" y="18"/>
                      <a:pt x="49" y="19"/>
                    </a:cubicBezTo>
                    <a:cubicBezTo>
                      <a:pt x="49" y="19"/>
                      <a:pt x="44" y="23"/>
                      <a:pt x="43" y="22"/>
                    </a:cubicBezTo>
                    <a:cubicBezTo>
                      <a:pt x="43" y="21"/>
                      <a:pt x="42" y="21"/>
                      <a:pt x="41" y="22"/>
                    </a:cubicBezTo>
                    <a:cubicBezTo>
                      <a:pt x="40" y="23"/>
                      <a:pt x="38" y="21"/>
                      <a:pt x="38" y="21"/>
                    </a:cubicBezTo>
                    <a:cubicBezTo>
                      <a:pt x="36" y="20"/>
                      <a:pt x="35" y="16"/>
                      <a:pt x="34" y="16"/>
                    </a:cubicBezTo>
                    <a:cubicBezTo>
                      <a:pt x="32" y="15"/>
                      <a:pt x="29" y="18"/>
                      <a:pt x="27" y="18"/>
                    </a:cubicBezTo>
                    <a:cubicBezTo>
                      <a:pt x="25" y="18"/>
                      <a:pt x="23" y="18"/>
                      <a:pt x="21" y="18"/>
                    </a:cubicBezTo>
                    <a:cubicBezTo>
                      <a:pt x="21" y="18"/>
                      <a:pt x="21" y="20"/>
                      <a:pt x="22" y="20"/>
                    </a:cubicBezTo>
                    <a:cubicBezTo>
                      <a:pt x="22" y="21"/>
                      <a:pt x="24" y="21"/>
                      <a:pt x="25" y="21"/>
                    </a:cubicBezTo>
                    <a:cubicBezTo>
                      <a:pt x="25" y="22"/>
                      <a:pt x="21" y="23"/>
                      <a:pt x="20" y="23"/>
                    </a:cubicBezTo>
                    <a:cubicBezTo>
                      <a:pt x="19" y="24"/>
                      <a:pt x="21" y="27"/>
                      <a:pt x="22" y="28"/>
                    </a:cubicBezTo>
                    <a:cubicBezTo>
                      <a:pt x="24" y="32"/>
                      <a:pt x="24" y="35"/>
                      <a:pt x="22" y="39"/>
                    </a:cubicBezTo>
                    <a:cubicBezTo>
                      <a:pt x="22" y="41"/>
                      <a:pt x="22" y="47"/>
                      <a:pt x="20" y="47"/>
                    </a:cubicBezTo>
                    <a:cubicBezTo>
                      <a:pt x="19" y="48"/>
                      <a:pt x="17" y="47"/>
                      <a:pt x="15" y="48"/>
                    </a:cubicBezTo>
                    <a:cubicBezTo>
                      <a:pt x="14" y="49"/>
                      <a:pt x="11" y="49"/>
                      <a:pt x="10" y="49"/>
                    </a:cubicBezTo>
                    <a:cubicBezTo>
                      <a:pt x="5" y="51"/>
                      <a:pt x="5" y="53"/>
                      <a:pt x="5" y="57"/>
                    </a:cubicBezTo>
                    <a:cubicBezTo>
                      <a:pt x="5" y="59"/>
                      <a:pt x="2" y="59"/>
                      <a:pt x="2" y="60"/>
                    </a:cubicBezTo>
                    <a:cubicBezTo>
                      <a:pt x="2" y="63"/>
                      <a:pt x="0" y="64"/>
                      <a:pt x="2" y="66"/>
                    </a:cubicBezTo>
                    <a:cubicBezTo>
                      <a:pt x="4" y="68"/>
                      <a:pt x="4" y="70"/>
                      <a:pt x="5" y="72"/>
                    </a:cubicBezTo>
                    <a:cubicBezTo>
                      <a:pt x="5" y="73"/>
                      <a:pt x="6" y="73"/>
                      <a:pt x="7" y="73"/>
                    </a:cubicBezTo>
                    <a:cubicBezTo>
                      <a:pt x="8" y="73"/>
                      <a:pt x="8" y="74"/>
                      <a:pt x="9" y="75"/>
                    </a:cubicBezTo>
                    <a:cubicBezTo>
                      <a:pt x="11" y="78"/>
                      <a:pt x="16" y="75"/>
                      <a:pt x="18" y="73"/>
                    </a:cubicBezTo>
                    <a:cubicBezTo>
                      <a:pt x="18" y="76"/>
                      <a:pt x="16" y="81"/>
                      <a:pt x="19" y="82"/>
                    </a:cubicBezTo>
                    <a:cubicBezTo>
                      <a:pt x="20" y="82"/>
                      <a:pt x="23" y="81"/>
                      <a:pt x="24" y="81"/>
                    </a:cubicBezTo>
                    <a:cubicBezTo>
                      <a:pt x="27" y="82"/>
                      <a:pt x="28" y="82"/>
                      <a:pt x="30" y="80"/>
                    </a:cubicBezTo>
                    <a:cubicBezTo>
                      <a:pt x="30" y="79"/>
                      <a:pt x="32" y="79"/>
                      <a:pt x="33" y="79"/>
                    </a:cubicBezTo>
                    <a:cubicBezTo>
                      <a:pt x="35" y="77"/>
                      <a:pt x="37" y="76"/>
                      <a:pt x="39" y="76"/>
                    </a:cubicBezTo>
                    <a:cubicBezTo>
                      <a:pt x="41" y="75"/>
                      <a:pt x="46" y="73"/>
                      <a:pt x="44" y="77"/>
                    </a:cubicBezTo>
                    <a:cubicBezTo>
                      <a:pt x="44" y="79"/>
                      <a:pt x="43" y="81"/>
                      <a:pt x="44" y="83"/>
                    </a:cubicBezTo>
                    <a:cubicBezTo>
                      <a:pt x="45" y="85"/>
                      <a:pt x="47" y="87"/>
                      <a:pt x="49" y="88"/>
                    </a:cubicBezTo>
                    <a:cubicBezTo>
                      <a:pt x="51" y="90"/>
                      <a:pt x="54" y="89"/>
                      <a:pt x="56" y="90"/>
                    </a:cubicBezTo>
                    <a:cubicBezTo>
                      <a:pt x="57" y="91"/>
                      <a:pt x="58" y="92"/>
                      <a:pt x="59" y="92"/>
                    </a:cubicBezTo>
                    <a:cubicBezTo>
                      <a:pt x="60" y="92"/>
                      <a:pt x="61" y="93"/>
                      <a:pt x="61" y="94"/>
                    </a:cubicBezTo>
                    <a:cubicBezTo>
                      <a:pt x="63" y="94"/>
                      <a:pt x="68" y="93"/>
                      <a:pt x="68" y="96"/>
                    </a:cubicBezTo>
                    <a:cubicBezTo>
                      <a:pt x="69" y="98"/>
                      <a:pt x="68" y="98"/>
                      <a:pt x="69" y="100"/>
                    </a:cubicBezTo>
                    <a:cubicBezTo>
                      <a:pt x="70" y="101"/>
                      <a:pt x="69" y="101"/>
                      <a:pt x="68" y="102"/>
                    </a:cubicBezTo>
                    <a:cubicBezTo>
                      <a:pt x="68" y="102"/>
                      <a:pt x="70" y="107"/>
                      <a:pt x="70" y="108"/>
                    </a:cubicBezTo>
                    <a:cubicBezTo>
                      <a:pt x="70" y="109"/>
                      <a:pt x="78" y="108"/>
                      <a:pt x="79" y="108"/>
                    </a:cubicBezTo>
                    <a:cubicBezTo>
                      <a:pt x="79" y="110"/>
                      <a:pt x="78" y="113"/>
                      <a:pt x="80" y="114"/>
                    </a:cubicBezTo>
                    <a:cubicBezTo>
                      <a:pt x="83" y="116"/>
                      <a:pt x="83" y="118"/>
                      <a:pt x="82" y="122"/>
                    </a:cubicBezTo>
                    <a:cubicBezTo>
                      <a:pt x="81" y="124"/>
                      <a:pt x="80" y="127"/>
                      <a:pt x="81" y="130"/>
                    </a:cubicBezTo>
                    <a:cubicBezTo>
                      <a:pt x="81" y="131"/>
                      <a:pt x="82" y="133"/>
                      <a:pt x="82" y="135"/>
                    </a:cubicBezTo>
                    <a:cubicBezTo>
                      <a:pt x="82" y="136"/>
                      <a:pt x="80" y="138"/>
                      <a:pt x="82" y="138"/>
                    </a:cubicBezTo>
                    <a:cubicBezTo>
                      <a:pt x="83" y="139"/>
                      <a:pt x="86" y="140"/>
                      <a:pt x="88" y="139"/>
                    </a:cubicBezTo>
                    <a:cubicBezTo>
                      <a:pt x="90" y="137"/>
                      <a:pt x="94" y="144"/>
                      <a:pt x="93" y="145"/>
                    </a:cubicBezTo>
                    <a:cubicBezTo>
                      <a:pt x="93" y="146"/>
                      <a:pt x="93" y="147"/>
                      <a:pt x="94" y="148"/>
                    </a:cubicBezTo>
                    <a:cubicBezTo>
                      <a:pt x="95" y="149"/>
                      <a:pt x="97" y="147"/>
                      <a:pt x="98" y="148"/>
                    </a:cubicBezTo>
                    <a:cubicBezTo>
                      <a:pt x="102" y="150"/>
                      <a:pt x="98" y="154"/>
                      <a:pt x="98" y="157"/>
                    </a:cubicBezTo>
                    <a:cubicBezTo>
                      <a:pt x="100" y="154"/>
                      <a:pt x="102" y="160"/>
                      <a:pt x="102" y="160"/>
                    </a:cubicBezTo>
                    <a:cubicBezTo>
                      <a:pt x="103" y="164"/>
                      <a:pt x="101" y="165"/>
                      <a:pt x="98" y="166"/>
                    </a:cubicBezTo>
                    <a:cubicBezTo>
                      <a:pt x="94" y="168"/>
                      <a:pt x="92" y="170"/>
                      <a:pt x="90" y="173"/>
                    </a:cubicBezTo>
                    <a:cubicBezTo>
                      <a:pt x="89" y="175"/>
                      <a:pt x="88" y="176"/>
                      <a:pt x="86" y="177"/>
                    </a:cubicBezTo>
                    <a:cubicBezTo>
                      <a:pt x="85" y="179"/>
                      <a:pt x="83" y="180"/>
                      <a:pt x="81" y="182"/>
                    </a:cubicBezTo>
                    <a:cubicBezTo>
                      <a:pt x="83" y="182"/>
                      <a:pt x="85" y="181"/>
                      <a:pt x="86" y="181"/>
                    </a:cubicBezTo>
                    <a:cubicBezTo>
                      <a:pt x="87" y="181"/>
                      <a:pt x="88" y="183"/>
                      <a:pt x="89" y="183"/>
                    </a:cubicBezTo>
                    <a:cubicBezTo>
                      <a:pt x="89" y="184"/>
                      <a:pt x="90" y="185"/>
                      <a:pt x="91" y="186"/>
                    </a:cubicBezTo>
                    <a:cubicBezTo>
                      <a:pt x="92" y="187"/>
                      <a:pt x="93" y="186"/>
                      <a:pt x="94" y="187"/>
                    </a:cubicBezTo>
                    <a:cubicBezTo>
                      <a:pt x="96" y="189"/>
                      <a:pt x="100" y="190"/>
                      <a:pt x="101" y="193"/>
                    </a:cubicBezTo>
                    <a:cubicBezTo>
                      <a:pt x="102" y="195"/>
                      <a:pt x="103" y="199"/>
                      <a:pt x="104" y="201"/>
                    </a:cubicBezTo>
                    <a:cubicBezTo>
                      <a:pt x="105" y="200"/>
                      <a:pt x="106" y="199"/>
                      <a:pt x="107" y="197"/>
                    </a:cubicBezTo>
                    <a:cubicBezTo>
                      <a:pt x="107" y="196"/>
                      <a:pt x="108" y="194"/>
                      <a:pt x="109" y="193"/>
                    </a:cubicBezTo>
                    <a:cubicBezTo>
                      <a:pt x="110" y="190"/>
                      <a:pt x="113" y="189"/>
                      <a:pt x="116" y="187"/>
                    </a:cubicBezTo>
                    <a:cubicBezTo>
                      <a:pt x="118" y="185"/>
                      <a:pt x="118" y="183"/>
                      <a:pt x="119" y="180"/>
                    </a:cubicBezTo>
                    <a:cubicBezTo>
                      <a:pt x="121" y="176"/>
                      <a:pt x="124" y="175"/>
                      <a:pt x="126" y="172"/>
                    </a:cubicBezTo>
                    <a:cubicBezTo>
                      <a:pt x="129" y="169"/>
                      <a:pt x="126" y="165"/>
                      <a:pt x="127" y="161"/>
                    </a:cubicBezTo>
                    <a:cubicBezTo>
                      <a:pt x="128" y="160"/>
                      <a:pt x="128" y="159"/>
                      <a:pt x="128" y="157"/>
                    </a:cubicBezTo>
                    <a:cubicBezTo>
                      <a:pt x="128" y="156"/>
                      <a:pt x="128" y="156"/>
                      <a:pt x="129" y="156"/>
                    </a:cubicBezTo>
                    <a:cubicBezTo>
                      <a:pt x="131" y="155"/>
                      <a:pt x="132" y="153"/>
                      <a:pt x="133" y="152"/>
                    </a:cubicBezTo>
                    <a:cubicBezTo>
                      <a:pt x="134" y="151"/>
                      <a:pt x="135" y="150"/>
                      <a:pt x="137" y="149"/>
                    </a:cubicBezTo>
                    <a:cubicBezTo>
                      <a:pt x="138" y="149"/>
                      <a:pt x="139" y="148"/>
                      <a:pt x="141" y="147"/>
                    </a:cubicBezTo>
                    <a:cubicBezTo>
                      <a:pt x="142" y="147"/>
                      <a:pt x="143" y="148"/>
                      <a:pt x="144" y="148"/>
                    </a:cubicBezTo>
                    <a:cubicBezTo>
                      <a:pt x="145" y="148"/>
                      <a:pt x="144" y="147"/>
                      <a:pt x="144" y="147"/>
                    </a:cubicBezTo>
                    <a:cubicBezTo>
                      <a:pt x="143" y="146"/>
                      <a:pt x="147" y="145"/>
                      <a:pt x="147" y="145"/>
                    </a:cubicBezTo>
                    <a:cubicBezTo>
                      <a:pt x="147" y="145"/>
                      <a:pt x="149" y="142"/>
                      <a:pt x="149" y="143"/>
                    </a:cubicBezTo>
                    <a:cubicBezTo>
                      <a:pt x="150" y="144"/>
                      <a:pt x="155" y="142"/>
                      <a:pt x="155" y="142"/>
                    </a:cubicBezTo>
                    <a:cubicBezTo>
                      <a:pt x="156" y="142"/>
                      <a:pt x="155" y="143"/>
                      <a:pt x="156" y="143"/>
                    </a:cubicBezTo>
                    <a:cubicBezTo>
                      <a:pt x="157" y="143"/>
                      <a:pt x="160" y="143"/>
                      <a:pt x="161" y="142"/>
                    </a:cubicBezTo>
                    <a:cubicBezTo>
                      <a:pt x="162" y="141"/>
                      <a:pt x="162" y="140"/>
                      <a:pt x="163" y="139"/>
                    </a:cubicBezTo>
                    <a:cubicBezTo>
                      <a:pt x="164" y="139"/>
                      <a:pt x="165" y="138"/>
                      <a:pt x="165" y="137"/>
                    </a:cubicBezTo>
                    <a:cubicBezTo>
                      <a:pt x="166" y="136"/>
                      <a:pt x="165" y="134"/>
                      <a:pt x="166" y="133"/>
                    </a:cubicBezTo>
                    <a:cubicBezTo>
                      <a:pt x="167" y="132"/>
                      <a:pt x="168" y="131"/>
                      <a:pt x="169" y="130"/>
                    </a:cubicBezTo>
                    <a:cubicBezTo>
                      <a:pt x="171" y="127"/>
                      <a:pt x="172" y="126"/>
                      <a:pt x="172" y="123"/>
                    </a:cubicBezTo>
                    <a:cubicBezTo>
                      <a:pt x="172" y="121"/>
                      <a:pt x="172" y="120"/>
                      <a:pt x="173" y="118"/>
                    </a:cubicBezTo>
                    <a:cubicBezTo>
                      <a:pt x="173" y="117"/>
                      <a:pt x="174" y="117"/>
                      <a:pt x="175" y="116"/>
                    </a:cubicBezTo>
                    <a:cubicBezTo>
                      <a:pt x="176" y="115"/>
                      <a:pt x="175" y="113"/>
                      <a:pt x="175" y="112"/>
                    </a:cubicBezTo>
                    <a:cubicBezTo>
                      <a:pt x="175" y="110"/>
                      <a:pt x="176" y="109"/>
                      <a:pt x="176" y="107"/>
                    </a:cubicBezTo>
                    <a:cubicBezTo>
                      <a:pt x="177" y="104"/>
                      <a:pt x="176" y="101"/>
                      <a:pt x="176" y="98"/>
                    </a:cubicBezTo>
                    <a:cubicBezTo>
                      <a:pt x="176" y="96"/>
                      <a:pt x="175" y="94"/>
                      <a:pt x="176" y="93"/>
                    </a:cubicBezTo>
                    <a:cubicBezTo>
                      <a:pt x="177" y="91"/>
                      <a:pt x="176" y="92"/>
                      <a:pt x="176" y="90"/>
                    </a:cubicBezTo>
                    <a:cubicBezTo>
                      <a:pt x="176" y="90"/>
                      <a:pt x="178" y="91"/>
                      <a:pt x="178" y="91"/>
                    </a:cubicBezTo>
                    <a:cubicBezTo>
                      <a:pt x="178" y="91"/>
                      <a:pt x="178" y="90"/>
                      <a:pt x="178" y="90"/>
                    </a:cubicBezTo>
                    <a:cubicBezTo>
                      <a:pt x="178" y="90"/>
                      <a:pt x="179" y="90"/>
                      <a:pt x="179" y="90"/>
                    </a:cubicBezTo>
                    <a:cubicBezTo>
                      <a:pt x="181" y="90"/>
                      <a:pt x="182" y="87"/>
                      <a:pt x="182" y="86"/>
                    </a:cubicBezTo>
                    <a:cubicBezTo>
                      <a:pt x="183" y="85"/>
                      <a:pt x="184" y="83"/>
                      <a:pt x="185" y="81"/>
                    </a:cubicBezTo>
                    <a:cubicBezTo>
                      <a:pt x="187" y="79"/>
                      <a:pt x="189" y="79"/>
                      <a:pt x="190" y="77"/>
                    </a:cubicBezTo>
                    <a:cubicBezTo>
                      <a:pt x="195" y="71"/>
                      <a:pt x="199" y="64"/>
                      <a:pt x="196" y="57"/>
                    </a:cubicBezTo>
                    <a:cubicBezTo>
                      <a:pt x="194" y="53"/>
                      <a:pt x="198" y="60"/>
                      <a:pt x="196" y="57"/>
                    </a:cubicBezTo>
                    <a:close/>
                    <a:moveTo>
                      <a:pt x="115" y="186"/>
                    </a:moveTo>
                    <a:cubicBezTo>
                      <a:pt x="113" y="187"/>
                      <a:pt x="112" y="189"/>
                      <a:pt x="110" y="190"/>
                    </a:cubicBezTo>
                    <a:cubicBezTo>
                      <a:pt x="107" y="191"/>
                      <a:pt x="112" y="188"/>
                      <a:pt x="112" y="187"/>
                    </a:cubicBezTo>
                    <a:cubicBezTo>
                      <a:pt x="113" y="186"/>
                      <a:pt x="114" y="184"/>
                      <a:pt x="116" y="182"/>
                    </a:cubicBezTo>
                    <a:cubicBezTo>
                      <a:pt x="118" y="180"/>
                      <a:pt x="117" y="184"/>
                      <a:pt x="115" y="186"/>
                    </a:cubicBezTo>
                    <a:cubicBezTo>
                      <a:pt x="115" y="186"/>
                      <a:pt x="116" y="185"/>
                      <a:pt x="115" y="186"/>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51" name="Freeform 629">
                <a:extLst>
                  <a:ext uri="{FF2B5EF4-FFF2-40B4-BE49-F238E27FC236}">
                    <a16:creationId xmlns:a16="http://schemas.microsoft.com/office/drawing/2014/main" id="{80583D90-DAD6-B7C4-8299-49F966CE8F72}"/>
                  </a:ext>
                </a:extLst>
              </p:cNvPr>
              <p:cNvSpPr>
                <a:spLocks/>
              </p:cNvSpPr>
              <p:nvPr/>
            </p:nvSpPr>
            <p:spPr bwMode="auto">
              <a:xfrm>
                <a:off x="8670749" y="9918925"/>
                <a:ext cx="275312" cy="302405"/>
              </a:xfrm>
              <a:custGeom>
                <a:avLst/>
                <a:gdLst>
                  <a:gd name="T0" fmla="*/ 21 w 27"/>
                  <a:gd name="T1" fmla="*/ 10 h 28"/>
                  <a:gd name="T2" fmla="*/ 17 w 27"/>
                  <a:gd name="T3" fmla="*/ 7 h 28"/>
                  <a:gd name="T4" fmla="*/ 14 w 27"/>
                  <a:gd name="T5" fmla="*/ 6 h 28"/>
                  <a:gd name="T6" fmla="*/ 11 w 27"/>
                  <a:gd name="T7" fmla="*/ 3 h 28"/>
                  <a:gd name="T8" fmla="*/ 6 w 27"/>
                  <a:gd name="T9" fmla="*/ 2 h 28"/>
                  <a:gd name="T10" fmla="*/ 4 w 27"/>
                  <a:gd name="T11" fmla="*/ 3 h 28"/>
                  <a:gd name="T12" fmla="*/ 3 w 27"/>
                  <a:gd name="T13" fmla="*/ 6 h 28"/>
                  <a:gd name="T14" fmla="*/ 3 w 27"/>
                  <a:gd name="T15" fmla="*/ 12 h 28"/>
                  <a:gd name="T16" fmla="*/ 2 w 27"/>
                  <a:gd name="T17" fmla="*/ 17 h 28"/>
                  <a:gd name="T18" fmla="*/ 1 w 27"/>
                  <a:gd name="T19" fmla="*/ 22 h 28"/>
                  <a:gd name="T20" fmla="*/ 4 w 27"/>
                  <a:gd name="T21" fmla="*/ 25 h 28"/>
                  <a:gd name="T22" fmla="*/ 9 w 27"/>
                  <a:gd name="T23" fmla="*/ 26 h 28"/>
                  <a:gd name="T24" fmla="*/ 13 w 27"/>
                  <a:gd name="T25" fmla="*/ 28 h 28"/>
                  <a:gd name="T26" fmla="*/ 19 w 27"/>
                  <a:gd name="T27" fmla="*/ 28 h 28"/>
                  <a:gd name="T28" fmla="*/ 24 w 27"/>
                  <a:gd name="T29" fmla="*/ 25 h 28"/>
                  <a:gd name="T30" fmla="*/ 26 w 27"/>
                  <a:gd name="T31" fmla="*/ 19 h 28"/>
                  <a:gd name="T32" fmla="*/ 24 w 27"/>
                  <a:gd name="T33" fmla="*/ 14 h 28"/>
                  <a:gd name="T34" fmla="*/ 21 w 27"/>
                  <a:gd name="T35" fmla="*/ 10 h 28"/>
                  <a:gd name="T36" fmla="*/ 21 w 27"/>
                  <a:gd name="T37" fmla="*/ 1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 h="28">
                    <a:moveTo>
                      <a:pt x="21" y="10"/>
                    </a:moveTo>
                    <a:cubicBezTo>
                      <a:pt x="20" y="8"/>
                      <a:pt x="18" y="8"/>
                      <a:pt x="17" y="7"/>
                    </a:cubicBezTo>
                    <a:cubicBezTo>
                      <a:pt x="16" y="6"/>
                      <a:pt x="15" y="7"/>
                      <a:pt x="14" y="6"/>
                    </a:cubicBezTo>
                    <a:cubicBezTo>
                      <a:pt x="13" y="5"/>
                      <a:pt x="12" y="4"/>
                      <a:pt x="11" y="3"/>
                    </a:cubicBezTo>
                    <a:cubicBezTo>
                      <a:pt x="10" y="0"/>
                      <a:pt x="9" y="1"/>
                      <a:pt x="6" y="2"/>
                    </a:cubicBezTo>
                    <a:cubicBezTo>
                      <a:pt x="5" y="2"/>
                      <a:pt x="5" y="1"/>
                      <a:pt x="4" y="3"/>
                    </a:cubicBezTo>
                    <a:cubicBezTo>
                      <a:pt x="3" y="4"/>
                      <a:pt x="3" y="5"/>
                      <a:pt x="3" y="6"/>
                    </a:cubicBezTo>
                    <a:cubicBezTo>
                      <a:pt x="3" y="8"/>
                      <a:pt x="3" y="10"/>
                      <a:pt x="3" y="12"/>
                    </a:cubicBezTo>
                    <a:cubicBezTo>
                      <a:pt x="3" y="13"/>
                      <a:pt x="3" y="15"/>
                      <a:pt x="2" y="17"/>
                    </a:cubicBezTo>
                    <a:cubicBezTo>
                      <a:pt x="0" y="19"/>
                      <a:pt x="0" y="19"/>
                      <a:pt x="1" y="22"/>
                    </a:cubicBezTo>
                    <a:cubicBezTo>
                      <a:pt x="2" y="24"/>
                      <a:pt x="2" y="24"/>
                      <a:pt x="4" y="25"/>
                    </a:cubicBezTo>
                    <a:cubicBezTo>
                      <a:pt x="6" y="25"/>
                      <a:pt x="8" y="25"/>
                      <a:pt x="9" y="26"/>
                    </a:cubicBezTo>
                    <a:cubicBezTo>
                      <a:pt x="10" y="26"/>
                      <a:pt x="12" y="28"/>
                      <a:pt x="13" y="28"/>
                    </a:cubicBezTo>
                    <a:cubicBezTo>
                      <a:pt x="15" y="27"/>
                      <a:pt x="17" y="28"/>
                      <a:pt x="19" y="28"/>
                    </a:cubicBezTo>
                    <a:cubicBezTo>
                      <a:pt x="20" y="28"/>
                      <a:pt x="23" y="26"/>
                      <a:pt x="24" y="25"/>
                    </a:cubicBezTo>
                    <a:cubicBezTo>
                      <a:pt x="26" y="23"/>
                      <a:pt x="27" y="21"/>
                      <a:pt x="26" y="19"/>
                    </a:cubicBezTo>
                    <a:cubicBezTo>
                      <a:pt x="25" y="17"/>
                      <a:pt x="25" y="16"/>
                      <a:pt x="24" y="14"/>
                    </a:cubicBezTo>
                    <a:cubicBezTo>
                      <a:pt x="24" y="12"/>
                      <a:pt x="23" y="11"/>
                      <a:pt x="21" y="10"/>
                    </a:cubicBezTo>
                    <a:cubicBezTo>
                      <a:pt x="20" y="9"/>
                      <a:pt x="22" y="10"/>
                      <a:pt x="21" y="10"/>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52" name="Freeform 630">
                <a:extLst>
                  <a:ext uri="{FF2B5EF4-FFF2-40B4-BE49-F238E27FC236}">
                    <a16:creationId xmlns:a16="http://schemas.microsoft.com/office/drawing/2014/main" id="{37D67747-1C81-BED3-61B9-4F0952476A34}"/>
                  </a:ext>
                </a:extLst>
              </p:cNvPr>
              <p:cNvSpPr>
                <a:spLocks/>
              </p:cNvSpPr>
              <p:nvPr/>
            </p:nvSpPr>
            <p:spPr bwMode="auto">
              <a:xfrm>
                <a:off x="7883147" y="9443189"/>
                <a:ext cx="1052459" cy="1936127"/>
              </a:xfrm>
              <a:custGeom>
                <a:avLst/>
                <a:gdLst>
                  <a:gd name="T0" fmla="*/ 80 w 103"/>
                  <a:gd name="T1" fmla="*/ 52 h 179"/>
                  <a:gd name="T2" fmla="*/ 85 w 103"/>
                  <a:gd name="T3" fmla="*/ 42 h 179"/>
                  <a:gd name="T4" fmla="*/ 102 w 103"/>
                  <a:gd name="T5" fmla="*/ 29 h 179"/>
                  <a:gd name="T6" fmla="*/ 99 w 103"/>
                  <a:gd name="T7" fmla="*/ 21 h 179"/>
                  <a:gd name="T8" fmla="*/ 94 w 103"/>
                  <a:gd name="T9" fmla="*/ 29 h 179"/>
                  <a:gd name="T10" fmla="*/ 82 w 103"/>
                  <a:gd name="T11" fmla="*/ 30 h 179"/>
                  <a:gd name="T12" fmla="*/ 79 w 103"/>
                  <a:gd name="T13" fmla="*/ 28 h 179"/>
                  <a:gd name="T14" fmla="*/ 81 w 103"/>
                  <a:gd name="T15" fmla="*/ 22 h 179"/>
                  <a:gd name="T16" fmla="*/ 64 w 103"/>
                  <a:gd name="T17" fmla="*/ 9 h 179"/>
                  <a:gd name="T18" fmla="*/ 57 w 103"/>
                  <a:gd name="T19" fmla="*/ 2 h 179"/>
                  <a:gd name="T20" fmla="*/ 48 w 103"/>
                  <a:gd name="T21" fmla="*/ 4 h 179"/>
                  <a:gd name="T22" fmla="*/ 39 w 103"/>
                  <a:gd name="T23" fmla="*/ 1 h 179"/>
                  <a:gd name="T24" fmla="*/ 35 w 103"/>
                  <a:gd name="T25" fmla="*/ 9 h 179"/>
                  <a:gd name="T26" fmla="*/ 27 w 103"/>
                  <a:gd name="T27" fmla="*/ 22 h 179"/>
                  <a:gd name="T28" fmla="*/ 25 w 103"/>
                  <a:gd name="T29" fmla="*/ 32 h 179"/>
                  <a:gd name="T30" fmla="*/ 21 w 103"/>
                  <a:gd name="T31" fmla="*/ 39 h 179"/>
                  <a:gd name="T32" fmla="*/ 19 w 103"/>
                  <a:gd name="T33" fmla="*/ 47 h 179"/>
                  <a:gd name="T34" fmla="*/ 17 w 103"/>
                  <a:gd name="T35" fmla="*/ 52 h 179"/>
                  <a:gd name="T36" fmla="*/ 20 w 103"/>
                  <a:gd name="T37" fmla="*/ 61 h 179"/>
                  <a:gd name="T38" fmla="*/ 18 w 103"/>
                  <a:gd name="T39" fmla="*/ 79 h 179"/>
                  <a:gd name="T40" fmla="*/ 15 w 103"/>
                  <a:gd name="T41" fmla="*/ 94 h 179"/>
                  <a:gd name="T42" fmla="*/ 10 w 103"/>
                  <a:gd name="T43" fmla="*/ 117 h 179"/>
                  <a:gd name="T44" fmla="*/ 13 w 103"/>
                  <a:gd name="T45" fmla="*/ 130 h 179"/>
                  <a:gd name="T46" fmla="*/ 12 w 103"/>
                  <a:gd name="T47" fmla="*/ 135 h 179"/>
                  <a:gd name="T48" fmla="*/ 8 w 103"/>
                  <a:gd name="T49" fmla="*/ 147 h 179"/>
                  <a:gd name="T50" fmla="*/ 5 w 103"/>
                  <a:gd name="T51" fmla="*/ 156 h 179"/>
                  <a:gd name="T52" fmla="*/ 8 w 103"/>
                  <a:gd name="T53" fmla="*/ 170 h 179"/>
                  <a:gd name="T54" fmla="*/ 13 w 103"/>
                  <a:gd name="T55" fmla="*/ 176 h 179"/>
                  <a:gd name="T56" fmla="*/ 23 w 103"/>
                  <a:gd name="T57" fmla="*/ 178 h 179"/>
                  <a:gd name="T58" fmla="*/ 27 w 103"/>
                  <a:gd name="T59" fmla="*/ 179 h 179"/>
                  <a:gd name="T60" fmla="*/ 24 w 103"/>
                  <a:gd name="T61" fmla="*/ 169 h 179"/>
                  <a:gd name="T62" fmla="*/ 25 w 103"/>
                  <a:gd name="T63" fmla="*/ 163 h 179"/>
                  <a:gd name="T64" fmla="*/ 28 w 103"/>
                  <a:gd name="T65" fmla="*/ 163 h 179"/>
                  <a:gd name="T66" fmla="*/ 31 w 103"/>
                  <a:gd name="T67" fmla="*/ 157 h 179"/>
                  <a:gd name="T68" fmla="*/ 40 w 103"/>
                  <a:gd name="T69" fmla="*/ 151 h 179"/>
                  <a:gd name="T70" fmla="*/ 41 w 103"/>
                  <a:gd name="T71" fmla="*/ 145 h 179"/>
                  <a:gd name="T72" fmla="*/ 32 w 103"/>
                  <a:gd name="T73" fmla="*/ 140 h 179"/>
                  <a:gd name="T74" fmla="*/ 39 w 103"/>
                  <a:gd name="T75" fmla="*/ 131 h 179"/>
                  <a:gd name="T76" fmla="*/ 43 w 103"/>
                  <a:gd name="T77" fmla="*/ 124 h 179"/>
                  <a:gd name="T78" fmla="*/ 48 w 103"/>
                  <a:gd name="T79" fmla="*/ 116 h 179"/>
                  <a:gd name="T80" fmla="*/ 51 w 103"/>
                  <a:gd name="T81" fmla="*/ 114 h 179"/>
                  <a:gd name="T82" fmla="*/ 45 w 103"/>
                  <a:gd name="T83" fmla="*/ 113 h 179"/>
                  <a:gd name="T84" fmla="*/ 54 w 103"/>
                  <a:gd name="T85" fmla="*/ 108 h 179"/>
                  <a:gd name="T86" fmla="*/ 58 w 103"/>
                  <a:gd name="T87" fmla="*/ 102 h 179"/>
                  <a:gd name="T88" fmla="*/ 59 w 103"/>
                  <a:gd name="T89" fmla="*/ 97 h 179"/>
                  <a:gd name="T90" fmla="*/ 60 w 103"/>
                  <a:gd name="T91" fmla="*/ 96 h 179"/>
                  <a:gd name="T92" fmla="*/ 76 w 103"/>
                  <a:gd name="T93" fmla="*/ 93 h 179"/>
                  <a:gd name="T94" fmla="*/ 84 w 103"/>
                  <a:gd name="T95" fmla="*/ 87 h 179"/>
                  <a:gd name="T96" fmla="*/ 83 w 103"/>
                  <a:gd name="T97" fmla="*/ 78 h 179"/>
                  <a:gd name="T98" fmla="*/ 78 w 103"/>
                  <a:gd name="T99" fmla="*/ 69 h 179"/>
                  <a:gd name="T100" fmla="*/ 78 w 103"/>
                  <a:gd name="T101" fmla="*/ 66 h 179"/>
                  <a:gd name="T102" fmla="*/ 78 w 103"/>
                  <a:gd name="T103" fmla="*/ 62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3" h="179">
                    <a:moveTo>
                      <a:pt x="78" y="62"/>
                    </a:moveTo>
                    <a:cubicBezTo>
                      <a:pt x="81" y="59"/>
                      <a:pt x="79" y="56"/>
                      <a:pt x="80" y="52"/>
                    </a:cubicBezTo>
                    <a:cubicBezTo>
                      <a:pt x="80" y="51"/>
                      <a:pt x="80" y="49"/>
                      <a:pt x="80" y="48"/>
                    </a:cubicBezTo>
                    <a:cubicBezTo>
                      <a:pt x="81" y="45"/>
                      <a:pt x="83" y="44"/>
                      <a:pt x="85" y="42"/>
                    </a:cubicBezTo>
                    <a:cubicBezTo>
                      <a:pt x="89" y="39"/>
                      <a:pt x="91" y="34"/>
                      <a:pt x="95" y="31"/>
                    </a:cubicBezTo>
                    <a:cubicBezTo>
                      <a:pt x="97" y="30"/>
                      <a:pt x="100" y="30"/>
                      <a:pt x="102" y="29"/>
                    </a:cubicBezTo>
                    <a:cubicBezTo>
                      <a:pt x="103" y="27"/>
                      <a:pt x="102" y="24"/>
                      <a:pt x="101" y="23"/>
                    </a:cubicBezTo>
                    <a:cubicBezTo>
                      <a:pt x="100" y="21"/>
                      <a:pt x="101" y="21"/>
                      <a:pt x="99" y="21"/>
                    </a:cubicBezTo>
                    <a:cubicBezTo>
                      <a:pt x="97" y="20"/>
                      <a:pt x="98" y="24"/>
                      <a:pt x="97" y="25"/>
                    </a:cubicBezTo>
                    <a:cubicBezTo>
                      <a:pt x="96" y="26"/>
                      <a:pt x="95" y="28"/>
                      <a:pt x="94" y="29"/>
                    </a:cubicBezTo>
                    <a:cubicBezTo>
                      <a:pt x="93" y="30"/>
                      <a:pt x="90" y="29"/>
                      <a:pt x="88" y="30"/>
                    </a:cubicBezTo>
                    <a:cubicBezTo>
                      <a:pt x="87" y="32"/>
                      <a:pt x="84" y="30"/>
                      <a:pt x="82" y="30"/>
                    </a:cubicBezTo>
                    <a:cubicBezTo>
                      <a:pt x="81" y="30"/>
                      <a:pt x="79" y="31"/>
                      <a:pt x="78" y="30"/>
                    </a:cubicBezTo>
                    <a:cubicBezTo>
                      <a:pt x="76" y="30"/>
                      <a:pt x="79" y="28"/>
                      <a:pt x="79" y="28"/>
                    </a:cubicBezTo>
                    <a:cubicBezTo>
                      <a:pt x="80" y="27"/>
                      <a:pt x="79" y="26"/>
                      <a:pt x="79" y="26"/>
                    </a:cubicBezTo>
                    <a:cubicBezTo>
                      <a:pt x="79" y="24"/>
                      <a:pt x="80" y="23"/>
                      <a:pt x="81" y="22"/>
                    </a:cubicBezTo>
                    <a:cubicBezTo>
                      <a:pt x="85" y="18"/>
                      <a:pt x="77" y="16"/>
                      <a:pt x="74" y="14"/>
                    </a:cubicBezTo>
                    <a:cubicBezTo>
                      <a:pt x="71" y="12"/>
                      <a:pt x="67" y="12"/>
                      <a:pt x="64" y="9"/>
                    </a:cubicBezTo>
                    <a:cubicBezTo>
                      <a:pt x="63" y="8"/>
                      <a:pt x="61" y="7"/>
                      <a:pt x="60" y="6"/>
                    </a:cubicBezTo>
                    <a:cubicBezTo>
                      <a:pt x="59" y="4"/>
                      <a:pt x="58" y="2"/>
                      <a:pt x="57" y="2"/>
                    </a:cubicBezTo>
                    <a:cubicBezTo>
                      <a:pt x="56" y="1"/>
                      <a:pt x="53" y="1"/>
                      <a:pt x="52" y="2"/>
                    </a:cubicBezTo>
                    <a:cubicBezTo>
                      <a:pt x="51" y="3"/>
                      <a:pt x="50" y="6"/>
                      <a:pt x="48" y="4"/>
                    </a:cubicBezTo>
                    <a:cubicBezTo>
                      <a:pt x="47" y="2"/>
                      <a:pt x="45" y="2"/>
                      <a:pt x="43" y="2"/>
                    </a:cubicBezTo>
                    <a:cubicBezTo>
                      <a:pt x="41" y="2"/>
                      <a:pt x="41" y="0"/>
                      <a:pt x="39" y="1"/>
                    </a:cubicBezTo>
                    <a:cubicBezTo>
                      <a:pt x="38" y="2"/>
                      <a:pt x="35" y="3"/>
                      <a:pt x="35" y="4"/>
                    </a:cubicBezTo>
                    <a:cubicBezTo>
                      <a:pt x="34" y="6"/>
                      <a:pt x="35" y="8"/>
                      <a:pt x="35" y="9"/>
                    </a:cubicBezTo>
                    <a:cubicBezTo>
                      <a:pt x="34" y="13"/>
                      <a:pt x="31" y="13"/>
                      <a:pt x="28" y="14"/>
                    </a:cubicBezTo>
                    <a:cubicBezTo>
                      <a:pt x="26" y="15"/>
                      <a:pt x="27" y="20"/>
                      <a:pt x="27" y="22"/>
                    </a:cubicBezTo>
                    <a:cubicBezTo>
                      <a:pt x="27" y="24"/>
                      <a:pt x="28" y="26"/>
                      <a:pt x="28" y="27"/>
                    </a:cubicBezTo>
                    <a:cubicBezTo>
                      <a:pt x="28" y="28"/>
                      <a:pt x="25" y="31"/>
                      <a:pt x="25" y="32"/>
                    </a:cubicBezTo>
                    <a:cubicBezTo>
                      <a:pt x="24" y="33"/>
                      <a:pt x="21" y="35"/>
                      <a:pt x="21" y="36"/>
                    </a:cubicBezTo>
                    <a:cubicBezTo>
                      <a:pt x="21" y="37"/>
                      <a:pt x="21" y="38"/>
                      <a:pt x="21" y="39"/>
                    </a:cubicBezTo>
                    <a:cubicBezTo>
                      <a:pt x="21" y="40"/>
                      <a:pt x="20" y="41"/>
                      <a:pt x="20" y="42"/>
                    </a:cubicBezTo>
                    <a:cubicBezTo>
                      <a:pt x="20" y="43"/>
                      <a:pt x="21" y="46"/>
                      <a:pt x="19" y="47"/>
                    </a:cubicBezTo>
                    <a:cubicBezTo>
                      <a:pt x="19" y="48"/>
                      <a:pt x="19" y="50"/>
                      <a:pt x="19" y="51"/>
                    </a:cubicBezTo>
                    <a:cubicBezTo>
                      <a:pt x="18" y="51"/>
                      <a:pt x="17" y="51"/>
                      <a:pt x="17" y="52"/>
                    </a:cubicBezTo>
                    <a:cubicBezTo>
                      <a:pt x="17" y="54"/>
                      <a:pt x="19" y="55"/>
                      <a:pt x="19" y="57"/>
                    </a:cubicBezTo>
                    <a:cubicBezTo>
                      <a:pt x="19" y="58"/>
                      <a:pt x="19" y="60"/>
                      <a:pt x="20" y="61"/>
                    </a:cubicBezTo>
                    <a:cubicBezTo>
                      <a:pt x="22" y="65"/>
                      <a:pt x="18" y="69"/>
                      <a:pt x="18" y="73"/>
                    </a:cubicBezTo>
                    <a:cubicBezTo>
                      <a:pt x="17" y="75"/>
                      <a:pt x="19" y="77"/>
                      <a:pt x="18" y="79"/>
                    </a:cubicBezTo>
                    <a:cubicBezTo>
                      <a:pt x="17" y="80"/>
                      <a:pt x="15" y="81"/>
                      <a:pt x="14" y="83"/>
                    </a:cubicBezTo>
                    <a:cubicBezTo>
                      <a:pt x="13" y="85"/>
                      <a:pt x="17" y="93"/>
                      <a:pt x="15" y="94"/>
                    </a:cubicBezTo>
                    <a:cubicBezTo>
                      <a:pt x="11" y="96"/>
                      <a:pt x="12" y="101"/>
                      <a:pt x="11" y="105"/>
                    </a:cubicBezTo>
                    <a:cubicBezTo>
                      <a:pt x="9" y="108"/>
                      <a:pt x="10" y="113"/>
                      <a:pt x="10" y="117"/>
                    </a:cubicBezTo>
                    <a:cubicBezTo>
                      <a:pt x="10" y="120"/>
                      <a:pt x="10" y="123"/>
                      <a:pt x="10" y="126"/>
                    </a:cubicBezTo>
                    <a:cubicBezTo>
                      <a:pt x="10" y="127"/>
                      <a:pt x="15" y="130"/>
                      <a:pt x="13" y="130"/>
                    </a:cubicBezTo>
                    <a:cubicBezTo>
                      <a:pt x="13" y="130"/>
                      <a:pt x="9" y="131"/>
                      <a:pt x="11" y="132"/>
                    </a:cubicBezTo>
                    <a:cubicBezTo>
                      <a:pt x="13" y="132"/>
                      <a:pt x="13" y="133"/>
                      <a:pt x="12" y="135"/>
                    </a:cubicBezTo>
                    <a:cubicBezTo>
                      <a:pt x="11" y="137"/>
                      <a:pt x="11" y="139"/>
                      <a:pt x="11" y="142"/>
                    </a:cubicBezTo>
                    <a:cubicBezTo>
                      <a:pt x="11" y="144"/>
                      <a:pt x="9" y="145"/>
                      <a:pt x="8" y="147"/>
                    </a:cubicBezTo>
                    <a:cubicBezTo>
                      <a:pt x="7" y="148"/>
                      <a:pt x="8" y="150"/>
                      <a:pt x="8" y="152"/>
                    </a:cubicBezTo>
                    <a:cubicBezTo>
                      <a:pt x="8" y="153"/>
                      <a:pt x="6" y="156"/>
                      <a:pt x="5" y="156"/>
                    </a:cubicBezTo>
                    <a:cubicBezTo>
                      <a:pt x="0" y="158"/>
                      <a:pt x="3" y="164"/>
                      <a:pt x="4" y="167"/>
                    </a:cubicBezTo>
                    <a:cubicBezTo>
                      <a:pt x="5" y="169"/>
                      <a:pt x="8" y="166"/>
                      <a:pt x="8" y="170"/>
                    </a:cubicBezTo>
                    <a:cubicBezTo>
                      <a:pt x="8" y="171"/>
                      <a:pt x="7" y="174"/>
                      <a:pt x="9" y="175"/>
                    </a:cubicBezTo>
                    <a:cubicBezTo>
                      <a:pt x="10" y="176"/>
                      <a:pt x="11" y="176"/>
                      <a:pt x="13" y="176"/>
                    </a:cubicBezTo>
                    <a:cubicBezTo>
                      <a:pt x="15" y="177"/>
                      <a:pt x="18" y="177"/>
                      <a:pt x="20" y="177"/>
                    </a:cubicBezTo>
                    <a:cubicBezTo>
                      <a:pt x="21" y="177"/>
                      <a:pt x="22" y="177"/>
                      <a:pt x="23" y="178"/>
                    </a:cubicBezTo>
                    <a:cubicBezTo>
                      <a:pt x="23" y="177"/>
                      <a:pt x="24" y="177"/>
                      <a:pt x="25" y="177"/>
                    </a:cubicBezTo>
                    <a:cubicBezTo>
                      <a:pt x="25" y="178"/>
                      <a:pt x="27" y="179"/>
                      <a:pt x="27" y="179"/>
                    </a:cubicBezTo>
                    <a:cubicBezTo>
                      <a:pt x="28" y="179"/>
                      <a:pt x="26" y="176"/>
                      <a:pt x="26" y="175"/>
                    </a:cubicBezTo>
                    <a:cubicBezTo>
                      <a:pt x="24" y="173"/>
                      <a:pt x="24" y="171"/>
                      <a:pt x="24" y="169"/>
                    </a:cubicBezTo>
                    <a:cubicBezTo>
                      <a:pt x="24" y="167"/>
                      <a:pt x="24" y="166"/>
                      <a:pt x="27" y="164"/>
                    </a:cubicBezTo>
                    <a:cubicBezTo>
                      <a:pt x="29" y="163"/>
                      <a:pt x="25" y="163"/>
                      <a:pt x="25" y="163"/>
                    </a:cubicBezTo>
                    <a:cubicBezTo>
                      <a:pt x="25" y="163"/>
                      <a:pt x="27" y="162"/>
                      <a:pt x="26" y="162"/>
                    </a:cubicBezTo>
                    <a:cubicBezTo>
                      <a:pt x="27" y="162"/>
                      <a:pt x="27" y="163"/>
                      <a:pt x="28" y="163"/>
                    </a:cubicBezTo>
                    <a:cubicBezTo>
                      <a:pt x="29" y="164"/>
                      <a:pt x="30" y="163"/>
                      <a:pt x="31" y="163"/>
                    </a:cubicBezTo>
                    <a:cubicBezTo>
                      <a:pt x="32" y="161"/>
                      <a:pt x="31" y="159"/>
                      <a:pt x="31" y="157"/>
                    </a:cubicBezTo>
                    <a:cubicBezTo>
                      <a:pt x="32" y="155"/>
                      <a:pt x="34" y="154"/>
                      <a:pt x="37" y="153"/>
                    </a:cubicBezTo>
                    <a:cubicBezTo>
                      <a:pt x="38" y="152"/>
                      <a:pt x="39" y="152"/>
                      <a:pt x="40" y="151"/>
                    </a:cubicBezTo>
                    <a:cubicBezTo>
                      <a:pt x="41" y="150"/>
                      <a:pt x="39" y="149"/>
                      <a:pt x="39" y="149"/>
                    </a:cubicBezTo>
                    <a:cubicBezTo>
                      <a:pt x="39" y="148"/>
                      <a:pt x="42" y="147"/>
                      <a:pt x="41" y="145"/>
                    </a:cubicBezTo>
                    <a:cubicBezTo>
                      <a:pt x="40" y="143"/>
                      <a:pt x="36" y="145"/>
                      <a:pt x="35" y="143"/>
                    </a:cubicBezTo>
                    <a:cubicBezTo>
                      <a:pt x="34" y="142"/>
                      <a:pt x="33" y="142"/>
                      <a:pt x="32" y="140"/>
                    </a:cubicBezTo>
                    <a:cubicBezTo>
                      <a:pt x="31" y="138"/>
                      <a:pt x="33" y="135"/>
                      <a:pt x="34" y="134"/>
                    </a:cubicBezTo>
                    <a:cubicBezTo>
                      <a:pt x="36" y="133"/>
                      <a:pt x="37" y="131"/>
                      <a:pt x="39" y="131"/>
                    </a:cubicBezTo>
                    <a:cubicBezTo>
                      <a:pt x="41" y="130"/>
                      <a:pt x="41" y="132"/>
                      <a:pt x="42" y="129"/>
                    </a:cubicBezTo>
                    <a:cubicBezTo>
                      <a:pt x="42" y="127"/>
                      <a:pt x="44" y="126"/>
                      <a:pt x="43" y="124"/>
                    </a:cubicBezTo>
                    <a:cubicBezTo>
                      <a:pt x="42" y="121"/>
                      <a:pt x="47" y="121"/>
                      <a:pt x="48" y="119"/>
                    </a:cubicBezTo>
                    <a:cubicBezTo>
                      <a:pt x="48" y="119"/>
                      <a:pt x="43" y="115"/>
                      <a:pt x="48" y="116"/>
                    </a:cubicBezTo>
                    <a:cubicBezTo>
                      <a:pt x="49" y="117"/>
                      <a:pt x="49" y="118"/>
                      <a:pt x="50" y="118"/>
                    </a:cubicBezTo>
                    <a:cubicBezTo>
                      <a:pt x="52" y="118"/>
                      <a:pt x="52" y="115"/>
                      <a:pt x="51" y="114"/>
                    </a:cubicBezTo>
                    <a:cubicBezTo>
                      <a:pt x="51" y="113"/>
                      <a:pt x="49" y="115"/>
                      <a:pt x="49" y="115"/>
                    </a:cubicBezTo>
                    <a:cubicBezTo>
                      <a:pt x="47" y="115"/>
                      <a:pt x="45" y="114"/>
                      <a:pt x="45" y="113"/>
                    </a:cubicBezTo>
                    <a:cubicBezTo>
                      <a:pt x="45" y="112"/>
                      <a:pt x="43" y="105"/>
                      <a:pt x="45" y="105"/>
                    </a:cubicBezTo>
                    <a:cubicBezTo>
                      <a:pt x="48" y="106"/>
                      <a:pt x="50" y="108"/>
                      <a:pt x="54" y="108"/>
                    </a:cubicBezTo>
                    <a:cubicBezTo>
                      <a:pt x="55" y="108"/>
                      <a:pt x="56" y="107"/>
                      <a:pt x="57" y="107"/>
                    </a:cubicBezTo>
                    <a:cubicBezTo>
                      <a:pt x="59" y="105"/>
                      <a:pt x="57" y="104"/>
                      <a:pt x="58" y="102"/>
                    </a:cubicBezTo>
                    <a:cubicBezTo>
                      <a:pt x="58" y="101"/>
                      <a:pt x="59" y="100"/>
                      <a:pt x="59" y="100"/>
                    </a:cubicBezTo>
                    <a:cubicBezTo>
                      <a:pt x="60" y="98"/>
                      <a:pt x="59" y="98"/>
                      <a:pt x="59" y="97"/>
                    </a:cubicBezTo>
                    <a:cubicBezTo>
                      <a:pt x="58" y="96"/>
                      <a:pt x="58" y="94"/>
                      <a:pt x="59" y="94"/>
                    </a:cubicBezTo>
                    <a:cubicBezTo>
                      <a:pt x="61" y="94"/>
                      <a:pt x="60" y="96"/>
                      <a:pt x="60" y="96"/>
                    </a:cubicBezTo>
                    <a:cubicBezTo>
                      <a:pt x="59" y="95"/>
                      <a:pt x="65" y="95"/>
                      <a:pt x="65" y="95"/>
                    </a:cubicBezTo>
                    <a:cubicBezTo>
                      <a:pt x="69" y="95"/>
                      <a:pt x="72" y="93"/>
                      <a:pt x="76" y="93"/>
                    </a:cubicBezTo>
                    <a:cubicBezTo>
                      <a:pt x="77" y="92"/>
                      <a:pt x="80" y="91"/>
                      <a:pt x="82" y="90"/>
                    </a:cubicBezTo>
                    <a:cubicBezTo>
                      <a:pt x="83" y="89"/>
                      <a:pt x="83" y="88"/>
                      <a:pt x="84" y="87"/>
                    </a:cubicBezTo>
                    <a:cubicBezTo>
                      <a:pt x="85" y="86"/>
                      <a:pt x="86" y="85"/>
                      <a:pt x="87" y="83"/>
                    </a:cubicBezTo>
                    <a:cubicBezTo>
                      <a:pt x="87" y="80"/>
                      <a:pt x="85" y="80"/>
                      <a:pt x="83" y="78"/>
                    </a:cubicBezTo>
                    <a:cubicBezTo>
                      <a:pt x="82" y="76"/>
                      <a:pt x="85" y="75"/>
                      <a:pt x="83" y="73"/>
                    </a:cubicBezTo>
                    <a:cubicBezTo>
                      <a:pt x="82" y="72"/>
                      <a:pt x="78" y="71"/>
                      <a:pt x="78" y="69"/>
                    </a:cubicBezTo>
                    <a:cubicBezTo>
                      <a:pt x="78" y="69"/>
                      <a:pt x="78" y="68"/>
                      <a:pt x="79" y="68"/>
                    </a:cubicBezTo>
                    <a:cubicBezTo>
                      <a:pt x="79" y="67"/>
                      <a:pt x="78" y="67"/>
                      <a:pt x="78" y="66"/>
                    </a:cubicBezTo>
                    <a:cubicBezTo>
                      <a:pt x="78" y="65"/>
                      <a:pt x="77" y="63"/>
                      <a:pt x="78" y="62"/>
                    </a:cubicBezTo>
                    <a:cubicBezTo>
                      <a:pt x="79" y="61"/>
                      <a:pt x="77" y="63"/>
                      <a:pt x="78" y="62"/>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53" name="Freeform 631">
                <a:extLst>
                  <a:ext uri="{FF2B5EF4-FFF2-40B4-BE49-F238E27FC236}">
                    <a16:creationId xmlns:a16="http://schemas.microsoft.com/office/drawing/2014/main" id="{1ABAF329-ACCD-D539-4993-4BE2FF2102E2}"/>
                  </a:ext>
                </a:extLst>
              </p:cNvPr>
              <p:cNvSpPr>
                <a:spLocks/>
              </p:cNvSpPr>
              <p:nvPr/>
            </p:nvSpPr>
            <p:spPr bwMode="auto">
              <a:xfrm>
                <a:off x="7200091" y="7403805"/>
                <a:ext cx="223040" cy="261837"/>
              </a:xfrm>
              <a:custGeom>
                <a:avLst/>
                <a:gdLst>
                  <a:gd name="T0" fmla="*/ 15 w 22"/>
                  <a:gd name="T1" fmla="*/ 23 h 24"/>
                  <a:gd name="T2" fmla="*/ 19 w 22"/>
                  <a:gd name="T3" fmla="*/ 24 h 24"/>
                  <a:gd name="T4" fmla="*/ 19 w 22"/>
                  <a:gd name="T5" fmla="*/ 17 h 24"/>
                  <a:gd name="T6" fmla="*/ 20 w 22"/>
                  <a:gd name="T7" fmla="*/ 10 h 24"/>
                  <a:gd name="T8" fmla="*/ 21 w 22"/>
                  <a:gd name="T9" fmla="*/ 7 h 24"/>
                  <a:gd name="T10" fmla="*/ 22 w 22"/>
                  <a:gd name="T11" fmla="*/ 3 h 24"/>
                  <a:gd name="T12" fmla="*/ 17 w 22"/>
                  <a:gd name="T13" fmla="*/ 4 h 24"/>
                  <a:gd name="T14" fmla="*/ 12 w 22"/>
                  <a:gd name="T15" fmla="*/ 5 h 24"/>
                  <a:gd name="T16" fmla="*/ 9 w 22"/>
                  <a:gd name="T17" fmla="*/ 8 h 24"/>
                  <a:gd name="T18" fmla="*/ 4 w 22"/>
                  <a:gd name="T19" fmla="*/ 9 h 24"/>
                  <a:gd name="T20" fmla="*/ 3 w 22"/>
                  <a:gd name="T21" fmla="*/ 12 h 24"/>
                  <a:gd name="T22" fmla="*/ 0 w 22"/>
                  <a:gd name="T23" fmla="*/ 13 h 24"/>
                  <a:gd name="T24" fmla="*/ 6 w 22"/>
                  <a:gd name="T25" fmla="*/ 19 h 24"/>
                  <a:gd name="T26" fmla="*/ 11 w 22"/>
                  <a:gd name="T27" fmla="*/ 22 h 24"/>
                  <a:gd name="T28" fmla="*/ 15 w 22"/>
                  <a:gd name="T29" fmla="*/ 23 h 24"/>
                  <a:gd name="T30" fmla="*/ 15 w 22"/>
                  <a:gd name="T31" fmla="*/ 2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 h="24">
                    <a:moveTo>
                      <a:pt x="15" y="23"/>
                    </a:moveTo>
                    <a:cubicBezTo>
                      <a:pt x="16" y="24"/>
                      <a:pt x="17" y="24"/>
                      <a:pt x="19" y="24"/>
                    </a:cubicBezTo>
                    <a:cubicBezTo>
                      <a:pt x="17" y="21"/>
                      <a:pt x="19" y="20"/>
                      <a:pt x="19" y="17"/>
                    </a:cubicBezTo>
                    <a:cubicBezTo>
                      <a:pt x="19" y="15"/>
                      <a:pt x="20" y="12"/>
                      <a:pt x="20" y="10"/>
                    </a:cubicBezTo>
                    <a:cubicBezTo>
                      <a:pt x="20" y="9"/>
                      <a:pt x="21" y="8"/>
                      <a:pt x="21" y="7"/>
                    </a:cubicBezTo>
                    <a:cubicBezTo>
                      <a:pt x="22" y="6"/>
                      <a:pt x="21" y="5"/>
                      <a:pt x="22" y="3"/>
                    </a:cubicBezTo>
                    <a:cubicBezTo>
                      <a:pt x="22" y="0"/>
                      <a:pt x="18" y="4"/>
                      <a:pt x="17" y="4"/>
                    </a:cubicBezTo>
                    <a:cubicBezTo>
                      <a:pt x="15" y="4"/>
                      <a:pt x="14" y="3"/>
                      <a:pt x="12" y="5"/>
                    </a:cubicBezTo>
                    <a:cubicBezTo>
                      <a:pt x="12" y="5"/>
                      <a:pt x="10" y="9"/>
                      <a:pt x="9" y="8"/>
                    </a:cubicBezTo>
                    <a:cubicBezTo>
                      <a:pt x="7" y="8"/>
                      <a:pt x="6" y="8"/>
                      <a:pt x="4" y="9"/>
                    </a:cubicBezTo>
                    <a:cubicBezTo>
                      <a:pt x="4" y="10"/>
                      <a:pt x="4" y="12"/>
                      <a:pt x="3" y="12"/>
                    </a:cubicBezTo>
                    <a:cubicBezTo>
                      <a:pt x="3" y="13"/>
                      <a:pt x="1" y="13"/>
                      <a:pt x="0" y="13"/>
                    </a:cubicBezTo>
                    <a:cubicBezTo>
                      <a:pt x="2" y="15"/>
                      <a:pt x="4" y="18"/>
                      <a:pt x="6" y="19"/>
                    </a:cubicBezTo>
                    <a:cubicBezTo>
                      <a:pt x="7" y="21"/>
                      <a:pt x="9" y="22"/>
                      <a:pt x="11" y="22"/>
                    </a:cubicBezTo>
                    <a:cubicBezTo>
                      <a:pt x="12" y="22"/>
                      <a:pt x="14" y="22"/>
                      <a:pt x="15" y="23"/>
                    </a:cubicBezTo>
                    <a:cubicBezTo>
                      <a:pt x="16" y="23"/>
                      <a:pt x="15" y="22"/>
                      <a:pt x="15" y="23"/>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54" name="Freeform 632">
                <a:extLst>
                  <a:ext uri="{FF2B5EF4-FFF2-40B4-BE49-F238E27FC236}">
                    <a16:creationId xmlns:a16="http://schemas.microsoft.com/office/drawing/2014/main" id="{E6D741E0-B23B-3A3E-948C-CA54530CF3F9}"/>
                  </a:ext>
                </a:extLst>
              </p:cNvPr>
              <p:cNvSpPr>
                <a:spLocks/>
              </p:cNvSpPr>
              <p:nvPr/>
            </p:nvSpPr>
            <p:spPr bwMode="auto">
              <a:xfrm>
                <a:off x="7269793" y="7643512"/>
                <a:ext cx="174248" cy="162265"/>
              </a:xfrm>
              <a:custGeom>
                <a:avLst/>
                <a:gdLst>
                  <a:gd name="T0" fmla="*/ 16 w 17"/>
                  <a:gd name="T1" fmla="*/ 10 h 15"/>
                  <a:gd name="T2" fmla="*/ 17 w 17"/>
                  <a:gd name="T3" fmla="*/ 8 h 15"/>
                  <a:gd name="T4" fmla="*/ 15 w 17"/>
                  <a:gd name="T5" fmla="*/ 6 h 15"/>
                  <a:gd name="T6" fmla="*/ 12 w 17"/>
                  <a:gd name="T7" fmla="*/ 2 h 15"/>
                  <a:gd name="T8" fmla="*/ 8 w 17"/>
                  <a:gd name="T9" fmla="*/ 1 h 15"/>
                  <a:gd name="T10" fmla="*/ 3 w 17"/>
                  <a:gd name="T11" fmla="*/ 0 h 15"/>
                  <a:gd name="T12" fmla="*/ 3 w 17"/>
                  <a:gd name="T13" fmla="*/ 6 h 15"/>
                  <a:gd name="T14" fmla="*/ 6 w 17"/>
                  <a:gd name="T15" fmla="*/ 7 h 15"/>
                  <a:gd name="T16" fmla="*/ 4 w 17"/>
                  <a:gd name="T17" fmla="*/ 5 h 15"/>
                  <a:gd name="T18" fmla="*/ 7 w 17"/>
                  <a:gd name="T19" fmla="*/ 7 h 15"/>
                  <a:gd name="T20" fmla="*/ 11 w 17"/>
                  <a:gd name="T21" fmla="*/ 10 h 15"/>
                  <a:gd name="T22" fmla="*/ 14 w 17"/>
                  <a:gd name="T23" fmla="*/ 14 h 15"/>
                  <a:gd name="T24" fmla="*/ 16 w 17"/>
                  <a:gd name="T25" fmla="*/ 10 h 15"/>
                  <a:gd name="T26" fmla="*/ 16 w 17"/>
                  <a:gd name="T27" fmla="*/ 1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15">
                    <a:moveTo>
                      <a:pt x="16" y="10"/>
                    </a:moveTo>
                    <a:cubicBezTo>
                      <a:pt x="16" y="9"/>
                      <a:pt x="16" y="8"/>
                      <a:pt x="17" y="8"/>
                    </a:cubicBezTo>
                    <a:cubicBezTo>
                      <a:pt x="16" y="7"/>
                      <a:pt x="16" y="6"/>
                      <a:pt x="15" y="6"/>
                    </a:cubicBezTo>
                    <a:cubicBezTo>
                      <a:pt x="14" y="5"/>
                      <a:pt x="13" y="2"/>
                      <a:pt x="12" y="2"/>
                    </a:cubicBezTo>
                    <a:cubicBezTo>
                      <a:pt x="10" y="2"/>
                      <a:pt x="9" y="2"/>
                      <a:pt x="8" y="1"/>
                    </a:cubicBezTo>
                    <a:cubicBezTo>
                      <a:pt x="7" y="0"/>
                      <a:pt x="4" y="0"/>
                      <a:pt x="3" y="0"/>
                    </a:cubicBezTo>
                    <a:cubicBezTo>
                      <a:pt x="4" y="1"/>
                      <a:pt x="0" y="6"/>
                      <a:pt x="3" y="6"/>
                    </a:cubicBezTo>
                    <a:cubicBezTo>
                      <a:pt x="4" y="6"/>
                      <a:pt x="4" y="8"/>
                      <a:pt x="6" y="7"/>
                    </a:cubicBezTo>
                    <a:cubicBezTo>
                      <a:pt x="7" y="6"/>
                      <a:pt x="4" y="5"/>
                      <a:pt x="4" y="5"/>
                    </a:cubicBezTo>
                    <a:cubicBezTo>
                      <a:pt x="5" y="5"/>
                      <a:pt x="7" y="6"/>
                      <a:pt x="7" y="7"/>
                    </a:cubicBezTo>
                    <a:cubicBezTo>
                      <a:pt x="8" y="9"/>
                      <a:pt x="10" y="8"/>
                      <a:pt x="11" y="10"/>
                    </a:cubicBezTo>
                    <a:cubicBezTo>
                      <a:pt x="12" y="11"/>
                      <a:pt x="12" y="13"/>
                      <a:pt x="14" y="14"/>
                    </a:cubicBezTo>
                    <a:cubicBezTo>
                      <a:pt x="17" y="15"/>
                      <a:pt x="17" y="12"/>
                      <a:pt x="16" y="10"/>
                    </a:cubicBezTo>
                    <a:cubicBezTo>
                      <a:pt x="16" y="9"/>
                      <a:pt x="16" y="11"/>
                      <a:pt x="16" y="10"/>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55" name="Freeform 633">
                <a:extLst>
                  <a:ext uri="{FF2B5EF4-FFF2-40B4-BE49-F238E27FC236}">
                    <a16:creationId xmlns:a16="http://schemas.microsoft.com/office/drawing/2014/main" id="{30C9914B-5185-2CAA-5BD8-BA5223360043}"/>
                  </a:ext>
                </a:extLst>
              </p:cNvPr>
              <p:cNvSpPr>
                <a:spLocks/>
              </p:cNvSpPr>
              <p:nvPr/>
            </p:nvSpPr>
            <p:spPr bwMode="auto">
              <a:xfrm>
                <a:off x="7074632" y="7459121"/>
                <a:ext cx="115005" cy="95888"/>
              </a:xfrm>
              <a:custGeom>
                <a:avLst/>
                <a:gdLst>
                  <a:gd name="T0" fmla="*/ 4 w 11"/>
                  <a:gd name="T1" fmla="*/ 1 h 9"/>
                  <a:gd name="T2" fmla="*/ 4 w 11"/>
                  <a:gd name="T3" fmla="*/ 0 h 9"/>
                  <a:gd name="T4" fmla="*/ 0 w 11"/>
                  <a:gd name="T5" fmla="*/ 4 h 9"/>
                  <a:gd name="T6" fmla="*/ 11 w 11"/>
                  <a:gd name="T7" fmla="*/ 5 h 9"/>
                  <a:gd name="T8" fmla="*/ 4 w 11"/>
                  <a:gd name="T9" fmla="*/ 1 h 9"/>
                </a:gdLst>
                <a:ahLst/>
                <a:cxnLst>
                  <a:cxn ang="0">
                    <a:pos x="T0" y="T1"/>
                  </a:cxn>
                  <a:cxn ang="0">
                    <a:pos x="T2" y="T3"/>
                  </a:cxn>
                  <a:cxn ang="0">
                    <a:pos x="T4" y="T5"/>
                  </a:cxn>
                  <a:cxn ang="0">
                    <a:pos x="T6" y="T7"/>
                  </a:cxn>
                  <a:cxn ang="0">
                    <a:pos x="T8" y="T9"/>
                  </a:cxn>
                </a:cxnLst>
                <a:rect l="0" t="0" r="r" b="b"/>
                <a:pathLst>
                  <a:path w="11" h="9">
                    <a:moveTo>
                      <a:pt x="4" y="1"/>
                    </a:moveTo>
                    <a:cubicBezTo>
                      <a:pt x="4" y="0"/>
                      <a:pt x="4" y="0"/>
                      <a:pt x="4" y="0"/>
                    </a:cubicBezTo>
                    <a:cubicBezTo>
                      <a:pt x="3" y="1"/>
                      <a:pt x="1" y="3"/>
                      <a:pt x="0" y="4"/>
                    </a:cubicBezTo>
                    <a:cubicBezTo>
                      <a:pt x="2" y="5"/>
                      <a:pt x="11" y="9"/>
                      <a:pt x="11" y="5"/>
                    </a:cubicBezTo>
                    <a:cubicBezTo>
                      <a:pt x="11" y="2"/>
                      <a:pt x="6" y="3"/>
                      <a:pt x="4" y="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56" name="Freeform 634">
                <a:extLst>
                  <a:ext uri="{FF2B5EF4-FFF2-40B4-BE49-F238E27FC236}">
                    <a16:creationId xmlns:a16="http://schemas.microsoft.com/office/drawing/2014/main" id="{A7331044-7F2B-B2BD-88C9-16ED4E1C5C96}"/>
                  </a:ext>
                </a:extLst>
              </p:cNvPr>
              <p:cNvSpPr>
                <a:spLocks/>
              </p:cNvSpPr>
              <p:nvPr/>
            </p:nvSpPr>
            <p:spPr bwMode="auto">
              <a:xfrm>
                <a:off x="6952658" y="7263669"/>
                <a:ext cx="205617" cy="250772"/>
              </a:xfrm>
              <a:custGeom>
                <a:avLst/>
                <a:gdLst>
                  <a:gd name="T0" fmla="*/ 16 w 20"/>
                  <a:gd name="T1" fmla="*/ 16 h 23"/>
                  <a:gd name="T2" fmla="*/ 20 w 20"/>
                  <a:gd name="T3" fmla="*/ 12 h 23"/>
                  <a:gd name="T4" fmla="*/ 16 w 20"/>
                  <a:gd name="T5" fmla="*/ 8 h 23"/>
                  <a:gd name="T6" fmla="*/ 16 w 20"/>
                  <a:gd name="T7" fmla="*/ 1 h 23"/>
                  <a:gd name="T8" fmla="*/ 8 w 20"/>
                  <a:gd name="T9" fmla="*/ 1 h 23"/>
                  <a:gd name="T10" fmla="*/ 7 w 20"/>
                  <a:gd name="T11" fmla="*/ 6 h 23"/>
                  <a:gd name="T12" fmla="*/ 8 w 20"/>
                  <a:gd name="T13" fmla="*/ 10 h 23"/>
                  <a:gd name="T14" fmla="*/ 4 w 20"/>
                  <a:gd name="T15" fmla="*/ 10 h 23"/>
                  <a:gd name="T16" fmla="*/ 2 w 20"/>
                  <a:gd name="T17" fmla="*/ 15 h 23"/>
                  <a:gd name="T18" fmla="*/ 12 w 20"/>
                  <a:gd name="T19" fmla="*/ 21 h 23"/>
                  <a:gd name="T20" fmla="*/ 16 w 20"/>
                  <a:gd name="T21" fmla="*/ 1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23">
                    <a:moveTo>
                      <a:pt x="16" y="16"/>
                    </a:moveTo>
                    <a:cubicBezTo>
                      <a:pt x="16" y="14"/>
                      <a:pt x="19" y="13"/>
                      <a:pt x="20" y="12"/>
                    </a:cubicBezTo>
                    <a:cubicBezTo>
                      <a:pt x="17" y="11"/>
                      <a:pt x="16" y="11"/>
                      <a:pt x="16" y="8"/>
                    </a:cubicBezTo>
                    <a:cubicBezTo>
                      <a:pt x="16" y="7"/>
                      <a:pt x="17" y="2"/>
                      <a:pt x="16" y="1"/>
                    </a:cubicBezTo>
                    <a:cubicBezTo>
                      <a:pt x="15" y="0"/>
                      <a:pt x="10" y="1"/>
                      <a:pt x="8" y="1"/>
                    </a:cubicBezTo>
                    <a:cubicBezTo>
                      <a:pt x="6" y="1"/>
                      <a:pt x="6" y="4"/>
                      <a:pt x="7" y="6"/>
                    </a:cubicBezTo>
                    <a:cubicBezTo>
                      <a:pt x="8" y="7"/>
                      <a:pt x="12" y="10"/>
                      <a:pt x="8" y="10"/>
                    </a:cubicBezTo>
                    <a:cubicBezTo>
                      <a:pt x="7" y="10"/>
                      <a:pt x="5" y="10"/>
                      <a:pt x="4" y="10"/>
                    </a:cubicBezTo>
                    <a:cubicBezTo>
                      <a:pt x="2" y="10"/>
                      <a:pt x="2" y="14"/>
                      <a:pt x="2" y="15"/>
                    </a:cubicBezTo>
                    <a:cubicBezTo>
                      <a:pt x="0" y="21"/>
                      <a:pt x="8" y="20"/>
                      <a:pt x="12" y="21"/>
                    </a:cubicBezTo>
                    <a:cubicBezTo>
                      <a:pt x="13" y="23"/>
                      <a:pt x="16" y="17"/>
                      <a:pt x="16" y="16"/>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57" name="Freeform 635">
                <a:extLst>
                  <a:ext uri="{FF2B5EF4-FFF2-40B4-BE49-F238E27FC236}">
                    <a16:creationId xmlns:a16="http://schemas.microsoft.com/office/drawing/2014/main" id="{1F570510-0666-DB30-A927-64A0462F9B3B}"/>
                  </a:ext>
                </a:extLst>
              </p:cNvPr>
              <p:cNvSpPr>
                <a:spLocks/>
              </p:cNvSpPr>
              <p:nvPr/>
            </p:nvSpPr>
            <p:spPr bwMode="auto">
              <a:xfrm>
                <a:off x="5708526" y="6408083"/>
                <a:ext cx="1529904" cy="1039977"/>
              </a:xfrm>
              <a:custGeom>
                <a:avLst/>
                <a:gdLst>
                  <a:gd name="T0" fmla="*/ 132 w 150"/>
                  <a:gd name="T1" fmla="*/ 88 h 96"/>
                  <a:gd name="T2" fmla="*/ 130 w 150"/>
                  <a:gd name="T3" fmla="*/ 80 h 96"/>
                  <a:gd name="T4" fmla="*/ 144 w 150"/>
                  <a:gd name="T5" fmla="*/ 78 h 96"/>
                  <a:gd name="T6" fmla="*/ 146 w 150"/>
                  <a:gd name="T7" fmla="*/ 68 h 96"/>
                  <a:gd name="T8" fmla="*/ 146 w 150"/>
                  <a:gd name="T9" fmla="*/ 61 h 96"/>
                  <a:gd name="T10" fmla="*/ 132 w 150"/>
                  <a:gd name="T11" fmla="*/ 64 h 96"/>
                  <a:gd name="T12" fmla="*/ 126 w 150"/>
                  <a:gd name="T13" fmla="*/ 76 h 96"/>
                  <a:gd name="T14" fmla="*/ 110 w 150"/>
                  <a:gd name="T15" fmla="*/ 76 h 96"/>
                  <a:gd name="T16" fmla="*/ 102 w 150"/>
                  <a:gd name="T17" fmla="*/ 69 h 96"/>
                  <a:gd name="T18" fmla="*/ 96 w 150"/>
                  <a:gd name="T19" fmla="*/ 51 h 96"/>
                  <a:gd name="T20" fmla="*/ 98 w 150"/>
                  <a:gd name="T21" fmla="*/ 38 h 96"/>
                  <a:gd name="T22" fmla="*/ 90 w 150"/>
                  <a:gd name="T23" fmla="*/ 35 h 96"/>
                  <a:gd name="T24" fmla="*/ 82 w 150"/>
                  <a:gd name="T25" fmla="*/ 24 h 96"/>
                  <a:gd name="T26" fmla="*/ 75 w 150"/>
                  <a:gd name="T27" fmla="*/ 17 h 96"/>
                  <a:gd name="T28" fmla="*/ 68 w 150"/>
                  <a:gd name="T29" fmla="*/ 20 h 96"/>
                  <a:gd name="T30" fmla="*/ 59 w 150"/>
                  <a:gd name="T31" fmla="*/ 10 h 96"/>
                  <a:gd name="T32" fmla="*/ 45 w 150"/>
                  <a:gd name="T33" fmla="*/ 6 h 96"/>
                  <a:gd name="T34" fmla="*/ 29 w 150"/>
                  <a:gd name="T35" fmla="*/ 8 h 96"/>
                  <a:gd name="T36" fmla="*/ 13 w 150"/>
                  <a:gd name="T37" fmla="*/ 1 h 96"/>
                  <a:gd name="T38" fmla="*/ 7 w 150"/>
                  <a:gd name="T39" fmla="*/ 16 h 96"/>
                  <a:gd name="T40" fmla="*/ 15 w 150"/>
                  <a:gd name="T41" fmla="*/ 28 h 96"/>
                  <a:gd name="T42" fmla="*/ 15 w 150"/>
                  <a:gd name="T43" fmla="*/ 32 h 96"/>
                  <a:gd name="T44" fmla="*/ 25 w 150"/>
                  <a:gd name="T45" fmla="*/ 38 h 96"/>
                  <a:gd name="T46" fmla="*/ 26 w 150"/>
                  <a:gd name="T47" fmla="*/ 44 h 96"/>
                  <a:gd name="T48" fmla="*/ 36 w 150"/>
                  <a:gd name="T49" fmla="*/ 53 h 96"/>
                  <a:gd name="T50" fmla="*/ 36 w 150"/>
                  <a:gd name="T51" fmla="*/ 47 h 96"/>
                  <a:gd name="T52" fmla="*/ 32 w 150"/>
                  <a:gd name="T53" fmla="*/ 42 h 96"/>
                  <a:gd name="T54" fmla="*/ 26 w 150"/>
                  <a:gd name="T55" fmla="*/ 32 h 96"/>
                  <a:gd name="T56" fmla="*/ 20 w 150"/>
                  <a:gd name="T57" fmla="*/ 23 h 96"/>
                  <a:gd name="T58" fmla="*/ 13 w 150"/>
                  <a:gd name="T59" fmla="*/ 16 h 96"/>
                  <a:gd name="T60" fmla="*/ 11 w 150"/>
                  <a:gd name="T61" fmla="*/ 5 h 96"/>
                  <a:gd name="T62" fmla="*/ 15 w 150"/>
                  <a:gd name="T63" fmla="*/ 7 h 96"/>
                  <a:gd name="T64" fmla="*/ 20 w 150"/>
                  <a:gd name="T65" fmla="*/ 9 h 96"/>
                  <a:gd name="T66" fmla="*/ 23 w 150"/>
                  <a:gd name="T67" fmla="*/ 19 h 96"/>
                  <a:gd name="T68" fmla="*/ 23 w 150"/>
                  <a:gd name="T69" fmla="*/ 20 h 96"/>
                  <a:gd name="T70" fmla="*/ 32 w 150"/>
                  <a:gd name="T71" fmla="*/ 27 h 96"/>
                  <a:gd name="T72" fmla="*/ 36 w 150"/>
                  <a:gd name="T73" fmla="*/ 33 h 96"/>
                  <a:gd name="T74" fmla="*/ 38 w 150"/>
                  <a:gd name="T75" fmla="*/ 38 h 96"/>
                  <a:gd name="T76" fmla="*/ 46 w 150"/>
                  <a:gd name="T77" fmla="*/ 45 h 96"/>
                  <a:gd name="T78" fmla="*/ 54 w 150"/>
                  <a:gd name="T79" fmla="*/ 53 h 96"/>
                  <a:gd name="T80" fmla="*/ 56 w 150"/>
                  <a:gd name="T81" fmla="*/ 59 h 96"/>
                  <a:gd name="T82" fmla="*/ 58 w 150"/>
                  <a:gd name="T83" fmla="*/ 65 h 96"/>
                  <a:gd name="T84" fmla="*/ 60 w 150"/>
                  <a:gd name="T85" fmla="*/ 72 h 96"/>
                  <a:gd name="T86" fmla="*/ 68 w 150"/>
                  <a:gd name="T87" fmla="*/ 77 h 96"/>
                  <a:gd name="T88" fmla="*/ 89 w 150"/>
                  <a:gd name="T89" fmla="*/ 86 h 96"/>
                  <a:gd name="T90" fmla="*/ 113 w 150"/>
                  <a:gd name="T91" fmla="*/ 88 h 96"/>
                  <a:gd name="T92" fmla="*/ 126 w 150"/>
                  <a:gd name="T93" fmla="*/ 8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0" h="96">
                    <a:moveTo>
                      <a:pt x="126" y="89"/>
                    </a:moveTo>
                    <a:cubicBezTo>
                      <a:pt x="127" y="89"/>
                      <a:pt x="134" y="90"/>
                      <a:pt x="132" y="88"/>
                    </a:cubicBezTo>
                    <a:cubicBezTo>
                      <a:pt x="131" y="86"/>
                      <a:pt x="129" y="85"/>
                      <a:pt x="128" y="83"/>
                    </a:cubicBezTo>
                    <a:cubicBezTo>
                      <a:pt x="128" y="83"/>
                      <a:pt x="129" y="80"/>
                      <a:pt x="130" y="80"/>
                    </a:cubicBezTo>
                    <a:cubicBezTo>
                      <a:pt x="131" y="79"/>
                      <a:pt x="136" y="80"/>
                      <a:pt x="138" y="80"/>
                    </a:cubicBezTo>
                    <a:cubicBezTo>
                      <a:pt x="141" y="80"/>
                      <a:pt x="140" y="75"/>
                      <a:pt x="144" y="78"/>
                    </a:cubicBezTo>
                    <a:cubicBezTo>
                      <a:pt x="145" y="76"/>
                      <a:pt x="146" y="75"/>
                      <a:pt x="146" y="73"/>
                    </a:cubicBezTo>
                    <a:cubicBezTo>
                      <a:pt x="146" y="71"/>
                      <a:pt x="145" y="69"/>
                      <a:pt x="146" y="68"/>
                    </a:cubicBezTo>
                    <a:cubicBezTo>
                      <a:pt x="147" y="66"/>
                      <a:pt x="150" y="64"/>
                      <a:pt x="150" y="63"/>
                    </a:cubicBezTo>
                    <a:cubicBezTo>
                      <a:pt x="149" y="61"/>
                      <a:pt x="148" y="61"/>
                      <a:pt x="146" y="61"/>
                    </a:cubicBezTo>
                    <a:cubicBezTo>
                      <a:pt x="143" y="61"/>
                      <a:pt x="139" y="61"/>
                      <a:pt x="136" y="62"/>
                    </a:cubicBezTo>
                    <a:cubicBezTo>
                      <a:pt x="134" y="62"/>
                      <a:pt x="133" y="63"/>
                      <a:pt x="132" y="64"/>
                    </a:cubicBezTo>
                    <a:cubicBezTo>
                      <a:pt x="131" y="66"/>
                      <a:pt x="132" y="68"/>
                      <a:pt x="131" y="70"/>
                    </a:cubicBezTo>
                    <a:cubicBezTo>
                      <a:pt x="131" y="71"/>
                      <a:pt x="126" y="76"/>
                      <a:pt x="126" y="76"/>
                    </a:cubicBezTo>
                    <a:cubicBezTo>
                      <a:pt x="122" y="75"/>
                      <a:pt x="118" y="76"/>
                      <a:pt x="114" y="78"/>
                    </a:cubicBezTo>
                    <a:cubicBezTo>
                      <a:pt x="112" y="78"/>
                      <a:pt x="111" y="77"/>
                      <a:pt x="110" y="76"/>
                    </a:cubicBezTo>
                    <a:cubicBezTo>
                      <a:pt x="109" y="75"/>
                      <a:pt x="107" y="75"/>
                      <a:pt x="105" y="74"/>
                    </a:cubicBezTo>
                    <a:cubicBezTo>
                      <a:pt x="103" y="74"/>
                      <a:pt x="103" y="71"/>
                      <a:pt x="102" y="69"/>
                    </a:cubicBezTo>
                    <a:cubicBezTo>
                      <a:pt x="101" y="67"/>
                      <a:pt x="99" y="66"/>
                      <a:pt x="98" y="64"/>
                    </a:cubicBezTo>
                    <a:cubicBezTo>
                      <a:pt x="97" y="60"/>
                      <a:pt x="95" y="55"/>
                      <a:pt x="96" y="51"/>
                    </a:cubicBezTo>
                    <a:cubicBezTo>
                      <a:pt x="96" y="48"/>
                      <a:pt x="95" y="44"/>
                      <a:pt x="97" y="41"/>
                    </a:cubicBezTo>
                    <a:cubicBezTo>
                      <a:pt x="98" y="40"/>
                      <a:pt x="98" y="39"/>
                      <a:pt x="98" y="38"/>
                    </a:cubicBezTo>
                    <a:cubicBezTo>
                      <a:pt x="99" y="36"/>
                      <a:pt x="97" y="37"/>
                      <a:pt x="96" y="36"/>
                    </a:cubicBezTo>
                    <a:cubicBezTo>
                      <a:pt x="94" y="36"/>
                      <a:pt x="92" y="35"/>
                      <a:pt x="90" y="35"/>
                    </a:cubicBezTo>
                    <a:cubicBezTo>
                      <a:pt x="89" y="34"/>
                      <a:pt x="87" y="32"/>
                      <a:pt x="87" y="30"/>
                    </a:cubicBezTo>
                    <a:cubicBezTo>
                      <a:pt x="87" y="27"/>
                      <a:pt x="84" y="26"/>
                      <a:pt x="82" y="24"/>
                    </a:cubicBezTo>
                    <a:cubicBezTo>
                      <a:pt x="81" y="22"/>
                      <a:pt x="81" y="20"/>
                      <a:pt x="80" y="18"/>
                    </a:cubicBezTo>
                    <a:cubicBezTo>
                      <a:pt x="79" y="17"/>
                      <a:pt x="77" y="17"/>
                      <a:pt x="75" y="17"/>
                    </a:cubicBezTo>
                    <a:cubicBezTo>
                      <a:pt x="74" y="16"/>
                      <a:pt x="72" y="16"/>
                      <a:pt x="71" y="17"/>
                    </a:cubicBezTo>
                    <a:cubicBezTo>
                      <a:pt x="71" y="18"/>
                      <a:pt x="70" y="20"/>
                      <a:pt x="68" y="20"/>
                    </a:cubicBezTo>
                    <a:cubicBezTo>
                      <a:pt x="66" y="20"/>
                      <a:pt x="63" y="18"/>
                      <a:pt x="62" y="16"/>
                    </a:cubicBezTo>
                    <a:cubicBezTo>
                      <a:pt x="61" y="13"/>
                      <a:pt x="61" y="12"/>
                      <a:pt x="59" y="10"/>
                    </a:cubicBezTo>
                    <a:cubicBezTo>
                      <a:pt x="57" y="9"/>
                      <a:pt x="54" y="6"/>
                      <a:pt x="52" y="6"/>
                    </a:cubicBezTo>
                    <a:cubicBezTo>
                      <a:pt x="51" y="5"/>
                      <a:pt x="45" y="5"/>
                      <a:pt x="45" y="6"/>
                    </a:cubicBezTo>
                    <a:cubicBezTo>
                      <a:pt x="43" y="9"/>
                      <a:pt x="42" y="8"/>
                      <a:pt x="39" y="8"/>
                    </a:cubicBezTo>
                    <a:cubicBezTo>
                      <a:pt x="35" y="8"/>
                      <a:pt x="32" y="8"/>
                      <a:pt x="29" y="8"/>
                    </a:cubicBezTo>
                    <a:cubicBezTo>
                      <a:pt x="28" y="8"/>
                      <a:pt x="25" y="6"/>
                      <a:pt x="23" y="5"/>
                    </a:cubicBezTo>
                    <a:cubicBezTo>
                      <a:pt x="20" y="4"/>
                      <a:pt x="17" y="3"/>
                      <a:pt x="13" y="1"/>
                    </a:cubicBezTo>
                    <a:cubicBezTo>
                      <a:pt x="9" y="0"/>
                      <a:pt x="4" y="1"/>
                      <a:pt x="0" y="2"/>
                    </a:cubicBezTo>
                    <a:cubicBezTo>
                      <a:pt x="1" y="7"/>
                      <a:pt x="5" y="11"/>
                      <a:pt x="7" y="16"/>
                    </a:cubicBezTo>
                    <a:cubicBezTo>
                      <a:pt x="8" y="18"/>
                      <a:pt x="11" y="20"/>
                      <a:pt x="13" y="21"/>
                    </a:cubicBezTo>
                    <a:cubicBezTo>
                      <a:pt x="14" y="23"/>
                      <a:pt x="16" y="26"/>
                      <a:pt x="15" y="28"/>
                    </a:cubicBezTo>
                    <a:cubicBezTo>
                      <a:pt x="15" y="28"/>
                      <a:pt x="8" y="26"/>
                      <a:pt x="12" y="29"/>
                    </a:cubicBezTo>
                    <a:cubicBezTo>
                      <a:pt x="13" y="30"/>
                      <a:pt x="14" y="31"/>
                      <a:pt x="15" y="32"/>
                    </a:cubicBezTo>
                    <a:cubicBezTo>
                      <a:pt x="17" y="32"/>
                      <a:pt x="18" y="32"/>
                      <a:pt x="19" y="33"/>
                    </a:cubicBezTo>
                    <a:cubicBezTo>
                      <a:pt x="21" y="34"/>
                      <a:pt x="23" y="36"/>
                      <a:pt x="25" y="38"/>
                    </a:cubicBezTo>
                    <a:cubicBezTo>
                      <a:pt x="26" y="39"/>
                      <a:pt x="25" y="41"/>
                      <a:pt x="24" y="42"/>
                    </a:cubicBezTo>
                    <a:cubicBezTo>
                      <a:pt x="23" y="43"/>
                      <a:pt x="25" y="44"/>
                      <a:pt x="26" y="44"/>
                    </a:cubicBezTo>
                    <a:cubicBezTo>
                      <a:pt x="29" y="46"/>
                      <a:pt x="31" y="48"/>
                      <a:pt x="33" y="50"/>
                    </a:cubicBezTo>
                    <a:cubicBezTo>
                      <a:pt x="34" y="51"/>
                      <a:pt x="35" y="53"/>
                      <a:pt x="36" y="53"/>
                    </a:cubicBezTo>
                    <a:cubicBezTo>
                      <a:pt x="37" y="53"/>
                      <a:pt x="38" y="51"/>
                      <a:pt x="37" y="50"/>
                    </a:cubicBezTo>
                    <a:cubicBezTo>
                      <a:pt x="37" y="49"/>
                      <a:pt x="36" y="48"/>
                      <a:pt x="36" y="47"/>
                    </a:cubicBezTo>
                    <a:cubicBezTo>
                      <a:pt x="35" y="46"/>
                      <a:pt x="33" y="47"/>
                      <a:pt x="32" y="46"/>
                    </a:cubicBezTo>
                    <a:cubicBezTo>
                      <a:pt x="30" y="44"/>
                      <a:pt x="32" y="44"/>
                      <a:pt x="32" y="42"/>
                    </a:cubicBezTo>
                    <a:cubicBezTo>
                      <a:pt x="32" y="42"/>
                      <a:pt x="30" y="40"/>
                      <a:pt x="30" y="39"/>
                    </a:cubicBezTo>
                    <a:cubicBezTo>
                      <a:pt x="28" y="37"/>
                      <a:pt x="28" y="34"/>
                      <a:pt x="26" y="32"/>
                    </a:cubicBezTo>
                    <a:cubicBezTo>
                      <a:pt x="24" y="31"/>
                      <a:pt x="22" y="29"/>
                      <a:pt x="21" y="27"/>
                    </a:cubicBezTo>
                    <a:cubicBezTo>
                      <a:pt x="21" y="26"/>
                      <a:pt x="21" y="24"/>
                      <a:pt x="20" y="23"/>
                    </a:cubicBezTo>
                    <a:cubicBezTo>
                      <a:pt x="19" y="22"/>
                      <a:pt x="18" y="21"/>
                      <a:pt x="17" y="20"/>
                    </a:cubicBezTo>
                    <a:cubicBezTo>
                      <a:pt x="16" y="18"/>
                      <a:pt x="15" y="17"/>
                      <a:pt x="13" y="16"/>
                    </a:cubicBezTo>
                    <a:cubicBezTo>
                      <a:pt x="12" y="15"/>
                      <a:pt x="12" y="13"/>
                      <a:pt x="12" y="12"/>
                    </a:cubicBezTo>
                    <a:cubicBezTo>
                      <a:pt x="12" y="11"/>
                      <a:pt x="10" y="6"/>
                      <a:pt x="11" y="5"/>
                    </a:cubicBezTo>
                    <a:cubicBezTo>
                      <a:pt x="12" y="4"/>
                      <a:pt x="13" y="7"/>
                      <a:pt x="14" y="7"/>
                    </a:cubicBezTo>
                    <a:cubicBezTo>
                      <a:pt x="15" y="7"/>
                      <a:pt x="15" y="7"/>
                      <a:pt x="15" y="7"/>
                    </a:cubicBezTo>
                    <a:cubicBezTo>
                      <a:pt x="17" y="6"/>
                      <a:pt x="17" y="7"/>
                      <a:pt x="18" y="8"/>
                    </a:cubicBezTo>
                    <a:cubicBezTo>
                      <a:pt x="19" y="8"/>
                      <a:pt x="20" y="8"/>
                      <a:pt x="20" y="9"/>
                    </a:cubicBezTo>
                    <a:cubicBezTo>
                      <a:pt x="20" y="11"/>
                      <a:pt x="21" y="13"/>
                      <a:pt x="22" y="15"/>
                    </a:cubicBezTo>
                    <a:cubicBezTo>
                      <a:pt x="22" y="16"/>
                      <a:pt x="23" y="18"/>
                      <a:pt x="23" y="19"/>
                    </a:cubicBezTo>
                    <a:cubicBezTo>
                      <a:pt x="23" y="20"/>
                      <a:pt x="22" y="21"/>
                      <a:pt x="22" y="22"/>
                    </a:cubicBezTo>
                    <a:cubicBezTo>
                      <a:pt x="23" y="22"/>
                      <a:pt x="23" y="20"/>
                      <a:pt x="23" y="20"/>
                    </a:cubicBezTo>
                    <a:cubicBezTo>
                      <a:pt x="24" y="19"/>
                      <a:pt x="25" y="22"/>
                      <a:pt x="26" y="22"/>
                    </a:cubicBezTo>
                    <a:cubicBezTo>
                      <a:pt x="27" y="23"/>
                      <a:pt x="32" y="26"/>
                      <a:pt x="32" y="27"/>
                    </a:cubicBezTo>
                    <a:cubicBezTo>
                      <a:pt x="32" y="29"/>
                      <a:pt x="33" y="30"/>
                      <a:pt x="34" y="30"/>
                    </a:cubicBezTo>
                    <a:cubicBezTo>
                      <a:pt x="35" y="31"/>
                      <a:pt x="35" y="32"/>
                      <a:pt x="36" y="33"/>
                    </a:cubicBezTo>
                    <a:cubicBezTo>
                      <a:pt x="37" y="34"/>
                      <a:pt x="38" y="33"/>
                      <a:pt x="38" y="34"/>
                    </a:cubicBezTo>
                    <a:cubicBezTo>
                      <a:pt x="39" y="35"/>
                      <a:pt x="37" y="36"/>
                      <a:pt x="38" y="38"/>
                    </a:cubicBezTo>
                    <a:cubicBezTo>
                      <a:pt x="40" y="39"/>
                      <a:pt x="42" y="40"/>
                      <a:pt x="44" y="42"/>
                    </a:cubicBezTo>
                    <a:cubicBezTo>
                      <a:pt x="45" y="43"/>
                      <a:pt x="45" y="44"/>
                      <a:pt x="46" y="45"/>
                    </a:cubicBezTo>
                    <a:cubicBezTo>
                      <a:pt x="47" y="46"/>
                      <a:pt x="48" y="46"/>
                      <a:pt x="49" y="48"/>
                    </a:cubicBezTo>
                    <a:cubicBezTo>
                      <a:pt x="51" y="49"/>
                      <a:pt x="52" y="51"/>
                      <a:pt x="54" y="53"/>
                    </a:cubicBezTo>
                    <a:cubicBezTo>
                      <a:pt x="55" y="54"/>
                      <a:pt x="56" y="55"/>
                      <a:pt x="57" y="56"/>
                    </a:cubicBezTo>
                    <a:cubicBezTo>
                      <a:pt x="58" y="58"/>
                      <a:pt x="56" y="58"/>
                      <a:pt x="56" y="59"/>
                    </a:cubicBezTo>
                    <a:cubicBezTo>
                      <a:pt x="56" y="60"/>
                      <a:pt x="59" y="59"/>
                      <a:pt x="59" y="61"/>
                    </a:cubicBezTo>
                    <a:cubicBezTo>
                      <a:pt x="58" y="63"/>
                      <a:pt x="57" y="63"/>
                      <a:pt x="58" y="65"/>
                    </a:cubicBezTo>
                    <a:cubicBezTo>
                      <a:pt x="58" y="65"/>
                      <a:pt x="56" y="67"/>
                      <a:pt x="57" y="68"/>
                    </a:cubicBezTo>
                    <a:cubicBezTo>
                      <a:pt x="58" y="69"/>
                      <a:pt x="59" y="71"/>
                      <a:pt x="60" y="72"/>
                    </a:cubicBezTo>
                    <a:cubicBezTo>
                      <a:pt x="61" y="73"/>
                      <a:pt x="62" y="73"/>
                      <a:pt x="63" y="73"/>
                    </a:cubicBezTo>
                    <a:cubicBezTo>
                      <a:pt x="66" y="74"/>
                      <a:pt x="66" y="76"/>
                      <a:pt x="68" y="77"/>
                    </a:cubicBezTo>
                    <a:cubicBezTo>
                      <a:pt x="71" y="79"/>
                      <a:pt x="75" y="79"/>
                      <a:pt x="77" y="81"/>
                    </a:cubicBezTo>
                    <a:cubicBezTo>
                      <a:pt x="81" y="83"/>
                      <a:pt x="85" y="85"/>
                      <a:pt x="89" y="86"/>
                    </a:cubicBezTo>
                    <a:cubicBezTo>
                      <a:pt x="92" y="88"/>
                      <a:pt x="97" y="90"/>
                      <a:pt x="101" y="91"/>
                    </a:cubicBezTo>
                    <a:cubicBezTo>
                      <a:pt x="105" y="91"/>
                      <a:pt x="108" y="87"/>
                      <a:pt x="113" y="88"/>
                    </a:cubicBezTo>
                    <a:cubicBezTo>
                      <a:pt x="117" y="89"/>
                      <a:pt x="120" y="93"/>
                      <a:pt x="123" y="96"/>
                    </a:cubicBezTo>
                    <a:cubicBezTo>
                      <a:pt x="123" y="95"/>
                      <a:pt x="124" y="90"/>
                      <a:pt x="126" y="89"/>
                    </a:cubicBezTo>
                    <a:cubicBezTo>
                      <a:pt x="127" y="89"/>
                      <a:pt x="125" y="89"/>
                      <a:pt x="126" y="89"/>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58" name="Freeform 636">
                <a:extLst>
                  <a:ext uri="{FF2B5EF4-FFF2-40B4-BE49-F238E27FC236}">
                    <a16:creationId xmlns:a16="http://schemas.microsoft.com/office/drawing/2014/main" id="{E8F8FD89-83A7-32A6-8286-2B40BC88E9D3}"/>
                  </a:ext>
                </a:extLst>
              </p:cNvPr>
              <p:cNvSpPr>
                <a:spLocks/>
              </p:cNvSpPr>
              <p:nvPr/>
            </p:nvSpPr>
            <p:spPr bwMode="auto">
              <a:xfrm>
                <a:off x="7105999" y="7374303"/>
                <a:ext cx="306678" cy="173330"/>
              </a:xfrm>
              <a:custGeom>
                <a:avLst/>
                <a:gdLst>
                  <a:gd name="T0" fmla="*/ 12 w 30"/>
                  <a:gd name="T1" fmla="*/ 15 h 16"/>
                  <a:gd name="T2" fmla="*/ 13 w 30"/>
                  <a:gd name="T3" fmla="*/ 13 h 16"/>
                  <a:gd name="T4" fmla="*/ 16 w 30"/>
                  <a:gd name="T5" fmla="*/ 11 h 16"/>
                  <a:gd name="T6" fmla="*/ 20 w 30"/>
                  <a:gd name="T7" fmla="*/ 10 h 16"/>
                  <a:gd name="T8" fmla="*/ 24 w 30"/>
                  <a:gd name="T9" fmla="*/ 7 h 16"/>
                  <a:gd name="T10" fmla="*/ 30 w 30"/>
                  <a:gd name="T11" fmla="*/ 5 h 16"/>
                  <a:gd name="T12" fmla="*/ 20 w 30"/>
                  <a:gd name="T13" fmla="*/ 1 h 16"/>
                  <a:gd name="T14" fmla="*/ 14 w 30"/>
                  <a:gd name="T15" fmla="*/ 2 h 16"/>
                  <a:gd name="T16" fmla="*/ 8 w 30"/>
                  <a:gd name="T17" fmla="*/ 1 h 16"/>
                  <a:gd name="T18" fmla="*/ 2 w 30"/>
                  <a:gd name="T19" fmla="*/ 4 h 16"/>
                  <a:gd name="T20" fmla="*/ 1 w 30"/>
                  <a:gd name="T21" fmla="*/ 9 h 16"/>
                  <a:gd name="T22" fmla="*/ 8 w 30"/>
                  <a:gd name="T23" fmla="*/ 14 h 16"/>
                  <a:gd name="T24" fmla="*/ 10 w 30"/>
                  <a:gd name="T25" fmla="*/ 14 h 16"/>
                  <a:gd name="T26" fmla="*/ 9 w 30"/>
                  <a:gd name="T27" fmla="*/ 16 h 16"/>
                  <a:gd name="T28" fmla="*/ 12 w 30"/>
                  <a:gd name="T29" fmla="*/ 1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 h="16">
                    <a:moveTo>
                      <a:pt x="12" y="15"/>
                    </a:moveTo>
                    <a:cubicBezTo>
                      <a:pt x="13" y="15"/>
                      <a:pt x="13" y="14"/>
                      <a:pt x="13" y="13"/>
                    </a:cubicBezTo>
                    <a:cubicBezTo>
                      <a:pt x="13" y="12"/>
                      <a:pt x="15" y="11"/>
                      <a:pt x="16" y="11"/>
                    </a:cubicBezTo>
                    <a:cubicBezTo>
                      <a:pt x="18" y="10"/>
                      <a:pt x="18" y="12"/>
                      <a:pt x="20" y="10"/>
                    </a:cubicBezTo>
                    <a:cubicBezTo>
                      <a:pt x="21" y="9"/>
                      <a:pt x="22" y="6"/>
                      <a:pt x="24" y="7"/>
                    </a:cubicBezTo>
                    <a:cubicBezTo>
                      <a:pt x="27" y="7"/>
                      <a:pt x="27" y="6"/>
                      <a:pt x="30" y="5"/>
                    </a:cubicBezTo>
                    <a:cubicBezTo>
                      <a:pt x="26" y="3"/>
                      <a:pt x="25" y="0"/>
                      <a:pt x="20" y="1"/>
                    </a:cubicBezTo>
                    <a:cubicBezTo>
                      <a:pt x="18" y="1"/>
                      <a:pt x="16" y="2"/>
                      <a:pt x="14" y="2"/>
                    </a:cubicBezTo>
                    <a:cubicBezTo>
                      <a:pt x="12" y="2"/>
                      <a:pt x="10" y="1"/>
                      <a:pt x="8" y="1"/>
                    </a:cubicBezTo>
                    <a:cubicBezTo>
                      <a:pt x="5" y="2"/>
                      <a:pt x="4" y="2"/>
                      <a:pt x="2" y="4"/>
                    </a:cubicBezTo>
                    <a:cubicBezTo>
                      <a:pt x="2" y="5"/>
                      <a:pt x="0" y="7"/>
                      <a:pt x="1" y="9"/>
                    </a:cubicBezTo>
                    <a:cubicBezTo>
                      <a:pt x="4" y="11"/>
                      <a:pt x="8" y="9"/>
                      <a:pt x="8" y="14"/>
                    </a:cubicBezTo>
                    <a:cubicBezTo>
                      <a:pt x="8" y="14"/>
                      <a:pt x="10" y="14"/>
                      <a:pt x="10" y="14"/>
                    </a:cubicBezTo>
                    <a:cubicBezTo>
                      <a:pt x="10" y="14"/>
                      <a:pt x="9" y="16"/>
                      <a:pt x="9" y="16"/>
                    </a:cubicBezTo>
                    <a:cubicBezTo>
                      <a:pt x="10" y="16"/>
                      <a:pt x="12" y="16"/>
                      <a:pt x="12" y="15"/>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59" name="Freeform 637">
                <a:extLst>
                  <a:ext uri="{FF2B5EF4-FFF2-40B4-BE49-F238E27FC236}">
                    <a16:creationId xmlns:a16="http://schemas.microsoft.com/office/drawing/2014/main" id="{9DC1BE27-547F-3A2A-DCA7-F55E3AB8547C}"/>
                  </a:ext>
                </a:extLst>
              </p:cNvPr>
              <p:cNvSpPr>
                <a:spLocks/>
              </p:cNvSpPr>
              <p:nvPr/>
            </p:nvSpPr>
            <p:spPr bwMode="auto">
              <a:xfrm>
                <a:off x="7105999" y="7230476"/>
                <a:ext cx="73184" cy="162265"/>
              </a:xfrm>
              <a:custGeom>
                <a:avLst/>
                <a:gdLst>
                  <a:gd name="T0" fmla="*/ 5 w 7"/>
                  <a:gd name="T1" fmla="*/ 1 h 15"/>
                  <a:gd name="T2" fmla="*/ 2 w 7"/>
                  <a:gd name="T3" fmla="*/ 4 h 15"/>
                  <a:gd name="T4" fmla="*/ 1 w 7"/>
                  <a:gd name="T5" fmla="*/ 6 h 15"/>
                  <a:gd name="T6" fmla="*/ 2 w 7"/>
                  <a:gd name="T7" fmla="*/ 14 h 15"/>
                  <a:gd name="T8" fmla="*/ 6 w 7"/>
                  <a:gd name="T9" fmla="*/ 8 h 15"/>
                  <a:gd name="T10" fmla="*/ 7 w 7"/>
                  <a:gd name="T11" fmla="*/ 2 h 15"/>
                  <a:gd name="T12" fmla="*/ 5 w 7"/>
                  <a:gd name="T13" fmla="*/ 1 h 15"/>
                  <a:gd name="T14" fmla="*/ 5 w 7"/>
                  <a:gd name="T15" fmla="*/ 1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15">
                    <a:moveTo>
                      <a:pt x="5" y="1"/>
                    </a:moveTo>
                    <a:cubicBezTo>
                      <a:pt x="4" y="0"/>
                      <a:pt x="2" y="3"/>
                      <a:pt x="2" y="4"/>
                    </a:cubicBezTo>
                    <a:cubicBezTo>
                      <a:pt x="1" y="5"/>
                      <a:pt x="1" y="4"/>
                      <a:pt x="1" y="6"/>
                    </a:cubicBezTo>
                    <a:cubicBezTo>
                      <a:pt x="1" y="7"/>
                      <a:pt x="0" y="15"/>
                      <a:pt x="2" y="14"/>
                    </a:cubicBezTo>
                    <a:cubicBezTo>
                      <a:pt x="2" y="13"/>
                      <a:pt x="5" y="10"/>
                      <a:pt x="6" y="8"/>
                    </a:cubicBezTo>
                    <a:cubicBezTo>
                      <a:pt x="6" y="5"/>
                      <a:pt x="6" y="4"/>
                      <a:pt x="7" y="2"/>
                    </a:cubicBezTo>
                    <a:cubicBezTo>
                      <a:pt x="7" y="1"/>
                      <a:pt x="6" y="1"/>
                      <a:pt x="5" y="1"/>
                    </a:cubicBezTo>
                    <a:cubicBezTo>
                      <a:pt x="4" y="0"/>
                      <a:pt x="6" y="1"/>
                      <a:pt x="5" y="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60" name="Freeform 638">
                <a:extLst>
                  <a:ext uri="{FF2B5EF4-FFF2-40B4-BE49-F238E27FC236}">
                    <a16:creationId xmlns:a16="http://schemas.microsoft.com/office/drawing/2014/main" id="{FBB056A4-3EF2-C243-113A-38FC378D075D}"/>
                  </a:ext>
                </a:extLst>
              </p:cNvPr>
              <p:cNvSpPr>
                <a:spLocks/>
              </p:cNvSpPr>
              <p:nvPr/>
            </p:nvSpPr>
            <p:spPr bwMode="auto">
              <a:xfrm>
                <a:off x="7872688" y="7134588"/>
                <a:ext cx="132428" cy="118010"/>
              </a:xfrm>
              <a:custGeom>
                <a:avLst/>
                <a:gdLst>
                  <a:gd name="T0" fmla="*/ 12 w 13"/>
                  <a:gd name="T1" fmla="*/ 3 h 11"/>
                  <a:gd name="T2" fmla="*/ 6 w 13"/>
                  <a:gd name="T3" fmla="*/ 1 h 11"/>
                  <a:gd name="T4" fmla="*/ 7 w 13"/>
                  <a:gd name="T5" fmla="*/ 5 h 11"/>
                  <a:gd name="T6" fmla="*/ 9 w 13"/>
                  <a:gd name="T7" fmla="*/ 9 h 11"/>
                  <a:gd name="T8" fmla="*/ 6 w 13"/>
                  <a:gd name="T9" fmla="*/ 10 h 11"/>
                  <a:gd name="T10" fmla="*/ 5 w 13"/>
                  <a:gd name="T11" fmla="*/ 8 h 11"/>
                  <a:gd name="T12" fmla="*/ 0 w 13"/>
                  <a:gd name="T13" fmla="*/ 9 h 11"/>
                  <a:gd name="T14" fmla="*/ 3 w 13"/>
                  <a:gd name="T15" fmla="*/ 11 h 11"/>
                  <a:gd name="T16" fmla="*/ 13 w 13"/>
                  <a:gd name="T17" fmla="*/ 11 h 11"/>
                  <a:gd name="T18" fmla="*/ 12 w 13"/>
                  <a:gd name="T19" fmla="*/ 3 h 11"/>
                  <a:gd name="T20" fmla="*/ 12 w 13"/>
                  <a:gd name="T21" fmla="*/ 3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11">
                    <a:moveTo>
                      <a:pt x="12" y="3"/>
                    </a:moveTo>
                    <a:cubicBezTo>
                      <a:pt x="10" y="3"/>
                      <a:pt x="8" y="0"/>
                      <a:pt x="6" y="1"/>
                    </a:cubicBezTo>
                    <a:cubicBezTo>
                      <a:pt x="3" y="2"/>
                      <a:pt x="7" y="3"/>
                      <a:pt x="7" y="5"/>
                    </a:cubicBezTo>
                    <a:cubicBezTo>
                      <a:pt x="8" y="6"/>
                      <a:pt x="10" y="8"/>
                      <a:pt x="9" y="9"/>
                    </a:cubicBezTo>
                    <a:cubicBezTo>
                      <a:pt x="8" y="10"/>
                      <a:pt x="7" y="10"/>
                      <a:pt x="6" y="10"/>
                    </a:cubicBezTo>
                    <a:cubicBezTo>
                      <a:pt x="4" y="9"/>
                      <a:pt x="6" y="9"/>
                      <a:pt x="5" y="8"/>
                    </a:cubicBezTo>
                    <a:cubicBezTo>
                      <a:pt x="5" y="8"/>
                      <a:pt x="0" y="9"/>
                      <a:pt x="0" y="9"/>
                    </a:cubicBezTo>
                    <a:cubicBezTo>
                      <a:pt x="0" y="11"/>
                      <a:pt x="2" y="11"/>
                      <a:pt x="3" y="11"/>
                    </a:cubicBezTo>
                    <a:cubicBezTo>
                      <a:pt x="6" y="10"/>
                      <a:pt x="9" y="11"/>
                      <a:pt x="13" y="11"/>
                    </a:cubicBezTo>
                    <a:cubicBezTo>
                      <a:pt x="13" y="8"/>
                      <a:pt x="12" y="5"/>
                      <a:pt x="12" y="3"/>
                    </a:cubicBezTo>
                    <a:cubicBezTo>
                      <a:pt x="11" y="3"/>
                      <a:pt x="12" y="5"/>
                      <a:pt x="12" y="3"/>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61" name="Freeform 639">
                <a:extLst>
                  <a:ext uri="{FF2B5EF4-FFF2-40B4-BE49-F238E27FC236}">
                    <a16:creationId xmlns:a16="http://schemas.microsoft.com/office/drawing/2014/main" id="{844E537A-A075-C2A4-6DE7-80E1E5EED194}"/>
                  </a:ext>
                </a:extLst>
              </p:cNvPr>
              <p:cNvSpPr>
                <a:spLocks/>
              </p:cNvSpPr>
              <p:nvPr/>
            </p:nvSpPr>
            <p:spPr bwMode="auto">
              <a:xfrm>
                <a:off x="7994665" y="7134588"/>
                <a:ext cx="184705" cy="162265"/>
              </a:xfrm>
              <a:custGeom>
                <a:avLst/>
                <a:gdLst>
                  <a:gd name="T0" fmla="*/ 14 w 18"/>
                  <a:gd name="T1" fmla="*/ 7 h 15"/>
                  <a:gd name="T2" fmla="*/ 8 w 18"/>
                  <a:gd name="T3" fmla="*/ 3 h 15"/>
                  <a:gd name="T4" fmla="*/ 1 w 18"/>
                  <a:gd name="T5" fmla="*/ 1 h 15"/>
                  <a:gd name="T6" fmla="*/ 0 w 18"/>
                  <a:gd name="T7" fmla="*/ 3 h 15"/>
                  <a:gd name="T8" fmla="*/ 1 w 18"/>
                  <a:gd name="T9" fmla="*/ 10 h 15"/>
                  <a:gd name="T10" fmla="*/ 2 w 18"/>
                  <a:gd name="T11" fmla="*/ 12 h 15"/>
                  <a:gd name="T12" fmla="*/ 4 w 18"/>
                  <a:gd name="T13" fmla="*/ 10 h 15"/>
                  <a:gd name="T14" fmla="*/ 13 w 18"/>
                  <a:gd name="T15" fmla="*/ 10 h 15"/>
                  <a:gd name="T16" fmla="*/ 17 w 18"/>
                  <a:gd name="T17" fmla="*/ 10 h 15"/>
                  <a:gd name="T18" fmla="*/ 14 w 18"/>
                  <a:gd name="T19" fmla="*/ 7 h 15"/>
                  <a:gd name="T20" fmla="*/ 14 w 18"/>
                  <a:gd name="T21"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15">
                    <a:moveTo>
                      <a:pt x="14" y="7"/>
                    </a:moveTo>
                    <a:cubicBezTo>
                      <a:pt x="12" y="6"/>
                      <a:pt x="10" y="4"/>
                      <a:pt x="8" y="3"/>
                    </a:cubicBezTo>
                    <a:cubicBezTo>
                      <a:pt x="7" y="2"/>
                      <a:pt x="2" y="0"/>
                      <a:pt x="1" y="1"/>
                    </a:cubicBezTo>
                    <a:cubicBezTo>
                      <a:pt x="1" y="1"/>
                      <a:pt x="3" y="3"/>
                      <a:pt x="0" y="3"/>
                    </a:cubicBezTo>
                    <a:cubicBezTo>
                      <a:pt x="0" y="5"/>
                      <a:pt x="1" y="7"/>
                      <a:pt x="1" y="10"/>
                    </a:cubicBezTo>
                    <a:cubicBezTo>
                      <a:pt x="1" y="11"/>
                      <a:pt x="1" y="11"/>
                      <a:pt x="2" y="12"/>
                    </a:cubicBezTo>
                    <a:cubicBezTo>
                      <a:pt x="3" y="15"/>
                      <a:pt x="3" y="11"/>
                      <a:pt x="4" y="10"/>
                    </a:cubicBezTo>
                    <a:cubicBezTo>
                      <a:pt x="6" y="8"/>
                      <a:pt x="11" y="10"/>
                      <a:pt x="13" y="10"/>
                    </a:cubicBezTo>
                    <a:cubicBezTo>
                      <a:pt x="15" y="10"/>
                      <a:pt x="15" y="11"/>
                      <a:pt x="17" y="10"/>
                    </a:cubicBezTo>
                    <a:cubicBezTo>
                      <a:pt x="18" y="8"/>
                      <a:pt x="17" y="7"/>
                      <a:pt x="14" y="7"/>
                    </a:cubicBezTo>
                    <a:cubicBezTo>
                      <a:pt x="12" y="7"/>
                      <a:pt x="16" y="7"/>
                      <a:pt x="14" y="7"/>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62" name="Freeform 640">
                <a:extLst>
                  <a:ext uri="{FF2B5EF4-FFF2-40B4-BE49-F238E27FC236}">
                    <a16:creationId xmlns:a16="http://schemas.microsoft.com/office/drawing/2014/main" id="{D180B78B-93F2-4A96-62BF-2EC6B6C3A81F}"/>
                  </a:ext>
                </a:extLst>
              </p:cNvPr>
              <p:cNvSpPr>
                <a:spLocks/>
              </p:cNvSpPr>
              <p:nvPr/>
            </p:nvSpPr>
            <p:spPr bwMode="auto">
              <a:xfrm>
                <a:off x="3070403" y="3527861"/>
                <a:ext cx="1982950" cy="1408762"/>
              </a:xfrm>
              <a:custGeom>
                <a:avLst/>
                <a:gdLst>
                  <a:gd name="T0" fmla="*/ 184 w 194"/>
                  <a:gd name="T1" fmla="*/ 118 h 130"/>
                  <a:gd name="T2" fmla="*/ 161 w 194"/>
                  <a:gd name="T3" fmla="*/ 97 h 130"/>
                  <a:gd name="T4" fmla="*/ 143 w 194"/>
                  <a:gd name="T5" fmla="*/ 92 h 130"/>
                  <a:gd name="T6" fmla="*/ 138 w 194"/>
                  <a:gd name="T7" fmla="*/ 76 h 130"/>
                  <a:gd name="T8" fmla="*/ 135 w 194"/>
                  <a:gd name="T9" fmla="*/ 14 h 130"/>
                  <a:gd name="T10" fmla="*/ 84 w 194"/>
                  <a:gd name="T11" fmla="*/ 8 h 130"/>
                  <a:gd name="T12" fmla="*/ 71 w 194"/>
                  <a:gd name="T13" fmla="*/ 5 h 130"/>
                  <a:gd name="T14" fmla="*/ 62 w 194"/>
                  <a:gd name="T15" fmla="*/ 1 h 130"/>
                  <a:gd name="T16" fmla="*/ 43 w 194"/>
                  <a:gd name="T17" fmla="*/ 8 h 130"/>
                  <a:gd name="T18" fmla="*/ 32 w 194"/>
                  <a:gd name="T19" fmla="*/ 11 h 130"/>
                  <a:gd name="T20" fmla="*/ 12 w 194"/>
                  <a:gd name="T21" fmla="*/ 23 h 130"/>
                  <a:gd name="T22" fmla="*/ 26 w 194"/>
                  <a:gd name="T23" fmla="*/ 38 h 130"/>
                  <a:gd name="T24" fmla="*/ 33 w 194"/>
                  <a:gd name="T25" fmla="*/ 42 h 130"/>
                  <a:gd name="T26" fmla="*/ 38 w 194"/>
                  <a:gd name="T27" fmla="*/ 45 h 130"/>
                  <a:gd name="T28" fmla="*/ 24 w 194"/>
                  <a:gd name="T29" fmla="*/ 42 h 130"/>
                  <a:gd name="T30" fmla="*/ 9 w 194"/>
                  <a:gd name="T31" fmla="*/ 46 h 130"/>
                  <a:gd name="T32" fmla="*/ 12 w 194"/>
                  <a:gd name="T33" fmla="*/ 58 h 130"/>
                  <a:gd name="T34" fmla="*/ 32 w 194"/>
                  <a:gd name="T35" fmla="*/ 58 h 130"/>
                  <a:gd name="T36" fmla="*/ 38 w 194"/>
                  <a:gd name="T37" fmla="*/ 61 h 130"/>
                  <a:gd name="T38" fmla="*/ 21 w 194"/>
                  <a:gd name="T39" fmla="*/ 71 h 130"/>
                  <a:gd name="T40" fmla="*/ 15 w 194"/>
                  <a:gd name="T41" fmla="*/ 78 h 130"/>
                  <a:gd name="T42" fmla="*/ 17 w 194"/>
                  <a:gd name="T43" fmla="*/ 84 h 130"/>
                  <a:gd name="T44" fmla="*/ 26 w 194"/>
                  <a:gd name="T45" fmla="*/ 89 h 130"/>
                  <a:gd name="T46" fmla="*/ 22 w 194"/>
                  <a:gd name="T47" fmla="*/ 94 h 130"/>
                  <a:gd name="T48" fmla="*/ 31 w 194"/>
                  <a:gd name="T49" fmla="*/ 93 h 130"/>
                  <a:gd name="T50" fmla="*/ 38 w 194"/>
                  <a:gd name="T51" fmla="*/ 102 h 130"/>
                  <a:gd name="T52" fmla="*/ 48 w 194"/>
                  <a:gd name="T53" fmla="*/ 105 h 130"/>
                  <a:gd name="T54" fmla="*/ 54 w 194"/>
                  <a:gd name="T55" fmla="*/ 103 h 130"/>
                  <a:gd name="T56" fmla="*/ 55 w 194"/>
                  <a:gd name="T57" fmla="*/ 106 h 130"/>
                  <a:gd name="T58" fmla="*/ 51 w 194"/>
                  <a:gd name="T59" fmla="*/ 114 h 130"/>
                  <a:gd name="T60" fmla="*/ 41 w 194"/>
                  <a:gd name="T61" fmla="*/ 124 h 130"/>
                  <a:gd name="T62" fmla="*/ 36 w 194"/>
                  <a:gd name="T63" fmla="*/ 126 h 130"/>
                  <a:gd name="T64" fmla="*/ 43 w 194"/>
                  <a:gd name="T65" fmla="*/ 125 h 130"/>
                  <a:gd name="T66" fmla="*/ 54 w 194"/>
                  <a:gd name="T67" fmla="*/ 118 h 130"/>
                  <a:gd name="T68" fmla="*/ 72 w 194"/>
                  <a:gd name="T69" fmla="*/ 107 h 130"/>
                  <a:gd name="T70" fmla="*/ 77 w 194"/>
                  <a:gd name="T71" fmla="*/ 91 h 130"/>
                  <a:gd name="T72" fmla="*/ 94 w 194"/>
                  <a:gd name="T73" fmla="*/ 86 h 130"/>
                  <a:gd name="T74" fmla="*/ 87 w 194"/>
                  <a:gd name="T75" fmla="*/ 97 h 130"/>
                  <a:gd name="T76" fmla="*/ 101 w 194"/>
                  <a:gd name="T77" fmla="*/ 88 h 130"/>
                  <a:gd name="T78" fmla="*/ 119 w 194"/>
                  <a:gd name="T79" fmla="*/ 92 h 130"/>
                  <a:gd name="T80" fmla="*/ 136 w 194"/>
                  <a:gd name="T81" fmla="*/ 95 h 130"/>
                  <a:gd name="T82" fmla="*/ 145 w 194"/>
                  <a:gd name="T83" fmla="*/ 98 h 130"/>
                  <a:gd name="T84" fmla="*/ 160 w 194"/>
                  <a:gd name="T85" fmla="*/ 102 h 130"/>
                  <a:gd name="T86" fmla="*/ 169 w 194"/>
                  <a:gd name="T87" fmla="*/ 104 h 130"/>
                  <a:gd name="T88" fmla="*/ 176 w 194"/>
                  <a:gd name="T89" fmla="*/ 111 h 130"/>
                  <a:gd name="T90" fmla="*/ 184 w 194"/>
                  <a:gd name="T91" fmla="*/ 121 h 130"/>
                  <a:gd name="T92" fmla="*/ 186 w 194"/>
                  <a:gd name="T93" fmla="*/ 125 h 130"/>
                  <a:gd name="T94" fmla="*/ 194 w 194"/>
                  <a:gd name="T95" fmla="*/ 126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4" h="130">
                    <a:moveTo>
                      <a:pt x="194" y="126"/>
                    </a:moveTo>
                    <a:cubicBezTo>
                      <a:pt x="193" y="125"/>
                      <a:pt x="191" y="125"/>
                      <a:pt x="193" y="123"/>
                    </a:cubicBezTo>
                    <a:cubicBezTo>
                      <a:pt x="193" y="122"/>
                      <a:pt x="192" y="122"/>
                      <a:pt x="191" y="122"/>
                    </a:cubicBezTo>
                    <a:cubicBezTo>
                      <a:pt x="189" y="120"/>
                      <a:pt x="185" y="119"/>
                      <a:pt x="184" y="118"/>
                    </a:cubicBezTo>
                    <a:cubicBezTo>
                      <a:pt x="180" y="113"/>
                      <a:pt x="178" y="107"/>
                      <a:pt x="174" y="103"/>
                    </a:cubicBezTo>
                    <a:cubicBezTo>
                      <a:pt x="172" y="102"/>
                      <a:pt x="170" y="100"/>
                      <a:pt x="169" y="99"/>
                    </a:cubicBezTo>
                    <a:cubicBezTo>
                      <a:pt x="167" y="98"/>
                      <a:pt x="167" y="95"/>
                      <a:pt x="165" y="95"/>
                    </a:cubicBezTo>
                    <a:cubicBezTo>
                      <a:pt x="164" y="95"/>
                      <a:pt x="161" y="97"/>
                      <a:pt x="161" y="97"/>
                    </a:cubicBezTo>
                    <a:cubicBezTo>
                      <a:pt x="162" y="99"/>
                      <a:pt x="159" y="100"/>
                      <a:pt x="158" y="100"/>
                    </a:cubicBezTo>
                    <a:cubicBezTo>
                      <a:pt x="155" y="101"/>
                      <a:pt x="152" y="97"/>
                      <a:pt x="150" y="95"/>
                    </a:cubicBezTo>
                    <a:cubicBezTo>
                      <a:pt x="149" y="94"/>
                      <a:pt x="148" y="94"/>
                      <a:pt x="147" y="92"/>
                    </a:cubicBezTo>
                    <a:cubicBezTo>
                      <a:pt x="146" y="90"/>
                      <a:pt x="144" y="91"/>
                      <a:pt x="143" y="92"/>
                    </a:cubicBezTo>
                    <a:cubicBezTo>
                      <a:pt x="141" y="92"/>
                      <a:pt x="141" y="91"/>
                      <a:pt x="139" y="92"/>
                    </a:cubicBezTo>
                    <a:cubicBezTo>
                      <a:pt x="139" y="92"/>
                      <a:pt x="138" y="92"/>
                      <a:pt x="138" y="91"/>
                    </a:cubicBezTo>
                    <a:cubicBezTo>
                      <a:pt x="138" y="90"/>
                      <a:pt x="138" y="90"/>
                      <a:pt x="138" y="89"/>
                    </a:cubicBezTo>
                    <a:cubicBezTo>
                      <a:pt x="138" y="85"/>
                      <a:pt x="138" y="80"/>
                      <a:pt x="138" y="76"/>
                    </a:cubicBezTo>
                    <a:cubicBezTo>
                      <a:pt x="138" y="64"/>
                      <a:pt x="138" y="51"/>
                      <a:pt x="138" y="38"/>
                    </a:cubicBezTo>
                    <a:cubicBezTo>
                      <a:pt x="138" y="33"/>
                      <a:pt x="138" y="27"/>
                      <a:pt x="138" y="21"/>
                    </a:cubicBezTo>
                    <a:cubicBezTo>
                      <a:pt x="138" y="20"/>
                      <a:pt x="138" y="18"/>
                      <a:pt x="138" y="16"/>
                    </a:cubicBezTo>
                    <a:cubicBezTo>
                      <a:pt x="138" y="15"/>
                      <a:pt x="137" y="15"/>
                      <a:pt x="135" y="14"/>
                    </a:cubicBezTo>
                    <a:cubicBezTo>
                      <a:pt x="130" y="12"/>
                      <a:pt x="127" y="12"/>
                      <a:pt x="122" y="12"/>
                    </a:cubicBezTo>
                    <a:cubicBezTo>
                      <a:pt x="117" y="12"/>
                      <a:pt x="113" y="11"/>
                      <a:pt x="108" y="10"/>
                    </a:cubicBezTo>
                    <a:cubicBezTo>
                      <a:pt x="102" y="10"/>
                      <a:pt x="97" y="8"/>
                      <a:pt x="92" y="8"/>
                    </a:cubicBezTo>
                    <a:cubicBezTo>
                      <a:pt x="89" y="8"/>
                      <a:pt x="87" y="9"/>
                      <a:pt x="84" y="8"/>
                    </a:cubicBezTo>
                    <a:cubicBezTo>
                      <a:pt x="84" y="8"/>
                      <a:pt x="80" y="7"/>
                      <a:pt x="80" y="7"/>
                    </a:cubicBezTo>
                    <a:cubicBezTo>
                      <a:pt x="80" y="7"/>
                      <a:pt x="81" y="5"/>
                      <a:pt x="81" y="4"/>
                    </a:cubicBezTo>
                    <a:cubicBezTo>
                      <a:pt x="81" y="4"/>
                      <a:pt x="78" y="4"/>
                      <a:pt x="78" y="4"/>
                    </a:cubicBezTo>
                    <a:cubicBezTo>
                      <a:pt x="76" y="4"/>
                      <a:pt x="73" y="5"/>
                      <a:pt x="71" y="5"/>
                    </a:cubicBezTo>
                    <a:cubicBezTo>
                      <a:pt x="69" y="5"/>
                      <a:pt x="70" y="1"/>
                      <a:pt x="67" y="3"/>
                    </a:cubicBezTo>
                    <a:cubicBezTo>
                      <a:pt x="66" y="3"/>
                      <a:pt x="65" y="5"/>
                      <a:pt x="64" y="4"/>
                    </a:cubicBezTo>
                    <a:cubicBezTo>
                      <a:pt x="62" y="4"/>
                      <a:pt x="62" y="3"/>
                      <a:pt x="64" y="2"/>
                    </a:cubicBezTo>
                    <a:cubicBezTo>
                      <a:pt x="66" y="2"/>
                      <a:pt x="63" y="1"/>
                      <a:pt x="62" y="1"/>
                    </a:cubicBezTo>
                    <a:cubicBezTo>
                      <a:pt x="58" y="0"/>
                      <a:pt x="58" y="1"/>
                      <a:pt x="56" y="3"/>
                    </a:cubicBezTo>
                    <a:cubicBezTo>
                      <a:pt x="53" y="6"/>
                      <a:pt x="49" y="4"/>
                      <a:pt x="45" y="5"/>
                    </a:cubicBezTo>
                    <a:cubicBezTo>
                      <a:pt x="41" y="6"/>
                      <a:pt x="45" y="8"/>
                      <a:pt x="45" y="8"/>
                    </a:cubicBezTo>
                    <a:cubicBezTo>
                      <a:pt x="44" y="8"/>
                      <a:pt x="43" y="8"/>
                      <a:pt x="43" y="8"/>
                    </a:cubicBezTo>
                    <a:cubicBezTo>
                      <a:pt x="43" y="8"/>
                      <a:pt x="44" y="10"/>
                      <a:pt x="43" y="10"/>
                    </a:cubicBezTo>
                    <a:cubicBezTo>
                      <a:pt x="42" y="10"/>
                      <a:pt x="42" y="8"/>
                      <a:pt x="42" y="7"/>
                    </a:cubicBezTo>
                    <a:cubicBezTo>
                      <a:pt x="41" y="7"/>
                      <a:pt x="38" y="10"/>
                      <a:pt x="38" y="10"/>
                    </a:cubicBezTo>
                    <a:cubicBezTo>
                      <a:pt x="36" y="11"/>
                      <a:pt x="34" y="9"/>
                      <a:pt x="32" y="11"/>
                    </a:cubicBezTo>
                    <a:cubicBezTo>
                      <a:pt x="30" y="12"/>
                      <a:pt x="28" y="13"/>
                      <a:pt x="27" y="15"/>
                    </a:cubicBezTo>
                    <a:cubicBezTo>
                      <a:pt x="27" y="17"/>
                      <a:pt x="27" y="19"/>
                      <a:pt x="25" y="20"/>
                    </a:cubicBezTo>
                    <a:cubicBezTo>
                      <a:pt x="23" y="21"/>
                      <a:pt x="22" y="22"/>
                      <a:pt x="20" y="22"/>
                    </a:cubicBezTo>
                    <a:cubicBezTo>
                      <a:pt x="19" y="22"/>
                      <a:pt x="13" y="22"/>
                      <a:pt x="12" y="23"/>
                    </a:cubicBezTo>
                    <a:cubicBezTo>
                      <a:pt x="12" y="24"/>
                      <a:pt x="10" y="27"/>
                      <a:pt x="10" y="27"/>
                    </a:cubicBezTo>
                    <a:cubicBezTo>
                      <a:pt x="11" y="28"/>
                      <a:pt x="14" y="28"/>
                      <a:pt x="15" y="29"/>
                    </a:cubicBezTo>
                    <a:cubicBezTo>
                      <a:pt x="18" y="30"/>
                      <a:pt x="21" y="32"/>
                      <a:pt x="23" y="34"/>
                    </a:cubicBezTo>
                    <a:cubicBezTo>
                      <a:pt x="24" y="35"/>
                      <a:pt x="24" y="37"/>
                      <a:pt x="26" y="38"/>
                    </a:cubicBezTo>
                    <a:cubicBezTo>
                      <a:pt x="28" y="38"/>
                      <a:pt x="29" y="38"/>
                      <a:pt x="31" y="37"/>
                    </a:cubicBezTo>
                    <a:cubicBezTo>
                      <a:pt x="31" y="37"/>
                      <a:pt x="34" y="38"/>
                      <a:pt x="34" y="38"/>
                    </a:cubicBezTo>
                    <a:cubicBezTo>
                      <a:pt x="36" y="41"/>
                      <a:pt x="31" y="39"/>
                      <a:pt x="31" y="39"/>
                    </a:cubicBezTo>
                    <a:cubicBezTo>
                      <a:pt x="29" y="39"/>
                      <a:pt x="32" y="41"/>
                      <a:pt x="33" y="42"/>
                    </a:cubicBezTo>
                    <a:cubicBezTo>
                      <a:pt x="34" y="44"/>
                      <a:pt x="35" y="43"/>
                      <a:pt x="37" y="42"/>
                    </a:cubicBezTo>
                    <a:cubicBezTo>
                      <a:pt x="38" y="41"/>
                      <a:pt x="41" y="41"/>
                      <a:pt x="42" y="42"/>
                    </a:cubicBezTo>
                    <a:cubicBezTo>
                      <a:pt x="43" y="43"/>
                      <a:pt x="38" y="44"/>
                      <a:pt x="38" y="44"/>
                    </a:cubicBezTo>
                    <a:cubicBezTo>
                      <a:pt x="37" y="44"/>
                      <a:pt x="38" y="44"/>
                      <a:pt x="38" y="45"/>
                    </a:cubicBezTo>
                    <a:cubicBezTo>
                      <a:pt x="38" y="46"/>
                      <a:pt x="36" y="45"/>
                      <a:pt x="36" y="45"/>
                    </a:cubicBezTo>
                    <a:cubicBezTo>
                      <a:pt x="35" y="45"/>
                      <a:pt x="34" y="46"/>
                      <a:pt x="32" y="46"/>
                    </a:cubicBezTo>
                    <a:cubicBezTo>
                      <a:pt x="30" y="46"/>
                      <a:pt x="26" y="47"/>
                      <a:pt x="24" y="46"/>
                    </a:cubicBezTo>
                    <a:cubicBezTo>
                      <a:pt x="22" y="45"/>
                      <a:pt x="25" y="43"/>
                      <a:pt x="24" y="42"/>
                    </a:cubicBezTo>
                    <a:cubicBezTo>
                      <a:pt x="23" y="42"/>
                      <a:pt x="21" y="42"/>
                      <a:pt x="20" y="43"/>
                    </a:cubicBezTo>
                    <a:cubicBezTo>
                      <a:pt x="19" y="43"/>
                      <a:pt x="17" y="43"/>
                      <a:pt x="16" y="43"/>
                    </a:cubicBezTo>
                    <a:cubicBezTo>
                      <a:pt x="14" y="44"/>
                      <a:pt x="15" y="46"/>
                      <a:pt x="15" y="46"/>
                    </a:cubicBezTo>
                    <a:cubicBezTo>
                      <a:pt x="13" y="46"/>
                      <a:pt x="11" y="45"/>
                      <a:pt x="9" y="46"/>
                    </a:cubicBezTo>
                    <a:cubicBezTo>
                      <a:pt x="8" y="47"/>
                      <a:pt x="6" y="48"/>
                      <a:pt x="5" y="49"/>
                    </a:cubicBezTo>
                    <a:cubicBezTo>
                      <a:pt x="0" y="52"/>
                      <a:pt x="12" y="52"/>
                      <a:pt x="12" y="53"/>
                    </a:cubicBezTo>
                    <a:cubicBezTo>
                      <a:pt x="11" y="54"/>
                      <a:pt x="8" y="54"/>
                      <a:pt x="10" y="55"/>
                    </a:cubicBezTo>
                    <a:cubicBezTo>
                      <a:pt x="11" y="56"/>
                      <a:pt x="11" y="58"/>
                      <a:pt x="12" y="58"/>
                    </a:cubicBezTo>
                    <a:cubicBezTo>
                      <a:pt x="16" y="59"/>
                      <a:pt x="19" y="58"/>
                      <a:pt x="23" y="58"/>
                    </a:cubicBezTo>
                    <a:cubicBezTo>
                      <a:pt x="24" y="59"/>
                      <a:pt x="25" y="59"/>
                      <a:pt x="26" y="59"/>
                    </a:cubicBezTo>
                    <a:cubicBezTo>
                      <a:pt x="28" y="59"/>
                      <a:pt x="27" y="59"/>
                      <a:pt x="29" y="60"/>
                    </a:cubicBezTo>
                    <a:cubicBezTo>
                      <a:pt x="29" y="60"/>
                      <a:pt x="31" y="58"/>
                      <a:pt x="32" y="58"/>
                    </a:cubicBezTo>
                    <a:cubicBezTo>
                      <a:pt x="33" y="57"/>
                      <a:pt x="34" y="57"/>
                      <a:pt x="35" y="57"/>
                    </a:cubicBezTo>
                    <a:cubicBezTo>
                      <a:pt x="36" y="56"/>
                      <a:pt x="37" y="55"/>
                      <a:pt x="37" y="55"/>
                    </a:cubicBezTo>
                    <a:cubicBezTo>
                      <a:pt x="38" y="56"/>
                      <a:pt x="39" y="57"/>
                      <a:pt x="38" y="58"/>
                    </a:cubicBezTo>
                    <a:cubicBezTo>
                      <a:pt x="37" y="59"/>
                      <a:pt x="36" y="59"/>
                      <a:pt x="38" y="61"/>
                    </a:cubicBezTo>
                    <a:cubicBezTo>
                      <a:pt x="40" y="65"/>
                      <a:pt x="38" y="68"/>
                      <a:pt x="33" y="67"/>
                    </a:cubicBezTo>
                    <a:cubicBezTo>
                      <a:pt x="33" y="67"/>
                      <a:pt x="32" y="66"/>
                      <a:pt x="31" y="67"/>
                    </a:cubicBezTo>
                    <a:cubicBezTo>
                      <a:pt x="30" y="68"/>
                      <a:pt x="29" y="70"/>
                      <a:pt x="28" y="70"/>
                    </a:cubicBezTo>
                    <a:cubicBezTo>
                      <a:pt x="26" y="71"/>
                      <a:pt x="20" y="68"/>
                      <a:pt x="21" y="71"/>
                    </a:cubicBezTo>
                    <a:cubicBezTo>
                      <a:pt x="21" y="71"/>
                      <a:pt x="18" y="73"/>
                      <a:pt x="19" y="73"/>
                    </a:cubicBezTo>
                    <a:cubicBezTo>
                      <a:pt x="19" y="73"/>
                      <a:pt x="20" y="73"/>
                      <a:pt x="20" y="73"/>
                    </a:cubicBezTo>
                    <a:cubicBezTo>
                      <a:pt x="21" y="74"/>
                      <a:pt x="18" y="75"/>
                      <a:pt x="17" y="76"/>
                    </a:cubicBezTo>
                    <a:cubicBezTo>
                      <a:pt x="16" y="76"/>
                      <a:pt x="15" y="77"/>
                      <a:pt x="15" y="78"/>
                    </a:cubicBezTo>
                    <a:cubicBezTo>
                      <a:pt x="14" y="80"/>
                      <a:pt x="16" y="80"/>
                      <a:pt x="14" y="81"/>
                    </a:cubicBezTo>
                    <a:cubicBezTo>
                      <a:pt x="12" y="82"/>
                      <a:pt x="14" y="84"/>
                      <a:pt x="15" y="85"/>
                    </a:cubicBezTo>
                    <a:cubicBezTo>
                      <a:pt x="15" y="86"/>
                      <a:pt x="18" y="81"/>
                      <a:pt x="19" y="81"/>
                    </a:cubicBezTo>
                    <a:cubicBezTo>
                      <a:pt x="19" y="81"/>
                      <a:pt x="17" y="84"/>
                      <a:pt x="17" y="84"/>
                    </a:cubicBezTo>
                    <a:cubicBezTo>
                      <a:pt x="16" y="85"/>
                      <a:pt x="19" y="87"/>
                      <a:pt x="20" y="87"/>
                    </a:cubicBezTo>
                    <a:cubicBezTo>
                      <a:pt x="21" y="88"/>
                      <a:pt x="21" y="89"/>
                      <a:pt x="22" y="88"/>
                    </a:cubicBezTo>
                    <a:cubicBezTo>
                      <a:pt x="23" y="87"/>
                      <a:pt x="24" y="86"/>
                      <a:pt x="24" y="86"/>
                    </a:cubicBezTo>
                    <a:cubicBezTo>
                      <a:pt x="24" y="87"/>
                      <a:pt x="25" y="89"/>
                      <a:pt x="26" y="89"/>
                    </a:cubicBezTo>
                    <a:cubicBezTo>
                      <a:pt x="24" y="90"/>
                      <a:pt x="23" y="89"/>
                      <a:pt x="22" y="89"/>
                    </a:cubicBezTo>
                    <a:cubicBezTo>
                      <a:pt x="21" y="90"/>
                      <a:pt x="20" y="87"/>
                      <a:pt x="19" y="87"/>
                    </a:cubicBezTo>
                    <a:cubicBezTo>
                      <a:pt x="18" y="87"/>
                      <a:pt x="16" y="90"/>
                      <a:pt x="18" y="91"/>
                    </a:cubicBezTo>
                    <a:cubicBezTo>
                      <a:pt x="20" y="92"/>
                      <a:pt x="20" y="93"/>
                      <a:pt x="22" y="94"/>
                    </a:cubicBezTo>
                    <a:cubicBezTo>
                      <a:pt x="23" y="96"/>
                      <a:pt x="25" y="95"/>
                      <a:pt x="27" y="95"/>
                    </a:cubicBezTo>
                    <a:cubicBezTo>
                      <a:pt x="28" y="94"/>
                      <a:pt x="30" y="95"/>
                      <a:pt x="30" y="93"/>
                    </a:cubicBezTo>
                    <a:cubicBezTo>
                      <a:pt x="30" y="91"/>
                      <a:pt x="31" y="88"/>
                      <a:pt x="33" y="89"/>
                    </a:cubicBezTo>
                    <a:cubicBezTo>
                      <a:pt x="33" y="88"/>
                      <a:pt x="31" y="92"/>
                      <a:pt x="31" y="93"/>
                    </a:cubicBezTo>
                    <a:cubicBezTo>
                      <a:pt x="31" y="94"/>
                      <a:pt x="35" y="97"/>
                      <a:pt x="34" y="98"/>
                    </a:cubicBezTo>
                    <a:cubicBezTo>
                      <a:pt x="32" y="100"/>
                      <a:pt x="35" y="101"/>
                      <a:pt x="35" y="101"/>
                    </a:cubicBezTo>
                    <a:cubicBezTo>
                      <a:pt x="34" y="101"/>
                      <a:pt x="32" y="104"/>
                      <a:pt x="32" y="104"/>
                    </a:cubicBezTo>
                    <a:cubicBezTo>
                      <a:pt x="33" y="105"/>
                      <a:pt x="38" y="102"/>
                      <a:pt x="38" y="102"/>
                    </a:cubicBezTo>
                    <a:cubicBezTo>
                      <a:pt x="38" y="103"/>
                      <a:pt x="37" y="103"/>
                      <a:pt x="37" y="104"/>
                    </a:cubicBezTo>
                    <a:cubicBezTo>
                      <a:pt x="37" y="104"/>
                      <a:pt x="39" y="102"/>
                      <a:pt x="40" y="101"/>
                    </a:cubicBezTo>
                    <a:cubicBezTo>
                      <a:pt x="41" y="101"/>
                      <a:pt x="45" y="102"/>
                      <a:pt x="45" y="103"/>
                    </a:cubicBezTo>
                    <a:cubicBezTo>
                      <a:pt x="46" y="104"/>
                      <a:pt x="48" y="107"/>
                      <a:pt x="48" y="105"/>
                    </a:cubicBezTo>
                    <a:cubicBezTo>
                      <a:pt x="48" y="104"/>
                      <a:pt x="50" y="100"/>
                      <a:pt x="50" y="100"/>
                    </a:cubicBezTo>
                    <a:cubicBezTo>
                      <a:pt x="50" y="99"/>
                      <a:pt x="53" y="102"/>
                      <a:pt x="53" y="101"/>
                    </a:cubicBezTo>
                    <a:cubicBezTo>
                      <a:pt x="53" y="101"/>
                      <a:pt x="50" y="101"/>
                      <a:pt x="50" y="102"/>
                    </a:cubicBezTo>
                    <a:cubicBezTo>
                      <a:pt x="50" y="104"/>
                      <a:pt x="53" y="104"/>
                      <a:pt x="54" y="103"/>
                    </a:cubicBezTo>
                    <a:cubicBezTo>
                      <a:pt x="55" y="102"/>
                      <a:pt x="56" y="103"/>
                      <a:pt x="57" y="102"/>
                    </a:cubicBezTo>
                    <a:cubicBezTo>
                      <a:pt x="57" y="102"/>
                      <a:pt x="59" y="100"/>
                      <a:pt x="59" y="100"/>
                    </a:cubicBezTo>
                    <a:cubicBezTo>
                      <a:pt x="59" y="100"/>
                      <a:pt x="57" y="103"/>
                      <a:pt x="56" y="104"/>
                    </a:cubicBezTo>
                    <a:cubicBezTo>
                      <a:pt x="56" y="105"/>
                      <a:pt x="56" y="105"/>
                      <a:pt x="55" y="106"/>
                    </a:cubicBezTo>
                    <a:cubicBezTo>
                      <a:pt x="55" y="107"/>
                      <a:pt x="56" y="106"/>
                      <a:pt x="56" y="107"/>
                    </a:cubicBezTo>
                    <a:cubicBezTo>
                      <a:pt x="56" y="107"/>
                      <a:pt x="55" y="108"/>
                      <a:pt x="54" y="109"/>
                    </a:cubicBezTo>
                    <a:cubicBezTo>
                      <a:pt x="54" y="111"/>
                      <a:pt x="54" y="111"/>
                      <a:pt x="55" y="112"/>
                    </a:cubicBezTo>
                    <a:cubicBezTo>
                      <a:pt x="55" y="112"/>
                      <a:pt x="52" y="114"/>
                      <a:pt x="51" y="114"/>
                    </a:cubicBezTo>
                    <a:cubicBezTo>
                      <a:pt x="50" y="116"/>
                      <a:pt x="49" y="117"/>
                      <a:pt x="47" y="118"/>
                    </a:cubicBezTo>
                    <a:cubicBezTo>
                      <a:pt x="45" y="118"/>
                      <a:pt x="43" y="120"/>
                      <a:pt x="42" y="121"/>
                    </a:cubicBezTo>
                    <a:cubicBezTo>
                      <a:pt x="41" y="121"/>
                      <a:pt x="41" y="122"/>
                      <a:pt x="40" y="122"/>
                    </a:cubicBezTo>
                    <a:cubicBezTo>
                      <a:pt x="40" y="123"/>
                      <a:pt x="41" y="124"/>
                      <a:pt x="41" y="124"/>
                    </a:cubicBezTo>
                    <a:cubicBezTo>
                      <a:pt x="40" y="125"/>
                      <a:pt x="37" y="124"/>
                      <a:pt x="36" y="124"/>
                    </a:cubicBezTo>
                    <a:cubicBezTo>
                      <a:pt x="33" y="124"/>
                      <a:pt x="32" y="125"/>
                      <a:pt x="30" y="127"/>
                    </a:cubicBezTo>
                    <a:cubicBezTo>
                      <a:pt x="29" y="128"/>
                      <a:pt x="30" y="130"/>
                      <a:pt x="31" y="129"/>
                    </a:cubicBezTo>
                    <a:cubicBezTo>
                      <a:pt x="33" y="128"/>
                      <a:pt x="35" y="125"/>
                      <a:pt x="36" y="126"/>
                    </a:cubicBezTo>
                    <a:cubicBezTo>
                      <a:pt x="36" y="125"/>
                      <a:pt x="35" y="129"/>
                      <a:pt x="38" y="126"/>
                    </a:cubicBezTo>
                    <a:cubicBezTo>
                      <a:pt x="38" y="126"/>
                      <a:pt x="40" y="129"/>
                      <a:pt x="41" y="127"/>
                    </a:cubicBezTo>
                    <a:cubicBezTo>
                      <a:pt x="41" y="126"/>
                      <a:pt x="40" y="126"/>
                      <a:pt x="41" y="126"/>
                    </a:cubicBezTo>
                    <a:cubicBezTo>
                      <a:pt x="42" y="125"/>
                      <a:pt x="42" y="125"/>
                      <a:pt x="43" y="125"/>
                    </a:cubicBezTo>
                    <a:cubicBezTo>
                      <a:pt x="44" y="125"/>
                      <a:pt x="44" y="125"/>
                      <a:pt x="45" y="124"/>
                    </a:cubicBezTo>
                    <a:cubicBezTo>
                      <a:pt x="46" y="123"/>
                      <a:pt x="48" y="123"/>
                      <a:pt x="50" y="122"/>
                    </a:cubicBezTo>
                    <a:cubicBezTo>
                      <a:pt x="53" y="121"/>
                      <a:pt x="49" y="121"/>
                      <a:pt x="51" y="120"/>
                    </a:cubicBezTo>
                    <a:cubicBezTo>
                      <a:pt x="52" y="119"/>
                      <a:pt x="53" y="118"/>
                      <a:pt x="54" y="118"/>
                    </a:cubicBezTo>
                    <a:cubicBezTo>
                      <a:pt x="56" y="117"/>
                      <a:pt x="58" y="116"/>
                      <a:pt x="59" y="116"/>
                    </a:cubicBezTo>
                    <a:cubicBezTo>
                      <a:pt x="62" y="114"/>
                      <a:pt x="60" y="115"/>
                      <a:pt x="60" y="113"/>
                    </a:cubicBezTo>
                    <a:cubicBezTo>
                      <a:pt x="60" y="113"/>
                      <a:pt x="68" y="109"/>
                      <a:pt x="69" y="108"/>
                    </a:cubicBezTo>
                    <a:cubicBezTo>
                      <a:pt x="70" y="108"/>
                      <a:pt x="72" y="108"/>
                      <a:pt x="72" y="107"/>
                    </a:cubicBezTo>
                    <a:cubicBezTo>
                      <a:pt x="72" y="104"/>
                      <a:pt x="73" y="105"/>
                      <a:pt x="75" y="104"/>
                    </a:cubicBezTo>
                    <a:cubicBezTo>
                      <a:pt x="78" y="102"/>
                      <a:pt x="69" y="101"/>
                      <a:pt x="73" y="97"/>
                    </a:cubicBezTo>
                    <a:cubicBezTo>
                      <a:pt x="75" y="96"/>
                      <a:pt x="77" y="96"/>
                      <a:pt x="78" y="95"/>
                    </a:cubicBezTo>
                    <a:cubicBezTo>
                      <a:pt x="79" y="94"/>
                      <a:pt x="79" y="91"/>
                      <a:pt x="77" y="91"/>
                    </a:cubicBezTo>
                    <a:cubicBezTo>
                      <a:pt x="79" y="91"/>
                      <a:pt x="79" y="92"/>
                      <a:pt x="81" y="91"/>
                    </a:cubicBezTo>
                    <a:cubicBezTo>
                      <a:pt x="82" y="90"/>
                      <a:pt x="83" y="88"/>
                      <a:pt x="85" y="87"/>
                    </a:cubicBezTo>
                    <a:cubicBezTo>
                      <a:pt x="86" y="86"/>
                      <a:pt x="88" y="84"/>
                      <a:pt x="89" y="84"/>
                    </a:cubicBezTo>
                    <a:cubicBezTo>
                      <a:pt x="90" y="84"/>
                      <a:pt x="95" y="84"/>
                      <a:pt x="94" y="86"/>
                    </a:cubicBezTo>
                    <a:cubicBezTo>
                      <a:pt x="93" y="87"/>
                      <a:pt x="91" y="85"/>
                      <a:pt x="89" y="86"/>
                    </a:cubicBezTo>
                    <a:cubicBezTo>
                      <a:pt x="87" y="87"/>
                      <a:pt x="87" y="88"/>
                      <a:pt x="86" y="90"/>
                    </a:cubicBezTo>
                    <a:cubicBezTo>
                      <a:pt x="86" y="92"/>
                      <a:pt x="84" y="94"/>
                      <a:pt x="84" y="96"/>
                    </a:cubicBezTo>
                    <a:cubicBezTo>
                      <a:pt x="83" y="97"/>
                      <a:pt x="87" y="96"/>
                      <a:pt x="87" y="97"/>
                    </a:cubicBezTo>
                    <a:cubicBezTo>
                      <a:pt x="86" y="97"/>
                      <a:pt x="81" y="99"/>
                      <a:pt x="85" y="99"/>
                    </a:cubicBezTo>
                    <a:cubicBezTo>
                      <a:pt x="88" y="99"/>
                      <a:pt x="90" y="97"/>
                      <a:pt x="93" y="96"/>
                    </a:cubicBezTo>
                    <a:cubicBezTo>
                      <a:pt x="95" y="94"/>
                      <a:pt x="97" y="94"/>
                      <a:pt x="99" y="93"/>
                    </a:cubicBezTo>
                    <a:cubicBezTo>
                      <a:pt x="103" y="92"/>
                      <a:pt x="101" y="90"/>
                      <a:pt x="101" y="88"/>
                    </a:cubicBezTo>
                    <a:cubicBezTo>
                      <a:pt x="100" y="84"/>
                      <a:pt x="109" y="87"/>
                      <a:pt x="111" y="88"/>
                    </a:cubicBezTo>
                    <a:cubicBezTo>
                      <a:pt x="113" y="88"/>
                      <a:pt x="114" y="90"/>
                      <a:pt x="116" y="91"/>
                    </a:cubicBezTo>
                    <a:cubicBezTo>
                      <a:pt x="116" y="91"/>
                      <a:pt x="118" y="88"/>
                      <a:pt x="119" y="89"/>
                    </a:cubicBezTo>
                    <a:cubicBezTo>
                      <a:pt x="119" y="89"/>
                      <a:pt x="119" y="91"/>
                      <a:pt x="119" y="92"/>
                    </a:cubicBezTo>
                    <a:cubicBezTo>
                      <a:pt x="121" y="93"/>
                      <a:pt x="122" y="93"/>
                      <a:pt x="123" y="93"/>
                    </a:cubicBezTo>
                    <a:cubicBezTo>
                      <a:pt x="126" y="93"/>
                      <a:pt x="129" y="92"/>
                      <a:pt x="131" y="93"/>
                    </a:cubicBezTo>
                    <a:cubicBezTo>
                      <a:pt x="132" y="93"/>
                      <a:pt x="133" y="94"/>
                      <a:pt x="134" y="93"/>
                    </a:cubicBezTo>
                    <a:cubicBezTo>
                      <a:pt x="135" y="93"/>
                      <a:pt x="135" y="94"/>
                      <a:pt x="136" y="95"/>
                    </a:cubicBezTo>
                    <a:cubicBezTo>
                      <a:pt x="137" y="95"/>
                      <a:pt x="139" y="96"/>
                      <a:pt x="140" y="96"/>
                    </a:cubicBezTo>
                    <a:cubicBezTo>
                      <a:pt x="142" y="96"/>
                      <a:pt x="143" y="94"/>
                      <a:pt x="144" y="94"/>
                    </a:cubicBezTo>
                    <a:cubicBezTo>
                      <a:pt x="146" y="93"/>
                      <a:pt x="145" y="96"/>
                      <a:pt x="145" y="96"/>
                    </a:cubicBezTo>
                    <a:cubicBezTo>
                      <a:pt x="144" y="97"/>
                      <a:pt x="144" y="97"/>
                      <a:pt x="145" y="98"/>
                    </a:cubicBezTo>
                    <a:cubicBezTo>
                      <a:pt x="148" y="99"/>
                      <a:pt x="150" y="100"/>
                      <a:pt x="152" y="101"/>
                    </a:cubicBezTo>
                    <a:cubicBezTo>
                      <a:pt x="154" y="103"/>
                      <a:pt x="156" y="105"/>
                      <a:pt x="158" y="106"/>
                    </a:cubicBezTo>
                    <a:cubicBezTo>
                      <a:pt x="159" y="106"/>
                      <a:pt x="160" y="105"/>
                      <a:pt x="161" y="105"/>
                    </a:cubicBezTo>
                    <a:cubicBezTo>
                      <a:pt x="162" y="104"/>
                      <a:pt x="160" y="103"/>
                      <a:pt x="160" y="102"/>
                    </a:cubicBezTo>
                    <a:cubicBezTo>
                      <a:pt x="160" y="101"/>
                      <a:pt x="163" y="103"/>
                      <a:pt x="163" y="103"/>
                    </a:cubicBezTo>
                    <a:cubicBezTo>
                      <a:pt x="163" y="104"/>
                      <a:pt x="166" y="106"/>
                      <a:pt x="167" y="105"/>
                    </a:cubicBezTo>
                    <a:cubicBezTo>
                      <a:pt x="167" y="105"/>
                      <a:pt x="165" y="99"/>
                      <a:pt x="165" y="99"/>
                    </a:cubicBezTo>
                    <a:cubicBezTo>
                      <a:pt x="166" y="99"/>
                      <a:pt x="168" y="104"/>
                      <a:pt x="169" y="104"/>
                    </a:cubicBezTo>
                    <a:cubicBezTo>
                      <a:pt x="169" y="105"/>
                      <a:pt x="170" y="107"/>
                      <a:pt x="171" y="107"/>
                    </a:cubicBezTo>
                    <a:cubicBezTo>
                      <a:pt x="172" y="107"/>
                      <a:pt x="173" y="105"/>
                      <a:pt x="173" y="105"/>
                    </a:cubicBezTo>
                    <a:cubicBezTo>
                      <a:pt x="171" y="106"/>
                      <a:pt x="177" y="110"/>
                      <a:pt x="177" y="111"/>
                    </a:cubicBezTo>
                    <a:cubicBezTo>
                      <a:pt x="176" y="111"/>
                      <a:pt x="176" y="111"/>
                      <a:pt x="176" y="111"/>
                    </a:cubicBezTo>
                    <a:cubicBezTo>
                      <a:pt x="175" y="112"/>
                      <a:pt x="177" y="112"/>
                      <a:pt x="177" y="113"/>
                    </a:cubicBezTo>
                    <a:cubicBezTo>
                      <a:pt x="177" y="113"/>
                      <a:pt x="175" y="114"/>
                      <a:pt x="176" y="114"/>
                    </a:cubicBezTo>
                    <a:cubicBezTo>
                      <a:pt x="177" y="115"/>
                      <a:pt x="178" y="116"/>
                      <a:pt x="179" y="117"/>
                    </a:cubicBezTo>
                    <a:cubicBezTo>
                      <a:pt x="181" y="119"/>
                      <a:pt x="182" y="120"/>
                      <a:pt x="184" y="121"/>
                    </a:cubicBezTo>
                    <a:cubicBezTo>
                      <a:pt x="184" y="121"/>
                      <a:pt x="182" y="125"/>
                      <a:pt x="183" y="125"/>
                    </a:cubicBezTo>
                    <a:cubicBezTo>
                      <a:pt x="184" y="126"/>
                      <a:pt x="184" y="124"/>
                      <a:pt x="184" y="124"/>
                    </a:cubicBezTo>
                    <a:cubicBezTo>
                      <a:pt x="185" y="123"/>
                      <a:pt x="185" y="126"/>
                      <a:pt x="186" y="127"/>
                    </a:cubicBezTo>
                    <a:cubicBezTo>
                      <a:pt x="186" y="127"/>
                      <a:pt x="186" y="126"/>
                      <a:pt x="186" y="125"/>
                    </a:cubicBezTo>
                    <a:cubicBezTo>
                      <a:pt x="186" y="127"/>
                      <a:pt x="192" y="130"/>
                      <a:pt x="193" y="127"/>
                    </a:cubicBezTo>
                    <a:cubicBezTo>
                      <a:pt x="193" y="127"/>
                      <a:pt x="193" y="128"/>
                      <a:pt x="193" y="128"/>
                    </a:cubicBezTo>
                    <a:cubicBezTo>
                      <a:pt x="193" y="128"/>
                      <a:pt x="194" y="127"/>
                      <a:pt x="194" y="126"/>
                    </a:cubicBezTo>
                    <a:cubicBezTo>
                      <a:pt x="193" y="126"/>
                      <a:pt x="194" y="127"/>
                      <a:pt x="194" y="126"/>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63" name="Freeform 641">
                <a:extLst>
                  <a:ext uri="{FF2B5EF4-FFF2-40B4-BE49-F238E27FC236}">
                    <a16:creationId xmlns:a16="http://schemas.microsoft.com/office/drawing/2014/main" id="{4E794D61-EBC4-69EE-AFBE-ADBEF553B15A}"/>
                  </a:ext>
                </a:extLst>
              </p:cNvPr>
              <p:cNvSpPr>
                <a:spLocks/>
              </p:cNvSpPr>
              <p:nvPr/>
            </p:nvSpPr>
            <p:spPr bwMode="auto">
              <a:xfrm>
                <a:off x="5307751" y="5323848"/>
                <a:ext cx="2951770" cy="1548902"/>
              </a:xfrm>
              <a:custGeom>
                <a:avLst/>
                <a:gdLst>
                  <a:gd name="T0" fmla="*/ 84 w 289"/>
                  <a:gd name="T1" fmla="*/ 106 h 143"/>
                  <a:gd name="T2" fmla="*/ 105 w 289"/>
                  <a:gd name="T3" fmla="*/ 119 h 143"/>
                  <a:gd name="T4" fmla="*/ 125 w 289"/>
                  <a:gd name="T5" fmla="*/ 127 h 143"/>
                  <a:gd name="T6" fmla="*/ 137 w 289"/>
                  <a:gd name="T7" fmla="*/ 127 h 143"/>
                  <a:gd name="T8" fmla="*/ 149 w 289"/>
                  <a:gd name="T9" fmla="*/ 119 h 143"/>
                  <a:gd name="T10" fmla="*/ 162 w 289"/>
                  <a:gd name="T11" fmla="*/ 118 h 143"/>
                  <a:gd name="T12" fmla="*/ 177 w 289"/>
                  <a:gd name="T13" fmla="*/ 119 h 143"/>
                  <a:gd name="T14" fmla="*/ 171 w 289"/>
                  <a:gd name="T15" fmla="*/ 113 h 143"/>
                  <a:gd name="T16" fmla="*/ 186 w 289"/>
                  <a:gd name="T17" fmla="*/ 113 h 143"/>
                  <a:gd name="T18" fmla="*/ 209 w 289"/>
                  <a:gd name="T19" fmla="*/ 122 h 143"/>
                  <a:gd name="T20" fmla="*/ 213 w 289"/>
                  <a:gd name="T21" fmla="*/ 133 h 143"/>
                  <a:gd name="T22" fmla="*/ 220 w 289"/>
                  <a:gd name="T23" fmla="*/ 143 h 143"/>
                  <a:gd name="T24" fmla="*/ 215 w 289"/>
                  <a:gd name="T25" fmla="*/ 108 h 143"/>
                  <a:gd name="T26" fmla="*/ 234 w 289"/>
                  <a:gd name="T27" fmla="*/ 92 h 143"/>
                  <a:gd name="T28" fmla="*/ 239 w 289"/>
                  <a:gd name="T29" fmla="*/ 86 h 143"/>
                  <a:gd name="T30" fmla="*/ 244 w 289"/>
                  <a:gd name="T31" fmla="*/ 82 h 143"/>
                  <a:gd name="T32" fmla="*/ 242 w 289"/>
                  <a:gd name="T33" fmla="*/ 78 h 143"/>
                  <a:gd name="T34" fmla="*/ 238 w 289"/>
                  <a:gd name="T35" fmla="*/ 71 h 143"/>
                  <a:gd name="T36" fmla="*/ 239 w 289"/>
                  <a:gd name="T37" fmla="*/ 69 h 143"/>
                  <a:gd name="T38" fmla="*/ 242 w 289"/>
                  <a:gd name="T39" fmla="*/ 75 h 143"/>
                  <a:gd name="T40" fmla="*/ 246 w 289"/>
                  <a:gd name="T41" fmla="*/ 62 h 143"/>
                  <a:gd name="T42" fmla="*/ 253 w 289"/>
                  <a:gd name="T43" fmla="*/ 52 h 143"/>
                  <a:gd name="T44" fmla="*/ 265 w 289"/>
                  <a:gd name="T45" fmla="*/ 48 h 143"/>
                  <a:gd name="T46" fmla="*/ 271 w 289"/>
                  <a:gd name="T47" fmla="*/ 48 h 143"/>
                  <a:gd name="T48" fmla="*/ 274 w 289"/>
                  <a:gd name="T49" fmla="*/ 35 h 143"/>
                  <a:gd name="T50" fmla="*/ 288 w 289"/>
                  <a:gd name="T51" fmla="*/ 28 h 143"/>
                  <a:gd name="T52" fmla="*/ 276 w 289"/>
                  <a:gd name="T53" fmla="*/ 13 h 143"/>
                  <a:gd name="T54" fmla="*/ 264 w 289"/>
                  <a:gd name="T55" fmla="*/ 28 h 143"/>
                  <a:gd name="T56" fmla="*/ 237 w 289"/>
                  <a:gd name="T57" fmla="*/ 39 h 143"/>
                  <a:gd name="T58" fmla="*/ 224 w 289"/>
                  <a:gd name="T59" fmla="*/ 45 h 143"/>
                  <a:gd name="T60" fmla="*/ 208 w 289"/>
                  <a:gd name="T61" fmla="*/ 44 h 143"/>
                  <a:gd name="T62" fmla="*/ 203 w 289"/>
                  <a:gd name="T63" fmla="*/ 36 h 143"/>
                  <a:gd name="T64" fmla="*/ 196 w 289"/>
                  <a:gd name="T65" fmla="*/ 28 h 143"/>
                  <a:gd name="T66" fmla="*/ 185 w 289"/>
                  <a:gd name="T67" fmla="*/ 48 h 143"/>
                  <a:gd name="T68" fmla="*/ 187 w 289"/>
                  <a:gd name="T69" fmla="*/ 25 h 143"/>
                  <a:gd name="T70" fmla="*/ 196 w 289"/>
                  <a:gd name="T71" fmla="*/ 17 h 143"/>
                  <a:gd name="T72" fmla="*/ 184 w 289"/>
                  <a:gd name="T73" fmla="*/ 13 h 143"/>
                  <a:gd name="T74" fmla="*/ 165 w 289"/>
                  <a:gd name="T75" fmla="*/ 15 h 143"/>
                  <a:gd name="T76" fmla="*/ 158 w 289"/>
                  <a:gd name="T77" fmla="*/ 5 h 143"/>
                  <a:gd name="T78" fmla="*/ 147 w 289"/>
                  <a:gd name="T79" fmla="*/ 4 h 143"/>
                  <a:gd name="T80" fmla="*/ 30 w 289"/>
                  <a:gd name="T81" fmla="*/ 4 h 143"/>
                  <a:gd name="T82" fmla="*/ 7 w 289"/>
                  <a:gd name="T83" fmla="*/ 9 h 143"/>
                  <a:gd name="T84" fmla="*/ 8 w 289"/>
                  <a:gd name="T85" fmla="*/ 21 h 143"/>
                  <a:gd name="T86" fmla="*/ 2 w 289"/>
                  <a:gd name="T87" fmla="*/ 40 h 143"/>
                  <a:gd name="T88" fmla="*/ 5 w 289"/>
                  <a:gd name="T89" fmla="*/ 63 h 143"/>
                  <a:gd name="T90" fmla="*/ 12 w 289"/>
                  <a:gd name="T91" fmla="*/ 73 h 143"/>
                  <a:gd name="T92" fmla="*/ 21 w 289"/>
                  <a:gd name="T93" fmla="*/ 88 h 143"/>
                  <a:gd name="T94" fmla="*/ 39 w 289"/>
                  <a:gd name="T95" fmla="*/ 102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89" h="143">
                    <a:moveTo>
                      <a:pt x="68" y="108"/>
                    </a:moveTo>
                    <a:cubicBezTo>
                      <a:pt x="71" y="108"/>
                      <a:pt x="74" y="108"/>
                      <a:pt x="78" y="108"/>
                    </a:cubicBezTo>
                    <a:cubicBezTo>
                      <a:pt x="79" y="108"/>
                      <a:pt x="81" y="108"/>
                      <a:pt x="82" y="108"/>
                    </a:cubicBezTo>
                    <a:cubicBezTo>
                      <a:pt x="83" y="108"/>
                      <a:pt x="83" y="106"/>
                      <a:pt x="84" y="106"/>
                    </a:cubicBezTo>
                    <a:cubicBezTo>
                      <a:pt x="85" y="105"/>
                      <a:pt x="91" y="105"/>
                      <a:pt x="91" y="106"/>
                    </a:cubicBezTo>
                    <a:cubicBezTo>
                      <a:pt x="94" y="108"/>
                      <a:pt x="97" y="110"/>
                      <a:pt x="100" y="112"/>
                    </a:cubicBezTo>
                    <a:cubicBezTo>
                      <a:pt x="100" y="112"/>
                      <a:pt x="101" y="115"/>
                      <a:pt x="101" y="116"/>
                    </a:cubicBezTo>
                    <a:cubicBezTo>
                      <a:pt x="102" y="118"/>
                      <a:pt x="102" y="118"/>
                      <a:pt x="105" y="119"/>
                    </a:cubicBezTo>
                    <a:cubicBezTo>
                      <a:pt x="107" y="120"/>
                      <a:pt x="108" y="121"/>
                      <a:pt x="109" y="119"/>
                    </a:cubicBezTo>
                    <a:cubicBezTo>
                      <a:pt x="110" y="116"/>
                      <a:pt x="111" y="116"/>
                      <a:pt x="114" y="117"/>
                    </a:cubicBezTo>
                    <a:cubicBezTo>
                      <a:pt x="116" y="117"/>
                      <a:pt x="119" y="118"/>
                      <a:pt x="119" y="120"/>
                    </a:cubicBezTo>
                    <a:cubicBezTo>
                      <a:pt x="121" y="123"/>
                      <a:pt x="123" y="124"/>
                      <a:pt x="125" y="127"/>
                    </a:cubicBezTo>
                    <a:cubicBezTo>
                      <a:pt x="127" y="129"/>
                      <a:pt x="126" y="133"/>
                      <a:pt x="129" y="134"/>
                    </a:cubicBezTo>
                    <a:cubicBezTo>
                      <a:pt x="131" y="136"/>
                      <a:pt x="135" y="136"/>
                      <a:pt x="137" y="137"/>
                    </a:cubicBezTo>
                    <a:cubicBezTo>
                      <a:pt x="137" y="136"/>
                      <a:pt x="135" y="129"/>
                      <a:pt x="135" y="129"/>
                    </a:cubicBezTo>
                    <a:cubicBezTo>
                      <a:pt x="137" y="130"/>
                      <a:pt x="136" y="127"/>
                      <a:pt x="137" y="127"/>
                    </a:cubicBezTo>
                    <a:cubicBezTo>
                      <a:pt x="137" y="126"/>
                      <a:pt x="139" y="126"/>
                      <a:pt x="140" y="125"/>
                    </a:cubicBezTo>
                    <a:cubicBezTo>
                      <a:pt x="141" y="125"/>
                      <a:pt x="142" y="122"/>
                      <a:pt x="142" y="122"/>
                    </a:cubicBezTo>
                    <a:cubicBezTo>
                      <a:pt x="143" y="123"/>
                      <a:pt x="144" y="123"/>
                      <a:pt x="145" y="122"/>
                    </a:cubicBezTo>
                    <a:cubicBezTo>
                      <a:pt x="147" y="121"/>
                      <a:pt x="148" y="121"/>
                      <a:pt x="149" y="119"/>
                    </a:cubicBezTo>
                    <a:cubicBezTo>
                      <a:pt x="151" y="118"/>
                      <a:pt x="148" y="118"/>
                      <a:pt x="148" y="117"/>
                    </a:cubicBezTo>
                    <a:cubicBezTo>
                      <a:pt x="148" y="117"/>
                      <a:pt x="151" y="118"/>
                      <a:pt x="152" y="117"/>
                    </a:cubicBezTo>
                    <a:cubicBezTo>
                      <a:pt x="154" y="116"/>
                      <a:pt x="155" y="116"/>
                      <a:pt x="157" y="116"/>
                    </a:cubicBezTo>
                    <a:cubicBezTo>
                      <a:pt x="159" y="116"/>
                      <a:pt x="160" y="119"/>
                      <a:pt x="162" y="118"/>
                    </a:cubicBezTo>
                    <a:cubicBezTo>
                      <a:pt x="165" y="116"/>
                      <a:pt x="166" y="118"/>
                      <a:pt x="168" y="119"/>
                    </a:cubicBezTo>
                    <a:cubicBezTo>
                      <a:pt x="170" y="120"/>
                      <a:pt x="171" y="118"/>
                      <a:pt x="172" y="118"/>
                    </a:cubicBezTo>
                    <a:cubicBezTo>
                      <a:pt x="173" y="117"/>
                      <a:pt x="176" y="119"/>
                      <a:pt x="176" y="120"/>
                    </a:cubicBezTo>
                    <a:cubicBezTo>
                      <a:pt x="177" y="121"/>
                      <a:pt x="178" y="120"/>
                      <a:pt x="177" y="119"/>
                    </a:cubicBezTo>
                    <a:cubicBezTo>
                      <a:pt x="177" y="119"/>
                      <a:pt x="176" y="118"/>
                      <a:pt x="175" y="118"/>
                    </a:cubicBezTo>
                    <a:cubicBezTo>
                      <a:pt x="174" y="117"/>
                      <a:pt x="176" y="117"/>
                      <a:pt x="176" y="117"/>
                    </a:cubicBezTo>
                    <a:cubicBezTo>
                      <a:pt x="175" y="115"/>
                      <a:pt x="175" y="114"/>
                      <a:pt x="173" y="115"/>
                    </a:cubicBezTo>
                    <a:cubicBezTo>
                      <a:pt x="173" y="115"/>
                      <a:pt x="169" y="115"/>
                      <a:pt x="171" y="113"/>
                    </a:cubicBezTo>
                    <a:cubicBezTo>
                      <a:pt x="173" y="113"/>
                      <a:pt x="174" y="114"/>
                      <a:pt x="175" y="114"/>
                    </a:cubicBezTo>
                    <a:cubicBezTo>
                      <a:pt x="178" y="113"/>
                      <a:pt x="180" y="113"/>
                      <a:pt x="183" y="113"/>
                    </a:cubicBezTo>
                    <a:cubicBezTo>
                      <a:pt x="184" y="113"/>
                      <a:pt x="183" y="113"/>
                      <a:pt x="184" y="114"/>
                    </a:cubicBezTo>
                    <a:cubicBezTo>
                      <a:pt x="184" y="114"/>
                      <a:pt x="185" y="114"/>
                      <a:pt x="186" y="113"/>
                    </a:cubicBezTo>
                    <a:cubicBezTo>
                      <a:pt x="188" y="113"/>
                      <a:pt x="190" y="113"/>
                      <a:pt x="192" y="113"/>
                    </a:cubicBezTo>
                    <a:cubicBezTo>
                      <a:pt x="194" y="113"/>
                      <a:pt x="194" y="115"/>
                      <a:pt x="196" y="116"/>
                    </a:cubicBezTo>
                    <a:cubicBezTo>
                      <a:pt x="198" y="118"/>
                      <a:pt x="200" y="116"/>
                      <a:pt x="202" y="115"/>
                    </a:cubicBezTo>
                    <a:cubicBezTo>
                      <a:pt x="203" y="115"/>
                      <a:pt x="209" y="121"/>
                      <a:pt x="209" y="122"/>
                    </a:cubicBezTo>
                    <a:cubicBezTo>
                      <a:pt x="210" y="123"/>
                      <a:pt x="208" y="125"/>
                      <a:pt x="209" y="126"/>
                    </a:cubicBezTo>
                    <a:cubicBezTo>
                      <a:pt x="210" y="128"/>
                      <a:pt x="209" y="128"/>
                      <a:pt x="210" y="130"/>
                    </a:cubicBezTo>
                    <a:cubicBezTo>
                      <a:pt x="210" y="131"/>
                      <a:pt x="211" y="132"/>
                      <a:pt x="211" y="132"/>
                    </a:cubicBezTo>
                    <a:cubicBezTo>
                      <a:pt x="212" y="132"/>
                      <a:pt x="212" y="133"/>
                      <a:pt x="213" y="133"/>
                    </a:cubicBezTo>
                    <a:cubicBezTo>
                      <a:pt x="214" y="134"/>
                      <a:pt x="213" y="136"/>
                      <a:pt x="214" y="137"/>
                    </a:cubicBezTo>
                    <a:cubicBezTo>
                      <a:pt x="215" y="138"/>
                      <a:pt x="216" y="138"/>
                      <a:pt x="217" y="140"/>
                    </a:cubicBezTo>
                    <a:cubicBezTo>
                      <a:pt x="219" y="143"/>
                      <a:pt x="218" y="140"/>
                      <a:pt x="220" y="141"/>
                    </a:cubicBezTo>
                    <a:cubicBezTo>
                      <a:pt x="220" y="141"/>
                      <a:pt x="220" y="143"/>
                      <a:pt x="220" y="143"/>
                    </a:cubicBezTo>
                    <a:cubicBezTo>
                      <a:pt x="221" y="143"/>
                      <a:pt x="222" y="136"/>
                      <a:pt x="222" y="135"/>
                    </a:cubicBezTo>
                    <a:cubicBezTo>
                      <a:pt x="222" y="132"/>
                      <a:pt x="221" y="130"/>
                      <a:pt x="220" y="126"/>
                    </a:cubicBezTo>
                    <a:cubicBezTo>
                      <a:pt x="218" y="123"/>
                      <a:pt x="218" y="120"/>
                      <a:pt x="217" y="117"/>
                    </a:cubicBezTo>
                    <a:cubicBezTo>
                      <a:pt x="215" y="115"/>
                      <a:pt x="214" y="111"/>
                      <a:pt x="215" y="108"/>
                    </a:cubicBezTo>
                    <a:cubicBezTo>
                      <a:pt x="216" y="105"/>
                      <a:pt x="218" y="103"/>
                      <a:pt x="221" y="101"/>
                    </a:cubicBezTo>
                    <a:cubicBezTo>
                      <a:pt x="222" y="100"/>
                      <a:pt x="223" y="100"/>
                      <a:pt x="224" y="99"/>
                    </a:cubicBezTo>
                    <a:cubicBezTo>
                      <a:pt x="225" y="98"/>
                      <a:pt x="226" y="96"/>
                      <a:pt x="227" y="96"/>
                    </a:cubicBezTo>
                    <a:cubicBezTo>
                      <a:pt x="229" y="94"/>
                      <a:pt x="232" y="94"/>
                      <a:pt x="234" y="92"/>
                    </a:cubicBezTo>
                    <a:cubicBezTo>
                      <a:pt x="235" y="91"/>
                      <a:pt x="236" y="89"/>
                      <a:pt x="238" y="89"/>
                    </a:cubicBezTo>
                    <a:cubicBezTo>
                      <a:pt x="238" y="89"/>
                      <a:pt x="242" y="89"/>
                      <a:pt x="241" y="87"/>
                    </a:cubicBezTo>
                    <a:cubicBezTo>
                      <a:pt x="241" y="87"/>
                      <a:pt x="238" y="88"/>
                      <a:pt x="238" y="88"/>
                    </a:cubicBezTo>
                    <a:cubicBezTo>
                      <a:pt x="238" y="87"/>
                      <a:pt x="240" y="88"/>
                      <a:pt x="239" y="86"/>
                    </a:cubicBezTo>
                    <a:cubicBezTo>
                      <a:pt x="239" y="86"/>
                      <a:pt x="238" y="85"/>
                      <a:pt x="239" y="85"/>
                    </a:cubicBezTo>
                    <a:cubicBezTo>
                      <a:pt x="239" y="84"/>
                      <a:pt x="239" y="85"/>
                      <a:pt x="240" y="84"/>
                    </a:cubicBezTo>
                    <a:cubicBezTo>
                      <a:pt x="239" y="85"/>
                      <a:pt x="241" y="86"/>
                      <a:pt x="241" y="85"/>
                    </a:cubicBezTo>
                    <a:cubicBezTo>
                      <a:pt x="242" y="85"/>
                      <a:pt x="245" y="83"/>
                      <a:pt x="244" y="82"/>
                    </a:cubicBezTo>
                    <a:cubicBezTo>
                      <a:pt x="244" y="83"/>
                      <a:pt x="238" y="82"/>
                      <a:pt x="239" y="81"/>
                    </a:cubicBezTo>
                    <a:cubicBezTo>
                      <a:pt x="239" y="80"/>
                      <a:pt x="240" y="82"/>
                      <a:pt x="241" y="81"/>
                    </a:cubicBezTo>
                    <a:cubicBezTo>
                      <a:pt x="241" y="81"/>
                      <a:pt x="243" y="80"/>
                      <a:pt x="243" y="80"/>
                    </a:cubicBezTo>
                    <a:cubicBezTo>
                      <a:pt x="243" y="80"/>
                      <a:pt x="242" y="79"/>
                      <a:pt x="242" y="78"/>
                    </a:cubicBezTo>
                    <a:cubicBezTo>
                      <a:pt x="243" y="77"/>
                      <a:pt x="243" y="76"/>
                      <a:pt x="241" y="76"/>
                    </a:cubicBezTo>
                    <a:cubicBezTo>
                      <a:pt x="241" y="76"/>
                      <a:pt x="237" y="74"/>
                      <a:pt x="237" y="74"/>
                    </a:cubicBezTo>
                    <a:cubicBezTo>
                      <a:pt x="238" y="73"/>
                      <a:pt x="239" y="74"/>
                      <a:pt x="240" y="74"/>
                    </a:cubicBezTo>
                    <a:cubicBezTo>
                      <a:pt x="241" y="73"/>
                      <a:pt x="239" y="71"/>
                      <a:pt x="238" y="71"/>
                    </a:cubicBezTo>
                    <a:cubicBezTo>
                      <a:pt x="237" y="70"/>
                      <a:pt x="236" y="69"/>
                      <a:pt x="236" y="68"/>
                    </a:cubicBezTo>
                    <a:cubicBezTo>
                      <a:pt x="235" y="67"/>
                      <a:pt x="238" y="65"/>
                      <a:pt x="237" y="64"/>
                    </a:cubicBezTo>
                    <a:cubicBezTo>
                      <a:pt x="238" y="65"/>
                      <a:pt x="237" y="66"/>
                      <a:pt x="237" y="67"/>
                    </a:cubicBezTo>
                    <a:cubicBezTo>
                      <a:pt x="237" y="67"/>
                      <a:pt x="239" y="69"/>
                      <a:pt x="239" y="69"/>
                    </a:cubicBezTo>
                    <a:cubicBezTo>
                      <a:pt x="241" y="67"/>
                      <a:pt x="239" y="62"/>
                      <a:pt x="242" y="61"/>
                    </a:cubicBezTo>
                    <a:cubicBezTo>
                      <a:pt x="241" y="61"/>
                      <a:pt x="241" y="66"/>
                      <a:pt x="242" y="67"/>
                    </a:cubicBezTo>
                    <a:cubicBezTo>
                      <a:pt x="242" y="69"/>
                      <a:pt x="244" y="69"/>
                      <a:pt x="244" y="71"/>
                    </a:cubicBezTo>
                    <a:cubicBezTo>
                      <a:pt x="244" y="72"/>
                      <a:pt x="241" y="74"/>
                      <a:pt x="242" y="75"/>
                    </a:cubicBezTo>
                    <a:cubicBezTo>
                      <a:pt x="242" y="75"/>
                      <a:pt x="248" y="69"/>
                      <a:pt x="247" y="67"/>
                    </a:cubicBezTo>
                    <a:cubicBezTo>
                      <a:pt x="247" y="65"/>
                      <a:pt x="245" y="64"/>
                      <a:pt x="245" y="62"/>
                    </a:cubicBezTo>
                    <a:cubicBezTo>
                      <a:pt x="244" y="61"/>
                      <a:pt x="245" y="58"/>
                      <a:pt x="247" y="59"/>
                    </a:cubicBezTo>
                    <a:cubicBezTo>
                      <a:pt x="246" y="58"/>
                      <a:pt x="245" y="61"/>
                      <a:pt x="246" y="62"/>
                    </a:cubicBezTo>
                    <a:cubicBezTo>
                      <a:pt x="248" y="64"/>
                      <a:pt x="248" y="65"/>
                      <a:pt x="250" y="62"/>
                    </a:cubicBezTo>
                    <a:cubicBezTo>
                      <a:pt x="251" y="61"/>
                      <a:pt x="253" y="58"/>
                      <a:pt x="252" y="56"/>
                    </a:cubicBezTo>
                    <a:cubicBezTo>
                      <a:pt x="252" y="56"/>
                      <a:pt x="251" y="55"/>
                      <a:pt x="252" y="54"/>
                    </a:cubicBezTo>
                    <a:cubicBezTo>
                      <a:pt x="252" y="54"/>
                      <a:pt x="253" y="52"/>
                      <a:pt x="253" y="52"/>
                    </a:cubicBezTo>
                    <a:cubicBezTo>
                      <a:pt x="253" y="52"/>
                      <a:pt x="253" y="54"/>
                      <a:pt x="253" y="54"/>
                    </a:cubicBezTo>
                    <a:cubicBezTo>
                      <a:pt x="253" y="54"/>
                      <a:pt x="258" y="51"/>
                      <a:pt x="260" y="51"/>
                    </a:cubicBezTo>
                    <a:cubicBezTo>
                      <a:pt x="261" y="50"/>
                      <a:pt x="263" y="51"/>
                      <a:pt x="264" y="51"/>
                    </a:cubicBezTo>
                    <a:cubicBezTo>
                      <a:pt x="266" y="50"/>
                      <a:pt x="265" y="49"/>
                      <a:pt x="265" y="48"/>
                    </a:cubicBezTo>
                    <a:cubicBezTo>
                      <a:pt x="266" y="48"/>
                      <a:pt x="266" y="50"/>
                      <a:pt x="267" y="50"/>
                    </a:cubicBezTo>
                    <a:cubicBezTo>
                      <a:pt x="267" y="50"/>
                      <a:pt x="269" y="49"/>
                      <a:pt x="269" y="49"/>
                    </a:cubicBezTo>
                    <a:cubicBezTo>
                      <a:pt x="271" y="51"/>
                      <a:pt x="275" y="46"/>
                      <a:pt x="272" y="46"/>
                    </a:cubicBezTo>
                    <a:cubicBezTo>
                      <a:pt x="272" y="46"/>
                      <a:pt x="272" y="48"/>
                      <a:pt x="271" y="48"/>
                    </a:cubicBezTo>
                    <a:cubicBezTo>
                      <a:pt x="270" y="48"/>
                      <a:pt x="268" y="44"/>
                      <a:pt x="268" y="44"/>
                    </a:cubicBezTo>
                    <a:cubicBezTo>
                      <a:pt x="269" y="43"/>
                      <a:pt x="268" y="42"/>
                      <a:pt x="269" y="41"/>
                    </a:cubicBezTo>
                    <a:cubicBezTo>
                      <a:pt x="270" y="39"/>
                      <a:pt x="271" y="37"/>
                      <a:pt x="272" y="36"/>
                    </a:cubicBezTo>
                    <a:cubicBezTo>
                      <a:pt x="273" y="36"/>
                      <a:pt x="274" y="35"/>
                      <a:pt x="274" y="35"/>
                    </a:cubicBezTo>
                    <a:cubicBezTo>
                      <a:pt x="276" y="36"/>
                      <a:pt x="277" y="33"/>
                      <a:pt x="278" y="32"/>
                    </a:cubicBezTo>
                    <a:cubicBezTo>
                      <a:pt x="278" y="32"/>
                      <a:pt x="280" y="33"/>
                      <a:pt x="281" y="32"/>
                    </a:cubicBezTo>
                    <a:cubicBezTo>
                      <a:pt x="283" y="31"/>
                      <a:pt x="285" y="31"/>
                      <a:pt x="286" y="30"/>
                    </a:cubicBezTo>
                    <a:cubicBezTo>
                      <a:pt x="287" y="30"/>
                      <a:pt x="289" y="29"/>
                      <a:pt x="288" y="28"/>
                    </a:cubicBezTo>
                    <a:cubicBezTo>
                      <a:pt x="286" y="26"/>
                      <a:pt x="286" y="25"/>
                      <a:pt x="285" y="24"/>
                    </a:cubicBezTo>
                    <a:cubicBezTo>
                      <a:pt x="281" y="23"/>
                      <a:pt x="287" y="14"/>
                      <a:pt x="281" y="14"/>
                    </a:cubicBezTo>
                    <a:cubicBezTo>
                      <a:pt x="280" y="13"/>
                      <a:pt x="279" y="15"/>
                      <a:pt x="278" y="14"/>
                    </a:cubicBezTo>
                    <a:cubicBezTo>
                      <a:pt x="277" y="13"/>
                      <a:pt x="277" y="12"/>
                      <a:pt x="276" y="13"/>
                    </a:cubicBezTo>
                    <a:cubicBezTo>
                      <a:pt x="275" y="14"/>
                      <a:pt x="274" y="16"/>
                      <a:pt x="273" y="17"/>
                    </a:cubicBezTo>
                    <a:cubicBezTo>
                      <a:pt x="272" y="18"/>
                      <a:pt x="272" y="20"/>
                      <a:pt x="271" y="21"/>
                    </a:cubicBezTo>
                    <a:cubicBezTo>
                      <a:pt x="271" y="23"/>
                      <a:pt x="270" y="26"/>
                      <a:pt x="268" y="26"/>
                    </a:cubicBezTo>
                    <a:cubicBezTo>
                      <a:pt x="266" y="26"/>
                      <a:pt x="266" y="28"/>
                      <a:pt x="264" y="28"/>
                    </a:cubicBezTo>
                    <a:cubicBezTo>
                      <a:pt x="259" y="28"/>
                      <a:pt x="254" y="28"/>
                      <a:pt x="249" y="28"/>
                    </a:cubicBezTo>
                    <a:cubicBezTo>
                      <a:pt x="247" y="28"/>
                      <a:pt x="247" y="28"/>
                      <a:pt x="246" y="29"/>
                    </a:cubicBezTo>
                    <a:cubicBezTo>
                      <a:pt x="245" y="31"/>
                      <a:pt x="241" y="33"/>
                      <a:pt x="241" y="34"/>
                    </a:cubicBezTo>
                    <a:cubicBezTo>
                      <a:pt x="242" y="37"/>
                      <a:pt x="239" y="39"/>
                      <a:pt x="237" y="39"/>
                    </a:cubicBezTo>
                    <a:cubicBezTo>
                      <a:pt x="235" y="39"/>
                      <a:pt x="234" y="38"/>
                      <a:pt x="232" y="38"/>
                    </a:cubicBezTo>
                    <a:cubicBezTo>
                      <a:pt x="230" y="38"/>
                      <a:pt x="228" y="39"/>
                      <a:pt x="227" y="39"/>
                    </a:cubicBezTo>
                    <a:cubicBezTo>
                      <a:pt x="227" y="39"/>
                      <a:pt x="227" y="42"/>
                      <a:pt x="228" y="42"/>
                    </a:cubicBezTo>
                    <a:cubicBezTo>
                      <a:pt x="227" y="43"/>
                      <a:pt x="226" y="44"/>
                      <a:pt x="224" y="45"/>
                    </a:cubicBezTo>
                    <a:cubicBezTo>
                      <a:pt x="222" y="46"/>
                      <a:pt x="219" y="48"/>
                      <a:pt x="216" y="49"/>
                    </a:cubicBezTo>
                    <a:cubicBezTo>
                      <a:pt x="213" y="50"/>
                      <a:pt x="210" y="50"/>
                      <a:pt x="207" y="49"/>
                    </a:cubicBezTo>
                    <a:cubicBezTo>
                      <a:pt x="206" y="48"/>
                      <a:pt x="205" y="47"/>
                      <a:pt x="206" y="46"/>
                    </a:cubicBezTo>
                    <a:cubicBezTo>
                      <a:pt x="206" y="46"/>
                      <a:pt x="207" y="44"/>
                      <a:pt x="208" y="44"/>
                    </a:cubicBezTo>
                    <a:cubicBezTo>
                      <a:pt x="208" y="44"/>
                      <a:pt x="208" y="45"/>
                      <a:pt x="208" y="46"/>
                    </a:cubicBezTo>
                    <a:cubicBezTo>
                      <a:pt x="210" y="42"/>
                      <a:pt x="211" y="39"/>
                      <a:pt x="209" y="35"/>
                    </a:cubicBezTo>
                    <a:cubicBezTo>
                      <a:pt x="208" y="34"/>
                      <a:pt x="206" y="36"/>
                      <a:pt x="205" y="36"/>
                    </a:cubicBezTo>
                    <a:cubicBezTo>
                      <a:pt x="204" y="37"/>
                      <a:pt x="204" y="36"/>
                      <a:pt x="203" y="36"/>
                    </a:cubicBezTo>
                    <a:cubicBezTo>
                      <a:pt x="202" y="35"/>
                      <a:pt x="204" y="34"/>
                      <a:pt x="204" y="34"/>
                    </a:cubicBezTo>
                    <a:cubicBezTo>
                      <a:pt x="208" y="30"/>
                      <a:pt x="205" y="26"/>
                      <a:pt x="201" y="25"/>
                    </a:cubicBezTo>
                    <a:cubicBezTo>
                      <a:pt x="198" y="24"/>
                      <a:pt x="198" y="25"/>
                      <a:pt x="196" y="26"/>
                    </a:cubicBezTo>
                    <a:cubicBezTo>
                      <a:pt x="196" y="27"/>
                      <a:pt x="196" y="27"/>
                      <a:pt x="196" y="28"/>
                    </a:cubicBezTo>
                    <a:cubicBezTo>
                      <a:pt x="196" y="29"/>
                      <a:pt x="194" y="28"/>
                      <a:pt x="193" y="28"/>
                    </a:cubicBezTo>
                    <a:cubicBezTo>
                      <a:pt x="192" y="28"/>
                      <a:pt x="190" y="36"/>
                      <a:pt x="190" y="37"/>
                    </a:cubicBezTo>
                    <a:cubicBezTo>
                      <a:pt x="191" y="42"/>
                      <a:pt x="192" y="45"/>
                      <a:pt x="188" y="47"/>
                    </a:cubicBezTo>
                    <a:cubicBezTo>
                      <a:pt x="188" y="48"/>
                      <a:pt x="185" y="49"/>
                      <a:pt x="185" y="48"/>
                    </a:cubicBezTo>
                    <a:cubicBezTo>
                      <a:pt x="185" y="46"/>
                      <a:pt x="184" y="44"/>
                      <a:pt x="184" y="42"/>
                    </a:cubicBezTo>
                    <a:cubicBezTo>
                      <a:pt x="184" y="41"/>
                      <a:pt x="186" y="30"/>
                      <a:pt x="186" y="30"/>
                    </a:cubicBezTo>
                    <a:cubicBezTo>
                      <a:pt x="185" y="30"/>
                      <a:pt x="183" y="32"/>
                      <a:pt x="183" y="31"/>
                    </a:cubicBezTo>
                    <a:cubicBezTo>
                      <a:pt x="183" y="30"/>
                      <a:pt x="186" y="26"/>
                      <a:pt x="187" y="25"/>
                    </a:cubicBezTo>
                    <a:cubicBezTo>
                      <a:pt x="188" y="23"/>
                      <a:pt x="191" y="23"/>
                      <a:pt x="193" y="22"/>
                    </a:cubicBezTo>
                    <a:cubicBezTo>
                      <a:pt x="196" y="22"/>
                      <a:pt x="199" y="23"/>
                      <a:pt x="202" y="23"/>
                    </a:cubicBezTo>
                    <a:cubicBezTo>
                      <a:pt x="205" y="23"/>
                      <a:pt x="201" y="20"/>
                      <a:pt x="199" y="20"/>
                    </a:cubicBezTo>
                    <a:cubicBezTo>
                      <a:pt x="197" y="20"/>
                      <a:pt x="199" y="17"/>
                      <a:pt x="196" y="17"/>
                    </a:cubicBezTo>
                    <a:cubicBezTo>
                      <a:pt x="194" y="18"/>
                      <a:pt x="192" y="19"/>
                      <a:pt x="189" y="19"/>
                    </a:cubicBezTo>
                    <a:cubicBezTo>
                      <a:pt x="187" y="19"/>
                      <a:pt x="185" y="17"/>
                      <a:pt x="183" y="16"/>
                    </a:cubicBezTo>
                    <a:cubicBezTo>
                      <a:pt x="183" y="16"/>
                      <a:pt x="180" y="16"/>
                      <a:pt x="181" y="15"/>
                    </a:cubicBezTo>
                    <a:cubicBezTo>
                      <a:pt x="182" y="15"/>
                      <a:pt x="184" y="14"/>
                      <a:pt x="184" y="13"/>
                    </a:cubicBezTo>
                    <a:cubicBezTo>
                      <a:pt x="184" y="13"/>
                      <a:pt x="176" y="16"/>
                      <a:pt x="175" y="16"/>
                    </a:cubicBezTo>
                    <a:cubicBezTo>
                      <a:pt x="174" y="17"/>
                      <a:pt x="173" y="18"/>
                      <a:pt x="172" y="18"/>
                    </a:cubicBezTo>
                    <a:cubicBezTo>
                      <a:pt x="170" y="18"/>
                      <a:pt x="170" y="16"/>
                      <a:pt x="168" y="16"/>
                    </a:cubicBezTo>
                    <a:cubicBezTo>
                      <a:pt x="167" y="16"/>
                      <a:pt x="162" y="18"/>
                      <a:pt x="165" y="15"/>
                    </a:cubicBezTo>
                    <a:cubicBezTo>
                      <a:pt x="168" y="13"/>
                      <a:pt x="171" y="11"/>
                      <a:pt x="174" y="9"/>
                    </a:cubicBezTo>
                    <a:cubicBezTo>
                      <a:pt x="172" y="9"/>
                      <a:pt x="170" y="7"/>
                      <a:pt x="168" y="9"/>
                    </a:cubicBezTo>
                    <a:cubicBezTo>
                      <a:pt x="165" y="10"/>
                      <a:pt x="164" y="8"/>
                      <a:pt x="161" y="7"/>
                    </a:cubicBezTo>
                    <a:cubicBezTo>
                      <a:pt x="160" y="7"/>
                      <a:pt x="159" y="6"/>
                      <a:pt x="158" y="5"/>
                    </a:cubicBezTo>
                    <a:cubicBezTo>
                      <a:pt x="156" y="5"/>
                      <a:pt x="155" y="6"/>
                      <a:pt x="153" y="6"/>
                    </a:cubicBezTo>
                    <a:cubicBezTo>
                      <a:pt x="152" y="5"/>
                      <a:pt x="150" y="5"/>
                      <a:pt x="150" y="3"/>
                    </a:cubicBezTo>
                    <a:cubicBezTo>
                      <a:pt x="150" y="3"/>
                      <a:pt x="148" y="0"/>
                      <a:pt x="148" y="1"/>
                    </a:cubicBezTo>
                    <a:cubicBezTo>
                      <a:pt x="147" y="1"/>
                      <a:pt x="148" y="4"/>
                      <a:pt x="147" y="4"/>
                    </a:cubicBezTo>
                    <a:cubicBezTo>
                      <a:pt x="146" y="4"/>
                      <a:pt x="145" y="4"/>
                      <a:pt x="145" y="4"/>
                    </a:cubicBezTo>
                    <a:cubicBezTo>
                      <a:pt x="142" y="4"/>
                      <a:pt x="139" y="4"/>
                      <a:pt x="136" y="4"/>
                    </a:cubicBezTo>
                    <a:cubicBezTo>
                      <a:pt x="125" y="4"/>
                      <a:pt x="115" y="4"/>
                      <a:pt x="105" y="4"/>
                    </a:cubicBezTo>
                    <a:cubicBezTo>
                      <a:pt x="80" y="4"/>
                      <a:pt x="55" y="4"/>
                      <a:pt x="30" y="4"/>
                    </a:cubicBezTo>
                    <a:cubicBezTo>
                      <a:pt x="24" y="4"/>
                      <a:pt x="17" y="4"/>
                      <a:pt x="11" y="4"/>
                    </a:cubicBezTo>
                    <a:cubicBezTo>
                      <a:pt x="12" y="5"/>
                      <a:pt x="14" y="13"/>
                      <a:pt x="11" y="14"/>
                    </a:cubicBezTo>
                    <a:cubicBezTo>
                      <a:pt x="9" y="14"/>
                      <a:pt x="8" y="14"/>
                      <a:pt x="10" y="12"/>
                    </a:cubicBezTo>
                    <a:cubicBezTo>
                      <a:pt x="12" y="9"/>
                      <a:pt x="9" y="9"/>
                      <a:pt x="7" y="9"/>
                    </a:cubicBezTo>
                    <a:cubicBezTo>
                      <a:pt x="5" y="9"/>
                      <a:pt x="2" y="7"/>
                      <a:pt x="1" y="7"/>
                    </a:cubicBezTo>
                    <a:cubicBezTo>
                      <a:pt x="0" y="8"/>
                      <a:pt x="2" y="12"/>
                      <a:pt x="2" y="12"/>
                    </a:cubicBezTo>
                    <a:cubicBezTo>
                      <a:pt x="3" y="15"/>
                      <a:pt x="4" y="16"/>
                      <a:pt x="4" y="18"/>
                    </a:cubicBezTo>
                    <a:cubicBezTo>
                      <a:pt x="4" y="19"/>
                      <a:pt x="7" y="21"/>
                      <a:pt x="8" y="21"/>
                    </a:cubicBezTo>
                    <a:cubicBezTo>
                      <a:pt x="7" y="21"/>
                      <a:pt x="6" y="21"/>
                      <a:pt x="5" y="22"/>
                    </a:cubicBezTo>
                    <a:cubicBezTo>
                      <a:pt x="4" y="23"/>
                      <a:pt x="5" y="24"/>
                      <a:pt x="5" y="25"/>
                    </a:cubicBezTo>
                    <a:cubicBezTo>
                      <a:pt x="5" y="28"/>
                      <a:pt x="5" y="30"/>
                      <a:pt x="4" y="32"/>
                    </a:cubicBezTo>
                    <a:cubicBezTo>
                      <a:pt x="4" y="35"/>
                      <a:pt x="3" y="37"/>
                      <a:pt x="2" y="40"/>
                    </a:cubicBezTo>
                    <a:cubicBezTo>
                      <a:pt x="1" y="43"/>
                      <a:pt x="3" y="46"/>
                      <a:pt x="4" y="49"/>
                    </a:cubicBezTo>
                    <a:cubicBezTo>
                      <a:pt x="4" y="52"/>
                      <a:pt x="3" y="54"/>
                      <a:pt x="3" y="56"/>
                    </a:cubicBezTo>
                    <a:cubicBezTo>
                      <a:pt x="3" y="57"/>
                      <a:pt x="4" y="58"/>
                      <a:pt x="4" y="59"/>
                    </a:cubicBezTo>
                    <a:cubicBezTo>
                      <a:pt x="5" y="60"/>
                      <a:pt x="5" y="62"/>
                      <a:pt x="5" y="63"/>
                    </a:cubicBezTo>
                    <a:cubicBezTo>
                      <a:pt x="6" y="66"/>
                      <a:pt x="9" y="67"/>
                      <a:pt x="10" y="70"/>
                    </a:cubicBezTo>
                    <a:cubicBezTo>
                      <a:pt x="11" y="72"/>
                      <a:pt x="11" y="71"/>
                      <a:pt x="12" y="70"/>
                    </a:cubicBezTo>
                    <a:cubicBezTo>
                      <a:pt x="12" y="70"/>
                      <a:pt x="13" y="73"/>
                      <a:pt x="13" y="73"/>
                    </a:cubicBezTo>
                    <a:cubicBezTo>
                      <a:pt x="13" y="73"/>
                      <a:pt x="12" y="72"/>
                      <a:pt x="12" y="73"/>
                    </a:cubicBezTo>
                    <a:cubicBezTo>
                      <a:pt x="12" y="74"/>
                      <a:pt x="12" y="75"/>
                      <a:pt x="13" y="76"/>
                    </a:cubicBezTo>
                    <a:cubicBezTo>
                      <a:pt x="14" y="76"/>
                      <a:pt x="14" y="76"/>
                      <a:pt x="15" y="77"/>
                    </a:cubicBezTo>
                    <a:cubicBezTo>
                      <a:pt x="16" y="78"/>
                      <a:pt x="14" y="79"/>
                      <a:pt x="15" y="80"/>
                    </a:cubicBezTo>
                    <a:cubicBezTo>
                      <a:pt x="17" y="83"/>
                      <a:pt x="21" y="85"/>
                      <a:pt x="21" y="88"/>
                    </a:cubicBezTo>
                    <a:cubicBezTo>
                      <a:pt x="22" y="90"/>
                      <a:pt x="23" y="90"/>
                      <a:pt x="25" y="91"/>
                    </a:cubicBezTo>
                    <a:cubicBezTo>
                      <a:pt x="27" y="92"/>
                      <a:pt x="29" y="93"/>
                      <a:pt x="31" y="93"/>
                    </a:cubicBezTo>
                    <a:cubicBezTo>
                      <a:pt x="33" y="93"/>
                      <a:pt x="35" y="95"/>
                      <a:pt x="36" y="96"/>
                    </a:cubicBezTo>
                    <a:cubicBezTo>
                      <a:pt x="36" y="97"/>
                      <a:pt x="40" y="101"/>
                      <a:pt x="39" y="102"/>
                    </a:cubicBezTo>
                    <a:cubicBezTo>
                      <a:pt x="43" y="101"/>
                      <a:pt x="48" y="100"/>
                      <a:pt x="52" y="101"/>
                    </a:cubicBezTo>
                    <a:cubicBezTo>
                      <a:pt x="58" y="103"/>
                      <a:pt x="63" y="106"/>
                      <a:pt x="68" y="108"/>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64" name="Freeform 642">
                <a:extLst>
                  <a:ext uri="{FF2B5EF4-FFF2-40B4-BE49-F238E27FC236}">
                    <a16:creationId xmlns:a16="http://schemas.microsoft.com/office/drawing/2014/main" id="{D1490C83-FDA0-84F3-E29D-B0C46D12E3E3}"/>
                  </a:ext>
                </a:extLst>
              </p:cNvPr>
              <p:cNvSpPr>
                <a:spLocks/>
              </p:cNvSpPr>
              <p:nvPr/>
            </p:nvSpPr>
            <p:spPr bwMode="auto">
              <a:xfrm>
                <a:off x="4481816" y="3486882"/>
                <a:ext cx="4359697" cy="2371297"/>
              </a:xfrm>
              <a:custGeom>
                <a:avLst/>
                <a:gdLst>
                  <a:gd name="T0" fmla="*/ 255 w 427"/>
                  <a:gd name="T1" fmla="*/ 181 h 219"/>
                  <a:gd name="T2" fmla="*/ 299 w 427"/>
                  <a:gd name="T3" fmla="*/ 195 h 219"/>
                  <a:gd name="T4" fmla="*/ 296 w 427"/>
                  <a:gd name="T5" fmla="*/ 215 h 219"/>
                  <a:gd name="T6" fmla="*/ 332 w 427"/>
                  <a:gd name="T7" fmla="*/ 200 h 219"/>
                  <a:gd name="T8" fmla="*/ 366 w 427"/>
                  <a:gd name="T9" fmla="*/ 196 h 219"/>
                  <a:gd name="T10" fmla="*/ 383 w 427"/>
                  <a:gd name="T11" fmla="*/ 200 h 219"/>
                  <a:gd name="T12" fmla="*/ 391 w 427"/>
                  <a:gd name="T13" fmla="*/ 201 h 219"/>
                  <a:gd name="T14" fmla="*/ 380 w 427"/>
                  <a:gd name="T15" fmla="*/ 188 h 219"/>
                  <a:gd name="T16" fmla="*/ 382 w 427"/>
                  <a:gd name="T17" fmla="*/ 176 h 219"/>
                  <a:gd name="T18" fmla="*/ 354 w 427"/>
                  <a:gd name="T19" fmla="*/ 180 h 219"/>
                  <a:gd name="T20" fmla="*/ 414 w 427"/>
                  <a:gd name="T21" fmla="*/ 160 h 219"/>
                  <a:gd name="T22" fmla="*/ 417 w 427"/>
                  <a:gd name="T23" fmla="*/ 144 h 219"/>
                  <a:gd name="T24" fmla="*/ 415 w 427"/>
                  <a:gd name="T25" fmla="*/ 139 h 219"/>
                  <a:gd name="T26" fmla="*/ 394 w 427"/>
                  <a:gd name="T27" fmla="*/ 126 h 219"/>
                  <a:gd name="T28" fmla="*/ 390 w 427"/>
                  <a:gd name="T29" fmla="*/ 110 h 219"/>
                  <a:gd name="T30" fmla="*/ 378 w 427"/>
                  <a:gd name="T31" fmla="*/ 104 h 219"/>
                  <a:gd name="T32" fmla="*/ 364 w 427"/>
                  <a:gd name="T33" fmla="*/ 112 h 219"/>
                  <a:gd name="T34" fmla="*/ 356 w 427"/>
                  <a:gd name="T35" fmla="*/ 107 h 219"/>
                  <a:gd name="T36" fmla="*/ 342 w 427"/>
                  <a:gd name="T37" fmla="*/ 85 h 219"/>
                  <a:gd name="T38" fmla="*/ 314 w 427"/>
                  <a:gd name="T39" fmla="*/ 91 h 219"/>
                  <a:gd name="T40" fmla="*/ 320 w 427"/>
                  <a:gd name="T41" fmla="*/ 116 h 219"/>
                  <a:gd name="T42" fmla="*/ 306 w 427"/>
                  <a:gd name="T43" fmla="*/ 159 h 219"/>
                  <a:gd name="T44" fmla="*/ 292 w 427"/>
                  <a:gd name="T45" fmla="*/ 135 h 219"/>
                  <a:gd name="T46" fmla="*/ 250 w 427"/>
                  <a:gd name="T47" fmla="*/ 119 h 219"/>
                  <a:gd name="T48" fmla="*/ 237 w 427"/>
                  <a:gd name="T49" fmla="*/ 86 h 219"/>
                  <a:gd name="T50" fmla="*/ 246 w 427"/>
                  <a:gd name="T51" fmla="*/ 77 h 219"/>
                  <a:gd name="T52" fmla="*/ 246 w 427"/>
                  <a:gd name="T53" fmla="*/ 70 h 219"/>
                  <a:gd name="T54" fmla="*/ 263 w 427"/>
                  <a:gd name="T55" fmla="*/ 58 h 219"/>
                  <a:gd name="T56" fmla="*/ 276 w 427"/>
                  <a:gd name="T57" fmla="*/ 48 h 219"/>
                  <a:gd name="T58" fmla="*/ 293 w 427"/>
                  <a:gd name="T59" fmla="*/ 36 h 219"/>
                  <a:gd name="T60" fmla="*/ 276 w 427"/>
                  <a:gd name="T61" fmla="*/ 23 h 219"/>
                  <a:gd name="T62" fmla="*/ 262 w 427"/>
                  <a:gd name="T63" fmla="*/ 35 h 219"/>
                  <a:gd name="T64" fmla="*/ 252 w 427"/>
                  <a:gd name="T65" fmla="*/ 23 h 219"/>
                  <a:gd name="T66" fmla="*/ 241 w 427"/>
                  <a:gd name="T67" fmla="*/ 10 h 219"/>
                  <a:gd name="T68" fmla="*/ 223 w 427"/>
                  <a:gd name="T69" fmla="*/ 6 h 219"/>
                  <a:gd name="T70" fmla="*/ 232 w 427"/>
                  <a:gd name="T71" fmla="*/ 27 h 219"/>
                  <a:gd name="T72" fmla="*/ 226 w 427"/>
                  <a:gd name="T73" fmla="*/ 40 h 219"/>
                  <a:gd name="T74" fmla="*/ 218 w 427"/>
                  <a:gd name="T75" fmla="*/ 37 h 219"/>
                  <a:gd name="T76" fmla="*/ 164 w 427"/>
                  <a:gd name="T77" fmla="*/ 29 h 219"/>
                  <a:gd name="T78" fmla="*/ 166 w 427"/>
                  <a:gd name="T79" fmla="*/ 41 h 219"/>
                  <a:gd name="T80" fmla="*/ 160 w 427"/>
                  <a:gd name="T81" fmla="*/ 40 h 219"/>
                  <a:gd name="T82" fmla="*/ 133 w 427"/>
                  <a:gd name="T83" fmla="*/ 30 h 219"/>
                  <a:gd name="T84" fmla="*/ 83 w 427"/>
                  <a:gd name="T85" fmla="*/ 23 h 219"/>
                  <a:gd name="T86" fmla="*/ 71 w 427"/>
                  <a:gd name="T87" fmla="*/ 18 h 219"/>
                  <a:gd name="T88" fmla="*/ 50 w 427"/>
                  <a:gd name="T89" fmla="*/ 24 h 219"/>
                  <a:gd name="T90" fmla="*/ 49 w 427"/>
                  <a:gd name="T91" fmla="*/ 22 h 219"/>
                  <a:gd name="T92" fmla="*/ 29 w 427"/>
                  <a:gd name="T93" fmla="*/ 23 h 219"/>
                  <a:gd name="T94" fmla="*/ 21 w 427"/>
                  <a:gd name="T95" fmla="*/ 28 h 219"/>
                  <a:gd name="T96" fmla="*/ 3 w 427"/>
                  <a:gd name="T97" fmla="*/ 97 h 219"/>
                  <a:gd name="T98" fmla="*/ 40 w 427"/>
                  <a:gd name="T99" fmla="*/ 116 h 219"/>
                  <a:gd name="T100" fmla="*/ 53 w 427"/>
                  <a:gd name="T101" fmla="*/ 141 h 219"/>
                  <a:gd name="T102" fmla="*/ 62 w 427"/>
                  <a:gd name="T103" fmla="*/ 150 h 219"/>
                  <a:gd name="T104" fmla="*/ 67 w 427"/>
                  <a:gd name="T105" fmla="*/ 160 h 219"/>
                  <a:gd name="T106" fmla="*/ 80 w 427"/>
                  <a:gd name="T107" fmla="*/ 166 h 219"/>
                  <a:gd name="T108" fmla="*/ 133 w 427"/>
                  <a:gd name="T109" fmla="*/ 176 h 219"/>
                  <a:gd name="T110" fmla="*/ 97 w 427"/>
                  <a:gd name="T111" fmla="*/ 57 h 219"/>
                  <a:gd name="T112" fmla="*/ 87 w 427"/>
                  <a:gd name="T113" fmla="*/ 51 h 219"/>
                  <a:gd name="T114" fmla="*/ 113 w 427"/>
                  <a:gd name="T115" fmla="*/ 49 h 219"/>
                  <a:gd name="T116" fmla="*/ 142 w 427"/>
                  <a:gd name="T117" fmla="*/ 85 h 219"/>
                  <a:gd name="T118" fmla="*/ 131 w 427"/>
                  <a:gd name="T119" fmla="*/ 85 h 219"/>
                  <a:gd name="T120" fmla="*/ 160 w 427"/>
                  <a:gd name="T121" fmla="*/ 78 h 219"/>
                  <a:gd name="T122" fmla="*/ 210 w 427"/>
                  <a:gd name="T123" fmla="*/ 150 h 219"/>
                  <a:gd name="T124" fmla="*/ 222 w 427"/>
                  <a:gd name="T125" fmla="*/ 165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27" h="219">
                    <a:moveTo>
                      <a:pt x="229" y="174"/>
                    </a:moveTo>
                    <a:cubicBezTo>
                      <a:pt x="229" y="174"/>
                      <a:pt x="229" y="173"/>
                      <a:pt x="229" y="173"/>
                    </a:cubicBezTo>
                    <a:cubicBezTo>
                      <a:pt x="229" y="173"/>
                      <a:pt x="232" y="177"/>
                      <a:pt x="232" y="177"/>
                    </a:cubicBezTo>
                    <a:cubicBezTo>
                      <a:pt x="234" y="177"/>
                      <a:pt x="235" y="178"/>
                      <a:pt x="236" y="178"/>
                    </a:cubicBezTo>
                    <a:cubicBezTo>
                      <a:pt x="238" y="178"/>
                      <a:pt x="238" y="177"/>
                      <a:pt x="239" y="178"/>
                    </a:cubicBezTo>
                    <a:cubicBezTo>
                      <a:pt x="242" y="179"/>
                      <a:pt x="244" y="180"/>
                      <a:pt x="246" y="181"/>
                    </a:cubicBezTo>
                    <a:cubicBezTo>
                      <a:pt x="247" y="182"/>
                      <a:pt x="248" y="181"/>
                      <a:pt x="249" y="181"/>
                    </a:cubicBezTo>
                    <a:cubicBezTo>
                      <a:pt x="250" y="180"/>
                      <a:pt x="251" y="180"/>
                      <a:pt x="252" y="180"/>
                    </a:cubicBezTo>
                    <a:cubicBezTo>
                      <a:pt x="253" y="180"/>
                      <a:pt x="254" y="181"/>
                      <a:pt x="255" y="181"/>
                    </a:cubicBezTo>
                    <a:cubicBezTo>
                      <a:pt x="257" y="181"/>
                      <a:pt x="258" y="180"/>
                      <a:pt x="259" y="179"/>
                    </a:cubicBezTo>
                    <a:cubicBezTo>
                      <a:pt x="260" y="178"/>
                      <a:pt x="263" y="175"/>
                      <a:pt x="264" y="175"/>
                    </a:cubicBezTo>
                    <a:cubicBezTo>
                      <a:pt x="264" y="175"/>
                      <a:pt x="265" y="176"/>
                      <a:pt x="265" y="176"/>
                    </a:cubicBezTo>
                    <a:cubicBezTo>
                      <a:pt x="267" y="176"/>
                      <a:pt x="268" y="176"/>
                      <a:pt x="269" y="176"/>
                    </a:cubicBezTo>
                    <a:cubicBezTo>
                      <a:pt x="273" y="176"/>
                      <a:pt x="272" y="179"/>
                      <a:pt x="274" y="181"/>
                    </a:cubicBezTo>
                    <a:cubicBezTo>
                      <a:pt x="275" y="182"/>
                      <a:pt x="279" y="181"/>
                      <a:pt x="279" y="183"/>
                    </a:cubicBezTo>
                    <a:cubicBezTo>
                      <a:pt x="279" y="185"/>
                      <a:pt x="280" y="187"/>
                      <a:pt x="281" y="189"/>
                    </a:cubicBezTo>
                    <a:cubicBezTo>
                      <a:pt x="281" y="194"/>
                      <a:pt x="290" y="193"/>
                      <a:pt x="293" y="194"/>
                    </a:cubicBezTo>
                    <a:cubicBezTo>
                      <a:pt x="295" y="194"/>
                      <a:pt x="298" y="194"/>
                      <a:pt x="299" y="195"/>
                    </a:cubicBezTo>
                    <a:cubicBezTo>
                      <a:pt x="300" y="196"/>
                      <a:pt x="305" y="201"/>
                      <a:pt x="304" y="201"/>
                    </a:cubicBezTo>
                    <a:cubicBezTo>
                      <a:pt x="302" y="203"/>
                      <a:pt x="302" y="203"/>
                      <a:pt x="300" y="202"/>
                    </a:cubicBezTo>
                    <a:cubicBezTo>
                      <a:pt x="299" y="201"/>
                      <a:pt x="295" y="199"/>
                      <a:pt x="295" y="199"/>
                    </a:cubicBezTo>
                    <a:cubicBezTo>
                      <a:pt x="295" y="200"/>
                      <a:pt x="298" y="201"/>
                      <a:pt x="297" y="203"/>
                    </a:cubicBezTo>
                    <a:cubicBezTo>
                      <a:pt x="296" y="204"/>
                      <a:pt x="295" y="206"/>
                      <a:pt x="295" y="207"/>
                    </a:cubicBezTo>
                    <a:cubicBezTo>
                      <a:pt x="295" y="209"/>
                      <a:pt x="295" y="210"/>
                      <a:pt x="294" y="211"/>
                    </a:cubicBezTo>
                    <a:cubicBezTo>
                      <a:pt x="294" y="212"/>
                      <a:pt x="291" y="213"/>
                      <a:pt x="291" y="213"/>
                    </a:cubicBezTo>
                    <a:cubicBezTo>
                      <a:pt x="290" y="214"/>
                      <a:pt x="287" y="219"/>
                      <a:pt x="291" y="219"/>
                    </a:cubicBezTo>
                    <a:cubicBezTo>
                      <a:pt x="292" y="219"/>
                      <a:pt x="294" y="217"/>
                      <a:pt x="296" y="215"/>
                    </a:cubicBezTo>
                    <a:cubicBezTo>
                      <a:pt x="298" y="214"/>
                      <a:pt x="299" y="216"/>
                      <a:pt x="301" y="215"/>
                    </a:cubicBezTo>
                    <a:cubicBezTo>
                      <a:pt x="304" y="215"/>
                      <a:pt x="305" y="213"/>
                      <a:pt x="308" y="213"/>
                    </a:cubicBezTo>
                    <a:cubicBezTo>
                      <a:pt x="308" y="211"/>
                      <a:pt x="308" y="212"/>
                      <a:pt x="306" y="211"/>
                    </a:cubicBezTo>
                    <a:cubicBezTo>
                      <a:pt x="305" y="211"/>
                      <a:pt x="305" y="210"/>
                      <a:pt x="306" y="210"/>
                    </a:cubicBezTo>
                    <a:cubicBezTo>
                      <a:pt x="307" y="208"/>
                      <a:pt x="308" y="207"/>
                      <a:pt x="311" y="207"/>
                    </a:cubicBezTo>
                    <a:cubicBezTo>
                      <a:pt x="312" y="207"/>
                      <a:pt x="315" y="205"/>
                      <a:pt x="317" y="206"/>
                    </a:cubicBezTo>
                    <a:cubicBezTo>
                      <a:pt x="319" y="207"/>
                      <a:pt x="320" y="203"/>
                      <a:pt x="322" y="206"/>
                    </a:cubicBezTo>
                    <a:cubicBezTo>
                      <a:pt x="324" y="204"/>
                      <a:pt x="325" y="203"/>
                      <a:pt x="327" y="201"/>
                    </a:cubicBezTo>
                    <a:cubicBezTo>
                      <a:pt x="329" y="200"/>
                      <a:pt x="330" y="200"/>
                      <a:pt x="332" y="200"/>
                    </a:cubicBezTo>
                    <a:cubicBezTo>
                      <a:pt x="335" y="200"/>
                      <a:pt x="339" y="200"/>
                      <a:pt x="342" y="200"/>
                    </a:cubicBezTo>
                    <a:cubicBezTo>
                      <a:pt x="345" y="200"/>
                      <a:pt x="346" y="201"/>
                      <a:pt x="347" y="199"/>
                    </a:cubicBezTo>
                    <a:cubicBezTo>
                      <a:pt x="348" y="198"/>
                      <a:pt x="349" y="199"/>
                      <a:pt x="350" y="198"/>
                    </a:cubicBezTo>
                    <a:cubicBezTo>
                      <a:pt x="351" y="196"/>
                      <a:pt x="352" y="195"/>
                      <a:pt x="352" y="193"/>
                    </a:cubicBezTo>
                    <a:cubicBezTo>
                      <a:pt x="353" y="191"/>
                      <a:pt x="353" y="190"/>
                      <a:pt x="354" y="188"/>
                    </a:cubicBezTo>
                    <a:cubicBezTo>
                      <a:pt x="355" y="187"/>
                      <a:pt x="356" y="186"/>
                      <a:pt x="357" y="185"/>
                    </a:cubicBezTo>
                    <a:cubicBezTo>
                      <a:pt x="358" y="184"/>
                      <a:pt x="359" y="187"/>
                      <a:pt x="361" y="186"/>
                    </a:cubicBezTo>
                    <a:cubicBezTo>
                      <a:pt x="363" y="184"/>
                      <a:pt x="365" y="187"/>
                      <a:pt x="365" y="189"/>
                    </a:cubicBezTo>
                    <a:cubicBezTo>
                      <a:pt x="365" y="190"/>
                      <a:pt x="364" y="196"/>
                      <a:pt x="366" y="196"/>
                    </a:cubicBezTo>
                    <a:cubicBezTo>
                      <a:pt x="367" y="197"/>
                      <a:pt x="368" y="199"/>
                      <a:pt x="369" y="201"/>
                    </a:cubicBezTo>
                    <a:cubicBezTo>
                      <a:pt x="370" y="199"/>
                      <a:pt x="381" y="196"/>
                      <a:pt x="381" y="196"/>
                    </a:cubicBezTo>
                    <a:cubicBezTo>
                      <a:pt x="381" y="195"/>
                      <a:pt x="380" y="195"/>
                      <a:pt x="380" y="194"/>
                    </a:cubicBezTo>
                    <a:cubicBezTo>
                      <a:pt x="380" y="194"/>
                      <a:pt x="382" y="196"/>
                      <a:pt x="382" y="196"/>
                    </a:cubicBezTo>
                    <a:cubicBezTo>
                      <a:pt x="382" y="197"/>
                      <a:pt x="380" y="197"/>
                      <a:pt x="380" y="197"/>
                    </a:cubicBezTo>
                    <a:cubicBezTo>
                      <a:pt x="380" y="197"/>
                      <a:pt x="386" y="198"/>
                      <a:pt x="386" y="198"/>
                    </a:cubicBezTo>
                    <a:cubicBezTo>
                      <a:pt x="386" y="198"/>
                      <a:pt x="386" y="198"/>
                      <a:pt x="386" y="198"/>
                    </a:cubicBezTo>
                    <a:cubicBezTo>
                      <a:pt x="386" y="198"/>
                      <a:pt x="386" y="199"/>
                      <a:pt x="386" y="199"/>
                    </a:cubicBezTo>
                    <a:cubicBezTo>
                      <a:pt x="385" y="199"/>
                      <a:pt x="384" y="199"/>
                      <a:pt x="383" y="200"/>
                    </a:cubicBezTo>
                    <a:cubicBezTo>
                      <a:pt x="383" y="201"/>
                      <a:pt x="382" y="198"/>
                      <a:pt x="382" y="198"/>
                    </a:cubicBezTo>
                    <a:cubicBezTo>
                      <a:pt x="381" y="198"/>
                      <a:pt x="381" y="199"/>
                      <a:pt x="381" y="199"/>
                    </a:cubicBezTo>
                    <a:cubicBezTo>
                      <a:pt x="381" y="199"/>
                      <a:pt x="381" y="198"/>
                      <a:pt x="380" y="199"/>
                    </a:cubicBezTo>
                    <a:cubicBezTo>
                      <a:pt x="379" y="200"/>
                      <a:pt x="378" y="200"/>
                      <a:pt x="377" y="201"/>
                    </a:cubicBezTo>
                    <a:cubicBezTo>
                      <a:pt x="375" y="202"/>
                      <a:pt x="371" y="205"/>
                      <a:pt x="373" y="208"/>
                    </a:cubicBezTo>
                    <a:cubicBezTo>
                      <a:pt x="376" y="210"/>
                      <a:pt x="378" y="208"/>
                      <a:pt x="379" y="207"/>
                    </a:cubicBezTo>
                    <a:cubicBezTo>
                      <a:pt x="380" y="206"/>
                      <a:pt x="384" y="203"/>
                      <a:pt x="384" y="202"/>
                    </a:cubicBezTo>
                    <a:cubicBezTo>
                      <a:pt x="384" y="203"/>
                      <a:pt x="386" y="204"/>
                      <a:pt x="387" y="203"/>
                    </a:cubicBezTo>
                    <a:cubicBezTo>
                      <a:pt x="387" y="202"/>
                      <a:pt x="390" y="201"/>
                      <a:pt x="391" y="201"/>
                    </a:cubicBezTo>
                    <a:cubicBezTo>
                      <a:pt x="393" y="200"/>
                      <a:pt x="395" y="199"/>
                      <a:pt x="397" y="199"/>
                    </a:cubicBezTo>
                    <a:cubicBezTo>
                      <a:pt x="398" y="199"/>
                      <a:pt x="398" y="199"/>
                      <a:pt x="398" y="198"/>
                    </a:cubicBezTo>
                    <a:cubicBezTo>
                      <a:pt x="397" y="197"/>
                      <a:pt x="398" y="197"/>
                      <a:pt x="398" y="197"/>
                    </a:cubicBezTo>
                    <a:cubicBezTo>
                      <a:pt x="398" y="196"/>
                      <a:pt x="396" y="197"/>
                      <a:pt x="395" y="196"/>
                    </a:cubicBezTo>
                    <a:cubicBezTo>
                      <a:pt x="394" y="196"/>
                      <a:pt x="395" y="194"/>
                      <a:pt x="393" y="196"/>
                    </a:cubicBezTo>
                    <a:cubicBezTo>
                      <a:pt x="391" y="197"/>
                      <a:pt x="387" y="196"/>
                      <a:pt x="385" y="195"/>
                    </a:cubicBezTo>
                    <a:cubicBezTo>
                      <a:pt x="384" y="195"/>
                      <a:pt x="385" y="193"/>
                      <a:pt x="384" y="193"/>
                    </a:cubicBezTo>
                    <a:cubicBezTo>
                      <a:pt x="384" y="193"/>
                      <a:pt x="382" y="193"/>
                      <a:pt x="381" y="192"/>
                    </a:cubicBezTo>
                    <a:cubicBezTo>
                      <a:pt x="380" y="192"/>
                      <a:pt x="380" y="189"/>
                      <a:pt x="380" y="188"/>
                    </a:cubicBezTo>
                    <a:cubicBezTo>
                      <a:pt x="380" y="187"/>
                      <a:pt x="378" y="188"/>
                      <a:pt x="377" y="187"/>
                    </a:cubicBezTo>
                    <a:cubicBezTo>
                      <a:pt x="377" y="187"/>
                      <a:pt x="379" y="185"/>
                      <a:pt x="379" y="185"/>
                    </a:cubicBezTo>
                    <a:cubicBezTo>
                      <a:pt x="380" y="184"/>
                      <a:pt x="380" y="181"/>
                      <a:pt x="378" y="181"/>
                    </a:cubicBezTo>
                    <a:cubicBezTo>
                      <a:pt x="378" y="181"/>
                      <a:pt x="376" y="185"/>
                      <a:pt x="375" y="183"/>
                    </a:cubicBezTo>
                    <a:cubicBezTo>
                      <a:pt x="375" y="181"/>
                      <a:pt x="374" y="182"/>
                      <a:pt x="373" y="181"/>
                    </a:cubicBezTo>
                    <a:cubicBezTo>
                      <a:pt x="373" y="180"/>
                      <a:pt x="376" y="181"/>
                      <a:pt x="376" y="181"/>
                    </a:cubicBezTo>
                    <a:cubicBezTo>
                      <a:pt x="378" y="181"/>
                      <a:pt x="379" y="180"/>
                      <a:pt x="380" y="180"/>
                    </a:cubicBezTo>
                    <a:cubicBezTo>
                      <a:pt x="381" y="179"/>
                      <a:pt x="382" y="179"/>
                      <a:pt x="383" y="179"/>
                    </a:cubicBezTo>
                    <a:cubicBezTo>
                      <a:pt x="384" y="178"/>
                      <a:pt x="382" y="176"/>
                      <a:pt x="382" y="176"/>
                    </a:cubicBezTo>
                    <a:cubicBezTo>
                      <a:pt x="382" y="176"/>
                      <a:pt x="383" y="176"/>
                      <a:pt x="383" y="176"/>
                    </a:cubicBezTo>
                    <a:cubicBezTo>
                      <a:pt x="383" y="176"/>
                      <a:pt x="379" y="174"/>
                      <a:pt x="379" y="174"/>
                    </a:cubicBezTo>
                    <a:cubicBezTo>
                      <a:pt x="377" y="173"/>
                      <a:pt x="375" y="173"/>
                      <a:pt x="373" y="174"/>
                    </a:cubicBezTo>
                    <a:cubicBezTo>
                      <a:pt x="369" y="175"/>
                      <a:pt x="366" y="176"/>
                      <a:pt x="363" y="178"/>
                    </a:cubicBezTo>
                    <a:cubicBezTo>
                      <a:pt x="360" y="179"/>
                      <a:pt x="358" y="181"/>
                      <a:pt x="355" y="183"/>
                    </a:cubicBezTo>
                    <a:cubicBezTo>
                      <a:pt x="354" y="184"/>
                      <a:pt x="353" y="185"/>
                      <a:pt x="352" y="187"/>
                    </a:cubicBezTo>
                    <a:cubicBezTo>
                      <a:pt x="352" y="187"/>
                      <a:pt x="348" y="189"/>
                      <a:pt x="348" y="189"/>
                    </a:cubicBezTo>
                    <a:cubicBezTo>
                      <a:pt x="348" y="188"/>
                      <a:pt x="353" y="184"/>
                      <a:pt x="354" y="183"/>
                    </a:cubicBezTo>
                    <a:cubicBezTo>
                      <a:pt x="354" y="182"/>
                      <a:pt x="355" y="181"/>
                      <a:pt x="354" y="180"/>
                    </a:cubicBezTo>
                    <a:cubicBezTo>
                      <a:pt x="353" y="180"/>
                      <a:pt x="351" y="179"/>
                      <a:pt x="350" y="179"/>
                    </a:cubicBezTo>
                    <a:cubicBezTo>
                      <a:pt x="351" y="179"/>
                      <a:pt x="353" y="180"/>
                      <a:pt x="354" y="180"/>
                    </a:cubicBezTo>
                    <a:cubicBezTo>
                      <a:pt x="356" y="181"/>
                      <a:pt x="358" y="178"/>
                      <a:pt x="359" y="177"/>
                    </a:cubicBezTo>
                    <a:cubicBezTo>
                      <a:pt x="360" y="176"/>
                      <a:pt x="361" y="174"/>
                      <a:pt x="363" y="173"/>
                    </a:cubicBezTo>
                    <a:cubicBezTo>
                      <a:pt x="365" y="173"/>
                      <a:pt x="367" y="174"/>
                      <a:pt x="368" y="172"/>
                    </a:cubicBezTo>
                    <a:cubicBezTo>
                      <a:pt x="369" y="168"/>
                      <a:pt x="371" y="167"/>
                      <a:pt x="375" y="167"/>
                    </a:cubicBezTo>
                    <a:cubicBezTo>
                      <a:pt x="379" y="167"/>
                      <a:pt x="383" y="167"/>
                      <a:pt x="387" y="167"/>
                    </a:cubicBezTo>
                    <a:cubicBezTo>
                      <a:pt x="394" y="167"/>
                      <a:pt x="404" y="169"/>
                      <a:pt x="409" y="163"/>
                    </a:cubicBezTo>
                    <a:cubicBezTo>
                      <a:pt x="411" y="161"/>
                      <a:pt x="412" y="160"/>
                      <a:pt x="414" y="160"/>
                    </a:cubicBezTo>
                    <a:cubicBezTo>
                      <a:pt x="416" y="160"/>
                      <a:pt x="418" y="160"/>
                      <a:pt x="421" y="158"/>
                    </a:cubicBezTo>
                    <a:cubicBezTo>
                      <a:pt x="422" y="158"/>
                      <a:pt x="425" y="156"/>
                      <a:pt x="425" y="155"/>
                    </a:cubicBezTo>
                    <a:cubicBezTo>
                      <a:pt x="427" y="152"/>
                      <a:pt x="422" y="153"/>
                      <a:pt x="422" y="152"/>
                    </a:cubicBezTo>
                    <a:cubicBezTo>
                      <a:pt x="422" y="151"/>
                      <a:pt x="424" y="151"/>
                      <a:pt x="424" y="151"/>
                    </a:cubicBezTo>
                    <a:cubicBezTo>
                      <a:pt x="425" y="150"/>
                      <a:pt x="424" y="149"/>
                      <a:pt x="424" y="148"/>
                    </a:cubicBezTo>
                    <a:cubicBezTo>
                      <a:pt x="424" y="148"/>
                      <a:pt x="425" y="147"/>
                      <a:pt x="425" y="147"/>
                    </a:cubicBezTo>
                    <a:cubicBezTo>
                      <a:pt x="425" y="146"/>
                      <a:pt x="423" y="145"/>
                      <a:pt x="423" y="145"/>
                    </a:cubicBezTo>
                    <a:cubicBezTo>
                      <a:pt x="422" y="144"/>
                      <a:pt x="421" y="144"/>
                      <a:pt x="421" y="143"/>
                    </a:cubicBezTo>
                    <a:cubicBezTo>
                      <a:pt x="420" y="143"/>
                      <a:pt x="418" y="146"/>
                      <a:pt x="417" y="144"/>
                    </a:cubicBezTo>
                    <a:cubicBezTo>
                      <a:pt x="417" y="144"/>
                      <a:pt x="419" y="143"/>
                      <a:pt x="418" y="143"/>
                    </a:cubicBezTo>
                    <a:cubicBezTo>
                      <a:pt x="418" y="142"/>
                      <a:pt x="417" y="141"/>
                      <a:pt x="416" y="141"/>
                    </a:cubicBezTo>
                    <a:cubicBezTo>
                      <a:pt x="415" y="140"/>
                      <a:pt x="411" y="141"/>
                      <a:pt x="410" y="142"/>
                    </a:cubicBezTo>
                    <a:cubicBezTo>
                      <a:pt x="409" y="144"/>
                      <a:pt x="406" y="145"/>
                      <a:pt x="404" y="146"/>
                    </a:cubicBezTo>
                    <a:cubicBezTo>
                      <a:pt x="403" y="146"/>
                      <a:pt x="400" y="144"/>
                      <a:pt x="400" y="143"/>
                    </a:cubicBezTo>
                    <a:cubicBezTo>
                      <a:pt x="400" y="142"/>
                      <a:pt x="403" y="145"/>
                      <a:pt x="403" y="145"/>
                    </a:cubicBezTo>
                    <a:cubicBezTo>
                      <a:pt x="404" y="145"/>
                      <a:pt x="408" y="142"/>
                      <a:pt x="408" y="142"/>
                    </a:cubicBezTo>
                    <a:cubicBezTo>
                      <a:pt x="408" y="142"/>
                      <a:pt x="406" y="141"/>
                      <a:pt x="406" y="141"/>
                    </a:cubicBezTo>
                    <a:cubicBezTo>
                      <a:pt x="409" y="140"/>
                      <a:pt x="412" y="140"/>
                      <a:pt x="415" y="139"/>
                    </a:cubicBezTo>
                    <a:cubicBezTo>
                      <a:pt x="415" y="139"/>
                      <a:pt x="417" y="138"/>
                      <a:pt x="416" y="137"/>
                    </a:cubicBezTo>
                    <a:cubicBezTo>
                      <a:pt x="416" y="137"/>
                      <a:pt x="414" y="135"/>
                      <a:pt x="414" y="135"/>
                    </a:cubicBezTo>
                    <a:cubicBezTo>
                      <a:pt x="412" y="136"/>
                      <a:pt x="410" y="136"/>
                      <a:pt x="409" y="134"/>
                    </a:cubicBezTo>
                    <a:cubicBezTo>
                      <a:pt x="408" y="134"/>
                      <a:pt x="404" y="137"/>
                      <a:pt x="404" y="136"/>
                    </a:cubicBezTo>
                    <a:cubicBezTo>
                      <a:pt x="404" y="136"/>
                      <a:pt x="407" y="133"/>
                      <a:pt x="404" y="134"/>
                    </a:cubicBezTo>
                    <a:cubicBezTo>
                      <a:pt x="404" y="134"/>
                      <a:pt x="400" y="135"/>
                      <a:pt x="400" y="135"/>
                    </a:cubicBezTo>
                    <a:cubicBezTo>
                      <a:pt x="401" y="133"/>
                      <a:pt x="404" y="133"/>
                      <a:pt x="402" y="130"/>
                    </a:cubicBezTo>
                    <a:cubicBezTo>
                      <a:pt x="402" y="130"/>
                      <a:pt x="398" y="128"/>
                      <a:pt x="398" y="128"/>
                    </a:cubicBezTo>
                    <a:cubicBezTo>
                      <a:pt x="396" y="128"/>
                      <a:pt x="396" y="126"/>
                      <a:pt x="394" y="126"/>
                    </a:cubicBezTo>
                    <a:cubicBezTo>
                      <a:pt x="395" y="126"/>
                      <a:pt x="392" y="122"/>
                      <a:pt x="392" y="122"/>
                    </a:cubicBezTo>
                    <a:cubicBezTo>
                      <a:pt x="392" y="122"/>
                      <a:pt x="393" y="123"/>
                      <a:pt x="394" y="123"/>
                    </a:cubicBezTo>
                    <a:cubicBezTo>
                      <a:pt x="395" y="124"/>
                      <a:pt x="395" y="122"/>
                      <a:pt x="396" y="122"/>
                    </a:cubicBezTo>
                    <a:cubicBezTo>
                      <a:pt x="400" y="121"/>
                      <a:pt x="393" y="118"/>
                      <a:pt x="392" y="117"/>
                    </a:cubicBezTo>
                    <a:cubicBezTo>
                      <a:pt x="392" y="118"/>
                      <a:pt x="394" y="116"/>
                      <a:pt x="394" y="116"/>
                    </a:cubicBezTo>
                    <a:cubicBezTo>
                      <a:pt x="395" y="115"/>
                      <a:pt x="393" y="115"/>
                      <a:pt x="392" y="114"/>
                    </a:cubicBezTo>
                    <a:cubicBezTo>
                      <a:pt x="392" y="114"/>
                      <a:pt x="391" y="113"/>
                      <a:pt x="390" y="113"/>
                    </a:cubicBezTo>
                    <a:cubicBezTo>
                      <a:pt x="390" y="113"/>
                      <a:pt x="388" y="113"/>
                      <a:pt x="388" y="113"/>
                    </a:cubicBezTo>
                    <a:cubicBezTo>
                      <a:pt x="389" y="112"/>
                      <a:pt x="391" y="113"/>
                      <a:pt x="390" y="110"/>
                    </a:cubicBezTo>
                    <a:cubicBezTo>
                      <a:pt x="389" y="110"/>
                      <a:pt x="386" y="111"/>
                      <a:pt x="386" y="111"/>
                    </a:cubicBezTo>
                    <a:cubicBezTo>
                      <a:pt x="386" y="110"/>
                      <a:pt x="389" y="110"/>
                      <a:pt x="388" y="108"/>
                    </a:cubicBezTo>
                    <a:cubicBezTo>
                      <a:pt x="388" y="107"/>
                      <a:pt x="388" y="106"/>
                      <a:pt x="387" y="105"/>
                    </a:cubicBezTo>
                    <a:cubicBezTo>
                      <a:pt x="387" y="105"/>
                      <a:pt x="386" y="106"/>
                      <a:pt x="386" y="105"/>
                    </a:cubicBezTo>
                    <a:cubicBezTo>
                      <a:pt x="386" y="106"/>
                      <a:pt x="384" y="102"/>
                      <a:pt x="384" y="102"/>
                    </a:cubicBezTo>
                    <a:cubicBezTo>
                      <a:pt x="383" y="100"/>
                      <a:pt x="382" y="99"/>
                      <a:pt x="382" y="98"/>
                    </a:cubicBezTo>
                    <a:cubicBezTo>
                      <a:pt x="381" y="96"/>
                      <a:pt x="381" y="94"/>
                      <a:pt x="379" y="97"/>
                    </a:cubicBezTo>
                    <a:cubicBezTo>
                      <a:pt x="379" y="97"/>
                      <a:pt x="378" y="101"/>
                      <a:pt x="379" y="100"/>
                    </a:cubicBezTo>
                    <a:cubicBezTo>
                      <a:pt x="375" y="101"/>
                      <a:pt x="377" y="101"/>
                      <a:pt x="378" y="104"/>
                    </a:cubicBezTo>
                    <a:cubicBezTo>
                      <a:pt x="378" y="103"/>
                      <a:pt x="377" y="103"/>
                      <a:pt x="377" y="104"/>
                    </a:cubicBezTo>
                    <a:cubicBezTo>
                      <a:pt x="376" y="104"/>
                      <a:pt x="376" y="104"/>
                      <a:pt x="375" y="105"/>
                    </a:cubicBezTo>
                    <a:cubicBezTo>
                      <a:pt x="375" y="105"/>
                      <a:pt x="377" y="106"/>
                      <a:pt x="377" y="106"/>
                    </a:cubicBezTo>
                    <a:cubicBezTo>
                      <a:pt x="376" y="107"/>
                      <a:pt x="374" y="106"/>
                      <a:pt x="374" y="107"/>
                    </a:cubicBezTo>
                    <a:cubicBezTo>
                      <a:pt x="373" y="108"/>
                      <a:pt x="375" y="110"/>
                      <a:pt x="373" y="111"/>
                    </a:cubicBezTo>
                    <a:cubicBezTo>
                      <a:pt x="374" y="111"/>
                      <a:pt x="372" y="107"/>
                      <a:pt x="370" y="109"/>
                    </a:cubicBezTo>
                    <a:cubicBezTo>
                      <a:pt x="370" y="110"/>
                      <a:pt x="366" y="113"/>
                      <a:pt x="366" y="113"/>
                    </a:cubicBezTo>
                    <a:cubicBezTo>
                      <a:pt x="365" y="113"/>
                      <a:pt x="365" y="112"/>
                      <a:pt x="365" y="111"/>
                    </a:cubicBezTo>
                    <a:cubicBezTo>
                      <a:pt x="364" y="111"/>
                      <a:pt x="364" y="112"/>
                      <a:pt x="364" y="112"/>
                    </a:cubicBezTo>
                    <a:cubicBezTo>
                      <a:pt x="363" y="111"/>
                      <a:pt x="364" y="111"/>
                      <a:pt x="364" y="110"/>
                    </a:cubicBezTo>
                    <a:cubicBezTo>
                      <a:pt x="364" y="111"/>
                      <a:pt x="357" y="116"/>
                      <a:pt x="357" y="115"/>
                    </a:cubicBezTo>
                    <a:cubicBezTo>
                      <a:pt x="356" y="114"/>
                      <a:pt x="360" y="113"/>
                      <a:pt x="361" y="113"/>
                    </a:cubicBezTo>
                    <a:cubicBezTo>
                      <a:pt x="363" y="111"/>
                      <a:pt x="363" y="110"/>
                      <a:pt x="362" y="108"/>
                    </a:cubicBezTo>
                    <a:cubicBezTo>
                      <a:pt x="361" y="107"/>
                      <a:pt x="358" y="107"/>
                      <a:pt x="357" y="107"/>
                    </a:cubicBezTo>
                    <a:cubicBezTo>
                      <a:pt x="356" y="107"/>
                      <a:pt x="356" y="108"/>
                      <a:pt x="356" y="108"/>
                    </a:cubicBezTo>
                    <a:cubicBezTo>
                      <a:pt x="355" y="110"/>
                      <a:pt x="353" y="108"/>
                      <a:pt x="352" y="108"/>
                    </a:cubicBezTo>
                    <a:cubicBezTo>
                      <a:pt x="353" y="108"/>
                      <a:pt x="355" y="106"/>
                      <a:pt x="355" y="106"/>
                    </a:cubicBezTo>
                    <a:cubicBezTo>
                      <a:pt x="355" y="106"/>
                      <a:pt x="356" y="107"/>
                      <a:pt x="356" y="107"/>
                    </a:cubicBezTo>
                    <a:cubicBezTo>
                      <a:pt x="355" y="107"/>
                      <a:pt x="357" y="105"/>
                      <a:pt x="357" y="105"/>
                    </a:cubicBezTo>
                    <a:cubicBezTo>
                      <a:pt x="358" y="103"/>
                      <a:pt x="356" y="104"/>
                      <a:pt x="355" y="103"/>
                    </a:cubicBezTo>
                    <a:cubicBezTo>
                      <a:pt x="355" y="103"/>
                      <a:pt x="356" y="98"/>
                      <a:pt x="354" y="99"/>
                    </a:cubicBezTo>
                    <a:cubicBezTo>
                      <a:pt x="355" y="98"/>
                      <a:pt x="356" y="98"/>
                      <a:pt x="355" y="96"/>
                    </a:cubicBezTo>
                    <a:cubicBezTo>
                      <a:pt x="353" y="95"/>
                      <a:pt x="357" y="94"/>
                      <a:pt x="356" y="92"/>
                    </a:cubicBezTo>
                    <a:cubicBezTo>
                      <a:pt x="356" y="91"/>
                      <a:pt x="354" y="93"/>
                      <a:pt x="353" y="92"/>
                    </a:cubicBezTo>
                    <a:cubicBezTo>
                      <a:pt x="352" y="91"/>
                      <a:pt x="350" y="91"/>
                      <a:pt x="349" y="91"/>
                    </a:cubicBezTo>
                    <a:cubicBezTo>
                      <a:pt x="347" y="90"/>
                      <a:pt x="346" y="90"/>
                      <a:pt x="345" y="88"/>
                    </a:cubicBezTo>
                    <a:cubicBezTo>
                      <a:pt x="345" y="86"/>
                      <a:pt x="342" y="87"/>
                      <a:pt x="342" y="85"/>
                    </a:cubicBezTo>
                    <a:cubicBezTo>
                      <a:pt x="342" y="84"/>
                      <a:pt x="340" y="85"/>
                      <a:pt x="340" y="85"/>
                    </a:cubicBezTo>
                    <a:cubicBezTo>
                      <a:pt x="341" y="83"/>
                      <a:pt x="339" y="83"/>
                      <a:pt x="338" y="82"/>
                    </a:cubicBezTo>
                    <a:cubicBezTo>
                      <a:pt x="336" y="81"/>
                      <a:pt x="336" y="80"/>
                      <a:pt x="334" y="81"/>
                    </a:cubicBezTo>
                    <a:cubicBezTo>
                      <a:pt x="332" y="82"/>
                      <a:pt x="331" y="83"/>
                      <a:pt x="329" y="82"/>
                    </a:cubicBezTo>
                    <a:cubicBezTo>
                      <a:pt x="327" y="81"/>
                      <a:pt x="326" y="83"/>
                      <a:pt x="324" y="82"/>
                    </a:cubicBezTo>
                    <a:cubicBezTo>
                      <a:pt x="322" y="80"/>
                      <a:pt x="320" y="80"/>
                      <a:pt x="318" y="80"/>
                    </a:cubicBezTo>
                    <a:cubicBezTo>
                      <a:pt x="316" y="80"/>
                      <a:pt x="314" y="80"/>
                      <a:pt x="313" y="82"/>
                    </a:cubicBezTo>
                    <a:cubicBezTo>
                      <a:pt x="312" y="84"/>
                      <a:pt x="315" y="85"/>
                      <a:pt x="315" y="86"/>
                    </a:cubicBezTo>
                    <a:cubicBezTo>
                      <a:pt x="316" y="87"/>
                      <a:pt x="315" y="90"/>
                      <a:pt x="314" y="91"/>
                    </a:cubicBezTo>
                    <a:cubicBezTo>
                      <a:pt x="314" y="92"/>
                      <a:pt x="314" y="91"/>
                      <a:pt x="313" y="92"/>
                    </a:cubicBezTo>
                    <a:cubicBezTo>
                      <a:pt x="313" y="92"/>
                      <a:pt x="315" y="94"/>
                      <a:pt x="315" y="94"/>
                    </a:cubicBezTo>
                    <a:cubicBezTo>
                      <a:pt x="315" y="96"/>
                      <a:pt x="316" y="98"/>
                      <a:pt x="316" y="99"/>
                    </a:cubicBezTo>
                    <a:cubicBezTo>
                      <a:pt x="316" y="100"/>
                      <a:pt x="316" y="100"/>
                      <a:pt x="316" y="101"/>
                    </a:cubicBezTo>
                    <a:cubicBezTo>
                      <a:pt x="316" y="102"/>
                      <a:pt x="315" y="101"/>
                      <a:pt x="315" y="101"/>
                    </a:cubicBezTo>
                    <a:cubicBezTo>
                      <a:pt x="314" y="102"/>
                      <a:pt x="314" y="104"/>
                      <a:pt x="314" y="104"/>
                    </a:cubicBezTo>
                    <a:cubicBezTo>
                      <a:pt x="313" y="105"/>
                      <a:pt x="312" y="106"/>
                      <a:pt x="312" y="107"/>
                    </a:cubicBezTo>
                    <a:cubicBezTo>
                      <a:pt x="311" y="109"/>
                      <a:pt x="311" y="109"/>
                      <a:pt x="312" y="110"/>
                    </a:cubicBezTo>
                    <a:cubicBezTo>
                      <a:pt x="315" y="112"/>
                      <a:pt x="318" y="114"/>
                      <a:pt x="320" y="116"/>
                    </a:cubicBezTo>
                    <a:cubicBezTo>
                      <a:pt x="321" y="119"/>
                      <a:pt x="322" y="124"/>
                      <a:pt x="321" y="127"/>
                    </a:cubicBezTo>
                    <a:cubicBezTo>
                      <a:pt x="319" y="131"/>
                      <a:pt x="313" y="133"/>
                      <a:pt x="310" y="135"/>
                    </a:cubicBezTo>
                    <a:cubicBezTo>
                      <a:pt x="309" y="136"/>
                      <a:pt x="308" y="136"/>
                      <a:pt x="307" y="137"/>
                    </a:cubicBezTo>
                    <a:cubicBezTo>
                      <a:pt x="304" y="138"/>
                      <a:pt x="308" y="141"/>
                      <a:pt x="308" y="143"/>
                    </a:cubicBezTo>
                    <a:cubicBezTo>
                      <a:pt x="308" y="143"/>
                      <a:pt x="309" y="145"/>
                      <a:pt x="309" y="146"/>
                    </a:cubicBezTo>
                    <a:cubicBezTo>
                      <a:pt x="309" y="148"/>
                      <a:pt x="309" y="149"/>
                      <a:pt x="310" y="151"/>
                    </a:cubicBezTo>
                    <a:cubicBezTo>
                      <a:pt x="311" y="153"/>
                      <a:pt x="311" y="154"/>
                      <a:pt x="309" y="156"/>
                    </a:cubicBezTo>
                    <a:cubicBezTo>
                      <a:pt x="309" y="156"/>
                      <a:pt x="310" y="160"/>
                      <a:pt x="309" y="161"/>
                    </a:cubicBezTo>
                    <a:cubicBezTo>
                      <a:pt x="308" y="161"/>
                      <a:pt x="307" y="157"/>
                      <a:pt x="306" y="159"/>
                    </a:cubicBezTo>
                    <a:cubicBezTo>
                      <a:pt x="305" y="161"/>
                      <a:pt x="307" y="164"/>
                      <a:pt x="307" y="164"/>
                    </a:cubicBezTo>
                    <a:cubicBezTo>
                      <a:pt x="307" y="163"/>
                      <a:pt x="301" y="158"/>
                      <a:pt x="298" y="161"/>
                    </a:cubicBezTo>
                    <a:cubicBezTo>
                      <a:pt x="299" y="160"/>
                      <a:pt x="302" y="159"/>
                      <a:pt x="300" y="157"/>
                    </a:cubicBezTo>
                    <a:cubicBezTo>
                      <a:pt x="299" y="156"/>
                      <a:pt x="298" y="155"/>
                      <a:pt x="297" y="155"/>
                    </a:cubicBezTo>
                    <a:cubicBezTo>
                      <a:pt x="297" y="154"/>
                      <a:pt x="295" y="154"/>
                      <a:pt x="294" y="154"/>
                    </a:cubicBezTo>
                    <a:cubicBezTo>
                      <a:pt x="294" y="153"/>
                      <a:pt x="295" y="153"/>
                      <a:pt x="294" y="151"/>
                    </a:cubicBezTo>
                    <a:cubicBezTo>
                      <a:pt x="293" y="150"/>
                      <a:pt x="292" y="148"/>
                      <a:pt x="293" y="146"/>
                    </a:cubicBezTo>
                    <a:cubicBezTo>
                      <a:pt x="294" y="143"/>
                      <a:pt x="291" y="142"/>
                      <a:pt x="291" y="140"/>
                    </a:cubicBezTo>
                    <a:cubicBezTo>
                      <a:pt x="291" y="138"/>
                      <a:pt x="293" y="137"/>
                      <a:pt x="292" y="135"/>
                    </a:cubicBezTo>
                    <a:cubicBezTo>
                      <a:pt x="290" y="133"/>
                      <a:pt x="286" y="133"/>
                      <a:pt x="283" y="133"/>
                    </a:cubicBezTo>
                    <a:cubicBezTo>
                      <a:pt x="282" y="133"/>
                      <a:pt x="281" y="133"/>
                      <a:pt x="279" y="133"/>
                    </a:cubicBezTo>
                    <a:cubicBezTo>
                      <a:pt x="279" y="133"/>
                      <a:pt x="277" y="135"/>
                      <a:pt x="277" y="135"/>
                    </a:cubicBezTo>
                    <a:cubicBezTo>
                      <a:pt x="277" y="134"/>
                      <a:pt x="278" y="134"/>
                      <a:pt x="277" y="133"/>
                    </a:cubicBezTo>
                    <a:cubicBezTo>
                      <a:pt x="277" y="132"/>
                      <a:pt x="276" y="131"/>
                      <a:pt x="275" y="131"/>
                    </a:cubicBezTo>
                    <a:cubicBezTo>
                      <a:pt x="273" y="130"/>
                      <a:pt x="271" y="130"/>
                      <a:pt x="269" y="129"/>
                    </a:cubicBezTo>
                    <a:cubicBezTo>
                      <a:pt x="266" y="128"/>
                      <a:pt x="264" y="125"/>
                      <a:pt x="261" y="123"/>
                    </a:cubicBezTo>
                    <a:cubicBezTo>
                      <a:pt x="259" y="122"/>
                      <a:pt x="257" y="121"/>
                      <a:pt x="256" y="121"/>
                    </a:cubicBezTo>
                    <a:cubicBezTo>
                      <a:pt x="254" y="121"/>
                      <a:pt x="252" y="119"/>
                      <a:pt x="250" y="119"/>
                    </a:cubicBezTo>
                    <a:cubicBezTo>
                      <a:pt x="249" y="119"/>
                      <a:pt x="240" y="121"/>
                      <a:pt x="240" y="121"/>
                    </a:cubicBezTo>
                    <a:cubicBezTo>
                      <a:pt x="240" y="120"/>
                      <a:pt x="241" y="120"/>
                      <a:pt x="242" y="119"/>
                    </a:cubicBezTo>
                    <a:cubicBezTo>
                      <a:pt x="242" y="118"/>
                      <a:pt x="241" y="117"/>
                      <a:pt x="241" y="117"/>
                    </a:cubicBezTo>
                    <a:cubicBezTo>
                      <a:pt x="240" y="114"/>
                      <a:pt x="239" y="112"/>
                      <a:pt x="238" y="110"/>
                    </a:cubicBezTo>
                    <a:cubicBezTo>
                      <a:pt x="237" y="108"/>
                      <a:pt x="236" y="108"/>
                      <a:pt x="234" y="108"/>
                    </a:cubicBezTo>
                    <a:cubicBezTo>
                      <a:pt x="231" y="108"/>
                      <a:pt x="230" y="108"/>
                      <a:pt x="230" y="105"/>
                    </a:cubicBezTo>
                    <a:cubicBezTo>
                      <a:pt x="231" y="103"/>
                      <a:pt x="230" y="100"/>
                      <a:pt x="230" y="98"/>
                    </a:cubicBezTo>
                    <a:cubicBezTo>
                      <a:pt x="231" y="95"/>
                      <a:pt x="233" y="93"/>
                      <a:pt x="234" y="90"/>
                    </a:cubicBezTo>
                    <a:cubicBezTo>
                      <a:pt x="235" y="88"/>
                      <a:pt x="235" y="87"/>
                      <a:pt x="237" y="86"/>
                    </a:cubicBezTo>
                    <a:cubicBezTo>
                      <a:pt x="238" y="86"/>
                      <a:pt x="237" y="85"/>
                      <a:pt x="237" y="84"/>
                    </a:cubicBezTo>
                    <a:cubicBezTo>
                      <a:pt x="238" y="84"/>
                      <a:pt x="240" y="82"/>
                      <a:pt x="240" y="82"/>
                    </a:cubicBezTo>
                    <a:cubicBezTo>
                      <a:pt x="240" y="82"/>
                      <a:pt x="240" y="82"/>
                      <a:pt x="239" y="81"/>
                    </a:cubicBezTo>
                    <a:cubicBezTo>
                      <a:pt x="239" y="81"/>
                      <a:pt x="240" y="81"/>
                      <a:pt x="240" y="81"/>
                    </a:cubicBezTo>
                    <a:cubicBezTo>
                      <a:pt x="240" y="79"/>
                      <a:pt x="242" y="80"/>
                      <a:pt x="243" y="80"/>
                    </a:cubicBezTo>
                    <a:cubicBezTo>
                      <a:pt x="244" y="80"/>
                      <a:pt x="244" y="79"/>
                      <a:pt x="244" y="79"/>
                    </a:cubicBezTo>
                    <a:cubicBezTo>
                      <a:pt x="245" y="77"/>
                      <a:pt x="243" y="78"/>
                      <a:pt x="242" y="77"/>
                    </a:cubicBezTo>
                    <a:cubicBezTo>
                      <a:pt x="242" y="77"/>
                      <a:pt x="244" y="77"/>
                      <a:pt x="244" y="77"/>
                    </a:cubicBezTo>
                    <a:cubicBezTo>
                      <a:pt x="245" y="76"/>
                      <a:pt x="246" y="77"/>
                      <a:pt x="246" y="77"/>
                    </a:cubicBezTo>
                    <a:cubicBezTo>
                      <a:pt x="248" y="79"/>
                      <a:pt x="248" y="77"/>
                      <a:pt x="250" y="76"/>
                    </a:cubicBezTo>
                    <a:cubicBezTo>
                      <a:pt x="252" y="74"/>
                      <a:pt x="248" y="72"/>
                      <a:pt x="246" y="71"/>
                    </a:cubicBezTo>
                    <a:cubicBezTo>
                      <a:pt x="245" y="71"/>
                      <a:pt x="241" y="72"/>
                      <a:pt x="241" y="72"/>
                    </a:cubicBezTo>
                    <a:cubicBezTo>
                      <a:pt x="240" y="70"/>
                      <a:pt x="243" y="70"/>
                      <a:pt x="240" y="69"/>
                    </a:cubicBezTo>
                    <a:cubicBezTo>
                      <a:pt x="239" y="69"/>
                      <a:pt x="234" y="69"/>
                      <a:pt x="234" y="68"/>
                    </a:cubicBezTo>
                    <a:cubicBezTo>
                      <a:pt x="234" y="67"/>
                      <a:pt x="236" y="67"/>
                      <a:pt x="236" y="67"/>
                    </a:cubicBezTo>
                    <a:cubicBezTo>
                      <a:pt x="237" y="66"/>
                      <a:pt x="237" y="67"/>
                      <a:pt x="238" y="67"/>
                    </a:cubicBezTo>
                    <a:cubicBezTo>
                      <a:pt x="237" y="68"/>
                      <a:pt x="240" y="68"/>
                      <a:pt x="240" y="68"/>
                    </a:cubicBezTo>
                    <a:cubicBezTo>
                      <a:pt x="242" y="68"/>
                      <a:pt x="245" y="70"/>
                      <a:pt x="246" y="70"/>
                    </a:cubicBezTo>
                    <a:cubicBezTo>
                      <a:pt x="247" y="70"/>
                      <a:pt x="248" y="71"/>
                      <a:pt x="249" y="71"/>
                    </a:cubicBezTo>
                    <a:cubicBezTo>
                      <a:pt x="251" y="72"/>
                      <a:pt x="250" y="71"/>
                      <a:pt x="251" y="71"/>
                    </a:cubicBezTo>
                    <a:cubicBezTo>
                      <a:pt x="252" y="71"/>
                      <a:pt x="255" y="71"/>
                      <a:pt x="254" y="70"/>
                    </a:cubicBezTo>
                    <a:cubicBezTo>
                      <a:pt x="253" y="69"/>
                      <a:pt x="254" y="67"/>
                      <a:pt x="255" y="66"/>
                    </a:cubicBezTo>
                    <a:cubicBezTo>
                      <a:pt x="255" y="67"/>
                      <a:pt x="258" y="68"/>
                      <a:pt x="258" y="68"/>
                    </a:cubicBezTo>
                    <a:cubicBezTo>
                      <a:pt x="260" y="68"/>
                      <a:pt x="261" y="68"/>
                      <a:pt x="263" y="67"/>
                    </a:cubicBezTo>
                    <a:cubicBezTo>
                      <a:pt x="264" y="66"/>
                      <a:pt x="265" y="64"/>
                      <a:pt x="266" y="63"/>
                    </a:cubicBezTo>
                    <a:cubicBezTo>
                      <a:pt x="267" y="62"/>
                      <a:pt x="269" y="61"/>
                      <a:pt x="268" y="59"/>
                    </a:cubicBezTo>
                    <a:cubicBezTo>
                      <a:pt x="267" y="57"/>
                      <a:pt x="264" y="58"/>
                      <a:pt x="263" y="58"/>
                    </a:cubicBezTo>
                    <a:cubicBezTo>
                      <a:pt x="260" y="58"/>
                      <a:pt x="258" y="57"/>
                      <a:pt x="256" y="56"/>
                    </a:cubicBezTo>
                    <a:cubicBezTo>
                      <a:pt x="255" y="55"/>
                      <a:pt x="254" y="54"/>
                      <a:pt x="252" y="53"/>
                    </a:cubicBezTo>
                    <a:cubicBezTo>
                      <a:pt x="252" y="53"/>
                      <a:pt x="247" y="53"/>
                      <a:pt x="247" y="53"/>
                    </a:cubicBezTo>
                    <a:cubicBezTo>
                      <a:pt x="247" y="52"/>
                      <a:pt x="252" y="53"/>
                      <a:pt x="253" y="53"/>
                    </a:cubicBezTo>
                    <a:cubicBezTo>
                      <a:pt x="255" y="53"/>
                      <a:pt x="255" y="52"/>
                      <a:pt x="257" y="53"/>
                    </a:cubicBezTo>
                    <a:cubicBezTo>
                      <a:pt x="261" y="55"/>
                      <a:pt x="265" y="59"/>
                      <a:pt x="269" y="56"/>
                    </a:cubicBezTo>
                    <a:cubicBezTo>
                      <a:pt x="271" y="54"/>
                      <a:pt x="272" y="53"/>
                      <a:pt x="273" y="51"/>
                    </a:cubicBezTo>
                    <a:cubicBezTo>
                      <a:pt x="274" y="50"/>
                      <a:pt x="268" y="49"/>
                      <a:pt x="271" y="47"/>
                    </a:cubicBezTo>
                    <a:cubicBezTo>
                      <a:pt x="272" y="47"/>
                      <a:pt x="275" y="47"/>
                      <a:pt x="276" y="48"/>
                    </a:cubicBezTo>
                    <a:cubicBezTo>
                      <a:pt x="279" y="48"/>
                      <a:pt x="279" y="50"/>
                      <a:pt x="282" y="48"/>
                    </a:cubicBezTo>
                    <a:cubicBezTo>
                      <a:pt x="282" y="48"/>
                      <a:pt x="285" y="49"/>
                      <a:pt x="284" y="47"/>
                    </a:cubicBezTo>
                    <a:cubicBezTo>
                      <a:pt x="283" y="46"/>
                      <a:pt x="279" y="44"/>
                      <a:pt x="278" y="44"/>
                    </a:cubicBezTo>
                    <a:cubicBezTo>
                      <a:pt x="280" y="43"/>
                      <a:pt x="282" y="45"/>
                      <a:pt x="284" y="45"/>
                    </a:cubicBezTo>
                    <a:cubicBezTo>
                      <a:pt x="285" y="45"/>
                      <a:pt x="287" y="50"/>
                      <a:pt x="289" y="49"/>
                    </a:cubicBezTo>
                    <a:cubicBezTo>
                      <a:pt x="289" y="49"/>
                      <a:pt x="288" y="48"/>
                      <a:pt x="288" y="48"/>
                    </a:cubicBezTo>
                    <a:cubicBezTo>
                      <a:pt x="289" y="47"/>
                      <a:pt x="290" y="47"/>
                      <a:pt x="292" y="46"/>
                    </a:cubicBezTo>
                    <a:cubicBezTo>
                      <a:pt x="293" y="45"/>
                      <a:pt x="296" y="42"/>
                      <a:pt x="297" y="41"/>
                    </a:cubicBezTo>
                    <a:cubicBezTo>
                      <a:pt x="297" y="38"/>
                      <a:pt x="295" y="38"/>
                      <a:pt x="293" y="36"/>
                    </a:cubicBezTo>
                    <a:cubicBezTo>
                      <a:pt x="293" y="36"/>
                      <a:pt x="290" y="30"/>
                      <a:pt x="290" y="31"/>
                    </a:cubicBezTo>
                    <a:cubicBezTo>
                      <a:pt x="291" y="30"/>
                      <a:pt x="295" y="30"/>
                      <a:pt x="296" y="30"/>
                    </a:cubicBezTo>
                    <a:cubicBezTo>
                      <a:pt x="299" y="29"/>
                      <a:pt x="294" y="28"/>
                      <a:pt x="294" y="27"/>
                    </a:cubicBezTo>
                    <a:cubicBezTo>
                      <a:pt x="293" y="26"/>
                      <a:pt x="297" y="26"/>
                      <a:pt x="297" y="25"/>
                    </a:cubicBezTo>
                    <a:cubicBezTo>
                      <a:pt x="297" y="25"/>
                      <a:pt x="287" y="21"/>
                      <a:pt x="287" y="21"/>
                    </a:cubicBezTo>
                    <a:cubicBezTo>
                      <a:pt x="288" y="21"/>
                      <a:pt x="290" y="20"/>
                      <a:pt x="291" y="20"/>
                    </a:cubicBezTo>
                    <a:cubicBezTo>
                      <a:pt x="288" y="20"/>
                      <a:pt x="285" y="19"/>
                      <a:pt x="282" y="19"/>
                    </a:cubicBezTo>
                    <a:cubicBezTo>
                      <a:pt x="280" y="19"/>
                      <a:pt x="277" y="20"/>
                      <a:pt x="276" y="19"/>
                    </a:cubicBezTo>
                    <a:cubicBezTo>
                      <a:pt x="278" y="20"/>
                      <a:pt x="275" y="21"/>
                      <a:pt x="276" y="23"/>
                    </a:cubicBezTo>
                    <a:cubicBezTo>
                      <a:pt x="277" y="24"/>
                      <a:pt x="280" y="25"/>
                      <a:pt x="280" y="26"/>
                    </a:cubicBezTo>
                    <a:cubicBezTo>
                      <a:pt x="280" y="26"/>
                      <a:pt x="278" y="27"/>
                      <a:pt x="278" y="27"/>
                    </a:cubicBezTo>
                    <a:cubicBezTo>
                      <a:pt x="278" y="27"/>
                      <a:pt x="280" y="28"/>
                      <a:pt x="279" y="28"/>
                    </a:cubicBezTo>
                    <a:cubicBezTo>
                      <a:pt x="277" y="29"/>
                      <a:pt x="276" y="27"/>
                      <a:pt x="275" y="31"/>
                    </a:cubicBezTo>
                    <a:cubicBezTo>
                      <a:pt x="274" y="33"/>
                      <a:pt x="274" y="35"/>
                      <a:pt x="273" y="37"/>
                    </a:cubicBezTo>
                    <a:cubicBezTo>
                      <a:pt x="272" y="37"/>
                      <a:pt x="271" y="38"/>
                      <a:pt x="271" y="39"/>
                    </a:cubicBezTo>
                    <a:cubicBezTo>
                      <a:pt x="271" y="40"/>
                      <a:pt x="270" y="40"/>
                      <a:pt x="270" y="41"/>
                    </a:cubicBezTo>
                    <a:cubicBezTo>
                      <a:pt x="267" y="42"/>
                      <a:pt x="268" y="43"/>
                      <a:pt x="266" y="40"/>
                    </a:cubicBezTo>
                    <a:cubicBezTo>
                      <a:pt x="265" y="39"/>
                      <a:pt x="262" y="37"/>
                      <a:pt x="262" y="35"/>
                    </a:cubicBezTo>
                    <a:cubicBezTo>
                      <a:pt x="262" y="35"/>
                      <a:pt x="262" y="32"/>
                      <a:pt x="263" y="32"/>
                    </a:cubicBezTo>
                    <a:cubicBezTo>
                      <a:pt x="263" y="32"/>
                      <a:pt x="265" y="33"/>
                      <a:pt x="265" y="31"/>
                    </a:cubicBezTo>
                    <a:cubicBezTo>
                      <a:pt x="264" y="29"/>
                      <a:pt x="264" y="28"/>
                      <a:pt x="262" y="26"/>
                    </a:cubicBezTo>
                    <a:cubicBezTo>
                      <a:pt x="260" y="25"/>
                      <a:pt x="258" y="23"/>
                      <a:pt x="256" y="25"/>
                    </a:cubicBezTo>
                    <a:cubicBezTo>
                      <a:pt x="255" y="26"/>
                      <a:pt x="255" y="28"/>
                      <a:pt x="255" y="30"/>
                    </a:cubicBezTo>
                    <a:cubicBezTo>
                      <a:pt x="255" y="31"/>
                      <a:pt x="251" y="31"/>
                      <a:pt x="251" y="30"/>
                    </a:cubicBezTo>
                    <a:cubicBezTo>
                      <a:pt x="251" y="29"/>
                      <a:pt x="251" y="26"/>
                      <a:pt x="250" y="25"/>
                    </a:cubicBezTo>
                    <a:cubicBezTo>
                      <a:pt x="246" y="22"/>
                      <a:pt x="251" y="25"/>
                      <a:pt x="251" y="24"/>
                    </a:cubicBezTo>
                    <a:cubicBezTo>
                      <a:pt x="252" y="24"/>
                      <a:pt x="253" y="23"/>
                      <a:pt x="252" y="23"/>
                    </a:cubicBezTo>
                    <a:cubicBezTo>
                      <a:pt x="252" y="22"/>
                      <a:pt x="251" y="21"/>
                      <a:pt x="250" y="22"/>
                    </a:cubicBezTo>
                    <a:cubicBezTo>
                      <a:pt x="249" y="23"/>
                      <a:pt x="249" y="21"/>
                      <a:pt x="248" y="21"/>
                    </a:cubicBezTo>
                    <a:cubicBezTo>
                      <a:pt x="247" y="20"/>
                      <a:pt x="246" y="22"/>
                      <a:pt x="245" y="21"/>
                    </a:cubicBezTo>
                    <a:cubicBezTo>
                      <a:pt x="243" y="20"/>
                      <a:pt x="242" y="21"/>
                      <a:pt x="243" y="18"/>
                    </a:cubicBezTo>
                    <a:cubicBezTo>
                      <a:pt x="243" y="18"/>
                      <a:pt x="243" y="18"/>
                      <a:pt x="244" y="18"/>
                    </a:cubicBezTo>
                    <a:cubicBezTo>
                      <a:pt x="244" y="17"/>
                      <a:pt x="244" y="17"/>
                      <a:pt x="244" y="16"/>
                    </a:cubicBezTo>
                    <a:cubicBezTo>
                      <a:pt x="245" y="16"/>
                      <a:pt x="245" y="16"/>
                      <a:pt x="246" y="16"/>
                    </a:cubicBezTo>
                    <a:cubicBezTo>
                      <a:pt x="245" y="16"/>
                      <a:pt x="244" y="13"/>
                      <a:pt x="244" y="13"/>
                    </a:cubicBezTo>
                    <a:cubicBezTo>
                      <a:pt x="243" y="11"/>
                      <a:pt x="241" y="11"/>
                      <a:pt x="241" y="10"/>
                    </a:cubicBezTo>
                    <a:cubicBezTo>
                      <a:pt x="239" y="9"/>
                      <a:pt x="240" y="9"/>
                      <a:pt x="239" y="7"/>
                    </a:cubicBezTo>
                    <a:cubicBezTo>
                      <a:pt x="239" y="5"/>
                      <a:pt x="237" y="4"/>
                      <a:pt x="237" y="3"/>
                    </a:cubicBezTo>
                    <a:cubicBezTo>
                      <a:pt x="236" y="1"/>
                      <a:pt x="234" y="1"/>
                      <a:pt x="232" y="1"/>
                    </a:cubicBezTo>
                    <a:cubicBezTo>
                      <a:pt x="231" y="1"/>
                      <a:pt x="232" y="0"/>
                      <a:pt x="230" y="0"/>
                    </a:cubicBezTo>
                    <a:cubicBezTo>
                      <a:pt x="229" y="0"/>
                      <a:pt x="228" y="0"/>
                      <a:pt x="228" y="2"/>
                    </a:cubicBezTo>
                    <a:cubicBezTo>
                      <a:pt x="228" y="2"/>
                      <a:pt x="225" y="3"/>
                      <a:pt x="225" y="3"/>
                    </a:cubicBezTo>
                    <a:cubicBezTo>
                      <a:pt x="226" y="3"/>
                      <a:pt x="228" y="3"/>
                      <a:pt x="228" y="4"/>
                    </a:cubicBezTo>
                    <a:cubicBezTo>
                      <a:pt x="228" y="4"/>
                      <a:pt x="226" y="5"/>
                      <a:pt x="226" y="5"/>
                    </a:cubicBezTo>
                    <a:cubicBezTo>
                      <a:pt x="225" y="6"/>
                      <a:pt x="224" y="4"/>
                      <a:pt x="223" y="6"/>
                    </a:cubicBezTo>
                    <a:cubicBezTo>
                      <a:pt x="222" y="6"/>
                      <a:pt x="221" y="9"/>
                      <a:pt x="221" y="10"/>
                    </a:cubicBezTo>
                    <a:cubicBezTo>
                      <a:pt x="222" y="10"/>
                      <a:pt x="224" y="10"/>
                      <a:pt x="225" y="11"/>
                    </a:cubicBezTo>
                    <a:cubicBezTo>
                      <a:pt x="224" y="10"/>
                      <a:pt x="222" y="14"/>
                      <a:pt x="222" y="15"/>
                    </a:cubicBezTo>
                    <a:cubicBezTo>
                      <a:pt x="222" y="16"/>
                      <a:pt x="224" y="18"/>
                      <a:pt x="225" y="19"/>
                    </a:cubicBezTo>
                    <a:cubicBezTo>
                      <a:pt x="226" y="19"/>
                      <a:pt x="228" y="21"/>
                      <a:pt x="229" y="21"/>
                    </a:cubicBezTo>
                    <a:cubicBezTo>
                      <a:pt x="231" y="20"/>
                      <a:pt x="231" y="20"/>
                      <a:pt x="232" y="21"/>
                    </a:cubicBezTo>
                    <a:cubicBezTo>
                      <a:pt x="233" y="21"/>
                      <a:pt x="235" y="23"/>
                      <a:pt x="235" y="23"/>
                    </a:cubicBezTo>
                    <a:cubicBezTo>
                      <a:pt x="234" y="24"/>
                      <a:pt x="233" y="22"/>
                      <a:pt x="233" y="24"/>
                    </a:cubicBezTo>
                    <a:cubicBezTo>
                      <a:pt x="233" y="26"/>
                      <a:pt x="232" y="26"/>
                      <a:pt x="232" y="27"/>
                    </a:cubicBezTo>
                    <a:cubicBezTo>
                      <a:pt x="231" y="29"/>
                      <a:pt x="233" y="29"/>
                      <a:pt x="234" y="28"/>
                    </a:cubicBezTo>
                    <a:cubicBezTo>
                      <a:pt x="234" y="28"/>
                      <a:pt x="236" y="25"/>
                      <a:pt x="236" y="26"/>
                    </a:cubicBezTo>
                    <a:cubicBezTo>
                      <a:pt x="237" y="27"/>
                      <a:pt x="236" y="29"/>
                      <a:pt x="236" y="30"/>
                    </a:cubicBezTo>
                    <a:cubicBezTo>
                      <a:pt x="235" y="31"/>
                      <a:pt x="234" y="31"/>
                      <a:pt x="233" y="31"/>
                    </a:cubicBezTo>
                    <a:cubicBezTo>
                      <a:pt x="233" y="32"/>
                      <a:pt x="233" y="33"/>
                      <a:pt x="232" y="34"/>
                    </a:cubicBezTo>
                    <a:cubicBezTo>
                      <a:pt x="231" y="34"/>
                      <a:pt x="229" y="34"/>
                      <a:pt x="228" y="35"/>
                    </a:cubicBezTo>
                    <a:cubicBezTo>
                      <a:pt x="227" y="35"/>
                      <a:pt x="226" y="37"/>
                      <a:pt x="226" y="37"/>
                    </a:cubicBezTo>
                    <a:cubicBezTo>
                      <a:pt x="227" y="38"/>
                      <a:pt x="228" y="39"/>
                      <a:pt x="228" y="41"/>
                    </a:cubicBezTo>
                    <a:cubicBezTo>
                      <a:pt x="228" y="42"/>
                      <a:pt x="227" y="41"/>
                      <a:pt x="226" y="40"/>
                    </a:cubicBezTo>
                    <a:cubicBezTo>
                      <a:pt x="226" y="40"/>
                      <a:pt x="225" y="40"/>
                      <a:pt x="225" y="41"/>
                    </a:cubicBezTo>
                    <a:cubicBezTo>
                      <a:pt x="224" y="41"/>
                      <a:pt x="222" y="40"/>
                      <a:pt x="222" y="39"/>
                    </a:cubicBezTo>
                    <a:cubicBezTo>
                      <a:pt x="222" y="38"/>
                      <a:pt x="224" y="35"/>
                      <a:pt x="224" y="34"/>
                    </a:cubicBezTo>
                    <a:cubicBezTo>
                      <a:pt x="225" y="32"/>
                      <a:pt x="222" y="34"/>
                      <a:pt x="222" y="34"/>
                    </a:cubicBezTo>
                    <a:cubicBezTo>
                      <a:pt x="221" y="34"/>
                      <a:pt x="218" y="32"/>
                      <a:pt x="217" y="31"/>
                    </a:cubicBezTo>
                    <a:cubicBezTo>
                      <a:pt x="215" y="30"/>
                      <a:pt x="216" y="32"/>
                      <a:pt x="214" y="32"/>
                    </a:cubicBezTo>
                    <a:cubicBezTo>
                      <a:pt x="213" y="32"/>
                      <a:pt x="210" y="31"/>
                      <a:pt x="212" y="33"/>
                    </a:cubicBezTo>
                    <a:cubicBezTo>
                      <a:pt x="213" y="34"/>
                      <a:pt x="213" y="35"/>
                      <a:pt x="215" y="35"/>
                    </a:cubicBezTo>
                    <a:cubicBezTo>
                      <a:pt x="216" y="35"/>
                      <a:pt x="218" y="35"/>
                      <a:pt x="218" y="37"/>
                    </a:cubicBezTo>
                    <a:cubicBezTo>
                      <a:pt x="220" y="41"/>
                      <a:pt x="214" y="36"/>
                      <a:pt x="213" y="35"/>
                    </a:cubicBezTo>
                    <a:cubicBezTo>
                      <a:pt x="211" y="35"/>
                      <a:pt x="211" y="37"/>
                      <a:pt x="209" y="37"/>
                    </a:cubicBezTo>
                    <a:cubicBezTo>
                      <a:pt x="207" y="37"/>
                      <a:pt x="206" y="36"/>
                      <a:pt x="204" y="36"/>
                    </a:cubicBezTo>
                    <a:cubicBezTo>
                      <a:pt x="200" y="37"/>
                      <a:pt x="197" y="37"/>
                      <a:pt x="193" y="37"/>
                    </a:cubicBezTo>
                    <a:cubicBezTo>
                      <a:pt x="190" y="36"/>
                      <a:pt x="186" y="34"/>
                      <a:pt x="182" y="33"/>
                    </a:cubicBezTo>
                    <a:cubicBezTo>
                      <a:pt x="181" y="33"/>
                      <a:pt x="179" y="33"/>
                      <a:pt x="178" y="32"/>
                    </a:cubicBezTo>
                    <a:cubicBezTo>
                      <a:pt x="177" y="30"/>
                      <a:pt x="177" y="28"/>
                      <a:pt x="176" y="28"/>
                    </a:cubicBezTo>
                    <a:cubicBezTo>
                      <a:pt x="174" y="27"/>
                      <a:pt x="172" y="28"/>
                      <a:pt x="171" y="28"/>
                    </a:cubicBezTo>
                    <a:cubicBezTo>
                      <a:pt x="168" y="29"/>
                      <a:pt x="166" y="29"/>
                      <a:pt x="164" y="29"/>
                    </a:cubicBezTo>
                    <a:cubicBezTo>
                      <a:pt x="163" y="30"/>
                      <a:pt x="161" y="31"/>
                      <a:pt x="161" y="32"/>
                    </a:cubicBezTo>
                    <a:cubicBezTo>
                      <a:pt x="161" y="32"/>
                      <a:pt x="165" y="34"/>
                      <a:pt x="166" y="34"/>
                    </a:cubicBezTo>
                    <a:cubicBezTo>
                      <a:pt x="166" y="34"/>
                      <a:pt x="165" y="31"/>
                      <a:pt x="167" y="32"/>
                    </a:cubicBezTo>
                    <a:cubicBezTo>
                      <a:pt x="168" y="32"/>
                      <a:pt x="168" y="33"/>
                      <a:pt x="169" y="32"/>
                    </a:cubicBezTo>
                    <a:cubicBezTo>
                      <a:pt x="170" y="32"/>
                      <a:pt x="176" y="28"/>
                      <a:pt x="176" y="30"/>
                    </a:cubicBezTo>
                    <a:cubicBezTo>
                      <a:pt x="176" y="31"/>
                      <a:pt x="173" y="32"/>
                      <a:pt x="172" y="33"/>
                    </a:cubicBezTo>
                    <a:cubicBezTo>
                      <a:pt x="171" y="34"/>
                      <a:pt x="169" y="34"/>
                      <a:pt x="167" y="34"/>
                    </a:cubicBezTo>
                    <a:cubicBezTo>
                      <a:pt x="166" y="35"/>
                      <a:pt x="163" y="37"/>
                      <a:pt x="165" y="38"/>
                    </a:cubicBezTo>
                    <a:cubicBezTo>
                      <a:pt x="167" y="38"/>
                      <a:pt x="167" y="39"/>
                      <a:pt x="166" y="41"/>
                    </a:cubicBezTo>
                    <a:cubicBezTo>
                      <a:pt x="166" y="42"/>
                      <a:pt x="168" y="42"/>
                      <a:pt x="168" y="43"/>
                    </a:cubicBezTo>
                    <a:cubicBezTo>
                      <a:pt x="169" y="44"/>
                      <a:pt x="169" y="46"/>
                      <a:pt x="167" y="44"/>
                    </a:cubicBezTo>
                    <a:cubicBezTo>
                      <a:pt x="165" y="42"/>
                      <a:pt x="167" y="46"/>
                      <a:pt x="166" y="45"/>
                    </a:cubicBezTo>
                    <a:cubicBezTo>
                      <a:pt x="165" y="45"/>
                      <a:pt x="163" y="42"/>
                      <a:pt x="162" y="43"/>
                    </a:cubicBezTo>
                    <a:cubicBezTo>
                      <a:pt x="164" y="42"/>
                      <a:pt x="167" y="43"/>
                      <a:pt x="164" y="41"/>
                    </a:cubicBezTo>
                    <a:cubicBezTo>
                      <a:pt x="165" y="41"/>
                      <a:pt x="166" y="40"/>
                      <a:pt x="164" y="39"/>
                    </a:cubicBezTo>
                    <a:cubicBezTo>
                      <a:pt x="166" y="40"/>
                      <a:pt x="161" y="40"/>
                      <a:pt x="162" y="40"/>
                    </a:cubicBezTo>
                    <a:cubicBezTo>
                      <a:pt x="162" y="39"/>
                      <a:pt x="162" y="39"/>
                      <a:pt x="163" y="39"/>
                    </a:cubicBezTo>
                    <a:cubicBezTo>
                      <a:pt x="163" y="38"/>
                      <a:pt x="160" y="40"/>
                      <a:pt x="160" y="40"/>
                    </a:cubicBezTo>
                    <a:cubicBezTo>
                      <a:pt x="159" y="40"/>
                      <a:pt x="160" y="38"/>
                      <a:pt x="159" y="37"/>
                    </a:cubicBezTo>
                    <a:cubicBezTo>
                      <a:pt x="159" y="37"/>
                      <a:pt x="157" y="37"/>
                      <a:pt x="157" y="37"/>
                    </a:cubicBezTo>
                    <a:cubicBezTo>
                      <a:pt x="155" y="37"/>
                      <a:pt x="155" y="34"/>
                      <a:pt x="153" y="35"/>
                    </a:cubicBezTo>
                    <a:cubicBezTo>
                      <a:pt x="151" y="37"/>
                      <a:pt x="150" y="37"/>
                      <a:pt x="147" y="37"/>
                    </a:cubicBezTo>
                    <a:cubicBezTo>
                      <a:pt x="143" y="37"/>
                      <a:pt x="140" y="37"/>
                      <a:pt x="136" y="37"/>
                    </a:cubicBezTo>
                    <a:cubicBezTo>
                      <a:pt x="135" y="37"/>
                      <a:pt x="128" y="37"/>
                      <a:pt x="128" y="36"/>
                    </a:cubicBezTo>
                    <a:cubicBezTo>
                      <a:pt x="127" y="36"/>
                      <a:pt x="130" y="34"/>
                      <a:pt x="131" y="33"/>
                    </a:cubicBezTo>
                    <a:cubicBezTo>
                      <a:pt x="132" y="32"/>
                      <a:pt x="133" y="33"/>
                      <a:pt x="135" y="33"/>
                    </a:cubicBezTo>
                    <a:cubicBezTo>
                      <a:pt x="136" y="32"/>
                      <a:pt x="133" y="30"/>
                      <a:pt x="133" y="30"/>
                    </a:cubicBezTo>
                    <a:cubicBezTo>
                      <a:pt x="131" y="28"/>
                      <a:pt x="130" y="28"/>
                      <a:pt x="128" y="27"/>
                    </a:cubicBezTo>
                    <a:cubicBezTo>
                      <a:pt x="127" y="27"/>
                      <a:pt x="126" y="26"/>
                      <a:pt x="125" y="27"/>
                    </a:cubicBezTo>
                    <a:cubicBezTo>
                      <a:pt x="124" y="28"/>
                      <a:pt x="123" y="29"/>
                      <a:pt x="122" y="28"/>
                    </a:cubicBezTo>
                    <a:cubicBezTo>
                      <a:pt x="119" y="26"/>
                      <a:pt x="116" y="26"/>
                      <a:pt x="113" y="25"/>
                    </a:cubicBezTo>
                    <a:cubicBezTo>
                      <a:pt x="109" y="24"/>
                      <a:pt x="106" y="24"/>
                      <a:pt x="102" y="22"/>
                    </a:cubicBezTo>
                    <a:cubicBezTo>
                      <a:pt x="99" y="20"/>
                      <a:pt x="97" y="19"/>
                      <a:pt x="93" y="19"/>
                    </a:cubicBezTo>
                    <a:cubicBezTo>
                      <a:pt x="92" y="19"/>
                      <a:pt x="91" y="19"/>
                      <a:pt x="90" y="20"/>
                    </a:cubicBezTo>
                    <a:cubicBezTo>
                      <a:pt x="89" y="21"/>
                      <a:pt x="88" y="23"/>
                      <a:pt x="87" y="23"/>
                    </a:cubicBezTo>
                    <a:cubicBezTo>
                      <a:pt x="86" y="23"/>
                      <a:pt x="83" y="24"/>
                      <a:pt x="83" y="23"/>
                    </a:cubicBezTo>
                    <a:cubicBezTo>
                      <a:pt x="83" y="22"/>
                      <a:pt x="85" y="21"/>
                      <a:pt x="85" y="20"/>
                    </a:cubicBezTo>
                    <a:cubicBezTo>
                      <a:pt x="85" y="20"/>
                      <a:pt x="82" y="21"/>
                      <a:pt x="82" y="20"/>
                    </a:cubicBezTo>
                    <a:cubicBezTo>
                      <a:pt x="83" y="19"/>
                      <a:pt x="83" y="18"/>
                      <a:pt x="82" y="17"/>
                    </a:cubicBezTo>
                    <a:cubicBezTo>
                      <a:pt x="82" y="15"/>
                      <a:pt x="78" y="17"/>
                      <a:pt x="78" y="18"/>
                    </a:cubicBezTo>
                    <a:cubicBezTo>
                      <a:pt x="78" y="18"/>
                      <a:pt x="80" y="17"/>
                      <a:pt x="80" y="18"/>
                    </a:cubicBezTo>
                    <a:cubicBezTo>
                      <a:pt x="81" y="18"/>
                      <a:pt x="77" y="20"/>
                      <a:pt x="80" y="20"/>
                    </a:cubicBezTo>
                    <a:cubicBezTo>
                      <a:pt x="79" y="20"/>
                      <a:pt x="78" y="20"/>
                      <a:pt x="78" y="22"/>
                    </a:cubicBezTo>
                    <a:cubicBezTo>
                      <a:pt x="78" y="23"/>
                      <a:pt x="77" y="24"/>
                      <a:pt x="76" y="23"/>
                    </a:cubicBezTo>
                    <a:cubicBezTo>
                      <a:pt x="73" y="22"/>
                      <a:pt x="72" y="21"/>
                      <a:pt x="71" y="18"/>
                    </a:cubicBezTo>
                    <a:cubicBezTo>
                      <a:pt x="70" y="16"/>
                      <a:pt x="68" y="15"/>
                      <a:pt x="66" y="13"/>
                    </a:cubicBezTo>
                    <a:cubicBezTo>
                      <a:pt x="65" y="13"/>
                      <a:pt x="64" y="11"/>
                      <a:pt x="63" y="12"/>
                    </a:cubicBezTo>
                    <a:cubicBezTo>
                      <a:pt x="63" y="14"/>
                      <a:pt x="66" y="15"/>
                      <a:pt x="67" y="16"/>
                    </a:cubicBezTo>
                    <a:cubicBezTo>
                      <a:pt x="67" y="15"/>
                      <a:pt x="63" y="16"/>
                      <a:pt x="63" y="17"/>
                    </a:cubicBezTo>
                    <a:cubicBezTo>
                      <a:pt x="62" y="18"/>
                      <a:pt x="63" y="18"/>
                      <a:pt x="62" y="19"/>
                    </a:cubicBezTo>
                    <a:cubicBezTo>
                      <a:pt x="61" y="19"/>
                      <a:pt x="60" y="21"/>
                      <a:pt x="59" y="20"/>
                    </a:cubicBezTo>
                    <a:cubicBezTo>
                      <a:pt x="59" y="20"/>
                      <a:pt x="59" y="19"/>
                      <a:pt x="59" y="19"/>
                    </a:cubicBezTo>
                    <a:cubicBezTo>
                      <a:pt x="59" y="18"/>
                      <a:pt x="54" y="20"/>
                      <a:pt x="54" y="21"/>
                    </a:cubicBezTo>
                    <a:cubicBezTo>
                      <a:pt x="53" y="22"/>
                      <a:pt x="52" y="23"/>
                      <a:pt x="50" y="24"/>
                    </a:cubicBezTo>
                    <a:cubicBezTo>
                      <a:pt x="49" y="25"/>
                      <a:pt x="50" y="22"/>
                      <a:pt x="49" y="22"/>
                    </a:cubicBezTo>
                    <a:cubicBezTo>
                      <a:pt x="48" y="22"/>
                      <a:pt x="47" y="23"/>
                      <a:pt x="46" y="23"/>
                    </a:cubicBezTo>
                    <a:cubicBezTo>
                      <a:pt x="45" y="23"/>
                      <a:pt x="45" y="25"/>
                      <a:pt x="44" y="25"/>
                    </a:cubicBezTo>
                    <a:cubicBezTo>
                      <a:pt x="43" y="25"/>
                      <a:pt x="40" y="27"/>
                      <a:pt x="41" y="27"/>
                    </a:cubicBezTo>
                    <a:cubicBezTo>
                      <a:pt x="41" y="28"/>
                      <a:pt x="43" y="28"/>
                      <a:pt x="40" y="29"/>
                    </a:cubicBezTo>
                    <a:cubicBezTo>
                      <a:pt x="40" y="29"/>
                      <a:pt x="37" y="29"/>
                      <a:pt x="37" y="28"/>
                    </a:cubicBezTo>
                    <a:cubicBezTo>
                      <a:pt x="37" y="27"/>
                      <a:pt x="40" y="26"/>
                      <a:pt x="40" y="26"/>
                    </a:cubicBezTo>
                    <a:cubicBezTo>
                      <a:pt x="41" y="24"/>
                      <a:pt x="43" y="23"/>
                      <a:pt x="44" y="22"/>
                    </a:cubicBezTo>
                    <a:cubicBezTo>
                      <a:pt x="46" y="21"/>
                      <a:pt x="47" y="21"/>
                      <a:pt x="49" y="22"/>
                    </a:cubicBezTo>
                    <a:cubicBezTo>
                      <a:pt x="48" y="22"/>
                      <a:pt x="56" y="18"/>
                      <a:pt x="56" y="18"/>
                    </a:cubicBezTo>
                    <a:cubicBezTo>
                      <a:pt x="58" y="17"/>
                      <a:pt x="57" y="16"/>
                      <a:pt x="56" y="16"/>
                    </a:cubicBezTo>
                    <a:cubicBezTo>
                      <a:pt x="54" y="16"/>
                      <a:pt x="52" y="16"/>
                      <a:pt x="50" y="17"/>
                    </a:cubicBezTo>
                    <a:cubicBezTo>
                      <a:pt x="49" y="17"/>
                      <a:pt x="49" y="19"/>
                      <a:pt x="47" y="19"/>
                    </a:cubicBezTo>
                    <a:cubicBezTo>
                      <a:pt x="46" y="19"/>
                      <a:pt x="44" y="20"/>
                      <a:pt x="43" y="20"/>
                    </a:cubicBezTo>
                    <a:cubicBezTo>
                      <a:pt x="41" y="20"/>
                      <a:pt x="36" y="25"/>
                      <a:pt x="35" y="24"/>
                    </a:cubicBezTo>
                    <a:cubicBezTo>
                      <a:pt x="34" y="24"/>
                      <a:pt x="36" y="23"/>
                      <a:pt x="36" y="22"/>
                    </a:cubicBezTo>
                    <a:cubicBezTo>
                      <a:pt x="36" y="22"/>
                      <a:pt x="33" y="21"/>
                      <a:pt x="33" y="21"/>
                    </a:cubicBezTo>
                    <a:cubicBezTo>
                      <a:pt x="33" y="21"/>
                      <a:pt x="30" y="23"/>
                      <a:pt x="29" y="23"/>
                    </a:cubicBezTo>
                    <a:cubicBezTo>
                      <a:pt x="28" y="23"/>
                      <a:pt x="26" y="24"/>
                      <a:pt x="25" y="25"/>
                    </a:cubicBezTo>
                    <a:cubicBezTo>
                      <a:pt x="24" y="25"/>
                      <a:pt x="26" y="26"/>
                      <a:pt x="26" y="26"/>
                    </a:cubicBezTo>
                    <a:cubicBezTo>
                      <a:pt x="27" y="26"/>
                      <a:pt x="26" y="27"/>
                      <a:pt x="26" y="27"/>
                    </a:cubicBezTo>
                    <a:cubicBezTo>
                      <a:pt x="26" y="28"/>
                      <a:pt x="30" y="27"/>
                      <a:pt x="30" y="27"/>
                    </a:cubicBezTo>
                    <a:cubicBezTo>
                      <a:pt x="31" y="26"/>
                      <a:pt x="33" y="25"/>
                      <a:pt x="34" y="24"/>
                    </a:cubicBezTo>
                    <a:cubicBezTo>
                      <a:pt x="29" y="26"/>
                      <a:pt x="34" y="27"/>
                      <a:pt x="33" y="29"/>
                    </a:cubicBezTo>
                    <a:cubicBezTo>
                      <a:pt x="33" y="29"/>
                      <a:pt x="32" y="28"/>
                      <a:pt x="32" y="28"/>
                    </a:cubicBezTo>
                    <a:cubicBezTo>
                      <a:pt x="30" y="27"/>
                      <a:pt x="29" y="28"/>
                      <a:pt x="28" y="29"/>
                    </a:cubicBezTo>
                    <a:cubicBezTo>
                      <a:pt x="27" y="29"/>
                      <a:pt x="23" y="28"/>
                      <a:pt x="21" y="28"/>
                    </a:cubicBezTo>
                    <a:cubicBezTo>
                      <a:pt x="19" y="28"/>
                      <a:pt x="16" y="26"/>
                      <a:pt x="14" y="25"/>
                    </a:cubicBezTo>
                    <a:cubicBezTo>
                      <a:pt x="13" y="25"/>
                      <a:pt x="12" y="24"/>
                      <a:pt x="11" y="24"/>
                    </a:cubicBezTo>
                    <a:cubicBezTo>
                      <a:pt x="10" y="23"/>
                      <a:pt x="9" y="21"/>
                      <a:pt x="10" y="21"/>
                    </a:cubicBezTo>
                    <a:cubicBezTo>
                      <a:pt x="9" y="21"/>
                      <a:pt x="7" y="21"/>
                      <a:pt x="6" y="22"/>
                    </a:cubicBezTo>
                    <a:cubicBezTo>
                      <a:pt x="4" y="22"/>
                      <a:pt x="2" y="22"/>
                      <a:pt x="0" y="21"/>
                    </a:cubicBezTo>
                    <a:cubicBezTo>
                      <a:pt x="0" y="41"/>
                      <a:pt x="0" y="61"/>
                      <a:pt x="0" y="80"/>
                    </a:cubicBezTo>
                    <a:cubicBezTo>
                      <a:pt x="0" y="85"/>
                      <a:pt x="0" y="89"/>
                      <a:pt x="0" y="94"/>
                    </a:cubicBezTo>
                    <a:cubicBezTo>
                      <a:pt x="0" y="95"/>
                      <a:pt x="0" y="96"/>
                      <a:pt x="0" y="97"/>
                    </a:cubicBezTo>
                    <a:cubicBezTo>
                      <a:pt x="0" y="99"/>
                      <a:pt x="2" y="97"/>
                      <a:pt x="3" y="97"/>
                    </a:cubicBezTo>
                    <a:cubicBezTo>
                      <a:pt x="5" y="98"/>
                      <a:pt x="5" y="97"/>
                      <a:pt x="7" y="97"/>
                    </a:cubicBezTo>
                    <a:cubicBezTo>
                      <a:pt x="9" y="97"/>
                      <a:pt x="9" y="98"/>
                      <a:pt x="10" y="99"/>
                    </a:cubicBezTo>
                    <a:cubicBezTo>
                      <a:pt x="11" y="101"/>
                      <a:pt x="16" y="107"/>
                      <a:pt x="18" y="107"/>
                    </a:cubicBezTo>
                    <a:cubicBezTo>
                      <a:pt x="19" y="107"/>
                      <a:pt x="21" y="106"/>
                      <a:pt x="22" y="105"/>
                    </a:cubicBezTo>
                    <a:cubicBezTo>
                      <a:pt x="23" y="104"/>
                      <a:pt x="22" y="103"/>
                      <a:pt x="23" y="102"/>
                    </a:cubicBezTo>
                    <a:cubicBezTo>
                      <a:pt x="24" y="102"/>
                      <a:pt x="28" y="101"/>
                      <a:pt x="28" y="102"/>
                    </a:cubicBezTo>
                    <a:cubicBezTo>
                      <a:pt x="30" y="104"/>
                      <a:pt x="32" y="105"/>
                      <a:pt x="33" y="107"/>
                    </a:cubicBezTo>
                    <a:cubicBezTo>
                      <a:pt x="35" y="109"/>
                      <a:pt x="37" y="110"/>
                      <a:pt x="38" y="112"/>
                    </a:cubicBezTo>
                    <a:cubicBezTo>
                      <a:pt x="39" y="113"/>
                      <a:pt x="39" y="114"/>
                      <a:pt x="40" y="116"/>
                    </a:cubicBezTo>
                    <a:cubicBezTo>
                      <a:pt x="42" y="118"/>
                      <a:pt x="43" y="122"/>
                      <a:pt x="46" y="124"/>
                    </a:cubicBezTo>
                    <a:cubicBezTo>
                      <a:pt x="48" y="126"/>
                      <a:pt x="52" y="127"/>
                      <a:pt x="54" y="128"/>
                    </a:cubicBezTo>
                    <a:cubicBezTo>
                      <a:pt x="56" y="129"/>
                      <a:pt x="53" y="130"/>
                      <a:pt x="54" y="132"/>
                    </a:cubicBezTo>
                    <a:cubicBezTo>
                      <a:pt x="55" y="132"/>
                      <a:pt x="56" y="132"/>
                      <a:pt x="56" y="133"/>
                    </a:cubicBezTo>
                    <a:cubicBezTo>
                      <a:pt x="56" y="133"/>
                      <a:pt x="55" y="136"/>
                      <a:pt x="56" y="135"/>
                    </a:cubicBezTo>
                    <a:cubicBezTo>
                      <a:pt x="55" y="136"/>
                      <a:pt x="53" y="136"/>
                      <a:pt x="53" y="138"/>
                    </a:cubicBezTo>
                    <a:cubicBezTo>
                      <a:pt x="52" y="139"/>
                      <a:pt x="55" y="141"/>
                      <a:pt x="56" y="141"/>
                    </a:cubicBezTo>
                    <a:cubicBezTo>
                      <a:pt x="56" y="141"/>
                      <a:pt x="54" y="143"/>
                      <a:pt x="54" y="143"/>
                    </a:cubicBezTo>
                    <a:cubicBezTo>
                      <a:pt x="54" y="143"/>
                      <a:pt x="53" y="142"/>
                      <a:pt x="53" y="141"/>
                    </a:cubicBezTo>
                    <a:cubicBezTo>
                      <a:pt x="52" y="141"/>
                      <a:pt x="53" y="143"/>
                      <a:pt x="53" y="143"/>
                    </a:cubicBezTo>
                    <a:cubicBezTo>
                      <a:pt x="54" y="144"/>
                      <a:pt x="53" y="145"/>
                      <a:pt x="54" y="146"/>
                    </a:cubicBezTo>
                    <a:cubicBezTo>
                      <a:pt x="55" y="148"/>
                      <a:pt x="55" y="148"/>
                      <a:pt x="57" y="147"/>
                    </a:cubicBezTo>
                    <a:cubicBezTo>
                      <a:pt x="57" y="147"/>
                      <a:pt x="58" y="147"/>
                      <a:pt x="58" y="147"/>
                    </a:cubicBezTo>
                    <a:cubicBezTo>
                      <a:pt x="59" y="147"/>
                      <a:pt x="59" y="145"/>
                      <a:pt x="59" y="145"/>
                    </a:cubicBezTo>
                    <a:cubicBezTo>
                      <a:pt x="59" y="145"/>
                      <a:pt x="60" y="147"/>
                      <a:pt x="61" y="147"/>
                    </a:cubicBezTo>
                    <a:cubicBezTo>
                      <a:pt x="61" y="147"/>
                      <a:pt x="60" y="149"/>
                      <a:pt x="60" y="150"/>
                    </a:cubicBezTo>
                    <a:cubicBezTo>
                      <a:pt x="59" y="151"/>
                      <a:pt x="59" y="152"/>
                      <a:pt x="61" y="151"/>
                    </a:cubicBezTo>
                    <a:cubicBezTo>
                      <a:pt x="61" y="150"/>
                      <a:pt x="62" y="150"/>
                      <a:pt x="62" y="150"/>
                    </a:cubicBezTo>
                    <a:cubicBezTo>
                      <a:pt x="63" y="150"/>
                      <a:pt x="63" y="149"/>
                      <a:pt x="63" y="149"/>
                    </a:cubicBezTo>
                    <a:cubicBezTo>
                      <a:pt x="65" y="148"/>
                      <a:pt x="64" y="151"/>
                      <a:pt x="64" y="152"/>
                    </a:cubicBezTo>
                    <a:cubicBezTo>
                      <a:pt x="64" y="153"/>
                      <a:pt x="65" y="154"/>
                      <a:pt x="66" y="154"/>
                    </a:cubicBezTo>
                    <a:cubicBezTo>
                      <a:pt x="67" y="154"/>
                      <a:pt x="68" y="152"/>
                      <a:pt x="69" y="152"/>
                    </a:cubicBezTo>
                    <a:cubicBezTo>
                      <a:pt x="69" y="152"/>
                      <a:pt x="68" y="153"/>
                      <a:pt x="68" y="153"/>
                    </a:cubicBezTo>
                    <a:cubicBezTo>
                      <a:pt x="68" y="153"/>
                      <a:pt x="70" y="154"/>
                      <a:pt x="70" y="154"/>
                    </a:cubicBezTo>
                    <a:cubicBezTo>
                      <a:pt x="70" y="154"/>
                      <a:pt x="63" y="156"/>
                      <a:pt x="66" y="158"/>
                    </a:cubicBezTo>
                    <a:cubicBezTo>
                      <a:pt x="66" y="158"/>
                      <a:pt x="72" y="157"/>
                      <a:pt x="71" y="158"/>
                    </a:cubicBezTo>
                    <a:cubicBezTo>
                      <a:pt x="71" y="158"/>
                      <a:pt x="66" y="158"/>
                      <a:pt x="67" y="160"/>
                    </a:cubicBezTo>
                    <a:cubicBezTo>
                      <a:pt x="67" y="160"/>
                      <a:pt x="69" y="160"/>
                      <a:pt x="69" y="160"/>
                    </a:cubicBezTo>
                    <a:cubicBezTo>
                      <a:pt x="68" y="161"/>
                      <a:pt x="66" y="161"/>
                      <a:pt x="67" y="162"/>
                    </a:cubicBezTo>
                    <a:cubicBezTo>
                      <a:pt x="69" y="163"/>
                      <a:pt x="71" y="163"/>
                      <a:pt x="72" y="163"/>
                    </a:cubicBezTo>
                    <a:cubicBezTo>
                      <a:pt x="74" y="163"/>
                      <a:pt x="73" y="164"/>
                      <a:pt x="74" y="164"/>
                    </a:cubicBezTo>
                    <a:cubicBezTo>
                      <a:pt x="76" y="165"/>
                      <a:pt x="76" y="162"/>
                      <a:pt x="77" y="162"/>
                    </a:cubicBezTo>
                    <a:cubicBezTo>
                      <a:pt x="78" y="162"/>
                      <a:pt x="77" y="164"/>
                      <a:pt x="77" y="164"/>
                    </a:cubicBezTo>
                    <a:cubicBezTo>
                      <a:pt x="76" y="165"/>
                      <a:pt x="76" y="165"/>
                      <a:pt x="77" y="166"/>
                    </a:cubicBezTo>
                    <a:cubicBezTo>
                      <a:pt x="80" y="168"/>
                      <a:pt x="81" y="163"/>
                      <a:pt x="81" y="163"/>
                    </a:cubicBezTo>
                    <a:cubicBezTo>
                      <a:pt x="81" y="163"/>
                      <a:pt x="81" y="166"/>
                      <a:pt x="80" y="166"/>
                    </a:cubicBezTo>
                    <a:cubicBezTo>
                      <a:pt x="80" y="167"/>
                      <a:pt x="82" y="166"/>
                      <a:pt x="83" y="166"/>
                    </a:cubicBezTo>
                    <a:cubicBezTo>
                      <a:pt x="82" y="168"/>
                      <a:pt x="81" y="169"/>
                      <a:pt x="83" y="170"/>
                    </a:cubicBezTo>
                    <a:cubicBezTo>
                      <a:pt x="85" y="171"/>
                      <a:pt x="86" y="168"/>
                      <a:pt x="86" y="168"/>
                    </a:cubicBezTo>
                    <a:cubicBezTo>
                      <a:pt x="86" y="168"/>
                      <a:pt x="86" y="169"/>
                      <a:pt x="86" y="170"/>
                    </a:cubicBezTo>
                    <a:cubicBezTo>
                      <a:pt x="87" y="172"/>
                      <a:pt x="86" y="171"/>
                      <a:pt x="85" y="171"/>
                    </a:cubicBezTo>
                    <a:cubicBezTo>
                      <a:pt x="84" y="172"/>
                      <a:pt x="90" y="173"/>
                      <a:pt x="89" y="171"/>
                    </a:cubicBezTo>
                    <a:cubicBezTo>
                      <a:pt x="91" y="174"/>
                      <a:pt x="90" y="176"/>
                      <a:pt x="94" y="176"/>
                    </a:cubicBezTo>
                    <a:cubicBezTo>
                      <a:pt x="97" y="176"/>
                      <a:pt x="99" y="176"/>
                      <a:pt x="102" y="176"/>
                    </a:cubicBezTo>
                    <a:cubicBezTo>
                      <a:pt x="113" y="176"/>
                      <a:pt x="123" y="176"/>
                      <a:pt x="133" y="176"/>
                    </a:cubicBezTo>
                    <a:cubicBezTo>
                      <a:pt x="158" y="176"/>
                      <a:pt x="183" y="176"/>
                      <a:pt x="208" y="176"/>
                    </a:cubicBezTo>
                    <a:cubicBezTo>
                      <a:pt x="213" y="176"/>
                      <a:pt x="218" y="176"/>
                      <a:pt x="223" y="176"/>
                    </a:cubicBezTo>
                    <a:cubicBezTo>
                      <a:pt x="224" y="176"/>
                      <a:pt x="229" y="177"/>
                      <a:pt x="229" y="174"/>
                    </a:cubicBezTo>
                    <a:close/>
                    <a:moveTo>
                      <a:pt x="112" y="54"/>
                    </a:moveTo>
                    <a:cubicBezTo>
                      <a:pt x="110" y="54"/>
                      <a:pt x="108" y="53"/>
                      <a:pt x="106" y="54"/>
                    </a:cubicBezTo>
                    <a:cubicBezTo>
                      <a:pt x="104" y="57"/>
                      <a:pt x="108" y="56"/>
                      <a:pt x="108" y="57"/>
                    </a:cubicBezTo>
                    <a:cubicBezTo>
                      <a:pt x="108" y="56"/>
                      <a:pt x="100" y="60"/>
                      <a:pt x="100" y="60"/>
                    </a:cubicBezTo>
                    <a:cubicBezTo>
                      <a:pt x="98" y="59"/>
                      <a:pt x="107" y="53"/>
                      <a:pt x="99" y="56"/>
                    </a:cubicBezTo>
                    <a:cubicBezTo>
                      <a:pt x="98" y="56"/>
                      <a:pt x="97" y="57"/>
                      <a:pt x="97" y="57"/>
                    </a:cubicBezTo>
                    <a:cubicBezTo>
                      <a:pt x="96" y="58"/>
                      <a:pt x="97" y="59"/>
                      <a:pt x="96" y="60"/>
                    </a:cubicBezTo>
                    <a:cubicBezTo>
                      <a:pt x="95" y="60"/>
                      <a:pt x="88" y="59"/>
                      <a:pt x="88" y="59"/>
                    </a:cubicBezTo>
                    <a:cubicBezTo>
                      <a:pt x="88" y="58"/>
                      <a:pt x="91" y="59"/>
                      <a:pt x="91" y="58"/>
                    </a:cubicBezTo>
                    <a:cubicBezTo>
                      <a:pt x="92" y="57"/>
                      <a:pt x="91" y="57"/>
                      <a:pt x="92" y="56"/>
                    </a:cubicBezTo>
                    <a:cubicBezTo>
                      <a:pt x="92" y="55"/>
                      <a:pt x="94" y="54"/>
                      <a:pt x="94" y="54"/>
                    </a:cubicBezTo>
                    <a:cubicBezTo>
                      <a:pt x="94" y="53"/>
                      <a:pt x="91" y="52"/>
                      <a:pt x="94" y="52"/>
                    </a:cubicBezTo>
                    <a:cubicBezTo>
                      <a:pt x="94" y="52"/>
                      <a:pt x="98" y="53"/>
                      <a:pt x="98" y="52"/>
                    </a:cubicBezTo>
                    <a:cubicBezTo>
                      <a:pt x="98" y="51"/>
                      <a:pt x="93" y="50"/>
                      <a:pt x="92" y="50"/>
                    </a:cubicBezTo>
                    <a:cubicBezTo>
                      <a:pt x="91" y="50"/>
                      <a:pt x="89" y="51"/>
                      <a:pt x="87" y="51"/>
                    </a:cubicBezTo>
                    <a:cubicBezTo>
                      <a:pt x="86" y="51"/>
                      <a:pt x="84" y="50"/>
                      <a:pt x="82" y="51"/>
                    </a:cubicBezTo>
                    <a:cubicBezTo>
                      <a:pt x="81" y="51"/>
                      <a:pt x="79" y="53"/>
                      <a:pt x="80" y="51"/>
                    </a:cubicBezTo>
                    <a:cubicBezTo>
                      <a:pt x="81" y="49"/>
                      <a:pt x="83" y="50"/>
                      <a:pt x="84" y="49"/>
                    </a:cubicBezTo>
                    <a:cubicBezTo>
                      <a:pt x="86" y="49"/>
                      <a:pt x="89" y="48"/>
                      <a:pt x="91" y="47"/>
                    </a:cubicBezTo>
                    <a:cubicBezTo>
                      <a:pt x="95" y="46"/>
                      <a:pt x="99" y="46"/>
                      <a:pt x="102" y="44"/>
                    </a:cubicBezTo>
                    <a:cubicBezTo>
                      <a:pt x="104" y="44"/>
                      <a:pt x="107" y="43"/>
                      <a:pt x="108" y="45"/>
                    </a:cubicBezTo>
                    <a:cubicBezTo>
                      <a:pt x="109" y="46"/>
                      <a:pt x="105" y="47"/>
                      <a:pt x="104" y="48"/>
                    </a:cubicBezTo>
                    <a:cubicBezTo>
                      <a:pt x="102" y="49"/>
                      <a:pt x="110" y="49"/>
                      <a:pt x="111" y="49"/>
                    </a:cubicBezTo>
                    <a:cubicBezTo>
                      <a:pt x="111" y="49"/>
                      <a:pt x="113" y="49"/>
                      <a:pt x="113" y="49"/>
                    </a:cubicBezTo>
                    <a:cubicBezTo>
                      <a:pt x="114" y="48"/>
                      <a:pt x="116" y="46"/>
                      <a:pt x="117" y="47"/>
                    </a:cubicBezTo>
                    <a:cubicBezTo>
                      <a:pt x="118" y="48"/>
                      <a:pt x="113" y="54"/>
                      <a:pt x="112" y="54"/>
                    </a:cubicBezTo>
                    <a:cubicBezTo>
                      <a:pt x="110" y="54"/>
                      <a:pt x="114" y="54"/>
                      <a:pt x="112" y="54"/>
                    </a:cubicBezTo>
                    <a:close/>
                    <a:moveTo>
                      <a:pt x="157" y="78"/>
                    </a:moveTo>
                    <a:cubicBezTo>
                      <a:pt x="157" y="78"/>
                      <a:pt x="152" y="78"/>
                      <a:pt x="153" y="78"/>
                    </a:cubicBezTo>
                    <a:cubicBezTo>
                      <a:pt x="153" y="79"/>
                      <a:pt x="155" y="78"/>
                      <a:pt x="155" y="79"/>
                    </a:cubicBezTo>
                    <a:cubicBezTo>
                      <a:pt x="155" y="80"/>
                      <a:pt x="151" y="81"/>
                      <a:pt x="150" y="81"/>
                    </a:cubicBezTo>
                    <a:cubicBezTo>
                      <a:pt x="148" y="81"/>
                      <a:pt x="147" y="83"/>
                      <a:pt x="145" y="84"/>
                    </a:cubicBezTo>
                    <a:cubicBezTo>
                      <a:pt x="145" y="84"/>
                      <a:pt x="141" y="84"/>
                      <a:pt x="142" y="85"/>
                    </a:cubicBezTo>
                    <a:cubicBezTo>
                      <a:pt x="142" y="86"/>
                      <a:pt x="145" y="86"/>
                      <a:pt x="142" y="88"/>
                    </a:cubicBezTo>
                    <a:cubicBezTo>
                      <a:pt x="141" y="88"/>
                      <a:pt x="137" y="88"/>
                      <a:pt x="137" y="89"/>
                    </a:cubicBezTo>
                    <a:cubicBezTo>
                      <a:pt x="136" y="89"/>
                      <a:pt x="137" y="90"/>
                      <a:pt x="137" y="90"/>
                    </a:cubicBezTo>
                    <a:cubicBezTo>
                      <a:pt x="137" y="92"/>
                      <a:pt x="135" y="92"/>
                      <a:pt x="134" y="92"/>
                    </a:cubicBezTo>
                    <a:cubicBezTo>
                      <a:pt x="131" y="93"/>
                      <a:pt x="128" y="93"/>
                      <a:pt x="125" y="93"/>
                    </a:cubicBezTo>
                    <a:cubicBezTo>
                      <a:pt x="125" y="93"/>
                      <a:pt x="120" y="90"/>
                      <a:pt x="120" y="90"/>
                    </a:cubicBezTo>
                    <a:cubicBezTo>
                      <a:pt x="122" y="89"/>
                      <a:pt x="125" y="90"/>
                      <a:pt x="126" y="89"/>
                    </a:cubicBezTo>
                    <a:cubicBezTo>
                      <a:pt x="127" y="89"/>
                      <a:pt x="126" y="87"/>
                      <a:pt x="127" y="87"/>
                    </a:cubicBezTo>
                    <a:cubicBezTo>
                      <a:pt x="128" y="85"/>
                      <a:pt x="130" y="86"/>
                      <a:pt x="131" y="85"/>
                    </a:cubicBezTo>
                    <a:cubicBezTo>
                      <a:pt x="132" y="85"/>
                      <a:pt x="130" y="83"/>
                      <a:pt x="130" y="83"/>
                    </a:cubicBezTo>
                    <a:cubicBezTo>
                      <a:pt x="128" y="82"/>
                      <a:pt x="128" y="82"/>
                      <a:pt x="128" y="81"/>
                    </a:cubicBezTo>
                    <a:cubicBezTo>
                      <a:pt x="128" y="79"/>
                      <a:pt x="126" y="80"/>
                      <a:pt x="126" y="79"/>
                    </a:cubicBezTo>
                    <a:cubicBezTo>
                      <a:pt x="125" y="78"/>
                      <a:pt x="128" y="79"/>
                      <a:pt x="128" y="79"/>
                    </a:cubicBezTo>
                    <a:cubicBezTo>
                      <a:pt x="131" y="80"/>
                      <a:pt x="134" y="81"/>
                      <a:pt x="136" y="82"/>
                    </a:cubicBezTo>
                    <a:cubicBezTo>
                      <a:pt x="138" y="84"/>
                      <a:pt x="142" y="83"/>
                      <a:pt x="144" y="82"/>
                    </a:cubicBezTo>
                    <a:cubicBezTo>
                      <a:pt x="147" y="81"/>
                      <a:pt x="148" y="78"/>
                      <a:pt x="152" y="77"/>
                    </a:cubicBezTo>
                    <a:cubicBezTo>
                      <a:pt x="153" y="76"/>
                      <a:pt x="155" y="76"/>
                      <a:pt x="157" y="77"/>
                    </a:cubicBezTo>
                    <a:cubicBezTo>
                      <a:pt x="157" y="77"/>
                      <a:pt x="160" y="78"/>
                      <a:pt x="160" y="78"/>
                    </a:cubicBezTo>
                    <a:cubicBezTo>
                      <a:pt x="160" y="78"/>
                      <a:pt x="158" y="78"/>
                      <a:pt x="157" y="78"/>
                    </a:cubicBezTo>
                    <a:close/>
                    <a:moveTo>
                      <a:pt x="222" y="165"/>
                    </a:moveTo>
                    <a:cubicBezTo>
                      <a:pt x="221" y="167"/>
                      <a:pt x="219" y="163"/>
                      <a:pt x="219" y="162"/>
                    </a:cubicBezTo>
                    <a:cubicBezTo>
                      <a:pt x="219" y="160"/>
                      <a:pt x="221" y="159"/>
                      <a:pt x="221" y="157"/>
                    </a:cubicBezTo>
                    <a:cubicBezTo>
                      <a:pt x="220" y="156"/>
                      <a:pt x="219" y="159"/>
                      <a:pt x="218" y="158"/>
                    </a:cubicBezTo>
                    <a:cubicBezTo>
                      <a:pt x="218" y="157"/>
                      <a:pt x="218" y="154"/>
                      <a:pt x="216" y="154"/>
                    </a:cubicBezTo>
                    <a:cubicBezTo>
                      <a:pt x="216" y="154"/>
                      <a:pt x="216" y="156"/>
                      <a:pt x="215" y="156"/>
                    </a:cubicBezTo>
                    <a:cubicBezTo>
                      <a:pt x="214" y="155"/>
                      <a:pt x="214" y="154"/>
                      <a:pt x="213" y="153"/>
                    </a:cubicBezTo>
                    <a:cubicBezTo>
                      <a:pt x="212" y="152"/>
                      <a:pt x="211" y="151"/>
                      <a:pt x="210" y="150"/>
                    </a:cubicBezTo>
                    <a:cubicBezTo>
                      <a:pt x="209" y="149"/>
                      <a:pt x="212" y="149"/>
                      <a:pt x="212" y="148"/>
                    </a:cubicBezTo>
                    <a:cubicBezTo>
                      <a:pt x="211" y="147"/>
                      <a:pt x="209" y="148"/>
                      <a:pt x="209" y="147"/>
                    </a:cubicBezTo>
                    <a:cubicBezTo>
                      <a:pt x="209" y="146"/>
                      <a:pt x="210" y="143"/>
                      <a:pt x="210" y="142"/>
                    </a:cubicBezTo>
                    <a:cubicBezTo>
                      <a:pt x="212" y="140"/>
                      <a:pt x="217" y="147"/>
                      <a:pt x="217" y="148"/>
                    </a:cubicBezTo>
                    <a:cubicBezTo>
                      <a:pt x="218" y="150"/>
                      <a:pt x="219" y="151"/>
                      <a:pt x="219" y="153"/>
                    </a:cubicBezTo>
                    <a:cubicBezTo>
                      <a:pt x="220" y="155"/>
                      <a:pt x="220" y="154"/>
                      <a:pt x="221" y="156"/>
                    </a:cubicBezTo>
                    <a:cubicBezTo>
                      <a:pt x="221" y="157"/>
                      <a:pt x="222" y="158"/>
                      <a:pt x="222" y="159"/>
                    </a:cubicBezTo>
                    <a:cubicBezTo>
                      <a:pt x="223" y="161"/>
                      <a:pt x="222" y="163"/>
                      <a:pt x="222" y="165"/>
                    </a:cubicBezTo>
                    <a:cubicBezTo>
                      <a:pt x="221" y="166"/>
                      <a:pt x="222" y="164"/>
                      <a:pt x="222" y="165"/>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65" name="Freeform 777">
                <a:extLst>
                  <a:ext uri="{FF2B5EF4-FFF2-40B4-BE49-F238E27FC236}">
                    <a16:creationId xmlns:a16="http://schemas.microsoft.com/office/drawing/2014/main" id="{E6D598D3-1827-3A04-91F0-37408D0CB93D}"/>
                  </a:ext>
                </a:extLst>
              </p:cNvPr>
              <p:cNvSpPr>
                <a:spLocks/>
              </p:cNvSpPr>
              <p:nvPr/>
            </p:nvSpPr>
            <p:spPr bwMode="auto">
              <a:xfrm>
                <a:off x="8862421" y="3612683"/>
                <a:ext cx="163794" cy="121701"/>
              </a:xfrm>
              <a:custGeom>
                <a:avLst/>
                <a:gdLst>
                  <a:gd name="T0" fmla="*/ 16 w 16"/>
                  <a:gd name="T1" fmla="*/ 6 h 11"/>
                  <a:gd name="T2" fmla="*/ 11 w 16"/>
                  <a:gd name="T3" fmla="*/ 3 h 11"/>
                  <a:gd name="T4" fmla="*/ 5 w 16"/>
                  <a:gd name="T5" fmla="*/ 1 h 11"/>
                  <a:gd name="T6" fmla="*/ 1 w 16"/>
                  <a:gd name="T7" fmla="*/ 1 h 11"/>
                  <a:gd name="T8" fmla="*/ 3 w 16"/>
                  <a:gd name="T9" fmla="*/ 3 h 11"/>
                  <a:gd name="T10" fmla="*/ 1 w 16"/>
                  <a:gd name="T11" fmla="*/ 7 h 11"/>
                  <a:gd name="T12" fmla="*/ 5 w 16"/>
                  <a:gd name="T13" fmla="*/ 7 h 11"/>
                  <a:gd name="T14" fmla="*/ 5 w 16"/>
                  <a:gd name="T15" fmla="*/ 9 h 11"/>
                  <a:gd name="T16" fmla="*/ 16 w 16"/>
                  <a:gd name="T17" fmla="*/ 6 h 11"/>
                  <a:gd name="T18" fmla="*/ 16 w 16"/>
                  <a:gd name="T19"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1">
                    <a:moveTo>
                      <a:pt x="16" y="6"/>
                    </a:moveTo>
                    <a:cubicBezTo>
                      <a:pt x="15" y="5"/>
                      <a:pt x="11" y="3"/>
                      <a:pt x="11" y="3"/>
                    </a:cubicBezTo>
                    <a:cubicBezTo>
                      <a:pt x="9" y="2"/>
                      <a:pt x="7" y="1"/>
                      <a:pt x="5" y="1"/>
                    </a:cubicBezTo>
                    <a:cubicBezTo>
                      <a:pt x="4" y="1"/>
                      <a:pt x="2" y="0"/>
                      <a:pt x="1" y="1"/>
                    </a:cubicBezTo>
                    <a:cubicBezTo>
                      <a:pt x="0" y="2"/>
                      <a:pt x="3" y="3"/>
                      <a:pt x="3" y="3"/>
                    </a:cubicBezTo>
                    <a:cubicBezTo>
                      <a:pt x="2" y="3"/>
                      <a:pt x="0" y="6"/>
                      <a:pt x="1" y="7"/>
                    </a:cubicBezTo>
                    <a:cubicBezTo>
                      <a:pt x="2" y="7"/>
                      <a:pt x="4" y="6"/>
                      <a:pt x="5" y="7"/>
                    </a:cubicBezTo>
                    <a:cubicBezTo>
                      <a:pt x="7" y="8"/>
                      <a:pt x="5" y="8"/>
                      <a:pt x="5" y="9"/>
                    </a:cubicBezTo>
                    <a:cubicBezTo>
                      <a:pt x="5" y="11"/>
                      <a:pt x="16" y="8"/>
                      <a:pt x="16" y="6"/>
                    </a:cubicBezTo>
                    <a:cubicBezTo>
                      <a:pt x="15" y="5"/>
                      <a:pt x="16" y="7"/>
                      <a:pt x="16" y="6"/>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66" name="Freeform 778">
                <a:extLst>
                  <a:ext uri="{FF2B5EF4-FFF2-40B4-BE49-F238E27FC236}">
                    <a16:creationId xmlns:a16="http://schemas.microsoft.com/office/drawing/2014/main" id="{90909BA9-F3FB-4FFE-2A03-A50651307C34}"/>
                  </a:ext>
                </a:extLst>
              </p:cNvPr>
              <p:cNvSpPr>
                <a:spLocks/>
              </p:cNvSpPr>
              <p:nvPr/>
            </p:nvSpPr>
            <p:spPr bwMode="auto">
              <a:xfrm>
                <a:off x="8914698" y="3527861"/>
                <a:ext cx="41820" cy="22128"/>
              </a:xfrm>
              <a:custGeom>
                <a:avLst/>
                <a:gdLst>
                  <a:gd name="T0" fmla="*/ 2 w 4"/>
                  <a:gd name="T1" fmla="*/ 2 h 2"/>
                  <a:gd name="T2" fmla="*/ 2 w 4"/>
                  <a:gd name="T3" fmla="*/ 0 h 2"/>
                  <a:gd name="T4" fmla="*/ 2 w 4"/>
                  <a:gd name="T5" fmla="*/ 2 h 2"/>
                </a:gdLst>
                <a:ahLst/>
                <a:cxnLst>
                  <a:cxn ang="0">
                    <a:pos x="T0" y="T1"/>
                  </a:cxn>
                  <a:cxn ang="0">
                    <a:pos x="T2" y="T3"/>
                  </a:cxn>
                  <a:cxn ang="0">
                    <a:pos x="T4" y="T5"/>
                  </a:cxn>
                </a:cxnLst>
                <a:rect l="0" t="0" r="r" b="b"/>
                <a:pathLst>
                  <a:path w="4" h="2">
                    <a:moveTo>
                      <a:pt x="2" y="2"/>
                    </a:moveTo>
                    <a:cubicBezTo>
                      <a:pt x="0" y="2"/>
                      <a:pt x="1" y="0"/>
                      <a:pt x="2" y="0"/>
                    </a:cubicBezTo>
                    <a:cubicBezTo>
                      <a:pt x="3" y="0"/>
                      <a:pt x="4" y="2"/>
                      <a:pt x="2" y="2"/>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67" name="Freeform 779">
                <a:extLst>
                  <a:ext uri="{FF2B5EF4-FFF2-40B4-BE49-F238E27FC236}">
                    <a16:creationId xmlns:a16="http://schemas.microsoft.com/office/drawing/2014/main" id="{0E40A778-44E5-FDD2-844A-DCB0B6B42B73}"/>
                  </a:ext>
                </a:extLst>
              </p:cNvPr>
              <p:cNvSpPr>
                <a:spLocks/>
              </p:cNvSpPr>
              <p:nvPr/>
            </p:nvSpPr>
            <p:spPr bwMode="auto">
              <a:xfrm>
                <a:off x="8946062" y="2248174"/>
                <a:ext cx="111517" cy="66379"/>
              </a:xfrm>
              <a:custGeom>
                <a:avLst/>
                <a:gdLst>
                  <a:gd name="T0" fmla="*/ 9 w 11"/>
                  <a:gd name="T1" fmla="*/ 4 h 6"/>
                  <a:gd name="T2" fmla="*/ 9 w 11"/>
                  <a:gd name="T3" fmla="*/ 5 h 6"/>
                  <a:gd name="T4" fmla="*/ 3 w 11"/>
                  <a:gd name="T5" fmla="*/ 4 h 6"/>
                  <a:gd name="T6" fmla="*/ 2 w 11"/>
                  <a:gd name="T7" fmla="*/ 1 h 6"/>
                  <a:gd name="T8" fmla="*/ 9 w 11"/>
                  <a:gd name="T9" fmla="*/ 4 h 6"/>
                  <a:gd name="T10" fmla="*/ 9 w 11"/>
                  <a:gd name="T11" fmla="*/ 4 h 6"/>
                </a:gdLst>
                <a:ahLst/>
                <a:cxnLst>
                  <a:cxn ang="0">
                    <a:pos x="T0" y="T1"/>
                  </a:cxn>
                  <a:cxn ang="0">
                    <a:pos x="T2" y="T3"/>
                  </a:cxn>
                  <a:cxn ang="0">
                    <a:pos x="T4" y="T5"/>
                  </a:cxn>
                  <a:cxn ang="0">
                    <a:pos x="T6" y="T7"/>
                  </a:cxn>
                  <a:cxn ang="0">
                    <a:pos x="T8" y="T9"/>
                  </a:cxn>
                  <a:cxn ang="0">
                    <a:pos x="T10" y="T11"/>
                  </a:cxn>
                </a:cxnLst>
                <a:rect l="0" t="0" r="r" b="b"/>
                <a:pathLst>
                  <a:path w="11" h="6">
                    <a:moveTo>
                      <a:pt x="9" y="4"/>
                    </a:moveTo>
                    <a:cubicBezTo>
                      <a:pt x="11" y="5"/>
                      <a:pt x="11" y="6"/>
                      <a:pt x="9" y="5"/>
                    </a:cubicBezTo>
                    <a:cubicBezTo>
                      <a:pt x="7" y="5"/>
                      <a:pt x="4" y="4"/>
                      <a:pt x="3" y="4"/>
                    </a:cubicBezTo>
                    <a:cubicBezTo>
                      <a:pt x="2" y="3"/>
                      <a:pt x="0" y="0"/>
                      <a:pt x="2" y="1"/>
                    </a:cubicBezTo>
                    <a:cubicBezTo>
                      <a:pt x="4" y="2"/>
                      <a:pt x="7" y="3"/>
                      <a:pt x="9" y="4"/>
                    </a:cubicBezTo>
                    <a:cubicBezTo>
                      <a:pt x="11" y="5"/>
                      <a:pt x="7" y="3"/>
                      <a:pt x="9" y="4"/>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68" name="Freeform 780">
                <a:extLst>
                  <a:ext uri="{FF2B5EF4-FFF2-40B4-BE49-F238E27FC236}">
                    <a16:creationId xmlns:a16="http://schemas.microsoft.com/office/drawing/2014/main" id="{1107C4F0-58E3-A15F-834B-7982C8635B47}"/>
                  </a:ext>
                </a:extLst>
              </p:cNvPr>
              <p:cNvSpPr>
                <a:spLocks/>
              </p:cNvSpPr>
              <p:nvPr/>
            </p:nvSpPr>
            <p:spPr bwMode="auto">
              <a:xfrm>
                <a:off x="9291073" y="2152285"/>
                <a:ext cx="83638" cy="51630"/>
              </a:xfrm>
              <a:custGeom>
                <a:avLst/>
                <a:gdLst>
                  <a:gd name="T0" fmla="*/ 8 w 8"/>
                  <a:gd name="T1" fmla="*/ 3 h 5"/>
                  <a:gd name="T2" fmla="*/ 0 w 8"/>
                  <a:gd name="T3" fmla="*/ 2 h 5"/>
                  <a:gd name="T4" fmla="*/ 8 w 8"/>
                  <a:gd name="T5" fmla="*/ 3 h 5"/>
                </a:gdLst>
                <a:ahLst/>
                <a:cxnLst>
                  <a:cxn ang="0">
                    <a:pos x="T0" y="T1"/>
                  </a:cxn>
                  <a:cxn ang="0">
                    <a:pos x="T2" y="T3"/>
                  </a:cxn>
                  <a:cxn ang="0">
                    <a:pos x="T4" y="T5"/>
                  </a:cxn>
                </a:cxnLst>
                <a:rect l="0" t="0" r="r" b="b"/>
                <a:pathLst>
                  <a:path w="8" h="5">
                    <a:moveTo>
                      <a:pt x="8" y="3"/>
                    </a:moveTo>
                    <a:cubicBezTo>
                      <a:pt x="8" y="5"/>
                      <a:pt x="0" y="4"/>
                      <a:pt x="0" y="2"/>
                    </a:cubicBezTo>
                    <a:cubicBezTo>
                      <a:pt x="0" y="0"/>
                      <a:pt x="8" y="1"/>
                      <a:pt x="8" y="3"/>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69" name="Freeform 782">
                <a:extLst>
                  <a:ext uri="{FF2B5EF4-FFF2-40B4-BE49-F238E27FC236}">
                    <a16:creationId xmlns:a16="http://schemas.microsoft.com/office/drawing/2014/main" id="{0B161B77-A3BE-5DE7-4744-D0EC431AC9DB}"/>
                  </a:ext>
                </a:extLst>
              </p:cNvPr>
              <p:cNvSpPr>
                <a:spLocks/>
              </p:cNvSpPr>
              <p:nvPr/>
            </p:nvSpPr>
            <p:spPr bwMode="auto">
              <a:xfrm>
                <a:off x="10611877" y="2292429"/>
                <a:ext cx="59247" cy="44255"/>
              </a:xfrm>
              <a:custGeom>
                <a:avLst/>
                <a:gdLst>
                  <a:gd name="T0" fmla="*/ 5 w 6"/>
                  <a:gd name="T1" fmla="*/ 3 h 4"/>
                  <a:gd name="T2" fmla="*/ 1 w 6"/>
                  <a:gd name="T3" fmla="*/ 0 h 4"/>
                  <a:gd name="T4" fmla="*/ 5 w 6"/>
                  <a:gd name="T5" fmla="*/ 3 h 4"/>
                </a:gdLst>
                <a:ahLst/>
                <a:cxnLst>
                  <a:cxn ang="0">
                    <a:pos x="T0" y="T1"/>
                  </a:cxn>
                  <a:cxn ang="0">
                    <a:pos x="T2" y="T3"/>
                  </a:cxn>
                  <a:cxn ang="0">
                    <a:pos x="T4" y="T5"/>
                  </a:cxn>
                </a:cxnLst>
                <a:rect l="0" t="0" r="r" b="b"/>
                <a:pathLst>
                  <a:path w="6" h="4">
                    <a:moveTo>
                      <a:pt x="5" y="3"/>
                    </a:moveTo>
                    <a:cubicBezTo>
                      <a:pt x="4" y="4"/>
                      <a:pt x="0" y="0"/>
                      <a:pt x="1" y="0"/>
                    </a:cubicBezTo>
                    <a:cubicBezTo>
                      <a:pt x="2" y="0"/>
                      <a:pt x="6" y="2"/>
                      <a:pt x="5" y="3"/>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70" name="Freeform 783">
                <a:extLst>
                  <a:ext uri="{FF2B5EF4-FFF2-40B4-BE49-F238E27FC236}">
                    <a16:creationId xmlns:a16="http://schemas.microsoft.com/office/drawing/2014/main" id="{988AD1E7-E14F-5C5A-5C57-E65EBD8501F2}"/>
                  </a:ext>
                </a:extLst>
              </p:cNvPr>
              <p:cNvSpPr>
                <a:spLocks/>
              </p:cNvSpPr>
              <p:nvPr/>
            </p:nvSpPr>
            <p:spPr bwMode="auto">
              <a:xfrm>
                <a:off x="10692033" y="2336680"/>
                <a:ext cx="52274" cy="11065"/>
              </a:xfrm>
              <a:custGeom>
                <a:avLst/>
                <a:gdLst>
                  <a:gd name="T0" fmla="*/ 4 w 5"/>
                  <a:gd name="T1" fmla="*/ 1 h 1"/>
                  <a:gd name="T2" fmla="*/ 2 w 5"/>
                  <a:gd name="T3" fmla="*/ 0 h 1"/>
                  <a:gd name="T4" fmla="*/ 4 w 5"/>
                  <a:gd name="T5" fmla="*/ 1 h 1"/>
                </a:gdLst>
                <a:ahLst/>
                <a:cxnLst>
                  <a:cxn ang="0">
                    <a:pos x="T0" y="T1"/>
                  </a:cxn>
                  <a:cxn ang="0">
                    <a:pos x="T2" y="T3"/>
                  </a:cxn>
                  <a:cxn ang="0">
                    <a:pos x="T4" y="T5"/>
                  </a:cxn>
                </a:cxnLst>
                <a:rect l="0" t="0" r="r" b="b"/>
                <a:pathLst>
                  <a:path w="5" h="1">
                    <a:moveTo>
                      <a:pt x="4" y="1"/>
                    </a:moveTo>
                    <a:cubicBezTo>
                      <a:pt x="2" y="1"/>
                      <a:pt x="0" y="0"/>
                      <a:pt x="2" y="0"/>
                    </a:cubicBezTo>
                    <a:cubicBezTo>
                      <a:pt x="3" y="0"/>
                      <a:pt x="5" y="1"/>
                      <a:pt x="4" y="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71" name="Freeform 784">
                <a:extLst>
                  <a:ext uri="{FF2B5EF4-FFF2-40B4-BE49-F238E27FC236}">
                    <a16:creationId xmlns:a16="http://schemas.microsoft.com/office/drawing/2014/main" id="{AFCB1926-7A7F-AD04-2C6C-1437926C77A2}"/>
                  </a:ext>
                </a:extLst>
              </p:cNvPr>
              <p:cNvSpPr>
                <a:spLocks/>
              </p:cNvSpPr>
              <p:nvPr/>
            </p:nvSpPr>
            <p:spPr bwMode="auto">
              <a:xfrm>
                <a:off x="10692033" y="2952554"/>
                <a:ext cx="41820" cy="77445"/>
              </a:xfrm>
              <a:custGeom>
                <a:avLst/>
                <a:gdLst>
                  <a:gd name="T0" fmla="*/ 2 w 4"/>
                  <a:gd name="T1" fmla="*/ 0 h 7"/>
                  <a:gd name="T2" fmla="*/ 4 w 4"/>
                  <a:gd name="T3" fmla="*/ 7 h 7"/>
                  <a:gd name="T4" fmla="*/ 2 w 4"/>
                  <a:gd name="T5" fmla="*/ 0 h 7"/>
                </a:gdLst>
                <a:ahLst/>
                <a:cxnLst>
                  <a:cxn ang="0">
                    <a:pos x="T0" y="T1"/>
                  </a:cxn>
                  <a:cxn ang="0">
                    <a:pos x="T2" y="T3"/>
                  </a:cxn>
                  <a:cxn ang="0">
                    <a:pos x="T4" y="T5"/>
                  </a:cxn>
                </a:cxnLst>
                <a:rect l="0" t="0" r="r" b="b"/>
                <a:pathLst>
                  <a:path w="4" h="7">
                    <a:moveTo>
                      <a:pt x="2" y="0"/>
                    </a:moveTo>
                    <a:cubicBezTo>
                      <a:pt x="0" y="0"/>
                      <a:pt x="3" y="7"/>
                      <a:pt x="4" y="7"/>
                    </a:cubicBezTo>
                    <a:cubicBezTo>
                      <a:pt x="4" y="7"/>
                      <a:pt x="3" y="0"/>
                      <a:pt x="2" y="0"/>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72" name="Freeform 785">
                <a:extLst>
                  <a:ext uri="{FF2B5EF4-FFF2-40B4-BE49-F238E27FC236}">
                    <a16:creationId xmlns:a16="http://schemas.microsoft.com/office/drawing/2014/main" id="{289D0814-F7C1-F281-EACE-66F75932DD40}"/>
                  </a:ext>
                </a:extLst>
              </p:cNvPr>
              <p:cNvSpPr>
                <a:spLocks/>
              </p:cNvSpPr>
              <p:nvPr/>
            </p:nvSpPr>
            <p:spPr bwMode="auto">
              <a:xfrm>
                <a:off x="10712941" y="3092689"/>
                <a:ext cx="69700" cy="44255"/>
              </a:xfrm>
              <a:custGeom>
                <a:avLst/>
                <a:gdLst>
                  <a:gd name="T0" fmla="*/ 1 w 7"/>
                  <a:gd name="T1" fmla="*/ 0 h 4"/>
                  <a:gd name="T2" fmla="*/ 1 w 7"/>
                  <a:gd name="T3" fmla="*/ 4 h 4"/>
                  <a:gd name="T4" fmla="*/ 5 w 7"/>
                  <a:gd name="T5" fmla="*/ 4 h 4"/>
                  <a:gd name="T6" fmla="*/ 1 w 7"/>
                  <a:gd name="T7" fmla="*/ 0 h 4"/>
                  <a:gd name="T8" fmla="*/ 1 w 7"/>
                  <a:gd name="T9" fmla="*/ 0 h 4"/>
                </a:gdLst>
                <a:ahLst/>
                <a:cxnLst>
                  <a:cxn ang="0">
                    <a:pos x="T0" y="T1"/>
                  </a:cxn>
                  <a:cxn ang="0">
                    <a:pos x="T2" y="T3"/>
                  </a:cxn>
                  <a:cxn ang="0">
                    <a:pos x="T4" y="T5"/>
                  </a:cxn>
                  <a:cxn ang="0">
                    <a:pos x="T6" y="T7"/>
                  </a:cxn>
                  <a:cxn ang="0">
                    <a:pos x="T8" y="T9"/>
                  </a:cxn>
                </a:cxnLst>
                <a:rect l="0" t="0" r="r" b="b"/>
                <a:pathLst>
                  <a:path w="7" h="4">
                    <a:moveTo>
                      <a:pt x="1" y="0"/>
                    </a:moveTo>
                    <a:cubicBezTo>
                      <a:pt x="0" y="1"/>
                      <a:pt x="0" y="3"/>
                      <a:pt x="1" y="4"/>
                    </a:cubicBezTo>
                    <a:cubicBezTo>
                      <a:pt x="2" y="4"/>
                      <a:pt x="3" y="4"/>
                      <a:pt x="5" y="4"/>
                    </a:cubicBezTo>
                    <a:cubicBezTo>
                      <a:pt x="7" y="4"/>
                      <a:pt x="1" y="0"/>
                      <a:pt x="1" y="0"/>
                    </a:cubicBezTo>
                    <a:cubicBezTo>
                      <a:pt x="0" y="1"/>
                      <a:pt x="1" y="0"/>
                      <a:pt x="1" y="0"/>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73" name="Freeform 786">
                <a:extLst>
                  <a:ext uri="{FF2B5EF4-FFF2-40B4-BE49-F238E27FC236}">
                    <a16:creationId xmlns:a16="http://schemas.microsoft.com/office/drawing/2014/main" id="{666FF9E4-1F51-7F3D-0C2F-BA6FB62A0517}"/>
                  </a:ext>
                </a:extLst>
              </p:cNvPr>
              <p:cNvSpPr>
                <a:spLocks/>
              </p:cNvSpPr>
              <p:nvPr/>
            </p:nvSpPr>
            <p:spPr bwMode="auto">
              <a:xfrm>
                <a:off x="10427171" y="3332402"/>
                <a:ext cx="174248" cy="106947"/>
              </a:xfrm>
              <a:custGeom>
                <a:avLst/>
                <a:gdLst>
                  <a:gd name="T0" fmla="*/ 0 w 17"/>
                  <a:gd name="T1" fmla="*/ 4 h 10"/>
                  <a:gd name="T2" fmla="*/ 10 w 17"/>
                  <a:gd name="T3" fmla="*/ 2 h 10"/>
                  <a:gd name="T4" fmla="*/ 8 w 17"/>
                  <a:gd name="T5" fmla="*/ 4 h 10"/>
                  <a:gd name="T6" fmla="*/ 12 w 17"/>
                  <a:gd name="T7" fmla="*/ 7 h 10"/>
                  <a:gd name="T8" fmla="*/ 9 w 17"/>
                  <a:gd name="T9" fmla="*/ 7 h 10"/>
                  <a:gd name="T10" fmla="*/ 11 w 17"/>
                  <a:gd name="T11" fmla="*/ 10 h 10"/>
                  <a:gd name="T12" fmla="*/ 8 w 17"/>
                  <a:gd name="T13" fmla="*/ 9 h 10"/>
                  <a:gd name="T14" fmla="*/ 0 w 17"/>
                  <a:gd name="T15" fmla="*/ 4 h 10"/>
                  <a:gd name="T16" fmla="*/ 0 w 17"/>
                  <a:gd name="T17" fmla="*/ 4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0">
                    <a:moveTo>
                      <a:pt x="0" y="4"/>
                    </a:moveTo>
                    <a:cubicBezTo>
                      <a:pt x="1" y="0"/>
                      <a:pt x="7" y="2"/>
                      <a:pt x="10" y="2"/>
                    </a:cubicBezTo>
                    <a:cubicBezTo>
                      <a:pt x="17" y="3"/>
                      <a:pt x="8" y="4"/>
                      <a:pt x="8" y="4"/>
                    </a:cubicBezTo>
                    <a:cubicBezTo>
                      <a:pt x="8" y="6"/>
                      <a:pt x="12" y="5"/>
                      <a:pt x="12" y="7"/>
                    </a:cubicBezTo>
                    <a:cubicBezTo>
                      <a:pt x="12" y="7"/>
                      <a:pt x="10" y="6"/>
                      <a:pt x="9" y="7"/>
                    </a:cubicBezTo>
                    <a:cubicBezTo>
                      <a:pt x="9" y="7"/>
                      <a:pt x="12" y="10"/>
                      <a:pt x="11" y="10"/>
                    </a:cubicBezTo>
                    <a:cubicBezTo>
                      <a:pt x="10" y="10"/>
                      <a:pt x="9" y="9"/>
                      <a:pt x="8" y="9"/>
                    </a:cubicBezTo>
                    <a:cubicBezTo>
                      <a:pt x="6" y="8"/>
                      <a:pt x="0" y="7"/>
                      <a:pt x="0" y="4"/>
                    </a:cubicBezTo>
                    <a:cubicBezTo>
                      <a:pt x="0" y="3"/>
                      <a:pt x="0" y="7"/>
                      <a:pt x="0" y="4"/>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74" name="Freeform 787">
                <a:extLst>
                  <a:ext uri="{FF2B5EF4-FFF2-40B4-BE49-F238E27FC236}">
                    <a16:creationId xmlns:a16="http://schemas.microsoft.com/office/drawing/2014/main" id="{579A9058-0257-EBF3-CF8D-46BD9ABF07F5}"/>
                  </a:ext>
                </a:extLst>
              </p:cNvPr>
              <p:cNvSpPr>
                <a:spLocks/>
              </p:cNvSpPr>
              <p:nvPr/>
            </p:nvSpPr>
            <p:spPr bwMode="auto">
              <a:xfrm>
                <a:off x="10395809" y="3310277"/>
                <a:ext cx="90610" cy="33193"/>
              </a:xfrm>
              <a:custGeom>
                <a:avLst/>
                <a:gdLst>
                  <a:gd name="T0" fmla="*/ 8 w 9"/>
                  <a:gd name="T1" fmla="*/ 1 h 3"/>
                  <a:gd name="T2" fmla="*/ 5 w 9"/>
                  <a:gd name="T3" fmla="*/ 0 h 3"/>
                  <a:gd name="T4" fmla="*/ 0 w 9"/>
                  <a:gd name="T5" fmla="*/ 0 h 3"/>
                  <a:gd name="T6" fmla="*/ 8 w 9"/>
                  <a:gd name="T7" fmla="*/ 1 h 3"/>
                  <a:gd name="T8" fmla="*/ 8 w 9"/>
                  <a:gd name="T9" fmla="*/ 1 h 3"/>
                </a:gdLst>
                <a:ahLst/>
                <a:cxnLst>
                  <a:cxn ang="0">
                    <a:pos x="T0" y="T1"/>
                  </a:cxn>
                  <a:cxn ang="0">
                    <a:pos x="T2" y="T3"/>
                  </a:cxn>
                  <a:cxn ang="0">
                    <a:pos x="T4" y="T5"/>
                  </a:cxn>
                  <a:cxn ang="0">
                    <a:pos x="T6" y="T7"/>
                  </a:cxn>
                  <a:cxn ang="0">
                    <a:pos x="T8" y="T9"/>
                  </a:cxn>
                </a:cxnLst>
                <a:rect l="0" t="0" r="r" b="b"/>
                <a:pathLst>
                  <a:path w="9" h="3">
                    <a:moveTo>
                      <a:pt x="8" y="1"/>
                    </a:moveTo>
                    <a:cubicBezTo>
                      <a:pt x="9" y="1"/>
                      <a:pt x="5" y="0"/>
                      <a:pt x="5" y="0"/>
                    </a:cubicBezTo>
                    <a:cubicBezTo>
                      <a:pt x="3" y="0"/>
                      <a:pt x="1" y="0"/>
                      <a:pt x="0" y="0"/>
                    </a:cubicBezTo>
                    <a:cubicBezTo>
                      <a:pt x="2" y="0"/>
                      <a:pt x="6" y="3"/>
                      <a:pt x="8" y="1"/>
                    </a:cubicBezTo>
                    <a:cubicBezTo>
                      <a:pt x="9" y="1"/>
                      <a:pt x="7" y="2"/>
                      <a:pt x="8" y="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75" name="Freeform 788">
                <a:extLst>
                  <a:ext uri="{FF2B5EF4-FFF2-40B4-BE49-F238E27FC236}">
                    <a16:creationId xmlns:a16="http://schemas.microsoft.com/office/drawing/2014/main" id="{C3ACB2FD-04F6-F08E-EBF0-94FFAD96A522}"/>
                  </a:ext>
                </a:extLst>
              </p:cNvPr>
              <p:cNvSpPr>
                <a:spLocks/>
              </p:cNvSpPr>
              <p:nvPr/>
            </p:nvSpPr>
            <p:spPr bwMode="auto">
              <a:xfrm>
                <a:off x="10252926" y="3538923"/>
                <a:ext cx="132428" cy="73757"/>
              </a:xfrm>
              <a:custGeom>
                <a:avLst/>
                <a:gdLst>
                  <a:gd name="T0" fmla="*/ 12 w 13"/>
                  <a:gd name="T1" fmla="*/ 4 h 7"/>
                  <a:gd name="T2" fmla="*/ 12 w 13"/>
                  <a:gd name="T3" fmla="*/ 1 h 7"/>
                  <a:gd name="T4" fmla="*/ 7 w 13"/>
                  <a:gd name="T5" fmla="*/ 2 h 7"/>
                  <a:gd name="T6" fmla="*/ 3 w 13"/>
                  <a:gd name="T7" fmla="*/ 3 h 7"/>
                  <a:gd name="T8" fmla="*/ 0 w 13"/>
                  <a:gd name="T9" fmla="*/ 5 h 7"/>
                  <a:gd name="T10" fmla="*/ 12 w 13"/>
                  <a:gd name="T11" fmla="*/ 4 h 7"/>
                  <a:gd name="T12" fmla="*/ 12 w 13"/>
                  <a:gd name="T13" fmla="*/ 4 h 7"/>
                </a:gdLst>
                <a:ahLst/>
                <a:cxnLst>
                  <a:cxn ang="0">
                    <a:pos x="T0" y="T1"/>
                  </a:cxn>
                  <a:cxn ang="0">
                    <a:pos x="T2" y="T3"/>
                  </a:cxn>
                  <a:cxn ang="0">
                    <a:pos x="T4" y="T5"/>
                  </a:cxn>
                  <a:cxn ang="0">
                    <a:pos x="T6" y="T7"/>
                  </a:cxn>
                  <a:cxn ang="0">
                    <a:pos x="T8" y="T9"/>
                  </a:cxn>
                  <a:cxn ang="0">
                    <a:pos x="T10" y="T11"/>
                  </a:cxn>
                  <a:cxn ang="0">
                    <a:pos x="T12" y="T13"/>
                  </a:cxn>
                </a:cxnLst>
                <a:rect l="0" t="0" r="r" b="b"/>
                <a:pathLst>
                  <a:path w="13" h="7">
                    <a:moveTo>
                      <a:pt x="12" y="4"/>
                    </a:moveTo>
                    <a:cubicBezTo>
                      <a:pt x="13" y="3"/>
                      <a:pt x="13" y="2"/>
                      <a:pt x="12" y="1"/>
                    </a:cubicBezTo>
                    <a:cubicBezTo>
                      <a:pt x="11" y="0"/>
                      <a:pt x="8" y="1"/>
                      <a:pt x="7" y="2"/>
                    </a:cubicBezTo>
                    <a:cubicBezTo>
                      <a:pt x="6" y="2"/>
                      <a:pt x="4" y="2"/>
                      <a:pt x="3" y="3"/>
                    </a:cubicBezTo>
                    <a:cubicBezTo>
                      <a:pt x="3" y="3"/>
                      <a:pt x="0" y="5"/>
                      <a:pt x="0" y="5"/>
                    </a:cubicBezTo>
                    <a:cubicBezTo>
                      <a:pt x="3" y="7"/>
                      <a:pt x="10" y="6"/>
                      <a:pt x="12" y="4"/>
                    </a:cubicBezTo>
                    <a:cubicBezTo>
                      <a:pt x="13" y="3"/>
                      <a:pt x="9" y="6"/>
                      <a:pt x="12" y="4"/>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76" name="Freeform 789">
                <a:extLst>
                  <a:ext uri="{FF2B5EF4-FFF2-40B4-BE49-F238E27FC236}">
                    <a16:creationId xmlns:a16="http://schemas.microsoft.com/office/drawing/2014/main" id="{FC9D597A-BB1E-1A05-E04E-78568B65F315}"/>
                  </a:ext>
                </a:extLst>
              </p:cNvPr>
              <p:cNvSpPr>
                <a:spLocks/>
              </p:cNvSpPr>
              <p:nvPr/>
            </p:nvSpPr>
            <p:spPr bwMode="auto">
              <a:xfrm>
                <a:off x="9047126" y="3645872"/>
                <a:ext cx="41820" cy="66379"/>
              </a:xfrm>
              <a:custGeom>
                <a:avLst/>
                <a:gdLst>
                  <a:gd name="T0" fmla="*/ 3 w 4"/>
                  <a:gd name="T1" fmla="*/ 2 h 6"/>
                  <a:gd name="T2" fmla="*/ 1 w 4"/>
                  <a:gd name="T3" fmla="*/ 3 h 6"/>
                  <a:gd name="T4" fmla="*/ 3 w 4"/>
                  <a:gd name="T5" fmla="*/ 2 h 6"/>
                  <a:gd name="T6" fmla="*/ 3 w 4"/>
                  <a:gd name="T7" fmla="*/ 2 h 6"/>
                </a:gdLst>
                <a:ahLst/>
                <a:cxnLst>
                  <a:cxn ang="0">
                    <a:pos x="T0" y="T1"/>
                  </a:cxn>
                  <a:cxn ang="0">
                    <a:pos x="T2" y="T3"/>
                  </a:cxn>
                  <a:cxn ang="0">
                    <a:pos x="T4" y="T5"/>
                  </a:cxn>
                  <a:cxn ang="0">
                    <a:pos x="T6" y="T7"/>
                  </a:cxn>
                </a:cxnLst>
                <a:rect l="0" t="0" r="r" b="b"/>
                <a:pathLst>
                  <a:path w="4" h="6">
                    <a:moveTo>
                      <a:pt x="3" y="2"/>
                    </a:moveTo>
                    <a:cubicBezTo>
                      <a:pt x="2" y="0"/>
                      <a:pt x="1" y="1"/>
                      <a:pt x="1" y="3"/>
                    </a:cubicBezTo>
                    <a:cubicBezTo>
                      <a:pt x="0" y="6"/>
                      <a:pt x="4" y="4"/>
                      <a:pt x="3" y="2"/>
                    </a:cubicBezTo>
                    <a:cubicBezTo>
                      <a:pt x="3" y="2"/>
                      <a:pt x="4" y="3"/>
                      <a:pt x="3" y="2"/>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77" name="Freeform 790">
                <a:extLst>
                  <a:ext uri="{FF2B5EF4-FFF2-40B4-BE49-F238E27FC236}">
                    <a16:creationId xmlns:a16="http://schemas.microsoft.com/office/drawing/2014/main" id="{1597C6F7-5217-8721-C4CF-908C06721F74}"/>
                  </a:ext>
                </a:extLst>
              </p:cNvPr>
              <p:cNvSpPr>
                <a:spLocks/>
              </p:cNvSpPr>
              <p:nvPr/>
            </p:nvSpPr>
            <p:spPr bwMode="auto">
              <a:xfrm>
                <a:off x="8956516" y="3505733"/>
                <a:ext cx="38336" cy="44255"/>
              </a:xfrm>
              <a:custGeom>
                <a:avLst/>
                <a:gdLst>
                  <a:gd name="T0" fmla="*/ 4 w 4"/>
                  <a:gd name="T1" fmla="*/ 2 h 4"/>
                  <a:gd name="T2" fmla="*/ 1 w 4"/>
                  <a:gd name="T3" fmla="*/ 1 h 4"/>
                  <a:gd name="T4" fmla="*/ 4 w 4"/>
                  <a:gd name="T5" fmla="*/ 2 h 4"/>
                  <a:gd name="T6" fmla="*/ 4 w 4"/>
                  <a:gd name="T7" fmla="*/ 2 h 4"/>
                </a:gdLst>
                <a:ahLst/>
                <a:cxnLst>
                  <a:cxn ang="0">
                    <a:pos x="T0" y="T1"/>
                  </a:cxn>
                  <a:cxn ang="0">
                    <a:pos x="T2" y="T3"/>
                  </a:cxn>
                  <a:cxn ang="0">
                    <a:pos x="T4" y="T5"/>
                  </a:cxn>
                  <a:cxn ang="0">
                    <a:pos x="T6" y="T7"/>
                  </a:cxn>
                </a:cxnLst>
                <a:rect l="0" t="0" r="r" b="b"/>
                <a:pathLst>
                  <a:path w="4" h="4">
                    <a:moveTo>
                      <a:pt x="4" y="2"/>
                    </a:moveTo>
                    <a:cubicBezTo>
                      <a:pt x="3" y="2"/>
                      <a:pt x="1" y="0"/>
                      <a:pt x="1" y="1"/>
                    </a:cubicBezTo>
                    <a:cubicBezTo>
                      <a:pt x="0" y="4"/>
                      <a:pt x="4" y="2"/>
                      <a:pt x="4" y="2"/>
                    </a:cubicBezTo>
                    <a:cubicBezTo>
                      <a:pt x="3" y="2"/>
                      <a:pt x="4" y="2"/>
                      <a:pt x="4" y="2"/>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78" name="Freeform 791">
                <a:extLst>
                  <a:ext uri="{FF2B5EF4-FFF2-40B4-BE49-F238E27FC236}">
                    <a16:creationId xmlns:a16="http://schemas.microsoft.com/office/drawing/2014/main" id="{0156D29B-1049-3B2C-9523-0EC892513C94}"/>
                  </a:ext>
                </a:extLst>
              </p:cNvPr>
              <p:cNvSpPr>
                <a:spLocks/>
              </p:cNvSpPr>
              <p:nvPr/>
            </p:nvSpPr>
            <p:spPr bwMode="auto">
              <a:xfrm>
                <a:off x="10754759" y="2812415"/>
                <a:ext cx="20911" cy="22128"/>
              </a:xfrm>
              <a:custGeom>
                <a:avLst/>
                <a:gdLst>
                  <a:gd name="T0" fmla="*/ 2 w 2"/>
                  <a:gd name="T1" fmla="*/ 1 h 2"/>
                  <a:gd name="T2" fmla="*/ 0 w 2"/>
                  <a:gd name="T3" fmla="*/ 2 h 2"/>
                  <a:gd name="T4" fmla="*/ 2 w 2"/>
                  <a:gd name="T5" fmla="*/ 1 h 2"/>
                </a:gdLst>
                <a:ahLst/>
                <a:cxnLst>
                  <a:cxn ang="0">
                    <a:pos x="T0" y="T1"/>
                  </a:cxn>
                  <a:cxn ang="0">
                    <a:pos x="T2" y="T3"/>
                  </a:cxn>
                  <a:cxn ang="0">
                    <a:pos x="T4" y="T5"/>
                  </a:cxn>
                </a:cxnLst>
                <a:rect l="0" t="0" r="r" b="b"/>
                <a:pathLst>
                  <a:path w="2" h="2">
                    <a:moveTo>
                      <a:pt x="2" y="1"/>
                    </a:moveTo>
                    <a:cubicBezTo>
                      <a:pt x="2" y="0"/>
                      <a:pt x="0" y="1"/>
                      <a:pt x="0" y="2"/>
                    </a:cubicBezTo>
                    <a:cubicBezTo>
                      <a:pt x="1" y="2"/>
                      <a:pt x="2" y="2"/>
                      <a:pt x="2" y="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79" name="Freeform 792">
                <a:extLst>
                  <a:ext uri="{FF2B5EF4-FFF2-40B4-BE49-F238E27FC236}">
                    <a16:creationId xmlns:a16="http://schemas.microsoft.com/office/drawing/2014/main" id="{9689593B-2324-C5C7-E92E-56461AA1A7A6}"/>
                  </a:ext>
                </a:extLst>
              </p:cNvPr>
              <p:cNvSpPr>
                <a:spLocks/>
              </p:cNvSpPr>
              <p:nvPr/>
            </p:nvSpPr>
            <p:spPr bwMode="auto">
              <a:xfrm>
                <a:off x="10671121" y="2694404"/>
                <a:ext cx="31366" cy="18440"/>
              </a:xfrm>
              <a:custGeom>
                <a:avLst/>
                <a:gdLst>
                  <a:gd name="T0" fmla="*/ 2 w 3"/>
                  <a:gd name="T1" fmla="*/ 0 h 2"/>
                  <a:gd name="T2" fmla="*/ 1 w 3"/>
                  <a:gd name="T3" fmla="*/ 1 h 2"/>
                  <a:gd name="T4" fmla="*/ 2 w 3"/>
                  <a:gd name="T5" fmla="*/ 0 h 2"/>
                </a:gdLst>
                <a:ahLst/>
                <a:cxnLst>
                  <a:cxn ang="0">
                    <a:pos x="T0" y="T1"/>
                  </a:cxn>
                  <a:cxn ang="0">
                    <a:pos x="T2" y="T3"/>
                  </a:cxn>
                  <a:cxn ang="0">
                    <a:pos x="T4" y="T5"/>
                  </a:cxn>
                </a:cxnLst>
                <a:rect l="0" t="0" r="r" b="b"/>
                <a:pathLst>
                  <a:path w="3" h="2">
                    <a:moveTo>
                      <a:pt x="2" y="0"/>
                    </a:moveTo>
                    <a:cubicBezTo>
                      <a:pt x="1" y="0"/>
                      <a:pt x="0" y="1"/>
                      <a:pt x="1" y="1"/>
                    </a:cubicBezTo>
                    <a:cubicBezTo>
                      <a:pt x="2" y="2"/>
                      <a:pt x="3" y="1"/>
                      <a:pt x="2" y="0"/>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80" name="Freeform 793">
                <a:extLst>
                  <a:ext uri="{FF2B5EF4-FFF2-40B4-BE49-F238E27FC236}">
                    <a16:creationId xmlns:a16="http://schemas.microsoft.com/office/drawing/2014/main" id="{36722D07-63EF-CCAD-3300-CF3203BA91FF}"/>
                  </a:ext>
                </a:extLst>
              </p:cNvPr>
              <p:cNvSpPr>
                <a:spLocks/>
              </p:cNvSpPr>
              <p:nvPr/>
            </p:nvSpPr>
            <p:spPr bwMode="auto">
              <a:xfrm>
                <a:off x="10754759" y="2650148"/>
                <a:ext cx="27879" cy="33193"/>
              </a:xfrm>
              <a:custGeom>
                <a:avLst/>
                <a:gdLst>
                  <a:gd name="T0" fmla="*/ 2 w 3"/>
                  <a:gd name="T1" fmla="*/ 1 h 3"/>
                  <a:gd name="T2" fmla="*/ 1 w 3"/>
                  <a:gd name="T3" fmla="*/ 2 h 3"/>
                  <a:gd name="T4" fmla="*/ 2 w 3"/>
                  <a:gd name="T5" fmla="*/ 1 h 3"/>
                </a:gdLst>
                <a:ahLst/>
                <a:cxnLst>
                  <a:cxn ang="0">
                    <a:pos x="T0" y="T1"/>
                  </a:cxn>
                  <a:cxn ang="0">
                    <a:pos x="T2" y="T3"/>
                  </a:cxn>
                  <a:cxn ang="0">
                    <a:pos x="T4" y="T5"/>
                  </a:cxn>
                </a:cxnLst>
                <a:rect l="0" t="0" r="r" b="b"/>
                <a:pathLst>
                  <a:path w="3" h="3">
                    <a:moveTo>
                      <a:pt x="2" y="1"/>
                    </a:moveTo>
                    <a:cubicBezTo>
                      <a:pt x="2" y="0"/>
                      <a:pt x="0" y="1"/>
                      <a:pt x="1" y="2"/>
                    </a:cubicBezTo>
                    <a:cubicBezTo>
                      <a:pt x="1" y="3"/>
                      <a:pt x="3" y="1"/>
                      <a:pt x="2" y="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81" name="Freeform 794">
                <a:extLst>
                  <a:ext uri="{FF2B5EF4-FFF2-40B4-BE49-F238E27FC236}">
                    <a16:creationId xmlns:a16="http://schemas.microsoft.com/office/drawing/2014/main" id="{A857E891-B295-2D92-D6D3-75D0CECA87B7}"/>
                  </a:ext>
                </a:extLst>
              </p:cNvPr>
              <p:cNvSpPr>
                <a:spLocks/>
              </p:cNvSpPr>
              <p:nvPr/>
            </p:nvSpPr>
            <p:spPr bwMode="auto">
              <a:xfrm>
                <a:off x="7963300" y="2867732"/>
                <a:ext cx="52274" cy="7374"/>
              </a:xfrm>
              <a:custGeom>
                <a:avLst/>
                <a:gdLst>
                  <a:gd name="T0" fmla="*/ 5 w 5"/>
                  <a:gd name="T1" fmla="*/ 1 h 1"/>
                  <a:gd name="T2" fmla="*/ 1 w 5"/>
                  <a:gd name="T3" fmla="*/ 0 h 1"/>
                  <a:gd name="T4" fmla="*/ 5 w 5"/>
                  <a:gd name="T5" fmla="*/ 1 h 1"/>
                </a:gdLst>
                <a:ahLst/>
                <a:cxnLst>
                  <a:cxn ang="0">
                    <a:pos x="T0" y="T1"/>
                  </a:cxn>
                  <a:cxn ang="0">
                    <a:pos x="T2" y="T3"/>
                  </a:cxn>
                  <a:cxn ang="0">
                    <a:pos x="T4" y="T5"/>
                  </a:cxn>
                </a:cxnLst>
                <a:rect l="0" t="0" r="r" b="b"/>
                <a:pathLst>
                  <a:path w="5" h="1">
                    <a:moveTo>
                      <a:pt x="5" y="1"/>
                    </a:moveTo>
                    <a:cubicBezTo>
                      <a:pt x="4" y="0"/>
                      <a:pt x="0" y="0"/>
                      <a:pt x="1" y="0"/>
                    </a:cubicBezTo>
                    <a:cubicBezTo>
                      <a:pt x="2" y="1"/>
                      <a:pt x="5" y="1"/>
                      <a:pt x="5" y="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82" name="Freeform 795">
                <a:extLst>
                  <a:ext uri="{FF2B5EF4-FFF2-40B4-BE49-F238E27FC236}">
                    <a16:creationId xmlns:a16="http://schemas.microsoft.com/office/drawing/2014/main" id="{606F0ECB-8823-CD52-7E09-74E80119B0B7}"/>
                  </a:ext>
                </a:extLst>
              </p:cNvPr>
              <p:cNvSpPr>
                <a:spLocks/>
              </p:cNvSpPr>
              <p:nvPr/>
            </p:nvSpPr>
            <p:spPr bwMode="auto">
              <a:xfrm>
                <a:off x="8026027" y="2867732"/>
                <a:ext cx="62727" cy="0"/>
              </a:xfrm>
              <a:custGeom>
                <a:avLst/>
                <a:gdLst>
                  <a:gd name="T0" fmla="*/ 5 w 6"/>
                  <a:gd name="T1" fmla="*/ 1 w 6"/>
                  <a:gd name="T2" fmla="*/ 5 w 6"/>
                </a:gdLst>
                <a:ahLst/>
                <a:cxnLst>
                  <a:cxn ang="0">
                    <a:pos x="T0" y="0"/>
                  </a:cxn>
                  <a:cxn ang="0">
                    <a:pos x="T1" y="0"/>
                  </a:cxn>
                  <a:cxn ang="0">
                    <a:pos x="T2" y="0"/>
                  </a:cxn>
                </a:cxnLst>
                <a:rect l="0" t="0" r="r" b="b"/>
                <a:pathLst>
                  <a:path w="6">
                    <a:moveTo>
                      <a:pt x="5" y="0"/>
                    </a:moveTo>
                    <a:cubicBezTo>
                      <a:pt x="4" y="0"/>
                      <a:pt x="0" y="0"/>
                      <a:pt x="1" y="0"/>
                    </a:cubicBezTo>
                    <a:cubicBezTo>
                      <a:pt x="2" y="0"/>
                      <a:pt x="6" y="0"/>
                      <a:pt x="5" y="0"/>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83" name="Freeform 796">
                <a:extLst>
                  <a:ext uri="{FF2B5EF4-FFF2-40B4-BE49-F238E27FC236}">
                    <a16:creationId xmlns:a16="http://schemas.microsoft.com/office/drawing/2014/main" id="{2AAB2B67-A1DB-427A-76A5-558D27BC23B5}"/>
                  </a:ext>
                </a:extLst>
              </p:cNvPr>
              <p:cNvSpPr>
                <a:spLocks/>
              </p:cNvSpPr>
              <p:nvPr/>
            </p:nvSpPr>
            <p:spPr bwMode="auto">
              <a:xfrm>
                <a:off x="9200466" y="2181793"/>
                <a:ext cx="41820" cy="22128"/>
              </a:xfrm>
              <a:custGeom>
                <a:avLst/>
                <a:gdLst>
                  <a:gd name="T0" fmla="*/ 3 w 4"/>
                  <a:gd name="T1" fmla="*/ 2 h 2"/>
                  <a:gd name="T2" fmla="*/ 2 w 4"/>
                  <a:gd name="T3" fmla="*/ 0 h 2"/>
                  <a:gd name="T4" fmla="*/ 3 w 4"/>
                  <a:gd name="T5" fmla="*/ 2 h 2"/>
                </a:gdLst>
                <a:ahLst/>
                <a:cxnLst>
                  <a:cxn ang="0">
                    <a:pos x="T0" y="T1"/>
                  </a:cxn>
                  <a:cxn ang="0">
                    <a:pos x="T2" y="T3"/>
                  </a:cxn>
                  <a:cxn ang="0">
                    <a:pos x="T4" y="T5"/>
                  </a:cxn>
                </a:cxnLst>
                <a:rect l="0" t="0" r="r" b="b"/>
                <a:pathLst>
                  <a:path w="4" h="2">
                    <a:moveTo>
                      <a:pt x="3" y="2"/>
                    </a:moveTo>
                    <a:cubicBezTo>
                      <a:pt x="1" y="2"/>
                      <a:pt x="0" y="0"/>
                      <a:pt x="2" y="0"/>
                    </a:cubicBezTo>
                    <a:cubicBezTo>
                      <a:pt x="3" y="0"/>
                      <a:pt x="4" y="2"/>
                      <a:pt x="3" y="2"/>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184" name="Freeform 797">
                <a:extLst>
                  <a:ext uri="{FF2B5EF4-FFF2-40B4-BE49-F238E27FC236}">
                    <a16:creationId xmlns:a16="http://schemas.microsoft.com/office/drawing/2014/main" id="{3554CFF7-A105-6B1F-6CC4-39D355B26110}"/>
                  </a:ext>
                </a:extLst>
              </p:cNvPr>
              <p:cNvSpPr>
                <a:spLocks/>
              </p:cNvSpPr>
              <p:nvPr/>
            </p:nvSpPr>
            <p:spPr bwMode="auto">
              <a:xfrm>
                <a:off x="4847732" y="4825952"/>
                <a:ext cx="94095" cy="129075"/>
              </a:xfrm>
              <a:custGeom>
                <a:avLst/>
                <a:gdLst>
                  <a:gd name="T0" fmla="*/ 9 w 9"/>
                  <a:gd name="T1" fmla="*/ 11 h 12"/>
                  <a:gd name="T2" fmla="*/ 5 w 9"/>
                  <a:gd name="T3" fmla="*/ 2 h 12"/>
                  <a:gd name="T4" fmla="*/ 2 w 9"/>
                  <a:gd name="T5" fmla="*/ 2 h 12"/>
                  <a:gd name="T6" fmla="*/ 0 w 9"/>
                  <a:gd name="T7" fmla="*/ 3 h 12"/>
                  <a:gd name="T8" fmla="*/ 3 w 9"/>
                  <a:gd name="T9" fmla="*/ 5 h 12"/>
                  <a:gd name="T10" fmla="*/ 3 w 9"/>
                  <a:gd name="T11" fmla="*/ 7 h 12"/>
                  <a:gd name="T12" fmla="*/ 4 w 9"/>
                  <a:gd name="T13" fmla="*/ 7 h 12"/>
                  <a:gd name="T14" fmla="*/ 3 w 9"/>
                  <a:gd name="T15" fmla="*/ 8 h 12"/>
                  <a:gd name="T16" fmla="*/ 6 w 9"/>
                  <a:gd name="T17" fmla="*/ 11 h 12"/>
                  <a:gd name="T18" fmla="*/ 6 w 9"/>
                  <a:gd name="T19" fmla="*/ 9 h 12"/>
                  <a:gd name="T20" fmla="*/ 9 w 9"/>
                  <a:gd name="T21" fmla="*/ 11 h 12"/>
                  <a:gd name="T22" fmla="*/ 9 w 9"/>
                  <a:gd name="T23" fmla="*/ 1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12">
                    <a:moveTo>
                      <a:pt x="9" y="11"/>
                    </a:moveTo>
                    <a:cubicBezTo>
                      <a:pt x="8" y="8"/>
                      <a:pt x="7" y="4"/>
                      <a:pt x="5" y="2"/>
                    </a:cubicBezTo>
                    <a:cubicBezTo>
                      <a:pt x="4" y="1"/>
                      <a:pt x="3" y="0"/>
                      <a:pt x="2" y="2"/>
                    </a:cubicBezTo>
                    <a:cubicBezTo>
                      <a:pt x="2" y="2"/>
                      <a:pt x="0" y="2"/>
                      <a:pt x="0" y="3"/>
                    </a:cubicBezTo>
                    <a:cubicBezTo>
                      <a:pt x="1" y="4"/>
                      <a:pt x="3" y="3"/>
                      <a:pt x="3" y="5"/>
                    </a:cubicBezTo>
                    <a:cubicBezTo>
                      <a:pt x="3" y="6"/>
                      <a:pt x="3" y="6"/>
                      <a:pt x="3" y="7"/>
                    </a:cubicBezTo>
                    <a:cubicBezTo>
                      <a:pt x="3" y="8"/>
                      <a:pt x="4" y="7"/>
                      <a:pt x="4" y="7"/>
                    </a:cubicBezTo>
                    <a:cubicBezTo>
                      <a:pt x="5" y="8"/>
                      <a:pt x="3" y="8"/>
                      <a:pt x="3" y="8"/>
                    </a:cubicBezTo>
                    <a:cubicBezTo>
                      <a:pt x="3" y="9"/>
                      <a:pt x="5" y="11"/>
                      <a:pt x="6" y="11"/>
                    </a:cubicBezTo>
                    <a:cubicBezTo>
                      <a:pt x="6" y="11"/>
                      <a:pt x="2" y="7"/>
                      <a:pt x="6" y="9"/>
                    </a:cubicBezTo>
                    <a:cubicBezTo>
                      <a:pt x="7" y="9"/>
                      <a:pt x="9" y="12"/>
                      <a:pt x="9" y="11"/>
                    </a:cubicBezTo>
                    <a:cubicBezTo>
                      <a:pt x="8" y="10"/>
                      <a:pt x="9" y="12"/>
                      <a:pt x="9" y="1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grpSp>
        <p:sp>
          <p:nvSpPr>
            <p:cNvPr id="464" name="Freeform 512">
              <a:extLst>
                <a:ext uri="{FF2B5EF4-FFF2-40B4-BE49-F238E27FC236}">
                  <a16:creationId xmlns:a16="http://schemas.microsoft.com/office/drawing/2014/main" id="{933BD0FF-FFCD-9B45-CFDA-C0A9F3BD828C}"/>
                </a:ext>
              </a:extLst>
            </p:cNvPr>
            <p:cNvSpPr>
              <a:spLocks/>
            </p:cNvSpPr>
            <p:nvPr/>
          </p:nvSpPr>
          <p:spPr bwMode="auto">
            <a:xfrm>
              <a:off x="6154642" y="5492551"/>
              <a:ext cx="46948" cy="25550"/>
            </a:xfrm>
            <a:custGeom>
              <a:avLst/>
              <a:gdLst>
                <a:gd name="T0" fmla="*/ 10 w 12"/>
                <a:gd name="T1" fmla="*/ 3 h 6"/>
                <a:gd name="T2" fmla="*/ 8 w 12"/>
                <a:gd name="T3" fmla="*/ 2 h 6"/>
                <a:gd name="T4" fmla="*/ 5 w 12"/>
                <a:gd name="T5" fmla="*/ 2 h 6"/>
                <a:gd name="T6" fmla="*/ 3 w 12"/>
                <a:gd name="T7" fmla="*/ 1 h 6"/>
                <a:gd name="T8" fmla="*/ 0 w 12"/>
                <a:gd name="T9" fmla="*/ 3 h 6"/>
                <a:gd name="T10" fmla="*/ 2 w 12"/>
                <a:gd name="T11" fmla="*/ 5 h 6"/>
                <a:gd name="T12" fmla="*/ 6 w 12"/>
                <a:gd name="T13" fmla="*/ 5 h 6"/>
                <a:gd name="T14" fmla="*/ 11 w 12"/>
                <a:gd name="T15" fmla="*/ 3 h 6"/>
                <a:gd name="T16" fmla="*/ 10 w 12"/>
                <a:gd name="T17" fmla="*/ 3 h 6"/>
                <a:gd name="T18" fmla="*/ 10 w 12"/>
                <a:gd name="T19"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6">
                  <a:moveTo>
                    <a:pt x="10" y="3"/>
                  </a:moveTo>
                  <a:cubicBezTo>
                    <a:pt x="9" y="3"/>
                    <a:pt x="9" y="2"/>
                    <a:pt x="8" y="2"/>
                  </a:cubicBezTo>
                  <a:cubicBezTo>
                    <a:pt x="7" y="2"/>
                    <a:pt x="6" y="2"/>
                    <a:pt x="5" y="2"/>
                  </a:cubicBezTo>
                  <a:cubicBezTo>
                    <a:pt x="4" y="2"/>
                    <a:pt x="4" y="0"/>
                    <a:pt x="3" y="1"/>
                  </a:cubicBezTo>
                  <a:cubicBezTo>
                    <a:pt x="3" y="1"/>
                    <a:pt x="0" y="3"/>
                    <a:pt x="0" y="3"/>
                  </a:cubicBezTo>
                  <a:cubicBezTo>
                    <a:pt x="0" y="3"/>
                    <a:pt x="2" y="5"/>
                    <a:pt x="2" y="5"/>
                  </a:cubicBezTo>
                  <a:cubicBezTo>
                    <a:pt x="3" y="6"/>
                    <a:pt x="5" y="5"/>
                    <a:pt x="6" y="5"/>
                  </a:cubicBezTo>
                  <a:cubicBezTo>
                    <a:pt x="7" y="5"/>
                    <a:pt x="11" y="4"/>
                    <a:pt x="11" y="3"/>
                  </a:cubicBezTo>
                  <a:cubicBezTo>
                    <a:pt x="10" y="3"/>
                    <a:pt x="10" y="3"/>
                    <a:pt x="10" y="3"/>
                  </a:cubicBezTo>
                  <a:cubicBezTo>
                    <a:pt x="9" y="3"/>
                    <a:pt x="12" y="2"/>
                    <a:pt x="10" y="3"/>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465" name="Freeform 513">
              <a:extLst>
                <a:ext uri="{FF2B5EF4-FFF2-40B4-BE49-F238E27FC236}">
                  <a16:creationId xmlns:a16="http://schemas.microsoft.com/office/drawing/2014/main" id="{1795BA0C-BD40-F0B1-A976-97166A0CD6EF}"/>
                </a:ext>
              </a:extLst>
            </p:cNvPr>
            <p:cNvSpPr>
              <a:spLocks/>
            </p:cNvSpPr>
            <p:nvPr/>
          </p:nvSpPr>
          <p:spPr bwMode="auto">
            <a:xfrm>
              <a:off x="6150618" y="5518100"/>
              <a:ext cx="34876" cy="25550"/>
            </a:xfrm>
            <a:custGeom>
              <a:avLst/>
              <a:gdLst>
                <a:gd name="T0" fmla="*/ 7 w 9"/>
                <a:gd name="T1" fmla="*/ 3 h 6"/>
                <a:gd name="T2" fmla="*/ 0 w 9"/>
                <a:gd name="T3" fmla="*/ 1 h 6"/>
                <a:gd name="T4" fmla="*/ 2 w 9"/>
                <a:gd name="T5" fmla="*/ 2 h 6"/>
                <a:gd name="T6" fmla="*/ 1 w 9"/>
                <a:gd name="T7" fmla="*/ 5 h 6"/>
                <a:gd name="T8" fmla="*/ 3 w 9"/>
                <a:gd name="T9" fmla="*/ 5 h 6"/>
                <a:gd name="T10" fmla="*/ 4 w 9"/>
                <a:gd name="T11" fmla="*/ 5 h 6"/>
                <a:gd name="T12" fmla="*/ 7 w 9"/>
                <a:gd name="T13" fmla="*/ 3 h 6"/>
                <a:gd name="T14" fmla="*/ 7 w 9"/>
                <a:gd name="T15" fmla="*/ 3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6">
                  <a:moveTo>
                    <a:pt x="7" y="3"/>
                  </a:moveTo>
                  <a:cubicBezTo>
                    <a:pt x="7" y="2"/>
                    <a:pt x="0" y="0"/>
                    <a:pt x="0" y="1"/>
                  </a:cubicBezTo>
                  <a:cubicBezTo>
                    <a:pt x="0" y="1"/>
                    <a:pt x="2" y="2"/>
                    <a:pt x="2" y="2"/>
                  </a:cubicBezTo>
                  <a:cubicBezTo>
                    <a:pt x="3" y="3"/>
                    <a:pt x="1" y="4"/>
                    <a:pt x="1" y="5"/>
                  </a:cubicBezTo>
                  <a:cubicBezTo>
                    <a:pt x="1" y="6"/>
                    <a:pt x="3" y="5"/>
                    <a:pt x="3" y="5"/>
                  </a:cubicBezTo>
                  <a:cubicBezTo>
                    <a:pt x="4" y="4"/>
                    <a:pt x="3" y="5"/>
                    <a:pt x="4" y="5"/>
                  </a:cubicBezTo>
                  <a:cubicBezTo>
                    <a:pt x="5" y="6"/>
                    <a:pt x="9" y="4"/>
                    <a:pt x="7" y="3"/>
                  </a:cubicBezTo>
                  <a:cubicBezTo>
                    <a:pt x="6" y="2"/>
                    <a:pt x="8" y="3"/>
                    <a:pt x="7" y="3"/>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466" name="Freeform 514">
              <a:extLst>
                <a:ext uri="{FF2B5EF4-FFF2-40B4-BE49-F238E27FC236}">
                  <a16:creationId xmlns:a16="http://schemas.microsoft.com/office/drawing/2014/main" id="{41587C5B-FA4E-9933-5677-127D416102FC}"/>
                </a:ext>
              </a:extLst>
            </p:cNvPr>
            <p:cNvSpPr>
              <a:spLocks/>
            </p:cNvSpPr>
            <p:nvPr/>
          </p:nvSpPr>
          <p:spPr bwMode="auto">
            <a:xfrm>
              <a:off x="6146595" y="5485453"/>
              <a:ext cx="30852" cy="19873"/>
            </a:xfrm>
            <a:custGeom>
              <a:avLst/>
              <a:gdLst>
                <a:gd name="T0" fmla="*/ 6 w 8"/>
                <a:gd name="T1" fmla="*/ 0 h 5"/>
                <a:gd name="T2" fmla="*/ 3 w 8"/>
                <a:gd name="T3" fmla="*/ 1 h 5"/>
                <a:gd name="T4" fmla="*/ 0 w 8"/>
                <a:gd name="T5" fmla="*/ 1 h 5"/>
                <a:gd name="T6" fmla="*/ 0 w 8"/>
                <a:gd name="T7" fmla="*/ 3 h 5"/>
                <a:gd name="T8" fmla="*/ 5 w 8"/>
                <a:gd name="T9" fmla="*/ 2 h 5"/>
                <a:gd name="T10" fmla="*/ 6 w 8"/>
                <a:gd name="T11" fmla="*/ 0 h 5"/>
                <a:gd name="T12" fmla="*/ 6 w 8"/>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8" h="5">
                  <a:moveTo>
                    <a:pt x="6" y="0"/>
                  </a:moveTo>
                  <a:cubicBezTo>
                    <a:pt x="5" y="0"/>
                    <a:pt x="4" y="1"/>
                    <a:pt x="3" y="1"/>
                  </a:cubicBezTo>
                  <a:cubicBezTo>
                    <a:pt x="2" y="0"/>
                    <a:pt x="0" y="1"/>
                    <a:pt x="0" y="1"/>
                  </a:cubicBezTo>
                  <a:cubicBezTo>
                    <a:pt x="1" y="0"/>
                    <a:pt x="0" y="4"/>
                    <a:pt x="0" y="3"/>
                  </a:cubicBezTo>
                  <a:cubicBezTo>
                    <a:pt x="1" y="5"/>
                    <a:pt x="4" y="3"/>
                    <a:pt x="5" y="2"/>
                  </a:cubicBezTo>
                  <a:cubicBezTo>
                    <a:pt x="6" y="2"/>
                    <a:pt x="8" y="0"/>
                    <a:pt x="6" y="0"/>
                  </a:cubicBezTo>
                  <a:cubicBezTo>
                    <a:pt x="5" y="0"/>
                    <a:pt x="8" y="0"/>
                    <a:pt x="6" y="0"/>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467" name="Freeform 515">
              <a:extLst>
                <a:ext uri="{FF2B5EF4-FFF2-40B4-BE49-F238E27FC236}">
                  <a16:creationId xmlns:a16="http://schemas.microsoft.com/office/drawing/2014/main" id="{BFCCEF7E-E70E-B7BB-21E1-7BA53C98A77B}"/>
                </a:ext>
              </a:extLst>
            </p:cNvPr>
            <p:cNvSpPr>
              <a:spLocks/>
            </p:cNvSpPr>
            <p:nvPr/>
          </p:nvSpPr>
          <p:spPr bwMode="auto">
            <a:xfrm>
              <a:off x="6130499" y="5501068"/>
              <a:ext cx="32193" cy="21293"/>
            </a:xfrm>
            <a:custGeom>
              <a:avLst/>
              <a:gdLst>
                <a:gd name="T0" fmla="*/ 7 w 8"/>
                <a:gd name="T1" fmla="*/ 4 h 5"/>
                <a:gd name="T2" fmla="*/ 1 w 8"/>
                <a:gd name="T3" fmla="*/ 1 h 5"/>
                <a:gd name="T4" fmla="*/ 7 w 8"/>
                <a:gd name="T5" fmla="*/ 4 h 5"/>
              </a:gdLst>
              <a:ahLst/>
              <a:cxnLst>
                <a:cxn ang="0">
                  <a:pos x="T0" y="T1"/>
                </a:cxn>
                <a:cxn ang="0">
                  <a:pos x="T2" y="T3"/>
                </a:cxn>
                <a:cxn ang="0">
                  <a:pos x="T4" y="T5"/>
                </a:cxn>
              </a:cxnLst>
              <a:rect l="0" t="0" r="r" b="b"/>
              <a:pathLst>
                <a:path w="8" h="5">
                  <a:moveTo>
                    <a:pt x="7" y="4"/>
                  </a:moveTo>
                  <a:cubicBezTo>
                    <a:pt x="6" y="3"/>
                    <a:pt x="0" y="0"/>
                    <a:pt x="1" y="1"/>
                  </a:cubicBezTo>
                  <a:cubicBezTo>
                    <a:pt x="2" y="2"/>
                    <a:pt x="8" y="5"/>
                    <a:pt x="7" y="4"/>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468" name="Freeform 516">
              <a:extLst>
                <a:ext uri="{FF2B5EF4-FFF2-40B4-BE49-F238E27FC236}">
                  <a16:creationId xmlns:a16="http://schemas.microsoft.com/office/drawing/2014/main" id="{9D175836-2475-304F-C9F0-A0FCEE4D02CF}"/>
                </a:ext>
              </a:extLst>
            </p:cNvPr>
            <p:cNvSpPr>
              <a:spLocks/>
            </p:cNvSpPr>
            <p:nvPr/>
          </p:nvSpPr>
          <p:spPr bwMode="auto">
            <a:xfrm>
              <a:off x="6122450" y="5472677"/>
              <a:ext cx="12072" cy="12775"/>
            </a:xfrm>
            <a:custGeom>
              <a:avLst/>
              <a:gdLst>
                <a:gd name="T0" fmla="*/ 2 w 3"/>
                <a:gd name="T1" fmla="*/ 2 h 3"/>
                <a:gd name="T2" fmla="*/ 0 w 3"/>
                <a:gd name="T3" fmla="*/ 1 h 3"/>
                <a:gd name="T4" fmla="*/ 2 w 3"/>
                <a:gd name="T5" fmla="*/ 2 h 3"/>
                <a:gd name="T6" fmla="*/ 2 w 3"/>
                <a:gd name="T7" fmla="*/ 2 h 3"/>
              </a:gdLst>
              <a:ahLst/>
              <a:cxnLst>
                <a:cxn ang="0">
                  <a:pos x="T0" y="T1"/>
                </a:cxn>
                <a:cxn ang="0">
                  <a:pos x="T2" y="T3"/>
                </a:cxn>
                <a:cxn ang="0">
                  <a:pos x="T4" y="T5"/>
                </a:cxn>
                <a:cxn ang="0">
                  <a:pos x="T6" y="T7"/>
                </a:cxn>
              </a:cxnLst>
              <a:rect l="0" t="0" r="r" b="b"/>
              <a:pathLst>
                <a:path w="3" h="3">
                  <a:moveTo>
                    <a:pt x="2" y="2"/>
                  </a:moveTo>
                  <a:cubicBezTo>
                    <a:pt x="2" y="3"/>
                    <a:pt x="1" y="2"/>
                    <a:pt x="0" y="1"/>
                  </a:cubicBezTo>
                  <a:cubicBezTo>
                    <a:pt x="0" y="0"/>
                    <a:pt x="3" y="0"/>
                    <a:pt x="2" y="2"/>
                  </a:cubicBezTo>
                  <a:cubicBezTo>
                    <a:pt x="2" y="3"/>
                    <a:pt x="2" y="1"/>
                    <a:pt x="2" y="2"/>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469" name="Freeform 517">
              <a:extLst>
                <a:ext uri="{FF2B5EF4-FFF2-40B4-BE49-F238E27FC236}">
                  <a16:creationId xmlns:a16="http://schemas.microsoft.com/office/drawing/2014/main" id="{C124275B-428C-1B4E-3591-B1AAF792785E}"/>
                </a:ext>
              </a:extLst>
            </p:cNvPr>
            <p:cNvSpPr>
              <a:spLocks/>
            </p:cNvSpPr>
            <p:nvPr/>
          </p:nvSpPr>
          <p:spPr bwMode="auto">
            <a:xfrm>
              <a:off x="6122450" y="5438610"/>
              <a:ext cx="28169" cy="29809"/>
            </a:xfrm>
            <a:custGeom>
              <a:avLst/>
              <a:gdLst>
                <a:gd name="T0" fmla="*/ 5 w 7"/>
                <a:gd name="T1" fmla="*/ 2 h 7"/>
                <a:gd name="T2" fmla="*/ 4 w 7"/>
                <a:gd name="T3" fmla="*/ 0 h 7"/>
                <a:gd name="T4" fmla="*/ 2 w 7"/>
                <a:gd name="T5" fmla="*/ 1 h 7"/>
                <a:gd name="T6" fmla="*/ 0 w 7"/>
                <a:gd name="T7" fmla="*/ 1 h 7"/>
                <a:gd name="T8" fmla="*/ 2 w 7"/>
                <a:gd name="T9" fmla="*/ 4 h 7"/>
                <a:gd name="T10" fmla="*/ 0 w 7"/>
                <a:gd name="T11" fmla="*/ 6 h 7"/>
                <a:gd name="T12" fmla="*/ 3 w 7"/>
                <a:gd name="T13" fmla="*/ 5 h 7"/>
                <a:gd name="T14" fmla="*/ 4 w 7"/>
                <a:gd name="T15" fmla="*/ 2 h 7"/>
                <a:gd name="T16" fmla="*/ 4 w 7"/>
                <a:gd name="T17" fmla="*/ 4 h 7"/>
                <a:gd name="T18" fmla="*/ 6 w 7"/>
                <a:gd name="T19" fmla="*/ 2 h 7"/>
                <a:gd name="T20" fmla="*/ 5 w 7"/>
                <a:gd name="T21" fmla="*/ 2 h 7"/>
                <a:gd name="T22" fmla="*/ 5 w 7"/>
                <a:gd name="T23"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 h="7">
                  <a:moveTo>
                    <a:pt x="5" y="2"/>
                  </a:moveTo>
                  <a:cubicBezTo>
                    <a:pt x="5" y="1"/>
                    <a:pt x="4" y="1"/>
                    <a:pt x="4" y="0"/>
                  </a:cubicBezTo>
                  <a:cubicBezTo>
                    <a:pt x="3" y="0"/>
                    <a:pt x="1" y="0"/>
                    <a:pt x="2" y="1"/>
                  </a:cubicBezTo>
                  <a:cubicBezTo>
                    <a:pt x="4" y="3"/>
                    <a:pt x="1" y="2"/>
                    <a:pt x="0" y="1"/>
                  </a:cubicBezTo>
                  <a:cubicBezTo>
                    <a:pt x="1" y="3"/>
                    <a:pt x="2" y="3"/>
                    <a:pt x="2" y="4"/>
                  </a:cubicBezTo>
                  <a:cubicBezTo>
                    <a:pt x="3" y="6"/>
                    <a:pt x="1" y="5"/>
                    <a:pt x="0" y="6"/>
                  </a:cubicBezTo>
                  <a:cubicBezTo>
                    <a:pt x="0" y="7"/>
                    <a:pt x="4" y="6"/>
                    <a:pt x="3" y="5"/>
                  </a:cubicBezTo>
                  <a:cubicBezTo>
                    <a:pt x="3" y="5"/>
                    <a:pt x="4" y="3"/>
                    <a:pt x="4" y="2"/>
                  </a:cubicBezTo>
                  <a:cubicBezTo>
                    <a:pt x="4" y="2"/>
                    <a:pt x="4" y="3"/>
                    <a:pt x="4" y="4"/>
                  </a:cubicBezTo>
                  <a:cubicBezTo>
                    <a:pt x="4" y="3"/>
                    <a:pt x="6" y="2"/>
                    <a:pt x="6" y="2"/>
                  </a:cubicBezTo>
                  <a:cubicBezTo>
                    <a:pt x="6" y="2"/>
                    <a:pt x="6" y="2"/>
                    <a:pt x="5" y="2"/>
                  </a:cubicBezTo>
                  <a:cubicBezTo>
                    <a:pt x="5" y="1"/>
                    <a:pt x="7" y="2"/>
                    <a:pt x="5" y="2"/>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470" name="Freeform 518">
              <a:extLst>
                <a:ext uri="{FF2B5EF4-FFF2-40B4-BE49-F238E27FC236}">
                  <a16:creationId xmlns:a16="http://schemas.microsoft.com/office/drawing/2014/main" id="{3B19E617-746E-6B6C-7D68-EC6EBFD5DBB2}"/>
                </a:ext>
              </a:extLst>
            </p:cNvPr>
            <p:cNvSpPr>
              <a:spLocks/>
            </p:cNvSpPr>
            <p:nvPr/>
          </p:nvSpPr>
          <p:spPr bwMode="auto">
            <a:xfrm>
              <a:off x="6118425" y="5384671"/>
              <a:ext cx="20120" cy="45423"/>
            </a:xfrm>
            <a:custGeom>
              <a:avLst/>
              <a:gdLst>
                <a:gd name="T0" fmla="*/ 5 w 5"/>
                <a:gd name="T1" fmla="*/ 7 h 11"/>
                <a:gd name="T2" fmla="*/ 2 w 5"/>
                <a:gd name="T3" fmla="*/ 2 h 11"/>
                <a:gd name="T4" fmla="*/ 1 w 5"/>
                <a:gd name="T5" fmla="*/ 6 h 11"/>
                <a:gd name="T6" fmla="*/ 0 w 5"/>
                <a:gd name="T7" fmla="*/ 9 h 11"/>
                <a:gd name="T8" fmla="*/ 2 w 5"/>
                <a:gd name="T9" fmla="*/ 7 h 11"/>
                <a:gd name="T10" fmla="*/ 5 w 5"/>
                <a:gd name="T11" fmla="*/ 7 h 11"/>
                <a:gd name="T12" fmla="*/ 5 w 5"/>
                <a:gd name="T13" fmla="*/ 7 h 11"/>
              </a:gdLst>
              <a:ahLst/>
              <a:cxnLst>
                <a:cxn ang="0">
                  <a:pos x="T0" y="T1"/>
                </a:cxn>
                <a:cxn ang="0">
                  <a:pos x="T2" y="T3"/>
                </a:cxn>
                <a:cxn ang="0">
                  <a:pos x="T4" y="T5"/>
                </a:cxn>
                <a:cxn ang="0">
                  <a:pos x="T6" y="T7"/>
                </a:cxn>
                <a:cxn ang="0">
                  <a:pos x="T8" y="T9"/>
                </a:cxn>
                <a:cxn ang="0">
                  <a:pos x="T10" y="T11"/>
                </a:cxn>
                <a:cxn ang="0">
                  <a:pos x="T12" y="T13"/>
                </a:cxn>
              </a:cxnLst>
              <a:rect l="0" t="0" r="r" b="b"/>
              <a:pathLst>
                <a:path w="5" h="11">
                  <a:moveTo>
                    <a:pt x="5" y="7"/>
                  </a:moveTo>
                  <a:cubicBezTo>
                    <a:pt x="5" y="6"/>
                    <a:pt x="4" y="0"/>
                    <a:pt x="2" y="2"/>
                  </a:cubicBezTo>
                  <a:cubicBezTo>
                    <a:pt x="2" y="3"/>
                    <a:pt x="3" y="6"/>
                    <a:pt x="1" y="6"/>
                  </a:cubicBezTo>
                  <a:cubicBezTo>
                    <a:pt x="0" y="6"/>
                    <a:pt x="0" y="7"/>
                    <a:pt x="0" y="9"/>
                  </a:cubicBezTo>
                  <a:cubicBezTo>
                    <a:pt x="1" y="9"/>
                    <a:pt x="2" y="7"/>
                    <a:pt x="2" y="7"/>
                  </a:cubicBezTo>
                  <a:cubicBezTo>
                    <a:pt x="1" y="7"/>
                    <a:pt x="5" y="11"/>
                    <a:pt x="5" y="7"/>
                  </a:cubicBezTo>
                  <a:cubicBezTo>
                    <a:pt x="5" y="6"/>
                    <a:pt x="5" y="8"/>
                    <a:pt x="5" y="7"/>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471" name="Freeform 519">
              <a:extLst>
                <a:ext uri="{FF2B5EF4-FFF2-40B4-BE49-F238E27FC236}">
                  <a16:creationId xmlns:a16="http://schemas.microsoft.com/office/drawing/2014/main" id="{F8F7807C-30C3-9F75-6CEC-5A53D12F1EBF}"/>
                </a:ext>
              </a:extLst>
            </p:cNvPr>
            <p:cNvSpPr>
              <a:spLocks/>
            </p:cNvSpPr>
            <p:nvPr/>
          </p:nvSpPr>
          <p:spPr bwMode="auto">
            <a:xfrm>
              <a:off x="6114402" y="5421577"/>
              <a:ext cx="12072" cy="25550"/>
            </a:xfrm>
            <a:custGeom>
              <a:avLst/>
              <a:gdLst>
                <a:gd name="T0" fmla="*/ 3 w 3"/>
                <a:gd name="T1" fmla="*/ 2 h 6"/>
                <a:gd name="T2" fmla="*/ 1 w 3"/>
                <a:gd name="T3" fmla="*/ 6 h 6"/>
                <a:gd name="T4" fmla="*/ 3 w 3"/>
                <a:gd name="T5" fmla="*/ 2 h 6"/>
                <a:gd name="T6" fmla="*/ 3 w 3"/>
                <a:gd name="T7" fmla="*/ 2 h 6"/>
              </a:gdLst>
              <a:ahLst/>
              <a:cxnLst>
                <a:cxn ang="0">
                  <a:pos x="T0" y="T1"/>
                </a:cxn>
                <a:cxn ang="0">
                  <a:pos x="T2" y="T3"/>
                </a:cxn>
                <a:cxn ang="0">
                  <a:pos x="T4" y="T5"/>
                </a:cxn>
                <a:cxn ang="0">
                  <a:pos x="T6" y="T7"/>
                </a:cxn>
              </a:cxnLst>
              <a:rect l="0" t="0" r="r" b="b"/>
              <a:pathLst>
                <a:path w="3" h="6">
                  <a:moveTo>
                    <a:pt x="3" y="2"/>
                  </a:moveTo>
                  <a:cubicBezTo>
                    <a:pt x="2" y="0"/>
                    <a:pt x="0" y="5"/>
                    <a:pt x="1" y="6"/>
                  </a:cubicBezTo>
                  <a:cubicBezTo>
                    <a:pt x="0" y="5"/>
                    <a:pt x="3" y="3"/>
                    <a:pt x="3" y="2"/>
                  </a:cubicBezTo>
                  <a:cubicBezTo>
                    <a:pt x="2" y="1"/>
                    <a:pt x="3" y="2"/>
                    <a:pt x="3" y="2"/>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563" name="Freeform 616">
              <a:extLst>
                <a:ext uri="{FF2B5EF4-FFF2-40B4-BE49-F238E27FC236}">
                  <a16:creationId xmlns:a16="http://schemas.microsoft.com/office/drawing/2014/main" id="{34C0FCE0-6B9F-3A65-5241-E98E53174689}"/>
                </a:ext>
              </a:extLst>
            </p:cNvPr>
            <p:cNvSpPr>
              <a:spLocks/>
            </p:cNvSpPr>
            <p:nvPr/>
          </p:nvSpPr>
          <p:spPr bwMode="auto">
            <a:xfrm>
              <a:off x="6248539" y="5501066"/>
              <a:ext cx="71094" cy="66715"/>
            </a:xfrm>
            <a:custGeom>
              <a:avLst/>
              <a:gdLst>
                <a:gd name="T0" fmla="*/ 17 w 18"/>
                <a:gd name="T1" fmla="*/ 14 h 16"/>
                <a:gd name="T2" fmla="*/ 8 w 18"/>
                <a:gd name="T3" fmla="*/ 9 h 16"/>
                <a:gd name="T4" fmla="*/ 4 w 18"/>
                <a:gd name="T5" fmla="*/ 5 h 16"/>
                <a:gd name="T6" fmla="*/ 1 w 18"/>
                <a:gd name="T7" fmla="*/ 3 h 16"/>
                <a:gd name="T8" fmla="*/ 2 w 18"/>
                <a:gd name="T9" fmla="*/ 2 h 16"/>
                <a:gd name="T10" fmla="*/ 0 w 18"/>
                <a:gd name="T11" fmla="*/ 0 h 16"/>
                <a:gd name="T12" fmla="*/ 0 w 18"/>
                <a:gd name="T13" fmla="*/ 14 h 16"/>
                <a:gd name="T14" fmla="*/ 7 w 18"/>
                <a:gd name="T15" fmla="*/ 15 h 16"/>
                <a:gd name="T16" fmla="*/ 10 w 18"/>
                <a:gd name="T17" fmla="*/ 16 h 16"/>
                <a:gd name="T18" fmla="*/ 13 w 18"/>
                <a:gd name="T19" fmla="*/ 15 h 16"/>
                <a:gd name="T20" fmla="*/ 18 w 18"/>
                <a:gd name="T21" fmla="*/ 14 h 16"/>
                <a:gd name="T22" fmla="*/ 17 w 18"/>
                <a:gd name="T23" fmla="*/ 1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 h="16">
                  <a:moveTo>
                    <a:pt x="17" y="14"/>
                  </a:moveTo>
                  <a:cubicBezTo>
                    <a:pt x="13" y="14"/>
                    <a:pt x="11" y="11"/>
                    <a:pt x="8" y="9"/>
                  </a:cubicBezTo>
                  <a:cubicBezTo>
                    <a:pt x="7" y="7"/>
                    <a:pt x="5" y="6"/>
                    <a:pt x="4" y="5"/>
                  </a:cubicBezTo>
                  <a:cubicBezTo>
                    <a:pt x="3" y="5"/>
                    <a:pt x="1" y="4"/>
                    <a:pt x="1" y="3"/>
                  </a:cubicBezTo>
                  <a:cubicBezTo>
                    <a:pt x="1" y="3"/>
                    <a:pt x="2" y="3"/>
                    <a:pt x="2" y="2"/>
                  </a:cubicBezTo>
                  <a:cubicBezTo>
                    <a:pt x="3" y="2"/>
                    <a:pt x="1" y="0"/>
                    <a:pt x="0" y="0"/>
                  </a:cubicBezTo>
                  <a:cubicBezTo>
                    <a:pt x="0" y="5"/>
                    <a:pt x="0" y="10"/>
                    <a:pt x="0" y="14"/>
                  </a:cubicBezTo>
                  <a:cubicBezTo>
                    <a:pt x="0" y="15"/>
                    <a:pt x="6" y="15"/>
                    <a:pt x="7" y="15"/>
                  </a:cubicBezTo>
                  <a:cubicBezTo>
                    <a:pt x="8" y="15"/>
                    <a:pt x="9" y="15"/>
                    <a:pt x="10" y="16"/>
                  </a:cubicBezTo>
                  <a:cubicBezTo>
                    <a:pt x="12" y="16"/>
                    <a:pt x="12" y="16"/>
                    <a:pt x="13" y="15"/>
                  </a:cubicBezTo>
                  <a:cubicBezTo>
                    <a:pt x="14" y="15"/>
                    <a:pt x="18" y="15"/>
                    <a:pt x="18" y="14"/>
                  </a:cubicBezTo>
                  <a:cubicBezTo>
                    <a:pt x="18" y="14"/>
                    <a:pt x="18" y="13"/>
                    <a:pt x="17" y="14"/>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564" name="Freeform 617">
              <a:extLst>
                <a:ext uri="{FF2B5EF4-FFF2-40B4-BE49-F238E27FC236}">
                  <a16:creationId xmlns:a16="http://schemas.microsoft.com/office/drawing/2014/main" id="{27FE377D-877E-3A10-B2D2-9D4DF87FBAE6}"/>
                </a:ext>
              </a:extLst>
            </p:cNvPr>
            <p:cNvSpPr>
              <a:spLocks/>
            </p:cNvSpPr>
            <p:nvPr/>
          </p:nvSpPr>
          <p:spPr bwMode="auto">
            <a:xfrm>
              <a:off x="6173423" y="5492551"/>
              <a:ext cx="118042" cy="96523"/>
            </a:xfrm>
            <a:custGeom>
              <a:avLst/>
              <a:gdLst>
                <a:gd name="T0" fmla="*/ 19 w 30"/>
                <a:gd name="T1" fmla="*/ 17 h 23"/>
                <a:gd name="T2" fmla="*/ 19 w 30"/>
                <a:gd name="T3" fmla="*/ 7 h 23"/>
                <a:gd name="T4" fmla="*/ 19 w 30"/>
                <a:gd name="T5" fmla="*/ 3 h 23"/>
                <a:gd name="T6" fmla="*/ 15 w 30"/>
                <a:gd name="T7" fmla="*/ 1 h 23"/>
                <a:gd name="T8" fmla="*/ 12 w 30"/>
                <a:gd name="T9" fmla="*/ 3 h 23"/>
                <a:gd name="T10" fmla="*/ 13 w 30"/>
                <a:gd name="T11" fmla="*/ 6 h 23"/>
                <a:gd name="T12" fmla="*/ 15 w 30"/>
                <a:gd name="T13" fmla="*/ 6 h 23"/>
                <a:gd name="T14" fmla="*/ 14 w 30"/>
                <a:gd name="T15" fmla="*/ 8 h 23"/>
                <a:gd name="T16" fmla="*/ 13 w 30"/>
                <a:gd name="T17" fmla="*/ 11 h 23"/>
                <a:gd name="T18" fmla="*/ 16 w 30"/>
                <a:gd name="T19" fmla="*/ 13 h 23"/>
                <a:gd name="T20" fmla="*/ 12 w 30"/>
                <a:gd name="T21" fmla="*/ 13 h 23"/>
                <a:gd name="T22" fmla="*/ 9 w 30"/>
                <a:gd name="T23" fmla="*/ 12 h 23"/>
                <a:gd name="T24" fmla="*/ 10 w 30"/>
                <a:gd name="T25" fmla="*/ 12 h 23"/>
                <a:gd name="T26" fmla="*/ 10 w 30"/>
                <a:gd name="T27" fmla="*/ 9 h 23"/>
                <a:gd name="T28" fmla="*/ 8 w 30"/>
                <a:gd name="T29" fmla="*/ 11 h 23"/>
                <a:gd name="T30" fmla="*/ 5 w 30"/>
                <a:gd name="T31" fmla="*/ 11 h 23"/>
                <a:gd name="T32" fmla="*/ 0 w 30"/>
                <a:gd name="T33" fmla="*/ 12 h 23"/>
                <a:gd name="T34" fmla="*/ 2 w 30"/>
                <a:gd name="T35" fmla="*/ 12 h 23"/>
                <a:gd name="T36" fmla="*/ 3 w 30"/>
                <a:gd name="T37" fmla="*/ 12 h 23"/>
                <a:gd name="T38" fmla="*/ 5 w 30"/>
                <a:gd name="T39" fmla="*/ 12 h 23"/>
                <a:gd name="T40" fmla="*/ 6 w 30"/>
                <a:gd name="T41" fmla="*/ 13 h 23"/>
                <a:gd name="T42" fmla="*/ 4 w 30"/>
                <a:gd name="T43" fmla="*/ 15 h 23"/>
                <a:gd name="T44" fmla="*/ 6 w 30"/>
                <a:gd name="T45" fmla="*/ 15 h 23"/>
                <a:gd name="T46" fmla="*/ 8 w 30"/>
                <a:gd name="T47" fmla="*/ 16 h 23"/>
                <a:gd name="T48" fmla="*/ 7 w 30"/>
                <a:gd name="T49" fmla="*/ 16 h 23"/>
                <a:gd name="T50" fmla="*/ 10 w 30"/>
                <a:gd name="T51" fmla="*/ 17 h 23"/>
                <a:gd name="T52" fmla="*/ 12 w 30"/>
                <a:gd name="T53" fmla="*/ 17 h 23"/>
                <a:gd name="T54" fmla="*/ 17 w 30"/>
                <a:gd name="T55" fmla="*/ 21 h 23"/>
                <a:gd name="T56" fmla="*/ 16 w 30"/>
                <a:gd name="T57" fmla="*/ 20 h 23"/>
                <a:gd name="T58" fmla="*/ 23 w 30"/>
                <a:gd name="T59" fmla="*/ 23 h 23"/>
                <a:gd name="T60" fmla="*/ 19 w 30"/>
                <a:gd name="T61" fmla="*/ 18 h 23"/>
                <a:gd name="T62" fmla="*/ 24 w 30"/>
                <a:gd name="T63" fmla="*/ 19 h 23"/>
                <a:gd name="T64" fmla="*/ 30 w 30"/>
                <a:gd name="T65" fmla="*/ 18 h 23"/>
                <a:gd name="T66" fmla="*/ 19 w 30"/>
                <a:gd name="T67" fmla="*/ 1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 h="23">
                  <a:moveTo>
                    <a:pt x="19" y="17"/>
                  </a:moveTo>
                  <a:cubicBezTo>
                    <a:pt x="19" y="13"/>
                    <a:pt x="19" y="10"/>
                    <a:pt x="19" y="7"/>
                  </a:cubicBezTo>
                  <a:cubicBezTo>
                    <a:pt x="19" y="6"/>
                    <a:pt x="19" y="4"/>
                    <a:pt x="19" y="3"/>
                  </a:cubicBezTo>
                  <a:cubicBezTo>
                    <a:pt x="19" y="2"/>
                    <a:pt x="16" y="0"/>
                    <a:pt x="15" y="1"/>
                  </a:cubicBezTo>
                  <a:cubicBezTo>
                    <a:pt x="14" y="2"/>
                    <a:pt x="12" y="1"/>
                    <a:pt x="12" y="3"/>
                  </a:cubicBezTo>
                  <a:cubicBezTo>
                    <a:pt x="11" y="5"/>
                    <a:pt x="9" y="7"/>
                    <a:pt x="13" y="6"/>
                  </a:cubicBezTo>
                  <a:cubicBezTo>
                    <a:pt x="13" y="6"/>
                    <a:pt x="15" y="6"/>
                    <a:pt x="15" y="6"/>
                  </a:cubicBezTo>
                  <a:cubicBezTo>
                    <a:pt x="16" y="6"/>
                    <a:pt x="14" y="8"/>
                    <a:pt x="14" y="8"/>
                  </a:cubicBezTo>
                  <a:cubicBezTo>
                    <a:pt x="13" y="8"/>
                    <a:pt x="11" y="10"/>
                    <a:pt x="13" y="11"/>
                  </a:cubicBezTo>
                  <a:cubicBezTo>
                    <a:pt x="13" y="12"/>
                    <a:pt x="16" y="12"/>
                    <a:pt x="16" y="13"/>
                  </a:cubicBezTo>
                  <a:cubicBezTo>
                    <a:pt x="16" y="13"/>
                    <a:pt x="12" y="13"/>
                    <a:pt x="12" y="13"/>
                  </a:cubicBezTo>
                  <a:cubicBezTo>
                    <a:pt x="11" y="13"/>
                    <a:pt x="9" y="12"/>
                    <a:pt x="9" y="12"/>
                  </a:cubicBezTo>
                  <a:cubicBezTo>
                    <a:pt x="9" y="12"/>
                    <a:pt x="10" y="13"/>
                    <a:pt x="10" y="12"/>
                  </a:cubicBezTo>
                  <a:cubicBezTo>
                    <a:pt x="10" y="11"/>
                    <a:pt x="11" y="10"/>
                    <a:pt x="10" y="9"/>
                  </a:cubicBezTo>
                  <a:cubicBezTo>
                    <a:pt x="10" y="9"/>
                    <a:pt x="8" y="11"/>
                    <a:pt x="8" y="11"/>
                  </a:cubicBezTo>
                  <a:cubicBezTo>
                    <a:pt x="7" y="12"/>
                    <a:pt x="6" y="11"/>
                    <a:pt x="5" y="11"/>
                  </a:cubicBezTo>
                  <a:cubicBezTo>
                    <a:pt x="4" y="11"/>
                    <a:pt x="0" y="10"/>
                    <a:pt x="0" y="12"/>
                  </a:cubicBezTo>
                  <a:cubicBezTo>
                    <a:pt x="0" y="13"/>
                    <a:pt x="2" y="12"/>
                    <a:pt x="2" y="12"/>
                  </a:cubicBezTo>
                  <a:cubicBezTo>
                    <a:pt x="3" y="11"/>
                    <a:pt x="2" y="12"/>
                    <a:pt x="3" y="12"/>
                  </a:cubicBezTo>
                  <a:cubicBezTo>
                    <a:pt x="4" y="13"/>
                    <a:pt x="4" y="11"/>
                    <a:pt x="5" y="12"/>
                  </a:cubicBezTo>
                  <a:cubicBezTo>
                    <a:pt x="5" y="12"/>
                    <a:pt x="6" y="13"/>
                    <a:pt x="6" y="13"/>
                  </a:cubicBezTo>
                  <a:cubicBezTo>
                    <a:pt x="6" y="13"/>
                    <a:pt x="2" y="14"/>
                    <a:pt x="4" y="15"/>
                  </a:cubicBezTo>
                  <a:cubicBezTo>
                    <a:pt x="5" y="16"/>
                    <a:pt x="6" y="14"/>
                    <a:pt x="6" y="15"/>
                  </a:cubicBezTo>
                  <a:cubicBezTo>
                    <a:pt x="7" y="15"/>
                    <a:pt x="8" y="16"/>
                    <a:pt x="8" y="16"/>
                  </a:cubicBezTo>
                  <a:cubicBezTo>
                    <a:pt x="8" y="16"/>
                    <a:pt x="8" y="16"/>
                    <a:pt x="7" y="16"/>
                  </a:cubicBezTo>
                  <a:cubicBezTo>
                    <a:pt x="7" y="17"/>
                    <a:pt x="9" y="17"/>
                    <a:pt x="10" y="17"/>
                  </a:cubicBezTo>
                  <a:cubicBezTo>
                    <a:pt x="11" y="17"/>
                    <a:pt x="11" y="15"/>
                    <a:pt x="12" y="17"/>
                  </a:cubicBezTo>
                  <a:cubicBezTo>
                    <a:pt x="12" y="17"/>
                    <a:pt x="16" y="22"/>
                    <a:pt x="17" y="21"/>
                  </a:cubicBezTo>
                  <a:cubicBezTo>
                    <a:pt x="17" y="21"/>
                    <a:pt x="16" y="20"/>
                    <a:pt x="16" y="20"/>
                  </a:cubicBezTo>
                  <a:cubicBezTo>
                    <a:pt x="16" y="19"/>
                    <a:pt x="22" y="23"/>
                    <a:pt x="23" y="23"/>
                  </a:cubicBezTo>
                  <a:cubicBezTo>
                    <a:pt x="23" y="22"/>
                    <a:pt x="19" y="19"/>
                    <a:pt x="19" y="18"/>
                  </a:cubicBezTo>
                  <a:cubicBezTo>
                    <a:pt x="20" y="18"/>
                    <a:pt x="24" y="19"/>
                    <a:pt x="24" y="19"/>
                  </a:cubicBezTo>
                  <a:cubicBezTo>
                    <a:pt x="26" y="19"/>
                    <a:pt x="28" y="19"/>
                    <a:pt x="30" y="18"/>
                  </a:cubicBezTo>
                  <a:cubicBezTo>
                    <a:pt x="27" y="16"/>
                    <a:pt x="23" y="17"/>
                    <a:pt x="19" y="17"/>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572" name="Freeform 625">
              <a:extLst>
                <a:ext uri="{FF2B5EF4-FFF2-40B4-BE49-F238E27FC236}">
                  <a16:creationId xmlns:a16="http://schemas.microsoft.com/office/drawing/2014/main" id="{6D492CF7-A6DE-3FC5-0514-EEB717868FBF}"/>
                </a:ext>
              </a:extLst>
            </p:cNvPr>
            <p:cNvSpPr>
              <a:spLocks/>
            </p:cNvSpPr>
            <p:nvPr/>
          </p:nvSpPr>
          <p:spPr bwMode="auto">
            <a:xfrm>
              <a:off x="6111719" y="4655062"/>
              <a:ext cx="171696" cy="884332"/>
            </a:xfrm>
            <a:custGeom>
              <a:avLst/>
              <a:gdLst>
                <a:gd name="T0" fmla="*/ 38 w 44"/>
                <a:gd name="T1" fmla="*/ 20 h 212"/>
                <a:gd name="T2" fmla="*/ 36 w 44"/>
                <a:gd name="T3" fmla="*/ 12 h 212"/>
                <a:gd name="T4" fmla="*/ 34 w 44"/>
                <a:gd name="T5" fmla="*/ 5 h 212"/>
                <a:gd name="T6" fmla="*/ 30 w 44"/>
                <a:gd name="T7" fmla="*/ 3 h 212"/>
                <a:gd name="T8" fmla="*/ 28 w 44"/>
                <a:gd name="T9" fmla="*/ 15 h 212"/>
                <a:gd name="T10" fmla="*/ 26 w 44"/>
                <a:gd name="T11" fmla="*/ 31 h 212"/>
                <a:gd name="T12" fmla="*/ 23 w 44"/>
                <a:gd name="T13" fmla="*/ 56 h 212"/>
                <a:gd name="T14" fmla="*/ 21 w 44"/>
                <a:gd name="T15" fmla="*/ 68 h 212"/>
                <a:gd name="T16" fmla="*/ 21 w 44"/>
                <a:gd name="T17" fmla="*/ 80 h 212"/>
                <a:gd name="T18" fmla="*/ 20 w 44"/>
                <a:gd name="T19" fmla="*/ 88 h 212"/>
                <a:gd name="T20" fmla="*/ 11 w 44"/>
                <a:gd name="T21" fmla="*/ 110 h 212"/>
                <a:gd name="T22" fmla="*/ 10 w 44"/>
                <a:gd name="T23" fmla="*/ 132 h 212"/>
                <a:gd name="T24" fmla="*/ 17 w 44"/>
                <a:gd name="T25" fmla="*/ 133 h 212"/>
                <a:gd name="T26" fmla="*/ 16 w 44"/>
                <a:gd name="T27" fmla="*/ 136 h 212"/>
                <a:gd name="T28" fmla="*/ 14 w 44"/>
                <a:gd name="T29" fmla="*/ 145 h 212"/>
                <a:gd name="T30" fmla="*/ 15 w 44"/>
                <a:gd name="T31" fmla="*/ 150 h 212"/>
                <a:gd name="T32" fmla="*/ 13 w 44"/>
                <a:gd name="T33" fmla="*/ 152 h 212"/>
                <a:gd name="T34" fmla="*/ 11 w 44"/>
                <a:gd name="T35" fmla="*/ 158 h 212"/>
                <a:gd name="T36" fmla="*/ 8 w 44"/>
                <a:gd name="T37" fmla="*/ 159 h 212"/>
                <a:gd name="T38" fmla="*/ 4 w 44"/>
                <a:gd name="T39" fmla="*/ 159 h 212"/>
                <a:gd name="T40" fmla="*/ 0 w 44"/>
                <a:gd name="T41" fmla="*/ 164 h 212"/>
                <a:gd name="T42" fmla="*/ 2 w 44"/>
                <a:gd name="T43" fmla="*/ 163 h 212"/>
                <a:gd name="T44" fmla="*/ 7 w 44"/>
                <a:gd name="T45" fmla="*/ 171 h 212"/>
                <a:gd name="T46" fmla="*/ 11 w 44"/>
                <a:gd name="T47" fmla="*/ 173 h 212"/>
                <a:gd name="T48" fmla="*/ 7 w 44"/>
                <a:gd name="T49" fmla="*/ 174 h 212"/>
                <a:gd name="T50" fmla="*/ 7 w 44"/>
                <a:gd name="T51" fmla="*/ 179 h 212"/>
                <a:gd name="T52" fmla="*/ 9 w 44"/>
                <a:gd name="T53" fmla="*/ 182 h 212"/>
                <a:gd name="T54" fmla="*/ 9 w 44"/>
                <a:gd name="T55" fmla="*/ 185 h 212"/>
                <a:gd name="T56" fmla="*/ 7 w 44"/>
                <a:gd name="T57" fmla="*/ 187 h 212"/>
                <a:gd name="T58" fmla="*/ 10 w 44"/>
                <a:gd name="T59" fmla="*/ 190 h 212"/>
                <a:gd name="T60" fmla="*/ 8 w 44"/>
                <a:gd name="T61" fmla="*/ 193 h 212"/>
                <a:gd name="T62" fmla="*/ 11 w 44"/>
                <a:gd name="T63" fmla="*/ 194 h 212"/>
                <a:gd name="T64" fmla="*/ 11 w 44"/>
                <a:gd name="T65" fmla="*/ 198 h 212"/>
                <a:gd name="T66" fmla="*/ 15 w 44"/>
                <a:gd name="T67" fmla="*/ 197 h 212"/>
                <a:gd name="T68" fmla="*/ 15 w 44"/>
                <a:gd name="T69" fmla="*/ 197 h 212"/>
                <a:gd name="T70" fmla="*/ 16 w 44"/>
                <a:gd name="T71" fmla="*/ 198 h 212"/>
                <a:gd name="T72" fmla="*/ 18 w 44"/>
                <a:gd name="T73" fmla="*/ 202 h 212"/>
                <a:gd name="T74" fmla="*/ 16 w 44"/>
                <a:gd name="T75" fmla="*/ 207 h 212"/>
                <a:gd name="T76" fmla="*/ 18 w 44"/>
                <a:gd name="T77" fmla="*/ 209 h 212"/>
                <a:gd name="T78" fmla="*/ 25 w 44"/>
                <a:gd name="T79" fmla="*/ 204 h 212"/>
                <a:gd name="T80" fmla="*/ 26 w 44"/>
                <a:gd name="T81" fmla="*/ 199 h 212"/>
                <a:gd name="T82" fmla="*/ 17 w 44"/>
                <a:gd name="T83" fmla="*/ 192 h 212"/>
                <a:gd name="T84" fmla="*/ 12 w 44"/>
                <a:gd name="T85" fmla="*/ 185 h 212"/>
                <a:gd name="T86" fmla="*/ 15 w 44"/>
                <a:gd name="T87" fmla="*/ 177 h 212"/>
                <a:gd name="T88" fmla="*/ 17 w 44"/>
                <a:gd name="T89" fmla="*/ 169 h 212"/>
                <a:gd name="T90" fmla="*/ 21 w 44"/>
                <a:gd name="T91" fmla="*/ 158 h 212"/>
                <a:gd name="T92" fmla="*/ 21 w 44"/>
                <a:gd name="T93" fmla="*/ 152 h 212"/>
                <a:gd name="T94" fmla="*/ 19 w 44"/>
                <a:gd name="T95" fmla="*/ 140 h 212"/>
                <a:gd name="T96" fmla="*/ 23 w 44"/>
                <a:gd name="T97" fmla="*/ 117 h 212"/>
                <a:gd name="T98" fmla="*/ 26 w 44"/>
                <a:gd name="T99" fmla="*/ 102 h 212"/>
                <a:gd name="T100" fmla="*/ 29 w 44"/>
                <a:gd name="T101" fmla="*/ 85 h 212"/>
                <a:gd name="T102" fmla="*/ 27 w 44"/>
                <a:gd name="T103" fmla="*/ 73 h 212"/>
                <a:gd name="T104" fmla="*/ 30 w 44"/>
                <a:gd name="T105" fmla="*/ 62 h 212"/>
                <a:gd name="T106" fmla="*/ 34 w 44"/>
                <a:gd name="T107" fmla="*/ 54 h 212"/>
                <a:gd name="T108" fmla="*/ 36 w 44"/>
                <a:gd name="T109" fmla="*/ 44 h 212"/>
                <a:gd name="T110" fmla="*/ 40 w 44"/>
                <a:gd name="T111" fmla="*/ 35 h 212"/>
                <a:gd name="T112" fmla="*/ 40 w 44"/>
                <a:gd name="T113" fmla="*/ 28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4" h="212">
                  <a:moveTo>
                    <a:pt x="40" y="28"/>
                  </a:moveTo>
                  <a:cubicBezTo>
                    <a:pt x="38" y="27"/>
                    <a:pt x="40" y="22"/>
                    <a:pt x="38" y="20"/>
                  </a:cubicBezTo>
                  <a:cubicBezTo>
                    <a:pt x="37" y="19"/>
                    <a:pt x="35" y="16"/>
                    <a:pt x="36" y="14"/>
                  </a:cubicBezTo>
                  <a:cubicBezTo>
                    <a:pt x="38" y="13"/>
                    <a:pt x="35" y="13"/>
                    <a:pt x="36" y="12"/>
                  </a:cubicBezTo>
                  <a:cubicBezTo>
                    <a:pt x="37" y="11"/>
                    <a:pt x="36" y="10"/>
                    <a:pt x="35" y="9"/>
                  </a:cubicBezTo>
                  <a:cubicBezTo>
                    <a:pt x="34" y="8"/>
                    <a:pt x="34" y="7"/>
                    <a:pt x="34" y="5"/>
                  </a:cubicBezTo>
                  <a:cubicBezTo>
                    <a:pt x="34" y="3"/>
                    <a:pt x="33" y="2"/>
                    <a:pt x="32" y="0"/>
                  </a:cubicBezTo>
                  <a:cubicBezTo>
                    <a:pt x="31" y="1"/>
                    <a:pt x="30" y="2"/>
                    <a:pt x="30" y="3"/>
                  </a:cubicBezTo>
                  <a:cubicBezTo>
                    <a:pt x="29" y="5"/>
                    <a:pt x="27" y="4"/>
                    <a:pt x="28" y="6"/>
                  </a:cubicBezTo>
                  <a:cubicBezTo>
                    <a:pt x="28" y="9"/>
                    <a:pt x="28" y="12"/>
                    <a:pt x="28" y="15"/>
                  </a:cubicBezTo>
                  <a:cubicBezTo>
                    <a:pt x="28" y="19"/>
                    <a:pt x="29" y="24"/>
                    <a:pt x="28" y="28"/>
                  </a:cubicBezTo>
                  <a:cubicBezTo>
                    <a:pt x="27" y="29"/>
                    <a:pt x="26" y="30"/>
                    <a:pt x="26" y="31"/>
                  </a:cubicBezTo>
                  <a:cubicBezTo>
                    <a:pt x="26" y="33"/>
                    <a:pt x="27" y="35"/>
                    <a:pt x="27" y="37"/>
                  </a:cubicBezTo>
                  <a:cubicBezTo>
                    <a:pt x="27" y="43"/>
                    <a:pt x="25" y="50"/>
                    <a:pt x="23" y="56"/>
                  </a:cubicBezTo>
                  <a:cubicBezTo>
                    <a:pt x="22" y="59"/>
                    <a:pt x="22" y="61"/>
                    <a:pt x="23" y="64"/>
                  </a:cubicBezTo>
                  <a:cubicBezTo>
                    <a:pt x="23" y="66"/>
                    <a:pt x="23" y="67"/>
                    <a:pt x="21" y="68"/>
                  </a:cubicBezTo>
                  <a:cubicBezTo>
                    <a:pt x="20" y="69"/>
                    <a:pt x="21" y="70"/>
                    <a:pt x="21" y="71"/>
                  </a:cubicBezTo>
                  <a:cubicBezTo>
                    <a:pt x="21" y="74"/>
                    <a:pt x="21" y="77"/>
                    <a:pt x="21" y="80"/>
                  </a:cubicBezTo>
                  <a:cubicBezTo>
                    <a:pt x="21" y="81"/>
                    <a:pt x="21" y="83"/>
                    <a:pt x="21" y="84"/>
                  </a:cubicBezTo>
                  <a:cubicBezTo>
                    <a:pt x="20" y="85"/>
                    <a:pt x="21" y="87"/>
                    <a:pt x="20" y="88"/>
                  </a:cubicBezTo>
                  <a:cubicBezTo>
                    <a:pt x="18" y="93"/>
                    <a:pt x="16" y="98"/>
                    <a:pt x="14" y="103"/>
                  </a:cubicBezTo>
                  <a:cubicBezTo>
                    <a:pt x="13" y="106"/>
                    <a:pt x="10" y="107"/>
                    <a:pt x="11" y="110"/>
                  </a:cubicBezTo>
                  <a:cubicBezTo>
                    <a:pt x="12" y="113"/>
                    <a:pt x="14" y="118"/>
                    <a:pt x="12" y="122"/>
                  </a:cubicBezTo>
                  <a:cubicBezTo>
                    <a:pt x="10" y="124"/>
                    <a:pt x="8" y="129"/>
                    <a:pt x="10" y="132"/>
                  </a:cubicBezTo>
                  <a:cubicBezTo>
                    <a:pt x="11" y="134"/>
                    <a:pt x="12" y="134"/>
                    <a:pt x="13" y="133"/>
                  </a:cubicBezTo>
                  <a:cubicBezTo>
                    <a:pt x="14" y="132"/>
                    <a:pt x="18" y="132"/>
                    <a:pt x="17" y="133"/>
                  </a:cubicBezTo>
                  <a:cubicBezTo>
                    <a:pt x="17" y="133"/>
                    <a:pt x="16" y="133"/>
                    <a:pt x="15" y="134"/>
                  </a:cubicBezTo>
                  <a:cubicBezTo>
                    <a:pt x="15" y="135"/>
                    <a:pt x="15" y="135"/>
                    <a:pt x="16" y="136"/>
                  </a:cubicBezTo>
                  <a:cubicBezTo>
                    <a:pt x="16" y="136"/>
                    <a:pt x="15" y="137"/>
                    <a:pt x="15" y="137"/>
                  </a:cubicBezTo>
                  <a:cubicBezTo>
                    <a:pt x="14" y="139"/>
                    <a:pt x="13" y="143"/>
                    <a:pt x="14" y="145"/>
                  </a:cubicBezTo>
                  <a:cubicBezTo>
                    <a:pt x="14" y="146"/>
                    <a:pt x="14" y="146"/>
                    <a:pt x="13" y="148"/>
                  </a:cubicBezTo>
                  <a:cubicBezTo>
                    <a:pt x="12" y="149"/>
                    <a:pt x="14" y="149"/>
                    <a:pt x="15" y="150"/>
                  </a:cubicBezTo>
                  <a:cubicBezTo>
                    <a:pt x="15" y="150"/>
                    <a:pt x="15" y="150"/>
                    <a:pt x="14" y="151"/>
                  </a:cubicBezTo>
                  <a:cubicBezTo>
                    <a:pt x="13" y="151"/>
                    <a:pt x="11" y="152"/>
                    <a:pt x="13" y="152"/>
                  </a:cubicBezTo>
                  <a:cubicBezTo>
                    <a:pt x="12" y="153"/>
                    <a:pt x="13" y="156"/>
                    <a:pt x="14" y="156"/>
                  </a:cubicBezTo>
                  <a:cubicBezTo>
                    <a:pt x="13" y="156"/>
                    <a:pt x="10" y="155"/>
                    <a:pt x="11" y="158"/>
                  </a:cubicBezTo>
                  <a:cubicBezTo>
                    <a:pt x="11" y="158"/>
                    <a:pt x="12" y="163"/>
                    <a:pt x="10" y="162"/>
                  </a:cubicBezTo>
                  <a:cubicBezTo>
                    <a:pt x="10" y="162"/>
                    <a:pt x="8" y="160"/>
                    <a:pt x="8" y="159"/>
                  </a:cubicBezTo>
                  <a:cubicBezTo>
                    <a:pt x="6" y="158"/>
                    <a:pt x="7" y="157"/>
                    <a:pt x="5" y="158"/>
                  </a:cubicBezTo>
                  <a:cubicBezTo>
                    <a:pt x="5" y="158"/>
                    <a:pt x="4" y="159"/>
                    <a:pt x="4" y="159"/>
                  </a:cubicBezTo>
                  <a:cubicBezTo>
                    <a:pt x="4" y="160"/>
                    <a:pt x="5" y="160"/>
                    <a:pt x="4" y="161"/>
                  </a:cubicBezTo>
                  <a:cubicBezTo>
                    <a:pt x="4" y="162"/>
                    <a:pt x="0" y="162"/>
                    <a:pt x="0" y="164"/>
                  </a:cubicBezTo>
                  <a:cubicBezTo>
                    <a:pt x="0" y="164"/>
                    <a:pt x="1" y="165"/>
                    <a:pt x="2" y="165"/>
                  </a:cubicBezTo>
                  <a:cubicBezTo>
                    <a:pt x="2" y="165"/>
                    <a:pt x="1" y="164"/>
                    <a:pt x="2" y="163"/>
                  </a:cubicBezTo>
                  <a:cubicBezTo>
                    <a:pt x="2" y="163"/>
                    <a:pt x="5" y="165"/>
                    <a:pt x="7" y="164"/>
                  </a:cubicBezTo>
                  <a:cubicBezTo>
                    <a:pt x="11" y="163"/>
                    <a:pt x="5" y="170"/>
                    <a:pt x="7" y="171"/>
                  </a:cubicBezTo>
                  <a:cubicBezTo>
                    <a:pt x="8" y="171"/>
                    <a:pt x="10" y="170"/>
                    <a:pt x="11" y="171"/>
                  </a:cubicBezTo>
                  <a:cubicBezTo>
                    <a:pt x="12" y="171"/>
                    <a:pt x="12" y="174"/>
                    <a:pt x="11" y="173"/>
                  </a:cubicBezTo>
                  <a:cubicBezTo>
                    <a:pt x="11" y="173"/>
                    <a:pt x="8" y="171"/>
                    <a:pt x="8" y="172"/>
                  </a:cubicBezTo>
                  <a:cubicBezTo>
                    <a:pt x="7" y="173"/>
                    <a:pt x="6" y="173"/>
                    <a:pt x="7" y="174"/>
                  </a:cubicBezTo>
                  <a:cubicBezTo>
                    <a:pt x="7" y="174"/>
                    <a:pt x="9" y="176"/>
                    <a:pt x="8" y="176"/>
                  </a:cubicBezTo>
                  <a:cubicBezTo>
                    <a:pt x="7" y="176"/>
                    <a:pt x="7" y="179"/>
                    <a:pt x="7" y="179"/>
                  </a:cubicBezTo>
                  <a:cubicBezTo>
                    <a:pt x="6" y="182"/>
                    <a:pt x="9" y="178"/>
                    <a:pt x="9" y="178"/>
                  </a:cubicBezTo>
                  <a:cubicBezTo>
                    <a:pt x="9" y="178"/>
                    <a:pt x="8" y="183"/>
                    <a:pt x="9" y="182"/>
                  </a:cubicBezTo>
                  <a:cubicBezTo>
                    <a:pt x="9" y="182"/>
                    <a:pt x="8" y="182"/>
                    <a:pt x="8" y="183"/>
                  </a:cubicBezTo>
                  <a:cubicBezTo>
                    <a:pt x="7" y="184"/>
                    <a:pt x="8" y="184"/>
                    <a:pt x="9" y="185"/>
                  </a:cubicBezTo>
                  <a:cubicBezTo>
                    <a:pt x="9" y="185"/>
                    <a:pt x="7" y="186"/>
                    <a:pt x="7" y="186"/>
                  </a:cubicBezTo>
                  <a:cubicBezTo>
                    <a:pt x="6" y="186"/>
                    <a:pt x="7" y="186"/>
                    <a:pt x="7" y="187"/>
                  </a:cubicBezTo>
                  <a:cubicBezTo>
                    <a:pt x="6" y="189"/>
                    <a:pt x="10" y="189"/>
                    <a:pt x="10" y="188"/>
                  </a:cubicBezTo>
                  <a:cubicBezTo>
                    <a:pt x="10" y="189"/>
                    <a:pt x="9" y="189"/>
                    <a:pt x="10" y="190"/>
                  </a:cubicBezTo>
                  <a:cubicBezTo>
                    <a:pt x="10" y="190"/>
                    <a:pt x="10" y="190"/>
                    <a:pt x="10" y="190"/>
                  </a:cubicBezTo>
                  <a:cubicBezTo>
                    <a:pt x="10" y="191"/>
                    <a:pt x="8" y="192"/>
                    <a:pt x="8" y="193"/>
                  </a:cubicBezTo>
                  <a:cubicBezTo>
                    <a:pt x="7" y="195"/>
                    <a:pt x="10" y="192"/>
                    <a:pt x="11" y="192"/>
                  </a:cubicBezTo>
                  <a:cubicBezTo>
                    <a:pt x="10" y="193"/>
                    <a:pt x="11" y="194"/>
                    <a:pt x="11" y="194"/>
                  </a:cubicBezTo>
                  <a:cubicBezTo>
                    <a:pt x="11" y="195"/>
                    <a:pt x="8" y="196"/>
                    <a:pt x="8" y="196"/>
                  </a:cubicBezTo>
                  <a:cubicBezTo>
                    <a:pt x="10" y="197"/>
                    <a:pt x="10" y="196"/>
                    <a:pt x="11" y="198"/>
                  </a:cubicBezTo>
                  <a:cubicBezTo>
                    <a:pt x="12" y="200"/>
                    <a:pt x="14" y="195"/>
                    <a:pt x="13" y="195"/>
                  </a:cubicBezTo>
                  <a:cubicBezTo>
                    <a:pt x="14" y="195"/>
                    <a:pt x="14" y="196"/>
                    <a:pt x="15" y="197"/>
                  </a:cubicBezTo>
                  <a:cubicBezTo>
                    <a:pt x="15" y="197"/>
                    <a:pt x="15" y="195"/>
                    <a:pt x="15" y="195"/>
                  </a:cubicBezTo>
                  <a:cubicBezTo>
                    <a:pt x="15" y="195"/>
                    <a:pt x="15" y="197"/>
                    <a:pt x="15" y="197"/>
                  </a:cubicBezTo>
                  <a:cubicBezTo>
                    <a:pt x="16" y="196"/>
                    <a:pt x="16" y="195"/>
                    <a:pt x="16" y="196"/>
                  </a:cubicBezTo>
                  <a:cubicBezTo>
                    <a:pt x="17" y="196"/>
                    <a:pt x="16" y="198"/>
                    <a:pt x="16" y="198"/>
                  </a:cubicBezTo>
                  <a:cubicBezTo>
                    <a:pt x="15" y="199"/>
                    <a:pt x="17" y="199"/>
                    <a:pt x="16" y="200"/>
                  </a:cubicBezTo>
                  <a:cubicBezTo>
                    <a:pt x="15" y="202"/>
                    <a:pt x="17" y="201"/>
                    <a:pt x="18" y="202"/>
                  </a:cubicBezTo>
                  <a:cubicBezTo>
                    <a:pt x="21" y="202"/>
                    <a:pt x="24" y="204"/>
                    <a:pt x="21" y="206"/>
                  </a:cubicBezTo>
                  <a:cubicBezTo>
                    <a:pt x="20" y="207"/>
                    <a:pt x="17" y="206"/>
                    <a:pt x="16" y="207"/>
                  </a:cubicBezTo>
                  <a:cubicBezTo>
                    <a:pt x="15" y="209"/>
                    <a:pt x="18" y="208"/>
                    <a:pt x="19" y="209"/>
                  </a:cubicBezTo>
                  <a:cubicBezTo>
                    <a:pt x="18" y="209"/>
                    <a:pt x="18" y="209"/>
                    <a:pt x="18" y="209"/>
                  </a:cubicBezTo>
                  <a:cubicBezTo>
                    <a:pt x="18" y="209"/>
                    <a:pt x="22" y="212"/>
                    <a:pt x="24" y="210"/>
                  </a:cubicBezTo>
                  <a:cubicBezTo>
                    <a:pt x="25" y="208"/>
                    <a:pt x="23" y="206"/>
                    <a:pt x="25" y="204"/>
                  </a:cubicBezTo>
                  <a:cubicBezTo>
                    <a:pt x="26" y="202"/>
                    <a:pt x="29" y="202"/>
                    <a:pt x="30" y="202"/>
                  </a:cubicBezTo>
                  <a:cubicBezTo>
                    <a:pt x="35" y="199"/>
                    <a:pt x="28" y="199"/>
                    <a:pt x="26" y="199"/>
                  </a:cubicBezTo>
                  <a:cubicBezTo>
                    <a:pt x="24" y="199"/>
                    <a:pt x="21" y="199"/>
                    <a:pt x="19" y="198"/>
                  </a:cubicBezTo>
                  <a:cubicBezTo>
                    <a:pt x="17" y="196"/>
                    <a:pt x="17" y="196"/>
                    <a:pt x="17" y="192"/>
                  </a:cubicBezTo>
                  <a:cubicBezTo>
                    <a:pt x="17" y="188"/>
                    <a:pt x="16" y="191"/>
                    <a:pt x="13" y="189"/>
                  </a:cubicBezTo>
                  <a:cubicBezTo>
                    <a:pt x="12" y="189"/>
                    <a:pt x="12" y="186"/>
                    <a:pt x="12" y="185"/>
                  </a:cubicBezTo>
                  <a:cubicBezTo>
                    <a:pt x="11" y="183"/>
                    <a:pt x="11" y="180"/>
                    <a:pt x="13" y="179"/>
                  </a:cubicBezTo>
                  <a:cubicBezTo>
                    <a:pt x="14" y="178"/>
                    <a:pt x="14" y="178"/>
                    <a:pt x="15" y="177"/>
                  </a:cubicBezTo>
                  <a:cubicBezTo>
                    <a:pt x="15" y="176"/>
                    <a:pt x="16" y="175"/>
                    <a:pt x="17" y="175"/>
                  </a:cubicBezTo>
                  <a:cubicBezTo>
                    <a:pt x="18" y="174"/>
                    <a:pt x="16" y="171"/>
                    <a:pt x="17" y="169"/>
                  </a:cubicBezTo>
                  <a:cubicBezTo>
                    <a:pt x="17" y="168"/>
                    <a:pt x="19" y="167"/>
                    <a:pt x="20" y="165"/>
                  </a:cubicBezTo>
                  <a:cubicBezTo>
                    <a:pt x="20" y="163"/>
                    <a:pt x="20" y="160"/>
                    <a:pt x="21" y="158"/>
                  </a:cubicBezTo>
                  <a:cubicBezTo>
                    <a:pt x="21" y="156"/>
                    <a:pt x="23" y="156"/>
                    <a:pt x="21" y="154"/>
                  </a:cubicBezTo>
                  <a:cubicBezTo>
                    <a:pt x="20" y="153"/>
                    <a:pt x="17" y="153"/>
                    <a:pt x="21" y="152"/>
                  </a:cubicBezTo>
                  <a:cubicBezTo>
                    <a:pt x="26" y="151"/>
                    <a:pt x="20" y="151"/>
                    <a:pt x="19" y="149"/>
                  </a:cubicBezTo>
                  <a:cubicBezTo>
                    <a:pt x="19" y="146"/>
                    <a:pt x="19" y="142"/>
                    <a:pt x="19" y="140"/>
                  </a:cubicBezTo>
                  <a:cubicBezTo>
                    <a:pt x="19" y="136"/>
                    <a:pt x="19" y="131"/>
                    <a:pt x="19" y="127"/>
                  </a:cubicBezTo>
                  <a:cubicBezTo>
                    <a:pt x="20" y="124"/>
                    <a:pt x="21" y="119"/>
                    <a:pt x="23" y="117"/>
                  </a:cubicBezTo>
                  <a:cubicBezTo>
                    <a:pt x="26" y="114"/>
                    <a:pt x="23" y="109"/>
                    <a:pt x="23" y="106"/>
                  </a:cubicBezTo>
                  <a:cubicBezTo>
                    <a:pt x="23" y="104"/>
                    <a:pt x="24" y="103"/>
                    <a:pt x="26" y="102"/>
                  </a:cubicBezTo>
                  <a:cubicBezTo>
                    <a:pt x="28" y="100"/>
                    <a:pt x="27" y="99"/>
                    <a:pt x="27" y="96"/>
                  </a:cubicBezTo>
                  <a:cubicBezTo>
                    <a:pt x="27" y="92"/>
                    <a:pt x="30" y="89"/>
                    <a:pt x="29" y="85"/>
                  </a:cubicBezTo>
                  <a:cubicBezTo>
                    <a:pt x="29" y="82"/>
                    <a:pt x="28" y="79"/>
                    <a:pt x="27" y="76"/>
                  </a:cubicBezTo>
                  <a:cubicBezTo>
                    <a:pt x="27" y="75"/>
                    <a:pt x="26" y="74"/>
                    <a:pt x="27" y="73"/>
                  </a:cubicBezTo>
                  <a:cubicBezTo>
                    <a:pt x="28" y="72"/>
                    <a:pt x="29" y="68"/>
                    <a:pt x="29" y="67"/>
                  </a:cubicBezTo>
                  <a:cubicBezTo>
                    <a:pt x="29" y="66"/>
                    <a:pt x="28" y="64"/>
                    <a:pt x="30" y="62"/>
                  </a:cubicBezTo>
                  <a:cubicBezTo>
                    <a:pt x="31" y="61"/>
                    <a:pt x="30" y="59"/>
                    <a:pt x="31" y="58"/>
                  </a:cubicBezTo>
                  <a:cubicBezTo>
                    <a:pt x="31" y="56"/>
                    <a:pt x="33" y="55"/>
                    <a:pt x="34" y="54"/>
                  </a:cubicBezTo>
                  <a:cubicBezTo>
                    <a:pt x="34" y="53"/>
                    <a:pt x="37" y="50"/>
                    <a:pt x="37" y="49"/>
                  </a:cubicBezTo>
                  <a:cubicBezTo>
                    <a:pt x="37" y="48"/>
                    <a:pt x="36" y="46"/>
                    <a:pt x="36" y="44"/>
                  </a:cubicBezTo>
                  <a:cubicBezTo>
                    <a:pt x="36" y="42"/>
                    <a:pt x="36" y="41"/>
                    <a:pt x="36" y="39"/>
                  </a:cubicBezTo>
                  <a:cubicBezTo>
                    <a:pt x="36" y="36"/>
                    <a:pt x="37" y="36"/>
                    <a:pt x="40" y="35"/>
                  </a:cubicBezTo>
                  <a:cubicBezTo>
                    <a:pt x="44" y="34"/>
                    <a:pt x="44" y="32"/>
                    <a:pt x="44" y="28"/>
                  </a:cubicBezTo>
                  <a:cubicBezTo>
                    <a:pt x="43" y="29"/>
                    <a:pt x="41" y="29"/>
                    <a:pt x="40" y="28"/>
                  </a:cubicBezTo>
                  <a:cubicBezTo>
                    <a:pt x="40" y="28"/>
                    <a:pt x="40" y="29"/>
                    <a:pt x="40" y="28"/>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3" name="Freeform 630">
              <a:extLst>
                <a:ext uri="{FF2B5EF4-FFF2-40B4-BE49-F238E27FC236}">
                  <a16:creationId xmlns:a16="http://schemas.microsoft.com/office/drawing/2014/main" id="{37D67747-1C81-BED3-61B9-4F0952476A34}"/>
                </a:ext>
              </a:extLst>
            </p:cNvPr>
            <p:cNvSpPr>
              <a:spLocks/>
            </p:cNvSpPr>
            <p:nvPr/>
          </p:nvSpPr>
          <p:spPr bwMode="auto">
            <a:xfrm>
              <a:off x="6146595" y="4747327"/>
              <a:ext cx="405095" cy="745223"/>
            </a:xfrm>
            <a:custGeom>
              <a:avLst/>
              <a:gdLst>
                <a:gd name="T0" fmla="*/ 80 w 103"/>
                <a:gd name="T1" fmla="*/ 52 h 179"/>
                <a:gd name="T2" fmla="*/ 85 w 103"/>
                <a:gd name="T3" fmla="*/ 42 h 179"/>
                <a:gd name="T4" fmla="*/ 102 w 103"/>
                <a:gd name="T5" fmla="*/ 29 h 179"/>
                <a:gd name="T6" fmla="*/ 99 w 103"/>
                <a:gd name="T7" fmla="*/ 21 h 179"/>
                <a:gd name="T8" fmla="*/ 94 w 103"/>
                <a:gd name="T9" fmla="*/ 29 h 179"/>
                <a:gd name="T10" fmla="*/ 82 w 103"/>
                <a:gd name="T11" fmla="*/ 30 h 179"/>
                <a:gd name="T12" fmla="*/ 79 w 103"/>
                <a:gd name="T13" fmla="*/ 28 h 179"/>
                <a:gd name="T14" fmla="*/ 81 w 103"/>
                <a:gd name="T15" fmla="*/ 22 h 179"/>
                <a:gd name="T16" fmla="*/ 64 w 103"/>
                <a:gd name="T17" fmla="*/ 9 h 179"/>
                <a:gd name="T18" fmla="*/ 57 w 103"/>
                <a:gd name="T19" fmla="*/ 2 h 179"/>
                <a:gd name="T20" fmla="*/ 48 w 103"/>
                <a:gd name="T21" fmla="*/ 4 h 179"/>
                <a:gd name="T22" fmla="*/ 39 w 103"/>
                <a:gd name="T23" fmla="*/ 1 h 179"/>
                <a:gd name="T24" fmla="*/ 35 w 103"/>
                <a:gd name="T25" fmla="*/ 9 h 179"/>
                <a:gd name="T26" fmla="*/ 27 w 103"/>
                <a:gd name="T27" fmla="*/ 22 h 179"/>
                <a:gd name="T28" fmla="*/ 25 w 103"/>
                <a:gd name="T29" fmla="*/ 32 h 179"/>
                <a:gd name="T30" fmla="*/ 21 w 103"/>
                <a:gd name="T31" fmla="*/ 39 h 179"/>
                <a:gd name="T32" fmla="*/ 19 w 103"/>
                <a:gd name="T33" fmla="*/ 47 h 179"/>
                <a:gd name="T34" fmla="*/ 17 w 103"/>
                <a:gd name="T35" fmla="*/ 52 h 179"/>
                <a:gd name="T36" fmla="*/ 20 w 103"/>
                <a:gd name="T37" fmla="*/ 61 h 179"/>
                <a:gd name="T38" fmla="*/ 18 w 103"/>
                <a:gd name="T39" fmla="*/ 79 h 179"/>
                <a:gd name="T40" fmla="*/ 15 w 103"/>
                <a:gd name="T41" fmla="*/ 94 h 179"/>
                <a:gd name="T42" fmla="*/ 10 w 103"/>
                <a:gd name="T43" fmla="*/ 117 h 179"/>
                <a:gd name="T44" fmla="*/ 13 w 103"/>
                <a:gd name="T45" fmla="*/ 130 h 179"/>
                <a:gd name="T46" fmla="*/ 12 w 103"/>
                <a:gd name="T47" fmla="*/ 135 h 179"/>
                <a:gd name="T48" fmla="*/ 8 w 103"/>
                <a:gd name="T49" fmla="*/ 147 h 179"/>
                <a:gd name="T50" fmla="*/ 5 w 103"/>
                <a:gd name="T51" fmla="*/ 156 h 179"/>
                <a:gd name="T52" fmla="*/ 8 w 103"/>
                <a:gd name="T53" fmla="*/ 170 h 179"/>
                <a:gd name="T54" fmla="*/ 13 w 103"/>
                <a:gd name="T55" fmla="*/ 176 h 179"/>
                <a:gd name="T56" fmla="*/ 23 w 103"/>
                <a:gd name="T57" fmla="*/ 178 h 179"/>
                <a:gd name="T58" fmla="*/ 27 w 103"/>
                <a:gd name="T59" fmla="*/ 179 h 179"/>
                <a:gd name="T60" fmla="*/ 24 w 103"/>
                <a:gd name="T61" fmla="*/ 169 h 179"/>
                <a:gd name="T62" fmla="*/ 25 w 103"/>
                <a:gd name="T63" fmla="*/ 163 h 179"/>
                <a:gd name="T64" fmla="*/ 28 w 103"/>
                <a:gd name="T65" fmla="*/ 163 h 179"/>
                <a:gd name="T66" fmla="*/ 31 w 103"/>
                <a:gd name="T67" fmla="*/ 157 h 179"/>
                <a:gd name="T68" fmla="*/ 40 w 103"/>
                <a:gd name="T69" fmla="*/ 151 h 179"/>
                <a:gd name="T70" fmla="*/ 41 w 103"/>
                <a:gd name="T71" fmla="*/ 145 h 179"/>
                <a:gd name="T72" fmla="*/ 32 w 103"/>
                <a:gd name="T73" fmla="*/ 140 h 179"/>
                <a:gd name="T74" fmla="*/ 39 w 103"/>
                <a:gd name="T75" fmla="*/ 131 h 179"/>
                <a:gd name="T76" fmla="*/ 43 w 103"/>
                <a:gd name="T77" fmla="*/ 124 h 179"/>
                <a:gd name="T78" fmla="*/ 48 w 103"/>
                <a:gd name="T79" fmla="*/ 116 h 179"/>
                <a:gd name="T80" fmla="*/ 51 w 103"/>
                <a:gd name="T81" fmla="*/ 114 h 179"/>
                <a:gd name="T82" fmla="*/ 45 w 103"/>
                <a:gd name="T83" fmla="*/ 113 h 179"/>
                <a:gd name="T84" fmla="*/ 54 w 103"/>
                <a:gd name="T85" fmla="*/ 108 h 179"/>
                <a:gd name="T86" fmla="*/ 58 w 103"/>
                <a:gd name="T87" fmla="*/ 102 h 179"/>
                <a:gd name="T88" fmla="*/ 59 w 103"/>
                <a:gd name="T89" fmla="*/ 97 h 179"/>
                <a:gd name="T90" fmla="*/ 60 w 103"/>
                <a:gd name="T91" fmla="*/ 96 h 179"/>
                <a:gd name="T92" fmla="*/ 76 w 103"/>
                <a:gd name="T93" fmla="*/ 93 h 179"/>
                <a:gd name="T94" fmla="*/ 84 w 103"/>
                <a:gd name="T95" fmla="*/ 87 h 179"/>
                <a:gd name="T96" fmla="*/ 83 w 103"/>
                <a:gd name="T97" fmla="*/ 78 h 179"/>
                <a:gd name="T98" fmla="*/ 78 w 103"/>
                <a:gd name="T99" fmla="*/ 69 h 179"/>
                <a:gd name="T100" fmla="*/ 78 w 103"/>
                <a:gd name="T101" fmla="*/ 66 h 179"/>
                <a:gd name="T102" fmla="*/ 78 w 103"/>
                <a:gd name="T103" fmla="*/ 62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3" h="179">
                  <a:moveTo>
                    <a:pt x="78" y="62"/>
                  </a:moveTo>
                  <a:cubicBezTo>
                    <a:pt x="81" y="59"/>
                    <a:pt x="79" y="56"/>
                    <a:pt x="80" y="52"/>
                  </a:cubicBezTo>
                  <a:cubicBezTo>
                    <a:pt x="80" y="51"/>
                    <a:pt x="80" y="49"/>
                    <a:pt x="80" y="48"/>
                  </a:cubicBezTo>
                  <a:cubicBezTo>
                    <a:pt x="81" y="45"/>
                    <a:pt x="83" y="44"/>
                    <a:pt x="85" y="42"/>
                  </a:cubicBezTo>
                  <a:cubicBezTo>
                    <a:pt x="89" y="39"/>
                    <a:pt x="91" y="34"/>
                    <a:pt x="95" y="31"/>
                  </a:cubicBezTo>
                  <a:cubicBezTo>
                    <a:pt x="97" y="30"/>
                    <a:pt x="100" y="30"/>
                    <a:pt x="102" y="29"/>
                  </a:cubicBezTo>
                  <a:cubicBezTo>
                    <a:pt x="103" y="27"/>
                    <a:pt x="102" y="24"/>
                    <a:pt x="101" y="23"/>
                  </a:cubicBezTo>
                  <a:cubicBezTo>
                    <a:pt x="100" y="21"/>
                    <a:pt x="101" y="21"/>
                    <a:pt x="99" y="21"/>
                  </a:cubicBezTo>
                  <a:cubicBezTo>
                    <a:pt x="97" y="20"/>
                    <a:pt x="98" y="24"/>
                    <a:pt x="97" y="25"/>
                  </a:cubicBezTo>
                  <a:cubicBezTo>
                    <a:pt x="96" y="26"/>
                    <a:pt x="95" y="28"/>
                    <a:pt x="94" y="29"/>
                  </a:cubicBezTo>
                  <a:cubicBezTo>
                    <a:pt x="93" y="30"/>
                    <a:pt x="90" y="29"/>
                    <a:pt x="88" y="30"/>
                  </a:cubicBezTo>
                  <a:cubicBezTo>
                    <a:pt x="87" y="32"/>
                    <a:pt x="84" y="30"/>
                    <a:pt x="82" y="30"/>
                  </a:cubicBezTo>
                  <a:cubicBezTo>
                    <a:pt x="81" y="30"/>
                    <a:pt x="79" y="31"/>
                    <a:pt x="78" y="30"/>
                  </a:cubicBezTo>
                  <a:cubicBezTo>
                    <a:pt x="76" y="30"/>
                    <a:pt x="79" y="28"/>
                    <a:pt x="79" y="28"/>
                  </a:cubicBezTo>
                  <a:cubicBezTo>
                    <a:pt x="80" y="27"/>
                    <a:pt x="79" y="26"/>
                    <a:pt x="79" y="26"/>
                  </a:cubicBezTo>
                  <a:cubicBezTo>
                    <a:pt x="79" y="24"/>
                    <a:pt x="80" y="23"/>
                    <a:pt x="81" y="22"/>
                  </a:cubicBezTo>
                  <a:cubicBezTo>
                    <a:pt x="85" y="18"/>
                    <a:pt x="77" y="16"/>
                    <a:pt x="74" y="14"/>
                  </a:cubicBezTo>
                  <a:cubicBezTo>
                    <a:pt x="71" y="12"/>
                    <a:pt x="67" y="12"/>
                    <a:pt x="64" y="9"/>
                  </a:cubicBezTo>
                  <a:cubicBezTo>
                    <a:pt x="63" y="8"/>
                    <a:pt x="61" y="7"/>
                    <a:pt x="60" y="6"/>
                  </a:cubicBezTo>
                  <a:cubicBezTo>
                    <a:pt x="59" y="4"/>
                    <a:pt x="58" y="2"/>
                    <a:pt x="57" y="2"/>
                  </a:cubicBezTo>
                  <a:cubicBezTo>
                    <a:pt x="56" y="1"/>
                    <a:pt x="53" y="1"/>
                    <a:pt x="52" y="2"/>
                  </a:cubicBezTo>
                  <a:cubicBezTo>
                    <a:pt x="51" y="3"/>
                    <a:pt x="50" y="6"/>
                    <a:pt x="48" y="4"/>
                  </a:cubicBezTo>
                  <a:cubicBezTo>
                    <a:pt x="47" y="2"/>
                    <a:pt x="45" y="2"/>
                    <a:pt x="43" y="2"/>
                  </a:cubicBezTo>
                  <a:cubicBezTo>
                    <a:pt x="41" y="2"/>
                    <a:pt x="41" y="0"/>
                    <a:pt x="39" y="1"/>
                  </a:cubicBezTo>
                  <a:cubicBezTo>
                    <a:pt x="38" y="2"/>
                    <a:pt x="35" y="3"/>
                    <a:pt x="35" y="4"/>
                  </a:cubicBezTo>
                  <a:cubicBezTo>
                    <a:pt x="34" y="6"/>
                    <a:pt x="35" y="8"/>
                    <a:pt x="35" y="9"/>
                  </a:cubicBezTo>
                  <a:cubicBezTo>
                    <a:pt x="34" y="13"/>
                    <a:pt x="31" y="13"/>
                    <a:pt x="28" y="14"/>
                  </a:cubicBezTo>
                  <a:cubicBezTo>
                    <a:pt x="26" y="15"/>
                    <a:pt x="27" y="20"/>
                    <a:pt x="27" y="22"/>
                  </a:cubicBezTo>
                  <a:cubicBezTo>
                    <a:pt x="27" y="24"/>
                    <a:pt x="28" y="26"/>
                    <a:pt x="28" y="27"/>
                  </a:cubicBezTo>
                  <a:cubicBezTo>
                    <a:pt x="28" y="28"/>
                    <a:pt x="25" y="31"/>
                    <a:pt x="25" y="32"/>
                  </a:cubicBezTo>
                  <a:cubicBezTo>
                    <a:pt x="24" y="33"/>
                    <a:pt x="21" y="35"/>
                    <a:pt x="21" y="36"/>
                  </a:cubicBezTo>
                  <a:cubicBezTo>
                    <a:pt x="21" y="37"/>
                    <a:pt x="21" y="38"/>
                    <a:pt x="21" y="39"/>
                  </a:cubicBezTo>
                  <a:cubicBezTo>
                    <a:pt x="21" y="40"/>
                    <a:pt x="20" y="41"/>
                    <a:pt x="20" y="42"/>
                  </a:cubicBezTo>
                  <a:cubicBezTo>
                    <a:pt x="20" y="43"/>
                    <a:pt x="21" y="46"/>
                    <a:pt x="19" y="47"/>
                  </a:cubicBezTo>
                  <a:cubicBezTo>
                    <a:pt x="19" y="48"/>
                    <a:pt x="19" y="50"/>
                    <a:pt x="19" y="51"/>
                  </a:cubicBezTo>
                  <a:cubicBezTo>
                    <a:pt x="18" y="51"/>
                    <a:pt x="17" y="51"/>
                    <a:pt x="17" y="52"/>
                  </a:cubicBezTo>
                  <a:cubicBezTo>
                    <a:pt x="17" y="54"/>
                    <a:pt x="19" y="55"/>
                    <a:pt x="19" y="57"/>
                  </a:cubicBezTo>
                  <a:cubicBezTo>
                    <a:pt x="19" y="58"/>
                    <a:pt x="19" y="60"/>
                    <a:pt x="20" y="61"/>
                  </a:cubicBezTo>
                  <a:cubicBezTo>
                    <a:pt x="22" y="65"/>
                    <a:pt x="18" y="69"/>
                    <a:pt x="18" y="73"/>
                  </a:cubicBezTo>
                  <a:cubicBezTo>
                    <a:pt x="17" y="75"/>
                    <a:pt x="19" y="77"/>
                    <a:pt x="18" y="79"/>
                  </a:cubicBezTo>
                  <a:cubicBezTo>
                    <a:pt x="17" y="80"/>
                    <a:pt x="15" y="81"/>
                    <a:pt x="14" y="83"/>
                  </a:cubicBezTo>
                  <a:cubicBezTo>
                    <a:pt x="13" y="85"/>
                    <a:pt x="17" y="93"/>
                    <a:pt x="15" y="94"/>
                  </a:cubicBezTo>
                  <a:cubicBezTo>
                    <a:pt x="11" y="96"/>
                    <a:pt x="12" y="101"/>
                    <a:pt x="11" y="105"/>
                  </a:cubicBezTo>
                  <a:cubicBezTo>
                    <a:pt x="9" y="108"/>
                    <a:pt x="10" y="113"/>
                    <a:pt x="10" y="117"/>
                  </a:cubicBezTo>
                  <a:cubicBezTo>
                    <a:pt x="10" y="120"/>
                    <a:pt x="10" y="123"/>
                    <a:pt x="10" y="126"/>
                  </a:cubicBezTo>
                  <a:cubicBezTo>
                    <a:pt x="10" y="127"/>
                    <a:pt x="15" y="130"/>
                    <a:pt x="13" y="130"/>
                  </a:cubicBezTo>
                  <a:cubicBezTo>
                    <a:pt x="13" y="130"/>
                    <a:pt x="9" y="131"/>
                    <a:pt x="11" y="132"/>
                  </a:cubicBezTo>
                  <a:cubicBezTo>
                    <a:pt x="13" y="132"/>
                    <a:pt x="13" y="133"/>
                    <a:pt x="12" y="135"/>
                  </a:cubicBezTo>
                  <a:cubicBezTo>
                    <a:pt x="11" y="137"/>
                    <a:pt x="11" y="139"/>
                    <a:pt x="11" y="142"/>
                  </a:cubicBezTo>
                  <a:cubicBezTo>
                    <a:pt x="11" y="144"/>
                    <a:pt x="9" y="145"/>
                    <a:pt x="8" y="147"/>
                  </a:cubicBezTo>
                  <a:cubicBezTo>
                    <a:pt x="7" y="148"/>
                    <a:pt x="8" y="150"/>
                    <a:pt x="8" y="152"/>
                  </a:cubicBezTo>
                  <a:cubicBezTo>
                    <a:pt x="8" y="153"/>
                    <a:pt x="6" y="156"/>
                    <a:pt x="5" y="156"/>
                  </a:cubicBezTo>
                  <a:cubicBezTo>
                    <a:pt x="0" y="158"/>
                    <a:pt x="3" y="164"/>
                    <a:pt x="4" y="167"/>
                  </a:cubicBezTo>
                  <a:cubicBezTo>
                    <a:pt x="5" y="169"/>
                    <a:pt x="8" y="166"/>
                    <a:pt x="8" y="170"/>
                  </a:cubicBezTo>
                  <a:cubicBezTo>
                    <a:pt x="8" y="171"/>
                    <a:pt x="7" y="174"/>
                    <a:pt x="9" y="175"/>
                  </a:cubicBezTo>
                  <a:cubicBezTo>
                    <a:pt x="10" y="176"/>
                    <a:pt x="11" y="176"/>
                    <a:pt x="13" y="176"/>
                  </a:cubicBezTo>
                  <a:cubicBezTo>
                    <a:pt x="15" y="177"/>
                    <a:pt x="18" y="177"/>
                    <a:pt x="20" y="177"/>
                  </a:cubicBezTo>
                  <a:cubicBezTo>
                    <a:pt x="21" y="177"/>
                    <a:pt x="22" y="177"/>
                    <a:pt x="23" y="178"/>
                  </a:cubicBezTo>
                  <a:cubicBezTo>
                    <a:pt x="23" y="177"/>
                    <a:pt x="24" y="177"/>
                    <a:pt x="25" y="177"/>
                  </a:cubicBezTo>
                  <a:cubicBezTo>
                    <a:pt x="25" y="178"/>
                    <a:pt x="27" y="179"/>
                    <a:pt x="27" y="179"/>
                  </a:cubicBezTo>
                  <a:cubicBezTo>
                    <a:pt x="28" y="179"/>
                    <a:pt x="26" y="176"/>
                    <a:pt x="26" y="175"/>
                  </a:cubicBezTo>
                  <a:cubicBezTo>
                    <a:pt x="24" y="173"/>
                    <a:pt x="24" y="171"/>
                    <a:pt x="24" y="169"/>
                  </a:cubicBezTo>
                  <a:cubicBezTo>
                    <a:pt x="24" y="167"/>
                    <a:pt x="24" y="166"/>
                    <a:pt x="27" y="164"/>
                  </a:cubicBezTo>
                  <a:cubicBezTo>
                    <a:pt x="29" y="163"/>
                    <a:pt x="25" y="163"/>
                    <a:pt x="25" y="163"/>
                  </a:cubicBezTo>
                  <a:cubicBezTo>
                    <a:pt x="25" y="163"/>
                    <a:pt x="27" y="162"/>
                    <a:pt x="26" y="162"/>
                  </a:cubicBezTo>
                  <a:cubicBezTo>
                    <a:pt x="27" y="162"/>
                    <a:pt x="27" y="163"/>
                    <a:pt x="28" y="163"/>
                  </a:cubicBezTo>
                  <a:cubicBezTo>
                    <a:pt x="29" y="164"/>
                    <a:pt x="30" y="163"/>
                    <a:pt x="31" y="163"/>
                  </a:cubicBezTo>
                  <a:cubicBezTo>
                    <a:pt x="32" y="161"/>
                    <a:pt x="31" y="159"/>
                    <a:pt x="31" y="157"/>
                  </a:cubicBezTo>
                  <a:cubicBezTo>
                    <a:pt x="32" y="155"/>
                    <a:pt x="34" y="154"/>
                    <a:pt x="37" y="153"/>
                  </a:cubicBezTo>
                  <a:cubicBezTo>
                    <a:pt x="38" y="152"/>
                    <a:pt x="39" y="152"/>
                    <a:pt x="40" y="151"/>
                  </a:cubicBezTo>
                  <a:cubicBezTo>
                    <a:pt x="41" y="150"/>
                    <a:pt x="39" y="149"/>
                    <a:pt x="39" y="149"/>
                  </a:cubicBezTo>
                  <a:cubicBezTo>
                    <a:pt x="39" y="148"/>
                    <a:pt x="42" y="147"/>
                    <a:pt x="41" y="145"/>
                  </a:cubicBezTo>
                  <a:cubicBezTo>
                    <a:pt x="40" y="143"/>
                    <a:pt x="36" y="145"/>
                    <a:pt x="35" y="143"/>
                  </a:cubicBezTo>
                  <a:cubicBezTo>
                    <a:pt x="34" y="142"/>
                    <a:pt x="33" y="142"/>
                    <a:pt x="32" y="140"/>
                  </a:cubicBezTo>
                  <a:cubicBezTo>
                    <a:pt x="31" y="138"/>
                    <a:pt x="33" y="135"/>
                    <a:pt x="34" y="134"/>
                  </a:cubicBezTo>
                  <a:cubicBezTo>
                    <a:pt x="36" y="133"/>
                    <a:pt x="37" y="131"/>
                    <a:pt x="39" y="131"/>
                  </a:cubicBezTo>
                  <a:cubicBezTo>
                    <a:pt x="41" y="130"/>
                    <a:pt x="41" y="132"/>
                    <a:pt x="42" y="129"/>
                  </a:cubicBezTo>
                  <a:cubicBezTo>
                    <a:pt x="42" y="127"/>
                    <a:pt x="44" y="126"/>
                    <a:pt x="43" y="124"/>
                  </a:cubicBezTo>
                  <a:cubicBezTo>
                    <a:pt x="42" y="121"/>
                    <a:pt x="47" y="121"/>
                    <a:pt x="48" y="119"/>
                  </a:cubicBezTo>
                  <a:cubicBezTo>
                    <a:pt x="48" y="119"/>
                    <a:pt x="43" y="115"/>
                    <a:pt x="48" y="116"/>
                  </a:cubicBezTo>
                  <a:cubicBezTo>
                    <a:pt x="49" y="117"/>
                    <a:pt x="49" y="118"/>
                    <a:pt x="50" y="118"/>
                  </a:cubicBezTo>
                  <a:cubicBezTo>
                    <a:pt x="52" y="118"/>
                    <a:pt x="52" y="115"/>
                    <a:pt x="51" y="114"/>
                  </a:cubicBezTo>
                  <a:cubicBezTo>
                    <a:pt x="51" y="113"/>
                    <a:pt x="49" y="115"/>
                    <a:pt x="49" y="115"/>
                  </a:cubicBezTo>
                  <a:cubicBezTo>
                    <a:pt x="47" y="115"/>
                    <a:pt x="45" y="114"/>
                    <a:pt x="45" y="113"/>
                  </a:cubicBezTo>
                  <a:cubicBezTo>
                    <a:pt x="45" y="112"/>
                    <a:pt x="43" y="105"/>
                    <a:pt x="45" y="105"/>
                  </a:cubicBezTo>
                  <a:cubicBezTo>
                    <a:pt x="48" y="106"/>
                    <a:pt x="50" y="108"/>
                    <a:pt x="54" y="108"/>
                  </a:cubicBezTo>
                  <a:cubicBezTo>
                    <a:pt x="55" y="108"/>
                    <a:pt x="56" y="107"/>
                    <a:pt x="57" y="107"/>
                  </a:cubicBezTo>
                  <a:cubicBezTo>
                    <a:pt x="59" y="105"/>
                    <a:pt x="57" y="104"/>
                    <a:pt x="58" y="102"/>
                  </a:cubicBezTo>
                  <a:cubicBezTo>
                    <a:pt x="58" y="101"/>
                    <a:pt x="59" y="100"/>
                    <a:pt x="59" y="100"/>
                  </a:cubicBezTo>
                  <a:cubicBezTo>
                    <a:pt x="60" y="98"/>
                    <a:pt x="59" y="98"/>
                    <a:pt x="59" y="97"/>
                  </a:cubicBezTo>
                  <a:cubicBezTo>
                    <a:pt x="58" y="96"/>
                    <a:pt x="58" y="94"/>
                    <a:pt x="59" y="94"/>
                  </a:cubicBezTo>
                  <a:cubicBezTo>
                    <a:pt x="61" y="94"/>
                    <a:pt x="60" y="96"/>
                    <a:pt x="60" y="96"/>
                  </a:cubicBezTo>
                  <a:cubicBezTo>
                    <a:pt x="59" y="95"/>
                    <a:pt x="65" y="95"/>
                    <a:pt x="65" y="95"/>
                  </a:cubicBezTo>
                  <a:cubicBezTo>
                    <a:pt x="69" y="95"/>
                    <a:pt x="72" y="93"/>
                    <a:pt x="76" y="93"/>
                  </a:cubicBezTo>
                  <a:cubicBezTo>
                    <a:pt x="77" y="92"/>
                    <a:pt x="80" y="91"/>
                    <a:pt x="82" y="90"/>
                  </a:cubicBezTo>
                  <a:cubicBezTo>
                    <a:pt x="83" y="89"/>
                    <a:pt x="83" y="88"/>
                    <a:pt x="84" y="87"/>
                  </a:cubicBezTo>
                  <a:cubicBezTo>
                    <a:pt x="85" y="86"/>
                    <a:pt x="86" y="85"/>
                    <a:pt x="87" y="83"/>
                  </a:cubicBezTo>
                  <a:cubicBezTo>
                    <a:pt x="87" y="80"/>
                    <a:pt x="85" y="80"/>
                    <a:pt x="83" y="78"/>
                  </a:cubicBezTo>
                  <a:cubicBezTo>
                    <a:pt x="82" y="76"/>
                    <a:pt x="85" y="75"/>
                    <a:pt x="83" y="73"/>
                  </a:cubicBezTo>
                  <a:cubicBezTo>
                    <a:pt x="82" y="72"/>
                    <a:pt x="78" y="71"/>
                    <a:pt x="78" y="69"/>
                  </a:cubicBezTo>
                  <a:cubicBezTo>
                    <a:pt x="78" y="69"/>
                    <a:pt x="78" y="68"/>
                    <a:pt x="79" y="68"/>
                  </a:cubicBezTo>
                  <a:cubicBezTo>
                    <a:pt x="79" y="67"/>
                    <a:pt x="78" y="67"/>
                    <a:pt x="78" y="66"/>
                  </a:cubicBezTo>
                  <a:cubicBezTo>
                    <a:pt x="78" y="65"/>
                    <a:pt x="77" y="63"/>
                    <a:pt x="78" y="62"/>
                  </a:cubicBezTo>
                  <a:cubicBezTo>
                    <a:pt x="79" y="61"/>
                    <a:pt x="77" y="63"/>
                    <a:pt x="78" y="62"/>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35" name="Freeform 776">
              <a:extLst>
                <a:ext uri="{FF2B5EF4-FFF2-40B4-BE49-F238E27FC236}">
                  <a16:creationId xmlns:a16="http://schemas.microsoft.com/office/drawing/2014/main" id="{164EDFD4-56A2-556D-3196-7A658C58D139}"/>
                </a:ext>
              </a:extLst>
            </p:cNvPr>
            <p:cNvSpPr>
              <a:spLocks/>
            </p:cNvSpPr>
            <p:nvPr/>
          </p:nvSpPr>
          <p:spPr bwMode="auto">
            <a:xfrm>
              <a:off x="6169398" y="1915481"/>
              <a:ext cx="1200533" cy="946788"/>
            </a:xfrm>
            <a:custGeom>
              <a:avLst/>
              <a:gdLst>
                <a:gd name="T0" fmla="*/ 33 w 305"/>
                <a:gd name="T1" fmla="*/ 54 h 227"/>
                <a:gd name="T2" fmla="*/ 1 w 305"/>
                <a:gd name="T3" fmla="*/ 63 h 227"/>
                <a:gd name="T4" fmla="*/ 19 w 305"/>
                <a:gd name="T5" fmla="*/ 72 h 227"/>
                <a:gd name="T6" fmla="*/ 24 w 305"/>
                <a:gd name="T7" fmla="*/ 75 h 227"/>
                <a:gd name="T8" fmla="*/ 20 w 305"/>
                <a:gd name="T9" fmla="*/ 81 h 227"/>
                <a:gd name="T10" fmla="*/ 36 w 305"/>
                <a:gd name="T11" fmla="*/ 86 h 227"/>
                <a:gd name="T12" fmla="*/ 73 w 305"/>
                <a:gd name="T13" fmla="*/ 93 h 227"/>
                <a:gd name="T14" fmla="*/ 87 w 305"/>
                <a:gd name="T15" fmla="*/ 112 h 227"/>
                <a:gd name="T16" fmla="*/ 88 w 305"/>
                <a:gd name="T17" fmla="*/ 122 h 227"/>
                <a:gd name="T18" fmla="*/ 89 w 305"/>
                <a:gd name="T19" fmla="*/ 131 h 227"/>
                <a:gd name="T20" fmla="*/ 104 w 305"/>
                <a:gd name="T21" fmla="*/ 129 h 227"/>
                <a:gd name="T22" fmla="*/ 106 w 305"/>
                <a:gd name="T23" fmla="*/ 135 h 227"/>
                <a:gd name="T24" fmla="*/ 106 w 305"/>
                <a:gd name="T25" fmla="*/ 144 h 227"/>
                <a:gd name="T26" fmla="*/ 109 w 305"/>
                <a:gd name="T27" fmla="*/ 155 h 227"/>
                <a:gd name="T28" fmla="*/ 106 w 305"/>
                <a:gd name="T29" fmla="*/ 160 h 227"/>
                <a:gd name="T30" fmla="*/ 100 w 305"/>
                <a:gd name="T31" fmla="*/ 162 h 227"/>
                <a:gd name="T32" fmla="*/ 112 w 305"/>
                <a:gd name="T33" fmla="*/ 165 h 227"/>
                <a:gd name="T34" fmla="*/ 112 w 305"/>
                <a:gd name="T35" fmla="*/ 169 h 227"/>
                <a:gd name="T36" fmla="*/ 107 w 305"/>
                <a:gd name="T37" fmla="*/ 172 h 227"/>
                <a:gd name="T38" fmla="*/ 107 w 305"/>
                <a:gd name="T39" fmla="*/ 180 h 227"/>
                <a:gd name="T40" fmla="*/ 110 w 305"/>
                <a:gd name="T41" fmla="*/ 192 h 227"/>
                <a:gd name="T42" fmla="*/ 114 w 305"/>
                <a:gd name="T43" fmla="*/ 193 h 227"/>
                <a:gd name="T44" fmla="*/ 120 w 305"/>
                <a:gd name="T45" fmla="*/ 210 h 227"/>
                <a:gd name="T46" fmla="*/ 138 w 305"/>
                <a:gd name="T47" fmla="*/ 219 h 227"/>
                <a:gd name="T48" fmla="*/ 142 w 305"/>
                <a:gd name="T49" fmla="*/ 224 h 227"/>
                <a:gd name="T50" fmla="*/ 151 w 305"/>
                <a:gd name="T51" fmla="*/ 214 h 227"/>
                <a:gd name="T52" fmla="*/ 156 w 305"/>
                <a:gd name="T53" fmla="*/ 200 h 227"/>
                <a:gd name="T54" fmla="*/ 163 w 305"/>
                <a:gd name="T55" fmla="*/ 192 h 227"/>
                <a:gd name="T56" fmla="*/ 173 w 305"/>
                <a:gd name="T57" fmla="*/ 179 h 227"/>
                <a:gd name="T58" fmla="*/ 193 w 305"/>
                <a:gd name="T59" fmla="*/ 173 h 227"/>
                <a:gd name="T60" fmla="*/ 216 w 305"/>
                <a:gd name="T61" fmla="*/ 160 h 227"/>
                <a:gd name="T62" fmla="*/ 232 w 305"/>
                <a:gd name="T63" fmla="*/ 142 h 227"/>
                <a:gd name="T64" fmla="*/ 234 w 305"/>
                <a:gd name="T65" fmla="*/ 130 h 227"/>
                <a:gd name="T66" fmla="*/ 253 w 305"/>
                <a:gd name="T67" fmla="*/ 129 h 227"/>
                <a:gd name="T68" fmla="*/ 233 w 305"/>
                <a:gd name="T69" fmla="*/ 119 h 227"/>
                <a:gd name="T70" fmla="*/ 238 w 305"/>
                <a:gd name="T71" fmla="*/ 113 h 227"/>
                <a:gd name="T72" fmla="*/ 262 w 305"/>
                <a:gd name="T73" fmla="*/ 112 h 227"/>
                <a:gd name="T74" fmla="*/ 258 w 305"/>
                <a:gd name="T75" fmla="*/ 106 h 227"/>
                <a:gd name="T76" fmla="*/ 266 w 305"/>
                <a:gd name="T77" fmla="*/ 95 h 227"/>
                <a:gd name="T78" fmla="*/ 253 w 305"/>
                <a:gd name="T79" fmla="*/ 80 h 227"/>
                <a:gd name="T80" fmla="*/ 263 w 305"/>
                <a:gd name="T81" fmla="*/ 66 h 227"/>
                <a:gd name="T82" fmla="*/ 268 w 305"/>
                <a:gd name="T83" fmla="*/ 51 h 227"/>
                <a:gd name="T84" fmla="*/ 283 w 305"/>
                <a:gd name="T85" fmla="*/ 38 h 227"/>
                <a:gd name="T86" fmla="*/ 291 w 305"/>
                <a:gd name="T87" fmla="*/ 33 h 227"/>
                <a:gd name="T88" fmla="*/ 259 w 305"/>
                <a:gd name="T89" fmla="*/ 28 h 227"/>
                <a:gd name="T90" fmla="*/ 238 w 305"/>
                <a:gd name="T91" fmla="*/ 21 h 227"/>
                <a:gd name="T92" fmla="*/ 256 w 305"/>
                <a:gd name="T93" fmla="*/ 14 h 227"/>
                <a:gd name="T94" fmla="*/ 206 w 305"/>
                <a:gd name="T95" fmla="*/ 8 h 227"/>
                <a:gd name="T96" fmla="*/ 213 w 305"/>
                <a:gd name="T97" fmla="*/ 0 h 227"/>
                <a:gd name="T98" fmla="*/ 173 w 305"/>
                <a:gd name="T99" fmla="*/ 8 h 227"/>
                <a:gd name="T100" fmla="*/ 155 w 305"/>
                <a:gd name="T101" fmla="*/ 10 h 227"/>
                <a:gd name="T102" fmla="*/ 154 w 305"/>
                <a:gd name="T103" fmla="*/ 11 h 227"/>
                <a:gd name="T104" fmla="*/ 140 w 305"/>
                <a:gd name="T105" fmla="*/ 14 h 227"/>
                <a:gd name="T106" fmla="*/ 111 w 305"/>
                <a:gd name="T107" fmla="*/ 14 h 227"/>
                <a:gd name="T108" fmla="*/ 98 w 305"/>
                <a:gd name="T109" fmla="*/ 23 h 227"/>
                <a:gd name="T110" fmla="*/ 73 w 305"/>
                <a:gd name="T111" fmla="*/ 21 h 227"/>
                <a:gd name="T112" fmla="*/ 55 w 305"/>
                <a:gd name="T113" fmla="*/ 3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5" h="227">
                  <a:moveTo>
                    <a:pt x="32" y="37"/>
                  </a:moveTo>
                  <a:cubicBezTo>
                    <a:pt x="31" y="38"/>
                    <a:pt x="26" y="40"/>
                    <a:pt x="27" y="41"/>
                  </a:cubicBezTo>
                  <a:cubicBezTo>
                    <a:pt x="28" y="42"/>
                    <a:pt x="30" y="42"/>
                    <a:pt x="32" y="43"/>
                  </a:cubicBezTo>
                  <a:cubicBezTo>
                    <a:pt x="34" y="43"/>
                    <a:pt x="36" y="43"/>
                    <a:pt x="39" y="43"/>
                  </a:cubicBezTo>
                  <a:cubicBezTo>
                    <a:pt x="39" y="43"/>
                    <a:pt x="44" y="42"/>
                    <a:pt x="45" y="42"/>
                  </a:cubicBezTo>
                  <a:cubicBezTo>
                    <a:pt x="44" y="42"/>
                    <a:pt x="42" y="43"/>
                    <a:pt x="41" y="44"/>
                  </a:cubicBezTo>
                  <a:cubicBezTo>
                    <a:pt x="40" y="45"/>
                    <a:pt x="39" y="46"/>
                    <a:pt x="40" y="48"/>
                  </a:cubicBezTo>
                  <a:cubicBezTo>
                    <a:pt x="42" y="50"/>
                    <a:pt x="36" y="55"/>
                    <a:pt x="33" y="54"/>
                  </a:cubicBezTo>
                  <a:cubicBezTo>
                    <a:pt x="32" y="53"/>
                    <a:pt x="30" y="54"/>
                    <a:pt x="28" y="54"/>
                  </a:cubicBezTo>
                  <a:cubicBezTo>
                    <a:pt x="27" y="53"/>
                    <a:pt x="25" y="54"/>
                    <a:pt x="24" y="54"/>
                  </a:cubicBezTo>
                  <a:cubicBezTo>
                    <a:pt x="23" y="54"/>
                    <a:pt x="21" y="54"/>
                    <a:pt x="20" y="56"/>
                  </a:cubicBezTo>
                  <a:cubicBezTo>
                    <a:pt x="19" y="57"/>
                    <a:pt x="18" y="57"/>
                    <a:pt x="16" y="57"/>
                  </a:cubicBezTo>
                  <a:cubicBezTo>
                    <a:pt x="13" y="58"/>
                    <a:pt x="10" y="59"/>
                    <a:pt x="7" y="59"/>
                  </a:cubicBezTo>
                  <a:cubicBezTo>
                    <a:pt x="6" y="59"/>
                    <a:pt x="4" y="58"/>
                    <a:pt x="4" y="59"/>
                  </a:cubicBezTo>
                  <a:cubicBezTo>
                    <a:pt x="3" y="60"/>
                    <a:pt x="0" y="60"/>
                    <a:pt x="0" y="62"/>
                  </a:cubicBezTo>
                  <a:cubicBezTo>
                    <a:pt x="0" y="63"/>
                    <a:pt x="1" y="62"/>
                    <a:pt x="1" y="63"/>
                  </a:cubicBezTo>
                  <a:cubicBezTo>
                    <a:pt x="1" y="63"/>
                    <a:pt x="0" y="64"/>
                    <a:pt x="0" y="64"/>
                  </a:cubicBezTo>
                  <a:cubicBezTo>
                    <a:pt x="0" y="65"/>
                    <a:pt x="2" y="67"/>
                    <a:pt x="3" y="68"/>
                  </a:cubicBezTo>
                  <a:cubicBezTo>
                    <a:pt x="3" y="68"/>
                    <a:pt x="4" y="67"/>
                    <a:pt x="4" y="67"/>
                  </a:cubicBezTo>
                  <a:cubicBezTo>
                    <a:pt x="5" y="66"/>
                    <a:pt x="6" y="67"/>
                    <a:pt x="7" y="68"/>
                  </a:cubicBezTo>
                  <a:cubicBezTo>
                    <a:pt x="8" y="68"/>
                    <a:pt x="13" y="69"/>
                    <a:pt x="13" y="67"/>
                  </a:cubicBezTo>
                  <a:cubicBezTo>
                    <a:pt x="13" y="68"/>
                    <a:pt x="12" y="68"/>
                    <a:pt x="13" y="69"/>
                  </a:cubicBezTo>
                  <a:cubicBezTo>
                    <a:pt x="13" y="70"/>
                    <a:pt x="15" y="71"/>
                    <a:pt x="16" y="71"/>
                  </a:cubicBezTo>
                  <a:cubicBezTo>
                    <a:pt x="17" y="72"/>
                    <a:pt x="18" y="72"/>
                    <a:pt x="19" y="72"/>
                  </a:cubicBezTo>
                  <a:cubicBezTo>
                    <a:pt x="21" y="72"/>
                    <a:pt x="21" y="70"/>
                    <a:pt x="22" y="71"/>
                  </a:cubicBezTo>
                  <a:cubicBezTo>
                    <a:pt x="24" y="71"/>
                    <a:pt x="27" y="71"/>
                    <a:pt x="28" y="71"/>
                  </a:cubicBezTo>
                  <a:cubicBezTo>
                    <a:pt x="29" y="71"/>
                    <a:pt x="29" y="70"/>
                    <a:pt x="30" y="69"/>
                  </a:cubicBezTo>
                  <a:cubicBezTo>
                    <a:pt x="31" y="69"/>
                    <a:pt x="34" y="71"/>
                    <a:pt x="34" y="72"/>
                  </a:cubicBezTo>
                  <a:cubicBezTo>
                    <a:pt x="34" y="73"/>
                    <a:pt x="24" y="72"/>
                    <a:pt x="22" y="73"/>
                  </a:cubicBezTo>
                  <a:cubicBezTo>
                    <a:pt x="20" y="73"/>
                    <a:pt x="23" y="74"/>
                    <a:pt x="24" y="74"/>
                  </a:cubicBezTo>
                  <a:cubicBezTo>
                    <a:pt x="26" y="75"/>
                    <a:pt x="27" y="74"/>
                    <a:pt x="29" y="75"/>
                  </a:cubicBezTo>
                  <a:cubicBezTo>
                    <a:pt x="28" y="74"/>
                    <a:pt x="26" y="75"/>
                    <a:pt x="24" y="75"/>
                  </a:cubicBezTo>
                  <a:cubicBezTo>
                    <a:pt x="21" y="75"/>
                    <a:pt x="18" y="74"/>
                    <a:pt x="15" y="74"/>
                  </a:cubicBezTo>
                  <a:cubicBezTo>
                    <a:pt x="13" y="74"/>
                    <a:pt x="9" y="74"/>
                    <a:pt x="9" y="76"/>
                  </a:cubicBezTo>
                  <a:cubicBezTo>
                    <a:pt x="8" y="77"/>
                    <a:pt x="11" y="78"/>
                    <a:pt x="12" y="78"/>
                  </a:cubicBezTo>
                  <a:cubicBezTo>
                    <a:pt x="13" y="78"/>
                    <a:pt x="15" y="77"/>
                    <a:pt x="15" y="77"/>
                  </a:cubicBezTo>
                  <a:cubicBezTo>
                    <a:pt x="16" y="78"/>
                    <a:pt x="15" y="78"/>
                    <a:pt x="15" y="79"/>
                  </a:cubicBezTo>
                  <a:cubicBezTo>
                    <a:pt x="16" y="80"/>
                    <a:pt x="18" y="80"/>
                    <a:pt x="19" y="80"/>
                  </a:cubicBezTo>
                  <a:cubicBezTo>
                    <a:pt x="21" y="80"/>
                    <a:pt x="23" y="80"/>
                    <a:pt x="25" y="80"/>
                  </a:cubicBezTo>
                  <a:cubicBezTo>
                    <a:pt x="25" y="80"/>
                    <a:pt x="21" y="81"/>
                    <a:pt x="20" y="81"/>
                  </a:cubicBezTo>
                  <a:cubicBezTo>
                    <a:pt x="16" y="82"/>
                    <a:pt x="19" y="84"/>
                    <a:pt x="21" y="85"/>
                  </a:cubicBezTo>
                  <a:cubicBezTo>
                    <a:pt x="23" y="86"/>
                    <a:pt x="25" y="86"/>
                    <a:pt x="27" y="87"/>
                  </a:cubicBezTo>
                  <a:cubicBezTo>
                    <a:pt x="27" y="87"/>
                    <a:pt x="31" y="87"/>
                    <a:pt x="31" y="87"/>
                  </a:cubicBezTo>
                  <a:cubicBezTo>
                    <a:pt x="31" y="87"/>
                    <a:pt x="29" y="86"/>
                    <a:pt x="29" y="85"/>
                  </a:cubicBezTo>
                  <a:cubicBezTo>
                    <a:pt x="29" y="84"/>
                    <a:pt x="31" y="85"/>
                    <a:pt x="31" y="85"/>
                  </a:cubicBezTo>
                  <a:cubicBezTo>
                    <a:pt x="32" y="86"/>
                    <a:pt x="33" y="85"/>
                    <a:pt x="34" y="84"/>
                  </a:cubicBezTo>
                  <a:cubicBezTo>
                    <a:pt x="34" y="84"/>
                    <a:pt x="35" y="83"/>
                    <a:pt x="36" y="83"/>
                  </a:cubicBezTo>
                  <a:cubicBezTo>
                    <a:pt x="37" y="84"/>
                    <a:pt x="36" y="86"/>
                    <a:pt x="36" y="86"/>
                  </a:cubicBezTo>
                  <a:cubicBezTo>
                    <a:pt x="37" y="87"/>
                    <a:pt x="40" y="85"/>
                    <a:pt x="41" y="85"/>
                  </a:cubicBezTo>
                  <a:cubicBezTo>
                    <a:pt x="43" y="84"/>
                    <a:pt x="43" y="84"/>
                    <a:pt x="44" y="85"/>
                  </a:cubicBezTo>
                  <a:cubicBezTo>
                    <a:pt x="45" y="86"/>
                    <a:pt x="46" y="84"/>
                    <a:pt x="47" y="84"/>
                  </a:cubicBezTo>
                  <a:cubicBezTo>
                    <a:pt x="48" y="83"/>
                    <a:pt x="50" y="84"/>
                    <a:pt x="51" y="84"/>
                  </a:cubicBezTo>
                  <a:cubicBezTo>
                    <a:pt x="54" y="84"/>
                    <a:pt x="58" y="85"/>
                    <a:pt x="61" y="86"/>
                  </a:cubicBezTo>
                  <a:cubicBezTo>
                    <a:pt x="63" y="86"/>
                    <a:pt x="65" y="88"/>
                    <a:pt x="67" y="88"/>
                  </a:cubicBezTo>
                  <a:cubicBezTo>
                    <a:pt x="69" y="88"/>
                    <a:pt x="71" y="89"/>
                    <a:pt x="72" y="90"/>
                  </a:cubicBezTo>
                  <a:cubicBezTo>
                    <a:pt x="74" y="91"/>
                    <a:pt x="73" y="92"/>
                    <a:pt x="73" y="93"/>
                  </a:cubicBezTo>
                  <a:cubicBezTo>
                    <a:pt x="73" y="94"/>
                    <a:pt x="75" y="96"/>
                    <a:pt x="76" y="96"/>
                  </a:cubicBezTo>
                  <a:cubicBezTo>
                    <a:pt x="77" y="97"/>
                    <a:pt x="79" y="96"/>
                    <a:pt x="80" y="97"/>
                  </a:cubicBezTo>
                  <a:cubicBezTo>
                    <a:pt x="80" y="99"/>
                    <a:pt x="82" y="100"/>
                    <a:pt x="83" y="101"/>
                  </a:cubicBezTo>
                  <a:cubicBezTo>
                    <a:pt x="84" y="102"/>
                    <a:pt x="83" y="104"/>
                    <a:pt x="84" y="105"/>
                  </a:cubicBezTo>
                  <a:cubicBezTo>
                    <a:pt x="84" y="106"/>
                    <a:pt x="86" y="107"/>
                    <a:pt x="86" y="109"/>
                  </a:cubicBezTo>
                  <a:cubicBezTo>
                    <a:pt x="86" y="110"/>
                    <a:pt x="85" y="110"/>
                    <a:pt x="86" y="111"/>
                  </a:cubicBezTo>
                  <a:cubicBezTo>
                    <a:pt x="86" y="111"/>
                    <a:pt x="87" y="112"/>
                    <a:pt x="87" y="112"/>
                  </a:cubicBezTo>
                  <a:cubicBezTo>
                    <a:pt x="87" y="112"/>
                    <a:pt x="87" y="112"/>
                    <a:pt x="87" y="112"/>
                  </a:cubicBezTo>
                  <a:cubicBezTo>
                    <a:pt x="88" y="111"/>
                    <a:pt x="90" y="113"/>
                    <a:pt x="89" y="114"/>
                  </a:cubicBezTo>
                  <a:cubicBezTo>
                    <a:pt x="88" y="115"/>
                    <a:pt x="88" y="115"/>
                    <a:pt x="88" y="117"/>
                  </a:cubicBezTo>
                  <a:cubicBezTo>
                    <a:pt x="88" y="116"/>
                    <a:pt x="90" y="115"/>
                    <a:pt x="91" y="117"/>
                  </a:cubicBezTo>
                  <a:cubicBezTo>
                    <a:pt x="91" y="118"/>
                    <a:pt x="91" y="118"/>
                    <a:pt x="91" y="119"/>
                  </a:cubicBezTo>
                  <a:cubicBezTo>
                    <a:pt x="91" y="119"/>
                    <a:pt x="91" y="121"/>
                    <a:pt x="91" y="120"/>
                  </a:cubicBezTo>
                  <a:cubicBezTo>
                    <a:pt x="91" y="121"/>
                    <a:pt x="93" y="121"/>
                    <a:pt x="93" y="121"/>
                  </a:cubicBezTo>
                  <a:cubicBezTo>
                    <a:pt x="92" y="120"/>
                    <a:pt x="89" y="126"/>
                    <a:pt x="90" y="122"/>
                  </a:cubicBezTo>
                  <a:cubicBezTo>
                    <a:pt x="90" y="122"/>
                    <a:pt x="88" y="121"/>
                    <a:pt x="88" y="122"/>
                  </a:cubicBezTo>
                  <a:cubicBezTo>
                    <a:pt x="88" y="122"/>
                    <a:pt x="89" y="122"/>
                    <a:pt x="89" y="122"/>
                  </a:cubicBezTo>
                  <a:cubicBezTo>
                    <a:pt x="89" y="123"/>
                    <a:pt x="86" y="123"/>
                    <a:pt x="87" y="124"/>
                  </a:cubicBezTo>
                  <a:cubicBezTo>
                    <a:pt x="87" y="124"/>
                    <a:pt x="90" y="125"/>
                    <a:pt x="89" y="125"/>
                  </a:cubicBezTo>
                  <a:cubicBezTo>
                    <a:pt x="87" y="127"/>
                    <a:pt x="91" y="127"/>
                    <a:pt x="92" y="126"/>
                  </a:cubicBezTo>
                  <a:cubicBezTo>
                    <a:pt x="91" y="127"/>
                    <a:pt x="90" y="127"/>
                    <a:pt x="88" y="127"/>
                  </a:cubicBezTo>
                  <a:cubicBezTo>
                    <a:pt x="88" y="127"/>
                    <a:pt x="86" y="129"/>
                    <a:pt x="86" y="129"/>
                  </a:cubicBezTo>
                  <a:cubicBezTo>
                    <a:pt x="86" y="129"/>
                    <a:pt x="87" y="130"/>
                    <a:pt x="87" y="130"/>
                  </a:cubicBezTo>
                  <a:cubicBezTo>
                    <a:pt x="89" y="131"/>
                    <a:pt x="88" y="131"/>
                    <a:pt x="89" y="131"/>
                  </a:cubicBezTo>
                  <a:cubicBezTo>
                    <a:pt x="90" y="131"/>
                    <a:pt x="94" y="133"/>
                    <a:pt x="95" y="131"/>
                  </a:cubicBezTo>
                  <a:cubicBezTo>
                    <a:pt x="95" y="128"/>
                    <a:pt x="97" y="129"/>
                    <a:pt x="98" y="128"/>
                  </a:cubicBezTo>
                  <a:cubicBezTo>
                    <a:pt x="98" y="128"/>
                    <a:pt x="96" y="122"/>
                    <a:pt x="96" y="122"/>
                  </a:cubicBezTo>
                  <a:cubicBezTo>
                    <a:pt x="96" y="123"/>
                    <a:pt x="98" y="126"/>
                    <a:pt x="98" y="126"/>
                  </a:cubicBezTo>
                  <a:cubicBezTo>
                    <a:pt x="99" y="128"/>
                    <a:pt x="100" y="126"/>
                    <a:pt x="101" y="126"/>
                  </a:cubicBezTo>
                  <a:cubicBezTo>
                    <a:pt x="101" y="126"/>
                    <a:pt x="98" y="130"/>
                    <a:pt x="98" y="130"/>
                  </a:cubicBezTo>
                  <a:cubicBezTo>
                    <a:pt x="98" y="130"/>
                    <a:pt x="102" y="129"/>
                    <a:pt x="102" y="129"/>
                  </a:cubicBezTo>
                  <a:cubicBezTo>
                    <a:pt x="103" y="129"/>
                    <a:pt x="104" y="129"/>
                    <a:pt x="104" y="129"/>
                  </a:cubicBezTo>
                  <a:cubicBezTo>
                    <a:pt x="105" y="129"/>
                    <a:pt x="106" y="128"/>
                    <a:pt x="107" y="128"/>
                  </a:cubicBezTo>
                  <a:cubicBezTo>
                    <a:pt x="107" y="129"/>
                    <a:pt x="106" y="130"/>
                    <a:pt x="105" y="130"/>
                  </a:cubicBezTo>
                  <a:cubicBezTo>
                    <a:pt x="104" y="130"/>
                    <a:pt x="102" y="130"/>
                    <a:pt x="101" y="131"/>
                  </a:cubicBezTo>
                  <a:cubicBezTo>
                    <a:pt x="100" y="132"/>
                    <a:pt x="103" y="131"/>
                    <a:pt x="103" y="131"/>
                  </a:cubicBezTo>
                  <a:cubicBezTo>
                    <a:pt x="105" y="131"/>
                    <a:pt x="107" y="131"/>
                    <a:pt x="109" y="131"/>
                  </a:cubicBezTo>
                  <a:cubicBezTo>
                    <a:pt x="108" y="131"/>
                    <a:pt x="104" y="131"/>
                    <a:pt x="104" y="132"/>
                  </a:cubicBezTo>
                  <a:cubicBezTo>
                    <a:pt x="104" y="132"/>
                    <a:pt x="106" y="133"/>
                    <a:pt x="106" y="134"/>
                  </a:cubicBezTo>
                  <a:cubicBezTo>
                    <a:pt x="106" y="134"/>
                    <a:pt x="106" y="135"/>
                    <a:pt x="106" y="135"/>
                  </a:cubicBezTo>
                  <a:cubicBezTo>
                    <a:pt x="106" y="136"/>
                    <a:pt x="105" y="136"/>
                    <a:pt x="106" y="137"/>
                  </a:cubicBezTo>
                  <a:cubicBezTo>
                    <a:pt x="106" y="137"/>
                    <a:pt x="108" y="136"/>
                    <a:pt x="109" y="136"/>
                  </a:cubicBezTo>
                  <a:cubicBezTo>
                    <a:pt x="110" y="136"/>
                    <a:pt x="109" y="136"/>
                    <a:pt x="110" y="137"/>
                  </a:cubicBezTo>
                  <a:cubicBezTo>
                    <a:pt x="111" y="138"/>
                    <a:pt x="111" y="139"/>
                    <a:pt x="112" y="140"/>
                  </a:cubicBezTo>
                  <a:cubicBezTo>
                    <a:pt x="112" y="141"/>
                    <a:pt x="109" y="141"/>
                    <a:pt x="109" y="141"/>
                  </a:cubicBezTo>
                  <a:cubicBezTo>
                    <a:pt x="105" y="138"/>
                    <a:pt x="99" y="136"/>
                    <a:pt x="95" y="137"/>
                  </a:cubicBezTo>
                  <a:cubicBezTo>
                    <a:pt x="91" y="137"/>
                    <a:pt x="96" y="140"/>
                    <a:pt x="98" y="140"/>
                  </a:cubicBezTo>
                  <a:cubicBezTo>
                    <a:pt x="101" y="141"/>
                    <a:pt x="103" y="144"/>
                    <a:pt x="106" y="144"/>
                  </a:cubicBezTo>
                  <a:cubicBezTo>
                    <a:pt x="107" y="144"/>
                    <a:pt x="108" y="143"/>
                    <a:pt x="110" y="143"/>
                  </a:cubicBezTo>
                  <a:cubicBezTo>
                    <a:pt x="110" y="144"/>
                    <a:pt x="113" y="144"/>
                    <a:pt x="113" y="144"/>
                  </a:cubicBezTo>
                  <a:cubicBezTo>
                    <a:pt x="114" y="145"/>
                    <a:pt x="113" y="146"/>
                    <a:pt x="113" y="146"/>
                  </a:cubicBezTo>
                  <a:cubicBezTo>
                    <a:pt x="110" y="147"/>
                    <a:pt x="114" y="148"/>
                    <a:pt x="113" y="149"/>
                  </a:cubicBezTo>
                  <a:cubicBezTo>
                    <a:pt x="113" y="150"/>
                    <a:pt x="111" y="149"/>
                    <a:pt x="111" y="151"/>
                  </a:cubicBezTo>
                  <a:cubicBezTo>
                    <a:pt x="111" y="152"/>
                    <a:pt x="113" y="152"/>
                    <a:pt x="113" y="152"/>
                  </a:cubicBezTo>
                  <a:cubicBezTo>
                    <a:pt x="112" y="153"/>
                    <a:pt x="110" y="151"/>
                    <a:pt x="110" y="152"/>
                  </a:cubicBezTo>
                  <a:cubicBezTo>
                    <a:pt x="109" y="153"/>
                    <a:pt x="109" y="154"/>
                    <a:pt x="109" y="155"/>
                  </a:cubicBezTo>
                  <a:cubicBezTo>
                    <a:pt x="109" y="155"/>
                    <a:pt x="111" y="155"/>
                    <a:pt x="111" y="155"/>
                  </a:cubicBezTo>
                  <a:cubicBezTo>
                    <a:pt x="111" y="156"/>
                    <a:pt x="109" y="157"/>
                    <a:pt x="108" y="157"/>
                  </a:cubicBezTo>
                  <a:cubicBezTo>
                    <a:pt x="107" y="157"/>
                    <a:pt x="106" y="157"/>
                    <a:pt x="105" y="157"/>
                  </a:cubicBezTo>
                  <a:cubicBezTo>
                    <a:pt x="104" y="156"/>
                    <a:pt x="103" y="156"/>
                    <a:pt x="102" y="157"/>
                  </a:cubicBezTo>
                  <a:cubicBezTo>
                    <a:pt x="101" y="158"/>
                    <a:pt x="101" y="157"/>
                    <a:pt x="100" y="158"/>
                  </a:cubicBezTo>
                  <a:cubicBezTo>
                    <a:pt x="100" y="158"/>
                    <a:pt x="103" y="161"/>
                    <a:pt x="104" y="161"/>
                  </a:cubicBezTo>
                  <a:cubicBezTo>
                    <a:pt x="104" y="160"/>
                    <a:pt x="104" y="160"/>
                    <a:pt x="103" y="160"/>
                  </a:cubicBezTo>
                  <a:cubicBezTo>
                    <a:pt x="103" y="160"/>
                    <a:pt x="106" y="160"/>
                    <a:pt x="106" y="160"/>
                  </a:cubicBezTo>
                  <a:cubicBezTo>
                    <a:pt x="106" y="160"/>
                    <a:pt x="111" y="158"/>
                    <a:pt x="111" y="159"/>
                  </a:cubicBezTo>
                  <a:cubicBezTo>
                    <a:pt x="110" y="159"/>
                    <a:pt x="109" y="159"/>
                    <a:pt x="108" y="160"/>
                  </a:cubicBezTo>
                  <a:cubicBezTo>
                    <a:pt x="109" y="159"/>
                    <a:pt x="111" y="161"/>
                    <a:pt x="110" y="161"/>
                  </a:cubicBezTo>
                  <a:cubicBezTo>
                    <a:pt x="111" y="161"/>
                    <a:pt x="114" y="162"/>
                    <a:pt x="115" y="162"/>
                  </a:cubicBezTo>
                  <a:cubicBezTo>
                    <a:pt x="114" y="162"/>
                    <a:pt x="112" y="162"/>
                    <a:pt x="112" y="162"/>
                  </a:cubicBezTo>
                  <a:cubicBezTo>
                    <a:pt x="112" y="162"/>
                    <a:pt x="116" y="165"/>
                    <a:pt x="116" y="165"/>
                  </a:cubicBezTo>
                  <a:cubicBezTo>
                    <a:pt x="113" y="165"/>
                    <a:pt x="111" y="161"/>
                    <a:pt x="108" y="161"/>
                  </a:cubicBezTo>
                  <a:cubicBezTo>
                    <a:pt x="106" y="161"/>
                    <a:pt x="101" y="160"/>
                    <a:pt x="100" y="162"/>
                  </a:cubicBezTo>
                  <a:cubicBezTo>
                    <a:pt x="100" y="163"/>
                    <a:pt x="99" y="163"/>
                    <a:pt x="98" y="164"/>
                  </a:cubicBezTo>
                  <a:cubicBezTo>
                    <a:pt x="97" y="164"/>
                    <a:pt x="97" y="166"/>
                    <a:pt x="98" y="165"/>
                  </a:cubicBezTo>
                  <a:cubicBezTo>
                    <a:pt x="100" y="165"/>
                    <a:pt x="102" y="164"/>
                    <a:pt x="103" y="162"/>
                  </a:cubicBezTo>
                  <a:cubicBezTo>
                    <a:pt x="103" y="163"/>
                    <a:pt x="105" y="163"/>
                    <a:pt x="105" y="163"/>
                  </a:cubicBezTo>
                  <a:cubicBezTo>
                    <a:pt x="106" y="163"/>
                    <a:pt x="108" y="166"/>
                    <a:pt x="108" y="163"/>
                  </a:cubicBezTo>
                  <a:cubicBezTo>
                    <a:pt x="108" y="162"/>
                    <a:pt x="110" y="164"/>
                    <a:pt x="110" y="164"/>
                  </a:cubicBezTo>
                  <a:cubicBezTo>
                    <a:pt x="110" y="164"/>
                    <a:pt x="114" y="164"/>
                    <a:pt x="113" y="165"/>
                  </a:cubicBezTo>
                  <a:cubicBezTo>
                    <a:pt x="113" y="165"/>
                    <a:pt x="112" y="165"/>
                    <a:pt x="112" y="165"/>
                  </a:cubicBezTo>
                  <a:cubicBezTo>
                    <a:pt x="112" y="165"/>
                    <a:pt x="114" y="166"/>
                    <a:pt x="114" y="166"/>
                  </a:cubicBezTo>
                  <a:cubicBezTo>
                    <a:pt x="113" y="166"/>
                    <a:pt x="111" y="166"/>
                    <a:pt x="110" y="165"/>
                  </a:cubicBezTo>
                  <a:cubicBezTo>
                    <a:pt x="109" y="164"/>
                    <a:pt x="109" y="165"/>
                    <a:pt x="109" y="166"/>
                  </a:cubicBezTo>
                  <a:cubicBezTo>
                    <a:pt x="109" y="165"/>
                    <a:pt x="103" y="164"/>
                    <a:pt x="102" y="164"/>
                  </a:cubicBezTo>
                  <a:cubicBezTo>
                    <a:pt x="101" y="164"/>
                    <a:pt x="95" y="166"/>
                    <a:pt x="96" y="168"/>
                  </a:cubicBezTo>
                  <a:cubicBezTo>
                    <a:pt x="97" y="169"/>
                    <a:pt x="103" y="167"/>
                    <a:pt x="104" y="167"/>
                  </a:cubicBezTo>
                  <a:cubicBezTo>
                    <a:pt x="105" y="167"/>
                    <a:pt x="107" y="167"/>
                    <a:pt x="108" y="168"/>
                  </a:cubicBezTo>
                  <a:cubicBezTo>
                    <a:pt x="108" y="168"/>
                    <a:pt x="112" y="169"/>
                    <a:pt x="112" y="169"/>
                  </a:cubicBezTo>
                  <a:cubicBezTo>
                    <a:pt x="112" y="170"/>
                    <a:pt x="107" y="168"/>
                    <a:pt x="107" y="168"/>
                  </a:cubicBezTo>
                  <a:cubicBezTo>
                    <a:pt x="105" y="167"/>
                    <a:pt x="102" y="168"/>
                    <a:pt x="100" y="168"/>
                  </a:cubicBezTo>
                  <a:cubicBezTo>
                    <a:pt x="93" y="170"/>
                    <a:pt x="101" y="172"/>
                    <a:pt x="103" y="171"/>
                  </a:cubicBezTo>
                  <a:cubicBezTo>
                    <a:pt x="102" y="172"/>
                    <a:pt x="101" y="173"/>
                    <a:pt x="99" y="173"/>
                  </a:cubicBezTo>
                  <a:cubicBezTo>
                    <a:pt x="96" y="174"/>
                    <a:pt x="101" y="175"/>
                    <a:pt x="101" y="175"/>
                  </a:cubicBezTo>
                  <a:cubicBezTo>
                    <a:pt x="101" y="175"/>
                    <a:pt x="97" y="174"/>
                    <a:pt x="97" y="176"/>
                  </a:cubicBezTo>
                  <a:cubicBezTo>
                    <a:pt x="97" y="179"/>
                    <a:pt x="99" y="177"/>
                    <a:pt x="101" y="176"/>
                  </a:cubicBezTo>
                  <a:cubicBezTo>
                    <a:pt x="103" y="175"/>
                    <a:pt x="105" y="173"/>
                    <a:pt x="107" y="172"/>
                  </a:cubicBezTo>
                  <a:cubicBezTo>
                    <a:pt x="108" y="172"/>
                    <a:pt x="114" y="169"/>
                    <a:pt x="114" y="171"/>
                  </a:cubicBezTo>
                  <a:cubicBezTo>
                    <a:pt x="114" y="171"/>
                    <a:pt x="111" y="171"/>
                    <a:pt x="111" y="171"/>
                  </a:cubicBezTo>
                  <a:cubicBezTo>
                    <a:pt x="111" y="171"/>
                    <a:pt x="113" y="171"/>
                    <a:pt x="114" y="172"/>
                  </a:cubicBezTo>
                  <a:cubicBezTo>
                    <a:pt x="111" y="170"/>
                    <a:pt x="98" y="178"/>
                    <a:pt x="99" y="179"/>
                  </a:cubicBezTo>
                  <a:cubicBezTo>
                    <a:pt x="99" y="180"/>
                    <a:pt x="105" y="178"/>
                    <a:pt x="106" y="178"/>
                  </a:cubicBezTo>
                  <a:cubicBezTo>
                    <a:pt x="106" y="178"/>
                    <a:pt x="102" y="179"/>
                    <a:pt x="101" y="180"/>
                  </a:cubicBezTo>
                  <a:cubicBezTo>
                    <a:pt x="101" y="180"/>
                    <a:pt x="103" y="184"/>
                    <a:pt x="104" y="183"/>
                  </a:cubicBezTo>
                  <a:cubicBezTo>
                    <a:pt x="105" y="182"/>
                    <a:pt x="106" y="180"/>
                    <a:pt x="107" y="180"/>
                  </a:cubicBezTo>
                  <a:cubicBezTo>
                    <a:pt x="108" y="180"/>
                    <a:pt x="112" y="181"/>
                    <a:pt x="112" y="181"/>
                  </a:cubicBezTo>
                  <a:cubicBezTo>
                    <a:pt x="112" y="181"/>
                    <a:pt x="108" y="181"/>
                    <a:pt x="108" y="181"/>
                  </a:cubicBezTo>
                  <a:cubicBezTo>
                    <a:pt x="106" y="181"/>
                    <a:pt x="105" y="182"/>
                    <a:pt x="104" y="183"/>
                  </a:cubicBezTo>
                  <a:cubicBezTo>
                    <a:pt x="104" y="184"/>
                    <a:pt x="104" y="185"/>
                    <a:pt x="104" y="186"/>
                  </a:cubicBezTo>
                  <a:cubicBezTo>
                    <a:pt x="105" y="189"/>
                    <a:pt x="105" y="188"/>
                    <a:pt x="107" y="187"/>
                  </a:cubicBezTo>
                  <a:cubicBezTo>
                    <a:pt x="106" y="188"/>
                    <a:pt x="105" y="192"/>
                    <a:pt x="106" y="193"/>
                  </a:cubicBezTo>
                  <a:cubicBezTo>
                    <a:pt x="106" y="193"/>
                    <a:pt x="109" y="189"/>
                    <a:pt x="110" y="189"/>
                  </a:cubicBezTo>
                  <a:cubicBezTo>
                    <a:pt x="110" y="190"/>
                    <a:pt x="109" y="191"/>
                    <a:pt x="110" y="192"/>
                  </a:cubicBezTo>
                  <a:cubicBezTo>
                    <a:pt x="110" y="193"/>
                    <a:pt x="111" y="191"/>
                    <a:pt x="112" y="191"/>
                  </a:cubicBezTo>
                  <a:cubicBezTo>
                    <a:pt x="114" y="189"/>
                    <a:pt x="110" y="187"/>
                    <a:pt x="110" y="186"/>
                  </a:cubicBezTo>
                  <a:cubicBezTo>
                    <a:pt x="110" y="186"/>
                    <a:pt x="112" y="189"/>
                    <a:pt x="113" y="189"/>
                  </a:cubicBezTo>
                  <a:cubicBezTo>
                    <a:pt x="114" y="190"/>
                    <a:pt x="114" y="189"/>
                    <a:pt x="115" y="188"/>
                  </a:cubicBezTo>
                  <a:cubicBezTo>
                    <a:pt x="114" y="188"/>
                    <a:pt x="117" y="191"/>
                    <a:pt x="116" y="192"/>
                  </a:cubicBezTo>
                  <a:cubicBezTo>
                    <a:pt x="117" y="191"/>
                    <a:pt x="114" y="189"/>
                    <a:pt x="114" y="191"/>
                  </a:cubicBezTo>
                  <a:cubicBezTo>
                    <a:pt x="114" y="193"/>
                    <a:pt x="116" y="195"/>
                    <a:pt x="114" y="196"/>
                  </a:cubicBezTo>
                  <a:cubicBezTo>
                    <a:pt x="114" y="196"/>
                    <a:pt x="114" y="193"/>
                    <a:pt x="114" y="193"/>
                  </a:cubicBezTo>
                  <a:cubicBezTo>
                    <a:pt x="114" y="192"/>
                    <a:pt x="112" y="194"/>
                    <a:pt x="111" y="194"/>
                  </a:cubicBezTo>
                  <a:cubicBezTo>
                    <a:pt x="110" y="194"/>
                    <a:pt x="109" y="196"/>
                    <a:pt x="109" y="197"/>
                  </a:cubicBezTo>
                  <a:cubicBezTo>
                    <a:pt x="108" y="199"/>
                    <a:pt x="111" y="197"/>
                    <a:pt x="111" y="198"/>
                  </a:cubicBezTo>
                  <a:cubicBezTo>
                    <a:pt x="112" y="199"/>
                    <a:pt x="110" y="200"/>
                    <a:pt x="110" y="200"/>
                  </a:cubicBezTo>
                  <a:cubicBezTo>
                    <a:pt x="110" y="200"/>
                    <a:pt x="112" y="199"/>
                    <a:pt x="113" y="201"/>
                  </a:cubicBezTo>
                  <a:cubicBezTo>
                    <a:pt x="113" y="203"/>
                    <a:pt x="115" y="204"/>
                    <a:pt x="115" y="205"/>
                  </a:cubicBezTo>
                  <a:cubicBezTo>
                    <a:pt x="114" y="207"/>
                    <a:pt x="115" y="207"/>
                    <a:pt x="117" y="209"/>
                  </a:cubicBezTo>
                  <a:cubicBezTo>
                    <a:pt x="118" y="210"/>
                    <a:pt x="119" y="212"/>
                    <a:pt x="120" y="210"/>
                  </a:cubicBezTo>
                  <a:cubicBezTo>
                    <a:pt x="120" y="210"/>
                    <a:pt x="121" y="215"/>
                    <a:pt x="122" y="215"/>
                  </a:cubicBezTo>
                  <a:cubicBezTo>
                    <a:pt x="123" y="216"/>
                    <a:pt x="122" y="215"/>
                    <a:pt x="123" y="215"/>
                  </a:cubicBezTo>
                  <a:cubicBezTo>
                    <a:pt x="124" y="216"/>
                    <a:pt x="125" y="217"/>
                    <a:pt x="126" y="218"/>
                  </a:cubicBezTo>
                  <a:cubicBezTo>
                    <a:pt x="128" y="219"/>
                    <a:pt x="130" y="220"/>
                    <a:pt x="132" y="219"/>
                  </a:cubicBezTo>
                  <a:cubicBezTo>
                    <a:pt x="133" y="219"/>
                    <a:pt x="136" y="219"/>
                    <a:pt x="136" y="218"/>
                  </a:cubicBezTo>
                  <a:cubicBezTo>
                    <a:pt x="136" y="218"/>
                    <a:pt x="136" y="221"/>
                    <a:pt x="136" y="221"/>
                  </a:cubicBezTo>
                  <a:cubicBezTo>
                    <a:pt x="136" y="221"/>
                    <a:pt x="138" y="217"/>
                    <a:pt x="138" y="218"/>
                  </a:cubicBezTo>
                  <a:cubicBezTo>
                    <a:pt x="139" y="218"/>
                    <a:pt x="138" y="219"/>
                    <a:pt x="138" y="219"/>
                  </a:cubicBezTo>
                  <a:cubicBezTo>
                    <a:pt x="138" y="220"/>
                    <a:pt x="139" y="220"/>
                    <a:pt x="139" y="220"/>
                  </a:cubicBezTo>
                  <a:cubicBezTo>
                    <a:pt x="139" y="220"/>
                    <a:pt x="136" y="221"/>
                    <a:pt x="137" y="222"/>
                  </a:cubicBezTo>
                  <a:cubicBezTo>
                    <a:pt x="138" y="222"/>
                    <a:pt x="138" y="222"/>
                    <a:pt x="139" y="221"/>
                  </a:cubicBezTo>
                  <a:cubicBezTo>
                    <a:pt x="140" y="222"/>
                    <a:pt x="139" y="223"/>
                    <a:pt x="139" y="223"/>
                  </a:cubicBezTo>
                  <a:cubicBezTo>
                    <a:pt x="139" y="224"/>
                    <a:pt x="142" y="221"/>
                    <a:pt x="142" y="222"/>
                  </a:cubicBezTo>
                  <a:cubicBezTo>
                    <a:pt x="142" y="223"/>
                    <a:pt x="140" y="224"/>
                    <a:pt x="140" y="225"/>
                  </a:cubicBezTo>
                  <a:cubicBezTo>
                    <a:pt x="140" y="224"/>
                    <a:pt x="143" y="223"/>
                    <a:pt x="142" y="225"/>
                  </a:cubicBezTo>
                  <a:cubicBezTo>
                    <a:pt x="142" y="225"/>
                    <a:pt x="142" y="225"/>
                    <a:pt x="142" y="224"/>
                  </a:cubicBezTo>
                  <a:cubicBezTo>
                    <a:pt x="142" y="226"/>
                    <a:pt x="145" y="223"/>
                    <a:pt x="145" y="223"/>
                  </a:cubicBezTo>
                  <a:cubicBezTo>
                    <a:pt x="146" y="224"/>
                    <a:pt x="145" y="226"/>
                    <a:pt x="145" y="227"/>
                  </a:cubicBezTo>
                  <a:cubicBezTo>
                    <a:pt x="144" y="225"/>
                    <a:pt x="153" y="225"/>
                    <a:pt x="147" y="222"/>
                  </a:cubicBezTo>
                  <a:cubicBezTo>
                    <a:pt x="148" y="222"/>
                    <a:pt x="153" y="222"/>
                    <a:pt x="150" y="221"/>
                  </a:cubicBezTo>
                  <a:cubicBezTo>
                    <a:pt x="147" y="219"/>
                    <a:pt x="151" y="220"/>
                    <a:pt x="152" y="218"/>
                  </a:cubicBezTo>
                  <a:cubicBezTo>
                    <a:pt x="152" y="218"/>
                    <a:pt x="149" y="218"/>
                    <a:pt x="149" y="218"/>
                  </a:cubicBezTo>
                  <a:cubicBezTo>
                    <a:pt x="150" y="217"/>
                    <a:pt x="151" y="216"/>
                    <a:pt x="152" y="216"/>
                  </a:cubicBezTo>
                  <a:cubicBezTo>
                    <a:pt x="154" y="214"/>
                    <a:pt x="151" y="215"/>
                    <a:pt x="151" y="214"/>
                  </a:cubicBezTo>
                  <a:cubicBezTo>
                    <a:pt x="151" y="214"/>
                    <a:pt x="154" y="213"/>
                    <a:pt x="154" y="212"/>
                  </a:cubicBezTo>
                  <a:cubicBezTo>
                    <a:pt x="154" y="211"/>
                    <a:pt x="154" y="209"/>
                    <a:pt x="153" y="208"/>
                  </a:cubicBezTo>
                  <a:cubicBezTo>
                    <a:pt x="152" y="208"/>
                    <a:pt x="154" y="207"/>
                    <a:pt x="153" y="206"/>
                  </a:cubicBezTo>
                  <a:cubicBezTo>
                    <a:pt x="153" y="206"/>
                    <a:pt x="151" y="205"/>
                    <a:pt x="151" y="205"/>
                  </a:cubicBezTo>
                  <a:cubicBezTo>
                    <a:pt x="151" y="205"/>
                    <a:pt x="155" y="204"/>
                    <a:pt x="156" y="204"/>
                  </a:cubicBezTo>
                  <a:cubicBezTo>
                    <a:pt x="159" y="204"/>
                    <a:pt x="156" y="203"/>
                    <a:pt x="155" y="202"/>
                  </a:cubicBezTo>
                  <a:cubicBezTo>
                    <a:pt x="155" y="202"/>
                    <a:pt x="160" y="202"/>
                    <a:pt x="160" y="202"/>
                  </a:cubicBezTo>
                  <a:cubicBezTo>
                    <a:pt x="159" y="201"/>
                    <a:pt x="157" y="201"/>
                    <a:pt x="156" y="200"/>
                  </a:cubicBezTo>
                  <a:cubicBezTo>
                    <a:pt x="156" y="200"/>
                    <a:pt x="160" y="201"/>
                    <a:pt x="160" y="200"/>
                  </a:cubicBezTo>
                  <a:cubicBezTo>
                    <a:pt x="161" y="200"/>
                    <a:pt x="160" y="200"/>
                    <a:pt x="160" y="199"/>
                  </a:cubicBezTo>
                  <a:cubicBezTo>
                    <a:pt x="161" y="199"/>
                    <a:pt x="161" y="199"/>
                    <a:pt x="161" y="199"/>
                  </a:cubicBezTo>
                  <a:cubicBezTo>
                    <a:pt x="162" y="198"/>
                    <a:pt x="158" y="197"/>
                    <a:pt x="158" y="197"/>
                  </a:cubicBezTo>
                  <a:cubicBezTo>
                    <a:pt x="158" y="197"/>
                    <a:pt x="163" y="197"/>
                    <a:pt x="162" y="196"/>
                  </a:cubicBezTo>
                  <a:cubicBezTo>
                    <a:pt x="162" y="195"/>
                    <a:pt x="163" y="195"/>
                    <a:pt x="161" y="194"/>
                  </a:cubicBezTo>
                  <a:cubicBezTo>
                    <a:pt x="161" y="194"/>
                    <a:pt x="158" y="194"/>
                    <a:pt x="158" y="193"/>
                  </a:cubicBezTo>
                  <a:cubicBezTo>
                    <a:pt x="158" y="193"/>
                    <a:pt x="163" y="192"/>
                    <a:pt x="163" y="192"/>
                  </a:cubicBezTo>
                  <a:cubicBezTo>
                    <a:pt x="165" y="192"/>
                    <a:pt x="164" y="189"/>
                    <a:pt x="162" y="189"/>
                  </a:cubicBezTo>
                  <a:cubicBezTo>
                    <a:pt x="161" y="188"/>
                    <a:pt x="158" y="187"/>
                    <a:pt x="161" y="186"/>
                  </a:cubicBezTo>
                  <a:cubicBezTo>
                    <a:pt x="163" y="186"/>
                    <a:pt x="166" y="187"/>
                    <a:pt x="167" y="185"/>
                  </a:cubicBezTo>
                  <a:cubicBezTo>
                    <a:pt x="167" y="185"/>
                    <a:pt x="165" y="183"/>
                    <a:pt x="165" y="183"/>
                  </a:cubicBezTo>
                  <a:cubicBezTo>
                    <a:pt x="165" y="182"/>
                    <a:pt x="167" y="182"/>
                    <a:pt x="167" y="182"/>
                  </a:cubicBezTo>
                  <a:cubicBezTo>
                    <a:pt x="168" y="181"/>
                    <a:pt x="170" y="181"/>
                    <a:pt x="172" y="182"/>
                  </a:cubicBezTo>
                  <a:cubicBezTo>
                    <a:pt x="172" y="182"/>
                    <a:pt x="174" y="182"/>
                    <a:pt x="174" y="182"/>
                  </a:cubicBezTo>
                  <a:cubicBezTo>
                    <a:pt x="175" y="181"/>
                    <a:pt x="173" y="180"/>
                    <a:pt x="173" y="179"/>
                  </a:cubicBezTo>
                  <a:cubicBezTo>
                    <a:pt x="174" y="178"/>
                    <a:pt x="177" y="174"/>
                    <a:pt x="179" y="176"/>
                  </a:cubicBezTo>
                  <a:cubicBezTo>
                    <a:pt x="178" y="175"/>
                    <a:pt x="175" y="181"/>
                    <a:pt x="176" y="181"/>
                  </a:cubicBezTo>
                  <a:cubicBezTo>
                    <a:pt x="177" y="182"/>
                    <a:pt x="179" y="179"/>
                    <a:pt x="181" y="179"/>
                  </a:cubicBezTo>
                  <a:cubicBezTo>
                    <a:pt x="181" y="179"/>
                    <a:pt x="183" y="180"/>
                    <a:pt x="183" y="180"/>
                  </a:cubicBezTo>
                  <a:cubicBezTo>
                    <a:pt x="183" y="180"/>
                    <a:pt x="183" y="178"/>
                    <a:pt x="183" y="178"/>
                  </a:cubicBezTo>
                  <a:cubicBezTo>
                    <a:pt x="186" y="179"/>
                    <a:pt x="186" y="178"/>
                    <a:pt x="187" y="177"/>
                  </a:cubicBezTo>
                  <a:cubicBezTo>
                    <a:pt x="188" y="176"/>
                    <a:pt x="189" y="176"/>
                    <a:pt x="190" y="176"/>
                  </a:cubicBezTo>
                  <a:cubicBezTo>
                    <a:pt x="192" y="175"/>
                    <a:pt x="192" y="174"/>
                    <a:pt x="193" y="173"/>
                  </a:cubicBezTo>
                  <a:cubicBezTo>
                    <a:pt x="194" y="172"/>
                    <a:pt x="196" y="170"/>
                    <a:pt x="197" y="168"/>
                  </a:cubicBezTo>
                  <a:cubicBezTo>
                    <a:pt x="199" y="166"/>
                    <a:pt x="199" y="165"/>
                    <a:pt x="201" y="165"/>
                  </a:cubicBezTo>
                  <a:cubicBezTo>
                    <a:pt x="202" y="164"/>
                    <a:pt x="205" y="164"/>
                    <a:pt x="205" y="162"/>
                  </a:cubicBezTo>
                  <a:cubicBezTo>
                    <a:pt x="204" y="162"/>
                    <a:pt x="203" y="157"/>
                    <a:pt x="203" y="157"/>
                  </a:cubicBezTo>
                  <a:cubicBezTo>
                    <a:pt x="204" y="157"/>
                    <a:pt x="207" y="160"/>
                    <a:pt x="208" y="160"/>
                  </a:cubicBezTo>
                  <a:cubicBezTo>
                    <a:pt x="209" y="161"/>
                    <a:pt x="210" y="161"/>
                    <a:pt x="211" y="161"/>
                  </a:cubicBezTo>
                  <a:cubicBezTo>
                    <a:pt x="211" y="161"/>
                    <a:pt x="213" y="160"/>
                    <a:pt x="213" y="160"/>
                  </a:cubicBezTo>
                  <a:cubicBezTo>
                    <a:pt x="214" y="160"/>
                    <a:pt x="215" y="161"/>
                    <a:pt x="216" y="160"/>
                  </a:cubicBezTo>
                  <a:cubicBezTo>
                    <a:pt x="216" y="160"/>
                    <a:pt x="214" y="158"/>
                    <a:pt x="217" y="159"/>
                  </a:cubicBezTo>
                  <a:cubicBezTo>
                    <a:pt x="219" y="159"/>
                    <a:pt x="221" y="159"/>
                    <a:pt x="223" y="158"/>
                  </a:cubicBezTo>
                  <a:cubicBezTo>
                    <a:pt x="228" y="157"/>
                    <a:pt x="232" y="156"/>
                    <a:pt x="237" y="154"/>
                  </a:cubicBezTo>
                  <a:cubicBezTo>
                    <a:pt x="238" y="153"/>
                    <a:pt x="254" y="143"/>
                    <a:pt x="255" y="143"/>
                  </a:cubicBezTo>
                  <a:cubicBezTo>
                    <a:pt x="254" y="143"/>
                    <a:pt x="247" y="143"/>
                    <a:pt x="246" y="143"/>
                  </a:cubicBezTo>
                  <a:cubicBezTo>
                    <a:pt x="244" y="142"/>
                    <a:pt x="242" y="141"/>
                    <a:pt x="240" y="141"/>
                  </a:cubicBezTo>
                  <a:cubicBezTo>
                    <a:pt x="238" y="141"/>
                    <a:pt x="236" y="142"/>
                    <a:pt x="235" y="142"/>
                  </a:cubicBezTo>
                  <a:cubicBezTo>
                    <a:pt x="233" y="143"/>
                    <a:pt x="233" y="141"/>
                    <a:pt x="232" y="142"/>
                  </a:cubicBezTo>
                  <a:cubicBezTo>
                    <a:pt x="231" y="142"/>
                    <a:pt x="230" y="144"/>
                    <a:pt x="229" y="144"/>
                  </a:cubicBezTo>
                  <a:cubicBezTo>
                    <a:pt x="225" y="144"/>
                    <a:pt x="232" y="140"/>
                    <a:pt x="233" y="141"/>
                  </a:cubicBezTo>
                  <a:cubicBezTo>
                    <a:pt x="232" y="140"/>
                    <a:pt x="229" y="141"/>
                    <a:pt x="228" y="141"/>
                  </a:cubicBezTo>
                  <a:cubicBezTo>
                    <a:pt x="225" y="141"/>
                    <a:pt x="223" y="140"/>
                    <a:pt x="221" y="140"/>
                  </a:cubicBezTo>
                  <a:cubicBezTo>
                    <a:pt x="222" y="140"/>
                    <a:pt x="225" y="138"/>
                    <a:pt x="226" y="137"/>
                  </a:cubicBezTo>
                  <a:cubicBezTo>
                    <a:pt x="226" y="134"/>
                    <a:pt x="228" y="135"/>
                    <a:pt x="229" y="136"/>
                  </a:cubicBezTo>
                  <a:cubicBezTo>
                    <a:pt x="231" y="136"/>
                    <a:pt x="239" y="134"/>
                    <a:pt x="240" y="133"/>
                  </a:cubicBezTo>
                  <a:cubicBezTo>
                    <a:pt x="240" y="132"/>
                    <a:pt x="235" y="131"/>
                    <a:pt x="234" y="130"/>
                  </a:cubicBezTo>
                  <a:cubicBezTo>
                    <a:pt x="235" y="131"/>
                    <a:pt x="239" y="132"/>
                    <a:pt x="240" y="132"/>
                  </a:cubicBezTo>
                  <a:cubicBezTo>
                    <a:pt x="241" y="133"/>
                    <a:pt x="245" y="133"/>
                    <a:pt x="245" y="135"/>
                  </a:cubicBezTo>
                  <a:cubicBezTo>
                    <a:pt x="244" y="138"/>
                    <a:pt x="246" y="139"/>
                    <a:pt x="248" y="139"/>
                  </a:cubicBezTo>
                  <a:cubicBezTo>
                    <a:pt x="248" y="139"/>
                    <a:pt x="254" y="139"/>
                    <a:pt x="253" y="138"/>
                  </a:cubicBezTo>
                  <a:cubicBezTo>
                    <a:pt x="253" y="138"/>
                    <a:pt x="253" y="140"/>
                    <a:pt x="254" y="140"/>
                  </a:cubicBezTo>
                  <a:cubicBezTo>
                    <a:pt x="256" y="139"/>
                    <a:pt x="257" y="136"/>
                    <a:pt x="257" y="134"/>
                  </a:cubicBezTo>
                  <a:cubicBezTo>
                    <a:pt x="257" y="133"/>
                    <a:pt x="257" y="129"/>
                    <a:pt x="255" y="130"/>
                  </a:cubicBezTo>
                  <a:cubicBezTo>
                    <a:pt x="253" y="132"/>
                    <a:pt x="254" y="130"/>
                    <a:pt x="253" y="129"/>
                  </a:cubicBezTo>
                  <a:cubicBezTo>
                    <a:pt x="251" y="127"/>
                    <a:pt x="248" y="126"/>
                    <a:pt x="245" y="124"/>
                  </a:cubicBezTo>
                  <a:cubicBezTo>
                    <a:pt x="244" y="123"/>
                    <a:pt x="243" y="123"/>
                    <a:pt x="242" y="122"/>
                  </a:cubicBezTo>
                  <a:cubicBezTo>
                    <a:pt x="242" y="122"/>
                    <a:pt x="238" y="123"/>
                    <a:pt x="238" y="124"/>
                  </a:cubicBezTo>
                  <a:cubicBezTo>
                    <a:pt x="238" y="124"/>
                    <a:pt x="239" y="123"/>
                    <a:pt x="238" y="123"/>
                  </a:cubicBezTo>
                  <a:cubicBezTo>
                    <a:pt x="238" y="123"/>
                    <a:pt x="237" y="122"/>
                    <a:pt x="237" y="122"/>
                  </a:cubicBezTo>
                  <a:cubicBezTo>
                    <a:pt x="237" y="121"/>
                    <a:pt x="241" y="122"/>
                    <a:pt x="241" y="121"/>
                  </a:cubicBezTo>
                  <a:cubicBezTo>
                    <a:pt x="241" y="119"/>
                    <a:pt x="241" y="118"/>
                    <a:pt x="238" y="118"/>
                  </a:cubicBezTo>
                  <a:cubicBezTo>
                    <a:pt x="236" y="119"/>
                    <a:pt x="235" y="121"/>
                    <a:pt x="233" y="119"/>
                  </a:cubicBezTo>
                  <a:cubicBezTo>
                    <a:pt x="233" y="119"/>
                    <a:pt x="229" y="119"/>
                    <a:pt x="229" y="118"/>
                  </a:cubicBezTo>
                  <a:cubicBezTo>
                    <a:pt x="229" y="116"/>
                    <a:pt x="234" y="119"/>
                    <a:pt x="234" y="119"/>
                  </a:cubicBezTo>
                  <a:cubicBezTo>
                    <a:pt x="235" y="119"/>
                    <a:pt x="240" y="118"/>
                    <a:pt x="240" y="117"/>
                  </a:cubicBezTo>
                  <a:cubicBezTo>
                    <a:pt x="241" y="117"/>
                    <a:pt x="236" y="115"/>
                    <a:pt x="235" y="115"/>
                  </a:cubicBezTo>
                  <a:cubicBezTo>
                    <a:pt x="233" y="115"/>
                    <a:pt x="230" y="115"/>
                    <a:pt x="228" y="116"/>
                  </a:cubicBezTo>
                  <a:cubicBezTo>
                    <a:pt x="229" y="116"/>
                    <a:pt x="233" y="113"/>
                    <a:pt x="233" y="114"/>
                  </a:cubicBezTo>
                  <a:cubicBezTo>
                    <a:pt x="233" y="113"/>
                    <a:pt x="229" y="113"/>
                    <a:pt x="229" y="112"/>
                  </a:cubicBezTo>
                  <a:cubicBezTo>
                    <a:pt x="232" y="113"/>
                    <a:pt x="235" y="115"/>
                    <a:pt x="238" y="113"/>
                  </a:cubicBezTo>
                  <a:cubicBezTo>
                    <a:pt x="238" y="113"/>
                    <a:pt x="241" y="112"/>
                    <a:pt x="241" y="111"/>
                  </a:cubicBezTo>
                  <a:cubicBezTo>
                    <a:pt x="240" y="110"/>
                    <a:pt x="238" y="109"/>
                    <a:pt x="238" y="108"/>
                  </a:cubicBezTo>
                  <a:cubicBezTo>
                    <a:pt x="238" y="109"/>
                    <a:pt x="241" y="110"/>
                    <a:pt x="242" y="110"/>
                  </a:cubicBezTo>
                  <a:cubicBezTo>
                    <a:pt x="244" y="111"/>
                    <a:pt x="243" y="109"/>
                    <a:pt x="245" y="109"/>
                  </a:cubicBezTo>
                  <a:cubicBezTo>
                    <a:pt x="246" y="109"/>
                    <a:pt x="254" y="111"/>
                    <a:pt x="254" y="111"/>
                  </a:cubicBezTo>
                  <a:cubicBezTo>
                    <a:pt x="253" y="111"/>
                    <a:pt x="246" y="110"/>
                    <a:pt x="246" y="110"/>
                  </a:cubicBezTo>
                  <a:cubicBezTo>
                    <a:pt x="248" y="114"/>
                    <a:pt x="254" y="113"/>
                    <a:pt x="257" y="113"/>
                  </a:cubicBezTo>
                  <a:cubicBezTo>
                    <a:pt x="258" y="112"/>
                    <a:pt x="261" y="113"/>
                    <a:pt x="262" y="112"/>
                  </a:cubicBezTo>
                  <a:cubicBezTo>
                    <a:pt x="265" y="111"/>
                    <a:pt x="264" y="109"/>
                    <a:pt x="262" y="108"/>
                  </a:cubicBezTo>
                  <a:cubicBezTo>
                    <a:pt x="261" y="107"/>
                    <a:pt x="258" y="106"/>
                    <a:pt x="257" y="106"/>
                  </a:cubicBezTo>
                  <a:cubicBezTo>
                    <a:pt x="256" y="106"/>
                    <a:pt x="257" y="109"/>
                    <a:pt x="257" y="110"/>
                  </a:cubicBezTo>
                  <a:cubicBezTo>
                    <a:pt x="256" y="109"/>
                    <a:pt x="256" y="108"/>
                    <a:pt x="255" y="107"/>
                  </a:cubicBezTo>
                  <a:cubicBezTo>
                    <a:pt x="255" y="106"/>
                    <a:pt x="254" y="107"/>
                    <a:pt x="253" y="106"/>
                  </a:cubicBezTo>
                  <a:cubicBezTo>
                    <a:pt x="254" y="107"/>
                    <a:pt x="256" y="101"/>
                    <a:pt x="256" y="100"/>
                  </a:cubicBezTo>
                  <a:cubicBezTo>
                    <a:pt x="256" y="100"/>
                    <a:pt x="257" y="103"/>
                    <a:pt x="257" y="103"/>
                  </a:cubicBezTo>
                  <a:cubicBezTo>
                    <a:pt x="257" y="105"/>
                    <a:pt x="257" y="106"/>
                    <a:pt x="258" y="106"/>
                  </a:cubicBezTo>
                  <a:cubicBezTo>
                    <a:pt x="261" y="106"/>
                    <a:pt x="263" y="105"/>
                    <a:pt x="265" y="105"/>
                  </a:cubicBezTo>
                  <a:cubicBezTo>
                    <a:pt x="266" y="105"/>
                    <a:pt x="272" y="103"/>
                    <a:pt x="270" y="101"/>
                  </a:cubicBezTo>
                  <a:cubicBezTo>
                    <a:pt x="268" y="100"/>
                    <a:pt x="267" y="102"/>
                    <a:pt x="266" y="101"/>
                  </a:cubicBezTo>
                  <a:cubicBezTo>
                    <a:pt x="266" y="100"/>
                    <a:pt x="266" y="100"/>
                    <a:pt x="266" y="99"/>
                  </a:cubicBezTo>
                  <a:cubicBezTo>
                    <a:pt x="267" y="98"/>
                    <a:pt x="266" y="97"/>
                    <a:pt x="265" y="97"/>
                  </a:cubicBezTo>
                  <a:cubicBezTo>
                    <a:pt x="265" y="96"/>
                    <a:pt x="262" y="96"/>
                    <a:pt x="261" y="96"/>
                  </a:cubicBezTo>
                  <a:cubicBezTo>
                    <a:pt x="259" y="96"/>
                    <a:pt x="258" y="98"/>
                    <a:pt x="256" y="96"/>
                  </a:cubicBezTo>
                  <a:cubicBezTo>
                    <a:pt x="260" y="99"/>
                    <a:pt x="262" y="91"/>
                    <a:pt x="266" y="95"/>
                  </a:cubicBezTo>
                  <a:cubicBezTo>
                    <a:pt x="267" y="97"/>
                    <a:pt x="269" y="94"/>
                    <a:pt x="269" y="92"/>
                  </a:cubicBezTo>
                  <a:cubicBezTo>
                    <a:pt x="269" y="91"/>
                    <a:pt x="266" y="88"/>
                    <a:pt x="266" y="88"/>
                  </a:cubicBezTo>
                  <a:cubicBezTo>
                    <a:pt x="266" y="87"/>
                    <a:pt x="269" y="90"/>
                    <a:pt x="269" y="91"/>
                  </a:cubicBezTo>
                  <a:cubicBezTo>
                    <a:pt x="269" y="92"/>
                    <a:pt x="271" y="90"/>
                    <a:pt x="270" y="88"/>
                  </a:cubicBezTo>
                  <a:cubicBezTo>
                    <a:pt x="269" y="87"/>
                    <a:pt x="267" y="85"/>
                    <a:pt x="266" y="84"/>
                  </a:cubicBezTo>
                  <a:cubicBezTo>
                    <a:pt x="264" y="84"/>
                    <a:pt x="261" y="85"/>
                    <a:pt x="259" y="84"/>
                  </a:cubicBezTo>
                  <a:cubicBezTo>
                    <a:pt x="258" y="83"/>
                    <a:pt x="258" y="81"/>
                    <a:pt x="256" y="81"/>
                  </a:cubicBezTo>
                  <a:cubicBezTo>
                    <a:pt x="256" y="80"/>
                    <a:pt x="252" y="81"/>
                    <a:pt x="253" y="80"/>
                  </a:cubicBezTo>
                  <a:cubicBezTo>
                    <a:pt x="254" y="78"/>
                    <a:pt x="254" y="77"/>
                    <a:pt x="256" y="79"/>
                  </a:cubicBezTo>
                  <a:cubicBezTo>
                    <a:pt x="258" y="81"/>
                    <a:pt x="260" y="78"/>
                    <a:pt x="262" y="77"/>
                  </a:cubicBezTo>
                  <a:cubicBezTo>
                    <a:pt x="265" y="75"/>
                    <a:pt x="271" y="81"/>
                    <a:pt x="274" y="78"/>
                  </a:cubicBezTo>
                  <a:cubicBezTo>
                    <a:pt x="275" y="77"/>
                    <a:pt x="275" y="72"/>
                    <a:pt x="272" y="73"/>
                  </a:cubicBezTo>
                  <a:cubicBezTo>
                    <a:pt x="271" y="73"/>
                    <a:pt x="270" y="74"/>
                    <a:pt x="269" y="73"/>
                  </a:cubicBezTo>
                  <a:cubicBezTo>
                    <a:pt x="267" y="73"/>
                    <a:pt x="265" y="72"/>
                    <a:pt x="263" y="70"/>
                  </a:cubicBezTo>
                  <a:cubicBezTo>
                    <a:pt x="260" y="68"/>
                    <a:pt x="271" y="71"/>
                    <a:pt x="271" y="70"/>
                  </a:cubicBezTo>
                  <a:cubicBezTo>
                    <a:pt x="270" y="68"/>
                    <a:pt x="265" y="67"/>
                    <a:pt x="263" y="66"/>
                  </a:cubicBezTo>
                  <a:cubicBezTo>
                    <a:pt x="260" y="65"/>
                    <a:pt x="260" y="66"/>
                    <a:pt x="259" y="68"/>
                  </a:cubicBezTo>
                  <a:cubicBezTo>
                    <a:pt x="259" y="69"/>
                    <a:pt x="257" y="70"/>
                    <a:pt x="256" y="69"/>
                  </a:cubicBezTo>
                  <a:cubicBezTo>
                    <a:pt x="255" y="69"/>
                    <a:pt x="258" y="65"/>
                    <a:pt x="258" y="64"/>
                  </a:cubicBezTo>
                  <a:cubicBezTo>
                    <a:pt x="258" y="63"/>
                    <a:pt x="259" y="61"/>
                    <a:pt x="260" y="60"/>
                  </a:cubicBezTo>
                  <a:cubicBezTo>
                    <a:pt x="260" y="59"/>
                    <a:pt x="260" y="57"/>
                    <a:pt x="261" y="57"/>
                  </a:cubicBezTo>
                  <a:cubicBezTo>
                    <a:pt x="262" y="57"/>
                    <a:pt x="264" y="57"/>
                    <a:pt x="265" y="56"/>
                  </a:cubicBezTo>
                  <a:cubicBezTo>
                    <a:pt x="265" y="56"/>
                    <a:pt x="270" y="51"/>
                    <a:pt x="270" y="52"/>
                  </a:cubicBezTo>
                  <a:cubicBezTo>
                    <a:pt x="270" y="52"/>
                    <a:pt x="268" y="51"/>
                    <a:pt x="268" y="51"/>
                  </a:cubicBezTo>
                  <a:cubicBezTo>
                    <a:pt x="268" y="50"/>
                    <a:pt x="268" y="49"/>
                    <a:pt x="268" y="48"/>
                  </a:cubicBezTo>
                  <a:cubicBezTo>
                    <a:pt x="268" y="46"/>
                    <a:pt x="269" y="46"/>
                    <a:pt x="271" y="46"/>
                  </a:cubicBezTo>
                  <a:cubicBezTo>
                    <a:pt x="273" y="46"/>
                    <a:pt x="281" y="43"/>
                    <a:pt x="276" y="43"/>
                  </a:cubicBezTo>
                  <a:cubicBezTo>
                    <a:pt x="273" y="43"/>
                    <a:pt x="268" y="42"/>
                    <a:pt x="266" y="44"/>
                  </a:cubicBezTo>
                  <a:cubicBezTo>
                    <a:pt x="265" y="45"/>
                    <a:pt x="265" y="47"/>
                    <a:pt x="263" y="46"/>
                  </a:cubicBezTo>
                  <a:cubicBezTo>
                    <a:pt x="261" y="45"/>
                    <a:pt x="263" y="43"/>
                    <a:pt x="264" y="42"/>
                  </a:cubicBezTo>
                  <a:cubicBezTo>
                    <a:pt x="266" y="39"/>
                    <a:pt x="270" y="41"/>
                    <a:pt x="273" y="41"/>
                  </a:cubicBezTo>
                  <a:cubicBezTo>
                    <a:pt x="277" y="41"/>
                    <a:pt x="281" y="42"/>
                    <a:pt x="283" y="38"/>
                  </a:cubicBezTo>
                  <a:cubicBezTo>
                    <a:pt x="284" y="38"/>
                    <a:pt x="280" y="37"/>
                    <a:pt x="280" y="37"/>
                  </a:cubicBezTo>
                  <a:cubicBezTo>
                    <a:pt x="278" y="36"/>
                    <a:pt x="276" y="37"/>
                    <a:pt x="274" y="37"/>
                  </a:cubicBezTo>
                  <a:cubicBezTo>
                    <a:pt x="272" y="37"/>
                    <a:pt x="271" y="36"/>
                    <a:pt x="269" y="36"/>
                  </a:cubicBezTo>
                  <a:cubicBezTo>
                    <a:pt x="268" y="36"/>
                    <a:pt x="266" y="36"/>
                    <a:pt x="265" y="36"/>
                  </a:cubicBezTo>
                  <a:cubicBezTo>
                    <a:pt x="266" y="37"/>
                    <a:pt x="269" y="36"/>
                    <a:pt x="271" y="36"/>
                  </a:cubicBezTo>
                  <a:cubicBezTo>
                    <a:pt x="274" y="36"/>
                    <a:pt x="276" y="35"/>
                    <a:pt x="279" y="35"/>
                  </a:cubicBezTo>
                  <a:cubicBezTo>
                    <a:pt x="283" y="36"/>
                    <a:pt x="285" y="34"/>
                    <a:pt x="288" y="34"/>
                  </a:cubicBezTo>
                  <a:cubicBezTo>
                    <a:pt x="289" y="34"/>
                    <a:pt x="291" y="34"/>
                    <a:pt x="291" y="33"/>
                  </a:cubicBezTo>
                  <a:cubicBezTo>
                    <a:pt x="291" y="33"/>
                    <a:pt x="289" y="31"/>
                    <a:pt x="290" y="31"/>
                  </a:cubicBezTo>
                  <a:cubicBezTo>
                    <a:pt x="295" y="30"/>
                    <a:pt x="300" y="29"/>
                    <a:pt x="304" y="26"/>
                  </a:cubicBezTo>
                  <a:cubicBezTo>
                    <a:pt x="305" y="25"/>
                    <a:pt x="301" y="24"/>
                    <a:pt x="301" y="24"/>
                  </a:cubicBezTo>
                  <a:cubicBezTo>
                    <a:pt x="298" y="23"/>
                    <a:pt x="295" y="22"/>
                    <a:pt x="293" y="22"/>
                  </a:cubicBezTo>
                  <a:cubicBezTo>
                    <a:pt x="287" y="21"/>
                    <a:pt x="282" y="20"/>
                    <a:pt x="277" y="25"/>
                  </a:cubicBezTo>
                  <a:cubicBezTo>
                    <a:pt x="275" y="28"/>
                    <a:pt x="273" y="26"/>
                    <a:pt x="269" y="26"/>
                  </a:cubicBezTo>
                  <a:cubicBezTo>
                    <a:pt x="268" y="26"/>
                    <a:pt x="264" y="29"/>
                    <a:pt x="265" y="26"/>
                  </a:cubicBezTo>
                  <a:cubicBezTo>
                    <a:pt x="265" y="24"/>
                    <a:pt x="260" y="27"/>
                    <a:pt x="259" y="28"/>
                  </a:cubicBezTo>
                  <a:cubicBezTo>
                    <a:pt x="257" y="29"/>
                    <a:pt x="255" y="30"/>
                    <a:pt x="253" y="31"/>
                  </a:cubicBezTo>
                  <a:cubicBezTo>
                    <a:pt x="252" y="31"/>
                    <a:pt x="244" y="37"/>
                    <a:pt x="244" y="37"/>
                  </a:cubicBezTo>
                  <a:cubicBezTo>
                    <a:pt x="242" y="35"/>
                    <a:pt x="264" y="22"/>
                    <a:pt x="251" y="19"/>
                  </a:cubicBezTo>
                  <a:cubicBezTo>
                    <a:pt x="246" y="19"/>
                    <a:pt x="247" y="22"/>
                    <a:pt x="243" y="24"/>
                  </a:cubicBezTo>
                  <a:cubicBezTo>
                    <a:pt x="240" y="25"/>
                    <a:pt x="238" y="25"/>
                    <a:pt x="235" y="26"/>
                  </a:cubicBezTo>
                  <a:cubicBezTo>
                    <a:pt x="234" y="26"/>
                    <a:pt x="229" y="28"/>
                    <a:pt x="228" y="28"/>
                  </a:cubicBezTo>
                  <a:cubicBezTo>
                    <a:pt x="226" y="25"/>
                    <a:pt x="233" y="24"/>
                    <a:pt x="235" y="24"/>
                  </a:cubicBezTo>
                  <a:cubicBezTo>
                    <a:pt x="235" y="23"/>
                    <a:pt x="241" y="22"/>
                    <a:pt x="238" y="21"/>
                  </a:cubicBezTo>
                  <a:cubicBezTo>
                    <a:pt x="235" y="20"/>
                    <a:pt x="232" y="20"/>
                    <a:pt x="229" y="20"/>
                  </a:cubicBezTo>
                  <a:cubicBezTo>
                    <a:pt x="221" y="20"/>
                    <a:pt x="213" y="21"/>
                    <a:pt x="205" y="23"/>
                  </a:cubicBezTo>
                  <a:cubicBezTo>
                    <a:pt x="205" y="23"/>
                    <a:pt x="202" y="25"/>
                    <a:pt x="201" y="24"/>
                  </a:cubicBezTo>
                  <a:cubicBezTo>
                    <a:pt x="201" y="22"/>
                    <a:pt x="200" y="22"/>
                    <a:pt x="202" y="22"/>
                  </a:cubicBezTo>
                  <a:cubicBezTo>
                    <a:pt x="206" y="20"/>
                    <a:pt x="210" y="19"/>
                    <a:pt x="214" y="18"/>
                  </a:cubicBezTo>
                  <a:cubicBezTo>
                    <a:pt x="221" y="17"/>
                    <a:pt x="229" y="18"/>
                    <a:pt x="237" y="18"/>
                  </a:cubicBezTo>
                  <a:cubicBezTo>
                    <a:pt x="239" y="18"/>
                    <a:pt x="241" y="18"/>
                    <a:pt x="243" y="18"/>
                  </a:cubicBezTo>
                  <a:cubicBezTo>
                    <a:pt x="247" y="16"/>
                    <a:pt x="252" y="16"/>
                    <a:pt x="256" y="14"/>
                  </a:cubicBezTo>
                  <a:cubicBezTo>
                    <a:pt x="258" y="14"/>
                    <a:pt x="259" y="13"/>
                    <a:pt x="256" y="12"/>
                  </a:cubicBezTo>
                  <a:cubicBezTo>
                    <a:pt x="254" y="11"/>
                    <a:pt x="250" y="10"/>
                    <a:pt x="248" y="11"/>
                  </a:cubicBezTo>
                  <a:cubicBezTo>
                    <a:pt x="246" y="11"/>
                    <a:pt x="246" y="10"/>
                    <a:pt x="244" y="9"/>
                  </a:cubicBezTo>
                  <a:cubicBezTo>
                    <a:pt x="242" y="9"/>
                    <a:pt x="240" y="11"/>
                    <a:pt x="238" y="11"/>
                  </a:cubicBezTo>
                  <a:cubicBezTo>
                    <a:pt x="238" y="11"/>
                    <a:pt x="240" y="8"/>
                    <a:pt x="241" y="8"/>
                  </a:cubicBezTo>
                  <a:cubicBezTo>
                    <a:pt x="242" y="6"/>
                    <a:pt x="238" y="6"/>
                    <a:pt x="237" y="6"/>
                  </a:cubicBezTo>
                  <a:cubicBezTo>
                    <a:pt x="231" y="7"/>
                    <a:pt x="226" y="7"/>
                    <a:pt x="220" y="6"/>
                  </a:cubicBezTo>
                  <a:cubicBezTo>
                    <a:pt x="215" y="6"/>
                    <a:pt x="211" y="8"/>
                    <a:pt x="206" y="8"/>
                  </a:cubicBezTo>
                  <a:cubicBezTo>
                    <a:pt x="204" y="8"/>
                    <a:pt x="201" y="8"/>
                    <a:pt x="199" y="8"/>
                  </a:cubicBezTo>
                  <a:cubicBezTo>
                    <a:pt x="197" y="9"/>
                    <a:pt x="194" y="8"/>
                    <a:pt x="193" y="9"/>
                  </a:cubicBezTo>
                  <a:cubicBezTo>
                    <a:pt x="196" y="8"/>
                    <a:pt x="199" y="8"/>
                    <a:pt x="202" y="7"/>
                  </a:cubicBezTo>
                  <a:cubicBezTo>
                    <a:pt x="207" y="7"/>
                    <a:pt x="211" y="6"/>
                    <a:pt x="215" y="6"/>
                  </a:cubicBezTo>
                  <a:cubicBezTo>
                    <a:pt x="217" y="6"/>
                    <a:pt x="237" y="6"/>
                    <a:pt x="237" y="4"/>
                  </a:cubicBezTo>
                  <a:cubicBezTo>
                    <a:pt x="236" y="4"/>
                    <a:pt x="233" y="3"/>
                    <a:pt x="232" y="2"/>
                  </a:cubicBezTo>
                  <a:cubicBezTo>
                    <a:pt x="229" y="2"/>
                    <a:pt x="227" y="2"/>
                    <a:pt x="224" y="2"/>
                  </a:cubicBezTo>
                  <a:cubicBezTo>
                    <a:pt x="220" y="2"/>
                    <a:pt x="216" y="1"/>
                    <a:pt x="213" y="0"/>
                  </a:cubicBezTo>
                  <a:cubicBezTo>
                    <a:pt x="206" y="0"/>
                    <a:pt x="200" y="0"/>
                    <a:pt x="194" y="0"/>
                  </a:cubicBezTo>
                  <a:cubicBezTo>
                    <a:pt x="191" y="1"/>
                    <a:pt x="188" y="1"/>
                    <a:pt x="185" y="1"/>
                  </a:cubicBezTo>
                  <a:cubicBezTo>
                    <a:pt x="184" y="1"/>
                    <a:pt x="183" y="3"/>
                    <a:pt x="183" y="3"/>
                  </a:cubicBezTo>
                  <a:cubicBezTo>
                    <a:pt x="181" y="3"/>
                    <a:pt x="179" y="2"/>
                    <a:pt x="177" y="2"/>
                  </a:cubicBezTo>
                  <a:cubicBezTo>
                    <a:pt x="176" y="2"/>
                    <a:pt x="175" y="3"/>
                    <a:pt x="173" y="3"/>
                  </a:cubicBezTo>
                  <a:cubicBezTo>
                    <a:pt x="171" y="3"/>
                    <a:pt x="171" y="4"/>
                    <a:pt x="173" y="4"/>
                  </a:cubicBezTo>
                  <a:cubicBezTo>
                    <a:pt x="176" y="5"/>
                    <a:pt x="179" y="5"/>
                    <a:pt x="181" y="6"/>
                  </a:cubicBezTo>
                  <a:cubicBezTo>
                    <a:pt x="180" y="5"/>
                    <a:pt x="174" y="7"/>
                    <a:pt x="173" y="8"/>
                  </a:cubicBezTo>
                  <a:cubicBezTo>
                    <a:pt x="173" y="8"/>
                    <a:pt x="170" y="8"/>
                    <a:pt x="170" y="8"/>
                  </a:cubicBezTo>
                  <a:cubicBezTo>
                    <a:pt x="170" y="8"/>
                    <a:pt x="172" y="10"/>
                    <a:pt x="172" y="10"/>
                  </a:cubicBezTo>
                  <a:cubicBezTo>
                    <a:pt x="171" y="10"/>
                    <a:pt x="169" y="9"/>
                    <a:pt x="168" y="8"/>
                  </a:cubicBezTo>
                  <a:cubicBezTo>
                    <a:pt x="167" y="7"/>
                    <a:pt x="164" y="8"/>
                    <a:pt x="163" y="8"/>
                  </a:cubicBezTo>
                  <a:cubicBezTo>
                    <a:pt x="160" y="7"/>
                    <a:pt x="157" y="6"/>
                    <a:pt x="154" y="5"/>
                  </a:cubicBezTo>
                  <a:cubicBezTo>
                    <a:pt x="152" y="4"/>
                    <a:pt x="150" y="6"/>
                    <a:pt x="147" y="6"/>
                  </a:cubicBezTo>
                  <a:cubicBezTo>
                    <a:pt x="146" y="6"/>
                    <a:pt x="140" y="5"/>
                    <a:pt x="140" y="7"/>
                  </a:cubicBezTo>
                  <a:cubicBezTo>
                    <a:pt x="139" y="7"/>
                    <a:pt x="153" y="9"/>
                    <a:pt x="155" y="10"/>
                  </a:cubicBezTo>
                  <a:cubicBezTo>
                    <a:pt x="158" y="10"/>
                    <a:pt x="161" y="10"/>
                    <a:pt x="163" y="11"/>
                  </a:cubicBezTo>
                  <a:cubicBezTo>
                    <a:pt x="164" y="11"/>
                    <a:pt x="165" y="11"/>
                    <a:pt x="166" y="12"/>
                  </a:cubicBezTo>
                  <a:cubicBezTo>
                    <a:pt x="166" y="12"/>
                    <a:pt x="166" y="15"/>
                    <a:pt x="166" y="15"/>
                  </a:cubicBezTo>
                  <a:cubicBezTo>
                    <a:pt x="166" y="16"/>
                    <a:pt x="165" y="14"/>
                    <a:pt x="165" y="13"/>
                  </a:cubicBezTo>
                  <a:cubicBezTo>
                    <a:pt x="164" y="12"/>
                    <a:pt x="161" y="12"/>
                    <a:pt x="160" y="11"/>
                  </a:cubicBezTo>
                  <a:cubicBezTo>
                    <a:pt x="160" y="11"/>
                    <a:pt x="157" y="11"/>
                    <a:pt x="157" y="11"/>
                  </a:cubicBezTo>
                  <a:cubicBezTo>
                    <a:pt x="157" y="12"/>
                    <a:pt x="158" y="14"/>
                    <a:pt x="158" y="14"/>
                  </a:cubicBezTo>
                  <a:cubicBezTo>
                    <a:pt x="156" y="14"/>
                    <a:pt x="155" y="11"/>
                    <a:pt x="154" y="11"/>
                  </a:cubicBezTo>
                  <a:cubicBezTo>
                    <a:pt x="152" y="11"/>
                    <a:pt x="150" y="11"/>
                    <a:pt x="148" y="10"/>
                  </a:cubicBezTo>
                  <a:cubicBezTo>
                    <a:pt x="147" y="10"/>
                    <a:pt x="139" y="10"/>
                    <a:pt x="139" y="10"/>
                  </a:cubicBezTo>
                  <a:cubicBezTo>
                    <a:pt x="138" y="12"/>
                    <a:pt x="151" y="17"/>
                    <a:pt x="151" y="17"/>
                  </a:cubicBezTo>
                  <a:cubicBezTo>
                    <a:pt x="151" y="18"/>
                    <a:pt x="146" y="17"/>
                    <a:pt x="146" y="17"/>
                  </a:cubicBezTo>
                  <a:cubicBezTo>
                    <a:pt x="143" y="17"/>
                    <a:pt x="142" y="16"/>
                    <a:pt x="143" y="19"/>
                  </a:cubicBezTo>
                  <a:cubicBezTo>
                    <a:pt x="142" y="19"/>
                    <a:pt x="141" y="18"/>
                    <a:pt x="140" y="17"/>
                  </a:cubicBezTo>
                  <a:cubicBezTo>
                    <a:pt x="140" y="16"/>
                    <a:pt x="142" y="17"/>
                    <a:pt x="143" y="16"/>
                  </a:cubicBezTo>
                  <a:cubicBezTo>
                    <a:pt x="143" y="16"/>
                    <a:pt x="141" y="14"/>
                    <a:pt x="140" y="14"/>
                  </a:cubicBezTo>
                  <a:cubicBezTo>
                    <a:pt x="138" y="13"/>
                    <a:pt x="136" y="12"/>
                    <a:pt x="133" y="12"/>
                  </a:cubicBezTo>
                  <a:cubicBezTo>
                    <a:pt x="132" y="12"/>
                    <a:pt x="130" y="11"/>
                    <a:pt x="129" y="12"/>
                  </a:cubicBezTo>
                  <a:cubicBezTo>
                    <a:pt x="128" y="12"/>
                    <a:pt x="131" y="15"/>
                    <a:pt x="131" y="15"/>
                  </a:cubicBezTo>
                  <a:cubicBezTo>
                    <a:pt x="134" y="17"/>
                    <a:pt x="138" y="17"/>
                    <a:pt x="142" y="20"/>
                  </a:cubicBezTo>
                  <a:cubicBezTo>
                    <a:pt x="143" y="20"/>
                    <a:pt x="144" y="21"/>
                    <a:pt x="143" y="22"/>
                  </a:cubicBezTo>
                  <a:cubicBezTo>
                    <a:pt x="141" y="24"/>
                    <a:pt x="139" y="22"/>
                    <a:pt x="137" y="21"/>
                  </a:cubicBezTo>
                  <a:cubicBezTo>
                    <a:pt x="132" y="18"/>
                    <a:pt x="126" y="16"/>
                    <a:pt x="120" y="15"/>
                  </a:cubicBezTo>
                  <a:cubicBezTo>
                    <a:pt x="117" y="14"/>
                    <a:pt x="114" y="13"/>
                    <a:pt x="111" y="14"/>
                  </a:cubicBezTo>
                  <a:cubicBezTo>
                    <a:pt x="110" y="14"/>
                    <a:pt x="113" y="17"/>
                    <a:pt x="113" y="18"/>
                  </a:cubicBezTo>
                  <a:cubicBezTo>
                    <a:pt x="113" y="18"/>
                    <a:pt x="117" y="21"/>
                    <a:pt x="117" y="21"/>
                  </a:cubicBezTo>
                  <a:cubicBezTo>
                    <a:pt x="117" y="22"/>
                    <a:pt x="111" y="21"/>
                    <a:pt x="111" y="21"/>
                  </a:cubicBezTo>
                  <a:cubicBezTo>
                    <a:pt x="111" y="23"/>
                    <a:pt x="115" y="22"/>
                    <a:pt x="115" y="24"/>
                  </a:cubicBezTo>
                  <a:cubicBezTo>
                    <a:pt x="115" y="24"/>
                    <a:pt x="111" y="23"/>
                    <a:pt x="110" y="22"/>
                  </a:cubicBezTo>
                  <a:cubicBezTo>
                    <a:pt x="108" y="21"/>
                    <a:pt x="106" y="21"/>
                    <a:pt x="103" y="20"/>
                  </a:cubicBezTo>
                  <a:cubicBezTo>
                    <a:pt x="101" y="19"/>
                    <a:pt x="101" y="20"/>
                    <a:pt x="101" y="22"/>
                  </a:cubicBezTo>
                  <a:cubicBezTo>
                    <a:pt x="100" y="23"/>
                    <a:pt x="99" y="23"/>
                    <a:pt x="98" y="23"/>
                  </a:cubicBezTo>
                  <a:cubicBezTo>
                    <a:pt x="98" y="24"/>
                    <a:pt x="98" y="26"/>
                    <a:pt x="97" y="26"/>
                  </a:cubicBezTo>
                  <a:cubicBezTo>
                    <a:pt x="97" y="27"/>
                    <a:pt x="97" y="24"/>
                    <a:pt x="97" y="23"/>
                  </a:cubicBezTo>
                  <a:cubicBezTo>
                    <a:pt x="97" y="22"/>
                    <a:pt x="98" y="21"/>
                    <a:pt x="98" y="20"/>
                  </a:cubicBezTo>
                  <a:cubicBezTo>
                    <a:pt x="97" y="16"/>
                    <a:pt x="93" y="16"/>
                    <a:pt x="90" y="16"/>
                  </a:cubicBezTo>
                  <a:cubicBezTo>
                    <a:pt x="86" y="17"/>
                    <a:pt x="82" y="18"/>
                    <a:pt x="78" y="18"/>
                  </a:cubicBezTo>
                  <a:cubicBezTo>
                    <a:pt x="77" y="19"/>
                    <a:pt x="75" y="19"/>
                    <a:pt x="74" y="19"/>
                  </a:cubicBezTo>
                  <a:cubicBezTo>
                    <a:pt x="74" y="19"/>
                    <a:pt x="69" y="20"/>
                    <a:pt x="69" y="20"/>
                  </a:cubicBezTo>
                  <a:cubicBezTo>
                    <a:pt x="70" y="21"/>
                    <a:pt x="72" y="21"/>
                    <a:pt x="73" y="21"/>
                  </a:cubicBezTo>
                  <a:cubicBezTo>
                    <a:pt x="74" y="22"/>
                    <a:pt x="75" y="23"/>
                    <a:pt x="77" y="24"/>
                  </a:cubicBezTo>
                  <a:cubicBezTo>
                    <a:pt x="77" y="24"/>
                    <a:pt x="81" y="27"/>
                    <a:pt x="81" y="27"/>
                  </a:cubicBezTo>
                  <a:cubicBezTo>
                    <a:pt x="80" y="27"/>
                    <a:pt x="76" y="25"/>
                    <a:pt x="75" y="25"/>
                  </a:cubicBezTo>
                  <a:cubicBezTo>
                    <a:pt x="73" y="24"/>
                    <a:pt x="72" y="22"/>
                    <a:pt x="70" y="22"/>
                  </a:cubicBezTo>
                  <a:cubicBezTo>
                    <a:pt x="67" y="21"/>
                    <a:pt x="64" y="22"/>
                    <a:pt x="61" y="22"/>
                  </a:cubicBezTo>
                  <a:cubicBezTo>
                    <a:pt x="58" y="23"/>
                    <a:pt x="58" y="22"/>
                    <a:pt x="60" y="25"/>
                  </a:cubicBezTo>
                  <a:cubicBezTo>
                    <a:pt x="60" y="26"/>
                    <a:pt x="60" y="29"/>
                    <a:pt x="60" y="30"/>
                  </a:cubicBezTo>
                  <a:cubicBezTo>
                    <a:pt x="60" y="32"/>
                    <a:pt x="56" y="30"/>
                    <a:pt x="55" y="30"/>
                  </a:cubicBezTo>
                  <a:cubicBezTo>
                    <a:pt x="54" y="30"/>
                    <a:pt x="51" y="28"/>
                    <a:pt x="50" y="30"/>
                  </a:cubicBezTo>
                  <a:cubicBezTo>
                    <a:pt x="49" y="31"/>
                    <a:pt x="50" y="34"/>
                    <a:pt x="50" y="34"/>
                  </a:cubicBezTo>
                  <a:cubicBezTo>
                    <a:pt x="49" y="35"/>
                    <a:pt x="48" y="33"/>
                    <a:pt x="47" y="32"/>
                  </a:cubicBezTo>
                  <a:cubicBezTo>
                    <a:pt x="45" y="31"/>
                    <a:pt x="43" y="31"/>
                    <a:pt x="42" y="32"/>
                  </a:cubicBezTo>
                  <a:cubicBezTo>
                    <a:pt x="39" y="34"/>
                    <a:pt x="36" y="36"/>
                    <a:pt x="32" y="37"/>
                  </a:cubicBezTo>
                  <a:cubicBezTo>
                    <a:pt x="31" y="38"/>
                    <a:pt x="34" y="37"/>
                    <a:pt x="32" y="37"/>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462" name="Freeform 781">
              <a:extLst>
                <a:ext uri="{FF2B5EF4-FFF2-40B4-BE49-F238E27FC236}">
                  <a16:creationId xmlns:a16="http://schemas.microsoft.com/office/drawing/2014/main" id="{519038D3-1CFB-4624-B9C7-14335DFD6C46}"/>
                </a:ext>
              </a:extLst>
            </p:cNvPr>
            <p:cNvSpPr>
              <a:spLocks/>
            </p:cNvSpPr>
            <p:nvPr/>
          </p:nvSpPr>
          <p:spPr bwMode="auto">
            <a:xfrm>
              <a:off x="6810577" y="1932515"/>
              <a:ext cx="36218" cy="17034"/>
            </a:xfrm>
            <a:custGeom>
              <a:avLst/>
              <a:gdLst>
                <a:gd name="T0" fmla="*/ 4 w 9"/>
                <a:gd name="T1" fmla="*/ 3 h 4"/>
                <a:gd name="T2" fmla="*/ 1 w 9"/>
                <a:gd name="T3" fmla="*/ 2 h 4"/>
                <a:gd name="T4" fmla="*/ 5 w 9"/>
                <a:gd name="T5" fmla="*/ 2 h 4"/>
                <a:gd name="T6" fmla="*/ 0 w 9"/>
                <a:gd name="T7" fmla="*/ 0 h 4"/>
                <a:gd name="T8" fmla="*/ 9 w 9"/>
                <a:gd name="T9" fmla="*/ 2 h 4"/>
                <a:gd name="T10" fmla="*/ 5 w 9"/>
                <a:gd name="T11" fmla="*/ 2 h 4"/>
                <a:gd name="T12" fmla="*/ 4 w 9"/>
                <a:gd name="T13" fmla="*/ 3 h 4"/>
                <a:gd name="T14" fmla="*/ 4 w 9"/>
                <a:gd name="T15" fmla="*/ 3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4">
                  <a:moveTo>
                    <a:pt x="4" y="3"/>
                  </a:moveTo>
                  <a:cubicBezTo>
                    <a:pt x="4" y="3"/>
                    <a:pt x="1" y="2"/>
                    <a:pt x="1" y="2"/>
                  </a:cubicBezTo>
                  <a:cubicBezTo>
                    <a:pt x="1" y="2"/>
                    <a:pt x="4" y="2"/>
                    <a:pt x="5" y="2"/>
                  </a:cubicBezTo>
                  <a:cubicBezTo>
                    <a:pt x="3" y="1"/>
                    <a:pt x="1" y="2"/>
                    <a:pt x="0" y="0"/>
                  </a:cubicBezTo>
                  <a:cubicBezTo>
                    <a:pt x="1" y="1"/>
                    <a:pt x="8" y="0"/>
                    <a:pt x="9" y="2"/>
                  </a:cubicBezTo>
                  <a:cubicBezTo>
                    <a:pt x="9" y="2"/>
                    <a:pt x="6" y="2"/>
                    <a:pt x="5" y="2"/>
                  </a:cubicBezTo>
                  <a:cubicBezTo>
                    <a:pt x="5" y="2"/>
                    <a:pt x="7" y="4"/>
                    <a:pt x="4" y="3"/>
                  </a:cubicBezTo>
                  <a:cubicBezTo>
                    <a:pt x="3" y="3"/>
                    <a:pt x="6" y="4"/>
                    <a:pt x="4" y="3"/>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472" name="Freeform 520">
              <a:extLst>
                <a:ext uri="{FF2B5EF4-FFF2-40B4-BE49-F238E27FC236}">
                  <a16:creationId xmlns:a16="http://schemas.microsoft.com/office/drawing/2014/main" id="{72B6CA24-B55F-7CA6-6900-E69F4BAD2DCA}"/>
                </a:ext>
              </a:extLst>
            </p:cNvPr>
            <p:cNvSpPr>
              <a:spLocks/>
            </p:cNvSpPr>
            <p:nvPr/>
          </p:nvSpPr>
          <p:spPr bwMode="auto">
            <a:xfrm>
              <a:off x="6114402" y="5367637"/>
              <a:ext cx="20120" cy="29809"/>
            </a:xfrm>
            <a:custGeom>
              <a:avLst/>
              <a:gdLst>
                <a:gd name="T0" fmla="*/ 4 w 5"/>
                <a:gd name="T1" fmla="*/ 2 h 7"/>
                <a:gd name="T2" fmla="*/ 3 w 5"/>
                <a:gd name="T3" fmla="*/ 0 h 7"/>
                <a:gd name="T4" fmla="*/ 2 w 5"/>
                <a:gd name="T5" fmla="*/ 3 h 7"/>
                <a:gd name="T6" fmla="*/ 1 w 5"/>
                <a:gd name="T7" fmla="*/ 2 h 7"/>
                <a:gd name="T8" fmla="*/ 0 w 5"/>
                <a:gd name="T9" fmla="*/ 5 h 7"/>
                <a:gd name="T10" fmla="*/ 2 w 5"/>
                <a:gd name="T11" fmla="*/ 7 h 7"/>
                <a:gd name="T12" fmla="*/ 5 w 5"/>
                <a:gd name="T13" fmla="*/ 5 h 7"/>
                <a:gd name="T14" fmla="*/ 4 w 5"/>
                <a:gd name="T15" fmla="*/ 2 h 7"/>
                <a:gd name="T16" fmla="*/ 4 w 5"/>
                <a:gd name="T17"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7">
                  <a:moveTo>
                    <a:pt x="4" y="2"/>
                  </a:moveTo>
                  <a:cubicBezTo>
                    <a:pt x="3" y="3"/>
                    <a:pt x="3" y="0"/>
                    <a:pt x="3" y="0"/>
                  </a:cubicBezTo>
                  <a:cubicBezTo>
                    <a:pt x="3" y="0"/>
                    <a:pt x="3" y="3"/>
                    <a:pt x="2" y="3"/>
                  </a:cubicBezTo>
                  <a:cubicBezTo>
                    <a:pt x="2" y="3"/>
                    <a:pt x="2" y="2"/>
                    <a:pt x="1" y="2"/>
                  </a:cubicBezTo>
                  <a:cubicBezTo>
                    <a:pt x="2" y="2"/>
                    <a:pt x="0" y="5"/>
                    <a:pt x="0" y="5"/>
                  </a:cubicBezTo>
                  <a:cubicBezTo>
                    <a:pt x="0" y="4"/>
                    <a:pt x="4" y="5"/>
                    <a:pt x="2" y="7"/>
                  </a:cubicBezTo>
                  <a:cubicBezTo>
                    <a:pt x="3" y="6"/>
                    <a:pt x="5" y="6"/>
                    <a:pt x="5" y="5"/>
                  </a:cubicBezTo>
                  <a:cubicBezTo>
                    <a:pt x="5" y="4"/>
                    <a:pt x="4" y="1"/>
                    <a:pt x="4" y="2"/>
                  </a:cubicBezTo>
                  <a:cubicBezTo>
                    <a:pt x="3" y="3"/>
                    <a:pt x="4" y="1"/>
                    <a:pt x="4" y="2"/>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473" name="Freeform 521">
              <a:extLst>
                <a:ext uri="{FF2B5EF4-FFF2-40B4-BE49-F238E27FC236}">
                  <a16:creationId xmlns:a16="http://schemas.microsoft.com/office/drawing/2014/main" id="{F24A652A-2B13-D588-6172-94E87051202C}"/>
                </a:ext>
              </a:extLst>
            </p:cNvPr>
            <p:cNvSpPr>
              <a:spLocks/>
            </p:cNvSpPr>
            <p:nvPr/>
          </p:nvSpPr>
          <p:spPr bwMode="auto">
            <a:xfrm>
              <a:off x="6134523" y="5285307"/>
              <a:ext cx="20120" cy="19873"/>
            </a:xfrm>
            <a:custGeom>
              <a:avLst/>
              <a:gdLst>
                <a:gd name="T0" fmla="*/ 3 w 5"/>
                <a:gd name="T1" fmla="*/ 4 h 5"/>
                <a:gd name="T2" fmla="*/ 3 w 5"/>
                <a:gd name="T3" fmla="*/ 0 h 5"/>
                <a:gd name="T4" fmla="*/ 0 w 5"/>
                <a:gd name="T5" fmla="*/ 0 h 5"/>
                <a:gd name="T6" fmla="*/ 2 w 5"/>
                <a:gd name="T7" fmla="*/ 1 h 5"/>
                <a:gd name="T8" fmla="*/ 3 w 5"/>
                <a:gd name="T9" fmla="*/ 4 h 5"/>
                <a:gd name="T10" fmla="*/ 3 w 5"/>
                <a:gd name="T11" fmla="*/ 4 h 5"/>
              </a:gdLst>
              <a:ahLst/>
              <a:cxnLst>
                <a:cxn ang="0">
                  <a:pos x="T0" y="T1"/>
                </a:cxn>
                <a:cxn ang="0">
                  <a:pos x="T2" y="T3"/>
                </a:cxn>
                <a:cxn ang="0">
                  <a:pos x="T4" y="T5"/>
                </a:cxn>
                <a:cxn ang="0">
                  <a:pos x="T6" y="T7"/>
                </a:cxn>
                <a:cxn ang="0">
                  <a:pos x="T8" y="T9"/>
                </a:cxn>
                <a:cxn ang="0">
                  <a:pos x="T10" y="T11"/>
                </a:cxn>
              </a:cxnLst>
              <a:rect l="0" t="0" r="r" b="b"/>
              <a:pathLst>
                <a:path w="5" h="5">
                  <a:moveTo>
                    <a:pt x="3" y="4"/>
                  </a:moveTo>
                  <a:cubicBezTo>
                    <a:pt x="5" y="2"/>
                    <a:pt x="2" y="2"/>
                    <a:pt x="3" y="0"/>
                  </a:cubicBezTo>
                  <a:cubicBezTo>
                    <a:pt x="3" y="0"/>
                    <a:pt x="1" y="0"/>
                    <a:pt x="0" y="0"/>
                  </a:cubicBezTo>
                  <a:cubicBezTo>
                    <a:pt x="0" y="0"/>
                    <a:pt x="2" y="1"/>
                    <a:pt x="2" y="1"/>
                  </a:cubicBezTo>
                  <a:cubicBezTo>
                    <a:pt x="2" y="2"/>
                    <a:pt x="3" y="4"/>
                    <a:pt x="3" y="4"/>
                  </a:cubicBezTo>
                  <a:cubicBezTo>
                    <a:pt x="4" y="3"/>
                    <a:pt x="2" y="5"/>
                    <a:pt x="3" y="4"/>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474" name="Freeform 522">
              <a:extLst>
                <a:ext uri="{FF2B5EF4-FFF2-40B4-BE49-F238E27FC236}">
                  <a16:creationId xmlns:a16="http://schemas.microsoft.com/office/drawing/2014/main" id="{A75FFA1B-00FE-E3CF-0E33-C05AFA34F56C}"/>
                </a:ext>
              </a:extLst>
            </p:cNvPr>
            <p:cNvSpPr>
              <a:spLocks/>
            </p:cNvSpPr>
            <p:nvPr/>
          </p:nvSpPr>
          <p:spPr bwMode="auto">
            <a:xfrm>
              <a:off x="6138547" y="5210076"/>
              <a:ext cx="24144" cy="45423"/>
            </a:xfrm>
            <a:custGeom>
              <a:avLst/>
              <a:gdLst>
                <a:gd name="T0" fmla="*/ 3 w 6"/>
                <a:gd name="T1" fmla="*/ 10 h 11"/>
                <a:gd name="T2" fmla="*/ 0 w 6"/>
                <a:gd name="T3" fmla="*/ 9 h 11"/>
                <a:gd name="T4" fmla="*/ 1 w 6"/>
                <a:gd name="T5" fmla="*/ 2 h 11"/>
                <a:gd name="T6" fmla="*/ 4 w 6"/>
                <a:gd name="T7" fmla="*/ 3 h 11"/>
                <a:gd name="T8" fmla="*/ 3 w 6"/>
                <a:gd name="T9" fmla="*/ 10 h 11"/>
                <a:gd name="T10" fmla="*/ 3 w 6"/>
                <a:gd name="T11" fmla="*/ 10 h 11"/>
              </a:gdLst>
              <a:ahLst/>
              <a:cxnLst>
                <a:cxn ang="0">
                  <a:pos x="T0" y="T1"/>
                </a:cxn>
                <a:cxn ang="0">
                  <a:pos x="T2" y="T3"/>
                </a:cxn>
                <a:cxn ang="0">
                  <a:pos x="T4" y="T5"/>
                </a:cxn>
                <a:cxn ang="0">
                  <a:pos x="T6" y="T7"/>
                </a:cxn>
                <a:cxn ang="0">
                  <a:pos x="T8" y="T9"/>
                </a:cxn>
                <a:cxn ang="0">
                  <a:pos x="T10" y="T11"/>
                </a:cxn>
              </a:cxnLst>
              <a:rect l="0" t="0" r="r" b="b"/>
              <a:pathLst>
                <a:path w="6" h="11">
                  <a:moveTo>
                    <a:pt x="3" y="10"/>
                  </a:moveTo>
                  <a:cubicBezTo>
                    <a:pt x="1" y="11"/>
                    <a:pt x="0" y="11"/>
                    <a:pt x="0" y="9"/>
                  </a:cubicBezTo>
                  <a:cubicBezTo>
                    <a:pt x="1" y="7"/>
                    <a:pt x="1" y="4"/>
                    <a:pt x="1" y="2"/>
                  </a:cubicBezTo>
                  <a:cubicBezTo>
                    <a:pt x="1" y="0"/>
                    <a:pt x="5" y="0"/>
                    <a:pt x="4" y="3"/>
                  </a:cubicBezTo>
                  <a:cubicBezTo>
                    <a:pt x="4" y="5"/>
                    <a:pt x="6" y="8"/>
                    <a:pt x="3" y="10"/>
                  </a:cubicBezTo>
                  <a:cubicBezTo>
                    <a:pt x="2" y="10"/>
                    <a:pt x="4" y="9"/>
                    <a:pt x="3" y="10"/>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475" name="Freeform 523">
              <a:extLst>
                <a:ext uri="{FF2B5EF4-FFF2-40B4-BE49-F238E27FC236}">
                  <a16:creationId xmlns:a16="http://schemas.microsoft.com/office/drawing/2014/main" id="{973E335C-97D2-F9EC-C777-209BF03C5D01}"/>
                </a:ext>
              </a:extLst>
            </p:cNvPr>
            <p:cNvSpPr>
              <a:spLocks/>
            </p:cNvSpPr>
            <p:nvPr/>
          </p:nvSpPr>
          <p:spPr bwMode="auto">
            <a:xfrm>
              <a:off x="6217687" y="4029074"/>
              <a:ext cx="18779" cy="17034"/>
            </a:xfrm>
            <a:custGeom>
              <a:avLst/>
              <a:gdLst>
                <a:gd name="T0" fmla="*/ 3 w 5"/>
                <a:gd name="T1" fmla="*/ 3 h 4"/>
                <a:gd name="T2" fmla="*/ 1 w 5"/>
                <a:gd name="T3" fmla="*/ 1 h 4"/>
                <a:gd name="T4" fmla="*/ 3 w 5"/>
                <a:gd name="T5" fmla="*/ 3 h 4"/>
                <a:gd name="T6" fmla="*/ 3 w 5"/>
                <a:gd name="T7" fmla="*/ 3 h 4"/>
              </a:gdLst>
              <a:ahLst/>
              <a:cxnLst>
                <a:cxn ang="0">
                  <a:pos x="T0" y="T1"/>
                </a:cxn>
                <a:cxn ang="0">
                  <a:pos x="T2" y="T3"/>
                </a:cxn>
                <a:cxn ang="0">
                  <a:pos x="T4" y="T5"/>
                </a:cxn>
                <a:cxn ang="0">
                  <a:pos x="T6" y="T7"/>
                </a:cxn>
              </a:cxnLst>
              <a:rect l="0" t="0" r="r" b="b"/>
              <a:pathLst>
                <a:path w="5" h="4">
                  <a:moveTo>
                    <a:pt x="3" y="3"/>
                  </a:moveTo>
                  <a:cubicBezTo>
                    <a:pt x="2" y="4"/>
                    <a:pt x="0" y="3"/>
                    <a:pt x="1" y="1"/>
                  </a:cubicBezTo>
                  <a:cubicBezTo>
                    <a:pt x="1" y="0"/>
                    <a:pt x="5" y="2"/>
                    <a:pt x="3" y="3"/>
                  </a:cubicBezTo>
                  <a:cubicBezTo>
                    <a:pt x="2" y="4"/>
                    <a:pt x="5" y="2"/>
                    <a:pt x="3" y="3"/>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476" name="Freeform 524">
              <a:extLst>
                <a:ext uri="{FF2B5EF4-FFF2-40B4-BE49-F238E27FC236}">
                  <a16:creationId xmlns:a16="http://schemas.microsoft.com/office/drawing/2014/main" id="{72BCE854-C17A-8D6D-6EE3-6762DAEB5815}"/>
                </a:ext>
              </a:extLst>
            </p:cNvPr>
            <p:cNvSpPr>
              <a:spLocks/>
            </p:cNvSpPr>
            <p:nvPr/>
          </p:nvSpPr>
          <p:spPr bwMode="auto">
            <a:xfrm>
              <a:off x="6386701" y="4054625"/>
              <a:ext cx="22803" cy="32648"/>
            </a:xfrm>
            <a:custGeom>
              <a:avLst/>
              <a:gdLst>
                <a:gd name="T0" fmla="*/ 1 w 6"/>
                <a:gd name="T1" fmla="*/ 5 h 8"/>
                <a:gd name="T2" fmla="*/ 2 w 6"/>
                <a:gd name="T3" fmla="*/ 4 h 8"/>
                <a:gd name="T4" fmla="*/ 4 w 6"/>
                <a:gd name="T5" fmla="*/ 2 h 8"/>
                <a:gd name="T6" fmla="*/ 1 w 6"/>
                <a:gd name="T7" fmla="*/ 5 h 8"/>
                <a:gd name="T8" fmla="*/ 1 w 6"/>
                <a:gd name="T9" fmla="*/ 5 h 8"/>
              </a:gdLst>
              <a:ahLst/>
              <a:cxnLst>
                <a:cxn ang="0">
                  <a:pos x="T0" y="T1"/>
                </a:cxn>
                <a:cxn ang="0">
                  <a:pos x="T2" y="T3"/>
                </a:cxn>
                <a:cxn ang="0">
                  <a:pos x="T4" y="T5"/>
                </a:cxn>
                <a:cxn ang="0">
                  <a:pos x="T6" y="T7"/>
                </a:cxn>
                <a:cxn ang="0">
                  <a:pos x="T8" y="T9"/>
                </a:cxn>
              </a:cxnLst>
              <a:rect l="0" t="0" r="r" b="b"/>
              <a:pathLst>
                <a:path w="6" h="8">
                  <a:moveTo>
                    <a:pt x="1" y="5"/>
                  </a:moveTo>
                  <a:cubicBezTo>
                    <a:pt x="0" y="4"/>
                    <a:pt x="2" y="4"/>
                    <a:pt x="2" y="4"/>
                  </a:cubicBezTo>
                  <a:cubicBezTo>
                    <a:pt x="3" y="4"/>
                    <a:pt x="3" y="0"/>
                    <a:pt x="4" y="2"/>
                  </a:cubicBezTo>
                  <a:cubicBezTo>
                    <a:pt x="6" y="4"/>
                    <a:pt x="2" y="8"/>
                    <a:pt x="1" y="5"/>
                  </a:cubicBezTo>
                  <a:cubicBezTo>
                    <a:pt x="0" y="4"/>
                    <a:pt x="1" y="6"/>
                    <a:pt x="1" y="5"/>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477" name="Freeform 525">
              <a:extLst>
                <a:ext uri="{FF2B5EF4-FFF2-40B4-BE49-F238E27FC236}">
                  <a16:creationId xmlns:a16="http://schemas.microsoft.com/office/drawing/2014/main" id="{27668C64-0A64-142C-2F91-0AF278CF0933}"/>
                </a:ext>
              </a:extLst>
            </p:cNvPr>
            <p:cNvSpPr>
              <a:spLocks/>
            </p:cNvSpPr>
            <p:nvPr/>
          </p:nvSpPr>
          <p:spPr bwMode="auto">
            <a:xfrm>
              <a:off x="6602664" y="4280321"/>
              <a:ext cx="54996" cy="53940"/>
            </a:xfrm>
            <a:custGeom>
              <a:avLst/>
              <a:gdLst>
                <a:gd name="T0" fmla="*/ 12 w 14"/>
                <a:gd name="T1" fmla="*/ 4 h 13"/>
                <a:gd name="T2" fmla="*/ 10 w 14"/>
                <a:gd name="T3" fmla="*/ 3 h 13"/>
                <a:gd name="T4" fmla="*/ 6 w 14"/>
                <a:gd name="T5" fmla="*/ 1 h 13"/>
                <a:gd name="T6" fmla="*/ 2 w 14"/>
                <a:gd name="T7" fmla="*/ 1 h 13"/>
                <a:gd name="T8" fmla="*/ 1 w 14"/>
                <a:gd name="T9" fmla="*/ 2 h 13"/>
                <a:gd name="T10" fmla="*/ 2 w 14"/>
                <a:gd name="T11" fmla="*/ 4 h 13"/>
                <a:gd name="T12" fmla="*/ 1 w 14"/>
                <a:gd name="T13" fmla="*/ 7 h 13"/>
                <a:gd name="T14" fmla="*/ 2 w 14"/>
                <a:gd name="T15" fmla="*/ 10 h 13"/>
                <a:gd name="T16" fmla="*/ 4 w 14"/>
                <a:gd name="T17" fmla="*/ 10 h 13"/>
                <a:gd name="T18" fmla="*/ 7 w 14"/>
                <a:gd name="T19" fmla="*/ 12 h 13"/>
                <a:gd name="T20" fmla="*/ 10 w 14"/>
                <a:gd name="T21" fmla="*/ 10 h 13"/>
                <a:gd name="T22" fmla="*/ 12 w 14"/>
                <a:gd name="T23" fmla="*/ 4 h 13"/>
                <a:gd name="T24" fmla="*/ 12 w 14"/>
                <a:gd name="T25" fmla="*/ 4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 h="13">
                  <a:moveTo>
                    <a:pt x="12" y="4"/>
                  </a:moveTo>
                  <a:cubicBezTo>
                    <a:pt x="12" y="3"/>
                    <a:pt x="11" y="3"/>
                    <a:pt x="10" y="3"/>
                  </a:cubicBezTo>
                  <a:cubicBezTo>
                    <a:pt x="8" y="2"/>
                    <a:pt x="8" y="1"/>
                    <a:pt x="6" y="1"/>
                  </a:cubicBezTo>
                  <a:cubicBezTo>
                    <a:pt x="5" y="0"/>
                    <a:pt x="3" y="0"/>
                    <a:pt x="2" y="1"/>
                  </a:cubicBezTo>
                  <a:cubicBezTo>
                    <a:pt x="2" y="1"/>
                    <a:pt x="2" y="2"/>
                    <a:pt x="1" y="2"/>
                  </a:cubicBezTo>
                  <a:cubicBezTo>
                    <a:pt x="0" y="4"/>
                    <a:pt x="1" y="3"/>
                    <a:pt x="2" y="4"/>
                  </a:cubicBezTo>
                  <a:cubicBezTo>
                    <a:pt x="2" y="4"/>
                    <a:pt x="1" y="7"/>
                    <a:pt x="1" y="7"/>
                  </a:cubicBezTo>
                  <a:cubicBezTo>
                    <a:pt x="1" y="9"/>
                    <a:pt x="1" y="9"/>
                    <a:pt x="2" y="10"/>
                  </a:cubicBezTo>
                  <a:cubicBezTo>
                    <a:pt x="3" y="11"/>
                    <a:pt x="3" y="10"/>
                    <a:pt x="4" y="10"/>
                  </a:cubicBezTo>
                  <a:cubicBezTo>
                    <a:pt x="6" y="10"/>
                    <a:pt x="5" y="12"/>
                    <a:pt x="7" y="12"/>
                  </a:cubicBezTo>
                  <a:cubicBezTo>
                    <a:pt x="9" y="13"/>
                    <a:pt x="8" y="11"/>
                    <a:pt x="10" y="10"/>
                  </a:cubicBezTo>
                  <a:cubicBezTo>
                    <a:pt x="12" y="8"/>
                    <a:pt x="14" y="7"/>
                    <a:pt x="12" y="4"/>
                  </a:cubicBezTo>
                  <a:cubicBezTo>
                    <a:pt x="12" y="2"/>
                    <a:pt x="14" y="8"/>
                    <a:pt x="12" y="4"/>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478" name="Freeform 526">
              <a:extLst>
                <a:ext uri="{FF2B5EF4-FFF2-40B4-BE49-F238E27FC236}">
                  <a16:creationId xmlns:a16="http://schemas.microsoft.com/office/drawing/2014/main" id="{2B406F58-6A9A-7DC2-67F0-97B14D3C7F6A}"/>
                </a:ext>
              </a:extLst>
            </p:cNvPr>
            <p:cNvSpPr>
              <a:spLocks/>
            </p:cNvSpPr>
            <p:nvPr/>
          </p:nvSpPr>
          <p:spPr bwMode="auto">
            <a:xfrm>
              <a:off x="6280733" y="3895645"/>
              <a:ext cx="38900" cy="17034"/>
            </a:xfrm>
            <a:custGeom>
              <a:avLst/>
              <a:gdLst>
                <a:gd name="T0" fmla="*/ 9 w 10"/>
                <a:gd name="T1" fmla="*/ 2 h 4"/>
                <a:gd name="T2" fmla="*/ 4 w 10"/>
                <a:gd name="T3" fmla="*/ 0 h 4"/>
                <a:gd name="T4" fmla="*/ 1 w 10"/>
                <a:gd name="T5" fmla="*/ 3 h 4"/>
                <a:gd name="T6" fmla="*/ 9 w 10"/>
                <a:gd name="T7" fmla="*/ 2 h 4"/>
                <a:gd name="T8" fmla="*/ 9 w 10"/>
                <a:gd name="T9" fmla="*/ 2 h 4"/>
              </a:gdLst>
              <a:ahLst/>
              <a:cxnLst>
                <a:cxn ang="0">
                  <a:pos x="T0" y="T1"/>
                </a:cxn>
                <a:cxn ang="0">
                  <a:pos x="T2" y="T3"/>
                </a:cxn>
                <a:cxn ang="0">
                  <a:pos x="T4" y="T5"/>
                </a:cxn>
                <a:cxn ang="0">
                  <a:pos x="T6" y="T7"/>
                </a:cxn>
                <a:cxn ang="0">
                  <a:pos x="T8" y="T9"/>
                </a:cxn>
              </a:cxnLst>
              <a:rect l="0" t="0" r="r" b="b"/>
              <a:pathLst>
                <a:path w="10" h="4">
                  <a:moveTo>
                    <a:pt x="9" y="2"/>
                  </a:moveTo>
                  <a:cubicBezTo>
                    <a:pt x="7" y="1"/>
                    <a:pt x="6" y="0"/>
                    <a:pt x="4" y="0"/>
                  </a:cubicBezTo>
                  <a:cubicBezTo>
                    <a:pt x="3" y="0"/>
                    <a:pt x="0" y="1"/>
                    <a:pt x="1" y="3"/>
                  </a:cubicBezTo>
                  <a:cubicBezTo>
                    <a:pt x="2" y="4"/>
                    <a:pt x="9" y="2"/>
                    <a:pt x="9" y="2"/>
                  </a:cubicBezTo>
                  <a:cubicBezTo>
                    <a:pt x="6" y="1"/>
                    <a:pt x="10" y="3"/>
                    <a:pt x="9" y="2"/>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479" name="Freeform 527">
              <a:extLst>
                <a:ext uri="{FF2B5EF4-FFF2-40B4-BE49-F238E27FC236}">
                  <a16:creationId xmlns:a16="http://schemas.microsoft.com/office/drawing/2014/main" id="{80495874-DCEA-3155-20CF-D0B492FA6B72}"/>
                </a:ext>
              </a:extLst>
            </p:cNvPr>
            <p:cNvSpPr>
              <a:spLocks/>
            </p:cNvSpPr>
            <p:nvPr/>
          </p:nvSpPr>
          <p:spPr bwMode="auto">
            <a:xfrm>
              <a:off x="6059405" y="3891386"/>
              <a:ext cx="44266" cy="21293"/>
            </a:xfrm>
            <a:custGeom>
              <a:avLst/>
              <a:gdLst>
                <a:gd name="T0" fmla="*/ 10 w 11"/>
                <a:gd name="T1" fmla="*/ 4 h 5"/>
                <a:gd name="T2" fmla="*/ 0 w 11"/>
                <a:gd name="T3" fmla="*/ 2 h 5"/>
                <a:gd name="T4" fmla="*/ 5 w 11"/>
                <a:gd name="T5" fmla="*/ 5 h 5"/>
                <a:gd name="T6" fmla="*/ 10 w 11"/>
                <a:gd name="T7" fmla="*/ 4 h 5"/>
                <a:gd name="T8" fmla="*/ 10 w 11"/>
                <a:gd name="T9" fmla="*/ 4 h 5"/>
              </a:gdLst>
              <a:ahLst/>
              <a:cxnLst>
                <a:cxn ang="0">
                  <a:pos x="T0" y="T1"/>
                </a:cxn>
                <a:cxn ang="0">
                  <a:pos x="T2" y="T3"/>
                </a:cxn>
                <a:cxn ang="0">
                  <a:pos x="T4" y="T5"/>
                </a:cxn>
                <a:cxn ang="0">
                  <a:pos x="T6" y="T7"/>
                </a:cxn>
                <a:cxn ang="0">
                  <a:pos x="T8" y="T9"/>
                </a:cxn>
              </a:cxnLst>
              <a:rect l="0" t="0" r="r" b="b"/>
              <a:pathLst>
                <a:path w="11" h="5">
                  <a:moveTo>
                    <a:pt x="10" y="4"/>
                  </a:moveTo>
                  <a:cubicBezTo>
                    <a:pt x="10" y="1"/>
                    <a:pt x="2" y="0"/>
                    <a:pt x="0" y="2"/>
                  </a:cubicBezTo>
                  <a:cubicBezTo>
                    <a:pt x="0" y="2"/>
                    <a:pt x="4" y="5"/>
                    <a:pt x="5" y="5"/>
                  </a:cubicBezTo>
                  <a:cubicBezTo>
                    <a:pt x="6" y="5"/>
                    <a:pt x="11" y="4"/>
                    <a:pt x="10" y="4"/>
                  </a:cubicBezTo>
                  <a:cubicBezTo>
                    <a:pt x="10" y="3"/>
                    <a:pt x="11" y="5"/>
                    <a:pt x="10" y="4"/>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480" name="Freeform 528">
              <a:extLst>
                <a:ext uri="{FF2B5EF4-FFF2-40B4-BE49-F238E27FC236}">
                  <a16:creationId xmlns:a16="http://schemas.microsoft.com/office/drawing/2014/main" id="{52DFD9FF-E74B-BD10-ED01-6D3E04AB6706}"/>
                </a:ext>
              </a:extLst>
            </p:cNvPr>
            <p:cNvSpPr>
              <a:spLocks/>
            </p:cNvSpPr>
            <p:nvPr/>
          </p:nvSpPr>
          <p:spPr bwMode="auto">
            <a:xfrm>
              <a:off x="5938682" y="3796282"/>
              <a:ext cx="203890" cy="75233"/>
            </a:xfrm>
            <a:custGeom>
              <a:avLst/>
              <a:gdLst>
                <a:gd name="T0" fmla="*/ 52 w 52"/>
                <a:gd name="T1" fmla="*/ 16 h 18"/>
                <a:gd name="T2" fmla="*/ 41 w 52"/>
                <a:gd name="T3" fmla="*/ 17 h 18"/>
                <a:gd name="T4" fmla="*/ 35 w 52"/>
                <a:gd name="T5" fmla="*/ 17 h 18"/>
                <a:gd name="T6" fmla="*/ 37 w 52"/>
                <a:gd name="T7" fmla="*/ 14 h 18"/>
                <a:gd name="T8" fmla="*/ 32 w 52"/>
                <a:gd name="T9" fmla="*/ 11 h 18"/>
                <a:gd name="T10" fmla="*/ 28 w 52"/>
                <a:gd name="T11" fmla="*/ 8 h 18"/>
                <a:gd name="T12" fmla="*/ 20 w 52"/>
                <a:gd name="T13" fmla="*/ 5 h 18"/>
                <a:gd name="T14" fmla="*/ 14 w 52"/>
                <a:gd name="T15" fmla="*/ 5 h 18"/>
                <a:gd name="T16" fmla="*/ 16 w 52"/>
                <a:gd name="T17" fmla="*/ 3 h 18"/>
                <a:gd name="T18" fmla="*/ 8 w 52"/>
                <a:gd name="T19" fmla="*/ 3 h 18"/>
                <a:gd name="T20" fmla="*/ 0 w 52"/>
                <a:gd name="T21" fmla="*/ 6 h 18"/>
                <a:gd name="T22" fmla="*/ 6 w 52"/>
                <a:gd name="T23" fmla="*/ 2 h 18"/>
                <a:gd name="T24" fmla="*/ 16 w 52"/>
                <a:gd name="T25" fmla="*/ 0 h 18"/>
                <a:gd name="T26" fmla="*/ 24 w 52"/>
                <a:gd name="T27" fmla="*/ 1 h 18"/>
                <a:gd name="T28" fmla="*/ 31 w 52"/>
                <a:gd name="T29" fmla="*/ 4 h 18"/>
                <a:gd name="T30" fmla="*/ 32 w 52"/>
                <a:gd name="T31" fmla="*/ 4 h 18"/>
                <a:gd name="T32" fmla="*/ 34 w 52"/>
                <a:gd name="T33" fmla="*/ 5 h 18"/>
                <a:gd name="T34" fmla="*/ 38 w 52"/>
                <a:gd name="T35" fmla="*/ 8 h 18"/>
                <a:gd name="T36" fmla="*/ 45 w 52"/>
                <a:gd name="T37" fmla="*/ 11 h 18"/>
                <a:gd name="T38" fmla="*/ 52 w 52"/>
                <a:gd name="T39" fmla="*/ 1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2" h="18">
                  <a:moveTo>
                    <a:pt x="52" y="16"/>
                  </a:moveTo>
                  <a:cubicBezTo>
                    <a:pt x="52" y="17"/>
                    <a:pt x="42" y="17"/>
                    <a:pt x="41" y="17"/>
                  </a:cubicBezTo>
                  <a:cubicBezTo>
                    <a:pt x="39" y="17"/>
                    <a:pt x="37" y="18"/>
                    <a:pt x="35" y="17"/>
                  </a:cubicBezTo>
                  <a:cubicBezTo>
                    <a:pt x="34" y="16"/>
                    <a:pt x="41" y="15"/>
                    <a:pt x="37" y="14"/>
                  </a:cubicBezTo>
                  <a:cubicBezTo>
                    <a:pt x="35" y="13"/>
                    <a:pt x="33" y="13"/>
                    <a:pt x="32" y="11"/>
                  </a:cubicBezTo>
                  <a:cubicBezTo>
                    <a:pt x="30" y="9"/>
                    <a:pt x="31" y="8"/>
                    <a:pt x="28" y="8"/>
                  </a:cubicBezTo>
                  <a:cubicBezTo>
                    <a:pt x="24" y="9"/>
                    <a:pt x="23" y="6"/>
                    <a:pt x="20" y="5"/>
                  </a:cubicBezTo>
                  <a:cubicBezTo>
                    <a:pt x="19" y="5"/>
                    <a:pt x="15" y="6"/>
                    <a:pt x="14" y="5"/>
                  </a:cubicBezTo>
                  <a:cubicBezTo>
                    <a:pt x="14" y="4"/>
                    <a:pt x="16" y="4"/>
                    <a:pt x="16" y="3"/>
                  </a:cubicBezTo>
                  <a:cubicBezTo>
                    <a:pt x="16" y="2"/>
                    <a:pt x="9" y="3"/>
                    <a:pt x="8" y="3"/>
                  </a:cubicBezTo>
                  <a:cubicBezTo>
                    <a:pt x="8" y="4"/>
                    <a:pt x="0" y="7"/>
                    <a:pt x="0" y="6"/>
                  </a:cubicBezTo>
                  <a:cubicBezTo>
                    <a:pt x="0" y="4"/>
                    <a:pt x="4" y="2"/>
                    <a:pt x="6" y="2"/>
                  </a:cubicBezTo>
                  <a:cubicBezTo>
                    <a:pt x="9" y="0"/>
                    <a:pt x="12" y="0"/>
                    <a:pt x="16" y="0"/>
                  </a:cubicBezTo>
                  <a:cubicBezTo>
                    <a:pt x="18" y="0"/>
                    <a:pt x="22" y="0"/>
                    <a:pt x="24" y="1"/>
                  </a:cubicBezTo>
                  <a:cubicBezTo>
                    <a:pt x="26" y="2"/>
                    <a:pt x="28" y="4"/>
                    <a:pt x="31" y="4"/>
                  </a:cubicBezTo>
                  <a:cubicBezTo>
                    <a:pt x="31" y="4"/>
                    <a:pt x="31" y="3"/>
                    <a:pt x="32" y="4"/>
                  </a:cubicBezTo>
                  <a:cubicBezTo>
                    <a:pt x="33" y="5"/>
                    <a:pt x="33" y="5"/>
                    <a:pt x="34" y="5"/>
                  </a:cubicBezTo>
                  <a:cubicBezTo>
                    <a:pt x="35" y="6"/>
                    <a:pt x="37" y="7"/>
                    <a:pt x="38" y="8"/>
                  </a:cubicBezTo>
                  <a:cubicBezTo>
                    <a:pt x="40" y="9"/>
                    <a:pt x="44" y="9"/>
                    <a:pt x="45" y="11"/>
                  </a:cubicBezTo>
                  <a:cubicBezTo>
                    <a:pt x="47" y="13"/>
                    <a:pt x="52" y="13"/>
                    <a:pt x="52" y="16"/>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481" name="Freeform 529">
              <a:extLst>
                <a:ext uri="{FF2B5EF4-FFF2-40B4-BE49-F238E27FC236}">
                  <a16:creationId xmlns:a16="http://schemas.microsoft.com/office/drawing/2014/main" id="{E00D6E86-D788-7633-2D09-AC77C694D01D}"/>
                </a:ext>
              </a:extLst>
            </p:cNvPr>
            <p:cNvSpPr>
              <a:spLocks/>
            </p:cNvSpPr>
            <p:nvPr/>
          </p:nvSpPr>
          <p:spPr bwMode="auto">
            <a:xfrm>
              <a:off x="6059405" y="3750858"/>
              <a:ext cx="16097" cy="15615"/>
            </a:xfrm>
            <a:custGeom>
              <a:avLst/>
              <a:gdLst>
                <a:gd name="T0" fmla="*/ 2 w 4"/>
                <a:gd name="T1" fmla="*/ 4 h 4"/>
                <a:gd name="T2" fmla="*/ 1 w 4"/>
                <a:gd name="T3" fmla="*/ 0 h 4"/>
                <a:gd name="T4" fmla="*/ 2 w 4"/>
                <a:gd name="T5" fmla="*/ 4 h 4"/>
                <a:gd name="T6" fmla="*/ 2 w 4"/>
                <a:gd name="T7" fmla="*/ 4 h 4"/>
              </a:gdLst>
              <a:ahLst/>
              <a:cxnLst>
                <a:cxn ang="0">
                  <a:pos x="T0" y="T1"/>
                </a:cxn>
                <a:cxn ang="0">
                  <a:pos x="T2" y="T3"/>
                </a:cxn>
                <a:cxn ang="0">
                  <a:pos x="T4" y="T5"/>
                </a:cxn>
                <a:cxn ang="0">
                  <a:pos x="T6" y="T7"/>
                </a:cxn>
              </a:cxnLst>
              <a:rect l="0" t="0" r="r" b="b"/>
              <a:pathLst>
                <a:path w="4" h="4">
                  <a:moveTo>
                    <a:pt x="2" y="4"/>
                  </a:moveTo>
                  <a:cubicBezTo>
                    <a:pt x="0" y="4"/>
                    <a:pt x="1" y="1"/>
                    <a:pt x="1" y="0"/>
                  </a:cubicBezTo>
                  <a:cubicBezTo>
                    <a:pt x="2" y="0"/>
                    <a:pt x="4" y="4"/>
                    <a:pt x="2" y="4"/>
                  </a:cubicBezTo>
                  <a:cubicBezTo>
                    <a:pt x="1" y="4"/>
                    <a:pt x="4" y="4"/>
                    <a:pt x="2" y="4"/>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482" name="Freeform 530">
              <a:extLst>
                <a:ext uri="{FF2B5EF4-FFF2-40B4-BE49-F238E27FC236}">
                  <a16:creationId xmlns:a16="http://schemas.microsoft.com/office/drawing/2014/main" id="{2F84A333-6F51-26DB-F3BB-D542195CADA9}"/>
                </a:ext>
              </a:extLst>
            </p:cNvPr>
            <p:cNvSpPr>
              <a:spLocks/>
            </p:cNvSpPr>
            <p:nvPr/>
          </p:nvSpPr>
          <p:spPr bwMode="auto">
            <a:xfrm>
              <a:off x="6158667" y="3837446"/>
              <a:ext cx="8049" cy="8517"/>
            </a:xfrm>
            <a:custGeom>
              <a:avLst/>
              <a:gdLst>
                <a:gd name="T0" fmla="*/ 2 w 2"/>
                <a:gd name="T1" fmla="*/ 1 h 2"/>
                <a:gd name="T2" fmla="*/ 0 w 2"/>
                <a:gd name="T3" fmla="*/ 1 h 2"/>
                <a:gd name="T4" fmla="*/ 2 w 2"/>
                <a:gd name="T5" fmla="*/ 1 h 2"/>
              </a:gdLst>
              <a:ahLst/>
              <a:cxnLst>
                <a:cxn ang="0">
                  <a:pos x="T0" y="T1"/>
                </a:cxn>
                <a:cxn ang="0">
                  <a:pos x="T2" y="T3"/>
                </a:cxn>
                <a:cxn ang="0">
                  <a:pos x="T4" y="T5"/>
                </a:cxn>
              </a:cxnLst>
              <a:rect l="0" t="0" r="r" b="b"/>
              <a:pathLst>
                <a:path w="2" h="2">
                  <a:moveTo>
                    <a:pt x="2" y="1"/>
                  </a:moveTo>
                  <a:cubicBezTo>
                    <a:pt x="2" y="0"/>
                    <a:pt x="0" y="0"/>
                    <a:pt x="0" y="1"/>
                  </a:cubicBezTo>
                  <a:cubicBezTo>
                    <a:pt x="0" y="1"/>
                    <a:pt x="2" y="2"/>
                    <a:pt x="2" y="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483" name="Freeform 531">
              <a:extLst>
                <a:ext uri="{FF2B5EF4-FFF2-40B4-BE49-F238E27FC236}">
                  <a16:creationId xmlns:a16="http://schemas.microsoft.com/office/drawing/2014/main" id="{0AA895E4-96FE-6484-BDD4-F8EBAC808A8C}"/>
                </a:ext>
              </a:extLst>
            </p:cNvPr>
            <p:cNvSpPr>
              <a:spLocks/>
            </p:cNvSpPr>
            <p:nvPr/>
          </p:nvSpPr>
          <p:spPr bwMode="auto">
            <a:xfrm>
              <a:off x="6394749" y="3224235"/>
              <a:ext cx="22803" cy="42584"/>
            </a:xfrm>
            <a:custGeom>
              <a:avLst/>
              <a:gdLst>
                <a:gd name="T0" fmla="*/ 3 w 6"/>
                <a:gd name="T1" fmla="*/ 8 h 10"/>
                <a:gd name="T2" fmla="*/ 0 w 6"/>
                <a:gd name="T3" fmla="*/ 7 h 10"/>
                <a:gd name="T4" fmla="*/ 4 w 6"/>
                <a:gd name="T5" fmla="*/ 2 h 10"/>
                <a:gd name="T6" fmla="*/ 6 w 6"/>
                <a:gd name="T7" fmla="*/ 4 h 10"/>
                <a:gd name="T8" fmla="*/ 3 w 6"/>
                <a:gd name="T9" fmla="*/ 8 h 10"/>
                <a:gd name="T10" fmla="*/ 3 w 6"/>
                <a:gd name="T11" fmla="*/ 8 h 10"/>
              </a:gdLst>
              <a:ahLst/>
              <a:cxnLst>
                <a:cxn ang="0">
                  <a:pos x="T0" y="T1"/>
                </a:cxn>
                <a:cxn ang="0">
                  <a:pos x="T2" y="T3"/>
                </a:cxn>
                <a:cxn ang="0">
                  <a:pos x="T4" y="T5"/>
                </a:cxn>
                <a:cxn ang="0">
                  <a:pos x="T6" y="T7"/>
                </a:cxn>
                <a:cxn ang="0">
                  <a:pos x="T8" y="T9"/>
                </a:cxn>
                <a:cxn ang="0">
                  <a:pos x="T10" y="T11"/>
                </a:cxn>
              </a:cxnLst>
              <a:rect l="0" t="0" r="r" b="b"/>
              <a:pathLst>
                <a:path w="6" h="10">
                  <a:moveTo>
                    <a:pt x="3" y="8"/>
                  </a:moveTo>
                  <a:cubicBezTo>
                    <a:pt x="2" y="10"/>
                    <a:pt x="0" y="9"/>
                    <a:pt x="0" y="7"/>
                  </a:cubicBezTo>
                  <a:cubicBezTo>
                    <a:pt x="1" y="6"/>
                    <a:pt x="3" y="3"/>
                    <a:pt x="4" y="2"/>
                  </a:cubicBezTo>
                  <a:cubicBezTo>
                    <a:pt x="6" y="0"/>
                    <a:pt x="6" y="3"/>
                    <a:pt x="6" y="4"/>
                  </a:cubicBezTo>
                  <a:cubicBezTo>
                    <a:pt x="6" y="6"/>
                    <a:pt x="3" y="6"/>
                    <a:pt x="3" y="8"/>
                  </a:cubicBezTo>
                  <a:cubicBezTo>
                    <a:pt x="2" y="10"/>
                    <a:pt x="3" y="8"/>
                    <a:pt x="3" y="8"/>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484" name="Freeform 532">
              <a:extLst>
                <a:ext uri="{FF2B5EF4-FFF2-40B4-BE49-F238E27FC236}">
                  <a16:creationId xmlns:a16="http://schemas.microsoft.com/office/drawing/2014/main" id="{A5B50501-B693-8A25-C2A5-1840F3106E81}"/>
                </a:ext>
              </a:extLst>
            </p:cNvPr>
            <p:cNvSpPr>
              <a:spLocks/>
            </p:cNvSpPr>
            <p:nvPr/>
          </p:nvSpPr>
          <p:spPr bwMode="auto">
            <a:xfrm>
              <a:off x="6405481" y="3245527"/>
              <a:ext cx="28169" cy="17034"/>
            </a:xfrm>
            <a:custGeom>
              <a:avLst/>
              <a:gdLst>
                <a:gd name="T0" fmla="*/ 3 w 7"/>
                <a:gd name="T1" fmla="*/ 4 h 4"/>
                <a:gd name="T2" fmla="*/ 5 w 7"/>
                <a:gd name="T3" fmla="*/ 1 h 4"/>
                <a:gd name="T4" fmla="*/ 3 w 7"/>
                <a:gd name="T5" fmla="*/ 4 h 4"/>
                <a:gd name="T6" fmla="*/ 3 w 7"/>
                <a:gd name="T7" fmla="*/ 4 h 4"/>
              </a:gdLst>
              <a:ahLst/>
              <a:cxnLst>
                <a:cxn ang="0">
                  <a:pos x="T0" y="T1"/>
                </a:cxn>
                <a:cxn ang="0">
                  <a:pos x="T2" y="T3"/>
                </a:cxn>
                <a:cxn ang="0">
                  <a:pos x="T4" y="T5"/>
                </a:cxn>
                <a:cxn ang="0">
                  <a:pos x="T6" y="T7"/>
                </a:cxn>
              </a:cxnLst>
              <a:rect l="0" t="0" r="r" b="b"/>
              <a:pathLst>
                <a:path w="7" h="4">
                  <a:moveTo>
                    <a:pt x="3" y="4"/>
                  </a:moveTo>
                  <a:cubicBezTo>
                    <a:pt x="0" y="4"/>
                    <a:pt x="3" y="0"/>
                    <a:pt x="5" y="1"/>
                  </a:cubicBezTo>
                  <a:cubicBezTo>
                    <a:pt x="7" y="1"/>
                    <a:pt x="4" y="4"/>
                    <a:pt x="3" y="4"/>
                  </a:cubicBezTo>
                  <a:cubicBezTo>
                    <a:pt x="2" y="4"/>
                    <a:pt x="4" y="4"/>
                    <a:pt x="3" y="4"/>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485" name="Freeform 533">
              <a:extLst>
                <a:ext uri="{FF2B5EF4-FFF2-40B4-BE49-F238E27FC236}">
                  <a16:creationId xmlns:a16="http://schemas.microsoft.com/office/drawing/2014/main" id="{40E8D1DB-37B4-E244-AB5B-8195CCCBF2CF}"/>
                </a:ext>
              </a:extLst>
            </p:cNvPr>
            <p:cNvSpPr>
              <a:spLocks/>
            </p:cNvSpPr>
            <p:nvPr/>
          </p:nvSpPr>
          <p:spPr bwMode="auto">
            <a:xfrm>
              <a:off x="6327680" y="3228493"/>
              <a:ext cx="59020" cy="29809"/>
            </a:xfrm>
            <a:custGeom>
              <a:avLst/>
              <a:gdLst>
                <a:gd name="T0" fmla="*/ 11 w 15"/>
                <a:gd name="T1" fmla="*/ 6 h 7"/>
                <a:gd name="T2" fmla="*/ 10 w 15"/>
                <a:gd name="T3" fmla="*/ 5 h 7"/>
                <a:gd name="T4" fmla="*/ 7 w 15"/>
                <a:gd name="T5" fmla="*/ 5 h 7"/>
                <a:gd name="T6" fmla="*/ 3 w 15"/>
                <a:gd name="T7" fmla="*/ 0 h 7"/>
                <a:gd name="T8" fmla="*/ 6 w 15"/>
                <a:gd name="T9" fmla="*/ 2 h 7"/>
                <a:gd name="T10" fmla="*/ 8 w 15"/>
                <a:gd name="T11" fmla="*/ 3 h 7"/>
                <a:gd name="T12" fmla="*/ 15 w 15"/>
                <a:gd name="T13" fmla="*/ 3 h 7"/>
                <a:gd name="T14" fmla="*/ 11 w 15"/>
                <a:gd name="T15" fmla="*/ 6 h 7"/>
                <a:gd name="T16" fmla="*/ 11 w 15"/>
                <a:gd name="T17"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7">
                  <a:moveTo>
                    <a:pt x="11" y="6"/>
                  </a:moveTo>
                  <a:cubicBezTo>
                    <a:pt x="10" y="6"/>
                    <a:pt x="10" y="6"/>
                    <a:pt x="10" y="5"/>
                  </a:cubicBezTo>
                  <a:cubicBezTo>
                    <a:pt x="10" y="5"/>
                    <a:pt x="8" y="6"/>
                    <a:pt x="7" y="5"/>
                  </a:cubicBezTo>
                  <a:cubicBezTo>
                    <a:pt x="7" y="4"/>
                    <a:pt x="0" y="1"/>
                    <a:pt x="3" y="0"/>
                  </a:cubicBezTo>
                  <a:cubicBezTo>
                    <a:pt x="4" y="0"/>
                    <a:pt x="5" y="2"/>
                    <a:pt x="6" y="2"/>
                  </a:cubicBezTo>
                  <a:cubicBezTo>
                    <a:pt x="7" y="3"/>
                    <a:pt x="7" y="2"/>
                    <a:pt x="8" y="3"/>
                  </a:cubicBezTo>
                  <a:cubicBezTo>
                    <a:pt x="9" y="4"/>
                    <a:pt x="13" y="2"/>
                    <a:pt x="15" y="3"/>
                  </a:cubicBezTo>
                  <a:cubicBezTo>
                    <a:pt x="14" y="3"/>
                    <a:pt x="12" y="6"/>
                    <a:pt x="11" y="6"/>
                  </a:cubicBezTo>
                  <a:cubicBezTo>
                    <a:pt x="9" y="7"/>
                    <a:pt x="12" y="6"/>
                    <a:pt x="11" y="6"/>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486" name="Freeform 534">
              <a:extLst>
                <a:ext uri="{FF2B5EF4-FFF2-40B4-BE49-F238E27FC236}">
                  <a16:creationId xmlns:a16="http://schemas.microsoft.com/office/drawing/2014/main" id="{9D92E78B-ECE0-9A6C-C5EB-AD14EF327AAE}"/>
                </a:ext>
              </a:extLst>
            </p:cNvPr>
            <p:cNvSpPr>
              <a:spLocks/>
            </p:cNvSpPr>
            <p:nvPr/>
          </p:nvSpPr>
          <p:spPr bwMode="auto">
            <a:xfrm>
              <a:off x="6339754" y="3146163"/>
              <a:ext cx="61702" cy="32648"/>
            </a:xfrm>
            <a:custGeom>
              <a:avLst/>
              <a:gdLst>
                <a:gd name="T0" fmla="*/ 13 w 16"/>
                <a:gd name="T1" fmla="*/ 6 h 8"/>
                <a:gd name="T2" fmla="*/ 0 w 16"/>
                <a:gd name="T3" fmla="*/ 2 h 8"/>
                <a:gd name="T4" fmla="*/ 13 w 16"/>
                <a:gd name="T5" fmla="*/ 6 h 8"/>
                <a:gd name="T6" fmla="*/ 13 w 16"/>
                <a:gd name="T7" fmla="*/ 6 h 8"/>
              </a:gdLst>
              <a:ahLst/>
              <a:cxnLst>
                <a:cxn ang="0">
                  <a:pos x="T0" y="T1"/>
                </a:cxn>
                <a:cxn ang="0">
                  <a:pos x="T2" y="T3"/>
                </a:cxn>
                <a:cxn ang="0">
                  <a:pos x="T4" y="T5"/>
                </a:cxn>
                <a:cxn ang="0">
                  <a:pos x="T6" y="T7"/>
                </a:cxn>
              </a:cxnLst>
              <a:rect l="0" t="0" r="r" b="b"/>
              <a:pathLst>
                <a:path w="16" h="8">
                  <a:moveTo>
                    <a:pt x="13" y="6"/>
                  </a:moveTo>
                  <a:cubicBezTo>
                    <a:pt x="11" y="8"/>
                    <a:pt x="1" y="4"/>
                    <a:pt x="0" y="2"/>
                  </a:cubicBezTo>
                  <a:cubicBezTo>
                    <a:pt x="0" y="0"/>
                    <a:pt x="16" y="4"/>
                    <a:pt x="13" y="6"/>
                  </a:cubicBezTo>
                  <a:cubicBezTo>
                    <a:pt x="12" y="7"/>
                    <a:pt x="14" y="5"/>
                    <a:pt x="13" y="6"/>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487" name="Freeform 535">
              <a:extLst>
                <a:ext uri="{FF2B5EF4-FFF2-40B4-BE49-F238E27FC236}">
                  <a16:creationId xmlns:a16="http://schemas.microsoft.com/office/drawing/2014/main" id="{3F386905-A34E-702A-30F9-701602397AB5}"/>
                </a:ext>
              </a:extLst>
            </p:cNvPr>
            <p:cNvSpPr>
              <a:spLocks/>
            </p:cNvSpPr>
            <p:nvPr/>
          </p:nvSpPr>
          <p:spPr bwMode="auto">
            <a:xfrm>
              <a:off x="6437674" y="3103579"/>
              <a:ext cx="126090" cy="129172"/>
            </a:xfrm>
            <a:custGeom>
              <a:avLst/>
              <a:gdLst>
                <a:gd name="T0" fmla="*/ 19 w 32"/>
                <a:gd name="T1" fmla="*/ 1 h 31"/>
                <a:gd name="T2" fmla="*/ 17 w 32"/>
                <a:gd name="T3" fmla="*/ 0 h 31"/>
                <a:gd name="T4" fmla="*/ 14 w 32"/>
                <a:gd name="T5" fmla="*/ 2 h 31"/>
                <a:gd name="T6" fmla="*/ 11 w 32"/>
                <a:gd name="T7" fmla="*/ 5 h 31"/>
                <a:gd name="T8" fmla="*/ 9 w 32"/>
                <a:gd name="T9" fmla="*/ 7 h 31"/>
                <a:gd name="T10" fmla="*/ 7 w 32"/>
                <a:gd name="T11" fmla="*/ 13 h 31"/>
                <a:gd name="T12" fmla="*/ 5 w 32"/>
                <a:gd name="T13" fmla="*/ 17 h 31"/>
                <a:gd name="T14" fmla="*/ 2 w 32"/>
                <a:gd name="T15" fmla="*/ 19 h 31"/>
                <a:gd name="T16" fmla="*/ 4 w 32"/>
                <a:gd name="T17" fmla="*/ 21 h 31"/>
                <a:gd name="T18" fmla="*/ 0 w 32"/>
                <a:gd name="T19" fmla="*/ 25 h 31"/>
                <a:gd name="T20" fmla="*/ 4 w 32"/>
                <a:gd name="T21" fmla="*/ 25 h 31"/>
                <a:gd name="T22" fmla="*/ 10 w 32"/>
                <a:gd name="T23" fmla="*/ 26 h 31"/>
                <a:gd name="T24" fmla="*/ 19 w 32"/>
                <a:gd name="T25" fmla="*/ 27 h 31"/>
                <a:gd name="T26" fmla="*/ 22 w 32"/>
                <a:gd name="T27" fmla="*/ 26 h 31"/>
                <a:gd name="T28" fmla="*/ 19 w 32"/>
                <a:gd name="T29" fmla="*/ 30 h 31"/>
                <a:gd name="T30" fmla="*/ 22 w 32"/>
                <a:gd name="T31" fmla="*/ 28 h 31"/>
                <a:gd name="T32" fmla="*/ 27 w 32"/>
                <a:gd name="T33" fmla="*/ 26 h 31"/>
                <a:gd name="T34" fmla="*/ 32 w 32"/>
                <a:gd name="T35" fmla="*/ 20 h 31"/>
                <a:gd name="T36" fmla="*/ 29 w 32"/>
                <a:gd name="T37" fmla="*/ 20 h 31"/>
                <a:gd name="T38" fmla="*/ 26 w 32"/>
                <a:gd name="T39" fmla="*/ 18 h 31"/>
                <a:gd name="T40" fmla="*/ 29 w 32"/>
                <a:gd name="T41" fmla="*/ 15 h 31"/>
                <a:gd name="T42" fmla="*/ 26 w 32"/>
                <a:gd name="T43" fmla="*/ 15 h 31"/>
                <a:gd name="T44" fmla="*/ 24 w 32"/>
                <a:gd name="T45" fmla="*/ 13 h 31"/>
                <a:gd name="T46" fmla="*/ 21 w 32"/>
                <a:gd name="T47" fmla="*/ 16 h 31"/>
                <a:gd name="T48" fmla="*/ 18 w 32"/>
                <a:gd name="T49" fmla="*/ 13 h 31"/>
                <a:gd name="T50" fmla="*/ 19 w 32"/>
                <a:gd name="T51" fmla="*/ 11 h 31"/>
                <a:gd name="T52" fmla="*/ 16 w 32"/>
                <a:gd name="T53" fmla="*/ 9 h 31"/>
                <a:gd name="T54" fmla="*/ 14 w 32"/>
                <a:gd name="T55" fmla="*/ 12 h 31"/>
                <a:gd name="T56" fmla="*/ 16 w 32"/>
                <a:gd name="T57" fmla="*/ 7 h 31"/>
                <a:gd name="T58" fmla="*/ 18 w 32"/>
                <a:gd name="T59" fmla="*/ 4 h 31"/>
                <a:gd name="T60" fmla="*/ 18 w 32"/>
                <a:gd name="T61" fmla="*/ 2 h 31"/>
                <a:gd name="T62" fmla="*/ 19 w 32"/>
                <a:gd name="T63" fmla="*/ 1 h 31"/>
                <a:gd name="T64" fmla="*/ 19 w 32"/>
                <a:gd name="T65" fmla="*/ 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 h="31">
                  <a:moveTo>
                    <a:pt x="19" y="1"/>
                  </a:moveTo>
                  <a:cubicBezTo>
                    <a:pt x="20" y="0"/>
                    <a:pt x="17" y="0"/>
                    <a:pt x="17" y="0"/>
                  </a:cubicBezTo>
                  <a:cubicBezTo>
                    <a:pt x="16" y="0"/>
                    <a:pt x="15" y="1"/>
                    <a:pt x="14" y="2"/>
                  </a:cubicBezTo>
                  <a:cubicBezTo>
                    <a:pt x="13" y="3"/>
                    <a:pt x="12" y="4"/>
                    <a:pt x="11" y="5"/>
                  </a:cubicBezTo>
                  <a:cubicBezTo>
                    <a:pt x="11" y="6"/>
                    <a:pt x="10" y="7"/>
                    <a:pt x="9" y="7"/>
                  </a:cubicBezTo>
                  <a:cubicBezTo>
                    <a:pt x="9" y="9"/>
                    <a:pt x="8" y="11"/>
                    <a:pt x="7" y="13"/>
                  </a:cubicBezTo>
                  <a:cubicBezTo>
                    <a:pt x="7" y="15"/>
                    <a:pt x="6" y="16"/>
                    <a:pt x="5" y="17"/>
                  </a:cubicBezTo>
                  <a:cubicBezTo>
                    <a:pt x="4" y="18"/>
                    <a:pt x="2" y="19"/>
                    <a:pt x="2" y="19"/>
                  </a:cubicBezTo>
                  <a:cubicBezTo>
                    <a:pt x="2" y="20"/>
                    <a:pt x="4" y="20"/>
                    <a:pt x="4" y="21"/>
                  </a:cubicBezTo>
                  <a:cubicBezTo>
                    <a:pt x="4" y="22"/>
                    <a:pt x="0" y="24"/>
                    <a:pt x="0" y="25"/>
                  </a:cubicBezTo>
                  <a:cubicBezTo>
                    <a:pt x="0" y="27"/>
                    <a:pt x="3" y="26"/>
                    <a:pt x="4" y="25"/>
                  </a:cubicBezTo>
                  <a:cubicBezTo>
                    <a:pt x="6" y="25"/>
                    <a:pt x="8" y="26"/>
                    <a:pt x="10" y="26"/>
                  </a:cubicBezTo>
                  <a:cubicBezTo>
                    <a:pt x="13" y="27"/>
                    <a:pt x="16" y="26"/>
                    <a:pt x="19" y="27"/>
                  </a:cubicBezTo>
                  <a:cubicBezTo>
                    <a:pt x="19" y="27"/>
                    <a:pt x="22" y="25"/>
                    <a:pt x="22" y="26"/>
                  </a:cubicBezTo>
                  <a:cubicBezTo>
                    <a:pt x="22" y="27"/>
                    <a:pt x="19" y="30"/>
                    <a:pt x="19" y="30"/>
                  </a:cubicBezTo>
                  <a:cubicBezTo>
                    <a:pt x="20" y="31"/>
                    <a:pt x="22" y="28"/>
                    <a:pt x="22" y="28"/>
                  </a:cubicBezTo>
                  <a:cubicBezTo>
                    <a:pt x="24" y="27"/>
                    <a:pt x="26" y="27"/>
                    <a:pt x="27" y="26"/>
                  </a:cubicBezTo>
                  <a:cubicBezTo>
                    <a:pt x="27" y="25"/>
                    <a:pt x="32" y="20"/>
                    <a:pt x="32" y="20"/>
                  </a:cubicBezTo>
                  <a:cubicBezTo>
                    <a:pt x="31" y="19"/>
                    <a:pt x="30" y="20"/>
                    <a:pt x="29" y="20"/>
                  </a:cubicBezTo>
                  <a:cubicBezTo>
                    <a:pt x="29" y="20"/>
                    <a:pt x="26" y="18"/>
                    <a:pt x="26" y="18"/>
                  </a:cubicBezTo>
                  <a:cubicBezTo>
                    <a:pt x="26" y="17"/>
                    <a:pt x="30" y="16"/>
                    <a:pt x="29" y="15"/>
                  </a:cubicBezTo>
                  <a:cubicBezTo>
                    <a:pt x="29" y="14"/>
                    <a:pt x="27" y="15"/>
                    <a:pt x="26" y="15"/>
                  </a:cubicBezTo>
                  <a:cubicBezTo>
                    <a:pt x="25" y="15"/>
                    <a:pt x="25" y="13"/>
                    <a:pt x="24" y="13"/>
                  </a:cubicBezTo>
                  <a:cubicBezTo>
                    <a:pt x="24" y="13"/>
                    <a:pt x="21" y="16"/>
                    <a:pt x="21" y="16"/>
                  </a:cubicBezTo>
                  <a:cubicBezTo>
                    <a:pt x="20" y="14"/>
                    <a:pt x="20" y="14"/>
                    <a:pt x="18" y="13"/>
                  </a:cubicBezTo>
                  <a:cubicBezTo>
                    <a:pt x="16" y="12"/>
                    <a:pt x="19" y="12"/>
                    <a:pt x="19" y="11"/>
                  </a:cubicBezTo>
                  <a:cubicBezTo>
                    <a:pt x="19" y="11"/>
                    <a:pt x="17" y="9"/>
                    <a:pt x="16" y="9"/>
                  </a:cubicBezTo>
                  <a:cubicBezTo>
                    <a:pt x="16" y="10"/>
                    <a:pt x="14" y="13"/>
                    <a:pt x="14" y="12"/>
                  </a:cubicBezTo>
                  <a:cubicBezTo>
                    <a:pt x="12" y="11"/>
                    <a:pt x="15" y="7"/>
                    <a:pt x="16" y="7"/>
                  </a:cubicBezTo>
                  <a:cubicBezTo>
                    <a:pt x="17" y="6"/>
                    <a:pt x="17" y="5"/>
                    <a:pt x="18" y="4"/>
                  </a:cubicBezTo>
                  <a:cubicBezTo>
                    <a:pt x="18" y="3"/>
                    <a:pt x="18" y="2"/>
                    <a:pt x="18" y="2"/>
                  </a:cubicBezTo>
                  <a:cubicBezTo>
                    <a:pt x="18" y="2"/>
                    <a:pt x="19" y="1"/>
                    <a:pt x="19" y="1"/>
                  </a:cubicBezTo>
                  <a:cubicBezTo>
                    <a:pt x="20" y="0"/>
                    <a:pt x="19" y="1"/>
                    <a:pt x="19" y="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488" name="Freeform 536">
              <a:extLst>
                <a:ext uri="{FF2B5EF4-FFF2-40B4-BE49-F238E27FC236}">
                  <a16:creationId xmlns:a16="http://schemas.microsoft.com/office/drawing/2014/main" id="{E7286155-95FC-604B-8C6A-60D8B39D0BC4}"/>
                </a:ext>
              </a:extLst>
            </p:cNvPr>
            <p:cNvSpPr>
              <a:spLocks/>
            </p:cNvSpPr>
            <p:nvPr/>
          </p:nvSpPr>
          <p:spPr bwMode="auto">
            <a:xfrm>
              <a:off x="6539619" y="3195844"/>
              <a:ext cx="32193" cy="41164"/>
            </a:xfrm>
            <a:custGeom>
              <a:avLst/>
              <a:gdLst>
                <a:gd name="T0" fmla="*/ 6 w 8"/>
                <a:gd name="T1" fmla="*/ 1 h 10"/>
                <a:gd name="T2" fmla="*/ 1 w 8"/>
                <a:gd name="T3" fmla="*/ 9 h 10"/>
                <a:gd name="T4" fmla="*/ 4 w 8"/>
                <a:gd name="T5" fmla="*/ 7 h 10"/>
                <a:gd name="T6" fmla="*/ 3 w 8"/>
                <a:gd name="T7" fmla="*/ 10 h 10"/>
                <a:gd name="T8" fmla="*/ 6 w 8"/>
                <a:gd name="T9" fmla="*/ 8 h 10"/>
                <a:gd name="T10" fmla="*/ 8 w 8"/>
                <a:gd name="T11" fmla="*/ 4 h 10"/>
                <a:gd name="T12" fmla="*/ 5 w 8"/>
                <a:gd name="T13" fmla="*/ 4 h 10"/>
                <a:gd name="T14" fmla="*/ 6 w 8"/>
                <a:gd name="T15" fmla="*/ 1 h 10"/>
                <a:gd name="T16" fmla="*/ 6 w 8"/>
                <a:gd name="T17"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10">
                  <a:moveTo>
                    <a:pt x="6" y="1"/>
                  </a:moveTo>
                  <a:cubicBezTo>
                    <a:pt x="5" y="2"/>
                    <a:pt x="0" y="6"/>
                    <a:pt x="1" y="9"/>
                  </a:cubicBezTo>
                  <a:cubicBezTo>
                    <a:pt x="1" y="9"/>
                    <a:pt x="3" y="6"/>
                    <a:pt x="4" y="7"/>
                  </a:cubicBezTo>
                  <a:cubicBezTo>
                    <a:pt x="4" y="7"/>
                    <a:pt x="3" y="10"/>
                    <a:pt x="3" y="10"/>
                  </a:cubicBezTo>
                  <a:cubicBezTo>
                    <a:pt x="4" y="10"/>
                    <a:pt x="6" y="9"/>
                    <a:pt x="6" y="8"/>
                  </a:cubicBezTo>
                  <a:cubicBezTo>
                    <a:pt x="6" y="7"/>
                    <a:pt x="7" y="6"/>
                    <a:pt x="8" y="4"/>
                  </a:cubicBezTo>
                  <a:cubicBezTo>
                    <a:pt x="8" y="2"/>
                    <a:pt x="6" y="4"/>
                    <a:pt x="5" y="4"/>
                  </a:cubicBezTo>
                  <a:cubicBezTo>
                    <a:pt x="6" y="4"/>
                    <a:pt x="6" y="0"/>
                    <a:pt x="6" y="1"/>
                  </a:cubicBezTo>
                  <a:cubicBezTo>
                    <a:pt x="5" y="1"/>
                    <a:pt x="7" y="0"/>
                    <a:pt x="6" y="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489" name="Freeform 537">
              <a:extLst>
                <a:ext uri="{FF2B5EF4-FFF2-40B4-BE49-F238E27FC236}">
                  <a16:creationId xmlns:a16="http://schemas.microsoft.com/office/drawing/2014/main" id="{BB805144-0998-5E5C-E527-AD71F72F4F04}"/>
                </a:ext>
              </a:extLst>
            </p:cNvPr>
            <p:cNvSpPr>
              <a:spLocks/>
            </p:cNvSpPr>
            <p:nvPr/>
          </p:nvSpPr>
          <p:spPr bwMode="auto">
            <a:xfrm>
              <a:off x="6319634" y="2795553"/>
              <a:ext cx="12072" cy="24130"/>
            </a:xfrm>
            <a:custGeom>
              <a:avLst/>
              <a:gdLst>
                <a:gd name="T0" fmla="*/ 3 w 3"/>
                <a:gd name="T1" fmla="*/ 4 h 6"/>
                <a:gd name="T2" fmla="*/ 1 w 3"/>
                <a:gd name="T3" fmla="*/ 1 h 6"/>
                <a:gd name="T4" fmla="*/ 1 w 3"/>
                <a:gd name="T5" fmla="*/ 2 h 6"/>
                <a:gd name="T6" fmla="*/ 0 w 3"/>
                <a:gd name="T7" fmla="*/ 2 h 6"/>
                <a:gd name="T8" fmla="*/ 3 w 3"/>
                <a:gd name="T9" fmla="*/ 4 h 6"/>
                <a:gd name="T10" fmla="*/ 3 w 3"/>
                <a:gd name="T11" fmla="*/ 4 h 6"/>
              </a:gdLst>
              <a:ahLst/>
              <a:cxnLst>
                <a:cxn ang="0">
                  <a:pos x="T0" y="T1"/>
                </a:cxn>
                <a:cxn ang="0">
                  <a:pos x="T2" y="T3"/>
                </a:cxn>
                <a:cxn ang="0">
                  <a:pos x="T4" y="T5"/>
                </a:cxn>
                <a:cxn ang="0">
                  <a:pos x="T6" y="T7"/>
                </a:cxn>
                <a:cxn ang="0">
                  <a:pos x="T8" y="T9"/>
                </a:cxn>
                <a:cxn ang="0">
                  <a:pos x="T10" y="T11"/>
                </a:cxn>
              </a:cxnLst>
              <a:rect l="0" t="0" r="r" b="b"/>
              <a:pathLst>
                <a:path w="3" h="6">
                  <a:moveTo>
                    <a:pt x="3" y="4"/>
                  </a:moveTo>
                  <a:cubicBezTo>
                    <a:pt x="3" y="3"/>
                    <a:pt x="1" y="0"/>
                    <a:pt x="1" y="1"/>
                  </a:cubicBezTo>
                  <a:cubicBezTo>
                    <a:pt x="1" y="1"/>
                    <a:pt x="1" y="1"/>
                    <a:pt x="1" y="2"/>
                  </a:cubicBezTo>
                  <a:cubicBezTo>
                    <a:pt x="1" y="2"/>
                    <a:pt x="0" y="2"/>
                    <a:pt x="0" y="2"/>
                  </a:cubicBezTo>
                  <a:cubicBezTo>
                    <a:pt x="0" y="2"/>
                    <a:pt x="3" y="6"/>
                    <a:pt x="3" y="4"/>
                  </a:cubicBezTo>
                  <a:cubicBezTo>
                    <a:pt x="3" y="3"/>
                    <a:pt x="3" y="6"/>
                    <a:pt x="3" y="4"/>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490" name="Freeform 538">
              <a:extLst>
                <a:ext uri="{FF2B5EF4-FFF2-40B4-BE49-F238E27FC236}">
                  <a16:creationId xmlns:a16="http://schemas.microsoft.com/office/drawing/2014/main" id="{40A812BF-CA5F-2F8D-326C-5D217D20AFD0}"/>
                </a:ext>
              </a:extLst>
            </p:cNvPr>
            <p:cNvSpPr>
              <a:spLocks/>
            </p:cNvSpPr>
            <p:nvPr/>
          </p:nvSpPr>
          <p:spPr bwMode="auto">
            <a:xfrm>
              <a:off x="6260613" y="2836719"/>
              <a:ext cx="12072" cy="12775"/>
            </a:xfrm>
            <a:custGeom>
              <a:avLst/>
              <a:gdLst>
                <a:gd name="T0" fmla="*/ 2 w 3"/>
                <a:gd name="T1" fmla="*/ 1 h 3"/>
                <a:gd name="T2" fmla="*/ 0 w 3"/>
                <a:gd name="T3" fmla="*/ 2 h 3"/>
                <a:gd name="T4" fmla="*/ 2 w 3"/>
                <a:gd name="T5" fmla="*/ 1 h 3"/>
              </a:gdLst>
              <a:ahLst/>
              <a:cxnLst>
                <a:cxn ang="0">
                  <a:pos x="T0" y="T1"/>
                </a:cxn>
                <a:cxn ang="0">
                  <a:pos x="T2" y="T3"/>
                </a:cxn>
                <a:cxn ang="0">
                  <a:pos x="T4" y="T5"/>
                </a:cxn>
              </a:cxnLst>
              <a:rect l="0" t="0" r="r" b="b"/>
              <a:pathLst>
                <a:path w="3" h="3">
                  <a:moveTo>
                    <a:pt x="2" y="1"/>
                  </a:moveTo>
                  <a:cubicBezTo>
                    <a:pt x="2" y="0"/>
                    <a:pt x="0" y="2"/>
                    <a:pt x="0" y="2"/>
                  </a:cubicBezTo>
                  <a:cubicBezTo>
                    <a:pt x="1" y="3"/>
                    <a:pt x="3" y="2"/>
                    <a:pt x="2" y="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491" name="Freeform 539">
              <a:extLst>
                <a:ext uri="{FF2B5EF4-FFF2-40B4-BE49-F238E27FC236}">
                  <a16:creationId xmlns:a16="http://schemas.microsoft.com/office/drawing/2014/main" id="{FE0AE995-C11E-30F7-3FF1-1D8EB90437FA}"/>
                </a:ext>
              </a:extLst>
            </p:cNvPr>
            <p:cNvSpPr>
              <a:spLocks/>
            </p:cNvSpPr>
            <p:nvPr/>
          </p:nvSpPr>
          <p:spPr bwMode="auto">
            <a:xfrm>
              <a:off x="5989654" y="3058156"/>
              <a:ext cx="26828" cy="17034"/>
            </a:xfrm>
            <a:custGeom>
              <a:avLst/>
              <a:gdLst>
                <a:gd name="T0" fmla="*/ 7 w 7"/>
                <a:gd name="T1" fmla="*/ 3 h 4"/>
                <a:gd name="T2" fmla="*/ 1 w 7"/>
                <a:gd name="T3" fmla="*/ 1 h 4"/>
                <a:gd name="T4" fmla="*/ 7 w 7"/>
                <a:gd name="T5" fmla="*/ 3 h 4"/>
                <a:gd name="T6" fmla="*/ 7 w 7"/>
                <a:gd name="T7" fmla="*/ 3 h 4"/>
              </a:gdLst>
              <a:ahLst/>
              <a:cxnLst>
                <a:cxn ang="0">
                  <a:pos x="T0" y="T1"/>
                </a:cxn>
                <a:cxn ang="0">
                  <a:pos x="T2" y="T3"/>
                </a:cxn>
                <a:cxn ang="0">
                  <a:pos x="T4" y="T5"/>
                </a:cxn>
                <a:cxn ang="0">
                  <a:pos x="T6" y="T7"/>
                </a:cxn>
              </a:cxnLst>
              <a:rect l="0" t="0" r="r" b="b"/>
              <a:pathLst>
                <a:path w="7" h="4">
                  <a:moveTo>
                    <a:pt x="7" y="3"/>
                  </a:moveTo>
                  <a:cubicBezTo>
                    <a:pt x="7" y="0"/>
                    <a:pt x="3" y="0"/>
                    <a:pt x="1" y="1"/>
                  </a:cubicBezTo>
                  <a:cubicBezTo>
                    <a:pt x="0" y="1"/>
                    <a:pt x="7" y="4"/>
                    <a:pt x="7" y="3"/>
                  </a:cubicBezTo>
                  <a:cubicBezTo>
                    <a:pt x="7" y="0"/>
                    <a:pt x="7" y="4"/>
                    <a:pt x="7" y="3"/>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492" name="Freeform 540">
              <a:extLst>
                <a:ext uri="{FF2B5EF4-FFF2-40B4-BE49-F238E27FC236}">
                  <a16:creationId xmlns:a16="http://schemas.microsoft.com/office/drawing/2014/main" id="{962A521A-6C3D-4C4A-7A15-7C3865168DCA}"/>
                </a:ext>
              </a:extLst>
            </p:cNvPr>
            <p:cNvSpPr>
              <a:spLocks/>
            </p:cNvSpPr>
            <p:nvPr/>
          </p:nvSpPr>
          <p:spPr bwMode="auto">
            <a:xfrm>
              <a:off x="6032577" y="2957374"/>
              <a:ext cx="24144" cy="25550"/>
            </a:xfrm>
            <a:custGeom>
              <a:avLst/>
              <a:gdLst>
                <a:gd name="T0" fmla="*/ 3 w 6"/>
                <a:gd name="T1" fmla="*/ 5 h 6"/>
                <a:gd name="T2" fmla="*/ 0 w 6"/>
                <a:gd name="T3" fmla="*/ 3 h 6"/>
                <a:gd name="T4" fmla="*/ 4 w 6"/>
                <a:gd name="T5" fmla="*/ 2 h 6"/>
                <a:gd name="T6" fmla="*/ 3 w 6"/>
                <a:gd name="T7" fmla="*/ 5 h 6"/>
                <a:gd name="T8" fmla="*/ 3 w 6"/>
                <a:gd name="T9" fmla="*/ 5 h 6"/>
              </a:gdLst>
              <a:ahLst/>
              <a:cxnLst>
                <a:cxn ang="0">
                  <a:pos x="T0" y="T1"/>
                </a:cxn>
                <a:cxn ang="0">
                  <a:pos x="T2" y="T3"/>
                </a:cxn>
                <a:cxn ang="0">
                  <a:pos x="T4" y="T5"/>
                </a:cxn>
                <a:cxn ang="0">
                  <a:pos x="T6" y="T7"/>
                </a:cxn>
                <a:cxn ang="0">
                  <a:pos x="T8" y="T9"/>
                </a:cxn>
              </a:cxnLst>
              <a:rect l="0" t="0" r="r" b="b"/>
              <a:pathLst>
                <a:path w="6" h="6">
                  <a:moveTo>
                    <a:pt x="3" y="5"/>
                  </a:moveTo>
                  <a:cubicBezTo>
                    <a:pt x="2" y="4"/>
                    <a:pt x="1" y="4"/>
                    <a:pt x="0" y="3"/>
                  </a:cubicBezTo>
                  <a:cubicBezTo>
                    <a:pt x="1" y="3"/>
                    <a:pt x="3" y="0"/>
                    <a:pt x="4" y="2"/>
                  </a:cubicBezTo>
                  <a:cubicBezTo>
                    <a:pt x="6" y="3"/>
                    <a:pt x="5" y="6"/>
                    <a:pt x="3" y="5"/>
                  </a:cubicBezTo>
                  <a:cubicBezTo>
                    <a:pt x="2" y="4"/>
                    <a:pt x="4" y="6"/>
                    <a:pt x="3" y="5"/>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493" name="Freeform 541">
              <a:extLst>
                <a:ext uri="{FF2B5EF4-FFF2-40B4-BE49-F238E27FC236}">
                  <a16:creationId xmlns:a16="http://schemas.microsoft.com/office/drawing/2014/main" id="{94C94E92-83F5-8F07-31D0-A07E86FE7993}"/>
                </a:ext>
              </a:extLst>
            </p:cNvPr>
            <p:cNvSpPr>
              <a:spLocks/>
            </p:cNvSpPr>
            <p:nvPr/>
          </p:nvSpPr>
          <p:spPr bwMode="auto">
            <a:xfrm>
              <a:off x="6020505" y="2778519"/>
              <a:ext cx="24144" cy="29809"/>
            </a:xfrm>
            <a:custGeom>
              <a:avLst/>
              <a:gdLst>
                <a:gd name="T0" fmla="*/ 3 w 6"/>
                <a:gd name="T1" fmla="*/ 6 h 7"/>
                <a:gd name="T2" fmla="*/ 4 w 6"/>
                <a:gd name="T3" fmla="*/ 1 h 7"/>
                <a:gd name="T4" fmla="*/ 3 w 6"/>
                <a:gd name="T5" fmla="*/ 6 h 7"/>
                <a:gd name="T6" fmla="*/ 3 w 6"/>
                <a:gd name="T7" fmla="*/ 6 h 7"/>
              </a:gdLst>
              <a:ahLst/>
              <a:cxnLst>
                <a:cxn ang="0">
                  <a:pos x="T0" y="T1"/>
                </a:cxn>
                <a:cxn ang="0">
                  <a:pos x="T2" y="T3"/>
                </a:cxn>
                <a:cxn ang="0">
                  <a:pos x="T4" y="T5"/>
                </a:cxn>
                <a:cxn ang="0">
                  <a:pos x="T6" y="T7"/>
                </a:cxn>
              </a:cxnLst>
              <a:rect l="0" t="0" r="r" b="b"/>
              <a:pathLst>
                <a:path w="6" h="7">
                  <a:moveTo>
                    <a:pt x="3" y="6"/>
                  </a:moveTo>
                  <a:cubicBezTo>
                    <a:pt x="0" y="7"/>
                    <a:pt x="1" y="0"/>
                    <a:pt x="4" y="1"/>
                  </a:cubicBezTo>
                  <a:cubicBezTo>
                    <a:pt x="6" y="1"/>
                    <a:pt x="5" y="6"/>
                    <a:pt x="3" y="6"/>
                  </a:cubicBezTo>
                  <a:cubicBezTo>
                    <a:pt x="2" y="6"/>
                    <a:pt x="6" y="6"/>
                    <a:pt x="3" y="6"/>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494" name="Freeform 542">
              <a:extLst>
                <a:ext uri="{FF2B5EF4-FFF2-40B4-BE49-F238E27FC236}">
                  <a16:creationId xmlns:a16="http://schemas.microsoft.com/office/drawing/2014/main" id="{5ACBD941-FD82-CD45-7CC6-C4B8BEF73841}"/>
                </a:ext>
              </a:extLst>
            </p:cNvPr>
            <p:cNvSpPr>
              <a:spLocks/>
            </p:cNvSpPr>
            <p:nvPr/>
          </p:nvSpPr>
          <p:spPr bwMode="auto">
            <a:xfrm>
              <a:off x="5953436" y="2761486"/>
              <a:ext cx="46948" cy="25550"/>
            </a:xfrm>
            <a:custGeom>
              <a:avLst/>
              <a:gdLst>
                <a:gd name="T0" fmla="*/ 4 w 12"/>
                <a:gd name="T1" fmla="*/ 6 h 6"/>
                <a:gd name="T2" fmla="*/ 1 w 12"/>
                <a:gd name="T3" fmla="*/ 3 h 6"/>
                <a:gd name="T4" fmla="*/ 8 w 12"/>
                <a:gd name="T5" fmla="*/ 0 h 6"/>
                <a:gd name="T6" fmla="*/ 4 w 12"/>
                <a:gd name="T7" fmla="*/ 6 h 6"/>
              </a:gdLst>
              <a:ahLst/>
              <a:cxnLst>
                <a:cxn ang="0">
                  <a:pos x="T0" y="T1"/>
                </a:cxn>
                <a:cxn ang="0">
                  <a:pos x="T2" y="T3"/>
                </a:cxn>
                <a:cxn ang="0">
                  <a:pos x="T4" y="T5"/>
                </a:cxn>
                <a:cxn ang="0">
                  <a:pos x="T6" y="T7"/>
                </a:cxn>
              </a:cxnLst>
              <a:rect l="0" t="0" r="r" b="b"/>
              <a:pathLst>
                <a:path w="12" h="6">
                  <a:moveTo>
                    <a:pt x="4" y="6"/>
                  </a:moveTo>
                  <a:cubicBezTo>
                    <a:pt x="2" y="6"/>
                    <a:pt x="0" y="5"/>
                    <a:pt x="1" y="3"/>
                  </a:cubicBezTo>
                  <a:cubicBezTo>
                    <a:pt x="2" y="1"/>
                    <a:pt x="5" y="1"/>
                    <a:pt x="8" y="0"/>
                  </a:cubicBezTo>
                  <a:cubicBezTo>
                    <a:pt x="12" y="0"/>
                    <a:pt x="6" y="6"/>
                    <a:pt x="4" y="6"/>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495" name="Freeform 543">
              <a:extLst>
                <a:ext uri="{FF2B5EF4-FFF2-40B4-BE49-F238E27FC236}">
                  <a16:creationId xmlns:a16="http://schemas.microsoft.com/office/drawing/2014/main" id="{3509BB4F-415D-AE77-EEDC-DB4F9F1AE9D3}"/>
                </a:ext>
              </a:extLst>
            </p:cNvPr>
            <p:cNvSpPr>
              <a:spLocks/>
            </p:cNvSpPr>
            <p:nvPr/>
          </p:nvSpPr>
          <p:spPr bwMode="auto">
            <a:xfrm>
              <a:off x="6052698" y="2745872"/>
              <a:ext cx="26828" cy="11355"/>
            </a:xfrm>
            <a:custGeom>
              <a:avLst/>
              <a:gdLst>
                <a:gd name="T0" fmla="*/ 5 w 7"/>
                <a:gd name="T1" fmla="*/ 3 h 3"/>
                <a:gd name="T2" fmla="*/ 3 w 7"/>
                <a:gd name="T3" fmla="*/ 0 h 3"/>
                <a:gd name="T4" fmla="*/ 7 w 7"/>
                <a:gd name="T5" fmla="*/ 1 h 3"/>
                <a:gd name="T6" fmla="*/ 5 w 7"/>
                <a:gd name="T7" fmla="*/ 3 h 3"/>
                <a:gd name="T8" fmla="*/ 5 w 7"/>
                <a:gd name="T9" fmla="*/ 3 h 3"/>
              </a:gdLst>
              <a:ahLst/>
              <a:cxnLst>
                <a:cxn ang="0">
                  <a:pos x="T0" y="T1"/>
                </a:cxn>
                <a:cxn ang="0">
                  <a:pos x="T2" y="T3"/>
                </a:cxn>
                <a:cxn ang="0">
                  <a:pos x="T4" y="T5"/>
                </a:cxn>
                <a:cxn ang="0">
                  <a:pos x="T6" y="T7"/>
                </a:cxn>
                <a:cxn ang="0">
                  <a:pos x="T8" y="T9"/>
                </a:cxn>
              </a:cxnLst>
              <a:rect l="0" t="0" r="r" b="b"/>
              <a:pathLst>
                <a:path w="7" h="3">
                  <a:moveTo>
                    <a:pt x="5" y="3"/>
                  </a:moveTo>
                  <a:cubicBezTo>
                    <a:pt x="4" y="3"/>
                    <a:pt x="0" y="0"/>
                    <a:pt x="3" y="0"/>
                  </a:cubicBezTo>
                  <a:cubicBezTo>
                    <a:pt x="4" y="0"/>
                    <a:pt x="6" y="0"/>
                    <a:pt x="7" y="1"/>
                  </a:cubicBezTo>
                  <a:cubicBezTo>
                    <a:pt x="7" y="1"/>
                    <a:pt x="6" y="3"/>
                    <a:pt x="5" y="3"/>
                  </a:cubicBezTo>
                  <a:cubicBezTo>
                    <a:pt x="4" y="3"/>
                    <a:pt x="7" y="3"/>
                    <a:pt x="5" y="3"/>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496" name="Freeform 544">
              <a:extLst>
                <a:ext uri="{FF2B5EF4-FFF2-40B4-BE49-F238E27FC236}">
                  <a16:creationId xmlns:a16="http://schemas.microsoft.com/office/drawing/2014/main" id="{A3D45A5B-9330-2BB0-1740-A7F4DD89E867}"/>
                </a:ext>
              </a:extLst>
            </p:cNvPr>
            <p:cNvSpPr>
              <a:spLocks/>
            </p:cNvSpPr>
            <p:nvPr/>
          </p:nvSpPr>
          <p:spPr bwMode="auto">
            <a:xfrm>
              <a:off x="5886367" y="2662123"/>
              <a:ext cx="134138" cy="99364"/>
            </a:xfrm>
            <a:custGeom>
              <a:avLst/>
              <a:gdLst>
                <a:gd name="T0" fmla="*/ 31 w 34"/>
                <a:gd name="T1" fmla="*/ 21 h 24"/>
                <a:gd name="T2" fmla="*/ 25 w 34"/>
                <a:gd name="T3" fmla="*/ 18 h 24"/>
                <a:gd name="T4" fmla="*/ 24 w 34"/>
                <a:gd name="T5" fmla="*/ 16 h 24"/>
                <a:gd name="T6" fmla="*/ 22 w 34"/>
                <a:gd name="T7" fmla="*/ 17 h 24"/>
                <a:gd name="T8" fmla="*/ 18 w 34"/>
                <a:gd name="T9" fmla="*/ 16 h 24"/>
                <a:gd name="T10" fmla="*/ 16 w 34"/>
                <a:gd name="T11" fmla="*/ 19 h 24"/>
                <a:gd name="T12" fmla="*/ 11 w 34"/>
                <a:gd name="T13" fmla="*/ 23 h 24"/>
                <a:gd name="T14" fmla="*/ 8 w 34"/>
                <a:gd name="T15" fmla="*/ 19 h 24"/>
                <a:gd name="T16" fmla="*/ 2 w 34"/>
                <a:gd name="T17" fmla="*/ 19 h 24"/>
                <a:gd name="T18" fmla="*/ 4 w 34"/>
                <a:gd name="T19" fmla="*/ 16 h 24"/>
                <a:gd name="T20" fmla="*/ 5 w 34"/>
                <a:gd name="T21" fmla="*/ 10 h 24"/>
                <a:gd name="T22" fmla="*/ 6 w 34"/>
                <a:gd name="T23" fmla="*/ 3 h 24"/>
                <a:gd name="T24" fmla="*/ 11 w 34"/>
                <a:gd name="T25" fmla="*/ 3 h 24"/>
                <a:gd name="T26" fmla="*/ 12 w 34"/>
                <a:gd name="T27" fmla="*/ 5 h 24"/>
                <a:gd name="T28" fmla="*/ 14 w 34"/>
                <a:gd name="T29" fmla="*/ 4 h 24"/>
                <a:gd name="T30" fmla="*/ 17 w 34"/>
                <a:gd name="T31" fmla="*/ 6 h 24"/>
                <a:gd name="T32" fmla="*/ 20 w 34"/>
                <a:gd name="T33" fmla="*/ 7 h 24"/>
                <a:gd name="T34" fmla="*/ 25 w 34"/>
                <a:gd name="T35" fmla="*/ 10 h 24"/>
                <a:gd name="T36" fmla="*/ 28 w 34"/>
                <a:gd name="T37" fmla="*/ 15 h 24"/>
                <a:gd name="T38" fmla="*/ 30 w 34"/>
                <a:gd name="T39" fmla="*/ 15 h 24"/>
                <a:gd name="T40" fmla="*/ 33 w 34"/>
                <a:gd name="T41" fmla="*/ 17 h 24"/>
                <a:gd name="T42" fmla="*/ 34 w 34"/>
                <a:gd name="T43" fmla="*/ 18 h 24"/>
                <a:gd name="T44" fmla="*/ 31 w 34"/>
                <a:gd name="T45" fmla="*/ 21 h 24"/>
                <a:gd name="T46" fmla="*/ 31 w 34"/>
                <a:gd name="T47" fmla="*/ 2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4" h="24">
                  <a:moveTo>
                    <a:pt x="31" y="21"/>
                  </a:moveTo>
                  <a:cubicBezTo>
                    <a:pt x="30" y="20"/>
                    <a:pt x="27" y="19"/>
                    <a:pt x="25" y="18"/>
                  </a:cubicBezTo>
                  <a:cubicBezTo>
                    <a:pt x="24" y="18"/>
                    <a:pt x="25" y="17"/>
                    <a:pt x="24" y="16"/>
                  </a:cubicBezTo>
                  <a:cubicBezTo>
                    <a:pt x="24" y="16"/>
                    <a:pt x="22" y="17"/>
                    <a:pt x="22" y="17"/>
                  </a:cubicBezTo>
                  <a:cubicBezTo>
                    <a:pt x="20" y="17"/>
                    <a:pt x="20" y="15"/>
                    <a:pt x="18" y="16"/>
                  </a:cubicBezTo>
                  <a:cubicBezTo>
                    <a:pt x="18" y="17"/>
                    <a:pt x="17" y="18"/>
                    <a:pt x="16" y="19"/>
                  </a:cubicBezTo>
                  <a:cubicBezTo>
                    <a:pt x="14" y="20"/>
                    <a:pt x="13" y="22"/>
                    <a:pt x="11" y="23"/>
                  </a:cubicBezTo>
                  <a:cubicBezTo>
                    <a:pt x="8" y="24"/>
                    <a:pt x="10" y="20"/>
                    <a:pt x="8" y="19"/>
                  </a:cubicBezTo>
                  <a:cubicBezTo>
                    <a:pt x="8" y="18"/>
                    <a:pt x="3" y="19"/>
                    <a:pt x="2" y="19"/>
                  </a:cubicBezTo>
                  <a:cubicBezTo>
                    <a:pt x="0" y="19"/>
                    <a:pt x="4" y="16"/>
                    <a:pt x="4" y="16"/>
                  </a:cubicBezTo>
                  <a:cubicBezTo>
                    <a:pt x="6" y="14"/>
                    <a:pt x="5" y="12"/>
                    <a:pt x="5" y="10"/>
                  </a:cubicBezTo>
                  <a:cubicBezTo>
                    <a:pt x="5" y="8"/>
                    <a:pt x="5" y="5"/>
                    <a:pt x="6" y="3"/>
                  </a:cubicBezTo>
                  <a:cubicBezTo>
                    <a:pt x="7" y="0"/>
                    <a:pt x="10" y="0"/>
                    <a:pt x="11" y="3"/>
                  </a:cubicBezTo>
                  <a:cubicBezTo>
                    <a:pt x="11" y="4"/>
                    <a:pt x="11" y="6"/>
                    <a:pt x="12" y="5"/>
                  </a:cubicBezTo>
                  <a:cubicBezTo>
                    <a:pt x="13" y="5"/>
                    <a:pt x="13" y="4"/>
                    <a:pt x="14" y="4"/>
                  </a:cubicBezTo>
                  <a:cubicBezTo>
                    <a:pt x="15" y="5"/>
                    <a:pt x="16" y="6"/>
                    <a:pt x="17" y="6"/>
                  </a:cubicBezTo>
                  <a:cubicBezTo>
                    <a:pt x="18" y="7"/>
                    <a:pt x="19" y="7"/>
                    <a:pt x="20" y="7"/>
                  </a:cubicBezTo>
                  <a:cubicBezTo>
                    <a:pt x="21" y="8"/>
                    <a:pt x="23" y="9"/>
                    <a:pt x="25" y="10"/>
                  </a:cubicBezTo>
                  <a:cubicBezTo>
                    <a:pt x="28" y="11"/>
                    <a:pt x="28" y="12"/>
                    <a:pt x="28" y="15"/>
                  </a:cubicBezTo>
                  <a:cubicBezTo>
                    <a:pt x="28" y="16"/>
                    <a:pt x="30" y="16"/>
                    <a:pt x="30" y="15"/>
                  </a:cubicBezTo>
                  <a:cubicBezTo>
                    <a:pt x="32" y="15"/>
                    <a:pt x="32" y="16"/>
                    <a:pt x="33" y="17"/>
                  </a:cubicBezTo>
                  <a:cubicBezTo>
                    <a:pt x="34" y="17"/>
                    <a:pt x="34" y="17"/>
                    <a:pt x="34" y="18"/>
                  </a:cubicBezTo>
                  <a:cubicBezTo>
                    <a:pt x="33" y="19"/>
                    <a:pt x="33" y="21"/>
                    <a:pt x="31" y="21"/>
                  </a:cubicBezTo>
                  <a:cubicBezTo>
                    <a:pt x="30" y="20"/>
                    <a:pt x="33" y="21"/>
                    <a:pt x="31" y="2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497" name="Freeform 545">
              <a:extLst>
                <a:ext uri="{FF2B5EF4-FFF2-40B4-BE49-F238E27FC236}">
                  <a16:creationId xmlns:a16="http://schemas.microsoft.com/office/drawing/2014/main" id="{FE83BEA2-6AB9-FCB6-5073-E87B6311CA05}"/>
                </a:ext>
              </a:extLst>
            </p:cNvPr>
            <p:cNvSpPr>
              <a:spLocks/>
            </p:cNvSpPr>
            <p:nvPr/>
          </p:nvSpPr>
          <p:spPr bwMode="auto">
            <a:xfrm>
              <a:off x="5938682" y="2653605"/>
              <a:ext cx="26828" cy="21293"/>
            </a:xfrm>
            <a:custGeom>
              <a:avLst/>
              <a:gdLst>
                <a:gd name="T0" fmla="*/ 5 w 7"/>
                <a:gd name="T1" fmla="*/ 4 h 5"/>
                <a:gd name="T2" fmla="*/ 1 w 7"/>
                <a:gd name="T3" fmla="*/ 0 h 5"/>
                <a:gd name="T4" fmla="*/ 5 w 7"/>
                <a:gd name="T5" fmla="*/ 4 h 5"/>
              </a:gdLst>
              <a:ahLst/>
              <a:cxnLst>
                <a:cxn ang="0">
                  <a:pos x="T0" y="T1"/>
                </a:cxn>
                <a:cxn ang="0">
                  <a:pos x="T2" y="T3"/>
                </a:cxn>
                <a:cxn ang="0">
                  <a:pos x="T4" y="T5"/>
                </a:cxn>
              </a:cxnLst>
              <a:rect l="0" t="0" r="r" b="b"/>
              <a:pathLst>
                <a:path w="7" h="5">
                  <a:moveTo>
                    <a:pt x="5" y="4"/>
                  </a:moveTo>
                  <a:cubicBezTo>
                    <a:pt x="3" y="5"/>
                    <a:pt x="0" y="0"/>
                    <a:pt x="1" y="0"/>
                  </a:cubicBezTo>
                  <a:cubicBezTo>
                    <a:pt x="2" y="1"/>
                    <a:pt x="7" y="3"/>
                    <a:pt x="5" y="4"/>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498" name="Freeform 546">
              <a:extLst>
                <a:ext uri="{FF2B5EF4-FFF2-40B4-BE49-F238E27FC236}">
                  <a16:creationId xmlns:a16="http://schemas.microsoft.com/office/drawing/2014/main" id="{01B13CB5-CE84-A7B9-D422-B225CA2A895A}"/>
                </a:ext>
              </a:extLst>
            </p:cNvPr>
            <p:cNvSpPr>
              <a:spLocks/>
            </p:cNvSpPr>
            <p:nvPr/>
          </p:nvSpPr>
          <p:spPr bwMode="auto">
            <a:xfrm>
              <a:off x="5930633" y="2657864"/>
              <a:ext cx="14756" cy="21293"/>
            </a:xfrm>
            <a:custGeom>
              <a:avLst/>
              <a:gdLst>
                <a:gd name="T0" fmla="*/ 3 w 4"/>
                <a:gd name="T1" fmla="*/ 4 h 5"/>
                <a:gd name="T2" fmla="*/ 0 w 4"/>
                <a:gd name="T3" fmla="*/ 1 h 5"/>
                <a:gd name="T4" fmla="*/ 3 w 4"/>
                <a:gd name="T5" fmla="*/ 4 h 5"/>
              </a:gdLst>
              <a:ahLst/>
              <a:cxnLst>
                <a:cxn ang="0">
                  <a:pos x="T0" y="T1"/>
                </a:cxn>
                <a:cxn ang="0">
                  <a:pos x="T2" y="T3"/>
                </a:cxn>
                <a:cxn ang="0">
                  <a:pos x="T4" y="T5"/>
                </a:cxn>
              </a:cxnLst>
              <a:rect l="0" t="0" r="r" b="b"/>
              <a:pathLst>
                <a:path w="4" h="5">
                  <a:moveTo>
                    <a:pt x="3" y="4"/>
                  </a:moveTo>
                  <a:cubicBezTo>
                    <a:pt x="1" y="5"/>
                    <a:pt x="0" y="2"/>
                    <a:pt x="0" y="1"/>
                  </a:cubicBezTo>
                  <a:cubicBezTo>
                    <a:pt x="1" y="0"/>
                    <a:pt x="4" y="3"/>
                    <a:pt x="3" y="4"/>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499" name="Freeform 547">
              <a:extLst>
                <a:ext uri="{FF2B5EF4-FFF2-40B4-BE49-F238E27FC236}">
                  <a16:creationId xmlns:a16="http://schemas.microsoft.com/office/drawing/2014/main" id="{D54D3365-BD4E-74D5-410E-AF03F00E230A}"/>
                </a:ext>
              </a:extLst>
            </p:cNvPr>
            <p:cNvSpPr>
              <a:spLocks/>
            </p:cNvSpPr>
            <p:nvPr/>
          </p:nvSpPr>
          <p:spPr bwMode="auto">
            <a:xfrm>
              <a:off x="5894415" y="2578375"/>
              <a:ext cx="12072" cy="25550"/>
            </a:xfrm>
            <a:custGeom>
              <a:avLst/>
              <a:gdLst>
                <a:gd name="T0" fmla="*/ 3 w 3"/>
                <a:gd name="T1" fmla="*/ 5 h 6"/>
                <a:gd name="T2" fmla="*/ 3 w 3"/>
                <a:gd name="T3" fmla="*/ 2 h 6"/>
                <a:gd name="T4" fmla="*/ 1 w 3"/>
                <a:gd name="T5" fmla="*/ 1 h 6"/>
                <a:gd name="T6" fmla="*/ 1 w 3"/>
                <a:gd name="T7" fmla="*/ 4 h 6"/>
                <a:gd name="T8" fmla="*/ 3 w 3"/>
                <a:gd name="T9" fmla="*/ 5 h 6"/>
                <a:gd name="T10" fmla="*/ 3 w 3"/>
                <a:gd name="T11" fmla="*/ 5 h 6"/>
              </a:gdLst>
              <a:ahLst/>
              <a:cxnLst>
                <a:cxn ang="0">
                  <a:pos x="T0" y="T1"/>
                </a:cxn>
                <a:cxn ang="0">
                  <a:pos x="T2" y="T3"/>
                </a:cxn>
                <a:cxn ang="0">
                  <a:pos x="T4" y="T5"/>
                </a:cxn>
                <a:cxn ang="0">
                  <a:pos x="T6" y="T7"/>
                </a:cxn>
                <a:cxn ang="0">
                  <a:pos x="T8" y="T9"/>
                </a:cxn>
                <a:cxn ang="0">
                  <a:pos x="T10" y="T11"/>
                </a:cxn>
              </a:cxnLst>
              <a:rect l="0" t="0" r="r" b="b"/>
              <a:pathLst>
                <a:path w="3" h="6">
                  <a:moveTo>
                    <a:pt x="3" y="5"/>
                  </a:moveTo>
                  <a:cubicBezTo>
                    <a:pt x="3" y="4"/>
                    <a:pt x="3" y="3"/>
                    <a:pt x="3" y="2"/>
                  </a:cubicBezTo>
                  <a:cubicBezTo>
                    <a:pt x="3" y="2"/>
                    <a:pt x="1" y="0"/>
                    <a:pt x="1" y="1"/>
                  </a:cubicBezTo>
                  <a:cubicBezTo>
                    <a:pt x="1" y="2"/>
                    <a:pt x="0" y="4"/>
                    <a:pt x="1" y="4"/>
                  </a:cubicBezTo>
                  <a:cubicBezTo>
                    <a:pt x="1" y="5"/>
                    <a:pt x="2" y="6"/>
                    <a:pt x="3" y="5"/>
                  </a:cubicBezTo>
                  <a:cubicBezTo>
                    <a:pt x="3" y="4"/>
                    <a:pt x="2" y="6"/>
                    <a:pt x="3" y="5"/>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500" name="Freeform 548">
              <a:extLst>
                <a:ext uri="{FF2B5EF4-FFF2-40B4-BE49-F238E27FC236}">
                  <a16:creationId xmlns:a16="http://schemas.microsoft.com/office/drawing/2014/main" id="{74752C65-DB12-DF3A-6429-B07C8DEE3BF5}"/>
                </a:ext>
              </a:extLst>
            </p:cNvPr>
            <p:cNvSpPr>
              <a:spLocks/>
            </p:cNvSpPr>
            <p:nvPr/>
          </p:nvSpPr>
          <p:spPr bwMode="auto">
            <a:xfrm>
              <a:off x="5835395" y="2361196"/>
              <a:ext cx="566062" cy="438616"/>
            </a:xfrm>
            <a:custGeom>
              <a:avLst/>
              <a:gdLst>
                <a:gd name="T0" fmla="*/ 63 w 144"/>
                <a:gd name="T1" fmla="*/ 86 h 105"/>
                <a:gd name="T2" fmla="*/ 81 w 144"/>
                <a:gd name="T3" fmla="*/ 76 h 105"/>
                <a:gd name="T4" fmla="*/ 91 w 144"/>
                <a:gd name="T5" fmla="*/ 67 h 105"/>
                <a:gd name="T6" fmla="*/ 103 w 144"/>
                <a:gd name="T7" fmla="*/ 68 h 105"/>
                <a:gd name="T8" fmla="*/ 87 w 144"/>
                <a:gd name="T9" fmla="*/ 66 h 105"/>
                <a:gd name="T10" fmla="*/ 80 w 144"/>
                <a:gd name="T11" fmla="*/ 48 h 105"/>
                <a:gd name="T12" fmla="*/ 67 w 144"/>
                <a:gd name="T13" fmla="*/ 49 h 105"/>
                <a:gd name="T14" fmla="*/ 64 w 144"/>
                <a:gd name="T15" fmla="*/ 40 h 105"/>
                <a:gd name="T16" fmla="*/ 54 w 144"/>
                <a:gd name="T17" fmla="*/ 32 h 105"/>
                <a:gd name="T18" fmla="*/ 53 w 144"/>
                <a:gd name="T19" fmla="*/ 38 h 105"/>
                <a:gd name="T20" fmla="*/ 52 w 144"/>
                <a:gd name="T21" fmla="*/ 39 h 105"/>
                <a:gd name="T22" fmla="*/ 37 w 144"/>
                <a:gd name="T23" fmla="*/ 38 h 105"/>
                <a:gd name="T24" fmla="*/ 5 w 144"/>
                <a:gd name="T25" fmla="*/ 32 h 105"/>
                <a:gd name="T26" fmla="*/ 8 w 144"/>
                <a:gd name="T27" fmla="*/ 26 h 105"/>
                <a:gd name="T28" fmla="*/ 16 w 144"/>
                <a:gd name="T29" fmla="*/ 2 h 105"/>
                <a:gd name="T30" fmla="*/ 18 w 144"/>
                <a:gd name="T31" fmla="*/ 18 h 105"/>
                <a:gd name="T32" fmla="*/ 26 w 144"/>
                <a:gd name="T33" fmla="*/ 29 h 105"/>
                <a:gd name="T34" fmla="*/ 20 w 144"/>
                <a:gd name="T35" fmla="*/ 19 h 105"/>
                <a:gd name="T36" fmla="*/ 22 w 144"/>
                <a:gd name="T37" fmla="*/ 13 h 105"/>
                <a:gd name="T38" fmla="*/ 25 w 144"/>
                <a:gd name="T39" fmla="*/ 7 h 105"/>
                <a:gd name="T40" fmla="*/ 34 w 144"/>
                <a:gd name="T41" fmla="*/ 3 h 105"/>
                <a:gd name="T42" fmla="*/ 43 w 144"/>
                <a:gd name="T43" fmla="*/ 16 h 105"/>
                <a:gd name="T44" fmla="*/ 52 w 144"/>
                <a:gd name="T45" fmla="*/ 16 h 105"/>
                <a:gd name="T46" fmla="*/ 54 w 144"/>
                <a:gd name="T47" fmla="*/ 15 h 105"/>
                <a:gd name="T48" fmla="*/ 66 w 144"/>
                <a:gd name="T49" fmla="*/ 13 h 105"/>
                <a:gd name="T50" fmla="*/ 70 w 144"/>
                <a:gd name="T51" fmla="*/ 21 h 105"/>
                <a:gd name="T52" fmla="*/ 76 w 144"/>
                <a:gd name="T53" fmla="*/ 22 h 105"/>
                <a:gd name="T54" fmla="*/ 81 w 144"/>
                <a:gd name="T55" fmla="*/ 23 h 105"/>
                <a:gd name="T56" fmla="*/ 86 w 144"/>
                <a:gd name="T57" fmla="*/ 23 h 105"/>
                <a:gd name="T58" fmla="*/ 92 w 144"/>
                <a:gd name="T59" fmla="*/ 28 h 105"/>
                <a:gd name="T60" fmla="*/ 94 w 144"/>
                <a:gd name="T61" fmla="*/ 31 h 105"/>
                <a:gd name="T62" fmla="*/ 100 w 144"/>
                <a:gd name="T63" fmla="*/ 29 h 105"/>
                <a:gd name="T64" fmla="*/ 99 w 144"/>
                <a:gd name="T65" fmla="*/ 38 h 105"/>
                <a:gd name="T66" fmla="*/ 104 w 144"/>
                <a:gd name="T67" fmla="*/ 38 h 105"/>
                <a:gd name="T68" fmla="*/ 109 w 144"/>
                <a:gd name="T69" fmla="*/ 40 h 105"/>
                <a:gd name="T70" fmla="*/ 106 w 144"/>
                <a:gd name="T71" fmla="*/ 45 h 105"/>
                <a:gd name="T72" fmla="*/ 118 w 144"/>
                <a:gd name="T73" fmla="*/ 54 h 105"/>
                <a:gd name="T74" fmla="*/ 124 w 144"/>
                <a:gd name="T75" fmla="*/ 55 h 105"/>
                <a:gd name="T76" fmla="*/ 128 w 144"/>
                <a:gd name="T77" fmla="*/ 60 h 105"/>
                <a:gd name="T78" fmla="*/ 141 w 144"/>
                <a:gd name="T79" fmla="*/ 64 h 105"/>
                <a:gd name="T80" fmla="*/ 139 w 144"/>
                <a:gd name="T81" fmla="*/ 69 h 105"/>
                <a:gd name="T82" fmla="*/ 133 w 144"/>
                <a:gd name="T83" fmla="*/ 73 h 105"/>
                <a:gd name="T84" fmla="*/ 128 w 144"/>
                <a:gd name="T85" fmla="*/ 77 h 105"/>
                <a:gd name="T86" fmla="*/ 125 w 144"/>
                <a:gd name="T87" fmla="*/ 74 h 105"/>
                <a:gd name="T88" fmla="*/ 120 w 144"/>
                <a:gd name="T89" fmla="*/ 72 h 105"/>
                <a:gd name="T90" fmla="*/ 113 w 144"/>
                <a:gd name="T91" fmla="*/ 67 h 105"/>
                <a:gd name="T92" fmla="*/ 108 w 144"/>
                <a:gd name="T93" fmla="*/ 70 h 105"/>
                <a:gd name="T94" fmla="*/ 118 w 144"/>
                <a:gd name="T95" fmla="*/ 80 h 105"/>
                <a:gd name="T96" fmla="*/ 123 w 144"/>
                <a:gd name="T97" fmla="*/ 82 h 105"/>
                <a:gd name="T98" fmla="*/ 128 w 144"/>
                <a:gd name="T99" fmla="*/ 93 h 105"/>
                <a:gd name="T100" fmla="*/ 126 w 144"/>
                <a:gd name="T101" fmla="*/ 95 h 105"/>
                <a:gd name="T102" fmla="*/ 118 w 144"/>
                <a:gd name="T103" fmla="*/ 96 h 105"/>
                <a:gd name="T104" fmla="*/ 110 w 144"/>
                <a:gd name="T105" fmla="*/ 93 h 105"/>
                <a:gd name="T106" fmla="*/ 109 w 144"/>
                <a:gd name="T107" fmla="*/ 94 h 105"/>
                <a:gd name="T108" fmla="*/ 103 w 144"/>
                <a:gd name="T109" fmla="*/ 99 h 105"/>
                <a:gd name="T110" fmla="*/ 91 w 144"/>
                <a:gd name="T111" fmla="*/ 90 h 105"/>
                <a:gd name="T112" fmla="*/ 77 w 144"/>
                <a:gd name="T113" fmla="*/ 8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4" h="105">
                  <a:moveTo>
                    <a:pt x="77" y="83"/>
                  </a:moveTo>
                  <a:cubicBezTo>
                    <a:pt x="76" y="86"/>
                    <a:pt x="74" y="83"/>
                    <a:pt x="71" y="84"/>
                  </a:cubicBezTo>
                  <a:cubicBezTo>
                    <a:pt x="70" y="84"/>
                    <a:pt x="69" y="85"/>
                    <a:pt x="68" y="86"/>
                  </a:cubicBezTo>
                  <a:cubicBezTo>
                    <a:pt x="66" y="87"/>
                    <a:pt x="65" y="86"/>
                    <a:pt x="63" y="86"/>
                  </a:cubicBezTo>
                  <a:cubicBezTo>
                    <a:pt x="60" y="85"/>
                    <a:pt x="56" y="83"/>
                    <a:pt x="60" y="80"/>
                  </a:cubicBezTo>
                  <a:cubicBezTo>
                    <a:pt x="62" y="78"/>
                    <a:pt x="62" y="76"/>
                    <a:pt x="65" y="76"/>
                  </a:cubicBezTo>
                  <a:cubicBezTo>
                    <a:pt x="68" y="77"/>
                    <a:pt x="71" y="78"/>
                    <a:pt x="75" y="77"/>
                  </a:cubicBezTo>
                  <a:cubicBezTo>
                    <a:pt x="77" y="77"/>
                    <a:pt x="79" y="76"/>
                    <a:pt x="81" y="76"/>
                  </a:cubicBezTo>
                  <a:cubicBezTo>
                    <a:pt x="82" y="76"/>
                    <a:pt x="81" y="75"/>
                    <a:pt x="81" y="74"/>
                  </a:cubicBezTo>
                  <a:cubicBezTo>
                    <a:pt x="78" y="72"/>
                    <a:pt x="77" y="71"/>
                    <a:pt x="80" y="69"/>
                  </a:cubicBezTo>
                  <a:cubicBezTo>
                    <a:pt x="82" y="66"/>
                    <a:pt x="84" y="66"/>
                    <a:pt x="87" y="66"/>
                  </a:cubicBezTo>
                  <a:cubicBezTo>
                    <a:pt x="88" y="66"/>
                    <a:pt x="90" y="66"/>
                    <a:pt x="91" y="67"/>
                  </a:cubicBezTo>
                  <a:cubicBezTo>
                    <a:pt x="93" y="68"/>
                    <a:pt x="93" y="69"/>
                    <a:pt x="93" y="71"/>
                  </a:cubicBezTo>
                  <a:cubicBezTo>
                    <a:pt x="94" y="73"/>
                    <a:pt x="95" y="70"/>
                    <a:pt x="96" y="70"/>
                  </a:cubicBezTo>
                  <a:cubicBezTo>
                    <a:pt x="96" y="69"/>
                    <a:pt x="99" y="70"/>
                    <a:pt x="99" y="70"/>
                  </a:cubicBezTo>
                  <a:cubicBezTo>
                    <a:pt x="100" y="70"/>
                    <a:pt x="103" y="70"/>
                    <a:pt x="103" y="68"/>
                  </a:cubicBezTo>
                  <a:cubicBezTo>
                    <a:pt x="103" y="67"/>
                    <a:pt x="100" y="66"/>
                    <a:pt x="99" y="66"/>
                  </a:cubicBezTo>
                  <a:cubicBezTo>
                    <a:pt x="97" y="65"/>
                    <a:pt x="96" y="64"/>
                    <a:pt x="95" y="63"/>
                  </a:cubicBezTo>
                  <a:cubicBezTo>
                    <a:pt x="94" y="63"/>
                    <a:pt x="93" y="65"/>
                    <a:pt x="93" y="66"/>
                  </a:cubicBezTo>
                  <a:cubicBezTo>
                    <a:pt x="92" y="67"/>
                    <a:pt x="88" y="66"/>
                    <a:pt x="87" y="66"/>
                  </a:cubicBezTo>
                  <a:cubicBezTo>
                    <a:pt x="81" y="65"/>
                    <a:pt x="89" y="63"/>
                    <a:pt x="88" y="61"/>
                  </a:cubicBezTo>
                  <a:cubicBezTo>
                    <a:pt x="87" y="58"/>
                    <a:pt x="86" y="54"/>
                    <a:pt x="84" y="52"/>
                  </a:cubicBezTo>
                  <a:cubicBezTo>
                    <a:pt x="83" y="52"/>
                    <a:pt x="81" y="53"/>
                    <a:pt x="81" y="52"/>
                  </a:cubicBezTo>
                  <a:cubicBezTo>
                    <a:pt x="81" y="51"/>
                    <a:pt x="81" y="49"/>
                    <a:pt x="80" y="48"/>
                  </a:cubicBezTo>
                  <a:cubicBezTo>
                    <a:pt x="79" y="47"/>
                    <a:pt x="78" y="53"/>
                    <a:pt x="79" y="53"/>
                  </a:cubicBezTo>
                  <a:cubicBezTo>
                    <a:pt x="78" y="53"/>
                    <a:pt x="75" y="46"/>
                    <a:pt x="75" y="46"/>
                  </a:cubicBezTo>
                  <a:cubicBezTo>
                    <a:pt x="73" y="46"/>
                    <a:pt x="72" y="47"/>
                    <a:pt x="71" y="48"/>
                  </a:cubicBezTo>
                  <a:cubicBezTo>
                    <a:pt x="70" y="48"/>
                    <a:pt x="67" y="50"/>
                    <a:pt x="67" y="49"/>
                  </a:cubicBezTo>
                  <a:cubicBezTo>
                    <a:pt x="67" y="46"/>
                    <a:pt x="66" y="46"/>
                    <a:pt x="69" y="46"/>
                  </a:cubicBezTo>
                  <a:cubicBezTo>
                    <a:pt x="70" y="46"/>
                    <a:pt x="71" y="45"/>
                    <a:pt x="71" y="44"/>
                  </a:cubicBezTo>
                  <a:cubicBezTo>
                    <a:pt x="72" y="43"/>
                    <a:pt x="69" y="43"/>
                    <a:pt x="69" y="43"/>
                  </a:cubicBezTo>
                  <a:cubicBezTo>
                    <a:pt x="68" y="42"/>
                    <a:pt x="64" y="40"/>
                    <a:pt x="64" y="40"/>
                  </a:cubicBezTo>
                  <a:cubicBezTo>
                    <a:pt x="64" y="37"/>
                    <a:pt x="63" y="39"/>
                    <a:pt x="62" y="39"/>
                  </a:cubicBezTo>
                  <a:cubicBezTo>
                    <a:pt x="61" y="39"/>
                    <a:pt x="62" y="34"/>
                    <a:pt x="60" y="35"/>
                  </a:cubicBezTo>
                  <a:cubicBezTo>
                    <a:pt x="59" y="35"/>
                    <a:pt x="59" y="36"/>
                    <a:pt x="57" y="34"/>
                  </a:cubicBezTo>
                  <a:cubicBezTo>
                    <a:pt x="56" y="34"/>
                    <a:pt x="55" y="32"/>
                    <a:pt x="54" y="32"/>
                  </a:cubicBezTo>
                  <a:cubicBezTo>
                    <a:pt x="54" y="32"/>
                    <a:pt x="55" y="33"/>
                    <a:pt x="55" y="33"/>
                  </a:cubicBezTo>
                  <a:cubicBezTo>
                    <a:pt x="55" y="33"/>
                    <a:pt x="52" y="33"/>
                    <a:pt x="52" y="34"/>
                  </a:cubicBezTo>
                  <a:cubicBezTo>
                    <a:pt x="53" y="35"/>
                    <a:pt x="55" y="34"/>
                    <a:pt x="56" y="36"/>
                  </a:cubicBezTo>
                  <a:cubicBezTo>
                    <a:pt x="56" y="38"/>
                    <a:pt x="54" y="38"/>
                    <a:pt x="53" y="38"/>
                  </a:cubicBezTo>
                  <a:cubicBezTo>
                    <a:pt x="51" y="39"/>
                    <a:pt x="46" y="35"/>
                    <a:pt x="44" y="37"/>
                  </a:cubicBezTo>
                  <a:cubicBezTo>
                    <a:pt x="43" y="37"/>
                    <a:pt x="45" y="38"/>
                    <a:pt x="46" y="39"/>
                  </a:cubicBezTo>
                  <a:cubicBezTo>
                    <a:pt x="46" y="40"/>
                    <a:pt x="47" y="39"/>
                    <a:pt x="48" y="39"/>
                  </a:cubicBezTo>
                  <a:cubicBezTo>
                    <a:pt x="49" y="39"/>
                    <a:pt x="52" y="38"/>
                    <a:pt x="52" y="39"/>
                  </a:cubicBezTo>
                  <a:cubicBezTo>
                    <a:pt x="52" y="40"/>
                    <a:pt x="51" y="41"/>
                    <a:pt x="50" y="42"/>
                  </a:cubicBezTo>
                  <a:cubicBezTo>
                    <a:pt x="50" y="42"/>
                    <a:pt x="39" y="35"/>
                    <a:pt x="37" y="36"/>
                  </a:cubicBezTo>
                  <a:cubicBezTo>
                    <a:pt x="38" y="36"/>
                    <a:pt x="39" y="37"/>
                    <a:pt x="40" y="37"/>
                  </a:cubicBezTo>
                  <a:cubicBezTo>
                    <a:pt x="42" y="39"/>
                    <a:pt x="37" y="38"/>
                    <a:pt x="37" y="38"/>
                  </a:cubicBezTo>
                  <a:cubicBezTo>
                    <a:pt x="34" y="36"/>
                    <a:pt x="30" y="38"/>
                    <a:pt x="27" y="37"/>
                  </a:cubicBezTo>
                  <a:cubicBezTo>
                    <a:pt x="23" y="36"/>
                    <a:pt x="20" y="37"/>
                    <a:pt x="17" y="34"/>
                  </a:cubicBezTo>
                  <a:cubicBezTo>
                    <a:pt x="14" y="32"/>
                    <a:pt x="12" y="35"/>
                    <a:pt x="9" y="34"/>
                  </a:cubicBezTo>
                  <a:cubicBezTo>
                    <a:pt x="8" y="33"/>
                    <a:pt x="6" y="33"/>
                    <a:pt x="5" y="32"/>
                  </a:cubicBezTo>
                  <a:cubicBezTo>
                    <a:pt x="5" y="31"/>
                    <a:pt x="2" y="28"/>
                    <a:pt x="4" y="28"/>
                  </a:cubicBezTo>
                  <a:cubicBezTo>
                    <a:pt x="7" y="28"/>
                    <a:pt x="11" y="31"/>
                    <a:pt x="14" y="29"/>
                  </a:cubicBezTo>
                  <a:cubicBezTo>
                    <a:pt x="15" y="28"/>
                    <a:pt x="13" y="27"/>
                    <a:pt x="13" y="27"/>
                  </a:cubicBezTo>
                  <a:cubicBezTo>
                    <a:pt x="11" y="26"/>
                    <a:pt x="9" y="26"/>
                    <a:pt x="8" y="26"/>
                  </a:cubicBezTo>
                  <a:cubicBezTo>
                    <a:pt x="5" y="26"/>
                    <a:pt x="0" y="26"/>
                    <a:pt x="0" y="23"/>
                  </a:cubicBezTo>
                  <a:cubicBezTo>
                    <a:pt x="0" y="19"/>
                    <a:pt x="0" y="16"/>
                    <a:pt x="2" y="12"/>
                  </a:cubicBezTo>
                  <a:cubicBezTo>
                    <a:pt x="3" y="9"/>
                    <a:pt x="6" y="7"/>
                    <a:pt x="9" y="5"/>
                  </a:cubicBezTo>
                  <a:cubicBezTo>
                    <a:pt x="11" y="3"/>
                    <a:pt x="13" y="3"/>
                    <a:pt x="16" y="2"/>
                  </a:cubicBezTo>
                  <a:cubicBezTo>
                    <a:pt x="18" y="2"/>
                    <a:pt x="24" y="0"/>
                    <a:pt x="25" y="3"/>
                  </a:cubicBezTo>
                  <a:cubicBezTo>
                    <a:pt x="25" y="2"/>
                    <a:pt x="20" y="7"/>
                    <a:pt x="19" y="7"/>
                  </a:cubicBezTo>
                  <a:cubicBezTo>
                    <a:pt x="17" y="9"/>
                    <a:pt x="15" y="11"/>
                    <a:pt x="17" y="13"/>
                  </a:cubicBezTo>
                  <a:cubicBezTo>
                    <a:pt x="19" y="15"/>
                    <a:pt x="17" y="16"/>
                    <a:pt x="18" y="18"/>
                  </a:cubicBezTo>
                  <a:cubicBezTo>
                    <a:pt x="18" y="20"/>
                    <a:pt x="20" y="21"/>
                    <a:pt x="21" y="22"/>
                  </a:cubicBezTo>
                  <a:cubicBezTo>
                    <a:pt x="22" y="23"/>
                    <a:pt x="24" y="24"/>
                    <a:pt x="25" y="25"/>
                  </a:cubicBezTo>
                  <a:cubicBezTo>
                    <a:pt x="26" y="26"/>
                    <a:pt x="22" y="26"/>
                    <a:pt x="22" y="27"/>
                  </a:cubicBezTo>
                  <a:cubicBezTo>
                    <a:pt x="22" y="26"/>
                    <a:pt x="26" y="29"/>
                    <a:pt x="26" y="29"/>
                  </a:cubicBezTo>
                  <a:cubicBezTo>
                    <a:pt x="27" y="28"/>
                    <a:pt x="26" y="26"/>
                    <a:pt x="26" y="25"/>
                  </a:cubicBezTo>
                  <a:cubicBezTo>
                    <a:pt x="26" y="25"/>
                    <a:pt x="28" y="24"/>
                    <a:pt x="27" y="23"/>
                  </a:cubicBezTo>
                  <a:cubicBezTo>
                    <a:pt x="26" y="22"/>
                    <a:pt x="22" y="21"/>
                    <a:pt x="21" y="20"/>
                  </a:cubicBezTo>
                  <a:cubicBezTo>
                    <a:pt x="20" y="20"/>
                    <a:pt x="19" y="19"/>
                    <a:pt x="20" y="19"/>
                  </a:cubicBezTo>
                  <a:cubicBezTo>
                    <a:pt x="22" y="19"/>
                    <a:pt x="22" y="18"/>
                    <a:pt x="23" y="17"/>
                  </a:cubicBezTo>
                  <a:cubicBezTo>
                    <a:pt x="25" y="16"/>
                    <a:pt x="28" y="18"/>
                    <a:pt x="29" y="19"/>
                  </a:cubicBezTo>
                  <a:cubicBezTo>
                    <a:pt x="28" y="18"/>
                    <a:pt x="27" y="17"/>
                    <a:pt x="27" y="16"/>
                  </a:cubicBezTo>
                  <a:cubicBezTo>
                    <a:pt x="27" y="14"/>
                    <a:pt x="22" y="15"/>
                    <a:pt x="22" y="13"/>
                  </a:cubicBezTo>
                  <a:cubicBezTo>
                    <a:pt x="20" y="7"/>
                    <a:pt x="29" y="12"/>
                    <a:pt x="29" y="12"/>
                  </a:cubicBezTo>
                  <a:cubicBezTo>
                    <a:pt x="29" y="11"/>
                    <a:pt x="23" y="9"/>
                    <a:pt x="23" y="9"/>
                  </a:cubicBezTo>
                  <a:cubicBezTo>
                    <a:pt x="23" y="8"/>
                    <a:pt x="28" y="9"/>
                    <a:pt x="28" y="9"/>
                  </a:cubicBezTo>
                  <a:cubicBezTo>
                    <a:pt x="28" y="8"/>
                    <a:pt x="25" y="7"/>
                    <a:pt x="25" y="7"/>
                  </a:cubicBezTo>
                  <a:cubicBezTo>
                    <a:pt x="24" y="6"/>
                    <a:pt x="25" y="6"/>
                    <a:pt x="26" y="6"/>
                  </a:cubicBezTo>
                  <a:cubicBezTo>
                    <a:pt x="27" y="7"/>
                    <a:pt x="27" y="6"/>
                    <a:pt x="28" y="6"/>
                  </a:cubicBezTo>
                  <a:cubicBezTo>
                    <a:pt x="30" y="5"/>
                    <a:pt x="30" y="6"/>
                    <a:pt x="32" y="6"/>
                  </a:cubicBezTo>
                  <a:cubicBezTo>
                    <a:pt x="29" y="5"/>
                    <a:pt x="33" y="3"/>
                    <a:pt x="34" y="3"/>
                  </a:cubicBezTo>
                  <a:cubicBezTo>
                    <a:pt x="36" y="2"/>
                    <a:pt x="42" y="2"/>
                    <a:pt x="43" y="4"/>
                  </a:cubicBezTo>
                  <a:cubicBezTo>
                    <a:pt x="44" y="5"/>
                    <a:pt x="44" y="6"/>
                    <a:pt x="44" y="7"/>
                  </a:cubicBezTo>
                  <a:cubicBezTo>
                    <a:pt x="45" y="8"/>
                    <a:pt x="46" y="9"/>
                    <a:pt x="47" y="10"/>
                  </a:cubicBezTo>
                  <a:cubicBezTo>
                    <a:pt x="48" y="12"/>
                    <a:pt x="43" y="16"/>
                    <a:pt x="43" y="16"/>
                  </a:cubicBezTo>
                  <a:cubicBezTo>
                    <a:pt x="44" y="17"/>
                    <a:pt x="46" y="14"/>
                    <a:pt x="47" y="14"/>
                  </a:cubicBezTo>
                  <a:cubicBezTo>
                    <a:pt x="47" y="14"/>
                    <a:pt x="45" y="20"/>
                    <a:pt x="46" y="19"/>
                  </a:cubicBezTo>
                  <a:cubicBezTo>
                    <a:pt x="47" y="19"/>
                    <a:pt x="47" y="17"/>
                    <a:pt x="48" y="17"/>
                  </a:cubicBezTo>
                  <a:cubicBezTo>
                    <a:pt x="50" y="17"/>
                    <a:pt x="50" y="18"/>
                    <a:pt x="52" y="16"/>
                  </a:cubicBezTo>
                  <a:cubicBezTo>
                    <a:pt x="53" y="15"/>
                    <a:pt x="53" y="16"/>
                    <a:pt x="54" y="17"/>
                  </a:cubicBezTo>
                  <a:cubicBezTo>
                    <a:pt x="55" y="18"/>
                    <a:pt x="54" y="18"/>
                    <a:pt x="54" y="19"/>
                  </a:cubicBezTo>
                  <a:cubicBezTo>
                    <a:pt x="54" y="20"/>
                    <a:pt x="59" y="21"/>
                    <a:pt x="60" y="21"/>
                  </a:cubicBezTo>
                  <a:cubicBezTo>
                    <a:pt x="60" y="21"/>
                    <a:pt x="55" y="16"/>
                    <a:pt x="54" y="15"/>
                  </a:cubicBezTo>
                  <a:cubicBezTo>
                    <a:pt x="54" y="15"/>
                    <a:pt x="63" y="18"/>
                    <a:pt x="63" y="17"/>
                  </a:cubicBezTo>
                  <a:cubicBezTo>
                    <a:pt x="63" y="17"/>
                    <a:pt x="57" y="16"/>
                    <a:pt x="57" y="14"/>
                  </a:cubicBezTo>
                  <a:cubicBezTo>
                    <a:pt x="57" y="13"/>
                    <a:pt x="60" y="12"/>
                    <a:pt x="61" y="12"/>
                  </a:cubicBezTo>
                  <a:cubicBezTo>
                    <a:pt x="63" y="11"/>
                    <a:pt x="64" y="12"/>
                    <a:pt x="66" y="13"/>
                  </a:cubicBezTo>
                  <a:cubicBezTo>
                    <a:pt x="69" y="14"/>
                    <a:pt x="73" y="13"/>
                    <a:pt x="74" y="17"/>
                  </a:cubicBezTo>
                  <a:cubicBezTo>
                    <a:pt x="74" y="17"/>
                    <a:pt x="67" y="17"/>
                    <a:pt x="68" y="20"/>
                  </a:cubicBezTo>
                  <a:cubicBezTo>
                    <a:pt x="68" y="19"/>
                    <a:pt x="71" y="18"/>
                    <a:pt x="71" y="18"/>
                  </a:cubicBezTo>
                  <a:cubicBezTo>
                    <a:pt x="73" y="18"/>
                    <a:pt x="70" y="20"/>
                    <a:pt x="70" y="21"/>
                  </a:cubicBezTo>
                  <a:cubicBezTo>
                    <a:pt x="70" y="21"/>
                    <a:pt x="73" y="19"/>
                    <a:pt x="73" y="19"/>
                  </a:cubicBezTo>
                  <a:cubicBezTo>
                    <a:pt x="73" y="18"/>
                    <a:pt x="77" y="18"/>
                    <a:pt x="78" y="19"/>
                  </a:cubicBezTo>
                  <a:cubicBezTo>
                    <a:pt x="82" y="19"/>
                    <a:pt x="73" y="22"/>
                    <a:pt x="74" y="23"/>
                  </a:cubicBezTo>
                  <a:cubicBezTo>
                    <a:pt x="74" y="23"/>
                    <a:pt x="76" y="21"/>
                    <a:pt x="76" y="22"/>
                  </a:cubicBezTo>
                  <a:cubicBezTo>
                    <a:pt x="76" y="23"/>
                    <a:pt x="74" y="25"/>
                    <a:pt x="75" y="26"/>
                  </a:cubicBezTo>
                  <a:cubicBezTo>
                    <a:pt x="74" y="25"/>
                    <a:pt x="78" y="21"/>
                    <a:pt x="79" y="22"/>
                  </a:cubicBezTo>
                  <a:cubicBezTo>
                    <a:pt x="79" y="24"/>
                    <a:pt x="78" y="26"/>
                    <a:pt x="79" y="27"/>
                  </a:cubicBezTo>
                  <a:cubicBezTo>
                    <a:pt x="79" y="27"/>
                    <a:pt x="79" y="23"/>
                    <a:pt x="81" y="23"/>
                  </a:cubicBezTo>
                  <a:cubicBezTo>
                    <a:pt x="83" y="24"/>
                    <a:pt x="80" y="27"/>
                    <a:pt x="81" y="28"/>
                  </a:cubicBezTo>
                  <a:cubicBezTo>
                    <a:pt x="81" y="28"/>
                    <a:pt x="82" y="25"/>
                    <a:pt x="83" y="25"/>
                  </a:cubicBezTo>
                  <a:cubicBezTo>
                    <a:pt x="83" y="25"/>
                    <a:pt x="82" y="28"/>
                    <a:pt x="83" y="28"/>
                  </a:cubicBezTo>
                  <a:cubicBezTo>
                    <a:pt x="82" y="28"/>
                    <a:pt x="85" y="24"/>
                    <a:pt x="86" y="23"/>
                  </a:cubicBezTo>
                  <a:cubicBezTo>
                    <a:pt x="87" y="22"/>
                    <a:pt x="90" y="23"/>
                    <a:pt x="91" y="24"/>
                  </a:cubicBezTo>
                  <a:cubicBezTo>
                    <a:pt x="93" y="25"/>
                    <a:pt x="94" y="27"/>
                    <a:pt x="91" y="27"/>
                  </a:cubicBezTo>
                  <a:cubicBezTo>
                    <a:pt x="90" y="27"/>
                    <a:pt x="86" y="27"/>
                    <a:pt x="86" y="30"/>
                  </a:cubicBezTo>
                  <a:cubicBezTo>
                    <a:pt x="86" y="29"/>
                    <a:pt x="92" y="27"/>
                    <a:pt x="92" y="28"/>
                  </a:cubicBezTo>
                  <a:cubicBezTo>
                    <a:pt x="92" y="28"/>
                    <a:pt x="88" y="30"/>
                    <a:pt x="88" y="31"/>
                  </a:cubicBezTo>
                  <a:cubicBezTo>
                    <a:pt x="88" y="30"/>
                    <a:pt x="92" y="30"/>
                    <a:pt x="92" y="30"/>
                  </a:cubicBezTo>
                  <a:cubicBezTo>
                    <a:pt x="93" y="29"/>
                    <a:pt x="95" y="26"/>
                    <a:pt x="96" y="27"/>
                  </a:cubicBezTo>
                  <a:cubicBezTo>
                    <a:pt x="97" y="29"/>
                    <a:pt x="96" y="31"/>
                    <a:pt x="94" y="31"/>
                  </a:cubicBezTo>
                  <a:cubicBezTo>
                    <a:pt x="93" y="32"/>
                    <a:pt x="92" y="33"/>
                    <a:pt x="91" y="34"/>
                  </a:cubicBezTo>
                  <a:cubicBezTo>
                    <a:pt x="91" y="34"/>
                    <a:pt x="93" y="32"/>
                    <a:pt x="94" y="32"/>
                  </a:cubicBezTo>
                  <a:cubicBezTo>
                    <a:pt x="94" y="32"/>
                    <a:pt x="93" y="36"/>
                    <a:pt x="93" y="36"/>
                  </a:cubicBezTo>
                  <a:cubicBezTo>
                    <a:pt x="92" y="34"/>
                    <a:pt x="99" y="27"/>
                    <a:pt x="100" y="29"/>
                  </a:cubicBezTo>
                  <a:cubicBezTo>
                    <a:pt x="101" y="30"/>
                    <a:pt x="99" y="31"/>
                    <a:pt x="98" y="31"/>
                  </a:cubicBezTo>
                  <a:cubicBezTo>
                    <a:pt x="99" y="31"/>
                    <a:pt x="102" y="31"/>
                    <a:pt x="103" y="31"/>
                  </a:cubicBezTo>
                  <a:cubicBezTo>
                    <a:pt x="104" y="31"/>
                    <a:pt x="106" y="31"/>
                    <a:pt x="107" y="32"/>
                  </a:cubicBezTo>
                  <a:cubicBezTo>
                    <a:pt x="108" y="35"/>
                    <a:pt x="98" y="35"/>
                    <a:pt x="99" y="38"/>
                  </a:cubicBezTo>
                  <a:cubicBezTo>
                    <a:pt x="99" y="38"/>
                    <a:pt x="102" y="35"/>
                    <a:pt x="103" y="35"/>
                  </a:cubicBezTo>
                  <a:cubicBezTo>
                    <a:pt x="104" y="35"/>
                    <a:pt x="106" y="35"/>
                    <a:pt x="106" y="36"/>
                  </a:cubicBezTo>
                  <a:cubicBezTo>
                    <a:pt x="107" y="37"/>
                    <a:pt x="101" y="39"/>
                    <a:pt x="101" y="39"/>
                  </a:cubicBezTo>
                  <a:cubicBezTo>
                    <a:pt x="101" y="39"/>
                    <a:pt x="104" y="38"/>
                    <a:pt x="104" y="38"/>
                  </a:cubicBezTo>
                  <a:cubicBezTo>
                    <a:pt x="105" y="38"/>
                    <a:pt x="107" y="37"/>
                    <a:pt x="108" y="36"/>
                  </a:cubicBezTo>
                  <a:cubicBezTo>
                    <a:pt x="109" y="36"/>
                    <a:pt x="108" y="35"/>
                    <a:pt x="109" y="34"/>
                  </a:cubicBezTo>
                  <a:cubicBezTo>
                    <a:pt x="110" y="34"/>
                    <a:pt x="112" y="36"/>
                    <a:pt x="112" y="37"/>
                  </a:cubicBezTo>
                  <a:cubicBezTo>
                    <a:pt x="116" y="40"/>
                    <a:pt x="112" y="39"/>
                    <a:pt x="109" y="40"/>
                  </a:cubicBezTo>
                  <a:cubicBezTo>
                    <a:pt x="109" y="40"/>
                    <a:pt x="102" y="42"/>
                    <a:pt x="102" y="41"/>
                  </a:cubicBezTo>
                  <a:cubicBezTo>
                    <a:pt x="102" y="42"/>
                    <a:pt x="118" y="42"/>
                    <a:pt x="117" y="44"/>
                  </a:cubicBezTo>
                  <a:cubicBezTo>
                    <a:pt x="116" y="45"/>
                    <a:pt x="111" y="45"/>
                    <a:pt x="110" y="44"/>
                  </a:cubicBezTo>
                  <a:cubicBezTo>
                    <a:pt x="110" y="44"/>
                    <a:pt x="106" y="45"/>
                    <a:pt x="106" y="45"/>
                  </a:cubicBezTo>
                  <a:cubicBezTo>
                    <a:pt x="107" y="46"/>
                    <a:pt x="110" y="45"/>
                    <a:pt x="110" y="46"/>
                  </a:cubicBezTo>
                  <a:cubicBezTo>
                    <a:pt x="111" y="46"/>
                    <a:pt x="107" y="47"/>
                    <a:pt x="107" y="48"/>
                  </a:cubicBezTo>
                  <a:cubicBezTo>
                    <a:pt x="107" y="50"/>
                    <a:pt x="111" y="51"/>
                    <a:pt x="112" y="51"/>
                  </a:cubicBezTo>
                  <a:cubicBezTo>
                    <a:pt x="114" y="52"/>
                    <a:pt x="117" y="52"/>
                    <a:pt x="118" y="54"/>
                  </a:cubicBezTo>
                  <a:cubicBezTo>
                    <a:pt x="119" y="55"/>
                    <a:pt x="119" y="56"/>
                    <a:pt x="120" y="56"/>
                  </a:cubicBezTo>
                  <a:cubicBezTo>
                    <a:pt x="120" y="56"/>
                    <a:pt x="122" y="55"/>
                    <a:pt x="122" y="55"/>
                  </a:cubicBezTo>
                  <a:cubicBezTo>
                    <a:pt x="122" y="55"/>
                    <a:pt x="122" y="57"/>
                    <a:pt x="123" y="57"/>
                  </a:cubicBezTo>
                  <a:cubicBezTo>
                    <a:pt x="123" y="57"/>
                    <a:pt x="123" y="55"/>
                    <a:pt x="124" y="55"/>
                  </a:cubicBezTo>
                  <a:cubicBezTo>
                    <a:pt x="124" y="55"/>
                    <a:pt x="124" y="57"/>
                    <a:pt x="124" y="57"/>
                  </a:cubicBezTo>
                  <a:cubicBezTo>
                    <a:pt x="124" y="58"/>
                    <a:pt x="126" y="57"/>
                    <a:pt x="127" y="57"/>
                  </a:cubicBezTo>
                  <a:cubicBezTo>
                    <a:pt x="127" y="57"/>
                    <a:pt x="129" y="58"/>
                    <a:pt x="129" y="59"/>
                  </a:cubicBezTo>
                  <a:cubicBezTo>
                    <a:pt x="129" y="60"/>
                    <a:pt x="128" y="59"/>
                    <a:pt x="128" y="60"/>
                  </a:cubicBezTo>
                  <a:cubicBezTo>
                    <a:pt x="129" y="59"/>
                    <a:pt x="138" y="62"/>
                    <a:pt x="138" y="62"/>
                  </a:cubicBezTo>
                  <a:cubicBezTo>
                    <a:pt x="137" y="63"/>
                    <a:pt x="137" y="63"/>
                    <a:pt x="137" y="63"/>
                  </a:cubicBezTo>
                  <a:cubicBezTo>
                    <a:pt x="137" y="64"/>
                    <a:pt x="139" y="63"/>
                    <a:pt x="139" y="63"/>
                  </a:cubicBezTo>
                  <a:cubicBezTo>
                    <a:pt x="140" y="62"/>
                    <a:pt x="140" y="63"/>
                    <a:pt x="141" y="64"/>
                  </a:cubicBezTo>
                  <a:cubicBezTo>
                    <a:pt x="142" y="64"/>
                    <a:pt x="144" y="66"/>
                    <a:pt x="143" y="67"/>
                  </a:cubicBezTo>
                  <a:cubicBezTo>
                    <a:pt x="143" y="67"/>
                    <a:pt x="141" y="67"/>
                    <a:pt x="141" y="67"/>
                  </a:cubicBezTo>
                  <a:cubicBezTo>
                    <a:pt x="141" y="68"/>
                    <a:pt x="143" y="68"/>
                    <a:pt x="142" y="69"/>
                  </a:cubicBezTo>
                  <a:cubicBezTo>
                    <a:pt x="142" y="69"/>
                    <a:pt x="139" y="69"/>
                    <a:pt x="139" y="69"/>
                  </a:cubicBezTo>
                  <a:cubicBezTo>
                    <a:pt x="137" y="70"/>
                    <a:pt x="139" y="70"/>
                    <a:pt x="139" y="71"/>
                  </a:cubicBezTo>
                  <a:cubicBezTo>
                    <a:pt x="140" y="73"/>
                    <a:pt x="136" y="71"/>
                    <a:pt x="135" y="71"/>
                  </a:cubicBezTo>
                  <a:cubicBezTo>
                    <a:pt x="136" y="72"/>
                    <a:pt x="138" y="73"/>
                    <a:pt x="137" y="74"/>
                  </a:cubicBezTo>
                  <a:cubicBezTo>
                    <a:pt x="136" y="74"/>
                    <a:pt x="132" y="74"/>
                    <a:pt x="133" y="73"/>
                  </a:cubicBezTo>
                  <a:cubicBezTo>
                    <a:pt x="132" y="74"/>
                    <a:pt x="135" y="76"/>
                    <a:pt x="134" y="77"/>
                  </a:cubicBezTo>
                  <a:cubicBezTo>
                    <a:pt x="133" y="77"/>
                    <a:pt x="133" y="75"/>
                    <a:pt x="132" y="76"/>
                  </a:cubicBezTo>
                  <a:cubicBezTo>
                    <a:pt x="131" y="77"/>
                    <a:pt x="135" y="82"/>
                    <a:pt x="131" y="79"/>
                  </a:cubicBezTo>
                  <a:cubicBezTo>
                    <a:pt x="131" y="79"/>
                    <a:pt x="128" y="77"/>
                    <a:pt x="128" y="77"/>
                  </a:cubicBezTo>
                  <a:cubicBezTo>
                    <a:pt x="127" y="78"/>
                    <a:pt x="127" y="79"/>
                    <a:pt x="126" y="79"/>
                  </a:cubicBezTo>
                  <a:cubicBezTo>
                    <a:pt x="126" y="78"/>
                    <a:pt x="127" y="77"/>
                    <a:pt x="127" y="76"/>
                  </a:cubicBezTo>
                  <a:cubicBezTo>
                    <a:pt x="127" y="77"/>
                    <a:pt x="125" y="77"/>
                    <a:pt x="125" y="77"/>
                  </a:cubicBezTo>
                  <a:cubicBezTo>
                    <a:pt x="124" y="76"/>
                    <a:pt x="126" y="75"/>
                    <a:pt x="125" y="74"/>
                  </a:cubicBezTo>
                  <a:cubicBezTo>
                    <a:pt x="125" y="74"/>
                    <a:pt x="123" y="75"/>
                    <a:pt x="123" y="75"/>
                  </a:cubicBezTo>
                  <a:cubicBezTo>
                    <a:pt x="122" y="74"/>
                    <a:pt x="123" y="72"/>
                    <a:pt x="123" y="72"/>
                  </a:cubicBezTo>
                  <a:cubicBezTo>
                    <a:pt x="124" y="72"/>
                    <a:pt x="128" y="70"/>
                    <a:pt x="127" y="70"/>
                  </a:cubicBezTo>
                  <a:cubicBezTo>
                    <a:pt x="126" y="69"/>
                    <a:pt x="122" y="73"/>
                    <a:pt x="120" y="72"/>
                  </a:cubicBezTo>
                  <a:cubicBezTo>
                    <a:pt x="120" y="72"/>
                    <a:pt x="123" y="69"/>
                    <a:pt x="122" y="69"/>
                  </a:cubicBezTo>
                  <a:cubicBezTo>
                    <a:pt x="121" y="69"/>
                    <a:pt x="120" y="71"/>
                    <a:pt x="119" y="70"/>
                  </a:cubicBezTo>
                  <a:cubicBezTo>
                    <a:pt x="118" y="69"/>
                    <a:pt x="117" y="69"/>
                    <a:pt x="116" y="68"/>
                  </a:cubicBezTo>
                  <a:cubicBezTo>
                    <a:pt x="115" y="67"/>
                    <a:pt x="114" y="66"/>
                    <a:pt x="113" y="67"/>
                  </a:cubicBezTo>
                  <a:cubicBezTo>
                    <a:pt x="113" y="68"/>
                    <a:pt x="113" y="68"/>
                    <a:pt x="113" y="69"/>
                  </a:cubicBezTo>
                  <a:cubicBezTo>
                    <a:pt x="113" y="69"/>
                    <a:pt x="112" y="69"/>
                    <a:pt x="112" y="69"/>
                  </a:cubicBezTo>
                  <a:cubicBezTo>
                    <a:pt x="112" y="70"/>
                    <a:pt x="116" y="72"/>
                    <a:pt x="112" y="72"/>
                  </a:cubicBezTo>
                  <a:cubicBezTo>
                    <a:pt x="111" y="72"/>
                    <a:pt x="107" y="71"/>
                    <a:pt x="108" y="70"/>
                  </a:cubicBezTo>
                  <a:cubicBezTo>
                    <a:pt x="107" y="72"/>
                    <a:pt x="111" y="74"/>
                    <a:pt x="112" y="75"/>
                  </a:cubicBezTo>
                  <a:cubicBezTo>
                    <a:pt x="114" y="75"/>
                    <a:pt x="114" y="78"/>
                    <a:pt x="115" y="79"/>
                  </a:cubicBezTo>
                  <a:cubicBezTo>
                    <a:pt x="116" y="80"/>
                    <a:pt x="116" y="81"/>
                    <a:pt x="117" y="81"/>
                  </a:cubicBezTo>
                  <a:cubicBezTo>
                    <a:pt x="118" y="81"/>
                    <a:pt x="117" y="80"/>
                    <a:pt x="118" y="80"/>
                  </a:cubicBezTo>
                  <a:cubicBezTo>
                    <a:pt x="118" y="80"/>
                    <a:pt x="119" y="81"/>
                    <a:pt x="119" y="82"/>
                  </a:cubicBezTo>
                  <a:cubicBezTo>
                    <a:pt x="120" y="83"/>
                    <a:pt x="120" y="82"/>
                    <a:pt x="121" y="81"/>
                  </a:cubicBezTo>
                  <a:cubicBezTo>
                    <a:pt x="122" y="81"/>
                    <a:pt x="121" y="85"/>
                    <a:pt x="122" y="84"/>
                  </a:cubicBezTo>
                  <a:cubicBezTo>
                    <a:pt x="123" y="84"/>
                    <a:pt x="122" y="83"/>
                    <a:pt x="123" y="82"/>
                  </a:cubicBezTo>
                  <a:cubicBezTo>
                    <a:pt x="123" y="82"/>
                    <a:pt x="123" y="84"/>
                    <a:pt x="123" y="85"/>
                  </a:cubicBezTo>
                  <a:cubicBezTo>
                    <a:pt x="123" y="86"/>
                    <a:pt x="123" y="86"/>
                    <a:pt x="124" y="87"/>
                  </a:cubicBezTo>
                  <a:cubicBezTo>
                    <a:pt x="125" y="87"/>
                    <a:pt x="126" y="88"/>
                    <a:pt x="126" y="89"/>
                  </a:cubicBezTo>
                  <a:cubicBezTo>
                    <a:pt x="127" y="89"/>
                    <a:pt x="128" y="93"/>
                    <a:pt x="128" y="93"/>
                  </a:cubicBezTo>
                  <a:cubicBezTo>
                    <a:pt x="127" y="92"/>
                    <a:pt x="127" y="91"/>
                    <a:pt x="127" y="91"/>
                  </a:cubicBezTo>
                  <a:cubicBezTo>
                    <a:pt x="126" y="91"/>
                    <a:pt x="127" y="95"/>
                    <a:pt x="127" y="95"/>
                  </a:cubicBezTo>
                  <a:cubicBezTo>
                    <a:pt x="127" y="95"/>
                    <a:pt x="125" y="91"/>
                    <a:pt x="124" y="90"/>
                  </a:cubicBezTo>
                  <a:cubicBezTo>
                    <a:pt x="124" y="90"/>
                    <a:pt x="125" y="94"/>
                    <a:pt x="126" y="95"/>
                  </a:cubicBezTo>
                  <a:cubicBezTo>
                    <a:pt x="126" y="98"/>
                    <a:pt x="124" y="95"/>
                    <a:pt x="124" y="96"/>
                  </a:cubicBezTo>
                  <a:cubicBezTo>
                    <a:pt x="123" y="97"/>
                    <a:pt x="128" y="99"/>
                    <a:pt x="128" y="100"/>
                  </a:cubicBezTo>
                  <a:cubicBezTo>
                    <a:pt x="128" y="101"/>
                    <a:pt x="119" y="95"/>
                    <a:pt x="118" y="95"/>
                  </a:cubicBezTo>
                  <a:cubicBezTo>
                    <a:pt x="118" y="95"/>
                    <a:pt x="118" y="96"/>
                    <a:pt x="118" y="96"/>
                  </a:cubicBezTo>
                  <a:cubicBezTo>
                    <a:pt x="118" y="97"/>
                    <a:pt x="116" y="93"/>
                    <a:pt x="115" y="93"/>
                  </a:cubicBezTo>
                  <a:cubicBezTo>
                    <a:pt x="115" y="93"/>
                    <a:pt x="116" y="95"/>
                    <a:pt x="116" y="95"/>
                  </a:cubicBezTo>
                  <a:cubicBezTo>
                    <a:pt x="115" y="96"/>
                    <a:pt x="113" y="92"/>
                    <a:pt x="112" y="91"/>
                  </a:cubicBezTo>
                  <a:cubicBezTo>
                    <a:pt x="111" y="90"/>
                    <a:pt x="111" y="92"/>
                    <a:pt x="110" y="93"/>
                  </a:cubicBezTo>
                  <a:cubicBezTo>
                    <a:pt x="110" y="94"/>
                    <a:pt x="108" y="90"/>
                    <a:pt x="108" y="90"/>
                  </a:cubicBezTo>
                  <a:cubicBezTo>
                    <a:pt x="108" y="90"/>
                    <a:pt x="105" y="90"/>
                    <a:pt x="105" y="90"/>
                  </a:cubicBezTo>
                  <a:cubicBezTo>
                    <a:pt x="105" y="91"/>
                    <a:pt x="106" y="92"/>
                    <a:pt x="107" y="92"/>
                  </a:cubicBezTo>
                  <a:cubicBezTo>
                    <a:pt x="108" y="93"/>
                    <a:pt x="108" y="93"/>
                    <a:pt x="109" y="94"/>
                  </a:cubicBezTo>
                  <a:cubicBezTo>
                    <a:pt x="110" y="95"/>
                    <a:pt x="112" y="96"/>
                    <a:pt x="114" y="97"/>
                  </a:cubicBezTo>
                  <a:cubicBezTo>
                    <a:pt x="116" y="99"/>
                    <a:pt x="117" y="100"/>
                    <a:pt x="118" y="102"/>
                  </a:cubicBezTo>
                  <a:cubicBezTo>
                    <a:pt x="120" y="105"/>
                    <a:pt x="120" y="105"/>
                    <a:pt x="117" y="104"/>
                  </a:cubicBezTo>
                  <a:cubicBezTo>
                    <a:pt x="113" y="102"/>
                    <a:pt x="106" y="103"/>
                    <a:pt x="103" y="99"/>
                  </a:cubicBezTo>
                  <a:cubicBezTo>
                    <a:pt x="102" y="97"/>
                    <a:pt x="99" y="99"/>
                    <a:pt x="97" y="97"/>
                  </a:cubicBezTo>
                  <a:cubicBezTo>
                    <a:pt x="96" y="96"/>
                    <a:pt x="90" y="94"/>
                    <a:pt x="90" y="93"/>
                  </a:cubicBezTo>
                  <a:cubicBezTo>
                    <a:pt x="90" y="92"/>
                    <a:pt x="93" y="93"/>
                    <a:pt x="93" y="92"/>
                  </a:cubicBezTo>
                  <a:cubicBezTo>
                    <a:pt x="94" y="91"/>
                    <a:pt x="91" y="90"/>
                    <a:pt x="91" y="90"/>
                  </a:cubicBezTo>
                  <a:cubicBezTo>
                    <a:pt x="88" y="89"/>
                    <a:pt x="86" y="87"/>
                    <a:pt x="84" y="86"/>
                  </a:cubicBezTo>
                  <a:cubicBezTo>
                    <a:pt x="83" y="85"/>
                    <a:pt x="84" y="84"/>
                    <a:pt x="82" y="84"/>
                  </a:cubicBezTo>
                  <a:cubicBezTo>
                    <a:pt x="82" y="83"/>
                    <a:pt x="77" y="83"/>
                    <a:pt x="77" y="83"/>
                  </a:cubicBezTo>
                  <a:cubicBezTo>
                    <a:pt x="77" y="84"/>
                    <a:pt x="78" y="82"/>
                    <a:pt x="77" y="83"/>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501" name="Freeform 549">
              <a:extLst>
                <a:ext uri="{FF2B5EF4-FFF2-40B4-BE49-F238E27FC236}">
                  <a16:creationId xmlns:a16="http://schemas.microsoft.com/office/drawing/2014/main" id="{F6FCD32E-F5AE-95E7-E296-7570A739A2D5}"/>
                </a:ext>
              </a:extLst>
            </p:cNvPr>
            <p:cNvSpPr>
              <a:spLocks/>
            </p:cNvSpPr>
            <p:nvPr/>
          </p:nvSpPr>
          <p:spPr bwMode="auto">
            <a:xfrm>
              <a:off x="6201591" y="2770004"/>
              <a:ext cx="24144" cy="8517"/>
            </a:xfrm>
            <a:custGeom>
              <a:avLst/>
              <a:gdLst>
                <a:gd name="T0" fmla="*/ 5 w 6"/>
                <a:gd name="T1" fmla="*/ 1 h 2"/>
                <a:gd name="T2" fmla="*/ 1 w 6"/>
                <a:gd name="T3" fmla="*/ 0 h 2"/>
                <a:gd name="T4" fmla="*/ 5 w 6"/>
                <a:gd name="T5" fmla="*/ 1 h 2"/>
              </a:gdLst>
              <a:ahLst/>
              <a:cxnLst>
                <a:cxn ang="0">
                  <a:pos x="T0" y="T1"/>
                </a:cxn>
                <a:cxn ang="0">
                  <a:pos x="T2" y="T3"/>
                </a:cxn>
                <a:cxn ang="0">
                  <a:pos x="T4" y="T5"/>
                </a:cxn>
              </a:cxnLst>
              <a:rect l="0" t="0" r="r" b="b"/>
              <a:pathLst>
                <a:path w="6" h="2">
                  <a:moveTo>
                    <a:pt x="5" y="1"/>
                  </a:moveTo>
                  <a:cubicBezTo>
                    <a:pt x="5" y="2"/>
                    <a:pt x="0" y="0"/>
                    <a:pt x="1" y="0"/>
                  </a:cubicBezTo>
                  <a:cubicBezTo>
                    <a:pt x="3" y="0"/>
                    <a:pt x="6" y="0"/>
                    <a:pt x="5" y="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502" name="Freeform 550">
              <a:extLst>
                <a:ext uri="{FF2B5EF4-FFF2-40B4-BE49-F238E27FC236}">
                  <a16:creationId xmlns:a16="http://schemas.microsoft.com/office/drawing/2014/main" id="{52C52214-03FC-C454-CD7B-0F34CFB9A854}"/>
                </a:ext>
              </a:extLst>
            </p:cNvPr>
            <p:cNvSpPr>
              <a:spLocks/>
            </p:cNvSpPr>
            <p:nvPr/>
          </p:nvSpPr>
          <p:spPr bwMode="auto">
            <a:xfrm>
              <a:off x="6130499" y="2586892"/>
              <a:ext cx="32193" cy="8517"/>
            </a:xfrm>
            <a:custGeom>
              <a:avLst/>
              <a:gdLst>
                <a:gd name="T0" fmla="*/ 7 w 8"/>
                <a:gd name="T1" fmla="*/ 1 h 2"/>
                <a:gd name="T2" fmla="*/ 2 w 8"/>
                <a:gd name="T3" fmla="*/ 2 h 2"/>
                <a:gd name="T4" fmla="*/ 3 w 8"/>
                <a:gd name="T5" fmla="*/ 0 h 2"/>
                <a:gd name="T6" fmla="*/ 7 w 8"/>
                <a:gd name="T7" fmla="*/ 1 h 2"/>
                <a:gd name="T8" fmla="*/ 7 w 8"/>
                <a:gd name="T9" fmla="*/ 1 h 2"/>
              </a:gdLst>
              <a:ahLst/>
              <a:cxnLst>
                <a:cxn ang="0">
                  <a:pos x="T0" y="T1"/>
                </a:cxn>
                <a:cxn ang="0">
                  <a:pos x="T2" y="T3"/>
                </a:cxn>
                <a:cxn ang="0">
                  <a:pos x="T4" y="T5"/>
                </a:cxn>
                <a:cxn ang="0">
                  <a:pos x="T6" y="T7"/>
                </a:cxn>
                <a:cxn ang="0">
                  <a:pos x="T8" y="T9"/>
                </a:cxn>
              </a:cxnLst>
              <a:rect l="0" t="0" r="r" b="b"/>
              <a:pathLst>
                <a:path w="8" h="2">
                  <a:moveTo>
                    <a:pt x="7" y="1"/>
                  </a:moveTo>
                  <a:cubicBezTo>
                    <a:pt x="8" y="2"/>
                    <a:pt x="3" y="2"/>
                    <a:pt x="2" y="2"/>
                  </a:cubicBezTo>
                  <a:cubicBezTo>
                    <a:pt x="0" y="1"/>
                    <a:pt x="2" y="0"/>
                    <a:pt x="3" y="0"/>
                  </a:cubicBezTo>
                  <a:cubicBezTo>
                    <a:pt x="5" y="0"/>
                    <a:pt x="7" y="0"/>
                    <a:pt x="7" y="1"/>
                  </a:cubicBezTo>
                  <a:cubicBezTo>
                    <a:pt x="8" y="2"/>
                    <a:pt x="7" y="0"/>
                    <a:pt x="7" y="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503" name="Freeform 551">
              <a:extLst>
                <a:ext uri="{FF2B5EF4-FFF2-40B4-BE49-F238E27FC236}">
                  <a16:creationId xmlns:a16="http://schemas.microsoft.com/office/drawing/2014/main" id="{167C49AD-542C-D100-4F6C-6F4A03B0538A}"/>
                </a:ext>
              </a:extLst>
            </p:cNvPr>
            <p:cNvSpPr>
              <a:spLocks/>
            </p:cNvSpPr>
            <p:nvPr/>
          </p:nvSpPr>
          <p:spPr bwMode="auto">
            <a:xfrm>
              <a:off x="6083550" y="2578375"/>
              <a:ext cx="46948" cy="41164"/>
            </a:xfrm>
            <a:custGeom>
              <a:avLst/>
              <a:gdLst>
                <a:gd name="T0" fmla="*/ 10 w 12"/>
                <a:gd name="T1" fmla="*/ 7 h 10"/>
                <a:gd name="T2" fmla="*/ 3 w 12"/>
                <a:gd name="T3" fmla="*/ 9 h 10"/>
                <a:gd name="T4" fmla="*/ 2 w 12"/>
                <a:gd name="T5" fmla="*/ 2 h 10"/>
                <a:gd name="T6" fmla="*/ 9 w 12"/>
                <a:gd name="T7" fmla="*/ 0 h 10"/>
                <a:gd name="T8" fmla="*/ 10 w 12"/>
                <a:gd name="T9" fmla="*/ 7 h 10"/>
                <a:gd name="T10" fmla="*/ 10 w 12"/>
                <a:gd name="T11" fmla="*/ 7 h 10"/>
              </a:gdLst>
              <a:ahLst/>
              <a:cxnLst>
                <a:cxn ang="0">
                  <a:pos x="T0" y="T1"/>
                </a:cxn>
                <a:cxn ang="0">
                  <a:pos x="T2" y="T3"/>
                </a:cxn>
                <a:cxn ang="0">
                  <a:pos x="T4" y="T5"/>
                </a:cxn>
                <a:cxn ang="0">
                  <a:pos x="T6" y="T7"/>
                </a:cxn>
                <a:cxn ang="0">
                  <a:pos x="T8" y="T9"/>
                </a:cxn>
                <a:cxn ang="0">
                  <a:pos x="T10" y="T11"/>
                </a:cxn>
              </a:cxnLst>
              <a:rect l="0" t="0" r="r" b="b"/>
              <a:pathLst>
                <a:path w="12" h="10">
                  <a:moveTo>
                    <a:pt x="10" y="7"/>
                  </a:moveTo>
                  <a:cubicBezTo>
                    <a:pt x="8" y="8"/>
                    <a:pt x="6" y="10"/>
                    <a:pt x="3" y="9"/>
                  </a:cubicBezTo>
                  <a:cubicBezTo>
                    <a:pt x="0" y="7"/>
                    <a:pt x="0" y="4"/>
                    <a:pt x="2" y="2"/>
                  </a:cubicBezTo>
                  <a:cubicBezTo>
                    <a:pt x="3" y="0"/>
                    <a:pt x="7" y="0"/>
                    <a:pt x="9" y="0"/>
                  </a:cubicBezTo>
                  <a:cubicBezTo>
                    <a:pt x="11" y="0"/>
                    <a:pt x="12" y="5"/>
                    <a:pt x="10" y="7"/>
                  </a:cubicBezTo>
                  <a:cubicBezTo>
                    <a:pt x="9" y="8"/>
                    <a:pt x="12" y="6"/>
                    <a:pt x="10" y="7"/>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504" name="Freeform 552">
              <a:extLst>
                <a:ext uri="{FF2B5EF4-FFF2-40B4-BE49-F238E27FC236}">
                  <a16:creationId xmlns:a16="http://schemas.microsoft.com/office/drawing/2014/main" id="{F5747B06-0B9D-37C0-8788-E226BFE21BF7}"/>
                </a:ext>
              </a:extLst>
            </p:cNvPr>
            <p:cNvSpPr>
              <a:spLocks/>
            </p:cNvSpPr>
            <p:nvPr/>
          </p:nvSpPr>
          <p:spPr bwMode="auto">
            <a:xfrm>
              <a:off x="6040626" y="2541468"/>
              <a:ext cx="26828" cy="15615"/>
            </a:xfrm>
            <a:custGeom>
              <a:avLst/>
              <a:gdLst>
                <a:gd name="T0" fmla="*/ 1 w 7"/>
                <a:gd name="T1" fmla="*/ 4 h 4"/>
                <a:gd name="T2" fmla="*/ 5 w 7"/>
                <a:gd name="T3" fmla="*/ 0 h 4"/>
                <a:gd name="T4" fmla="*/ 1 w 7"/>
                <a:gd name="T5" fmla="*/ 4 h 4"/>
              </a:gdLst>
              <a:ahLst/>
              <a:cxnLst>
                <a:cxn ang="0">
                  <a:pos x="T0" y="T1"/>
                </a:cxn>
                <a:cxn ang="0">
                  <a:pos x="T2" y="T3"/>
                </a:cxn>
                <a:cxn ang="0">
                  <a:pos x="T4" y="T5"/>
                </a:cxn>
              </a:cxnLst>
              <a:rect l="0" t="0" r="r" b="b"/>
              <a:pathLst>
                <a:path w="7" h="4">
                  <a:moveTo>
                    <a:pt x="1" y="4"/>
                  </a:moveTo>
                  <a:cubicBezTo>
                    <a:pt x="0" y="4"/>
                    <a:pt x="4" y="0"/>
                    <a:pt x="5" y="0"/>
                  </a:cubicBezTo>
                  <a:cubicBezTo>
                    <a:pt x="7" y="1"/>
                    <a:pt x="3" y="4"/>
                    <a:pt x="1" y="4"/>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505" name="Freeform 553">
              <a:extLst>
                <a:ext uri="{FF2B5EF4-FFF2-40B4-BE49-F238E27FC236}">
                  <a16:creationId xmlns:a16="http://schemas.microsoft.com/office/drawing/2014/main" id="{769F15DE-60B8-8165-5CBC-9E2D7676B621}"/>
                </a:ext>
              </a:extLst>
            </p:cNvPr>
            <p:cNvSpPr>
              <a:spLocks/>
            </p:cNvSpPr>
            <p:nvPr/>
          </p:nvSpPr>
          <p:spPr bwMode="auto">
            <a:xfrm>
              <a:off x="6079527" y="2537209"/>
              <a:ext cx="24144" cy="12775"/>
            </a:xfrm>
            <a:custGeom>
              <a:avLst/>
              <a:gdLst>
                <a:gd name="T0" fmla="*/ 2 w 6"/>
                <a:gd name="T1" fmla="*/ 3 h 3"/>
                <a:gd name="T2" fmla="*/ 2 w 6"/>
                <a:gd name="T3" fmla="*/ 1 h 3"/>
                <a:gd name="T4" fmla="*/ 2 w 6"/>
                <a:gd name="T5" fmla="*/ 3 h 3"/>
              </a:gdLst>
              <a:ahLst/>
              <a:cxnLst>
                <a:cxn ang="0">
                  <a:pos x="T0" y="T1"/>
                </a:cxn>
                <a:cxn ang="0">
                  <a:pos x="T2" y="T3"/>
                </a:cxn>
                <a:cxn ang="0">
                  <a:pos x="T4" y="T5"/>
                </a:cxn>
              </a:cxnLst>
              <a:rect l="0" t="0" r="r" b="b"/>
              <a:pathLst>
                <a:path w="6" h="3">
                  <a:moveTo>
                    <a:pt x="2" y="3"/>
                  </a:moveTo>
                  <a:cubicBezTo>
                    <a:pt x="2" y="3"/>
                    <a:pt x="0" y="1"/>
                    <a:pt x="2" y="1"/>
                  </a:cubicBezTo>
                  <a:cubicBezTo>
                    <a:pt x="3" y="0"/>
                    <a:pt x="6" y="3"/>
                    <a:pt x="2" y="3"/>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506" name="Freeform 554">
              <a:extLst>
                <a:ext uri="{FF2B5EF4-FFF2-40B4-BE49-F238E27FC236}">
                  <a16:creationId xmlns:a16="http://schemas.microsoft.com/office/drawing/2014/main" id="{79B6DC41-1332-435C-7C51-9CB13ABD8773}"/>
                </a:ext>
              </a:extLst>
            </p:cNvPr>
            <p:cNvSpPr>
              <a:spLocks/>
            </p:cNvSpPr>
            <p:nvPr/>
          </p:nvSpPr>
          <p:spPr bwMode="auto">
            <a:xfrm>
              <a:off x="6056723" y="2528693"/>
              <a:ext cx="18779" cy="8517"/>
            </a:xfrm>
            <a:custGeom>
              <a:avLst/>
              <a:gdLst>
                <a:gd name="T0" fmla="*/ 0 w 5"/>
                <a:gd name="T1" fmla="*/ 1 h 2"/>
                <a:gd name="T2" fmla="*/ 4 w 5"/>
                <a:gd name="T3" fmla="*/ 0 h 2"/>
                <a:gd name="T4" fmla="*/ 0 w 5"/>
                <a:gd name="T5" fmla="*/ 1 h 2"/>
              </a:gdLst>
              <a:ahLst/>
              <a:cxnLst>
                <a:cxn ang="0">
                  <a:pos x="T0" y="T1"/>
                </a:cxn>
                <a:cxn ang="0">
                  <a:pos x="T2" y="T3"/>
                </a:cxn>
                <a:cxn ang="0">
                  <a:pos x="T4" y="T5"/>
                </a:cxn>
              </a:cxnLst>
              <a:rect l="0" t="0" r="r" b="b"/>
              <a:pathLst>
                <a:path w="5" h="2">
                  <a:moveTo>
                    <a:pt x="0" y="1"/>
                  </a:moveTo>
                  <a:cubicBezTo>
                    <a:pt x="2" y="2"/>
                    <a:pt x="5" y="1"/>
                    <a:pt x="4" y="0"/>
                  </a:cubicBezTo>
                  <a:cubicBezTo>
                    <a:pt x="2" y="0"/>
                    <a:pt x="0" y="1"/>
                    <a:pt x="0" y="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507" name="Freeform 555">
              <a:extLst>
                <a:ext uri="{FF2B5EF4-FFF2-40B4-BE49-F238E27FC236}">
                  <a16:creationId xmlns:a16="http://schemas.microsoft.com/office/drawing/2014/main" id="{D30D0368-95AE-1792-EC88-FB48FDAFD050}"/>
                </a:ext>
              </a:extLst>
            </p:cNvPr>
            <p:cNvSpPr>
              <a:spLocks/>
            </p:cNvSpPr>
            <p:nvPr/>
          </p:nvSpPr>
          <p:spPr bwMode="auto">
            <a:xfrm>
              <a:off x="6008433" y="2369712"/>
              <a:ext cx="103286" cy="46843"/>
            </a:xfrm>
            <a:custGeom>
              <a:avLst/>
              <a:gdLst>
                <a:gd name="T0" fmla="*/ 25 w 26"/>
                <a:gd name="T1" fmla="*/ 9 h 11"/>
                <a:gd name="T2" fmla="*/ 18 w 26"/>
                <a:gd name="T3" fmla="*/ 8 h 11"/>
                <a:gd name="T4" fmla="*/ 10 w 26"/>
                <a:gd name="T5" fmla="*/ 10 h 11"/>
                <a:gd name="T6" fmla="*/ 3 w 26"/>
                <a:gd name="T7" fmla="*/ 6 h 11"/>
                <a:gd name="T8" fmla="*/ 2 w 26"/>
                <a:gd name="T9" fmla="*/ 1 h 11"/>
                <a:gd name="T10" fmla="*/ 8 w 26"/>
                <a:gd name="T11" fmla="*/ 2 h 11"/>
                <a:gd name="T12" fmla="*/ 17 w 26"/>
                <a:gd name="T13" fmla="*/ 2 h 11"/>
                <a:gd name="T14" fmla="*/ 22 w 26"/>
                <a:gd name="T15" fmla="*/ 5 h 11"/>
                <a:gd name="T16" fmla="*/ 25 w 26"/>
                <a:gd name="T17" fmla="*/ 9 h 11"/>
                <a:gd name="T18" fmla="*/ 25 w 26"/>
                <a:gd name="T19" fmla="*/ 9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1">
                  <a:moveTo>
                    <a:pt x="25" y="9"/>
                  </a:moveTo>
                  <a:cubicBezTo>
                    <a:pt x="22" y="9"/>
                    <a:pt x="20" y="8"/>
                    <a:pt x="18" y="8"/>
                  </a:cubicBezTo>
                  <a:cubicBezTo>
                    <a:pt x="15" y="8"/>
                    <a:pt x="13" y="10"/>
                    <a:pt x="10" y="10"/>
                  </a:cubicBezTo>
                  <a:cubicBezTo>
                    <a:pt x="7" y="11"/>
                    <a:pt x="6" y="7"/>
                    <a:pt x="3" y="6"/>
                  </a:cubicBezTo>
                  <a:cubicBezTo>
                    <a:pt x="2" y="5"/>
                    <a:pt x="0" y="3"/>
                    <a:pt x="2" y="1"/>
                  </a:cubicBezTo>
                  <a:cubicBezTo>
                    <a:pt x="3" y="0"/>
                    <a:pt x="7" y="2"/>
                    <a:pt x="8" y="2"/>
                  </a:cubicBezTo>
                  <a:cubicBezTo>
                    <a:pt x="11" y="3"/>
                    <a:pt x="14" y="1"/>
                    <a:pt x="17" y="2"/>
                  </a:cubicBezTo>
                  <a:cubicBezTo>
                    <a:pt x="19" y="2"/>
                    <a:pt x="20" y="4"/>
                    <a:pt x="22" y="5"/>
                  </a:cubicBezTo>
                  <a:cubicBezTo>
                    <a:pt x="22" y="6"/>
                    <a:pt x="25" y="9"/>
                    <a:pt x="25" y="9"/>
                  </a:cubicBezTo>
                  <a:cubicBezTo>
                    <a:pt x="23" y="9"/>
                    <a:pt x="26" y="9"/>
                    <a:pt x="25" y="9"/>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508" name="Freeform 556">
              <a:extLst>
                <a:ext uri="{FF2B5EF4-FFF2-40B4-BE49-F238E27FC236}">
                  <a16:creationId xmlns:a16="http://schemas.microsoft.com/office/drawing/2014/main" id="{139145A5-343F-3EF1-D03F-11C88AC1D83C}"/>
                </a:ext>
              </a:extLst>
            </p:cNvPr>
            <p:cNvSpPr>
              <a:spLocks/>
            </p:cNvSpPr>
            <p:nvPr/>
          </p:nvSpPr>
          <p:spPr bwMode="auto">
            <a:xfrm>
              <a:off x="5080199" y="3124872"/>
              <a:ext cx="114017" cy="79492"/>
            </a:xfrm>
            <a:custGeom>
              <a:avLst/>
              <a:gdLst>
                <a:gd name="T0" fmla="*/ 27 w 29"/>
                <a:gd name="T1" fmla="*/ 16 h 19"/>
                <a:gd name="T2" fmla="*/ 24 w 29"/>
                <a:gd name="T3" fmla="*/ 12 h 19"/>
                <a:gd name="T4" fmla="*/ 19 w 29"/>
                <a:gd name="T5" fmla="*/ 10 h 19"/>
                <a:gd name="T6" fmla="*/ 14 w 29"/>
                <a:gd name="T7" fmla="*/ 3 h 19"/>
                <a:gd name="T8" fmla="*/ 8 w 29"/>
                <a:gd name="T9" fmla="*/ 2 h 19"/>
                <a:gd name="T10" fmla="*/ 2 w 29"/>
                <a:gd name="T11" fmla="*/ 0 h 19"/>
                <a:gd name="T12" fmla="*/ 3 w 29"/>
                <a:gd name="T13" fmla="*/ 2 h 19"/>
                <a:gd name="T14" fmla="*/ 5 w 29"/>
                <a:gd name="T15" fmla="*/ 3 h 19"/>
                <a:gd name="T16" fmla="*/ 6 w 29"/>
                <a:gd name="T17" fmla="*/ 4 h 19"/>
                <a:gd name="T18" fmla="*/ 4 w 29"/>
                <a:gd name="T19" fmla="*/ 2 h 19"/>
                <a:gd name="T20" fmla="*/ 4 w 29"/>
                <a:gd name="T21" fmla="*/ 4 h 19"/>
                <a:gd name="T22" fmla="*/ 7 w 29"/>
                <a:gd name="T23" fmla="*/ 6 h 19"/>
                <a:gd name="T24" fmla="*/ 12 w 29"/>
                <a:gd name="T25" fmla="*/ 9 h 19"/>
                <a:gd name="T26" fmla="*/ 10 w 29"/>
                <a:gd name="T27" fmla="*/ 10 h 19"/>
                <a:gd name="T28" fmla="*/ 14 w 29"/>
                <a:gd name="T29" fmla="*/ 10 h 19"/>
                <a:gd name="T30" fmla="*/ 14 w 29"/>
                <a:gd name="T31" fmla="*/ 12 h 19"/>
                <a:gd name="T32" fmla="*/ 19 w 29"/>
                <a:gd name="T33" fmla="*/ 12 h 19"/>
                <a:gd name="T34" fmla="*/ 27 w 29"/>
                <a:gd name="T35" fmla="*/ 16 h 19"/>
                <a:gd name="T36" fmla="*/ 27 w 29"/>
                <a:gd name="T37" fmla="*/ 16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 h="19">
                  <a:moveTo>
                    <a:pt x="27" y="16"/>
                  </a:moveTo>
                  <a:cubicBezTo>
                    <a:pt x="26" y="15"/>
                    <a:pt x="25" y="13"/>
                    <a:pt x="24" y="12"/>
                  </a:cubicBezTo>
                  <a:cubicBezTo>
                    <a:pt x="23" y="10"/>
                    <a:pt x="21" y="10"/>
                    <a:pt x="19" y="10"/>
                  </a:cubicBezTo>
                  <a:cubicBezTo>
                    <a:pt x="17" y="8"/>
                    <a:pt x="17" y="4"/>
                    <a:pt x="14" y="3"/>
                  </a:cubicBezTo>
                  <a:cubicBezTo>
                    <a:pt x="13" y="3"/>
                    <a:pt x="10" y="3"/>
                    <a:pt x="8" y="2"/>
                  </a:cubicBezTo>
                  <a:cubicBezTo>
                    <a:pt x="7" y="1"/>
                    <a:pt x="5" y="0"/>
                    <a:pt x="2" y="0"/>
                  </a:cubicBezTo>
                  <a:cubicBezTo>
                    <a:pt x="0" y="0"/>
                    <a:pt x="1" y="2"/>
                    <a:pt x="3" y="2"/>
                  </a:cubicBezTo>
                  <a:cubicBezTo>
                    <a:pt x="4" y="2"/>
                    <a:pt x="4" y="2"/>
                    <a:pt x="5" y="3"/>
                  </a:cubicBezTo>
                  <a:cubicBezTo>
                    <a:pt x="5" y="3"/>
                    <a:pt x="6" y="4"/>
                    <a:pt x="6" y="4"/>
                  </a:cubicBezTo>
                  <a:cubicBezTo>
                    <a:pt x="5" y="4"/>
                    <a:pt x="4" y="3"/>
                    <a:pt x="4" y="2"/>
                  </a:cubicBezTo>
                  <a:cubicBezTo>
                    <a:pt x="4" y="2"/>
                    <a:pt x="4" y="4"/>
                    <a:pt x="4" y="4"/>
                  </a:cubicBezTo>
                  <a:cubicBezTo>
                    <a:pt x="4" y="6"/>
                    <a:pt x="6" y="6"/>
                    <a:pt x="7" y="6"/>
                  </a:cubicBezTo>
                  <a:cubicBezTo>
                    <a:pt x="7" y="6"/>
                    <a:pt x="12" y="9"/>
                    <a:pt x="12" y="9"/>
                  </a:cubicBezTo>
                  <a:cubicBezTo>
                    <a:pt x="12" y="9"/>
                    <a:pt x="11" y="9"/>
                    <a:pt x="10" y="10"/>
                  </a:cubicBezTo>
                  <a:cubicBezTo>
                    <a:pt x="10" y="10"/>
                    <a:pt x="14" y="10"/>
                    <a:pt x="14" y="10"/>
                  </a:cubicBezTo>
                  <a:cubicBezTo>
                    <a:pt x="16" y="11"/>
                    <a:pt x="14" y="12"/>
                    <a:pt x="14" y="12"/>
                  </a:cubicBezTo>
                  <a:cubicBezTo>
                    <a:pt x="15" y="13"/>
                    <a:pt x="18" y="12"/>
                    <a:pt x="19" y="12"/>
                  </a:cubicBezTo>
                  <a:cubicBezTo>
                    <a:pt x="14" y="13"/>
                    <a:pt x="29" y="19"/>
                    <a:pt x="27" y="16"/>
                  </a:cubicBezTo>
                  <a:cubicBezTo>
                    <a:pt x="26" y="15"/>
                    <a:pt x="28" y="18"/>
                    <a:pt x="27" y="16"/>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509" name="Freeform 557">
              <a:extLst>
                <a:ext uri="{FF2B5EF4-FFF2-40B4-BE49-F238E27FC236}">
                  <a16:creationId xmlns:a16="http://schemas.microsoft.com/office/drawing/2014/main" id="{A2C8F44C-20ED-65D2-E553-DC92C9192266}"/>
                </a:ext>
              </a:extLst>
            </p:cNvPr>
            <p:cNvSpPr>
              <a:spLocks/>
            </p:cNvSpPr>
            <p:nvPr/>
          </p:nvSpPr>
          <p:spPr bwMode="auto">
            <a:xfrm>
              <a:off x="4990328" y="3032606"/>
              <a:ext cx="50972" cy="58199"/>
            </a:xfrm>
            <a:custGeom>
              <a:avLst/>
              <a:gdLst>
                <a:gd name="T0" fmla="*/ 11 w 13"/>
                <a:gd name="T1" fmla="*/ 14 h 14"/>
                <a:gd name="T2" fmla="*/ 11 w 13"/>
                <a:gd name="T3" fmla="*/ 14 h 14"/>
                <a:gd name="T4" fmla="*/ 8 w 13"/>
                <a:gd name="T5" fmla="*/ 11 h 14"/>
                <a:gd name="T6" fmla="*/ 7 w 13"/>
                <a:gd name="T7" fmla="*/ 7 h 14"/>
                <a:gd name="T8" fmla="*/ 6 w 13"/>
                <a:gd name="T9" fmla="*/ 5 h 14"/>
                <a:gd name="T10" fmla="*/ 7 w 13"/>
                <a:gd name="T11" fmla="*/ 2 h 14"/>
                <a:gd name="T12" fmla="*/ 4 w 13"/>
                <a:gd name="T13" fmla="*/ 4 h 14"/>
                <a:gd name="T14" fmla="*/ 6 w 13"/>
                <a:gd name="T15" fmla="*/ 1 h 14"/>
                <a:gd name="T16" fmla="*/ 1 w 13"/>
                <a:gd name="T17" fmla="*/ 0 h 14"/>
                <a:gd name="T18" fmla="*/ 3 w 13"/>
                <a:gd name="T19" fmla="*/ 6 h 14"/>
                <a:gd name="T20" fmla="*/ 11 w 13"/>
                <a:gd name="T21" fmla="*/ 14 h 14"/>
                <a:gd name="T22" fmla="*/ 11 w 13"/>
                <a:gd name="T23"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 h="14">
                  <a:moveTo>
                    <a:pt x="11" y="14"/>
                  </a:moveTo>
                  <a:cubicBezTo>
                    <a:pt x="11" y="14"/>
                    <a:pt x="11" y="14"/>
                    <a:pt x="11" y="14"/>
                  </a:cubicBezTo>
                  <a:cubicBezTo>
                    <a:pt x="11" y="13"/>
                    <a:pt x="9" y="11"/>
                    <a:pt x="8" y="11"/>
                  </a:cubicBezTo>
                  <a:cubicBezTo>
                    <a:pt x="7" y="9"/>
                    <a:pt x="8" y="8"/>
                    <a:pt x="7" y="7"/>
                  </a:cubicBezTo>
                  <a:cubicBezTo>
                    <a:pt x="6" y="6"/>
                    <a:pt x="6" y="6"/>
                    <a:pt x="6" y="5"/>
                  </a:cubicBezTo>
                  <a:cubicBezTo>
                    <a:pt x="5" y="3"/>
                    <a:pt x="6" y="3"/>
                    <a:pt x="7" y="2"/>
                  </a:cubicBezTo>
                  <a:cubicBezTo>
                    <a:pt x="9" y="0"/>
                    <a:pt x="3" y="3"/>
                    <a:pt x="4" y="4"/>
                  </a:cubicBezTo>
                  <a:cubicBezTo>
                    <a:pt x="3" y="3"/>
                    <a:pt x="6" y="1"/>
                    <a:pt x="6" y="1"/>
                  </a:cubicBezTo>
                  <a:cubicBezTo>
                    <a:pt x="5" y="0"/>
                    <a:pt x="1" y="0"/>
                    <a:pt x="1" y="0"/>
                  </a:cubicBezTo>
                  <a:cubicBezTo>
                    <a:pt x="0" y="1"/>
                    <a:pt x="2" y="5"/>
                    <a:pt x="3" y="6"/>
                  </a:cubicBezTo>
                  <a:cubicBezTo>
                    <a:pt x="5" y="8"/>
                    <a:pt x="8" y="13"/>
                    <a:pt x="11" y="14"/>
                  </a:cubicBezTo>
                  <a:cubicBezTo>
                    <a:pt x="13" y="14"/>
                    <a:pt x="8" y="13"/>
                    <a:pt x="11" y="14"/>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510" name="Freeform 558">
              <a:extLst>
                <a:ext uri="{FF2B5EF4-FFF2-40B4-BE49-F238E27FC236}">
                  <a16:creationId xmlns:a16="http://schemas.microsoft.com/office/drawing/2014/main" id="{DD5E5BBA-C289-87E6-5019-101F8816A628}"/>
                </a:ext>
              </a:extLst>
            </p:cNvPr>
            <p:cNvSpPr>
              <a:spLocks/>
            </p:cNvSpPr>
            <p:nvPr/>
          </p:nvSpPr>
          <p:spPr bwMode="auto">
            <a:xfrm>
              <a:off x="4994352" y="2965890"/>
              <a:ext cx="16097" cy="17034"/>
            </a:xfrm>
            <a:custGeom>
              <a:avLst/>
              <a:gdLst>
                <a:gd name="T0" fmla="*/ 3 w 4"/>
                <a:gd name="T1" fmla="*/ 3 h 4"/>
                <a:gd name="T2" fmla="*/ 2 w 4"/>
                <a:gd name="T3" fmla="*/ 1 h 4"/>
                <a:gd name="T4" fmla="*/ 3 w 4"/>
                <a:gd name="T5" fmla="*/ 3 h 4"/>
                <a:gd name="T6" fmla="*/ 3 w 4"/>
                <a:gd name="T7" fmla="*/ 3 h 4"/>
                <a:gd name="T8" fmla="*/ 3 w 4"/>
                <a:gd name="T9" fmla="*/ 3 h 4"/>
              </a:gdLst>
              <a:ahLst/>
              <a:cxnLst>
                <a:cxn ang="0">
                  <a:pos x="T0" y="T1"/>
                </a:cxn>
                <a:cxn ang="0">
                  <a:pos x="T2" y="T3"/>
                </a:cxn>
                <a:cxn ang="0">
                  <a:pos x="T4" y="T5"/>
                </a:cxn>
                <a:cxn ang="0">
                  <a:pos x="T6" y="T7"/>
                </a:cxn>
                <a:cxn ang="0">
                  <a:pos x="T8" y="T9"/>
                </a:cxn>
              </a:cxnLst>
              <a:rect l="0" t="0" r="r" b="b"/>
              <a:pathLst>
                <a:path w="4" h="4">
                  <a:moveTo>
                    <a:pt x="3" y="3"/>
                  </a:moveTo>
                  <a:cubicBezTo>
                    <a:pt x="2" y="2"/>
                    <a:pt x="0" y="2"/>
                    <a:pt x="2" y="1"/>
                  </a:cubicBezTo>
                  <a:cubicBezTo>
                    <a:pt x="3" y="0"/>
                    <a:pt x="4" y="3"/>
                    <a:pt x="3" y="3"/>
                  </a:cubicBezTo>
                  <a:cubicBezTo>
                    <a:pt x="3" y="3"/>
                    <a:pt x="3" y="3"/>
                    <a:pt x="3" y="3"/>
                  </a:cubicBezTo>
                  <a:cubicBezTo>
                    <a:pt x="2" y="2"/>
                    <a:pt x="4" y="4"/>
                    <a:pt x="3" y="3"/>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511" name="Freeform 559">
              <a:extLst>
                <a:ext uri="{FF2B5EF4-FFF2-40B4-BE49-F238E27FC236}">
                  <a16:creationId xmlns:a16="http://schemas.microsoft.com/office/drawing/2014/main" id="{48484562-9B0C-D012-8C10-11C1458E0BC4}"/>
                </a:ext>
              </a:extLst>
            </p:cNvPr>
            <p:cNvSpPr>
              <a:spLocks/>
            </p:cNvSpPr>
            <p:nvPr/>
          </p:nvSpPr>
          <p:spPr bwMode="auto">
            <a:xfrm>
              <a:off x="4974230" y="2946019"/>
              <a:ext cx="24144" cy="24130"/>
            </a:xfrm>
            <a:custGeom>
              <a:avLst/>
              <a:gdLst>
                <a:gd name="T0" fmla="*/ 5 w 6"/>
                <a:gd name="T1" fmla="*/ 2 h 6"/>
                <a:gd name="T2" fmla="*/ 0 w 6"/>
                <a:gd name="T3" fmla="*/ 1 h 6"/>
                <a:gd name="T4" fmla="*/ 1 w 6"/>
                <a:gd name="T5" fmla="*/ 3 h 6"/>
                <a:gd name="T6" fmla="*/ 1 w 6"/>
                <a:gd name="T7" fmla="*/ 6 h 6"/>
                <a:gd name="T8" fmla="*/ 5 w 6"/>
                <a:gd name="T9" fmla="*/ 5 h 6"/>
                <a:gd name="T10" fmla="*/ 3 w 6"/>
                <a:gd name="T11" fmla="*/ 3 h 6"/>
                <a:gd name="T12" fmla="*/ 5 w 6"/>
                <a:gd name="T13" fmla="*/ 2 h 6"/>
                <a:gd name="T14" fmla="*/ 5 w 6"/>
                <a:gd name="T15" fmla="*/ 2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6">
                  <a:moveTo>
                    <a:pt x="5" y="2"/>
                  </a:moveTo>
                  <a:cubicBezTo>
                    <a:pt x="4" y="2"/>
                    <a:pt x="1" y="0"/>
                    <a:pt x="0" y="1"/>
                  </a:cubicBezTo>
                  <a:cubicBezTo>
                    <a:pt x="1" y="0"/>
                    <a:pt x="2" y="4"/>
                    <a:pt x="1" y="3"/>
                  </a:cubicBezTo>
                  <a:cubicBezTo>
                    <a:pt x="1" y="4"/>
                    <a:pt x="1" y="5"/>
                    <a:pt x="1" y="6"/>
                  </a:cubicBezTo>
                  <a:cubicBezTo>
                    <a:pt x="1" y="5"/>
                    <a:pt x="5" y="4"/>
                    <a:pt x="5" y="5"/>
                  </a:cubicBezTo>
                  <a:cubicBezTo>
                    <a:pt x="5" y="4"/>
                    <a:pt x="4" y="4"/>
                    <a:pt x="3" y="3"/>
                  </a:cubicBezTo>
                  <a:cubicBezTo>
                    <a:pt x="4" y="4"/>
                    <a:pt x="6" y="2"/>
                    <a:pt x="5" y="2"/>
                  </a:cubicBezTo>
                  <a:cubicBezTo>
                    <a:pt x="4" y="2"/>
                    <a:pt x="6" y="2"/>
                    <a:pt x="5" y="2"/>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512" name="Freeform 560">
              <a:extLst>
                <a:ext uri="{FF2B5EF4-FFF2-40B4-BE49-F238E27FC236}">
                  <a16:creationId xmlns:a16="http://schemas.microsoft.com/office/drawing/2014/main" id="{FB1FF2E1-6DCD-35DC-1B8A-6264B2005F02}"/>
                </a:ext>
              </a:extLst>
            </p:cNvPr>
            <p:cNvSpPr>
              <a:spLocks/>
            </p:cNvSpPr>
            <p:nvPr/>
          </p:nvSpPr>
          <p:spPr bwMode="auto">
            <a:xfrm>
              <a:off x="4963500" y="2953115"/>
              <a:ext cx="14756" cy="25550"/>
            </a:xfrm>
            <a:custGeom>
              <a:avLst/>
              <a:gdLst>
                <a:gd name="T0" fmla="*/ 2 w 4"/>
                <a:gd name="T1" fmla="*/ 0 h 6"/>
                <a:gd name="T2" fmla="*/ 2 w 4"/>
                <a:gd name="T3" fmla="*/ 2 h 6"/>
                <a:gd name="T4" fmla="*/ 2 w 4"/>
                <a:gd name="T5" fmla="*/ 5 h 6"/>
                <a:gd name="T6" fmla="*/ 3 w 4"/>
                <a:gd name="T7" fmla="*/ 3 h 6"/>
                <a:gd name="T8" fmla="*/ 2 w 4"/>
                <a:gd name="T9" fmla="*/ 0 h 6"/>
              </a:gdLst>
              <a:ahLst/>
              <a:cxnLst>
                <a:cxn ang="0">
                  <a:pos x="T0" y="T1"/>
                </a:cxn>
                <a:cxn ang="0">
                  <a:pos x="T2" y="T3"/>
                </a:cxn>
                <a:cxn ang="0">
                  <a:pos x="T4" y="T5"/>
                </a:cxn>
                <a:cxn ang="0">
                  <a:pos x="T6" y="T7"/>
                </a:cxn>
                <a:cxn ang="0">
                  <a:pos x="T8" y="T9"/>
                </a:cxn>
              </a:cxnLst>
              <a:rect l="0" t="0" r="r" b="b"/>
              <a:pathLst>
                <a:path w="4" h="6">
                  <a:moveTo>
                    <a:pt x="2" y="0"/>
                  </a:moveTo>
                  <a:cubicBezTo>
                    <a:pt x="0" y="0"/>
                    <a:pt x="2" y="1"/>
                    <a:pt x="2" y="2"/>
                  </a:cubicBezTo>
                  <a:cubicBezTo>
                    <a:pt x="2" y="3"/>
                    <a:pt x="1" y="5"/>
                    <a:pt x="2" y="5"/>
                  </a:cubicBezTo>
                  <a:cubicBezTo>
                    <a:pt x="3" y="6"/>
                    <a:pt x="3" y="3"/>
                    <a:pt x="3" y="3"/>
                  </a:cubicBezTo>
                  <a:cubicBezTo>
                    <a:pt x="3" y="2"/>
                    <a:pt x="4" y="0"/>
                    <a:pt x="2" y="0"/>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513" name="Freeform 561">
              <a:extLst>
                <a:ext uri="{FF2B5EF4-FFF2-40B4-BE49-F238E27FC236}">
                  <a16:creationId xmlns:a16="http://schemas.microsoft.com/office/drawing/2014/main" id="{8563FB8D-A4E7-C0EC-E0FB-7482D6976F4E}"/>
                </a:ext>
              </a:extLst>
            </p:cNvPr>
            <p:cNvSpPr>
              <a:spLocks/>
            </p:cNvSpPr>
            <p:nvPr/>
          </p:nvSpPr>
          <p:spPr bwMode="auto">
            <a:xfrm>
              <a:off x="4939355" y="2928983"/>
              <a:ext cx="20120" cy="45423"/>
            </a:xfrm>
            <a:custGeom>
              <a:avLst/>
              <a:gdLst>
                <a:gd name="T0" fmla="*/ 4 w 5"/>
                <a:gd name="T1" fmla="*/ 10 h 11"/>
                <a:gd name="T2" fmla="*/ 2 w 5"/>
                <a:gd name="T3" fmla="*/ 6 h 11"/>
                <a:gd name="T4" fmla="*/ 1 w 5"/>
                <a:gd name="T5" fmla="*/ 3 h 11"/>
                <a:gd name="T6" fmla="*/ 5 w 5"/>
                <a:gd name="T7" fmla="*/ 5 h 11"/>
                <a:gd name="T8" fmla="*/ 4 w 5"/>
                <a:gd name="T9" fmla="*/ 10 h 11"/>
                <a:gd name="T10" fmla="*/ 4 w 5"/>
                <a:gd name="T11" fmla="*/ 10 h 11"/>
              </a:gdLst>
              <a:ahLst/>
              <a:cxnLst>
                <a:cxn ang="0">
                  <a:pos x="T0" y="T1"/>
                </a:cxn>
                <a:cxn ang="0">
                  <a:pos x="T2" y="T3"/>
                </a:cxn>
                <a:cxn ang="0">
                  <a:pos x="T4" y="T5"/>
                </a:cxn>
                <a:cxn ang="0">
                  <a:pos x="T6" y="T7"/>
                </a:cxn>
                <a:cxn ang="0">
                  <a:pos x="T8" y="T9"/>
                </a:cxn>
                <a:cxn ang="0">
                  <a:pos x="T10" y="T11"/>
                </a:cxn>
              </a:cxnLst>
              <a:rect l="0" t="0" r="r" b="b"/>
              <a:pathLst>
                <a:path w="5" h="11">
                  <a:moveTo>
                    <a:pt x="4" y="10"/>
                  </a:moveTo>
                  <a:cubicBezTo>
                    <a:pt x="4" y="9"/>
                    <a:pt x="2" y="6"/>
                    <a:pt x="2" y="6"/>
                  </a:cubicBezTo>
                  <a:cubicBezTo>
                    <a:pt x="4" y="4"/>
                    <a:pt x="0" y="4"/>
                    <a:pt x="1" y="3"/>
                  </a:cubicBezTo>
                  <a:cubicBezTo>
                    <a:pt x="2" y="0"/>
                    <a:pt x="5" y="5"/>
                    <a:pt x="5" y="5"/>
                  </a:cubicBezTo>
                  <a:cubicBezTo>
                    <a:pt x="5" y="6"/>
                    <a:pt x="5" y="11"/>
                    <a:pt x="4" y="10"/>
                  </a:cubicBezTo>
                  <a:cubicBezTo>
                    <a:pt x="4" y="9"/>
                    <a:pt x="5" y="11"/>
                    <a:pt x="4" y="10"/>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514" name="Freeform 562">
              <a:extLst>
                <a:ext uri="{FF2B5EF4-FFF2-40B4-BE49-F238E27FC236}">
                  <a16:creationId xmlns:a16="http://schemas.microsoft.com/office/drawing/2014/main" id="{D69D1839-2D24-42A2-4D06-AFB1681851E2}"/>
                </a:ext>
              </a:extLst>
            </p:cNvPr>
            <p:cNvSpPr>
              <a:spLocks/>
            </p:cNvSpPr>
            <p:nvPr/>
          </p:nvSpPr>
          <p:spPr bwMode="auto">
            <a:xfrm>
              <a:off x="4923258" y="2911950"/>
              <a:ext cx="28169" cy="29809"/>
            </a:xfrm>
            <a:custGeom>
              <a:avLst/>
              <a:gdLst>
                <a:gd name="T0" fmla="*/ 4 w 7"/>
                <a:gd name="T1" fmla="*/ 6 h 7"/>
                <a:gd name="T2" fmla="*/ 2 w 7"/>
                <a:gd name="T3" fmla="*/ 3 h 7"/>
                <a:gd name="T4" fmla="*/ 0 w 7"/>
                <a:gd name="T5" fmla="*/ 2 h 7"/>
                <a:gd name="T6" fmla="*/ 5 w 7"/>
                <a:gd name="T7" fmla="*/ 1 h 7"/>
                <a:gd name="T8" fmla="*/ 4 w 7"/>
                <a:gd name="T9" fmla="*/ 3 h 7"/>
                <a:gd name="T10" fmla="*/ 7 w 7"/>
                <a:gd name="T11" fmla="*/ 4 h 7"/>
                <a:gd name="T12" fmla="*/ 5 w 7"/>
                <a:gd name="T13" fmla="*/ 5 h 7"/>
                <a:gd name="T14" fmla="*/ 4 w 7"/>
                <a:gd name="T15" fmla="*/ 6 h 7"/>
                <a:gd name="T16" fmla="*/ 4 w 7"/>
                <a:gd name="T17"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7">
                  <a:moveTo>
                    <a:pt x="4" y="6"/>
                  </a:moveTo>
                  <a:cubicBezTo>
                    <a:pt x="2" y="4"/>
                    <a:pt x="1" y="4"/>
                    <a:pt x="2" y="3"/>
                  </a:cubicBezTo>
                  <a:cubicBezTo>
                    <a:pt x="2" y="2"/>
                    <a:pt x="0" y="2"/>
                    <a:pt x="0" y="2"/>
                  </a:cubicBezTo>
                  <a:cubicBezTo>
                    <a:pt x="0" y="1"/>
                    <a:pt x="4" y="0"/>
                    <a:pt x="5" y="1"/>
                  </a:cubicBezTo>
                  <a:cubicBezTo>
                    <a:pt x="5" y="1"/>
                    <a:pt x="3" y="2"/>
                    <a:pt x="4" y="3"/>
                  </a:cubicBezTo>
                  <a:cubicBezTo>
                    <a:pt x="5" y="3"/>
                    <a:pt x="7" y="4"/>
                    <a:pt x="7" y="4"/>
                  </a:cubicBezTo>
                  <a:cubicBezTo>
                    <a:pt x="7" y="5"/>
                    <a:pt x="5" y="5"/>
                    <a:pt x="5" y="5"/>
                  </a:cubicBezTo>
                  <a:cubicBezTo>
                    <a:pt x="4" y="5"/>
                    <a:pt x="5" y="7"/>
                    <a:pt x="4" y="6"/>
                  </a:cubicBezTo>
                  <a:cubicBezTo>
                    <a:pt x="2" y="5"/>
                    <a:pt x="4" y="6"/>
                    <a:pt x="4" y="6"/>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515" name="Freeform 563">
              <a:extLst>
                <a:ext uri="{FF2B5EF4-FFF2-40B4-BE49-F238E27FC236}">
                  <a16:creationId xmlns:a16="http://schemas.microsoft.com/office/drawing/2014/main" id="{9F5B6DC0-6FA6-D4EE-4558-FDA5C385986B}"/>
                </a:ext>
              </a:extLst>
            </p:cNvPr>
            <p:cNvSpPr>
              <a:spLocks/>
            </p:cNvSpPr>
            <p:nvPr/>
          </p:nvSpPr>
          <p:spPr bwMode="auto">
            <a:xfrm>
              <a:off x="4951427" y="2911950"/>
              <a:ext cx="26828" cy="38326"/>
            </a:xfrm>
            <a:custGeom>
              <a:avLst/>
              <a:gdLst>
                <a:gd name="T0" fmla="*/ 3 w 7"/>
                <a:gd name="T1" fmla="*/ 8 h 9"/>
                <a:gd name="T2" fmla="*/ 4 w 7"/>
                <a:gd name="T3" fmla="*/ 6 h 9"/>
                <a:gd name="T4" fmla="*/ 2 w 7"/>
                <a:gd name="T5" fmla="*/ 4 h 9"/>
                <a:gd name="T6" fmla="*/ 3 w 7"/>
                <a:gd name="T7" fmla="*/ 1 h 9"/>
                <a:gd name="T8" fmla="*/ 6 w 7"/>
                <a:gd name="T9" fmla="*/ 5 h 9"/>
                <a:gd name="T10" fmla="*/ 3 w 7"/>
                <a:gd name="T11" fmla="*/ 8 h 9"/>
                <a:gd name="T12" fmla="*/ 3 w 7"/>
                <a:gd name="T13" fmla="*/ 8 h 9"/>
                <a:gd name="T14" fmla="*/ 3 w 7"/>
                <a:gd name="T15" fmla="*/ 8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9">
                  <a:moveTo>
                    <a:pt x="3" y="8"/>
                  </a:moveTo>
                  <a:cubicBezTo>
                    <a:pt x="4" y="7"/>
                    <a:pt x="5" y="7"/>
                    <a:pt x="4" y="6"/>
                  </a:cubicBezTo>
                  <a:cubicBezTo>
                    <a:pt x="4" y="5"/>
                    <a:pt x="2" y="5"/>
                    <a:pt x="2" y="4"/>
                  </a:cubicBezTo>
                  <a:cubicBezTo>
                    <a:pt x="3" y="3"/>
                    <a:pt x="0" y="0"/>
                    <a:pt x="3" y="1"/>
                  </a:cubicBezTo>
                  <a:cubicBezTo>
                    <a:pt x="6" y="2"/>
                    <a:pt x="6" y="3"/>
                    <a:pt x="6" y="5"/>
                  </a:cubicBezTo>
                  <a:cubicBezTo>
                    <a:pt x="7" y="7"/>
                    <a:pt x="3" y="8"/>
                    <a:pt x="3" y="8"/>
                  </a:cubicBezTo>
                  <a:cubicBezTo>
                    <a:pt x="3" y="8"/>
                    <a:pt x="3" y="8"/>
                    <a:pt x="3" y="8"/>
                  </a:cubicBezTo>
                  <a:cubicBezTo>
                    <a:pt x="4" y="7"/>
                    <a:pt x="2" y="9"/>
                    <a:pt x="3" y="8"/>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516" name="Freeform 564">
              <a:extLst>
                <a:ext uri="{FF2B5EF4-FFF2-40B4-BE49-F238E27FC236}">
                  <a16:creationId xmlns:a16="http://schemas.microsoft.com/office/drawing/2014/main" id="{3F5ABF29-DB36-DC50-E9EA-D3AF0A13D369}"/>
                </a:ext>
              </a:extLst>
            </p:cNvPr>
            <p:cNvSpPr>
              <a:spLocks/>
            </p:cNvSpPr>
            <p:nvPr/>
          </p:nvSpPr>
          <p:spPr bwMode="auto">
            <a:xfrm>
              <a:off x="4943378" y="2920467"/>
              <a:ext cx="12072" cy="4258"/>
            </a:xfrm>
            <a:custGeom>
              <a:avLst/>
              <a:gdLst>
                <a:gd name="T0" fmla="*/ 2 w 3"/>
                <a:gd name="T1" fmla="*/ 1 h 1"/>
                <a:gd name="T2" fmla="*/ 0 w 3"/>
                <a:gd name="T3" fmla="*/ 0 h 1"/>
                <a:gd name="T4" fmla="*/ 3 w 3"/>
                <a:gd name="T5" fmla="*/ 0 h 1"/>
                <a:gd name="T6" fmla="*/ 2 w 3"/>
                <a:gd name="T7" fmla="*/ 1 h 1"/>
              </a:gdLst>
              <a:ahLst/>
              <a:cxnLst>
                <a:cxn ang="0">
                  <a:pos x="T0" y="T1"/>
                </a:cxn>
                <a:cxn ang="0">
                  <a:pos x="T2" y="T3"/>
                </a:cxn>
                <a:cxn ang="0">
                  <a:pos x="T4" y="T5"/>
                </a:cxn>
                <a:cxn ang="0">
                  <a:pos x="T6" y="T7"/>
                </a:cxn>
              </a:cxnLst>
              <a:rect l="0" t="0" r="r" b="b"/>
              <a:pathLst>
                <a:path w="3" h="1">
                  <a:moveTo>
                    <a:pt x="2" y="1"/>
                  </a:moveTo>
                  <a:cubicBezTo>
                    <a:pt x="1" y="1"/>
                    <a:pt x="0" y="1"/>
                    <a:pt x="0" y="0"/>
                  </a:cubicBezTo>
                  <a:cubicBezTo>
                    <a:pt x="0" y="0"/>
                    <a:pt x="2" y="0"/>
                    <a:pt x="3" y="0"/>
                  </a:cubicBezTo>
                  <a:cubicBezTo>
                    <a:pt x="3" y="0"/>
                    <a:pt x="2" y="1"/>
                    <a:pt x="2" y="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517" name="Freeform 565">
              <a:extLst>
                <a:ext uri="{FF2B5EF4-FFF2-40B4-BE49-F238E27FC236}">
                  <a16:creationId xmlns:a16="http://schemas.microsoft.com/office/drawing/2014/main" id="{C804E2BD-C602-A6D2-F940-D76E0F855A6E}"/>
                </a:ext>
              </a:extLst>
            </p:cNvPr>
            <p:cNvSpPr>
              <a:spLocks/>
            </p:cNvSpPr>
            <p:nvPr/>
          </p:nvSpPr>
          <p:spPr bwMode="auto">
            <a:xfrm>
              <a:off x="4565110" y="2924726"/>
              <a:ext cx="52313" cy="28389"/>
            </a:xfrm>
            <a:custGeom>
              <a:avLst/>
              <a:gdLst>
                <a:gd name="T0" fmla="*/ 10 w 13"/>
                <a:gd name="T1" fmla="*/ 1 h 7"/>
                <a:gd name="T2" fmla="*/ 7 w 13"/>
                <a:gd name="T3" fmla="*/ 1 h 7"/>
                <a:gd name="T4" fmla="*/ 5 w 13"/>
                <a:gd name="T5" fmla="*/ 1 h 7"/>
                <a:gd name="T6" fmla="*/ 5 w 13"/>
                <a:gd name="T7" fmla="*/ 4 h 7"/>
                <a:gd name="T8" fmla="*/ 1 w 13"/>
                <a:gd name="T9" fmla="*/ 3 h 7"/>
                <a:gd name="T10" fmla="*/ 1 w 13"/>
                <a:gd name="T11" fmla="*/ 6 h 7"/>
                <a:gd name="T12" fmla="*/ 11 w 13"/>
                <a:gd name="T13" fmla="*/ 4 h 7"/>
                <a:gd name="T14" fmla="*/ 9 w 13"/>
                <a:gd name="T15" fmla="*/ 3 h 7"/>
                <a:gd name="T16" fmla="*/ 12 w 13"/>
                <a:gd name="T17" fmla="*/ 3 h 7"/>
                <a:gd name="T18" fmla="*/ 10 w 13"/>
                <a:gd name="T19" fmla="*/ 1 h 7"/>
                <a:gd name="T20" fmla="*/ 10 w 13"/>
                <a:gd name="T21"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7">
                  <a:moveTo>
                    <a:pt x="10" y="1"/>
                  </a:moveTo>
                  <a:cubicBezTo>
                    <a:pt x="9" y="1"/>
                    <a:pt x="8" y="1"/>
                    <a:pt x="7" y="1"/>
                  </a:cubicBezTo>
                  <a:cubicBezTo>
                    <a:pt x="6" y="1"/>
                    <a:pt x="6" y="1"/>
                    <a:pt x="5" y="1"/>
                  </a:cubicBezTo>
                  <a:cubicBezTo>
                    <a:pt x="3" y="2"/>
                    <a:pt x="4" y="4"/>
                    <a:pt x="5" y="4"/>
                  </a:cubicBezTo>
                  <a:cubicBezTo>
                    <a:pt x="4" y="4"/>
                    <a:pt x="2" y="1"/>
                    <a:pt x="1" y="3"/>
                  </a:cubicBezTo>
                  <a:cubicBezTo>
                    <a:pt x="0" y="4"/>
                    <a:pt x="0" y="5"/>
                    <a:pt x="1" y="6"/>
                  </a:cubicBezTo>
                  <a:cubicBezTo>
                    <a:pt x="2" y="7"/>
                    <a:pt x="10" y="5"/>
                    <a:pt x="11" y="4"/>
                  </a:cubicBezTo>
                  <a:cubicBezTo>
                    <a:pt x="11" y="4"/>
                    <a:pt x="10" y="3"/>
                    <a:pt x="9" y="3"/>
                  </a:cubicBezTo>
                  <a:cubicBezTo>
                    <a:pt x="10" y="3"/>
                    <a:pt x="12" y="3"/>
                    <a:pt x="12" y="3"/>
                  </a:cubicBezTo>
                  <a:cubicBezTo>
                    <a:pt x="13" y="2"/>
                    <a:pt x="11" y="0"/>
                    <a:pt x="10" y="1"/>
                  </a:cubicBezTo>
                  <a:cubicBezTo>
                    <a:pt x="9" y="1"/>
                    <a:pt x="11" y="0"/>
                    <a:pt x="10" y="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518" name="Freeform 566">
              <a:extLst>
                <a:ext uri="{FF2B5EF4-FFF2-40B4-BE49-F238E27FC236}">
                  <a16:creationId xmlns:a16="http://schemas.microsoft.com/office/drawing/2014/main" id="{4C0CD7CA-0C63-1040-BA18-3B9B0B36FC9A}"/>
                </a:ext>
              </a:extLst>
            </p:cNvPr>
            <p:cNvSpPr>
              <a:spLocks/>
            </p:cNvSpPr>
            <p:nvPr/>
          </p:nvSpPr>
          <p:spPr bwMode="auto">
            <a:xfrm>
              <a:off x="4585231" y="2899175"/>
              <a:ext cx="32193" cy="29809"/>
            </a:xfrm>
            <a:custGeom>
              <a:avLst/>
              <a:gdLst>
                <a:gd name="T0" fmla="*/ 2 w 8"/>
                <a:gd name="T1" fmla="*/ 6 h 7"/>
                <a:gd name="T2" fmla="*/ 5 w 8"/>
                <a:gd name="T3" fmla="*/ 4 h 7"/>
                <a:gd name="T4" fmla="*/ 8 w 8"/>
                <a:gd name="T5" fmla="*/ 4 h 7"/>
                <a:gd name="T6" fmla="*/ 5 w 8"/>
                <a:gd name="T7" fmla="*/ 2 h 7"/>
                <a:gd name="T8" fmla="*/ 2 w 8"/>
                <a:gd name="T9" fmla="*/ 6 h 7"/>
                <a:gd name="T10" fmla="*/ 2 w 8"/>
                <a:gd name="T11" fmla="*/ 6 h 7"/>
                <a:gd name="T12" fmla="*/ 2 w 8"/>
                <a:gd name="T13" fmla="*/ 6 h 7"/>
              </a:gdLst>
              <a:ahLst/>
              <a:cxnLst>
                <a:cxn ang="0">
                  <a:pos x="T0" y="T1"/>
                </a:cxn>
                <a:cxn ang="0">
                  <a:pos x="T2" y="T3"/>
                </a:cxn>
                <a:cxn ang="0">
                  <a:pos x="T4" y="T5"/>
                </a:cxn>
                <a:cxn ang="0">
                  <a:pos x="T6" y="T7"/>
                </a:cxn>
                <a:cxn ang="0">
                  <a:pos x="T8" y="T9"/>
                </a:cxn>
                <a:cxn ang="0">
                  <a:pos x="T10" y="T11"/>
                </a:cxn>
                <a:cxn ang="0">
                  <a:pos x="T12" y="T13"/>
                </a:cxn>
              </a:cxnLst>
              <a:rect l="0" t="0" r="r" b="b"/>
              <a:pathLst>
                <a:path w="8" h="7">
                  <a:moveTo>
                    <a:pt x="2" y="6"/>
                  </a:moveTo>
                  <a:cubicBezTo>
                    <a:pt x="3" y="5"/>
                    <a:pt x="4" y="5"/>
                    <a:pt x="5" y="4"/>
                  </a:cubicBezTo>
                  <a:cubicBezTo>
                    <a:pt x="6" y="4"/>
                    <a:pt x="8" y="4"/>
                    <a:pt x="8" y="4"/>
                  </a:cubicBezTo>
                  <a:cubicBezTo>
                    <a:pt x="8" y="4"/>
                    <a:pt x="7" y="0"/>
                    <a:pt x="5" y="2"/>
                  </a:cubicBezTo>
                  <a:cubicBezTo>
                    <a:pt x="5" y="2"/>
                    <a:pt x="1" y="5"/>
                    <a:pt x="2" y="6"/>
                  </a:cubicBezTo>
                  <a:cubicBezTo>
                    <a:pt x="2" y="6"/>
                    <a:pt x="2" y="6"/>
                    <a:pt x="2" y="6"/>
                  </a:cubicBezTo>
                  <a:cubicBezTo>
                    <a:pt x="4" y="5"/>
                    <a:pt x="0" y="7"/>
                    <a:pt x="2" y="6"/>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519" name="Freeform 567">
              <a:extLst>
                <a:ext uri="{FF2B5EF4-FFF2-40B4-BE49-F238E27FC236}">
                  <a16:creationId xmlns:a16="http://schemas.microsoft.com/office/drawing/2014/main" id="{CC39CB13-B243-C95C-2682-A19869CA6510}"/>
                </a:ext>
              </a:extLst>
            </p:cNvPr>
            <p:cNvSpPr>
              <a:spLocks/>
            </p:cNvSpPr>
            <p:nvPr/>
          </p:nvSpPr>
          <p:spPr bwMode="auto">
            <a:xfrm>
              <a:off x="4361221" y="3012732"/>
              <a:ext cx="38900" cy="15615"/>
            </a:xfrm>
            <a:custGeom>
              <a:avLst/>
              <a:gdLst>
                <a:gd name="T0" fmla="*/ 9 w 10"/>
                <a:gd name="T1" fmla="*/ 2 h 4"/>
                <a:gd name="T2" fmla="*/ 9 w 10"/>
                <a:gd name="T3" fmla="*/ 1 h 4"/>
                <a:gd name="T4" fmla="*/ 6 w 10"/>
                <a:gd name="T5" fmla="*/ 0 h 4"/>
                <a:gd name="T6" fmla="*/ 2 w 10"/>
                <a:gd name="T7" fmla="*/ 2 h 4"/>
                <a:gd name="T8" fmla="*/ 3 w 10"/>
                <a:gd name="T9" fmla="*/ 4 h 4"/>
                <a:gd name="T10" fmla="*/ 9 w 10"/>
                <a:gd name="T11" fmla="*/ 2 h 4"/>
                <a:gd name="T12" fmla="*/ 9 w 10"/>
                <a:gd name="T13" fmla="*/ 2 h 4"/>
              </a:gdLst>
              <a:ahLst/>
              <a:cxnLst>
                <a:cxn ang="0">
                  <a:pos x="T0" y="T1"/>
                </a:cxn>
                <a:cxn ang="0">
                  <a:pos x="T2" y="T3"/>
                </a:cxn>
                <a:cxn ang="0">
                  <a:pos x="T4" y="T5"/>
                </a:cxn>
                <a:cxn ang="0">
                  <a:pos x="T6" y="T7"/>
                </a:cxn>
                <a:cxn ang="0">
                  <a:pos x="T8" y="T9"/>
                </a:cxn>
                <a:cxn ang="0">
                  <a:pos x="T10" y="T11"/>
                </a:cxn>
                <a:cxn ang="0">
                  <a:pos x="T12" y="T13"/>
                </a:cxn>
              </a:cxnLst>
              <a:rect l="0" t="0" r="r" b="b"/>
              <a:pathLst>
                <a:path w="10" h="4">
                  <a:moveTo>
                    <a:pt x="9" y="2"/>
                  </a:moveTo>
                  <a:cubicBezTo>
                    <a:pt x="10" y="2"/>
                    <a:pt x="8" y="1"/>
                    <a:pt x="9" y="1"/>
                  </a:cubicBezTo>
                  <a:cubicBezTo>
                    <a:pt x="8" y="0"/>
                    <a:pt x="7" y="0"/>
                    <a:pt x="6" y="0"/>
                  </a:cubicBezTo>
                  <a:cubicBezTo>
                    <a:pt x="5" y="1"/>
                    <a:pt x="3" y="1"/>
                    <a:pt x="2" y="2"/>
                  </a:cubicBezTo>
                  <a:cubicBezTo>
                    <a:pt x="0" y="3"/>
                    <a:pt x="2" y="4"/>
                    <a:pt x="3" y="4"/>
                  </a:cubicBezTo>
                  <a:cubicBezTo>
                    <a:pt x="5" y="4"/>
                    <a:pt x="7" y="1"/>
                    <a:pt x="9" y="2"/>
                  </a:cubicBezTo>
                  <a:cubicBezTo>
                    <a:pt x="10" y="2"/>
                    <a:pt x="7" y="1"/>
                    <a:pt x="9" y="2"/>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520" name="Freeform 568">
              <a:extLst>
                <a:ext uri="{FF2B5EF4-FFF2-40B4-BE49-F238E27FC236}">
                  <a16:creationId xmlns:a16="http://schemas.microsoft.com/office/drawing/2014/main" id="{60709318-3510-434F-0A78-D66365BD2622}"/>
                </a:ext>
              </a:extLst>
            </p:cNvPr>
            <p:cNvSpPr>
              <a:spLocks/>
            </p:cNvSpPr>
            <p:nvPr/>
          </p:nvSpPr>
          <p:spPr bwMode="auto">
            <a:xfrm>
              <a:off x="4314272" y="3036864"/>
              <a:ext cx="22803" cy="21293"/>
            </a:xfrm>
            <a:custGeom>
              <a:avLst/>
              <a:gdLst>
                <a:gd name="T0" fmla="*/ 6 w 6"/>
                <a:gd name="T1" fmla="*/ 2 h 5"/>
                <a:gd name="T2" fmla="*/ 3 w 6"/>
                <a:gd name="T3" fmla="*/ 2 h 5"/>
                <a:gd name="T4" fmla="*/ 3 w 6"/>
                <a:gd name="T5" fmla="*/ 4 h 5"/>
                <a:gd name="T6" fmla="*/ 0 w 6"/>
                <a:gd name="T7" fmla="*/ 5 h 5"/>
                <a:gd name="T8" fmla="*/ 6 w 6"/>
                <a:gd name="T9" fmla="*/ 2 h 5"/>
              </a:gdLst>
              <a:ahLst/>
              <a:cxnLst>
                <a:cxn ang="0">
                  <a:pos x="T0" y="T1"/>
                </a:cxn>
                <a:cxn ang="0">
                  <a:pos x="T2" y="T3"/>
                </a:cxn>
                <a:cxn ang="0">
                  <a:pos x="T4" y="T5"/>
                </a:cxn>
                <a:cxn ang="0">
                  <a:pos x="T6" y="T7"/>
                </a:cxn>
                <a:cxn ang="0">
                  <a:pos x="T8" y="T9"/>
                </a:cxn>
              </a:cxnLst>
              <a:rect l="0" t="0" r="r" b="b"/>
              <a:pathLst>
                <a:path w="6" h="5">
                  <a:moveTo>
                    <a:pt x="6" y="2"/>
                  </a:moveTo>
                  <a:cubicBezTo>
                    <a:pt x="6" y="0"/>
                    <a:pt x="4" y="1"/>
                    <a:pt x="3" y="2"/>
                  </a:cubicBezTo>
                  <a:cubicBezTo>
                    <a:pt x="3" y="2"/>
                    <a:pt x="3" y="3"/>
                    <a:pt x="3" y="4"/>
                  </a:cubicBezTo>
                  <a:cubicBezTo>
                    <a:pt x="2" y="4"/>
                    <a:pt x="0" y="5"/>
                    <a:pt x="0" y="5"/>
                  </a:cubicBezTo>
                  <a:cubicBezTo>
                    <a:pt x="0" y="5"/>
                    <a:pt x="6" y="5"/>
                    <a:pt x="6" y="2"/>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521" name="Freeform 569">
              <a:extLst>
                <a:ext uri="{FF2B5EF4-FFF2-40B4-BE49-F238E27FC236}">
                  <a16:creationId xmlns:a16="http://schemas.microsoft.com/office/drawing/2014/main" id="{912A5FC2-6BDF-C294-59CA-D08369BA5645}"/>
                </a:ext>
              </a:extLst>
            </p:cNvPr>
            <p:cNvSpPr>
              <a:spLocks/>
            </p:cNvSpPr>
            <p:nvPr/>
          </p:nvSpPr>
          <p:spPr bwMode="auto">
            <a:xfrm>
              <a:off x="5651626" y="2520176"/>
              <a:ext cx="81824" cy="53940"/>
            </a:xfrm>
            <a:custGeom>
              <a:avLst/>
              <a:gdLst>
                <a:gd name="T0" fmla="*/ 19 w 21"/>
                <a:gd name="T1" fmla="*/ 9 h 13"/>
                <a:gd name="T2" fmla="*/ 18 w 21"/>
                <a:gd name="T3" fmla="*/ 7 h 13"/>
                <a:gd name="T4" fmla="*/ 14 w 21"/>
                <a:gd name="T5" fmla="*/ 4 h 13"/>
                <a:gd name="T6" fmla="*/ 8 w 21"/>
                <a:gd name="T7" fmla="*/ 1 h 13"/>
                <a:gd name="T8" fmla="*/ 5 w 21"/>
                <a:gd name="T9" fmla="*/ 6 h 13"/>
                <a:gd name="T10" fmla="*/ 0 w 21"/>
                <a:gd name="T11" fmla="*/ 8 h 13"/>
                <a:gd name="T12" fmla="*/ 7 w 21"/>
                <a:gd name="T13" fmla="*/ 11 h 13"/>
                <a:gd name="T14" fmla="*/ 15 w 21"/>
                <a:gd name="T15" fmla="*/ 12 h 13"/>
                <a:gd name="T16" fmla="*/ 20 w 21"/>
                <a:gd name="T17" fmla="*/ 9 h 13"/>
                <a:gd name="T18" fmla="*/ 19 w 21"/>
                <a:gd name="T19" fmla="*/ 9 h 13"/>
                <a:gd name="T20" fmla="*/ 19 w 21"/>
                <a:gd name="T21"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3">
                  <a:moveTo>
                    <a:pt x="19" y="9"/>
                  </a:moveTo>
                  <a:cubicBezTo>
                    <a:pt x="15" y="10"/>
                    <a:pt x="19" y="8"/>
                    <a:pt x="18" y="7"/>
                  </a:cubicBezTo>
                  <a:cubicBezTo>
                    <a:pt x="17" y="7"/>
                    <a:pt x="15" y="4"/>
                    <a:pt x="14" y="4"/>
                  </a:cubicBezTo>
                  <a:cubicBezTo>
                    <a:pt x="12" y="4"/>
                    <a:pt x="10" y="1"/>
                    <a:pt x="8" y="1"/>
                  </a:cubicBezTo>
                  <a:cubicBezTo>
                    <a:pt x="6" y="0"/>
                    <a:pt x="6" y="5"/>
                    <a:pt x="5" y="6"/>
                  </a:cubicBezTo>
                  <a:cubicBezTo>
                    <a:pt x="4" y="6"/>
                    <a:pt x="0" y="6"/>
                    <a:pt x="0" y="8"/>
                  </a:cubicBezTo>
                  <a:cubicBezTo>
                    <a:pt x="1" y="10"/>
                    <a:pt x="6" y="11"/>
                    <a:pt x="7" y="11"/>
                  </a:cubicBezTo>
                  <a:cubicBezTo>
                    <a:pt x="9" y="12"/>
                    <a:pt x="13" y="13"/>
                    <a:pt x="15" y="12"/>
                  </a:cubicBezTo>
                  <a:cubicBezTo>
                    <a:pt x="15" y="12"/>
                    <a:pt x="20" y="10"/>
                    <a:pt x="20" y="9"/>
                  </a:cubicBezTo>
                  <a:cubicBezTo>
                    <a:pt x="20" y="9"/>
                    <a:pt x="19" y="9"/>
                    <a:pt x="19" y="9"/>
                  </a:cubicBezTo>
                  <a:cubicBezTo>
                    <a:pt x="18" y="10"/>
                    <a:pt x="21" y="9"/>
                    <a:pt x="19" y="9"/>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522" name="Freeform 570">
              <a:extLst>
                <a:ext uri="{FF2B5EF4-FFF2-40B4-BE49-F238E27FC236}">
                  <a16:creationId xmlns:a16="http://schemas.microsoft.com/office/drawing/2014/main" id="{F0A4FAB4-7D36-B8BE-0AF6-F044D7E8374C}"/>
                </a:ext>
              </a:extLst>
            </p:cNvPr>
            <p:cNvSpPr>
              <a:spLocks/>
            </p:cNvSpPr>
            <p:nvPr/>
          </p:nvSpPr>
          <p:spPr bwMode="auto">
            <a:xfrm>
              <a:off x="5623458" y="2545727"/>
              <a:ext cx="20120" cy="15615"/>
            </a:xfrm>
            <a:custGeom>
              <a:avLst/>
              <a:gdLst>
                <a:gd name="T0" fmla="*/ 2 w 5"/>
                <a:gd name="T1" fmla="*/ 4 h 4"/>
                <a:gd name="T2" fmla="*/ 4 w 5"/>
                <a:gd name="T3" fmla="*/ 1 h 4"/>
                <a:gd name="T4" fmla="*/ 2 w 5"/>
                <a:gd name="T5" fmla="*/ 4 h 4"/>
                <a:gd name="T6" fmla="*/ 2 w 5"/>
                <a:gd name="T7" fmla="*/ 4 h 4"/>
              </a:gdLst>
              <a:ahLst/>
              <a:cxnLst>
                <a:cxn ang="0">
                  <a:pos x="T0" y="T1"/>
                </a:cxn>
                <a:cxn ang="0">
                  <a:pos x="T2" y="T3"/>
                </a:cxn>
                <a:cxn ang="0">
                  <a:pos x="T4" y="T5"/>
                </a:cxn>
                <a:cxn ang="0">
                  <a:pos x="T6" y="T7"/>
                </a:cxn>
              </a:cxnLst>
              <a:rect l="0" t="0" r="r" b="b"/>
              <a:pathLst>
                <a:path w="5" h="4">
                  <a:moveTo>
                    <a:pt x="2" y="4"/>
                  </a:moveTo>
                  <a:cubicBezTo>
                    <a:pt x="0" y="4"/>
                    <a:pt x="4" y="0"/>
                    <a:pt x="4" y="1"/>
                  </a:cubicBezTo>
                  <a:cubicBezTo>
                    <a:pt x="5" y="1"/>
                    <a:pt x="3" y="4"/>
                    <a:pt x="2" y="4"/>
                  </a:cubicBezTo>
                  <a:cubicBezTo>
                    <a:pt x="1" y="4"/>
                    <a:pt x="4" y="4"/>
                    <a:pt x="2" y="4"/>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523" name="Freeform 571">
              <a:extLst>
                <a:ext uri="{FF2B5EF4-FFF2-40B4-BE49-F238E27FC236}">
                  <a16:creationId xmlns:a16="http://schemas.microsoft.com/office/drawing/2014/main" id="{23FF27F0-3FFE-3B61-420A-12CA4250673E}"/>
                </a:ext>
              </a:extLst>
            </p:cNvPr>
            <p:cNvSpPr>
              <a:spLocks/>
            </p:cNvSpPr>
            <p:nvPr/>
          </p:nvSpPr>
          <p:spPr bwMode="auto">
            <a:xfrm>
              <a:off x="5599313" y="2561340"/>
              <a:ext cx="8049" cy="8517"/>
            </a:xfrm>
            <a:custGeom>
              <a:avLst/>
              <a:gdLst>
                <a:gd name="T0" fmla="*/ 1 w 2"/>
                <a:gd name="T1" fmla="*/ 2 h 2"/>
                <a:gd name="T2" fmla="*/ 1 w 2"/>
                <a:gd name="T3" fmla="*/ 0 h 2"/>
                <a:gd name="T4" fmla="*/ 1 w 2"/>
                <a:gd name="T5" fmla="*/ 2 h 2"/>
              </a:gdLst>
              <a:ahLst/>
              <a:cxnLst>
                <a:cxn ang="0">
                  <a:pos x="T0" y="T1"/>
                </a:cxn>
                <a:cxn ang="0">
                  <a:pos x="T2" y="T3"/>
                </a:cxn>
                <a:cxn ang="0">
                  <a:pos x="T4" y="T5"/>
                </a:cxn>
              </a:cxnLst>
              <a:rect l="0" t="0" r="r" b="b"/>
              <a:pathLst>
                <a:path w="2" h="2">
                  <a:moveTo>
                    <a:pt x="1" y="2"/>
                  </a:moveTo>
                  <a:cubicBezTo>
                    <a:pt x="0" y="2"/>
                    <a:pt x="0" y="1"/>
                    <a:pt x="1" y="0"/>
                  </a:cubicBezTo>
                  <a:cubicBezTo>
                    <a:pt x="2" y="0"/>
                    <a:pt x="2" y="2"/>
                    <a:pt x="1" y="2"/>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524" name="Freeform 572">
              <a:extLst>
                <a:ext uri="{FF2B5EF4-FFF2-40B4-BE49-F238E27FC236}">
                  <a16:creationId xmlns:a16="http://schemas.microsoft.com/office/drawing/2014/main" id="{37C124E8-09BE-09D4-3457-297DA90CF888}"/>
                </a:ext>
              </a:extLst>
            </p:cNvPr>
            <p:cNvSpPr>
              <a:spLocks/>
            </p:cNvSpPr>
            <p:nvPr/>
          </p:nvSpPr>
          <p:spPr bwMode="auto">
            <a:xfrm>
              <a:off x="5261285" y="2386746"/>
              <a:ext cx="362172" cy="187370"/>
            </a:xfrm>
            <a:custGeom>
              <a:avLst/>
              <a:gdLst>
                <a:gd name="T0" fmla="*/ 76 w 92"/>
                <a:gd name="T1" fmla="*/ 41 h 45"/>
                <a:gd name="T2" fmla="*/ 71 w 92"/>
                <a:gd name="T3" fmla="*/ 39 h 45"/>
                <a:gd name="T4" fmla="*/ 61 w 92"/>
                <a:gd name="T5" fmla="*/ 38 h 45"/>
                <a:gd name="T6" fmla="*/ 45 w 92"/>
                <a:gd name="T7" fmla="*/ 43 h 45"/>
                <a:gd name="T8" fmla="*/ 29 w 92"/>
                <a:gd name="T9" fmla="*/ 41 h 45"/>
                <a:gd name="T10" fmla="*/ 21 w 92"/>
                <a:gd name="T11" fmla="*/ 38 h 45"/>
                <a:gd name="T12" fmla="*/ 10 w 92"/>
                <a:gd name="T13" fmla="*/ 31 h 45"/>
                <a:gd name="T14" fmla="*/ 40 w 92"/>
                <a:gd name="T15" fmla="*/ 29 h 45"/>
                <a:gd name="T16" fmla="*/ 9 w 92"/>
                <a:gd name="T17" fmla="*/ 26 h 45"/>
                <a:gd name="T18" fmla="*/ 16 w 92"/>
                <a:gd name="T19" fmla="*/ 19 h 45"/>
                <a:gd name="T20" fmla="*/ 14 w 92"/>
                <a:gd name="T21" fmla="*/ 18 h 45"/>
                <a:gd name="T22" fmla="*/ 7 w 92"/>
                <a:gd name="T23" fmla="*/ 17 h 45"/>
                <a:gd name="T24" fmla="*/ 4 w 92"/>
                <a:gd name="T25" fmla="*/ 11 h 45"/>
                <a:gd name="T26" fmla="*/ 8 w 92"/>
                <a:gd name="T27" fmla="*/ 7 h 45"/>
                <a:gd name="T28" fmla="*/ 24 w 92"/>
                <a:gd name="T29" fmla="*/ 1 h 45"/>
                <a:gd name="T30" fmla="*/ 29 w 92"/>
                <a:gd name="T31" fmla="*/ 7 h 45"/>
                <a:gd name="T32" fmla="*/ 39 w 92"/>
                <a:gd name="T33" fmla="*/ 6 h 45"/>
                <a:gd name="T34" fmla="*/ 43 w 92"/>
                <a:gd name="T35" fmla="*/ 8 h 45"/>
                <a:gd name="T36" fmla="*/ 47 w 92"/>
                <a:gd name="T37" fmla="*/ 9 h 45"/>
                <a:gd name="T38" fmla="*/ 43 w 92"/>
                <a:gd name="T39" fmla="*/ 4 h 45"/>
                <a:gd name="T40" fmla="*/ 54 w 92"/>
                <a:gd name="T41" fmla="*/ 10 h 45"/>
                <a:gd name="T42" fmla="*/ 60 w 92"/>
                <a:gd name="T43" fmla="*/ 14 h 45"/>
                <a:gd name="T44" fmla="*/ 59 w 92"/>
                <a:gd name="T45" fmla="*/ 1 h 45"/>
                <a:gd name="T46" fmla="*/ 69 w 92"/>
                <a:gd name="T47" fmla="*/ 6 h 45"/>
                <a:gd name="T48" fmla="*/ 74 w 92"/>
                <a:gd name="T49" fmla="*/ 19 h 45"/>
                <a:gd name="T50" fmla="*/ 82 w 92"/>
                <a:gd name="T51" fmla="*/ 26 h 45"/>
                <a:gd name="T52" fmla="*/ 92 w 92"/>
                <a:gd name="T53" fmla="*/ 33 h 45"/>
                <a:gd name="T54" fmla="*/ 83 w 92"/>
                <a:gd name="T55" fmla="*/ 35 h 45"/>
                <a:gd name="T56" fmla="*/ 81 w 92"/>
                <a:gd name="T57" fmla="*/ 36 h 45"/>
                <a:gd name="T58" fmla="*/ 85 w 92"/>
                <a:gd name="T59" fmla="*/ 36 h 45"/>
                <a:gd name="T60" fmla="*/ 89 w 92"/>
                <a:gd name="T61" fmla="*/ 39 h 45"/>
                <a:gd name="T62" fmla="*/ 83 w 92"/>
                <a:gd name="T63"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 h="45">
                  <a:moveTo>
                    <a:pt x="83" y="41"/>
                  </a:moveTo>
                  <a:cubicBezTo>
                    <a:pt x="81" y="41"/>
                    <a:pt x="79" y="41"/>
                    <a:pt x="76" y="41"/>
                  </a:cubicBezTo>
                  <a:cubicBezTo>
                    <a:pt x="75" y="41"/>
                    <a:pt x="74" y="41"/>
                    <a:pt x="73" y="41"/>
                  </a:cubicBezTo>
                  <a:cubicBezTo>
                    <a:pt x="72" y="41"/>
                    <a:pt x="72" y="40"/>
                    <a:pt x="71" y="39"/>
                  </a:cubicBezTo>
                  <a:cubicBezTo>
                    <a:pt x="70" y="39"/>
                    <a:pt x="66" y="40"/>
                    <a:pt x="65" y="38"/>
                  </a:cubicBezTo>
                  <a:cubicBezTo>
                    <a:pt x="65" y="35"/>
                    <a:pt x="63" y="37"/>
                    <a:pt x="61" y="38"/>
                  </a:cubicBezTo>
                  <a:cubicBezTo>
                    <a:pt x="58" y="40"/>
                    <a:pt x="56" y="39"/>
                    <a:pt x="54" y="40"/>
                  </a:cubicBezTo>
                  <a:cubicBezTo>
                    <a:pt x="51" y="41"/>
                    <a:pt x="48" y="42"/>
                    <a:pt x="45" y="43"/>
                  </a:cubicBezTo>
                  <a:cubicBezTo>
                    <a:pt x="41" y="43"/>
                    <a:pt x="35" y="45"/>
                    <a:pt x="31" y="43"/>
                  </a:cubicBezTo>
                  <a:cubicBezTo>
                    <a:pt x="31" y="43"/>
                    <a:pt x="29" y="42"/>
                    <a:pt x="29" y="41"/>
                  </a:cubicBezTo>
                  <a:cubicBezTo>
                    <a:pt x="29" y="40"/>
                    <a:pt x="29" y="38"/>
                    <a:pt x="27" y="38"/>
                  </a:cubicBezTo>
                  <a:cubicBezTo>
                    <a:pt x="25" y="38"/>
                    <a:pt x="23" y="38"/>
                    <a:pt x="21" y="38"/>
                  </a:cubicBezTo>
                  <a:cubicBezTo>
                    <a:pt x="19" y="38"/>
                    <a:pt x="17" y="38"/>
                    <a:pt x="15" y="36"/>
                  </a:cubicBezTo>
                  <a:cubicBezTo>
                    <a:pt x="14" y="36"/>
                    <a:pt x="9" y="32"/>
                    <a:pt x="10" y="31"/>
                  </a:cubicBezTo>
                  <a:cubicBezTo>
                    <a:pt x="16" y="28"/>
                    <a:pt x="23" y="29"/>
                    <a:pt x="28" y="29"/>
                  </a:cubicBezTo>
                  <a:cubicBezTo>
                    <a:pt x="29" y="29"/>
                    <a:pt x="40" y="29"/>
                    <a:pt x="40" y="29"/>
                  </a:cubicBezTo>
                  <a:cubicBezTo>
                    <a:pt x="40" y="27"/>
                    <a:pt x="26" y="25"/>
                    <a:pt x="25" y="25"/>
                  </a:cubicBezTo>
                  <a:cubicBezTo>
                    <a:pt x="20" y="25"/>
                    <a:pt x="14" y="28"/>
                    <a:pt x="9" y="26"/>
                  </a:cubicBezTo>
                  <a:cubicBezTo>
                    <a:pt x="7" y="25"/>
                    <a:pt x="3" y="23"/>
                    <a:pt x="7" y="21"/>
                  </a:cubicBezTo>
                  <a:cubicBezTo>
                    <a:pt x="10" y="20"/>
                    <a:pt x="13" y="19"/>
                    <a:pt x="16" y="19"/>
                  </a:cubicBezTo>
                  <a:cubicBezTo>
                    <a:pt x="18" y="18"/>
                    <a:pt x="20" y="18"/>
                    <a:pt x="21" y="18"/>
                  </a:cubicBezTo>
                  <a:cubicBezTo>
                    <a:pt x="19" y="19"/>
                    <a:pt x="16" y="18"/>
                    <a:pt x="14" y="18"/>
                  </a:cubicBezTo>
                  <a:cubicBezTo>
                    <a:pt x="13" y="18"/>
                    <a:pt x="7" y="19"/>
                    <a:pt x="6" y="18"/>
                  </a:cubicBezTo>
                  <a:cubicBezTo>
                    <a:pt x="6" y="18"/>
                    <a:pt x="7" y="17"/>
                    <a:pt x="7" y="17"/>
                  </a:cubicBezTo>
                  <a:cubicBezTo>
                    <a:pt x="7" y="16"/>
                    <a:pt x="0" y="17"/>
                    <a:pt x="1" y="15"/>
                  </a:cubicBezTo>
                  <a:cubicBezTo>
                    <a:pt x="2" y="14"/>
                    <a:pt x="3" y="12"/>
                    <a:pt x="4" y="11"/>
                  </a:cubicBezTo>
                  <a:cubicBezTo>
                    <a:pt x="8" y="10"/>
                    <a:pt x="4" y="10"/>
                    <a:pt x="4" y="9"/>
                  </a:cubicBezTo>
                  <a:cubicBezTo>
                    <a:pt x="4" y="9"/>
                    <a:pt x="7" y="7"/>
                    <a:pt x="8" y="7"/>
                  </a:cubicBezTo>
                  <a:cubicBezTo>
                    <a:pt x="10" y="6"/>
                    <a:pt x="11" y="5"/>
                    <a:pt x="13" y="4"/>
                  </a:cubicBezTo>
                  <a:cubicBezTo>
                    <a:pt x="17" y="2"/>
                    <a:pt x="20" y="1"/>
                    <a:pt x="24" y="1"/>
                  </a:cubicBezTo>
                  <a:cubicBezTo>
                    <a:pt x="29" y="1"/>
                    <a:pt x="24" y="7"/>
                    <a:pt x="24" y="7"/>
                  </a:cubicBezTo>
                  <a:cubicBezTo>
                    <a:pt x="26" y="8"/>
                    <a:pt x="28" y="8"/>
                    <a:pt x="29" y="7"/>
                  </a:cubicBezTo>
                  <a:cubicBezTo>
                    <a:pt x="30" y="7"/>
                    <a:pt x="30" y="4"/>
                    <a:pt x="31" y="4"/>
                  </a:cubicBezTo>
                  <a:cubicBezTo>
                    <a:pt x="33" y="4"/>
                    <a:pt x="37" y="4"/>
                    <a:pt x="39" y="6"/>
                  </a:cubicBezTo>
                  <a:cubicBezTo>
                    <a:pt x="42" y="8"/>
                    <a:pt x="35" y="11"/>
                    <a:pt x="40" y="10"/>
                  </a:cubicBezTo>
                  <a:cubicBezTo>
                    <a:pt x="41" y="10"/>
                    <a:pt x="42" y="9"/>
                    <a:pt x="43" y="8"/>
                  </a:cubicBezTo>
                  <a:cubicBezTo>
                    <a:pt x="44" y="8"/>
                    <a:pt x="44" y="8"/>
                    <a:pt x="45" y="8"/>
                  </a:cubicBezTo>
                  <a:cubicBezTo>
                    <a:pt x="46" y="8"/>
                    <a:pt x="46" y="8"/>
                    <a:pt x="47" y="9"/>
                  </a:cubicBezTo>
                  <a:cubicBezTo>
                    <a:pt x="48" y="9"/>
                    <a:pt x="48" y="7"/>
                    <a:pt x="48" y="6"/>
                  </a:cubicBezTo>
                  <a:cubicBezTo>
                    <a:pt x="47" y="6"/>
                    <a:pt x="44" y="4"/>
                    <a:pt x="43" y="4"/>
                  </a:cubicBezTo>
                  <a:cubicBezTo>
                    <a:pt x="45" y="3"/>
                    <a:pt x="49" y="5"/>
                    <a:pt x="50" y="6"/>
                  </a:cubicBezTo>
                  <a:cubicBezTo>
                    <a:pt x="53" y="7"/>
                    <a:pt x="53" y="8"/>
                    <a:pt x="54" y="10"/>
                  </a:cubicBezTo>
                  <a:cubicBezTo>
                    <a:pt x="54" y="11"/>
                    <a:pt x="54" y="16"/>
                    <a:pt x="56" y="16"/>
                  </a:cubicBezTo>
                  <a:cubicBezTo>
                    <a:pt x="57" y="16"/>
                    <a:pt x="61" y="16"/>
                    <a:pt x="60" y="14"/>
                  </a:cubicBezTo>
                  <a:cubicBezTo>
                    <a:pt x="59" y="10"/>
                    <a:pt x="57" y="7"/>
                    <a:pt x="56" y="3"/>
                  </a:cubicBezTo>
                  <a:cubicBezTo>
                    <a:pt x="55" y="0"/>
                    <a:pt x="58" y="1"/>
                    <a:pt x="59" y="1"/>
                  </a:cubicBezTo>
                  <a:cubicBezTo>
                    <a:pt x="62" y="2"/>
                    <a:pt x="62" y="0"/>
                    <a:pt x="64" y="1"/>
                  </a:cubicBezTo>
                  <a:cubicBezTo>
                    <a:pt x="66" y="3"/>
                    <a:pt x="69" y="4"/>
                    <a:pt x="69" y="6"/>
                  </a:cubicBezTo>
                  <a:cubicBezTo>
                    <a:pt x="70" y="9"/>
                    <a:pt x="71" y="11"/>
                    <a:pt x="73" y="13"/>
                  </a:cubicBezTo>
                  <a:cubicBezTo>
                    <a:pt x="74" y="16"/>
                    <a:pt x="75" y="17"/>
                    <a:pt x="74" y="19"/>
                  </a:cubicBezTo>
                  <a:cubicBezTo>
                    <a:pt x="73" y="22"/>
                    <a:pt x="76" y="25"/>
                    <a:pt x="78" y="26"/>
                  </a:cubicBezTo>
                  <a:cubicBezTo>
                    <a:pt x="79" y="26"/>
                    <a:pt x="81" y="26"/>
                    <a:pt x="82" y="26"/>
                  </a:cubicBezTo>
                  <a:cubicBezTo>
                    <a:pt x="83" y="27"/>
                    <a:pt x="84" y="28"/>
                    <a:pt x="85" y="28"/>
                  </a:cubicBezTo>
                  <a:cubicBezTo>
                    <a:pt x="88" y="29"/>
                    <a:pt x="92" y="29"/>
                    <a:pt x="92" y="33"/>
                  </a:cubicBezTo>
                  <a:cubicBezTo>
                    <a:pt x="92" y="35"/>
                    <a:pt x="83" y="32"/>
                    <a:pt x="83" y="32"/>
                  </a:cubicBezTo>
                  <a:cubicBezTo>
                    <a:pt x="83" y="33"/>
                    <a:pt x="83" y="34"/>
                    <a:pt x="83" y="35"/>
                  </a:cubicBezTo>
                  <a:cubicBezTo>
                    <a:pt x="83" y="35"/>
                    <a:pt x="80" y="35"/>
                    <a:pt x="80" y="35"/>
                  </a:cubicBezTo>
                  <a:cubicBezTo>
                    <a:pt x="81" y="35"/>
                    <a:pt x="81" y="36"/>
                    <a:pt x="81" y="36"/>
                  </a:cubicBezTo>
                  <a:cubicBezTo>
                    <a:pt x="81" y="37"/>
                    <a:pt x="81" y="38"/>
                    <a:pt x="81" y="38"/>
                  </a:cubicBezTo>
                  <a:cubicBezTo>
                    <a:pt x="81" y="38"/>
                    <a:pt x="85" y="36"/>
                    <a:pt x="85" y="36"/>
                  </a:cubicBezTo>
                  <a:cubicBezTo>
                    <a:pt x="87" y="36"/>
                    <a:pt x="86" y="37"/>
                    <a:pt x="86" y="38"/>
                  </a:cubicBezTo>
                  <a:cubicBezTo>
                    <a:pt x="86" y="38"/>
                    <a:pt x="88" y="38"/>
                    <a:pt x="89" y="39"/>
                  </a:cubicBezTo>
                  <a:cubicBezTo>
                    <a:pt x="89" y="39"/>
                    <a:pt x="83" y="41"/>
                    <a:pt x="83" y="41"/>
                  </a:cubicBezTo>
                  <a:cubicBezTo>
                    <a:pt x="81" y="41"/>
                    <a:pt x="86" y="41"/>
                    <a:pt x="83" y="4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525" name="Freeform 573">
              <a:extLst>
                <a:ext uri="{FF2B5EF4-FFF2-40B4-BE49-F238E27FC236}">
                  <a16:creationId xmlns:a16="http://schemas.microsoft.com/office/drawing/2014/main" id="{67C43143-3275-D911-24C9-2EEDA88EBF29}"/>
                </a:ext>
              </a:extLst>
            </p:cNvPr>
            <p:cNvSpPr>
              <a:spLocks/>
            </p:cNvSpPr>
            <p:nvPr/>
          </p:nvSpPr>
          <p:spPr bwMode="auto">
            <a:xfrm>
              <a:off x="5501393" y="2369712"/>
              <a:ext cx="54996" cy="38326"/>
            </a:xfrm>
            <a:custGeom>
              <a:avLst/>
              <a:gdLst>
                <a:gd name="T0" fmla="*/ 9 w 14"/>
                <a:gd name="T1" fmla="*/ 8 h 9"/>
                <a:gd name="T2" fmla="*/ 5 w 14"/>
                <a:gd name="T3" fmla="*/ 5 h 9"/>
                <a:gd name="T4" fmla="*/ 0 w 14"/>
                <a:gd name="T5" fmla="*/ 3 h 9"/>
                <a:gd name="T6" fmla="*/ 4 w 14"/>
                <a:gd name="T7" fmla="*/ 0 h 9"/>
                <a:gd name="T8" fmla="*/ 10 w 14"/>
                <a:gd name="T9" fmla="*/ 1 h 9"/>
                <a:gd name="T10" fmla="*/ 12 w 14"/>
                <a:gd name="T11" fmla="*/ 4 h 9"/>
                <a:gd name="T12" fmla="*/ 9 w 14"/>
                <a:gd name="T13" fmla="*/ 8 h 9"/>
                <a:gd name="T14" fmla="*/ 9 w 14"/>
                <a:gd name="T15" fmla="*/ 8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9">
                  <a:moveTo>
                    <a:pt x="9" y="8"/>
                  </a:moveTo>
                  <a:cubicBezTo>
                    <a:pt x="7" y="8"/>
                    <a:pt x="6" y="5"/>
                    <a:pt x="5" y="5"/>
                  </a:cubicBezTo>
                  <a:cubicBezTo>
                    <a:pt x="4" y="4"/>
                    <a:pt x="0" y="3"/>
                    <a:pt x="0" y="3"/>
                  </a:cubicBezTo>
                  <a:cubicBezTo>
                    <a:pt x="1" y="2"/>
                    <a:pt x="3" y="1"/>
                    <a:pt x="4" y="0"/>
                  </a:cubicBezTo>
                  <a:cubicBezTo>
                    <a:pt x="6" y="0"/>
                    <a:pt x="8" y="0"/>
                    <a:pt x="10" y="1"/>
                  </a:cubicBezTo>
                  <a:cubicBezTo>
                    <a:pt x="12" y="2"/>
                    <a:pt x="14" y="2"/>
                    <a:pt x="12" y="4"/>
                  </a:cubicBezTo>
                  <a:cubicBezTo>
                    <a:pt x="11" y="5"/>
                    <a:pt x="10" y="9"/>
                    <a:pt x="9" y="8"/>
                  </a:cubicBezTo>
                  <a:cubicBezTo>
                    <a:pt x="8" y="8"/>
                    <a:pt x="9" y="8"/>
                    <a:pt x="9" y="8"/>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526" name="Freeform 574">
              <a:extLst>
                <a:ext uri="{FF2B5EF4-FFF2-40B4-BE49-F238E27FC236}">
                  <a16:creationId xmlns:a16="http://schemas.microsoft.com/office/drawing/2014/main" id="{138FF754-5DD2-EE8E-AD25-793DE8D1E079}"/>
                </a:ext>
              </a:extLst>
            </p:cNvPr>
            <p:cNvSpPr>
              <a:spLocks/>
            </p:cNvSpPr>
            <p:nvPr/>
          </p:nvSpPr>
          <p:spPr bwMode="auto">
            <a:xfrm>
              <a:off x="5588582" y="2352678"/>
              <a:ext cx="124748" cy="122075"/>
            </a:xfrm>
            <a:custGeom>
              <a:avLst/>
              <a:gdLst>
                <a:gd name="T0" fmla="*/ 18 w 32"/>
                <a:gd name="T1" fmla="*/ 27 h 29"/>
                <a:gd name="T2" fmla="*/ 10 w 32"/>
                <a:gd name="T3" fmla="*/ 19 h 29"/>
                <a:gd name="T4" fmla="*/ 1 w 32"/>
                <a:gd name="T5" fmla="*/ 15 h 29"/>
                <a:gd name="T6" fmla="*/ 0 w 32"/>
                <a:gd name="T7" fmla="*/ 13 h 29"/>
                <a:gd name="T8" fmla="*/ 4 w 32"/>
                <a:gd name="T9" fmla="*/ 12 h 29"/>
                <a:gd name="T10" fmla="*/ 11 w 32"/>
                <a:gd name="T11" fmla="*/ 14 h 29"/>
                <a:gd name="T12" fmla="*/ 11 w 32"/>
                <a:gd name="T13" fmla="*/ 12 h 29"/>
                <a:gd name="T14" fmla="*/ 13 w 32"/>
                <a:gd name="T15" fmla="*/ 11 h 29"/>
                <a:gd name="T16" fmla="*/ 7 w 32"/>
                <a:gd name="T17" fmla="*/ 8 h 29"/>
                <a:gd name="T18" fmla="*/ 7 w 32"/>
                <a:gd name="T19" fmla="*/ 6 h 29"/>
                <a:gd name="T20" fmla="*/ 10 w 32"/>
                <a:gd name="T21" fmla="*/ 7 h 29"/>
                <a:gd name="T22" fmla="*/ 11 w 32"/>
                <a:gd name="T23" fmla="*/ 5 h 29"/>
                <a:gd name="T24" fmla="*/ 8 w 32"/>
                <a:gd name="T25" fmla="*/ 4 h 29"/>
                <a:gd name="T26" fmla="*/ 10 w 32"/>
                <a:gd name="T27" fmla="*/ 3 h 29"/>
                <a:gd name="T28" fmla="*/ 14 w 32"/>
                <a:gd name="T29" fmla="*/ 4 h 29"/>
                <a:gd name="T30" fmla="*/ 13 w 32"/>
                <a:gd name="T31" fmla="*/ 3 h 29"/>
                <a:gd name="T32" fmla="*/ 19 w 32"/>
                <a:gd name="T33" fmla="*/ 5 h 29"/>
                <a:gd name="T34" fmla="*/ 18 w 32"/>
                <a:gd name="T35" fmla="*/ 3 h 29"/>
                <a:gd name="T36" fmla="*/ 19 w 32"/>
                <a:gd name="T37" fmla="*/ 3 h 29"/>
                <a:gd name="T38" fmla="*/ 17 w 32"/>
                <a:gd name="T39" fmla="*/ 2 h 29"/>
                <a:gd name="T40" fmla="*/ 25 w 32"/>
                <a:gd name="T41" fmla="*/ 1 h 29"/>
                <a:gd name="T42" fmla="*/ 23 w 32"/>
                <a:gd name="T43" fmla="*/ 3 h 29"/>
                <a:gd name="T44" fmla="*/ 28 w 32"/>
                <a:gd name="T45" fmla="*/ 4 h 29"/>
                <a:gd name="T46" fmla="*/ 27 w 32"/>
                <a:gd name="T47" fmla="*/ 7 h 29"/>
                <a:gd name="T48" fmla="*/ 26 w 32"/>
                <a:gd name="T49" fmla="*/ 8 h 29"/>
                <a:gd name="T50" fmla="*/ 23 w 32"/>
                <a:gd name="T51" fmla="*/ 10 h 29"/>
                <a:gd name="T52" fmla="*/ 21 w 32"/>
                <a:gd name="T53" fmla="*/ 13 h 29"/>
                <a:gd name="T54" fmla="*/ 24 w 32"/>
                <a:gd name="T55" fmla="*/ 11 h 29"/>
                <a:gd name="T56" fmla="*/ 26 w 32"/>
                <a:gd name="T57" fmla="*/ 13 h 29"/>
                <a:gd name="T58" fmla="*/ 29 w 32"/>
                <a:gd name="T59" fmla="*/ 13 h 29"/>
                <a:gd name="T60" fmla="*/ 28 w 32"/>
                <a:gd name="T61" fmla="*/ 10 h 29"/>
                <a:gd name="T62" fmla="*/ 30 w 32"/>
                <a:gd name="T63" fmla="*/ 11 h 29"/>
                <a:gd name="T64" fmla="*/ 30 w 32"/>
                <a:gd name="T65" fmla="*/ 14 h 29"/>
                <a:gd name="T66" fmla="*/ 31 w 32"/>
                <a:gd name="T67" fmla="*/ 17 h 29"/>
                <a:gd name="T68" fmla="*/ 28 w 32"/>
                <a:gd name="T69" fmla="*/ 23 h 29"/>
                <a:gd name="T70" fmla="*/ 22 w 32"/>
                <a:gd name="T71" fmla="*/ 23 h 29"/>
                <a:gd name="T72" fmla="*/ 21 w 32"/>
                <a:gd name="T73" fmla="*/ 23 h 29"/>
                <a:gd name="T74" fmla="*/ 23 w 32"/>
                <a:gd name="T75" fmla="*/ 26 h 29"/>
                <a:gd name="T76" fmla="*/ 18 w 32"/>
                <a:gd name="T77" fmla="*/ 27 h 29"/>
                <a:gd name="T78" fmla="*/ 18 w 32"/>
                <a:gd name="T79" fmla="*/ 2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2" h="29">
                  <a:moveTo>
                    <a:pt x="18" y="27"/>
                  </a:moveTo>
                  <a:cubicBezTo>
                    <a:pt x="15" y="25"/>
                    <a:pt x="13" y="21"/>
                    <a:pt x="10" y="19"/>
                  </a:cubicBezTo>
                  <a:cubicBezTo>
                    <a:pt x="7" y="18"/>
                    <a:pt x="4" y="16"/>
                    <a:pt x="1" y="15"/>
                  </a:cubicBezTo>
                  <a:cubicBezTo>
                    <a:pt x="0" y="14"/>
                    <a:pt x="0" y="14"/>
                    <a:pt x="0" y="13"/>
                  </a:cubicBezTo>
                  <a:cubicBezTo>
                    <a:pt x="0" y="10"/>
                    <a:pt x="2" y="11"/>
                    <a:pt x="4" y="12"/>
                  </a:cubicBezTo>
                  <a:cubicBezTo>
                    <a:pt x="6" y="13"/>
                    <a:pt x="8" y="15"/>
                    <a:pt x="11" y="14"/>
                  </a:cubicBezTo>
                  <a:cubicBezTo>
                    <a:pt x="12" y="14"/>
                    <a:pt x="11" y="12"/>
                    <a:pt x="11" y="12"/>
                  </a:cubicBezTo>
                  <a:cubicBezTo>
                    <a:pt x="11" y="11"/>
                    <a:pt x="13" y="12"/>
                    <a:pt x="13" y="11"/>
                  </a:cubicBezTo>
                  <a:cubicBezTo>
                    <a:pt x="14" y="10"/>
                    <a:pt x="7" y="8"/>
                    <a:pt x="7" y="8"/>
                  </a:cubicBezTo>
                  <a:cubicBezTo>
                    <a:pt x="5" y="7"/>
                    <a:pt x="6" y="6"/>
                    <a:pt x="7" y="6"/>
                  </a:cubicBezTo>
                  <a:cubicBezTo>
                    <a:pt x="9" y="5"/>
                    <a:pt x="9" y="6"/>
                    <a:pt x="10" y="7"/>
                  </a:cubicBezTo>
                  <a:cubicBezTo>
                    <a:pt x="10" y="7"/>
                    <a:pt x="11" y="5"/>
                    <a:pt x="11" y="5"/>
                  </a:cubicBezTo>
                  <a:cubicBezTo>
                    <a:pt x="12" y="5"/>
                    <a:pt x="8" y="4"/>
                    <a:pt x="8" y="4"/>
                  </a:cubicBezTo>
                  <a:cubicBezTo>
                    <a:pt x="8" y="4"/>
                    <a:pt x="10" y="3"/>
                    <a:pt x="10" y="3"/>
                  </a:cubicBezTo>
                  <a:cubicBezTo>
                    <a:pt x="11" y="3"/>
                    <a:pt x="13" y="4"/>
                    <a:pt x="14" y="4"/>
                  </a:cubicBezTo>
                  <a:cubicBezTo>
                    <a:pt x="14" y="4"/>
                    <a:pt x="13" y="3"/>
                    <a:pt x="13" y="3"/>
                  </a:cubicBezTo>
                  <a:cubicBezTo>
                    <a:pt x="14" y="2"/>
                    <a:pt x="18" y="5"/>
                    <a:pt x="19" y="5"/>
                  </a:cubicBezTo>
                  <a:cubicBezTo>
                    <a:pt x="20" y="4"/>
                    <a:pt x="18" y="4"/>
                    <a:pt x="18" y="3"/>
                  </a:cubicBezTo>
                  <a:cubicBezTo>
                    <a:pt x="18" y="3"/>
                    <a:pt x="19" y="3"/>
                    <a:pt x="19" y="3"/>
                  </a:cubicBezTo>
                  <a:cubicBezTo>
                    <a:pt x="19" y="3"/>
                    <a:pt x="17" y="3"/>
                    <a:pt x="17" y="2"/>
                  </a:cubicBezTo>
                  <a:cubicBezTo>
                    <a:pt x="17" y="2"/>
                    <a:pt x="24" y="0"/>
                    <a:pt x="25" y="1"/>
                  </a:cubicBezTo>
                  <a:cubicBezTo>
                    <a:pt x="26" y="1"/>
                    <a:pt x="23" y="2"/>
                    <a:pt x="23" y="3"/>
                  </a:cubicBezTo>
                  <a:cubicBezTo>
                    <a:pt x="24" y="4"/>
                    <a:pt x="27" y="3"/>
                    <a:pt x="28" y="4"/>
                  </a:cubicBezTo>
                  <a:cubicBezTo>
                    <a:pt x="28" y="5"/>
                    <a:pt x="24" y="7"/>
                    <a:pt x="27" y="7"/>
                  </a:cubicBezTo>
                  <a:cubicBezTo>
                    <a:pt x="28" y="7"/>
                    <a:pt x="27" y="8"/>
                    <a:pt x="26" y="8"/>
                  </a:cubicBezTo>
                  <a:cubicBezTo>
                    <a:pt x="25" y="8"/>
                    <a:pt x="24" y="8"/>
                    <a:pt x="23" y="10"/>
                  </a:cubicBezTo>
                  <a:cubicBezTo>
                    <a:pt x="23" y="10"/>
                    <a:pt x="21" y="13"/>
                    <a:pt x="21" y="13"/>
                  </a:cubicBezTo>
                  <a:cubicBezTo>
                    <a:pt x="22" y="13"/>
                    <a:pt x="23" y="11"/>
                    <a:pt x="24" y="11"/>
                  </a:cubicBezTo>
                  <a:cubicBezTo>
                    <a:pt x="25" y="11"/>
                    <a:pt x="25" y="12"/>
                    <a:pt x="26" y="13"/>
                  </a:cubicBezTo>
                  <a:cubicBezTo>
                    <a:pt x="27" y="13"/>
                    <a:pt x="30" y="17"/>
                    <a:pt x="29" y="13"/>
                  </a:cubicBezTo>
                  <a:cubicBezTo>
                    <a:pt x="29" y="12"/>
                    <a:pt x="27" y="11"/>
                    <a:pt x="28" y="10"/>
                  </a:cubicBezTo>
                  <a:cubicBezTo>
                    <a:pt x="29" y="10"/>
                    <a:pt x="30" y="10"/>
                    <a:pt x="30" y="11"/>
                  </a:cubicBezTo>
                  <a:cubicBezTo>
                    <a:pt x="30" y="12"/>
                    <a:pt x="29" y="13"/>
                    <a:pt x="30" y="14"/>
                  </a:cubicBezTo>
                  <a:cubicBezTo>
                    <a:pt x="31" y="15"/>
                    <a:pt x="32" y="16"/>
                    <a:pt x="31" y="17"/>
                  </a:cubicBezTo>
                  <a:cubicBezTo>
                    <a:pt x="29" y="19"/>
                    <a:pt x="32" y="22"/>
                    <a:pt x="28" y="23"/>
                  </a:cubicBezTo>
                  <a:cubicBezTo>
                    <a:pt x="28" y="23"/>
                    <a:pt x="21" y="25"/>
                    <a:pt x="22" y="23"/>
                  </a:cubicBezTo>
                  <a:cubicBezTo>
                    <a:pt x="22" y="22"/>
                    <a:pt x="21" y="22"/>
                    <a:pt x="21" y="23"/>
                  </a:cubicBezTo>
                  <a:cubicBezTo>
                    <a:pt x="22" y="24"/>
                    <a:pt x="22" y="25"/>
                    <a:pt x="23" y="26"/>
                  </a:cubicBezTo>
                  <a:cubicBezTo>
                    <a:pt x="23" y="28"/>
                    <a:pt x="19" y="27"/>
                    <a:pt x="18" y="27"/>
                  </a:cubicBezTo>
                  <a:cubicBezTo>
                    <a:pt x="17" y="26"/>
                    <a:pt x="22" y="29"/>
                    <a:pt x="18" y="27"/>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527" name="Freeform 575">
              <a:extLst>
                <a:ext uri="{FF2B5EF4-FFF2-40B4-BE49-F238E27FC236}">
                  <a16:creationId xmlns:a16="http://schemas.microsoft.com/office/drawing/2014/main" id="{E2665C90-7BA7-50FD-E8AB-4F9B127E142D}"/>
                </a:ext>
              </a:extLst>
            </p:cNvPr>
            <p:cNvSpPr>
              <a:spLocks/>
            </p:cNvSpPr>
            <p:nvPr/>
          </p:nvSpPr>
          <p:spPr bwMode="auto">
            <a:xfrm>
              <a:off x="5721378" y="2352678"/>
              <a:ext cx="109992" cy="92265"/>
            </a:xfrm>
            <a:custGeom>
              <a:avLst/>
              <a:gdLst>
                <a:gd name="T0" fmla="*/ 7 w 28"/>
                <a:gd name="T1" fmla="*/ 22 h 22"/>
                <a:gd name="T2" fmla="*/ 3 w 28"/>
                <a:gd name="T3" fmla="*/ 19 h 22"/>
                <a:gd name="T4" fmla="*/ 1 w 28"/>
                <a:gd name="T5" fmla="*/ 11 h 22"/>
                <a:gd name="T6" fmla="*/ 1 w 28"/>
                <a:gd name="T7" fmla="*/ 4 h 22"/>
                <a:gd name="T8" fmla="*/ 6 w 28"/>
                <a:gd name="T9" fmla="*/ 4 h 22"/>
                <a:gd name="T10" fmla="*/ 5 w 28"/>
                <a:gd name="T11" fmla="*/ 1 h 22"/>
                <a:gd name="T12" fmla="*/ 16 w 28"/>
                <a:gd name="T13" fmla="*/ 2 h 22"/>
                <a:gd name="T14" fmla="*/ 25 w 28"/>
                <a:gd name="T15" fmla="*/ 3 h 22"/>
                <a:gd name="T16" fmla="*/ 23 w 28"/>
                <a:gd name="T17" fmla="*/ 8 h 22"/>
                <a:gd name="T18" fmla="*/ 19 w 28"/>
                <a:gd name="T19" fmla="*/ 13 h 22"/>
                <a:gd name="T20" fmla="*/ 12 w 28"/>
                <a:gd name="T21" fmla="*/ 13 h 22"/>
                <a:gd name="T22" fmla="*/ 10 w 28"/>
                <a:gd name="T23" fmla="*/ 14 h 22"/>
                <a:gd name="T24" fmla="*/ 11 w 28"/>
                <a:gd name="T25" fmla="*/ 17 h 22"/>
                <a:gd name="T26" fmla="*/ 7 w 28"/>
                <a:gd name="T27" fmla="*/ 22 h 22"/>
                <a:gd name="T28" fmla="*/ 7 w 28"/>
                <a:gd name="T29"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 h="22">
                  <a:moveTo>
                    <a:pt x="7" y="22"/>
                  </a:moveTo>
                  <a:cubicBezTo>
                    <a:pt x="5" y="21"/>
                    <a:pt x="3" y="21"/>
                    <a:pt x="3" y="19"/>
                  </a:cubicBezTo>
                  <a:cubicBezTo>
                    <a:pt x="3" y="16"/>
                    <a:pt x="0" y="14"/>
                    <a:pt x="1" y="11"/>
                  </a:cubicBezTo>
                  <a:cubicBezTo>
                    <a:pt x="1" y="9"/>
                    <a:pt x="0" y="6"/>
                    <a:pt x="1" y="4"/>
                  </a:cubicBezTo>
                  <a:cubicBezTo>
                    <a:pt x="2" y="4"/>
                    <a:pt x="6" y="5"/>
                    <a:pt x="6" y="4"/>
                  </a:cubicBezTo>
                  <a:cubicBezTo>
                    <a:pt x="6" y="3"/>
                    <a:pt x="0" y="3"/>
                    <a:pt x="5" y="1"/>
                  </a:cubicBezTo>
                  <a:cubicBezTo>
                    <a:pt x="9" y="0"/>
                    <a:pt x="12" y="1"/>
                    <a:pt x="16" y="2"/>
                  </a:cubicBezTo>
                  <a:cubicBezTo>
                    <a:pt x="19" y="2"/>
                    <a:pt x="22" y="2"/>
                    <a:pt x="25" y="3"/>
                  </a:cubicBezTo>
                  <a:cubicBezTo>
                    <a:pt x="28" y="4"/>
                    <a:pt x="25" y="6"/>
                    <a:pt x="23" y="8"/>
                  </a:cubicBezTo>
                  <a:cubicBezTo>
                    <a:pt x="22" y="10"/>
                    <a:pt x="21" y="12"/>
                    <a:pt x="19" y="13"/>
                  </a:cubicBezTo>
                  <a:cubicBezTo>
                    <a:pt x="18" y="15"/>
                    <a:pt x="14" y="13"/>
                    <a:pt x="12" y="13"/>
                  </a:cubicBezTo>
                  <a:cubicBezTo>
                    <a:pt x="12" y="13"/>
                    <a:pt x="9" y="13"/>
                    <a:pt x="10" y="14"/>
                  </a:cubicBezTo>
                  <a:cubicBezTo>
                    <a:pt x="10" y="15"/>
                    <a:pt x="12" y="15"/>
                    <a:pt x="11" y="17"/>
                  </a:cubicBezTo>
                  <a:cubicBezTo>
                    <a:pt x="10" y="17"/>
                    <a:pt x="8" y="22"/>
                    <a:pt x="7" y="22"/>
                  </a:cubicBezTo>
                  <a:cubicBezTo>
                    <a:pt x="5" y="21"/>
                    <a:pt x="8" y="22"/>
                    <a:pt x="7" y="22"/>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528" name="Freeform 576">
              <a:extLst>
                <a:ext uri="{FF2B5EF4-FFF2-40B4-BE49-F238E27FC236}">
                  <a16:creationId xmlns:a16="http://schemas.microsoft.com/office/drawing/2014/main" id="{502EE2B0-CBF4-3C51-1D49-C9A3159A98FA}"/>
                </a:ext>
              </a:extLst>
            </p:cNvPr>
            <p:cNvSpPr>
              <a:spLocks/>
            </p:cNvSpPr>
            <p:nvPr/>
          </p:nvSpPr>
          <p:spPr bwMode="auto">
            <a:xfrm>
              <a:off x="5132513" y="2341322"/>
              <a:ext cx="211938" cy="137689"/>
            </a:xfrm>
            <a:custGeom>
              <a:avLst/>
              <a:gdLst>
                <a:gd name="T0" fmla="*/ 52 w 54"/>
                <a:gd name="T1" fmla="*/ 10 h 33"/>
                <a:gd name="T2" fmla="*/ 45 w 54"/>
                <a:gd name="T3" fmla="*/ 4 h 33"/>
                <a:gd name="T4" fmla="*/ 41 w 54"/>
                <a:gd name="T5" fmla="*/ 3 h 33"/>
                <a:gd name="T6" fmla="*/ 35 w 54"/>
                <a:gd name="T7" fmla="*/ 4 h 33"/>
                <a:gd name="T8" fmla="*/ 32 w 54"/>
                <a:gd name="T9" fmla="*/ 3 h 33"/>
                <a:gd name="T10" fmla="*/ 27 w 54"/>
                <a:gd name="T11" fmla="*/ 1 h 33"/>
                <a:gd name="T12" fmla="*/ 20 w 54"/>
                <a:gd name="T13" fmla="*/ 0 h 33"/>
                <a:gd name="T14" fmla="*/ 11 w 54"/>
                <a:gd name="T15" fmla="*/ 1 h 33"/>
                <a:gd name="T16" fmla="*/ 8 w 54"/>
                <a:gd name="T17" fmla="*/ 3 h 33"/>
                <a:gd name="T18" fmla="*/ 7 w 54"/>
                <a:gd name="T19" fmla="*/ 11 h 33"/>
                <a:gd name="T20" fmla="*/ 7 w 54"/>
                <a:gd name="T21" fmla="*/ 15 h 33"/>
                <a:gd name="T22" fmla="*/ 4 w 54"/>
                <a:gd name="T23" fmla="*/ 18 h 33"/>
                <a:gd name="T24" fmla="*/ 0 w 54"/>
                <a:gd name="T25" fmla="*/ 24 h 33"/>
                <a:gd name="T26" fmla="*/ 7 w 54"/>
                <a:gd name="T27" fmla="*/ 26 h 33"/>
                <a:gd name="T28" fmla="*/ 15 w 54"/>
                <a:gd name="T29" fmla="*/ 32 h 33"/>
                <a:gd name="T30" fmla="*/ 19 w 54"/>
                <a:gd name="T31" fmla="*/ 30 h 33"/>
                <a:gd name="T32" fmla="*/ 25 w 54"/>
                <a:gd name="T33" fmla="*/ 29 h 33"/>
                <a:gd name="T34" fmla="*/ 28 w 54"/>
                <a:gd name="T35" fmla="*/ 26 h 33"/>
                <a:gd name="T36" fmla="*/ 31 w 54"/>
                <a:gd name="T37" fmla="*/ 21 h 33"/>
                <a:gd name="T38" fmla="*/ 37 w 54"/>
                <a:gd name="T39" fmla="*/ 17 h 33"/>
                <a:gd name="T40" fmla="*/ 46 w 54"/>
                <a:gd name="T41" fmla="*/ 13 h 33"/>
                <a:gd name="T42" fmla="*/ 52 w 54"/>
                <a:gd name="T43" fmla="*/ 10 h 33"/>
                <a:gd name="T44" fmla="*/ 52 w 54"/>
                <a:gd name="T45" fmla="*/ 1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4" h="33">
                  <a:moveTo>
                    <a:pt x="52" y="10"/>
                  </a:moveTo>
                  <a:cubicBezTo>
                    <a:pt x="50" y="8"/>
                    <a:pt x="48" y="6"/>
                    <a:pt x="45" y="4"/>
                  </a:cubicBezTo>
                  <a:cubicBezTo>
                    <a:pt x="44" y="4"/>
                    <a:pt x="42" y="3"/>
                    <a:pt x="41" y="3"/>
                  </a:cubicBezTo>
                  <a:cubicBezTo>
                    <a:pt x="38" y="2"/>
                    <a:pt x="37" y="3"/>
                    <a:pt x="35" y="4"/>
                  </a:cubicBezTo>
                  <a:cubicBezTo>
                    <a:pt x="34" y="4"/>
                    <a:pt x="33" y="3"/>
                    <a:pt x="32" y="3"/>
                  </a:cubicBezTo>
                  <a:cubicBezTo>
                    <a:pt x="31" y="2"/>
                    <a:pt x="29" y="2"/>
                    <a:pt x="27" y="1"/>
                  </a:cubicBezTo>
                  <a:cubicBezTo>
                    <a:pt x="25" y="1"/>
                    <a:pt x="22" y="0"/>
                    <a:pt x="20" y="0"/>
                  </a:cubicBezTo>
                  <a:cubicBezTo>
                    <a:pt x="17" y="0"/>
                    <a:pt x="14" y="1"/>
                    <a:pt x="11" y="1"/>
                  </a:cubicBezTo>
                  <a:cubicBezTo>
                    <a:pt x="9" y="2"/>
                    <a:pt x="6" y="1"/>
                    <a:pt x="8" y="3"/>
                  </a:cubicBezTo>
                  <a:cubicBezTo>
                    <a:pt x="10" y="7"/>
                    <a:pt x="10" y="8"/>
                    <a:pt x="7" y="11"/>
                  </a:cubicBezTo>
                  <a:cubicBezTo>
                    <a:pt x="5" y="13"/>
                    <a:pt x="7" y="14"/>
                    <a:pt x="7" y="15"/>
                  </a:cubicBezTo>
                  <a:cubicBezTo>
                    <a:pt x="6" y="16"/>
                    <a:pt x="4" y="16"/>
                    <a:pt x="4" y="18"/>
                  </a:cubicBezTo>
                  <a:cubicBezTo>
                    <a:pt x="3" y="20"/>
                    <a:pt x="1" y="22"/>
                    <a:pt x="0" y="24"/>
                  </a:cubicBezTo>
                  <a:cubicBezTo>
                    <a:pt x="0" y="25"/>
                    <a:pt x="6" y="26"/>
                    <a:pt x="7" y="26"/>
                  </a:cubicBezTo>
                  <a:cubicBezTo>
                    <a:pt x="10" y="28"/>
                    <a:pt x="12" y="32"/>
                    <a:pt x="15" y="32"/>
                  </a:cubicBezTo>
                  <a:cubicBezTo>
                    <a:pt x="16" y="33"/>
                    <a:pt x="18" y="31"/>
                    <a:pt x="19" y="30"/>
                  </a:cubicBezTo>
                  <a:cubicBezTo>
                    <a:pt x="21" y="29"/>
                    <a:pt x="23" y="30"/>
                    <a:pt x="25" y="29"/>
                  </a:cubicBezTo>
                  <a:cubicBezTo>
                    <a:pt x="27" y="29"/>
                    <a:pt x="27" y="28"/>
                    <a:pt x="28" y="26"/>
                  </a:cubicBezTo>
                  <a:cubicBezTo>
                    <a:pt x="28" y="24"/>
                    <a:pt x="28" y="23"/>
                    <a:pt x="31" y="21"/>
                  </a:cubicBezTo>
                  <a:cubicBezTo>
                    <a:pt x="33" y="20"/>
                    <a:pt x="34" y="18"/>
                    <a:pt x="37" y="17"/>
                  </a:cubicBezTo>
                  <a:cubicBezTo>
                    <a:pt x="40" y="15"/>
                    <a:pt x="43" y="14"/>
                    <a:pt x="46" y="13"/>
                  </a:cubicBezTo>
                  <a:cubicBezTo>
                    <a:pt x="46" y="13"/>
                    <a:pt x="53" y="10"/>
                    <a:pt x="52" y="10"/>
                  </a:cubicBezTo>
                  <a:cubicBezTo>
                    <a:pt x="51" y="9"/>
                    <a:pt x="54" y="11"/>
                    <a:pt x="52" y="10"/>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529" name="Freeform 577">
              <a:extLst>
                <a:ext uri="{FF2B5EF4-FFF2-40B4-BE49-F238E27FC236}">
                  <a16:creationId xmlns:a16="http://schemas.microsoft.com/office/drawing/2014/main" id="{BCBA2EE1-53EC-A556-9272-BA60DBBE84DF}"/>
                </a:ext>
              </a:extLst>
            </p:cNvPr>
            <p:cNvSpPr>
              <a:spLocks/>
            </p:cNvSpPr>
            <p:nvPr/>
          </p:nvSpPr>
          <p:spPr bwMode="auto">
            <a:xfrm>
              <a:off x="5544316" y="2302997"/>
              <a:ext cx="28169" cy="17034"/>
            </a:xfrm>
            <a:custGeom>
              <a:avLst/>
              <a:gdLst>
                <a:gd name="T0" fmla="*/ 4 w 7"/>
                <a:gd name="T1" fmla="*/ 4 h 4"/>
                <a:gd name="T2" fmla="*/ 1 w 7"/>
                <a:gd name="T3" fmla="*/ 3 h 4"/>
                <a:gd name="T4" fmla="*/ 3 w 7"/>
                <a:gd name="T5" fmla="*/ 0 h 4"/>
                <a:gd name="T6" fmla="*/ 4 w 7"/>
                <a:gd name="T7" fmla="*/ 4 h 4"/>
                <a:gd name="T8" fmla="*/ 4 w 7"/>
                <a:gd name="T9" fmla="*/ 4 h 4"/>
              </a:gdLst>
              <a:ahLst/>
              <a:cxnLst>
                <a:cxn ang="0">
                  <a:pos x="T0" y="T1"/>
                </a:cxn>
                <a:cxn ang="0">
                  <a:pos x="T2" y="T3"/>
                </a:cxn>
                <a:cxn ang="0">
                  <a:pos x="T4" y="T5"/>
                </a:cxn>
                <a:cxn ang="0">
                  <a:pos x="T6" y="T7"/>
                </a:cxn>
                <a:cxn ang="0">
                  <a:pos x="T8" y="T9"/>
                </a:cxn>
              </a:cxnLst>
              <a:rect l="0" t="0" r="r" b="b"/>
              <a:pathLst>
                <a:path w="7" h="4">
                  <a:moveTo>
                    <a:pt x="4" y="4"/>
                  </a:moveTo>
                  <a:cubicBezTo>
                    <a:pt x="3" y="4"/>
                    <a:pt x="1" y="4"/>
                    <a:pt x="1" y="3"/>
                  </a:cubicBezTo>
                  <a:cubicBezTo>
                    <a:pt x="0" y="2"/>
                    <a:pt x="3" y="0"/>
                    <a:pt x="3" y="0"/>
                  </a:cubicBezTo>
                  <a:cubicBezTo>
                    <a:pt x="6" y="0"/>
                    <a:pt x="7" y="4"/>
                    <a:pt x="4" y="4"/>
                  </a:cubicBezTo>
                  <a:cubicBezTo>
                    <a:pt x="1" y="3"/>
                    <a:pt x="6" y="4"/>
                    <a:pt x="4" y="4"/>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530" name="Freeform 578">
              <a:extLst>
                <a:ext uri="{FF2B5EF4-FFF2-40B4-BE49-F238E27FC236}">
                  <a16:creationId xmlns:a16="http://schemas.microsoft.com/office/drawing/2014/main" id="{D96E46A2-2C7A-5A3A-BFBB-CF4314826692}"/>
                </a:ext>
              </a:extLst>
            </p:cNvPr>
            <p:cNvSpPr>
              <a:spLocks/>
            </p:cNvSpPr>
            <p:nvPr/>
          </p:nvSpPr>
          <p:spPr bwMode="auto">
            <a:xfrm>
              <a:off x="5301527" y="2227765"/>
              <a:ext cx="236082" cy="117816"/>
            </a:xfrm>
            <a:custGeom>
              <a:avLst/>
              <a:gdLst>
                <a:gd name="T0" fmla="*/ 50 w 60"/>
                <a:gd name="T1" fmla="*/ 22 h 28"/>
                <a:gd name="T2" fmla="*/ 48 w 60"/>
                <a:gd name="T3" fmla="*/ 21 h 28"/>
                <a:gd name="T4" fmla="*/ 46 w 60"/>
                <a:gd name="T5" fmla="*/ 23 h 28"/>
                <a:gd name="T6" fmla="*/ 43 w 60"/>
                <a:gd name="T7" fmla="*/ 22 h 28"/>
                <a:gd name="T8" fmla="*/ 40 w 60"/>
                <a:gd name="T9" fmla="*/ 23 h 28"/>
                <a:gd name="T10" fmla="*/ 24 w 60"/>
                <a:gd name="T11" fmla="*/ 27 h 28"/>
                <a:gd name="T12" fmla="*/ 19 w 60"/>
                <a:gd name="T13" fmla="*/ 28 h 28"/>
                <a:gd name="T14" fmla="*/ 17 w 60"/>
                <a:gd name="T15" fmla="*/ 24 h 28"/>
                <a:gd name="T16" fmla="*/ 24 w 60"/>
                <a:gd name="T17" fmla="*/ 22 h 28"/>
                <a:gd name="T18" fmla="*/ 29 w 60"/>
                <a:gd name="T19" fmla="*/ 22 h 28"/>
                <a:gd name="T20" fmla="*/ 31 w 60"/>
                <a:gd name="T21" fmla="*/ 20 h 28"/>
                <a:gd name="T22" fmla="*/ 24 w 60"/>
                <a:gd name="T23" fmla="*/ 20 h 28"/>
                <a:gd name="T24" fmla="*/ 19 w 60"/>
                <a:gd name="T25" fmla="*/ 21 h 28"/>
                <a:gd name="T26" fmla="*/ 19 w 60"/>
                <a:gd name="T27" fmla="*/ 19 h 28"/>
                <a:gd name="T28" fmla="*/ 12 w 60"/>
                <a:gd name="T29" fmla="*/ 21 h 28"/>
                <a:gd name="T30" fmla="*/ 11 w 60"/>
                <a:gd name="T31" fmla="*/ 22 h 28"/>
                <a:gd name="T32" fmla="*/ 9 w 60"/>
                <a:gd name="T33" fmla="*/ 23 h 28"/>
                <a:gd name="T34" fmla="*/ 5 w 60"/>
                <a:gd name="T35" fmla="*/ 21 h 28"/>
                <a:gd name="T36" fmla="*/ 0 w 60"/>
                <a:gd name="T37" fmla="*/ 20 h 28"/>
                <a:gd name="T38" fmla="*/ 4 w 60"/>
                <a:gd name="T39" fmla="*/ 18 h 28"/>
                <a:gd name="T40" fmla="*/ 9 w 60"/>
                <a:gd name="T41" fmla="*/ 17 h 28"/>
                <a:gd name="T42" fmla="*/ 11 w 60"/>
                <a:gd name="T43" fmla="*/ 16 h 28"/>
                <a:gd name="T44" fmla="*/ 5 w 60"/>
                <a:gd name="T45" fmla="*/ 16 h 28"/>
                <a:gd name="T46" fmla="*/ 4 w 60"/>
                <a:gd name="T47" fmla="*/ 14 h 28"/>
                <a:gd name="T48" fmla="*/ 12 w 60"/>
                <a:gd name="T49" fmla="*/ 13 h 28"/>
                <a:gd name="T50" fmla="*/ 4 w 60"/>
                <a:gd name="T51" fmla="*/ 12 h 28"/>
                <a:gd name="T52" fmla="*/ 13 w 60"/>
                <a:gd name="T53" fmla="*/ 10 h 28"/>
                <a:gd name="T54" fmla="*/ 9 w 60"/>
                <a:gd name="T55" fmla="*/ 8 h 28"/>
                <a:gd name="T56" fmla="*/ 14 w 60"/>
                <a:gd name="T57" fmla="*/ 6 h 28"/>
                <a:gd name="T58" fmla="*/ 17 w 60"/>
                <a:gd name="T59" fmla="*/ 10 h 28"/>
                <a:gd name="T60" fmla="*/ 25 w 60"/>
                <a:gd name="T61" fmla="*/ 11 h 28"/>
                <a:gd name="T62" fmla="*/ 29 w 60"/>
                <a:gd name="T63" fmla="*/ 14 h 28"/>
                <a:gd name="T64" fmla="*/ 32 w 60"/>
                <a:gd name="T65" fmla="*/ 17 h 28"/>
                <a:gd name="T66" fmla="*/ 39 w 60"/>
                <a:gd name="T67" fmla="*/ 16 h 28"/>
                <a:gd name="T68" fmla="*/ 37 w 60"/>
                <a:gd name="T69" fmla="*/ 13 h 28"/>
                <a:gd name="T70" fmla="*/ 38 w 60"/>
                <a:gd name="T71" fmla="*/ 9 h 28"/>
                <a:gd name="T72" fmla="*/ 36 w 60"/>
                <a:gd name="T73" fmla="*/ 8 h 28"/>
                <a:gd name="T74" fmla="*/ 38 w 60"/>
                <a:gd name="T75" fmla="*/ 5 h 28"/>
                <a:gd name="T76" fmla="*/ 43 w 60"/>
                <a:gd name="T77" fmla="*/ 3 h 28"/>
                <a:gd name="T78" fmla="*/ 44 w 60"/>
                <a:gd name="T79" fmla="*/ 7 h 28"/>
                <a:gd name="T80" fmla="*/ 45 w 60"/>
                <a:gd name="T81" fmla="*/ 9 h 28"/>
                <a:gd name="T82" fmla="*/ 44 w 60"/>
                <a:gd name="T83" fmla="*/ 10 h 28"/>
                <a:gd name="T84" fmla="*/ 47 w 60"/>
                <a:gd name="T85" fmla="*/ 11 h 28"/>
                <a:gd name="T86" fmla="*/ 51 w 60"/>
                <a:gd name="T87" fmla="*/ 14 h 28"/>
                <a:gd name="T88" fmla="*/ 53 w 60"/>
                <a:gd name="T89" fmla="*/ 13 h 28"/>
                <a:gd name="T90" fmla="*/ 57 w 60"/>
                <a:gd name="T91" fmla="*/ 12 h 28"/>
                <a:gd name="T92" fmla="*/ 59 w 60"/>
                <a:gd name="T93" fmla="*/ 15 h 28"/>
                <a:gd name="T94" fmla="*/ 58 w 60"/>
                <a:gd name="T95" fmla="*/ 20 h 28"/>
                <a:gd name="T96" fmla="*/ 50 w 60"/>
                <a:gd name="T97" fmla="*/ 22 h 28"/>
                <a:gd name="T98" fmla="*/ 50 w 60"/>
                <a:gd name="T99" fmla="*/ 2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0" h="28">
                  <a:moveTo>
                    <a:pt x="50" y="22"/>
                  </a:moveTo>
                  <a:cubicBezTo>
                    <a:pt x="49" y="22"/>
                    <a:pt x="49" y="21"/>
                    <a:pt x="48" y="21"/>
                  </a:cubicBezTo>
                  <a:cubicBezTo>
                    <a:pt x="48" y="21"/>
                    <a:pt x="46" y="22"/>
                    <a:pt x="46" y="23"/>
                  </a:cubicBezTo>
                  <a:cubicBezTo>
                    <a:pt x="45" y="23"/>
                    <a:pt x="44" y="23"/>
                    <a:pt x="43" y="22"/>
                  </a:cubicBezTo>
                  <a:cubicBezTo>
                    <a:pt x="42" y="22"/>
                    <a:pt x="41" y="22"/>
                    <a:pt x="40" y="23"/>
                  </a:cubicBezTo>
                  <a:cubicBezTo>
                    <a:pt x="35" y="25"/>
                    <a:pt x="30" y="26"/>
                    <a:pt x="24" y="27"/>
                  </a:cubicBezTo>
                  <a:cubicBezTo>
                    <a:pt x="23" y="27"/>
                    <a:pt x="20" y="28"/>
                    <a:pt x="19" y="28"/>
                  </a:cubicBezTo>
                  <a:cubicBezTo>
                    <a:pt x="17" y="27"/>
                    <a:pt x="13" y="26"/>
                    <a:pt x="17" y="24"/>
                  </a:cubicBezTo>
                  <a:cubicBezTo>
                    <a:pt x="19" y="24"/>
                    <a:pt x="22" y="22"/>
                    <a:pt x="24" y="22"/>
                  </a:cubicBezTo>
                  <a:cubicBezTo>
                    <a:pt x="26" y="22"/>
                    <a:pt x="28" y="22"/>
                    <a:pt x="29" y="22"/>
                  </a:cubicBezTo>
                  <a:cubicBezTo>
                    <a:pt x="29" y="22"/>
                    <a:pt x="32" y="20"/>
                    <a:pt x="31" y="20"/>
                  </a:cubicBezTo>
                  <a:cubicBezTo>
                    <a:pt x="30" y="19"/>
                    <a:pt x="25" y="20"/>
                    <a:pt x="24" y="20"/>
                  </a:cubicBezTo>
                  <a:cubicBezTo>
                    <a:pt x="22" y="21"/>
                    <a:pt x="21" y="21"/>
                    <a:pt x="19" y="21"/>
                  </a:cubicBezTo>
                  <a:cubicBezTo>
                    <a:pt x="17" y="21"/>
                    <a:pt x="19" y="20"/>
                    <a:pt x="19" y="19"/>
                  </a:cubicBezTo>
                  <a:cubicBezTo>
                    <a:pt x="19" y="16"/>
                    <a:pt x="13" y="21"/>
                    <a:pt x="12" y="21"/>
                  </a:cubicBezTo>
                  <a:cubicBezTo>
                    <a:pt x="12" y="21"/>
                    <a:pt x="11" y="22"/>
                    <a:pt x="11" y="22"/>
                  </a:cubicBezTo>
                  <a:cubicBezTo>
                    <a:pt x="9" y="20"/>
                    <a:pt x="9" y="22"/>
                    <a:pt x="9" y="23"/>
                  </a:cubicBezTo>
                  <a:cubicBezTo>
                    <a:pt x="9" y="23"/>
                    <a:pt x="6" y="21"/>
                    <a:pt x="5" y="21"/>
                  </a:cubicBezTo>
                  <a:cubicBezTo>
                    <a:pt x="4" y="21"/>
                    <a:pt x="0" y="22"/>
                    <a:pt x="0" y="20"/>
                  </a:cubicBezTo>
                  <a:cubicBezTo>
                    <a:pt x="0" y="18"/>
                    <a:pt x="2" y="19"/>
                    <a:pt x="4" y="18"/>
                  </a:cubicBezTo>
                  <a:cubicBezTo>
                    <a:pt x="6" y="18"/>
                    <a:pt x="8" y="18"/>
                    <a:pt x="9" y="17"/>
                  </a:cubicBezTo>
                  <a:cubicBezTo>
                    <a:pt x="9" y="17"/>
                    <a:pt x="12" y="16"/>
                    <a:pt x="11" y="16"/>
                  </a:cubicBezTo>
                  <a:cubicBezTo>
                    <a:pt x="9" y="15"/>
                    <a:pt x="6" y="16"/>
                    <a:pt x="5" y="16"/>
                  </a:cubicBezTo>
                  <a:cubicBezTo>
                    <a:pt x="2" y="16"/>
                    <a:pt x="0" y="14"/>
                    <a:pt x="4" y="14"/>
                  </a:cubicBezTo>
                  <a:cubicBezTo>
                    <a:pt x="6" y="14"/>
                    <a:pt x="10" y="13"/>
                    <a:pt x="12" y="13"/>
                  </a:cubicBezTo>
                  <a:cubicBezTo>
                    <a:pt x="11" y="13"/>
                    <a:pt x="4" y="14"/>
                    <a:pt x="4" y="12"/>
                  </a:cubicBezTo>
                  <a:cubicBezTo>
                    <a:pt x="3" y="10"/>
                    <a:pt x="12" y="11"/>
                    <a:pt x="13" y="10"/>
                  </a:cubicBezTo>
                  <a:cubicBezTo>
                    <a:pt x="13" y="10"/>
                    <a:pt x="9" y="9"/>
                    <a:pt x="9" y="8"/>
                  </a:cubicBezTo>
                  <a:cubicBezTo>
                    <a:pt x="8" y="7"/>
                    <a:pt x="14" y="6"/>
                    <a:pt x="14" y="6"/>
                  </a:cubicBezTo>
                  <a:cubicBezTo>
                    <a:pt x="17" y="6"/>
                    <a:pt x="15" y="10"/>
                    <a:pt x="17" y="10"/>
                  </a:cubicBezTo>
                  <a:cubicBezTo>
                    <a:pt x="20" y="10"/>
                    <a:pt x="22" y="10"/>
                    <a:pt x="25" y="11"/>
                  </a:cubicBezTo>
                  <a:cubicBezTo>
                    <a:pt x="26" y="12"/>
                    <a:pt x="28" y="13"/>
                    <a:pt x="29" y="14"/>
                  </a:cubicBezTo>
                  <a:cubicBezTo>
                    <a:pt x="31" y="16"/>
                    <a:pt x="30" y="17"/>
                    <a:pt x="32" y="17"/>
                  </a:cubicBezTo>
                  <a:cubicBezTo>
                    <a:pt x="35" y="17"/>
                    <a:pt x="37" y="17"/>
                    <a:pt x="39" y="16"/>
                  </a:cubicBezTo>
                  <a:cubicBezTo>
                    <a:pt x="43" y="15"/>
                    <a:pt x="37" y="14"/>
                    <a:pt x="37" y="13"/>
                  </a:cubicBezTo>
                  <a:cubicBezTo>
                    <a:pt x="37" y="13"/>
                    <a:pt x="45" y="12"/>
                    <a:pt x="38" y="9"/>
                  </a:cubicBezTo>
                  <a:cubicBezTo>
                    <a:pt x="37" y="9"/>
                    <a:pt x="35" y="9"/>
                    <a:pt x="36" y="8"/>
                  </a:cubicBezTo>
                  <a:cubicBezTo>
                    <a:pt x="37" y="7"/>
                    <a:pt x="38" y="6"/>
                    <a:pt x="38" y="5"/>
                  </a:cubicBezTo>
                  <a:cubicBezTo>
                    <a:pt x="39" y="4"/>
                    <a:pt x="43" y="0"/>
                    <a:pt x="43" y="3"/>
                  </a:cubicBezTo>
                  <a:cubicBezTo>
                    <a:pt x="43" y="4"/>
                    <a:pt x="44" y="5"/>
                    <a:pt x="44" y="7"/>
                  </a:cubicBezTo>
                  <a:cubicBezTo>
                    <a:pt x="45" y="7"/>
                    <a:pt x="45" y="8"/>
                    <a:pt x="45" y="9"/>
                  </a:cubicBezTo>
                  <a:cubicBezTo>
                    <a:pt x="46" y="10"/>
                    <a:pt x="44" y="9"/>
                    <a:pt x="44" y="10"/>
                  </a:cubicBezTo>
                  <a:cubicBezTo>
                    <a:pt x="44" y="12"/>
                    <a:pt x="47" y="10"/>
                    <a:pt x="47" y="11"/>
                  </a:cubicBezTo>
                  <a:cubicBezTo>
                    <a:pt x="47" y="13"/>
                    <a:pt x="50" y="14"/>
                    <a:pt x="51" y="14"/>
                  </a:cubicBezTo>
                  <a:cubicBezTo>
                    <a:pt x="53" y="14"/>
                    <a:pt x="53" y="15"/>
                    <a:pt x="53" y="13"/>
                  </a:cubicBezTo>
                  <a:cubicBezTo>
                    <a:pt x="53" y="11"/>
                    <a:pt x="55" y="11"/>
                    <a:pt x="57" y="12"/>
                  </a:cubicBezTo>
                  <a:cubicBezTo>
                    <a:pt x="58" y="12"/>
                    <a:pt x="60" y="14"/>
                    <a:pt x="59" y="15"/>
                  </a:cubicBezTo>
                  <a:cubicBezTo>
                    <a:pt x="59" y="16"/>
                    <a:pt x="58" y="19"/>
                    <a:pt x="58" y="20"/>
                  </a:cubicBezTo>
                  <a:cubicBezTo>
                    <a:pt x="57" y="21"/>
                    <a:pt x="51" y="22"/>
                    <a:pt x="50" y="22"/>
                  </a:cubicBezTo>
                  <a:cubicBezTo>
                    <a:pt x="48" y="21"/>
                    <a:pt x="51" y="22"/>
                    <a:pt x="50" y="22"/>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531" name="Freeform 579">
              <a:extLst>
                <a:ext uri="{FF2B5EF4-FFF2-40B4-BE49-F238E27FC236}">
                  <a16:creationId xmlns:a16="http://schemas.microsoft.com/office/drawing/2014/main" id="{CF7ED0CA-260D-836E-F155-FD7E787AE38C}"/>
                </a:ext>
              </a:extLst>
            </p:cNvPr>
            <p:cNvSpPr>
              <a:spLocks/>
            </p:cNvSpPr>
            <p:nvPr/>
          </p:nvSpPr>
          <p:spPr bwMode="auto">
            <a:xfrm>
              <a:off x="5261285" y="2274608"/>
              <a:ext cx="40241" cy="28389"/>
            </a:xfrm>
            <a:custGeom>
              <a:avLst/>
              <a:gdLst>
                <a:gd name="T0" fmla="*/ 9 w 10"/>
                <a:gd name="T1" fmla="*/ 1 h 7"/>
                <a:gd name="T2" fmla="*/ 0 w 10"/>
                <a:gd name="T3" fmla="*/ 5 h 7"/>
                <a:gd name="T4" fmla="*/ 6 w 10"/>
                <a:gd name="T5" fmla="*/ 5 h 7"/>
                <a:gd name="T6" fmla="*/ 9 w 10"/>
                <a:gd name="T7" fmla="*/ 1 h 7"/>
                <a:gd name="T8" fmla="*/ 9 w 10"/>
                <a:gd name="T9" fmla="*/ 1 h 7"/>
              </a:gdLst>
              <a:ahLst/>
              <a:cxnLst>
                <a:cxn ang="0">
                  <a:pos x="T0" y="T1"/>
                </a:cxn>
                <a:cxn ang="0">
                  <a:pos x="T2" y="T3"/>
                </a:cxn>
                <a:cxn ang="0">
                  <a:pos x="T4" y="T5"/>
                </a:cxn>
                <a:cxn ang="0">
                  <a:pos x="T6" y="T7"/>
                </a:cxn>
                <a:cxn ang="0">
                  <a:pos x="T8" y="T9"/>
                </a:cxn>
              </a:cxnLst>
              <a:rect l="0" t="0" r="r" b="b"/>
              <a:pathLst>
                <a:path w="10" h="7">
                  <a:moveTo>
                    <a:pt x="9" y="1"/>
                  </a:moveTo>
                  <a:cubicBezTo>
                    <a:pt x="8" y="1"/>
                    <a:pt x="0" y="5"/>
                    <a:pt x="0" y="5"/>
                  </a:cubicBezTo>
                  <a:cubicBezTo>
                    <a:pt x="2" y="6"/>
                    <a:pt x="5" y="7"/>
                    <a:pt x="6" y="5"/>
                  </a:cubicBezTo>
                  <a:cubicBezTo>
                    <a:pt x="7" y="4"/>
                    <a:pt x="9" y="0"/>
                    <a:pt x="9" y="1"/>
                  </a:cubicBezTo>
                  <a:cubicBezTo>
                    <a:pt x="7" y="1"/>
                    <a:pt x="10" y="0"/>
                    <a:pt x="9" y="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532" name="Freeform 580">
              <a:extLst>
                <a:ext uri="{FF2B5EF4-FFF2-40B4-BE49-F238E27FC236}">
                  <a16:creationId xmlns:a16="http://schemas.microsoft.com/office/drawing/2014/main" id="{249FA4A9-2297-E7F3-AC15-0B48CCA9216E}"/>
                </a:ext>
              </a:extLst>
            </p:cNvPr>
            <p:cNvSpPr>
              <a:spLocks/>
            </p:cNvSpPr>
            <p:nvPr/>
          </p:nvSpPr>
          <p:spPr bwMode="auto">
            <a:xfrm>
              <a:off x="5191534" y="2212152"/>
              <a:ext cx="144869" cy="70974"/>
            </a:xfrm>
            <a:custGeom>
              <a:avLst/>
              <a:gdLst>
                <a:gd name="T0" fmla="*/ 30 w 37"/>
                <a:gd name="T1" fmla="*/ 12 h 17"/>
                <a:gd name="T2" fmla="*/ 27 w 37"/>
                <a:gd name="T3" fmla="*/ 13 h 17"/>
                <a:gd name="T4" fmla="*/ 26 w 37"/>
                <a:gd name="T5" fmla="*/ 10 h 17"/>
                <a:gd name="T6" fmla="*/ 23 w 37"/>
                <a:gd name="T7" fmla="*/ 8 h 17"/>
                <a:gd name="T8" fmla="*/ 22 w 37"/>
                <a:gd name="T9" fmla="*/ 10 h 17"/>
                <a:gd name="T10" fmla="*/ 21 w 37"/>
                <a:gd name="T11" fmla="*/ 9 h 17"/>
                <a:gd name="T12" fmla="*/ 20 w 37"/>
                <a:gd name="T13" fmla="*/ 13 h 17"/>
                <a:gd name="T14" fmla="*/ 17 w 37"/>
                <a:gd name="T15" fmla="*/ 14 h 17"/>
                <a:gd name="T16" fmla="*/ 16 w 37"/>
                <a:gd name="T17" fmla="*/ 16 h 17"/>
                <a:gd name="T18" fmla="*/ 12 w 37"/>
                <a:gd name="T19" fmla="*/ 17 h 17"/>
                <a:gd name="T20" fmla="*/ 10 w 37"/>
                <a:gd name="T21" fmla="*/ 15 h 17"/>
                <a:gd name="T22" fmla="*/ 5 w 37"/>
                <a:gd name="T23" fmla="*/ 16 h 17"/>
                <a:gd name="T24" fmla="*/ 1 w 37"/>
                <a:gd name="T25" fmla="*/ 17 h 17"/>
                <a:gd name="T26" fmla="*/ 2 w 37"/>
                <a:gd name="T27" fmla="*/ 13 h 17"/>
                <a:gd name="T28" fmla="*/ 0 w 37"/>
                <a:gd name="T29" fmla="*/ 14 h 17"/>
                <a:gd name="T30" fmla="*/ 6 w 37"/>
                <a:gd name="T31" fmla="*/ 12 h 17"/>
                <a:gd name="T32" fmla="*/ 9 w 37"/>
                <a:gd name="T33" fmla="*/ 10 h 17"/>
                <a:gd name="T34" fmla="*/ 13 w 37"/>
                <a:gd name="T35" fmla="*/ 7 h 17"/>
                <a:gd name="T36" fmla="*/ 18 w 37"/>
                <a:gd name="T37" fmla="*/ 3 h 17"/>
                <a:gd name="T38" fmla="*/ 24 w 37"/>
                <a:gd name="T39" fmla="*/ 3 h 17"/>
                <a:gd name="T40" fmla="*/ 30 w 37"/>
                <a:gd name="T41" fmla="*/ 3 h 17"/>
                <a:gd name="T42" fmla="*/ 32 w 37"/>
                <a:gd name="T43" fmla="*/ 0 h 17"/>
                <a:gd name="T44" fmla="*/ 36 w 37"/>
                <a:gd name="T45" fmla="*/ 2 h 17"/>
                <a:gd name="T46" fmla="*/ 34 w 37"/>
                <a:gd name="T47" fmla="*/ 4 h 17"/>
                <a:gd name="T48" fmla="*/ 34 w 37"/>
                <a:gd name="T49" fmla="*/ 7 h 17"/>
                <a:gd name="T50" fmla="*/ 35 w 37"/>
                <a:gd name="T51" fmla="*/ 9 h 17"/>
                <a:gd name="T52" fmla="*/ 31 w 37"/>
                <a:gd name="T53" fmla="*/ 10 h 17"/>
                <a:gd name="T54" fmla="*/ 30 w 37"/>
                <a:gd name="T55" fmla="*/ 12 h 17"/>
                <a:gd name="T56" fmla="*/ 30 w 37"/>
                <a:gd name="T57" fmla="*/ 1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7" h="17">
                  <a:moveTo>
                    <a:pt x="30" y="12"/>
                  </a:moveTo>
                  <a:cubicBezTo>
                    <a:pt x="29" y="13"/>
                    <a:pt x="27" y="13"/>
                    <a:pt x="27" y="13"/>
                  </a:cubicBezTo>
                  <a:cubicBezTo>
                    <a:pt x="24" y="13"/>
                    <a:pt x="25" y="11"/>
                    <a:pt x="26" y="10"/>
                  </a:cubicBezTo>
                  <a:cubicBezTo>
                    <a:pt x="27" y="8"/>
                    <a:pt x="24" y="7"/>
                    <a:pt x="23" y="8"/>
                  </a:cubicBezTo>
                  <a:cubicBezTo>
                    <a:pt x="23" y="9"/>
                    <a:pt x="23" y="10"/>
                    <a:pt x="22" y="10"/>
                  </a:cubicBezTo>
                  <a:cubicBezTo>
                    <a:pt x="22" y="10"/>
                    <a:pt x="21" y="10"/>
                    <a:pt x="21" y="9"/>
                  </a:cubicBezTo>
                  <a:cubicBezTo>
                    <a:pt x="20" y="10"/>
                    <a:pt x="21" y="12"/>
                    <a:pt x="20" y="13"/>
                  </a:cubicBezTo>
                  <a:cubicBezTo>
                    <a:pt x="19" y="15"/>
                    <a:pt x="18" y="13"/>
                    <a:pt x="17" y="14"/>
                  </a:cubicBezTo>
                  <a:cubicBezTo>
                    <a:pt x="16" y="14"/>
                    <a:pt x="17" y="16"/>
                    <a:pt x="16" y="16"/>
                  </a:cubicBezTo>
                  <a:cubicBezTo>
                    <a:pt x="16" y="17"/>
                    <a:pt x="13" y="17"/>
                    <a:pt x="12" y="17"/>
                  </a:cubicBezTo>
                  <a:cubicBezTo>
                    <a:pt x="11" y="16"/>
                    <a:pt x="11" y="14"/>
                    <a:pt x="10" y="15"/>
                  </a:cubicBezTo>
                  <a:cubicBezTo>
                    <a:pt x="8" y="16"/>
                    <a:pt x="7" y="16"/>
                    <a:pt x="5" y="16"/>
                  </a:cubicBezTo>
                  <a:cubicBezTo>
                    <a:pt x="4" y="16"/>
                    <a:pt x="2" y="17"/>
                    <a:pt x="1" y="17"/>
                  </a:cubicBezTo>
                  <a:cubicBezTo>
                    <a:pt x="0" y="17"/>
                    <a:pt x="3" y="14"/>
                    <a:pt x="2" y="13"/>
                  </a:cubicBezTo>
                  <a:cubicBezTo>
                    <a:pt x="2" y="13"/>
                    <a:pt x="1" y="14"/>
                    <a:pt x="0" y="14"/>
                  </a:cubicBezTo>
                  <a:cubicBezTo>
                    <a:pt x="0" y="13"/>
                    <a:pt x="5" y="12"/>
                    <a:pt x="6" y="12"/>
                  </a:cubicBezTo>
                  <a:cubicBezTo>
                    <a:pt x="8" y="12"/>
                    <a:pt x="8" y="11"/>
                    <a:pt x="9" y="10"/>
                  </a:cubicBezTo>
                  <a:cubicBezTo>
                    <a:pt x="11" y="8"/>
                    <a:pt x="12" y="8"/>
                    <a:pt x="13" y="7"/>
                  </a:cubicBezTo>
                  <a:cubicBezTo>
                    <a:pt x="15" y="5"/>
                    <a:pt x="16" y="3"/>
                    <a:pt x="18" y="3"/>
                  </a:cubicBezTo>
                  <a:cubicBezTo>
                    <a:pt x="20" y="2"/>
                    <a:pt x="22" y="2"/>
                    <a:pt x="24" y="3"/>
                  </a:cubicBezTo>
                  <a:cubicBezTo>
                    <a:pt x="26" y="3"/>
                    <a:pt x="29" y="4"/>
                    <a:pt x="30" y="3"/>
                  </a:cubicBezTo>
                  <a:cubicBezTo>
                    <a:pt x="31" y="2"/>
                    <a:pt x="30" y="0"/>
                    <a:pt x="32" y="0"/>
                  </a:cubicBezTo>
                  <a:cubicBezTo>
                    <a:pt x="32" y="0"/>
                    <a:pt x="36" y="1"/>
                    <a:pt x="36" y="2"/>
                  </a:cubicBezTo>
                  <a:cubicBezTo>
                    <a:pt x="37" y="2"/>
                    <a:pt x="34" y="3"/>
                    <a:pt x="34" y="4"/>
                  </a:cubicBezTo>
                  <a:cubicBezTo>
                    <a:pt x="34" y="5"/>
                    <a:pt x="37" y="6"/>
                    <a:pt x="34" y="7"/>
                  </a:cubicBezTo>
                  <a:cubicBezTo>
                    <a:pt x="33" y="8"/>
                    <a:pt x="36" y="9"/>
                    <a:pt x="35" y="9"/>
                  </a:cubicBezTo>
                  <a:cubicBezTo>
                    <a:pt x="33" y="10"/>
                    <a:pt x="32" y="10"/>
                    <a:pt x="31" y="10"/>
                  </a:cubicBezTo>
                  <a:cubicBezTo>
                    <a:pt x="31" y="11"/>
                    <a:pt x="31" y="11"/>
                    <a:pt x="30" y="12"/>
                  </a:cubicBezTo>
                  <a:cubicBezTo>
                    <a:pt x="29" y="13"/>
                    <a:pt x="31" y="11"/>
                    <a:pt x="30" y="12"/>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533" name="Freeform 581">
              <a:extLst>
                <a:ext uri="{FF2B5EF4-FFF2-40B4-BE49-F238E27FC236}">
                  <a16:creationId xmlns:a16="http://schemas.microsoft.com/office/drawing/2014/main" id="{3BC18539-53B5-1C85-E79E-914F8EDF2AC0}"/>
                </a:ext>
              </a:extLst>
            </p:cNvPr>
            <p:cNvSpPr>
              <a:spLocks/>
            </p:cNvSpPr>
            <p:nvPr/>
          </p:nvSpPr>
          <p:spPr bwMode="auto">
            <a:xfrm>
              <a:off x="5348475" y="2240539"/>
              <a:ext cx="30852" cy="8517"/>
            </a:xfrm>
            <a:custGeom>
              <a:avLst/>
              <a:gdLst>
                <a:gd name="T0" fmla="*/ 6 w 8"/>
                <a:gd name="T1" fmla="*/ 2 h 2"/>
                <a:gd name="T2" fmla="*/ 3 w 8"/>
                <a:gd name="T3" fmla="*/ 0 h 2"/>
                <a:gd name="T4" fmla="*/ 6 w 8"/>
                <a:gd name="T5" fmla="*/ 2 h 2"/>
              </a:gdLst>
              <a:ahLst/>
              <a:cxnLst>
                <a:cxn ang="0">
                  <a:pos x="T0" y="T1"/>
                </a:cxn>
                <a:cxn ang="0">
                  <a:pos x="T2" y="T3"/>
                </a:cxn>
                <a:cxn ang="0">
                  <a:pos x="T4" y="T5"/>
                </a:cxn>
              </a:cxnLst>
              <a:rect l="0" t="0" r="r" b="b"/>
              <a:pathLst>
                <a:path w="8" h="2">
                  <a:moveTo>
                    <a:pt x="6" y="2"/>
                  </a:moveTo>
                  <a:cubicBezTo>
                    <a:pt x="4" y="2"/>
                    <a:pt x="0" y="1"/>
                    <a:pt x="3" y="0"/>
                  </a:cubicBezTo>
                  <a:cubicBezTo>
                    <a:pt x="5" y="0"/>
                    <a:pt x="8" y="2"/>
                    <a:pt x="6" y="2"/>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534" name="Freeform 582">
              <a:extLst>
                <a:ext uri="{FF2B5EF4-FFF2-40B4-BE49-F238E27FC236}">
                  <a16:creationId xmlns:a16="http://schemas.microsoft.com/office/drawing/2014/main" id="{4058EFC6-57B4-83BE-228D-653C3C1C23C0}"/>
                </a:ext>
              </a:extLst>
            </p:cNvPr>
            <p:cNvSpPr>
              <a:spLocks/>
            </p:cNvSpPr>
            <p:nvPr/>
          </p:nvSpPr>
          <p:spPr bwMode="auto">
            <a:xfrm>
              <a:off x="5375303" y="2182343"/>
              <a:ext cx="83166" cy="41164"/>
            </a:xfrm>
            <a:custGeom>
              <a:avLst/>
              <a:gdLst>
                <a:gd name="T0" fmla="*/ 7 w 21"/>
                <a:gd name="T1" fmla="*/ 9 h 10"/>
                <a:gd name="T2" fmla="*/ 2 w 21"/>
                <a:gd name="T3" fmla="*/ 4 h 10"/>
                <a:gd name="T4" fmla="*/ 9 w 21"/>
                <a:gd name="T5" fmla="*/ 2 h 10"/>
                <a:gd name="T6" fmla="*/ 17 w 21"/>
                <a:gd name="T7" fmla="*/ 0 h 10"/>
                <a:gd name="T8" fmla="*/ 19 w 21"/>
                <a:gd name="T9" fmla="*/ 2 h 10"/>
                <a:gd name="T10" fmla="*/ 14 w 21"/>
                <a:gd name="T11" fmla="*/ 4 h 10"/>
                <a:gd name="T12" fmla="*/ 15 w 21"/>
                <a:gd name="T13" fmla="*/ 7 h 10"/>
                <a:gd name="T14" fmla="*/ 7 w 21"/>
                <a:gd name="T15" fmla="*/ 9 h 10"/>
                <a:gd name="T16" fmla="*/ 7 w 21"/>
                <a:gd name="T17"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0">
                  <a:moveTo>
                    <a:pt x="7" y="9"/>
                  </a:moveTo>
                  <a:cubicBezTo>
                    <a:pt x="6" y="9"/>
                    <a:pt x="0" y="6"/>
                    <a:pt x="2" y="4"/>
                  </a:cubicBezTo>
                  <a:cubicBezTo>
                    <a:pt x="4" y="2"/>
                    <a:pt x="7" y="2"/>
                    <a:pt x="9" y="2"/>
                  </a:cubicBezTo>
                  <a:cubicBezTo>
                    <a:pt x="12" y="1"/>
                    <a:pt x="15" y="0"/>
                    <a:pt x="17" y="0"/>
                  </a:cubicBezTo>
                  <a:cubicBezTo>
                    <a:pt x="18" y="0"/>
                    <a:pt x="21" y="1"/>
                    <a:pt x="19" y="2"/>
                  </a:cubicBezTo>
                  <a:cubicBezTo>
                    <a:pt x="18" y="3"/>
                    <a:pt x="15" y="2"/>
                    <a:pt x="14" y="4"/>
                  </a:cubicBezTo>
                  <a:cubicBezTo>
                    <a:pt x="14" y="4"/>
                    <a:pt x="19" y="6"/>
                    <a:pt x="15" y="7"/>
                  </a:cubicBezTo>
                  <a:cubicBezTo>
                    <a:pt x="13" y="8"/>
                    <a:pt x="10" y="10"/>
                    <a:pt x="7" y="9"/>
                  </a:cubicBezTo>
                  <a:cubicBezTo>
                    <a:pt x="5" y="9"/>
                    <a:pt x="9" y="10"/>
                    <a:pt x="7" y="9"/>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535" name="Freeform 583">
              <a:extLst>
                <a:ext uri="{FF2B5EF4-FFF2-40B4-BE49-F238E27FC236}">
                  <a16:creationId xmlns:a16="http://schemas.microsoft.com/office/drawing/2014/main" id="{6C559FDE-95B0-2300-6063-8D1C582AD074}"/>
                </a:ext>
              </a:extLst>
            </p:cNvPr>
            <p:cNvSpPr>
              <a:spLocks/>
            </p:cNvSpPr>
            <p:nvPr/>
          </p:nvSpPr>
          <p:spPr bwMode="auto">
            <a:xfrm>
              <a:off x="5340426" y="2190859"/>
              <a:ext cx="30852" cy="17034"/>
            </a:xfrm>
            <a:custGeom>
              <a:avLst/>
              <a:gdLst>
                <a:gd name="T0" fmla="*/ 6 w 8"/>
                <a:gd name="T1" fmla="*/ 4 h 4"/>
                <a:gd name="T2" fmla="*/ 3 w 8"/>
                <a:gd name="T3" fmla="*/ 0 h 4"/>
                <a:gd name="T4" fmla="*/ 6 w 8"/>
                <a:gd name="T5" fmla="*/ 4 h 4"/>
              </a:gdLst>
              <a:ahLst/>
              <a:cxnLst>
                <a:cxn ang="0">
                  <a:pos x="T0" y="T1"/>
                </a:cxn>
                <a:cxn ang="0">
                  <a:pos x="T2" y="T3"/>
                </a:cxn>
                <a:cxn ang="0">
                  <a:pos x="T4" y="T5"/>
                </a:cxn>
              </a:cxnLst>
              <a:rect l="0" t="0" r="r" b="b"/>
              <a:pathLst>
                <a:path w="8" h="4">
                  <a:moveTo>
                    <a:pt x="6" y="4"/>
                  </a:moveTo>
                  <a:cubicBezTo>
                    <a:pt x="4" y="4"/>
                    <a:pt x="0" y="0"/>
                    <a:pt x="3" y="0"/>
                  </a:cubicBezTo>
                  <a:cubicBezTo>
                    <a:pt x="6" y="0"/>
                    <a:pt x="8" y="3"/>
                    <a:pt x="6" y="4"/>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536" name="Freeform 584">
              <a:extLst>
                <a:ext uri="{FF2B5EF4-FFF2-40B4-BE49-F238E27FC236}">
                  <a16:creationId xmlns:a16="http://schemas.microsoft.com/office/drawing/2014/main" id="{DC63B4C6-7922-A890-A9BA-5905084AB419}"/>
                </a:ext>
              </a:extLst>
            </p:cNvPr>
            <p:cNvSpPr>
              <a:spLocks/>
            </p:cNvSpPr>
            <p:nvPr/>
          </p:nvSpPr>
          <p:spPr bwMode="auto">
            <a:xfrm>
              <a:off x="5383351" y="2152533"/>
              <a:ext cx="83166" cy="29809"/>
            </a:xfrm>
            <a:custGeom>
              <a:avLst/>
              <a:gdLst>
                <a:gd name="T0" fmla="*/ 1 w 21"/>
                <a:gd name="T1" fmla="*/ 5 h 7"/>
                <a:gd name="T2" fmla="*/ 4 w 21"/>
                <a:gd name="T3" fmla="*/ 4 h 7"/>
                <a:gd name="T4" fmla="*/ 9 w 21"/>
                <a:gd name="T5" fmla="*/ 1 h 7"/>
                <a:gd name="T6" fmla="*/ 18 w 21"/>
                <a:gd name="T7" fmla="*/ 3 h 7"/>
                <a:gd name="T8" fmla="*/ 11 w 21"/>
                <a:gd name="T9" fmla="*/ 6 h 7"/>
                <a:gd name="T10" fmla="*/ 6 w 21"/>
                <a:gd name="T11" fmla="*/ 6 h 7"/>
                <a:gd name="T12" fmla="*/ 1 w 21"/>
                <a:gd name="T13" fmla="*/ 5 h 7"/>
                <a:gd name="T14" fmla="*/ 1 w 21"/>
                <a:gd name="T15" fmla="*/ 5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7">
                  <a:moveTo>
                    <a:pt x="1" y="5"/>
                  </a:moveTo>
                  <a:cubicBezTo>
                    <a:pt x="0" y="5"/>
                    <a:pt x="3" y="4"/>
                    <a:pt x="4" y="4"/>
                  </a:cubicBezTo>
                  <a:cubicBezTo>
                    <a:pt x="6" y="3"/>
                    <a:pt x="7" y="2"/>
                    <a:pt x="9" y="1"/>
                  </a:cubicBezTo>
                  <a:cubicBezTo>
                    <a:pt x="12" y="0"/>
                    <a:pt x="15" y="1"/>
                    <a:pt x="18" y="3"/>
                  </a:cubicBezTo>
                  <a:cubicBezTo>
                    <a:pt x="21" y="6"/>
                    <a:pt x="12" y="6"/>
                    <a:pt x="11" y="6"/>
                  </a:cubicBezTo>
                  <a:cubicBezTo>
                    <a:pt x="9" y="6"/>
                    <a:pt x="8" y="7"/>
                    <a:pt x="6" y="6"/>
                  </a:cubicBezTo>
                  <a:cubicBezTo>
                    <a:pt x="4" y="5"/>
                    <a:pt x="2" y="6"/>
                    <a:pt x="1" y="5"/>
                  </a:cubicBezTo>
                  <a:cubicBezTo>
                    <a:pt x="0" y="4"/>
                    <a:pt x="2" y="6"/>
                    <a:pt x="1" y="5"/>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537" name="Freeform 585">
              <a:extLst>
                <a:ext uri="{FF2B5EF4-FFF2-40B4-BE49-F238E27FC236}">
                  <a16:creationId xmlns:a16="http://schemas.microsoft.com/office/drawing/2014/main" id="{4595F0FB-F966-FEC7-335A-7AEB839B08A5}"/>
                </a:ext>
              </a:extLst>
            </p:cNvPr>
            <p:cNvSpPr>
              <a:spLocks/>
            </p:cNvSpPr>
            <p:nvPr/>
          </p:nvSpPr>
          <p:spPr bwMode="auto">
            <a:xfrm>
              <a:off x="5584557" y="2240539"/>
              <a:ext cx="109992" cy="79492"/>
            </a:xfrm>
            <a:custGeom>
              <a:avLst/>
              <a:gdLst>
                <a:gd name="T0" fmla="*/ 22 w 28"/>
                <a:gd name="T1" fmla="*/ 19 h 19"/>
                <a:gd name="T2" fmla="*/ 15 w 28"/>
                <a:gd name="T3" fmla="*/ 19 h 19"/>
                <a:gd name="T4" fmla="*/ 15 w 28"/>
                <a:gd name="T5" fmla="*/ 17 h 19"/>
                <a:gd name="T6" fmla="*/ 12 w 28"/>
                <a:gd name="T7" fmla="*/ 15 h 19"/>
                <a:gd name="T8" fmla="*/ 17 w 28"/>
                <a:gd name="T9" fmla="*/ 13 h 19"/>
                <a:gd name="T10" fmla="*/ 16 w 28"/>
                <a:gd name="T11" fmla="*/ 12 h 19"/>
                <a:gd name="T12" fmla="*/ 9 w 28"/>
                <a:gd name="T13" fmla="*/ 13 h 19"/>
                <a:gd name="T14" fmla="*/ 2 w 28"/>
                <a:gd name="T15" fmla="*/ 13 h 19"/>
                <a:gd name="T16" fmla="*/ 1 w 28"/>
                <a:gd name="T17" fmla="*/ 12 h 19"/>
                <a:gd name="T18" fmla="*/ 7 w 28"/>
                <a:gd name="T19" fmla="*/ 10 h 19"/>
                <a:gd name="T20" fmla="*/ 4 w 28"/>
                <a:gd name="T21" fmla="*/ 8 h 19"/>
                <a:gd name="T22" fmla="*/ 7 w 28"/>
                <a:gd name="T23" fmla="*/ 6 h 19"/>
                <a:gd name="T24" fmla="*/ 3 w 28"/>
                <a:gd name="T25" fmla="*/ 6 h 19"/>
                <a:gd name="T26" fmla="*/ 7 w 28"/>
                <a:gd name="T27" fmla="*/ 4 h 19"/>
                <a:gd name="T28" fmla="*/ 13 w 28"/>
                <a:gd name="T29" fmla="*/ 8 h 19"/>
                <a:gd name="T30" fmla="*/ 16 w 28"/>
                <a:gd name="T31" fmla="*/ 9 h 19"/>
                <a:gd name="T32" fmla="*/ 13 w 28"/>
                <a:gd name="T33" fmla="*/ 7 h 19"/>
                <a:gd name="T34" fmla="*/ 14 w 28"/>
                <a:gd name="T35" fmla="*/ 5 h 19"/>
                <a:gd name="T36" fmla="*/ 11 w 28"/>
                <a:gd name="T37" fmla="*/ 4 h 19"/>
                <a:gd name="T38" fmla="*/ 11 w 28"/>
                <a:gd name="T39" fmla="*/ 2 h 19"/>
                <a:gd name="T40" fmla="*/ 7 w 28"/>
                <a:gd name="T41" fmla="*/ 3 h 19"/>
                <a:gd name="T42" fmla="*/ 13 w 28"/>
                <a:gd name="T43" fmla="*/ 1 h 19"/>
                <a:gd name="T44" fmla="*/ 12 w 28"/>
                <a:gd name="T45" fmla="*/ 2 h 19"/>
                <a:gd name="T46" fmla="*/ 15 w 28"/>
                <a:gd name="T47" fmla="*/ 3 h 19"/>
                <a:gd name="T48" fmla="*/ 21 w 28"/>
                <a:gd name="T49" fmla="*/ 2 h 19"/>
                <a:gd name="T50" fmla="*/ 26 w 28"/>
                <a:gd name="T51" fmla="*/ 8 h 19"/>
                <a:gd name="T52" fmla="*/ 27 w 28"/>
                <a:gd name="T53" fmla="*/ 12 h 19"/>
                <a:gd name="T54" fmla="*/ 26 w 28"/>
                <a:gd name="T55" fmla="*/ 14 h 19"/>
                <a:gd name="T56" fmla="*/ 26 w 28"/>
                <a:gd name="T57" fmla="*/ 17 h 19"/>
                <a:gd name="T58" fmla="*/ 22 w 28"/>
                <a:gd name="T5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8" h="19">
                  <a:moveTo>
                    <a:pt x="22" y="19"/>
                  </a:moveTo>
                  <a:cubicBezTo>
                    <a:pt x="20" y="19"/>
                    <a:pt x="17" y="19"/>
                    <a:pt x="15" y="19"/>
                  </a:cubicBezTo>
                  <a:cubicBezTo>
                    <a:pt x="12" y="19"/>
                    <a:pt x="15" y="18"/>
                    <a:pt x="15" y="17"/>
                  </a:cubicBezTo>
                  <a:cubicBezTo>
                    <a:pt x="16" y="16"/>
                    <a:pt x="11" y="16"/>
                    <a:pt x="12" y="15"/>
                  </a:cubicBezTo>
                  <a:cubicBezTo>
                    <a:pt x="13" y="14"/>
                    <a:pt x="15" y="13"/>
                    <a:pt x="17" y="13"/>
                  </a:cubicBezTo>
                  <a:cubicBezTo>
                    <a:pt x="18" y="12"/>
                    <a:pt x="17" y="12"/>
                    <a:pt x="16" y="12"/>
                  </a:cubicBezTo>
                  <a:cubicBezTo>
                    <a:pt x="14" y="11"/>
                    <a:pt x="12" y="12"/>
                    <a:pt x="9" y="13"/>
                  </a:cubicBezTo>
                  <a:cubicBezTo>
                    <a:pt x="7" y="13"/>
                    <a:pt x="5" y="13"/>
                    <a:pt x="2" y="13"/>
                  </a:cubicBezTo>
                  <a:cubicBezTo>
                    <a:pt x="2" y="14"/>
                    <a:pt x="0" y="14"/>
                    <a:pt x="1" y="12"/>
                  </a:cubicBezTo>
                  <a:cubicBezTo>
                    <a:pt x="3" y="10"/>
                    <a:pt x="5" y="11"/>
                    <a:pt x="7" y="10"/>
                  </a:cubicBezTo>
                  <a:cubicBezTo>
                    <a:pt x="11" y="9"/>
                    <a:pt x="4" y="9"/>
                    <a:pt x="4" y="8"/>
                  </a:cubicBezTo>
                  <a:cubicBezTo>
                    <a:pt x="3" y="8"/>
                    <a:pt x="7" y="6"/>
                    <a:pt x="7" y="6"/>
                  </a:cubicBezTo>
                  <a:cubicBezTo>
                    <a:pt x="7" y="6"/>
                    <a:pt x="4" y="6"/>
                    <a:pt x="3" y="6"/>
                  </a:cubicBezTo>
                  <a:cubicBezTo>
                    <a:pt x="3" y="5"/>
                    <a:pt x="6" y="4"/>
                    <a:pt x="7" y="4"/>
                  </a:cubicBezTo>
                  <a:cubicBezTo>
                    <a:pt x="9" y="4"/>
                    <a:pt x="11" y="7"/>
                    <a:pt x="13" y="8"/>
                  </a:cubicBezTo>
                  <a:cubicBezTo>
                    <a:pt x="14" y="8"/>
                    <a:pt x="15" y="10"/>
                    <a:pt x="16" y="9"/>
                  </a:cubicBezTo>
                  <a:cubicBezTo>
                    <a:pt x="19" y="7"/>
                    <a:pt x="13" y="7"/>
                    <a:pt x="13" y="7"/>
                  </a:cubicBezTo>
                  <a:cubicBezTo>
                    <a:pt x="14" y="7"/>
                    <a:pt x="18" y="6"/>
                    <a:pt x="14" y="5"/>
                  </a:cubicBezTo>
                  <a:cubicBezTo>
                    <a:pt x="13" y="5"/>
                    <a:pt x="12" y="5"/>
                    <a:pt x="11" y="4"/>
                  </a:cubicBezTo>
                  <a:cubicBezTo>
                    <a:pt x="9" y="3"/>
                    <a:pt x="11" y="3"/>
                    <a:pt x="11" y="2"/>
                  </a:cubicBezTo>
                  <a:cubicBezTo>
                    <a:pt x="10" y="2"/>
                    <a:pt x="7" y="3"/>
                    <a:pt x="7" y="3"/>
                  </a:cubicBezTo>
                  <a:cubicBezTo>
                    <a:pt x="6" y="2"/>
                    <a:pt x="13" y="1"/>
                    <a:pt x="13" y="1"/>
                  </a:cubicBezTo>
                  <a:cubicBezTo>
                    <a:pt x="13" y="1"/>
                    <a:pt x="12" y="2"/>
                    <a:pt x="12" y="2"/>
                  </a:cubicBezTo>
                  <a:cubicBezTo>
                    <a:pt x="11" y="3"/>
                    <a:pt x="14" y="3"/>
                    <a:pt x="15" y="3"/>
                  </a:cubicBezTo>
                  <a:cubicBezTo>
                    <a:pt x="18" y="4"/>
                    <a:pt x="19" y="4"/>
                    <a:pt x="21" y="2"/>
                  </a:cubicBezTo>
                  <a:cubicBezTo>
                    <a:pt x="24" y="0"/>
                    <a:pt x="27" y="6"/>
                    <a:pt x="26" y="8"/>
                  </a:cubicBezTo>
                  <a:cubicBezTo>
                    <a:pt x="26" y="10"/>
                    <a:pt x="26" y="11"/>
                    <a:pt x="27" y="12"/>
                  </a:cubicBezTo>
                  <a:cubicBezTo>
                    <a:pt x="28" y="14"/>
                    <a:pt x="28" y="15"/>
                    <a:pt x="26" y="14"/>
                  </a:cubicBezTo>
                  <a:cubicBezTo>
                    <a:pt x="24" y="12"/>
                    <a:pt x="25" y="16"/>
                    <a:pt x="26" y="17"/>
                  </a:cubicBezTo>
                  <a:cubicBezTo>
                    <a:pt x="27" y="18"/>
                    <a:pt x="23" y="19"/>
                    <a:pt x="22" y="19"/>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538" name="Freeform 586">
              <a:extLst>
                <a:ext uri="{FF2B5EF4-FFF2-40B4-BE49-F238E27FC236}">
                  <a16:creationId xmlns:a16="http://schemas.microsoft.com/office/drawing/2014/main" id="{730D3C21-7E8F-A7A1-0EF3-AFE09FB531A0}"/>
                </a:ext>
              </a:extLst>
            </p:cNvPr>
            <p:cNvSpPr>
              <a:spLocks/>
            </p:cNvSpPr>
            <p:nvPr/>
          </p:nvSpPr>
          <p:spPr bwMode="auto">
            <a:xfrm>
              <a:off x="5572485" y="2278866"/>
              <a:ext cx="34876" cy="11355"/>
            </a:xfrm>
            <a:custGeom>
              <a:avLst/>
              <a:gdLst>
                <a:gd name="T0" fmla="*/ 1 w 9"/>
                <a:gd name="T1" fmla="*/ 3 h 3"/>
                <a:gd name="T2" fmla="*/ 7 w 9"/>
                <a:gd name="T3" fmla="*/ 0 h 3"/>
                <a:gd name="T4" fmla="*/ 1 w 9"/>
                <a:gd name="T5" fmla="*/ 3 h 3"/>
              </a:gdLst>
              <a:ahLst/>
              <a:cxnLst>
                <a:cxn ang="0">
                  <a:pos x="T0" y="T1"/>
                </a:cxn>
                <a:cxn ang="0">
                  <a:pos x="T2" y="T3"/>
                </a:cxn>
                <a:cxn ang="0">
                  <a:pos x="T4" y="T5"/>
                </a:cxn>
              </a:cxnLst>
              <a:rect l="0" t="0" r="r" b="b"/>
              <a:pathLst>
                <a:path w="9" h="3">
                  <a:moveTo>
                    <a:pt x="1" y="3"/>
                  </a:moveTo>
                  <a:cubicBezTo>
                    <a:pt x="4" y="2"/>
                    <a:pt x="9" y="0"/>
                    <a:pt x="7" y="0"/>
                  </a:cubicBezTo>
                  <a:cubicBezTo>
                    <a:pt x="4" y="0"/>
                    <a:pt x="0" y="3"/>
                    <a:pt x="1" y="3"/>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539" name="Freeform 587">
              <a:extLst>
                <a:ext uri="{FF2B5EF4-FFF2-40B4-BE49-F238E27FC236}">
                  <a16:creationId xmlns:a16="http://schemas.microsoft.com/office/drawing/2014/main" id="{F5C9AB68-DF4F-8555-79E1-33984309864C}"/>
                </a:ext>
              </a:extLst>
            </p:cNvPr>
            <p:cNvSpPr>
              <a:spLocks/>
            </p:cNvSpPr>
            <p:nvPr/>
          </p:nvSpPr>
          <p:spPr bwMode="auto">
            <a:xfrm>
              <a:off x="5564437" y="2274608"/>
              <a:ext cx="32193" cy="8517"/>
            </a:xfrm>
            <a:custGeom>
              <a:avLst/>
              <a:gdLst>
                <a:gd name="T0" fmla="*/ 1 w 8"/>
                <a:gd name="T1" fmla="*/ 2 h 2"/>
                <a:gd name="T2" fmla="*/ 6 w 8"/>
                <a:gd name="T3" fmla="*/ 0 h 2"/>
                <a:gd name="T4" fmla="*/ 1 w 8"/>
                <a:gd name="T5" fmla="*/ 2 h 2"/>
              </a:gdLst>
              <a:ahLst/>
              <a:cxnLst>
                <a:cxn ang="0">
                  <a:pos x="T0" y="T1"/>
                </a:cxn>
                <a:cxn ang="0">
                  <a:pos x="T2" y="T3"/>
                </a:cxn>
                <a:cxn ang="0">
                  <a:pos x="T4" y="T5"/>
                </a:cxn>
              </a:cxnLst>
              <a:rect l="0" t="0" r="r" b="b"/>
              <a:pathLst>
                <a:path w="8" h="2">
                  <a:moveTo>
                    <a:pt x="1" y="2"/>
                  </a:moveTo>
                  <a:cubicBezTo>
                    <a:pt x="0" y="2"/>
                    <a:pt x="4" y="0"/>
                    <a:pt x="6" y="0"/>
                  </a:cubicBezTo>
                  <a:cubicBezTo>
                    <a:pt x="8" y="0"/>
                    <a:pt x="4" y="2"/>
                    <a:pt x="1" y="2"/>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540" name="Freeform 588">
              <a:extLst>
                <a:ext uri="{FF2B5EF4-FFF2-40B4-BE49-F238E27FC236}">
                  <a16:creationId xmlns:a16="http://schemas.microsoft.com/office/drawing/2014/main" id="{BAD13582-D1FD-4AF8-C1C7-8D8186C405C5}"/>
                </a:ext>
              </a:extLst>
            </p:cNvPr>
            <p:cNvSpPr>
              <a:spLocks/>
            </p:cNvSpPr>
            <p:nvPr/>
          </p:nvSpPr>
          <p:spPr bwMode="auto">
            <a:xfrm>
              <a:off x="5548340" y="2261832"/>
              <a:ext cx="40241" cy="21293"/>
            </a:xfrm>
            <a:custGeom>
              <a:avLst/>
              <a:gdLst>
                <a:gd name="T0" fmla="*/ 2 w 10"/>
                <a:gd name="T1" fmla="*/ 3 h 5"/>
                <a:gd name="T2" fmla="*/ 10 w 10"/>
                <a:gd name="T3" fmla="*/ 1 h 5"/>
                <a:gd name="T4" fmla="*/ 2 w 10"/>
                <a:gd name="T5" fmla="*/ 3 h 5"/>
              </a:gdLst>
              <a:ahLst/>
              <a:cxnLst>
                <a:cxn ang="0">
                  <a:pos x="T0" y="T1"/>
                </a:cxn>
                <a:cxn ang="0">
                  <a:pos x="T2" y="T3"/>
                </a:cxn>
                <a:cxn ang="0">
                  <a:pos x="T4" y="T5"/>
                </a:cxn>
              </a:cxnLst>
              <a:rect l="0" t="0" r="r" b="b"/>
              <a:pathLst>
                <a:path w="10" h="5">
                  <a:moveTo>
                    <a:pt x="2" y="3"/>
                  </a:moveTo>
                  <a:cubicBezTo>
                    <a:pt x="0" y="2"/>
                    <a:pt x="10" y="0"/>
                    <a:pt x="10" y="1"/>
                  </a:cubicBezTo>
                  <a:cubicBezTo>
                    <a:pt x="10" y="2"/>
                    <a:pt x="6" y="5"/>
                    <a:pt x="2" y="3"/>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541" name="Freeform 589">
              <a:extLst>
                <a:ext uri="{FF2B5EF4-FFF2-40B4-BE49-F238E27FC236}">
                  <a16:creationId xmlns:a16="http://schemas.microsoft.com/office/drawing/2014/main" id="{52F8C8B0-F2B5-8314-8556-D6D85C663E7F}"/>
                </a:ext>
              </a:extLst>
            </p:cNvPr>
            <p:cNvSpPr>
              <a:spLocks/>
            </p:cNvSpPr>
            <p:nvPr/>
          </p:nvSpPr>
          <p:spPr bwMode="auto">
            <a:xfrm>
              <a:off x="5552365" y="2244799"/>
              <a:ext cx="28169" cy="21293"/>
            </a:xfrm>
            <a:custGeom>
              <a:avLst/>
              <a:gdLst>
                <a:gd name="T0" fmla="*/ 1 w 7"/>
                <a:gd name="T1" fmla="*/ 5 h 5"/>
                <a:gd name="T2" fmla="*/ 0 w 7"/>
                <a:gd name="T3" fmla="*/ 1 h 5"/>
                <a:gd name="T4" fmla="*/ 4 w 7"/>
                <a:gd name="T5" fmla="*/ 2 h 5"/>
                <a:gd name="T6" fmla="*/ 7 w 7"/>
                <a:gd name="T7" fmla="*/ 4 h 5"/>
                <a:gd name="T8" fmla="*/ 1 w 7"/>
                <a:gd name="T9" fmla="*/ 5 h 5"/>
                <a:gd name="T10" fmla="*/ 1 w 7"/>
                <a:gd name="T11" fmla="*/ 5 h 5"/>
              </a:gdLst>
              <a:ahLst/>
              <a:cxnLst>
                <a:cxn ang="0">
                  <a:pos x="T0" y="T1"/>
                </a:cxn>
                <a:cxn ang="0">
                  <a:pos x="T2" y="T3"/>
                </a:cxn>
                <a:cxn ang="0">
                  <a:pos x="T4" y="T5"/>
                </a:cxn>
                <a:cxn ang="0">
                  <a:pos x="T6" y="T7"/>
                </a:cxn>
                <a:cxn ang="0">
                  <a:pos x="T8" y="T9"/>
                </a:cxn>
                <a:cxn ang="0">
                  <a:pos x="T10" y="T11"/>
                </a:cxn>
              </a:cxnLst>
              <a:rect l="0" t="0" r="r" b="b"/>
              <a:pathLst>
                <a:path w="7" h="5">
                  <a:moveTo>
                    <a:pt x="1" y="5"/>
                  </a:moveTo>
                  <a:cubicBezTo>
                    <a:pt x="0" y="4"/>
                    <a:pt x="0" y="2"/>
                    <a:pt x="0" y="1"/>
                  </a:cubicBezTo>
                  <a:cubicBezTo>
                    <a:pt x="1" y="0"/>
                    <a:pt x="3" y="1"/>
                    <a:pt x="4" y="2"/>
                  </a:cubicBezTo>
                  <a:cubicBezTo>
                    <a:pt x="4" y="2"/>
                    <a:pt x="7" y="3"/>
                    <a:pt x="7" y="4"/>
                  </a:cubicBezTo>
                  <a:cubicBezTo>
                    <a:pt x="7" y="4"/>
                    <a:pt x="2" y="5"/>
                    <a:pt x="1" y="5"/>
                  </a:cubicBezTo>
                  <a:cubicBezTo>
                    <a:pt x="0" y="4"/>
                    <a:pt x="4" y="5"/>
                    <a:pt x="1" y="5"/>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542" name="Freeform 590">
              <a:extLst>
                <a:ext uri="{FF2B5EF4-FFF2-40B4-BE49-F238E27FC236}">
                  <a16:creationId xmlns:a16="http://schemas.microsoft.com/office/drawing/2014/main" id="{45CC8E83-118B-3E6E-E819-617F865E0D5F}"/>
                </a:ext>
              </a:extLst>
            </p:cNvPr>
            <p:cNvSpPr>
              <a:spLocks/>
            </p:cNvSpPr>
            <p:nvPr/>
          </p:nvSpPr>
          <p:spPr bwMode="auto">
            <a:xfrm>
              <a:off x="5513465" y="2195116"/>
              <a:ext cx="46948" cy="36908"/>
            </a:xfrm>
            <a:custGeom>
              <a:avLst/>
              <a:gdLst>
                <a:gd name="T0" fmla="*/ 8 w 12"/>
                <a:gd name="T1" fmla="*/ 8 h 9"/>
                <a:gd name="T2" fmla="*/ 3 w 12"/>
                <a:gd name="T3" fmla="*/ 1 h 9"/>
                <a:gd name="T4" fmla="*/ 8 w 12"/>
                <a:gd name="T5" fmla="*/ 8 h 9"/>
              </a:gdLst>
              <a:ahLst/>
              <a:cxnLst>
                <a:cxn ang="0">
                  <a:pos x="T0" y="T1"/>
                </a:cxn>
                <a:cxn ang="0">
                  <a:pos x="T2" y="T3"/>
                </a:cxn>
                <a:cxn ang="0">
                  <a:pos x="T4" y="T5"/>
                </a:cxn>
              </a:cxnLst>
              <a:rect l="0" t="0" r="r" b="b"/>
              <a:pathLst>
                <a:path w="12" h="9">
                  <a:moveTo>
                    <a:pt x="8" y="8"/>
                  </a:moveTo>
                  <a:cubicBezTo>
                    <a:pt x="6" y="9"/>
                    <a:pt x="0" y="0"/>
                    <a:pt x="3" y="1"/>
                  </a:cubicBezTo>
                  <a:cubicBezTo>
                    <a:pt x="6" y="3"/>
                    <a:pt x="12" y="8"/>
                    <a:pt x="8" y="8"/>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543" name="Freeform 591">
              <a:extLst>
                <a:ext uri="{FF2B5EF4-FFF2-40B4-BE49-F238E27FC236}">
                  <a16:creationId xmlns:a16="http://schemas.microsoft.com/office/drawing/2014/main" id="{FA120A90-B5AE-A385-D0F4-87C92A360E20}"/>
                </a:ext>
              </a:extLst>
            </p:cNvPr>
            <p:cNvSpPr>
              <a:spLocks/>
            </p:cNvSpPr>
            <p:nvPr/>
          </p:nvSpPr>
          <p:spPr bwMode="auto">
            <a:xfrm>
              <a:off x="5588582" y="2190859"/>
              <a:ext cx="34876" cy="12775"/>
            </a:xfrm>
            <a:custGeom>
              <a:avLst/>
              <a:gdLst>
                <a:gd name="T0" fmla="*/ 2 w 9"/>
                <a:gd name="T1" fmla="*/ 1 h 3"/>
                <a:gd name="T2" fmla="*/ 8 w 9"/>
                <a:gd name="T3" fmla="*/ 2 h 3"/>
                <a:gd name="T4" fmla="*/ 2 w 9"/>
                <a:gd name="T5" fmla="*/ 1 h 3"/>
              </a:gdLst>
              <a:ahLst/>
              <a:cxnLst>
                <a:cxn ang="0">
                  <a:pos x="T0" y="T1"/>
                </a:cxn>
                <a:cxn ang="0">
                  <a:pos x="T2" y="T3"/>
                </a:cxn>
                <a:cxn ang="0">
                  <a:pos x="T4" y="T5"/>
                </a:cxn>
              </a:cxnLst>
              <a:rect l="0" t="0" r="r" b="b"/>
              <a:pathLst>
                <a:path w="9" h="3">
                  <a:moveTo>
                    <a:pt x="2" y="1"/>
                  </a:moveTo>
                  <a:cubicBezTo>
                    <a:pt x="5" y="0"/>
                    <a:pt x="9" y="2"/>
                    <a:pt x="8" y="2"/>
                  </a:cubicBezTo>
                  <a:cubicBezTo>
                    <a:pt x="3" y="3"/>
                    <a:pt x="0" y="2"/>
                    <a:pt x="2" y="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544" name="Freeform 592">
              <a:extLst>
                <a:ext uri="{FF2B5EF4-FFF2-40B4-BE49-F238E27FC236}">
                  <a16:creationId xmlns:a16="http://schemas.microsoft.com/office/drawing/2014/main" id="{2AEEB06A-B109-98E0-15D0-0E5BB868AE5B}"/>
                </a:ext>
              </a:extLst>
            </p:cNvPr>
            <p:cNvSpPr>
              <a:spLocks/>
            </p:cNvSpPr>
            <p:nvPr/>
          </p:nvSpPr>
          <p:spPr bwMode="auto">
            <a:xfrm>
              <a:off x="5521512" y="2124143"/>
              <a:ext cx="140845" cy="79492"/>
            </a:xfrm>
            <a:custGeom>
              <a:avLst/>
              <a:gdLst>
                <a:gd name="T0" fmla="*/ 28 w 36"/>
                <a:gd name="T1" fmla="*/ 17 h 19"/>
                <a:gd name="T2" fmla="*/ 27 w 36"/>
                <a:gd name="T3" fmla="*/ 15 h 19"/>
                <a:gd name="T4" fmla="*/ 22 w 36"/>
                <a:gd name="T5" fmla="*/ 13 h 19"/>
                <a:gd name="T6" fmla="*/ 14 w 36"/>
                <a:gd name="T7" fmla="*/ 14 h 19"/>
                <a:gd name="T8" fmla="*/ 18 w 36"/>
                <a:gd name="T9" fmla="*/ 12 h 19"/>
                <a:gd name="T10" fmla="*/ 8 w 36"/>
                <a:gd name="T11" fmla="*/ 12 h 19"/>
                <a:gd name="T12" fmla="*/ 13 w 36"/>
                <a:gd name="T13" fmla="*/ 10 h 19"/>
                <a:gd name="T14" fmla="*/ 12 w 36"/>
                <a:gd name="T15" fmla="*/ 9 h 19"/>
                <a:gd name="T16" fmla="*/ 13 w 36"/>
                <a:gd name="T17" fmla="*/ 8 h 19"/>
                <a:gd name="T18" fmla="*/ 11 w 36"/>
                <a:gd name="T19" fmla="*/ 8 h 19"/>
                <a:gd name="T20" fmla="*/ 10 w 36"/>
                <a:gd name="T21" fmla="*/ 6 h 19"/>
                <a:gd name="T22" fmla="*/ 6 w 36"/>
                <a:gd name="T23" fmla="*/ 6 h 19"/>
                <a:gd name="T24" fmla="*/ 3 w 36"/>
                <a:gd name="T25" fmla="*/ 5 h 19"/>
                <a:gd name="T26" fmla="*/ 9 w 36"/>
                <a:gd name="T27" fmla="*/ 2 h 19"/>
                <a:gd name="T28" fmla="*/ 16 w 36"/>
                <a:gd name="T29" fmla="*/ 1 h 19"/>
                <a:gd name="T30" fmla="*/ 18 w 36"/>
                <a:gd name="T31" fmla="*/ 5 h 19"/>
                <a:gd name="T32" fmla="*/ 22 w 36"/>
                <a:gd name="T33" fmla="*/ 4 h 19"/>
                <a:gd name="T34" fmla="*/ 25 w 36"/>
                <a:gd name="T35" fmla="*/ 7 h 19"/>
                <a:gd name="T36" fmla="*/ 30 w 36"/>
                <a:gd name="T37" fmla="*/ 7 h 19"/>
                <a:gd name="T38" fmla="*/ 33 w 36"/>
                <a:gd name="T39" fmla="*/ 12 h 19"/>
                <a:gd name="T40" fmla="*/ 34 w 36"/>
                <a:gd name="T41" fmla="*/ 16 h 19"/>
                <a:gd name="T42" fmla="*/ 28 w 36"/>
                <a:gd name="T43" fmla="*/ 17 h 19"/>
                <a:gd name="T44" fmla="*/ 28 w 36"/>
                <a:gd name="T45" fmla="*/ 1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 h="19">
                  <a:moveTo>
                    <a:pt x="28" y="17"/>
                  </a:moveTo>
                  <a:cubicBezTo>
                    <a:pt x="27" y="17"/>
                    <a:pt x="27" y="16"/>
                    <a:pt x="27" y="15"/>
                  </a:cubicBezTo>
                  <a:cubicBezTo>
                    <a:pt x="26" y="14"/>
                    <a:pt x="23" y="13"/>
                    <a:pt x="22" y="13"/>
                  </a:cubicBezTo>
                  <a:cubicBezTo>
                    <a:pt x="21" y="13"/>
                    <a:pt x="14" y="15"/>
                    <a:pt x="14" y="14"/>
                  </a:cubicBezTo>
                  <a:cubicBezTo>
                    <a:pt x="14" y="14"/>
                    <a:pt x="18" y="12"/>
                    <a:pt x="18" y="12"/>
                  </a:cubicBezTo>
                  <a:cubicBezTo>
                    <a:pt x="15" y="11"/>
                    <a:pt x="11" y="14"/>
                    <a:pt x="8" y="12"/>
                  </a:cubicBezTo>
                  <a:cubicBezTo>
                    <a:pt x="2" y="9"/>
                    <a:pt x="13" y="10"/>
                    <a:pt x="13" y="10"/>
                  </a:cubicBezTo>
                  <a:cubicBezTo>
                    <a:pt x="13" y="10"/>
                    <a:pt x="12" y="9"/>
                    <a:pt x="12" y="9"/>
                  </a:cubicBezTo>
                  <a:cubicBezTo>
                    <a:pt x="12" y="9"/>
                    <a:pt x="13" y="8"/>
                    <a:pt x="13" y="8"/>
                  </a:cubicBezTo>
                  <a:cubicBezTo>
                    <a:pt x="14" y="7"/>
                    <a:pt x="11" y="8"/>
                    <a:pt x="11" y="8"/>
                  </a:cubicBezTo>
                  <a:cubicBezTo>
                    <a:pt x="10" y="7"/>
                    <a:pt x="12" y="6"/>
                    <a:pt x="10" y="6"/>
                  </a:cubicBezTo>
                  <a:cubicBezTo>
                    <a:pt x="9" y="6"/>
                    <a:pt x="7" y="7"/>
                    <a:pt x="6" y="6"/>
                  </a:cubicBezTo>
                  <a:cubicBezTo>
                    <a:pt x="6" y="5"/>
                    <a:pt x="4" y="6"/>
                    <a:pt x="3" y="5"/>
                  </a:cubicBezTo>
                  <a:cubicBezTo>
                    <a:pt x="0" y="0"/>
                    <a:pt x="7" y="2"/>
                    <a:pt x="9" y="2"/>
                  </a:cubicBezTo>
                  <a:cubicBezTo>
                    <a:pt x="11" y="1"/>
                    <a:pt x="14" y="0"/>
                    <a:pt x="16" y="1"/>
                  </a:cubicBezTo>
                  <a:cubicBezTo>
                    <a:pt x="19" y="2"/>
                    <a:pt x="14" y="7"/>
                    <a:pt x="18" y="5"/>
                  </a:cubicBezTo>
                  <a:cubicBezTo>
                    <a:pt x="19" y="5"/>
                    <a:pt x="21" y="3"/>
                    <a:pt x="22" y="4"/>
                  </a:cubicBezTo>
                  <a:cubicBezTo>
                    <a:pt x="23" y="5"/>
                    <a:pt x="24" y="7"/>
                    <a:pt x="25" y="7"/>
                  </a:cubicBezTo>
                  <a:cubicBezTo>
                    <a:pt x="26" y="7"/>
                    <a:pt x="29" y="6"/>
                    <a:pt x="30" y="7"/>
                  </a:cubicBezTo>
                  <a:cubicBezTo>
                    <a:pt x="32" y="8"/>
                    <a:pt x="32" y="11"/>
                    <a:pt x="33" y="12"/>
                  </a:cubicBezTo>
                  <a:cubicBezTo>
                    <a:pt x="34" y="14"/>
                    <a:pt x="36" y="15"/>
                    <a:pt x="34" y="16"/>
                  </a:cubicBezTo>
                  <a:cubicBezTo>
                    <a:pt x="33" y="18"/>
                    <a:pt x="30" y="18"/>
                    <a:pt x="28" y="17"/>
                  </a:cubicBezTo>
                  <a:cubicBezTo>
                    <a:pt x="27" y="16"/>
                    <a:pt x="31" y="19"/>
                    <a:pt x="28" y="17"/>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545" name="Freeform 593">
              <a:extLst>
                <a:ext uri="{FF2B5EF4-FFF2-40B4-BE49-F238E27FC236}">
                  <a16:creationId xmlns:a16="http://schemas.microsoft.com/office/drawing/2014/main" id="{D2CE48C7-188F-D511-0432-1296E2736542}"/>
                </a:ext>
              </a:extLst>
            </p:cNvPr>
            <p:cNvSpPr>
              <a:spLocks/>
            </p:cNvSpPr>
            <p:nvPr/>
          </p:nvSpPr>
          <p:spPr bwMode="auto">
            <a:xfrm>
              <a:off x="5631505" y="2085818"/>
              <a:ext cx="42923" cy="21293"/>
            </a:xfrm>
            <a:custGeom>
              <a:avLst/>
              <a:gdLst>
                <a:gd name="T0" fmla="*/ 8 w 11"/>
                <a:gd name="T1" fmla="*/ 5 h 5"/>
                <a:gd name="T2" fmla="*/ 4 w 11"/>
                <a:gd name="T3" fmla="*/ 4 h 5"/>
                <a:gd name="T4" fmla="*/ 2 w 11"/>
                <a:gd name="T5" fmla="*/ 3 h 5"/>
                <a:gd name="T6" fmla="*/ 7 w 11"/>
                <a:gd name="T7" fmla="*/ 2 h 5"/>
                <a:gd name="T8" fmla="*/ 8 w 11"/>
                <a:gd name="T9" fmla="*/ 5 h 5"/>
              </a:gdLst>
              <a:ahLst/>
              <a:cxnLst>
                <a:cxn ang="0">
                  <a:pos x="T0" y="T1"/>
                </a:cxn>
                <a:cxn ang="0">
                  <a:pos x="T2" y="T3"/>
                </a:cxn>
                <a:cxn ang="0">
                  <a:pos x="T4" y="T5"/>
                </a:cxn>
                <a:cxn ang="0">
                  <a:pos x="T6" y="T7"/>
                </a:cxn>
                <a:cxn ang="0">
                  <a:pos x="T8" y="T9"/>
                </a:cxn>
              </a:cxnLst>
              <a:rect l="0" t="0" r="r" b="b"/>
              <a:pathLst>
                <a:path w="11" h="5">
                  <a:moveTo>
                    <a:pt x="8" y="5"/>
                  </a:moveTo>
                  <a:cubicBezTo>
                    <a:pt x="6" y="5"/>
                    <a:pt x="6" y="4"/>
                    <a:pt x="4" y="4"/>
                  </a:cubicBezTo>
                  <a:cubicBezTo>
                    <a:pt x="4" y="4"/>
                    <a:pt x="0" y="4"/>
                    <a:pt x="2" y="3"/>
                  </a:cubicBezTo>
                  <a:cubicBezTo>
                    <a:pt x="3" y="1"/>
                    <a:pt x="6" y="0"/>
                    <a:pt x="7" y="2"/>
                  </a:cubicBezTo>
                  <a:cubicBezTo>
                    <a:pt x="9" y="3"/>
                    <a:pt x="11" y="5"/>
                    <a:pt x="8" y="5"/>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546" name="Freeform 594">
              <a:extLst>
                <a:ext uri="{FF2B5EF4-FFF2-40B4-BE49-F238E27FC236}">
                  <a16:creationId xmlns:a16="http://schemas.microsoft.com/office/drawing/2014/main" id="{CCF524B1-8CFB-13D8-237B-CE088D0D5A8C}"/>
                </a:ext>
              </a:extLst>
            </p:cNvPr>
            <p:cNvSpPr>
              <a:spLocks/>
            </p:cNvSpPr>
            <p:nvPr/>
          </p:nvSpPr>
          <p:spPr bwMode="auto">
            <a:xfrm>
              <a:off x="5666381" y="2152533"/>
              <a:ext cx="79141" cy="46843"/>
            </a:xfrm>
            <a:custGeom>
              <a:avLst/>
              <a:gdLst>
                <a:gd name="T0" fmla="*/ 8 w 20"/>
                <a:gd name="T1" fmla="*/ 7 h 11"/>
                <a:gd name="T2" fmla="*/ 3 w 20"/>
                <a:gd name="T3" fmla="*/ 5 h 11"/>
                <a:gd name="T4" fmla="*/ 4 w 20"/>
                <a:gd name="T5" fmla="*/ 3 h 11"/>
                <a:gd name="T6" fmla="*/ 1 w 20"/>
                <a:gd name="T7" fmla="*/ 1 h 11"/>
                <a:gd name="T8" fmla="*/ 6 w 20"/>
                <a:gd name="T9" fmla="*/ 1 h 11"/>
                <a:gd name="T10" fmla="*/ 12 w 20"/>
                <a:gd name="T11" fmla="*/ 3 h 11"/>
                <a:gd name="T12" fmla="*/ 16 w 20"/>
                <a:gd name="T13" fmla="*/ 3 h 11"/>
                <a:gd name="T14" fmla="*/ 19 w 20"/>
                <a:gd name="T15" fmla="*/ 4 h 11"/>
                <a:gd name="T16" fmla="*/ 18 w 20"/>
                <a:gd name="T17" fmla="*/ 8 h 11"/>
                <a:gd name="T18" fmla="*/ 15 w 20"/>
                <a:gd name="T19" fmla="*/ 10 h 11"/>
                <a:gd name="T20" fmla="*/ 9 w 20"/>
                <a:gd name="T21" fmla="*/ 11 h 11"/>
                <a:gd name="T22" fmla="*/ 4 w 20"/>
                <a:gd name="T23" fmla="*/ 8 h 11"/>
                <a:gd name="T24" fmla="*/ 8 w 20"/>
                <a:gd name="T25" fmla="*/ 7 h 11"/>
                <a:gd name="T26" fmla="*/ 8 w 20"/>
                <a:gd name="T27"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 h="11">
                  <a:moveTo>
                    <a:pt x="8" y="7"/>
                  </a:moveTo>
                  <a:cubicBezTo>
                    <a:pt x="6" y="7"/>
                    <a:pt x="4" y="6"/>
                    <a:pt x="3" y="5"/>
                  </a:cubicBezTo>
                  <a:cubicBezTo>
                    <a:pt x="0" y="4"/>
                    <a:pt x="4" y="3"/>
                    <a:pt x="4" y="3"/>
                  </a:cubicBezTo>
                  <a:cubicBezTo>
                    <a:pt x="4" y="2"/>
                    <a:pt x="2" y="1"/>
                    <a:pt x="1" y="1"/>
                  </a:cubicBezTo>
                  <a:cubicBezTo>
                    <a:pt x="1" y="0"/>
                    <a:pt x="6" y="1"/>
                    <a:pt x="6" y="1"/>
                  </a:cubicBezTo>
                  <a:cubicBezTo>
                    <a:pt x="8" y="1"/>
                    <a:pt x="10" y="2"/>
                    <a:pt x="12" y="3"/>
                  </a:cubicBezTo>
                  <a:cubicBezTo>
                    <a:pt x="14" y="3"/>
                    <a:pt x="15" y="3"/>
                    <a:pt x="16" y="3"/>
                  </a:cubicBezTo>
                  <a:cubicBezTo>
                    <a:pt x="17" y="3"/>
                    <a:pt x="20" y="4"/>
                    <a:pt x="19" y="4"/>
                  </a:cubicBezTo>
                  <a:cubicBezTo>
                    <a:pt x="17" y="6"/>
                    <a:pt x="16" y="5"/>
                    <a:pt x="18" y="8"/>
                  </a:cubicBezTo>
                  <a:cubicBezTo>
                    <a:pt x="19" y="9"/>
                    <a:pt x="16" y="9"/>
                    <a:pt x="15" y="10"/>
                  </a:cubicBezTo>
                  <a:cubicBezTo>
                    <a:pt x="13" y="10"/>
                    <a:pt x="11" y="11"/>
                    <a:pt x="9" y="11"/>
                  </a:cubicBezTo>
                  <a:cubicBezTo>
                    <a:pt x="8" y="10"/>
                    <a:pt x="4" y="9"/>
                    <a:pt x="4" y="8"/>
                  </a:cubicBezTo>
                  <a:cubicBezTo>
                    <a:pt x="4" y="8"/>
                    <a:pt x="10" y="7"/>
                    <a:pt x="8" y="7"/>
                  </a:cubicBezTo>
                  <a:cubicBezTo>
                    <a:pt x="5" y="6"/>
                    <a:pt x="10" y="7"/>
                    <a:pt x="8" y="7"/>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547" name="Freeform 595">
              <a:extLst>
                <a:ext uri="{FF2B5EF4-FFF2-40B4-BE49-F238E27FC236}">
                  <a16:creationId xmlns:a16="http://schemas.microsoft.com/office/drawing/2014/main" id="{9B100C58-F7CA-EB63-A150-81E11DCF5731}"/>
                </a:ext>
              </a:extLst>
            </p:cNvPr>
            <p:cNvSpPr>
              <a:spLocks/>
            </p:cNvSpPr>
            <p:nvPr/>
          </p:nvSpPr>
          <p:spPr bwMode="auto">
            <a:xfrm>
              <a:off x="5710647" y="2195116"/>
              <a:ext cx="69751" cy="21293"/>
            </a:xfrm>
            <a:custGeom>
              <a:avLst/>
              <a:gdLst>
                <a:gd name="T0" fmla="*/ 14 w 18"/>
                <a:gd name="T1" fmla="*/ 5 h 5"/>
                <a:gd name="T2" fmla="*/ 16 w 18"/>
                <a:gd name="T3" fmla="*/ 2 h 5"/>
                <a:gd name="T4" fmla="*/ 13 w 18"/>
                <a:gd name="T5" fmla="*/ 1 h 5"/>
                <a:gd name="T6" fmla="*/ 3 w 18"/>
                <a:gd name="T7" fmla="*/ 1 h 5"/>
                <a:gd name="T8" fmla="*/ 4 w 18"/>
                <a:gd name="T9" fmla="*/ 4 h 5"/>
                <a:gd name="T10" fmla="*/ 14 w 18"/>
                <a:gd name="T11" fmla="*/ 5 h 5"/>
                <a:gd name="T12" fmla="*/ 14 w 18"/>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18" h="5">
                  <a:moveTo>
                    <a:pt x="14" y="5"/>
                  </a:moveTo>
                  <a:cubicBezTo>
                    <a:pt x="14" y="4"/>
                    <a:pt x="18" y="2"/>
                    <a:pt x="16" y="2"/>
                  </a:cubicBezTo>
                  <a:cubicBezTo>
                    <a:pt x="15" y="1"/>
                    <a:pt x="14" y="1"/>
                    <a:pt x="13" y="1"/>
                  </a:cubicBezTo>
                  <a:cubicBezTo>
                    <a:pt x="10" y="1"/>
                    <a:pt x="6" y="0"/>
                    <a:pt x="3" y="1"/>
                  </a:cubicBezTo>
                  <a:cubicBezTo>
                    <a:pt x="0" y="1"/>
                    <a:pt x="1" y="4"/>
                    <a:pt x="4" y="4"/>
                  </a:cubicBezTo>
                  <a:cubicBezTo>
                    <a:pt x="7" y="4"/>
                    <a:pt x="11" y="5"/>
                    <a:pt x="14" y="5"/>
                  </a:cubicBezTo>
                  <a:cubicBezTo>
                    <a:pt x="16" y="4"/>
                    <a:pt x="12" y="5"/>
                    <a:pt x="14" y="5"/>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548" name="Freeform 596">
              <a:extLst>
                <a:ext uri="{FF2B5EF4-FFF2-40B4-BE49-F238E27FC236}">
                  <a16:creationId xmlns:a16="http://schemas.microsoft.com/office/drawing/2014/main" id="{01BBEA09-B9F8-29B5-5B49-8A5B23504737}"/>
                </a:ext>
              </a:extLst>
            </p:cNvPr>
            <p:cNvSpPr>
              <a:spLocks/>
            </p:cNvSpPr>
            <p:nvPr/>
          </p:nvSpPr>
          <p:spPr bwMode="auto">
            <a:xfrm>
              <a:off x="5706624" y="2290222"/>
              <a:ext cx="65727" cy="46843"/>
            </a:xfrm>
            <a:custGeom>
              <a:avLst/>
              <a:gdLst>
                <a:gd name="T0" fmla="*/ 7 w 17"/>
                <a:gd name="T1" fmla="*/ 1 h 11"/>
                <a:gd name="T2" fmla="*/ 1 w 17"/>
                <a:gd name="T3" fmla="*/ 6 h 11"/>
                <a:gd name="T4" fmla="*/ 10 w 17"/>
                <a:gd name="T5" fmla="*/ 10 h 11"/>
                <a:gd name="T6" fmla="*/ 15 w 17"/>
                <a:gd name="T7" fmla="*/ 10 h 11"/>
                <a:gd name="T8" fmla="*/ 15 w 17"/>
                <a:gd name="T9" fmla="*/ 8 h 11"/>
                <a:gd name="T10" fmla="*/ 16 w 17"/>
                <a:gd name="T11" fmla="*/ 6 h 11"/>
                <a:gd name="T12" fmla="*/ 7 w 17"/>
                <a:gd name="T13" fmla="*/ 1 h 11"/>
                <a:gd name="T14" fmla="*/ 7 w 17"/>
                <a:gd name="T15" fmla="*/ 1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1">
                  <a:moveTo>
                    <a:pt x="7" y="1"/>
                  </a:moveTo>
                  <a:cubicBezTo>
                    <a:pt x="5" y="0"/>
                    <a:pt x="2" y="4"/>
                    <a:pt x="1" y="6"/>
                  </a:cubicBezTo>
                  <a:cubicBezTo>
                    <a:pt x="0" y="8"/>
                    <a:pt x="8" y="10"/>
                    <a:pt x="10" y="10"/>
                  </a:cubicBezTo>
                  <a:cubicBezTo>
                    <a:pt x="11" y="11"/>
                    <a:pt x="14" y="11"/>
                    <a:pt x="15" y="10"/>
                  </a:cubicBezTo>
                  <a:cubicBezTo>
                    <a:pt x="16" y="10"/>
                    <a:pt x="15" y="9"/>
                    <a:pt x="15" y="8"/>
                  </a:cubicBezTo>
                  <a:cubicBezTo>
                    <a:pt x="15" y="7"/>
                    <a:pt x="15" y="6"/>
                    <a:pt x="16" y="6"/>
                  </a:cubicBezTo>
                  <a:cubicBezTo>
                    <a:pt x="17" y="4"/>
                    <a:pt x="9" y="1"/>
                    <a:pt x="7" y="1"/>
                  </a:cubicBezTo>
                  <a:cubicBezTo>
                    <a:pt x="5" y="0"/>
                    <a:pt x="8" y="1"/>
                    <a:pt x="7" y="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549" name="Freeform 597">
              <a:extLst>
                <a:ext uri="{FF2B5EF4-FFF2-40B4-BE49-F238E27FC236}">
                  <a16:creationId xmlns:a16="http://schemas.microsoft.com/office/drawing/2014/main" id="{05CB1E42-C571-ECAB-743A-1D89DBDE6406}"/>
                </a:ext>
              </a:extLst>
            </p:cNvPr>
            <p:cNvSpPr>
              <a:spLocks/>
            </p:cNvSpPr>
            <p:nvPr/>
          </p:nvSpPr>
          <p:spPr bwMode="auto">
            <a:xfrm>
              <a:off x="5737474" y="2278866"/>
              <a:ext cx="16097" cy="11355"/>
            </a:xfrm>
            <a:custGeom>
              <a:avLst/>
              <a:gdLst>
                <a:gd name="T0" fmla="*/ 3 w 4"/>
                <a:gd name="T1" fmla="*/ 2 h 3"/>
                <a:gd name="T2" fmla="*/ 1 w 4"/>
                <a:gd name="T3" fmla="*/ 1 h 3"/>
                <a:gd name="T4" fmla="*/ 3 w 4"/>
                <a:gd name="T5" fmla="*/ 2 h 3"/>
              </a:gdLst>
              <a:ahLst/>
              <a:cxnLst>
                <a:cxn ang="0">
                  <a:pos x="T0" y="T1"/>
                </a:cxn>
                <a:cxn ang="0">
                  <a:pos x="T2" y="T3"/>
                </a:cxn>
                <a:cxn ang="0">
                  <a:pos x="T4" y="T5"/>
                </a:cxn>
              </a:cxnLst>
              <a:rect l="0" t="0" r="r" b="b"/>
              <a:pathLst>
                <a:path w="4" h="3">
                  <a:moveTo>
                    <a:pt x="3" y="2"/>
                  </a:moveTo>
                  <a:cubicBezTo>
                    <a:pt x="1" y="3"/>
                    <a:pt x="0" y="1"/>
                    <a:pt x="1" y="1"/>
                  </a:cubicBezTo>
                  <a:cubicBezTo>
                    <a:pt x="2" y="0"/>
                    <a:pt x="4" y="2"/>
                    <a:pt x="3" y="2"/>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550" name="Freeform 598">
              <a:extLst>
                <a:ext uri="{FF2B5EF4-FFF2-40B4-BE49-F238E27FC236}">
                  <a16:creationId xmlns:a16="http://schemas.microsoft.com/office/drawing/2014/main" id="{CD3DD5D6-558A-3D6E-69D0-593FCEFB2D0C}"/>
                </a:ext>
              </a:extLst>
            </p:cNvPr>
            <p:cNvSpPr>
              <a:spLocks/>
            </p:cNvSpPr>
            <p:nvPr/>
          </p:nvSpPr>
          <p:spPr bwMode="auto">
            <a:xfrm>
              <a:off x="5808567" y="2203634"/>
              <a:ext cx="34876" cy="24130"/>
            </a:xfrm>
            <a:custGeom>
              <a:avLst/>
              <a:gdLst>
                <a:gd name="T0" fmla="*/ 1 w 9"/>
                <a:gd name="T1" fmla="*/ 5 h 6"/>
                <a:gd name="T2" fmla="*/ 1 w 9"/>
                <a:gd name="T3" fmla="*/ 1 h 6"/>
                <a:gd name="T4" fmla="*/ 5 w 9"/>
                <a:gd name="T5" fmla="*/ 1 h 6"/>
                <a:gd name="T6" fmla="*/ 9 w 9"/>
                <a:gd name="T7" fmla="*/ 3 h 6"/>
                <a:gd name="T8" fmla="*/ 5 w 9"/>
                <a:gd name="T9" fmla="*/ 5 h 6"/>
                <a:gd name="T10" fmla="*/ 1 w 9"/>
                <a:gd name="T11" fmla="*/ 5 h 6"/>
                <a:gd name="T12" fmla="*/ 1 w 9"/>
                <a:gd name="T13" fmla="*/ 5 h 6"/>
              </a:gdLst>
              <a:ahLst/>
              <a:cxnLst>
                <a:cxn ang="0">
                  <a:pos x="T0" y="T1"/>
                </a:cxn>
                <a:cxn ang="0">
                  <a:pos x="T2" y="T3"/>
                </a:cxn>
                <a:cxn ang="0">
                  <a:pos x="T4" y="T5"/>
                </a:cxn>
                <a:cxn ang="0">
                  <a:pos x="T6" y="T7"/>
                </a:cxn>
                <a:cxn ang="0">
                  <a:pos x="T8" y="T9"/>
                </a:cxn>
                <a:cxn ang="0">
                  <a:pos x="T10" y="T11"/>
                </a:cxn>
                <a:cxn ang="0">
                  <a:pos x="T12" y="T13"/>
                </a:cxn>
              </a:cxnLst>
              <a:rect l="0" t="0" r="r" b="b"/>
              <a:pathLst>
                <a:path w="9" h="6">
                  <a:moveTo>
                    <a:pt x="1" y="5"/>
                  </a:moveTo>
                  <a:cubicBezTo>
                    <a:pt x="1" y="5"/>
                    <a:pt x="2" y="2"/>
                    <a:pt x="1" y="1"/>
                  </a:cubicBezTo>
                  <a:cubicBezTo>
                    <a:pt x="1" y="0"/>
                    <a:pt x="4" y="1"/>
                    <a:pt x="5" y="1"/>
                  </a:cubicBezTo>
                  <a:cubicBezTo>
                    <a:pt x="6" y="1"/>
                    <a:pt x="9" y="2"/>
                    <a:pt x="9" y="3"/>
                  </a:cubicBezTo>
                  <a:cubicBezTo>
                    <a:pt x="8" y="4"/>
                    <a:pt x="6" y="5"/>
                    <a:pt x="5" y="5"/>
                  </a:cubicBezTo>
                  <a:cubicBezTo>
                    <a:pt x="3" y="6"/>
                    <a:pt x="3" y="6"/>
                    <a:pt x="1" y="5"/>
                  </a:cubicBezTo>
                  <a:cubicBezTo>
                    <a:pt x="0" y="4"/>
                    <a:pt x="2" y="6"/>
                    <a:pt x="1" y="5"/>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551" name="Freeform 599">
              <a:extLst>
                <a:ext uri="{FF2B5EF4-FFF2-40B4-BE49-F238E27FC236}">
                  <a16:creationId xmlns:a16="http://schemas.microsoft.com/office/drawing/2014/main" id="{8ADFF7B4-6976-B77D-CFF0-AD2696C1E15A}"/>
                </a:ext>
              </a:extLst>
            </p:cNvPr>
            <p:cNvSpPr>
              <a:spLocks/>
            </p:cNvSpPr>
            <p:nvPr/>
          </p:nvSpPr>
          <p:spPr bwMode="auto">
            <a:xfrm>
              <a:off x="5827346" y="2240539"/>
              <a:ext cx="12072" cy="17034"/>
            </a:xfrm>
            <a:custGeom>
              <a:avLst/>
              <a:gdLst>
                <a:gd name="T0" fmla="*/ 2 w 3"/>
                <a:gd name="T1" fmla="*/ 1 h 4"/>
                <a:gd name="T2" fmla="*/ 1 w 3"/>
                <a:gd name="T3" fmla="*/ 3 h 4"/>
                <a:gd name="T4" fmla="*/ 2 w 3"/>
                <a:gd name="T5" fmla="*/ 1 h 4"/>
              </a:gdLst>
              <a:ahLst/>
              <a:cxnLst>
                <a:cxn ang="0">
                  <a:pos x="T0" y="T1"/>
                </a:cxn>
                <a:cxn ang="0">
                  <a:pos x="T2" y="T3"/>
                </a:cxn>
                <a:cxn ang="0">
                  <a:pos x="T4" y="T5"/>
                </a:cxn>
              </a:cxnLst>
              <a:rect l="0" t="0" r="r" b="b"/>
              <a:pathLst>
                <a:path w="3" h="4">
                  <a:moveTo>
                    <a:pt x="2" y="1"/>
                  </a:moveTo>
                  <a:cubicBezTo>
                    <a:pt x="0" y="0"/>
                    <a:pt x="0" y="3"/>
                    <a:pt x="1" y="3"/>
                  </a:cubicBezTo>
                  <a:cubicBezTo>
                    <a:pt x="2" y="4"/>
                    <a:pt x="3" y="2"/>
                    <a:pt x="2" y="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552" name="Freeform 600">
              <a:extLst>
                <a:ext uri="{FF2B5EF4-FFF2-40B4-BE49-F238E27FC236}">
                  <a16:creationId xmlns:a16="http://schemas.microsoft.com/office/drawing/2014/main" id="{073C816E-18DA-8E63-C9F9-B5B21FF2B979}"/>
                </a:ext>
              </a:extLst>
            </p:cNvPr>
            <p:cNvSpPr>
              <a:spLocks/>
            </p:cNvSpPr>
            <p:nvPr/>
          </p:nvSpPr>
          <p:spPr bwMode="auto">
            <a:xfrm>
              <a:off x="5698574" y="2227765"/>
              <a:ext cx="350100" cy="113558"/>
            </a:xfrm>
            <a:custGeom>
              <a:avLst/>
              <a:gdLst>
                <a:gd name="T0" fmla="*/ 17 w 89"/>
                <a:gd name="T1" fmla="*/ 7 h 27"/>
                <a:gd name="T2" fmla="*/ 19 w 89"/>
                <a:gd name="T3" fmla="*/ 4 h 27"/>
                <a:gd name="T4" fmla="*/ 15 w 89"/>
                <a:gd name="T5" fmla="*/ 2 h 27"/>
                <a:gd name="T6" fmla="*/ 12 w 89"/>
                <a:gd name="T7" fmla="*/ 2 h 27"/>
                <a:gd name="T8" fmla="*/ 4 w 89"/>
                <a:gd name="T9" fmla="*/ 1 h 27"/>
                <a:gd name="T10" fmla="*/ 4 w 89"/>
                <a:gd name="T11" fmla="*/ 3 h 27"/>
                <a:gd name="T12" fmla="*/ 0 w 89"/>
                <a:gd name="T13" fmla="*/ 4 h 27"/>
                <a:gd name="T14" fmla="*/ 5 w 89"/>
                <a:gd name="T15" fmla="*/ 5 h 27"/>
                <a:gd name="T16" fmla="*/ 7 w 89"/>
                <a:gd name="T17" fmla="*/ 6 h 27"/>
                <a:gd name="T18" fmla="*/ 6 w 89"/>
                <a:gd name="T19" fmla="*/ 7 h 27"/>
                <a:gd name="T20" fmla="*/ 24 w 89"/>
                <a:gd name="T21" fmla="*/ 13 h 27"/>
                <a:gd name="T22" fmla="*/ 25 w 89"/>
                <a:gd name="T23" fmla="*/ 16 h 27"/>
                <a:gd name="T24" fmla="*/ 24 w 89"/>
                <a:gd name="T25" fmla="*/ 21 h 27"/>
                <a:gd name="T26" fmla="*/ 27 w 89"/>
                <a:gd name="T27" fmla="*/ 25 h 27"/>
                <a:gd name="T28" fmla="*/ 30 w 89"/>
                <a:gd name="T29" fmla="*/ 24 h 27"/>
                <a:gd name="T30" fmla="*/ 33 w 89"/>
                <a:gd name="T31" fmla="*/ 26 h 27"/>
                <a:gd name="T32" fmla="*/ 38 w 89"/>
                <a:gd name="T33" fmla="*/ 26 h 27"/>
                <a:gd name="T34" fmla="*/ 42 w 89"/>
                <a:gd name="T35" fmla="*/ 23 h 27"/>
                <a:gd name="T36" fmla="*/ 45 w 89"/>
                <a:gd name="T37" fmla="*/ 26 h 27"/>
                <a:gd name="T38" fmla="*/ 52 w 89"/>
                <a:gd name="T39" fmla="*/ 27 h 27"/>
                <a:gd name="T40" fmla="*/ 62 w 89"/>
                <a:gd name="T41" fmla="*/ 27 h 27"/>
                <a:gd name="T42" fmla="*/ 65 w 89"/>
                <a:gd name="T43" fmla="*/ 27 h 27"/>
                <a:gd name="T44" fmla="*/ 67 w 89"/>
                <a:gd name="T45" fmla="*/ 24 h 27"/>
                <a:gd name="T46" fmla="*/ 70 w 89"/>
                <a:gd name="T47" fmla="*/ 25 h 27"/>
                <a:gd name="T48" fmla="*/ 76 w 89"/>
                <a:gd name="T49" fmla="*/ 27 h 27"/>
                <a:gd name="T50" fmla="*/ 82 w 89"/>
                <a:gd name="T51" fmla="*/ 26 h 27"/>
                <a:gd name="T52" fmla="*/ 85 w 89"/>
                <a:gd name="T53" fmla="*/ 24 h 27"/>
                <a:gd name="T54" fmla="*/ 85 w 89"/>
                <a:gd name="T55" fmla="*/ 22 h 27"/>
                <a:gd name="T56" fmla="*/ 82 w 89"/>
                <a:gd name="T57" fmla="*/ 22 h 27"/>
                <a:gd name="T58" fmla="*/ 85 w 89"/>
                <a:gd name="T59" fmla="*/ 17 h 27"/>
                <a:gd name="T60" fmla="*/ 80 w 89"/>
                <a:gd name="T61" fmla="*/ 16 h 27"/>
                <a:gd name="T62" fmla="*/ 78 w 89"/>
                <a:gd name="T63" fmla="*/ 14 h 27"/>
                <a:gd name="T64" fmla="*/ 70 w 89"/>
                <a:gd name="T65" fmla="*/ 14 h 27"/>
                <a:gd name="T66" fmla="*/ 65 w 89"/>
                <a:gd name="T67" fmla="*/ 14 h 27"/>
                <a:gd name="T68" fmla="*/ 55 w 89"/>
                <a:gd name="T69" fmla="*/ 17 h 27"/>
                <a:gd name="T70" fmla="*/ 56 w 89"/>
                <a:gd name="T71" fmla="*/ 18 h 27"/>
                <a:gd name="T72" fmla="*/ 52 w 89"/>
                <a:gd name="T73" fmla="*/ 18 h 27"/>
                <a:gd name="T74" fmla="*/ 49 w 89"/>
                <a:gd name="T75" fmla="*/ 16 h 27"/>
                <a:gd name="T76" fmla="*/ 46 w 89"/>
                <a:gd name="T77" fmla="*/ 17 h 27"/>
                <a:gd name="T78" fmla="*/ 42 w 89"/>
                <a:gd name="T79" fmla="*/ 16 h 27"/>
                <a:gd name="T80" fmla="*/ 41 w 89"/>
                <a:gd name="T81" fmla="*/ 18 h 27"/>
                <a:gd name="T82" fmla="*/ 38 w 89"/>
                <a:gd name="T83" fmla="*/ 16 h 27"/>
                <a:gd name="T84" fmla="*/ 39 w 89"/>
                <a:gd name="T85" fmla="*/ 14 h 27"/>
                <a:gd name="T86" fmla="*/ 34 w 89"/>
                <a:gd name="T87" fmla="*/ 12 h 27"/>
                <a:gd name="T88" fmla="*/ 30 w 89"/>
                <a:gd name="T89" fmla="*/ 13 h 27"/>
                <a:gd name="T90" fmla="*/ 32 w 89"/>
                <a:gd name="T91" fmla="*/ 12 h 27"/>
                <a:gd name="T92" fmla="*/ 28 w 89"/>
                <a:gd name="T93" fmla="*/ 9 h 27"/>
                <a:gd name="T94" fmla="*/ 38 w 89"/>
                <a:gd name="T95" fmla="*/ 10 h 27"/>
                <a:gd name="T96" fmla="*/ 33 w 89"/>
                <a:gd name="T97" fmla="*/ 7 h 27"/>
                <a:gd name="T98" fmla="*/ 28 w 89"/>
                <a:gd name="T99" fmla="*/ 7 h 27"/>
                <a:gd name="T100" fmla="*/ 32 w 89"/>
                <a:gd name="T101" fmla="*/ 6 h 27"/>
                <a:gd name="T102" fmla="*/ 27 w 89"/>
                <a:gd name="T103" fmla="*/ 5 h 27"/>
                <a:gd name="T104" fmla="*/ 17 w 89"/>
                <a:gd name="T105" fmla="*/ 7 h 27"/>
                <a:gd name="T106" fmla="*/ 17 w 89"/>
                <a:gd name="T107"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9" h="27">
                  <a:moveTo>
                    <a:pt x="17" y="7"/>
                  </a:moveTo>
                  <a:cubicBezTo>
                    <a:pt x="18" y="7"/>
                    <a:pt x="20" y="5"/>
                    <a:pt x="19" y="4"/>
                  </a:cubicBezTo>
                  <a:cubicBezTo>
                    <a:pt x="18" y="3"/>
                    <a:pt x="16" y="2"/>
                    <a:pt x="15" y="2"/>
                  </a:cubicBezTo>
                  <a:cubicBezTo>
                    <a:pt x="14" y="2"/>
                    <a:pt x="13" y="2"/>
                    <a:pt x="12" y="2"/>
                  </a:cubicBezTo>
                  <a:cubicBezTo>
                    <a:pt x="9" y="1"/>
                    <a:pt x="7" y="0"/>
                    <a:pt x="4" y="1"/>
                  </a:cubicBezTo>
                  <a:cubicBezTo>
                    <a:pt x="0" y="2"/>
                    <a:pt x="3" y="2"/>
                    <a:pt x="4" y="3"/>
                  </a:cubicBezTo>
                  <a:cubicBezTo>
                    <a:pt x="4" y="3"/>
                    <a:pt x="0" y="3"/>
                    <a:pt x="0" y="4"/>
                  </a:cubicBezTo>
                  <a:cubicBezTo>
                    <a:pt x="0" y="5"/>
                    <a:pt x="4" y="5"/>
                    <a:pt x="5" y="5"/>
                  </a:cubicBezTo>
                  <a:cubicBezTo>
                    <a:pt x="5" y="6"/>
                    <a:pt x="7" y="6"/>
                    <a:pt x="7" y="6"/>
                  </a:cubicBezTo>
                  <a:cubicBezTo>
                    <a:pt x="7" y="7"/>
                    <a:pt x="6" y="7"/>
                    <a:pt x="6" y="7"/>
                  </a:cubicBezTo>
                  <a:cubicBezTo>
                    <a:pt x="12" y="11"/>
                    <a:pt x="21" y="5"/>
                    <a:pt x="24" y="13"/>
                  </a:cubicBezTo>
                  <a:cubicBezTo>
                    <a:pt x="24" y="14"/>
                    <a:pt x="26" y="15"/>
                    <a:pt x="25" y="16"/>
                  </a:cubicBezTo>
                  <a:cubicBezTo>
                    <a:pt x="24" y="18"/>
                    <a:pt x="23" y="19"/>
                    <a:pt x="24" y="21"/>
                  </a:cubicBezTo>
                  <a:cubicBezTo>
                    <a:pt x="24" y="21"/>
                    <a:pt x="26" y="25"/>
                    <a:pt x="27" y="25"/>
                  </a:cubicBezTo>
                  <a:cubicBezTo>
                    <a:pt x="28" y="26"/>
                    <a:pt x="30" y="23"/>
                    <a:pt x="30" y="24"/>
                  </a:cubicBezTo>
                  <a:cubicBezTo>
                    <a:pt x="31" y="24"/>
                    <a:pt x="32" y="26"/>
                    <a:pt x="33" y="26"/>
                  </a:cubicBezTo>
                  <a:cubicBezTo>
                    <a:pt x="35" y="27"/>
                    <a:pt x="37" y="26"/>
                    <a:pt x="38" y="26"/>
                  </a:cubicBezTo>
                  <a:cubicBezTo>
                    <a:pt x="39" y="25"/>
                    <a:pt x="41" y="23"/>
                    <a:pt x="42" y="23"/>
                  </a:cubicBezTo>
                  <a:cubicBezTo>
                    <a:pt x="42" y="23"/>
                    <a:pt x="44" y="26"/>
                    <a:pt x="45" y="26"/>
                  </a:cubicBezTo>
                  <a:cubicBezTo>
                    <a:pt x="47" y="27"/>
                    <a:pt x="50" y="27"/>
                    <a:pt x="52" y="27"/>
                  </a:cubicBezTo>
                  <a:cubicBezTo>
                    <a:pt x="56" y="27"/>
                    <a:pt x="59" y="27"/>
                    <a:pt x="62" y="27"/>
                  </a:cubicBezTo>
                  <a:cubicBezTo>
                    <a:pt x="63" y="27"/>
                    <a:pt x="64" y="27"/>
                    <a:pt x="65" y="27"/>
                  </a:cubicBezTo>
                  <a:cubicBezTo>
                    <a:pt x="67" y="26"/>
                    <a:pt x="66" y="24"/>
                    <a:pt x="67" y="24"/>
                  </a:cubicBezTo>
                  <a:cubicBezTo>
                    <a:pt x="68" y="23"/>
                    <a:pt x="69" y="24"/>
                    <a:pt x="70" y="25"/>
                  </a:cubicBezTo>
                  <a:cubicBezTo>
                    <a:pt x="71" y="26"/>
                    <a:pt x="74" y="27"/>
                    <a:pt x="76" y="27"/>
                  </a:cubicBezTo>
                  <a:cubicBezTo>
                    <a:pt x="78" y="27"/>
                    <a:pt x="80" y="27"/>
                    <a:pt x="82" y="26"/>
                  </a:cubicBezTo>
                  <a:cubicBezTo>
                    <a:pt x="84" y="26"/>
                    <a:pt x="83" y="24"/>
                    <a:pt x="85" y="24"/>
                  </a:cubicBezTo>
                  <a:cubicBezTo>
                    <a:pt x="86" y="24"/>
                    <a:pt x="87" y="21"/>
                    <a:pt x="85" y="22"/>
                  </a:cubicBezTo>
                  <a:cubicBezTo>
                    <a:pt x="85" y="22"/>
                    <a:pt x="83" y="22"/>
                    <a:pt x="82" y="22"/>
                  </a:cubicBezTo>
                  <a:cubicBezTo>
                    <a:pt x="82" y="22"/>
                    <a:pt x="89" y="18"/>
                    <a:pt x="85" y="17"/>
                  </a:cubicBezTo>
                  <a:cubicBezTo>
                    <a:pt x="84" y="17"/>
                    <a:pt x="82" y="16"/>
                    <a:pt x="80" y="16"/>
                  </a:cubicBezTo>
                  <a:cubicBezTo>
                    <a:pt x="78" y="16"/>
                    <a:pt x="80" y="14"/>
                    <a:pt x="78" y="14"/>
                  </a:cubicBezTo>
                  <a:cubicBezTo>
                    <a:pt x="75" y="14"/>
                    <a:pt x="73" y="14"/>
                    <a:pt x="70" y="14"/>
                  </a:cubicBezTo>
                  <a:cubicBezTo>
                    <a:pt x="68" y="14"/>
                    <a:pt x="67" y="13"/>
                    <a:pt x="65" y="14"/>
                  </a:cubicBezTo>
                  <a:cubicBezTo>
                    <a:pt x="64" y="14"/>
                    <a:pt x="55" y="16"/>
                    <a:pt x="55" y="17"/>
                  </a:cubicBezTo>
                  <a:cubicBezTo>
                    <a:pt x="55" y="17"/>
                    <a:pt x="56" y="17"/>
                    <a:pt x="56" y="18"/>
                  </a:cubicBezTo>
                  <a:cubicBezTo>
                    <a:pt x="56" y="18"/>
                    <a:pt x="53" y="18"/>
                    <a:pt x="52" y="18"/>
                  </a:cubicBezTo>
                  <a:cubicBezTo>
                    <a:pt x="51" y="18"/>
                    <a:pt x="50" y="17"/>
                    <a:pt x="49" y="16"/>
                  </a:cubicBezTo>
                  <a:cubicBezTo>
                    <a:pt x="48" y="16"/>
                    <a:pt x="47" y="17"/>
                    <a:pt x="46" y="17"/>
                  </a:cubicBezTo>
                  <a:cubicBezTo>
                    <a:pt x="45" y="17"/>
                    <a:pt x="43" y="16"/>
                    <a:pt x="42" y="16"/>
                  </a:cubicBezTo>
                  <a:cubicBezTo>
                    <a:pt x="41" y="16"/>
                    <a:pt x="42" y="18"/>
                    <a:pt x="41" y="18"/>
                  </a:cubicBezTo>
                  <a:cubicBezTo>
                    <a:pt x="40" y="18"/>
                    <a:pt x="39" y="16"/>
                    <a:pt x="38" y="16"/>
                  </a:cubicBezTo>
                  <a:cubicBezTo>
                    <a:pt x="35" y="16"/>
                    <a:pt x="39" y="15"/>
                    <a:pt x="39" y="14"/>
                  </a:cubicBezTo>
                  <a:cubicBezTo>
                    <a:pt x="39" y="13"/>
                    <a:pt x="35" y="12"/>
                    <a:pt x="34" y="12"/>
                  </a:cubicBezTo>
                  <a:cubicBezTo>
                    <a:pt x="34" y="12"/>
                    <a:pt x="30" y="13"/>
                    <a:pt x="30" y="13"/>
                  </a:cubicBezTo>
                  <a:cubicBezTo>
                    <a:pt x="30" y="12"/>
                    <a:pt x="32" y="12"/>
                    <a:pt x="32" y="12"/>
                  </a:cubicBezTo>
                  <a:cubicBezTo>
                    <a:pt x="32" y="11"/>
                    <a:pt x="27" y="10"/>
                    <a:pt x="28" y="9"/>
                  </a:cubicBezTo>
                  <a:cubicBezTo>
                    <a:pt x="28" y="9"/>
                    <a:pt x="38" y="10"/>
                    <a:pt x="38" y="10"/>
                  </a:cubicBezTo>
                  <a:cubicBezTo>
                    <a:pt x="38" y="9"/>
                    <a:pt x="34" y="8"/>
                    <a:pt x="33" y="7"/>
                  </a:cubicBezTo>
                  <a:cubicBezTo>
                    <a:pt x="32" y="7"/>
                    <a:pt x="30" y="7"/>
                    <a:pt x="28" y="7"/>
                  </a:cubicBezTo>
                  <a:cubicBezTo>
                    <a:pt x="29" y="7"/>
                    <a:pt x="31" y="7"/>
                    <a:pt x="32" y="6"/>
                  </a:cubicBezTo>
                  <a:cubicBezTo>
                    <a:pt x="32" y="5"/>
                    <a:pt x="27" y="5"/>
                    <a:pt x="27" y="5"/>
                  </a:cubicBezTo>
                  <a:cubicBezTo>
                    <a:pt x="23" y="5"/>
                    <a:pt x="21" y="6"/>
                    <a:pt x="17" y="7"/>
                  </a:cubicBezTo>
                  <a:cubicBezTo>
                    <a:pt x="17" y="7"/>
                    <a:pt x="18" y="7"/>
                    <a:pt x="17" y="7"/>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553" name="Freeform 601">
              <a:extLst>
                <a:ext uri="{FF2B5EF4-FFF2-40B4-BE49-F238E27FC236}">
                  <a16:creationId xmlns:a16="http://schemas.microsoft.com/office/drawing/2014/main" id="{39ECEC3E-FF12-15CB-1CDC-6EC98488C08D}"/>
                </a:ext>
              </a:extLst>
            </p:cNvPr>
            <p:cNvSpPr>
              <a:spLocks/>
            </p:cNvSpPr>
            <p:nvPr/>
          </p:nvSpPr>
          <p:spPr bwMode="auto">
            <a:xfrm>
              <a:off x="5706624" y="2031878"/>
              <a:ext cx="232058" cy="154723"/>
            </a:xfrm>
            <a:custGeom>
              <a:avLst/>
              <a:gdLst>
                <a:gd name="T0" fmla="*/ 55 w 59"/>
                <a:gd name="T1" fmla="*/ 21 h 37"/>
                <a:gd name="T2" fmla="*/ 46 w 59"/>
                <a:gd name="T3" fmla="*/ 20 h 37"/>
                <a:gd name="T4" fmla="*/ 46 w 59"/>
                <a:gd name="T5" fmla="*/ 18 h 37"/>
                <a:gd name="T6" fmla="*/ 44 w 59"/>
                <a:gd name="T7" fmla="*/ 15 h 37"/>
                <a:gd name="T8" fmla="*/ 44 w 59"/>
                <a:gd name="T9" fmla="*/ 11 h 37"/>
                <a:gd name="T10" fmla="*/ 43 w 59"/>
                <a:gd name="T11" fmla="*/ 15 h 37"/>
                <a:gd name="T12" fmla="*/ 35 w 59"/>
                <a:gd name="T13" fmla="*/ 10 h 37"/>
                <a:gd name="T14" fmla="*/ 24 w 59"/>
                <a:gd name="T15" fmla="*/ 2 h 37"/>
                <a:gd name="T16" fmla="*/ 12 w 59"/>
                <a:gd name="T17" fmla="*/ 1 h 37"/>
                <a:gd name="T18" fmla="*/ 12 w 59"/>
                <a:gd name="T19" fmla="*/ 3 h 37"/>
                <a:gd name="T20" fmla="*/ 6 w 59"/>
                <a:gd name="T21" fmla="*/ 5 h 37"/>
                <a:gd name="T22" fmla="*/ 11 w 59"/>
                <a:gd name="T23" fmla="*/ 9 h 37"/>
                <a:gd name="T24" fmla="*/ 6 w 59"/>
                <a:gd name="T25" fmla="*/ 9 h 37"/>
                <a:gd name="T26" fmla="*/ 5 w 59"/>
                <a:gd name="T27" fmla="*/ 11 h 37"/>
                <a:gd name="T28" fmla="*/ 6 w 59"/>
                <a:gd name="T29" fmla="*/ 14 h 37"/>
                <a:gd name="T30" fmla="*/ 10 w 59"/>
                <a:gd name="T31" fmla="*/ 14 h 37"/>
                <a:gd name="T32" fmla="*/ 0 w 59"/>
                <a:gd name="T33" fmla="*/ 15 h 37"/>
                <a:gd name="T34" fmla="*/ 7 w 59"/>
                <a:gd name="T35" fmla="*/ 20 h 37"/>
                <a:gd name="T36" fmla="*/ 8 w 59"/>
                <a:gd name="T37" fmla="*/ 23 h 37"/>
                <a:gd name="T38" fmla="*/ 14 w 59"/>
                <a:gd name="T39" fmla="*/ 23 h 37"/>
                <a:gd name="T40" fmla="*/ 26 w 59"/>
                <a:gd name="T41" fmla="*/ 23 h 37"/>
                <a:gd name="T42" fmla="*/ 28 w 59"/>
                <a:gd name="T43" fmla="*/ 24 h 37"/>
                <a:gd name="T44" fmla="*/ 16 w 59"/>
                <a:gd name="T45" fmla="*/ 25 h 37"/>
                <a:gd name="T46" fmla="*/ 16 w 59"/>
                <a:gd name="T47" fmla="*/ 30 h 37"/>
                <a:gd name="T48" fmla="*/ 19 w 59"/>
                <a:gd name="T49" fmla="*/ 33 h 37"/>
                <a:gd name="T50" fmla="*/ 32 w 59"/>
                <a:gd name="T51" fmla="*/ 35 h 37"/>
                <a:gd name="T52" fmla="*/ 34 w 59"/>
                <a:gd name="T53" fmla="*/ 36 h 37"/>
                <a:gd name="T54" fmla="*/ 40 w 59"/>
                <a:gd name="T55" fmla="*/ 35 h 37"/>
                <a:gd name="T56" fmla="*/ 41 w 59"/>
                <a:gd name="T57" fmla="*/ 35 h 37"/>
                <a:gd name="T58" fmla="*/ 41 w 59"/>
                <a:gd name="T59" fmla="*/ 29 h 37"/>
                <a:gd name="T60" fmla="*/ 46 w 59"/>
                <a:gd name="T61" fmla="*/ 30 h 37"/>
                <a:gd name="T62" fmla="*/ 51 w 59"/>
                <a:gd name="T63" fmla="*/ 28 h 37"/>
                <a:gd name="T64" fmla="*/ 54 w 59"/>
                <a:gd name="T65" fmla="*/ 26 h 37"/>
                <a:gd name="T66" fmla="*/ 58 w 59"/>
                <a:gd name="T67" fmla="*/ 2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9" h="37">
                  <a:moveTo>
                    <a:pt x="58" y="24"/>
                  </a:moveTo>
                  <a:cubicBezTo>
                    <a:pt x="58" y="22"/>
                    <a:pt x="56" y="22"/>
                    <a:pt x="55" y="21"/>
                  </a:cubicBezTo>
                  <a:cubicBezTo>
                    <a:pt x="54" y="20"/>
                    <a:pt x="53" y="22"/>
                    <a:pt x="52" y="21"/>
                  </a:cubicBezTo>
                  <a:cubicBezTo>
                    <a:pt x="50" y="19"/>
                    <a:pt x="48" y="21"/>
                    <a:pt x="46" y="20"/>
                  </a:cubicBezTo>
                  <a:cubicBezTo>
                    <a:pt x="46" y="20"/>
                    <a:pt x="48" y="19"/>
                    <a:pt x="48" y="18"/>
                  </a:cubicBezTo>
                  <a:cubicBezTo>
                    <a:pt x="48" y="18"/>
                    <a:pt x="46" y="18"/>
                    <a:pt x="46" y="18"/>
                  </a:cubicBezTo>
                  <a:cubicBezTo>
                    <a:pt x="46" y="17"/>
                    <a:pt x="47" y="17"/>
                    <a:pt x="47" y="16"/>
                  </a:cubicBezTo>
                  <a:cubicBezTo>
                    <a:pt x="47" y="15"/>
                    <a:pt x="44" y="16"/>
                    <a:pt x="44" y="15"/>
                  </a:cubicBezTo>
                  <a:cubicBezTo>
                    <a:pt x="43" y="15"/>
                    <a:pt x="45" y="14"/>
                    <a:pt x="45" y="14"/>
                  </a:cubicBezTo>
                  <a:cubicBezTo>
                    <a:pt x="46" y="13"/>
                    <a:pt x="44" y="12"/>
                    <a:pt x="44" y="11"/>
                  </a:cubicBezTo>
                  <a:cubicBezTo>
                    <a:pt x="43" y="10"/>
                    <a:pt x="38" y="11"/>
                    <a:pt x="38" y="11"/>
                  </a:cubicBezTo>
                  <a:cubicBezTo>
                    <a:pt x="38" y="12"/>
                    <a:pt x="43" y="14"/>
                    <a:pt x="43" y="15"/>
                  </a:cubicBezTo>
                  <a:cubicBezTo>
                    <a:pt x="42" y="16"/>
                    <a:pt x="39" y="14"/>
                    <a:pt x="38" y="13"/>
                  </a:cubicBezTo>
                  <a:cubicBezTo>
                    <a:pt x="36" y="12"/>
                    <a:pt x="39" y="10"/>
                    <a:pt x="35" y="10"/>
                  </a:cubicBezTo>
                  <a:cubicBezTo>
                    <a:pt x="33" y="10"/>
                    <a:pt x="30" y="10"/>
                    <a:pt x="29" y="8"/>
                  </a:cubicBezTo>
                  <a:cubicBezTo>
                    <a:pt x="28" y="6"/>
                    <a:pt x="26" y="3"/>
                    <a:pt x="24" y="2"/>
                  </a:cubicBezTo>
                  <a:cubicBezTo>
                    <a:pt x="21" y="1"/>
                    <a:pt x="18" y="0"/>
                    <a:pt x="16" y="0"/>
                  </a:cubicBezTo>
                  <a:cubicBezTo>
                    <a:pt x="15" y="0"/>
                    <a:pt x="10" y="0"/>
                    <a:pt x="12" y="1"/>
                  </a:cubicBezTo>
                  <a:cubicBezTo>
                    <a:pt x="13" y="1"/>
                    <a:pt x="17" y="2"/>
                    <a:pt x="17" y="2"/>
                  </a:cubicBezTo>
                  <a:cubicBezTo>
                    <a:pt x="17" y="4"/>
                    <a:pt x="13" y="3"/>
                    <a:pt x="12" y="3"/>
                  </a:cubicBezTo>
                  <a:cubicBezTo>
                    <a:pt x="12" y="3"/>
                    <a:pt x="13" y="4"/>
                    <a:pt x="13" y="4"/>
                  </a:cubicBezTo>
                  <a:cubicBezTo>
                    <a:pt x="13" y="5"/>
                    <a:pt x="7" y="2"/>
                    <a:pt x="6" y="5"/>
                  </a:cubicBezTo>
                  <a:cubicBezTo>
                    <a:pt x="6" y="5"/>
                    <a:pt x="11" y="7"/>
                    <a:pt x="12" y="7"/>
                  </a:cubicBezTo>
                  <a:cubicBezTo>
                    <a:pt x="10" y="6"/>
                    <a:pt x="11" y="9"/>
                    <a:pt x="11" y="9"/>
                  </a:cubicBezTo>
                  <a:cubicBezTo>
                    <a:pt x="11" y="10"/>
                    <a:pt x="4" y="7"/>
                    <a:pt x="3" y="8"/>
                  </a:cubicBezTo>
                  <a:cubicBezTo>
                    <a:pt x="3" y="7"/>
                    <a:pt x="6" y="8"/>
                    <a:pt x="6" y="9"/>
                  </a:cubicBezTo>
                  <a:cubicBezTo>
                    <a:pt x="6" y="8"/>
                    <a:pt x="4" y="9"/>
                    <a:pt x="4" y="9"/>
                  </a:cubicBezTo>
                  <a:cubicBezTo>
                    <a:pt x="3" y="10"/>
                    <a:pt x="5" y="11"/>
                    <a:pt x="5" y="11"/>
                  </a:cubicBezTo>
                  <a:cubicBezTo>
                    <a:pt x="6" y="12"/>
                    <a:pt x="2" y="12"/>
                    <a:pt x="1" y="12"/>
                  </a:cubicBezTo>
                  <a:cubicBezTo>
                    <a:pt x="2" y="12"/>
                    <a:pt x="4" y="13"/>
                    <a:pt x="6" y="14"/>
                  </a:cubicBezTo>
                  <a:cubicBezTo>
                    <a:pt x="8" y="14"/>
                    <a:pt x="10" y="13"/>
                    <a:pt x="12" y="13"/>
                  </a:cubicBezTo>
                  <a:cubicBezTo>
                    <a:pt x="12" y="13"/>
                    <a:pt x="10" y="14"/>
                    <a:pt x="10" y="14"/>
                  </a:cubicBezTo>
                  <a:cubicBezTo>
                    <a:pt x="10" y="15"/>
                    <a:pt x="11" y="15"/>
                    <a:pt x="11" y="15"/>
                  </a:cubicBezTo>
                  <a:cubicBezTo>
                    <a:pt x="11" y="16"/>
                    <a:pt x="0" y="15"/>
                    <a:pt x="0" y="15"/>
                  </a:cubicBezTo>
                  <a:cubicBezTo>
                    <a:pt x="0" y="15"/>
                    <a:pt x="2" y="18"/>
                    <a:pt x="2" y="18"/>
                  </a:cubicBezTo>
                  <a:cubicBezTo>
                    <a:pt x="3" y="19"/>
                    <a:pt x="7" y="21"/>
                    <a:pt x="7" y="20"/>
                  </a:cubicBezTo>
                  <a:cubicBezTo>
                    <a:pt x="7" y="21"/>
                    <a:pt x="5" y="20"/>
                    <a:pt x="6" y="22"/>
                  </a:cubicBezTo>
                  <a:cubicBezTo>
                    <a:pt x="6" y="22"/>
                    <a:pt x="7" y="23"/>
                    <a:pt x="8" y="23"/>
                  </a:cubicBezTo>
                  <a:cubicBezTo>
                    <a:pt x="9" y="24"/>
                    <a:pt x="10" y="23"/>
                    <a:pt x="11" y="23"/>
                  </a:cubicBezTo>
                  <a:cubicBezTo>
                    <a:pt x="12" y="22"/>
                    <a:pt x="13" y="24"/>
                    <a:pt x="14" y="23"/>
                  </a:cubicBezTo>
                  <a:cubicBezTo>
                    <a:pt x="17" y="22"/>
                    <a:pt x="19" y="21"/>
                    <a:pt x="21" y="22"/>
                  </a:cubicBezTo>
                  <a:cubicBezTo>
                    <a:pt x="23" y="23"/>
                    <a:pt x="24" y="23"/>
                    <a:pt x="26" y="23"/>
                  </a:cubicBezTo>
                  <a:cubicBezTo>
                    <a:pt x="25" y="23"/>
                    <a:pt x="23" y="23"/>
                    <a:pt x="21" y="23"/>
                  </a:cubicBezTo>
                  <a:cubicBezTo>
                    <a:pt x="23" y="23"/>
                    <a:pt x="27" y="23"/>
                    <a:pt x="28" y="24"/>
                  </a:cubicBezTo>
                  <a:cubicBezTo>
                    <a:pt x="28" y="24"/>
                    <a:pt x="23" y="25"/>
                    <a:pt x="23" y="25"/>
                  </a:cubicBezTo>
                  <a:cubicBezTo>
                    <a:pt x="21" y="25"/>
                    <a:pt x="18" y="25"/>
                    <a:pt x="16" y="25"/>
                  </a:cubicBezTo>
                  <a:cubicBezTo>
                    <a:pt x="16" y="26"/>
                    <a:pt x="12" y="27"/>
                    <a:pt x="13" y="27"/>
                  </a:cubicBezTo>
                  <a:cubicBezTo>
                    <a:pt x="14" y="28"/>
                    <a:pt x="15" y="28"/>
                    <a:pt x="16" y="30"/>
                  </a:cubicBezTo>
                  <a:cubicBezTo>
                    <a:pt x="16" y="32"/>
                    <a:pt x="22" y="30"/>
                    <a:pt x="23" y="32"/>
                  </a:cubicBezTo>
                  <a:cubicBezTo>
                    <a:pt x="23" y="32"/>
                    <a:pt x="19" y="32"/>
                    <a:pt x="19" y="33"/>
                  </a:cubicBezTo>
                  <a:cubicBezTo>
                    <a:pt x="20" y="34"/>
                    <a:pt x="25" y="36"/>
                    <a:pt x="26" y="36"/>
                  </a:cubicBezTo>
                  <a:cubicBezTo>
                    <a:pt x="26" y="36"/>
                    <a:pt x="32" y="36"/>
                    <a:pt x="32" y="35"/>
                  </a:cubicBezTo>
                  <a:cubicBezTo>
                    <a:pt x="32" y="35"/>
                    <a:pt x="31" y="35"/>
                    <a:pt x="31" y="35"/>
                  </a:cubicBezTo>
                  <a:cubicBezTo>
                    <a:pt x="31" y="33"/>
                    <a:pt x="35" y="36"/>
                    <a:pt x="34" y="36"/>
                  </a:cubicBezTo>
                  <a:cubicBezTo>
                    <a:pt x="35" y="36"/>
                    <a:pt x="33" y="33"/>
                    <a:pt x="33" y="32"/>
                  </a:cubicBezTo>
                  <a:cubicBezTo>
                    <a:pt x="35" y="31"/>
                    <a:pt x="37" y="37"/>
                    <a:pt x="40" y="35"/>
                  </a:cubicBezTo>
                  <a:cubicBezTo>
                    <a:pt x="41" y="34"/>
                    <a:pt x="39" y="32"/>
                    <a:pt x="40" y="32"/>
                  </a:cubicBezTo>
                  <a:cubicBezTo>
                    <a:pt x="41" y="32"/>
                    <a:pt x="41" y="34"/>
                    <a:pt x="41" y="35"/>
                  </a:cubicBezTo>
                  <a:cubicBezTo>
                    <a:pt x="42" y="35"/>
                    <a:pt x="43" y="31"/>
                    <a:pt x="42" y="31"/>
                  </a:cubicBezTo>
                  <a:cubicBezTo>
                    <a:pt x="42" y="30"/>
                    <a:pt x="42" y="29"/>
                    <a:pt x="41" y="29"/>
                  </a:cubicBezTo>
                  <a:cubicBezTo>
                    <a:pt x="41" y="28"/>
                    <a:pt x="42" y="26"/>
                    <a:pt x="43" y="27"/>
                  </a:cubicBezTo>
                  <a:cubicBezTo>
                    <a:pt x="44" y="28"/>
                    <a:pt x="43" y="32"/>
                    <a:pt x="46" y="30"/>
                  </a:cubicBezTo>
                  <a:cubicBezTo>
                    <a:pt x="47" y="29"/>
                    <a:pt x="50" y="25"/>
                    <a:pt x="52" y="27"/>
                  </a:cubicBezTo>
                  <a:cubicBezTo>
                    <a:pt x="53" y="27"/>
                    <a:pt x="51" y="28"/>
                    <a:pt x="51" y="28"/>
                  </a:cubicBezTo>
                  <a:cubicBezTo>
                    <a:pt x="51" y="28"/>
                    <a:pt x="56" y="27"/>
                    <a:pt x="56" y="27"/>
                  </a:cubicBezTo>
                  <a:cubicBezTo>
                    <a:pt x="56" y="27"/>
                    <a:pt x="54" y="27"/>
                    <a:pt x="54" y="26"/>
                  </a:cubicBezTo>
                  <a:cubicBezTo>
                    <a:pt x="54" y="25"/>
                    <a:pt x="59" y="25"/>
                    <a:pt x="58" y="24"/>
                  </a:cubicBezTo>
                  <a:cubicBezTo>
                    <a:pt x="58" y="22"/>
                    <a:pt x="58" y="25"/>
                    <a:pt x="58" y="24"/>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554" name="Freeform 602">
              <a:extLst>
                <a:ext uri="{FF2B5EF4-FFF2-40B4-BE49-F238E27FC236}">
                  <a16:creationId xmlns:a16="http://schemas.microsoft.com/office/drawing/2014/main" id="{8518D2A3-3B27-56D5-5FB8-23D4F06B064F}"/>
                </a:ext>
              </a:extLst>
            </p:cNvPr>
            <p:cNvSpPr>
              <a:spLocks/>
            </p:cNvSpPr>
            <p:nvPr/>
          </p:nvSpPr>
          <p:spPr bwMode="auto">
            <a:xfrm>
              <a:off x="5800519" y="1936774"/>
              <a:ext cx="613010" cy="337834"/>
            </a:xfrm>
            <a:custGeom>
              <a:avLst/>
              <a:gdLst>
                <a:gd name="T0" fmla="*/ 15 w 156"/>
                <a:gd name="T1" fmla="*/ 77 h 81"/>
                <a:gd name="T2" fmla="*/ 27 w 156"/>
                <a:gd name="T3" fmla="*/ 76 h 81"/>
                <a:gd name="T4" fmla="*/ 37 w 156"/>
                <a:gd name="T5" fmla="*/ 78 h 81"/>
                <a:gd name="T6" fmla="*/ 48 w 156"/>
                <a:gd name="T7" fmla="*/ 77 h 81"/>
                <a:gd name="T8" fmla="*/ 65 w 156"/>
                <a:gd name="T9" fmla="*/ 76 h 81"/>
                <a:gd name="T10" fmla="*/ 59 w 156"/>
                <a:gd name="T11" fmla="*/ 70 h 81"/>
                <a:gd name="T12" fmla="*/ 50 w 156"/>
                <a:gd name="T13" fmla="*/ 65 h 81"/>
                <a:gd name="T14" fmla="*/ 73 w 156"/>
                <a:gd name="T15" fmla="*/ 61 h 81"/>
                <a:gd name="T16" fmla="*/ 76 w 156"/>
                <a:gd name="T17" fmla="*/ 55 h 81"/>
                <a:gd name="T18" fmla="*/ 71 w 156"/>
                <a:gd name="T19" fmla="*/ 50 h 81"/>
                <a:gd name="T20" fmla="*/ 72 w 156"/>
                <a:gd name="T21" fmla="*/ 48 h 81"/>
                <a:gd name="T22" fmla="*/ 78 w 156"/>
                <a:gd name="T23" fmla="*/ 45 h 81"/>
                <a:gd name="T24" fmla="*/ 90 w 156"/>
                <a:gd name="T25" fmla="*/ 44 h 81"/>
                <a:gd name="T26" fmla="*/ 105 w 156"/>
                <a:gd name="T27" fmla="*/ 37 h 81"/>
                <a:gd name="T28" fmla="*/ 105 w 156"/>
                <a:gd name="T29" fmla="*/ 32 h 81"/>
                <a:gd name="T30" fmla="*/ 136 w 156"/>
                <a:gd name="T31" fmla="*/ 21 h 81"/>
                <a:gd name="T32" fmla="*/ 115 w 156"/>
                <a:gd name="T33" fmla="*/ 23 h 81"/>
                <a:gd name="T34" fmla="*/ 134 w 156"/>
                <a:gd name="T35" fmla="*/ 18 h 81"/>
                <a:gd name="T36" fmla="*/ 146 w 156"/>
                <a:gd name="T37" fmla="*/ 10 h 81"/>
                <a:gd name="T38" fmla="*/ 133 w 156"/>
                <a:gd name="T39" fmla="*/ 5 h 81"/>
                <a:gd name="T40" fmla="*/ 121 w 156"/>
                <a:gd name="T41" fmla="*/ 5 h 81"/>
                <a:gd name="T42" fmla="*/ 100 w 156"/>
                <a:gd name="T43" fmla="*/ 2 h 81"/>
                <a:gd name="T44" fmla="*/ 91 w 156"/>
                <a:gd name="T45" fmla="*/ 5 h 81"/>
                <a:gd name="T46" fmla="*/ 80 w 156"/>
                <a:gd name="T47" fmla="*/ 8 h 81"/>
                <a:gd name="T48" fmla="*/ 58 w 156"/>
                <a:gd name="T49" fmla="*/ 4 h 81"/>
                <a:gd name="T50" fmla="*/ 52 w 156"/>
                <a:gd name="T51" fmla="*/ 5 h 81"/>
                <a:gd name="T52" fmla="*/ 46 w 156"/>
                <a:gd name="T53" fmla="*/ 10 h 81"/>
                <a:gd name="T54" fmla="*/ 45 w 156"/>
                <a:gd name="T55" fmla="*/ 12 h 81"/>
                <a:gd name="T56" fmla="*/ 31 w 156"/>
                <a:gd name="T57" fmla="*/ 10 h 81"/>
                <a:gd name="T58" fmla="*/ 34 w 156"/>
                <a:gd name="T59" fmla="*/ 16 h 81"/>
                <a:gd name="T60" fmla="*/ 23 w 156"/>
                <a:gd name="T61" fmla="*/ 16 h 81"/>
                <a:gd name="T62" fmla="*/ 5 w 156"/>
                <a:gd name="T63" fmla="*/ 17 h 81"/>
                <a:gd name="T64" fmla="*/ 11 w 156"/>
                <a:gd name="T65" fmla="*/ 21 h 81"/>
                <a:gd name="T66" fmla="*/ 13 w 156"/>
                <a:gd name="T67" fmla="*/ 26 h 81"/>
                <a:gd name="T68" fmla="*/ 23 w 156"/>
                <a:gd name="T69" fmla="*/ 27 h 81"/>
                <a:gd name="T70" fmla="*/ 20 w 156"/>
                <a:gd name="T71" fmla="*/ 31 h 81"/>
                <a:gd name="T72" fmla="*/ 26 w 156"/>
                <a:gd name="T73" fmla="*/ 30 h 81"/>
                <a:gd name="T74" fmla="*/ 42 w 156"/>
                <a:gd name="T75" fmla="*/ 30 h 81"/>
                <a:gd name="T76" fmla="*/ 52 w 156"/>
                <a:gd name="T77" fmla="*/ 31 h 81"/>
                <a:gd name="T78" fmla="*/ 73 w 156"/>
                <a:gd name="T79" fmla="*/ 21 h 81"/>
                <a:gd name="T80" fmla="*/ 60 w 156"/>
                <a:gd name="T81" fmla="*/ 31 h 81"/>
                <a:gd name="T82" fmla="*/ 44 w 156"/>
                <a:gd name="T83" fmla="*/ 35 h 81"/>
                <a:gd name="T84" fmla="*/ 58 w 156"/>
                <a:gd name="T85" fmla="*/ 42 h 81"/>
                <a:gd name="T86" fmla="*/ 32 w 156"/>
                <a:gd name="T87" fmla="*/ 39 h 81"/>
                <a:gd name="T88" fmla="*/ 42 w 156"/>
                <a:gd name="T89" fmla="*/ 50 h 81"/>
                <a:gd name="T90" fmla="*/ 44 w 156"/>
                <a:gd name="T91" fmla="*/ 52 h 81"/>
                <a:gd name="T92" fmla="*/ 30 w 156"/>
                <a:gd name="T93" fmla="*/ 52 h 81"/>
                <a:gd name="T94" fmla="*/ 27 w 156"/>
                <a:gd name="T95" fmla="*/ 59 h 81"/>
                <a:gd name="T96" fmla="*/ 36 w 156"/>
                <a:gd name="T97" fmla="*/ 57 h 81"/>
                <a:gd name="T98" fmla="*/ 34 w 156"/>
                <a:gd name="T99" fmla="*/ 60 h 81"/>
                <a:gd name="T100" fmla="*/ 37 w 156"/>
                <a:gd name="T101" fmla="*/ 65 h 81"/>
                <a:gd name="T102" fmla="*/ 38 w 156"/>
                <a:gd name="T103" fmla="*/ 68 h 81"/>
                <a:gd name="T104" fmla="*/ 19 w 156"/>
                <a:gd name="T105" fmla="*/ 65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6" h="81">
                  <a:moveTo>
                    <a:pt x="26" y="70"/>
                  </a:moveTo>
                  <a:cubicBezTo>
                    <a:pt x="22" y="70"/>
                    <a:pt x="17" y="70"/>
                    <a:pt x="13" y="71"/>
                  </a:cubicBezTo>
                  <a:cubicBezTo>
                    <a:pt x="11" y="72"/>
                    <a:pt x="11" y="75"/>
                    <a:pt x="12" y="76"/>
                  </a:cubicBezTo>
                  <a:cubicBezTo>
                    <a:pt x="13" y="77"/>
                    <a:pt x="15" y="78"/>
                    <a:pt x="15" y="77"/>
                  </a:cubicBezTo>
                  <a:cubicBezTo>
                    <a:pt x="17" y="77"/>
                    <a:pt x="16" y="76"/>
                    <a:pt x="17" y="75"/>
                  </a:cubicBezTo>
                  <a:cubicBezTo>
                    <a:pt x="17" y="75"/>
                    <a:pt x="17" y="78"/>
                    <a:pt x="17" y="78"/>
                  </a:cubicBezTo>
                  <a:cubicBezTo>
                    <a:pt x="19" y="78"/>
                    <a:pt x="22" y="78"/>
                    <a:pt x="24" y="78"/>
                  </a:cubicBezTo>
                  <a:cubicBezTo>
                    <a:pt x="26" y="78"/>
                    <a:pt x="26" y="76"/>
                    <a:pt x="27" y="76"/>
                  </a:cubicBezTo>
                  <a:cubicBezTo>
                    <a:pt x="29" y="76"/>
                    <a:pt x="27" y="78"/>
                    <a:pt x="27" y="78"/>
                  </a:cubicBezTo>
                  <a:cubicBezTo>
                    <a:pt x="27" y="78"/>
                    <a:pt x="37" y="79"/>
                    <a:pt x="37" y="78"/>
                  </a:cubicBezTo>
                  <a:cubicBezTo>
                    <a:pt x="37" y="78"/>
                    <a:pt x="35" y="77"/>
                    <a:pt x="34" y="76"/>
                  </a:cubicBezTo>
                  <a:cubicBezTo>
                    <a:pt x="34" y="76"/>
                    <a:pt x="38" y="77"/>
                    <a:pt x="37" y="78"/>
                  </a:cubicBezTo>
                  <a:cubicBezTo>
                    <a:pt x="38" y="77"/>
                    <a:pt x="37" y="76"/>
                    <a:pt x="38" y="76"/>
                  </a:cubicBezTo>
                  <a:cubicBezTo>
                    <a:pt x="38" y="76"/>
                    <a:pt x="40" y="77"/>
                    <a:pt x="41" y="77"/>
                  </a:cubicBezTo>
                  <a:cubicBezTo>
                    <a:pt x="43" y="79"/>
                    <a:pt x="41" y="76"/>
                    <a:pt x="42" y="75"/>
                  </a:cubicBezTo>
                  <a:cubicBezTo>
                    <a:pt x="42" y="75"/>
                    <a:pt x="48" y="78"/>
                    <a:pt x="48" y="77"/>
                  </a:cubicBezTo>
                  <a:cubicBezTo>
                    <a:pt x="48" y="76"/>
                    <a:pt x="46" y="76"/>
                    <a:pt x="46" y="75"/>
                  </a:cubicBezTo>
                  <a:cubicBezTo>
                    <a:pt x="46" y="75"/>
                    <a:pt x="53" y="76"/>
                    <a:pt x="53" y="76"/>
                  </a:cubicBezTo>
                  <a:cubicBezTo>
                    <a:pt x="57" y="76"/>
                    <a:pt x="52" y="79"/>
                    <a:pt x="52" y="80"/>
                  </a:cubicBezTo>
                  <a:cubicBezTo>
                    <a:pt x="52" y="81"/>
                    <a:pt x="64" y="76"/>
                    <a:pt x="65" y="76"/>
                  </a:cubicBezTo>
                  <a:cubicBezTo>
                    <a:pt x="67" y="76"/>
                    <a:pt x="72" y="73"/>
                    <a:pt x="68" y="72"/>
                  </a:cubicBezTo>
                  <a:cubicBezTo>
                    <a:pt x="66" y="71"/>
                    <a:pt x="63" y="73"/>
                    <a:pt x="61" y="72"/>
                  </a:cubicBezTo>
                  <a:cubicBezTo>
                    <a:pt x="61" y="72"/>
                    <a:pt x="63" y="70"/>
                    <a:pt x="63" y="70"/>
                  </a:cubicBezTo>
                  <a:cubicBezTo>
                    <a:pt x="63" y="69"/>
                    <a:pt x="60" y="70"/>
                    <a:pt x="59" y="70"/>
                  </a:cubicBezTo>
                  <a:cubicBezTo>
                    <a:pt x="57" y="70"/>
                    <a:pt x="56" y="68"/>
                    <a:pt x="54" y="68"/>
                  </a:cubicBezTo>
                  <a:cubicBezTo>
                    <a:pt x="53" y="69"/>
                    <a:pt x="50" y="70"/>
                    <a:pt x="48" y="69"/>
                  </a:cubicBezTo>
                  <a:cubicBezTo>
                    <a:pt x="49" y="69"/>
                    <a:pt x="50" y="69"/>
                    <a:pt x="51" y="69"/>
                  </a:cubicBezTo>
                  <a:cubicBezTo>
                    <a:pt x="52" y="68"/>
                    <a:pt x="50" y="66"/>
                    <a:pt x="50" y="65"/>
                  </a:cubicBezTo>
                  <a:cubicBezTo>
                    <a:pt x="50" y="67"/>
                    <a:pt x="59" y="68"/>
                    <a:pt x="60" y="68"/>
                  </a:cubicBezTo>
                  <a:cubicBezTo>
                    <a:pt x="61" y="68"/>
                    <a:pt x="63" y="68"/>
                    <a:pt x="65" y="68"/>
                  </a:cubicBezTo>
                  <a:cubicBezTo>
                    <a:pt x="67" y="68"/>
                    <a:pt x="69" y="65"/>
                    <a:pt x="68" y="64"/>
                  </a:cubicBezTo>
                  <a:cubicBezTo>
                    <a:pt x="65" y="61"/>
                    <a:pt x="71" y="61"/>
                    <a:pt x="73" y="61"/>
                  </a:cubicBezTo>
                  <a:cubicBezTo>
                    <a:pt x="74" y="61"/>
                    <a:pt x="79" y="61"/>
                    <a:pt x="80" y="60"/>
                  </a:cubicBezTo>
                  <a:cubicBezTo>
                    <a:pt x="80" y="60"/>
                    <a:pt x="75" y="58"/>
                    <a:pt x="75" y="58"/>
                  </a:cubicBezTo>
                  <a:cubicBezTo>
                    <a:pt x="77" y="57"/>
                    <a:pt x="81" y="59"/>
                    <a:pt x="82" y="57"/>
                  </a:cubicBezTo>
                  <a:cubicBezTo>
                    <a:pt x="83" y="56"/>
                    <a:pt x="77" y="55"/>
                    <a:pt x="76" y="55"/>
                  </a:cubicBezTo>
                  <a:cubicBezTo>
                    <a:pt x="77" y="55"/>
                    <a:pt x="84" y="54"/>
                    <a:pt x="85" y="53"/>
                  </a:cubicBezTo>
                  <a:cubicBezTo>
                    <a:pt x="87" y="52"/>
                    <a:pt x="77" y="50"/>
                    <a:pt x="77" y="51"/>
                  </a:cubicBezTo>
                  <a:cubicBezTo>
                    <a:pt x="77" y="50"/>
                    <a:pt x="79" y="50"/>
                    <a:pt x="79" y="50"/>
                  </a:cubicBezTo>
                  <a:cubicBezTo>
                    <a:pt x="79" y="49"/>
                    <a:pt x="72" y="50"/>
                    <a:pt x="71" y="50"/>
                  </a:cubicBezTo>
                  <a:cubicBezTo>
                    <a:pt x="69" y="50"/>
                    <a:pt x="68" y="51"/>
                    <a:pt x="66" y="52"/>
                  </a:cubicBezTo>
                  <a:cubicBezTo>
                    <a:pt x="67" y="52"/>
                    <a:pt x="70" y="49"/>
                    <a:pt x="68" y="49"/>
                  </a:cubicBezTo>
                  <a:cubicBezTo>
                    <a:pt x="68" y="49"/>
                    <a:pt x="64" y="49"/>
                    <a:pt x="64" y="48"/>
                  </a:cubicBezTo>
                  <a:cubicBezTo>
                    <a:pt x="64" y="48"/>
                    <a:pt x="71" y="48"/>
                    <a:pt x="72" y="48"/>
                  </a:cubicBezTo>
                  <a:cubicBezTo>
                    <a:pt x="71" y="48"/>
                    <a:pt x="68" y="47"/>
                    <a:pt x="68" y="47"/>
                  </a:cubicBezTo>
                  <a:cubicBezTo>
                    <a:pt x="69" y="46"/>
                    <a:pt x="72" y="48"/>
                    <a:pt x="74" y="47"/>
                  </a:cubicBezTo>
                  <a:cubicBezTo>
                    <a:pt x="73" y="47"/>
                    <a:pt x="69" y="46"/>
                    <a:pt x="69" y="46"/>
                  </a:cubicBezTo>
                  <a:cubicBezTo>
                    <a:pt x="69" y="45"/>
                    <a:pt x="77" y="46"/>
                    <a:pt x="78" y="45"/>
                  </a:cubicBezTo>
                  <a:cubicBezTo>
                    <a:pt x="78" y="45"/>
                    <a:pt x="75" y="44"/>
                    <a:pt x="75" y="44"/>
                  </a:cubicBezTo>
                  <a:cubicBezTo>
                    <a:pt x="74" y="44"/>
                    <a:pt x="77" y="44"/>
                    <a:pt x="77" y="44"/>
                  </a:cubicBezTo>
                  <a:cubicBezTo>
                    <a:pt x="79" y="45"/>
                    <a:pt x="80" y="46"/>
                    <a:pt x="82" y="46"/>
                  </a:cubicBezTo>
                  <a:cubicBezTo>
                    <a:pt x="84" y="46"/>
                    <a:pt x="87" y="45"/>
                    <a:pt x="90" y="44"/>
                  </a:cubicBezTo>
                  <a:cubicBezTo>
                    <a:pt x="98" y="43"/>
                    <a:pt x="85" y="42"/>
                    <a:pt x="84" y="40"/>
                  </a:cubicBezTo>
                  <a:cubicBezTo>
                    <a:pt x="84" y="39"/>
                    <a:pt x="93" y="40"/>
                    <a:pt x="94" y="41"/>
                  </a:cubicBezTo>
                  <a:cubicBezTo>
                    <a:pt x="96" y="42"/>
                    <a:pt x="97" y="42"/>
                    <a:pt x="100" y="41"/>
                  </a:cubicBezTo>
                  <a:cubicBezTo>
                    <a:pt x="101" y="41"/>
                    <a:pt x="106" y="39"/>
                    <a:pt x="105" y="37"/>
                  </a:cubicBezTo>
                  <a:cubicBezTo>
                    <a:pt x="105" y="36"/>
                    <a:pt x="94" y="41"/>
                    <a:pt x="97" y="36"/>
                  </a:cubicBezTo>
                  <a:cubicBezTo>
                    <a:pt x="96" y="37"/>
                    <a:pt x="101" y="37"/>
                    <a:pt x="101" y="37"/>
                  </a:cubicBezTo>
                  <a:cubicBezTo>
                    <a:pt x="104" y="37"/>
                    <a:pt x="106" y="36"/>
                    <a:pt x="108" y="36"/>
                  </a:cubicBezTo>
                  <a:cubicBezTo>
                    <a:pt x="108" y="35"/>
                    <a:pt x="105" y="32"/>
                    <a:pt x="105" y="32"/>
                  </a:cubicBezTo>
                  <a:cubicBezTo>
                    <a:pt x="106" y="32"/>
                    <a:pt x="107" y="33"/>
                    <a:pt x="107" y="34"/>
                  </a:cubicBezTo>
                  <a:cubicBezTo>
                    <a:pt x="108" y="35"/>
                    <a:pt x="110" y="34"/>
                    <a:pt x="111" y="34"/>
                  </a:cubicBezTo>
                  <a:cubicBezTo>
                    <a:pt x="114" y="32"/>
                    <a:pt x="116" y="30"/>
                    <a:pt x="119" y="29"/>
                  </a:cubicBezTo>
                  <a:cubicBezTo>
                    <a:pt x="121" y="28"/>
                    <a:pt x="136" y="22"/>
                    <a:pt x="136" y="21"/>
                  </a:cubicBezTo>
                  <a:cubicBezTo>
                    <a:pt x="136" y="20"/>
                    <a:pt x="123" y="23"/>
                    <a:pt x="122" y="23"/>
                  </a:cubicBezTo>
                  <a:cubicBezTo>
                    <a:pt x="119" y="24"/>
                    <a:pt x="116" y="24"/>
                    <a:pt x="112" y="25"/>
                  </a:cubicBezTo>
                  <a:cubicBezTo>
                    <a:pt x="112" y="25"/>
                    <a:pt x="108" y="25"/>
                    <a:pt x="108" y="25"/>
                  </a:cubicBezTo>
                  <a:cubicBezTo>
                    <a:pt x="108" y="24"/>
                    <a:pt x="114" y="24"/>
                    <a:pt x="115" y="23"/>
                  </a:cubicBezTo>
                  <a:cubicBezTo>
                    <a:pt x="116" y="23"/>
                    <a:pt x="123" y="22"/>
                    <a:pt x="123" y="21"/>
                  </a:cubicBezTo>
                  <a:cubicBezTo>
                    <a:pt x="123" y="22"/>
                    <a:pt x="113" y="20"/>
                    <a:pt x="114" y="19"/>
                  </a:cubicBezTo>
                  <a:cubicBezTo>
                    <a:pt x="114" y="19"/>
                    <a:pt x="126" y="20"/>
                    <a:pt x="127" y="19"/>
                  </a:cubicBezTo>
                  <a:cubicBezTo>
                    <a:pt x="129" y="19"/>
                    <a:pt x="132" y="18"/>
                    <a:pt x="134" y="18"/>
                  </a:cubicBezTo>
                  <a:cubicBezTo>
                    <a:pt x="135" y="18"/>
                    <a:pt x="137" y="18"/>
                    <a:pt x="138" y="18"/>
                  </a:cubicBezTo>
                  <a:cubicBezTo>
                    <a:pt x="142" y="17"/>
                    <a:pt x="146" y="16"/>
                    <a:pt x="149" y="15"/>
                  </a:cubicBezTo>
                  <a:cubicBezTo>
                    <a:pt x="149" y="15"/>
                    <a:pt x="156" y="11"/>
                    <a:pt x="153" y="10"/>
                  </a:cubicBezTo>
                  <a:cubicBezTo>
                    <a:pt x="151" y="10"/>
                    <a:pt x="148" y="10"/>
                    <a:pt x="146" y="10"/>
                  </a:cubicBezTo>
                  <a:cubicBezTo>
                    <a:pt x="145" y="9"/>
                    <a:pt x="143" y="10"/>
                    <a:pt x="143" y="9"/>
                  </a:cubicBezTo>
                  <a:cubicBezTo>
                    <a:pt x="143" y="7"/>
                    <a:pt x="141" y="7"/>
                    <a:pt x="141" y="5"/>
                  </a:cubicBezTo>
                  <a:cubicBezTo>
                    <a:pt x="141" y="5"/>
                    <a:pt x="137" y="6"/>
                    <a:pt x="136" y="6"/>
                  </a:cubicBezTo>
                  <a:cubicBezTo>
                    <a:pt x="135" y="5"/>
                    <a:pt x="134" y="3"/>
                    <a:pt x="133" y="5"/>
                  </a:cubicBezTo>
                  <a:cubicBezTo>
                    <a:pt x="133" y="5"/>
                    <a:pt x="127" y="6"/>
                    <a:pt x="126" y="6"/>
                  </a:cubicBezTo>
                  <a:cubicBezTo>
                    <a:pt x="124" y="7"/>
                    <a:pt x="122" y="7"/>
                    <a:pt x="120" y="7"/>
                  </a:cubicBezTo>
                  <a:cubicBezTo>
                    <a:pt x="120" y="7"/>
                    <a:pt x="116" y="7"/>
                    <a:pt x="116" y="7"/>
                  </a:cubicBezTo>
                  <a:cubicBezTo>
                    <a:pt x="116" y="6"/>
                    <a:pt x="120" y="6"/>
                    <a:pt x="121" y="5"/>
                  </a:cubicBezTo>
                  <a:cubicBezTo>
                    <a:pt x="123" y="5"/>
                    <a:pt x="125" y="4"/>
                    <a:pt x="126" y="3"/>
                  </a:cubicBezTo>
                  <a:cubicBezTo>
                    <a:pt x="124" y="6"/>
                    <a:pt x="103" y="0"/>
                    <a:pt x="102" y="2"/>
                  </a:cubicBezTo>
                  <a:cubicBezTo>
                    <a:pt x="102" y="3"/>
                    <a:pt x="104" y="3"/>
                    <a:pt x="105" y="4"/>
                  </a:cubicBezTo>
                  <a:cubicBezTo>
                    <a:pt x="105" y="5"/>
                    <a:pt x="100" y="2"/>
                    <a:pt x="100" y="2"/>
                  </a:cubicBezTo>
                  <a:cubicBezTo>
                    <a:pt x="98" y="1"/>
                    <a:pt x="95" y="2"/>
                    <a:pt x="94" y="2"/>
                  </a:cubicBezTo>
                  <a:cubicBezTo>
                    <a:pt x="93" y="2"/>
                    <a:pt x="90" y="2"/>
                    <a:pt x="91" y="3"/>
                  </a:cubicBezTo>
                  <a:cubicBezTo>
                    <a:pt x="92" y="4"/>
                    <a:pt x="94" y="7"/>
                    <a:pt x="95" y="6"/>
                  </a:cubicBezTo>
                  <a:cubicBezTo>
                    <a:pt x="95" y="7"/>
                    <a:pt x="91" y="6"/>
                    <a:pt x="91" y="5"/>
                  </a:cubicBezTo>
                  <a:cubicBezTo>
                    <a:pt x="88" y="5"/>
                    <a:pt x="87" y="2"/>
                    <a:pt x="85" y="2"/>
                  </a:cubicBezTo>
                  <a:cubicBezTo>
                    <a:pt x="81" y="2"/>
                    <a:pt x="78" y="2"/>
                    <a:pt x="75" y="2"/>
                  </a:cubicBezTo>
                  <a:cubicBezTo>
                    <a:pt x="70" y="3"/>
                    <a:pt x="73" y="4"/>
                    <a:pt x="76" y="5"/>
                  </a:cubicBezTo>
                  <a:cubicBezTo>
                    <a:pt x="77" y="6"/>
                    <a:pt x="79" y="7"/>
                    <a:pt x="80" y="8"/>
                  </a:cubicBezTo>
                  <a:cubicBezTo>
                    <a:pt x="80" y="8"/>
                    <a:pt x="77" y="10"/>
                    <a:pt x="77" y="10"/>
                  </a:cubicBezTo>
                  <a:cubicBezTo>
                    <a:pt x="76" y="10"/>
                    <a:pt x="78" y="9"/>
                    <a:pt x="78" y="9"/>
                  </a:cubicBezTo>
                  <a:cubicBezTo>
                    <a:pt x="78" y="8"/>
                    <a:pt x="71" y="4"/>
                    <a:pt x="70" y="4"/>
                  </a:cubicBezTo>
                  <a:cubicBezTo>
                    <a:pt x="66" y="4"/>
                    <a:pt x="62" y="3"/>
                    <a:pt x="58" y="4"/>
                  </a:cubicBezTo>
                  <a:cubicBezTo>
                    <a:pt x="58" y="4"/>
                    <a:pt x="60" y="6"/>
                    <a:pt x="61" y="6"/>
                  </a:cubicBezTo>
                  <a:cubicBezTo>
                    <a:pt x="62" y="6"/>
                    <a:pt x="64" y="7"/>
                    <a:pt x="66" y="6"/>
                  </a:cubicBezTo>
                  <a:cubicBezTo>
                    <a:pt x="64" y="7"/>
                    <a:pt x="61" y="8"/>
                    <a:pt x="59" y="7"/>
                  </a:cubicBezTo>
                  <a:cubicBezTo>
                    <a:pt x="58" y="7"/>
                    <a:pt x="51" y="4"/>
                    <a:pt x="52" y="5"/>
                  </a:cubicBezTo>
                  <a:cubicBezTo>
                    <a:pt x="52" y="4"/>
                    <a:pt x="57" y="10"/>
                    <a:pt x="53" y="9"/>
                  </a:cubicBezTo>
                  <a:cubicBezTo>
                    <a:pt x="52" y="8"/>
                    <a:pt x="49" y="7"/>
                    <a:pt x="47" y="8"/>
                  </a:cubicBezTo>
                  <a:cubicBezTo>
                    <a:pt x="48" y="8"/>
                    <a:pt x="51" y="9"/>
                    <a:pt x="51" y="9"/>
                  </a:cubicBezTo>
                  <a:cubicBezTo>
                    <a:pt x="50" y="10"/>
                    <a:pt x="46" y="8"/>
                    <a:pt x="46" y="10"/>
                  </a:cubicBezTo>
                  <a:cubicBezTo>
                    <a:pt x="46" y="11"/>
                    <a:pt x="50" y="12"/>
                    <a:pt x="51" y="13"/>
                  </a:cubicBezTo>
                  <a:cubicBezTo>
                    <a:pt x="54" y="13"/>
                    <a:pt x="61" y="14"/>
                    <a:pt x="61" y="17"/>
                  </a:cubicBezTo>
                  <a:cubicBezTo>
                    <a:pt x="61" y="16"/>
                    <a:pt x="54" y="15"/>
                    <a:pt x="52" y="14"/>
                  </a:cubicBezTo>
                  <a:cubicBezTo>
                    <a:pt x="50" y="14"/>
                    <a:pt x="47" y="11"/>
                    <a:pt x="45" y="12"/>
                  </a:cubicBezTo>
                  <a:cubicBezTo>
                    <a:pt x="45" y="12"/>
                    <a:pt x="48" y="14"/>
                    <a:pt x="48" y="14"/>
                  </a:cubicBezTo>
                  <a:cubicBezTo>
                    <a:pt x="48" y="14"/>
                    <a:pt x="45" y="15"/>
                    <a:pt x="45" y="14"/>
                  </a:cubicBezTo>
                  <a:cubicBezTo>
                    <a:pt x="43" y="13"/>
                    <a:pt x="42" y="12"/>
                    <a:pt x="40" y="11"/>
                  </a:cubicBezTo>
                  <a:cubicBezTo>
                    <a:pt x="39" y="10"/>
                    <a:pt x="31" y="10"/>
                    <a:pt x="31" y="10"/>
                  </a:cubicBezTo>
                  <a:cubicBezTo>
                    <a:pt x="31" y="11"/>
                    <a:pt x="34" y="11"/>
                    <a:pt x="31" y="12"/>
                  </a:cubicBezTo>
                  <a:cubicBezTo>
                    <a:pt x="30" y="12"/>
                    <a:pt x="25" y="14"/>
                    <a:pt x="25" y="14"/>
                  </a:cubicBezTo>
                  <a:cubicBezTo>
                    <a:pt x="26" y="14"/>
                    <a:pt x="29" y="13"/>
                    <a:pt x="29" y="13"/>
                  </a:cubicBezTo>
                  <a:cubicBezTo>
                    <a:pt x="30" y="14"/>
                    <a:pt x="34" y="16"/>
                    <a:pt x="34" y="16"/>
                  </a:cubicBezTo>
                  <a:cubicBezTo>
                    <a:pt x="34" y="16"/>
                    <a:pt x="31" y="15"/>
                    <a:pt x="31" y="16"/>
                  </a:cubicBezTo>
                  <a:cubicBezTo>
                    <a:pt x="31" y="16"/>
                    <a:pt x="32" y="19"/>
                    <a:pt x="30" y="17"/>
                  </a:cubicBezTo>
                  <a:cubicBezTo>
                    <a:pt x="29" y="16"/>
                    <a:pt x="28" y="14"/>
                    <a:pt x="26" y="15"/>
                  </a:cubicBezTo>
                  <a:cubicBezTo>
                    <a:pt x="25" y="15"/>
                    <a:pt x="24" y="17"/>
                    <a:pt x="23" y="16"/>
                  </a:cubicBezTo>
                  <a:cubicBezTo>
                    <a:pt x="22" y="15"/>
                    <a:pt x="21" y="14"/>
                    <a:pt x="19" y="14"/>
                  </a:cubicBezTo>
                  <a:cubicBezTo>
                    <a:pt x="18" y="14"/>
                    <a:pt x="15" y="15"/>
                    <a:pt x="14" y="16"/>
                  </a:cubicBezTo>
                  <a:cubicBezTo>
                    <a:pt x="12" y="17"/>
                    <a:pt x="13" y="18"/>
                    <a:pt x="10" y="17"/>
                  </a:cubicBezTo>
                  <a:cubicBezTo>
                    <a:pt x="8" y="16"/>
                    <a:pt x="7" y="17"/>
                    <a:pt x="5" y="17"/>
                  </a:cubicBezTo>
                  <a:cubicBezTo>
                    <a:pt x="4" y="18"/>
                    <a:pt x="0" y="18"/>
                    <a:pt x="0" y="19"/>
                  </a:cubicBezTo>
                  <a:cubicBezTo>
                    <a:pt x="0" y="21"/>
                    <a:pt x="9" y="19"/>
                    <a:pt x="9" y="20"/>
                  </a:cubicBezTo>
                  <a:cubicBezTo>
                    <a:pt x="9" y="21"/>
                    <a:pt x="6" y="21"/>
                    <a:pt x="5" y="22"/>
                  </a:cubicBezTo>
                  <a:cubicBezTo>
                    <a:pt x="5" y="21"/>
                    <a:pt x="10" y="21"/>
                    <a:pt x="11" y="21"/>
                  </a:cubicBezTo>
                  <a:cubicBezTo>
                    <a:pt x="12" y="21"/>
                    <a:pt x="17" y="21"/>
                    <a:pt x="17" y="21"/>
                  </a:cubicBezTo>
                  <a:cubicBezTo>
                    <a:pt x="17" y="21"/>
                    <a:pt x="15" y="22"/>
                    <a:pt x="14" y="22"/>
                  </a:cubicBezTo>
                  <a:cubicBezTo>
                    <a:pt x="12" y="22"/>
                    <a:pt x="11" y="22"/>
                    <a:pt x="9" y="24"/>
                  </a:cubicBezTo>
                  <a:cubicBezTo>
                    <a:pt x="5" y="26"/>
                    <a:pt x="12" y="26"/>
                    <a:pt x="13" y="26"/>
                  </a:cubicBezTo>
                  <a:cubicBezTo>
                    <a:pt x="17" y="27"/>
                    <a:pt x="20" y="27"/>
                    <a:pt x="24" y="26"/>
                  </a:cubicBezTo>
                  <a:cubicBezTo>
                    <a:pt x="26" y="25"/>
                    <a:pt x="31" y="22"/>
                    <a:pt x="34" y="24"/>
                  </a:cubicBezTo>
                  <a:cubicBezTo>
                    <a:pt x="34" y="24"/>
                    <a:pt x="29" y="26"/>
                    <a:pt x="29" y="26"/>
                  </a:cubicBezTo>
                  <a:cubicBezTo>
                    <a:pt x="27" y="26"/>
                    <a:pt x="25" y="26"/>
                    <a:pt x="23" y="27"/>
                  </a:cubicBezTo>
                  <a:cubicBezTo>
                    <a:pt x="22" y="27"/>
                    <a:pt x="20" y="27"/>
                    <a:pt x="18" y="27"/>
                  </a:cubicBezTo>
                  <a:cubicBezTo>
                    <a:pt x="16" y="28"/>
                    <a:pt x="14" y="27"/>
                    <a:pt x="12" y="28"/>
                  </a:cubicBezTo>
                  <a:cubicBezTo>
                    <a:pt x="13" y="28"/>
                    <a:pt x="16" y="29"/>
                    <a:pt x="16" y="29"/>
                  </a:cubicBezTo>
                  <a:cubicBezTo>
                    <a:pt x="17" y="30"/>
                    <a:pt x="18" y="31"/>
                    <a:pt x="20" y="31"/>
                  </a:cubicBezTo>
                  <a:cubicBezTo>
                    <a:pt x="24" y="31"/>
                    <a:pt x="26" y="28"/>
                    <a:pt x="30" y="27"/>
                  </a:cubicBezTo>
                  <a:cubicBezTo>
                    <a:pt x="31" y="27"/>
                    <a:pt x="44" y="26"/>
                    <a:pt x="44" y="25"/>
                  </a:cubicBezTo>
                  <a:cubicBezTo>
                    <a:pt x="44" y="26"/>
                    <a:pt x="38" y="26"/>
                    <a:pt x="37" y="26"/>
                  </a:cubicBezTo>
                  <a:cubicBezTo>
                    <a:pt x="34" y="27"/>
                    <a:pt x="29" y="28"/>
                    <a:pt x="26" y="30"/>
                  </a:cubicBezTo>
                  <a:cubicBezTo>
                    <a:pt x="23" y="33"/>
                    <a:pt x="32" y="32"/>
                    <a:pt x="33" y="32"/>
                  </a:cubicBezTo>
                  <a:cubicBezTo>
                    <a:pt x="35" y="32"/>
                    <a:pt x="37" y="33"/>
                    <a:pt x="39" y="31"/>
                  </a:cubicBezTo>
                  <a:cubicBezTo>
                    <a:pt x="40" y="31"/>
                    <a:pt x="40" y="30"/>
                    <a:pt x="40" y="29"/>
                  </a:cubicBezTo>
                  <a:cubicBezTo>
                    <a:pt x="41" y="29"/>
                    <a:pt x="42" y="29"/>
                    <a:pt x="42" y="30"/>
                  </a:cubicBezTo>
                  <a:cubicBezTo>
                    <a:pt x="42" y="30"/>
                    <a:pt x="42" y="30"/>
                    <a:pt x="41" y="30"/>
                  </a:cubicBezTo>
                  <a:cubicBezTo>
                    <a:pt x="43" y="30"/>
                    <a:pt x="48" y="28"/>
                    <a:pt x="50" y="29"/>
                  </a:cubicBezTo>
                  <a:cubicBezTo>
                    <a:pt x="49" y="28"/>
                    <a:pt x="44" y="32"/>
                    <a:pt x="43" y="32"/>
                  </a:cubicBezTo>
                  <a:cubicBezTo>
                    <a:pt x="44" y="33"/>
                    <a:pt x="50" y="31"/>
                    <a:pt x="52" y="31"/>
                  </a:cubicBezTo>
                  <a:cubicBezTo>
                    <a:pt x="55" y="31"/>
                    <a:pt x="58" y="30"/>
                    <a:pt x="61" y="28"/>
                  </a:cubicBezTo>
                  <a:cubicBezTo>
                    <a:pt x="62" y="27"/>
                    <a:pt x="62" y="25"/>
                    <a:pt x="62" y="25"/>
                  </a:cubicBezTo>
                  <a:cubicBezTo>
                    <a:pt x="64" y="25"/>
                    <a:pt x="64" y="25"/>
                    <a:pt x="65" y="24"/>
                  </a:cubicBezTo>
                  <a:cubicBezTo>
                    <a:pt x="66" y="24"/>
                    <a:pt x="73" y="20"/>
                    <a:pt x="73" y="21"/>
                  </a:cubicBezTo>
                  <a:cubicBezTo>
                    <a:pt x="73" y="21"/>
                    <a:pt x="69" y="24"/>
                    <a:pt x="69" y="24"/>
                  </a:cubicBezTo>
                  <a:cubicBezTo>
                    <a:pt x="68" y="25"/>
                    <a:pt x="64" y="27"/>
                    <a:pt x="64" y="28"/>
                  </a:cubicBezTo>
                  <a:cubicBezTo>
                    <a:pt x="64" y="29"/>
                    <a:pt x="75" y="28"/>
                    <a:pt x="75" y="29"/>
                  </a:cubicBezTo>
                  <a:cubicBezTo>
                    <a:pt x="75" y="28"/>
                    <a:pt x="60" y="32"/>
                    <a:pt x="60" y="31"/>
                  </a:cubicBezTo>
                  <a:cubicBezTo>
                    <a:pt x="60" y="31"/>
                    <a:pt x="69" y="32"/>
                    <a:pt x="68" y="32"/>
                  </a:cubicBezTo>
                  <a:cubicBezTo>
                    <a:pt x="68" y="33"/>
                    <a:pt x="64" y="33"/>
                    <a:pt x="63" y="33"/>
                  </a:cubicBezTo>
                  <a:cubicBezTo>
                    <a:pt x="61" y="33"/>
                    <a:pt x="58" y="33"/>
                    <a:pt x="56" y="34"/>
                  </a:cubicBezTo>
                  <a:cubicBezTo>
                    <a:pt x="52" y="34"/>
                    <a:pt x="48" y="34"/>
                    <a:pt x="44" y="35"/>
                  </a:cubicBezTo>
                  <a:cubicBezTo>
                    <a:pt x="43" y="35"/>
                    <a:pt x="43" y="36"/>
                    <a:pt x="45" y="36"/>
                  </a:cubicBezTo>
                  <a:cubicBezTo>
                    <a:pt x="46" y="37"/>
                    <a:pt x="49" y="38"/>
                    <a:pt x="50" y="39"/>
                  </a:cubicBezTo>
                  <a:cubicBezTo>
                    <a:pt x="52" y="41"/>
                    <a:pt x="50" y="43"/>
                    <a:pt x="53" y="43"/>
                  </a:cubicBezTo>
                  <a:cubicBezTo>
                    <a:pt x="54" y="42"/>
                    <a:pt x="57" y="43"/>
                    <a:pt x="58" y="42"/>
                  </a:cubicBezTo>
                  <a:cubicBezTo>
                    <a:pt x="49" y="47"/>
                    <a:pt x="44" y="36"/>
                    <a:pt x="37" y="36"/>
                  </a:cubicBezTo>
                  <a:cubicBezTo>
                    <a:pt x="35" y="36"/>
                    <a:pt x="26" y="34"/>
                    <a:pt x="26" y="36"/>
                  </a:cubicBezTo>
                  <a:cubicBezTo>
                    <a:pt x="26" y="36"/>
                    <a:pt x="25" y="38"/>
                    <a:pt x="25" y="38"/>
                  </a:cubicBezTo>
                  <a:cubicBezTo>
                    <a:pt x="26" y="38"/>
                    <a:pt x="32" y="38"/>
                    <a:pt x="32" y="39"/>
                  </a:cubicBezTo>
                  <a:cubicBezTo>
                    <a:pt x="32" y="39"/>
                    <a:pt x="26" y="39"/>
                    <a:pt x="26" y="41"/>
                  </a:cubicBezTo>
                  <a:cubicBezTo>
                    <a:pt x="26" y="42"/>
                    <a:pt x="32" y="42"/>
                    <a:pt x="34" y="43"/>
                  </a:cubicBezTo>
                  <a:cubicBezTo>
                    <a:pt x="35" y="44"/>
                    <a:pt x="36" y="45"/>
                    <a:pt x="37" y="46"/>
                  </a:cubicBezTo>
                  <a:cubicBezTo>
                    <a:pt x="38" y="48"/>
                    <a:pt x="40" y="49"/>
                    <a:pt x="42" y="50"/>
                  </a:cubicBezTo>
                  <a:cubicBezTo>
                    <a:pt x="44" y="51"/>
                    <a:pt x="45" y="51"/>
                    <a:pt x="47" y="50"/>
                  </a:cubicBezTo>
                  <a:cubicBezTo>
                    <a:pt x="48" y="50"/>
                    <a:pt x="50" y="49"/>
                    <a:pt x="51" y="50"/>
                  </a:cubicBezTo>
                  <a:cubicBezTo>
                    <a:pt x="51" y="50"/>
                    <a:pt x="50" y="52"/>
                    <a:pt x="50" y="52"/>
                  </a:cubicBezTo>
                  <a:cubicBezTo>
                    <a:pt x="48" y="52"/>
                    <a:pt x="45" y="51"/>
                    <a:pt x="44" y="52"/>
                  </a:cubicBezTo>
                  <a:cubicBezTo>
                    <a:pt x="44" y="51"/>
                    <a:pt x="48" y="54"/>
                    <a:pt x="48" y="54"/>
                  </a:cubicBezTo>
                  <a:cubicBezTo>
                    <a:pt x="48" y="55"/>
                    <a:pt x="43" y="53"/>
                    <a:pt x="43" y="53"/>
                  </a:cubicBezTo>
                  <a:cubicBezTo>
                    <a:pt x="40" y="51"/>
                    <a:pt x="38" y="51"/>
                    <a:pt x="35" y="51"/>
                  </a:cubicBezTo>
                  <a:cubicBezTo>
                    <a:pt x="33" y="51"/>
                    <a:pt x="32" y="51"/>
                    <a:pt x="30" y="52"/>
                  </a:cubicBezTo>
                  <a:cubicBezTo>
                    <a:pt x="28" y="53"/>
                    <a:pt x="27" y="52"/>
                    <a:pt x="26" y="53"/>
                  </a:cubicBezTo>
                  <a:cubicBezTo>
                    <a:pt x="25" y="54"/>
                    <a:pt x="25" y="55"/>
                    <a:pt x="23" y="55"/>
                  </a:cubicBezTo>
                  <a:cubicBezTo>
                    <a:pt x="22" y="56"/>
                    <a:pt x="21" y="59"/>
                    <a:pt x="23" y="59"/>
                  </a:cubicBezTo>
                  <a:cubicBezTo>
                    <a:pt x="25" y="59"/>
                    <a:pt x="27" y="58"/>
                    <a:pt x="27" y="59"/>
                  </a:cubicBezTo>
                  <a:cubicBezTo>
                    <a:pt x="28" y="61"/>
                    <a:pt x="32" y="60"/>
                    <a:pt x="32" y="59"/>
                  </a:cubicBezTo>
                  <a:cubicBezTo>
                    <a:pt x="33" y="59"/>
                    <a:pt x="35" y="56"/>
                    <a:pt x="35" y="55"/>
                  </a:cubicBezTo>
                  <a:cubicBezTo>
                    <a:pt x="35" y="56"/>
                    <a:pt x="35" y="56"/>
                    <a:pt x="35" y="57"/>
                  </a:cubicBezTo>
                  <a:cubicBezTo>
                    <a:pt x="35" y="57"/>
                    <a:pt x="36" y="57"/>
                    <a:pt x="36" y="57"/>
                  </a:cubicBezTo>
                  <a:cubicBezTo>
                    <a:pt x="36" y="57"/>
                    <a:pt x="35" y="58"/>
                    <a:pt x="35" y="59"/>
                  </a:cubicBezTo>
                  <a:cubicBezTo>
                    <a:pt x="35" y="59"/>
                    <a:pt x="35" y="59"/>
                    <a:pt x="36" y="59"/>
                  </a:cubicBezTo>
                  <a:cubicBezTo>
                    <a:pt x="36" y="59"/>
                    <a:pt x="33" y="60"/>
                    <a:pt x="34" y="60"/>
                  </a:cubicBezTo>
                  <a:cubicBezTo>
                    <a:pt x="34" y="60"/>
                    <a:pt x="34" y="60"/>
                    <a:pt x="34" y="60"/>
                  </a:cubicBezTo>
                  <a:cubicBezTo>
                    <a:pt x="34" y="61"/>
                    <a:pt x="31" y="60"/>
                    <a:pt x="30" y="61"/>
                  </a:cubicBezTo>
                  <a:cubicBezTo>
                    <a:pt x="31" y="61"/>
                    <a:pt x="35" y="61"/>
                    <a:pt x="36" y="62"/>
                  </a:cubicBezTo>
                  <a:cubicBezTo>
                    <a:pt x="36" y="62"/>
                    <a:pt x="31" y="65"/>
                    <a:pt x="32" y="65"/>
                  </a:cubicBezTo>
                  <a:cubicBezTo>
                    <a:pt x="32" y="66"/>
                    <a:pt x="37" y="65"/>
                    <a:pt x="37" y="65"/>
                  </a:cubicBezTo>
                  <a:cubicBezTo>
                    <a:pt x="37" y="65"/>
                    <a:pt x="36" y="65"/>
                    <a:pt x="36" y="65"/>
                  </a:cubicBezTo>
                  <a:cubicBezTo>
                    <a:pt x="36" y="66"/>
                    <a:pt x="41" y="65"/>
                    <a:pt x="42" y="64"/>
                  </a:cubicBezTo>
                  <a:cubicBezTo>
                    <a:pt x="42" y="64"/>
                    <a:pt x="46" y="59"/>
                    <a:pt x="47" y="60"/>
                  </a:cubicBezTo>
                  <a:cubicBezTo>
                    <a:pt x="48" y="61"/>
                    <a:pt x="40" y="67"/>
                    <a:pt x="38" y="68"/>
                  </a:cubicBezTo>
                  <a:cubicBezTo>
                    <a:pt x="35" y="68"/>
                    <a:pt x="33" y="68"/>
                    <a:pt x="30" y="66"/>
                  </a:cubicBezTo>
                  <a:cubicBezTo>
                    <a:pt x="28" y="65"/>
                    <a:pt x="28" y="63"/>
                    <a:pt x="26" y="63"/>
                  </a:cubicBezTo>
                  <a:cubicBezTo>
                    <a:pt x="24" y="62"/>
                    <a:pt x="22" y="62"/>
                    <a:pt x="20" y="62"/>
                  </a:cubicBezTo>
                  <a:cubicBezTo>
                    <a:pt x="17" y="62"/>
                    <a:pt x="17" y="63"/>
                    <a:pt x="19" y="65"/>
                  </a:cubicBezTo>
                  <a:cubicBezTo>
                    <a:pt x="20" y="66"/>
                    <a:pt x="20" y="67"/>
                    <a:pt x="22" y="67"/>
                  </a:cubicBezTo>
                  <a:cubicBezTo>
                    <a:pt x="25" y="67"/>
                    <a:pt x="22" y="67"/>
                    <a:pt x="22" y="68"/>
                  </a:cubicBezTo>
                  <a:cubicBezTo>
                    <a:pt x="22" y="68"/>
                    <a:pt x="26" y="70"/>
                    <a:pt x="26" y="70"/>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555" name="Freeform 604">
              <a:extLst>
                <a:ext uri="{FF2B5EF4-FFF2-40B4-BE49-F238E27FC236}">
                  <a16:creationId xmlns:a16="http://schemas.microsoft.com/office/drawing/2014/main" id="{31C1A165-61E2-1DC4-C191-96128A8CDAF7}"/>
                </a:ext>
              </a:extLst>
            </p:cNvPr>
            <p:cNvSpPr>
              <a:spLocks/>
            </p:cNvSpPr>
            <p:nvPr/>
          </p:nvSpPr>
          <p:spPr bwMode="auto">
            <a:xfrm>
              <a:off x="6087575" y="2124143"/>
              <a:ext cx="54996" cy="21293"/>
            </a:xfrm>
            <a:custGeom>
              <a:avLst/>
              <a:gdLst>
                <a:gd name="T0" fmla="*/ 13 w 14"/>
                <a:gd name="T1" fmla="*/ 4 h 5"/>
                <a:gd name="T2" fmla="*/ 11 w 14"/>
                <a:gd name="T3" fmla="*/ 2 h 5"/>
                <a:gd name="T4" fmla="*/ 8 w 14"/>
                <a:gd name="T5" fmla="*/ 2 h 5"/>
                <a:gd name="T6" fmla="*/ 1 w 14"/>
                <a:gd name="T7" fmla="*/ 1 h 5"/>
                <a:gd name="T8" fmla="*/ 2 w 14"/>
                <a:gd name="T9" fmla="*/ 2 h 5"/>
                <a:gd name="T10" fmla="*/ 0 w 14"/>
                <a:gd name="T11" fmla="*/ 3 h 5"/>
                <a:gd name="T12" fmla="*/ 3 w 14"/>
                <a:gd name="T13" fmla="*/ 3 h 5"/>
                <a:gd name="T14" fmla="*/ 8 w 14"/>
                <a:gd name="T15" fmla="*/ 4 h 5"/>
                <a:gd name="T16" fmla="*/ 13 w 14"/>
                <a:gd name="T17" fmla="*/ 4 h 5"/>
                <a:gd name="T18" fmla="*/ 13 w 14"/>
                <a:gd name="T19"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5">
                  <a:moveTo>
                    <a:pt x="13" y="4"/>
                  </a:moveTo>
                  <a:cubicBezTo>
                    <a:pt x="12" y="3"/>
                    <a:pt x="13" y="3"/>
                    <a:pt x="11" y="2"/>
                  </a:cubicBezTo>
                  <a:cubicBezTo>
                    <a:pt x="10" y="2"/>
                    <a:pt x="9" y="2"/>
                    <a:pt x="8" y="2"/>
                  </a:cubicBezTo>
                  <a:cubicBezTo>
                    <a:pt x="7" y="2"/>
                    <a:pt x="2" y="0"/>
                    <a:pt x="1" y="1"/>
                  </a:cubicBezTo>
                  <a:cubicBezTo>
                    <a:pt x="1" y="1"/>
                    <a:pt x="3" y="2"/>
                    <a:pt x="2" y="2"/>
                  </a:cubicBezTo>
                  <a:cubicBezTo>
                    <a:pt x="2" y="3"/>
                    <a:pt x="0" y="4"/>
                    <a:pt x="0" y="3"/>
                  </a:cubicBezTo>
                  <a:cubicBezTo>
                    <a:pt x="0" y="4"/>
                    <a:pt x="2" y="3"/>
                    <a:pt x="3" y="3"/>
                  </a:cubicBezTo>
                  <a:cubicBezTo>
                    <a:pt x="4" y="3"/>
                    <a:pt x="6" y="4"/>
                    <a:pt x="8" y="4"/>
                  </a:cubicBezTo>
                  <a:cubicBezTo>
                    <a:pt x="9" y="4"/>
                    <a:pt x="13" y="4"/>
                    <a:pt x="13" y="4"/>
                  </a:cubicBezTo>
                  <a:cubicBezTo>
                    <a:pt x="12" y="3"/>
                    <a:pt x="14" y="5"/>
                    <a:pt x="13" y="4"/>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556" name="Freeform 605">
              <a:extLst>
                <a:ext uri="{FF2B5EF4-FFF2-40B4-BE49-F238E27FC236}">
                  <a16:creationId xmlns:a16="http://schemas.microsoft.com/office/drawing/2014/main" id="{C0447659-BAD6-679F-9652-0B6CCF2CA65A}"/>
                </a:ext>
              </a:extLst>
            </p:cNvPr>
            <p:cNvSpPr>
              <a:spLocks/>
            </p:cNvSpPr>
            <p:nvPr/>
          </p:nvSpPr>
          <p:spPr bwMode="auto">
            <a:xfrm>
              <a:off x="5934658" y="2141176"/>
              <a:ext cx="22804" cy="8517"/>
            </a:xfrm>
            <a:custGeom>
              <a:avLst/>
              <a:gdLst>
                <a:gd name="T0" fmla="*/ 5 w 6"/>
                <a:gd name="T1" fmla="*/ 1 h 2"/>
                <a:gd name="T2" fmla="*/ 2 w 6"/>
                <a:gd name="T3" fmla="*/ 0 h 2"/>
                <a:gd name="T4" fmla="*/ 5 w 6"/>
                <a:gd name="T5" fmla="*/ 1 h 2"/>
              </a:gdLst>
              <a:ahLst/>
              <a:cxnLst>
                <a:cxn ang="0">
                  <a:pos x="T0" y="T1"/>
                </a:cxn>
                <a:cxn ang="0">
                  <a:pos x="T2" y="T3"/>
                </a:cxn>
                <a:cxn ang="0">
                  <a:pos x="T4" y="T5"/>
                </a:cxn>
              </a:cxnLst>
              <a:rect l="0" t="0" r="r" b="b"/>
              <a:pathLst>
                <a:path w="6" h="2">
                  <a:moveTo>
                    <a:pt x="5" y="1"/>
                  </a:moveTo>
                  <a:cubicBezTo>
                    <a:pt x="4" y="2"/>
                    <a:pt x="0" y="0"/>
                    <a:pt x="2" y="0"/>
                  </a:cubicBezTo>
                  <a:cubicBezTo>
                    <a:pt x="3" y="0"/>
                    <a:pt x="6" y="1"/>
                    <a:pt x="5" y="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557" name="Freeform 606">
              <a:extLst>
                <a:ext uri="{FF2B5EF4-FFF2-40B4-BE49-F238E27FC236}">
                  <a16:creationId xmlns:a16="http://schemas.microsoft.com/office/drawing/2014/main" id="{0EFC368E-CC7F-59BB-C616-8FDB819684B7}"/>
                </a:ext>
              </a:extLst>
            </p:cNvPr>
            <p:cNvSpPr>
              <a:spLocks/>
            </p:cNvSpPr>
            <p:nvPr/>
          </p:nvSpPr>
          <p:spPr bwMode="auto">
            <a:xfrm>
              <a:off x="6036602" y="2270349"/>
              <a:ext cx="22804" cy="12776"/>
            </a:xfrm>
            <a:custGeom>
              <a:avLst/>
              <a:gdLst>
                <a:gd name="T0" fmla="*/ 4 w 6"/>
                <a:gd name="T1" fmla="*/ 1 h 3"/>
                <a:gd name="T2" fmla="*/ 1 w 6"/>
                <a:gd name="T3" fmla="*/ 2 h 3"/>
                <a:gd name="T4" fmla="*/ 4 w 6"/>
                <a:gd name="T5" fmla="*/ 1 h 3"/>
              </a:gdLst>
              <a:ahLst/>
              <a:cxnLst>
                <a:cxn ang="0">
                  <a:pos x="T0" y="T1"/>
                </a:cxn>
                <a:cxn ang="0">
                  <a:pos x="T2" y="T3"/>
                </a:cxn>
                <a:cxn ang="0">
                  <a:pos x="T4" y="T5"/>
                </a:cxn>
              </a:cxnLst>
              <a:rect l="0" t="0" r="r" b="b"/>
              <a:pathLst>
                <a:path w="6" h="3">
                  <a:moveTo>
                    <a:pt x="4" y="1"/>
                  </a:moveTo>
                  <a:cubicBezTo>
                    <a:pt x="3" y="0"/>
                    <a:pt x="0" y="2"/>
                    <a:pt x="1" y="2"/>
                  </a:cubicBezTo>
                  <a:cubicBezTo>
                    <a:pt x="2" y="3"/>
                    <a:pt x="6" y="1"/>
                    <a:pt x="4" y="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558" name="Freeform 607">
              <a:extLst>
                <a:ext uri="{FF2B5EF4-FFF2-40B4-BE49-F238E27FC236}">
                  <a16:creationId xmlns:a16="http://schemas.microsoft.com/office/drawing/2014/main" id="{6C4B5CF7-A5C5-2680-6671-575B0F6A58F2}"/>
                </a:ext>
              </a:extLst>
            </p:cNvPr>
            <p:cNvSpPr>
              <a:spLocks/>
            </p:cNvSpPr>
            <p:nvPr/>
          </p:nvSpPr>
          <p:spPr bwMode="auto">
            <a:xfrm>
              <a:off x="4699247" y="2849494"/>
              <a:ext cx="20120" cy="17034"/>
            </a:xfrm>
            <a:custGeom>
              <a:avLst/>
              <a:gdLst>
                <a:gd name="T0" fmla="*/ 4 w 5"/>
                <a:gd name="T1" fmla="*/ 1 h 4"/>
                <a:gd name="T2" fmla="*/ 1 w 5"/>
                <a:gd name="T3" fmla="*/ 4 h 4"/>
                <a:gd name="T4" fmla="*/ 4 w 5"/>
                <a:gd name="T5" fmla="*/ 1 h 4"/>
              </a:gdLst>
              <a:ahLst/>
              <a:cxnLst>
                <a:cxn ang="0">
                  <a:pos x="T0" y="T1"/>
                </a:cxn>
                <a:cxn ang="0">
                  <a:pos x="T2" y="T3"/>
                </a:cxn>
                <a:cxn ang="0">
                  <a:pos x="T4" y="T5"/>
                </a:cxn>
              </a:cxnLst>
              <a:rect l="0" t="0" r="r" b="b"/>
              <a:pathLst>
                <a:path w="5" h="4">
                  <a:moveTo>
                    <a:pt x="4" y="1"/>
                  </a:moveTo>
                  <a:cubicBezTo>
                    <a:pt x="3" y="0"/>
                    <a:pt x="0" y="4"/>
                    <a:pt x="1" y="4"/>
                  </a:cubicBezTo>
                  <a:cubicBezTo>
                    <a:pt x="1" y="4"/>
                    <a:pt x="5" y="1"/>
                    <a:pt x="4" y="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559" name="Freeform 608">
              <a:extLst>
                <a:ext uri="{FF2B5EF4-FFF2-40B4-BE49-F238E27FC236}">
                  <a16:creationId xmlns:a16="http://schemas.microsoft.com/office/drawing/2014/main" id="{24525B3C-1892-0683-C7FB-8C23DCAF60DD}"/>
                </a:ext>
              </a:extLst>
            </p:cNvPr>
            <p:cNvSpPr>
              <a:spLocks/>
            </p:cNvSpPr>
            <p:nvPr/>
          </p:nvSpPr>
          <p:spPr bwMode="auto">
            <a:xfrm>
              <a:off x="4727418" y="2845235"/>
              <a:ext cx="4025" cy="4259"/>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0"/>
                    <a:pt x="0" y="0"/>
                    <a:pt x="0" y="0"/>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560" name="Freeform 609">
              <a:extLst>
                <a:ext uri="{FF2B5EF4-FFF2-40B4-BE49-F238E27FC236}">
                  <a16:creationId xmlns:a16="http://schemas.microsoft.com/office/drawing/2014/main" id="{3EBBEF7B-AD7C-1B61-3E99-E62F1F843733}"/>
                </a:ext>
              </a:extLst>
            </p:cNvPr>
            <p:cNvSpPr>
              <a:spLocks/>
            </p:cNvSpPr>
            <p:nvPr/>
          </p:nvSpPr>
          <p:spPr bwMode="auto">
            <a:xfrm>
              <a:off x="4326345" y="2849494"/>
              <a:ext cx="26828" cy="25550"/>
            </a:xfrm>
            <a:custGeom>
              <a:avLst/>
              <a:gdLst>
                <a:gd name="T0" fmla="*/ 5 w 7"/>
                <a:gd name="T1" fmla="*/ 2 h 6"/>
                <a:gd name="T2" fmla="*/ 1 w 7"/>
                <a:gd name="T3" fmla="*/ 2 h 6"/>
                <a:gd name="T4" fmla="*/ 5 w 7"/>
                <a:gd name="T5" fmla="*/ 2 h 6"/>
                <a:gd name="T6" fmla="*/ 5 w 7"/>
                <a:gd name="T7" fmla="*/ 2 h 6"/>
              </a:gdLst>
              <a:ahLst/>
              <a:cxnLst>
                <a:cxn ang="0">
                  <a:pos x="T0" y="T1"/>
                </a:cxn>
                <a:cxn ang="0">
                  <a:pos x="T2" y="T3"/>
                </a:cxn>
                <a:cxn ang="0">
                  <a:pos x="T4" y="T5"/>
                </a:cxn>
                <a:cxn ang="0">
                  <a:pos x="T6" y="T7"/>
                </a:cxn>
              </a:cxnLst>
              <a:rect l="0" t="0" r="r" b="b"/>
              <a:pathLst>
                <a:path w="7" h="6">
                  <a:moveTo>
                    <a:pt x="5" y="2"/>
                  </a:moveTo>
                  <a:cubicBezTo>
                    <a:pt x="7" y="0"/>
                    <a:pt x="2" y="0"/>
                    <a:pt x="1" y="2"/>
                  </a:cubicBezTo>
                  <a:cubicBezTo>
                    <a:pt x="0" y="3"/>
                    <a:pt x="4" y="5"/>
                    <a:pt x="5" y="2"/>
                  </a:cubicBezTo>
                  <a:cubicBezTo>
                    <a:pt x="6" y="1"/>
                    <a:pt x="3" y="6"/>
                    <a:pt x="5" y="2"/>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561" name="Freeform 614">
              <a:extLst>
                <a:ext uri="{FF2B5EF4-FFF2-40B4-BE49-F238E27FC236}">
                  <a16:creationId xmlns:a16="http://schemas.microsoft.com/office/drawing/2014/main" id="{C782B7AC-6B7A-CCAC-BD8C-A1EA1430320D}"/>
                </a:ext>
              </a:extLst>
            </p:cNvPr>
            <p:cNvSpPr>
              <a:spLocks/>
            </p:cNvSpPr>
            <p:nvPr/>
          </p:nvSpPr>
          <p:spPr bwMode="auto">
            <a:xfrm>
              <a:off x="6574494" y="4938956"/>
              <a:ext cx="40241" cy="36908"/>
            </a:xfrm>
            <a:custGeom>
              <a:avLst/>
              <a:gdLst>
                <a:gd name="T0" fmla="*/ 4 w 10"/>
                <a:gd name="T1" fmla="*/ 4 h 9"/>
                <a:gd name="T2" fmla="*/ 0 w 10"/>
                <a:gd name="T3" fmla="*/ 8 h 9"/>
                <a:gd name="T4" fmla="*/ 2 w 10"/>
                <a:gd name="T5" fmla="*/ 8 h 9"/>
                <a:gd name="T6" fmla="*/ 5 w 10"/>
                <a:gd name="T7" fmla="*/ 5 h 9"/>
                <a:gd name="T8" fmla="*/ 8 w 10"/>
                <a:gd name="T9" fmla="*/ 0 h 9"/>
                <a:gd name="T10" fmla="*/ 4 w 10"/>
                <a:gd name="T11" fmla="*/ 4 h 9"/>
                <a:gd name="T12" fmla="*/ 4 w 10"/>
                <a:gd name="T13" fmla="*/ 4 h 9"/>
              </a:gdLst>
              <a:ahLst/>
              <a:cxnLst>
                <a:cxn ang="0">
                  <a:pos x="T0" y="T1"/>
                </a:cxn>
                <a:cxn ang="0">
                  <a:pos x="T2" y="T3"/>
                </a:cxn>
                <a:cxn ang="0">
                  <a:pos x="T4" y="T5"/>
                </a:cxn>
                <a:cxn ang="0">
                  <a:pos x="T6" y="T7"/>
                </a:cxn>
                <a:cxn ang="0">
                  <a:pos x="T8" y="T9"/>
                </a:cxn>
                <a:cxn ang="0">
                  <a:pos x="T10" y="T11"/>
                </a:cxn>
                <a:cxn ang="0">
                  <a:pos x="T12" y="T13"/>
                </a:cxn>
              </a:cxnLst>
              <a:rect l="0" t="0" r="r" b="b"/>
              <a:pathLst>
                <a:path w="10" h="9">
                  <a:moveTo>
                    <a:pt x="4" y="4"/>
                  </a:moveTo>
                  <a:cubicBezTo>
                    <a:pt x="4" y="5"/>
                    <a:pt x="1" y="7"/>
                    <a:pt x="0" y="8"/>
                  </a:cubicBezTo>
                  <a:cubicBezTo>
                    <a:pt x="0" y="9"/>
                    <a:pt x="2" y="8"/>
                    <a:pt x="2" y="8"/>
                  </a:cubicBezTo>
                  <a:cubicBezTo>
                    <a:pt x="3" y="7"/>
                    <a:pt x="4" y="6"/>
                    <a:pt x="5" y="5"/>
                  </a:cubicBezTo>
                  <a:cubicBezTo>
                    <a:pt x="6" y="4"/>
                    <a:pt x="10" y="0"/>
                    <a:pt x="8" y="0"/>
                  </a:cubicBezTo>
                  <a:cubicBezTo>
                    <a:pt x="7" y="0"/>
                    <a:pt x="4" y="3"/>
                    <a:pt x="4" y="4"/>
                  </a:cubicBezTo>
                  <a:cubicBezTo>
                    <a:pt x="4" y="5"/>
                    <a:pt x="4" y="3"/>
                    <a:pt x="4" y="4"/>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562" name="Freeform 615">
              <a:extLst>
                <a:ext uri="{FF2B5EF4-FFF2-40B4-BE49-F238E27FC236}">
                  <a16:creationId xmlns:a16="http://schemas.microsoft.com/office/drawing/2014/main" id="{9188FA0E-20FC-3550-F7F1-89023B32F4DA}"/>
                </a:ext>
              </a:extLst>
            </p:cNvPr>
            <p:cNvSpPr>
              <a:spLocks/>
            </p:cNvSpPr>
            <p:nvPr/>
          </p:nvSpPr>
          <p:spPr bwMode="auto">
            <a:xfrm>
              <a:off x="5969533" y="3258302"/>
              <a:ext cx="28169" cy="12776"/>
            </a:xfrm>
            <a:custGeom>
              <a:avLst/>
              <a:gdLst>
                <a:gd name="T0" fmla="*/ 7 w 7"/>
                <a:gd name="T1" fmla="*/ 1 h 3"/>
                <a:gd name="T2" fmla="*/ 1 w 7"/>
                <a:gd name="T3" fmla="*/ 0 h 3"/>
                <a:gd name="T4" fmla="*/ 7 w 7"/>
                <a:gd name="T5" fmla="*/ 1 h 3"/>
              </a:gdLst>
              <a:ahLst/>
              <a:cxnLst>
                <a:cxn ang="0">
                  <a:pos x="T0" y="T1"/>
                </a:cxn>
                <a:cxn ang="0">
                  <a:pos x="T2" y="T3"/>
                </a:cxn>
                <a:cxn ang="0">
                  <a:pos x="T4" y="T5"/>
                </a:cxn>
              </a:cxnLst>
              <a:rect l="0" t="0" r="r" b="b"/>
              <a:pathLst>
                <a:path w="7" h="3">
                  <a:moveTo>
                    <a:pt x="7" y="1"/>
                  </a:moveTo>
                  <a:cubicBezTo>
                    <a:pt x="7" y="0"/>
                    <a:pt x="0" y="0"/>
                    <a:pt x="1" y="0"/>
                  </a:cubicBezTo>
                  <a:cubicBezTo>
                    <a:pt x="2" y="0"/>
                    <a:pt x="6" y="3"/>
                    <a:pt x="7" y="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565" name="Freeform 618">
              <a:extLst>
                <a:ext uri="{FF2B5EF4-FFF2-40B4-BE49-F238E27FC236}">
                  <a16:creationId xmlns:a16="http://schemas.microsoft.com/office/drawing/2014/main" id="{1B6BB0A3-4FF5-F6F5-6E19-EE3B0E1DE2A4}"/>
                </a:ext>
              </a:extLst>
            </p:cNvPr>
            <p:cNvSpPr>
              <a:spLocks/>
            </p:cNvSpPr>
            <p:nvPr/>
          </p:nvSpPr>
          <p:spPr bwMode="auto">
            <a:xfrm>
              <a:off x="6154642" y="4046107"/>
              <a:ext cx="299128" cy="229954"/>
            </a:xfrm>
            <a:custGeom>
              <a:avLst/>
              <a:gdLst>
                <a:gd name="T0" fmla="*/ 63 w 76"/>
                <a:gd name="T1" fmla="*/ 28 h 55"/>
                <a:gd name="T2" fmla="*/ 66 w 76"/>
                <a:gd name="T3" fmla="*/ 24 h 55"/>
                <a:gd name="T4" fmla="*/ 67 w 76"/>
                <a:gd name="T5" fmla="*/ 22 h 55"/>
                <a:gd name="T6" fmla="*/ 67 w 76"/>
                <a:gd name="T7" fmla="*/ 18 h 55"/>
                <a:gd name="T8" fmla="*/ 61 w 76"/>
                <a:gd name="T9" fmla="*/ 15 h 55"/>
                <a:gd name="T10" fmla="*/ 63 w 76"/>
                <a:gd name="T11" fmla="*/ 14 h 55"/>
                <a:gd name="T12" fmla="*/ 64 w 76"/>
                <a:gd name="T13" fmla="*/ 11 h 55"/>
                <a:gd name="T14" fmla="*/ 60 w 76"/>
                <a:gd name="T15" fmla="*/ 9 h 55"/>
                <a:gd name="T16" fmla="*/ 59 w 76"/>
                <a:gd name="T17" fmla="*/ 8 h 55"/>
                <a:gd name="T18" fmla="*/ 57 w 76"/>
                <a:gd name="T19" fmla="*/ 9 h 55"/>
                <a:gd name="T20" fmla="*/ 57 w 76"/>
                <a:gd name="T21" fmla="*/ 7 h 55"/>
                <a:gd name="T22" fmla="*/ 54 w 76"/>
                <a:gd name="T23" fmla="*/ 8 h 55"/>
                <a:gd name="T24" fmla="*/ 54 w 76"/>
                <a:gd name="T25" fmla="*/ 6 h 55"/>
                <a:gd name="T26" fmla="*/ 58 w 76"/>
                <a:gd name="T27" fmla="*/ 5 h 55"/>
                <a:gd name="T28" fmla="*/ 55 w 76"/>
                <a:gd name="T29" fmla="*/ 4 h 55"/>
                <a:gd name="T30" fmla="*/ 49 w 76"/>
                <a:gd name="T31" fmla="*/ 4 h 55"/>
                <a:gd name="T32" fmla="*/ 44 w 76"/>
                <a:gd name="T33" fmla="*/ 7 h 55"/>
                <a:gd name="T34" fmla="*/ 38 w 76"/>
                <a:gd name="T35" fmla="*/ 5 h 55"/>
                <a:gd name="T36" fmla="*/ 29 w 76"/>
                <a:gd name="T37" fmla="*/ 5 h 55"/>
                <a:gd name="T38" fmla="*/ 26 w 76"/>
                <a:gd name="T39" fmla="*/ 2 h 55"/>
                <a:gd name="T40" fmla="*/ 20 w 76"/>
                <a:gd name="T41" fmla="*/ 0 h 55"/>
                <a:gd name="T42" fmla="*/ 11 w 76"/>
                <a:gd name="T43" fmla="*/ 4 h 55"/>
                <a:gd name="T44" fmla="*/ 13 w 76"/>
                <a:gd name="T45" fmla="*/ 12 h 55"/>
                <a:gd name="T46" fmla="*/ 8 w 76"/>
                <a:gd name="T47" fmla="*/ 8 h 55"/>
                <a:gd name="T48" fmla="*/ 10 w 76"/>
                <a:gd name="T49" fmla="*/ 5 h 55"/>
                <a:gd name="T50" fmla="*/ 8 w 76"/>
                <a:gd name="T51" fmla="*/ 1 h 55"/>
                <a:gd name="T52" fmla="*/ 4 w 76"/>
                <a:gd name="T53" fmla="*/ 7 h 55"/>
                <a:gd name="T54" fmla="*/ 3 w 76"/>
                <a:gd name="T55" fmla="*/ 12 h 55"/>
                <a:gd name="T56" fmla="*/ 5 w 76"/>
                <a:gd name="T57" fmla="*/ 13 h 55"/>
                <a:gd name="T58" fmla="*/ 7 w 76"/>
                <a:gd name="T59" fmla="*/ 16 h 55"/>
                <a:gd name="T60" fmla="*/ 10 w 76"/>
                <a:gd name="T61" fmla="*/ 23 h 55"/>
                <a:gd name="T62" fmla="*/ 13 w 76"/>
                <a:gd name="T63" fmla="*/ 23 h 55"/>
                <a:gd name="T64" fmla="*/ 15 w 76"/>
                <a:gd name="T65" fmla="*/ 22 h 55"/>
                <a:gd name="T66" fmla="*/ 21 w 76"/>
                <a:gd name="T67" fmla="*/ 27 h 55"/>
                <a:gd name="T68" fmla="*/ 23 w 76"/>
                <a:gd name="T69" fmla="*/ 27 h 55"/>
                <a:gd name="T70" fmla="*/ 26 w 76"/>
                <a:gd name="T71" fmla="*/ 27 h 55"/>
                <a:gd name="T72" fmla="*/ 31 w 76"/>
                <a:gd name="T73" fmla="*/ 29 h 55"/>
                <a:gd name="T74" fmla="*/ 31 w 76"/>
                <a:gd name="T75" fmla="*/ 38 h 55"/>
                <a:gd name="T76" fmla="*/ 32 w 76"/>
                <a:gd name="T77" fmla="*/ 41 h 55"/>
                <a:gd name="T78" fmla="*/ 30 w 76"/>
                <a:gd name="T79" fmla="*/ 44 h 55"/>
                <a:gd name="T80" fmla="*/ 40 w 76"/>
                <a:gd name="T81" fmla="*/ 53 h 55"/>
                <a:gd name="T82" fmla="*/ 42 w 76"/>
                <a:gd name="T83" fmla="*/ 54 h 55"/>
                <a:gd name="T84" fmla="*/ 45 w 76"/>
                <a:gd name="T85" fmla="*/ 52 h 55"/>
                <a:gd name="T86" fmla="*/ 51 w 76"/>
                <a:gd name="T87" fmla="*/ 47 h 55"/>
                <a:gd name="T88" fmla="*/ 49 w 76"/>
                <a:gd name="T89" fmla="*/ 44 h 55"/>
                <a:gd name="T90" fmla="*/ 48 w 76"/>
                <a:gd name="T91" fmla="*/ 41 h 55"/>
                <a:gd name="T92" fmla="*/ 45 w 76"/>
                <a:gd name="T93" fmla="*/ 38 h 55"/>
                <a:gd name="T94" fmla="*/ 52 w 76"/>
                <a:gd name="T95" fmla="*/ 38 h 55"/>
                <a:gd name="T96" fmla="*/ 54 w 76"/>
                <a:gd name="T97" fmla="*/ 40 h 55"/>
                <a:gd name="T98" fmla="*/ 56 w 76"/>
                <a:gd name="T99" fmla="*/ 38 h 55"/>
                <a:gd name="T100" fmla="*/ 62 w 76"/>
                <a:gd name="T101" fmla="*/ 36 h 55"/>
                <a:gd name="T102" fmla="*/ 67 w 76"/>
                <a:gd name="T103" fmla="*/ 33 h 55"/>
                <a:gd name="T104" fmla="*/ 63 w 76"/>
                <a:gd name="T105" fmla="*/ 28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6" h="55">
                  <a:moveTo>
                    <a:pt x="63" y="28"/>
                  </a:moveTo>
                  <a:cubicBezTo>
                    <a:pt x="63" y="26"/>
                    <a:pt x="63" y="25"/>
                    <a:pt x="66" y="24"/>
                  </a:cubicBezTo>
                  <a:cubicBezTo>
                    <a:pt x="66" y="23"/>
                    <a:pt x="68" y="23"/>
                    <a:pt x="67" y="22"/>
                  </a:cubicBezTo>
                  <a:cubicBezTo>
                    <a:pt x="66" y="21"/>
                    <a:pt x="65" y="19"/>
                    <a:pt x="67" y="18"/>
                  </a:cubicBezTo>
                  <a:cubicBezTo>
                    <a:pt x="76" y="14"/>
                    <a:pt x="61" y="15"/>
                    <a:pt x="61" y="15"/>
                  </a:cubicBezTo>
                  <a:cubicBezTo>
                    <a:pt x="61" y="14"/>
                    <a:pt x="62" y="14"/>
                    <a:pt x="63" y="14"/>
                  </a:cubicBezTo>
                  <a:cubicBezTo>
                    <a:pt x="64" y="14"/>
                    <a:pt x="64" y="12"/>
                    <a:pt x="64" y="11"/>
                  </a:cubicBezTo>
                  <a:cubicBezTo>
                    <a:pt x="64" y="10"/>
                    <a:pt x="60" y="8"/>
                    <a:pt x="60" y="9"/>
                  </a:cubicBezTo>
                  <a:cubicBezTo>
                    <a:pt x="60" y="10"/>
                    <a:pt x="59" y="8"/>
                    <a:pt x="59" y="8"/>
                  </a:cubicBezTo>
                  <a:cubicBezTo>
                    <a:pt x="58" y="8"/>
                    <a:pt x="58" y="10"/>
                    <a:pt x="57" y="9"/>
                  </a:cubicBezTo>
                  <a:cubicBezTo>
                    <a:pt x="57" y="9"/>
                    <a:pt x="57" y="8"/>
                    <a:pt x="57" y="7"/>
                  </a:cubicBezTo>
                  <a:cubicBezTo>
                    <a:pt x="56" y="6"/>
                    <a:pt x="55" y="8"/>
                    <a:pt x="54" y="8"/>
                  </a:cubicBezTo>
                  <a:cubicBezTo>
                    <a:pt x="54" y="8"/>
                    <a:pt x="54" y="6"/>
                    <a:pt x="54" y="6"/>
                  </a:cubicBezTo>
                  <a:cubicBezTo>
                    <a:pt x="54" y="4"/>
                    <a:pt x="57" y="5"/>
                    <a:pt x="58" y="5"/>
                  </a:cubicBezTo>
                  <a:cubicBezTo>
                    <a:pt x="59" y="4"/>
                    <a:pt x="55" y="4"/>
                    <a:pt x="55" y="4"/>
                  </a:cubicBezTo>
                  <a:cubicBezTo>
                    <a:pt x="53" y="4"/>
                    <a:pt x="51" y="3"/>
                    <a:pt x="49" y="4"/>
                  </a:cubicBezTo>
                  <a:cubicBezTo>
                    <a:pt x="47" y="5"/>
                    <a:pt x="46" y="8"/>
                    <a:pt x="44" y="7"/>
                  </a:cubicBezTo>
                  <a:cubicBezTo>
                    <a:pt x="41" y="7"/>
                    <a:pt x="40" y="7"/>
                    <a:pt x="38" y="5"/>
                  </a:cubicBezTo>
                  <a:cubicBezTo>
                    <a:pt x="36" y="3"/>
                    <a:pt x="32" y="5"/>
                    <a:pt x="29" y="5"/>
                  </a:cubicBezTo>
                  <a:cubicBezTo>
                    <a:pt x="27" y="5"/>
                    <a:pt x="27" y="4"/>
                    <a:pt x="26" y="2"/>
                  </a:cubicBezTo>
                  <a:cubicBezTo>
                    <a:pt x="25" y="0"/>
                    <a:pt x="23" y="0"/>
                    <a:pt x="20" y="0"/>
                  </a:cubicBezTo>
                  <a:cubicBezTo>
                    <a:pt x="19" y="0"/>
                    <a:pt x="11" y="1"/>
                    <a:pt x="11" y="4"/>
                  </a:cubicBezTo>
                  <a:cubicBezTo>
                    <a:pt x="11" y="7"/>
                    <a:pt x="15" y="8"/>
                    <a:pt x="13" y="12"/>
                  </a:cubicBezTo>
                  <a:cubicBezTo>
                    <a:pt x="11" y="14"/>
                    <a:pt x="7" y="10"/>
                    <a:pt x="8" y="8"/>
                  </a:cubicBezTo>
                  <a:cubicBezTo>
                    <a:pt x="8" y="7"/>
                    <a:pt x="10" y="6"/>
                    <a:pt x="10" y="5"/>
                  </a:cubicBezTo>
                  <a:cubicBezTo>
                    <a:pt x="11" y="3"/>
                    <a:pt x="8" y="2"/>
                    <a:pt x="8" y="1"/>
                  </a:cubicBezTo>
                  <a:cubicBezTo>
                    <a:pt x="5" y="3"/>
                    <a:pt x="4" y="4"/>
                    <a:pt x="4" y="7"/>
                  </a:cubicBezTo>
                  <a:cubicBezTo>
                    <a:pt x="3" y="8"/>
                    <a:pt x="0" y="12"/>
                    <a:pt x="3" y="12"/>
                  </a:cubicBezTo>
                  <a:cubicBezTo>
                    <a:pt x="3" y="12"/>
                    <a:pt x="4" y="12"/>
                    <a:pt x="5" y="13"/>
                  </a:cubicBezTo>
                  <a:cubicBezTo>
                    <a:pt x="5" y="14"/>
                    <a:pt x="6" y="15"/>
                    <a:pt x="7" y="16"/>
                  </a:cubicBezTo>
                  <a:cubicBezTo>
                    <a:pt x="9" y="18"/>
                    <a:pt x="5" y="22"/>
                    <a:pt x="10" y="23"/>
                  </a:cubicBezTo>
                  <a:cubicBezTo>
                    <a:pt x="10" y="23"/>
                    <a:pt x="12" y="23"/>
                    <a:pt x="13" y="23"/>
                  </a:cubicBezTo>
                  <a:cubicBezTo>
                    <a:pt x="14" y="23"/>
                    <a:pt x="14" y="22"/>
                    <a:pt x="15" y="22"/>
                  </a:cubicBezTo>
                  <a:cubicBezTo>
                    <a:pt x="18" y="22"/>
                    <a:pt x="19" y="25"/>
                    <a:pt x="21" y="27"/>
                  </a:cubicBezTo>
                  <a:cubicBezTo>
                    <a:pt x="21" y="27"/>
                    <a:pt x="22" y="28"/>
                    <a:pt x="23" y="27"/>
                  </a:cubicBezTo>
                  <a:cubicBezTo>
                    <a:pt x="23" y="26"/>
                    <a:pt x="24" y="27"/>
                    <a:pt x="26" y="27"/>
                  </a:cubicBezTo>
                  <a:cubicBezTo>
                    <a:pt x="28" y="28"/>
                    <a:pt x="33" y="25"/>
                    <a:pt x="31" y="29"/>
                  </a:cubicBezTo>
                  <a:cubicBezTo>
                    <a:pt x="29" y="32"/>
                    <a:pt x="29" y="35"/>
                    <a:pt x="31" y="38"/>
                  </a:cubicBezTo>
                  <a:cubicBezTo>
                    <a:pt x="31" y="39"/>
                    <a:pt x="32" y="40"/>
                    <a:pt x="32" y="41"/>
                  </a:cubicBezTo>
                  <a:cubicBezTo>
                    <a:pt x="32" y="42"/>
                    <a:pt x="29" y="43"/>
                    <a:pt x="30" y="44"/>
                  </a:cubicBezTo>
                  <a:cubicBezTo>
                    <a:pt x="33" y="47"/>
                    <a:pt x="34" y="55"/>
                    <a:pt x="40" y="53"/>
                  </a:cubicBezTo>
                  <a:cubicBezTo>
                    <a:pt x="41" y="53"/>
                    <a:pt x="41" y="54"/>
                    <a:pt x="42" y="54"/>
                  </a:cubicBezTo>
                  <a:cubicBezTo>
                    <a:pt x="43" y="54"/>
                    <a:pt x="44" y="53"/>
                    <a:pt x="45" y="52"/>
                  </a:cubicBezTo>
                  <a:cubicBezTo>
                    <a:pt x="47" y="51"/>
                    <a:pt x="48" y="49"/>
                    <a:pt x="51" y="47"/>
                  </a:cubicBezTo>
                  <a:cubicBezTo>
                    <a:pt x="53" y="46"/>
                    <a:pt x="49" y="46"/>
                    <a:pt x="49" y="44"/>
                  </a:cubicBezTo>
                  <a:cubicBezTo>
                    <a:pt x="49" y="43"/>
                    <a:pt x="48" y="42"/>
                    <a:pt x="48" y="41"/>
                  </a:cubicBezTo>
                  <a:cubicBezTo>
                    <a:pt x="48" y="40"/>
                    <a:pt x="45" y="39"/>
                    <a:pt x="45" y="38"/>
                  </a:cubicBezTo>
                  <a:cubicBezTo>
                    <a:pt x="45" y="37"/>
                    <a:pt x="51" y="38"/>
                    <a:pt x="52" y="38"/>
                  </a:cubicBezTo>
                  <a:cubicBezTo>
                    <a:pt x="54" y="38"/>
                    <a:pt x="53" y="39"/>
                    <a:pt x="54" y="40"/>
                  </a:cubicBezTo>
                  <a:cubicBezTo>
                    <a:pt x="55" y="40"/>
                    <a:pt x="55" y="38"/>
                    <a:pt x="56" y="38"/>
                  </a:cubicBezTo>
                  <a:cubicBezTo>
                    <a:pt x="57" y="37"/>
                    <a:pt x="60" y="37"/>
                    <a:pt x="62" y="36"/>
                  </a:cubicBezTo>
                  <a:cubicBezTo>
                    <a:pt x="63" y="35"/>
                    <a:pt x="65" y="34"/>
                    <a:pt x="67" y="33"/>
                  </a:cubicBezTo>
                  <a:cubicBezTo>
                    <a:pt x="66" y="31"/>
                    <a:pt x="63" y="30"/>
                    <a:pt x="63" y="28"/>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566" name="Freeform 619">
              <a:extLst>
                <a:ext uri="{FF2B5EF4-FFF2-40B4-BE49-F238E27FC236}">
                  <a16:creationId xmlns:a16="http://schemas.microsoft.com/office/drawing/2014/main" id="{190CED4F-BAA7-EED1-6777-161FAF383FB8}"/>
                </a:ext>
              </a:extLst>
            </p:cNvPr>
            <p:cNvSpPr>
              <a:spLocks/>
            </p:cNvSpPr>
            <p:nvPr/>
          </p:nvSpPr>
          <p:spPr bwMode="auto">
            <a:xfrm>
              <a:off x="6394749" y="4108565"/>
              <a:ext cx="101944" cy="158981"/>
            </a:xfrm>
            <a:custGeom>
              <a:avLst/>
              <a:gdLst>
                <a:gd name="T0" fmla="*/ 22 w 26"/>
                <a:gd name="T1" fmla="*/ 29 h 38"/>
                <a:gd name="T2" fmla="*/ 18 w 26"/>
                <a:gd name="T3" fmla="*/ 21 h 38"/>
                <a:gd name="T4" fmla="*/ 20 w 26"/>
                <a:gd name="T5" fmla="*/ 18 h 38"/>
                <a:gd name="T6" fmla="*/ 22 w 26"/>
                <a:gd name="T7" fmla="*/ 15 h 38"/>
                <a:gd name="T8" fmla="*/ 22 w 26"/>
                <a:gd name="T9" fmla="*/ 13 h 38"/>
                <a:gd name="T10" fmla="*/ 20 w 26"/>
                <a:gd name="T11" fmla="*/ 11 h 38"/>
                <a:gd name="T12" fmla="*/ 16 w 26"/>
                <a:gd name="T13" fmla="*/ 7 h 38"/>
                <a:gd name="T14" fmla="*/ 9 w 26"/>
                <a:gd name="T15" fmla="*/ 0 h 38"/>
                <a:gd name="T16" fmla="*/ 5 w 26"/>
                <a:gd name="T17" fmla="*/ 5 h 38"/>
                <a:gd name="T18" fmla="*/ 6 w 26"/>
                <a:gd name="T19" fmla="*/ 8 h 38"/>
                <a:gd name="T20" fmla="*/ 3 w 26"/>
                <a:gd name="T21" fmla="*/ 10 h 38"/>
                <a:gd name="T22" fmla="*/ 4 w 26"/>
                <a:gd name="T23" fmla="*/ 16 h 38"/>
                <a:gd name="T24" fmla="*/ 7 w 26"/>
                <a:gd name="T25" fmla="*/ 18 h 38"/>
                <a:gd name="T26" fmla="*/ 8 w 26"/>
                <a:gd name="T27" fmla="*/ 20 h 38"/>
                <a:gd name="T28" fmla="*/ 8 w 26"/>
                <a:gd name="T29" fmla="*/ 27 h 38"/>
                <a:gd name="T30" fmla="*/ 11 w 26"/>
                <a:gd name="T31" fmla="*/ 35 h 38"/>
                <a:gd name="T32" fmla="*/ 17 w 26"/>
                <a:gd name="T33" fmla="*/ 35 h 38"/>
                <a:gd name="T34" fmla="*/ 21 w 26"/>
                <a:gd name="T35" fmla="*/ 34 h 38"/>
                <a:gd name="T36" fmla="*/ 26 w 26"/>
                <a:gd name="T37" fmla="*/ 34 h 38"/>
                <a:gd name="T38" fmla="*/ 22 w 26"/>
                <a:gd name="T39" fmla="*/ 29 h 38"/>
                <a:gd name="T40" fmla="*/ 22 w 26"/>
                <a:gd name="T41" fmla="*/ 2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 h="38">
                  <a:moveTo>
                    <a:pt x="22" y="29"/>
                  </a:moveTo>
                  <a:cubicBezTo>
                    <a:pt x="22" y="28"/>
                    <a:pt x="17" y="22"/>
                    <a:pt x="18" y="21"/>
                  </a:cubicBezTo>
                  <a:cubicBezTo>
                    <a:pt x="19" y="20"/>
                    <a:pt x="18" y="19"/>
                    <a:pt x="20" y="18"/>
                  </a:cubicBezTo>
                  <a:cubicBezTo>
                    <a:pt x="23" y="18"/>
                    <a:pt x="22" y="16"/>
                    <a:pt x="22" y="15"/>
                  </a:cubicBezTo>
                  <a:cubicBezTo>
                    <a:pt x="22" y="14"/>
                    <a:pt x="22" y="13"/>
                    <a:pt x="22" y="13"/>
                  </a:cubicBezTo>
                  <a:cubicBezTo>
                    <a:pt x="22" y="12"/>
                    <a:pt x="21" y="12"/>
                    <a:pt x="20" y="11"/>
                  </a:cubicBezTo>
                  <a:cubicBezTo>
                    <a:pt x="19" y="9"/>
                    <a:pt x="16" y="9"/>
                    <a:pt x="16" y="7"/>
                  </a:cubicBezTo>
                  <a:cubicBezTo>
                    <a:pt x="15" y="4"/>
                    <a:pt x="11" y="1"/>
                    <a:pt x="9" y="0"/>
                  </a:cubicBezTo>
                  <a:cubicBezTo>
                    <a:pt x="9" y="3"/>
                    <a:pt x="4" y="3"/>
                    <a:pt x="5" y="5"/>
                  </a:cubicBezTo>
                  <a:cubicBezTo>
                    <a:pt x="5" y="6"/>
                    <a:pt x="7" y="7"/>
                    <a:pt x="6" y="8"/>
                  </a:cubicBezTo>
                  <a:cubicBezTo>
                    <a:pt x="5" y="8"/>
                    <a:pt x="3" y="9"/>
                    <a:pt x="3" y="10"/>
                  </a:cubicBezTo>
                  <a:cubicBezTo>
                    <a:pt x="0" y="11"/>
                    <a:pt x="2" y="14"/>
                    <a:pt x="4" y="16"/>
                  </a:cubicBezTo>
                  <a:cubicBezTo>
                    <a:pt x="5" y="17"/>
                    <a:pt x="5" y="18"/>
                    <a:pt x="7" y="18"/>
                  </a:cubicBezTo>
                  <a:cubicBezTo>
                    <a:pt x="8" y="18"/>
                    <a:pt x="7" y="19"/>
                    <a:pt x="8" y="20"/>
                  </a:cubicBezTo>
                  <a:cubicBezTo>
                    <a:pt x="10" y="23"/>
                    <a:pt x="9" y="24"/>
                    <a:pt x="8" y="27"/>
                  </a:cubicBezTo>
                  <a:cubicBezTo>
                    <a:pt x="8" y="30"/>
                    <a:pt x="10" y="33"/>
                    <a:pt x="11" y="35"/>
                  </a:cubicBezTo>
                  <a:cubicBezTo>
                    <a:pt x="14" y="38"/>
                    <a:pt x="15" y="35"/>
                    <a:pt x="17" y="35"/>
                  </a:cubicBezTo>
                  <a:cubicBezTo>
                    <a:pt x="19" y="35"/>
                    <a:pt x="20" y="34"/>
                    <a:pt x="21" y="34"/>
                  </a:cubicBezTo>
                  <a:cubicBezTo>
                    <a:pt x="23" y="33"/>
                    <a:pt x="24" y="33"/>
                    <a:pt x="26" y="34"/>
                  </a:cubicBezTo>
                  <a:cubicBezTo>
                    <a:pt x="25" y="32"/>
                    <a:pt x="24" y="30"/>
                    <a:pt x="22" y="29"/>
                  </a:cubicBezTo>
                  <a:cubicBezTo>
                    <a:pt x="21" y="27"/>
                    <a:pt x="23" y="29"/>
                    <a:pt x="22" y="29"/>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567" name="Freeform 620">
              <a:extLst>
                <a:ext uri="{FF2B5EF4-FFF2-40B4-BE49-F238E27FC236}">
                  <a16:creationId xmlns:a16="http://schemas.microsoft.com/office/drawing/2014/main" id="{21215267-944D-C23E-AD36-0789BCF3B024}"/>
                </a:ext>
              </a:extLst>
            </p:cNvPr>
            <p:cNvSpPr>
              <a:spLocks/>
            </p:cNvSpPr>
            <p:nvPr/>
          </p:nvSpPr>
          <p:spPr bwMode="auto">
            <a:xfrm>
              <a:off x="6460477" y="4158246"/>
              <a:ext cx="87189" cy="96523"/>
            </a:xfrm>
            <a:custGeom>
              <a:avLst/>
              <a:gdLst>
                <a:gd name="T0" fmla="*/ 19 w 22"/>
                <a:gd name="T1" fmla="*/ 7 h 23"/>
                <a:gd name="T2" fmla="*/ 22 w 22"/>
                <a:gd name="T3" fmla="*/ 2 h 23"/>
                <a:gd name="T4" fmla="*/ 12 w 22"/>
                <a:gd name="T5" fmla="*/ 2 h 23"/>
                <a:gd name="T6" fmla="*/ 9 w 22"/>
                <a:gd name="T7" fmla="*/ 0 h 23"/>
                <a:gd name="T8" fmla="*/ 5 w 22"/>
                <a:gd name="T9" fmla="*/ 1 h 23"/>
                <a:gd name="T10" fmla="*/ 4 w 22"/>
                <a:gd name="T11" fmla="*/ 6 h 23"/>
                <a:gd name="T12" fmla="*/ 1 w 22"/>
                <a:gd name="T13" fmla="*/ 10 h 23"/>
                <a:gd name="T14" fmla="*/ 4 w 22"/>
                <a:gd name="T15" fmla="*/ 15 h 23"/>
                <a:gd name="T16" fmla="*/ 9 w 22"/>
                <a:gd name="T17" fmla="*/ 22 h 23"/>
                <a:gd name="T18" fmla="*/ 12 w 22"/>
                <a:gd name="T19" fmla="*/ 19 h 23"/>
                <a:gd name="T20" fmla="*/ 16 w 22"/>
                <a:gd name="T21" fmla="*/ 18 h 23"/>
                <a:gd name="T22" fmla="*/ 19 w 22"/>
                <a:gd name="T23" fmla="*/ 19 h 23"/>
                <a:gd name="T24" fmla="*/ 20 w 22"/>
                <a:gd name="T25" fmla="*/ 14 h 23"/>
                <a:gd name="T26" fmla="*/ 19 w 22"/>
                <a:gd name="T27" fmla="*/ 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23">
                  <a:moveTo>
                    <a:pt x="19" y="7"/>
                  </a:moveTo>
                  <a:cubicBezTo>
                    <a:pt x="19" y="5"/>
                    <a:pt x="21" y="3"/>
                    <a:pt x="22" y="2"/>
                  </a:cubicBezTo>
                  <a:cubicBezTo>
                    <a:pt x="19" y="1"/>
                    <a:pt x="14" y="0"/>
                    <a:pt x="12" y="2"/>
                  </a:cubicBezTo>
                  <a:cubicBezTo>
                    <a:pt x="10" y="3"/>
                    <a:pt x="9" y="1"/>
                    <a:pt x="9" y="0"/>
                  </a:cubicBezTo>
                  <a:cubicBezTo>
                    <a:pt x="8" y="0"/>
                    <a:pt x="7" y="2"/>
                    <a:pt x="5" y="1"/>
                  </a:cubicBezTo>
                  <a:cubicBezTo>
                    <a:pt x="5" y="2"/>
                    <a:pt x="7" y="6"/>
                    <a:pt x="4" y="6"/>
                  </a:cubicBezTo>
                  <a:cubicBezTo>
                    <a:pt x="2" y="7"/>
                    <a:pt x="0" y="8"/>
                    <a:pt x="1" y="10"/>
                  </a:cubicBezTo>
                  <a:cubicBezTo>
                    <a:pt x="2" y="12"/>
                    <a:pt x="3" y="13"/>
                    <a:pt x="4" y="15"/>
                  </a:cubicBezTo>
                  <a:cubicBezTo>
                    <a:pt x="5" y="17"/>
                    <a:pt x="7" y="19"/>
                    <a:pt x="9" y="22"/>
                  </a:cubicBezTo>
                  <a:cubicBezTo>
                    <a:pt x="12" y="23"/>
                    <a:pt x="10" y="19"/>
                    <a:pt x="12" y="19"/>
                  </a:cubicBezTo>
                  <a:cubicBezTo>
                    <a:pt x="14" y="19"/>
                    <a:pt x="15" y="19"/>
                    <a:pt x="16" y="18"/>
                  </a:cubicBezTo>
                  <a:cubicBezTo>
                    <a:pt x="17" y="18"/>
                    <a:pt x="17" y="20"/>
                    <a:pt x="19" y="19"/>
                  </a:cubicBezTo>
                  <a:cubicBezTo>
                    <a:pt x="20" y="17"/>
                    <a:pt x="21" y="16"/>
                    <a:pt x="20" y="14"/>
                  </a:cubicBezTo>
                  <a:cubicBezTo>
                    <a:pt x="20" y="12"/>
                    <a:pt x="19" y="9"/>
                    <a:pt x="19" y="7"/>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568" name="Freeform 621">
              <a:extLst>
                <a:ext uri="{FF2B5EF4-FFF2-40B4-BE49-F238E27FC236}">
                  <a16:creationId xmlns:a16="http://schemas.microsoft.com/office/drawing/2014/main" id="{C98A170A-0F01-1840-4C18-C3480C4562BA}"/>
                </a:ext>
              </a:extLst>
            </p:cNvPr>
            <p:cNvSpPr>
              <a:spLocks/>
            </p:cNvSpPr>
            <p:nvPr/>
          </p:nvSpPr>
          <p:spPr bwMode="auto">
            <a:xfrm>
              <a:off x="6531571" y="4166764"/>
              <a:ext cx="63045" cy="75233"/>
            </a:xfrm>
            <a:custGeom>
              <a:avLst/>
              <a:gdLst>
                <a:gd name="T0" fmla="*/ 12 w 16"/>
                <a:gd name="T1" fmla="*/ 5 h 18"/>
                <a:gd name="T2" fmla="*/ 5 w 16"/>
                <a:gd name="T3" fmla="*/ 1 h 18"/>
                <a:gd name="T4" fmla="*/ 1 w 16"/>
                <a:gd name="T5" fmla="*/ 6 h 18"/>
                <a:gd name="T6" fmla="*/ 2 w 16"/>
                <a:gd name="T7" fmla="*/ 12 h 18"/>
                <a:gd name="T8" fmla="*/ 0 w 16"/>
                <a:gd name="T9" fmla="*/ 17 h 18"/>
                <a:gd name="T10" fmla="*/ 4 w 16"/>
                <a:gd name="T11" fmla="*/ 17 h 18"/>
                <a:gd name="T12" fmla="*/ 9 w 16"/>
                <a:gd name="T13" fmla="*/ 17 h 18"/>
                <a:gd name="T14" fmla="*/ 16 w 16"/>
                <a:gd name="T15" fmla="*/ 8 h 18"/>
                <a:gd name="T16" fmla="*/ 12 w 16"/>
                <a:gd name="T17" fmla="*/ 5 h 18"/>
                <a:gd name="T18" fmla="*/ 12 w 16"/>
                <a:gd name="T19" fmla="*/ 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8">
                  <a:moveTo>
                    <a:pt x="12" y="5"/>
                  </a:moveTo>
                  <a:cubicBezTo>
                    <a:pt x="10" y="3"/>
                    <a:pt x="8" y="1"/>
                    <a:pt x="5" y="1"/>
                  </a:cubicBezTo>
                  <a:cubicBezTo>
                    <a:pt x="3" y="0"/>
                    <a:pt x="0" y="4"/>
                    <a:pt x="1" y="6"/>
                  </a:cubicBezTo>
                  <a:cubicBezTo>
                    <a:pt x="1" y="8"/>
                    <a:pt x="2" y="10"/>
                    <a:pt x="2" y="12"/>
                  </a:cubicBezTo>
                  <a:cubicBezTo>
                    <a:pt x="3" y="14"/>
                    <a:pt x="1" y="16"/>
                    <a:pt x="0" y="17"/>
                  </a:cubicBezTo>
                  <a:cubicBezTo>
                    <a:pt x="1" y="18"/>
                    <a:pt x="3" y="17"/>
                    <a:pt x="4" y="17"/>
                  </a:cubicBezTo>
                  <a:cubicBezTo>
                    <a:pt x="6" y="17"/>
                    <a:pt x="7" y="18"/>
                    <a:pt x="9" y="17"/>
                  </a:cubicBezTo>
                  <a:cubicBezTo>
                    <a:pt x="12" y="16"/>
                    <a:pt x="13" y="10"/>
                    <a:pt x="16" y="8"/>
                  </a:cubicBezTo>
                  <a:cubicBezTo>
                    <a:pt x="14" y="7"/>
                    <a:pt x="13" y="6"/>
                    <a:pt x="12" y="5"/>
                  </a:cubicBezTo>
                  <a:cubicBezTo>
                    <a:pt x="10" y="4"/>
                    <a:pt x="13" y="6"/>
                    <a:pt x="12" y="5"/>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569" name="Freeform 622">
              <a:extLst>
                <a:ext uri="{FF2B5EF4-FFF2-40B4-BE49-F238E27FC236}">
                  <a16:creationId xmlns:a16="http://schemas.microsoft.com/office/drawing/2014/main" id="{7D00621E-A349-0EC0-19DC-B318C76A6CF3}"/>
                </a:ext>
              </a:extLst>
            </p:cNvPr>
            <p:cNvSpPr>
              <a:spLocks/>
            </p:cNvSpPr>
            <p:nvPr/>
          </p:nvSpPr>
          <p:spPr bwMode="auto">
            <a:xfrm>
              <a:off x="5969533" y="4024816"/>
              <a:ext cx="317907" cy="350610"/>
            </a:xfrm>
            <a:custGeom>
              <a:avLst/>
              <a:gdLst>
                <a:gd name="T0" fmla="*/ 76 w 81"/>
                <a:gd name="T1" fmla="*/ 39 h 84"/>
                <a:gd name="T2" fmla="*/ 74 w 81"/>
                <a:gd name="T3" fmla="*/ 32 h 84"/>
                <a:gd name="T4" fmla="*/ 69 w 81"/>
                <a:gd name="T5" fmla="*/ 33 h 84"/>
                <a:gd name="T6" fmla="*/ 58 w 81"/>
                <a:gd name="T7" fmla="*/ 28 h 84"/>
                <a:gd name="T8" fmla="*/ 53 w 81"/>
                <a:gd name="T9" fmla="*/ 20 h 84"/>
                <a:gd name="T10" fmla="*/ 50 w 81"/>
                <a:gd name="T11" fmla="*/ 15 h 84"/>
                <a:gd name="T12" fmla="*/ 56 w 81"/>
                <a:gd name="T13" fmla="*/ 5 h 84"/>
                <a:gd name="T14" fmla="*/ 56 w 81"/>
                <a:gd name="T15" fmla="*/ 1 h 84"/>
                <a:gd name="T16" fmla="*/ 44 w 81"/>
                <a:gd name="T17" fmla="*/ 8 h 84"/>
                <a:gd name="T18" fmla="*/ 36 w 81"/>
                <a:gd name="T19" fmla="*/ 16 h 84"/>
                <a:gd name="T20" fmla="*/ 31 w 81"/>
                <a:gd name="T21" fmla="*/ 23 h 84"/>
                <a:gd name="T22" fmla="*/ 25 w 81"/>
                <a:gd name="T23" fmla="*/ 17 h 84"/>
                <a:gd name="T24" fmla="*/ 7 w 81"/>
                <a:gd name="T25" fmla="*/ 18 h 84"/>
                <a:gd name="T26" fmla="*/ 1 w 81"/>
                <a:gd name="T27" fmla="*/ 16 h 84"/>
                <a:gd name="T28" fmla="*/ 1 w 81"/>
                <a:gd name="T29" fmla="*/ 21 h 84"/>
                <a:gd name="T30" fmla="*/ 8 w 81"/>
                <a:gd name="T31" fmla="*/ 24 h 84"/>
                <a:gd name="T32" fmla="*/ 11 w 81"/>
                <a:gd name="T33" fmla="*/ 26 h 84"/>
                <a:gd name="T34" fmla="*/ 13 w 81"/>
                <a:gd name="T35" fmla="*/ 23 h 84"/>
                <a:gd name="T36" fmla="*/ 20 w 81"/>
                <a:gd name="T37" fmla="*/ 18 h 84"/>
                <a:gd name="T38" fmla="*/ 24 w 81"/>
                <a:gd name="T39" fmla="*/ 20 h 84"/>
                <a:gd name="T40" fmla="*/ 25 w 81"/>
                <a:gd name="T41" fmla="*/ 26 h 84"/>
                <a:gd name="T42" fmla="*/ 28 w 81"/>
                <a:gd name="T43" fmla="*/ 42 h 84"/>
                <a:gd name="T44" fmla="*/ 28 w 81"/>
                <a:gd name="T45" fmla="*/ 47 h 84"/>
                <a:gd name="T46" fmla="*/ 22 w 81"/>
                <a:gd name="T47" fmla="*/ 53 h 84"/>
                <a:gd name="T48" fmla="*/ 26 w 81"/>
                <a:gd name="T49" fmla="*/ 58 h 84"/>
                <a:gd name="T50" fmla="*/ 34 w 81"/>
                <a:gd name="T51" fmla="*/ 61 h 84"/>
                <a:gd name="T52" fmla="*/ 41 w 81"/>
                <a:gd name="T53" fmla="*/ 64 h 84"/>
                <a:gd name="T54" fmla="*/ 54 w 81"/>
                <a:gd name="T55" fmla="*/ 76 h 84"/>
                <a:gd name="T56" fmla="*/ 60 w 81"/>
                <a:gd name="T57" fmla="*/ 75 h 84"/>
                <a:gd name="T58" fmla="*/ 64 w 81"/>
                <a:gd name="T59" fmla="*/ 80 h 84"/>
                <a:gd name="T60" fmla="*/ 65 w 81"/>
                <a:gd name="T61" fmla="*/ 84 h 84"/>
                <a:gd name="T62" fmla="*/ 65 w 81"/>
                <a:gd name="T63" fmla="*/ 63 h 84"/>
                <a:gd name="T64" fmla="*/ 70 w 81"/>
                <a:gd name="T65" fmla="*/ 58 h 84"/>
                <a:gd name="T66" fmla="*/ 66 w 81"/>
                <a:gd name="T67" fmla="*/ 55 h 84"/>
                <a:gd name="T68" fmla="*/ 79 w 81"/>
                <a:gd name="T69" fmla="*/ 53 h 84"/>
                <a:gd name="T70" fmla="*/ 77 w 81"/>
                <a:gd name="T71" fmla="*/ 4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1" h="84">
                  <a:moveTo>
                    <a:pt x="77" y="48"/>
                  </a:moveTo>
                  <a:cubicBezTo>
                    <a:pt x="81" y="45"/>
                    <a:pt x="76" y="42"/>
                    <a:pt x="76" y="39"/>
                  </a:cubicBezTo>
                  <a:cubicBezTo>
                    <a:pt x="76" y="37"/>
                    <a:pt x="78" y="35"/>
                    <a:pt x="78" y="33"/>
                  </a:cubicBezTo>
                  <a:cubicBezTo>
                    <a:pt x="79" y="30"/>
                    <a:pt x="75" y="32"/>
                    <a:pt x="74" y="32"/>
                  </a:cubicBezTo>
                  <a:cubicBezTo>
                    <a:pt x="73" y="32"/>
                    <a:pt x="72" y="32"/>
                    <a:pt x="71" y="32"/>
                  </a:cubicBezTo>
                  <a:cubicBezTo>
                    <a:pt x="70" y="32"/>
                    <a:pt x="70" y="33"/>
                    <a:pt x="69" y="33"/>
                  </a:cubicBezTo>
                  <a:cubicBezTo>
                    <a:pt x="68" y="33"/>
                    <a:pt x="67" y="30"/>
                    <a:pt x="66" y="30"/>
                  </a:cubicBezTo>
                  <a:cubicBezTo>
                    <a:pt x="64" y="26"/>
                    <a:pt x="62" y="28"/>
                    <a:pt x="58" y="28"/>
                  </a:cubicBezTo>
                  <a:cubicBezTo>
                    <a:pt x="56" y="28"/>
                    <a:pt x="55" y="28"/>
                    <a:pt x="54" y="26"/>
                  </a:cubicBezTo>
                  <a:cubicBezTo>
                    <a:pt x="53" y="24"/>
                    <a:pt x="56" y="22"/>
                    <a:pt x="53" y="20"/>
                  </a:cubicBezTo>
                  <a:cubicBezTo>
                    <a:pt x="52" y="19"/>
                    <a:pt x="52" y="17"/>
                    <a:pt x="50" y="17"/>
                  </a:cubicBezTo>
                  <a:cubicBezTo>
                    <a:pt x="48" y="17"/>
                    <a:pt x="49" y="17"/>
                    <a:pt x="50" y="15"/>
                  </a:cubicBezTo>
                  <a:cubicBezTo>
                    <a:pt x="51" y="13"/>
                    <a:pt x="50" y="11"/>
                    <a:pt x="51" y="9"/>
                  </a:cubicBezTo>
                  <a:cubicBezTo>
                    <a:pt x="52" y="7"/>
                    <a:pt x="54" y="6"/>
                    <a:pt x="56" y="5"/>
                  </a:cubicBezTo>
                  <a:cubicBezTo>
                    <a:pt x="57" y="4"/>
                    <a:pt x="59" y="4"/>
                    <a:pt x="60" y="2"/>
                  </a:cubicBezTo>
                  <a:cubicBezTo>
                    <a:pt x="60" y="0"/>
                    <a:pt x="56" y="0"/>
                    <a:pt x="56" y="1"/>
                  </a:cubicBezTo>
                  <a:cubicBezTo>
                    <a:pt x="54" y="3"/>
                    <a:pt x="51" y="6"/>
                    <a:pt x="48" y="6"/>
                  </a:cubicBezTo>
                  <a:cubicBezTo>
                    <a:pt x="45" y="6"/>
                    <a:pt x="45" y="6"/>
                    <a:pt x="44" y="8"/>
                  </a:cubicBezTo>
                  <a:cubicBezTo>
                    <a:pt x="43" y="10"/>
                    <a:pt x="43" y="7"/>
                    <a:pt x="41" y="7"/>
                  </a:cubicBezTo>
                  <a:cubicBezTo>
                    <a:pt x="37" y="8"/>
                    <a:pt x="39" y="14"/>
                    <a:pt x="36" y="16"/>
                  </a:cubicBezTo>
                  <a:cubicBezTo>
                    <a:pt x="35" y="17"/>
                    <a:pt x="33" y="18"/>
                    <a:pt x="32" y="20"/>
                  </a:cubicBezTo>
                  <a:cubicBezTo>
                    <a:pt x="32" y="20"/>
                    <a:pt x="32" y="23"/>
                    <a:pt x="31" y="23"/>
                  </a:cubicBezTo>
                  <a:cubicBezTo>
                    <a:pt x="30" y="21"/>
                    <a:pt x="29" y="20"/>
                    <a:pt x="28" y="19"/>
                  </a:cubicBezTo>
                  <a:cubicBezTo>
                    <a:pt x="27" y="17"/>
                    <a:pt x="26" y="17"/>
                    <a:pt x="25" y="17"/>
                  </a:cubicBezTo>
                  <a:cubicBezTo>
                    <a:pt x="21" y="16"/>
                    <a:pt x="19" y="13"/>
                    <a:pt x="15" y="16"/>
                  </a:cubicBezTo>
                  <a:cubicBezTo>
                    <a:pt x="13" y="17"/>
                    <a:pt x="9" y="20"/>
                    <a:pt x="7" y="18"/>
                  </a:cubicBezTo>
                  <a:cubicBezTo>
                    <a:pt x="6" y="17"/>
                    <a:pt x="5" y="17"/>
                    <a:pt x="4" y="16"/>
                  </a:cubicBezTo>
                  <a:cubicBezTo>
                    <a:pt x="2" y="16"/>
                    <a:pt x="3" y="14"/>
                    <a:pt x="1" y="16"/>
                  </a:cubicBezTo>
                  <a:cubicBezTo>
                    <a:pt x="0" y="17"/>
                    <a:pt x="1" y="17"/>
                    <a:pt x="2" y="18"/>
                  </a:cubicBezTo>
                  <a:cubicBezTo>
                    <a:pt x="2" y="19"/>
                    <a:pt x="1" y="20"/>
                    <a:pt x="1" y="21"/>
                  </a:cubicBezTo>
                  <a:cubicBezTo>
                    <a:pt x="3" y="21"/>
                    <a:pt x="5" y="22"/>
                    <a:pt x="6" y="22"/>
                  </a:cubicBezTo>
                  <a:cubicBezTo>
                    <a:pt x="7" y="23"/>
                    <a:pt x="8" y="23"/>
                    <a:pt x="8" y="24"/>
                  </a:cubicBezTo>
                  <a:cubicBezTo>
                    <a:pt x="9" y="25"/>
                    <a:pt x="9" y="24"/>
                    <a:pt x="10" y="24"/>
                  </a:cubicBezTo>
                  <a:cubicBezTo>
                    <a:pt x="10" y="23"/>
                    <a:pt x="10" y="26"/>
                    <a:pt x="11" y="26"/>
                  </a:cubicBezTo>
                  <a:cubicBezTo>
                    <a:pt x="12" y="27"/>
                    <a:pt x="13" y="26"/>
                    <a:pt x="15" y="25"/>
                  </a:cubicBezTo>
                  <a:cubicBezTo>
                    <a:pt x="16" y="25"/>
                    <a:pt x="13" y="23"/>
                    <a:pt x="13" y="23"/>
                  </a:cubicBezTo>
                  <a:cubicBezTo>
                    <a:pt x="13" y="22"/>
                    <a:pt x="16" y="20"/>
                    <a:pt x="16" y="19"/>
                  </a:cubicBezTo>
                  <a:cubicBezTo>
                    <a:pt x="17" y="18"/>
                    <a:pt x="19" y="17"/>
                    <a:pt x="20" y="18"/>
                  </a:cubicBezTo>
                  <a:cubicBezTo>
                    <a:pt x="21" y="18"/>
                    <a:pt x="23" y="19"/>
                    <a:pt x="23" y="19"/>
                  </a:cubicBezTo>
                  <a:cubicBezTo>
                    <a:pt x="23" y="20"/>
                    <a:pt x="23" y="20"/>
                    <a:pt x="24" y="20"/>
                  </a:cubicBezTo>
                  <a:cubicBezTo>
                    <a:pt x="24" y="21"/>
                    <a:pt x="23" y="22"/>
                    <a:pt x="23" y="22"/>
                  </a:cubicBezTo>
                  <a:cubicBezTo>
                    <a:pt x="23" y="23"/>
                    <a:pt x="25" y="25"/>
                    <a:pt x="25" y="26"/>
                  </a:cubicBezTo>
                  <a:cubicBezTo>
                    <a:pt x="27" y="29"/>
                    <a:pt x="29" y="29"/>
                    <a:pt x="29" y="33"/>
                  </a:cubicBezTo>
                  <a:cubicBezTo>
                    <a:pt x="29" y="36"/>
                    <a:pt x="29" y="39"/>
                    <a:pt x="28" y="42"/>
                  </a:cubicBezTo>
                  <a:cubicBezTo>
                    <a:pt x="28" y="43"/>
                    <a:pt x="30" y="43"/>
                    <a:pt x="30" y="44"/>
                  </a:cubicBezTo>
                  <a:cubicBezTo>
                    <a:pt x="29" y="45"/>
                    <a:pt x="28" y="46"/>
                    <a:pt x="28" y="47"/>
                  </a:cubicBezTo>
                  <a:cubicBezTo>
                    <a:pt x="27" y="48"/>
                    <a:pt x="27" y="50"/>
                    <a:pt x="26" y="50"/>
                  </a:cubicBezTo>
                  <a:cubicBezTo>
                    <a:pt x="24" y="51"/>
                    <a:pt x="22" y="50"/>
                    <a:pt x="22" y="53"/>
                  </a:cubicBezTo>
                  <a:cubicBezTo>
                    <a:pt x="22" y="55"/>
                    <a:pt x="19" y="55"/>
                    <a:pt x="22" y="56"/>
                  </a:cubicBezTo>
                  <a:cubicBezTo>
                    <a:pt x="23" y="57"/>
                    <a:pt x="24" y="57"/>
                    <a:pt x="26" y="58"/>
                  </a:cubicBezTo>
                  <a:cubicBezTo>
                    <a:pt x="27" y="59"/>
                    <a:pt x="28" y="60"/>
                    <a:pt x="29" y="61"/>
                  </a:cubicBezTo>
                  <a:cubicBezTo>
                    <a:pt x="31" y="62"/>
                    <a:pt x="32" y="61"/>
                    <a:pt x="34" y="61"/>
                  </a:cubicBezTo>
                  <a:cubicBezTo>
                    <a:pt x="35" y="61"/>
                    <a:pt x="36" y="62"/>
                    <a:pt x="38" y="63"/>
                  </a:cubicBezTo>
                  <a:cubicBezTo>
                    <a:pt x="39" y="63"/>
                    <a:pt x="40" y="63"/>
                    <a:pt x="41" y="64"/>
                  </a:cubicBezTo>
                  <a:cubicBezTo>
                    <a:pt x="44" y="66"/>
                    <a:pt x="46" y="68"/>
                    <a:pt x="48" y="71"/>
                  </a:cubicBezTo>
                  <a:cubicBezTo>
                    <a:pt x="49" y="74"/>
                    <a:pt x="50" y="75"/>
                    <a:pt x="54" y="76"/>
                  </a:cubicBezTo>
                  <a:cubicBezTo>
                    <a:pt x="55" y="76"/>
                    <a:pt x="56" y="75"/>
                    <a:pt x="57" y="74"/>
                  </a:cubicBezTo>
                  <a:cubicBezTo>
                    <a:pt x="58" y="74"/>
                    <a:pt x="59" y="76"/>
                    <a:pt x="60" y="75"/>
                  </a:cubicBezTo>
                  <a:cubicBezTo>
                    <a:pt x="62" y="74"/>
                    <a:pt x="64" y="75"/>
                    <a:pt x="65" y="76"/>
                  </a:cubicBezTo>
                  <a:cubicBezTo>
                    <a:pt x="65" y="77"/>
                    <a:pt x="64" y="79"/>
                    <a:pt x="64" y="80"/>
                  </a:cubicBezTo>
                  <a:cubicBezTo>
                    <a:pt x="63" y="81"/>
                    <a:pt x="62" y="81"/>
                    <a:pt x="64" y="82"/>
                  </a:cubicBezTo>
                  <a:cubicBezTo>
                    <a:pt x="64" y="82"/>
                    <a:pt x="66" y="84"/>
                    <a:pt x="65" y="84"/>
                  </a:cubicBezTo>
                  <a:cubicBezTo>
                    <a:pt x="67" y="84"/>
                    <a:pt x="68" y="73"/>
                    <a:pt x="69" y="71"/>
                  </a:cubicBezTo>
                  <a:cubicBezTo>
                    <a:pt x="69" y="67"/>
                    <a:pt x="66" y="66"/>
                    <a:pt x="65" y="63"/>
                  </a:cubicBezTo>
                  <a:cubicBezTo>
                    <a:pt x="65" y="61"/>
                    <a:pt x="65" y="60"/>
                    <a:pt x="66" y="60"/>
                  </a:cubicBezTo>
                  <a:cubicBezTo>
                    <a:pt x="67" y="60"/>
                    <a:pt x="70" y="59"/>
                    <a:pt x="70" y="58"/>
                  </a:cubicBezTo>
                  <a:cubicBezTo>
                    <a:pt x="69" y="58"/>
                    <a:pt x="67" y="58"/>
                    <a:pt x="67" y="57"/>
                  </a:cubicBezTo>
                  <a:cubicBezTo>
                    <a:pt x="66" y="57"/>
                    <a:pt x="66" y="55"/>
                    <a:pt x="66" y="55"/>
                  </a:cubicBezTo>
                  <a:cubicBezTo>
                    <a:pt x="68" y="55"/>
                    <a:pt x="70" y="55"/>
                    <a:pt x="72" y="55"/>
                  </a:cubicBezTo>
                  <a:cubicBezTo>
                    <a:pt x="73" y="55"/>
                    <a:pt x="79" y="52"/>
                    <a:pt x="79" y="53"/>
                  </a:cubicBezTo>
                  <a:cubicBezTo>
                    <a:pt x="79" y="51"/>
                    <a:pt x="76" y="48"/>
                    <a:pt x="77" y="48"/>
                  </a:cubicBezTo>
                  <a:cubicBezTo>
                    <a:pt x="78" y="47"/>
                    <a:pt x="76" y="48"/>
                    <a:pt x="77" y="48"/>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570" name="Freeform 623">
              <a:extLst>
                <a:ext uri="{FF2B5EF4-FFF2-40B4-BE49-F238E27FC236}">
                  <a16:creationId xmlns:a16="http://schemas.microsoft.com/office/drawing/2014/main" id="{A9DAFBE9-6524-A461-059B-BB64AFDA2B2A}"/>
                </a:ext>
              </a:extLst>
            </p:cNvPr>
            <p:cNvSpPr>
              <a:spLocks/>
            </p:cNvSpPr>
            <p:nvPr/>
          </p:nvSpPr>
          <p:spPr bwMode="auto">
            <a:xfrm>
              <a:off x="6012457" y="4259029"/>
              <a:ext cx="109992" cy="137690"/>
            </a:xfrm>
            <a:custGeom>
              <a:avLst/>
              <a:gdLst>
                <a:gd name="T0" fmla="*/ 20 w 28"/>
                <a:gd name="T1" fmla="*/ 6 h 33"/>
                <a:gd name="T2" fmla="*/ 15 w 28"/>
                <a:gd name="T3" fmla="*/ 3 h 33"/>
                <a:gd name="T4" fmla="*/ 10 w 28"/>
                <a:gd name="T5" fmla="*/ 0 h 33"/>
                <a:gd name="T6" fmla="*/ 4 w 28"/>
                <a:gd name="T7" fmla="*/ 4 h 33"/>
                <a:gd name="T8" fmla="*/ 3 w 28"/>
                <a:gd name="T9" fmla="*/ 7 h 33"/>
                <a:gd name="T10" fmla="*/ 2 w 28"/>
                <a:gd name="T11" fmla="*/ 10 h 33"/>
                <a:gd name="T12" fmla="*/ 0 w 28"/>
                <a:gd name="T13" fmla="*/ 13 h 33"/>
                <a:gd name="T14" fmla="*/ 0 w 28"/>
                <a:gd name="T15" fmla="*/ 15 h 33"/>
                <a:gd name="T16" fmla="*/ 0 w 28"/>
                <a:gd name="T17" fmla="*/ 18 h 33"/>
                <a:gd name="T18" fmla="*/ 2 w 28"/>
                <a:gd name="T19" fmla="*/ 20 h 33"/>
                <a:gd name="T20" fmla="*/ 5 w 28"/>
                <a:gd name="T21" fmla="*/ 18 h 33"/>
                <a:gd name="T22" fmla="*/ 5 w 28"/>
                <a:gd name="T23" fmla="*/ 20 h 33"/>
                <a:gd name="T24" fmla="*/ 3 w 28"/>
                <a:gd name="T25" fmla="*/ 24 h 33"/>
                <a:gd name="T26" fmla="*/ 3 w 28"/>
                <a:gd name="T27" fmla="*/ 26 h 33"/>
                <a:gd name="T28" fmla="*/ 3 w 28"/>
                <a:gd name="T29" fmla="*/ 28 h 33"/>
                <a:gd name="T30" fmla="*/ 8 w 28"/>
                <a:gd name="T31" fmla="*/ 32 h 33"/>
                <a:gd name="T32" fmla="*/ 11 w 28"/>
                <a:gd name="T33" fmla="*/ 29 h 33"/>
                <a:gd name="T34" fmla="*/ 16 w 28"/>
                <a:gd name="T35" fmla="*/ 22 h 33"/>
                <a:gd name="T36" fmla="*/ 22 w 28"/>
                <a:gd name="T37" fmla="*/ 19 h 33"/>
                <a:gd name="T38" fmla="*/ 27 w 28"/>
                <a:gd name="T39" fmla="*/ 13 h 33"/>
                <a:gd name="T40" fmla="*/ 27 w 28"/>
                <a:gd name="T41" fmla="*/ 8 h 33"/>
                <a:gd name="T42" fmla="*/ 24 w 28"/>
                <a:gd name="T43" fmla="*/ 5 h 33"/>
                <a:gd name="T44" fmla="*/ 20 w 28"/>
                <a:gd name="T45" fmla="*/ 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 h="33">
                  <a:moveTo>
                    <a:pt x="20" y="6"/>
                  </a:moveTo>
                  <a:cubicBezTo>
                    <a:pt x="18" y="6"/>
                    <a:pt x="17" y="4"/>
                    <a:pt x="15" y="3"/>
                  </a:cubicBezTo>
                  <a:cubicBezTo>
                    <a:pt x="14" y="2"/>
                    <a:pt x="12" y="0"/>
                    <a:pt x="10" y="0"/>
                  </a:cubicBezTo>
                  <a:cubicBezTo>
                    <a:pt x="10" y="3"/>
                    <a:pt x="4" y="1"/>
                    <a:pt x="4" y="4"/>
                  </a:cubicBezTo>
                  <a:cubicBezTo>
                    <a:pt x="4" y="6"/>
                    <a:pt x="4" y="6"/>
                    <a:pt x="3" y="7"/>
                  </a:cubicBezTo>
                  <a:cubicBezTo>
                    <a:pt x="1" y="8"/>
                    <a:pt x="2" y="9"/>
                    <a:pt x="2" y="10"/>
                  </a:cubicBezTo>
                  <a:cubicBezTo>
                    <a:pt x="2" y="11"/>
                    <a:pt x="1" y="12"/>
                    <a:pt x="0" y="13"/>
                  </a:cubicBezTo>
                  <a:cubicBezTo>
                    <a:pt x="0" y="13"/>
                    <a:pt x="0" y="14"/>
                    <a:pt x="0" y="15"/>
                  </a:cubicBezTo>
                  <a:cubicBezTo>
                    <a:pt x="1" y="16"/>
                    <a:pt x="0" y="17"/>
                    <a:pt x="0" y="18"/>
                  </a:cubicBezTo>
                  <a:cubicBezTo>
                    <a:pt x="0" y="18"/>
                    <a:pt x="1" y="21"/>
                    <a:pt x="2" y="20"/>
                  </a:cubicBezTo>
                  <a:cubicBezTo>
                    <a:pt x="4" y="20"/>
                    <a:pt x="4" y="18"/>
                    <a:pt x="5" y="18"/>
                  </a:cubicBezTo>
                  <a:cubicBezTo>
                    <a:pt x="4" y="18"/>
                    <a:pt x="6" y="20"/>
                    <a:pt x="5" y="20"/>
                  </a:cubicBezTo>
                  <a:cubicBezTo>
                    <a:pt x="5" y="22"/>
                    <a:pt x="5" y="23"/>
                    <a:pt x="3" y="24"/>
                  </a:cubicBezTo>
                  <a:cubicBezTo>
                    <a:pt x="3" y="24"/>
                    <a:pt x="4" y="26"/>
                    <a:pt x="3" y="26"/>
                  </a:cubicBezTo>
                  <a:cubicBezTo>
                    <a:pt x="3" y="27"/>
                    <a:pt x="2" y="27"/>
                    <a:pt x="3" y="28"/>
                  </a:cubicBezTo>
                  <a:cubicBezTo>
                    <a:pt x="5" y="29"/>
                    <a:pt x="6" y="29"/>
                    <a:pt x="8" y="32"/>
                  </a:cubicBezTo>
                  <a:cubicBezTo>
                    <a:pt x="9" y="33"/>
                    <a:pt x="10" y="29"/>
                    <a:pt x="11" y="29"/>
                  </a:cubicBezTo>
                  <a:cubicBezTo>
                    <a:pt x="12" y="26"/>
                    <a:pt x="13" y="23"/>
                    <a:pt x="16" y="22"/>
                  </a:cubicBezTo>
                  <a:cubicBezTo>
                    <a:pt x="18" y="21"/>
                    <a:pt x="20" y="21"/>
                    <a:pt x="22" y="19"/>
                  </a:cubicBezTo>
                  <a:cubicBezTo>
                    <a:pt x="24" y="18"/>
                    <a:pt x="26" y="16"/>
                    <a:pt x="27" y="13"/>
                  </a:cubicBezTo>
                  <a:cubicBezTo>
                    <a:pt x="27" y="11"/>
                    <a:pt x="28" y="10"/>
                    <a:pt x="27" y="8"/>
                  </a:cubicBezTo>
                  <a:cubicBezTo>
                    <a:pt x="26" y="7"/>
                    <a:pt x="25" y="6"/>
                    <a:pt x="24" y="5"/>
                  </a:cubicBezTo>
                  <a:cubicBezTo>
                    <a:pt x="23" y="5"/>
                    <a:pt x="21" y="6"/>
                    <a:pt x="20" y="6"/>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571" name="Freeform 624">
              <a:extLst>
                <a:ext uri="{FF2B5EF4-FFF2-40B4-BE49-F238E27FC236}">
                  <a16:creationId xmlns:a16="http://schemas.microsoft.com/office/drawing/2014/main" id="{60412597-3FE1-EC6A-B677-D39BD49EEB4B}"/>
                </a:ext>
              </a:extLst>
            </p:cNvPr>
            <p:cNvSpPr>
              <a:spLocks/>
            </p:cNvSpPr>
            <p:nvPr/>
          </p:nvSpPr>
          <p:spPr bwMode="auto">
            <a:xfrm>
              <a:off x="6000385" y="4284580"/>
              <a:ext cx="252179" cy="396033"/>
            </a:xfrm>
            <a:custGeom>
              <a:avLst/>
              <a:gdLst>
                <a:gd name="T0" fmla="*/ 57 w 64"/>
                <a:gd name="T1" fmla="*/ 21 h 95"/>
                <a:gd name="T2" fmla="*/ 56 w 64"/>
                <a:gd name="T3" fmla="*/ 14 h 95"/>
                <a:gd name="T4" fmla="*/ 50 w 64"/>
                <a:gd name="T5" fmla="*/ 13 h 95"/>
                <a:gd name="T6" fmla="*/ 46 w 64"/>
                <a:gd name="T7" fmla="*/ 14 h 95"/>
                <a:gd name="T8" fmla="*/ 41 w 64"/>
                <a:gd name="T9" fmla="*/ 11 h 95"/>
                <a:gd name="T10" fmla="*/ 38 w 64"/>
                <a:gd name="T11" fmla="*/ 6 h 95"/>
                <a:gd name="T12" fmla="*/ 33 w 64"/>
                <a:gd name="T13" fmla="*/ 2 h 95"/>
                <a:gd name="T14" fmla="*/ 28 w 64"/>
                <a:gd name="T15" fmla="*/ 0 h 95"/>
                <a:gd name="T16" fmla="*/ 31 w 64"/>
                <a:gd name="T17" fmla="*/ 5 h 95"/>
                <a:gd name="T18" fmla="*/ 28 w 64"/>
                <a:gd name="T19" fmla="*/ 10 h 95"/>
                <a:gd name="T20" fmla="*/ 23 w 64"/>
                <a:gd name="T21" fmla="*/ 14 h 95"/>
                <a:gd name="T22" fmla="*/ 17 w 64"/>
                <a:gd name="T23" fmla="*/ 17 h 95"/>
                <a:gd name="T24" fmla="*/ 11 w 64"/>
                <a:gd name="T25" fmla="*/ 26 h 95"/>
                <a:gd name="T26" fmla="*/ 6 w 64"/>
                <a:gd name="T27" fmla="*/ 22 h 95"/>
                <a:gd name="T28" fmla="*/ 6 w 64"/>
                <a:gd name="T29" fmla="*/ 21 h 95"/>
                <a:gd name="T30" fmla="*/ 6 w 64"/>
                <a:gd name="T31" fmla="*/ 18 h 95"/>
                <a:gd name="T32" fmla="*/ 2 w 64"/>
                <a:gd name="T33" fmla="*/ 26 h 95"/>
                <a:gd name="T34" fmla="*/ 3 w 64"/>
                <a:gd name="T35" fmla="*/ 30 h 95"/>
                <a:gd name="T36" fmla="*/ 3 w 64"/>
                <a:gd name="T37" fmla="*/ 32 h 95"/>
                <a:gd name="T38" fmla="*/ 14 w 64"/>
                <a:gd name="T39" fmla="*/ 47 h 95"/>
                <a:gd name="T40" fmla="*/ 23 w 64"/>
                <a:gd name="T41" fmla="*/ 63 h 95"/>
                <a:gd name="T42" fmla="*/ 26 w 64"/>
                <a:gd name="T43" fmla="*/ 70 h 95"/>
                <a:gd name="T44" fmla="*/ 25 w 64"/>
                <a:gd name="T45" fmla="*/ 71 h 95"/>
                <a:gd name="T46" fmla="*/ 28 w 64"/>
                <a:gd name="T47" fmla="*/ 74 h 95"/>
                <a:gd name="T48" fmla="*/ 32 w 64"/>
                <a:gd name="T49" fmla="*/ 79 h 95"/>
                <a:gd name="T50" fmla="*/ 41 w 64"/>
                <a:gd name="T51" fmla="*/ 83 h 95"/>
                <a:gd name="T52" fmla="*/ 48 w 64"/>
                <a:gd name="T53" fmla="*/ 87 h 95"/>
                <a:gd name="T54" fmla="*/ 54 w 64"/>
                <a:gd name="T55" fmla="*/ 93 h 95"/>
                <a:gd name="T56" fmla="*/ 59 w 64"/>
                <a:gd name="T57" fmla="*/ 90 h 95"/>
                <a:gd name="T58" fmla="*/ 61 w 64"/>
                <a:gd name="T59" fmla="*/ 86 h 95"/>
                <a:gd name="T60" fmla="*/ 63 w 64"/>
                <a:gd name="T61" fmla="*/ 82 h 95"/>
                <a:gd name="T62" fmla="*/ 61 w 64"/>
                <a:gd name="T63" fmla="*/ 78 h 95"/>
                <a:gd name="T64" fmla="*/ 61 w 64"/>
                <a:gd name="T65" fmla="*/ 76 h 95"/>
                <a:gd name="T66" fmla="*/ 63 w 64"/>
                <a:gd name="T67" fmla="*/ 74 h 95"/>
                <a:gd name="T68" fmla="*/ 64 w 64"/>
                <a:gd name="T69" fmla="*/ 64 h 95"/>
                <a:gd name="T70" fmla="*/ 62 w 64"/>
                <a:gd name="T71" fmla="*/ 59 h 95"/>
                <a:gd name="T72" fmla="*/ 57 w 64"/>
                <a:gd name="T73" fmla="*/ 57 h 95"/>
                <a:gd name="T74" fmla="*/ 55 w 64"/>
                <a:gd name="T75" fmla="*/ 48 h 95"/>
                <a:gd name="T76" fmla="*/ 50 w 64"/>
                <a:gd name="T77" fmla="*/ 51 h 95"/>
                <a:gd name="T78" fmla="*/ 46 w 64"/>
                <a:gd name="T79" fmla="*/ 51 h 95"/>
                <a:gd name="T80" fmla="*/ 44 w 64"/>
                <a:gd name="T81" fmla="*/ 48 h 95"/>
                <a:gd name="T82" fmla="*/ 40 w 64"/>
                <a:gd name="T83" fmla="*/ 42 h 95"/>
                <a:gd name="T84" fmla="*/ 39 w 64"/>
                <a:gd name="T85" fmla="*/ 35 h 95"/>
                <a:gd name="T86" fmla="*/ 42 w 64"/>
                <a:gd name="T87" fmla="*/ 33 h 95"/>
                <a:gd name="T88" fmla="*/ 42 w 64"/>
                <a:gd name="T89" fmla="*/ 30 h 95"/>
                <a:gd name="T90" fmla="*/ 45 w 64"/>
                <a:gd name="T91" fmla="*/ 25 h 95"/>
                <a:gd name="T92" fmla="*/ 50 w 64"/>
                <a:gd name="T93" fmla="*/ 24 h 95"/>
                <a:gd name="T94" fmla="*/ 53 w 64"/>
                <a:gd name="T95" fmla="*/ 22 h 95"/>
                <a:gd name="T96" fmla="*/ 57 w 64"/>
                <a:gd name="T97" fmla="*/ 2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4" h="95">
                  <a:moveTo>
                    <a:pt x="57" y="21"/>
                  </a:moveTo>
                  <a:cubicBezTo>
                    <a:pt x="53" y="19"/>
                    <a:pt x="59" y="15"/>
                    <a:pt x="56" y="14"/>
                  </a:cubicBezTo>
                  <a:cubicBezTo>
                    <a:pt x="54" y="12"/>
                    <a:pt x="52" y="13"/>
                    <a:pt x="50" y="13"/>
                  </a:cubicBezTo>
                  <a:cubicBezTo>
                    <a:pt x="48" y="12"/>
                    <a:pt x="48" y="14"/>
                    <a:pt x="46" y="14"/>
                  </a:cubicBezTo>
                  <a:cubicBezTo>
                    <a:pt x="44" y="13"/>
                    <a:pt x="42" y="13"/>
                    <a:pt x="41" y="11"/>
                  </a:cubicBezTo>
                  <a:cubicBezTo>
                    <a:pt x="40" y="10"/>
                    <a:pt x="39" y="7"/>
                    <a:pt x="38" y="6"/>
                  </a:cubicBezTo>
                  <a:cubicBezTo>
                    <a:pt x="36" y="5"/>
                    <a:pt x="35" y="3"/>
                    <a:pt x="33" y="2"/>
                  </a:cubicBezTo>
                  <a:cubicBezTo>
                    <a:pt x="32" y="0"/>
                    <a:pt x="30" y="1"/>
                    <a:pt x="28" y="0"/>
                  </a:cubicBezTo>
                  <a:cubicBezTo>
                    <a:pt x="30" y="2"/>
                    <a:pt x="31" y="3"/>
                    <a:pt x="31" y="5"/>
                  </a:cubicBezTo>
                  <a:cubicBezTo>
                    <a:pt x="30" y="7"/>
                    <a:pt x="30" y="9"/>
                    <a:pt x="28" y="10"/>
                  </a:cubicBezTo>
                  <a:cubicBezTo>
                    <a:pt x="26" y="12"/>
                    <a:pt x="25" y="14"/>
                    <a:pt x="23" y="14"/>
                  </a:cubicBezTo>
                  <a:cubicBezTo>
                    <a:pt x="21" y="15"/>
                    <a:pt x="19" y="15"/>
                    <a:pt x="17" y="17"/>
                  </a:cubicBezTo>
                  <a:cubicBezTo>
                    <a:pt x="16" y="18"/>
                    <a:pt x="12" y="27"/>
                    <a:pt x="11" y="26"/>
                  </a:cubicBezTo>
                  <a:cubicBezTo>
                    <a:pt x="9" y="23"/>
                    <a:pt x="8" y="23"/>
                    <a:pt x="6" y="22"/>
                  </a:cubicBezTo>
                  <a:cubicBezTo>
                    <a:pt x="5" y="22"/>
                    <a:pt x="5" y="22"/>
                    <a:pt x="6" y="21"/>
                  </a:cubicBezTo>
                  <a:cubicBezTo>
                    <a:pt x="7" y="20"/>
                    <a:pt x="7" y="19"/>
                    <a:pt x="6" y="18"/>
                  </a:cubicBezTo>
                  <a:cubicBezTo>
                    <a:pt x="4" y="19"/>
                    <a:pt x="0" y="23"/>
                    <a:pt x="2" y="26"/>
                  </a:cubicBezTo>
                  <a:cubicBezTo>
                    <a:pt x="2" y="26"/>
                    <a:pt x="4" y="29"/>
                    <a:pt x="3" y="30"/>
                  </a:cubicBezTo>
                  <a:cubicBezTo>
                    <a:pt x="2" y="30"/>
                    <a:pt x="1" y="31"/>
                    <a:pt x="3" y="32"/>
                  </a:cubicBezTo>
                  <a:cubicBezTo>
                    <a:pt x="8" y="35"/>
                    <a:pt x="12" y="41"/>
                    <a:pt x="14" y="47"/>
                  </a:cubicBezTo>
                  <a:cubicBezTo>
                    <a:pt x="17" y="52"/>
                    <a:pt x="19" y="58"/>
                    <a:pt x="23" y="63"/>
                  </a:cubicBezTo>
                  <a:cubicBezTo>
                    <a:pt x="24" y="65"/>
                    <a:pt x="26" y="67"/>
                    <a:pt x="26" y="70"/>
                  </a:cubicBezTo>
                  <a:cubicBezTo>
                    <a:pt x="26" y="71"/>
                    <a:pt x="25" y="70"/>
                    <a:pt x="25" y="71"/>
                  </a:cubicBezTo>
                  <a:cubicBezTo>
                    <a:pt x="26" y="72"/>
                    <a:pt x="27" y="73"/>
                    <a:pt x="28" y="74"/>
                  </a:cubicBezTo>
                  <a:cubicBezTo>
                    <a:pt x="29" y="76"/>
                    <a:pt x="30" y="78"/>
                    <a:pt x="32" y="79"/>
                  </a:cubicBezTo>
                  <a:cubicBezTo>
                    <a:pt x="35" y="80"/>
                    <a:pt x="38" y="82"/>
                    <a:pt x="41" y="83"/>
                  </a:cubicBezTo>
                  <a:cubicBezTo>
                    <a:pt x="43" y="84"/>
                    <a:pt x="45" y="86"/>
                    <a:pt x="48" y="87"/>
                  </a:cubicBezTo>
                  <a:cubicBezTo>
                    <a:pt x="50" y="89"/>
                    <a:pt x="52" y="91"/>
                    <a:pt x="54" y="93"/>
                  </a:cubicBezTo>
                  <a:cubicBezTo>
                    <a:pt x="58" y="95"/>
                    <a:pt x="57" y="91"/>
                    <a:pt x="59" y="90"/>
                  </a:cubicBezTo>
                  <a:cubicBezTo>
                    <a:pt x="60" y="89"/>
                    <a:pt x="60" y="87"/>
                    <a:pt x="61" y="86"/>
                  </a:cubicBezTo>
                  <a:cubicBezTo>
                    <a:pt x="61" y="85"/>
                    <a:pt x="64" y="83"/>
                    <a:pt x="63" y="82"/>
                  </a:cubicBezTo>
                  <a:cubicBezTo>
                    <a:pt x="61" y="81"/>
                    <a:pt x="60" y="81"/>
                    <a:pt x="61" y="78"/>
                  </a:cubicBezTo>
                  <a:cubicBezTo>
                    <a:pt x="61" y="77"/>
                    <a:pt x="61" y="76"/>
                    <a:pt x="61" y="76"/>
                  </a:cubicBezTo>
                  <a:cubicBezTo>
                    <a:pt x="62" y="75"/>
                    <a:pt x="63" y="74"/>
                    <a:pt x="63" y="74"/>
                  </a:cubicBezTo>
                  <a:cubicBezTo>
                    <a:pt x="64" y="71"/>
                    <a:pt x="62" y="66"/>
                    <a:pt x="64" y="64"/>
                  </a:cubicBezTo>
                  <a:cubicBezTo>
                    <a:pt x="64" y="63"/>
                    <a:pt x="63" y="61"/>
                    <a:pt x="62" y="59"/>
                  </a:cubicBezTo>
                  <a:cubicBezTo>
                    <a:pt x="61" y="56"/>
                    <a:pt x="60" y="56"/>
                    <a:pt x="57" y="57"/>
                  </a:cubicBezTo>
                  <a:cubicBezTo>
                    <a:pt x="53" y="57"/>
                    <a:pt x="55" y="50"/>
                    <a:pt x="55" y="48"/>
                  </a:cubicBezTo>
                  <a:cubicBezTo>
                    <a:pt x="53" y="49"/>
                    <a:pt x="52" y="51"/>
                    <a:pt x="50" y="51"/>
                  </a:cubicBezTo>
                  <a:cubicBezTo>
                    <a:pt x="49" y="51"/>
                    <a:pt x="47" y="51"/>
                    <a:pt x="46" y="51"/>
                  </a:cubicBezTo>
                  <a:cubicBezTo>
                    <a:pt x="45" y="50"/>
                    <a:pt x="45" y="48"/>
                    <a:pt x="44" y="48"/>
                  </a:cubicBezTo>
                  <a:cubicBezTo>
                    <a:pt x="41" y="48"/>
                    <a:pt x="41" y="44"/>
                    <a:pt x="40" y="42"/>
                  </a:cubicBezTo>
                  <a:cubicBezTo>
                    <a:pt x="38" y="40"/>
                    <a:pt x="37" y="37"/>
                    <a:pt x="39" y="35"/>
                  </a:cubicBezTo>
                  <a:cubicBezTo>
                    <a:pt x="40" y="34"/>
                    <a:pt x="42" y="34"/>
                    <a:pt x="42" y="33"/>
                  </a:cubicBezTo>
                  <a:cubicBezTo>
                    <a:pt x="42" y="32"/>
                    <a:pt x="42" y="31"/>
                    <a:pt x="42" y="30"/>
                  </a:cubicBezTo>
                  <a:cubicBezTo>
                    <a:pt x="42" y="27"/>
                    <a:pt x="42" y="26"/>
                    <a:pt x="45" y="25"/>
                  </a:cubicBezTo>
                  <a:cubicBezTo>
                    <a:pt x="47" y="24"/>
                    <a:pt x="48" y="24"/>
                    <a:pt x="50" y="24"/>
                  </a:cubicBezTo>
                  <a:cubicBezTo>
                    <a:pt x="51" y="24"/>
                    <a:pt x="52" y="23"/>
                    <a:pt x="53" y="22"/>
                  </a:cubicBezTo>
                  <a:cubicBezTo>
                    <a:pt x="54" y="22"/>
                    <a:pt x="59" y="23"/>
                    <a:pt x="57" y="2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573" name="Freeform 626">
              <a:extLst>
                <a:ext uri="{FF2B5EF4-FFF2-40B4-BE49-F238E27FC236}">
                  <a16:creationId xmlns:a16="http://schemas.microsoft.com/office/drawing/2014/main" id="{5CC29686-20BE-2D08-23D2-17E58FB48CDF}"/>
                </a:ext>
              </a:extLst>
            </p:cNvPr>
            <p:cNvSpPr>
              <a:spLocks/>
            </p:cNvSpPr>
            <p:nvPr/>
          </p:nvSpPr>
          <p:spPr bwMode="auto">
            <a:xfrm>
              <a:off x="6228419" y="4484725"/>
              <a:ext cx="252179" cy="290992"/>
            </a:xfrm>
            <a:custGeom>
              <a:avLst/>
              <a:gdLst>
                <a:gd name="T0" fmla="*/ 61 w 64"/>
                <a:gd name="T1" fmla="*/ 42 h 70"/>
                <a:gd name="T2" fmla="*/ 58 w 64"/>
                <a:gd name="T3" fmla="*/ 35 h 70"/>
                <a:gd name="T4" fmla="*/ 50 w 64"/>
                <a:gd name="T5" fmla="*/ 35 h 70"/>
                <a:gd name="T6" fmla="*/ 49 w 64"/>
                <a:gd name="T7" fmla="*/ 33 h 70"/>
                <a:gd name="T8" fmla="*/ 47 w 64"/>
                <a:gd name="T9" fmla="*/ 30 h 70"/>
                <a:gd name="T10" fmla="*/ 48 w 64"/>
                <a:gd name="T11" fmla="*/ 28 h 70"/>
                <a:gd name="T12" fmla="*/ 47 w 64"/>
                <a:gd name="T13" fmla="*/ 26 h 70"/>
                <a:gd name="T14" fmla="*/ 47 w 64"/>
                <a:gd name="T15" fmla="*/ 23 h 70"/>
                <a:gd name="T16" fmla="*/ 41 w 64"/>
                <a:gd name="T17" fmla="*/ 21 h 70"/>
                <a:gd name="T18" fmla="*/ 37 w 64"/>
                <a:gd name="T19" fmla="*/ 18 h 70"/>
                <a:gd name="T20" fmla="*/ 33 w 64"/>
                <a:gd name="T21" fmla="*/ 16 h 70"/>
                <a:gd name="T22" fmla="*/ 29 w 64"/>
                <a:gd name="T23" fmla="*/ 16 h 70"/>
                <a:gd name="T24" fmla="*/ 23 w 64"/>
                <a:gd name="T25" fmla="*/ 9 h 70"/>
                <a:gd name="T26" fmla="*/ 23 w 64"/>
                <a:gd name="T27" fmla="*/ 6 h 70"/>
                <a:gd name="T28" fmla="*/ 23 w 64"/>
                <a:gd name="T29" fmla="*/ 4 h 70"/>
                <a:gd name="T30" fmla="*/ 18 w 64"/>
                <a:gd name="T31" fmla="*/ 3 h 70"/>
                <a:gd name="T32" fmla="*/ 10 w 64"/>
                <a:gd name="T33" fmla="*/ 6 h 70"/>
                <a:gd name="T34" fmla="*/ 7 w 64"/>
                <a:gd name="T35" fmla="*/ 9 h 70"/>
                <a:gd name="T36" fmla="*/ 2 w 64"/>
                <a:gd name="T37" fmla="*/ 8 h 70"/>
                <a:gd name="T38" fmla="*/ 6 w 64"/>
                <a:gd name="T39" fmla="*/ 16 h 70"/>
                <a:gd name="T40" fmla="*/ 5 w 64"/>
                <a:gd name="T41" fmla="*/ 23 h 70"/>
                <a:gd name="T42" fmla="*/ 4 w 64"/>
                <a:gd name="T43" fmla="*/ 27 h 70"/>
                <a:gd name="T44" fmla="*/ 3 w 64"/>
                <a:gd name="T45" fmla="*/ 31 h 70"/>
                <a:gd name="T46" fmla="*/ 5 w 64"/>
                <a:gd name="T47" fmla="*/ 35 h 70"/>
                <a:gd name="T48" fmla="*/ 3 w 64"/>
                <a:gd name="T49" fmla="*/ 38 h 70"/>
                <a:gd name="T50" fmla="*/ 4 w 64"/>
                <a:gd name="T51" fmla="*/ 46 h 70"/>
                <a:gd name="T52" fmla="*/ 4 w 64"/>
                <a:gd name="T53" fmla="*/ 49 h 70"/>
                <a:gd name="T54" fmla="*/ 7 w 64"/>
                <a:gd name="T55" fmla="*/ 52 h 70"/>
                <a:gd name="T56" fmla="*/ 7 w 64"/>
                <a:gd name="T57" fmla="*/ 54 h 70"/>
                <a:gd name="T58" fmla="*/ 6 w 64"/>
                <a:gd name="T59" fmla="*/ 56 h 70"/>
                <a:gd name="T60" fmla="*/ 9 w 64"/>
                <a:gd name="T61" fmla="*/ 63 h 70"/>
                <a:gd name="T62" fmla="*/ 13 w 64"/>
                <a:gd name="T63" fmla="*/ 69 h 70"/>
                <a:gd name="T64" fmla="*/ 14 w 64"/>
                <a:gd name="T65" fmla="*/ 67 h 70"/>
                <a:gd name="T66" fmla="*/ 17 w 64"/>
                <a:gd name="T67" fmla="*/ 65 h 70"/>
                <a:gd name="T68" fmla="*/ 20 w 64"/>
                <a:gd name="T69" fmla="*/ 65 h 70"/>
                <a:gd name="T70" fmla="*/ 25 w 64"/>
                <a:gd name="T71" fmla="*/ 65 h 70"/>
                <a:gd name="T72" fmla="*/ 28 w 64"/>
                <a:gd name="T73" fmla="*/ 68 h 70"/>
                <a:gd name="T74" fmla="*/ 31 w 64"/>
                <a:gd name="T75" fmla="*/ 65 h 70"/>
                <a:gd name="T76" fmla="*/ 37 w 64"/>
                <a:gd name="T77" fmla="*/ 64 h 70"/>
                <a:gd name="T78" fmla="*/ 44 w 64"/>
                <a:gd name="T79" fmla="*/ 52 h 70"/>
                <a:gd name="T80" fmla="*/ 52 w 64"/>
                <a:gd name="T81" fmla="*/ 51 h 70"/>
                <a:gd name="T82" fmla="*/ 59 w 64"/>
                <a:gd name="T83" fmla="*/ 54 h 70"/>
                <a:gd name="T84" fmla="*/ 61 w 64"/>
                <a:gd name="T85" fmla="*/ 42 h 70"/>
                <a:gd name="T86" fmla="*/ 61 w 64"/>
                <a:gd name="T87" fmla="*/ 4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4" h="70">
                  <a:moveTo>
                    <a:pt x="61" y="42"/>
                  </a:moveTo>
                  <a:cubicBezTo>
                    <a:pt x="57" y="40"/>
                    <a:pt x="58" y="39"/>
                    <a:pt x="58" y="35"/>
                  </a:cubicBezTo>
                  <a:cubicBezTo>
                    <a:pt x="55" y="35"/>
                    <a:pt x="52" y="35"/>
                    <a:pt x="50" y="35"/>
                  </a:cubicBezTo>
                  <a:cubicBezTo>
                    <a:pt x="48" y="35"/>
                    <a:pt x="49" y="34"/>
                    <a:pt x="49" y="33"/>
                  </a:cubicBezTo>
                  <a:cubicBezTo>
                    <a:pt x="49" y="32"/>
                    <a:pt x="48" y="30"/>
                    <a:pt x="47" y="30"/>
                  </a:cubicBezTo>
                  <a:cubicBezTo>
                    <a:pt x="47" y="29"/>
                    <a:pt x="48" y="29"/>
                    <a:pt x="48" y="28"/>
                  </a:cubicBezTo>
                  <a:cubicBezTo>
                    <a:pt x="49" y="27"/>
                    <a:pt x="48" y="26"/>
                    <a:pt x="47" y="26"/>
                  </a:cubicBezTo>
                  <a:cubicBezTo>
                    <a:pt x="47" y="25"/>
                    <a:pt x="48" y="24"/>
                    <a:pt x="47" y="23"/>
                  </a:cubicBezTo>
                  <a:cubicBezTo>
                    <a:pt x="45" y="21"/>
                    <a:pt x="43" y="21"/>
                    <a:pt x="41" y="21"/>
                  </a:cubicBezTo>
                  <a:cubicBezTo>
                    <a:pt x="40" y="21"/>
                    <a:pt x="38" y="19"/>
                    <a:pt x="37" y="18"/>
                  </a:cubicBezTo>
                  <a:cubicBezTo>
                    <a:pt x="35" y="18"/>
                    <a:pt x="34" y="16"/>
                    <a:pt x="33" y="16"/>
                  </a:cubicBezTo>
                  <a:cubicBezTo>
                    <a:pt x="31" y="16"/>
                    <a:pt x="30" y="16"/>
                    <a:pt x="29" y="16"/>
                  </a:cubicBezTo>
                  <a:cubicBezTo>
                    <a:pt x="27" y="16"/>
                    <a:pt x="23" y="11"/>
                    <a:pt x="23" y="9"/>
                  </a:cubicBezTo>
                  <a:cubicBezTo>
                    <a:pt x="23" y="8"/>
                    <a:pt x="23" y="7"/>
                    <a:pt x="23" y="6"/>
                  </a:cubicBezTo>
                  <a:cubicBezTo>
                    <a:pt x="23" y="5"/>
                    <a:pt x="23" y="5"/>
                    <a:pt x="23" y="4"/>
                  </a:cubicBezTo>
                  <a:cubicBezTo>
                    <a:pt x="23" y="0"/>
                    <a:pt x="21" y="2"/>
                    <a:pt x="18" y="3"/>
                  </a:cubicBezTo>
                  <a:cubicBezTo>
                    <a:pt x="15" y="3"/>
                    <a:pt x="13" y="6"/>
                    <a:pt x="10" y="6"/>
                  </a:cubicBezTo>
                  <a:cubicBezTo>
                    <a:pt x="8" y="6"/>
                    <a:pt x="8" y="8"/>
                    <a:pt x="7" y="9"/>
                  </a:cubicBezTo>
                  <a:cubicBezTo>
                    <a:pt x="6" y="9"/>
                    <a:pt x="3" y="8"/>
                    <a:pt x="2" y="8"/>
                  </a:cubicBezTo>
                  <a:cubicBezTo>
                    <a:pt x="4" y="9"/>
                    <a:pt x="5" y="14"/>
                    <a:pt x="6" y="16"/>
                  </a:cubicBezTo>
                  <a:cubicBezTo>
                    <a:pt x="4" y="17"/>
                    <a:pt x="5" y="21"/>
                    <a:pt x="5" y="23"/>
                  </a:cubicBezTo>
                  <a:cubicBezTo>
                    <a:pt x="5" y="25"/>
                    <a:pt x="5" y="26"/>
                    <a:pt x="4" y="27"/>
                  </a:cubicBezTo>
                  <a:cubicBezTo>
                    <a:pt x="3" y="28"/>
                    <a:pt x="3" y="30"/>
                    <a:pt x="3" y="31"/>
                  </a:cubicBezTo>
                  <a:cubicBezTo>
                    <a:pt x="2" y="33"/>
                    <a:pt x="5" y="33"/>
                    <a:pt x="5" y="35"/>
                  </a:cubicBezTo>
                  <a:cubicBezTo>
                    <a:pt x="5" y="36"/>
                    <a:pt x="3" y="37"/>
                    <a:pt x="3" y="38"/>
                  </a:cubicBezTo>
                  <a:cubicBezTo>
                    <a:pt x="0" y="41"/>
                    <a:pt x="4" y="42"/>
                    <a:pt x="4" y="46"/>
                  </a:cubicBezTo>
                  <a:cubicBezTo>
                    <a:pt x="4" y="47"/>
                    <a:pt x="4" y="48"/>
                    <a:pt x="4" y="49"/>
                  </a:cubicBezTo>
                  <a:cubicBezTo>
                    <a:pt x="5" y="50"/>
                    <a:pt x="6" y="51"/>
                    <a:pt x="7" y="52"/>
                  </a:cubicBezTo>
                  <a:cubicBezTo>
                    <a:pt x="7" y="53"/>
                    <a:pt x="5" y="53"/>
                    <a:pt x="7" y="54"/>
                  </a:cubicBezTo>
                  <a:cubicBezTo>
                    <a:pt x="7" y="54"/>
                    <a:pt x="6" y="56"/>
                    <a:pt x="6" y="56"/>
                  </a:cubicBezTo>
                  <a:cubicBezTo>
                    <a:pt x="6" y="59"/>
                    <a:pt x="9" y="61"/>
                    <a:pt x="9" y="63"/>
                  </a:cubicBezTo>
                  <a:cubicBezTo>
                    <a:pt x="10" y="66"/>
                    <a:pt x="8" y="69"/>
                    <a:pt x="13" y="69"/>
                  </a:cubicBezTo>
                  <a:cubicBezTo>
                    <a:pt x="14" y="70"/>
                    <a:pt x="14" y="68"/>
                    <a:pt x="14" y="67"/>
                  </a:cubicBezTo>
                  <a:cubicBezTo>
                    <a:pt x="14" y="66"/>
                    <a:pt x="16" y="65"/>
                    <a:pt x="17" y="65"/>
                  </a:cubicBezTo>
                  <a:cubicBezTo>
                    <a:pt x="18" y="64"/>
                    <a:pt x="19" y="63"/>
                    <a:pt x="20" y="65"/>
                  </a:cubicBezTo>
                  <a:cubicBezTo>
                    <a:pt x="22" y="66"/>
                    <a:pt x="24" y="65"/>
                    <a:pt x="25" y="65"/>
                  </a:cubicBezTo>
                  <a:cubicBezTo>
                    <a:pt x="27" y="65"/>
                    <a:pt x="27" y="68"/>
                    <a:pt x="28" y="68"/>
                  </a:cubicBezTo>
                  <a:cubicBezTo>
                    <a:pt x="29" y="68"/>
                    <a:pt x="30" y="66"/>
                    <a:pt x="31" y="65"/>
                  </a:cubicBezTo>
                  <a:cubicBezTo>
                    <a:pt x="32" y="63"/>
                    <a:pt x="36" y="66"/>
                    <a:pt x="37" y="64"/>
                  </a:cubicBezTo>
                  <a:cubicBezTo>
                    <a:pt x="39" y="59"/>
                    <a:pt x="38" y="54"/>
                    <a:pt x="44" y="52"/>
                  </a:cubicBezTo>
                  <a:cubicBezTo>
                    <a:pt x="46" y="51"/>
                    <a:pt x="49" y="51"/>
                    <a:pt x="52" y="51"/>
                  </a:cubicBezTo>
                  <a:cubicBezTo>
                    <a:pt x="55" y="51"/>
                    <a:pt x="57" y="52"/>
                    <a:pt x="59" y="54"/>
                  </a:cubicBezTo>
                  <a:cubicBezTo>
                    <a:pt x="60" y="51"/>
                    <a:pt x="64" y="43"/>
                    <a:pt x="61" y="42"/>
                  </a:cubicBezTo>
                  <a:cubicBezTo>
                    <a:pt x="60" y="41"/>
                    <a:pt x="62" y="42"/>
                    <a:pt x="61" y="42"/>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574" name="Freeform 627">
              <a:extLst>
                <a:ext uri="{FF2B5EF4-FFF2-40B4-BE49-F238E27FC236}">
                  <a16:creationId xmlns:a16="http://schemas.microsoft.com/office/drawing/2014/main" id="{EE4D9887-5C54-2D56-ABE8-9CA4487E22DA}"/>
                </a:ext>
              </a:extLst>
            </p:cNvPr>
            <p:cNvSpPr>
              <a:spLocks/>
            </p:cNvSpPr>
            <p:nvPr/>
          </p:nvSpPr>
          <p:spPr bwMode="auto">
            <a:xfrm>
              <a:off x="6370605" y="4691968"/>
              <a:ext cx="177062" cy="184531"/>
            </a:xfrm>
            <a:custGeom>
              <a:avLst/>
              <a:gdLst>
                <a:gd name="T0" fmla="*/ 40 w 45"/>
                <a:gd name="T1" fmla="*/ 24 h 44"/>
                <a:gd name="T2" fmla="*/ 36 w 45"/>
                <a:gd name="T3" fmla="*/ 24 h 44"/>
                <a:gd name="T4" fmla="*/ 36 w 45"/>
                <a:gd name="T5" fmla="*/ 20 h 44"/>
                <a:gd name="T6" fmla="*/ 34 w 45"/>
                <a:gd name="T7" fmla="*/ 17 h 44"/>
                <a:gd name="T8" fmla="*/ 29 w 45"/>
                <a:gd name="T9" fmla="*/ 16 h 44"/>
                <a:gd name="T10" fmla="*/ 25 w 45"/>
                <a:gd name="T11" fmla="*/ 15 h 44"/>
                <a:gd name="T12" fmla="*/ 25 w 45"/>
                <a:gd name="T13" fmla="*/ 12 h 44"/>
                <a:gd name="T14" fmla="*/ 24 w 45"/>
                <a:gd name="T15" fmla="*/ 7 h 44"/>
                <a:gd name="T16" fmla="*/ 21 w 45"/>
                <a:gd name="T17" fmla="*/ 3 h 44"/>
                <a:gd name="T18" fmla="*/ 14 w 45"/>
                <a:gd name="T19" fmla="*/ 1 h 44"/>
                <a:gd name="T20" fmla="*/ 5 w 45"/>
                <a:gd name="T21" fmla="*/ 3 h 44"/>
                <a:gd name="T22" fmla="*/ 2 w 45"/>
                <a:gd name="T23" fmla="*/ 11 h 44"/>
                <a:gd name="T24" fmla="*/ 1 w 45"/>
                <a:gd name="T25" fmla="*/ 14 h 44"/>
                <a:gd name="T26" fmla="*/ 2 w 45"/>
                <a:gd name="T27" fmla="*/ 17 h 44"/>
                <a:gd name="T28" fmla="*/ 9 w 45"/>
                <a:gd name="T29" fmla="*/ 24 h 44"/>
                <a:gd name="T30" fmla="*/ 13 w 45"/>
                <a:gd name="T31" fmla="*/ 25 h 44"/>
                <a:gd name="T32" fmla="*/ 17 w 45"/>
                <a:gd name="T33" fmla="*/ 27 h 44"/>
                <a:gd name="T34" fmla="*/ 25 w 45"/>
                <a:gd name="T35" fmla="*/ 35 h 44"/>
                <a:gd name="T36" fmla="*/ 22 w 45"/>
                <a:gd name="T37" fmla="*/ 39 h 44"/>
                <a:gd name="T38" fmla="*/ 20 w 45"/>
                <a:gd name="T39" fmla="*/ 42 h 44"/>
                <a:gd name="T40" fmla="*/ 28 w 45"/>
                <a:gd name="T41" fmla="*/ 44 h 44"/>
                <a:gd name="T42" fmla="*/ 32 w 45"/>
                <a:gd name="T43" fmla="*/ 43 h 44"/>
                <a:gd name="T44" fmla="*/ 37 w 45"/>
                <a:gd name="T45" fmla="*/ 42 h 44"/>
                <a:gd name="T46" fmla="*/ 40 w 45"/>
                <a:gd name="T47" fmla="*/ 39 h 44"/>
                <a:gd name="T48" fmla="*/ 41 w 45"/>
                <a:gd name="T49" fmla="*/ 34 h 44"/>
                <a:gd name="T50" fmla="*/ 40 w 45"/>
                <a:gd name="T51" fmla="*/ 24 h 44"/>
                <a:gd name="T52" fmla="*/ 40 w 45"/>
                <a:gd name="T53" fmla="*/ 2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5" h="44">
                  <a:moveTo>
                    <a:pt x="40" y="24"/>
                  </a:moveTo>
                  <a:cubicBezTo>
                    <a:pt x="39" y="25"/>
                    <a:pt x="37" y="26"/>
                    <a:pt x="36" y="24"/>
                  </a:cubicBezTo>
                  <a:cubicBezTo>
                    <a:pt x="35" y="23"/>
                    <a:pt x="37" y="22"/>
                    <a:pt x="36" y="20"/>
                  </a:cubicBezTo>
                  <a:cubicBezTo>
                    <a:pt x="35" y="19"/>
                    <a:pt x="35" y="18"/>
                    <a:pt x="34" y="17"/>
                  </a:cubicBezTo>
                  <a:cubicBezTo>
                    <a:pt x="31" y="15"/>
                    <a:pt x="31" y="17"/>
                    <a:pt x="29" y="16"/>
                  </a:cubicBezTo>
                  <a:cubicBezTo>
                    <a:pt x="28" y="16"/>
                    <a:pt x="27" y="16"/>
                    <a:pt x="25" y="15"/>
                  </a:cubicBezTo>
                  <a:cubicBezTo>
                    <a:pt x="23" y="15"/>
                    <a:pt x="24" y="13"/>
                    <a:pt x="25" y="12"/>
                  </a:cubicBezTo>
                  <a:cubicBezTo>
                    <a:pt x="25" y="10"/>
                    <a:pt x="24" y="8"/>
                    <a:pt x="24" y="7"/>
                  </a:cubicBezTo>
                  <a:cubicBezTo>
                    <a:pt x="23" y="4"/>
                    <a:pt x="24" y="4"/>
                    <a:pt x="21" y="3"/>
                  </a:cubicBezTo>
                  <a:cubicBezTo>
                    <a:pt x="19" y="1"/>
                    <a:pt x="18" y="0"/>
                    <a:pt x="14" y="1"/>
                  </a:cubicBezTo>
                  <a:cubicBezTo>
                    <a:pt x="11" y="1"/>
                    <a:pt x="7" y="2"/>
                    <a:pt x="5" y="3"/>
                  </a:cubicBezTo>
                  <a:cubicBezTo>
                    <a:pt x="2" y="6"/>
                    <a:pt x="3" y="8"/>
                    <a:pt x="2" y="11"/>
                  </a:cubicBezTo>
                  <a:cubicBezTo>
                    <a:pt x="2" y="12"/>
                    <a:pt x="1" y="13"/>
                    <a:pt x="1" y="14"/>
                  </a:cubicBezTo>
                  <a:cubicBezTo>
                    <a:pt x="0" y="15"/>
                    <a:pt x="1" y="15"/>
                    <a:pt x="2" y="17"/>
                  </a:cubicBezTo>
                  <a:cubicBezTo>
                    <a:pt x="4" y="20"/>
                    <a:pt x="6" y="21"/>
                    <a:pt x="9" y="24"/>
                  </a:cubicBezTo>
                  <a:cubicBezTo>
                    <a:pt x="10" y="25"/>
                    <a:pt x="12" y="25"/>
                    <a:pt x="13" y="25"/>
                  </a:cubicBezTo>
                  <a:cubicBezTo>
                    <a:pt x="15" y="25"/>
                    <a:pt x="16" y="26"/>
                    <a:pt x="17" y="27"/>
                  </a:cubicBezTo>
                  <a:cubicBezTo>
                    <a:pt x="19" y="28"/>
                    <a:pt x="27" y="31"/>
                    <a:pt x="25" y="35"/>
                  </a:cubicBezTo>
                  <a:cubicBezTo>
                    <a:pt x="24" y="36"/>
                    <a:pt x="22" y="37"/>
                    <a:pt x="22" y="39"/>
                  </a:cubicBezTo>
                  <a:cubicBezTo>
                    <a:pt x="22" y="41"/>
                    <a:pt x="22" y="41"/>
                    <a:pt x="20" y="42"/>
                  </a:cubicBezTo>
                  <a:cubicBezTo>
                    <a:pt x="19" y="44"/>
                    <a:pt x="27" y="43"/>
                    <a:pt x="28" y="44"/>
                  </a:cubicBezTo>
                  <a:cubicBezTo>
                    <a:pt x="30" y="44"/>
                    <a:pt x="30" y="44"/>
                    <a:pt x="32" y="43"/>
                  </a:cubicBezTo>
                  <a:cubicBezTo>
                    <a:pt x="33" y="41"/>
                    <a:pt x="36" y="43"/>
                    <a:pt x="37" y="42"/>
                  </a:cubicBezTo>
                  <a:cubicBezTo>
                    <a:pt x="38" y="41"/>
                    <a:pt x="39" y="40"/>
                    <a:pt x="40" y="39"/>
                  </a:cubicBezTo>
                  <a:cubicBezTo>
                    <a:pt x="41" y="37"/>
                    <a:pt x="40" y="35"/>
                    <a:pt x="41" y="34"/>
                  </a:cubicBezTo>
                  <a:cubicBezTo>
                    <a:pt x="41" y="32"/>
                    <a:pt x="45" y="24"/>
                    <a:pt x="40" y="24"/>
                  </a:cubicBezTo>
                  <a:cubicBezTo>
                    <a:pt x="40" y="25"/>
                    <a:pt x="41" y="24"/>
                    <a:pt x="40" y="24"/>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575" name="Freeform 628">
              <a:extLst>
                <a:ext uri="{FF2B5EF4-FFF2-40B4-BE49-F238E27FC236}">
                  <a16:creationId xmlns:a16="http://schemas.microsoft.com/office/drawing/2014/main" id="{2783BB5E-62B1-69AC-8A4B-0B220191FF23}"/>
                </a:ext>
              </a:extLst>
            </p:cNvPr>
            <p:cNvSpPr>
              <a:spLocks/>
            </p:cNvSpPr>
            <p:nvPr/>
          </p:nvSpPr>
          <p:spPr bwMode="auto">
            <a:xfrm>
              <a:off x="6146595" y="4179538"/>
              <a:ext cx="782022" cy="838908"/>
            </a:xfrm>
            <a:custGeom>
              <a:avLst/>
              <a:gdLst>
                <a:gd name="T0" fmla="*/ 188 w 199"/>
                <a:gd name="T1" fmla="*/ 51 h 201"/>
                <a:gd name="T2" fmla="*/ 165 w 199"/>
                <a:gd name="T3" fmla="*/ 41 h 201"/>
                <a:gd name="T4" fmla="*/ 135 w 199"/>
                <a:gd name="T5" fmla="*/ 30 h 201"/>
                <a:gd name="T6" fmla="*/ 122 w 199"/>
                <a:gd name="T7" fmla="*/ 36 h 201"/>
                <a:gd name="T8" fmla="*/ 116 w 199"/>
                <a:gd name="T9" fmla="*/ 29 h 201"/>
                <a:gd name="T10" fmla="*/ 111 w 199"/>
                <a:gd name="T11" fmla="*/ 33 h 201"/>
                <a:gd name="T12" fmla="*/ 120 w 199"/>
                <a:gd name="T13" fmla="*/ 23 h 201"/>
                <a:gd name="T14" fmla="*/ 116 w 199"/>
                <a:gd name="T15" fmla="*/ 8 h 201"/>
                <a:gd name="T16" fmla="*/ 105 w 199"/>
                <a:gd name="T17" fmla="*/ 15 h 201"/>
                <a:gd name="T18" fmla="*/ 93 w 199"/>
                <a:gd name="T19" fmla="*/ 14 h 201"/>
                <a:gd name="T20" fmla="*/ 77 w 199"/>
                <a:gd name="T21" fmla="*/ 19 h 201"/>
                <a:gd name="T22" fmla="*/ 69 w 199"/>
                <a:gd name="T23" fmla="*/ 1 h 201"/>
                <a:gd name="T24" fmla="*/ 56 w 199"/>
                <a:gd name="T25" fmla="*/ 7 h 201"/>
                <a:gd name="T26" fmla="*/ 50 w 199"/>
                <a:gd name="T27" fmla="*/ 11 h 201"/>
                <a:gd name="T28" fmla="*/ 51 w 199"/>
                <a:gd name="T29" fmla="*/ 16 h 201"/>
                <a:gd name="T30" fmla="*/ 41 w 199"/>
                <a:gd name="T31" fmla="*/ 22 h 201"/>
                <a:gd name="T32" fmla="*/ 27 w 199"/>
                <a:gd name="T33" fmla="*/ 18 h 201"/>
                <a:gd name="T34" fmla="*/ 25 w 199"/>
                <a:gd name="T35" fmla="*/ 21 h 201"/>
                <a:gd name="T36" fmla="*/ 22 w 199"/>
                <a:gd name="T37" fmla="*/ 39 h 201"/>
                <a:gd name="T38" fmla="*/ 10 w 199"/>
                <a:gd name="T39" fmla="*/ 49 h 201"/>
                <a:gd name="T40" fmla="*/ 2 w 199"/>
                <a:gd name="T41" fmla="*/ 66 h 201"/>
                <a:gd name="T42" fmla="*/ 9 w 199"/>
                <a:gd name="T43" fmla="*/ 75 h 201"/>
                <a:gd name="T44" fmla="*/ 24 w 199"/>
                <a:gd name="T45" fmla="*/ 81 h 201"/>
                <a:gd name="T46" fmla="*/ 39 w 199"/>
                <a:gd name="T47" fmla="*/ 76 h 201"/>
                <a:gd name="T48" fmla="*/ 49 w 199"/>
                <a:gd name="T49" fmla="*/ 88 h 201"/>
                <a:gd name="T50" fmla="*/ 61 w 199"/>
                <a:gd name="T51" fmla="*/ 94 h 201"/>
                <a:gd name="T52" fmla="*/ 68 w 199"/>
                <a:gd name="T53" fmla="*/ 102 h 201"/>
                <a:gd name="T54" fmla="*/ 80 w 199"/>
                <a:gd name="T55" fmla="*/ 114 h 201"/>
                <a:gd name="T56" fmla="*/ 82 w 199"/>
                <a:gd name="T57" fmla="*/ 135 h 201"/>
                <a:gd name="T58" fmla="*/ 93 w 199"/>
                <a:gd name="T59" fmla="*/ 145 h 201"/>
                <a:gd name="T60" fmla="*/ 98 w 199"/>
                <a:gd name="T61" fmla="*/ 157 h 201"/>
                <a:gd name="T62" fmla="*/ 90 w 199"/>
                <a:gd name="T63" fmla="*/ 173 h 201"/>
                <a:gd name="T64" fmla="*/ 86 w 199"/>
                <a:gd name="T65" fmla="*/ 181 h 201"/>
                <a:gd name="T66" fmla="*/ 94 w 199"/>
                <a:gd name="T67" fmla="*/ 187 h 201"/>
                <a:gd name="T68" fmla="*/ 107 w 199"/>
                <a:gd name="T69" fmla="*/ 197 h 201"/>
                <a:gd name="T70" fmla="*/ 119 w 199"/>
                <a:gd name="T71" fmla="*/ 180 h 201"/>
                <a:gd name="T72" fmla="*/ 128 w 199"/>
                <a:gd name="T73" fmla="*/ 157 h 201"/>
                <a:gd name="T74" fmla="*/ 137 w 199"/>
                <a:gd name="T75" fmla="*/ 149 h 201"/>
                <a:gd name="T76" fmla="*/ 144 w 199"/>
                <a:gd name="T77" fmla="*/ 147 h 201"/>
                <a:gd name="T78" fmla="*/ 155 w 199"/>
                <a:gd name="T79" fmla="*/ 142 h 201"/>
                <a:gd name="T80" fmla="*/ 163 w 199"/>
                <a:gd name="T81" fmla="*/ 139 h 201"/>
                <a:gd name="T82" fmla="*/ 169 w 199"/>
                <a:gd name="T83" fmla="*/ 130 h 201"/>
                <a:gd name="T84" fmla="*/ 175 w 199"/>
                <a:gd name="T85" fmla="*/ 116 h 201"/>
                <a:gd name="T86" fmla="*/ 176 w 199"/>
                <a:gd name="T87" fmla="*/ 98 h 201"/>
                <a:gd name="T88" fmla="*/ 178 w 199"/>
                <a:gd name="T89" fmla="*/ 91 h 201"/>
                <a:gd name="T90" fmla="*/ 182 w 199"/>
                <a:gd name="T91" fmla="*/ 86 h 201"/>
                <a:gd name="T92" fmla="*/ 196 w 199"/>
                <a:gd name="T93" fmla="*/ 57 h 201"/>
                <a:gd name="T94" fmla="*/ 110 w 199"/>
                <a:gd name="T95" fmla="*/ 190 h 201"/>
                <a:gd name="T96" fmla="*/ 115 w 199"/>
                <a:gd name="T97" fmla="*/ 186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9" h="201">
                  <a:moveTo>
                    <a:pt x="196" y="57"/>
                  </a:moveTo>
                  <a:cubicBezTo>
                    <a:pt x="195" y="55"/>
                    <a:pt x="195" y="53"/>
                    <a:pt x="194" y="52"/>
                  </a:cubicBezTo>
                  <a:cubicBezTo>
                    <a:pt x="192" y="51"/>
                    <a:pt x="189" y="52"/>
                    <a:pt x="188" y="51"/>
                  </a:cubicBezTo>
                  <a:cubicBezTo>
                    <a:pt x="183" y="50"/>
                    <a:pt x="180" y="46"/>
                    <a:pt x="177" y="44"/>
                  </a:cubicBezTo>
                  <a:cubicBezTo>
                    <a:pt x="175" y="43"/>
                    <a:pt x="173" y="42"/>
                    <a:pt x="172" y="41"/>
                  </a:cubicBezTo>
                  <a:cubicBezTo>
                    <a:pt x="169" y="40"/>
                    <a:pt x="168" y="41"/>
                    <a:pt x="165" y="41"/>
                  </a:cubicBezTo>
                  <a:cubicBezTo>
                    <a:pt x="161" y="42"/>
                    <a:pt x="157" y="37"/>
                    <a:pt x="153" y="39"/>
                  </a:cubicBezTo>
                  <a:cubicBezTo>
                    <a:pt x="150" y="40"/>
                    <a:pt x="147" y="35"/>
                    <a:pt x="145" y="34"/>
                  </a:cubicBezTo>
                  <a:cubicBezTo>
                    <a:pt x="142" y="32"/>
                    <a:pt x="138" y="30"/>
                    <a:pt x="135" y="30"/>
                  </a:cubicBezTo>
                  <a:cubicBezTo>
                    <a:pt x="133" y="29"/>
                    <a:pt x="131" y="29"/>
                    <a:pt x="130" y="30"/>
                  </a:cubicBezTo>
                  <a:cubicBezTo>
                    <a:pt x="129" y="33"/>
                    <a:pt x="126" y="34"/>
                    <a:pt x="125" y="36"/>
                  </a:cubicBezTo>
                  <a:cubicBezTo>
                    <a:pt x="123" y="39"/>
                    <a:pt x="124" y="38"/>
                    <a:pt x="122" y="36"/>
                  </a:cubicBezTo>
                  <a:cubicBezTo>
                    <a:pt x="122" y="36"/>
                    <a:pt x="121" y="35"/>
                    <a:pt x="121" y="35"/>
                  </a:cubicBezTo>
                  <a:cubicBezTo>
                    <a:pt x="119" y="34"/>
                    <a:pt x="120" y="36"/>
                    <a:pt x="119" y="37"/>
                  </a:cubicBezTo>
                  <a:cubicBezTo>
                    <a:pt x="118" y="38"/>
                    <a:pt x="115" y="29"/>
                    <a:pt x="116" y="29"/>
                  </a:cubicBezTo>
                  <a:cubicBezTo>
                    <a:pt x="116" y="29"/>
                    <a:pt x="113" y="33"/>
                    <a:pt x="112" y="33"/>
                  </a:cubicBezTo>
                  <a:cubicBezTo>
                    <a:pt x="112" y="33"/>
                    <a:pt x="116" y="30"/>
                    <a:pt x="115" y="29"/>
                  </a:cubicBezTo>
                  <a:cubicBezTo>
                    <a:pt x="113" y="28"/>
                    <a:pt x="113" y="33"/>
                    <a:pt x="111" y="33"/>
                  </a:cubicBezTo>
                  <a:cubicBezTo>
                    <a:pt x="111" y="33"/>
                    <a:pt x="115" y="27"/>
                    <a:pt x="115" y="26"/>
                  </a:cubicBezTo>
                  <a:cubicBezTo>
                    <a:pt x="115" y="25"/>
                    <a:pt x="117" y="25"/>
                    <a:pt x="117" y="24"/>
                  </a:cubicBezTo>
                  <a:cubicBezTo>
                    <a:pt x="118" y="23"/>
                    <a:pt x="119" y="25"/>
                    <a:pt x="120" y="23"/>
                  </a:cubicBezTo>
                  <a:cubicBezTo>
                    <a:pt x="121" y="22"/>
                    <a:pt x="120" y="22"/>
                    <a:pt x="120" y="20"/>
                  </a:cubicBezTo>
                  <a:cubicBezTo>
                    <a:pt x="121" y="19"/>
                    <a:pt x="121" y="17"/>
                    <a:pt x="119" y="16"/>
                  </a:cubicBezTo>
                  <a:cubicBezTo>
                    <a:pt x="116" y="15"/>
                    <a:pt x="116" y="11"/>
                    <a:pt x="116" y="8"/>
                  </a:cubicBezTo>
                  <a:cubicBezTo>
                    <a:pt x="116" y="7"/>
                    <a:pt x="115" y="6"/>
                    <a:pt x="114" y="5"/>
                  </a:cubicBezTo>
                  <a:cubicBezTo>
                    <a:pt x="113" y="4"/>
                    <a:pt x="112" y="7"/>
                    <a:pt x="111" y="8"/>
                  </a:cubicBezTo>
                  <a:cubicBezTo>
                    <a:pt x="110" y="11"/>
                    <a:pt x="108" y="15"/>
                    <a:pt x="105" y="15"/>
                  </a:cubicBezTo>
                  <a:cubicBezTo>
                    <a:pt x="104" y="15"/>
                    <a:pt x="103" y="14"/>
                    <a:pt x="101" y="14"/>
                  </a:cubicBezTo>
                  <a:cubicBezTo>
                    <a:pt x="100" y="14"/>
                    <a:pt x="99" y="15"/>
                    <a:pt x="98" y="14"/>
                  </a:cubicBezTo>
                  <a:cubicBezTo>
                    <a:pt x="96" y="13"/>
                    <a:pt x="95" y="14"/>
                    <a:pt x="93" y="14"/>
                  </a:cubicBezTo>
                  <a:cubicBezTo>
                    <a:pt x="91" y="14"/>
                    <a:pt x="92" y="14"/>
                    <a:pt x="91" y="16"/>
                  </a:cubicBezTo>
                  <a:cubicBezTo>
                    <a:pt x="90" y="17"/>
                    <a:pt x="85" y="16"/>
                    <a:pt x="84" y="17"/>
                  </a:cubicBezTo>
                  <a:cubicBezTo>
                    <a:pt x="82" y="17"/>
                    <a:pt x="79" y="19"/>
                    <a:pt x="77" y="19"/>
                  </a:cubicBezTo>
                  <a:cubicBezTo>
                    <a:pt x="74" y="19"/>
                    <a:pt x="72" y="15"/>
                    <a:pt x="72" y="13"/>
                  </a:cubicBezTo>
                  <a:cubicBezTo>
                    <a:pt x="70" y="10"/>
                    <a:pt x="74" y="8"/>
                    <a:pt x="73" y="5"/>
                  </a:cubicBezTo>
                  <a:cubicBezTo>
                    <a:pt x="72" y="3"/>
                    <a:pt x="71" y="0"/>
                    <a:pt x="69" y="1"/>
                  </a:cubicBezTo>
                  <a:cubicBezTo>
                    <a:pt x="69" y="2"/>
                    <a:pt x="62" y="5"/>
                    <a:pt x="61" y="5"/>
                  </a:cubicBezTo>
                  <a:cubicBezTo>
                    <a:pt x="60" y="5"/>
                    <a:pt x="58" y="5"/>
                    <a:pt x="58" y="6"/>
                  </a:cubicBezTo>
                  <a:cubicBezTo>
                    <a:pt x="57" y="6"/>
                    <a:pt x="57" y="9"/>
                    <a:pt x="56" y="7"/>
                  </a:cubicBezTo>
                  <a:cubicBezTo>
                    <a:pt x="55" y="6"/>
                    <a:pt x="47" y="5"/>
                    <a:pt x="47" y="6"/>
                  </a:cubicBezTo>
                  <a:cubicBezTo>
                    <a:pt x="47" y="6"/>
                    <a:pt x="49" y="7"/>
                    <a:pt x="49" y="7"/>
                  </a:cubicBezTo>
                  <a:cubicBezTo>
                    <a:pt x="50" y="8"/>
                    <a:pt x="50" y="9"/>
                    <a:pt x="50" y="11"/>
                  </a:cubicBezTo>
                  <a:cubicBezTo>
                    <a:pt x="51" y="11"/>
                    <a:pt x="51" y="13"/>
                    <a:pt x="52" y="14"/>
                  </a:cubicBezTo>
                  <a:cubicBezTo>
                    <a:pt x="52" y="14"/>
                    <a:pt x="54" y="14"/>
                    <a:pt x="54" y="14"/>
                  </a:cubicBezTo>
                  <a:cubicBezTo>
                    <a:pt x="54" y="15"/>
                    <a:pt x="52" y="16"/>
                    <a:pt x="51" y="16"/>
                  </a:cubicBezTo>
                  <a:cubicBezTo>
                    <a:pt x="50" y="17"/>
                    <a:pt x="50" y="18"/>
                    <a:pt x="49" y="19"/>
                  </a:cubicBezTo>
                  <a:cubicBezTo>
                    <a:pt x="49" y="19"/>
                    <a:pt x="44" y="23"/>
                    <a:pt x="43" y="22"/>
                  </a:cubicBezTo>
                  <a:cubicBezTo>
                    <a:pt x="43" y="21"/>
                    <a:pt x="42" y="21"/>
                    <a:pt x="41" y="22"/>
                  </a:cubicBezTo>
                  <a:cubicBezTo>
                    <a:pt x="40" y="23"/>
                    <a:pt x="38" y="21"/>
                    <a:pt x="38" y="21"/>
                  </a:cubicBezTo>
                  <a:cubicBezTo>
                    <a:pt x="36" y="20"/>
                    <a:pt x="35" y="16"/>
                    <a:pt x="34" y="16"/>
                  </a:cubicBezTo>
                  <a:cubicBezTo>
                    <a:pt x="32" y="15"/>
                    <a:pt x="29" y="18"/>
                    <a:pt x="27" y="18"/>
                  </a:cubicBezTo>
                  <a:cubicBezTo>
                    <a:pt x="25" y="18"/>
                    <a:pt x="23" y="18"/>
                    <a:pt x="21" y="18"/>
                  </a:cubicBezTo>
                  <a:cubicBezTo>
                    <a:pt x="21" y="18"/>
                    <a:pt x="21" y="20"/>
                    <a:pt x="22" y="20"/>
                  </a:cubicBezTo>
                  <a:cubicBezTo>
                    <a:pt x="22" y="21"/>
                    <a:pt x="24" y="21"/>
                    <a:pt x="25" y="21"/>
                  </a:cubicBezTo>
                  <a:cubicBezTo>
                    <a:pt x="25" y="22"/>
                    <a:pt x="21" y="23"/>
                    <a:pt x="20" y="23"/>
                  </a:cubicBezTo>
                  <a:cubicBezTo>
                    <a:pt x="19" y="24"/>
                    <a:pt x="21" y="27"/>
                    <a:pt x="22" y="28"/>
                  </a:cubicBezTo>
                  <a:cubicBezTo>
                    <a:pt x="24" y="32"/>
                    <a:pt x="24" y="35"/>
                    <a:pt x="22" y="39"/>
                  </a:cubicBezTo>
                  <a:cubicBezTo>
                    <a:pt x="22" y="41"/>
                    <a:pt x="22" y="47"/>
                    <a:pt x="20" y="47"/>
                  </a:cubicBezTo>
                  <a:cubicBezTo>
                    <a:pt x="19" y="48"/>
                    <a:pt x="17" y="47"/>
                    <a:pt x="15" y="48"/>
                  </a:cubicBezTo>
                  <a:cubicBezTo>
                    <a:pt x="14" y="49"/>
                    <a:pt x="11" y="49"/>
                    <a:pt x="10" y="49"/>
                  </a:cubicBezTo>
                  <a:cubicBezTo>
                    <a:pt x="5" y="51"/>
                    <a:pt x="5" y="53"/>
                    <a:pt x="5" y="57"/>
                  </a:cubicBezTo>
                  <a:cubicBezTo>
                    <a:pt x="5" y="59"/>
                    <a:pt x="2" y="59"/>
                    <a:pt x="2" y="60"/>
                  </a:cubicBezTo>
                  <a:cubicBezTo>
                    <a:pt x="2" y="63"/>
                    <a:pt x="0" y="64"/>
                    <a:pt x="2" y="66"/>
                  </a:cubicBezTo>
                  <a:cubicBezTo>
                    <a:pt x="4" y="68"/>
                    <a:pt x="4" y="70"/>
                    <a:pt x="5" y="72"/>
                  </a:cubicBezTo>
                  <a:cubicBezTo>
                    <a:pt x="5" y="73"/>
                    <a:pt x="6" y="73"/>
                    <a:pt x="7" y="73"/>
                  </a:cubicBezTo>
                  <a:cubicBezTo>
                    <a:pt x="8" y="73"/>
                    <a:pt x="8" y="74"/>
                    <a:pt x="9" y="75"/>
                  </a:cubicBezTo>
                  <a:cubicBezTo>
                    <a:pt x="11" y="78"/>
                    <a:pt x="16" y="75"/>
                    <a:pt x="18" y="73"/>
                  </a:cubicBezTo>
                  <a:cubicBezTo>
                    <a:pt x="18" y="76"/>
                    <a:pt x="16" y="81"/>
                    <a:pt x="19" y="82"/>
                  </a:cubicBezTo>
                  <a:cubicBezTo>
                    <a:pt x="20" y="82"/>
                    <a:pt x="23" y="81"/>
                    <a:pt x="24" y="81"/>
                  </a:cubicBezTo>
                  <a:cubicBezTo>
                    <a:pt x="27" y="82"/>
                    <a:pt x="28" y="82"/>
                    <a:pt x="30" y="80"/>
                  </a:cubicBezTo>
                  <a:cubicBezTo>
                    <a:pt x="30" y="79"/>
                    <a:pt x="32" y="79"/>
                    <a:pt x="33" y="79"/>
                  </a:cubicBezTo>
                  <a:cubicBezTo>
                    <a:pt x="35" y="77"/>
                    <a:pt x="37" y="76"/>
                    <a:pt x="39" y="76"/>
                  </a:cubicBezTo>
                  <a:cubicBezTo>
                    <a:pt x="41" y="75"/>
                    <a:pt x="46" y="73"/>
                    <a:pt x="44" y="77"/>
                  </a:cubicBezTo>
                  <a:cubicBezTo>
                    <a:pt x="44" y="79"/>
                    <a:pt x="43" y="81"/>
                    <a:pt x="44" y="83"/>
                  </a:cubicBezTo>
                  <a:cubicBezTo>
                    <a:pt x="45" y="85"/>
                    <a:pt x="47" y="87"/>
                    <a:pt x="49" y="88"/>
                  </a:cubicBezTo>
                  <a:cubicBezTo>
                    <a:pt x="51" y="90"/>
                    <a:pt x="54" y="89"/>
                    <a:pt x="56" y="90"/>
                  </a:cubicBezTo>
                  <a:cubicBezTo>
                    <a:pt x="57" y="91"/>
                    <a:pt x="58" y="92"/>
                    <a:pt x="59" y="92"/>
                  </a:cubicBezTo>
                  <a:cubicBezTo>
                    <a:pt x="60" y="92"/>
                    <a:pt x="61" y="93"/>
                    <a:pt x="61" y="94"/>
                  </a:cubicBezTo>
                  <a:cubicBezTo>
                    <a:pt x="63" y="94"/>
                    <a:pt x="68" y="93"/>
                    <a:pt x="68" y="96"/>
                  </a:cubicBezTo>
                  <a:cubicBezTo>
                    <a:pt x="69" y="98"/>
                    <a:pt x="68" y="98"/>
                    <a:pt x="69" y="100"/>
                  </a:cubicBezTo>
                  <a:cubicBezTo>
                    <a:pt x="70" y="101"/>
                    <a:pt x="69" y="101"/>
                    <a:pt x="68" y="102"/>
                  </a:cubicBezTo>
                  <a:cubicBezTo>
                    <a:pt x="68" y="102"/>
                    <a:pt x="70" y="107"/>
                    <a:pt x="70" y="108"/>
                  </a:cubicBezTo>
                  <a:cubicBezTo>
                    <a:pt x="70" y="109"/>
                    <a:pt x="78" y="108"/>
                    <a:pt x="79" y="108"/>
                  </a:cubicBezTo>
                  <a:cubicBezTo>
                    <a:pt x="79" y="110"/>
                    <a:pt x="78" y="113"/>
                    <a:pt x="80" y="114"/>
                  </a:cubicBezTo>
                  <a:cubicBezTo>
                    <a:pt x="83" y="116"/>
                    <a:pt x="83" y="118"/>
                    <a:pt x="82" y="122"/>
                  </a:cubicBezTo>
                  <a:cubicBezTo>
                    <a:pt x="81" y="124"/>
                    <a:pt x="80" y="127"/>
                    <a:pt x="81" y="130"/>
                  </a:cubicBezTo>
                  <a:cubicBezTo>
                    <a:pt x="81" y="131"/>
                    <a:pt x="82" y="133"/>
                    <a:pt x="82" y="135"/>
                  </a:cubicBezTo>
                  <a:cubicBezTo>
                    <a:pt x="82" y="136"/>
                    <a:pt x="80" y="138"/>
                    <a:pt x="82" y="138"/>
                  </a:cubicBezTo>
                  <a:cubicBezTo>
                    <a:pt x="83" y="139"/>
                    <a:pt x="86" y="140"/>
                    <a:pt x="88" y="139"/>
                  </a:cubicBezTo>
                  <a:cubicBezTo>
                    <a:pt x="90" y="137"/>
                    <a:pt x="94" y="144"/>
                    <a:pt x="93" y="145"/>
                  </a:cubicBezTo>
                  <a:cubicBezTo>
                    <a:pt x="93" y="146"/>
                    <a:pt x="93" y="147"/>
                    <a:pt x="94" y="148"/>
                  </a:cubicBezTo>
                  <a:cubicBezTo>
                    <a:pt x="95" y="149"/>
                    <a:pt x="97" y="147"/>
                    <a:pt x="98" y="148"/>
                  </a:cubicBezTo>
                  <a:cubicBezTo>
                    <a:pt x="102" y="150"/>
                    <a:pt x="98" y="154"/>
                    <a:pt x="98" y="157"/>
                  </a:cubicBezTo>
                  <a:cubicBezTo>
                    <a:pt x="100" y="154"/>
                    <a:pt x="102" y="160"/>
                    <a:pt x="102" y="160"/>
                  </a:cubicBezTo>
                  <a:cubicBezTo>
                    <a:pt x="103" y="164"/>
                    <a:pt x="101" y="165"/>
                    <a:pt x="98" y="166"/>
                  </a:cubicBezTo>
                  <a:cubicBezTo>
                    <a:pt x="94" y="168"/>
                    <a:pt x="92" y="170"/>
                    <a:pt x="90" y="173"/>
                  </a:cubicBezTo>
                  <a:cubicBezTo>
                    <a:pt x="89" y="175"/>
                    <a:pt x="88" y="176"/>
                    <a:pt x="86" y="177"/>
                  </a:cubicBezTo>
                  <a:cubicBezTo>
                    <a:pt x="85" y="179"/>
                    <a:pt x="83" y="180"/>
                    <a:pt x="81" y="182"/>
                  </a:cubicBezTo>
                  <a:cubicBezTo>
                    <a:pt x="83" y="182"/>
                    <a:pt x="85" y="181"/>
                    <a:pt x="86" y="181"/>
                  </a:cubicBezTo>
                  <a:cubicBezTo>
                    <a:pt x="87" y="181"/>
                    <a:pt x="88" y="183"/>
                    <a:pt x="89" y="183"/>
                  </a:cubicBezTo>
                  <a:cubicBezTo>
                    <a:pt x="89" y="184"/>
                    <a:pt x="90" y="185"/>
                    <a:pt x="91" y="186"/>
                  </a:cubicBezTo>
                  <a:cubicBezTo>
                    <a:pt x="92" y="187"/>
                    <a:pt x="93" y="186"/>
                    <a:pt x="94" y="187"/>
                  </a:cubicBezTo>
                  <a:cubicBezTo>
                    <a:pt x="96" y="189"/>
                    <a:pt x="100" y="190"/>
                    <a:pt x="101" y="193"/>
                  </a:cubicBezTo>
                  <a:cubicBezTo>
                    <a:pt x="102" y="195"/>
                    <a:pt x="103" y="199"/>
                    <a:pt x="104" y="201"/>
                  </a:cubicBezTo>
                  <a:cubicBezTo>
                    <a:pt x="105" y="200"/>
                    <a:pt x="106" y="199"/>
                    <a:pt x="107" y="197"/>
                  </a:cubicBezTo>
                  <a:cubicBezTo>
                    <a:pt x="107" y="196"/>
                    <a:pt x="108" y="194"/>
                    <a:pt x="109" y="193"/>
                  </a:cubicBezTo>
                  <a:cubicBezTo>
                    <a:pt x="110" y="190"/>
                    <a:pt x="113" y="189"/>
                    <a:pt x="116" y="187"/>
                  </a:cubicBezTo>
                  <a:cubicBezTo>
                    <a:pt x="118" y="185"/>
                    <a:pt x="118" y="183"/>
                    <a:pt x="119" y="180"/>
                  </a:cubicBezTo>
                  <a:cubicBezTo>
                    <a:pt x="121" y="176"/>
                    <a:pt x="124" y="175"/>
                    <a:pt x="126" y="172"/>
                  </a:cubicBezTo>
                  <a:cubicBezTo>
                    <a:pt x="129" y="169"/>
                    <a:pt x="126" y="165"/>
                    <a:pt x="127" y="161"/>
                  </a:cubicBezTo>
                  <a:cubicBezTo>
                    <a:pt x="128" y="160"/>
                    <a:pt x="128" y="159"/>
                    <a:pt x="128" y="157"/>
                  </a:cubicBezTo>
                  <a:cubicBezTo>
                    <a:pt x="128" y="156"/>
                    <a:pt x="128" y="156"/>
                    <a:pt x="129" y="156"/>
                  </a:cubicBezTo>
                  <a:cubicBezTo>
                    <a:pt x="131" y="155"/>
                    <a:pt x="132" y="153"/>
                    <a:pt x="133" y="152"/>
                  </a:cubicBezTo>
                  <a:cubicBezTo>
                    <a:pt x="134" y="151"/>
                    <a:pt x="135" y="150"/>
                    <a:pt x="137" y="149"/>
                  </a:cubicBezTo>
                  <a:cubicBezTo>
                    <a:pt x="138" y="149"/>
                    <a:pt x="139" y="148"/>
                    <a:pt x="141" y="147"/>
                  </a:cubicBezTo>
                  <a:cubicBezTo>
                    <a:pt x="142" y="147"/>
                    <a:pt x="143" y="148"/>
                    <a:pt x="144" y="148"/>
                  </a:cubicBezTo>
                  <a:cubicBezTo>
                    <a:pt x="145" y="148"/>
                    <a:pt x="144" y="147"/>
                    <a:pt x="144" y="147"/>
                  </a:cubicBezTo>
                  <a:cubicBezTo>
                    <a:pt x="143" y="146"/>
                    <a:pt x="147" y="145"/>
                    <a:pt x="147" y="145"/>
                  </a:cubicBezTo>
                  <a:cubicBezTo>
                    <a:pt x="147" y="145"/>
                    <a:pt x="149" y="142"/>
                    <a:pt x="149" y="143"/>
                  </a:cubicBezTo>
                  <a:cubicBezTo>
                    <a:pt x="150" y="144"/>
                    <a:pt x="155" y="142"/>
                    <a:pt x="155" y="142"/>
                  </a:cubicBezTo>
                  <a:cubicBezTo>
                    <a:pt x="156" y="142"/>
                    <a:pt x="155" y="143"/>
                    <a:pt x="156" y="143"/>
                  </a:cubicBezTo>
                  <a:cubicBezTo>
                    <a:pt x="157" y="143"/>
                    <a:pt x="160" y="143"/>
                    <a:pt x="161" y="142"/>
                  </a:cubicBezTo>
                  <a:cubicBezTo>
                    <a:pt x="162" y="141"/>
                    <a:pt x="162" y="140"/>
                    <a:pt x="163" y="139"/>
                  </a:cubicBezTo>
                  <a:cubicBezTo>
                    <a:pt x="164" y="139"/>
                    <a:pt x="165" y="138"/>
                    <a:pt x="165" y="137"/>
                  </a:cubicBezTo>
                  <a:cubicBezTo>
                    <a:pt x="166" y="136"/>
                    <a:pt x="165" y="134"/>
                    <a:pt x="166" y="133"/>
                  </a:cubicBezTo>
                  <a:cubicBezTo>
                    <a:pt x="167" y="132"/>
                    <a:pt x="168" y="131"/>
                    <a:pt x="169" y="130"/>
                  </a:cubicBezTo>
                  <a:cubicBezTo>
                    <a:pt x="171" y="127"/>
                    <a:pt x="172" y="126"/>
                    <a:pt x="172" y="123"/>
                  </a:cubicBezTo>
                  <a:cubicBezTo>
                    <a:pt x="172" y="121"/>
                    <a:pt x="172" y="120"/>
                    <a:pt x="173" y="118"/>
                  </a:cubicBezTo>
                  <a:cubicBezTo>
                    <a:pt x="173" y="117"/>
                    <a:pt x="174" y="117"/>
                    <a:pt x="175" y="116"/>
                  </a:cubicBezTo>
                  <a:cubicBezTo>
                    <a:pt x="176" y="115"/>
                    <a:pt x="175" y="113"/>
                    <a:pt x="175" y="112"/>
                  </a:cubicBezTo>
                  <a:cubicBezTo>
                    <a:pt x="175" y="110"/>
                    <a:pt x="176" y="109"/>
                    <a:pt x="176" y="107"/>
                  </a:cubicBezTo>
                  <a:cubicBezTo>
                    <a:pt x="177" y="104"/>
                    <a:pt x="176" y="101"/>
                    <a:pt x="176" y="98"/>
                  </a:cubicBezTo>
                  <a:cubicBezTo>
                    <a:pt x="176" y="96"/>
                    <a:pt x="175" y="94"/>
                    <a:pt x="176" y="93"/>
                  </a:cubicBezTo>
                  <a:cubicBezTo>
                    <a:pt x="177" y="91"/>
                    <a:pt x="176" y="92"/>
                    <a:pt x="176" y="90"/>
                  </a:cubicBezTo>
                  <a:cubicBezTo>
                    <a:pt x="176" y="90"/>
                    <a:pt x="178" y="91"/>
                    <a:pt x="178" y="91"/>
                  </a:cubicBezTo>
                  <a:cubicBezTo>
                    <a:pt x="178" y="91"/>
                    <a:pt x="178" y="90"/>
                    <a:pt x="178" y="90"/>
                  </a:cubicBezTo>
                  <a:cubicBezTo>
                    <a:pt x="178" y="90"/>
                    <a:pt x="179" y="90"/>
                    <a:pt x="179" y="90"/>
                  </a:cubicBezTo>
                  <a:cubicBezTo>
                    <a:pt x="181" y="90"/>
                    <a:pt x="182" y="87"/>
                    <a:pt x="182" y="86"/>
                  </a:cubicBezTo>
                  <a:cubicBezTo>
                    <a:pt x="183" y="85"/>
                    <a:pt x="184" y="83"/>
                    <a:pt x="185" y="81"/>
                  </a:cubicBezTo>
                  <a:cubicBezTo>
                    <a:pt x="187" y="79"/>
                    <a:pt x="189" y="79"/>
                    <a:pt x="190" y="77"/>
                  </a:cubicBezTo>
                  <a:cubicBezTo>
                    <a:pt x="195" y="71"/>
                    <a:pt x="199" y="64"/>
                    <a:pt x="196" y="57"/>
                  </a:cubicBezTo>
                  <a:cubicBezTo>
                    <a:pt x="194" y="53"/>
                    <a:pt x="198" y="60"/>
                    <a:pt x="196" y="57"/>
                  </a:cubicBezTo>
                  <a:close/>
                  <a:moveTo>
                    <a:pt x="115" y="186"/>
                  </a:moveTo>
                  <a:cubicBezTo>
                    <a:pt x="113" y="187"/>
                    <a:pt x="112" y="189"/>
                    <a:pt x="110" y="190"/>
                  </a:cubicBezTo>
                  <a:cubicBezTo>
                    <a:pt x="107" y="191"/>
                    <a:pt x="112" y="188"/>
                    <a:pt x="112" y="187"/>
                  </a:cubicBezTo>
                  <a:cubicBezTo>
                    <a:pt x="113" y="186"/>
                    <a:pt x="114" y="184"/>
                    <a:pt x="116" y="182"/>
                  </a:cubicBezTo>
                  <a:cubicBezTo>
                    <a:pt x="118" y="180"/>
                    <a:pt x="117" y="184"/>
                    <a:pt x="115" y="186"/>
                  </a:cubicBezTo>
                  <a:cubicBezTo>
                    <a:pt x="115" y="186"/>
                    <a:pt x="116" y="185"/>
                    <a:pt x="115" y="186"/>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2" name="Freeform 629">
              <a:extLst>
                <a:ext uri="{FF2B5EF4-FFF2-40B4-BE49-F238E27FC236}">
                  <a16:creationId xmlns:a16="http://schemas.microsoft.com/office/drawing/2014/main" id="{80583D90-DAD6-B7C4-8299-49F966CE8F72}"/>
                </a:ext>
              </a:extLst>
            </p:cNvPr>
            <p:cNvSpPr>
              <a:spLocks/>
            </p:cNvSpPr>
            <p:nvPr/>
          </p:nvSpPr>
          <p:spPr bwMode="auto">
            <a:xfrm>
              <a:off x="6449746" y="4930440"/>
              <a:ext cx="105969" cy="116397"/>
            </a:xfrm>
            <a:custGeom>
              <a:avLst/>
              <a:gdLst>
                <a:gd name="T0" fmla="*/ 21 w 27"/>
                <a:gd name="T1" fmla="*/ 10 h 28"/>
                <a:gd name="T2" fmla="*/ 17 w 27"/>
                <a:gd name="T3" fmla="*/ 7 h 28"/>
                <a:gd name="T4" fmla="*/ 14 w 27"/>
                <a:gd name="T5" fmla="*/ 6 h 28"/>
                <a:gd name="T6" fmla="*/ 11 w 27"/>
                <a:gd name="T7" fmla="*/ 3 h 28"/>
                <a:gd name="T8" fmla="*/ 6 w 27"/>
                <a:gd name="T9" fmla="*/ 2 h 28"/>
                <a:gd name="T10" fmla="*/ 4 w 27"/>
                <a:gd name="T11" fmla="*/ 3 h 28"/>
                <a:gd name="T12" fmla="*/ 3 w 27"/>
                <a:gd name="T13" fmla="*/ 6 h 28"/>
                <a:gd name="T14" fmla="*/ 3 w 27"/>
                <a:gd name="T15" fmla="*/ 12 h 28"/>
                <a:gd name="T16" fmla="*/ 2 w 27"/>
                <a:gd name="T17" fmla="*/ 17 h 28"/>
                <a:gd name="T18" fmla="*/ 1 w 27"/>
                <a:gd name="T19" fmla="*/ 22 h 28"/>
                <a:gd name="T20" fmla="*/ 4 w 27"/>
                <a:gd name="T21" fmla="*/ 25 h 28"/>
                <a:gd name="T22" fmla="*/ 9 w 27"/>
                <a:gd name="T23" fmla="*/ 26 h 28"/>
                <a:gd name="T24" fmla="*/ 13 w 27"/>
                <a:gd name="T25" fmla="*/ 28 h 28"/>
                <a:gd name="T26" fmla="*/ 19 w 27"/>
                <a:gd name="T27" fmla="*/ 28 h 28"/>
                <a:gd name="T28" fmla="*/ 24 w 27"/>
                <a:gd name="T29" fmla="*/ 25 h 28"/>
                <a:gd name="T30" fmla="*/ 26 w 27"/>
                <a:gd name="T31" fmla="*/ 19 h 28"/>
                <a:gd name="T32" fmla="*/ 24 w 27"/>
                <a:gd name="T33" fmla="*/ 14 h 28"/>
                <a:gd name="T34" fmla="*/ 21 w 27"/>
                <a:gd name="T35" fmla="*/ 10 h 28"/>
                <a:gd name="T36" fmla="*/ 21 w 27"/>
                <a:gd name="T37" fmla="*/ 1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 h="28">
                  <a:moveTo>
                    <a:pt x="21" y="10"/>
                  </a:moveTo>
                  <a:cubicBezTo>
                    <a:pt x="20" y="8"/>
                    <a:pt x="18" y="8"/>
                    <a:pt x="17" y="7"/>
                  </a:cubicBezTo>
                  <a:cubicBezTo>
                    <a:pt x="16" y="6"/>
                    <a:pt x="15" y="7"/>
                    <a:pt x="14" y="6"/>
                  </a:cubicBezTo>
                  <a:cubicBezTo>
                    <a:pt x="13" y="5"/>
                    <a:pt x="12" y="4"/>
                    <a:pt x="11" y="3"/>
                  </a:cubicBezTo>
                  <a:cubicBezTo>
                    <a:pt x="10" y="0"/>
                    <a:pt x="9" y="1"/>
                    <a:pt x="6" y="2"/>
                  </a:cubicBezTo>
                  <a:cubicBezTo>
                    <a:pt x="5" y="2"/>
                    <a:pt x="5" y="1"/>
                    <a:pt x="4" y="3"/>
                  </a:cubicBezTo>
                  <a:cubicBezTo>
                    <a:pt x="3" y="4"/>
                    <a:pt x="3" y="5"/>
                    <a:pt x="3" y="6"/>
                  </a:cubicBezTo>
                  <a:cubicBezTo>
                    <a:pt x="3" y="8"/>
                    <a:pt x="3" y="10"/>
                    <a:pt x="3" y="12"/>
                  </a:cubicBezTo>
                  <a:cubicBezTo>
                    <a:pt x="3" y="13"/>
                    <a:pt x="3" y="15"/>
                    <a:pt x="2" y="17"/>
                  </a:cubicBezTo>
                  <a:cubicBezTo>
                    <a:pt x="0" y="19"/>
                    <a:pt x="0" y="19"/>
                    <a:pt x="1" y="22"/>
                  </a:cubicBezTo>
                  <a:cubicBezTo>
                    <a:pt x="2" y="24"/>
                    <a:pt x="2" y="24"/>
                    <a:pt x="4" y="25"/>
                  </a:cubicBezTo>
                  <a:cubicBezTo>
                    <a:pt x="6" y="25"/>
                    <a:pt x="8" y="25"/>
                    <a:pt x="9" y="26"/>
                  </a:cubicBezTo>
                  <a:cubicBezTo>
                    <a:pt x="10" y="26"/>
                    <a:pt x="12" y="28"/>
                    <a:pt x="13" y="28"/>
                  </a:cubicBezTo>
                  <a:cubicBezTo>
                    <a:pt x="15" y="27"/>
                    <a:pt x="17" y="28"/>
                    <a:pt x="19" y="28"/>
                  </a:cubicBezTo>
                  <a:cubicBezTo>
                    <a:pt x="20" y="28"/>
                    <a:pt x="23" y="26"/>
                    <a:pt x="24" y="25"/>
                  </a:cubicBezTo>
                  <a:cubicBezTo>
                    <a:pt x="26" y="23"/>
                    <a:pt x="27" y="21"/>
                    <a:pt x="26" y="19"/>
                  </a:cubicBezTo>
                  <a:cubicBezTo>
                    <a:pt x="25" y="17"/>
                    <a:pt x="25" y="16"/>
                    <a:pt x="24" y="14"/>
                  </a:cubicBezTo>
                  <a:cubicBezTo>
                    <a:pt x="24" y="12"/>
                    <a:pt x="23" y="11"/>
                    <a:pt x="21" y="10"/>
                  </a:cubicBezTo>
                  <a:cubicBezTo>
                    <a:pt x="20" y="9"/>
                    <a:pt x="22" y="10"/>
                    <a:pt x="21" y="10"/>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5" name="Freeform 631">
              <a:extLst>
                <a:ext uri="{FF2B5EF4-FFF2-40B4-BE49-F238E27FC236}">
                  <a16:creationId xmlns:a16="http://schemas.microsoft.com/office/drawing/2014/main" id="{1ABAF329-ACCD-D539-4993-4BE2FF2102E2}"/>
                </a:ext>
              </a:extLst>
            </p:cNvPr>
            <p:cNvSpPr>
              <a:spLocks/>
            </p:cNvSpPr>
            <p:nvPr/>
          </p:nvSpPr>
          <p:spPr bwMode="auto">
            <a:xfrm>
              <a:off x="5883684" y="3962360"/>
              <a:ext cx="85849" cy="100782"/>
            </a:xfrm>
            <a:custGeom>
              <a:avLst/>
              <a:gdLst>
                <a:gd name="T0" fmla="*/ 15 w 22"/>
                <a:gd name="T1" fmla="*/ 23 h 24"/>
                <a:gd name="T2" fmla="*/ 19 w 22"/>
                <a:gd name="T3" fmla="*/ 24 h 24"/>
                <a:gd name="T4" fmla="*/ 19 w 22"/>
                <a:gd name="T5" fmla="*/ 17 h 24"/>
                <a:gd name="T6" fmla="*/ 20 w 22"/>
                <a:gd name="T7" fmla="*/ 10 h 24"/>
                <a:gd name="T8" fmla="*/ 21 w 22"/>
                <a:gd name="T9" fmla="*/ 7 h 24"/>
                <a:gd name="T10" fmla="*/ 22 w 22"/>
                <a:gd name="T11" fmla="*/ 3 h 24"/>
                <a:gd name="T12" fmla="*/ 17 w 22"/>
                <a:gd name="T13" fmla="*/ 4 h 24"/>
                <a:gd name="T14" fmla="*/ 12 w 22"/>
                <a:gd name="T15" fmla="*/ 5 h 24"/>
                <a:gd name="T16" fmla="*/ 9 w 22"/>
                <a:gd name="T17" fmla="*/ 8 h 24"/>
                <a:gd name="T18" fmla="*/ 4 w 22"/>
                <a:gd name="T19" fmla="*/ 9 h 24"/>
                <a:gd name="T20" fmla="*/ 3 w 22"/>
                <a:gd name="T21" fmla="*/ 12 h 24"/>
                <a:gd name="T22" fmla="*/ 0 w 22"/>
                <a:gd name="T23" fmla="*/ 13 h 24"/>
                <a:gd name="T24" fmla="*/ 6 w 22"/>
                <a:gd name="T25" fmla="*/ 19 h 24"/>
                <a:gd name="T26" fmla="*/ 11 w 22"/>
                <a:gd name="T27" fmla="*/ 22 h 24"/>
                <a:gd name="T28" fmla="*/ 15 w 22"/>
                <a:gd name="T29" fmla="*/ 23 h 24"/>
                <a:gd name="T30" fmla="*/ 15 w 22"/>
                <a:gd name="T31" fmla="*/ 2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 h="24">
                  <a:moveTo>
                    <a:pt x="15" y="23"/>
                  </a:moveTo>
                  <a:cubicBezTo>
                    <a:pt x="16" y="24"/>
                    <a:pt x="17" y="24"/>
                    <a:pt x="19" y="24"/>
                  </a:cubicBezTo>
                  <a:cubicBezTo>
                    <a:pt x="17" y="21"/>
                    <a:pt x="19" y="20"/>
                    <a:pt x="19" y="17"/>
                  </a:cubicBezTo>
                  <a:cubicBezTo>
                    <a:pt x="19" y="15"/>
                    <a:pt x="20" y="12"/>
                    <a:pt x="20" y="10"/>
                  </a:cubicBezTo>
                  <a:cubicBezTo>
                    <a:pt x="20" y="9"/>
                    <a:pt x="21" y="8"/>
                    <a:pt x="21" y="7"/>
                  </a:cubicBezTo>
                  <a:cubicBezTo>
                    <a:pt x="22" y="6"/>
                    <a:pt x="21" y="5"/>
                    <a:pt x="22" y="3"/>
                  </a:cubicBezTo>
                  <a:cubicBezTo>
                    <a:pt x="22" y="0"/>
                    <a:pt x="18" y="4"/>
                    <a:pt x="17" y="4"/>
                  </a:cubicBezTo>
                  <a:cubicBezTo>
                    <a:pt x="15" y="4"/>
                    <a:pt x="14" y="3"/>
                    <a:pt x="12" y="5"/>
                  </a:cubicBezTo>
                  <a:cubicBezTo>
                    <a:pt x="12" y="5"/>
                    <a:pt x="10" y="9"/>
                    <a:pt x="9" y="8"/>
                  </a:cubicBezTo>
                  <a:cubicBezTo>
                    <a:pt x="7" y="8"/>
                    <a:pt x="6" y="8"/>
                    <a:pt x="4" y="9"/>
                  </a:cubicBezTo>
                  <a:cubicBezTo>
                    <a:pt x="4" y="10"/>
                    <a:pt x="4" y="12"/>
                    <a:pt x="3" y="12"/>
                  </a:cubicBezTo>
                  <a:cubicBezTo>
                    <a:pt x="3" y="13"/>
                    <a:pt x="1" y="13"/>
                    <a:pt x="0" y="13"/>
                  </a:cubicBezTo>
                  <a:cubicBezTo>
                    <a:pt x="2" y="15"/>
                    <a:pt x="4" y="18"/>
                    <a:pt x="6" y="19"/>
                  </a:cubicBezTo>
                  <a:cubicBezTo>
                    <a:pt x="7" y="21"/>
                    <a:pt x="9" y="22"/>
                    <a:pt x="11" y="22"/>
                  </a:cubicBezTo>
                  <a:cubicBezTo>
                    <a:pt x="12" y="22"/>
                    <a:pt x="14" y="22"/>
                    <a:pt x="15" y="23"/>
                  </a:cubicBezTo>
                  <a:cubicBezTo>
                    <a:pt x="16" y="23"/>
                    <a:pt x="15" y="22"/>
                    <a:pt x="15" y="23"/>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9" name="Freeform 632">
              <a:extLst>
                <a:ext uri="{FF2B5EF4-FFF2-40B4-BE49-F238E27FC236}">
                  <a16:creationId xmlns:a16="http://schemas.microsoft.com/office/drawing/2014/main" id="{E6D741E0-B23B-3A3E-948C-CA54530CF3F9}"/>
                </a:ext>
              </a:extLst>
            </p:cNvPr>
            <p:cNvSpPr>
              <a:spLocks/>
            </p:cNvSpPr>
            <p:nvPr/>
          </p:nvSpPr>
          <p:spPr bwMode="auto">
            <a:xfrm>
              <a:off x="5910513" y="4054624"/>
              <a:ext cx="67069" cy="62456"/>
            </a:xfrm>
            <a:custGeom>
              <a:avLst/>
              <a:gdLst>
                <a:gd name="T0" fmla="*/ 16 w 17"/>
                <a:gd name="T1" fmla="*/ 10 h 15"/>
                <a:gd name="T2" fmla="*/ 17 w 17"/>
                <a:gd name="T3" fmla="*/ 8 h 15"/>
                <a:gd name="T4" fmla="*/ 15 w 17"/>
                <a:gd name="T5" fmla="*/ 6 h 15"/>
                <a:gd name="T6" fmla="*/ 12 w 17"/>
                <a:gd name="T7" fmla="*/ 2 h 15"/>
                <a:gd name="T8" fmla="*/ 8 w 17"/>
                <a:gd name="T9" fmla="*/ 1 h 15"/>
                <a:gd name="T10" fmla="*/ 3 w 17"/>
                <a:gd name="T11" fmla="*/ 0 h 15"/>
                <a:gd name="T12" fmla="*/ 3 w 17"/>
                <a:gd name="T13" fmla="*/ 6 h 15"/>
                <a:gd name="T14" fmla="*/ 6 w 17"/>
                <a:gd name="T15" fmla="*/ 7 h 15"/>
                <a:gd name="T16" fmla="*/ 4 w 17"/>
                <a:gd name="T17" fmla="*/ 5 h 15"/>
                <a:gd name="T18" fmla="*/ 7 w 17"/>
                <a:gd name="T19" fmla="*/ 7 h 15"/>
                <a:gd name="T20" fmla="*/ 11 w 17"/>
                <a:gd name="T21" fmla="*/ 10 h 15"/>
                <a:gd name="T22" fmla="*/ 14 w 17"/>
                <a:gd name="T23" fmla="*/ 14 h 15"/>
                <a:gd name="T24" fmla="*/ 16 w 17"/>
                <a:gd name="T25" fmla="*/ 10 h 15"/>
                <a:gd name="T26" fmla="*/ 16 w 17"/>
                <a:gd name="T27" fmla="*/ 1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15">
                  <a:moveTo>
                    <a:pt x="16" y="10"/>
                  </a:moveTo>
                  <a:cubicBezTo>
                    <a:pt x="16" y="9"/>
                    <a:pt x="16" y="8"/>
                    <a:pt x="17" y="8"/>
                  </a:cubicBezTo>
                  <a:cubicBezTo>
                    <a:pt x="16" y="7"/>
                    <a:pt x="16" y="6"/>
                    <a:pt x="15" y="6"/>
                  </a:cubicBezTo>
                  <a:cubicBezTo>
                    <a:pt x="14" y="5"/>
                    <a:pt x="13" y="2"/>
                    <a:pt x="12" y="2"/>
                  </a:cubicBezTo>
                  <a:cubicBezTo>
                    <a:pt x="10" y="2"/>
                    <a:pt x="9" y="2"/>
                    <a:pt x="8" y="1"/>
                  </a:cubicBezTo>
                  <a:cubicBezTo>
                    <a:pt x="7" y="0"/>
                    <a:pt x="4" y="0"/>
                    <a:pt x="3" y="0"/>
                  </a:cubicBezTo>
                  <a:cubicBezTo>
                    <a:pt x="4" y="1"/>
                    <a:pt x="0" y="6"/>
                    <a:pt x="3" y="6"/>
                  </a:cubicBezTo>
                  <a:cubicBezTo>
                    <a:pt x="4" y="6"/>
                    <a:pt x="4" y="8"/>
                    <a:pt x="6" y="7"/>
                  </a:cubicBezTo>
                  <a:cubicBezTo>
                    <a:pt x="7" y="6"/>
                    <a:pt x="4" y="5"/>
                    <a:pt x="4" y="5"/>
                  </a:cubicBezTo>
                  <a:cubicBezTo>
                    <a:pt x="5" y="5"/>
                    <a:pt x="7" y="6"/>
                    <a:pt x="7" y="7"/>
                  </a:cubicBezTo>
                  <a:cubicBezTo>
                    <a:pt x="8" y="9"/>
                    <a:pt x="10" y="8"/>
                    <a:pt x="11" y="10"/>
                  </a:cubicBezTo>
                  <a:cubicBezTo>
                    <a:pt x="12" y="11"/>
                    <a:pt x="12" y="13"/>
                    <a:pt x="14" y="14"/>
                  </a:cubicBezTo>
                  <a:cubicBezTo>
                    <a:pt x="17" y="15"/>
                    <a:pt x="17" y="12"/>
                    <a:pt x="16" y="10"/>
                  </a:cubicBezTo>
                  <a:cubicBezTo>
                    <a:pt x="16" y="9"/>
                    <a:pt x="16" y="11"/>
                    <a:pt x="16" y="10"/>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432" name="Freeform 633">
              <a:extLst>
                <a:ext uri="{FF2B5EF4-FFF2-40B4-BE49-F238E27FC236}">
                  <a16:creationId xmlns:a16="http://schemas.microsoft.com/office/drawing/2014/main" id="{30C9914B-5185-2CAA-5BD8-BA5223360043}"/>
                </a:ext>
              </a:extLst>
            </p:cNvPr>
            <p:cNvSpPr>
              <a:spLocks/>
            </p:cNvSpPr>
            <p:nvPr/>
          </p:nvSpPr>
          <p:spPr bwMode="auto">
            <a:xfrm>
              <a:off x="5835395" y="3983651"/>
              <a:ext cx="44266" cy="36908"/>
            </a:xfrm>
            <a:custGeom>
              <a:avLst/>
              <a:gdLst>
                <a:gd name="T0" fmla="*/ 4 w 11"/>
                <a:gd name="T1" fmla="*/ 1 h 9"/>
                <a:gd name="T2" fmla="*/ 4 w 11"/>
                <a:gd name="T3" fmla="*/ 0 h 9"/>
                <a:gd name="T4" fmla="*/ 0 w 11"/>
                <a:gd name="T5" fmla="*/ 4 h 9"/>
                <a:gd name="T6" fmla="*/ 11 w 11"/>
                <a:gd name="T7" fmla="*/ 5 h 9"/>
                <a:gd name="T8" fmla="*/ 4 w 11"/>
                <a:gd name="T9" fmla="*/ 1 h 9"/>
              </a:gdLst>
              <a:ahLst/>
              <a:cxnLst>
                <a:cxn ang="0">
                  <a:pos x="T0" y="T1"/>
                </a:cxn>
                <a:cxn ang="0">
                  <a:pos x="T2" y="T3"/>
                </a:cxn>
                <a:cxn ang="0">
                  <a:pos x="T4" y="T5"/>
                </a:cxn>
                <a:cxn ang="0">
                  <a:pos x="T6" y="T7"/>
                </a:cxn>
                <a:cxn ang="0">
                  <a:pos x="T8" y="T9"/>
                </a:cxn>
              </a:cxnLst>
              <a:rect l="0" t="0" r="r" b="b"/>
              <a:pathLst>
                <a:path w="11" h="9">
                  <a:moveTo>
                    <a:pt x="4" y="1"/>
                  </a:moveTo>
                  <a:cubicBezTo>
                    <a:pt x="4" y="0"/>
                    <a:pt x="4" y="0"/>
                    <a:pt x="4" y="0"/>
                  </a:cubicBezTo>
                  <a:cubicBezTo>
                    <a:pt x="3" y="1"/>
                    <a:pt x="1" y="3"/>
                    <a:pt x="0" y="4"/>
                  </a:cubicBezTo>
                  <a:cubicBezTo>
                    <a:pt x="2" y="5"/>
                    <a:pt x="11" y="9"/>
                    <a:pt x="11" y="5"/>
                  </a:cubicBezTo>
                  <a:cubicBezTo>
                    <a:pt x="11" y="2"/>
                    <a:pt x="6" y="3"/>
                    <a:pt x="4" y="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433" name="Freeform 634">
              <a:extLst>
                <a:ext uri="{FF2B5EF4-FFF2-40B4-BE49-F238E27FC236}">
                  <a16:creationId xmlns:a16="http://schemas.microsoft.com/office/drawing/2014/main" id="{A7331044-7F2B-B2BD-88C9-16ED4E1C5C96}"/>
                </a:ext>
              </a:extLst>
            </p:cNvPr>
            <p:cNvSpPr>
              <a:spLocks/>
            </p:cNvSpPr>
            <p:nvPr/>
          </p:nvSpPr>
          <p:spPr bwMode="auto">
            <a:xfrm>
              <a:off x="5788447" y="3908421"/>
              <a:ext cx="79143" cy="96523"/>
            </a:xfrm>
            <a:custGeom>
              <a:avLst/>
              <a:gdLst>
                <a:gd name="T0" fmla="*/ 16 w 20"/>
                <a:gd name="T1" fmla="*/ 16 h 23"/>
                <a:gd name="T2" fmla="*/ 20 w 20"/>
                <a:gd name="T3" fmla="*/ 12 h 23"/>
                <a:gd name="T4" fmla="*/ 16 w 20"/>
                <a:gd name="T5" fmla="*/ 8 h 23"/>
                <a:gd name="T6" fmla="*/ 16 w 20"/>
                <a:gd name="T7" fmla="*/ 1 h 23"/>
                <a:gd name="T8" fmla="*/ 8 w 20"/>
                <a:gd name="T9" fmla="*/ 1 h 23"/>
                <a:gd name="T10" fmla="*/ 7 w 20"/>
                <a:gd name="T11" fmla="*/ 6 h 23"/>
                <a:gd name="T12" fmla="*/ 8 w 20"/>
                <a:gd name="T13" fmla="*/ 10 h 23"/>
                <a:gd name="T14" fmla="*/ 4 w 20"/>
                <a:gd name="T15" fmla="*/ 10 h 23"/>
                <a:gd name="T16" fmla="*/ 2 w 20"/>
                <a:gd name="T17" fmla="*/ 15 h 23"/>
                <a:gd name="T18" fmla="*/ 12 w 20"/>
                <a:gd name="T19" fmla="*/ 21 h 23"/>
                <a:gd name="T20" fmla="*/ 16 w 20"/>
                <a:gd name="T21" fmla="*/ 1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23">
                  <a:moveTo>
                    <a:pt x="16" y="16"/>
                  </a:moveTo>
                  <a:cubicBezTo>
                    <a:pt x="16" y="14"/>
                    <a:pt x="19" y="13"/>
                    <a:pt x="20" y="12"/>
                  </a:cubicBezTo>
                  <a:cubicBezTo>
                    <a:pt x="17" y="11"/>
                    <a:pt x="16" y="11"/>
                    <a:pt x="16" y="8"/>
                  </a:cubicBezTo>
                  <a:cubicBezTo>
                    <a:pt x="16" y="7"/>
                    <a:pt x="17" y="2"/>
                    <a:pt x="16" y="1"/>
                  </a:cubicBezTo>
                  <a:cubicBezTo>
                    <a:pt x="15" y="0"/>
                    <a:pt x="10" y="1"/>
                    <a:pt x="8" y="1"/>
                  </a:cubicBezTo>
                  <a:cubicBezTo>
                    <a:pt x="6" y="1"/>
                    <a:pt x="6" y="4"/>
                    <a:pt x="7" y="6"/>
                  </a:cubicBezTo>
                  <a:cubicBezTo>
                    <a:pt x="8" y="7"/>
                    <a:pt x="12" y="10"/>
                    <a:pt x="8" y="10"/>
                  </a:cubicBezTo>
                  <a:cubicBezTo>
                    <a:pt x="7" y="10"/>
                    <a:pt x="5" y="10"/>
                    <a:pt x="4" y="10"/>
                  </a:cubicBezTo>
                  <a:cubicBezTo>
                    <a:pt x="2" y="10"/>
                    <a:pt x="2" y="14"/>
                    <a:pt x="2" y="15"/>
                  </a:cubicBezTo>
                  <a:cubicBezTo>
                    <a:pt x="0" y="21"/>
                    <a:pt x="8" y="20"/>
                    <a:pt x="12" y="21"/>
                  </a:cubicBezTo>
                  <a:cubicBezTo>
                    <a:pt x="13" y="23"/>
                    <a:pt x="16" y="17"/>
                    <a:pt x="16" y="16"/>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434" name="Freeform 635">
              <a:extLst>
                <a:ext uri="{FF2B5EF4-FFF2-40B4-BE49-F238E27FC236}">
                  <a16:creationId xmlns:a16="http://schemas.microsoft.com/office/drawing/2014/main" id="{1F570510-0666-DB30-A927-64A0462F9B3B}"/>
                </a:ext>
              </a:extLst>
            </p:cNvPr>
            <p:cNvSpPr>
              <a:spLocks/>
            </p:cNvSpPr>
            <p:nvPr/>
          </p:nvSpPr>
          <p:spPr bwMode="auto">
            <a:xfrm>
              <a:off x="5309575" y="3579103"/>
              <a:ext cx="588866" cy="400291"/>
            </a:xfrm>
            <a:custGeom>
              <a:avLst/>
              <a:gdLst>
                <a:gd name="T0" fmla="*/ 132 w 150"/>
                <a:gd name="T1" fmla="*/ 88 h 96"/>
                <a:gd name="T2" fmla="*/ 130 w 150"/>
                <a:gd name="T3" fmla="*/ 80 h 96"/>
                <a:gd name="T4" fmla="*/ 144 w 150"/>
                <a:gd name="T5" fmla="*/ 78 h 96"/>
                <a:gd name="T6" fmla="*/ 146 w 150"/>
                <a:gd name="T7" fmla="*/ 68 h 96"/>
                <a:gd name="T8" fmla="*/ 146 w 150"/>
                <a:gd name="T9" fmla="*/ 61 h 96"/>
                <a:gd name="T10" fmla="*/ 132 w 150"/>
                <a:gd name="T11" fmla="*/ 64 h 96"/>
                <a:gd name="T12" fmla="*/ 126 w 150"/>
                <a:gd name="T13" fmla="*/ 76 h 96"/>
                <a:gd name="T14" fmla="*/ 110 w 150"/>
                <a:gd name="T15" fmla="*/ 76 h 96"/>
                <a:gd name="T16" fmla="*/ 102 w 150"/>
                <a:gd name="T17" fmla="*/ 69 h 96"/>
                <a:gd name="T18" fmla="*/ 96 w 150"/>
                <a:gd name="T19" fmla="*/ 51 h 96"/>
                <a:gd name="T20" fmla="*/ 98 w 150"/>
                <a:gd name="T21" fmla="*/ 38 h 96"/>
                <a:gd name="T22" fmla="*/ 90 w 150"/>
                <a:gd name="T23" fmla="*/ 35 h 96"/>
                <a:gd name="T24" fmla="*/ 82 w 150"/>
                <a:gd name="T25" fmla="*/ 24 h 96"/>
                <a:gd name="T26" fmla="*/ 75 w 150"/>
                <a:gd name="T27" fmla="*/ 17 h 96"/>
                <a:gd name="T28" fmla="*/ 68 w 150"/>
                <a:gd name="T29" fmla="*/ 20 h 96"/>
                <a:gd name="T30" fmla="*/ 59 w 150"/>
                <a:gd name="T31" fmla="*/ 10 h 96"/>
                <a:gd name="T32" fmla="*/ 45 w 150"/>
                <a:gd name="T33" fmla="*/ 6 h 96"/>
                <a:gd name="T34" fmla="*/ 29 w 150"/>
                <a:gd name="T35" fmla="*/ 8 h 96"/>
                <a:gd name="T36" fmla="*/ 13 w 150"/>
                <a:gd name="T37" fmla="*/ 1 h 96"/>
                <a:gd name="T38" fmla="*/ 7 w 150"/>
                <a:gd name="T39" fmla="*/ 16 h 96"/>
                <a:gd name="T40" fmla="*/ 15 w 150"/>
                <a:gd name="T41" fmla="*/ 28 h 96"/>
                <a:gd name="T42" fmla="*/ 15 w 150"/>
                <a:gd name="T43" fmla="*/ 32 h 96"/>
                <a:gd name="T44" fmla="*/ 25 w 150"/>
                <a:gd name="T45" fmla="*/ 38 h 96"/>
                <a:gd name="T46" fmla="*/ 26 w 150"/>
                <a:gd name="T47" fmla="*/ 44 h 96"/>
                <a:gd name="T48" fmla="*/ 36 w 150"/>
                <a:gd name="T49" fmla="*/ 53 h 96"/>
                <a:gd name="T50" fmla="*/ 36 w 150"/>
                <a:gd name="T51" fmla="*/ 47 h 96"/>
                <a:gd name="T52" fmla="*/ 32 w 150"/>
                <a:gd name="T53" fmla="*/ 42 h 96"/>
                <a:gd name="T54" fmla="*/ 26 w 150"/>
                <a:gd name="T55" fmla="*/ 32 h 96"/>
                <a:gd name="T56" fmla="*/ 20 w 150"/>
                <a:gd name="T57" fmla="*/ 23 h 96"/>
                <a:gd name="T58" fmla="*/ 13 w 150"/>
                <a:gd name="T59" fmla="*/ 16 h 96"/>
                <a:gd name="T60" fmla="*/ 11 w 150"/>
                <a:gd name="T61" fmla="*/ 5 h 96"/>
                <a:gd name="T62" fmla="*/ 15 w 150"/>
                <a:gd name="T63" fmla="*/ 7 h 96"/>
                <a:gd name="T64" fmla="*/ 20 w 150"/>
                <a:gd name="T65" fmla="*/ 9 h 96"/>
                <a:gd name="T66" fmla="*/ 23 w 150"/>
                <a:gd name="T67" fmla="*/ 19 h 96"/>
                <a:gd name="T68" fmla="*/ 23 w 150"/>
                <a:gd name="T69" fmla="*/ 20 h 96"/>
                <a:gd name="T70" fmla="*/ 32 w 150"/>
                <a:gd name="T71" fmla="*/ 27 h 96"/>
                <a:gd name="T72" fmla="*/ 36 w 150"/>
                <a:gd name="T73" fmla="*/ 33 h 96"/>
                <a:gd name="T74" fmla="*/ 38 w 150"/>
                <a:gd name="T75" fmla="*/ 38 h 96"/>
                <a:gd name="T76" fmla="*/ 46 w 150"/>
                <a:gd name="T77" fmla="*/ 45 h 96"/>
                <a:gd name="T78" fmla="*/ 54 w 150"/>
                <a:gd name="T79" fmla="*/ 53 h 96"/>
                <a:gd name="T80" fmla="*/ 56 w 150"/>
                <a:gd name="T81" fmla="*/ 59 h 96"/>
                <a:gd name="T82" fmla="*/ 58 w 150"/>
                <a:gd name="T83" fmla="*/ 65 h 96"/>
                <a:gd name="T84" fmla="*/ 60 w 150"/>
                <a:gd name="T85" fmla="*/ 72 h 96"/>
                <a:gd name="T86" fmla="*/ 68 w 150"/>
                <a:gd name="T87" fmla="*/ 77 h 96"/>
                <a:gd name="T88" fmla="*/ 89 w 150"/>
                <a:gd name="T89" fmla="*/ 86 h 96"/>
                <a:gd name="T90" fmla="*/ 113 w 150"/>
                <a:gd name="T91" fmla="*/ 88 h 96"/>
                <a:gd name="T92" fmla="*/ 126 w 150"/>
                <a:gd name="T93" fmla="*/ 8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0" h="96">
                  <a:moveTo>
                    <a:pt x="126" y="89"/>
                  </a:moveTo>
                  <a:cubicBezTo>
                    <a:pt x="127" y="89"/>
                    <a:pt x="134" y="90"/>
                    <a:pt x="132" y="88"/>
                  </a:cubicBezTo>
                  <a:cubicBezTo>
                    <a:pt x="131" y="86"/>
                    <a:pt x="129" y="85"/>
                    <a:pt x="128" y="83"/>
                  </a:cubicBezTo>
                  <a:cubicBezTo>
                    <a:pt x="128" y="83"/>
                    <a:pt x="129" y="80"/>
                    <a:pt x="130" y="80"/>
                  </a:cubicBezTo>
                  <a:cubicBezTo>
                    <a:pt x="131" y="79"/>
                    <a:pt x="136" y="80"/>
                    <a:pt x="138" y="80"/>
                  </a:cubicBezTo>
                  <a:cubicBezTo>
                    <a:pt x="141" y="80"/>
                    <a:pt x="140" y="75"/>
                    <a:pt x="144" y="78"/>
                  </a:cubicBezTo>
                  <a:cubicBezTo>
                    <a:pt x="145" y="76"/>
                    <a:pt x="146" y="75"/>
                    <a:pt x="146" y="73"/>
                  </a:cubicBezTo>
                  <a:cubicBezTo>
                    <a:pt x="146" y="71"/>
                    <a:pt x="145" y="69"/>
                    <a:pt x="146" y="68"/>
                  </a:cubicBezTo>
                  <a:cubicBezTo>
                    <a:pt x="147" y="66"/>
                    <a:pt x="150" y="64"/>
                    <a:pt x="150" y="63"/>
                  </a:cubicBezTo>
                  <a:cubicBezTo>
                    <a:pt x="149" y="61"/>
                    <a:pt x="148" y="61"/>
                    <a:pt x="146" y="61"/>
                  </a:cubicBezTo>
                  <a:cubicBezTo>
                    <a:pt x="143" y="61"/>
                    <a:pt x="139" y="61"/>
                    <a:pt x="136" y="62"/>
                  </a:cubicBezTo>
                  <a:cubicBezTo>
                    <a:pt x="134" y="62"/>
                    <a:pt x="133" y="63"/>
                    <a:pt x="132" y="64"/>
                  </a:cubicBezTo>
                  <a:cubicBezTo>
                    <a:pt x="131" y="66"/>
                    <a:pt x="132" y="68"/>
                    <a:pt x="131" y="70"/>
                  </a:cubicBezTo>
                  <a:cubicBezTo>
                    <a:pt x="131" y="71"/>
                    <a:pt x="126" y="76"/>
                    <a:pt x="126" y="76"/>
                  </a:cubicBezTo>
                  <a:cubicBezTo>
                    <a:pt x="122" y="75"/>
                    <a:pt x="118" y="76"/>
                    <a:pt x="114" y="78"/>
                  </a:cubicBezTo>
                  <a:cubicBezTo>
                    <a:pt x="112" y="78"/>
                    <a:pt x="111" y="77"/>
                    <a:pt x="110" y="76"/>
                  </a:cubicBezTo>
                  <a:cubicBezTo>
                    <a:pt x="109" y="75"/>
                    <a:pt x="107" y="75"/>
                    <a:pt x="105" y="74"/>
                  </a:cubicBezTo>
                  <a:cubicBezTo>
                    <a:pt x="103" y="74"/>
                    <a:pt x="103" y="71"/>
                    <a:pt x="102" y="69"/>
                  </a:cubicBezTo>
                  <a:cubicBezTo>
                    <a:pt x="101" y="67"/>
                    <a:pt x="99" y="66"/>
                    <a:pt x="98" y="64"/>
                  </a:cubicBezTo>
                  <a:cubicBezTo>
                    <a:pt x="97" y="60"/>
                    <a:pt x="95" y="55"/>
                    <a:pt x="96" y="51"/>
                  </a:cubicBezTo>
                  <a:cubicBezTo>
                    <a:pt x="96" y="48"/>
                    <a:pt x="95" y="44"/>
                    <a:pt x="97" y="41"/>
                  </a:cubicBezTo>
                  <a:cubicBezTo>
                    <a:pt x="98" y="40"/>
                    <a:pt x="98" y="39"/>
                    <a:pt x="98" y="38"/>
                  </a:cubicBezTo>
                  <a:cubicBezTo>
                    <a:pt x="99" y="36"/>
                    <a:pt x="97" y="37"/>
                    <a:pt x="96" y="36"/>
                  </a:cubicBezTo>
                  <a:cubicBezTo>
                    <a:pt x="94" y="36"/>
                    <a:pt x="92" y="35"/>
                    <a:pt x="90" y="35"/>
                  </a:cubicBezTo>
                  <a:cubicBezTo>
                    <a:pt x="89" y="34"/>
                    <a:pt x="87" y="32"/>
                    <a:pt x="87" y="30"/>
                  </a:cubicBezTo>
                  <a:cubicBezTo>
                    <a:pt x="87" y="27"/>
                    <a:pt x="84" y="26"/>
                    <a:pt x="82" y="24"/>
                  </a:cubicBezTo>
                  <a:cubicBezTo>
                    <a:pt x="81" y="22"/>
                    <a:pt x="81" y="20"/>
                    <a:pt x="80" y="18"/>
                  </a:cubicBezTo>
                  <a:cubicBezTo>
                    <a:pt x="79" y="17"/>
                    <a:pt x="77" y="17"/>
                    <a:pt x="75" y="17"/>
                  </a:cubicBezTo>
                  <a:cubicBezTo>
                    <a:pt x="74" y="16"/>
                    <a:pt x="72" y="16"/>
                    <a:pt x="71" y="17"/>
                  </a:cubicBezTo>
                  <a:cubicBezTo>
                    <a:pt x="71" y="18"/>
                    <a:pt x="70" y="20"/>
                    <a:pt x="68" y="20"/>
                  </a:cubicBezTo>
                  <a:cubicBezTo>
                    <a:pt x="66" y="20"/>
                    <a:pt x="63" y="18"/>
                    <a:pt x="62" y="16"/>
                  </a:cubicBezTo>
                  <a:cubicBezTo>
                    <a:pt x="61" y="13"/>
                    <a:pt x="61" y="12"/>
                    <a:pt x="59" y="10"/>
                  </a:cubicBezTo>
                  <a:cubicBezTo>
                    <a:pt x="57" y="9"/>
                    <a:pt x="54" y="6"/>
                    <a:pt x="52" y="6"/>
                  </a:cubicBezTo>
                  <a:cubicBezTo>
                    <a:pt x="51" y="5"/>
                    <a:pt x="45" y="5"/>
                    <a:pt x="45" y="6"/>
                  </a:cubicBezTo>
                  <a:cubicBezTo>
                    <a:pt x="43" y="9"/>
                    <a:pt x="42" y="8"/>
                    <a:pt x="39" y="8"/>
                  </a:cubicBezTo>
                  <a:cubicBezTo>
                    <a:pt x="35" y="8"/>
                    <a:pt x="32" y="8"/>
                    <a:pt x="29" y="8"/>
                  </a:cubicBezTo>
                  <a:cubicBezTo>
                    <a:pt x="28" y="8"/>
                    <a:pt x="25" y="6"/>
                    <a:pt x="23" y="5"/>
                  </a:cubicBezTo>
                  <a:cubicBezTo>
                    <a:pt x="20" y="4"/>
                    <a:pt x="17" y="3"/>
                    <a:pt x="13" y="1"/>
                  </a:cubicBezTo>
                  <a:cubicBezTo>
                    <a:pt x="9" y="0"/>
                    <a:pt x="4" y="1"/>
                    <a:pt x="0" y="2"/>
                  </a:cubicBezTo>
                  <a:cubicBezTo>
                    <a:pt x="1" y="7"/>
                    <a:pt x="5" y="11"/>
                    <a:pt x="7" y="16"/>
                  </a:cubicBezTo>
                  <a:cubicBezTo>
                    <a:pt x="8" y="18"/>
                    <a:pt x="11" y="20"/>
                    <a:pt x="13" y="21"/>
                  </a:cubicBezTo>
                  <a:cubicBezTo>
                    <a:pt x="14" y="23"/>
                    <a:pt x="16" y="26"/>
                    <a:pt x="15" y="28"/>
                  </a:cubicBezTo>
                  <a:cubicBezTo>
                    <a:pt x="15" y="28"/>
                    <a:pt x="8" y="26"/>
                    <a:pt x="12" y="29"/>
                  </a:cubicBezTo>
                  <a:cubicBezTo>
                    <a:pt x="13" y="30"/>
                    <a:pt x="14" y="31"/>
                    <a:pt x="15" y="32"/>
                  </a:cubicBezTo>
                  <a:cubicBezTo>
                    <a:pt x="17" y="32"/>
                    <a:pt x="18" y="32"/>
                    <a:pt x="19" y="33"/>
                  </a:cubicBezTo>
                  <a:cubicBezTo>
                    <a:pt x="21" y="34"/>
                    <a:pt x="23" y="36"/>
                    <a:pt x="25" y="38"/>
                  </a:cubicBezTo>
                  <a:cubicBezTo>
                    <a:pt x="26" y="39"/>
                    <a:pt x="25" y="41"/>
                    <a:pt x="24" y="42"/>
                  </a:cubicBezTo>
                  <a:cubicBezTo>
                    <a:pt x="23" y="43"/>
                    <a:pt x="25" y="44"/>
                    <a:pt x="26" y="44"/>
                  </a:cubicBezTo>
                  <a:cubicBezTo>
                    <a:pt x="29" y="46"/>
                    <a:pt x="31" y="48"/>
                    <a:pt x="33" y="50"/>
                  </a:cubicBezTo>
                  <a:cubicBezTo>
                    <a:pt x="34" y="51"/>
                    <a:pt x="35" y="53"/>
                    <a:pt x="36" y="53"/>
                  </a:cubicBezTo>
                  <a:cubicBezTo>
                    <a:pt x="37" y="53"/>
                    <a:pt x="38" y="51"/>
                    <a:pt x="37" y="50"/>
                  </a:cubicBezTo>
                  <a:cubicBezTo>
                    <a:pt x="37" y="49"/>
                    <a:pt x="36" y="48"/>
                    <a:pt x="36" y="47"/>
                  </a:cubicBezTo>
                  <a:cubicBezTo>
                    <a:pt x="35" y="46"/>
                    <a:pt x="33" y="47"/>
                    <a:pt x="32" y="46"/>
                  </a:cubicBezTo>
                  <a:cubicBezTo>
                    <a:pt x="30" y="44"/>
                    <a:pt x="32" y="44"/>
                    <a:pt x="32" y="42"/>
                  </a:cubicBezTo>
                  <a:cubicBezTo>
                    <a:pt x="32" y="42"/>
                    <a:pt x="30" y="40"/>
                    <a:pt x="30" y="39"/>
                  </a:cubicBezTo>
                  <a:cubicBezTo>
                    <a:pt x="28" y="37"/>
                    <a:pt x="28" y="34"/>
                    <a:pt x="26" y="32"/>
                  </a:cubicBezTo>
                  <a:cubicBezTo>
                    <a:pt x="24" y="31"/>
                    <a:pt x="22" y="29"/>
                    <a:pt x="21" y="27"/>
                  </a:cubicBezTo>
                  <a:cubicBezTo>
                    <a:pt x="21" y="26"/>
                    <a:pt x="21" y="24"/>
                    <a:pt x="20" y="23"/>
                  </a:cubicBezTo>
                  <a:cubicBezTo>
                    <a:pt x="19" y="22"/>
                    <a:pt x="18" y="21"/>
                    <a:pt x="17" y="20"/>
                  </a:cubicBezTo>
                  <a:cubicBezTo>
                    <a:pt x="16" y="18"/>
                    <a:pt x="15" y="17"/>
                    <a:pt x="13" y="16"/>
                  </a:cubicBezTo>
                  <a:cubicBezTo>
                    <a:pt x="12" y="15"/>
                    <a:pt x="12" y="13"/>
                    <a:pt x="12" y="12"/>
                  </a:cubicBezTo>
                  <a:cubicBezTo>
                    <a:pt x="12" y="11"/>
                    <a:pt x="10" y="6"/>
                    <a:pt x="11" y="5"/>
                  </a:cubicBezTo>
                  <a:cubicBezTo>
                    <a:pt x="12" y="4"/>
                    <a:pt x="13" y="7"/>
                    <a:pt x="14" y="7"/>
                  </a:cubicBezTo>
                  <a:cubicBezTo>
                    <a:pt x="15" y="7"/>
                    <a:pt x="15" y="7"/>
                    <a:pt x="15" y="7"/>
                  </a:cubicBezTo>
                  <a:cubicBezTo>
                    <a:pt x="17" y="6"/>
                    <a:pt x="17" y="7"/>
                    <a:pt x="18" y="8"/>
                  </a:cubicBezTo>
                  <a:cubicBezTo>
                    <a:pt x="19" y="8"/>
                    <a:pt x="20" y="8"/>
                    <a:pt x="20" y="9"/>
                  </a:cubicBezTo>
                  <a:cubicBezTo>
                    <a:pt x="20" y="11"/>
                    <a:pt x="21" y="13"/>
                    <a:pt x="22" y="15"/>
                  </a:cubicBezTo>
                  <a:cubicBezTo>
                    <a:pt x="22" y="16"/>
                    <a:pt x="23" y="18"/>
                    <a:pt x="23" y="19"/>
                  </a:cubicBezTo>
                  <a:cubicBezTo>
                    <a:pt x="23" y="20"/>
                    <a:pt x="22" y="21"/>
                    <a:pt x="22" y="22"/>
                  </a:cubicBezTo>
                  <a:cubicBezTo>
                    <a:pt x="23" y="22"/>
                    <a:pt x="23" y="20"/>
                    <a:pt x="23" y="20"/>
                  </a:cubicBezTo>
                  <a:cubicBezTo>
                    <a:pt x="24" y="19"/>
                    <a:pt x="25" y="22"/>
                    <a:pt x="26" y="22"/>
                  </a:cubicBezTo>
                  <a:cubicBezTo>
                    <a:pt x="27" y="23"/>
                    <a:pt x="32" y="26"/>
                    <a:pt x="32" y="27"/>
                  </a:cubicBezTo>
                  <a:cubicBezTo>
                    <a:pt x="32" y="29"/>
                    <a:pt x="33" y="30"/>
                    <a:pt x="34" y="30"/>
                  </a:cubicBezTo>
                  <a:cubicBezTo>
                    <a:pt x="35" y="31"/>
                    <a:pt x="35" y="32"/>
                    <a:pt x="36" y="33"/>
                  </a:cubicBezTo>
                  <a:cubicBezTo>
                    <a:pt x="37" y="34"/>
                    <a:pt x="38" y="33"/>
                    <a:pt x="38" y="34"/>
                  </a:cubicBezTo>
                  <a:cubicBezTo>
                    <a:pt x="39" y="35"/>
                    <a:pt x="37" y="36"/>
                    <a:pt x="38" y="38"/>
                  </a:cubicBezTo>
                  <a:cubicBezTo>
                    <a:pt x="40" y="39"/>
                    <a:pt x="42" y="40"/>
                    <a:pt x="44" y="42"/>
                  </a:cubicBezTo>
                  <a:cubicBezTo>
                    <a:pt x="45" y="43"/>
                    <a:pt x="45" y="44"/>
                    <a:pt x="46" y="45"/>
                  </a:cubicBezTo>
                  <a:cubicBezTo>
                    <a:pt x="47" y="46"/>
                    <a:pt x="48" y="46"/>
                    <a:pt x="49" y="48"/>
                  </a:cubicBezTo>
                  <a:cubicBezTo>
                    <a:pt x="51" y="49"/>
                    <a:pt x="52" y="51"/>
                    <a:pt x="54" y="53"/>
                  </a:cubicBezTo>
                  <a:cubicBezTo>
                    <a:pt x="55" y="54"/>
                    <a:pt x="56" y="55"/>
                    <a:pt x="57" y="56"/>
                  </a:cubicBezTo>
                  <a:cubicBezTo>
                    <a:pt x="58" y="58"/>
                    <a:pt x="56" y="58"/>
                    <a:pt x="56" y="59"/>
                  </a:cubicBezTo>
                  <a:cubicBezTo>
                    <a:pt x="56" y="60"/>
                    <a:pt x="59" y="59"/>
                    <a:pt x="59" y="61"/>
                  </a:cubicBezTo>
                  <a:cubicBezTo>
                    <a:pt x="58" y="63"/>
                    <a:pt x="57" y="63"/>
                    <a:pt x="58" y="65"/>
                  </a:cubicBezTo>
                  <a:cubicBezTo>
                    <a:pt x="58" y="65"/>
                    <a:pt x="56" y="67"/>
                    <a:pt x="57" y="68"/>
                  </a:cubicBezTo>
                  <a:cubicBezTo>
                    <a:pt x="58" y="69"/>
                    <a:pt x="59" y="71"/>
                    <a:pt x="60" y="72"/>
                  </a:cubicBezTo>
                  <a:cubicBezTo>
                    <a:pt x="61" y="73"/>
                    <a:pt x="62" y="73"/>
                    <a:pt x="63" y="73"/>
                  </a:cubicBezTo>
                  <a:cubicBezTo>
                    <a:pt x="66" y="74"/>
                    <a:pt x="66" y="76"/>
                    <a:pt x="68" y="77"/>
                  </a:cubicBezTo>
                  <a:cubicBezTo>
                    <a:pt x="71" y="79"/>
                    <a:pt x="75" y="79"/>
                    <a:pt x="77" y="81"/>
                  </a:cubicBezTo>
                  <a:cubicBezTo>
                    <a:pt x="81" y="83"/>
                    <a:pt x="85" y="85"/>
                    <a:pt x="89" y="86"/>
                  </a:cubicBezTo>
                  <a:cubicBezTo>
                    <a:pt x="92" y="88"/>
                    <a:pt x="97" y="90"/>
                    <a:pt x="101" y="91"/>
                  </a:cubicBezTo>
                  <a:cubicBezTo>
                    <a:pt x="105" y="91"/>
                    <a:pt x="108" y="87"/>
                    <a:pt x="113" y="88"/>
                  </a:cubicBezTo>
                  <a:cubicBezTo>
                    <a:pt x="117" y="89"/>
                    <a:pt x="120" y="93"/>
                    <a:pt x="123" y="96"/>
                  </a:cubicBezTo>
                  <a:cubicBezTo>
                    <a:pt x="123" y="95"/>
                    <a:pt x="124" y="90"/>
                    <a:pt x="126" y="89"/>
                  </a:cubicBezTo>
                  <a:cubicBezTo>
                    <a:pt x="127" y="89"/>
                    <a:pt x="125" y="89"/>
                    <a:pt x="126" y="89"/>
                  </a:cubicBezTo>
                  <a:close/>
                </a:path>
              </a:pathLst>
            </a:custGeom>
            <a:solidFill>
              <a:schemeClr val="accent5">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435" name="Freeform 636">
              <a:extLst>
                <a:ext uri="{FF2B5EF4-FFF2-40B4-BE49-F238E27FC236}">
                  <a16:creationId xmlns:a16="http://schemas.microsoft.com/office/drawing/2014/main" id="{E8F8FD89-83A7-32A6-8286-2B40BC88E9D3}"/>
                </a:ext>
              </a:extLst>
            </p:cNvPr>
            <p:cNvSpPr>
              <a:spLocks/>
            </p:cNvSpPr>
            <p:nvPr/>
          </p:nvSpPr>
          <p:spPr bwMode="auto">
            <a:xfrm>
              <a:off x="5847468" y="3951005"/>
              <a:ext cx="118042" cy="66715"/>
            </a:xfrm>
            <a:custGeom>
              <a:avLst/>
              <a:gdLst>
                <a:gd name="T0" fmla="*/ 12 w 30"/>
                <a:gd name="T1" fmla="*/ 15 h 16"/>
                <a:gd name="T2" fmla="*/ 13 w 30"/>
                <a:gd name="T3" fmla="*/ 13 h 16"/>
                <a:gd name="T4" fmla="*/ 16 w 30"/>
                <a:gd name="T5" fmla="*/ 11 h 16"/>
                <a:gd name="T6" fmla="*/ 20 w 30"/>
                <a:gd name="T7" fmla="*/ 10 h 16"/>
                <a:gd name="T8" fmla="*/ 24 w 30"/>
                <a:gd name="T9" fmla="*/ 7 h 16"/>
                <a:gd name="T10" fmla="*/ 30 w 30"/>
                <a:gd name="T11" fmla="*/ 5 h 16"/>
                <a:gd name="T12" fmla="*/ 20 w 30"/>
                <a:gd name="T13" fmla="*/ 1 h 16"/>
                <a:gd name="T14" fmla="*/ 14 w 30"/>
                <a:gd name="T15" fmla="*/ 2 h 16"/>
                <a:gd name="T16" fmla="*/ 8 w 30"/>
                <a:gd name="T17" fmla="*/ 1 h 16"/>
                <a:gd name="T18" fmla="*/ 2 w 30"/>
                <a:gd name="T19" fmla="*/ 4 h 16"/>
                <a:gd name="T20" fmla="*/ 1 w 30"/>
                <a:gd name="T21" fmla="*/ 9 h 16"/>
                <a:gd name="T22" fmla="*/ 8 w 30"/>
                <a:gd name="T23" fmla="*/ 14 h 16"/>
                <a:gd name="T24" fmla="*/ 10 w 30"/>
                <a:gd name="T25" fmla="*/ 14 h 16"/>
                <a:gd name="T26" fmla="*/ 9 w 30"/>
                <a:gd name="T27" fmla="*/ 16 h 16"/>
                <a:gd name="T28" fmla="*/ 12 w 30"/>
                <a:gd name="T29" fmla="*/ 1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 h="16">
                  <a:moveTo>
                    <a:pt x="12" y="15"/>
                  </a:moveTo>
                  <a:cubicBezTo>
                    <a:pt x="13" y="15"/>
                    <a:pt x="13" y="14"/>
                    <a:pt x="13" y="13"/>
                  </a:cubicBezTo>
                  <a:cubicBezTo>
                    <a:pt x="13" y="12"/>
                    <a:pt x="15" y="11"/>
                    <a:pt x="16" y="11"/>
                  </a:cubicBezTo>
                  <a:cubicBezTo>
                    <a:pt x="18" y="10"/>
                    <a:pt x="18" y="12"/>
                    <a:pt x="20" y="10"/>
                  </a:cubicBezTo>
                  <a:cubicBezTo>
                    <a:pt x="21" y="9"/>
                    <a:pt x="22" y="6"/>
                    <a:pt x="24" y="7"/>
                  </a:cubicBezTo>
                  <a:cubicBezTo>
                    <a:pt x="27" y="7"/>
                    <a:pt x="27" y="6"/>
                    <a:pt x="30" y="5"/>
                  </a:cubicBezTo>
                  <a:cubicBezTo>
                    <a:pt x="26" y="3"/>
                    <a:pt x="25" y="0"/>
                    <a:pt x="20" y="1"/>
                  </a:cubicBezTo>
                  <a:cubicBezTo>
                    <a:pt x="18" y="1"/>
                    <a:pt x="16" y="2"/>
                    <a:pt x="14" y="2"/>
                  </a:cubicBezTo>
                  <a:cubicBezTo>
                    <a:pt x="12" y="2"/>
                    <a:pt x="10" y="1"/>
                    <a:pt x="8" y="1"/>
                  </a:cubicBezTo>
                  <a:cubicBezTo>
                    <a:pt x="5" y="2"/>
                    <a:pt x="4" y="2"/>
                    <a:pt x="2" y="4"/>
                  </a:cubicBezTo>
                  <a:cubicBezTo>
                    <a:pt x="2" y="5"/>
                    <a:pt x="0" y="7"/>
                    <a:pt x="1" y="9"/>
                  </a:cubicBezTo>
                  <a:cubicBezTo>
                    <a:pt x="4" y="11"/>
                    <a:pt x="8" y="9"/>
                    <a:pt x="8" y="14"/>
                  </a:cubicBezTo>
                  <a:cubicBezTo>
                    <a:pt x="8" y="14"/>
                    <a:pt x="10" y="14"/>
                    <a:pt x="10" y="14"/>
                  </a:cubicBezTo>
                  <a:cubicBezTo>
                    <a:pt x="10" y="14"/>
                    <a:pt x="9" y="16"/>
                    <a:pt x="9" y="16"/>
                  </a:cubicBezTo>
                  <a:cubicBezTo>
                    <a:pt x="10" y="16"/>
                    <a:pt x="12" y="16"/>
                    <a:pt x="12" y="15"/>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436" name="Freeform 637">
              <a:extLst>
                <a:ext uri="{FF2B5EF4-FFF2-40B4-BE49-F238E27FC236}">
                  <a16:creationId xmlns:a16="http://schemas.microsoft.com/office/drawing/2014/main" id="{9DC1BE27-547F-3A2A-DCA7-F55E3AB8547C}"/>
                </a:ext>
              </a:extLst>
            </p:cNvPr>
            <p:cNvSpPr>
              <a:spLocks/>
            </p:cNvSpPr>
            <p:nvPr/>
          </p:nvSpPr>
          <p:spPr bwMode="auto">
            <a:xfrm>
              <a:off x="5847468" y="3895645"/>
              <a:ext cx="28169" cy="62456"/>
            </a:xfrm>
            <a:custGeom>
              <a:avLst/>
              <a:gdLst>
                <a:gd name="T0" fmla="*/ 5 w 7"/>
                <a:gd name="T1" fmla="*/ 1 h 15"/>
                <a:gd name="T2" fmla="*/ 2 w 7"/>
                <a:gd name="T3" fmla="*/ 4 h 15"/>
                <a:gd name="T4" fmla="*/ 1 w 7"/>
                <a:gd name="T5" fmla="*/ 6 h 15"/>
                <a:gd name="T6" fmla="*/ 2 w 7"/>
                <a:gd name="T7" fmla="*/ 14 h 15"/>
                <a:gd name="T8" fmla="*/ 6 w 7"/>
                <a:gd name="T9" fmla="*/ 8 h 15"/>
                <a:gd name="T10" fmla="*/ 7 w 7"/>
                <a:gd name="T11" fmla="*/ 2 h 15"/>
                <a:gd name="T12" fmla="*/ 5 w 7"/>
                <a:gd name="T13" fmla="*/ 1 h 15"/>
                <a:gd name="T14" fmla="*/ 5 w 7"/>
                <a:gd name="T15" fmla="*/ 1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15">
                  <a:moveTo>
                    <a:pt x="5" y="1"/>
                  </a:moveTo>
                  <a:cubicBezTo>
                    <a:pt x="4" y="0"/>
                    <a:pt x="2" y="3"/>
                    <a:pt x="2" y="4"/>
                  </a:cubicBezTo>
                  <a:cubicBezTo>
                    <a:pt x="1" y="5"/>
                    <a:pt x="1" y="4"/>
                    <a:pt x="1" y="6"/>
                  </a:cubicBezTo>
                  <a:cubicBezTo>
                    <a:pt x="1" y="7"/>
                    <a:pt x="0" y="15"/>
                    <a:pt x="2" y="14"/>
                  </a:cubicBezTo>
                  <a:cubicBezTo>
                    <a:pt x="2" y="13"/>
                    <a:pt x="5" y="10"/>
                    <a:pt x="6" y="8"/>
                  </a:cubicBezTo>
                  <a:cubicBezTo>
                    <a:pt x="6" y="5"/>
                    <a:pt x="6" y="4"/>
                    <a:pt x="7" y="2"/>
                  </a:cubicBezTo>
                  <a:cubicBezTo>
                    <a:pt x="7" y="1"/>
                    <a:pt x="6" y="1"/>
                    <a:pt x="5" y="1"/>
                  </a:cubicBezTo>
                  <a:cubicBezTo>
                    <a:pt x="4" y="0"/>
                    <a:pt x="6" y="1"/>
                    <a:pt x="5" y="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437" name="Freeform 638">
              <a:extLst>
                <a:ext uri="{FF2B5EF4-FFF2-40B4-BE49-F238E27FC236}">
                  <a16:creationId xmlns:a16="http://schemas.microsoft.com/office/drawing/2014/main" id="{FBB056A4-3EF2-C243-113A-38FC378D075D}"/>
                </a:ext>
              </a:extLst>
            </p:cNvPr>
            <p:cNvSpPr>
              <a:spLocks/>
            </p:cNvSpPr>
            <p:nvPr/>
          </p:nvSpPr>
          <p:spPr bwMode="auto">
            <a:xfrm>
              <a:off x="6142570" y="3858737"/>
              <a:ext cx="50972" cy="45423"/>
            </a:xfrm>
            <a:custGeom>
              <a:avLst/>
              <a:gdLst>
                <a:gd name="T0" fmla="*/ 12 w 13"/>
                <a:gd name="T1" fmla="*/ 3 h 11"/>
                <a:gd name="T2" fmla="*/ 6 w 13"/>
                <a:gd name="T3" fmla="*/ 1 h 11"/>
                <a:gd name="T4" fmla="*/ 7 w 13"/>
                <a:gd name="T5" fmla="*/ 5 h 11"/>
                <a:gd name="T6" fmla="*/ 9 w 13"/>
                <a:gd name="T7" fmla="*/ 9 h 11"/>
                <a:gd name="T8" fmla="*/ 6 w 13"/>
                <a:gd name="T9" fmla="*/ 10 h 11"/>
                <a:gd name="T10" fmla="*/ 5 w 13"/>
                <a:gd name="T11" fmla="*/ 8 h 11"/>
                <a:gd name="T12" fmla="*/ 0 w 13"/>
                <a:gd name="T13" fmla="*/ 9 h 11"/>
                <a:gd name="T14" fmla="*/ 3 w 13"/>
                <a:gd name="T15" fmla="*/ 11 h 11"/>
                <a:gd name="T16" fmla="*/ 13 w 13"/>
                <a:gd name="T17" fmla="*/ 11 h 11"/>
                <a:gd name="T18" fmla="*/ 12 w 13"/>
                <a:gd name="T19" fmla="*/ 3 h 11"/>
                <a:gd name="T20" fmla="*/ 12 w 13"/>
                <a:gd name="T21" fmla="*/ 3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11">
                  <a:moveTo>
                    <a:pt x="12" y="3"/>
                  </a:moveTo>
                  <a:cubicBezTo>
                    <a:pt x="10" y="3"/>
                    <a:pt x="8" y="0"/>
                    <a:pt x="6" y="1"/>
                  </a:cubicBezTo>
                  <a:cubicBezTo>
                    <a:pt x="3" y="2"/>
                    <a:pt x="7" y="3"/>
                    <a:pt x="7" y="5"/>
                  </a:cubicBezTo>
                  <a:cubicBezTo>
                    <a:pt x="8" y="6"/>
                    <a:pt x="10" y="8"/>
                    <a:pt x="9" y="9"/>
                  </a:cubicBezTo>
                  <a:cubicBezTo>
                    <a:pt x="8" y="10"/>
                    <a:pt x="7" y="10"/>
                    <a:pt x="6" y="10"/>
                  </a:cubicBezTo>
                  <a:cubicBezTo>
                    <a:pt x="4" y="9"/>
                    <a:pt x="6" y="9"/>
                    <a:pt x="5" y="8"/>
                  </a:cubicBezTo>
                  <a:cubicBezTo>
                    <a:pt x="5" y="8"/>
                    <a:pt x="0" y="9"/>
                    <a:pt x="0" y="9"/>
                  </a:cubicBezTo>
                  <a:cubicBezTo>
                    <a:pt x="0" y="11"/>
                    <a:pt x="2" y="11"/>
                    <a:pt x="3" y="11"/>
                  </a:cubicBezTo>
                  <a:cubicBezTo>
                    <a:pt x="6" y="10"/>
                    <a:pt x="9" y="11"/>
                    <a:pt x="13" y="11"/>
                  </a:cubicBezTo>
                  <a:cubicBezTo>
                    <a:pt x="13" y="8"/>
                    <a:pt x="12" y="5"/>
                    <a:pt x="12" y="3"/>
                  </a:cubicBezTo>
                  <a:cubicBezTo>
                    <a:pt x="11" y="3"/>
                    <a:pt x="12" y="5"/>
                    <a:pt x="12" y="3"/>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438" name="Freeform 639">
              <a:extLst>
                <a:ext uri="{FF2B5EF4-FFF2-40B4-BE49-F238E27FC236}">
                  <a16:creationId xmlns:a16="http://schemas.microsoft.com/office/drawing/2014/main" id="{844E537A-A075-C2A4-6DE7-80E1E5EED194}"/>
                </a:ext>
              </a:extLst>
            </p:cNvPr>
            <p:cNvSpPr>
              <a:spLocks/>
            </p:cNvSpPr>
            <p:nvPr/>
          </p:nvSpPr>
          <p:spPr bwMode="auto">
            <a:xfrm>
              <a:off x="6189519" y="3858737"/>
              <a:ext cx="71094" cy="62456"/>
            </a:xfrm>
            <a:custGeom>
              <a:avLst/>
              <a:gdLst>
                <a:gd name="T0" fmla="*/ 14 w 18"/>
                <a:gd name="T1" fmla="*/ 7 h 15"/>
                <a:gd name="T2" fmla="*/ 8 w 18"/>
                <a:gd name="T3" fmla="*/ 3 h 15"/>
                <a:gd name="T4" fmla="*/ 1 w 18"/>
                <a:gd name="T5" fmla="*/ 1 h 15"/>
                <a:gd name="T6" fmla="*/ 0 w 18"/>
                <a:gd name="T7" fmla="*/ 3 h 15"/>
                <a:gd name="T8" fmla="*/ 1 w 18"/>
                <a:gd name="T9" fmla="*/ 10 h 15"/>
                <a:gd name="T10" fmla="*/ 2 w 18"/>
                <a:gd name="T11" fmla="*/ 12 h 15"/>
                <a:gd name="T12" fmla="*/ 4 w 18"/>
                <a:gd name="T13" fmla="*/ 10 h 15"/>
                <a:gd name="T14" fmla="*/ 13 w 18"/>
                <a:gd name="T15" fmla="*/ 10 h 15"/>
                <a:gd name="T16" fmla="*/ 17 w 18"/>
                <a:gd name="T17" fmla="*/ 10 h 15"/>
                <a:gd name="T18" fmla="*/ 14 w 18"/>
                <a:gd name="T19" fmla="*/ 7 h 15"/>
                <a:gd name="T20" fmla="*/ 14 w 18"/>
                <a:gd name="T21"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15">
                  <a:moveTo>
                    <a:pt x="14" y="7"/>
                  </a:moveTo>
                  <a:cubicBezTo>
                    <a:pt x="12" y="6"/>
                    <a:pt x="10" y="4"/>
                    <a:pt x="8" y="3"/>
                  </a:cubicBezTo>
                  <a:cubicBezTo>
                    <a:pt x="7" y="2"/>
                    <a:pt x="2" y="0"/>
                    <a:pt x="1" y="1"/>
                  </a:cubicBezTo>
                  <a:cubicBezTo>
                    <a:pt x="1" y="1"/>
                    <a:pt x="3" y="3"/>
                    <a:pt x="0" y="3"/>
                  </a:cubicBezTo>
                  <a:cubicBezTo>
                    <a:pt x="0" y="5"/>
                    <a:pt x="1" y="7"/>
                    <a:pt x="1" y="10"/>
                  </a:cubicBezTo>
                  <a:cubicBezTo>
                    <a:pt x="1" y="11"/>
                    <a:pt x="1" y="11"/>
                    <a:pt x="2" y="12"/>
                  </a:cubicBezTo>
                  <a:cubicBezTo>
                    <a:pt x="3" y="15"/>
                    <a:pt x="3" y="11"/>
                    <a:pt x="4" y="10"/>
                  </a:cubicBezTo>
                  <a:cubicBezTo>
                    <a:pt x="6" y="8"/>
                    <a:pt x="11" y="10"/>
                    <a:pt x="13" y="10"/>
                  </a:cubicBezTo>
                  <a:cubicBezTo>
                    <a:pt x="15" y="10"/>
                    <a:pt x="15" y="11"/>
                    <a:pt x="17" y="10"/>
                  </a:cubicBezTo>
                  <a:cubicBezTo>
                    <a:pt x="18" y="8"/>
                    <a:pt x="17" y="7"/>
                    <a:pt x="14" y="7"/>
                  </a:cubicBezTo>
                  <a:cubicBezTo>
                    <a:pt x="12" y="7"/>
                    <a:pt x="16" y="7"/>
                    <a:pt x="14" y="7"/>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439" name="Freeform 640">
              <a:extLst>
                <a:ext uri="{FF2B5EF4-FFF2-40B4-BE49-F238E27FC236}">
                  <a16:creationId xmlns:a16="http://schemas.microsoft.com/office/drawing/2014/main" id="{D180B78B-93F2-4A96-62BF-2EC6B6C3A81F}"/>
                </a:ext>
              </a:extLst>
            </p:cNvPr>
            <p:cNvSpPr>
              <a:spLocks/>
            </p:cNvSpPr>
            <p:nvPr/>
          </p:nvSpPr>
          <p:spPr bwMode="auto">
            <a:xfrm>
              <a:off x="4294152" y="2470494"/>
              <a:ext cx="763245" cy="542238"/>
            </a:xfrm>
            <a:custGeom>
              <a:avLst/>
              <a:gdLst>
                <a:gd name="T0" fmla="*/ 184 w 194"/>
                <a:gd name="T1" fmla="*/ 118 h 130"/>
                <a:gd name="T2" fmla="*/ 161 w 194"/>
                <a:gd name="T3" fmla="*/ 97 h 130"/>
                <a:gd name="T4" fmla="*/ 143 w 194"/>
                <a:gd name="T5" fmla="*/ 92 h 130"/>
                <a:gd name="T6" fmla="*/ 138 w 194"/>
                <a:gd name="T7" fmla="*/ 76 h 130"/>
                <a:gd name="T8" fmla="*/ 135 w 194"/>
                <a:gd name="T9" fmla="*/ 14 h 130"/>
                <a:gd name="T10" fmla="*/ 84 w 194"/>
                <a:gd name="T11" fmla="*/ 8 h 130"/>
                <a:gd name="T12" fmla="*/ 71 w 194"/>
                <a:gd name="T13" fmla="*/ 5 h 130"/>
                <a:gd name="T14" fmla="*/ 62 w 194"/>
                <a:gd name="T15" fmla="*/ 1 h 130"/>
                <a:gd name="T16" fmla="*/ 43 w 194"/>
                <a:gd name="T17" fmla="*/ 8 h 130"/>
                <a:gd name="T18" fmla="*/ 32 w 194"/>
                <a:gd name="T19" fmla="*/ 11 h 130"/>
                <a:gd name="T20" fmla="*/ 12 w 194"/>
                <a:gd name="T21" fmla="*/ 23 h 130"/>
                <a:gd name="T22" fmla="*/ 26 w 194"/>
                <a:gd name="T23" fmla="*/ 38 h 130"/>
                <a:gd name="T24" fmla="*/ 33 w 194"/>
                <a:gd name="T25" fmla="*/ 42 h 130"/>
                <a:gd name="T26" fmla="*/ 38 w 194"/>
                <a:gd name="T27" fmla="*/ 45 h 130"/>
                <a:gd name="T28" fmla="*/ 24 w 194"/>
                <a:gd name="T29" fmla="*/ 42 h 130"/>
                <a:gd name="T30" fmla="*/ 9 w 194"/>
                <a:gd name="T31" fmla="*/ 46 h 130"/>
                <a:gd name="T32" fmla="*/ 12 w 194"/>
                <a:gd name="T33" fmla="*/ 58 h 130"/>
                <a:gd name="T34" fmla="*/ 32 w 194"/>
                <a:gd name="T35" fmla="*/ 58 h 130"/>
                <a:gd name="T36" fmla="*/ 38 w 194"/>
                <a:gd name="T37" fmla="*/ 61 h 130"/>
                <a:gd name="T38" fmla="*/ 21 w 194"/>
                <a:gd name="T39" fmla="*/ 71 h 130"/>
                <a:gd name="T40" fmla="*/ 15 w 194"/>
                <a:gd name="T41" fmla="*/ 78 h 130"/>
                <a:gd name="T42" fmla="*/ 17 w 194"/>
                <a:gd name="T43" fmla="*/ 84 h 130"/>
                <a:gd name="T44" fmla="*/ 26 w 194"/>
                <a:gd name="T45" fmla="*/ 89 h 130"/>
                <a:gd name="T46" fmla="*/ 22 w 194"/>
                <a:gd name="T47" fmla="*/ 94 h 130"/>
                <a:gd name="T48" fmla="*/ 31 w 194"/>
                <a:gd name="T49" fmla="*/ 93 h 130"/>
                <a:gd name="T50" fmla="*/ 38 w 194"/>
                <a:gd name="T51" fmla="*/ 102 h 130"/>
                <a:gd name="T52" fmla="*/ 48 w 194"/>
                <a:gd name="T53" fmla="*/ 105 h 130"/>
                <a:gd name="T54" fmla="*/ 54 w 194"/>
                <a:gd name="T55" fmla="*/ 103 h 130"/>
                <a:gd name="T56" fmla="*/ 55 w 194"/>
                <a:gd name="T57" fmla="*/ 106 h 130"/>
                <a:gd name="T58" fmla="*/ 51 w 194"/>
                <a:gd name="T59" fmla="*/ 114 h 130"/>
                <a:gd name="T60" fmla="*/ 41 w 194"/>
                <a:gd name="T61" fmla="*/ 124 h 130"/>
                <a:gd name="T62" fmla="*/ 36 w 194"/>
                <a:gd name="T63" fmla="*/ 126 h 130"/>
                <a:gd name="T64" fmla="*/ 43 w 194"/>
                <a:gd name="T65" fmla="*/ 125 h 130"/>
                <a:gd name="T66" fmla="*/ 54 w 194"/>
                <a:gd name="T67" fmla="*/ 118 h 130"/>
                <a:gd name="T68" fmla="*/ 72 w 194"/>
                <a:gd name="T69" fmla="*/ 107 h 130"/>
                <a:gd name="T70" fmla="*/ 77 w 194"/>
                <a:gd name="T71" fmla="*/ 91 h 130"/>
                <a:gd name="T72" fmla="*/ 94 w 194"/>
                <a:gd name="T73" fmla="*/ 86 h 130"/>
                <a:gd name="T74" fmla="*/ 87 w 194"/>
                <a:gd name="T75" fmla="*/ 97 h 130"/>
                <a:gd name="T76" fmla="*/ 101 w 194"/>
                <a:gd name="T77" fmla="*/ 88 h 130"/>
                <a:gd name="T78" fmla="*/ 119 w 194"/>
                <a:gd name="T79" fmla="*/ 92 h 130"/>
                <a:gd name="T80" fmla="*/ 136 w 194"/>
                <a:gd name="T81" fmla="*/ 95 h 130"/>
                <a:gd name="T82" fmla="*/ 145 w 194"/>
                <a:gd name="T83" fmla="*/ 98 h 130"/>
                <a:gd name="T84" fmla="*/ 160 w 194"/>
                <a:gd name="T85" fmla="*/ 102 h 130"/>
                <a:gd name="T86" fmla="*/ 169 w 194"/>
                <a:gd name="T87" fmla="*/ 104 h 130"/>
                <a:gd name="T88" fmla="*/ 176 w 194"/>
                <a:gd name="T89" fmla="*/ 111 h 130"/>
                <a:gd name="T90" fmla="*/ 184 w 194"/>
                <a:gd name="T91" fmla="*/ 121 h 130"/>
                <a:gd name="T92" fmla="*/ 186 w 194"/>
                <a:gd name="T93" fmla="*/ 125 h 130"/>
                <a:gd name="T94" fmla="*/ 194 w 194"/>
                <a:gd name="T95" fmla="*/ 126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4" h="130">
                  <a:moveTo>
                    <a:pt x="194" y="126"/>
                  </a:moveTo>
                  <a:cubicBezTo>
                    <a:pt x="193" y="125"/>
                    <a:pt x="191" y="125"/>
                    <a:pt x="193" y="123"/>
                  </a:cubicBezTo>
                  <a:cubicBezTo>
                    <a:pt x="193" y="122"/>
                    <a:pt x="192" y="122"/>
                    <a:pt x="191" y="122"/>
                  </a:cubicBezTo>
                  <a:cubicBezTo>
                    <a:pt x="189" y="120"/>
                    <a:pt x="185" y="119"/>
                    <a:pt x="184" y="118"/>
                  </a:cubicBezTo>
                  <a:cubicBezTo>
                    <a:pt x="180" y="113"/>
                    <a:pt x="178" y="107"/>
                    <a:pt x="174" y="103"/>
                  </a:cubicBezTo>
                  <a:cubicBezTo>
                    <a:pt x="172" y="102"/>
                    <a:pt x="170" y="100"/>
                    <a:pt x="169" y="99"/>
                  </a:cubicBezTo>
                  <a:cubicBezTo>
                    <a:pt x="167" y="98"/>
                    <a:pt x="167" y="95"/>
                    <a:pt x="165" y="95"/>
                  </a:cubicBezTo>
                  <a:cubicBezTo>
                    <a:pt x="164" y="95"/>
                    <a:pt x="161" y="97"/>
                    <a:pt x="161" y="97"/>
                  </a:cubicBezTo>
                  <a:cubicBezTo>
                    <a:pt x="162" y="99"/>
                    <a:pt x="159" y="100"/>
                    <a:pt x="158" y="100"/>
                  </a:cubicBezTo>
                  <a:cubicBezTo>
                    <a:pt x="155" y="101"/>
                    <a:pt x="152" y="97"/>
                    <a:pt x="150" y="95"/>
                  </a:cubicBezTo>
                  <a:cubicBezTo>
                    <a:pt x="149" y="94"/>
                    <a:pt x="148" y="94"/>
                    <a:pt x="147" y="92"/>
                  </a:cubicBezTo>
                  <a:cubicBezTo>
                    <a:pt x="146" y="90"/>
                    <a:pt x="144" y="91"/>
                    <a:pt x="143" y="92"/>
                  </a:cubicBezTo>
                  <a:cubicBezTo>
                    <a:pt x="141" y="92"/>
                    <a:pt x="141" y="91"/>
                    <a:pt x="139" y="92"/>
                  </a:cubicBezTo>
                  <a:cubicBezTo>
                    <a:pt x="139" y="92"/>
                    <a:pt x="138" y="92"/>
                    <a:pt x="138" y="91"/>
                  </a:cubicBezTo>
                  <a:cubicBezTo>
                    <a:pt x="138" y="90"/>
                    <a:pt x="138" y="90"/>
                    <a:pt x="138" y="89"/>
                  </a:cubicBezTo>
                  <a:cubicBezTo>
                    <a:pt x="138" y="85"/>
                    <a:pt x="138" y="80"/>
                    <a:pt x="138" y="76"/>
                  </a:cubicBezTo>
                  <a:cubicBezTo>
                    <a:pt x="138" y="64"/>
                    <a:pt x="138" y="51"/>
                    <a:pt x="138" y="38"/>
                  </a:cubicBezTo>
                  <a:cubicBezTo>
                    <a:pt x="138" y="33"/>
                    <a:pt x="138" y="27"/>
                    <a:pt x="138" y="21"/>
                  </a:cubicBezTo>
                  <a:cubicBezTo>
                    <a:pt x="138" y="20"/>
                    <a:pt x="138" y="18"/>
                    <a:pt x="138" y="16"/>
                  </a:cubicBezTo>
                  <a:cubicBezTo>
                    <a:pt x="138" y="15"/>
                    <a:pt x="137" y="15"/>
                    <a:pt x="135" y="14"/>
                  </a:cubicBezTo>
                  <a:cubicBezTo>
                    <a:pt x="130" y="12"/>
                    <a:pt x="127" y="12"/>
                    <a:pt x="122" y="12"/>
                  </a:cubicBezTo>
                  <a:cubicBezTo>
                    <a:pt x="117" y="12"/>
                    <a:pt x="113" y="11"/>
                    <a:pt x="108" y="10"/>
                  </a:cubicBezTo>
                  <a:cubicBezTo>
                    <a:pt x="102" y="10"/>
                    <a:pt x="97" y="8"/>
                    <a:pt x="92" y="8"/>
                  </a:cubicBezTo>
                  <a:cubicBezTo>
                    <a:pt x="89" y="8"/>
                    <a:pt x="87" y="9"/>
                    <a:pt x="84" y="8"/>
                  </a:cubicBezTo>
                  <a:cubicBezTo>
                    <a:pt x="84" y="8"/>
                    <a:pt x="80" y="7"/>
                    <a:pt x="80" y="7"/>
                  </a:cubicBezTo>
                  <a:cubicBezTo>
                    <a:pt x="80" y="7"/>
                    <a:pt x="81" y="5"/>
                    <a:pt x="81" y="4"/>
                  </a:cubicBezTo>
                  <a:cubicBezTo>
                    <a:pt x="81" y="4"/>
                    <a:pt x="78" y="4"/>
                    <a:pt x="78" y="4"/>
                  </a:cubicBezTo>
                  <a:cubicBezTo>
                    <a:pt x="76" y="4"/>
                    <a:pt x="73" y="5"/>
                    <a:pt x="71" y="5"/>
                  </a:cubicBezTo>
                  <a:cubicBezTo>
                    <a:pt x="69" y="5"/>
                    <a:pt x="70" y="1"/>
                    <a:pt x="67" y="3"/>
                  </a:cubicBezTo>
                  <a:cubicBezTo>
                    <a:pt x="66" y="3"/>
                    <a:pt x="65" y="5"/>
                    <a:pt x="64" y="4"/>
                  </a:cubicBezTo>
                  <a:cubicBezTo>
                    <a:pt x="62" y="4"/>
                    <a:pt x="62" y="3"/>
                    <a:pt x="64" y="2"/>
                  </a:cubicBezTo>
                  <a:cubicBezTo>
                    <a:pt x="66" y="2"/>
                    <a:pt x="63" y="1"/>
                    <a:pt x="62" y="1"/>
                  </a:cubicBezTo>
                  <a:cubicBezTo>
                    <a:pt x="58" y="0"/>
                    <a:pt x="58" y="1"/>
                    <a:pt x="56" y="3"/>
                  </a:cubicBezTo>
                  <a:cubicBezTo>
                    <a:pt x="53" y="6"/>
                    <a:pt x="49" y="4"/>
                    <a:pt x="45" y="5"/>
                  </a:cubicBezTo>
                  <a:cubicBezTo>
                    <a:pt x="41" y="6"/>
                    <a:pt x="45" y="8"/>
                    <a:pt x="45" y="8"/>
                  </a:cubicBezTo>
                  <a:cubicBezTo>
                    <a:pt x="44" y="8"/>
                    <a:pt x="43" y="8"/>
                    <a:pt x="43" y="8"/>
                  </a:cubicBezTo>
                  <a:cubicBezTo>
                    <a:pt x="43" y="8"/>
                    <a:pt x="44" y="10"/>
                    <a:pt x="43" y="10"/>
                  </a:cubicBezTo>
                  <a:cubicBezTo>
                    <a:pt x="42" y="10"/>
                    <a:pt x="42" y="8"/>
                    <a:pt x="42" y="7"/>
                  </a:cubicBezTo>
                  <a:cubicBezTo>
                    <a:pt x="41" y="7"/>
                    <a:pt x="38" y="10"/>
                    <a:pt x="38" y="10"/>
                  </a:cubicBezTo>
                  <a:cubicBezTo>
                    <a:pt x="36" y="11"/>
                    <a:pt x="34" y="9"/>
                    <a:pt x="32" y="11"/>
                  </a:cubicBezTo>
                  <a:cubicBezTo>
                    <a:pt x="30" y="12"/>
                    <a:pt x="28" y="13"/>
                    <a:pt x="27" y="15"/>
                  </a:cubicBezTo>
                  <a:cubicBezTo>
                    <a:pt x="27" y="17"/>
                    <a:pt x="27" y="19"/>
                    <a:pt x="25" y="20"/>
                  </a:cubicBezTo>
                  <a:cubicBezTo>
                    <a:pt x="23" y="21"/>
                    <a:pt x="22" y="22"/>
                    <a:pt x="20" y="22"/>
                  </a:cubicBezTo>
                  <a:cubicBezTo>
                    <a:pt x="19" y="22"/>
                    <a:pt x="13" y="22"/>
                    <a:pt x="12" y="23"/>
                  </a:cubicBezTo>
                  <a:cubicBezTo>
                    <a:pt x="12" y="24"/>
                    <a:pt x="10" y="27"/>
                    <a:pt x="10" y="27"/>
                  </a:cubicBezTo>
                  <a:cubicBezTo>
                    <a:pt x="11" y="28"/>
                    <a:pt x="14" y="28"/>
                    <a:pt x="15" y="29"/>
                  </a:cubicBezTo>
                  <a:cubicBezTo>
                    <a:pt x="18" y="30"/>
                    <a:pt x="21" y="32"/>
                    <a:pt x="23" y="34"/>
                  </a:cubicBezTo>
                  <a:cubicBezTo>
                    <a:pt x="24" y="35"/>
                    <a:pt x="24" y="37"/>
                    <a:pt x="26" y="38"/>
                  </a:cubicBezTo>
                  <a:cubicBezTo>
                    <a:pt x="28" y="38"/>
                    <a:pt x="29" y="38"/>
                    <a:pt x="31" y="37"/>
                  </a:cubicBezTo>
                  <a:cubicBezTo>
                    <a:pt x="31" y="37"/>
                    <a:pt x="34" y="38"/>
                    <a:pt x="34" y="38"/>
                  </a:cubicBezTo>
                  <a:cubicBezTo>
                    <a:pt x="36" y="41"/>
                    <a:pt x="31" y="39"/>
                    <a:pt x="31" y="39"/>
                  </a:cubicBezTo>
                  <a:cubicBezTo>
                    <a:pt x="29" y="39"/>
                    <a:pt x="32" y="41"/>
                    <a:pt x="33" y="42"/>
                  </a:cubicBezTo>
                  <a:cubicBezTo>
                    <a:pt x="34" y="44"/>
                    <a:pt x="35" y="43"/>
                    <a:pt x="37" y="42"/>
                  </a:cubicBezTo>
                  <a:cubicBezTo>
                    <a:pt x="38" y="41"/>
                    <a:pt x="41" y="41"/>
                    <a:pt x="42" y="42"/>
                  </a:cubicBezTo>
                  <a:cubicBezTo>
                    <a:pt x="43" y="43"/>
                    <a:pt x="38" y="44"/>
                    <a:pt x="38" y="44"/>
                  </a:cubicBezTo>
                  <a:cubicBezTo>
                    <a:pt x="37" y="44"/>
                    <a:pt x="38" y="44"/>
                    <a:pt x="38" y="45"/>
                  </a:cubicBezTo>
                  <a:cubicBezTo>
                    <a:pt x="38" y="46"/>
                    <a:pt x="36" y="45"/>
                    <a:pt x="36" y="45"/>
                  </a:cubicBezTo>
                  <a:cubicBezTo>
                    <a:pt x="35" y="45"/>
                    <a:pt x="34" y="46"/>
                    <a:pt x="32" y="46"/>
                  </a:cubicBezTo>
                  <a:cubicBezTo>
                    <a:pt x="30" y="46"/>
                    <a:pt x="26" y="47"/>
                    <a:pt x="24" y="46"/>
                  </a:cubicBezTo>
                  <a:cubicBezTo>
                    <a:pt x="22" y="45"/>
                    <a:pt x="25" y="43"/>
                    <a:pt x="24" y="42"/>
                  </a:cubicBezTo>
                  <a:cubicBezTo>
                    <a:pt x="23" y="42"/>
                    <a:pt x="21" y="42"/>
                    <a:pt x="20" y="43"/>
                  </a:cubicBezTo>
                  <a:cubicBezTo>
                    <a:pt x="19" y="43"/>
                    <a:pt x="17" y="43"/>
                    <a:pt x="16" y="43"/>
                  </a:cubicBezTo>
                  <a:cubicBezTo>
                    <a:pt x="14" y="44"/>
                    <a:pt x="15" y="46"/>
                    <a:pt x="15" y="46"/>
                  </a:cubicBezTo>
                  <a:cubicBezTo>
                    <a:pt x="13" y="46"/>
                    <a:pt x="11" y="45"/>
                    <a:pt x="9" y="46"/>
                  </a:cubicBezTo>
                  <a:cubicBezTo>
                    <a:pt x="8" y="47"/>
                    <a:pt x="6" y="48"/>
                    <a:pt x="5" y="49"/>
                  </a:cubicBezTo>
                  <a:cubicBezTo>
                    <a:pt x="0" y="52"/>
                    <a:pt x="12" y="52"/>
                    <a:pt x="12" y="53"/>
                  </a:cubicBezTo>
                  <a:cubicBezTo>
                    <a:pt x="11" y="54"/>
                    <a:pt x="8" y="54"/>
                    <a:pt x="10" y="55"/>
                  </a:cubicBezTo>
                  <a:cubicBezTo>
                    <a:pt x="11" y="56"/>
                    <a:pt x="11" y="58"/>
                    <a:pt x="12" y="58"/>
                  </a:cubicBezTo>
                  <a:cubicBezTo>
                    <a:pt x="16" y="59"/>
                    <a:pt x="19" y="58"/>
                    <a:pt x="23" y="58"/>
                  </a:cubicBezTo>
                  <a:cubicBezTo>
                    <a:pt x="24" y="59"/>
                    <a:pt x="25" y="59"/>
                    <a:pt x="26" y="59"/>
                  </a:cubicBezTo>
                  <a:cubicBezTo>
                    <a:pt x="28" y="59"/>
                    <a:pt x="27" y="59"/>
                    <a:pt x="29" y="60"/>
                  </a:cubicBezTo>
                  <a:cubicBezTo>
                    <a:pt x="29" y="60"/>
                    <a:pt x="31" y="58"/>
                    <a:pt x="32" y="58"/>
                  </a:cubicBezTo>
                  <a:cubicBezTo>
                    <a:pt x="33" y="57"/>
                    <a:pt x="34" y="57"/>
                    <a:pt x="35" y="57"/>
                  </a:cubicBezTo>
                  <a:cubicBezTo>
                    <a:pt x="36" y="56"/>
                    <a:pt x="37" y="55"/>
                    <a:pt x="37" y="55"/>
                  </a:cubicBezTo>
                  <a:cubicBezTo>
                    <a:pt x="38" y="56"/>
                    <a:pt x="39" y="57"/>
                    <a:pt x="38" y="58"/>
                  </a:cubicBezTo>
                  <a:cubicBezTo>
                    <a:pt x="37" y="59"/>
                    <a:pt x="36" y="59"/>
                    <a:pt x="38" y="61"/>
                  </a:cubicBezTo>
                  <a:cubicBezTo>
                    <a:pt x="40" y="65"/>
                    <a:pt x="38" y="68"/>
                    <a:pt x="33" y="67"/>
                  </a:cubicBezTo>
                  <a:cubicBezTo>
                    <a:pt x="33" y="67"/>
                    <a:pt x="32" y="66"/>
                    <a:pt x="31" y="67"/>
                  </a:cubicBezTo>
                  <a:cubicBezTo>
                    <a:pt x="30" y="68"/>
                    <a:pt x="29" y="70"/>
                    <a:pt x="28" y="70"/>
                  </a:cubicBezTo>
                  <a:cubicBezTo>
                    <a:pt x="26" y="71"/>
                    <a:pt x="20" y="68"/>
                    <a:pt x="21" y="71"/>
                  </a:cubicBezTo>
                  <a:cubicBezTo>
                    <a:pt x="21" y="71"/>
                    <a:pt x="18" y="73"/>
                    <a:pt x="19" y="73"/>
                  </a:cubicBezTo>
                  <a:cubicBezTo>
                    <a:pt x="19" y="73"/>
                    <a:pt x="20" y="73"/>
                    <a:pt x="20" y="73"/>
                  </a:cubicBezTo>
                  <a:cubicBezTo>
                    <a:pt x="21" y="74"/>
                    <a:pt x="18" y="75"/>
                    <a:pt x="17" y="76"/>
                  </a:cubicBezTo>
                  <a:cubicBezTo>
                    <a:pt x="16" y="76"/>
                    <a:pt x="15" y="77"/>
                    <a:pt x="15" y="78"/>
                  </a:cubicBezTo>
                  <a:cubicBezTo>
                    <a:pt x="14" y="80"/>
                    <a:pt x="16" y="80"/>
                    <a:pt x="14" y="81"/>
                  </a:cubicBezTo>
                  <a:cubicBezTo>
                    <a:pt x="12" y="82"/>
                    <a:pt x="14" y="84"/>
                    <a:pt x="15" y="85"/>
                  </a:cubicBezTo>
                  <a:cubicBezTo>
                    <a:pt x="15" y="86"/>
                    <a:pt x="18" y="81"/>
                    <a:pt x="19" y="81"/>
                  </a:cubicBezTo>
                  <a:cubicBezTo>
                    <a:pt x="19" y="81"/>
                    <a:pt x="17" y="84"/>
                    <a:pt x="17" y="84"/>
                  </a:cubicBezTo>
                  <a:cubicBezTo>
                    <a:pt x="16" y="85"/>
                    <a:pt x="19" y="87"/>
                    <a:pt x="20" y="87"/>
                  </a:cubicBezTo>
                  <a:cubicBezTo>
                    <a:pt x="21" y="88"/>
                    <a:pt x="21" y="89"/>
                    <a:pt x="22" y="88"/>
                  </a:cubicBezTo>
                  <a:cubicBezTo>
                    <a:pt x="23" y="87"/>
                    <a:pt x="24" y="86"/>
                    <a:pt x="24" y="86"/>
                  </a:cubicBezTo>
                  <a:cubicBezTo>
                    <a:pt x="24" y="87"/>
                    <a:pt x="25" y="89"/>
                    <a:pt x="26" y="89"/>
                  </a:cubicBezTo>
                  <a:cubicBezTo>
                    <a:pt x="24" y="90"/>
                    <a:pt x="23" y="89"/>
                    <a:pt x="22" y="89"/>
                  </a:cubicBezTo>
                  <a:cubicBezTo>
                    <a:pt x="21" y="90"/>
                    <a:pt x="20" y="87"/>
                    <a:pt x="19" y="87"/>
                  </a:cubicBezTo>
                  <a:cubicBezTo>
                    <a:pt x="18" y="87"/>
                    <a:pt x="16" y="90"/>
                    <a:pt x="18" y="91"/>
                  </a:cubicBezTo>
                  <a:cubicBezTo>
                    <a:pt x="20" y="92"/>
                    <a:pt x="20" y="93"/>
                    <a:pt x="22" y="94"/>
                  </a:cubicBezTo>
                  <a:cubicBezTo>
                    <a:pt x="23" y="96"/>
                    <a:pt x="25" y="95"/>
                    <a:pt x="27" y="95"/>
                  </a:cubicBezTo>
                  <a:cubicBezTo>
                    <a:pt x="28" y="94"/>
                    <a:pt x="30" y="95"/>
                    <a:pt x="30" y="93"/>
                  </a:cubicBezTo>
                  <a:cubicBezTo>
                    <a:pt x="30" y="91"/>
                    <a:pt x="31" y="88"/>
                    <a:pt x="33" y="89"/>
                  </a:cubicBezTo>
                  <a:cubicBezTo>
                    <a:pt x="33" y="88"/>
                    <a:pt x="31" y="92"/>
                    <a:pt x="31" y="93"/>
                  </a:cubicBezTo>
                  <a:cubicBezTo>
                    <a:pt x="31" y="94"/>
                    <a:pt x="35" y="97"/>
                    <a:pt x="34" y="98"/>
                  </a:cubicBezTo>
                  <a:cubicBezTo>
                    <a:pt x="32" y="100"/>
                    <a:pt x="35" y="101"/>
                    <a:pt x="35" y="101"/>
                  </a:cubicBezTo>
                  <a:cubicBezTo>
                    <a:pt x="34" y="101"/>
                    <a:pt x="32" y="104"/>
                    <a:pt x="32" y="104"/>
                  </a:cubicBezTo>
                  <a:cubicBezTo>
                    <a:pt x="33" y="105"/>
                    <a:pt x="38" y="102"/>
                    <a:pt x="38" y="102"/>
                  </a:cubicBezTo>
                  <a:cubicBezTo>
                    <a:pt x="38" y="103"/>
                    <a:pt x="37" y="103"/>
                    <a:pt x="37" y="104"/>
                  </a:cubicBezTo>
                  <a:cubicBezTo>
                    <a:pt x="37" y="104"/>
                    <a:pt x="39" y="102"/>
                    <a:pt x="40" y="101"/>
                  </a:cubicBezTo>
                  <a:cubicBezTo>
                    <a:pt x="41" y="101"/>
                    <a:pt x="45" y="102"/>
                    <a:pt x="45" y="103"/>
                  </a:cubicBezTo>
                  <a:cubicBezTo>
                    <a:pt x="46" y="104"/>
                    <a:pt x="48" y="107"/>
                    <a:pt x="48" y="105"/>
                  </a:cubicBezTo>
                  <a:cubicBezTo>
                    <a:pt x="48" y="104"/>
                    <a:pt x="50" y="100"/>
                    <a:pt x="50" y="100"/>
                  </a:cubicBezTo>
                  <a:cubicBezTo>
                    <a:pt x="50" y="99"/>
                    <a:pt x="53" y="102"/>
                    <a:pt x="53" y="101"/>
                  </a:cubicBezTo>
                  <a:cubicBezTo>
                    <a:pt x="53" y="101"/>
                    <a:pt x="50" y="101"/>
                    <a:pt x="50" y="102"/>
                  </a:cubicBezTo>
                  <a:cubicBezTo>
                    <a:pt x="50" y="104"/>
                    <a:pt x="53" y="104"/>
                    <a:pt x="54" y="103"/>
                  </a:cubicBezTo>
                  <a:cubicBezTo>
                    <a:pt x="55" y="102"/>
                    <a:pt x="56" y="103"/>
                    <a:pt x="57" y="102"/>
                  </a:cubicBezTo>
                  <a:cubicBezTo>
                    <a:pt x="57" y="102"/>
                    <a:pt x="59" y="100"/>
                    <a:pt x="59" y="100"/>
                  </a:cubicBezTo>
                  <a:cubicBezTo>
                    <a:pt x="59" y="100"/>
                    <a:pt x="57" y="103"/>
                    <a:pt x="56" y="104"/>
                  </a:cubicBezTo>
                  <a:cubicBezTo>
                    <a:pt x="56" y="105"/>
                    <a:pt x="56" y="105"/>
                    <a:pt x="55" y="106"/>
                  </a:cubicBezTo>
                  <a:cubicBezTo>
                    <a:pt x="55" y="107"/>
                    <a:pt x="56" y="106"/>
                    <a:pt x="56" y="107"/>
                  </a:cubicBezTo>
                  <a:cubicBezTo>
                    <a:pt x="56" y="107"/>
                    <a:pt x="55" y="108"/>
                    <a:pt x="54" y="109"/>
                  </a:cubicBezTo>
                  <a:cubicBezTo>
                    <a:pt x="54" y="111"/>
                    <a:pt x="54" y="111"/>
                    <a:pt x="55" y="112"/>
                  </a:cubicBezTo>
                  <a:cubicBezTo>
                    <a:pt x="55" y="112"/>
                    <a:pt x="52" y="114"/>
                    <a:pt x="51" y="114"/>
                  </a:cubicBezTo>
                  <a:cubicBezTo>
                    <a:pt x="50" y="116"/>
                    <a:pt x="49" y="117"/>
                    <a:pt x="47" y="118"/>
                  </a:cubicBezTo>
                  <a:cubicBezTo>
                    <a:pt x="45" y="118"/>
                    <a:pt x="43" y="120"/>
                    <a:pt x="42" y="121"/>
                  </a:cubicBezTo>
                  <a:cubicBezTo>
                    <a:pt x="41" y="121"/>
                    <a:pt x="41" y="122"/>
                    <a:pt x="40" y="122"/>
                  </a:cubicBezTo>
                  <a:cubicBezTo>
                    <a:pt x="40" y="123"/>
                    <a:pt x="41" y="124"/>
                    <a:pt x="41" y="124"/>
                  </a:cubicBezTo>
                  <a:cubicBezTo>
                    <a:pt x="40" y="125"/>
                    <a:pt x="37" y="124"/>
                    <a:pt x="36" y="124"/>
                  </a:cubicBezTo>
                  <a:cubicBezTo>
                    <a:pt x="33" y="124"/>
                    <a:pt x="32" y="125"/>
                    <a:pt x="30" y="127"/>
                  </a:cubicBezTo>
                  <a:cubicBezTo>
                    <a:pt x="29" y="128"/>
                    <a:pt x="30" y="130"/>
                    <a:pt x="31" y="129"/>
                  </a:cubicBezTo>
                  <a:cubicBezTo>
                    <a:pt x="33" y="128"/>
                    <a:pt x="35" y="125"/>
                    <a:pt x="36" y="126"/>
                  </a:cubicBezTo>
                  <a:cubicBezTo>
                    <a:pt x="36" y="125"/>
                    <a:pt x="35" y="129"/>
                    <a:pt x="38" y="126"/>
                  </a:cubicBezTo>
                  <a:cubicBezTo>
                    <a:pt x="38" y="126"/>
                    <a:pt x="40" y="129"/>
                    <a:pt x="41" y="127"/>
                  </a:cubicBezTo>
                  <a:cubicBezTo>
                    <a:pt x="41" y="126"/>
                    <a:pt x="40" y="126"/>
                    <a:pt x="41" y="126"/>
                  </a:cubicBezTo>
                  <a:cubicBezTo>
                    <a:pt x="42" y="125"/>
                    <a:pt x="42" y="125"/>
                    <a:pt x="43" y="125"/>
                  </a:cubicBezTo>
                  <a:cubicBezTo>
                    <a:pt x="44" y="125"/>
                    <a:pt x="44" y="125"/>
                    <a:pt x="45" y="124"/>
                  </a:cubicBezTo>
                  <a:cubicBezTo>
                    <a:pt x="46" y="123"/>
                    <a:pt x="48" y="123"/>
                    <a:pt x="50" y="122"/>
                  </a:cubicBezTo>
                  <a:cubicBezTo>
                    <a:pt x="53" y="121"/>
                    <a:pt x="49" y="121"/>
                    <a:pt x="51" y="120"/>
                  </a:cubicBezTo>
                  <a:cubicBezTo>
                    <a:pt x="52" y="119"/>
                    <a:pt x="53" y="118"/>
                    <a:pt x="54" y="118"/>
                  </a:cubicBezTo>
                  <a:cubicBezTo>
                    <a:pt x="56" y="117"/>
                    <a:pt x="58" y="116"/>
                    <a:pt x="59" y="116"/>
                  </a:cubicBezTo>
                  <a:cubicBezTo>
                    <a:pt x="62" y="114"/>
                    <a:pt x="60" y="115"/>
                    <a:pt x="60" y="113"/>
                  </a:cubicBezTo>
                  <a:cubicBezTo>
                    <a:pt x="60" y="113"/>
                    <a:pt x="68" y="109"/>
                    <a:pt x="69" y="108"/>
                  </a:cubicBezTo>
                  <a:cubicBezTo>
                    <a:pt x="70" y="108"/>
                    <a:pt x="72" y="108"/>
                    <a:pt x="72" y="107"/>
                  </a:cubicBezTo>
                  <a:cubicBezTo>
                    <a:pt x="72" y="104"/>
                    <a:pt x="73" y="105"/>
                    <a:pt x="75" y="104"/>
                  </a:cubicBezTo>
                  <a:cubicBezTo>
                    <a:pt x="78" y="102"/>
                    <a:pt x="69" y="101"/>
                    <a:pt x="73" y="97"/>
                  </a:cubicBezTo>
                  <a:cubicBezTo>
                    <a:pt x="75" y="96"/>
                    <a:pt x="77" y="96"/>
                    <a:pt x="78" y="95"/>
                  </a:cubicBezTo>
                  <a:cubicBezTo>
                    <a:pt x="79" y="94"/>
                    <a:pt x="79" y="91"/>
                    <a:pt x="77" y="91"/>
                  </a:cubicBezTo>
                  <a:cubicBezTo>
                    <a:pt x="79" y="91"/>
                    <a:pt x="79" y="92"/>
                    <a:pt x="81" y="91"/>
                  </a:cubicBezTo>
                  <a:cubicBezTo>
                    <a:pt x="82" y="90"/>
                    <a:pt x="83" y="88"/>
                    <a:pt x="85" y="87"/>
                  </a:cubicBezTo>
                  <a:cubicBezTo>
                    <a:pt x="86" y="86"/>
                    <a:pt x="88" y="84"/>
                    <a:pt x="89" y="84"/>
                  </a:cubicBezTo>
                  <a:cubicBezTo>
                    <a:pt x="90" y="84"/>
                    <a:pt x="95" y="84"/>
                    <a:pt x="94" y="86"/>
                  </a:cubicBezTo>
                  <a:cubicBezTo>
                    <a:pt x="93" y="87"/>
                    <a:pt x="91" y="85"/>
                    <a:pt x="89" y="86"/>
                  </a:cubicBezTo>
                  <a:cubicBezTo>
                    <a:pt x="87" y="87"/>
                    <a:pt x="87" y="88"/>
                    <a:pt x="86" y="90"/>
                  </a:cubicBezTo>
                  <a:cubicBezTo>
                    <a:pt x="86" y="92"/>
                    <a:pt x="84" y="94"/>
                    <a:pt x="84" y="96"/>
                  </a:cubicBezTo>
                  <a:cubicBezTo>
                    <a:pt x="83" y="97"/>
                    <a:pt x="87" y="96"/>
                    <a:pt x="87" y="97"/>
                  </a:cubicBezTo>
                  <a:cubicBezTo>
                    <a:pt x="86" y="97"/>
                    <a:pt x="81" y="99"/>
                    <a:pt x="85" y="99"/>
                  </a:cubicBezTo>
                  <a:cubicBezTo>
                    <a:pt x="88" y="99"/>
                    <a:pt x="90" y="97"/>
                    <a:pt x="93" y="96"/>
                  </a:cubicBezTo>
                  <a:cubicBezTo>
                    <a:pt x="95" y="94"/>
                    <a:pt x="97" y="94"/>
                    <a:pt x="99" y="93"/>
                  </a:cubicBezTo>
                  <a:cubicBezTo>
                    <a:pt x="103" y="92"/>
                    <a:pt x="101" y="90"/>
                    <a:pt x="101" y="88"/>
                  </a:cubicBezTo>
                  <a:cubicBezTo>
                    <a:pt x="100" y="84"/>
                    <a:pt x="109" y="87"/>
                    <a:pt x="111" y="88"/>
                  </a:cubicBezTo>
                  <a:cubicBezTo>
                    <a:pt x="113" y="88"/>
                    <a:pt x="114" y="90"/>
                    <a:pt x="116" y="91"/>
                  </a:cubicBezTo>
                  <a:cubicBezTo>
                    <a:pt x="116" y="91"/>
                    <a:pt x="118" y="88"/>
                    <a:pt x="119" y="89"/>
                  </a:cubicBezTo>
                  <a:cubicBezTo>
                    <a:pt x="119" y="89"/>
                    <a:pt x="119" y="91"/>
                    <a:pt x="119" y="92"/>
                  </a:cubicBezTo>
                  <a:cubicBezTo>
                    <a:pt x="121" y="93"/>
                    <a:pt x="122" y="93"/>
                    <a:pt x="123" y="93"/>
                  </a:cubicBezTo>
                  <a:cubicBezTo>
                    <a:pt x="126" y="93"/>
                    <a:pt x="129" y="92"/>
                    <a:pt x="131" y="93"/>
                  </a:cubicBezTo>
                  <a:cubicBezTo>
                    <a:pt x="132" y="93"/>
                    <a:pt x="133" y="94"/>
                    <a:pt x="134" y="93"/>
                  </a:cubicBezTo>
                  <a:cubicBezTo>
                    <a:pt x="135" y="93"/>
                    <a:pt x="135" y="94"/>
                    <a:pt x="136" y="95"/>
                  </a:cubicBezTo>
                  <a:cubicBezTo>
                    <a:pt x="137" y="95"/>
                    <a:pt x="139" y="96"/>
                    <a:pt x="140" y="96"/>
                  </a:cubicBezTo>
                  <a:cubicBezTo>
                    <a:pt x="142" y="96"/>
                    <a:pt x="143" y="94"/>
                    <a:pt x="144" y="94"/>
                  </a:cubicBezTo>
                  <a:cubicBezTo>
                    <a:pt x="146" y="93"/>
                    <a:pt x="145" y="96"/>
                    <a:pt x="145" y="96"/>
                  </a:cubicBezTo>
                  <a:cubicBezTo>
                    <a:pt x="144" y="97"/>
                    <a:pt x="144" y="97"/>
                    <a:pt x="145" y="98"/>
                  </a:cubicBezTo>
                  <a:cubicBezTo>
                    <a:pt x="148" y="99"/>
                    <a:pt x="150" y="100"/>
                    <a:pt x="152" y="101"/>
                  </a:cubicBezTo>
                  <a:cubicBezTo>
                    <a:pt x="154" y="103"/>
                    <a:pt x="156" y="105"/>
                    <a:pt x="158" y="106"/>
                  </a:cubicBezTo>
                  <a:cubicBezTo>
                    <a:pt x="159" y="106"/>
                    <a:pt x="160" y="105"/>
                    <a:pt x="161" y="105"/>
                  </a:cubicBezTo>
                  <a:cubicBezTo>
                    <a:pt x="162" y="104"/>
                    <a:pt x="160" y="103"/>
                    <a:pt x="160" y="102"/>
                  </a:cubicBezTo>
                  <a:cubicBezTo>
                    <a:pt x="160" y="101"/>
                    <a:pt x="163" y="103"/>
                    <a:pt x="163" y="103"/>
                  </a:cubicBezTo>
                  <a:cubicBezTo>
                    <a:pt x="163" y="104"/>
                    <a:pt x="166" y="106"/>
                    <a:pt x="167" y="105"/>
                  </a:cubicBezTo>
                  <a:cubicBezTo>
                    <a:pt x="167" y="105"/>
                    <a:pt x="165" y="99"/>
                    <a:pt x="165" y="99"/>
                  </a:cubicBezTo>
                  <a:cubicBezTo>
                    <a:pt x="166" y="99"/>
                    <a:pt x="168" y="104"/>
                    <a:pt x="169" y="104"/>
                  </a:cubicBezTo>
                  <a:cubicBezTo>
                    <a:pt x="169" y="105"/>
                    <a:pt x="170" y="107"/>
                    <a:pt x="171" y="107"/>
                  </a:cubicBezTo>
                  <a:cubicBezTo>
                    <a:pt x="172" y="107"/>
                    <a:pt x="173" y="105"/>
                    <a:pt x="173" y="105"/>
                  </a:cubicBezTo>
                  <a:cubicBezTo>
                    <a:pt x="171" y="106"/>
                    <a:pt x="177" y="110"/>
                    <a:pt x="177" y="111"/>
                  </a:cubicBezTo>
                  <a:cubicBezTo>
                    <a:pt x="176" y="111"/>
                    <a:pt x="176" y="111"/>
                    <a:pt x="176" y="111"/>
                  </a:cubicBezTo>
                  <a:cubicBezTo>
                    <a:pt x="175" y="112"/>
                    <a:pt x="177" y="112"/>
                    <a:pt x="177" y="113"/>
                  </a:cubicBezTo>
                  <a:cubicBezTo>
                    <a:pt x="177" y="113"/>
                    <a:pt x="175" y="114"/>
                    <a:pt x="176" y="114"/>
                  </a:cubicBezTo>
                  <a:cubicBezTo>
                    <a:pt x="177" y="115"/>
                    <a:pt x="178" y="116"/>
                    <a:pt x="179" y="117"/>
                  </a:cubicBezTo>
                  <a:cubicBezTo>
                    <a:pt x="181" y="119"/>
                    <a:pt x="182" y="120"/>
                    <a:pt x="184" y="121"/>
                  </a:cubicBezTo>
                  <a:cubicBezTo>
                    <a:pt x="184" y="121"/>
                    <a:pt x="182" y="125"/>
                    <a:pt x="183" y="125"/>
                  </a:cubicBezTo>
                  <a:cubicBezTo>
                    <a:pt x="184" y="126"/>
                    <a:pt x="184" y="124"/>
                    <a:pt x="184" y="124"/>
                  </a:cubicBezTo>
                  <a:cubicBezTo>
                    <a:pt x="185" y="123"/>
                    <a:pt x="185" y="126"/>
                    <a:pt x="186" y="127"/>
                  </a:cubicBezTo>
                  <a:cubicBezTo>
                    <a:pt x="186" y="127"/>
                    <a:pt x="186" y="126"/>
                    <a:pt x="186" y="125"/>
                  </a:cubicBezTo>
                  <a:cubicBezTo>
                    <a:pt x="186" y="127"/>
                    <a:pt x="192" y="130"/>
                    <a:pt x="193" y="127"/>
                  </a:cubicBezTo>
                  <a:cubicBezTo>
                    <a:pt x="193" y="127"/>
                    <a:pt x="193" y="128"/>
                    <a:pt x="193" y="128"/>
                  </a:cubicBezTo>
                  <a:cubicBezTo>
                    <a:pt x="193" y="128"/>
                    <a:pt x="194" y="127"/>
                    <a:pt x="194" y="126"/>
                  </a:cubicBezTo>
                  <a:cubicBezTo>
                    <a:pt x="193" y="126"/>
                    <a:pt x="194" y="127"/>
                    <a:pt x="194" y="126"/>
                  </a:cubicBezTo>
                  <a:close/>
                </a:path>
              </a:pathLst>
            </a:custGeom>
            <a:solidFill>
              <a:schemeClr val="accent6">
                <a:lumMod val="75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440" name="Freeform 641">
              <a:extLst>
                <a:ext uri="{FF2B5EF4-FFF2-40B4-BE49-F238E27FC236}">
                  <a16:creationId xmlns:a16="http://schemas.microsoft.com/office/drawing/2014/main" id="{4E794D61-EBC4-69EE-AFBE-ADBEF553B15A}"/>
                </a:ext>
              </a:extLst>
            </p:cNvPr>
            <p:cNvSpPr>
              <a:spLocks/>
            </p:cNvSpPr>
            <p:nvPr/>
          </p:nvSpPr>
          <p:spPr bwMode="auto">
            <a:xfrm>
              <a:off x="5155316" y="3161776"/>
              <a:ext cx="1136147" cy="596178"/>
            </a:xfrm>
            <a:custGeom>
              <a:avLst/>
              <a:gdLst>
                <a:gd name="T0" fmla="*/ 84 w 289"/>
                <a:gd name="T1" fmla="*/ 106 h 143"/>
                <a:gd name="T2" fmla="*/ 105 w 289"/>
                <a:gd name="T3" fmla="*/ 119 h 143"/>
                <a:gd name="T4" fmla="*/ 125 w 289"/>
                <a:gd name="T5" fmla="*/ 127 h 143"/>
                <a:gd name="T6" fmla="*/ 137 w 289"/>
                <a:gd name="T7" fmla="*/ 127 h 143"/>
                <a:gd name="T8" fmla="*/ 149 w 289"/>
                <a:gd name="T9" fmla="*/ 119 h 143"/>
                <a:gd name="T10" fmla="*/ 162 w 289"/>
                <a:gd name="T11" fmla="*/ 118 h 143"/>
                <a:gd name="T12" fmla="*/ 177 w 289"/>
                <a:gd name="T13" fmla="*/ 119 h 143"/>
                <a:gd name="T14" fmla="*/ 171 w 289"/>
                <a:gd name="T15" fmla="*/ 113 h 143"/>
                <a:gd name="T16" fmla="*/ 186 w 289"/>
                <a:gd name="T17" fmla="*/ 113 h 143"/>
                <a:gd name="T18" fmla="*/ 209 w 289"/>
                <a:gd name="T19" fmla="*/ 122 h 143"/>
                <a:gd name="T20" fmla="*/ 213 w 289"/>
                <a:gd name="T21" fmla="*/ 133 h 143"/>
                <a:gd name="T22" fmla="*/ 220 w 289"/>
                <a:gd name="T23" fmla="*/ 143 h 143"/>
                <a:gd name="T24" fmla="*/ 215 w 289"/>
                <a:gd name="T25" fmla="*/ 108 h 143"/>
                <a:gd name="T26" fmla="*/ 234 w 289"/>
                <a:gd name="T27" fmla="*/ 92 h 143"/>
                <a:gd name="T28" fmla="*/ 239 w 289"/>
                <a:gd name="T29" fmla="*/ 86 h 143"/>
                <a:gd name="T30" fmla="*/ 244 w 289"/>
                <a:gd name="T31" fmla="*/ 82 h 143"/>
                <a:gd name="T32" fmla="*/ 242 w 289"/>
                <a:gd name="T33" fmla="*/ 78 h 143"/>
                <a:gd name="T34" fmla="*/ 238 w 289"/>
                <a:gd name="T35" fmla="*/ 71 h 143"/>
                <a:gd name="T36" fmla="*/ 239 w 289"/>
                <a:gd name="T37" fmla="*/ 69 h 143"/>
                <a:gd name="T38" fmla="*/ 242 w 289"/>
                <a:gd name="T39" fmla="*/ 75 h 143"/>
                <a:gd name="T40" fmla="*/ 246 w 289"/>
                <a:gd name="T41" fmla="*/ 62 h 143"/>
                <a:gd name="T42" fmla="*/ 253 w 289"/>
                <a:gd name="T43" fmla="*/ 52 h 143"/>
                <a:gd name="T44" fmla="*/ 265 w 289"/>
                <a:gd name="T45" fmla="*/ 48 h 143"/>
                <a:gd name="T46" fmla="*/ 271 w 289"/>
                <a:gd name="T47" fmla="*/ 48 h 143"/>
                <a:gd name="T48" fmla="*/ 274 w 289"/>
                <a:gd name="T49" fmla="*/ 35 h 143"/>
                <a:gd name="T50" fmla="*/ 288 w 289"/>
                <a:gd name="T51" fmla="*/ 28 h 143"/>
                <a:gd name="T52" fmla="*/ 276 w 289"/>
                <a:gd name="T53" fmla="*/ 13 h 143"/>
                <a:gd name="T54" fmla="*/ 264 w 289"/>
                <a:gd name="T55" fmla="*/ 28 h 143"/>
                <a:gd name="T56" fmla="*/ 237 w 289"/>
                <a:gd name="T57" fmla="*/ 39 h 143"/>
                <a:gd name="T58" fmla="*/ 224 w 289"/>
                <a:gd name="T59" fmla="*/ 45 h 143"/>
                <a:gd name="T60" fmla="*/ 208 w 289"/>
                <a:gd name="T61" fmla="*/ 44 h 143"/>
                <a:gd name="T62" fmla="*/ 203 w 289"/>
                <a:gd name="T63" fmla="*/ 36 h 143"/>
                <a:gd name="T64" fmla="*/ 196 w 289"/>
                <a:gd name="T65" fmla="*/ 28 h 143"/>
                <a:gd name="T66" fmla="*/ 185 w 289"/>
                <a:gd name="T67" fmla="*/ 48 h 143"/>
                <a:gd name="T68" fmla="*/ 187 w 289"/>
                <a:gd name="T69" fmla="*/ 25 h 143"/>
                <a:gd name="T70" fmla="*/ 196 w 289"/>
                <a:gd name="T71" fmla="*/ 17 h 143"/>
                <a:gd name="T72" fmla="*/ 184 w 289"/>
                <a:gd name="T73" fmla="*/ 13 h 143"/>
                <a:gd name="T74" fmla="*/ 165 w 289"/>
                <a:gd name="T75" fmla="*/ 15 h 143"/>
                <a:gd name="T76" fmla="*/ 158 w 289"/>
                <a:gd name="T77" fmla="*/ 5 h 143"/>
                <a:gd name="T78" fmla="*/ 147 w 289"/>
                <a:gd name="T79" fmla="*/ 4 h 143"/>
                <a:gd name="T80" fmla="*/ 30 w 289"/>
                <a:gd name="T81" fmla="*/ 4 h 143"/>
                <a:gd name="T82" fmla="*/ 7 w 289"/>
                <a:gd name="T83" fmla="*/ 9 h 143"/>
                <a:gd name="T84" fmla="*/ 8 w 289"/>
                <a:gd name="T85" fmla="*/ 21 h 143"/>
                <a:gd name="T86" fmla="*/ 2 w 289"/>
                <a:gd name="T87" fmla="*/ 40 h 143"/>
                <a:gd name="T88" fmla="*/ 5 w 289"/>
                <a:gd name="T89" fmla="*/ 63 h 143"/>
                <a:gd name="T90" fmla="*/ 12 w 289"/>
                <a:gd name="T91" fmla="*/ 73 h 143"/>
                <a:gd name="T92" fmla="*/ 21 w 289"/>
                <a:gd name="T93" fmla="*/ 88 h 143"/>
                <a:gd name="T94" fmla="*/ 39 w 289"/>
                <a:gd name="T95" fmla="*/ 102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89" h="143">
                  <a:moveTo>
                    <a:pt x="68" y="108"/>
                  </a:moveTo>
                  <a:cubicBezTo>
                    <a:pt x="71" y="108"/>
                    <a:pt x="74" y="108"/>
                    <a:pt x="78" y="108"/>
                  </a:cubicBezTo>
                  <a:cubicBezTo>
                    <a:pt x="79" y="108"/>
                    <a:pt x="81" y="108"/>
                    <a:pt x="82" y="108"/>
                  </a:cubicBezTo>
                  <a:cubicBezTo>
                    <a:pt x="83" y="108"/>
                    <a:pt x="83" y="106"/>
                    <a:pt x="84" y="106"/>
                  </a:cubicBezTo>
                  <a:cubicBezTo>
                    <a:pt x="85" y="105"/>
                    <a:pt x="91" y="105"/>
                    <a:pt x="91" y="106"/>
                  </a:cubicBezTo>
                  <a:cubicBezTo>
                    <a:pt x="94" y="108"/>
                    <a:pt x="97" y="110"/>
                    <a:pt x="100" y="112"/>
                  </a:cubicBezTo>
                  <a:cubicBezTo>
                    <a:pt x="100" y="112"/>
                    <a:pt x="101" y="115"/>
                    <a:pt x="101" y="116"/>
                  </a:cubicBezTo>
                  <a:cubicBezTo>
                    <a:pt x="102" y="118"/>
                    <a:pt x="102" y="118"/>
                    <a:pt x="105" y="119"/>
                  </a:cubicBezTo>
                  <a:cubicBezTo>
                    <a:pt x="107" y="120"/>
                    <a:pt x="108" y="121"/>
                    <a:pt x="109" y="119"/>
                  </a:cubicBezTo>
                  <a:cubicBezTo>
                    <a:pt x="110" y="116"/>
                    <a:pt x="111" y="116"/>
                    <a:pt x="114" y="117"/>
                  </a:cubicBezTo>
                  <a:cubicBezTo>
                    <a:pt x="116" y="117"/>
                    <a:pt x="119" y="118"/>
                    <a:pt x="119" y="120"/>
                  </a:cubicBezTo>
                  <a:cubicBezTo>
                    <a:pt x="121" y="123"/>
                    <a:pt x="123" y="124"/>
                    <a:pt x="125" y="127"/>
                  </a:cubicBezTo>
                  <a:cubicBezTo>
                    <a:pt x="127" y="129"/>
                    <a:pt x="126" y="133"/>
                    <a:pt x="129" y="134"/>
                  </a:cubicBezTo>
                  <a:cubicBezTo>
                    <a:pt x="131" y="136"/>
                    <a:pt x="135" y="136"/>
                    <a:pt x="137" y="137"/>
                  </a:cubicBezTo>
                  <a:cubicBezTo>
                    <a:pt x="137" y="136"/>
                    <a:pt x="135" y="129"/>
                    <a:pt x="135" y="129"/>
                  </a:cubicBezTo>
                  <a:cubicBezTo>
                    <a:pt x="137" y="130"/>
                    <a:pt x="136" y="127"/>
                    <a:pt x="137" y="127"/>
                  </a:cubicBezTo>
                  <a:cubicBezTo>
                    <a:pt x="137" y="126"/>
                    <a:pt x="139" y="126"/>
                    <a:pt x="140" y="125"/>
                  </a:cubicBezTo>
                  <a:cubicBezTo>
                    <a:pt x="141" y="125"/>
                    <a:pt x="142" y="122"/>
                    <a:pt x="142" y="122"/>
                  </a:cubicBezTo>
                  <a:cubicBezTo>
                    <a:pt x="143" y="123"/>
                    <a:pt x="144" y="123"/>
                    <a:pt x="145" y="122"/>
                  </a:cubicBezTo>
                  <a:cubicBezTo>
                    <a:pt x="147" y="121"/>
                    <a:pt x="148" y="121"/>
                    <a:pt x="149" y="119"/>
                  </a:cubicBezTo>
                  <a:cubicBezTo>
                    <a:pt x="151" y="118"/>
                    <a:pt x="148" y="118"/>
                    <a:pt x="148" y="117"/>
                  </a:cubicBezTo>
                  <a:cubicBezTo>
                    <a:pt x="148" y="117"/>
                    <a:pt x="151" y="118"/>
                    <a:pt x="152" y="117"/>
                  </a:cubicBezTo>
                  <a:cubicBezTo>
                    <a:pt x="154" y="116"/>
                    <a:pt x="155" y="116"/>
                    <a:pt x="157" y="116"/>
                  </a:cubicBezTo>
                  <a:cubicBezTo>
                    <a:pt x="159" y="116"/>
                    <a:pt x="160" y="119"/>
                    <a:pt x="162" y="118"/>
                  </a:cubicBezTo>
                  <a:cubicBezTo>
                    <a:pt x="165" y="116"/>
                    <a:pt x="166" y="118"/>
                    <a:pt x="168" y="119"/>
                  </a:cubicBezTo>
                  <a:cubicBezTo>
                    <a:pt x="170" y="120"/>
                    <a:pt x="171" y="118"/>
                    <a:pt x="172" y="118"/>
                  </a:cubicBezTo>
                  <a:cubicBezTo>
                    <a:pt x="173" y="117"/>
                    <a:pt x="176" y="119"/>
                    <a:pt x="176" y="120"/>
                  </a:cubicBezTo>
                  <a:cubicBezTo>
                    <a:pt x="177" y="121"/>
                    <a:pt x="178" y="120"/>
                    <a:pt x="177" y="119"/>
                  </a:cubicBezTo>
                  <a:cubicBezTo>
                    <a:pt x="177" y="119"/>
                    <a:pt x="176" y="118"/>
                    <a:pt x="175" y="118"/>
                  </a:cubicBezTo>
                  <a:cubicBezTo>
                    <a:pt x="174" y="117"/>
                    <a:pt x="176" y="117"/>
                    <a:pt x="176" y="117"/>
                  </a:cubicBezTo>
                  <a:cubicBezTo>
                    <a:pt x="175" y="115"/>
                    <a:pt x="175" y="114"/>
                    <a:pt x="173" y="115"/>
                  </a:cubicBezTo>
                  <a:cubicBezTo>
                    <a:pt x="173" y="115"/>
                    <a:pt x="169" y="115"/>
                    <a:pt x="171" y="113"/>
                  </a:cubicBezTo>
                  <a:cubicBezTo>
                    <a:pt x="173" y="113"/>
                    <a:pt x="174" y="114"/>
                    <a:pt x="175" y="114"/>
                  </a:cubicBezTo>
                  <a:cubicBezTo>
                    <a:pt x="178" y="113"/>
                    <a:pt x="180" y="113"/>
                    <a:pt x="183" y="113"/>
                  </a:cubicBezTo>
                  <a:cubicBezTo>
                    <a:pt x="184" y="113"/>
                    <a:pt x="183" y="113"/>
                    <a:pt x="184" y="114"/>
                  </a:cubicBezTo>
                  <a:cubicBezTo>
                    <a:pt x="184" y="114"/>
                    <a:pt x="185" y="114"/>
                    <a:pt x="186" y="113"/>
                  </a:cubicBezTo>
                  <a:cubicBezTo>
                    <a:pt x="188" y="113"/>
                    <a:pt x="190" y="113"/>
                    <a:pt x="192" y="113"/>
                  </a:cubicBezTo>
                  <a:cubicBezTo>
                    <a:pt x="194" y="113"/>
                    <a:pt x="194" y="115"/>
                    <a:pt x="196" y="116"/>
                  </a:cubicBezTo>
                  <a:cubicBezTo>
                    <a:pt x="198" y="118"/>
                    <a:pt x="200" y="116"/>
                    <a:pt x="202" y="115"/>
                  </a:cubicBezTo>
                  <a:cubicBezTo>
                    <a:pt x="203" y="115"/>
                    <a:pt x="209" y="121"/>
                    <a:pt x="209" y="122"/>
                  </a:cubicBezTo>
                  <a:cubicBezTo>
                    <a:pt x="210" y="123"/>
                    <a:pt x="208" y="125"/>
                    <a:pt x="209" y="126"/>
                  </a:cubicBezTo>
                  <a:cubicBezTo>
                    <a:pt x="210" y="128"/>
                    <a:pt x="209" y="128"/>
                    <a:pt x="210" y="130"/>
                  </a:cubicBezTo>
                  <a:cubicBezTo>
                    <a:pt x="210" y="131"/>
                    <a:pt x="211" y="132"/>
                    <a:pt x="211" y="132"/>
                  </a:cubicBezTo>
                  <a:cubicBezTo>
                    <a:pt x="212" y="132"/>
                    <a:pt x="212" y="133"/>
                    <a:pt x="213" y="133"/>
                  </a:cubicBezTo>
                  <a:cubicBezTo>
                    <a:pt x="214" y="134"/>
                    <a:pt x="213" y="136"/>
                    <a:pt x="214" y="137"/>
                  </a:cubicBezTo>
                  <a:cubicBezTo>
                    <a:pt x="215" y="138"/>
                    <a:pt x="216" y="138"/>
                    <a:pt x="217" y="140"/>
                  </a:cubicBezTo>
                  <a:cubicBezTo>
                    <a:pt x="219" y="143"/>
                    <a:pt x="218" y="140"/>
                    <a:pt x="220" y="141"/>
                  </a:cubicBezTo>
                  <a:cubicBezTo>
                    <a:pt x="220" y="141"/>
                    <a:pt x="220" y="143"/>
                    <a:pt x="220" y="143"/>
                  </a:cubicBezTo>
                  <a:cubicBezTo>
                    <a:pt x="221" y="143"/>
                    <a:pt x="222" y="136"/>
                    <a:pt x="222" y="135"/>
                  </a:cubicBezTo>
                  <a:cubicBezTo>
                    <a:pt x="222" y="132"/>
                    <a:pt x="221" y="130"/>
                    <a:pt x="220" y="126"/>
                  </a:cubicBezTo>
                  <a:cubicBezTo>
                    <a:pt x="218" y="123"/>
                    <a:pt x="218" y="120"/>
                    <a:pt x="217" y="117"/>
                  </a:cubicBezTo>
                  <a:cubicBezTo>
                    <a:pt x="215" y="115"/>
                    <a:pt x="214" y="111"/>
                    <a:pt x="215" y="108"/>
                  </a:cubicBezTo>
                  <a:cubicBezTo>
                    <a:pt x="216" y="105"/>
                    <a:pt x="218" y="103"/>
                    <a:pt x="221" y="101"/>
                  </a:cubicBezTo>
                  <a:cubicBezTo>
                    <a:pt x="222" y="100"/>
                    <a:pt x="223" y="100"/>
                    <a:pt x="224" y="99"/>
                  </a:cubicBezTo>
                  <a:cubicBezTo>
                    <a:pt x="225" y="98"/>
                    <a:pt x="226" y="96"/>
                    <a:pt x="227" y="96"/>
                  </a:cubicBezTo>
                  <a:cubicBezTo>
                    <a:pt x="229" y="94"/>
                    <a:pt x="232" y="94"/>
                    <a:pt x="234" y="92"/>
                  </a:cubicBezTo>
                  <a:cubicBezTo>
                    <a:pt x="235" y="91"/>
                    <a:pt x="236" y="89"/>
                    <a:pt x="238" y="89"/>
                  </a:cubicBezTo>
                  <a:cubicBezTo>
                    <a:pt x="238" y="89"/>
                    <a:pt x="242" y="89"/>
                    <a:pt x="241" y="87"/>
                  </a:cubicBezTo>
                  <a:cubicBezTo>
                    <a:pt x="241" y="87"/>
                    <a:pt x="238" y="88"/>
                    <a:pt x="238" y="88"/>
                  </a:cubicBezTo>
                  <a:cubicBezTo>
                    <a:pt x="238" y="87"/>
                    <a:pt x="240" y="88"/>
                    <a:pt x="239" y="86"/>
                  </a:cubicBezTo>
                  <a:cubicBezTo>
                    <a:pt x="239" y="86"/>
                    <a:pt x="238" y="85"/>
                    <a:pt x="239" y="85"/>
                  </a:cubicBezTo>
                  <a:cubicBezTo>
                    <a:pt x="239" y="84"/>
                    <a:pt x="239" y="85"/>
                    <a:pt x="240" y="84"/>
                  </a:cubicBezTo>
                  <a:cubicBezTo>
                    <a:pt x="239" y="85"/>
                    <a:pt x="241" y="86"/>
                    <a:pt x="241" y="85"/>
                  </a:cubicBezTo>
                  <a:cubicBezTo>
                    <a:pt x="242" y="85"/>
                    <a:pt x="245" y="83"/>
                    <a:pt x="244" y="82"/>
                  </a:cubicBezTo>
                  <a:cubicBezTo>
                    <a:pt x="244" y="83"/>
                    <a:pt x="238" y="82"/>
                    <a:pt x="239" y="81"/>
                  </a:cubicBezTo>
                  <a:cubicBezTo>
                    <a:pt x="239" y="80"/>
                    <a:pt x="240" y="82"/>
                    <a:pt x="241" y="81"/>
                  </a:cubicBezTo>
                  <a:cubicBezTo>
                    <a:pt x="241" y="81"/>
                    <a:pt x="243" y="80"/>
                    <a:pt x="243" y="80"/>
                  </a:cubicBezTo>
                  <a:cubicBezTo>
                    <a:pt x="243" y="80"/>
                    <a:pt x="242" y="79"/>
                    <a:pt x="242" y="78"/>
                  </a:cubicBezTo>
                  <a:cubicBezTo>
                    <a:pt x="243" y="77"/>
                    <a:pt x="243" y="76"/>
                    <a:pt x="241" y="76"/>
                  </a:cubicBezTo>
                  <a:cubicBezTo>
                    <a:pt x="241" y="76"/>
                    <a:pt x="237" y="74"/>
                    <a:pt x="237" y="74"/>
                  </a:cubicBezTo>
                  <a:cubicBezTo>
                    <a:pt x="238" y="73"/>
                    <a:pt x="239" y="74"/>
                    <a:pt x="240" y="74"/>
                  </a:cubicBezTo>
                  <a:cubicBezTo>
                    <a:pt x="241" y="73"/>
                    <a:pt x="239" y="71"/>
                    <a:pt x="238" y="71"/>
                  </a:cubicBezTo>
                  <a:cubicBezTo>
                    <a:pt x="237" y="70"/>
                    <a:pt x="236" y="69"/>
                    <a:pt x="236" y="68"/>
                  </a:cubicBezTo>
                  <a:cubicBezTo>
                    <a:pt x="235" y="67"/>
                    <a:pt x="238" y="65"/>
                    <a:pt x="237" y="64"/>
                  </a:cubicBezTo>
                  <a:cubicBezTo>
                    <a:pt x="238" y="65"/>
                    <a:pt x="237" y="66"/>
                    <a:pt x="237" y="67"/>
                  </a:cubicBezTo>
                  <a:cubicBezTo>
                    <a:pt x="237" y="67"/>
                    <a:pt x="239" y="69"/>
                    <a:pt x="239" y="69"/>
                  </a:cubicBezTo>
                  <a:cubicBezTo>
                    <a:pt x="241" y="67"/>
                    <a:pt x="239" y="62"/>
                    <a:pt x="242" y="61"/>
                  </a:cubicBezTo>
                  <a:cubicBezTo>
                    <a:pt x="241" y="61"/>
                    <a:pt x="241" y="66"/>
                    <a:pt x="242" y="67"/>
                  </a:cubicBezTo>
                  <a:cubicBezTo>
                    <a:pt x="242" y="69"/>
                    <a:pt x="244" y="69"/>
                    <a:pt x="244" y="71"/>
                  </a:cubicBezTo>
                  <a:cubicBezTo>
                    <a:pt x="244" y="72"/>
                    <a:pt x="241" y="74"/>
                    <a:pt x="242" y="75"/>
                  </a:cubicBezTo>
                  <a:cubicBezTo>
                    <a:pt x="242" y="75"/>
                    <a:pt x="248" y="69"/>
                    <a:pt x="247" y="67"/>
                  </a:cubicBezTo>
                  <a:cubicBezTo>
                    <a:pt x="247" y="65"/>
                    <a:pt x="245" y="64"/>
                    <a:pt x="245" y="62"/>
                  </a:cubicBezTo>
                  <a:cubicBezTo>
                    <a:pt x="244" y="61"/>
                    <a:pt x="245" y="58"/>
                    <a:pt x="247" y="59"/>
                  </a:cubicBezTo>
                  <a:cubicBezTo>
                    <a:pt x="246" y="58"/>
                    <a:pt x="245" y="61"/>
                    <a:pt x="246" y="62"/>
                  </a:cubicBezTo>
                  <a:cubicBezTo>
                    <a:pt x="248" y="64"/>
                    <a:pt x="248" y="65"/>
                    <a:pt x="250" y="62"/>
                  </a:cubicBezTo>
                  <a:cubicBezTo>
                    <a:pt x="251" y="61"/>
                    <a:pt x="253" y="58"/>
                    <a:pt x="252" y="56"/>
                  </a:cubicBezTo>
                  <a:cubicBezTo>
                    <a:pt x="252" y="56"/>
                    <a:pt x="251" y="55"/>
                    <a:pt x="252" y="54"/>
                  </a:cubicBezTo>
                  <a:cubicBezTo>
                    <a:pt x="252" y="54"/>
                    <a:pt x="253" y="52"/>
                    <a:pt x="253" y="52"/>
                  </a:cubicBezTo>
                  <a:cubicBezTo>
                    <a:pt x="253" y="52"/>
                    <a:pt x="253" y="54"/>
                    <a:pt x="253" y="54"/>
                  </a:cubicBezTo>
                  <a:cubicBezTo>
                    <a:pt x="253" y="54"/>
                    <a:pt x="258" y="51"/>
                    <a:pt x="260" y="51"/>
                  </a:cubicBezTo>
                  <a:cubicBezTo>
                    <a:pt x="261" y="50"/>
                    <a:pt x="263" y="51"/>
                    <a:pt x="264" y="51"/>
                  </a:cubicBezTo>
                  <a:cubicBezTo>
                    <a:pt x="266" y="50"/>
                    <a:pt x="265" y="49"/>
                    <a:pt x="265" y="48"/>
                  </a:cubicBezTo>
                  <a:cubicBezTo>
                    <a:pt x="266" y="48"/>
                    <a:pt x="266" y="50"/>
                    <a:pt x="267" y="50"/>
                  </a:cubicBezTo>
                  <a:cubicBezTo>
                    <a:pt x="267" y="50"/>
                    <a:pt x="269" y="49"/>
                    <a:pt x="269" y="49"/>
                  </a:cubicBezTo>
                  <a:cubicBezTo>
                    <a:pt x="271" y="51"/>
                    <a:pt x="275" y="46"/>
                    <a:pt x="272" y="46"/>
                  </a:cubicBezTo>
                  <a:cubicBezTo>
                    <a:pt x="272" y="46"/>
                    <a:pt x="272" y="48"/>
                    <a:pt x="271" y="48"/>
                  </a:cubicBezTo>
                  <a:cubicBezTo>
                    <a:pt x="270" y="48"/>
                    <a:pt x="268" y="44"/>
                    <a:pt x="268" y="44"/>
                  </a:cubicBezTo>
                  <a:cubicBezTo>
                    <a:pt x="269" y="43"/>
                    <a:pt x="268" y="42"/>
                    <a:pt x="269" y="41"/>
                  </a:cubicBezTo>
                  <a:cubicBezTo>
                    <a:pt x="270" y="39"/>
                    <a:pt x="271" y="37"/>
                    <a:pt x="272" y="36"/>
                  </a:cubicBezTo>
                  <a:cubicBezTo>
                    <a:pt x="273" y="36"/>
                    <a:pt x="274" y="35"/>
                    <a:pt x="274" y="35"/>
                  </a:cubicBezTo>
                  <a:cubicBezTo>
                    <a:pt x="276" y="36"/>
                    <a:pt x="277" y="33"/>
                    <a:pt x="278" y="32"/>
                  </a:cubicBezTo>
                  <a:cubicBezTo>
                    <a:pt x="278" y="32"/>
                    <a:pt x="280" y="33"/>
                    <a:pt x="281" y="32"/>
                  </a:cubicBezTo>
                  <a:cubicBezTo>
                    <a:pt x="283" y="31"/>
                    <a:pt x="285" y="31"/>
                    <a:pt x="286" y="30"/>
                  </a:cubicBezTo>
                  <a:cubicBezTo>
                    <a:pt x="287" y="30"/>
                    <a:pt x="289" y="29"/>
                    <a:pt x="288" y="28"/>
                  </a:cubicBezTo>
                  <a:cubicBezTo>
                    <a:pt x="286" y="26"/>
                    <a:pt x="286" y="25"/>
                    <a:pt x="285" y="24"/>
                  </a:cubicBezTo>
                  <a:cubicBezTo>
                    <a:pt x="281" y="23"/>
                    <a:pt x="287" y="14"/>
                    <a:pt x="281" y="14"/>
                  </a:cubicBezTo>
                  <a:cubicBezTo>
                    <a:pt x="280" y="13"/>
                    <a:pt x="279" y="15"/>
                    <a:pt x="278" y="14"/>
                  </a:cubicBezTo>
                  <a:cubicBezTo>
                    <a:pt x="277" y="13"/>
                    <a:pt x="277" y="12"/>
                    <a:pt x="276" y="13"/>
                  </a:cubicBezTo>
                  <a:cubicBezTo>
                    <a:pt x="275" y="14"/>
                    <a:pt x="274" y="16"/>
                    <a:pt x="273" y="17"/>
                  </a:cubicBezTo>
                  <a:cubicBezTo>
                    <a:pt x="272" y="18"/>
                    <a:pt x="272" y="20"/>
                    <a:pt x="271" y="21"/>
                  </a:cubicBezTo>
                  <a:cubicBezTo>
                    <a:pt x="271" y="23"/>
                    <a:pt x="270" y="26"/>
                    <a:pt x="268" y="26"/>
                  </a:cubicBezTo>
                  <a:cubicBezTo>
                    <a:pt x="266" y="26"/>
                    <a:pt x="266" y="28"/>
                    <a:pt x="264" y="28"/>
                  </a:cubicBezTo>
                  <a:cubicBezTo>
                    <a:pt x="259" y="28"/>
                    <a:pt x="254" y="28"/>
                    <a:pt x="249" y="28"/>
                  </a:cubicBezTo>
                  <a:cubicBezTo>
                    <a:pt x="247" y="28"/>
                    <a:pt x="247" y="28"/>
                    <a:pt x="246" y="29"/>
                  </a:cubicBezTo>
                  <a:cubicBezTo>
                    <a:pt x="245" y="31"/>
                    <a:pt x="241" y="33"/>
                    <a:pt x="241" y="34"/>
                  </a:cubicBezTo>
                  <a:cubicBezTo>
                    <a:pt x="242" y="37"/>
                    <a:pt x="239" y="39"/>
                    <a:pt x="237" y="39"/>
                  </a:cubicBezTo>
                  <a:cubicBezTo>
                    <a:pt x="235" y="39"/>
                    <a:pt x="234" y="38"/>
                    <a:pt x="232" y="38"/>
                  </a:cubicBezTo>
                  <a:cubicBezTo>
                    <a:pt x="230" y="38"/>
                    <a:pt x="228" y="39"/>
                    <a:pt x="227" y="39"/>
                  </a:cubicBezTo>
                  <a:cubicBezTo>
                    <a:pt x="227" y="39"/>
                    <a:pt x="227" y="42"/>
                    <a:pt x="228" y="42"/>
                  </a:cubicBezTo>
                  <a:cubicBezTo>
                    <a:pt x="227" y="43"/>
                    <a:pt x="226" y="44"/>
                    <a:pt x="224" y="45"/>
                  </a:cubicBezTo>
                  <a:cubicBezTo>
                    <a:pt x="222" y="46"/>
                    <a:pt x="219" y="48"/>
                    <a:pt x="216" y="49"/>
                  </a:cubicBezTo>
                  <a:cubicBezTo>
                    <a:pt x="213" y="50"/>
                    <a:pt x="210" y="50"/>
                    <a:pt x="207" y="49"/>
                  </a:cubicBezTo>
                  <a:cubicBezTo>
                    <a:pt x="206" y="48"/>
                    <a:pt x="205" y="47"/>
                    <a:pt x="206" y="46"/>
                  </a:cubicBezTo>
                  <a:cubicBezTo>
                    <a:pt x="206" y="46"/>
                    <a:pt x="207" y="44"/>
                    <a:pt x="208" y="44"/>
                  </a:cubicBezTo>
                  <a:cubicBezTo>
                    <a:pt x="208" y="44"/>
                    <a:pt x="208" y="45"/>
                    <a:pt x="208" y="46"/>
                  </a:cubicBezTo>
                  <a:cubicBezTo>
                    <a:pt x="210" y="42"/>
                    <a:pt x="211" y="39"/>
                    <a:pt x="209" y="35"/>
                  </a:cubicBezTo>
                  <a:cubicBezTo>
                    <a:pt x="208" y="34"/>
                    <a:pt x="206" y="36"/>
                    <a:pt x="205" y="36"/>
                  </a:cubicBezTo>
                  <a:cubicBezTo>
                    <a:pt x="204" y="37"/>
                    <a:pt x="204" y="36"/>
                    <a:pt x="203" y="36"/>
                  </a:cubicBezTo>
                  <a:cubicBezTo>
                    <a:pt x="202" y="35"/>
                    <a:pt x="204" y="34"/>
                    <a:pt x="204" y="34"/>
                  </a:cubicBezTo>
                  <a:cubicBezTo>
                    <a:pt x="208" y="30"/>
                    <a:pt x="205" y="26"/>
                    <a:pt x="201" y="25"/>
                  </a:cubicBezTo>
                  <a:cubicBezTo>
                    <a:pt x="198" y="24"/>
                    <a:pt x="198" y="25"/>
                    <a:pt x="196" y="26"/>
                  </a:cubicBezTo>
                  <a:cubicBezTo>
                    <a:pt x="196" y="27"/>
                    <a:pt x="196" y="27"/>
                    <a:pt x="196" y="28"/>
                  </a:cubicBezTo>
                  <a:cubicBezTo>
                    <a:pt x="196" y="29"/>
                    <a:pt x="194" y="28"/>
                    <a:pt x="193" y="28"/>
                  </a:cubicBezTo>
                  <a:cubicBezTo>
                    <a:pt x="192" y="28"/>
                    <a:pt x="190" y="36"/>
                    <a:pt x="190" y="37"/>
                  </a:cubicBezTo>
                  <a:cubicBezTo>
                    <a:pt x="191" y="42"/>
                    <a:pt x="192" y="45"/>
                    <a:pt x="188" y="47"/>
                  </a:cubicBezTo>
                  <a:cubicBezTo>
                    <a:pt x="188" y="48"/>
                    <a:pt x="185" y="49"/>
                    <a:pt x="185" y="48"/>
                  </a:cubicBezTo>
                  <a:cubicBezTo>
                    <a:pt x="185" y="46"/>
                    <a:pt x="184" y="44"/>
                    <a:pt x="184" y="42"/>
                  </a:cubicBezTo>
                  <a:cubicBezTo>
                    <a:pt x="184" y="41"/>
                    <a:pt x="186" y="30"/>
                    <a:pt x="186" y="30"/>
                  </a:cubicBezTo>
                  <a:cubicBezTo>
                    <a:pt x="185" y="30"/>
                    <a:pt x="183" y="32"/>
                    <a:pt x="183" y="31"/>
                  </a:cubicBezTo>
                  <a:cubicBezTo>
                    <a:pt x="183" y="30"/>
                    <a:pt x="186" y="26"/>
                    <a:pt x="187" y="25"/>
                  </a:cubicBezTo>
                  <a:cubicBezTo>
                    <a:pt x="188" y="23"/>
                    <a:pt x="191" y="23"/>
                    <a:pt x="193" y="22"/>
                  </a:cubicBezTo>
                  <a:cubicBezTo>
                    <a:pt x="196" y="22"/>
                    <a:pt x="199" y="23"/>
                    <a:pt x="202" y="23"/>
                  </a:cubicBezTo>
                  <a:cubicBezTo>
                    <a:pt x="205" y="23"/>
                    <a:pt x="201" y="20"/>
                    <a:pt x="199" y="20"/>
                  </a:cubicBezTo>
                  <a:cubicBezTo>
                    <a:pt x="197" y="20"/>
                    <a:pt x="199" y="17"/>
                    <a:pt x="196" y="17"/>
                  </a:cubicBezTo>
                  <a:cubicBezTo>
                    <a:pt x="194" y="18"/>
                    <a:pt x="192" y="19"/>
                    <a:pt x="189" y="19"/>
                  </a:cubicBezTo>
                  <a:cubicBezTo>
                    <a:pt x="187" y="19"/>
                    <a:pt x="185" y="17"/>
                    <a:pt x="183" y="16"/>
                  </a:cubicBezTo>
                  <a:cubicBezTo>
                    <a:pt x="183" y="16"/>
                    <a:pt x="180" y="16"/>
                    <a:pt x="181" y="15"/>
                  </a:cubicBezTo>
                  <a:cubicBezTo>
                    <a:pt x="182" y="15"/>
                    <a:pt x="184" y="14"/>
                    <a:pt x="184" y="13"/>
                  </a:cubicBezTo>
                  <a:cubicBezTo>
                    <a:pt x="184" y="13"/>
                    <a:pt x="176" y="16"/>
                    <a:pt x="175" y="16"/>
                  </a:cubicBezTo>
                  <a:cubicBezTo>
                    <a:pt x="174" y="17"/>
                    <a:pt x="173" y="18"/>
                    <a:pt x="172" y="18"/>
                  </a:cubicBezTo>
                  <a:cubicBezTo>
                    <a:pt x="170" y="18"/>
                    <a:pt x="170" y="16"/>
                    <a:pt x="168" y="16"/>
                  </a:cubicBezTo>
                  <a:cubicBezTo>
                    <a:pt x="167" y="16"/>
                    <a:pt x="162" y="18"/>
                    <a:pt x="165" y="15"/>
                  </a:cubicBezTo>
                  <a:cubicBezTo>
                    <a:pt x="168" y="13"/>
                    <a:pt x="171" y="11"/>
                    <a:pt x="174" y="9"/>
                  </a:cubicBezTo>
                  <a:cubicBezTo>
                    <a:pt x="172" y="9"/>
                    <a:pt x="170" y="7"/>
                    <a:pt x="168" y="9"/>
                  </a:cubicBezTo>
                  <a:cubicBezTo>
                    <a:pt x="165" y="10"/>
                    <a:pt x="164" y="8"/>
                    <a:pt x="161" y="7"/>
                  </a:cubicBezTo>
                  <a:cubicBezTo>
                    <a:pt x="160" y="7"/>
                    <a:pt x="159" y="6"/>
                    <a:pt x="158" y="5"/>
                  </a:cubicBezTo>
                  <a:cubicBezTo>
                    <a:pt x="156" y="5"/>
                    <a:pt x="155" y="6"/>
                    <a:pt x="153" y="6"/>
                  </a:cubicBezTo>
                  <a:cubicBezTo>
                    <a:pt x="152" y="5"/>
                    <a:pt x="150" y="5"/>
                    <a:pt x="150" y="3"/>
                  </a:cubicBezTo>
                  <a:cubicBezTo>
                    <a:pt x="150" y="3"/>
                    <a:pt x="148" y="0"/>
                    <a:pt x="148" y="1"/>
                  </a:cubicBezTo>
                  <a:cubicBezTo>
                    <a:pt x="147" y="1"/>
                    <a:pt x="148" y="4"/>
                    <a:pt x="147" y="4"/>
                  </a:cubicBezTo>
                  <a:cubicBezTo>
                    <a:pt x="146" y="4"/>
                    <a:pt x="145" y="4"/>
                    <a:pt x="145" y="4"/>
                  </a:cubicBezTo>
                  <a:cubicBezTo>
                    <a:pt x="142" y="4"/>
                    <a:pt x="139" y="4"/>
                    <a:pt x="136" y="4"/>
                  </a:cubicBezTo>
                  <a:cubicBezTo>
                    <a:pt x="125" y="4"/>
                    <a:pt x="115" y="4"/>
                    <a:pt x="105" y="4"/>
                  </a:cubicBezTo>
                  <a:cubicBezTo>
                    <a:pt x="80" y="4"/>
                    <a:pt x="55" y="4"/>
                    <a:pt x="30" y="4"/>
                  </a:cubicBezTo>
                  <a:cubicBezTo>
                    <a:pt x="24" y="4"/>
                    <a:pt x="17" y="4"/>
                    <a:pt x="11" y="4"/>
                  </a:cubicBezTo>
                  <a:cubicBezTo>
                    <a:pt x="12" y="5"/>
                    <a:pt x="14" y="13"/>
                    <a:pt x="11" y="14"/>
                  </a:cubicBezTo>
                  <a:cubicBezTo>
                    <a:pt x="9" y="14"/>
                    <a:pt x="8" y="14"/>
                    <a:pt x="10" y="12"/>
                  </a:cubicBezTo>
                  <a:cubicBezTo>
                    <a:pt x="12" y="9"/>
                    <a:pt x="9" y="9"/>
                    <a:pt x="7" y="9"/>
                  </a:cubicBezTo>
                  <a:cubicBezTo>
                    <a:pt x="5" y="9"/>
                    <a:pt x="2" y="7"/>
                    <a:pt x="1" y="7"/>
                  </a:cubicBezTo>
                  <a:cubicBezTo>
                    <a:pt x="0" y="8"/>
                    <a:pt x="2" y="12"/>
                    <a:pt x="2" y="12"/>
                  </a:cubicBezTo>
                  <a:cubicBezTo>
                    <a:pt x="3" y="15"/>
                    <a:pt x="4" y="16"/>
                    <a:pt x="4" y="18"/>
                  </a:cubicBezTo>
                  <a:cubicBezTo>
                    <a:pt x="4" y="19"/>
                    <a:pt x="7" y="21"/>
                    <a:pt x="8" y="21"/>
                  </a:cubicBezTo>
                  <a:cubicBezTo>
                    <a:pt x="7" y="21"/>
                    <a:pt x="6" y="21"/>
                    <a:pt x="5" y="22"/>
                  </a:cubicBezTo>
                  <a:cubicBezTo>
                    <a:pt x="4" y="23"/>
                    <a:pt x="5" y="24"/>
                    <a:pt x="5" y="25"/>
                  </a:cubicBezTo>
                  <a:cubicBezTo>
                    <a:pt x="5" y="28"/>
                    <a:pt x="5" y="30"/>
                    <a:pt x="4" y="32"/>
                  </a:cubicBezTo>
                  <a:cubicBezTo>
                    <a:pt x="4" y="35"/>
                    <a:pt x="3" y="37"/>
                    <a:pt x="2" y="40"/>
                  </a:cubicBezTo>
                  <a:cubicBezTo>
                    <a:pt x="1" y="43"/>
                    <a:pt x="3" y="46"/>
                    <a:pt x="4" y="49"/>
                  </a:cubicBezTo>
                  <a:cubicBezTo>
                    <a:pt x="4" y="52"/>
                    <a:pt x="3" y="54"/>
                    <a:pt x="3" y="56"/>
                  </a:cubicBezTo>
                  <a:cubicBezTo>
                    <a:pt x="3" y="57"/>
                    <a:pt x="4" y="58"/>
                    <a:pt x="4" y="59"/>
                  </a:cubicBezTo>
                  <a:cubicBezTo>
                    <a:pt x="5" y="60"/>
                    <a:pt x="5" y="62"/>
                    <a:pt x="5" y="63"/>
                  </a:cubicBezTo>
                  <a:cubicBezTo>
                    <a:pt x="6" y="66"/>
                    <a:pt x="9" y="67"/>
                    <a:pt x="10" y="70"/>
                  </a:cubicBezTo>
                  <a:cubicBezTo>
                    <a:pt x="11" y="72"/>
                    <a:pt x="11" y="71"/>
                    <a:pt x="12" y="70"/>
                  </a:cubicBezTo>
                  <a:cubicBezTo>
                    <a:pt x="12" y="70"/>
                    <a:pt x="13" y="73"/>
                    <a:pt x="13" y="73"/>
                  </a:cubicBezTo>
                  <a:cubicBezTo>
                    <a:pt x="13" y="73"/>
                    <a:pt x="12" y="72"/>
                    <a:pt x="12" y="73"/>
                  </a:cubicBezTo>
                  <a:cubicBezTo>
                    <a:pt x="12" y="74"/>
                    <a:pt x="12" y="75"/>
                    <a:pt x="13" y="76"/>
                  </a:cubicBezTo>
                  <a:cubicBezTo>
                    <a:pt x="14" y="76"/>
                    <a:pt x="14" y="76"/>
                    <a:pt x="15" y="77"/>
                  </a:cubicBezTo>
                  <a:cubicBezTo>
                    <a:pt x="16" y="78"/>
                    <a:pt x="14" y="79"/>
                    <a:pt x="15" y="80"/>
                  </a:cubicBezTo>
                  <a:cubicBezTo>
                    <a:pt x="17" y="83"/>
                    <a:pt x="21" y="85"/>
                    <a:pt x="21" y="88"/>
                  </a:cubicBezTo>
                  <a:cubicBezTo>
                    <a:pt x="22" y="90"/>
                    <a:pt x="23" y="90"/>
                    <a:pt x="25" y="91"/>
                  </a:cubicBezTo>
                  <a:cubicBezTo>
                    <a:pt x="27" y="92"/>
                    <a:pt x="29" y="93"/>
                    <a:pt x="31" y="93"/>
                  </a:cubicBezTo>
                  <a:cubicBezTo>
                    <a:pt x="33" y="93"/>
                    <a:pt x="35" y="95"/>
                    <a:pt x="36" y="96"/>
                  </a:cubicBezTo>
                  <a:cubicBezTo>
                    <a:pt x="36" y="97"/>
                    <a:pt x="40" y="101"/>
                    <a:pt x="39" y="102"/>
                  </a:cubicBezTo>
                  <a:cubicBezTo>
                    <a:pt x="43" y="101"/>
                    <a:pt x="48" y="100"/>
                    <a:pt x="52" y="101"/>
                  </a:cubicBezTo>
                  <a:cubicBezTo>
                    <a:pt x="58" y="103"/>
                    <a:pt x="63" y="106"/>
                    <a:pt x="68" y="108"/>
                  </a:cubicBezTo>
                  <a:close/>
                </a:path>
              </a:pathLst>
            </a:custGeom>
            <a:solidFill>
              <a:schemeClr val="accent6">
                <a:lumMod val="75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441" name="Freeform 642">
              <a:extLst>
                <a:ext uri="{FF2B5EF4-FFF2-40B4-BE49-F238E27FC236}">
                  <a16:creationId xmlns:a16="http://schemas.microsoft.com/office/drawing/2014/main" id="{D1490C83-FDA0-84F3-E29D-B0C46D12E3E3}"/>
                </a:ext>
              </a:extLst>
            </p:cNvPr>
            <p:cNvSpPr>
              <a:spLocks/>
            </p:cNvSpPr>
            <p:nvPr/>
          </p:nvSpPr>
          <p:spPr bwMode="auto">
            <a:xfrm>
              <a:off x="4837410" y="2454721"/>
              <a:ext cx="1678064" cy="912721"/>
            </a:xfrm>
            <a:custGeom>
              <a:avLst/>
              <a:gdLst>
                <a:gd name="T0" fmla="*/ 255 w 427"/>
                <a:gd name="T1" fmla="*/ 181 h 219"/>
                <a:gd name="T2" fmla="*/ 299 w 427"/>
                <a:gd name="T3" fmla="*/ 195 h 219"/>
                <a:gd name="T4" fmla="*/ 296 w 427"/>
                <a:gd name="T5" fmla="*/ 215 h 219"/>
                <a:gd name="T6" fmla="*/ 332 w 427"/>
                <a:gd name="T7" fmla="*/ 200 h 219"/>
                <a:gd name="T8" fmla="*/ 366 w 427"/>
                <a:gd name="T9" fmla="*/ 196 h 219"/>
                <a:gd name="T10" fmla="*/ 383 w 427"/>
                <a:gd name="T11" fmla="*/ 200 h 219"/>
                <a:gd name="T12" fmla="*/ 391 w 427"/>
                <a:gd name="T13" fmla="*/ 201 h 219"/>
                <a:gd name="T14" fmla="*/ 380 w 427"/>
                <a:gd name="T15" fmla="*/ 188 h 219"/>
                <a:gd name="T16" fmla="*/ 382 w 427"/>
                <a:gd name="T17" fmla="*/ 176 h 219"/>
                <a:gd name="T18" fmla="*/ 354 w 427"/>
                <a:gd name="T19" fmla="*/ 180 h 219"/>
                <a:gd name="T20" fmla="*/ 414 w 427"/>
                <a:gd name="T21" fmla="*/ 160 h 219"/>
                <a:gd name="T22" fmla="*/ 417 w 427"/>
                <a:gd name="T23" fmla="*/ 144 h 219"/>
                <a:gd name="T24" fmla="*/ 415 w 427"/>
                <a:gd name="T25" fmla="*/ 139 h 219"/>
                <a:gd name="T26" fmla="*/ 394 w 427"/>
                <a:gd name="T27" fmla="*/ 126 h 219"/>
                <a:gd name="T28" fmla="*/ 390 w 427"/>
                <a:gd name="T29" fmla="*/ 110 h 219"/>
                <a:gd name="T30" fmla="*/ 378 w 427"/>
                <a:gd name="T31" fmla="*/ 104 h 219"/>
                <a:gd name="T32" fmla="*/ 364 w 427"/>
                <a:gd name="T33" fmla="*/ 112 h 219"/>
                <a:gd name="T34" fmla="*/ 356 w 427"/>
                <a:gd name="T35" fmla="*/ 107 h 219"/>
                <a:gd name="T36" fmla="*/ 342 w 427"/>
                <a:gd name="T37" fmla="*/ 85 h 219"/>
                <a:gd name="T38" fmla="*/ 314 w 427"/>
                <a:gd name="T39" fmla="*/ 91 h 219"/>
                <a:gd name="T40" fmla="*/ 320 w 427"/>
                <a:gd name="T41" fmla="*/ 116 h 219"/>
                <a:gd name="T42" fmla="*/ 306 w 427"/>
                <a:gd name="T43" fmla="*/ 159 h 219"/>
                <a:gd name="T44" fmla="*/ 292 w 427"/>
                <a:gd name="T45" fmla="*/ 135 h 219"/>
                <a:gd name="T46" fmla="*/ 250 w 427"/>
                <a:gd name="T47" fmla="*/ 119 h 219"/>
                <a:gd name="T48" fmla="*/ 237 w 427"/>
                <a:gd name="T49" fmla="*/ 86 h 219"/>
                <a:gd name="T50" fmla="*/ 246 w 427"/>
                <a:gd name="T51" fmla="*/ 77 h 219"/>
                <a:gd name="T52" fmla="*/ 246 w 427"/>
                <a:gd name="T53" fmla="*/ 70 h 219"/>
                <a:gd name="T54" fmla="*/ 263 w 427"/>
                <a:gd name="T55" fmla="*/ 58 h 219"/>
                <a:gd name="T56" fmla="*/ 276 w 427"/>
                <a:gd name="T57" fmla="*/ 48 h 219"/>
                <a:gd name="T58" fmla="*/ 293 w 427"/>
                <a:gd name="T59" fmla="*/ 36 h 219"/>
                <a:gd name="T60" fmla="*/ 276 w 427"/>
                <a:gd name="T61" fmla="*/ 23 h 219"/>
                <a:gd name="T62" fmla="*/ 262 w 427"/>
                <a:gd name="T63" fmla="*/ 35 h 219"/>
                <a:gd name="T64" fmla="*/ 252 w 427"/>
                <a:gd name="T65" fmla="*/ 23 h 219"/>
                <a:gd name="T66" fmla="*/ 241 w 427"/>
                <a:gd name="T67" fmla="*/ 10 h 219"/>
                <a:gd name="T68" fmla="*/ 223 w 427"/>
                <a:gd name="T69" fmla="*/ 6 h 219"/>
                <a:gd name="T70" fmla="*/ 232 w 427"/>
                <a:gd name="T71" fmla="*/ 27 h 219"/>
                <a:gd name="T72" fmla="*/ 226 w 427"/>
                <a:gd name="T73" fmla="*/ 40 h 219"/>
                <a:gd name="T74" fmla="*/ 218 w 427"/>
                <a:gd name="T75" fmla="*/ 37 h 219"/>
                <a:gd name="T76" fmla="*/ 164 w 427"/>
                <a:gd name="T77" fmla="*/ 29 h 219"/>
                <a:gd name="T78" fmla="*/ 166 w 427"/>
                <a:gd name="T79" fmla="*/ 41 h 219"/>
                <a:gd name="T80" fmla="*/ 160 w 427"/>
                <a:gd name="T81" fmla="*/ 40 h 219"/>
                <a:gd name="T82" fmla="*/ 133 w 427"/>
                <a:gd name="T83" fmla="*/ 30 h 219"/>
                <a:gd name="T84" fmla="*/ 83 w 427"/>
                <a:gd name="T85" fmla="*/ 23 h 219"/>
                <a:gd name="T86" fmla="*/ 71 w 427"/>
                <a:gd name="T87" fmla="*/ 18 h 219"/>
                <a:gd name="T88" fmla="*/ 50 w 427"/>
                <a:gd name="T89" fmla="*/ 24 h 219"/>
                <a:gd name="T90" fmla="*/ 49 w 427"/>
                <a:gd name="T91" fmla="*/ 22 h 219"/>
                <a:gd name="T92" fmla="*/ 29 w 427"/>
                <a:gd name="T93" fmla="*/ 23 h 219"/>
                <a:gd name="T94" fmla="*/ 21 w 427"/>
                <a:gd name="T95" fmla="*/ 28 h 219"/>
                <a:gd name="T96" fmla="*/ 3 w 427"/>
                <a:gd name="T97" fmla="*/ 97 h 219"/>
                <a:gd name="T98" fmla="*/ 40 w 427"/>
                <a:gd name="T99" fmla="*/ 116 h 219"/>
                <a:gd name="T100" fmla="*/ 53 w 427"/>
                <a:gd name="T101" fmla="*/ 141 h 219"/>
                <a:gd name="T102" fmla="*/ 62 w 427"/>
                <a:gd name="T103" fmla="*/ 150 h 219"/>
                <a:gd name="T104" fmla="*/ 67 w 427"/>
                <a:gd name="T105" fmla="*/ 160 h 219"/>
                <a:gd name="T106" fmla="*/ 80 w 427"/>
                <a:gd name="T107" fmla="*/ 166 h 219"/>
                <a:gd name="T108" fmla="*/ 133 w 427"/>
                <a:gd name="T109" fmla="*/ 176 h 219"/>
                <a:gd name="T110" fmla="*/ 97 w 427"/>
                <a:gd name="T111" fmla="*/ 57 h 219"/>
                <a:gd name="T112" fmla="*/ 87 w 427"/>
                <a:gd name="T113" fmla="*/ 51 h 219"/>
                <a:gd name="T114" fmla="*/ 113 w 427"/>
                <a:gd name="T115" fmla="*/ 49 h 219"/>
                <a:gd name="T116" fmla="*/ 142 w 427"/>
                <a:gd name="T117" fmla="*/ 85 h 219"/>
                <a:gd name="T118" fmla="*/ 131 w 427"/>
                <a:gd name="T119" fmla="*/ 85 h 219"/>
                <a:gd name="T120" fmla="*/ 160 w 427"/>
                <a:gd name="T121" fmla="*/ 78 h 219"/>
                <a:gd name="T122" fmla="*/ 210 w 427"/>
                <a:gd name="T123" fmla="*/ 150 h 219"/>
                <a:gd name="T124" fmla="*/ 222 w 427"/>
                <a:gd name="T125" fmla="*/ 165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27" h="219">
                  <a:moveTo>
                    <a:pt x="229" y="174"/>
                  </a:moveTo>
                  <a:cubicBezTo>
                    <a:pt x="229" y="174"/>
                    <a:pt x="229" y="173"/>
                    <a:pt x="229" y="173"/>
                  </a:cubicBezTo>
                  <a:cubicBezTo>
                    <a:pt x="229" y="173"/>
                    <a:pt x="232" y="177"/>
                    <a:pt x="232" y="177"/>
                  </a:cubicBezTo>
                  <a:cubicBezTo>
                    <a:pt x="234" y="177"/>
                    <a:pt x="235" y="178"/>
                    <a:pt x="236" y="178"/>
                  </a:cubicBezTo>
                  <a:cubicBezTo>
                    <a:pt x="238" y="178"/>
                    <a:pt x="238" y="177"/>
                    <a:pt x="239" y="178"/>
                  </a:cubicBezTo>
                  <a:cubicBezTo>
                    <a:pt x="242" y="179"/>
                    <a:pt x="244" y="180"/>
                    <a:pt x="246" y="181"/>
                  </a:cubicBezTo>
                  <a:cubicBezTo>
                    <a:pt x="247" y="182"/>
                    <a:pt x="248" y="181"/>
                    <a:pt x="249" y="181"/>
                  </a:cubicBezTo>
                  <a:cubicBezTo>
                    <a:pt x="250" y="180"/>
                    <a:pt x="251" y="180"/>
                    <a:pt x="252" y="180"/>
                  </a:cubicBezTo>
                  <a:cubicBezTo>
                    <a:pt x="253" y="180"/>
                    <a:pt x="254" y="181"/>
                    <a:pt x="255" y="181"/>
                  </a:cubicBezTo>
                  <a:cubicBezTo>
                    <a:pt x="257" y="181"/>
                    <a:pt x="258" y="180"/>
                    <a:pt x="259" y="179"/>
                  </a:cubicBezTo>
                  <a:cubicBezTo>
                    <a:pt x="260" y="178"/>
                    <a:pt x="263" y="175"/>
                    <a:pt x="264" y="175"/>
                  </a:cubicBezTo>
                  <a:cubicBezTo>
                    <a:pt x="264" y="175"/>
                    <a:pt x="265" y="176"/>
                    <a:pt x="265" y="176"/>
                  </a:cubicBezTo>
                  <a:cubicBezTo>
                    <a:pt x="267" y="176"/>
                    <a:pt x="268" y="176"/>
                    <a:pt x="269" y="176"/>
                  </a:cubicBezTo>
                  <a:cubicBezTo>
                    <a:pt x="273" y="176"/>
                    <a:pt x="272" y="179"/>
                    <a:pt x="274" y="181"/>
                  </a:cubicBezTo>
                  <a:cubicBezTo>
                    <a:pt x="275" y="182"/>
                    <a:pt x="279" y="181"/>
                    <a:pt x="279" y="183"/>
                  </a:cubicBezTo>
                  <a:cubicBezTo>
                    <a:pt x="279" y="185"/>
                    <a:pt x="280" y="187"/>
                    <a:pt x="281" y="189"/>
                  </a:cubicBezTo>
                  <a:cubicBezTo>
                    <a:pt x="281" y="194"/>
                    <a:pt x="290" y="193"/>
                    <a:pt x="293" y="194"/>
                  </a:cubicBezTo>
                  <a:cubicBezTo>
                    <a:pt x="295" y="194"/>
                    <a:pt x="298" y="194"/>
                    <a:pt x="299" y="195"/>
                  </a:cubicBezTo>
                  <a:cubicBezTo>
                    <a:pt x="300" y="196"/>
                    <a:pt x="305" y="201"/>
                    <a:pt x="304" y="201"/>
                  </a:cubicBezTo>
                  <a:cubicBezTo>
                    <a:pt x="302" y="203"/>
                    <a:pt x="302" y="203"/>
                    <a:pt x="300" y="202"/>
                  </a:cubicBezTo>
                  <a:cubicBezTo>
                    <a:pt x="299" y="201"/>
                    <a:pt x="295" y="199"/>
                    <a:pt x="295" y="199"/>
                  </a:cubicBezTo>
                  <a:cubicBezTo>
                    <a:pt x="295" y="200"/>
                    <a:pt x="298" y="201"/>
                    <a:pt x="297" y="203"/>
                  </a:cubicBezTo>
                  <a:cubicBezTo>
                    <a:pt x="296" y="204"/>
                    <a:pt x="295" y="206"/>
                    <a:pt x="295" y="207"/>
                  </a:cubicBezTo>
                  <a:cubicBezTo>
                    <a:pt x="295" y="209"/>
                    <a:pt x="295" y="210"/>
                    <a:pt x="294" y="211"/>
                  </a:cubicBezTo>
                  <a:cubicBezTo>
                    <a:pt x="294" y="212"/>
                    <a:pt x="291" y="213"/>
                    <a:pt x="291" y="213"/>
                  </a:cubicBezTo>
                  <a:cubicBezTo>
                    <a:pt x="290" y="214"/>
                    <a:pt x="287" y="219"/>
                    <a:pt x="291" y="219"/>
                  </a:cubicBezTo>
                  <a:cubicBezTo>
                    <a:pt x="292" y="219"/>
                    <a:pt x="294" y="217"/>
                    <a:pt x="296" y="215"/>
                  </a:cubicBezTo>
                  <a:cubicBezTo>
                    <a:pt x="298" y="214"/>
                    <a:pt x="299" y="216"/>
                    <a:pt x="301" y="215"/>
                  </a:cubicBezTo>
                  <a:cubicBezTo>
                    <a:pt x="304" y="215"/>
                    <a:pt x="305" y="213"/>
                    <a:pt x="308" y="213"/>
                  </a:cubicBezTo>
                  <a:cubicBezTo>
                    <a:pt x="308" y="211"/>
                    <a:pt x="308" y="212"/>
                    <a:pt x="306" y="211"/>
                  </a:cubicBezTo>
                  <a:cubicBezTo>
                    <a:pt x="305" y="211"/>
                    <a:pt x="305" y="210"/>
                    <a:pt x="306" y="210"/>
                  </a:cubicBezTo>
                  <a:cubicBezTo>
                    <a:pt x="307" y="208"/>
                    <a:pt x="308" y="207"/>
                    <a:pt x="311" y="207"/>
                  </a:cubicBezTo>
                  <a:cubicBezTo>
                    <a:pt x="312" y="207"/>
                    <a:pt x="315" y="205"/>
                    <a:pt x="317" y="206"/>
                  </a:cubicBezTo>
                  <a:cubicBezTo>
                    <a:pt x="319" y="207"/>
                    <a:pt x="320" y="203"/>
                    <a:pt x="322" y="206"/>
                  </a:cubicBezTo>
                  <a:cubicBezTo>
                    <a:pt x="324" y="204"/>
                    <a:pt x="325" y="203"/>
                    <a:pt x="327" y="201"/>
                  </a:cubicBezTo>
                  <a:cubicBezTo>
                    <a:pt x="329" y="200"/>
                    <a:pt x="330" y="200"/>
                    <a:pt x="332" y="200"/>
                  </a:cubicBezTo>
                  <a:cubicBezTo>
                    <a:pt x="335" y="200"/>
                    <a:pt x="339" y="200"/>
                    <a:pt x="342" y="200"/>
                  </a:cubicBezTo>
                  <a:cubicBezTo>
                    <a:pt x="345" y="200"/>
                    <a:pt x="346" y="201"/>
                    <a:pt x="347" y="199"/>
                  </a:cubicBezTo>
                  <a:cubicBezTo>
                    <a:pt x="348" y="198"/>
                    <a:pt x="349" y="199"/>
                    <a:pt x="350" y="198"/>
                  </a:cubicBezTo>
                  <a:cubicBezTo>
                    <a:pt x="351" y="196"/>
                    <a:pt x="352" y="195"/>
                    <a:pt x="352" y="193"/>
                  </a:cubicBezTo>
                  <a:cubicBezTo>
                    <a:pt x="353" y="191"/>
                    <a:pt x="353" y="190"/>
                    <a:pt x="354" y="188"/>
                  </a:cubicBezTo>
                  <a:cubicBezTo>
                    <a:pt x="355" y="187"/>
                    <a:pt x="356" y="186"/>
                    <a:pt x="357" y="185"/>
                  </a:cubicBezTo>
                  <a:cubicBezTo>
                    <a:pt x="358" y="184"/>
                    <a:pt x="359" y="187"/>
                    <a:pt x="361" y="186"/>
                  </a:cubicBezTo>
                  <a:cubicBezTo>
                    <a:pt x="363" y="184"/>
                    <a:pt x="365" y="187"/>
                    <a:pt x="365" y="189"/>
                  </a:cubicBezTo>
                  <a:cubicBezTo>
                    <a:pt x="365" y="190"/>
                    <a:pt x="364" y="196"/>
                    <a:pt x="366" y="196"/>
                  </a:cubicBezTo>
                  <a:cubicBezTo>
                    <a:pt x="367" y="197"/>
                    <a:pt x="368" y="199"/>
                    <a:pt x="369" y="201"/>
                  </a:cubicBezTo>
                  <a:cubicBezTo>
                    <a:pt x="370" y="199"/>
                    <a:pt x="381" y="196"/>
                    <a:pt x="381" y="196"/>
                  </a:cubicBezTo>
                  <a:cubicBezTo>
                    <a:pt x="381" y="195"/>
                    <a:pt x="380" y="195"/>
                    <a:pt x="380" y="194"/>
                  </a:cubicBezTo>
                  <a:cubicBezTo>
                    <a:pt x="380" y="194"/>
                    <a:pt x="382" y="196"/>
                    <a:pt x="382" y="196"/>
                  </a:cubicBezTo>
                  <a:cubicBezTo>
                    <a:pt x="382" y="197"/>
                    <a:pt x="380" y="197"/>
                    <a:pt x="380" y="197"/>
                  </a:cubicBezTo>
                  <a:cubicBezTo>
                    <a:pt x="380" y="197"/>
                    <a:pt x="386" y="198"/>
                    <a:pt x="386" y="198"/>
                  </a:cubicBezTo>
                  <a:cubicBezTo>
                    <a:pt x="386" y="198"/>
                    <a:pt x="386" y="198"/>
                    <a:pt x="386" y="198"/>
                  </a:cubicBezTo>
                  <a:cubicBezTo>
                    <a:pt x="386" y="198"/>
                    <a:pt x="386" y="199"/>
                    <a:pt x="386" y="199"/>
                  </a:cubicBezTo>
                  <a:cubicBezTo>
                    <a:pt x="385" y="199"/>
                    <a:pt x="384" y="199"/>
                    <a:pt x="383" y="200"/>
                  </a:cubicBezTo>
                  <a:cubicBezTo>
                    <a:pt x="383" y="201"/>
                    <a:pt x="382" y="198"/>
                    <a:pt x="382" y="198"/>
                  </a:cubicBezTo>
                  <a:cubicBezTo>
                    <a:pt x="381" y="198"/>
                    <a:pt x="381" y="199"/>
                    <a:pt x="381" y="199"/>
                  </a:cubicBezTo>
                  <a:cubicBezTo>
                    <a:pt x="381" y="199"/>
                    <a:pt x="381" y="198"/>
                    <a:pt x="380" y="199"/>
                  </a:cubicBezTo>
                  <a:cubicBezTo>
                    <a:pt x="379" y="200"/>
                    <a:pt x="378" y="200"/>
                    <a:pt x="377" y="201"/>
                  </a:cubicBezTo>
                  <a:cubicBezTo>
                    <a:pt x="375" y="202"/>
                    <a:pt x="371" y="205"/>
                    <a:pt x="373" y="208"/>
                  </a:cubicBezTo>
                  <a:cubicBezTo>
                    <a:pt x="376" y="210"/>
                    <a:pt x="378" y="208"/>
                    <a:pt x="379" y="207"/>
                  </a:cubicBezTo>
                  <a:cubicBezTo>
                    <a:pt x="380" y="206"/>
                    <a:pt x="384" y="203"/>
                    <a:pt x="384" y="202"/>
                  </a:cubicBezTo>
                  <a:cubicBezTo>
                    <a:pt x="384" y="203"/>
                    <a:pt x="386" y="204"/>
                    <a:pt x="387" y="203"/>
                  </a:cubicBezTo>
                  <a:cubicBezTo>
                    <a:pt x="387" y="202"/>
                    <a:pt x="390" y="201"/>
                    <a:pt x="391" y="201"/>
                  </a:cubicBezTo>
                  <a:cubicBezTo>
                    <a:pt x="393" y="200"/>
                    <a:pt x="395" y="199"/>
                    <a:pt x="397" y="199"/>
                  </a:cubicBezTo>
                  <a:cubicBezTo>
                    <a:pt x="398" y="199"/>
                    <a:pt x="398" y="199"/>
                    <a:pt x="398" y="198"/>
                  </a:cubicBezTo>
                  <a:cubicBezTo>
                    <a:pt x="397" y="197"/>
                    <a:pt x="398" y="197"/>
                    <a:pt x="398" y="197"/>
                  </a:cubicBezTo>
                  <a:cubicBezTo>
                    <a:pt x="398" y="196"/>
                    <a:pt x="396" y="197"/>
                    <a:pt x="395" y="196"/>
                  </a:cubicBezTo>
                  <a:cubicBezTo>
                    <a:pt x="394" y="196"/>
                    <a:pt x="395" y="194"/>
                    <a:pt x="393" y="196"/>
                  </a:cubicBezTo>
                  <a:cubicBezTo>
                    <a:pt x="391" y="197"/>
                    <a:pt x="387" y="196"/>
                    <a:pt x="385" y="195"/>
                  </a:cubicBezTo>
                  <a:cubicBezTo>
                    <a:pt x="384" y="195"/>
                    <a:pt x="385" y="193"/>
                    <a:pt x="384" y="193"/>
                  </a:cubicBezTo>
                  <a:cubicBezTo>
                    <a:pt x="384" y="193"/>
                    <a:pt x="382" y="193"/>
                    <a:pt x="381" y="192"/>
                  </a:cubicBezTo>
                  <a:cubicBezTo>
                    <a:pt x="380" y="192"/>
                    <a:pt x="380" y="189"/>
                    <a:pt x="380" y="188"/>
                  </a:cubicBezTo>
                  <a:cubicBezTo>
                    <a:pt x="380" y="187"/>
                    <a:pt x="378" y="188"/>
                    <a:pt x="377" y="187"/>
                  </a:cubicBezTo>
                  <a:cubicBezTo>
                    <a:pt x="377" y="187"/>
                    <a:pt x="379" y="185"/>
                    <a:pt x="379" y="185"/>
                  </a:cubicBezTo>
                  <a:cubicBezTo>
                    <a:pt x="380" y="184"/>
                    <a:pt x="380" y="181"/>
                    <a:pt x="378" y="181"/>
                  </a:cubicBezTo>
                  <a:cubicBezTo>
                    <a:pt x="378" y="181"/>
                    <a:pt x="376" y="185"/>
                    <a:pt x="375" y="183"/>
                  </a:cubicBezTo>
                  <a:cubicBezTo>
                    <a:pt x="375" y="181"/>
                    <a:pt x="374" y="182"/>
                    <a:pt x="373" y="181"/>
                  </a:cubicBezTo>
                  <a:cubicBezTo>
                    <a:pt x="373" y="180"/>
                    <a:pt x="376" y="181"/>
                    <a:pt x="376" y="181"/>
                  </a:cubicBezTo>
                  <a:cubicBezTo>
                    <a:pt x="378" y="181"/>
                    <a:pt x="379" y="180"/>
                    <a:pt x="380" y="180"/>
                  </a:cubicBezTo>
                  <a:cubicBezTo>
                    <a:pt x="381" y="179"/>
                    <a:pt x="382" y="179"/>
                    <a:pt x="383" y="179"/>
                  </a:cubicBezTo>
                  <a:cubicBezTo>
                    <a:pt x="384" y="178"/>
                    <a:pt x="382" y="176"/>
                    <a:pt x="382" y="176"/>
                  </a:cubicBezTo>
                  <a:cubicBezTo>
                    <a:pt x="382" y="176"/>
                    <a:pt x="383" y="176"/>
                    <a:pt x="383" y="176"/>
                  </a:cubicBezTo>
                  <a:cubicBezTo>
                    <a:pt x="383" y="176"/>
                    <a:pt x="379" y="174"/>
                    <a:pt x="379" y="174"/>
                  </a:cubicBezTo>
                  <a:cubicBezTo>
                    <a:pt x="377" y="173"/>
                    <a:pt x="375" y="173"/>
                    <a:pt x="373" y="174"/>
                  </a:cubicBezTo>
                  <a:cubicBezTo>
                    <a:pt x="369" y="175"/>
                    <a:pt x="366" y="176"/>
                    <a:pt x="363" y="178"/>
                  </a:cubicBezTo>
                  <a:cubicBezTo>
                    <a:pt x="360" y="179"/>
                    <a:pt x="358" y="181"/>
                    <a:pt x="355" y="183"/>
                  </a:cubicBezTo>
                  <a:cubicBezTo>
                    <a:pt x="354" y="184"/>
                    <a:pt x="353" y="185"/>
                    <a:pt x="352" y="187"/>
                  </a:cubicBezTo>
                  <a:cubicBezTo>
                    <a:pt x="352" y="187"/>
                    <a:pt x="348" y="189"/>
                    <a:pt x="348" y="189"/>
                  </a:cubicBezTo>
                  <a:cubicBezTo>
                    <a:pt x="348" y="188"/>
                    <a:pt x="353" y="184"/>
                    <a:pt x="354" y="183"/>
                  </a:cubicBezTo>
                  <a:cubicBezTo>
                    <a:pt x="354" y="182"/>
                    <a:pt x="355" y="181"/>
                    <a:pt x="354" y="180"/>
                  </a:cubicBezTo>
                  <a:cubicBezTo>
                    <a:pt x="353" y="180"/>
                    <a:pt x="351" y="179"/>
                    <a:pt x="350" y="179"/>
                  </a:cubicBezTo>
                  <a:cubicBezTo>
                    <a:pt x="351" y="179"/>
                    <a:pt x="353" y="180"/>
                    <a:pt x="354" y="180"/>
                  </a:cubicBezTo>
                  <a:cubicBezTo>
                    <a:pt x="356" y="181"/>
                    <a:pt x="358" y="178"/>
                    <a:pt x="359" y="177"/>
                  </a:cubicBezTo>
                  <a:cubicBezTo>
                    <a:pt x="360" y="176"/>
                    <a:pt x="361" y="174"/>
                    <a:pt x="363" y="173"/>
                  </a:cubicBezTo>
                  <a:cubicBezTo>
                    <a:pt x="365" y="173"/>
                    <a:pt x="367" y="174"/>
                    <a:pt x="368" y="172"/>
                  </a:cubicBezTo>
                  <a:cubicBezTo>
                    <a:pt x="369" y="168"/>
                    <a:pt x="371" y="167"/>
                    <a:pt x="375" y="167"/>
                  </a:cubicBezTo>
                  <a:cubicBezTo>
                    <a:pt x="379" y="167"/>
                    <a:pt x="383" y="167"/>
                    <a:pt x="387" y="167"/>
                  </a:cubicBezTo>
                  <a:cubicBezTo>
                    <a:pt x="394" y="167"/>
                    <a:pt x="404" y="169"/>
                    <a:pt x="409" y="163"/>
                  </a:cubicBezTo>
                  <a:cubicBezTo>
                    <a:pt x="411" y="161"/>
                    <a:pt x="412" y="160"/>
                    <a:pt x="414" y="160"/>
                  </a:cubicBezTo>
                  <a:cubicBezTo>
                    <a:pt x="416" y="160"/>
                    <a:pt x="418" y="160"/>
                    <a:pt x="421" y="158"/>
                  </a:cubicBezTo>
                  <a:cubicBezTo>
                    <a:pt x="422" y="158"/>
                    <a:pt x="425" y="156"/>
                    <a:pt x="425" y="155"/>
                  </a:cubicBezTo>
                  <a:cubicBezTo>
                    <a:pt x="427" y="152"/>
                    <a:pt x="422" y="153"/>
                    <a:pt x="422" y="152"/>
                  </a:cubicBezTo>
                  <a:cubicBezTo>
                    <a:pt x="422" y="151"/>
                    <a:pt x="424" y="151"/>
                    <a:pt x="424" y="151"/>
                  </a:cubicBezTo>
                  <a:cubicBezTo>
                    <a:pt x="425" y="150"/>
                    <a:pt x="424" y="149"/>
                    <a:pt x="424" y="148"/>
                  </a:cubicBezTo>
                  <a:cubicBezTo>
                    <a:pt x="424" y="148"/>
                    <a:pt x="425" y="147"/>
                    <a:pt x="425" y="147"/>
                  </a:cubicBezTo>
                  <a:cubicBezTo>
                    <a:pt x="425" y="146"/>
                    <a:pt x="423" y="145"/>
                    <a:pt x="423" y="145"/>
                  </a:cubicBezTo>
                  <a:cubicBezTo>
                    <a:pt x="422" y="144"/>
                    <a:pt x="421" y="144"/>
                    <a:pt x="421" y="143"/>
                  </a:cubicBezTo>
                  <a:cubicBezTo>
                    <a:pt x="420" y="143"/>
                    <a:pt x="418" y="146"/>
                    <a:pt x="417" y="144"/>
                  </a:cubicBezTo>
                  <a:cubicBezTo>
                    <a:pt x="417" y="144"/>
                    <a:pt x="419" y="143"/>
                    <a:pt x="418" y="143"/>
                  </a:cubicBezTo>
                  <a:cubicBezTo>
                    <a:pt x="418" y="142"/>
                    <a:pt x="417" y="141"/>
                    <a:pt x="416" y="141"/>
                  </a:cubicBezTo>
                  <a:cubicBezTo>
                    <a:pt x="415" y="140"/>
                    <a:pt x="411" y="141"/>
                    <a:pt x="410" y="142"/>
                  </a:cubicBezTo>
                  <a:cubicBezTo>
                    <a:pt x="409" y="144"/>
                    <a:pt x="406" y="145"/>
                    <a:pt x="404" y="146"/>
                  </a:cubicBezTo>
                  <a:cubicBezTo>
                    <a:pt x="403" y="146"/>
                    <a:pt x="400" y="144"/>
                    <a:pt x="400" y="143"/>
                  </a:cubicBezTo>
                  <a:cubicBezTo>
                    <a:pt x="400" y="142"/>
                    <a:pt x="403" y="145"/>
                    <a:pt x="403" y="145"/>
                  </a:cubicBezTo>
                  <a:cubicBezTo>
                    <a:pt x="404" y="145"/>
                    <a:pt x="408" y="142"/>
                    <a:pt x="408" y="142"/>
                  </a:cubicBezTo>
                  <a:cubicBezTo>
                    <a:pt x="408" y="142"/>
                    <a:pt x="406" y="141"/>
                    <a:pt x="406" y="141"/>
                  </a:cubicBezTo>
                  <a:cubicBezTo>
                    <a:pt x="409" y="140"/>
                    <a:pt x="412" y="140"/>
                    <a:pt x="415" y="139"/>
                  </a:cubicBezTo>
                  <a:cubicBezTo>
                    <a:pt x="415" y="139"/>
                    <a:pt x="417" y="138"/>
                    <a:pt x="416" y="137"/>
                  </a:cubicBezTo>
                  <a:cubicBezTo>
                    <a:pt x="416" y="137"/>
                    <a:pt x="414" y="135"/>
                    <a:pt x="414" y="135"/>
                  </a:cubicBezTo>
                  <a:cubicBezTo>
                    <a:pt x="412" y="136"/>
                    <a:pt x="410" y="136"/>
                    <a:pt x="409" y="134"/>
                  </a:cubicBezTo>
                  <a:cubicBezTo>
                    <a:pt x="408" y="134"/>
                    <a:pt x="404" y="137"/>
                    <a:pt x="404" y="136"/>
                  </a:cubicBezTo>
                  <a:cubicBezTo>
                    <a:pt x="404" y="136"/>
                    <a:pt x="407" y="133"/>
                    <a:pt x="404" y="134"/>
                  </a:cubicBezTo>
                  <a:cubicBezTo>
                    <a:pt x="404" y="134"/>
                    <a:pt x="400" y="135"/>
                    <a:pt x="400" y="135"/>
                  </a:cubicBezTo>
                  <a:cubicBezTo>
                    <a:pt x="401" y="133"/>
                    <a:pt x="404" y="133"/>
                    <a:pt x="402" y="130"/>
                  </a:cubicBezTo>
                  <a:cubicBezTo>
                    <a:pt x="402" y="130"/>
                    <a:pt x="398" y="128"/>
                    <a:pt x="398" y="128"/>
                  </a:cubicBezTo>
                  <a:cubicBezTo>
                    <a:pt x="396" y="128"/>
                    <a:pt x="396" y="126"/>
                    <a:pt x="394" y="126"/>
                  </a:cubicBezTo>
                  <a:cubicBezTo>
                    <a:pt x="395" y="126"/>
                    <a:pt x="392" y="122"/>
                    <a:pt x="392" y="122"/>
                  </a:cubicBezTo>
                  <a:cubicBezTo>
                    <a:pt x="392" y="122"/>
                    <a:pt x="393" y="123"/>
                    <a:pt x="394" y="123"/>
                  </a:cubicBezTo>
                  <a:cubicBezTo>
                    <a:pt x="395" y="124"/>
                    <a:pt x="395" y="122"/>
                    <a:pt x="396" y="122"/>
                  </a:cubicBezTo>
                  <a:cubicBezTo>
                    <a:pt x="400" y="121"/>
                    <a:pt x="393" y="118"/>
                    <a:pt x="392" y="117"/>
                  </a:cubicBezTo>
                  <a:cubicBezTo>
                    <a:pt x="392" y="118"/>
                    <a:pt x="394" y="116"/>
                    <a:pt x="394" y="116"/>
                  </a:cubicBezTo>
                  <a:cubicBezTo>
                    <a:pt x="395" y="115"/>
                    <a:pt x="393" y="115"/>
                    <a:pt x="392" y="114"/>
                  </a:cubicBezTo>
                  <a:cubicBezTo>
                    <a:pt x="392" y="114"/>
                    <a:pt x="391" y="113"/>
                    <a:pt x="390" y="113"/>
                  </a:cubicBezTo>
                  <a:cubicBezTo>
                    <a:pt x="390" y="113"/>
                    <a:pt x="388" y="113"/>
                    <a:pt x="388" y="113"/>
                  </a:cubicBezTo>
                  <a:cubicBezTo>
                    <a:pt x="389" y="112"/>
                    <a:pt x="391" y="113"/>
                    <a:pt x="390" y="110"/>
                  </a:cubicBezTo>
                  <a:cubicBezTo>
                    <a:pt x="389" y="110"/>
                    <a:pt x="386" y="111"/>
                    <a:pt x="386" y="111"/>
                  </a:cubicBezTo>
                  <a:cubicBezTo>
                    <a:pt x="386" y="110"/>
                    <a:pt x="389" y="110"/>
                    <a:pt x="388" y="108"/>
                  </a:cubicBezTo>
                  <a:cubicBezTo>
                    <a:pt x="388" y="107"/>
                    <a:pt x="388" y="106"/>
                    <a:pt x="387" y="105"/>
                  </a:cubicBezTo>
                  <a:cubicBezTo>
                    <a:pt x="387" y="105"/>
                    <a:pt x="386" y="106"/>
                    <a:pt x="386" y="105"/>
                  </a:cubicBezTo>
                  <a:cubicBezTo>
                    <a:pt x="386" y="106"/>
                    <a:pt x="384" y="102"/>
                    <a:pt x="384" y="102"/>
                  </a:cubicBezTo>
                  <a:cubicBezTo>
                    <a:pt x="383" y="100"/>
                    <a:pt x="382" y="99"/>
                    <a:pt x="382" y="98"/>
                  </a:cubicBezTo>
                  <a:cubicBezTo>
                    <a:pt x="381" y="96"/>
                    <a:pt x="381" y="94"/>
                    <a:pt x="379" y="97"/>
                  </a:cubicBezTo>
                  <a:cubicBezTo>
                    <a:pt x="379" y="97"/>
                    <a:pt x="378" y="101"/>
                    <a:pt x="379" y="100"/>
                  </a:cubicBezTo>
                  <a:cubicBezTo>
                    <a:pt x="375" y="101"/>
                    <a:pt x="377" y="101"/>
                    <a:pt x="378" y="104"/>
                  </a:cubicBezTo>
                  <a:cubicBezTo>
                    <a:pt x="378" y="103"/>
                    <a:pt x="377" y="103"/>
                    <a:pt x="377" y="104"/>
                  </a:cubicBezTo>
                  <a:cubicBezTo>
                    <a:pt x="376" y="104"/>
                    <a:pt x="376" y="104"/>
                    <a:pt x="375" y="105"/>
                  </a:cubicBezTo>
                  <a:cubicBezTo>
                    <a:pt x="375" y="105"/>
                    <a:pt x="377" y="106"/>
                    <a:pt x="377" y="106"/>
                  </a:cubicBezTo>
                  <a:cubicBezTo>
                    <a:pt x="376" y="107"/>
                    <a:pt x="374" y="106"/>
                    <a:pt x="374" y="107"/>
                  </a:cubicBezTo>
                  <a:cubicBezTo>
                    <a:pt x="373" y="108"/>
                    <a:pt x="375" y="110"/>
                    <a:pt x="373" y="111"/>
                  </a:cubicBezTo>
                  <a:cubicBezTo>
                    <a:pt x="374" y="111"/>
                    <a:pt x="372" y="107"/>
                    <a:pt x="370" y="109"/>
                  </a:cubicBezTo>
                  <a:cubicBezTo>
                    <a:pt x="370" y="110"/>
                    <a:pt x="366" y="113"/>
                    <a:pt x="366" y="113"/>
                  </a:cubicBezTo>
                  <a:cubicBezTo>
                    <a:pt x="365" y="113"/>
                    <a:pt x="365" y="112"/>
                    <a:pt x="365" y="111"/>
                  </a:cubicBezTo>
                  <a:cubicBezTo>
                    <a:pt x="364" y="111"/>
                    <a:pt x="364" y="112"/>
                    <a:pt x="364" y="112"/>
                  </a:cubicBezTo>
                  <a:cubicBezTo>
                    <a:pt x="363" y="111"/>
                    <a:pt x="364" y="111"/>
                    <a:pt x="364" y="110"/>
                  </a:cubicBezTo>
                  <a:cubicBezTo>
                    <a:pt x="364" y="111"/>
                    <a:pt x="357" y="116"/>
                    <a:pt x="357" y="115"/>
                  </a:cubicBezTo>
                  <a:cubicBezTo>
                    <a:pt x="356" y="114"/>
                    <a:pt x="360" y="113"/>
                    <a:pt x="361" y="113"/>
                  </a:cubicBezTo>
                  <a:cubicBezTo>
                    <a:pt x="363" y="111"/>
                    <a:pt x="363" y="110"/>
                    <a:pt x="362" y="108"/>
                  </a:cubicBezTo>
                  <a:cubicBezTo>
                    <a:pt x="361" y="107"/>
                    <a:pt x="358" y="107"/>
                    <a:pt x="357" y="107"/>
                  </a:cubicBezTo>
                  <a:cubicBezTo>
                    <a:pt x="356" y="107"/>
                    <a:pt x="356" y="108"/>
                    <a:pt x="356" y="108"/>
                  </a:cubicBezTo>
                  <a:cubicBezTo>
                    <a:pt x="355" y="110"/>
                    <a:pt x="353" y="108"/>
                    <a:pt x="352" y="108"/>
                  </a:cubicBezTo>
                  <a:cubicBezTo>
                    <a:pt x="353" y="108"/>
                    <a:pt x="355" y="106"/>
                    <a:pt x="355" y="106"/>
                  </a:cubicBezTo>
                  <a:cubicBezTo>
                    <a:pt x="355" y="106"/>
                    <a:pt x="356" y="107"/>
                    <a:pt x="356" y="107"/>
                  </a:cubicBezTo>
                  <a:cubicBezTo>
                    <a:pt x="355" y="107"/>
                    <a:pt x="357" y="105"/>
                    <a:pt x="357" y="105"/>
                  </a:cubicBezTo>
                  <a:cubicBezTo>
                    <a:pt x="358" y="103"/>
                    <a:pt x="356" y="104"/>
                    <a:pt x="355" y="103"/>
                  </a:cubicBezTo>
                  <a:cubicBezTo>
                    <a:pt x="355" y="103"/>
                    <a:pt x="356" y="98"/>
                    <a:pt x="354" y="99"/>
                  </a:cubicBezTo>
                  <a:cubicBezTo>
                    <a:pt x="355" y="98"/>
                    <a:pt x="356" y="98"/>
                    <a:pt x="355" y="96"/>
                  </a:cubicBezTo>
                  <a:cubicBezTo>
                    <a:pt x="353" y="95"/>
                    <a:pt x="357" y="94"/>
                    <a:pt x="356" y="92"/>
                  </a:cubicBezTo>
                  <a:cubicBezTo>
                    <a:pt x="356" y="91"/>
                    <a:pt x="354" y="93"/>
                    <a:pt x="353" y="92"/>
                  </a:cubicBezTo>
                  <a:cubicBezTo>
                    <a:pt x="352" y="91"/>
                    <a:pt x="350" y="91"/>
                    <a:pt x="349" y="91"/>
                  </a:cubicBezTo>
                  <a:cubicBezTo>
                    <a:pt x="347" y="90"/>
                    <a:pt x="346" y="90"/>
                    <a:pt x="345" y="88"/>
                  </a:cubicBezTo>
                  <a:cubicBezTo>
                    <a:pt x="345" y="86"/>
                    <a:pt x="342" y="87"/>
                    <a:pt x="342" y="85"/>
                  </a:cubicBezTo>
                  <a:cubicBezTo>
                    <a:pt x="342" y="84"/>
                    <a:pt x="340" y="85"/>
                    <a:pt x="340" y="85"/>
                  </a:cubicBezTo>
                  <a:cubicBezTo>
                    <a:pt x="341" y="83"/>
                    <a:pt x="339" y="83"/>
                    <a:pt x="338" y="82"/>
                  </a:cubicBezTo>
                  <a:cubicBezTo>
                    <a:pt x="336" y="81"/>
                    <a:pt x="336" y="80"/>
                    <a:pt x="334" y="81"/>
                  </a:cubicBezTo>
                  <a:cubicBezTo>
                    <a:pt x="332" y="82"/>
                    <a:pt x="331" y="83"/>
                    <a:pt x="329" y="82"/>
                  </a:cubicBezTo>
                  <a:cubicBezTo>
                    <a:pt x="327" y="81"/>
                    <a:pt x="326" y="83"/>
                    <a:pt x="324" y="82"/>
                  </a:cubicBezTo>
                  <a:cubicBezTo>
                    <a:pt x="322" y="80"/>
                    <a:pt x="320" y="80"/>
                    <a:pt x="318" y="80"/>
                  </a:cubicBezTo>
                  <a:cubicBezTo>
                    <a:pt x="316" y="80"/>
                    <a:pt x="314" y="80"/>
                    <a:pt x="313" y="82"/>
                  </a:cubicBezTo>
                  <a:cubicBezTo>
                    <a:pt x="312" y="84"/>
                    <a:pt x="315" y="85"/>
                    <a:pt x="315" y="86"/>
                  </a:cubicBezTo>
                  <a:cubicBezTo>
                    <a:pt x="316" y="87"/>
                    <a:pt x="315" y="90"/>
                    <a:pt x="314" y="91"/>
                  </a:cubicBezTo>
                  <a:cubicBezTo>
                    <a:pt x="314" y="92"/>
                    <a:pt x="314" y="91"/>
                    <a:pt x="313" y="92"/>
                  </a:cubicBezTo>
                  <a:cubicBezTo>
                    <a:pt x="313" y="92"/>
                    <a:pt x="315" y="94"/>
                    <a:pt x="315" y="94"/>
                  </a:cubicBezTo>
                  <a:cubicBezTo>
                    <a:pt x="315" y="96"/>
                    <a:pt x="316" y="98"/>
                    <a:pt x="316" y="99"/>
                  </a:cubicBezTo>
                  <a:cubicBezTo>
                    <a:pt x="316" y="100"/>
                    <a:pt x="316" y="100"/>
                    <a:pt x="316" y="101"/>
                  </a:cubicBezTo>
                  <a:cubicBezTo>
                    <a:pt x="316" y="102"/>
                    <a:pt x="315" y="101"/>
                    <a:pt x="315" y="101"/>
                  </a:cubicBezTo>
                  <a:cubicBezTo>
                    <a:pt x="314" y="102"/>
                    <a:pt x="314" y="104"/>
                    <a:pt x="314" y="104"/>
                  </a:cubicBezTo>
                  <a:cubicBezTo>
                    <a:pt x="313" y="105"/>
                    <a:pt x="312" y="106"/>
                    <a:pt x="312" y="107"/>
                  </a:cubicBezTo>
                  <a:cubicBezTo>
                    <a:pt x="311" y="109"/>
                    <a:pt x="311" y="109"/>
                    <a:pt x="312" y="110"/>
                  </a:cubicBezTo>
                  <a:cubicBezTo>
                    <a:pt x="315" y="112"/>
                    <a:pt x="318" y="114"/>
                    <a:pt x="320" y="116"/>
                  </a:cubicBezTo>
                  <a:cubicBezTo>
                    <a:pt x="321" y="119"/>
                    <a:pt x="322" y="124"/>
                    <a:pt x="321" y="127"/>
                  </a:cubicBezTo>
                  <a:cubicBezTo>
                    <a:pt x="319" y="131"/>
                    <a:pt x="313" y="133"/>
                    <a:pt x="310" y="135"/>
                  </a:cubicBezTo>
                  <a:cubicBezTo>
                    <a:pt x="309" y="136"/>
                    <a:pt x="308" y="136"/>
                    <a:pt x="307" y="137"/>
                  </a:cubicBezTo>
                  <a:cubicBezTo>
                    <a:pt x="304" y="138"/>
                    <a:pt x="308" y="141"/>
                    <a:pt x="308" y="143"/>
                  </a:cubicBezTo>
                  <a:cubicBezTo>
                    <a:pt x="308" y="143"/>
                    <a:pt x="309" y="145"/>
                    <a:pt x="309" y="146"/>
                  </a:cubicBezTo>
                  <a:cubicBezTo>
                    <a:pt x="309" y="148"/>
                    <a:pt x="309" y="149"/>
                    <a:pt x="310" y="151"/>
                  </a:cubicBezTo>
                  <a:cubicBezTo>
                    <a:pt x="311" y="153"/>
                    <a:pt x="311" y="154"/>
                    <a:pt x="309" y="156"/>
                  </a:cubicBezTo>
                  <a:cubicBezTo>
                    <a:pt x="309" y="156"/>
                    <a:pt x="310" y="160"/>
                    <a:pt x="309" y="161"/>
                  </a:cubicBezTo>
                  <a:cubicBezTo>
                    <a:pt x="308" y="161"/>
                    <a:pt x="307" y="157"/>
                    <a:pt x="306" y="159"/>
                  </a:cubicBezTo>
                  <a:cubicBezTo>
                    <a:pt x="305" y="161"/>
                    <a:pt x="307" y="164"/>
                    <a:pt x="307" y="164"/>
                  </a:cubicBezTo>
                  <a:cubicBezTo>
                    <a:pt x="307" y="163"/>
                    <a:pt x="301" y="158"/>
                    <a:pt x="298" y="161"/>
                  </a:cubicBezTo>
                  <a:cubicBezTo>
                    <a:pt x="299" y="160"/>
                    <a:pt x="302" y="159"/>
                    <a:pt x="300" y="157"/>
                  </a:cubicBezTo>
                  <a:cubicBezTo>
                    <a:pt x="299" y="156"/>
                    <a:pt x="298" y="155"/>
                    <a:pt x="297" y="155"/>
                  </a:cubicBezTo>
                  <a:cubicBezTo>
                    <a:pt x="297" y="154"/>
                    <a:pt x="295" y="154"/>
                    <a:pt x="294" y="154"/>
                  </a:cubicBezTo>
                  <a:cubicBezTo>
                    <a:pt x="294" y="153"/>
                    <a:pt x="295" y="153"/>
                    <a:pt x="294" y="151"/>
                  </a:cubicBezTo>
                  <a:cubicBezTo>
                    <a:pt x="293" y="150"/>
                    <a:pt x="292" y="148"/>
                    <a:pt x="293" y="146"/>
                  </a:cubicBezTo>
                  <a:cubicBezTo>
                    <a:pt x="294" y="143"/>
                    <a:pt x="291" y="142"/>
                    <a:pt x="291" y="140"/>
                  </a:cubicBezTo>
                  <a:cubicBezTo>
                    <a:pt x="291" y="138"/>
                    <a:pt x="293" y="137"/>
                    <a:pt x="292" y="135"/>
                  </a:cubicBezTo>
                  <a:cubicBezTo>
                    <a:pt x="290" y="133"/>
                    <a:pt x="286" y="133"/>
                    <a:pt x="283" y="133"/>
                  </a:cubicBezTo>
                  <a:cubicBezTo>
                    <a:pt x="282" y="133"/>
                    <a:pt x="281" y="133"/>
                    <a:pt x="279" y="133"/>
                  </a:cubicBezTo>
                  <a:cubicBezTo>
                    <a:pt x="279" y="133"/>
                    <a:pt x="277" y="135"/>
                    <a:pt x="277" y="135"/>
                  </a:cubicBezTo>
                  <a:cubicBezTo>
                    <a:pt x="277" y="134"/>
                    <a:pt x="278" y="134"/>
                    <a:pt x="277" y="133"/>
                  </a:cubicBezTo>
                  <a:cubicBezTo>
                    <a:pt x="277" y="132"/>
                    <a:pt x="276" y="131"/>
                    <a:pt x="275" y="131"/>
                  </a:cubicBezTo>
                  <a:cubicBezTo>
                    <a:pt x="273" y="130"/>
                    <a:pt x="271" y="130"/>
                    <a:pt x="269" y="129"/>
                  </a:cubicBezTo>
                  <a:cubicBezTo>
                    <a:pt x="266" y="128"/>
                    <a:pt x="264" y="125"/>
                    <a:pt x="261" y="123"/>
                  </a:cubicBezTo>
                  <a:cubicBezTo>
                    <a:pt x="259" y="122"/>
                    <a:pt x="257" y="121"/>
                    <a:pt x="256" y="121"/>
                  </a:cubicBezTo>
                  <a:cubicBezTo>
                    <a:pt x="254" y="121"/>
                    <a:pt x="252" y="119"/>
                    <a:pt x="250" y="119"/>
                  </a:cubicBezTo>
                  <a:cubicBezTo>
                    <a:pt x="249" y="119"/>
                    <a:pt x="240" y="121"/>
                    <a:pt x="240" y="121"/>
                  </a:cubicBezTo>
                  <a:cubicBezTo>
                    <a:pt x="240" y="120"/>
                    <a:pt x="241" y="120"/>
                    <a:pt x="242" y="119"/>
                  </a:cubicBezTo>
                  <a:cubicBezTo>
                    <a:pt x="242" y="118"/>
                    <a:pt x="241" y="117"/>
                    <a:pt x="241" y="117"/>
                  </a:cubicBezTo>
                  <a:cubicBezTo>
                    <a:pt x="240" y="114"/>
                    <a:pt x="239" y="112"/>
                    <a:pt x="238" y="110"/>
                  </a:cubicBezTo>
                  <a:cubicBezTo>
                    <a:pt x="237" y="108"/>
                    <a:pt x="236" y="108"/>
                    <a:pt x="234" y="108"/>
                  </a:cubicBezTo>
                  <a:cubicBezTo>
                    <a:pt x="231" y="108"/>
                    <a:pt x="230" y="108"/>
                    <a:pt x="230" y="105"/>
                  </a:cubicBezTo>
                  <a:cubicBezTo>
                    <a:pt x="231" y="103"/>
                    <a:pt x="230" y="100"/>
                    <a:pt x="230" y="98"/>
                  </a:cubicBezTo>
                  <a:cubicBezTo>
                    <a:pt x="231" y="95"/>
                    <a:pt x="233" y="93"/>
                    <a:pt x="234" y="90"/>
                  </a:cubicBezTo>
                  <a:cubicBezTo>
                    <a:pt x="235" y="88"/>
                    <a:pt x="235" y="87"/>
                    <a:pt x="237" y="86"/>
                  </a:cubicBezTo>
                  <a:cubicBezTo>
                    <a:pt x="238" y="86"/>
                    <a:pt x="237" y="85"/>
                    <a:pt x="237" y="84"/>
                  </a:cubicBezTo>
                  <a:cubicBezTo>
                    <a:pt x="238" y="84"/>
                    <a:pt x="240" y="82"/>
                    <a:pt x="240" y="82"/>
                  </a:cubicBezTo>
                  <a:cubicBezTo>
                    <a:pt x="240" y="82"/>
                    <a:pt x="240" y="82"/>
                    <a:pt x="239" y="81"/>
                  </a:cubicBezTo>
                  <a:cubicBezTo>
                    <a:pt x="239" y="81"/>
                    <a:pt x="240" y="81"/>
                    <a:pt x="240" y="81"/>
                  </a:cubicBezTo>
                  <a:cubicBezTo>
                    <a:pt x="240" y="79"/>
                    <a:pt x="242" y="80"/>
                    <a:pt x="243" y="80"/>
                  </a:cubicBezTo>
                  <a:cubicBezTo>
                    <a:pt x="244" y="80"/>
                    <a:pt x="244" y="79"/>
                    <a:pt x="244" y="79"/>
                  </a:cubicBezTo>
                  <a:cubicBezTo>
                    <a:pt x="245" y="77"/>
                    <a:pt x="243" y="78"/>
                    <a:pt x="242" y="77"/>
                  </a:cubicBezTo>
                  <a:cubicBezTo>
                    <a:pt x="242" y="77"/>
                    <a:pt x="244" y="77"/>
                    <a:pt x="244" y="77"/>
                  </a:cubicBezTo>
                  <a:cubicBezTo>
                    <a:pt x="245" y="76"/>
                    <a:pt x="246" y="77"/>
                    <a:pt x="246" y="77"/>
                  </a:cubicBezTo>
                  <a:cubicBezTo>
                    <a:pt x="248" y="79"/>
                    <a:pt x="248" y="77"/>
                    <a:pt x="250" y="76"/>
                  </a:cubicBezTo>
                  <a:cubicBezTo>
                    <a:pt x="252" y="74"/>
                    <a:pt x="248" y="72"/>
                    <a:pt x="246" y="71"/>
                  </a:cubicBezTo>
                  <a:cubicBezTo>
                    <a:pt x="245" y="71"/>
                    <a:pt x="241" y="72"/>
                    <a:pt x="241" y="72"/>
                  </a:cubicBezTo>
                  <a:cubicBezTo>
                    <a:pt x="240" y="70"/>
                    <a:pt x="243" y="70"/>
                    <a:pt x="240" y="69"/>
                  </a:cubicBezTo>
                  <a:cubicBezTo>
                    <a:pt x="239" y="69"/>
                    <a:pt x="234" y="69"/>
                    <a:pt x="234" y="68"/>
                  </a:cubicBezTo>
                  <a:cubicBezTo>
                    <a:pt x="234" y="67"/>
                    <a:pt x="236" y="67"/>
                    <a:pt x="236" y="67"/>
                  </a:cubicBezTo>
                  <a:cubicBezTo>
                    <a:pt x="237" y="66"/>
                    <a:pt x="237" y="67"/>
                    <a:pt x="238" y="67"/>
                  </a:cubicBezTo>
                  <a:cubicBezTo>
                    <a:pt x="237" y="68"/>
                    <a:pt x="240" y="68"/>
                    <a:pt x="240" y="68"/>
                  </a:cubicBezTo>
                  <a:cubicBezTo>
                    <a:pt x="242" y="68"/>
                    <a:pt x="245" y="70"/>
                    <a:pt x="246" y="70"/>
                  </a:cubicBezTo>
                  <a:cubicBezTo>
                    <a:pt x="247" y="70"/>
                    <a:pt x="248" y="71"/>
                    <a:pt x="249" y="71"/>
                  </a:cubicBezTo>
                  <a:cubicBezTo>
                    <a:pt x="251" y="72"/>
                    <a:pt x="250" y="71"/>
                    <a:pt x="251" y="71"/>
                  </a:cubicBezTo>
                  <a:cubicBezTo>
                    <a:pt x="252" y="71"/>
                    <a:pt x="255" y="71"/>
                    <a:pt x="254" y="70"/>
                  </a:cubicBezTo>
                  <a:cubicBezTo>
                    <a:pt x="253" y="69"/>
                    <a:pt x="254" y="67"/>
                    <a:pt x="255" y="66"/>
                  </a:cubicBezTo>
                  <a:cubicBezTo>
                    <a:pt x="255" y="67"/>
                    <a:pt x="258" y="68"/>
                    <a:pt x="258" y="68"/>
                  </a:cubicBezTo>
                  <a:cubicBezTo>
                    <a:pt x="260" y="68"/>
                    <a:pt x="261" y="68"/>
                    <a:pt x="263" y="67"/>
                  </a:cubicBezTo>
                  <a:cubicBezTo>
                    <a:pt x="264" y="66"/>
                    <a:pt x="265" y="64"/>
                    <a:pt x="266" y="63"/>
                  </a:cubicBezTo>
                  <a:cubicBezTo>
                    <a:pt x="267" y="62"/>
                    <a:pt x="269" y="61"/>
                    <a:pt x="268" y="59"/>
                  </a:cubicBezTo>
                  <a:cubicBezTo>
                    <a:pt x="267" y="57"/>
                    <a:pt x="264" y="58"/>
                    <a:pt x="263" y="58"/>
                  </a:cubicBezTo>
                  <a:cubicBezTo>
                    <a:pt x="260" y="58"/>
                    <a:pt x="258" y="57"/>
                    <a:pt x="256" y="56"/>
                  </a:cubicBezTo>
                  <a:cubicBezTo>
                    <a:pt x="255" y="55"/>
                    <a:pt x="254" y="54"/>
                    <a:pt x="252" y="53"/>
                  </a:cubicBezTo>
                  <a:cubicBezTo>
                    <a:pt x="252" y="53"/>
                    <a:pt x="247" y="53"/>
                    <a:pt x="247" y="53"/>
                  </a:cubicBezTo>
                  <a:cubicBezTo>
                    <a:pt x="247" y="52"/>
                    <a:pt x="252" y="53"/>
                    <a:pt x="253" y="53"/>
                  </a:cubicBezTo>
                  <a:cubicBezTo>
                    <a:pt x="255" y="53"/>
                    <a:pt x="255" y="52"/>
                    <a:pt x="257" y="53"/>
                  </a:cubicBezTo>
                  <a:cubicBezTo>
                    <a:pt x="261" y="55"/>
                    <a:pt x="265" y="59"/>
                    <a:pt x="269" y="56"/>
                  </a:cubicBezTo>
                  <a:cubicBezTo>
                    <a:pt x="271" y="54"/>
                    <a:pt x="272" y="53"/>
                    <a:pt x="273" y="51"/>
                  </a:cubicBezTo>
                  <a:cubicBezTo>
                    <a:pt x="274" y="50"/>
                    <a:pt x="268" y="49"/>
                    <a:pt x="271" y="47"/>
                  </a:cubicBezTo>
                  <a:cubicBezTo>
                    <a:pt x="272" y="47"/>
                    <a:pt x="275" y="47"/>
                    <a:pt x="276" y="48"/>
                  </a:cubicBezTo>
                  <a:cubicBezTo>
                    <a:pt x="279" y="48"/>
                    <a:pt x="279" y="50"/>
                    <a:pt x="282" y="48"/>
                  </a:cubicBezTo>
                  <a:cubicBezTo>
                    <a:pt x="282" y="48"/>
                    <a:pt x="285" y="49"/>
                    <a:pt x="284" y="47"/>
                  </a:cubicBezTo>
                  <a:cubicBezTo>
                    <a:pt x="283" y="46"/>
                    <a:pt x="279" y="44"/>
                    <a:pt x="278" y="44"/>
                  </a:cubicBezTo>
                  <a:cubicBezTo>
                    <a:pt x="280" y="43"/>
                    <a:pt x="282" y="45"/>
                    <a:pt x="284" y="45"/>
                  </a:cubicBezTo>
                  <a:cubicBezTo>
                    <a:pt x="285" y="45"/>
                    <a:pt x="287" y="50"/>
                    <a:pt x="289" y="49"/>
                  </a:cubicBezTo>
                  <a:cubicBezTo>
                    <a:pt x="289" y="49"/>
                    <a:pt x="288" y="48"/>
                    <a:pt x="288" y="48"/>
                  </a:cubicBezTo>
                  <a:cubicBezTo>
                    <a:pt x="289" y="47"/>
                    <a:pt x="290" y="47"/>
                    <a:pt x="292" y="46"/>
                  </a:cubicBezTo>
                  <a:cubicBezTo>
                    <a:pt x="293" y="45"/>
                    <a:pt x="296" y="42"/>
                    <a:pt x="297" y="41"/>
                  </a:cubicBezTo>
                  <a:cubicBezTo>
                    <a:pt x="297" y="38"/>
                    <a:pt x="295" y="38"/>
                    <a:pt x="293" y="36"/>
                  </a:cubicBezTo>
                  <a:cubicBezTo>
                    <a:pt x="293" y="36"/>
                    <a:pt x="290" y="30"/>
                    <a:pt x="290" y="31"/>
                  </a:cubicBezTo>
                  <a:cubicBezTo>
                    <a:pt x="291" y="30"/>
                    <a:pt x="295" y="30"/>
                    <a:pt x="296" y="30"/>
                  </a:cubicBezTo>
                  <a:cubicBezTo>
                    <a:pt x="299" y="29"/>
                    <a:pt x="294" y="28"/>
                    <a:pt x="294" y="27"/>
                  </a:cubicBezTo>
                  <a:cubicBezTo>
                    <a:pt x="293" y="26"/>
                    <a:pt x="297" y="26"/>
                    <a:pt x="297" y="25"/>
                  </a:cubicBezTo>
                  <a:cubicBezTo>
                    <a:pt x="297" y="25"/>
                    <a:pt x="287" y="21"/>
                    <a:pt x="287" y="21"/>
                  </a:cubicBezTo>
                  <a:cubicBezTo>
                    <a:pt x="288" y="21"/>
                    <a:pt x="290" y="20"/>
                    <a:pt x="291" y="20"/>
                  </a:cubicBezTo>
                  <a:cubicBezTo>
                    <a:pt x="288" y="20"/>
                    <a:pt x="285" y="19"/>
                    <a:pt x="282" y="19"/>
                  </a:cubicBezTo>
                  <a:cubicBezTo>
                    <a:pt x="280" y="19"/>
                    <a:pt x="277" y="20"/>
                    <a:pt x="276" y="19"/>
                  </a:cubicBezTo>
                  <a:cubicBezTo>
                    <a:pt x="278" y="20"/>
                    <a:pt x="275" y="21"/>
                    <a:pt x="276" y="23"/>
                  </a:cubicBezTo>
                  <a:cubicBezTo>
                    <a:pt x="277" y="24"/>
                    <a:pt x="280" y="25"/>
                    <a:pt x="280" y="26"/>
                  </a:cubicBezTo>
                  <a:cubicBezTo>
                    <a:pt x="280" y="26"/>
                    <a:pt x="278" y="27"/>
                    <a:pt x="278" y="27"/>
                  </a:cubicBezTo>
                  <a:cubicBezTo>
                    <a:pt x="278" y="27"/>
                    <a:pt x="280" y="28"/>
                    <a:pt x="279" y="28"/>
                  </a:cubicBezTo>
                  <a:cubicBezTo>
                    <a:pt x="277" y="29"/>
                    <a:pt x="276" y="27"/>
                    <a:pt x="275" y="31"/>
                  </a:cubicBezTo>
                  <a:cubicBezTo>
                    <a:pt x="274" y="33"/>
                    <a:pt x="274" y="35"/>
                    <a:pt x="273" y="37"/>
                  </a:cubicBezTo>
                  <a:cubicBezTo>
                    <a:pt x="272" y="37"/>
                    <a:pt x="271" y="38"/>
                    <a:pt x="271" y="39"/>
                  </a:cubicBezTo>
                  <a:cubicBezTo>
                    <a:pt x="271" y="40"/>
                    <a:pt x="270" y="40"/>
                    <a:pt x="270" y="41"/>
                  </a:cubicBezTo>
                  <a:cubicBezTo>
                    <a:pt x="267" y="42"/>
                    <a:pt x="268" y="43"/>
                    <a:pt x="266" y="40"/>
                  </a:cubicBezTo>
                  <a:cubicBezTo>
                    <a:pt x="265" y="39"/>
                    <a:pt x="262" y="37"/>
                    <a:pt x="262" y="35"/>
                  </a:cubicBezTo>
                  <a:cubicBezTo>
                    <a:pt x="262" y="35"/>
                    <a:pt x="262" y="32"/>
                    <a:pt x="263" y="32"/>
                  </a:cubicBezTo>
                  <a:cubicBezTo>
                    <a:pt x="263" y="32"/>
                    <a:pt x="265" y="33"/>
                    <a:pt x="265" y="31"/>
                  </a:cubicBezTo>
                  <a:cubicBezTo>
                    <a:pt x="264" y="29"/>
                    <a:pt x="264" y="28"/>
                    <a:pt x="262" y="26"/>
                  </a:cubicBezTo>
                  <a:cubicBezTo>
                    <a:pt x="260" y="25"/>
                    <a:pt x="258" y="23"/>
                    <a:pt x="256" y="25"/>
                  </a:cubicBezTo>
                  <a:cubicBezTo>
                    <a:pt x="255" y="26"/>
                    <a:pt x="255" y="28"/>
                    <a:pt x="255" y="30"/>
                  </a:cubicBezTo>
                  <a:cubicBezTo>
                    <a:pt x="255" y="31"/>
                    <a:pt x="251" y="31"/>
                    <a:pt x="251" y="30"/>
                  </a:cubicBezTo>
                  <a:cubicBezTo>
                    <a:pt x="251" y="29"/>
                    <a:pt x="251" y="26"/>
                    <a:pt x="250" y="25"/>
                  </a:cubicBezTo>
                  <a:cubicBezTo>
                    <a:pt x="246" y="22"/>
                    <a:pt x="251" y="25"/>
                    <a:pt x="251" y="24"/>
                  </a:cubicBezTo>
                  <a:cubicBezTo>
                    <a:pt x="252" y="24"/>
                    <a:pt x="253" y="23"/>
                    <a:pt x="252" y="23"/>
                  </a:cubicBezTo>
                  <a:cubicBezTo>
                    <a:pt x="252" y="22"/>
                    <a:pt x="251" y="21"/>
                    <a:pt x="250" y="22"/>
                  </a:cubicBezTo>
                  <a:cubicBezTo>
                    <a:pt x="249" y="23"/>
                    <a:pt x="249" y="21"/>
                    <a:pt x="248" y="21"/>
                  </a:cubicBezTo>
                  <a:cubicBezTo>
                    <a:pt x="247" y="20"/>
                    <a:pt x="246" y="22"/>
                    <a:pt x="245" y="21"/>
                  </a:cubicBezTo>
                  <a:cubicBezTo>
                    <a:pt x="243" y="20"/>
                    <a:pt x="242" y="21"/>
                    <a:pt x="243" y="18"/>
                  </a:cubicBezTo>
                  <a:cubicBezTo>
                    <a:pt x="243" y="18"/>
                    <a:pt x="243" y="18"/>
                    <a:pt x="244" y="18"/>
                  </a:cubicBezTo>
                  <a:cubicBezTo>
                    <a:pt x="244" y="17"/>
                    <a:pt x="244" y="17"/>
                    <a:pt x="244" y="16"/>
                  </a:cubicBezTo>
                  <a:cubicBezTo>
                    <a:pt x="245" y="16"/>
                    <a:pt x="245" y="16"/>
                    <a:pt x="246" y="16"/>
                  </a:cubicBezTo>
                  <a:cubicBezTo>
                    <a:pt x="245" y="16"/>
                    <a:pt x="244" y="13"/>
                    <a:pt x="244" y="13"/>
                  </a:cubicBezTo>
                  <a:cubicBezTo>
                    <a:pt x="243" y="11"/>
                    <a:pt x="241" y="11"/>
                    <a:pt x="241" y="10"/>
                  </a:cubicBezTo>
                  <a:cubicBezTo>
                    <a:pt x="239" y="9"/>
                    <a:pt x="240" y="9"/>
                    <a:pt x="239" y="7"/>
                  </a:cubicBezTo>
                  <a:cubicBezTo>
                    <a:pt x="239" y="5"/>
                    <a:pt x="237" y="4"/>
                    <a:pt x="237" y="3"/>
                  </a:cubicBezTo>
                  <a:cubicBezTo>
                    <a:pt x="236" y="1"/>
                    <a:pt x="234" y="1"/>
                    <a:pt x="232" y="1"/>
                  </a:cubicBezTo>
                  <a:cubicBezTo>
                    <a:pt x="231" y="1"/>
                    <a:pt x="232" y="0"/>
                    <a:pt x="230" y="0"/>
                  </a:cubicBezTo>
                  <a:cubicBezTo>
                    <a:pt x="229" y="0"/>
                    <a:pt x="228" y="0"/>
                    <a:pt x="228" y="2"/>
                  </a:cubicBezTo>
                  <a:cubicBezTo>
                    <a:pt x="228" y="2"/>
                    <a:pt x="225" y="3"/>
                    <a:pt x="225" y="3"/>
                  </a:cubicBezTo>
                  <a:cubicBezTo>
                    <a:pt x="226" y="3"/>
                    <a:pt x="228" y="3"/>
                    <a:pt x="228" y="4"/>
                  </a:cubicBezTo>
                  <a:cubicBezTo>
                    <a:pt x="228" y="4"/>
                    <a:pt x="226" y="5"/>
                    <a:pt x="226" y="5"/>
                  </a:cubicBezTo>
                  <a:cubicBezTo>
                    <a:pt x="225" y="6"/>
                    <a:pt x="224" y="4"/>
                    <a:pt x="223" y="6"/>
                  </a:cubicBezTo>
                  <a:cubicBezTo>
                    <a:pt x="222" y="6"/>
                    <a:pt x="221" y="9"/>
                    <a:pt x="221" y="10"/>
                  </a:cubicBezTo>
                  <a:cubicBezTo>
                    <a:pt x="222" y="10"/>
                    <a:pt x="224" y="10"/>
                    <a:pt x="225" y="11"/>
                  </a:cubicBezTo>
                  <a:cubicBezTo>
                    <a:pt x="224" y="10"/>
                    <a:pt x="222" y="14"/>
                    <a:pt x="222" y="15"/>
                  </a:cubicBezTo>
                  <a:cubicBezTo>
                    <a:pt x="222" y="16"/>
                    <a:pt x="224" y="18"/>
                    <a:pt x="225" y="19"/>
                  </a:cubicBezTo>
                  <a:cubicBezTo>
                    <a:pt x="226" y="19"/>
                    <a:pt x="228" y="21"/>
                    <a:pt x="229" y="21"/>
                  </a:cubicBezTo>
                  <a:cubicBezTo>
                    <a:pt x="231" y="20"/>
                    <a:pt x="231" y="20"/>
                    <a:pt x="232" y="21"/>
                  </a:cubicBezTo>
                  <a:cubicBezTo>
                    <a:pt x="233" y="21"/>
                    <a:pt x="235" y="23"/>
                    <a:pt x="235" y="23"/>
                  </a:cubicBezTo>
                  <a:cubicBezTo>
                    <a:pt x="234" y="24"/>
                    <a:pt x="233" y="22"/>
                    <a:pt x="233" y="24"/>
                  </a:cubicBezTo>
                  <a:cubicBezTo>
                    <a:pt x="233" y="26"/>
                    <a:pt x="232" y="26"/>
                    <a:pt x="232" y="27"/>
                  </a:cubicBezTo>
                  <a:cubicBezTo>
                    <a:pt x="231" y="29"/>
                    <a:pt x="233" y="29"/>
                    <a:pt x="234" y="28"/>
                  </a:cubicBezTo>
                  <a:cubicBezTo>
                    <a:pt x="234" y="28"/>
                    <a:pt x="236" y="25"/>
                    <a:pt x="236" y="26"/>
                  </a:cubicBezTo>
                  <a:cubicBezTo>
                    <a:pt x="237" y="27"/>
                    <a:pt x="236" y="29"/>
                    <a:pt x="236" y="30"/>
                  </a:cubicBezTo>
                  <a:cubicBezTo>
                    <a:pt x="235" y="31"/>
                    <a:pt x="234" y="31"/>
                    <a:pt x="233" y="31"/>
                  </a:cubicBezTo>
                  <a:cubicBezTo>
                    <a:pt x="233" y="32"/>
                    <a:pt x="233" y="33"/>
                    <a:pt x="232" y="34"/>
                  </a:cubicBezTo>
                  <a:cubicBezTo>
                    <a:pt x="231" y="34"/>
                    <a:pt x="229" y="34"/>
                    <a:pt x="228" y="35"/>
                  </a:cubicBezTo>
                  <a:cubicBezTo>
                    <a:pt x="227" y="35"/>
                    <a:pt x="226" y="37"/>
                    <a:pt x="226" y="37"/>
                  </a:cubicBezTo>
                  <a:cubicBezTo>
                    <a:pt x="227" y="38"/>
                    <a:pt x="228" y="39"/>
                    <a:pt x="228" y="41"/>
                  </a:cubicBezTo>
                  <a:cubicBezTo>
                    <a:pt x="228" y="42"/>
                    <a:pt x="227" y="41"/>
                    <a:pt x="226" y="40"/>
                  </a:cubicBezTo>
                  <a:cubicBezTo>
                    <a:pt x="226" y="40"/>
                    <a:pt x="225" y="40"/>
                    <a:pt x="225" y="41"/>
                  </a:cubicBezTo>
                  <a:cubicBezTo>
                    <a:pt x="224" y="41"/>
                    <a:pt x="222" y="40"/>
                    <a:pt x="222" y="39"/>
                  </a:cubicBezTo>
                  <a:cubicBezTo>
                    <a:pt x="222" y="38"/>
                    <a:pt x="224" y="35"/>
                    <a:pt x="224" y="34"/>
                  </a:cubicBezTo>
                  <a:cubicBezTo>
                    <a:pt x="225" y="32"/>
                    <a:pt x="222" y="34"/>
                    <a:pt x="222" y="34"/>
                  </a:cubicBezTo>
                  <a:cubicBezTo>
                    <a:pt x="221" y="34"/>
                    <a:pt x="218" y="32"/>
                    <a:pt x="217" y="31"/>
                  </a:cubicBezTo>
                  <a:cubicBezTo>
                    <a:pt x="215" y="30"/>
                    <a:pt x="216" y="32"/>
                    <a:pt x="214" y="32"/>
                  </a:cubicBezTo>
                  <a:cubicBezTo>
                    <a:pt x="213" y="32"/>
                    <a:pt x="210" y="31"/>
                    <a:pt x="212" y="33"/>
                  </a:cubicBezTo>
                  <a:cubicBezTo>
                    <a:pt x="213" y="34"/>
                    <a:pt x="213" y="35"/>
                    <a:pt x="215" y="35"/>
                  </a:cubicBezTo>
                  <a:cubicBezTo>
                    <a:pt x="216" y="35"/>
                    <a:pt x="218" y="35"/>
                    <a:pt x="218" y="37"/>
                  </a:cubicBezTo>
                  <a:cubicBezTo>
                    <a:pt x="220" y="41"/>
                    <a:pt x="214" y="36"/>
                    <a:pt x="213" y="35"/>
                  </a:cubicBezTo>
                  <a:cubicBezTo>
                    <a:pt x="211" y="35"/>
                    <a:pt x="211" y="37"/>
                    <a:pt x="209" y="37"/>
                  </a:cubicBezTo>
                  <a:cubicBezTo>
                    <a:pt x="207" y="37"/>
                    <a:pt x="206" y="36"/>
                    <a:pt x="204" y="36"/>
                  </a:cubicBezTo>
                  <a:cubicBezTo>
                    <a:pt x="200" y="37"/>
                    <a:pt x="197" y="37"/>
                    <a:pt x="193" y="37"/>
                  </a:cubicBezTo>
                  <a:cubicBezTo>
                    <a:pt x="190" y="36"/>
                    <a:pt x="186" y="34"/>
                    <a:pt x="182" y="33"/>
                  </a:cubicBezTo>
                  <a:cubicBezTo>
                    <a:pt x="181" y="33"/>
                    <a:pt x="179" y="33"/>
                    <a:pt x="178" y="32"/>
                  </a:cubicBezTo>
                  <a:cubicBezTo>
                    <a:pt x="177" y="30"/>
                    <a:pt x="177" y="28"/>
                    <a:pt x="176" y="28"/>
                  </a:cubicBezTo>
                  <a:cubicBezTo>
                    <a:pt x="174" y="27"/>
                    <a:pt x="172" y="28"/>
                    <a:pt x="171" y="28"/>
                  </a:cubicBezTo>
                  <a:cubicBezTo>
                    <a:pt x="168" y="29"/>
                    <a:pt x="166" y="29"/>
                    <a:pt x="164" y="29"/>
                  </a:cubicBezTo>
                  <a:cubicBezTo>
                    <a:pt x="163" y="30"/>
                    <a:pt x="161" y="31"/>
                    <a:pt x="161" y="32"/>
                  </a:cubicBezTo>
                  <a:cubicBezTo>
                    <a:pt x="161" y="32"/>
                    <a:pt x="165" y="34"/>
                    <a:pt x="166" y="34"/>
                  </a:cubicBezTo>
                  <a:cubicBezTo>
                    <a:pt x="166" y="34"/>
                    <a:pt x="165" y="31"/>
                    <a:pt x="167" y="32"/>
                  </a:cubicBezTo>
                  <a:cubicBezTo>
                    <a:pt x="168" y="32"/>
                    <a:pt x="168" y="33"/>
                    <a:pt x="169" y="32"/>
                  </a:cubicBezTo>
                  <a:cubicBezTo>
                    <a:pt x="170" y="32"/>
                    <a:pt x="176" y="28"/>
                    <a:pt x="176" y="30"/>
                  </a:cubicBezTo>
                  <a:cubicBezTo>
                    <a:pt x="176" y="31"/>
                    <a:pt x="173" y="32"/>
                    <a:pt x="172" y="33"/>
                  </a:cubicBezTo>
                  <a:cubicBezTo>
                    <a:pt x="171" y="34"/>
                    <a:pt x="169" y="34"/>
                    <a:pt x="167" y="34"/>
                  </a:cubicBezTo>
                  <a:cubicBezTo>
                    <a:pt x="166" y="35"/>
                    <a:pt x="163" y="37"/>
                    <a:pt x="165" y="38"/>
                  </a:cubicBezTo>
                  <a:cubicBezTo>
                    <a:pt x="167" y="38"/>
                    <a:pt x="167" y="39"/>
                    <a:pt x="166" y="41"/>
                  </a:cubicBezTo>
                  <a:cubicBezTo>
                    <a:pt x="166" y="42"/>
                    <a:pt x="168" y="42"/>
                    <a:pt x="168" y="43"/>
                  </a:cubicBezTo>
                  <a:cubicBezTo>
                    <a:pt x="169" y="44"/>
                    <a:pt x="169" y="46"/>
                    <a:pt x="167" y="44"/>
                  </a:cubicBezTo>
                  <a:cubicBezTo>
                    <a:pt x="165" y="42"/>
                    <a:pt x="167" y="46"/>
                    <a:pt x="166" y="45"/>
                  </a:cubicBezTo>
                  <a:cubicBezTo>
                    <a:pt x="165" y="45"/>
                    <a:pt x="163" y="42"/>
                    <a:pt x="162" y="43"/>
                  </a:cubicBezTo>
                  <a:cubicBezTo>
                    <a:pt x="164" y="42"/>
                    <a:pt x="167" y="43"/>
                    <a:pt x="164" y="41"/>
                  </a:cubicBezTo>
                  <a:cubicBezTo>
                    <a:pt x="165" y="41"/>
                    <a:pt x="166" y="40"/>
                    <a:pt x="164" y="39"/>
                  </a:cubicBezTo>
                  <a:cubicBezTo>
                    <a:pt x="166" y="40"/>
                    <a:pt x="161" y="40"/>
                    <a:pt x="162" y="40"/>
                  </a:cubicBezTo>
                  <a:cubicBezTo>
                    <a:pt x="162" y="39"/>
                    <a:pt x="162" y="39"/>
                    <a:pt x="163" y="39"/>
                  </a:cubicBezTo>
                  <a:cubicBezTo>
                    <a:pt x="163" y="38"/>
                    <a:pt x="160" y="40"/>
                    <a:pt x="160" y="40"/>
                  </a:cubicBezTo>
                  <a:cubicBezTo>
                    <a:pt x="159" y="40"/>
                    <a:pt x="160" y="38"/>
                    <a:pt x="159" y="37"/>
                  </a:cubicBezTo>
                  <a:cubicBezTo>
                    <a:pt x="159" y="37"/>
                    <a:pt x="157" y="37"/>
                    <a:pt x="157" y="37"/>
                  </a:cubicBezTo>
                  <a:cubicBezTo>
                    <a:pt x="155" y="37"/>
                    <a:pt x="155" y="34"/>
                    <a:pt x="153" y="35"/>
                  </a:cubicBezTo>
                  <a:cubicBezTo>
                    <a:pt x="151" y="37"/>
                    <a:pt x="150" y="37"/>
                    <a:pt x="147" y="37"/>
                  </a:cubicBezTo>
                  <a:cubicBezTo>
                    <a:pt x="143" y="37"/>
                    <a:pt x="140" y="37"/>
                    <a:pt x="136" y="37"/>
                  </a:cubicBezTo>
                  <a:cubicBezTo>
                    <a:pt x="135" y="37"/>
                    <a:pt x="128" y="37"/>
                    <a:pt x="128" y="36"/>
                  </a:cubicBezTo>
                  <a:cubicBezTo>
                    <a:pt x="127" y="36"/>
                    <a:pt x="130" y="34"/>
                    <a:pt x="131" y="33"/>
                  </a:cubicBezTo>
                  <a:cubicBezTo>
                    <a:pt x="132" y="32"/>
                    <a:pt x="133" y="33"/>
                    <a:pt x="135" y="33"/>
                  </a:cubicBezTo>
                  <a:cubicBezTo>
                    <a:pt x="136" y="32"/>
                    <a:pt x="133" y="30"/>
                    <a:pt x="133" y="30"/>
                  </a:cubicBezTo>
                  <a:cubicBezTo>
                    <a:pt x="131" y="28"/>
                    <a:pt x="130" y="28"/>
                    <a:pt x="128" y="27"/>
                  </a:cubicBezTo>
                  <a:cubicBezTo>
                    <a:pt x="127" y="27"/>
                    <a:pt x="126" y="26"/>
                    <a:pt x="125" y="27"/>
                  </a:cubicBezTo>
                  <a:cubicBezTo>
                    <a:pt x="124" y="28"/>
                    <a:pt x="123" y="29"/>
                    <a:pt x="122" y="28"/>
                  </a:cubicBezTo>
                  <a:cubicBezTo>
                    <a:pt x="119" y="26"/>
                    <a:pt x="116" y="26"/>
                    <a:pt x="113" y="25"/>
                  </a:cubicBezTo>
                  <a:cubicBezTo>
                    <a:pt x="109" y="24"/>
                    <a:pt x="106" y="24"/>
                    <a:pt x="102" y="22"/>
                  </a:cubicBezTo>
                  <a:cubicBezTo>
                    <a:pt x="99" y="20"/>
                    <a:pt x="97" y="19"/>
                    <a:pt x="93" y="19"/>
                  </a:cubicBezTo>
                  <a:cubicBezTo>
                    <a:pt x="92" y="19"/>
                    <a:pt x="91" y="19"/>
                    <a:pt x="90" y="20"/>
                  </a:cubicBezTo>
                  <a:cubicBezTo>
                    <a:pt x="89" y="21"/>
                    <a:pt x="88" y="23"/>
                    <a:pt x="87" y="23"/>
                  </a:cubicBezTo>
                  <a:cubicBezTo>
                    <a:pt x="86" y="23"/>
                    <a:pt x="83" y="24"/>
                    <a:pt x="83" y="23"/>
                  </a:cubicBezTo>
                  <a:cubicBezTo>
                    <a:pt x="83" y="22"/>
                    <a:pt x="85" y="21"/>
                    <a:pt x="85" y="20"/>
                  </a:cubicBezTo>
                  <a:cubicBezTo>
                    <a:pt x="85" y="20"/>
                    <a:pt x="82" y="21"/>
                    <a:pt x="82" y="20"/>
                  </a:cubicBezTo>
                  <a:cubicBezTo>
                    <a:pt x="83" y="19"/>
                    <a:pt x="83" y="18"/>
                    <a:pt x="82" y="17"/>
                  </a:cubicBezTo>
                  <a:cubicBezTo>
                    <a:pt x="82" y="15"/>
                    <a:pt x="78" y="17"/>
                    <a:pt x="78" y="18"/>
                  </a:cubicBezTo>
                  <a:cubicBezTo>
                    <a:pt x="78" y="18"/>
                    <a:pt x="80" y="17"/>
                    <a:pt x="80" y="18"/>
                  </a:cubicBezTo>
                  <a:cubicBezTo>
                    <a:pt x="81" y="18"/>
                    <a:pt x="77" y="20"/>
                    <a:pt x="80" y="20"/>
                  </a:cubicBezTo>
                  <a:cubicBezTo>
                    <a:pt x="79" y="20"/>
                    <a:pt x="78" y="20"/>
                    <a:pt x="78" y="22"/>
                  </a:cubicBezTo>
                  <a:cubicBezTo>
                    <a:pt x="78" y="23"/>
                    <a:pt x="77" y="24"/>
                    <a:pt x="76" y="23"/>
                  </a:cubicBezTo>
                  <a:cubicBezTo>
                    <a:pt x="73" y="22"/>
                    <a:pt x="72" y="21"/>
                    <a:pt x="71" y="18"/>
                  </a:cubicBezTo>
                  <a:cubicBezTo>
                    <a:pt x="70" y="16"/>
                    <a:pt x="68" y="15"/>
                    <a:pt x="66" y="13"/>
                  </a:cubicBezTo>
                  <a:cubicBezTo>
                    <a:pt x="65" y="13"/>
                    <a:pt x="64" y="11"/>
                    <a:pt x="63" y="12"/>
                  </a:cubicBezTo>
                  <a:cubicBezTo>
                    <a:pt x="63" y="14"/>
                    <a:pt x="66" y="15"/>
                    <a:pt x="67" y="16"/>
                  </a:cubicBezTo>
                  <a:cubicBezTo>
                    <a:pt x="67" y="15"/>
                    <a:pt x="63" y="16"/>
                    <a:pt x="63" y="17"/>
                  </a:cubicBezTo>
                  <a:cubicBezTo>
                    <a:pt x="62" y="18"/>
                    <a:pt x="63" y="18"/>
                    <a:pt x="62" y="19"/>
                  </a:cubicBezTo>
                  <a:cubicBezTo>
                    <a:pt x="61" y="19"/>
                    <a:pt x="60" y="21"/>
                    <a:pt x="59" y="20"/>
                  </a:cubicBezTo>
                  <a:cubicBezTo>
                    <a:pt x="59" y="20"/>
                    <a:pt x="59" y="19"/>
                    <a:pt x="59" y="19"/>
                  </a:cubicBezTo>
                  <a:cubicBezTo>
                    <a:pt x="59" y="18"/>
                    <a:pt x="54" y="20"/>
                    <a:pt x="54" y="21"/>
                  </a:cubicBezTo>
                  <a:cubicBezTo>
                    <a:pt x="53" y="22"/>
                    <a:pt x="52" y="23"/>
                    <a:pt x="50" y="24"/>
                  </a:cubicBezTo>
                  <a:cubicBezTo>
                    <a:pt x="49" y="25"/>
                    <a:pt x="50" y="22"/>
                    <a:pt x="49" y="22"/>
                  </a:cubicBezTo>
                  <a:cubicBezTo>
                    <a:pt x="48" y="22"/>
                    <a:pt x="47" y="23"/>
                    <a:pt x="46" y="23"/>
                  </a:cubicBezTo>
                  <a:cubicBezTo>
                    <a:pt x="45" y="23"/>
                    <a:pt x="45" y="25"/>
                    <a:pt x="44" y="25"/>
                  </a:cubicBezTo>
                  <a:cubicBezTo>
                    <a:pt x="43" y="25"/>
                    <a:pt x="40" y="27"/>
                    <a:pt x="41" y="27"/>
                  </a:cubicBezTo>
                  <a:cubicBezTo>
                    <a:pt x="41" y="28"/>
                    <a:pt x="43" y="28"/>
                    <a:pt x="40" y="29"/>
                  </a:cubicBezTo>
                  <a:cubicBezTo>
                    <a:pt x="40" y="29"/>
                    <a:pt x="37" y="29"/>
                    <a:pt x="37" y="28"/>
                  </a:cubicBezTo>
                  <a:cubicBezTo>
                    <a:pt x="37" y="27"/>
                    <a:pt x="40" y="26"/>
                    <a:pt x="40" y="26"/>
                  </a:cubicBezTo>
                  <a:cubicBezTo>
                    <a:pt x="41" y="24"/>
                    <a:pt x="43" y="23"/>
                    <a:pt x="44" y="22"/>
                  </a:cubicBezTo>
                  <a:cubicBezTo>
                    <a:pt x="46" y="21"/>
                    <a:pt x="47" y="21"/>
                    <a:pt x="49" y="22"/>
                  </a:cubicBezTo>
                  <a:cubicBezTo>
                    <a:pt x="48" y="22"/>
                    <a:pt x="56" y="18"/>
                    <a:pt x="56" y="18"/>
                  </a:cubicBezTo>
                  <a:cubicBezTo>
                    <a:pt x="58" y="17"/>
                    <a:pt x="57" y="16"/>
                    <a:pt x="56" y="16"/>
                  </a:cubicBezTo>
                  <a:cubicBezTo>
                    <a:pt x="54" y="16"/>
                    <a:pt x="52" y="16"/>
                    <a:pt x="50" y="17"/>
                  </a:cubicBezTo>
                  <a:cubicBezTo>
                    <a:pt x="49" y="17"/>
                    <a:pt x="49" y="19"/>
                    <a:pt x="47" y="19"/>
                  </a:cubicBezTo>
                  <a:cubicBezTo>
                    <a:pt x="46" y="19"/>
                    <a:pt x="44" y="20"/>
                    <a:pt x="43" y="20"/>
                  </a:cubicBezTo>
                  <a:cubicBezTo>
                    <a:pt x="41" y="20"/>
                    <a:pt x="36" y="25"/>
                    <a:pt x="35" y="24"/>
                  </a:cubicBezTo>
                  <a:cubicBezTo>
                    <a:pt x="34" y="24"/>
                    <a:pt x="36" y="23"/>
                    <a:pt x="36" y="22"/>
                  </a:cubicBezTo>
                  <a:cubicBezTo>
                    <a:pt x="36" y="22"/>
                    <a:pt x="33" y="21"/>
                    <a:pt x="33" y="21"/>
                  </a:cubicBezTo>
                  <a:cubicBezTo>
                    <a:pt x="33" y="21"/>
                    <a:pt x="30" y="23"/>
                    <a:pt x="29" y="23"/>
                  </a:cubicBezTo>
                  <a:cubicBezTo>
                    <a:pt x="28" y="23"/>
                    <a:pt x="26" y="24"/>
                    <a:pt x="25" y="25"/>
                  </a:cubicBezTo>
                  <a:cubicBezTo>
                    <a:pt x="24" y="25"/>
                    <a:pt x="26" y="26"/>
                    <a:pt x="26" y="26"/>
                  </a:cubicBezTo>
                  <a:cubicBezTo>
                    <a:pt x="27" y="26"/>
                    <a:pt x="26" y="27"/>
                    <a:pt x="26" y="27"/>
                  </a:cubicBezTo>
                  <a:cubicBezTo>
                    <a:pt x="26" y="28"/>
                    <a:pt x="30" y="27"/>
                    <a:pt x="30" y="27"/>
                  </a:cubicBezTo>
                  <a:cubicBezTo>
                    <a:pt x="31" y="26"/>
                    <a:pt x="33" y="25"/>
                    <a:pt x="34" y="24"/>
                  </a:cubicBezTo>
                  <a:cubicBezTo>
                    <a:pt x="29" y="26"/>
                    <a:pt x="34" y="27"/>
                    <a:pt x="33" y="29"/>
                  </a:cubicBezTo>
                  <a:cubicBezTo>
                    <a:pt x="33" y="29"/>
                    <a:pt x="32" y="28"/>
                    <a:pt x="32" y="28"/>
                  </a:cubicBezTo>
                  <a:cubicBezTo>
                    <a:pt x="30" y="27"/>
                    <a:pt x="29" y="28"/>
                    <a:pt x="28" y="29"/>
                  </a:cubicBezTo>
                  <a:cubicBezTo>
                    <a:pt x="27" y="29"/>
                    <a:pt x="23" y="28"/>
                    <a:pt x="21" y="28"/>
                  </a:cubicBezTo>
                  <a:cubicBezTo>
                    <a:pt x="19" y="28"/>
                    <a:pt x="16" y="26"/>
                    <a:pt x="14" y="25"/>
                  </a:cubicBezTo>
                  <a:cubicBezTo>
                    <a:pt x="13" y="25"/>
                    <a:pt x="12" y="24"/>
                    <a:pt x="11" y="24"/>
                  </a:cubicBezTo>
                  <a:cubicBezTo>
                    <a:pt x="10" y="23"/>
                    <a:pt x="9" y="21"/>
                    <a:pt x="10" y="21"/>
                  </a:cubicBezTo>
                  <a:cubicBezTo>
                    <a:pt x="9" y="21"/>
                    <a:pt x="7" y="21"/>
                    <a:pt x="6" y="22"/>
                  </a:cubicBezTo>
                  <a:cubicBezTo>
                    <a:pt x="4" y="22"/>
                    <a:pt x="2" y="22"/>
                    <a:pt x="0" y="21"/>
                  </a:cubicBezTo>
                  <a:cubicBezTo>
                    <a:pt x="0" y="41"/>
                    <a:pt x="0" y="61"/>
                    <a:pt x="0" y="80"/>
                  </a:cubicBezTo>
                  <a:cubicBezTo>
                    <a:pt x="0" y="85"/>
                    <a:pt x="0" y="89"/>
                    <a:pt x="0" y="94"/>
                  </a:cubicBezTo>
                  <a:cubicBezTo>
                    <a:pt x="0" y="95"/>
                    <a:pt x="0" y="96"/>
                    <a:pt x="0" y="97"/>
                  </a:cubicBezTo>
                  <a:cubicBezTo>
                    <a:pt x="0" y="99"/>
                    <a:pt x="2" y="97"/>
                    <a:pt x="3" y="97"/>
                  </a:cubicBezTo>
                  <a:cubicBezTo>
                    <a:pt x="5" y="98"/>
                    <a:pt x="5" y="97"/>
                    <a:pt x="7" y="97"/>
                  </a:cubicBezTo>
                  <a:cubicBezTo>
                    <a:pt x="9" y="97"/>
                    <a:pt x="9" y="98"/>
                    <a:pt x="10" y="99"/>
                  </a:cubicBezTo>
                  <a:cubicBezTo>
                    <a:pt x="11" y="101"/>
                    <a:pt x="16" y="107"/>
                    <a:pt x="18" y="107"/>
                  </a:cubicBezTo>
                  <a:cubicBezTo>
                    <a:pt x="19" y="107"/>
                    <a:pt x="21" y="106"/>
                    <a:pt x="22" y="105"/>
                  </a:cubicBezTo>
                  <a:cubicBezTo>
                    <a:pt x="23" y="104"/>
                    <a:pt x="22" y="103"/>
                    <a:pt x="23" y="102"/>
                  </a:cubicBezTo>
                  <a:cubicBezTo>
                    <a:pt x="24" y="102"/>
                    <a:pt x="28" y="101"/>
                    <a:pt x="28" y="102"/>
                  </a:cubicBezTo>
                  <a:cubicBezTo>
                    <a:pt x="30" y="104"/>
                    <a:pt x="32" y="105"/>
                    <a:pt x="33" y="107"/>
                  </a:cubicBezTo>
                  <a:cubicBezTo>
                    <a:pt x="35" y="109"/>
                    <a:pt x="37" y="110"/>
                    <a:pt x="38" y="112"/>
                  </a:cubicBezTo>
                  <a:cubicBezTo>
                    <a:pt x="39" y="113"/>
                    <a:pt x="39" y="114"/>
                    <a:pt x="40" y="116"/>
                  </a:cubicBezTo>
                  <a:cubicBezTo>
                    <a:pt x="42" y="118"/>
                    <a:pt x="43" y="122"/>
                    <a:pt x="46" y="124"/>
                  </a:cubicBezTo>
                  <a:cubicBezTo>
                    <a:pt x="48" y="126"/>
                    <a:pt x="52" y="127"/>
                    <a:pt x="54" y="128"/>
                  </a:cubicBezTo>
                  <a:cubicBezTo>
                    <a:pt x="56" y="129"/>
                    <a:pt x="53" y="130"/>
                    <a:pt x="54" y="132"/>
                  </a:cubicBezTo>
                  <a:cubicBezTo>
                    <a:pt x="55" y="132"/>
                    <a:pt x="56" y="132"/>
                    <a:pt x="56" y="133"/>
                  </a:cubicBezTo>
                  <a:cubicBezTo>
                    <a:pt x="56" y="133"/>
                    <a:pt x="55" y="136"/>
                    <a:pt x="56" y="135"/>
                  </a:cubicBezTo>
                  <a:cubicBezTo>
                    <a:pt x="55" y="136"/>
                    <a:pt x="53" y="136"/>
                    <a:pt x="53" y="138"/>
                  </a:cubicBezTo>
                  <a:cubicBezTo>
                    <a:pt x="52" y="139"/>
                    <a:pt x="55" y="141"/>
                    <a:pt x="56" y="141"/>
                  </a:cubicBezTo>
                  <a:cubicBezTo>
                    <a:pt x="56" y="141"/>
                    <a:pt x="54" y="143"/>
                    <a:pt x="54" y="143"/>
                  </a:cubicBezTo>
                  <a:cubicBezTo>
                    <a:pt x="54" y="143"/>
                    <a:pt x="53" y="142"/>
                    <a:pt x="53" y="141"/>
                  </a:cubicBezTo>
                  <a:cubicBezTo>
                    <a:pt x="52" y="141"/>
                    <a:pt x="53" y="143"/>
                    <a:pt x="53" y="143"/>
                  </a:cubicBezTo>
                  <a:cubicBezTo>
                    <a:pt x="54" y="144"/>
                    <a:pt x="53" y="145"/>
                    <a:pt x="54" y="146"/>
                  </a:cubicBezTo>
                  <a:cubicBezTo>
                    <a:pt x="55" y="148"/>
                    <a:pt x="55" y="148"/>
                    <a:pt x="57" y="147"/>
                  </a:cubicBezTo>
                  <a:cubicBezTo>
                    <a:pt x="57" y="147"/>
                    <a:pt x="58" y="147"/>
                    <a:pt x="58" y="147"/>
                  </a:cubicBezTo>
                  <a:cubicBezTo>
                    <a:pt x="59" y="147"/>
                    <a:pt x="59" y="145"/>
                    <a:pt x="59" y="145"/>
                  </a:cubicBezTo>
                  <a:cubicBezTo>
                    <a:pt x="59" y="145"/>
                    <a:pt x="60" y="147"/>
                    <a:pt x="61" y="147"/>
                  </a:cubicBezTo>
                  <a:cubicBezTo>
                    <a:pt x="61" y="147"/>
                    <a:pt x="60" y="149"/>
                    <a:pt x="60" y="150"/>
                  </a:cubicBezTo>
                  <a:cubicBezTo>
                    <a:pt x="59" y="151"/>
                    <a:pt x="59" y="152"/>
                    <a:pt x="61" y="151"/>
                  </a:cubicBezTo>
                  <a:cubicBezTo>
                    <a:pt x="61" y="150"/>
                    <a:pt x="62" y="150"/>
                    <a:pt x="62" y="150"/>
                  </a:cubicBezTo>
                  <a:cubicBezTo>
                    <a:pt x="63" y="150"/>
                    <a:pt x="63" y="149"/>
                    <a:pt x="63" y="149"/>
                  </a:cubicBezTo>
                  <a:cubicBezTo>
                    <a:pt x="65" y="148"/>
                    <a:pt x="64" y="151"/>
                    <a:pt x="64" y="152"/>
                  </a:cubicBezTo>
                  <a:cubicBezTo>
                    <a:pt x="64" y="153"/>
                    <a:pt x="65" y="154"/>
                    <a:pt x="66" y="154"/>
                  </a:cubicBezTo>
                  <a:cubicBezTo>
                    <a:pt x="67" y="154"/>
                    <a:pt x="68" y="152"/>
                    <a:pt x="69" y="152"/>
                  </a:cubicBezTo>
                  <a:cubicBezTo>
                    <a:pt x="69" y="152"/>
                    <a:pt x="68" y="153"/>
                    <a:pt x="68" y="153"/>
                  </a:cubicBezTo>
                  <a:cubicBezTo>
                    <a:pt x="68" y="153"/>
                    <a:pt x="70" y="154"/>
                    <a:pt x="70" y="154"/>
                  </a:cubicBezTo>
                  <a:cubicBezTo>
                    <a:pt x="70" y="154"/>
                    <a:pt x="63" y="156"/>
                    <a:pt x="66" y="158"/>
                  </a:cubicBezTo>
                  <a:cubicBezTo>
                    <a:pt x="66" y="158"/>
                    <a:pt x="72" y="157"/>
                    <a:pt x="71" y="158"/>
                  </a:cubicBezTo>
                  <a:cubicBezTo>
                    <a:pt x="71" y="158"/>
                    <a:pt x="66" y="158"/>
                    <a:pt x="67" y="160"/>
                  </a:cubicBezTo>
                  <a:cubicBezTo>
                    <a:pt x="67" y="160"/>
                    <a:pt x="69" y="160"/>
                    <a:pt x="69" y="160"/>
                  </a:cubicBezTo>
                  <a:cubicBezTo>
                    <a:pt x="68" y="161"/>
                    <a:pt x="66" y="161"/>
                    <a:pt x="67" y="162"/>
                  </a:cubicBezTo>
                  <a:cubicBezTo>
                    <a:pt x="69" y="163"/>
                    <a:pt x="71" y="163"/>
                    <a:pt x="72" y="163"/>
                  </a:cubicBezTo>
                  <a:cubicBezTo>
                    <a:pt x="74" y="163"/>
                    <a:pt x="73" y="164"/>
                    <a:pt x="74" y="164"/>
                  </a:cubicBezTo>
                  <a:cubicBezTo>
                    <a:pt x="76" y="165"/>
                    <a:pt x="76" y="162"/>
                    <a:pt x="77" y="162"/>
                  </a:cubicBezTo>
                  <a:cubicBezTo>
                    <a:pt x="78" y="162"/>
                    <a:pt x="77" y="164"/>
                    <a:pt x="77" y="164"/>
                  </a:cubicBezTo>
                  <a:cubicBezTo>
                    <a:pt x="76" y="165"/>
                    <a:pt x="76" y="165"/>
                    <a:pt x="77" y="166"/>
                  </a:cubicBezTo>
                  <a:cubicBezTo>
                    <a:pt x="80" y="168"/>
                    <a:pt x="81" y="163"/>
                    <a:pt x="81" y="163"/>
                  </a:cubicBezTo>
                  <a:cubicBezTo>
                    <a:pt x="81" y="163"/>
                    <a:pt x="81" y="166"/>
                    <a:pt x="80" y="166"/>
                  </a:cubicBezTo>
                  <a:cubicBezTo>
                    <a:pt x="80" y="167"/>
                    <a:pt x="82" y="166"/>
                    <a:pt x="83" y="166"/>
                  </a:cubicBezTo>
                  <a:cubicBezTo>
                    <a:pt x="82" y="168"/>
                    <a:pt x="81" y="169"/>
                    <a:pt x="83" y="170"/>
                  </a:cubicBezTo>
                  <a:cubicBezTo>
                    <a:pt x="85" y="171"/>
                    <a:pt x="86" y="168"/>
                    <a:pt x="86" y="168"/>
                  </a:cubicBezTo>
                  <a:cubicBezTo>
                    <a:pt x="86" y="168"/>
                    <a:pt x="86" y="169"/>
                    <a:pt x="86" y="170"/>
                  </a:cubicBezTo>
                  <a:cubicBezTo>
                    <a:pt x="87" y="172"/>
                    <a:pt x="86" y="171"/>
                    <a:pt x="85" y="171"/>
                  </a:cubicBezTo>
                  <a:cubicBezTo>
                    <a:pt x="84" y="172"/>
                    <a:pt x="90" y="173"/>
                    <a:pt x="89" y="171"/>
                  </a:cubicBezTo>
                  <a:cubicBezTo>
                    <a:pt x="91" y="174"/>
                    <a:pt x="90" y="176"/>
                    <a:pt x="94" y="176"/>
                  </a:cubicBezTo>
                  <a:cubicBezTo>
                    <a:pt x="97" y="176"/>
                    <a:pt x="99" y="176"/>
                    <a:pt x="102" y="176"/>
                  </a:cubicBezTo>
                  <a:cubicBezTo>
                    <a:pt x="113" y="176"/>
                    <a:pt x="123" y="176"/>
                    <a:pt x="133" y="176"/>
                  </a:cubicBezTo>
                  <a:cubicBezTo>
                    <a:pt x="158" y="176"/>
                    <a:pt x="183" y="176"/>
                    <a:pt x="208" y="176"/>
                  </a:cubicBezTo>
                  <a:cubicBezTo>
                    <a:pt x="213" y="176"/>
                    <a:pt x="218" y="176"/>
                    <a:pt x="223" y="176"/>
                  </a:cubicBezTo>
                  <a:cubicBezTo>
                    <a:pt x="224" y="176"/>
                    <a:pt x="229" y="177"/>
                    <a:pt x="229" y="174"/>
                  </a:cubicBezTo>
                  <a:close/>
                  <a:moveTo>
                    <a:pt x="112" y="54"/>
                  </a:moveTo>
                  <a:cubicBezTo>
                    <a:pt x="110" y="54"/>
                    <a:pt x="108" y="53"/>
                    <a:pt x="106" y="54"/>
                  </a:cubicBezTo>
                  <a:cubicBezTo>
                    <a:pt x="104" y="57"/>
                    <a:pt x="108" y="56"/>
                    <a:pt x="108" y="57"/>
                  </a:cubicBezTo>
                  <a:cubicBezTo>
                    <a:pt x="108" y="56"/>
                    <a:pt x="100" y="60"/>
                    <a:pt x="100" y="60"/>
                  </a:cubicBezTo>
                  <a:cubicBezTo>
                    <a:pt x="98" y="59"/>
                    <a:pt x="107" y="53"/>
                    <a:pt x="99" y="56"/>
                  </a:cubicBezTo>
                  <a:cubicBezTo>
                    <a:pt x="98" y="56"/>
                    <a:pt x="97" y="57"/>
                    <a:pt x="97" y="57"/>
                  </a:cubicBezTo>
                  <a:cubicBezTo>
                    <a:pt x="96" y="58"/>
                    <a:pt x="97" y="59"/>
                    <a:pt x="96" y="60"/>
                  </a:cubicBezTo>
                  <a:cubicBezTo>
                    <a:pt x="95" y="60"/>
                    <a:pt x="88" y="59"/>
                    <a:pt x="88" y="59"/>
                  </a:cubicBezTo>
                  <a:cubicBezTo>
                    <a:pt x="88" y="58"/>
                    <a:pt x="91" y="59"/>
                    <a:pt x="91" y="58"/>
                  </a:cubicBezTo>
                  <a:cubicBezTo>
                    <a:pt x="92" y="57"/>
                    <a:pt x="91" y="57"/>
                    <a:pt x="92" y="56"/>
                  </a:cubicBezTo>
                  <a:cubicBezTo>
                    <a:pt x="92" y="55"/>
                    <a:pt x="94" y="54"/>
                    <a:pt x="94" y="54"/>
                  </a:cubicBezTo>
                  <a:cubicBezTo>
                    <a:pt x="94" y="53"/>
                    <a:pt x="91" y="52"/>
                    <a:pt x="94" y="52"/>
                  </a:cubicBezTo>
                  <a:cubicBezTo>
                    <a:pt x="94" y="52"/>
                    <a:pt x="98" y="53"/>
                    <a:pt x="98" y="52"/>
                  </a:cubicBezTo>
                  <a:cubicBezTo>
                    <a:pt x="98" y="51"/>
                    <a:pt x="93" y="50"/>
                    <a:pt x="92" y="50"/>
                  </a:cubicBezTo>
                  <a:cubicBezTo>
                    <a:pt x="91" y="50"/>
                    <a:pt x="89" y="51"/>
                    <a:pt x="87" y="51"/>
                  </a:cubicBezTo>
                  <a:cubicBezTo>
                    <a:pt x="86" y="51"/>
                    <a:pt x="84" y="50"/>
                    <a:pt x="82" y="51"/>
                  </a:cubicBezTo>
                  <a:cubicBezTo>
                    <a:pt x="81" y="51"/>
                    <a:pt x="79" y="53"/>
                    <a:pt x="80" y="51"/>
                  </a:cubicBezTo>
                  <a:cubicBezTo>
                    <a:pt x="81" y="49"/>
                    <a:pt x="83" y="50"/>
                    <a:pt x="84" y="49"/>
                  </a:cubicBezTo>
                  <a:cubicBezTo>
                    <a:pt x="86" y="49"/>
                    <a:pt x="89" y="48"/>
                    <a:pt x="91" y="47"/>
                  </a:cubicBezTo>
                  <a:cubicBezTo>
                    <a:pt x="95" y="46"/>
                    <a:pt x="99" y="46"/>
                    <a:pt x="102" y="44"/>
                  </a:cubicBezTo>
                  <a:cubicBezTo>
                    <a:pt x="104" y="44"/>
                    <a:pt x="107" y="43"/>
                    <a:pt x="108" y="45"/>
                  </a:cubicBezTo>
                  <a:cubicBezTo>
                    <a:pt x="109" y="46"/>
                    <a:pt x="105" y="47"/>
                    <a:pt x="104" y="48"/>
                  </a:cubicBezTo>
                  <a:cubicBezTo>
                    <a:pt x="102" y="49"/>
                    <a:pt x="110" y="49"/>
                    <a:pt x="111" y="49"/>
                  </a:cubicBezTo>
                  <a:cubicBezTo>
                    <a:pt x="111" y="49"/>
                    <a:pt x="113" y="49"/>
                    <a:pt x="113" y="49"/>
                  </a:cubicBezTo>
                  <a:cubicBezTo>
                    <a:pt x="114" y="48"/>
                    <a:pt x="116" y="46"/>
                    <a:pt x="117" y="47"/>
                  </a:cubicBezTo>
                  <a:cubicBezTo>
                    <a:pt x="118" y="48"/>
                    <a:pt x="113" y="54"/>
                    <a:pt x="112" y="54"/>
                  </a:cubicBezTo>
                  <a:cubicBezTo>
                    <a:pt x="110" y="54"/>
                    <a:pt x="114" y="54"/>
                    <a:pt x="112" y="54"/>
                  </a:cubicBezTo>
                  <a:close/>
                  <a:moveTo>
                    <a:pt x="157" y="78"/>
                  </a:moveTo>
                  <a:cubicBezTo>
                    <a:pt x="157" y="78"/>
                    <a:pt x="152" y="78"/>
                    <a:pt x="153" y="78"/>
                  </a:cubicBezTo>
                  <a:cubicBezTo>
                    <a:pt x="153" y="79"/>
                    <a:pt x="155" y="78"/>
                    <a:pt x="155" y="79"/>
                  </a:cubicBezTo>
                  <a:cubicBezTo>
                    <a:pt x="155" y="80"/>
                    <a:pt x="151" y="81"/>
                    <a:pt x="150" y="81"/>
                  </a:cubicBezTo>
                  <a:cubicBezTo>
                    <a:pt x="148" y="81"/>
                    <a:pt x="147" y="83"/>
                    <a:pt x="145" y="84"/>
                  </a:cubicBezTo>
                  <a:cubicBezTo>
                    <a:pt x="145" y="84"/>
                    <a:pt x="141" y="84"/>
                    <a:pt x="142" y="85"/>
                  </a:cubicBezTo>
                  <a:cubicBezTo>
                    <a:pt x="142" y="86"/>
                    <a:pt x="145" y="86"/>
                    <a:pt x="142" y="88"/>
                  </a:cubicBezTo>
                  <a:cubicBezTo>
                    <a:pt x="141" y="88"/>
                    <a:pt x="137" y="88"/>
                    <a:pt x="137" y="89"/>
                  </a:cubicBezTo>
                  <a:cubicBezTo>
                    <a:pt x="136" y="89"/>
                    <a:pt x="137" y="90"/>
                    <a:pt x="137" y="90"/>
                  </a:cubicBezTo>
                  <a:cubicBezTo>
                    <a:pt x="137" y="92"/>
                    <a:pt x="135" y="92"/>
                    <a:pt x="134" y="92"/>
                  </a:cubicBezTo>
                  <a:cubicBezTo>
                    <a:pt x="131" y="93"/>
                    <a:pt x="128" y="93"/>
                    <a:pt x="125" y="93"/>
                  </a:cubicBezTo>
                  <a:cubicBezTo>
                    <a:pt x="125" y="93"/>
                    <a:pt x="120" y="90"/>
                    <a:pt x="120" y="90"/>
                  </a:cubicBezTo>
                  <a:cubicBezTo>
                    <a:pt x="122" y="89"/>
                    <a:pt x="125" y="90"/>
                    <a:pt x="126" y="89"/>
                  </a:cubicBezTo>
                  <a:cubicBezTo>
                    <a:pt x="127" y="89"/>
                    <a:pt x="126" y="87"/>
                    <a:pt x="127" y="87"/>
                  </a:cubicBezTo>
                  <a:cubicBezTo>
                    <a:pt x="128" y="85"/>
                    <a:pt x="130" y="86"/>
                    <a:pt x="131" y="85"/>
                  </a:cubicBezTo>
                  <a:cubicBezTo>
                    <a:pt x="132" y="85"/>
                    <a:pt x="130" y="83"/>
                    <a:pt x="130" y="83"/>
                  </a:cubicBezTo>
                  <a:cubicBezTo>
                    <a:pt x="128" y="82"/>
                    <a:pt x="128" y="82"/>
                    <a:pt x="128" y="81"/>
                  </a:cubicBezTo>
                  <a:cubicBezTo>
                    <a:pt x="128" y="79"/>
                    <a:pt x="126" y="80"/>
                    <a:pt x="126" y="79"/>
                  </a:cubicBezTo>
                  <a:cubicBezTo>
                    <a:pt x="125" y="78"/>
                    <a:pt x="128" y="79"/>
                    <a:pt x="128" y="79"/>
                  </a:cubicBezTo>
                  <a:cubicBezTo>
                    <a:pt x="131" y="80"/>
                    <a:pt x="134" y="81"/>
                    <a:pt x="136" y="82"/>
                  </a:cubicBezTo>
                  <a:cubicBezTo>
                    <a:pt x="138" y="84"/>
                    <a:pt x="142" y="83"/>
                    <a:pt x="144" y="82"/>
                  </a:cubicBezTo>
                  <a:cubicBezTo>
                    <a:pt x="147" y="81"/>
                    <a:pt x="148" y="78"/>
                    <a:pt x="152" y="77"/>
                  </a:cubicBezTo>
                  <a:cubicBezTo>
                    <a:pt x="153" y="76"/>
                    <a:pt x="155" y="76"/>
                    <a:pt x="157" y="77"/>
                  </a:cubicBezTo>
                  <a:cubicBezTo>
                    <a:pt x="157" y="77"/>
                    <a:pt x="160" y="78"/>
                    <a:pt x="160" y="78"/>
                  </a:cubicBezTo>
                  <a:cubicBezTo>
                    <a:pt x="160" y="78"/>
                    <a:pt x="158" y="78"/>
                    <a:pt x="157" y="78"/>
                  </a:cubicBezTo>
                  <a:close/>
                  <a:moveTo>
                    <a:pt x="222" y="165"/>
                  </a:moveTo>
                  <a:cubicBezTo>
                    <a:pt x="221" y="167"/>
                    <a:pt x="219" y="163"/>
                    <a:pt x="219" y="162"/>
                  </a:cubicBezTo>
                  <a:cubicBezTo>
                    <a:pt x="219" y="160"/>
                    <a:pt x="221" y="159"/>
                    <a:pt x="221" y="157"/>
                  </a:cubicBezTo>
                  <a:cubicBezTo>
                    <a:pt x="220" y="156"/>
                    <a:pt x="219" y="159"/>
                    <a:pt x="218" y="158"/>
                  </a:cubicBezTo>
                  <a:cubicBezTo>
                    <a:pt x="218" y="157"/>
                    <a:pt x="218" y="154"/>
                    <a:pt x="216" y="154"/>
                  </a:cubicBezTo>
                  <a:cubicBezTo>
                    <a:pt x="216" y="154"/>
                    <a:pt x="216" y="156"/>
                    <a:pt x="215" y="156"/>
                  </a:cubicBezTo>
                  <a:cubicBezTo>
                    <a:pt x="214" y="155"/>
                    <a:pt x="214" y="154"/>
                    <a:pt x="213" y="153"/>
                  </a:cubicBezTo>
                  <a:cubicBezTo>
                    <a:pt x="212" y="152"/>
                    <a:pt x="211" y="151"/>
                    <a:pt x="210" y="150"/>
                  </a:cubicBezTo>
                  <a:cubicBezTo>
                    <a:pt x="209" y="149"/>
                    <a:pt x="212" y="149"/>
                    <a:pt x="212" y="148"/>
                  </a:cubicBezTo>
                  <a:cubicBezTo>
                    <a:pt x="211" y="147"/>
                    <a:pt x="209" y="148"/>
                    <a:pt x="209" y="147"/>
                  </a:cubicBezTo>
                  <a:cubicBezTo>
                    <a:pt x="209" y="146"/>
                    <a:pt x="210" y="143"/>
                    <a:pt x="210" y="142"/>
                  </a:cubicBezTo>
                  <a:cubicBezTo>
                    <a:pt x="212" y="140"/>
                    <a:pt x="217" y="147"/>
                    <a:pt x="217" y="148"/>
                  </a:cubicBezTo>
                  <a:cubicBezTo>
                    <a:pt x="218" y="150"/>
                    <a:pt x="219" y="151"/>
                    <a:pt x="219" y="153"/>
                  </a:cubicBezTo>
                  <a:cubicBezTo>
                    <a:pt x="220" y="155"/>
                    <a:pt x="220" y="154"/>
                    <a:pt x="221" y="156"/>
                  </a:cubicBezTo>
                  <a:cubicBezTo>
                    <a:pt x="221" y="157"/>
                    <a:pt x="222" y="158"/>
                    <a:pt x="222" y="159"/>
                  </a:cubicBezTo>
                  <a:cubicBezTo>
                    <a:pt x="223" y="161"/>
                    <a:pt x="222" y="163"/>
                    <a:pt x="222" y="165"/>
                  </a:cubicBezTo>
                  <a:cubicBezTo>
                    <a:pt x="221" y="166"/>
                    <a:pt x="222" y="164"/>
                    <a:pt x="222" y="165"/>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442" name="Freeform 777">
              <a:extLst>
                <a:ext uri="{FF2B5EF4-FFF2-40B4-BE49-F238E27FC236}">
                  <a16:creationId xmlns:a16="http://schemas.microsoft.com/office/drawing/2014/main" id="{E6D598D3-1827-3A04-91F0-37408D0CB93D}"/>
                </a:ext>
              </a:extLst>
            </p:cNvPr>
            <p:cNvSpPr>
              <a:spLocks/>
            </p:cNvSpPr>
            <p:nvPr/>
          </p:nvSpPr>
          <p:spPr bwMode="auto">
            <a:xfrm>
              <a:off x="6523521" y="2503142"/>
              <a:ext cx="63045" cy="46843"/>
            </a:xfrm>
            <a:custGeom>
              <a:avLst/>
              <a:gdLst>
                <a:gd name="T0" fmla="*/ 16 w 16"/>
                <a:gd name="T1" fmla="*/ 6 h 11"/>
                <a:gd name="T2" fmla="*/ 11 w 16"/>
                <a:gd name="T3" fmla="*/ 3 h 11"/>
                <a:gd name="T4" fmla="*/ 5 w 16"/>
                <a:gd name="T5" fmla="*/ 1 h 11"/>
                <a:gd name="T6" fmla="*/ 1 w 16"/>
                <a:gd name="T7" fmla="*/ 1 h 11"/>
                <a:gd name="T8" fmla="*/ 3 w 16"/>
                <a:gd name="T9" fmla="*/ 3 h 11"/>
                <a:gd name="T10" fmla="*/ 1 w 16"/>
                <a:gd name="T11" fmla="*/ 7 h 11"/>
                <a:gd name="T12" fmla="*/ 5 w 16"/>
                <a:gd name="T13" fmla="*/ 7 h 11"/>
                <a:gd name="T14" fmla="*/ 5 w 16"/>
                <a:gd name="T15" fmla="*/ 9 h 11"/>
                <a:gd name="T16" fmla="*/ 16 w 16"/>
                <a:gd name="T17" fmla="*/ 6 h 11"/>
                <a:gd name="T18" fmla="*/ 16 w 16"/>
                <a:gd name="T19"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1">
                  <a:moveTo>
                    <a:pt x="16" y="6"/>
                  </a:moveTo>
                  <a:cubicBezTo>
                    <a:pt x="15" y="5"/>
                    <a:pt x="11" y="3"/>
                    <a:pt x="11" y="3"/>
                  </a:cubicBezTo>
                  <a:cubicBezTo>
                    <a:pt x="9" y="2"/>
                    <a:pt x="7" y="1"/>
                    <a:pt x="5" y="1"/>
                  </a:cubicBezTo>
                  <a:cubicBezTo>
                    <a:pt x="4" y="1"/>
                    <a:pt x="2" y="0"/>
                    <a:pt x="1" y="1"/>
                  </a:cubicBezTo>
                  <a:cubicBezTo>
                    <a:pt x="0" y="2"/>
                    <a:pt x="3" y="3"/>
                    <a:pt x="3" y="3"/>
                  </a:cubicBezTo>
                  <a:cubicBezTo>
                    <a:pt x="2" y="3"/>
                    <a:pt x="0" y="6"/>
                    <a:pt x="1" y="7"/>
                  </a:cubicBezTo>
                  <a:cubicBezTo>
                    <a:pt x="2" y="7"/>
                    <a:pt x="4" y="6"/>
                    <a:pt x="5" y="7"/>
                  </a:cubicBezTo>
                  <a:cubicBezTo>
                    <a:pt x="7" y="8"/>
                    <a:pt x="5" y="8"/>
                    <a:pt x="5" y="9"/>
                  </a:cubicBezTo>
                  <a:cubicBezTo>
                    <a:pt x="5" y="11"/>
                    <a:pt x="16" y="8"/>
                    <a:pt x="16" y="6"/>
                  </a:cubicBezTo>
                  <a:cubicBezTo>
                    <a:pt x="15" y="5"/>
                    <a:pt x="16" y="7"/>
                    <a:pt x="16" y="6"/>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443" name="Freeform 778">
              <a:extLst>
                <a:ext uri="{FF2B5EF4-FFF2-40B4-BE49-F238E27FC236}">
                  <a16:creationId xmlns:a16="http://schemas.microsoft.com/office/drawing/2014/main" id="{90909BA9-F3FB-4FFE-2A03-A50651307C34}"/>
                </a:ext>
              </a:extLst>
            </p:cNvPr>
            <p:cNvSpPr>
              <a:spLocks/>
            </p:cNvSpPr>
            <p:nvPr/>
          </p:nvSpPr>
          <p:spPr bwMode="auto">
            <a:xfrm>
              <a:off x="6543643" y="2470494"/>
              <a:ext cx="16097" cy="8517"/>
            </a:xfrm>
            <a:custGeom>
              <a:avLst/>
              <a:gdLst>
                <a:gd name="T0" fmla="*/ 2 w 4"/>
                <a:gd name="T1" fmla="*/ 2 h 2"/>
                <a:gd name="T2" fmla="*/ 2 w 4"/>
                <a:gd name="T3" fmla="*/ 0 h 2"/>
                <a:gd name="T4" fmla="*/ 2 w 4"/>
                <a:gd name="T5" fmla="*/ 2 h 2"/>
              </a:gdLst>
              <a:ahLst/>
              <a:cxnLst>
                <a:cxn ang="0">
                  <a:pos x="T0" y="T1"/>
                </a:cxn>
                <a:cxn ang="0">
                  <a:pos x="T2" y="T3"/>
                </a:cxn>
                <a:cxn ang="0">
                  <a:pos x="T4" y="T5"/>
                </a:cxn>
              </a:cxnLst>
              <a:rect l="0" t="0" r="r" b="b"/>
              <a:pathLst>
                <a:path w="4" h="2">
                  <a:moveTo>
                    <a:pt x="2" y="2"/>
                  </a:moveTo>
                  <a:cubicBezTo>
                    <a:pt x="0" y="2"/>
                    <a:pt x="1" y="0"/>
                    <a:pt x="2" y="0"/>
                  </a:cubicBezTo>
                  <a:cubicBezTo>
                    <a:pt x="3" y="0"/>
                    <a:pt x="4" y="2"/>
                    <a:pt x="2" y="2"/>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444" name="Freeform 779">
              <a:extLst>
                <a:ext uri="{FF2B5EF4-FFF2-40B4-BE49-F238E27FC236}">
                  <a16:creationId xmlns:a16="http://schemas.microsoft.com/office/drawing/2014/main" id="{0E40A778-44E5-FDD2-844A-DCB0B6B42B73}"/>
                </a:ext>
              </a:extLst>
            </p:cNvPr>
            <p:cNvSpPr>
              <a:spLocks/>
            </p:cNvSpPr>
            <p:nvPr/>
          </p:nvSpPr>
          <p:spPr bwMode="auto">
            <a:xfrm>
              <a:off x="6555715" y="1977938"/>
              <a:ext cx="42923" cy="25550"/>
            </a:xfrm>
            <a:custGeom>
              <a:avLst/>
              <a:gdLst>
                <a:gd name="T0" fmla="*/ 9 w 11"/>
                <a:gd name="T1" fmla="*/ 4 h 6"/>
                <a:gd name="T2" fmla="*/ 9 w 11"/>
                <a:gd name="T3" fmla="*/ 5 h 6"/>
                <a:gd name="T4" fmla="*/ 3 w 11"/>
                <a:gd name="T5" fmla="*/ 4 h 6"/>
                <a:gd name="T6" fmla="*/ 2 w 11"/>
                <a:gd name="T7" fmla="*/ 1 h 6"/>
                <a:gd name="T8" fmla="*/ 9 w 11"/>
                <a:gd name="T9" fmla="*/ 4 h 6"/>
                <a:gd name="T10" fmla="*/ 9 w 11"/>
                <a:gd name="T11" fmla="*/ 4 h 6"/>
              </a:gdLst>
              <a:ahLst/>
              <a:cxnLst>
                <a:cxn ang="0">
                  <a:pos x="T0" y="T1"/>
                </a:cxn>
                <a:cxn ang="0">
                  <a:pos x="T2" y="T3"/>
                </a:cxn>
                <a:cxn ang="0">
                  <a:pos x="T4" y="T5"/>
                </a:cxn>
                <a:cxn ang="0">
                  <a:pos x="T6" y="T7"/>
                </a:cxn>
                <a:cxn ang="0">
                  <a:pos x="T8" y="T9"/>
                </a:cxn>
                <a:cxn ang="0">
                  <a:pos x="T10" y="T11"/>
                </a:cxn>
              </a:cxnLst>
              <a:rect l="0" t="0" r="r" b="b"/>
              <a:pathLst>
                <a:path w="11" h="6">
                  <a:moveTo>
                    <a:pt x="9" y="4"/>
                  </a:moveTo>
                  <a:cubicBezTo>
                    <a:pt x="11" y="5"/>
                    <a:pt x="11" y="6"/>
                    <a:pt x="9" y="5"/>
                  </a:cubicBezTo>
                  <a:cubicBezTo>
                    <a:pt x="7" y="5"/>
                    <a:pt x="4" y="4"/>
                    <a:pt x="3" y="4"/>
                  </a:cubicBezTo>
                  <a:cubicBezTo>
                    <a:pt x="2" y="3"/>
                    <a:pt x="0" y="0"/>
                    <a:pt x="2" y="1"/>
                  </a:cubicBezTo>
                  <a:cubicBezTo>
                    <a:pt x="4" y="2"/>
                    <a:pt x="7" y="3"/>
                    <a:pt x="9" y="4"/>
                  </a:cubicBezTo>
                  <a:cubicBezTo>
                    <a:pt x="11" y="5"/>
                    <a:pt x="7" y="3"/>
                    <a:pt x="9" y="4"/>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445" name="Freeform 780">
              <a:extLst>
                <a:ext uri="{FF2B5EF4-FFF2-40B4-BE49-F238E27FC236}">
                  <a16:creationId xmlns:a16="http://schemas.microsoft.com/office/drawing/2014/main" id="{1107C4F0-58E3-A15F-834B-7982C8635B47}"/>
                </a:ext>
              </a:extLst>
            </p:cNvPr>
            <p:cNvSpPr>
              <a:spLocks/>
            </p:cNvSpPr>
            <p:nvPr/>
          </p:nvSpPr>
          <p:spPr bwMode="auto">
            <a:xfrm>
              <a:off x="6688511" y="1941029"/>
              <a:ext cx="32193" cy="19873"/>
            </a:xfrm>
            <a:custGeom>
              <a:avLst/>
              <a:gdLst>
                <a:gd name="T0" fmla="*/ 8 w 8"/>
                <a:gd name="T1" fmla="*/ 3 h 5"/>
                <a:gd name="T2" fmla="*/ 0 w 8"/>
                <a:gd name="T3" fmla="*/ 2 h 5"/>
                <a:gd name="T4" fmla="*/ 8 w 8"/>
                <a:gd name="T5" fmla="*/ 3 h 5"/>
              </a:gdLst>
              <a:ahLst/>
              <a:cxnLst>
                <a:cxn ang="0">
                  <a:pos x="T0" y="T1"/>
                </a:cxn>
                <a:cxn ang="0">
                  <a:pos x="T2" y="T3"/>
                </a:cxn>
                <a:cxn ang="0">
                  <a:pos x="T4" y="T5"/>
                </a:cxn>
              </a:cxnLst>
              <a:rect l="0" t="0" r="r" b="b"/>
              <a:pathLst>
                <a:path w="8" h="5">
                  <a:moveTo>
                    <a:pt x="8" y="3"/>
                  </a:moveTo>
                  <a:cubicBezTo>
                    <a:pt x="8" y="5"/>
                    <a:pt x="0" y="4"/>
                    <a:pt x="0" y="2"/>
                  </a:cubicBezTo>
                  <a:cubicBezTo>
                    <a:pt x="0" y="0"/>
                    <a:pt x="8" y="1"/>
                    <a:pt x="8" y="3"/>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446" name="Freeform 782">
              <a:extLst>
                <a:ext uri="{FF2B5EF4-FFF2-40B4-BE49-F238E27FC236}">
                  <a16:creationId xmlns:a16="http://schemas.microsoft.com/office/drawing/2014/main" id="{0B161B77-A3BE-5DE7-4744-D0EC431AC9DB}"/>
                </a:ext>
              </a:extLst>
            </p:cNvPr>
            <p:cNvSpPr>
              <a:spLocks/>
            </p:cNvSpPr>
            <p:nvPr/>
          </p:nvSpPr>
          <p:spPr bwMode="auto">
            <a:xfrm>
              <a:off x="7196894" y="1994971"/>
              <a:ext cx="22804" cy="17034"/>
            </a:xfrm>
            <a:custGeom>
              <a:avLst/>
              <a:gdLst>
                <a:gd name="T0" fmla="*/ 5 w 6"/>
                <a:gd name="T1" fmla="*/ 3 h 4"/>
                <a:gd name="T2" fmla="*/ 1 w 6"/>
                <a:gd name="T3" fmla="*/ 0 h 4"/>
                <a:gd name="T4" fmla="*/ 5 w 6"/>
                <a:gd name="T5" fmla="*/ 3 h 4"/>
              </a:gdLst>
              <a:ahLst/>
              <a:cxnLst>
                <a:cxn ang="0">
                  <a:pos x="T0" y="T1"/>
                </a:cxn>
                <a:cxn ang="0">
                  <a:pos x="T2" y="T3"/>
                </a:cxn>
                <a:cxn ang="0">
                  <a:pos x="T4" y="T5"/>
                </a:cxn>
              </a:cxnLst>
              <a:rect l="0" t="0" r="r" b="b"/>
              <a:pathLst>
                <a:path w="6" h="4">
                  <a:moveTo>
                    <a:pt x="5" y="3"/>
                  </a:moveTo>
                  <a:cubicBezTo>
                    <a:pt x="4" y="4"/>
                    <a:pt x="0" y="0"/>
                    <a:pt x="1" y="0"/>
                  </a:cubicBezTo>
                  <a:cubicBezTo>
                    <a:pt x="2" y="0"/>
                    <a:pt x="6" y="2"/>
                    <a:pt x="5" y="3"/>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447" name="Freeform 783">
              <a:extLst>
                <a:ext uri="{FF2B5EF4-FFF2-40B4-BE49-F238E27FC236}">
                  <a16:creationId xmlns:a16="http://schemas.microsoft.com/office/drawing/2014/main" id="{988AD1E7-E14F-5C5A-5C57-E65EBD8501F2}"/>
                </a:ext>
              </a:extLst>
            </p:cNvPr>
            <p:cNvSpPr>
              <a:spLocks/>
            </p:cNvSpPr>
            <p:nvPr/>
          </p:nvSpPr>
          <p:spPr bwMode="auto">
            <a:xfrm>
              <a:off x="7227746" y="2012004"/>
              <a:ext cx="20120" cy="4259"/>
            </a:xfrm>
            <a:custGeom>
              <a:avLst/>
              <a:gdLst>
                <a:gd name="T0" fmla="*/ 4 w 5"/>
                <a:gd name="T1" fmla="*/ 1 h 1"/>
                <a:gd name="T2" fmla="*/ 2 w 5"/>
                <a:gd name="T3" fmla="*/ 0 h 1"/>
                <a:gd name="T4" fmla="*/ 4 w 5"/>
                <a:gd name="T5" fmla="*/ 1 h 1"/>
              </a:gdLst>
              <a:ahLst/>
              <a:cxnLst>
                <a:cxn ang="0">
                  <a:pos x="T0" y="T1"/>
                </a:cxn>
                <a:cxn ang="0">
                  <a:pos x="T2" y="T3"/>
                </a:cxn>
                <a:cxn ang="0">
                  <a:pos x="T4" y="T5"/>
                </a:cxn>
              </a:cxnLst>
              <a:rect l="0" t="0" r="r" b="b"/>
              <a:pathLst>
                <a:path w="5" h="1">
                  <a:moveTo>
                    <a:pt x="4" y="1"/>
                  </a:moveTo>
                  <a:cubicBezTo>
                    <a:pt x="2" y="1"/>
                    <a:pt x="0" y="0"/>
                    <a:pt x="2" y="0"/>
                  </a:cubicBezTo>
                  <a:cubicBezTo>
                    <a:pt x="3" y="0"/>
                    <a:pt x="5" y="1"/>
                    <a:pt x="4" y="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448" name="Freeform 784">
              <a:extLst>
                <a:ext uri="{FF2B5EF4-FFF2-40B4-BE49-F238E27FC236}">
                  <a16:creationId xmlns:a16="http://schemas.microsoft.com/office/drawing/2014/main" id="{AFCB1926-7A7F-AD04-2C6C-1437926C77A2}"/>
                </a:ext>
              </a:extLst>
            </p:cNvPr>
            <p:cNvSpPr>
              <a:spLocks/>
            </p:cNvSpPr>
            <p:nvPr/>
          </p:nvSpPr>
          <p:spPr bwMode="auto">
            <a:xfrm>
              <a:off x="7227746" y="2249056"/>
              <a:ext cx="16097" cy="29809"/>
            </a:xfrm>
            <a:custGeom>
              <a:avLst/>
              <a:gdLst>
                <a:gd name="T0" fmla="*/ 2 w 4"/>
                <a:gd name="T1" fmla="*/ 0 h 7"/>
                <a:gd name="T2" fmla="*/ 4 w 4"/>
                <a:gd name="T3" fmla="*/ 7 h 7"/>
                <a:gd name="T4" fmla="*/ 2 w 4"/>
                <a:gd name="T5" fmla="*/ 0 h 7"/>
              </a:gdLst>
              <a:ahLst/>
              <a:cxnLst>
                <a:cxn ang="0">
                  <a:pos x="T0" y="T1"/>
                </a:cxn>
                <a:cxn ang="0">
                  <a:pos x="T2" y="T3"/>
                </a:cxn>
                <a:cxn ang="0">
                  <a:pos x="T4" y="T5"/>
                </a:cxn>
              </a:cxnLst>
              <a:rect l="0" t="0" r="r" b="b"/>
              <a:pathLst>
                <a:path w="4" h="7">
                  <a:moveTo>
                    <a:pt x="2" y="0"/>
                  </a:moveTo>
                  <a:cubicBezTo>
                    <a:pt x="0" y="0"/>
                    <a:pt x="3" y="7"/>
                    <a:pt x="4" y="7"/>
                  </a:cubicBezTo>
                  <a:cubicBezTo>
                    <a:pt x="4" y="7"/>
                    <a:pt x="3" y="0"/>
                    <a:pt x="2" y="0"/>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449" name="Freeform 785">
              <a:extLst>
                <a:ext uri="{FF2B5EF4-FFF2-40B4-BE49-F238E27FC236}">
                  <a16:creationId xmlns:a16="http://schemas.microsoft.com/office/drawing/2014/main" id="{289D0814-F7C1-F281-EACE-66F75932DD40}"/>
                </a:ext>
              </a:extLst>
            </p:cNvPr>
            <p:cNvSpPr>
              <a:spLocks/>
            </p:cNvSpPr>
            <p:nvPr/>
          </p:nvSpPr>
          <p:spPr bwMode="auto">
            <a:xfrm>
              <a:off x="7235794" y="2302995"/>
              <a:ext cx="26828" cy="17034"/>
            </a:xfrm>
            <a:custGeom>
              <a:avLst/>
              <a:gdLst>
                <a:gd name="T0" fmla="*/ 1 w 7"/>
                <a:gd name="T1" fmla="*/ 0 h 4"/>
                <a:gd name="T2" fmla="*/ 1 w 7"/>
                <a:gd name="T3" fmla="*/ 4 h 4"/>
                <a:gd name="T4" fmla="*/ 5 w 7"/>
                <a:gd name="T5" fmla="*/ 4 h 4"/>
                <a:gd name="T6" fmla="*/ 1 w 7"/>
                <a:gd name="T7" fmla="*/ 0 h 4"/>
                <a:gd name="T8" fmla="*/ 1 w 7"/>
                <a:gd name="T9" fmla="*/ 0 h 4"/>
              </a:gdLst>
              <a:ahLst/>
              <a:cxnLst>
                <a:cxn ang="0">
                  <a:pos x="T0" y="T1"/>
                </a:cxn>
                <a:cxn ang="0">
                  <a:pos x="T2" y="T3"/>
                </a:cxn>
                <a:cxn ang="0">
                  <a:pos x="T4" y="T5"/>
                </a:cxn>
                <a:cxn ang="0">
                  <a:pos x="T6" y="T7"/>
                </a:cxn>
                <a:cxn ang="0">
                  <a:pos x="T8" y="T9"/>
                </a:cxn>
              </a:cxnLst>
              <a:rect l="0" t="0" r="r" b="b"/>
              <a:pathLst>
                <a:path w="7" h="4">
                  <a:moveTo>
                    <a:pt x="1" y="0"/>
                  </a:moveTo>
                  <a:cubicBezTo>
                    <a:pt x="0" y="1"/>
                    <a:pt x="0" y="3"/>
                    <a:pt x="1" y="4"/>
                  </a:cubicBezTo>
                  <a:cubicBezTo>
                    <a:pt x="2" y="4"/>
                    <a:pt x="3" y="4"/>
                    <a:pt x="5" y="4"/>
                  </a:cubicBezTo>
                  <a:cubicBezTo>
                    <a:pt x="7" y="4"/>
                    <a:pt x="1" y="0"/>
                    <a:pt x="1" y="0"/>
                  </a:cubicBezTo>
                  <a:cubicBezTo>
                    <a:pt x="0" y="1"/>
                    <a:pt x="1" y="0"/>
                    <a:pt x="1" y="0"/>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450" name="Freeform 786">
              <a:extLst>
                <a:ext uri="{FF2B5EF4-FFF2-40B4-BE49-F238E27FC236}">
                  <a16:creationId xmlns:a16="http://schemas.microsoft.com/office/drawing/2014/main" id="{666FF9E4-1F51-7F3D-0C2F-BA6FB62A0517}"/>
                </a:ext>
              </a:extLst>
            </p:cNvPr>
            <p:cNvSpPr>
              <a:spLocks/>
            </p:cNvSpPr>
            <p:nvPr/>
          </p:nvSpPr>
          <p:spPr bwMode="auto">
            <a:xfrm>
              <a:off x="7125800" y="2395261"/>
              <a:ext cx="67069" cy="41164"/>
            </a:xfrm>
            <a:custGeom>
              <a:avLst/>
              <a:gdLst>
                <a:gd name="T0" fmla="*/ 0 w 17"/>
                <a:gd name="T1" fmla="*/ 4 h 10"/>
                <a:gd name="T2" fmla="*/ 10 w 17"/>
                <a:gd name="T3" fmla="*/ 2 h 10"/>
                <a:gd name="T4" fmla="*/ 8 w 17"/>
                <a:gd name="T5" fmla="*/ 4 h 10"/>
                <a:gd name="T6" fmla="*/ 12 w 17"/>
                <a:gd name="T7" fmla="*/ 7 h 10"/>
                <a:gd name="T8" fmla="*/ 9 w 17"/>
                <a:gd name="T9" fmla="*/ 7 h 10"/>
                <a:gd name="T10" fmla="*/ 11 w 17"/>
                <a:gd name="T11" fmla="*/ 10 h 10"/>
                <a:gd name="T12" fmla="*/ 8 w 17"/>
                <a:gd name="T13" fmla="*/ 9 h 10"/>
                <a:gd name="T14" fmla="*/ 0 w 17"/>
                <a:gd name="T15" fmla="*/ 4 h 10"/>
                <a:gd name="T16" fmla="*/ 0 w 17"/>
                <a:gd name="T17" fmla="*/ 4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0">
                  <a:moveTo>
                    <a:pt x="0" y="4"/>
                  </a:moveTo>
                  <a:cubicBezTo>
                    <a:pt x="1" y="0"/>
                    <a:pt x="7" y="2"/>
                    <a:pt x="10" y="2"/>
                  </a:cubicBezTo>
                  <a:cubicBezTo>
                    <a:pt x="17" y="3"/>
                    <a:pt x="8" y="4"/>
                    <a:pt x="8" y="4"/>
                  </a:cubicBezTo>
                  <a:cubicBezTo>
                    <a:pt x="8" y="6"/>
                    <a:pt x="12" y="5"/>
                    <a:pt x="12" y="7"/>
                  </a:cubicBezTo>
                  <a:cubicBezTo>
                    <a:pt x="12" y="7"/>
                    <a:pt x="10" y="6"/>
                    <a:pt x="9" y="7"/>
                  </a:cubicBezTo>
                  <a:cubicBezTo>
                    <a:pt x="9" y="7"/>
                    <a:pt x="12" y="10"/>
                    <a:pt x="11" y="10"/>
                  </a:cubicBezTo>
                  <a:cubicBezTo>
                    <a:pt x="10" y="10"/>
                    <a:pt x="9" y="9"/>
                    <a:pt x="8" y="9"/>
                  </a:cubicBezTo>
                  <a:cubicBezTo>
                    <a:pt x="6" y="8"/>
                    <a:pt x="0" y="7"/>
                    <a:pt x="0" y="4"/>
                  </a:cubicBezTo>
                  <a:cubicBezTo>
                    <a:pt x="0" y="3"/>
                    <a:pt x="0" y="7"/>
                    <a:pt x="0" y="4"/>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451" name="Freeform 787">
              <a:extLst>
                <a:ext uri="{FF2B5EF4-FFF2-40B4-BE49-F238E27FC236}">
                  <a16:creationId xmlns:a16="http://schemas.microsoft.com/office/drawing/2014/main" id="{579A9058-0257-EBF3-CF8D-46BD9ABF07F5}"/>
                </a:ext>
              </a:extLst>
            </p:cNvPr>
            <p:cNvSpPr>
              <a:spLocks/>
            </p:cNvSpPr>
            <p:nvPr/>
          </p:nvSpPr>
          <p:spPr bwMode="auto">
            <a:xfrm>
              <a:off x="7113728" y="2386745"/>
              <a:ext cx="34876" cy="12776"/>
            </a:xfrm>
            <a:custGeom>
              <a:avLst/>
              <a:gdLst>
                <a:gd name="T0" fmla="*/ 8 w 9"/>
                <a:gd name="T1" fmla="*/ 1 h 3"/>
                <a:gd name="T2" fmla="*/ 5 w 9"/>
                <a:gd name="T3" fmla="*/ 0 h 3"/>
                <a:gd name="T4" fmla="*/ 0 w 9"/>
                <a:gd name="T5" fmla="*/ 0 h 3"/>
                <a:gd name="T6" fmla="*/ 8 w 9"/>
                <a:gd name="T7" fmla="*/ 1 h 3"/>
                <a:gd name="T8" fmla="*/ 8 w 9"/>
                <a:gd name="T9" fmla="*/ 1 h 3"/>
              </a:gdLst>
              <a:ahLst/>
              <a:cxnLst>
                <a:cxn ang="0">
                  <a:pos x="T0" y="T1"/>
                </a:cxn>
                <a:cxn ang="0">
                  <a:pos x="T2" y="T3"/>
                </a:cxn>
                <a:cxn ang="0">
                  <a:pos x="T4" y="T5"/>
                </a:cxn>
                <a:cxn ang="0">
                  <a:pos x="T6" y="T7"/>
                </a:cxn>
                <a:cxn ang="0">
                  <a:pos x="T8" y="T9"/>
                </a:cxn>
              </a:cxnLst>
              <a:rect l="0" t="0" r="r" b="b"/>
              <a:pathLst>
                <a:path w="9" h="3">
                  <a:moveTo>
                    <a:pt x="8" y="1"/>
                  </a:moveTo>
                  <a:cubicBezTo>
                    <a:pt x="9" y="1"/>
                    <a:pt x="5" y="0"/>
                    <a:pt x="5" y="0"/>
                  </a:cubicBezTo>
                  <a:cubicBezTo>
                    <a:pt x="3" y="0"/>
                    <a:pt x="1" y="0"/>
                    <a:pt x="0" y="0"/>
                  </a:cubicBezTo>
                  <a:cubicBezTo>
                    <a:pt x="2" y="0"/>
                    <a:pt x="6" y="3"/>
                    <a:pt x="8" y="1"/>
                  </a:cubicBezTo>
                  <a:cubicBezTo>
                    <a:pt x="9" y="1"/>
                    <a:pt x="7" y="2"/>
                    <a:pt x="8" y="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452" name="Freeform 788">
              <a:extLst>
                <a:ext uri="{FF2B5EF4-FFF2-40B4-BE49-F238E27FC236}">
                  <a16:creationId xmlns:a16="http://schemas.microsoft.com/office/drawing/2014/main" id="{C3ACB2FD-04F6-F08E-EBF0-94FFAD96A522}"/>
                </a:ext>
              </a:extLst>
            </p:cNvPr>
            <p:cNvSpPr>
              <a:spLocks/>
            </p:cNvSpPr>
            <p:nvPr/>
          </p:nvSpPr>
          <p:spPr bwMode="auto">
            <a:xfrm>
              <a:off x="7058732" y="2474752"/>
              <a:ext cx="50972" cy="28389"/>
            </a:xfrm>
            <a:custGeom>
              <a:avLst/>
              <a:gdLst>
                <a:gd name="T0" fmla="*/ 12 w 13"/>
                <a:gd name="T1" fmla="*/ 4 h 7"/>
                <a:gd name="T2" fmla="*/ 12 w 13"/>
                <a:gd name="T3" fmla="*/ 1 h 7"/>
                <a:gd name="T4" fmla="*/ 7 w 13"/>
                <a:gd name="T5" fmla="*/ 2 h 7"/>
                <a:gd name="T6" fmla="*/ 3 w 13"/>
                <a:gd name="T7" fmla="*/ 3 h 7"/>
                <a:gd name="T8" fmla="*/ 0 w 13"/>
                <a:gd name="T9" fmla="*/ 5 h 7"/>
                <a:gd name="T10" fmla="*/ 12 w 13"/>
                <a:gd name="T11" fmla="*/ 4 h 7"/>
                <a:gd name="T12" fmla="*/ 12 w 13"/>
                <a:gd name="T13" fmla="*/ 4 h 7"/>
              </a:gdLst>
              <a:ahLst/>
              <a:cxnLst>
                <a:cxn ang="0">
                  <a:pos x="T0" y="T1"/>
                </a:cxn>
                <a:cxn ang="0">
                  <a:pos x="T2" y="T3"/>
                </a:cxn>
                <a:cxn ang="0">
                  <a:pos x="T4" y="T5"/>
                </a:cxn>
                <a:cxn ang="0">
                  <a:pos x="T6" y="T7"/>
                </a:cxn>
                <a:cxn ang="0">
                  <a:pos x="T8" y="T9"/>
                </a:cxn>
                <a:cxn ang="0">
                  <a:pos x="T10" y="T11"/>
                </a:cxn>
                <a:cxn ang="0">
                  <a:pos x="T12" y="T13"/>
                </a:cxn>
              </a:cxnLst>
              <a:rect l="0" t="0" r="r" b="b"/>
              <a:pathLst>
                <a:path w="13" h="7">
                  <a:moveTo>
                    <a:pt x="12" y="4"/>
                  </a:moveTo>
                  <a:cubicBezTo>
                    <a:pt x="13" y="3"/>
                    <a:pt x="13" y="2"/>
                    <a:pt x="12" y="1"/>
                  </a:cubicBezTo>
                  <a:cubicBezTo>
                    <a:pt x="11" y="0"/>
                    <a:pt x="8" y="1"/>
                    <a:pt x="7" y="2"/>
                  </a:cubicBezTo>
                  <a:cubicBezTo>
                    <a:pt x="6" y="2"/>
                    <a:pt x="4" y="2"/>
                    <a:pt x="3" y="3"/>
                  </a:cubicBezTo>
                  <a:cubicBezTo>
                    <a:pt x="3" y="3"/>
                    <a:pt x="0" y="5"/>
                    <a:pt x="0" y="5"/>
                  </a:cubicBezTo>
                  <a:cubicBezTo>
                    <a:pt x="3" y="7"/>
                    <a:pt x="10" y="6"/>
                    <a:pt x="12" y="4"/>
                  </a:cubicBezTo>
                  <a:cubicBezTo>
                    <a:pt x="13" y="3"/>
                    <a:pt x="9" y="6"/>
                    <a:pt x="12" y="4"/>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453" name="Freeform 789">
              <a:extLst>
                <a:ext uri="{FF2B5EF4-FFF2-40B4-BE49-F238E27FC236}">
                  <a16:creationId xmlns:a16="http://schemas.microsoft.com/office/drawing/2014/main" id="{FC9D597A-BB1E-1A05-E04E-78568B65F315}"/>
                </a:ext>
              </a:extLst>
            </p:cNvPr>
            <p:cNvSpPr>
              <a:spLocks/>
            </p:cNvSpPr>
            <p:nvPr/>
          </p:nvSpPr>
          <p:spPr bwMode="auto">
            <a:xfrm>
              <a:off x="6594615" y="2515917"/>
              <a:ext cx="16097" cy="25550"/>
            </a:xfrm>
            <a:custGeom>
              <a:avLst/>
              <a:gdLst>
                <a:gd name="T0" fmla="*/ 3 w 4"/>
                <a:gd name="T1" fmla="*/ 2 h 6"/>
                <a:gd name="T2" fmla="*/ 1 w 4"/>
                <a:gd name="T3" fmla="*/ 3 h 6"/>
                <a:gd name="T4" fmla="*/ 3 w 4"/>
                <a:gd name="T5" fmla="*/ 2 h 6"/>
                <a:gd name="T6" fmla="*/ 3 w 4"/>
                <a:gd name="T7" fmla="*/ 2 h 6"/>
              </a:gdLst>
              <a:ahLst/>
              <a:cxnLst>
                <a:cxn ang="0">
                  <a:pos x="T0" y="T1"/>
                </a:cxn>
                <a:cxn ang="0">
                  <a:pos x="T2" y="T3"/>
                </a:cxn>
                <a:cxn ang="0">
                  <a:pos x="T4" y="T5"/>
                </a:cxn>
                <a:cxn ang="0">
                  <a:pos x="T6" y="T7"/>
                </a:cxn>
              </a:cxnLst>
              <a:rect l="0" t="0" r="r" b="b"/>
              <a:pathLst>
                <a:path w="4" h="6">
                  <a:moveTo>
                    <a:pt x="3" y="2"/>
                  </a:moveTo>
                  <a:cubicBezTo>
                    <a:pt x="2" y="0"/>
                    <a:pt x="1" y="1"/>
                    <a:pt x="1" y="3"/>
                  </a:cubicBezTo>
                  <a:cubicBezTo>
                    <a:pt x="0" y="6"/>
                    <a:pt x="4" y="4"/>
                    <a:pt x="3" y="2"/>
                  </a:cubicBezTo>
                  <a:cubicBezTo>
                    <a:pt x="3" y="2"/>
                    <a:pt x="4" y="3"/>
                    <a:pt x="3" y="2"/>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454" name="Freeform 790">
              <a:extLst>
                <a:ext uri="{FF2B5EF4-FFF2-40B4-BE49-F238E27FC236}">
                  <a16:creationId xmlns:a16="http://schemas.microsoft.com/office/drawing/2014/main" id="{1597C6F7-5217-8721-C4CF-908C06721F74}"/>
                </a:ext>
              </a:extLst>
            </p:cNvPr>
            <p:cNvSpPr>
              <a:spLocks/>
            </p:cNvSpPr>
            <p:nvPr/>
          </p:nvSpPr>
          <p:spPr bwMode="auto">
            <a:xfrm>
              <a:off x="6559739" y="2461977"/>
              <a:ext cx="14756" cy="17034"/>
            </a:xfrm>
            <a:custGeom>
              <a:avLst/>
              <a:gdLst>
                <a:gd name="T0" fmla="*/ 4 w 4"/>
                <a:gd name="T1" fmla="*/ 2 h 4"/>
                <a:gd name="T2" fmla="*/ 1 w 4"/>
                <a:gd name="T3" fmla="*/ 1 h 4"/>
                <a:gd name="T4" fmla="*/ 4 w 4"/>
                <a:gd name="T5" fmla="*/ 2 h 4"/>
                <a:gd name="T6" fmla="*/ 4 w 4"/>
                <a:gd name="T7" fmla="*/ 2 h 4"/>
              </a:gdLst>
              <a:ahLst/>
              <a:cxnLst>
                <a:cxn ang="0">
                  <a:pos x="T0" y="T1"/>
                </a:cxn>
                <a:cxn ang="0">
                  <a:pos x="T2" y="T3"/>
                </a:cxn>
                <a:cxn ang="0">
                  <a:pos x="T4" y="T5"/>
                </a:cxn>
                <a:cxn ang="0">
                  <a:pos x="T6" y="T7"/>
                </a:cxn>
              </a:cxnLst>
              <a:rect l="0" t="0" r="r" b="b"/>
              <a:pathLst>
                <a:path w="4" h="4">
                  <a:moveTo>
                    <a:pt x="4" y="2"/>
                  </a:moveTo>
                  <a:cubicBezTo>
                    <a:pt x="3" y="2"/>
                    <a:pt x="1" y="0"/>
                    <a:pt x="1" y="1"/>
                  </a:cubicBezTo>
                  <a:cubicBezTo>
                    <a:pt x="0" y="4"/>
                    <a:pt x="4" y="2"/>
                    <a:pt x="4" y="2"/>
                  </a:cubicBezTo>
                  <a:cubicBezTo>
                    <a:pt x="3" y="2"/>
                    <a:pt x="4" y="2"/>
                    <a:pt x="4" y="2"/>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455" name="Freeform 791">
              <a:extLst>
                <a:ext uri="{FF2B5EF4-FFF2-40B4-BE49-F238E27FC236}">
                  <a16:creationId xmlns:a16="http://schemas.microsoft.com/office/drawing/2014/main" id="{0156D29B-1049-3B2C-9523-0EC892513C94}"/>
                </a:ext>
              </a:extLst>
            </p:cNvPr>
            <p:cNvSpPr>
              <a:spLocks/>
            </p:cNvSpPr>
            <p:nvPr/>
          </p:nvSpPr>
          <p:spPr bwMode="auto">
            <a:xfrm>
              <a:off x="7251889" y="2195116"/>
              <a:ext cx="8049" cy="8517"/>
            </a:xfrm>
            <a:custGeom>
              <a:avLst/>
              <a:gdLst>
                <a:gd name="T0" fmla="*/ 2 w 2"/>
                <a:gd name="T1" fmla="*/ 1 h 2"/>
                <a:gd name="T2" fmla="*/ 0 w 2"/>
                <a:gd name="T3" fmla="*/ 2 h 2"/>
                <a:gd name="T4" fmla="*/ 2 w 2"/>
                <a:gd name="T5" fmla="*/ 1 h 2"/>
              </a:gdLst>
              <a:ahLst/>
              <a:cxnLst>
                <a:cxn ang="0">
                  <a:pos x="T0" y="T1"/>
                </a:cxn>
                <a:cxn ang="0">
                  <a:pos x="T2" y="T3"/>
                </a:cxn>
                <a:cxn ang="0">
                  <a:pos x="T4" y="T5"/>
                </a:cxn>
              </a:cxnLst>
              <a:rect l="0" t="0" r="r" b="b"/>
              <a:pathLst>
                <a:path w="2" h="2">
                  <a:moveTo>
                    <a:pt x="2" y="1"/>
                  </a:moveTo>
                  <a:cubicBezTo>
                    <a:pt x="2" y="0"/>
                    <a:pt x="0" y="1"/>
                    <a:pt x="0" y="2"/>
                  </a:cubicBezTo>
                  <a:cubicBezTo>
                    <a:pt x="1" y="2"/>
                    <a:pt x="2" y="2"/>
                    <a:pt x="2" y="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456" name="Freeform 792">
              <a:extLst>
                <a:ext uri="{FF2B5EF4-FFF2-40B4-BE49-F238E27FC236}">
                  <a16:creationId xmlns:a16="http://schemas.microsoft.com/office/drawing/2014/main" id="{9689593B-2324-C5C7-E92E-56461AA1A7A6}"/>
                </a:ext>
              </a:extLst>
            </p:cNvPr>
            <p:cNvSpPr>
              <a:spLocks/>
            </p:cNvSpPr>
            <p:nvPr/>
          </p:nvSpPr>
          <p:spPr bwMode="auto">
            <a:xfrm>
              <a:off x="7219697" y="2149693"/>
              <a:ext cx="12073" cy="7098"/>
            </a:xfrm>
            <a:custGeom>
              <a:avLst/>
              <a:gdLst>
                <a:gd name="T0" fmla="*/ 2 w 3"/>
                <a:gd name="T1" fmla="*/ 0 h 2"/>
                <a:gd name="T2" fmla="*/ 1 w 3"/>
                <a:gd name="T3" fmla="*/ 1 h 2"/>
                <a:gd name="T4" fmla="*/ 2 w 3"/>
                <a:gd name="T5" fmla="*/ 0 h 2"/>
              </a:gdLst>
              <a:ahLst/>
              <a:cxnLst>
                <a:cxn ang="0">
                  <a:pos x="T0" y="T1"/>
                </a:cxn>
                <a:cxn ang="0">
                  <a:pos x="T2" y="T3"/>
                </a:cxn>
                <a:cxn ang="0">
                  <a:pos x="T4" y="T5"/>
                </a:cxn>
              </a:cxnLst>
              <a:rect l="0" t="0" r="r" b="b"/>
              <a:pathLst>
                <a:path w="3" h="2">
                  <a:moveTo>
                    <a:pt x="2" y="0"/>
                  </a:moveTo>
                  <a:cubicBezTo>
                    <a:pt x="1" y="0"/>
                    <a:pt x="0" y="1"/>
                    <a:pt x="1" y="1"/>
                  </a:cubicBezTo>
                  <a:cubicBezTo>
                    <a:pt x="2" y="2"/>
                    <a:pt x="3" y="1"/>
                    <a:pt x="2" y="0"/>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457" name="Freeform 793">
              <a:extLst>
                <a:ext uri="{FF2B5EF4-FFF2-40B4-BE49-F238E27FC236}">
                  <a16:creationId xmlns:a16="http://schemas.microsoft.com/office/drawing/2014/main" id="{36722D07-63EF-CCAD-3300-CF3203BA91FF}"/>
                </a:ext>
              </a:extLst>
            </p:cNvPr>
            <p:cNvSpPr>
              <a:spLocks/>
            </p:cNvSpPr>
            <p:nvPr/>
          </p:nvSpPr>
          <p:spPr bwMode="auto">
            <a:xfrm>
              <a:off x="7251889" y="2132659"/>
              <a:ext cx="10731" cy="12776"/>
            </a:xfrm>
            <a:custGeom>
              <a:avLst/>
              <a:gdLst>
                <a:gd name="T0" fmla="*/ 2 w 3"/>
                <a:gd name="T1" fmla="*/ 1 h 3"/>
                <a:gd name="T2" fmla="*/ 1 w 3"/>
                <a:gd name="T3" fmla="*/ 2 h 3"/>
                <a:gd name="T4" fmla="*/ 2 w 3"/>
                <a:gd name="T5" fmla="*/ 1 h 3"/>
              </a:gdLst>
              <a:ahLst/>
              <a:cxnLst>
                <a:cxn ang="0">
                  <a:pos x="T0" y="T1"/>
                </a:cxn>
                <a:cxn ang="0">
                  <a:pos x="T2" y="T3"/>
                </a:cxn>
                <a:cxn ang="0">
                  <a:pos x="T4" y="T5"/>
                </a:cxn>
              </a:cxnLst>
              <a:rect l="0" t="0" r="r" b="b"/>
              <a:pathLst>
                <a:path w="3" h="3">
                  <a:moveTo>
                    <a:pt x="2" y="1"/>
                  </a:moveTo>
                  <a:cubicBezTo>
                    <a:pt x="2" y="0"/>
                    <a:pt x="0" y="1"/>
                    <a:pt x="1" y="2"/>
                  </a:cubicBezTo>
                  <a:cubicBezTo>
                    <a:pt x="1" y="3"/>
                    <a:pt x="3" y="1"/>
                    <a:pt x="2" y="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458" name="Freeform 794">
              <a:extLst>
                <a:ext uri="{FF2B5EF4-FFF2-40B4-BE49-F238E27FC236}">
                  <a16:creationId xmlns:a16="http://schemas.microsoft.com/office/drawing/2014/main" id="{A857E891-B295-2D92-D6D3-75D0CECA87B7}"/>
                </a:ext>
              </a:extLst>
            </p:cNvPr>
            <p:cNvSpPr>
              <a:spLocks/>
            </p:cNvSpPr>
            <p:nvPr/>
          </p:nvSpPr>
          <p:spPr bwMode="auto">
            <a:xfrm>
              <a:off x="6177446" y="2216408"/>
              <a:ext cx="20120" cy="2838"/>
            </a:xfrm>
            <a:custGeom>
              <a:avLst/>
              <a:gdLst>
                <a:gd name="T0" fmla="*/ 5 w 5"/>
                <a:gd name="T1" fmla="*/ 1 h 1"/>
                <a:gd name="T2" fmla="*/ 1 w 5"/>
                <a:gd name="T3" fmla="*/ 0 h 1"/>
                <a:gd name="T4" fmla="*/ 5 w 5"/>
                <a:gd name="T5" fmla="*/ 1 h 1"/>
              </a:gdLst>
              <a:ahLst/>
              <a:cxnLst>
                <a:cxn ang="0">
                  <a:pos x="T0" y="T1"/>
                </a:cxn>
                <a:cxn ang="0">
                  <a:pos x="T2" y="T3"/>
                </a:cxn>
                <a:cxn ang="0">
                  <a:pos x="T4" y="T5"/>
                </a:cxn>
              </a:cxnLst>
              <a:rect l="0" t="0" r="r" b="b"/>
              <a:pathLst>
                <a:path w="5" h="1">
                  <a:moveTo>
                    <a:pt x="5" y="1"/>
                  </a:moveTo>
                  <a:cubicBezTo>
                    <a:pt x="4" y="0"/>
                    <a:pt x="0" y="0"/>
                    <a:pt x="1" y="0"/>
                  </a:cubicBezTo>
                  <a:cubicBezTo>
                    <a:pt x="2" y="1"/>
                    <a:pt x="5" y="1"/>
                    <a:pt x="5" y="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459" name="Freeform 795">
              <a:extLst>
                <a:ext uri="{FF2B5EF4-FFF2-40B4-BE49-F238E27FC236}">
                  <a16:creationId xmlns:a16="http://schemas.microsoft.com/office/drawing/2014/main" id="{606F0ECB-8823-CD52-7E09-74E80119B0B7}"/>
                </a:ext>
              </a:extLst>
            </p:cNvPr>
            <p:cNvSpPr>
              <a:spLocks/>
            </p:cNvSpPr>
            <p:nvPr/>
          </p:nvSpPr>
          <p:spPr bwMode="auto">
            <a:xfrm>
              <a:off x="6201590" y="2216408"/>
              <a:ext cx="24144" cy="0"/>
            </a:xfrm>
            <a:custGeom>
              <a:avLst/>
              <a:gdLst>
                <a:gd name="T0" fmla="*/ 5 w 6"/>
                <a:gd name="T1" fmla="*/ 1 w 6"/>
                <a:gd name="T2" fmla="*/ 5 w 6"/>
              </a:gdLst>
              <a:ahLst/>
              <a:cxnLst>
                <a:cxn ang="0">
                  <a:pos x="T0" y="0"/>
                </a:cxn>
                <a:cxn ang="0">
                  <a:pos x="T1" y="0"/>
                </a:cxn>
                <a:cxn ang="0">
                  <a:pos x="T2" y="0"/>
                </a:cxn>
              </a:cxnLst>
              <a:rect l="0" t="0" r="r" b="b"/>
              <a:pathLst>
                <a:path w="6">
                  <a:moveTo>
                    <a:pt x="5" y="0"/>
                  </a:moveTo>
                  <a:cubicBezTo>
                    <a:pt x="4" y="0"/>
                    <a:pt x="0" y="0"/>
                    <a:pt x="1" y="0"/>
                  </a:cubicBezTo>
                  <a:cubicBezTo>
                    <a:pt x="2" y="0"/>
                    <a:pt x="6" y="0"/>
                    <a:pt x="5" y="0"/>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460" name="Freeform 796">
              <a:extLst>
                <a:ext uri="{FF2B5EF4-FFF2-40B4-BE49-F238E27FC236}">
                  <a16:creationId xmlns:a16="http://schemas.microsoft.com/office/drawing/2014/main" id="{2AAB2B67-A1DB-427A-76A5-558D27BC23B5}"/>
                </a:ext>
              </a:extLst>
            </p:cNvPr>
            <p:cNvSpPr>
              <a:spLocks/>
            </p:cNvSpPr>
            <p:nvPr/>
          </p:nvSpPr>
          <p:spPr bwMode="auto">
            <a:xfrm>
              <a:off x="6653636" y="1952387"/>
              <a:ext cx="16097" cy="8517"/>
            </a:xfrm>
            <a:custGeom>
              <a:avLst/>
              <a:gdLst>
                <a:gd name="T0" fmla="*/ 3 w 4"/>
                <a:gd name="T1" fmla="*/ 2 h 2"/>
                <a:gd name="T2" fmla="*/ 2 w 4"/>
                <a:gd name="T3" fmla="*/ 0 h 2"/>
                <a:gd name="T4" fmla="*/ 3 w 4"/>
                <a:gd name="T5" fmla="*/ 2 h 2"/>
              </a:gdLst>
              <a:ahLst/>
              <a:cxnLst>
                <a:cxn ang="0">
                  <a:pos x="T0" y="T1"/>
                </a:cxn>
                <a:cxn ang="0">
                  <a:pos x="T2" y="T3"/>
                </a:cxn>
                <a:cxn ang="0">
                  <a:pos x="T4" y="T5"/>
                </a:cxn>
              </a:cxnLst>
              <a:rect l="0" t="0" r="r" b="b"/>
              <a:pathLst>
                <a:path w="4" h="2">
                  <a:moveTo>
                    <a:pt x="3" y="2"/>
                  </a:moveTo>
                  <a:cubicBezTo>
                    <a:pt x="1" y="2"/>
                    <a:pt x="0" y="0"/>
                    <a:pt x="2" y="0"/>
                  </a:cubicBezTo>
                  <a:cubicBezTo>
                    <a:pt x="3" y="0"/>
                    <a:pt x="4" y="2"/>
                    <a:pt x="3" y="2"/>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461" name="Freeform 797">
              <a:extLst>
                <a:ext uri="{FF2B5EF4-FFF2-40B4-BE49-F238E27FC236}">
                  <a16:creationId xmlns:a16="http://schemas.microsoft.com/office/drawing/2014/main" id="{3554CFF7-A105-6B1F-6CC4-39D355B26110}"/>
                </a:ext>
              </a:extLst>
            </p:cNvPr>
            <p:cNvSpPr>
              <a:spLocks/>
            </p:cNvSpPr>
            <p:nvPr/>
          </p:nvSpPr>
          <p:spPr bwMode="auto">
            <a:xfrm>
              <a:off x="4978253" y="2970134"/>
              <a:ext cx="36218" cy="49681"/>
            </a:xfrm>
            <a:custGeom>
              <a:avLst/>
              <a:gdLst>
                <a:gd name="T0" fmla="*/ 9 w 9"/>
                <a:gd name="T1" fmla="*/ 11 h 12"/>
                <a:gd name="T2" fmla="*/ 5 w 9"/>
                <a:gd name="T3" fmla="*/ 2 h 12"/>
                <a:gd name="T4" fmla="*/ 2 w 9"/>
                <a:gd name="T5" fmla="*/ 2 h 12"/>
                <a:gd name="T6" fmla="*/ 0 w 9"/>
                <a:gd name="T7" fmla="*/ 3 h 12"/>
                <a:gd name="T8" fmla="*/ 3 w 9"/>
                <a:gd name="T9" fmla="*/ 5 h 12"/>
                <a:gd name="T10" fmla="*/ 3 w 9"/>
                <a:gd name="T11" fmla="*/ 7 h 12"/>
                <a:gd name="T12" fmla="*/ 4 w 9"/>
                <a:gd name="T13" fmla="*/ 7 h 12"/>
                <a:gd name="T14" fmla="*/ 3 w 9"/>
                <a:gd name="T15" fmla="*/ 8 h 12"/>
                <a:gd name="T16" fmla="*/ 6 w 9"/>
                <a:gd name="T17" fmla="*/ 11 h 12"/>
                <a:gd name="T18" fmla="*/ 6 w 9"/>
                <a:gd name="T19" fmla="*/ 9 h 12"/>
                <a:gd name="T20" fmla="*/ 9 w 9"/>
                <a:gd name="T21" fmla="*/ 11 h 12"/>
                <a:gd name="T22" fmla="*/ 9 w 9"/>
                <a:gd name="T23" fmla="*/ 1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12">
                  <a:moveTo>
                    <a:pt x="9" y="11"/>
                  </a:moveTo>
                  <a:cubicBezTo>
                    <a:pt x="8" y="8"/>
                    <a:pt x="7" y="4"/>
                    <a:pt x="5" y="2"/>
                  </a:cubicBezTo>
                  <a:cubicBezTo>
                    <a:pt x="4" y="1"/>
                    <a:pt x="3" y="0"/>
                    <a:pt x="2" y="2"/>
                  </a:cubicBezTo>
                  <a:cubicBezTo>
                    <a:pt x="2" y="2"/>
                    <a:pt x="0" y="2"/>
                    <a:pt x="0" y="3"/>
                  </a:cubicBezTo>
                  <a:cubicBezTo>
                    <a:pt x="1" y="4"/>
                    <a:pt x="3" y="3"/>
                    <a:pt x="3" y="5"/>
                  </a:cubicBezTo>
                  <a:cubicBezTo>
                    <a:pt x="3" y="6"/>
                    <a:pt x="3" y="6"/>
                    <a:pt x="3" y="7"/>
                  </a:cubicBezTo>
                  <a:cubicBezTo>
                    <a:pt x="3" y="8"/>
                    <a:pt x="4" y="7"/>
                    <a:pt x="4" y="7"/>
                  </a:cubicBezTo>
                  <a:cubicBezTo>
                    <a:pt x="5" y="8"/>
                    <a:pt x="3" y="8"/>
                    <a:pt x="3" y="8"/>
                  </a:cubicBezTo>
                  <a:cubicBezTo>
                    <a:pt x="3" y="9"/>
                    <a:pt x="5" y="11"/>
                    <a:pt x="6" y="11"/>
                  </a:cubicBezTo>
                  <a:cubicBezTo>
                    <a:pt x="6" y="11"/>
                    <a:pt x="2" y="7"/>
                    <a:pt x="6" y="9"/>
                  </a:cubicBezTo>
                  <a:cubicBezTo>
                    <a:pt x="7" y="9"/>
                    <a:pt x="9" y="12"/>
                    <a:pt x="9" y="11"/>
                  </a:cubicBezTo>
                  <a:cubicBezTo>
                    <a:pt x="8" y="10"/>
                    <a:pt x="9" y="12"/>
                    <a:pt x="9" y="1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970" name="泪滴形 18">
              <a:extLst>
                <a:ext uri="{FF2B5EF4-FFF2-40B4-BE49-F238E27FC236}">
                  <a16:creationId xmlns:a16="http://schemas.microsoft.com/office/drawing/2014/main" id="{FC5A758A-7EFD-3C03-D280-7DB0ACF5C5B1}"/>
                </a:ext>
              </a:extLst>
            </p:cNvPr>
            <p:cNvSpPr>
              <a:spLocks/>
            </p:cNvSpPr>
            <p:nvPr/>
          </p:nvSpPr>
          <p:spPr>
            <a:xfrm rot="8100000">
              <a:off x="7329726" y="2465148"/>
              <a:ext cx="357511" cy="348601"/>
            </a:xfrm>
            <a:prstGeom prst="teardrop">
              <a:avLst>
                <a:gd name="adj" fmla="val 128040"/>
              </a:avLst>
            </a:prstGeom>
            <a:solidFill>
              <a:srgbClr val="FF66CC"/>
            </a:soli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71" name="泪滴形 18">
              <a:extLst>
                <a:ext uri="{FF2B5EF4-FFF2-40B4-BE49-F238E27FC236}">
                  <a16:creationId xmlns:a16="http://schemas.microsoft.com/office/drawing/2014/main" id="{4A983FE3-3CD4-4159-8328-6FD2FB94949D}"/>
                </a:ext>
              </a:extLst>
            </p:cNvPr>
            <p:cNvSpPr>
              <a:spLocks/>
            </p:cNvSpPr>
            <p:nvPr/>
          </p:nvSpPr>
          <p:spPr>
            <a:xfrm rot="8100000">
              <a:off x="7653886" y="2576226"/>
              <a:ext cx="349327" cy="348601"/>
            </a:xfrm>
            <a:prstGeom prst="teardrop">
              <a:avLst>
                <a:gd name="adj" fmla="val 128040"/>
              </a:avLst>
            </a:prstGeom>
            <a:solidFill>
              <a:schemeClr val="tx2"/>
            </a:soli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72" name="泪滴形 18">
              <a:extLst>
                <a:ext uri="{FF2B5EF4-FFF2-40B4-BE49-F238E27FC236}">
                  <a16:creationId xmlns:a16="http://schemas.microsoft.com/office/drawing/2014/main" id="{B561356B-E3D6-C1F7-D82E-DE019D9CD625}"/>
                </a:ext>
              </a:extLst>
            </p:cNvPr>
            <p:cNvSpPr>
              <a:spLocks/>
            </p:cNvSpPr>
            <p:nvPr/>
          </p:nvSpPr>
          <p:spPr>
            <a:xfrm rot="8100000">
              <a:off x="5434738" y="2893412"/>
              <a:ext cx="356858" cy="348601"/>
            </a:xfrm>
            <a:prstGeom prst="teardrop">
              <a:avLst>
                <a:gd name="adj" fmla="val 128040"/>
              </a:avLst>
            </a:prstGeom>
            <a:solidFill>
              <a:schemeClr val="accent6">
                <a:lumMod val="75000"/>
              </a:schemeClr>
            </a:soli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73" name="TextBox 972">
              <a:extLst>
                <a:ext uri="{FF2B5EF4-FFF2-40B4-BE49-F238E27FC236}">
                  <a16:creationId xmlns:a16="http://schemas.microsoft.com/office/drawing/2014/main" id="{4B91F114-A34A-87A8-8B25-1389E9022267}"/>
                </a:ext>
              </a:extLst>
            </p:cNvPr>
            <p:cNvSpPr txBox="1">
              <a:spLocks/>
            </p:cNvSpPr>
            <p:nvPr/>
          </p:nvSpPr>
          <p:spPr>
            <a:xfrm>
              <a:off x="5415498" y="2948370"/>
              <a:ext cx="464005" cy="246221"/>
            </a:xfrm>
            <a:prstGeom prst="rect">
              <a:avLst/>
            </a:prstGeom>
            <a:noFill/>
          </p:spPr>
          <p:txBody>
            <a:bodyPr wrap="square" rtlCol="0">
              <a:spAutoFit/>
            </a:bodyPr>
            <a:lstStyle/>
            <a:p>
              <a:r>
                <a:rPr lang="en-GB" sz="1000"/>
                <a:t>20</a:t>
              </a:r>
              <a:r>
                <a:rPr lang="en-GB" sz="800"/>
                <a:t>%</a:t>
              </a:r>
              <a:endParaRPr lang="en-GB" sz="1000"/>
            </a:p>
          </p:txBody>
        </p:sp>
        <p:sp>
          <p:nvSpPr>
            <p:cNvPr id="974" name="TextBox 973">
              <a:extLst>
                <a:ext uri="{FF2B5EF4-FFF2-40B4-BE49-F238E27FC236}">
                  <a16:creationId xmlns:a16="http://schemas.microsoft.com/office/drawing/2014/main" id="{29AB59C4-B130-30B6-A190-DFB2EFB3E338}"/>
                </a:ext>
              </a:extLst>
            </p:cNvPr>
            <p:cNvSpPr txBox="1">
              <a:spLocks/>
            </p:cNvSpPr>
            <p:nvPr/>
          </p:nvSpPr>
          <p:spPr>
            <a:xfrm>
              <a:off x="7298928" y="2514501"/>
              <a:ext cx="464005" cy="246221"/>
            </a:xfrm>
            <a:prstGeom prst="rect">
              <a:avLst/>
            </a:prstGeom>
            <a:noFill/>
          </p:spPr>
          <p:txBody>
            <a:bodyPr wrap="square" rtlCol="0">
              <a:spAutoFit/>
            </a:bodyPr>
            <a:lstStyle/>
            <a:p>
              <a:r>
                <a:rPr lang="en-GB" sz="1000"/>
                <a:t>30</a:t>
              </a:r>
              <a:r>
                <a:rPr lang="en-GB" sz="800"/>
                <a:t>%</a:t>
              </a:r>
              <a:endParaRPr lang="en-GB" sz="1000"/>
            </a:p>
          </p:txBody>
        </p:sp>
        <p:sp>
          <p:nvSpPr>
            <p:cNvPr id="975" name="TextBox 974">
              <a:extLst>
                <a:ext uri="{FF2B5EF4-FFF2-40B4-BE49-F238E27FC236}">
                  <a16:creationId xmlns:a16="http://schemas.microsoft.com/office/drawing/2014/main" id="{597DC9A0-4897-F279-D6B4-EA578515CDE5}"/>
                </a:ext>
              </a:extLst>
            </p:cNvPr>
            <p:cNvSpPr txBox="1">
              <a:spLocks/>
            </p:cNvSpPr>
            <p:nvPr/>
          </p:nvSpPr>
          <p:spPr>
            <a:xfrm>
              <a:off x="7631257" y="2632324"/>
              <a:ext cx="464005" cy="246221"/>
            </a:xfrm>
            <a:prstGeom prst="rect">
              <a:avLst/>
            </a:prstGeom>
            <a:noFill/>
          </p:spPr>
          <p:txBody>
            <a:bodyPr wrap="square" rtlCol="0">
              <a:spAutoFit/>
            </a:bodyPr>
            <a:lstStyle/>
            <a:p>
              <a:r>
                <a:rPr lang="en-GB" sz="1000"/>
                <a:t>17</a:t>
              </a:r>
              <a:r>
                <a:rPr lang="en-GB" sz="800"/>
                <a:t>%</a:t>
              </a:r>
              <a:endParaRPr lang="en-GB" sz="1000"/>
            </a:p>
          </p:txBody>
        </p:sp>
      </p:grpSp>
    </p:spTree>
    <p:extLst>
      <p:ext uri="{BB962C8B-B14F-4D97-AF65-F5344CB8AC3E}">
        <p14:creationId xmlns:p14="http://schemas.microsoft.com/office/powerpoint/2010/main" val="10393842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149C84-D745-622A-E0DC-B65540EEBD7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17E7C5A-A5BD-3AEF-35B3-47BA548C576F}"/>
              </a:ext>
            </a:extLst>
          </p:cNvPr>
          <p:cNvSpPr>
            <a:spLocks noGrp="1" noRot="1" noMove="1" noResize="1" noEditPoints="1" noAdjustHandles="1" noChangeArrowheads="1" noChangeShapeType="1"/>
          </p:cNvSpPr>
          <p:nvPr>
            <p:ph type="title"/>
          </p:nvPr>
        </p:nvSpPr>
        <p:spPr/>
        <p:txBody>
          <a:bodyPr>
            <a:normAutofit/>
          </a:bodyPr>
          <a:lstStyle/>
          <a:p>
            <a:r>
              <a:rPr lang="en-GB" sz="2800">
                <a:solidFill>
                  <a:schemeClr val="tx1"/>
                </a:solidFill>
                <a:latin typeface="Lato ExtraBold" panose="020F0502020204030203" pitchFamily="34" charset="0"/>
                <a:ea typeface="Lato ExtraBold" panose="020F0502020204030203" pitchFamily="34" charset="0"/>
                <a:cs typeface="Lato ExtraBold" panose="020F0502020204030203" pitchFamily="34" charset="0"/>
              </a:rPr>
              <a:t>PRIVATE CLINICS</a:t>
            </a:r>
          </a:p>
        </p:txBody>
      </p:sp>
      <p:grpSp>
        <p:nvGrpSpPr>
          <p:cNvPr id="22" name="Group 21">
            <a:extLst>
              <a:ext uri="{FF2B5EF4-FFF2-40B4-BE49-F238E27FC236}">
                <a16:creationId xmlns:a16="http://schemas.microsoft.com/office/drawing/2014/main" id="{50857250-8D3A-2E5E-3AF1-68B7D9961834}"/>
              </a:ext>
            </a:extLst>
          </p:cNvPr>
          <p:cNvGrpSpPr>
            <a:grpSpLocks noGrp="1" noUngrp="1" noRot="1" noMove="1" noResize="1"/>
          </p:cNvGrpSpPr>
          <p:nvPr/>
        </p:nvGrpSpPr>
        <p:grpSpPr>
          <a:xfrm>
            <a:off x="878446" y="1303055"/>
            <a:ext cx="3069947" cy="4841363"/>
            <a:chOff x="878446" y="1414265"/>
            <a:chExt cx="3069947" cy="5457136"/>
          </a:xfrm>
        </p:grpSpPr>
        <p:grpSp>
          <p:nvGrpSpPr>
            <p:cNvPr id="23" name="Group 22">
              <a:extLst>
                <a:ext uri="{FF2B5EF4-FFF2-40B4-BE49-F238E27FC236}">
                  <a16:creationId xmlns:a16="http://schemas.microsoft.com/office/drawing/2014/main" id="{9387B7C2-E552-7CD2-D349-5EB79D4234E1}"/>
                </a:ext>
              </a:extLst>
            </p:cNvPr>
            <p:cNvGrpSpPr>
              <a:grpSpLocks noGrp="1" noUngrp="1" noRot="1" noMove="1" noResize="1"/>
            </p:cNvGrpSpPr>
            <p:nvPr/>
          </p:nvGrpSpPr>
          <p:grpSpPr>
            <a:xfrm>
              <a:off x="878446" y="1414265"/>
              <a:ext cx="3069947" cy="1162191"/>
              <a:chOff x="1867660" y="11981696"/>
              <a:chExt cx="6139876" cy="2324375"/>
            </a:xfrm>
          </p:grpSpPr>
          <p:sp>
            <p:nvSpPr>
              <p:cNvPr id="33" name="Oval 32">
                <a:extLst>
                  <a:ext uri="{FF2B5EF4-FFF2-40B4-BE49-F238E27FC236}">
                    <a16:creationId xmlns:a16="http://schemas.microsoft.com/office/drawing/2014/main" id="{8AE9FA4A-3D3B-DE07-6B2C-9842F2CD5844}"/>
                  </a:ext>
                </a:extLst>
              </p:cNvPr>
              <p:cNvSpPr>
                <a:spLocks noGrp="1" noRot="1" noMove="1" noResize="1" noEditPoints="1" noAdjustHandles="1" noChangeArrowheads="1" noChangeShapeType="1"/>
              </p:cNvSpPr>
              <p:nvPr/>
            </p:nvSpPr>
            <p:spPr>
              <a:xfrm>
                <a:off x="1867660" y="12073242"/>
                <a:ext cx="332233" cy="33223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Lato Light" panose="020F0502020204030203" pitchFamily="34" charset="0"/>
                  <a:ea typeface="Lato Light" panose="020F0502020204030203" pitchFamily="34" charset="0"/>
                  <a:cs typeface="Lato Light" panose="020F0502020204030203" pitchFamily="34" charset="0"/>
                </a:endParaRPr>
              </a:p>
            </p:txBody>
          </p:sp>
          <p:sp>
            <p:nvSpPr>
              <p:cNvPr id="34" name="Rectangle 56">
                <a:extLst>
                  <a:ext uri="{FF2B5EF4-FFF2-40B4-BE49-F238E27FC236}">
                    <a16:creationId xmlns:a16="http://schemas.microsoft.com/office/drawing/2014/main" id="{88465D9A-3A02-8AC2-FE8B-FC81A15EC117}"/>
                  </a:ext>
                </a:extLst>
              </p:cNvPr>
              <p:cNvSpPr>
                <a:spLocks noGrp="1" noRot="1" noMove="1" noResize="1" noEditPoints="1" noAdjustHandles="1" noChangeArrowheads="1" noChangeShapeType="1"/>
              </p:cNvSpPr>
              <p:nvPr/>
            </p:nvSpPr>
            <p:spPr>
              <a:xfrm>
                <a:off x="2331029" y="11981696"/>
                <a:ext cx="5676507" cy="2324375"/>
              </a:xfrm>
              <a:prstGeom prst="rect">
                <a:avLst/>
              </a:prstGeom>
            </p:spPr>
            <p:txBody>
              <a:bodyPr wrap="square">
                <a:spAutoFit/>
              </a:bodyPr>
              <a:lstStyle/>
              <a:p>
                <a:pPr>
                  <a:spcBef>
                    <a:spcPts val="600"/>
                  </a:spcBef>
                </a:pPr>
                <a:r>
                  <a:rPr lang="en-US" sz="1400" b="1">
                    <a:latin typeface="Lato ExtraBold" panose="020F0502020204030203" pitchFamily="34" charset="0"/>
                    <a:ea typeface="Lato ExtraBold" panose="020F0502020204030203" pitchFamily="34" charset="0"/>
                    <a:cs typeface="Lato ExtraBold" panose="020F0502020204030203" pitchFamily="34" charset="0"/>
                  </a:rPr>
                  <a:t>Stakeholders</a:t>
                </a:r>
              </a:p>
              <a:p>
                <a:pPr>
                  <a:spcBef>
                    <a:spcPts val="600"/>
                  </a:spcBef>
                </a:pPr>
                <a:r>
                  <a:rPr lang="en-GB" sz="1400">
                    <a:latin typeface="Lato Light" panose="020F0502020204030203" pitchFamily="34" charset="0"/>
                    <a:ea typeface="Lato Light" panose="020F0502020204030203" pitchFamily="34" charset="0"/>
                    <a:cs typeface="Lato Light" panose="020F0502020204030203" pitchFamily="34" charset="0"/>
                  </a:rPr>
                  <a:t>1,179 stakeholders were identified from 120 Private Clinics, with 31 classified as KOLs.</a:t>
                </a:r>
                <a:endParaRPr lang="en-US" sz="1400">
                  <a:latin typeface="Lato Light" panose="020F0502020204030203" pitchFamily="34" charset="0"/>
                  <a:ea typeface="Lato Light" panose="020F0502020204030203" pitchFamily="34" charset="0"/>
                  <a:cs typeface="Lato Light" panose="020F0502020204030203" pitchFamily="34" charset="0"/>
                </a:endParaRPr>
              </a:p>
            </p:txBody>
          </p:sp>
        </p:grpSp>
        <p:grpSp>
          <p:nvGrpSpPr>
            <p:cNvPr id="24" name="Group 23">
              <a:extLst>
                <a:ext uri="{FF2B5EF4-FFF2-40B4-BE49-F238E27FC236}">
                  <a16:creationId xmlns:a16="http://schemas.microsoft.com/office/drawing/2014/main" id="{74D49FC1-AA89-3865-4AFC-59B591B481A9}"/>
                </a:ext>
              </a:extLst>
            </p:cNvPr>
            <p:cNvGrpSpPr>
              <a:grpSpLocks noGrp="1" noUngrp="1" noRot="1" noMove="1" noResize="1"/>
            </p:cNvGrpSpPr>
            <p:nvPr/>
          </p:nvGrpSpPr>
          <p:grpSpPr>
            <a:xfrm>
              <a:off x="878446" y="2764966"/>
              <a:ext cx="3069947" cy="1162191"/>
              <a:chOff x="1867660" y="11981696"/>
              <a:chExt cx="6139876" cy="2324375"/>
            </a:xfrm>
          </p:grpSpPr>
          <p:sp>
            <p:nvSpPr>
              <p:cNvPr id="31" name="Oval 30">
                <a:extLst>
                  <a:ext uri="{FF2B5EF4-FFF2-40B4-BE49-F238E27FC236}">
                    <a16:creationId xmlns:a16="http://schemas.microsoft.com/office/drawing/2014/main" id="{B50C4DD3-882D-B27C-0FAC-A0EC2CE37BF9}"/>
                  </a:ext>
                </a:extLst>
              </p:cNvPr>
              <p:cNvSpPr>
                <a:spLocks noGrp="1" noRot="1" noMove="1" noResize="1" noEditPoints="1" noAdjustHandles="1" noChangeArrowheads="1" noChangeShapeType="1"/>
              </p:cNvSpPr>
              <p:nvPr/>
            </p:nvSpPr>
            <p:spPr>
              <a:xfrm>
                <a:off x="1867660" y="12073242"/>
                <a:ext cx="332233" cy="332233"/>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Lato Light" panose="020F0502020204030203" pitchFamily="34" charset="0"/>
                  <a:ea typeface="Lato Light" panose="020F0502020204030203" pitchFamily="34" charset="0"/>
                  <a:cs typeface="Lato Light" panose="020F0502020204030203" pitchFamily="34" charset="0"/>
                </a:endParaRPr>
              </a:p>
            </p:txBody>
          </p:sp>
          <p:sp>
            <p:nvSpPr>
              <p:cNvPr id="32" name="Rectangle 56">
                <a:extLst>
                  <a:ext uri="{FF2B5EF4-FFF2-40B4-BE49-F238E27FC236}">
                    <a16:creationId xmlns:a16="http://schemas.microsoft.com/office/drawing/2014/main" id="{18BE8774-67F4-592D-3124-42D5F8BBCE96}"/>
                  </a:ext>
                </a:extLst>
              </p:cNvPr>
              <p:cNvSpPr>
                <a:spLocks noGrp="1" noRot="1" noMove="1" noResize="1" noEditPoints="1" noAdjustHandles="1" noChangeArrowheads="1" noChangeShapeType="1"/>
              </p:cNvSpPr>
              <p:nvPr/>
            </p:nvSpPr>
            <p:spPr>
              <a:xfrm>
                <a:off x="2331029" y="11981696"/>
                <a:ext cx="5676507" cy="2324375"/>
              </a:xfrm>
              <a:prstGeom prst="rect">
                <a:avLst/>
              </a:prstGeom>
            </p:spPr>
            <p:txBody>
              <a:bodyPr wrap="square">
                <a:spAutoFit/>
              </a:bodyPr>
              <a:lstStyle/>
              <a:p>
                <a:pPr>
                  <a:spcBef>
                    <a:spcPts val="600"/>
                  </a:spcBef>
                </a:pPr>
                <a:r>
                  <a:rPr lang="en-US" sz="1400" b="1">
                    <a:latin typeface="Lato ExtraBold" panose="020F0502020204030203" pitchFamily="34" charset="0"/>
                    <a:ea typeface="Lato ExtraBold" panose="020F0502020204030203" pitchFamily="34" charset="0"/>
                    <a:cs typeface="Lato ExtraBold" panose="020F0502020204030203" pitchFamily="34" charset="0"/>
                  </a:rPr>
                  <a:t>Skyland Trail</a:t>
                </a:r>
              </a:p>
              <a:p>
                <a:pPr>
                  <a:spcBef>
                    <a:spcPts val="600"/>
                  </a:spcBef>
                </a:pPr>
                <a:r>
                  <a:rPr lang="en-GB" sz="1400">
                    <a:latin typeface="Lato Light" panose="020F0502020204030203" pitchFamily="34" charset="0"/>
                    <a:ea typeface="Lato Light" panose="020F0502020204030203" pitchFamily="34" charset="0"/>
                    <a:cs typeface="Lato Light" panose="020F0502020204030203" pitchFamily="34" charset="0"/>
                  </a:rPr>
                  <a:t>Based in the USA this PC had the highest KOL </a:t>
                </a:r>
                <a:r>
                  <a:rPr lang="en-GB" sz="1400" err="1">
                    <a:latin typeface="Lato Light" panose="020F0502020204030203" pitchFamily="34" charset="0"/>
                    <a:ea typeface="Lato Light" panose="020F0502020204030203" pitchFamily="34" charset="0"/>
                    <a:cs typeface="Lato Light" panose="020F0502020204030203" pitchFamily="34" charset="0"/>
                  </a:rPr>
                  <a:t>personel</a:t>
                </a:r>
                <a:r>
                  <a:rPr lang="en-GB" sz="1400">
                    <a:latin typeface="Lato Light" panose="020F0502020204030203" pitchFamily="34" charset="0"/>
                    <a:ea typeface="Lato Light" panose="020F0502020204030203" pitchFamily="34" charset="0"/>
                    <a:cs typeface="Lato Light" panose="020F0502020204030203" pitchFamily="34" charset="0"/>
                  </a:rPr>
                  <a:t> count with 37 different roles captured.</a:t>
                </a:r>
                <a:endParaRPr lang="en-US" sz="1400">
                  <a:latin typeface="Lato Light" panose="020F0502020204030203" pitchFamily="34" charset="0"/>
                  <a:ea typeface="Lato Light" panose="020F0502020204030203" pitchFamily="34" charset="0"/>
                  <a:cs typeface="Lato Light" panose="020F0502020204030203" pitchFamily="34" charset="0"/>
                </a:endParaRPr>
              </a:p>
            </p:txBody>
          </p:sp>
        </p:grpSp>
        <p:grpSp>
          <p:nvGrpSpPr>
            <p:cNvPr id="25" name="Group 24">
              <a:extLst>
                <a:ext uri="{FF2B5EF4-FFF2-40B4-BE49-F238E27FC236}">
                  <a16:creationId xmlns:a16="http://schemas.microsoft.com/office/drawing/2014/main" id="{EC322AED-939A-D3C0-C8C0-AC5CD58C8869}"/>
                </a:ext>
              </a:extLst>
            </p:cNvPr>
            <p:cNvGrpSpPr>
              <a:grpSpLocks noGrp="1" noUngrp="1" noRot="1" noMove="1" noResize="1"/>
            </p:cNvGrpSpPr>
            <p:nvPr/>
          </p:nvGrpSpPr>
          <p:grpSpPr>
            <a:xfrm>
              <a:off x="878446" y="4115664"/>
              <a:ext cx="3069947" cy="919346"/>
              <a:chOff x="1867660" y="11981696"/>
              <a:chExt cx="6139876" cy="1838687"/>
            </a:xfrm>
          </p:grpSpPr>
          <p:sp>
            <p:nvSpPr>
              <p:cNvPr id="29" name="Oval 28">
                <a:extLst>
                  <a:ext uri="{FF2B5EF4-FFF2-40B4-BE49-F238E27FC236}">
                    <a16:creationId xmlns:a16="http://schemas.microsoft.com/office/drawing/2014/main" id="{234D2BDB-66E0-A8C1-5882-0004A47E07EB}"/>
                  </a:ext>
                </a:extLst>
              </p:cNvPr>
              <p:cNvSpPr>
                <a:spLocks noGrp="1" noRot="1" noMove="1" noResize="1" noEditPoints="1" noAdjustHandles="1" noChangeArrowheads="1" noChangeShapeType="1"/>
              </p:cNvSpPr>
              <p:nvPr/>
            </p:nvSpPr>
            <p:spPr>
              <a:xfrm>
                <a:off x="1867660" y="12073242"/>
                <a:ext cx="332233" cy="332233"/>
              </a:xfrm>
              <a:prstGeom prst="ellipse">
                <a:avLst/>
              </a:prstGeom>
              <a:solidFill>
                <a:srgbClr val="FF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Lato Light" panose="020F0502020204030203" pitchFamily="34" charset="0"/>
                  <a:ea typeface="Lato Light" panose="020F0502020204030203" pitchFamily="34" charset="0"/>
                  <a:cs typeface="Lato Light" panose="020F0502020204030203" pitchFamily="34" charset="0"/>
                </a:endParaRPr>
              </a:p>
            </p:txBody>
          </p:sp>
          <p:sp>
            <p:nvSpPr>
              <p:cNvPr id="30" name="Rectangle 56">
                <a:extLst>
                  <a:ext uri="{FF2B5EF4-FFF2-40B4-BE49-F238E27FC236}">
                    <a16:creationId xmlns:a16="http://schemas.microsoft.com/office/drawing/2014/main" id="{8485A063-DDD4-9B5F-3046-E4B55DDA0A8F}"/>
                  </a:ext>
                </a:extLst>
              </p:cNvPr>
              <p:cNvSpPr>
                <a:spLocks noGrp="1" noRot="1" noMove="1" noResize="1" noEditPoints="1" noAdjustHandles="1" noChangeArrowheads="1" noChangeShapeType="1"/>
              </p:cNvSpPr>
              <p:nvPr/>
            </p:nvSpPr>
            <p:spPr>
              <a:xfrm>
                <a:off x="2331029" y="11981696"/>
                <a:ext cx="5676507" cy="1838687"/>
              </a:xfrm>
              <a:prstGeom prst="rect">
                <a:avLst/>
              </a:prstGeom>
            </p:spPr>
            <p:txBody>
              <a:bodyPr wrap="square">
                <a:spAutoFit/>
              </a:bodyPr>
              <a:lstStyle/>
              <a:p>
                <a:pPr>
                  <a:spcBef>
                    <a:spcPts val="600"/>
                  </a:spcBef>
                </a:pPr>
                <a:r>
                  <a:rPr lang="en-US" sz="1400" b="1">
                    <a:latin typeface="Lato ExtraBold" panose="020F0502020204030203" pitchFamily="34" charset="0"/>
                    <a:ea typeface="Lato ExtraBold" panose="020F0502020204030203" pitchFamily="34" charset="0"/>
                    <a:cs typeface="Lato ExtraBold" panose="020F0502020204030203" pitchFamily="34" charset="0"/>
                  </a:rPr>
                  <a:t>Priory</a:t>
                </a:r>
              </a:p>
              <a:p>
                <a:pPr>
                  <a:spcBef>
                    <a:spcPts val="600"/>
                  </a:spcBef>
                </a:pPr>
                <a:r>
                  <a:rPr lang="en-GB" sz="1400">
                    <a:latin typeface="Lato Light" panose="020F0502020204030203" pitchFamily="34" charset="0"/>
                    <a:ea typeface="Lato Light" panose="020F0502020204030203" pitchFamily="34" charset="0"/>
                    <a:cs typeface="Lato Light" panose="020F0502020204030203" pitchFamily="34" charset="0"/>
                  </a:rPr>
                  <a:t>Based in the UK, 86 consultant names were captured for this PC. </a:t>
                </a:r>
                <a:endParaRPr lang="en-US" sz="1400">
                  <a:latin typeface="Lato Light" panose="020F0502020204030203" pitchFamily="34" charset="0"/>
                  <a:ea typeface="Lato Light" panose="020F0502020204030203" pitchFamily="34" charset="0"/>
                  <a:cs typeface="Lato Light" panose="020F0502020204030203" pitchFamily="34" charset="0"/>
                </a:endParaRPr>
              </a:p>
            </p:txBody>
          </p:sp>
        </p:grpSp>
        <p:grpSp>
          <p:nvGrpSpPr>
            <p:cNvPr id="26" name="Group 25">
              <a:extLst>
                <a:ext uri="{FF2B5EF4-FFF2-40B4-BE49-F238E27FC236}">
                  <a16:creationId xmlns:a16="http://schemas.microsoft.com/office/drawing/2014/main" id="{74C69033-07E4-8166-386F-9D1B8B1106D3}"/>
                </a:ext>
              </a:extLst>
            </p:cNvPr>
            <p:cNvGrpSpPr>
              <a:grpSpLocks noGrp="1" noUngrp="1" noRot="1" noMove="1" noResize="1"/>
            </p:cNvGrpSpPr>
            <p:nvPr/>
          </p:nvGrpSpPr>
          <p:grpSpPr>
            <a:xfrm>
              <a:off x="878446" y="5466364"/>
              <a:ext cx="3069947" cy="1405037"/>
              <a:chOff x="1867660" y="11981696"/>
              <a:chExt cx="6139876" cy="2810066"/>
            </a:xfrm>
          </p:grpSpPr>
          <p:sp>
            <p:nvSpPr>
              <p:cNvPr id="27" name="Oval 26">
                <a:extLst>
                  <a:ext uri="{FF2B5EF4-FFF2-40B4-BE49-F238E27FC236}">
                    <a16:creationId xmlns:a16="http://schemas.microsoft.com/office/drawing/2014/main" id="{259AE29C-C28E-99C2-D819-2B616E1440C1}"/>
                  </a:ext>
                </a:extLst>
              </p:cNvPr>
              <p:cNvSpPr>
                <a:spLocks noGrp="1" noRot="1" noMove="1" noResize="1" noEditPoints="1" noAdjustHandles="1" noChangeArrowheads="1" noChangeShapeType="1"/>
              </p:cNvSpPr>
              <p:nvPr/>
            </p:nvSpPr>
            <p:spPr>
              <a:xfrm>
                <a:off x="1867660" y="12073242"/>
                <a:ext cx="332233" cy="332233"/>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Lato Light" panose="020F0502020204030203" pitchFamily="34" charset="0"/>
                  <a:ea typeface="Lato Light" panose="020F0502020204030203" pitchFamily="34" charset="0"/>
                  <a:cs typeface="Lato Light" panose="020F0502020204030203" pitchFamily="34" charset="0"/>
                </a:endParaRPr>
              </a:p>
            </p:txBody>
          </p:sp>
          <p:sp>
            <p:nvSpPr>
              <p:cNvPr id="28" name="Rectangle 56">
                <a:extLst>
                  <a:ext uri="{FF2B5EF4-FFF2-40B4-BE49-F238E27FC236}">
                    <a16:creationId xmlns:a16="http://schemas.microsoft.com/office/drawing/2014/main" id="{36921111-6270-E425-38DC-C42FA3FC629A}"/>
                  </a:ext>
                </a:extLst>
              </p:cNvPr>
              <p:cNvSpPr>
                <a:spLocks noGrp="1" noRot="1" noMove="1" noResize="1" noEditPoints="1" noAdjustHandles="1" noChangeArrowheads="1" noChangeShapeType="1"/>
              </p:cNvSpPr>
              <p:nvPr/>
            </p:nvSpPr>
            <p:spPr>
              <a:xfrm>
                <a:off x="2331029" y="11981696"/>
                <a:ext cx="5676507" cy="2810066"/>
              </a:xfrm>
              <a:prstGeom prst="rect">
                <a:avLst/>
              </a:prstGeom>
            </p:spPr>
            <p:txBody>
              <a:bodyPr wrap="square">
                <a:spAutoFit/>
              </a:bodyPr>
              <a:lstStyle/>
              <a:p>
                <a:pPr>
                  <a:spcBef>
                    <a:spcPts val="600"/>
                  </a:spcBef>
                </a:pPr>
                <a:r>
                  <a:rPr lang="en-US" sz="1400" b="1">
                    <a:latin typeface="Lato ExtraBold" panose="020F0502020204030203" pitchFamily="34" charset="0"/>
                    <a:ea typeface="Lato ExtraBold" panose="020F0502020204030203" pitchFamily="34" charset="0"/>
                    <a:cs typeface="Lato ExtraBold" panose="020F0502020204030203" pitchFamily="34" charset="0"/>
                  </a:rPr>
                  <a:t>Specialties</a:t>
                </a:r>
              </a:p>
              <a:p>
                <a:pPr>
                  <a:spcBef>
                    <a:spcPts val="600"/>
                  </a:spcBef>
                </a:pPr>
                <a:r>
                  <a:rPr lang="en-GB" sz="1400">
                    <a:latin typeface="Lato Light" panose="020F0502020204030203" pitchFamily="34" charset="0"/>
                    <a:ea typeface="Lato Light" panose="020F0502020204030203" pitchFamily="34" charset="0"/>
                    <a:cs typeface="Lato Light" panose="020F0502020204030203" pitchFamily="34" charset="0"/>
                  </a:rPr>
                  <a:t>82 different specialties were captured within private clinics, including 90 nurses and 18 social workers.</a:t>
                </a:r>
                <a:endParaRPr lang="en-US" sz="1400">
                  <a:latin typeface="Lato Light" panose="020F0502020204030203" pitchFamily="34" charset="0"/>
                  <a:ea typeface="Lato Light" panose="020F0502020204030203" pitchFamily="34" charset="0"/>
                  <a:cs typeface="Lato Light" panose="020F0502020204030203" pitchFamily="34" charset="0"/>
                </a:endParaRPr>
              </a:p>
            </p:txBody>
          </p:sp>
        </p:grpSp>
      </p:grpSp>
      <p:grpSp>
        <p:nvGrpSpPr>
          <p:cNvPr id="6" name="Group 5">
            <a:extLst>
              <a:ext uri="{FF2B5EF4-FFF2-40B4-BE49-F238E27FC236}">
                <a16:creationId xmlns:a16="http://schemas.microsoft.com/office/drawing/2014/main" id="{198B3392-F79B-4A88-E6A8-0BD0A58D3897}"/>
              </a:ext>
            </a:extLst>
          </p:cNvPr>
          <p:cNvGrpSpPr>
            <a:grpSpLocks/>
          </p:cNvGrpSpPr>
          <p:nvPr/>
        </p:nvGrpSpPr>
        <p:grpSpPr>
          <a:xfrm>
            <a:off x="4294152" y="1903431"/>
            <a:ext cx="7019402" cy="3673615"/>
            <a:chOff x="4294152" y="1903431"/>
            <a:chExt cx="7019402" cy="3673615"/>
          </a:xfrm>
        </p:grpSpPr>
        <p:grpSp>
          <p:nvGrpSpPr>
            <p:cNvPr id="432" name="Group 431">
              <a:extLst>
                <a:ext uri="{FF2B5EF4-FFF2-40B4-BE49-F238E27FC236}">
                  <a16:creationId xmlns:a16="http://schemas.microsoft.com/office/drawing/2014/main" id="{F316555F-C7EB-C943-0A96-31EEF6A2756F}"/>
                </a:ext>
              </a:extLst>
            </p:cNvPr>
            <p:cNvGrpSpPr>
              <a:grpSpLocks/>
            </p:cNvGrpSpPr>
            <p:nvPr/>
          </p:nvGrpSpPr>
          <p:grpSpPr>
            <a:xfrm>
              <a:off x="9776345" y="4279618"/>
              <a:ext cx="1289063" cy="1060347"/>
              <a:chOff x="17313474" y="8259388"/>
              <a:chExt cx="3349052" cy="2754834"/>
            </a:xfrm>
            <a:solidFill>
              <a:schemeClr val="bg2"/>
            </a:solidFill>
          </p:grpSpPr>
          <p:sp>
            <p:nvSpPr>
              <p:cNvPr id="971" name="Freeform 403">
                <a:extLst>
                  <a:ext uri="{FF2B5EF4-FFF2-40B4-BE49-F238E27FC236}">
                    <a16:creationId xmlns:a16="http://schemas.microsoft.com/office/drawing/2014/main" id="{9974BD6B-DDA0-408A-404D-5674A8CFF524}"/>
                  </a:ext>
                </a:extLst>
              </p:cNvPr>
              <p:cNvSpPr>
                <a:spLocks/>
              </p:cNvSpPr>
              <p:nvPr/>
            </p:nvSpPr>
            <p:spPr bwMode="auto">
              <a:xfrm>
                <a:off x="17313474" y="8845757"/>
                <a:ext cx="2084011" cy="1648471"/>
              </a:xfrm>
              <a:custGeom>
                <a:avLst/>
                <a:gdLst>
                  <a:gd name="T0" fmla="*/ 96 w 204"/>
                  <a:gd name="T1" fmla="*/ 3 h 152"/>
                  <a:gd name="T2" fmla="*/ 97 w 204"/>
                  <a:gd name="T3" fmla="*/ 7 h 152"/>
                  <a:gd name="T4" fmla="*/ 86 w 204"/>
                  <a:gd name="T5" fmla="*/ 13 h 152"/>
                  <a:gd name="T6" fmla="*/ 76 w 204"/>
                  <a:gd name="T7" fmla="*/ 24 h 152"/>
                  <a:gd name="T8" fmla="*/ 71 w 204"/>
                  <a:gd name="T9" fmla="*/ 15 h 152"/>
                  <a:gd name="T10" fmla="*/ 65 w 204"/>
                  <a:gd name="T11" fmla="*/ 19 h 152"/>
                  <a:gd name="T12" fmla="*/ 62 w 204"/>
                  <a:gd name="T13" fmla="*/ 22 h 152"/>
                  <a:gd name="T14" fmla="*/ 59 w 204"/>
                  <a:gd name="T15" fmla="*/ 26 h 152"/>
                  <a:gd name="T16" fmla="*/ 55 w 204"/>
                  <a:gd name="T17" fmla="*/ 33 h 152"/>
                  <a:gd name="T18" fmla="*/ 51 w 204"/>
                  <a:gd name="T19" fmla="*/ 30 h 152"/>
                  <a:gd name="T20" fmla="*/ 47 w 204"/>
                  <a:gd name="T21" fmla="*/ 38 h 152"/>
                  <a:gd name="T22" fmla="*/ 24 w 204"/>
                  <a:gd name="T23" fmla="*/ 50 h 152"/>
                  <a:gd name="T24" fmla="*/ 7 w 204"/>
                  <a:gd name="T25" fmla="*/ 60 h 152"/>
                  <a:gd name="T26" fmla="*/ 3 w 204"/>
                  <a:gd name="T27" fmla="*/ 68 h 152"/>
                  <a:gd name="T28" fmla="*/ 4 w 204"/>
                  <a:gd name="T29" fmla="*/ 82 h 152"/>
                  <a:gd name="T30" fmla="*/ 7 w 204"/>
                  <a:gd name="T31" fmla="*/ 91 h 152"/>
                  <a:gd name="T32" fmla="*/ 13 w 204"/>
                  <a:gd name="T33" fmla="*/ 106 h 152"/>
                  <a:gd name="T34" fmla="*/ 11 w 204"/>
                  <a:gd name="T35" fmla="*/ 121 h 152"/>
                  <a:gd name="T36" fmla="*/ 30 w 204"/>
                  <a:gd name="T37" fmla="*/ 125 h 152"/>
                  <a:gd name="T38" fmla="*/ 54 w 204"/>
                  <a:gd name="T39" fmla="*/ 121 h 152"/>
                  <a:gd name="T40" fmla="*/ 73 w 204"/>
                  <a:gd name="T41" fmla="*/ 112 h 152"/>
                  <a:gd name="T42" fmla="*/ 96 w 204"/>
                  <a:gd name="T43" fmla="*/ 111 h 152"/>
                  <a:gd name="T44" fmla="*/ 111 w 204"/>
                  <a:gd name="T45" fmla="*/ 121 h 152"/>
                  <a:gd name="T46" fmla="*/ 116 w 204"/>
                  <a:gd name="T47" fmla="*/ 125 h 152"/>
                  <a:gd name="T48" fmla="*/ 125 w 204"/>
                  <a:gd name="T49" fmla="*/ 120 h 152"/>
                  <a:gd name="T50" fmla="*/ 122 w 204"/>
                  <a:gd name="T51" fmla="*/ 129 h 152"/>
                  <a:gd name="T52" fmla="*/ 131 w 204"/>
                  <a:gd name="T53" fmla="*/ 132 h 152"/>
                  <a:gd name="T54" fmla="*/ 145 w 204"/>
                  <a:gd name="T55" fmla="*/ 147 h 152"/>
                  <a:gd name="T56" fmla="*/ 161 w 204"/>
                  <a:gd name="T57" fmla="*/ 145 h 152"/>
                  <a:gd name="T58" fmla="*/ 165 w 204"/>
                  <a:gd name="T59" fmla="*/ 149 h 152"/>
                  <a:gd name="T60" fmla="*/ 174 w 204"/>
                  <a:gd name="T61" fmla="*/ 145 h 152"/>
                  <a:gd name="T62" fmla="*/ 194 w 204"/>
                  <a:gd name="T63" fmla="*/ 118 h 152"/>
                  <a:gd name="T64" fmla="*/ 200 w 204"/>
                  <a:gd name="T65" fmla="*/ 108 h 152"/>
                  <a:gd name="T66" fmla="*/ 202 w 204"/>
                  <a:gd name="T67" fmla="*/ 96 h 152"/>
                  <a:gd name="T68" fmla="*/ 201 w 204"/>
                  <a:gd name="T69" fmla="*/ 83 h 152"/>
                  <a:gd name="T70" fmla="*/ 196 w 204"/>
                  <a:gd name="T71" fmla="*/ 70 h 152"/>
                  <a:gd name="T72" fmla="*/ 184 w 204"/>
                  <a:gd name="T73" fmla="*/ 59 h 152"/>
                  <a:gd name="T74" fmla="*/ 180 w 204"/>
                  <a:gd name="T75" fmla="*/ 50 h 152"/>
                  <a:gd name="T76" fmla="*/ 166 w 204"/>
                  <a:gd name="T77" fmla="*/ 36 h 152"/>
                  <a:gd name="T78" fmla="*/ 161 w 204"/>
                  <a:gd name="T79" fmla="*/ 20 h 152"/>
                  <a:gd name="T80" fmla="*/ 152 w 204"/>
                  <a:gd name="T81" fmla="*/ 8 h 152"/>
                  <a:gd name="T82" fmla="*/ 145 w 204"/>
                  <a:gd name="T83" fmla="*/ 6 h 152"/>
                  <a:gd name="T84" fmla="*/ 143 w 204"/>
                  <a:gd name="T85" fmla="*/ 16 h 152"/>
                  <a:gd name="T86" fmla="*/ 130 w 204"/>
                  <a:gd name="T87" fmla="*/ 31 h 152"/>
                  <a:gd name="T88" fmla="*/ 115 w 204"/>
                  <a:gd name="T89" fmla="*/ 17 h 152"/>
                  <a:gd name="T90" fmla="*/ 118 w 204"/>
                  <a:gd name="T91" fmla="*/ 11 h 152"/>
                  <a:gd name="T92" fmla="*/ 117 w 204"/>
                  <a:gd name="T93" fmla="*/ 8 h 152"/>
                  <a:gd name="T94" fmla="*/ 109 w 204"/>
                  <a:gd name="T95" fmla="*/ 7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04" h="152">
                    <a:moveTo>
                      <a:pt x="101" y="4"/>
                    </a:moveTo>
                    <a:cubicBezTo>
                      <a:pt x="99" y="4"/>
                      <a:pt x="98" y="2"/>
                      <a:pt x="96" y="2"/>
                    </a:cubicBezTo>
                    <a:cubicBezTo>
                      <a:pt x="95" y="1"/>
                      <a:pt x="95" y="2"/>
                      <a:pt x="96" y="3"/>
                    </a:cubicBezTo>
                    <a:cubicBezTo>
                      <a:pt x="96" y="4"/>
                      <a:pt x="98" y="3"/>
                      <a:pt x="98" y="3"/>
                    </a:cubicBezTo>
                    <a:cubicBezTo>
                      <a:pt x="99" y="4"/>
                      <a:pt x="98" y="6"/>
                      <a:pt x="99" y="6"/>
                    </a:cubicBezTo>
                    <a:cubicBezTo>
                      <a:pt x="99" y="7"/>
                      <a:pt x="98" y="7"/>
                      <a:pt x="97" y="7"/>
                    </a:cubicBezTo>
                    <a:cubicBezTo>
                      <a:pt x="96" y="8"/>
                      <a:pt x="95" y="8"/>
                      <a:pt x="94" y="8"/>
                    </a:cubicBezTo>
                    <a:cubicBezTo>
                      <a:pt x="92" y="7"/>
                      <a:pt x="92" y="8"/>
                      <a:pt x="90" y="8"/>
                    </a:cubicBezTo>
                    <a:cubicBezTo>
                      <a:pt x="87" y="9"/>
                      <a:pt x="88" y="12"/>
                      <a:pt x="86" y="13"/>
                    </a:cubicBezTo>
                    <a:cubicBezTo>
                      <a:pt x="84" y="15"/>
                      <a:pt x="83" y="18"/>
                      <a:pt x="84" y="20"/>
                    </a:cubicBezTo>
                    <a:cubicBezTo>
                      <a:pt x="86" y="23"/>
                      <a:pt x="81" y="21"/>
                      <a:pt x="80" y="21"/>
                    </a:cubicBezTo>
                    <a:cubicBezTo>
                      <a:pt x="79" y="21"/>
                      <a:pt x="76" y="24"/>
                      <a:pt x="76" y="24"/>
                    </a:cubicBezTo>
                    <a:cubicBezTo>
                      <a:pt x="76" y="24"/>
                      <a:pt x="75" y="19"/>
                      <a:pt x="74" y="18"/>
                    </a:cubicBezTo>
                    <a:cubicBezTo>
                      <a:pt x="74" y="17"/>
                      <a:pt x="73" y="17"/>
                      <a:pt x="72" y="17"/>
                    </a:cubicBezTo>
                    <a:cubicBezTo>
                      <a:pt x="71" y="16"/>
                      <a:pt x="71" y="16"/>
                      <a:pt x="71" y="15"/>
                    </a:cubicBezTo>
                    <a:cubicBezTo>
                      <a:pt x="70" y="14"/>
                      <a:pt x="70" y="16"/>
                      <a:pt x="70" y="17"/>
                    </a:cubicBezTo>
                    <a:cubicBezTo>
                      <a:pt x="69" y="17"/>
                      <a:pt x="68" y="17"/>
                      <a:pt x="68" y="16"/>
                    </a:cubicBezTo>
                    <a:cubicBezTo>
                      <a:pt x="66" y="16"/>
                      <a:pt x="67" y="20"/>
                      <a:pt x="65" y="19"/>
                    </a:cubicBezTo>
                    <a:cubicBezTo>
                      <a:pt x="65" y="19"/>
                      <a:pt x="64" y="18"/>
                      <a:pt x="64" y="18"/>
                    </a:cubicBezTo>
                    <a:cubicBezTo>
                      <a:pt x="63" y="19"/>
                      <a:pt x="63" y="19"/>
                      <a:pt x="63" y="19"/>
                    </a:cubicBezTo>
                    <a:cubicBezTo>
                      <a:pt x="60" y="18"/>
                      <a:pt x="62" y="22"/>
                      <a:pt x="62" y="22"/>
                    </a:cubicBezTo>
                    <a:cubicBezTo>
                      <a:pt x="62" y="22"/>
                      <a:pt x="60" y="22"/>
                      <a:pt x="60" y="22"/>
                    </a:cubicBezTo>
                    <a:cubicBezTo>
                      <a:pt x="60" y="23"/>
                      <a:pt x="61" y="23"/>
                      <a:pt x="61" y="23"/>
                    </a:cubicBezTo>
                    <a:cubicBezTo>
                      <a:pt x="60" y="25"/>
                      <a:pt x="59" y="23"/>
                      <a:pt x="59" y="26"/>
                    </a:cubicBezTo>
                    <a:cubicBezTo>
                      <a:pt x="59" y="27"/>
                      <a:pt x="60" y="27"/>
                      <a:pt x="60" y="28"/>
                    </a:cubicBezTo>
                    <a:cubicBezTo>
                      <a:pt x="60" y="30"/>
                      <a:pt x="53" y="26"/>
                      <a:pt x="53" y="29"/>
                    </a:cubicBezTo>
                    <a:cubicBezTo>
                      <a:pt x="53" y="30"/>
                      <a:pt x="57" y="32"/>
                      <a:pt x="55" y="33"/>
                    </a:cubicBezTo>
                    <a:cubicBezTo>
                      <a:pt x="54" y="33"/>
                      <a:pt x="54" y="32"/>
                      <a:pt x="54" y="33"/>
                    </a:cubicBezTo>
                    <a:cubicBezTo>
                      <a:pt x="53" y="34"/>
                      <a:pt x="53" y="34"/>
                      <a:pt x="52" y="33"/>
                    </a:cubicBezTo>
                    <a:cubicBezTo>
                      <a:pt x="51" y="33"/>
                      <a:pt x="52" y="31"/>
                      <a:pt x="51" y="30"/>
                    </a:cubicBezTo>
                    <a:cubicBezTo>
                      <a:pt x="50" y="28"/>
                      <a:pt x="48" y="32"/>
                      <a:pt x="47" y="33"/>
                    </a:cubicBezTo>
                    <a:cubicBezTo>
                      <a:pt x="47" y="34"/>
                      <a:pt x="46" y="35"/>
                      <a:pt x="46" y="36"/>
                    </a:cubicBezTo>
                    <a:cubicBezTo>
                      <a:pt x="46" y="36"/>
                      <a:pt x="47" y="37"/>
                      <a:pt x="47" y="38"/>
                    </a:cubicBezTo>
                    <a:cubicBezTo>
                      <a:pt x="47" y="38"/>
                      <a:pt x="45" y="40"/>
                      <a:pt x="44" y="41"/>
                    </a:cubicBezTo>
                    <a:cubicBezTo>
                      <a:pt x="41" y="44"/>
                      <a:pt x="38" y="46"/>
                      <a:pt x="34" y="47"/>
                    </a:cubicBezTo>
                    <a:cubicBezTo>
                      <a:pt x="31" y="47"/>
                      <a:pt x="28" y="49"/>
                      <a:pt x="24" y="50"/>
                    </a:cubicBezTo>
                    <a:cubicBezTo>
                      <a:pt x="21" y="51"/>
                      <a:pt x="18" y="51"/>
                      <a:pt x="15" y="53"/>
                    </a:cubicBezTo>
                    <a:cubicBezTo>
                      <a:pt x="13" y="55"/>
                      <a:pt x="12" y="55"/>
                      <a:pt x="10" y="56"/>
                    </a:cubicBezTo>
                    <a:cubicBezTo>
                      <a:pt x="9" y="57"/>
                      <a:pt x="7" y="60"/>
                      <a:pt x="7" y="60"/>
                    </a:cubicBezTo>
                    <a:cubicBezTo>
                      <a:pt x="6" y="60"/>
                      <a:pt x="7" y="57"/>
                      <a:pt x="7" y="56"/>
                    </a:cubicBezTo>
                    <a:cubicBezTo>
                      <a:pt x="5" y="56"/>
                      <a:pt x="4" y="61"/>
                      <a:pt x="4" y="61"/>
                    </a:cubicBezTo>
                    <a:cubicBezTo>
                      <a:pt x="5" y="64"/>
                      <a:pt x="3" y="65"/>
                      <a:pt x="3" y="68"/>
                    </a:cubicBezTo>
                    <a:cubicBezTo>
                      <a:pt x="3" y="69"/>
                      <a:pt x="8" y="80"/>
                      <a:pt x="6" y="81"/>
                    </a:cubicBezTo>
                    <a:cubicBezTo>
                      <a:pt x="6" y="81"/>
                      <a:pt x="3" y="77"/>
                      <a:pt x="3" y="77"/>
                    </a:cubicBezTo>
                    <a:cubicBezTo>
                      <a:pt x="3" y="78"/>
                      <a:pt x="6" y="81"/>
                      <a:pt x="4" y="82"/>
                    </a:cubicBezTo>
                    <a:cubicBezTo>
                      <a:pt x="2" y="82"/>
                      <a:pt x="2" y="77"/>
                      <a:pt x="0" y="77"/>
                    </a:cubicBezTo>
                    <a:cubicBezTo>
                      <a:pt x="0" y="77"/>
                      <a:pt x="6" y="85"/>
                      <a:pt x="6" y="86"/>
                    </a:cubicBezTo>
                    <a:cubicBezTo>
                      <a:pt x="7" y="87"/>
                      <a:pt x="6" y="89"/>
                      <a:pt x="7" y="91"/>
                    </a:cubicBezTo>
                    <a:cubicBezTo>
                      <a:pt x="8" y="93"/>
                      <a:pt x="9" y="94"/>
                      <a:pt x="10" y="96"/>
                    </a:cubicBezTo>
                    <a:cubicBezTo>
                      <a:pt x="11" y="97"/>
                      <a:pt x="11" y="100"/>
                      <a:pt x="11" y="101"/>
                    </a:cubicBezTo>
                    <a:cubicBezTo>
                      <a:pt x="11" y="103"/>
                      <a:pt x="12" y="105"/>
                      <a:pt x="13" y="106"/>
                    </a:cubicBezTo>
                    <a:cubicBezTo>
                      <a:pt x="14" y="109"/>
                      <a:pt x="14" y="110"/>
                      <a:pt x="14" y="113"/>
                    </a:cubicBezTo>
                    <a:cubicBezTo>
                      <a:pt x="14" y="114"/>
                      <a:pt x="14" y="119"/>
                      <a:pt x="14" y="119"/>
                    </a:cubicBezTo>
                    <a:cubicBezTo>
                      <a:pt x="13" y="120"/>
                      <a:pt x="12" y="120"/>
                      <a:pt x="11" y="121"/>
                    </a:cubicBezTo>
                    <a:cubicBezTo>
                      <a:pt x="10" y="124"/>
                      <a:pt x="12" y="124"/>
                      <a:pt x="13" y="125"/>
                    </a:cubicBezTo>
                    <a:cubicBezTo>
                      <a:pt x="17" y="127"/>
                      <a:pt x="20" y="129"/>
                      <a:pt x="25" y="128"/>
                    </a:cubicBezTo>
                    <a:cubicBezTo>
                      <a:pt x="27" y="127"/>
                      <a:pt x="29" y="126"/>
                      <a:pt x="30" y="125"/>
                    </a:cubicBezTo>
                    <a:cubicBezTo>
                      <a:pt x="33" y="124"/>
                      <a:pt x="32" y="125"/>
                      <a:pt x="33" y="123"/>
                    </a:cubicBezTo>
                    <a:cubicBezTo>
                      <a:pt x="35" y="121"/>
                      <a:pt x="42" y="121"/>
                      <a:pt x="44" y="122"/>
                    </a:cubicBezTo>
                    <a:cubicBezTo>
                      <a:pt x="47" y="122"/>
                      <a:pt x="52" y="124"/>
                      <a:pt x="54" y="121"/>
                    </a:cubicBezTo>
                    <a:cubicBezTo>
                      <a:pt x="55" y="120"/>
                      <a:pt x="55" y="118"/>
                      <a:pt x="57" y="117"/>
                    </a:cubicBezTo>
                    <a:cubicBezTo>
                      <a:pt x="59" y="116"/>
                      <a:pt x="61" y="115"/>
                      <a:pt x="63" y="114"/>
                    </a:cubicBezTo>
                    <a:cubicBezTo>
                      <a:pt x="66" y="112"/>
                      <a:pt x="70" y="114"/>
                      <a:pt x="73" y="112"/>
                    </a:cubicBezTo>
                    <a:cubicBezTo>
                      <a:pt x="78" y="110"/>
                      <a:pt x="82" y="110"/>
                      <a:pt x="88" y="109"/>
                    </a:cubicBezTo>
                    <a:cubicBezTo>
                      <a:pt x="89" y="109"/>
                      <a:pt x="90" y="108"/>
                      <a:pt x="92" y="108"/>
                    </a:cubicBezTo>
                    <a:cubicBezTo>
                      <a:pt x="93" y="109"/>
                      <a:pt x="95" y="110"/>
                      <a:pt x="96" y="111"/>
                    </a:cubicBezTo>
                    <a:cubicBezTo>
                      <a:pt x="97" y="111"/>
                      <a:pt x="107" y="113"/>
                      <a:pt x="107" y="114"/>
                    </a:cubicBezTo>
                    <a:cubicBezTo>
                      <a:pt x="106" y="115"/>
                      <a:pt x="105" y="118"/>
                      <a:pt x="107" y="117"/>
                    </a:cubicBezTo>
                    <a:cubicBezTo>
                      <a:pt x="108" y="117"/>
                      <a:pt x="110" y="120"/>
                      <a:pt x="111" y="121"/>
                    </a:cubicBezTo>
                    <a:cubicBezTo>
                      <a:pt x="112" y="122"/>
                      <a:pt x="112" y="123"/>
                      <a:pt x="112" y="125"/>
                    </a:cubicBezTo>
                    <a:cubicBezTo>
                      <a:pt x="113" y="126"/>
                      <a:pt x="115" y="128"/>
                      <a:pt x="115" y="128"/>
                    </a:cubicBezTo>
                    <a:cubicBezTo>
                      <a:pt x="115" y="127"/>
                      <a:pt x="114" y="126"/>
                      <a:pt x="116" y="125"/>
                    </a:cubicBezTo>
                    <a:cubicBezTo>
                      <a:pt x="117" y="124"/>
                      <a:pt x="118" y="123"/>
                      <a:pt x="120" y="122"/>
                    </a:cubicBezTo>
                    <a:cubicBezTo>
                      <a:pt x="121" y="121"/>
                      <a:pt x="126" y="116"/>
                      <a:pt x="125" y="115"/>
                    </a:cubicBezTo>
                    <a:cubicBezTo>
                      <a:pt x="126" y="117"/>
                      <a:pt x="125" y="118"/>
                      <a:pt x="125" y="120"/>
                    </a:cubicBezTo>
                    <a:cubicBezTo>
                      <a:pt x="126" y="121"/>
                      <a:pt x="124" y="122"/>
                      <a:pt x="124" y="122"/>
                    </a:cubicBezTo>
                    <a:cubicBezTo>
                      <a:pt x="123" y="124"/>
                      <a:pt x="123" y="125"/>
                      <a:pt x="123" y="126"/>
                    </a:cubicBezTo>
                    <a:cubicBezTo>
                      <a:pt x="123" y="128"/>
                      <a:pt x="119" y="129"/>
                      <a:pt x="122" y="129"/>
                    </a:cubicBezTo>
                    <a:cubicBezTo>
                      <a:pt x="126" y="129"/>
                      <a:pt x="124" y="125"/>
                      <a:pt x="125" y="123"/>
                    </a:cubicBezTo>
                    <a:cubicBezTo>
                      <a:pt x="125" y="123"/>
                      <a:pt x="129" y="127"/>
                      <a:pt x="128" y="129"/>
                    </a:cubicBezTo>
                    <a:cubicBezTo>
                      <a:pt x="125" y="133"/>
                      <a:pt x="129" y="130"/>
                      <a:pt x="131" y="132"/>
                    </a:cubicBezTo>
                    <a:cubicBezTo>
                      <a:pt x="134" y="135"/>
                      <a:pt x="134" y="136"/>
                      <a:pt x="134" y="139"/>
                    </a:cubicBezTo>
                    <a:cubicBezTo>
                      <a:pt x="133" y="142"/>
                      <a:pt x="137" y="145"/>
                      <a:pt x="139" y="145"/>
                    </a:cubicBezTo>
                    <a:cubicBezTo>
                      <a:pt x="141" y="146"/>
                      <a:pt x="143" y="147"/>
                      <a:pt x="145" y="147"/>
                    </a:cubicBezTo>
                    <a:cubicBezTo>
                      <a:pt x="147" y="147"/>
                      <a:pt x="151" y="152"/>
                      <a:pt x="153" y="151"/>
                    </a:cubicBezTo>
                    <a:cubicBezTo>
                      <a:pt x="155" y="150"/>
                      <a:pt x="157" y="149"/>
                      <a:pt x="158" y="147"/>
                    </a:cubicBezTo>
                    <a:cubicBezTo>
                      <a:pt x="158" y="147"/>
                      <a:pt x="160" y="144"/>
                      <a:pt x="161" y="145"/>
                    </a:cubicBezTo>
                    <a:cubicBezTo>
                      <a:pt x="161" y="146"/>
                      <a:pt x="159" y="147"/>
                      <a:pt x="160" y="148"/>
                    </a:cubicBezTo>
                    <a:cubicBezTo>
                      <a:pt x="161" y="149"/>
                      <a:pt x="161" y="146"/>
                      <a:pt x="162" y="146"/>
                    </a:cubicBezTo>
                    <a:cubicBezTo>
                      <a:pt x="162" y="146"/>
                      <a:pt x="164" y="149"/>
                      <a:pt x="165" y="149"/>
                    </a:cubicBezTo>
                    <a:cubicBezTo>
                      <a:pt x="165" y="150"/>
                      <a:pt x="167" y="152"/>
                      <a:pt x="168" y="152"/>
                    </a:cubicBezTo>
                    <a:cubicBezTo>
                      <a:pt x="167" y="152"/>
                      <a:pt x="170" y="149"/>
                      <a:pt x="170" y="149"/>
                    </a:cubicBezTo>
                    <a:cubicBezTo>
                      <a:pt x="172" y="148"/>
                      <a:pt x="173" y="146"/>
                      <a:pt x="174" y="145"/>
                    </a:cubicBezTo>
                    <a:cubicBezTo>
                      <a:pt x="177" y="144"/>
                      <a:pt x="185" y="146"/>
                      <a:pt x="185" y="142"/>
                    </a:cubicBezTo>
                    <a:cubicBezTo>
                      <a:pt x="186" y="137"/>
                      <a:pt x="187" y="134"/>
                      <a:pt x="188" y="130"/>
                    </a:cubicBezTo>
                    <a:cubicBezTo>
                      <a:pt x="190" y="126"/>
                      <a:pt x="191" y="122"/>
                      <a:pt x="194" y="118"/>
                    </a:cubicBezTo>
                    <a:cubicBezTo>
                      <a:pt x="195" y="117"/>
                      <a:pt x="197" y="116"/>
                      <a:pt x="198" y="114"/>
                    </a:cubicBezTo>
                    <a:cubicBezTo>
                      <a:pt x="198" y="113"/>
                      <a:pt x="198" y="113"/>
                      <a:pt x="198" y="112"/>
                    </a:cubicBezTo>
                    <a:cubicBezTo>
                      <a:pt x="199" y="111"/>
                      <a:pt x="200" y="110"/>
                      <a:pt x="200" y="108"/>
                    </a:cubicBezTo>
                    <a:cubicBezTo>
                      <a:pt x="201" y="106"/>
                      <a:pt x="200" y="104"/>
                      <a:pt x="201" y="102"/>
                    </a:cubicBezTo>
                    <a:cubicBezTo>
                      <a:pt x="201" y="101"/>
                      <a:pt x="202" y="100"/>
                      <a:pt x="202" y="99"/>
                    </a:cubicBezTo>
                    <a:cubicBezTo>
                      <a:pt x="203" y="98"/>
                      <a:pt x="201" y="97"/>
                      <a:pt x="202" y="96"/>
                    </a:cubicBezTo>
                    <a:cubicBezTo>
                      <a:pt x="203" y="95"/>
                      <a:pt x="204" y="92"/>
                      <a:pt x="203" y="91"/>
                    </a:cubicBezTo>
                    <a:cubicBezTo>
                      <a:pt x="203" y="89"/>
                      <a:pt x="202" y="88"/>
                      <a:pt x="202" y="87"/>
                    </a:cubicBezTo>
                    <a:cubicBezTo>
                      <a:pt x="201" y="86"/>
                      <a:pt x="201" y="84"/>
                      <a:pt x="201" y="83"/>
                    </a:cubicBezTo>
                    <a:cubicBezTo>
                      <a:pt x="200" y="79"/>
                      <a:pt x="203" y="77"/>
                      <a:pt x="202" y="73"/>
                    </a:cubicBezTo>
                    <a:cubicBezTo>
                      <a:pt x="202" y="74"/>
                      <a:pt x="201" y="76"/>
                      <a:pt x="200" y="76"/>
                    </a:cubicBezTo>
                    <a:cubicBezTo>
                      <a:pt x="198" y="76"/>
                      <a:pt x="197" y="72"/>
                      <a:pt x="196" y="70"/>
                    </a:cubicBezTo>
                    <a:cubicBezTo>
                      <a:pt x="194" y="67"/>
                      <a:pt x="190" y="67"/>
                      <a:pt x="190" y="62"/>
                    </a:cubicBezTo>
                    <a:cubicBezTo>
                      <a:pt x="189" y="60"/>
                      <a:pt x="188" y="60"/>
                      <a:pt x="187" y="59"/>
                    </a:cubicBezTo>
                    <a:cubicBezTo>
                      <a:pt x="185" y="58"/>
                      <a:pt x="185" y="61"/>
                      <a:pt x="184" y="59"/>
                    </a:cubicBezTo>
                    <a:cubicBezTo>
                      <a:pt x="184" y="56"/>
                      <a:pt x="183" y="55"/>
                      <a:pt x="181" y="53"/>
                    </a:cubicBezTo>
                    <a:cubicBezTo>
                      <a:pt x="181" y="53"/>
                      <a:pt x="180" y="52"/>
                      <a:pt x="180" y="51"/>
                    </a:cubicBezTo>
                    <a:cubicBezTo>
                      <a:pt x="179" y="51"/>
                      <a:pt x="180" y="49"/>
                      <a:pt x="180" y="50"/>
                    </a:cubicBezTo>
                    <a:cubicBezTo>
                      <a:pt x="178" y="48"/>
                      <a:pt x="176" y="47"/>
                      <a:pt x="174" y="46"/>
                    </a:cubicBezTo>
                    <a:cubicBezTo>
                      <a:pt x="172" y="44"/>
                      <a:pt x="169" y="45"/>
                      <a:pt x="168" y="43"/>
                    </a:cubicBezTo>
                    <a:cubicBezTo>
                      <a:pt x="166" y="41"/>
                      <a:pt x="167" y="37"/>
                      <a:pt x="166" y="36"/>
                    </a:cubicBezTo>
                    <a:cubicBezTo>
                      <a:pt x="166" y="34"/>
                      <a:pt x="166" y="32"/>
                      <a:pt x="165" y="31"/>
                    </a:cubicBezTo>
                    <a:cubicBezTo>
                      <a:pt x="164" y="30"/>
                      <a:pt x="163" y="30"/>
                      <a:pt x="163" y="28"/>
                    </a:cubicBezTo>
                    <a:cubicBezTo>
                      <a:pt x="163" y="26"/>
                      <a:pt x="163" y="23"/>
                      <a:pt x="161" y="20"/>
                    </a:cubicBezTo>
                    <a:cubicBezTo>
                      <a:pt x="160" y="20"/>
                      <a:pt x="158" y="17"/>
                      <a:pt x="158" y="18"/>
                    </a:cubicBezTo>
                    <a:cubicBezTo>
                      <a:pt x="156" y="18"/>
                      <a:pt x="156" y="19"/>
                      <a:pt x="155" y="17"/>
                    </a:cubicBezTo>
                    <a:cubicBezTo>
                      <a:pt x="153" y="15"/>
                      <a:pt x="154" y="11"/>
                      <a:pt x="152" y="8"/>
                    </a:cubicBezTo>
                    <a:cubicBezTo>
                      <a:pt x="152" y="7"/>
                      <a:pt x="148" y="0"/>
                      <a:pt x="148" y="0"/>
                    </a:cubicBezTo>
                    <a:cubicBezTo>
                      <a:pt x="147" y="0"/>
                      <a:pt x="147" y="2"/>
                      <a:pt x="147" y="3"/>
                    </a:cubicBezTo>
                    <a:cubicBezTo>
                      <a:pt x="147" y="4"/>
                      <a:pt x="146" y="5"/>
                      <a:pt x="145" y="6"/>
                    </a:cubicBezTo>
                    <a:cubicBezTo>
                      <a:pt x="145" y="6"/>
                      <a:pt x="143" y="8"/>
                      <a:pt x="144" y="9"/>
                    </a:cubicBezTo>
                    <a:cubicBezTo>
                      <a:pt x="144" y="9"/>
                      <a:pt x="146" y="9"/>
                      <a:pt x="145" y="10"/>
                    </a:cubicBezTo>
                    <a:cubicBezTo>
                      <a:pt x="144" y="10"/>
                      <a:pt x="143" y="15"/>
                      <a:pt x="143" y="16"/>
                    </a:cubicBezTo>
                    <a:cubicBezTo>
                      <a:pt x="144" y="18"/>
                      <a:pt x="144" y="20"/>
                      <a:pt x="144" y="22"/>
                    </a:cubicBezTo>
                    <a:cubicBezTo>
                      <a:pt x="143" y="26"/>
                      <a:pt x="143" y="36"/>
                      <a:pt x="137" y="36"/>
                    </a:cubicBezTo>
                    <a:cubicBezTo>
                      <a:pt x="133" y="36"/>
                      <a:pt x="133" y="32"/>
                      <a:pt x="130" y="31"/>
                    </a:cubicBezTo>
                    <a:cubicBezTo>
                      <a:pt x="128" y="30"/>
                      <a:pt x="126" y="30"/>
                      <a:pt x="124" y="28"/>
                    </a:cubicBezTo>
                    <a:cubicBezTo>
                      <a:pt x="123" y="27"/>
                      <a:pt x="112" y="21"/>
                      <a:pt x="113" y="20"/>
                    </a:cubicBezTo>
                    <a:cubicBezTo>
                      <a:pt x="113" y="19"/>
                      <a:pt x="114" y="18"/>
                      <a:pt x="115" y="17"/>
                    </a:cubicBezTo>
                    <a:cubicBezTo>
                      <a:pt x="115" y="16"/>
                      <a:pt x="117" y="16"/>
                      <a:pt x="117" y="15"/>
                    </a:cubicBezTo>
                    <a:cubicBezTo>
                      <a:pt x="117" y="15"/>
                      <a:pt x="116" y="14"/>
                      <a:pt x="116" y="13"/>
                    </a:cubicBezTo>
                    <a:cubicBezTo>
                      <a:pt x="117" y="12"/>
                      <a:pt x="117" y="12"/>
                      <a:pt x="118" y="11"/>
                    </a:cubicBezTo>
                    <a:cubicBezTo>
                      <a:pt x="118" y="10"/>
                      <a:pt x="120" y="9"/>
                      <a:pt x="121" y="8"/>
                    </a:cubicBezTo>
                    <a:cubicBezTo>
                      <a:pt x="121" y="7"/>
                      <a:pt x="119" y="5"/>
                      <a:pt x="118" y="6"/>
                    </a:cubicBezTo>
                    <a:cubicBezTo>
                      <a:pt x="118" y="6"/>
                      <a:pt x="117" y="8"/>
                      <a:pt x="117" y="8"/>
                    </a:cubicBezTo>
                    <a:cubicBezTo>
                      <a:pt x="116" y="7"/>
                      <a:pt x="116" y="7"/>
                      <a:pt x="115" y="6"/>
                    </a:cubicBezTo>
                    <a:cubicBezTo>
                      <a:pt x="115" y="5"/>
                      <a:pt x="113" y="7"/>
                      <a:pt x="112" y="7"/>
                    </a:cubicBezTo>
                    <a:cubicBezTo>
                      <a:pt x="111" y="8"/>
                      <a:pt x="110" y="7"/>
                      <a:pt x="109" y="7"/>
                    </a:cubicBezTo>
                    <a:cubicBezTo>
                      <a:pt x="107" y="6"/>
                      <a:pt x="104" y="5"/>
                      <a:pt x="101" y="4"/>
                    </a:cubicBezTo>
                    <a:cubicBezTo>
                      <a:pt x="99" y="4"/>
                      <a:pt x="103" y="5"/>
                      <a:pt x="101" y="4"/>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972" name="Freeform 470">
                <a:extLst>
                  <a:ext uri="{FF2B5EF4-FFF2-40B4-BE49-F238E27FC236}">
                    <a16:creationId xmlns:a16="http://schemas.microsoft.com/office/drawing/2014/main" id="{EC9DBE52-983A-9F35-022D-B415E391AA7A}"/>
                  </a:ext>
                </a:extLst>
              </p:cNvPr>
              <p:cNvSpPr>
                <a:spLocks/>
              </p:cNvSpPr>
              <p:nvPr/>
            </p:nvSpPr>
            <p:spPr bwMode="auto">
              <a:xfrm>
                <a:off x="18212596" y="8259388"/>
                <a:ext cx="48790" cy="22128"/>
              </a:xfrm>
              <a:custGeom>
                <a:avLst/>
                <a:gdLst>
                  <a:gd name="T0" fmla="*/ 5 w 5"/>
                  <a:gd name="T1" fmla="*/ 1 h 2"/>
                  <a:gd name="T2" fmla="*/ 0 w 5"/>
                  <a:gd name="T3" fmla="*/ 1 h 2"/>
                  <a:gd name="T4" fmla="*/ 5 w 5"/>
                  <a:gd name="T5" fmla="*/ 1 h 2"/>
                </a:gdLst>
                <a:ahLst/>
                <a:cxnLst>
                  <a:cxn ang="0">
                    <a:pos x="T0" y="T1"/>
                  </a:cxn>
                  <a:cxn ang="0">
                    <a:pos x="T2" y="T3"/>
                  </a:cxn>
                  <a:cxn ang="0">
                    <a:pos x="T4" y="T5"/>
                  </a:cxn>
                </a:cxnLst>
                <a:rect l="0" t="0" r="r" b="b"/>
                <a:pathLst>
                  <a:path w="5" h="2">
                    <a:moveTo>
                      <a:pt x="5" y="1"/>
                    </a:moveTo>
                    <a:cubicBezTo>
                      <a:pt x="5" y="0"/>
                      <a:pt x="0" y="0"/>
                      <a:pt x="0" y="1"/>
                    </a:cubicBezTo>
                    <a:cubicBezTo>
                      <a:pt x="0" y="1"/>
                      <a:pt x="5" y="2"/>
                      <a:pt x="5" y="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973" name="Freeform 471">
                <a:extLst>
                  <a:ext uri="{FF2B5EF4-FFF2-40B4-BE49-F238E27FC236}">
                    <a16:creationId xmlns:a16="http://schemas.microsoft.com/office/drawing/2014/main" id="{10234CBF-1295-8FCC-9B10-BB1786963F85}"/>
                  </a:ext>
                </a:extLst>
              </p:cNvPr>
              <p:cNvSpPr>
                <a:spLocks/>
              </p:cNvSpPr>
              <p:nvPr/>
            </p:nvSpPr>
            <p:spPr bwMode="auto">
              <a:xfrm>
                <a:off x="18223051" y="8270449"/>
                <a:ext cx="191674" cy="121701"/>
              </a:xfrm>
              <a:custGeom>
                <a:avLst/>
                <a:gdLst>
                  <a:gd name="T0" fmla="*/ 10 w 19"/>
                  <a:gd name="T1" fmla="*/ 1 h 11"/>
                  <a:gd name="T2" fmla="*/ 4 w 19"/>
                  <a:gd name="T3" fmla="*/ 3 h 11"/>
                  <a:gd name="T4" fmla="*/ 3 w 19"/>
                  <a:gd name="T5" fmla="*/ 4 h 11"/>
                  <a:gd name="T6" fmla="*/ 1 w 19"/>
                  <a:gd name="T7" fmla="*/ 3 h 11"/>
                  <a:gd name="T8" fmla="*/ 3 w 19"/>
                  <a:gd name="T9" fmla="*/ 6 h 11"/>
                  <a:gd name="T10" fmla="*/ 6 w 19"/>
                  <a:gd name="T11" fmla="*/ 7 h 11"/>
                  <a:gd name="T12" fmla="*/ 9 w 19"/>
                  <a:gd name="T13" fmla="*/ 10 h 11"/>
                  <a:gd name="T14" fmla="*/ 14 w 19"/>
                  <a:gd name="T15" fmla="*/ 10 h 11"/>
                  <a:gd name="T16" fmla="*/ 18 w 19"/>
                  <a:gd name="T17" fmla="*/ 5 h 11"/>
                  <a:gd name="T18" fmla="*/ 15 w 19"/>
                  <a:gd name="T19" fmla="*/ 2 h 11"/>
                  <a:gd name="T20" fmla="*/ 10 w 19"/>
                  <a:gd name="T21" fmla="*/ 1 h 11"/>
                  <a:gd name="T22" fmla="*/ 10 w 19"/>
                  <a:gd name="T23"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 h="11">
                    <a:moveTo>
                      <a:pt x="10" y="1"/>
                    </a:moveTo>
                    <a:cubicBezTo>
                      <a:pt x="9" y="0"/>
                      <a:pt x="5" y="2"/>
                      <a:pt x="4" y="3"/>
                    </a:cubicBezTo>
                    <a:cubicBezTo>
                      <a:pt x="3" y="3"/>
                      <a:pt x="4" y="3"/>
                      <a:pt x="3" y="4"/>
                    </a:cubicBezTo>
                    <a:cubicBezTo>
                      <a:pt x="3" y="5"/>
                      <a:pt x="2" y="3"/>
                      <a:pt x="1" y="3"/>
                    </a:cubicBezTo>
                    <a:cubicBezTo>
                      <a:pt x="0" y="3"/>
                      <a:pt x="2" y="6"/>
                      <a:pt x="3" y="6"/>
                    </a:cubicBezTo>
                    <a:cubicBezTo>
                      <a:pt x="3" y="7"/>
                      <a:pt x="5" y="7"/>
                      <a:pt x="6" y="7"/>
                    </a:cubicBezTo>
                    <a:cubicBezTo>
                      <a:pt x="8" y="7"/>
                      <a:pt x="8" y="9"/>
                      <a:pt x="9" y="10"/>
                    </a:cubicBezTo>
                    <a:cubicBezTo>
                      <a:pt x="10" y="11"/>
                      <a:pt x="13" y="10"/>
                      <a:pt x="14" y="10"/>
                    </a:cubicBezTo>
                    <a:cubicBezTo>
                      <a:pt x="18" y="10"/>
                      <a:pt x="19" y="8"/>
                      <a:pt x="18" y="5"/>
                    </a:cubicBezTo>
                    <a:cubicBezTo>
                      <a:pt x="18" y="3"/>
                      <a:pt x="17" y="2"/>
                      <a:pt x="15" y="2"/>
                    </a:cubicBezTo>
                    <a:cubicBezTo>
                      <a:pt x="14" y="2"/>
                      <a:pt x="12" y="1"/>
                      <a:pt x="10" y="1"/>
                    </a:cubicBezTo>
                    <a:cubicBezTo>
                      <a:pt x="10" y="1"/>
                      <a:pt x="11" y="1"/>
                      <a:pt x="10" y="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974" name="Freeform 472">
                <a:extLst>
                  <a:ext uri="{FF2B5EF4-FFF2-40B4-BE49-F238E27FC236}">
                    <a16:creationId xmlns:a16="http://schemas.microsoft.com/office/drawing/2014/main" id="{414D04B8-05AB-21F8-6A69-C198B65DED82}"/>
                  </a:ext>
                </a:extLst>
              </p:cNvPr>
              <p:cNvSpPr>
                <a:spLocks/>
              </p:cNvSpPr>
              <p:nvPr/>
            </p:nvSpPr>
            <p:spPr bwMode="auto">
              <a:xfrm>
                <a:off x="19132628" y="8476972"/>
                <a:ext cx="212583" cy="129075"/>
              </a:xfrm>
              <a:custGeom>
                <a:avLst/>
                <a:gdLst>
                  <a:gd name="T0" fmla="*/ 0 w 21"/>
                  <a:gd name="T1" fmla="*/ 8 h 12"/>
                  <a:gd name="T2" fmla="*/ 6 w 21"/>
                  <a:gd name="T3" fmla="*/ 8 h 12"/>
                  <a:gd name="T4" fmla="*/ 9 w 21"/>
                  <a:gd name="T5" fmla="*/ 7 h 12"/>
                  <a:gd name="T6" fmla="*/ 13 w 21"/>
                  <a:gd name="T7" fmla="*/ 7 h 12"/>
                  <a:gd name="T8" fmla="*/ 14 w 21"/>
                  <a:gd name="T9" fmla="*/ 5 h 12"/>
                  <a:gd name="T10" fmla="*/ 17 w 21"/>
                  <a:gd name="T11" fmla="*/ 3 h 12"/>
                  <a:gd name="T12" fmla="*/ 20 w 21"/>
                  <a:gd name="T13" fmla="*/ 4 h 12"/>
                  <a:gd name="T14" fmla="*/ 18 w 21"/>
                  <a:gd name="T15" fmla="*/ 7 h 12"/>
                  <a:gd name="T16" fmla="*/ 11 w 21"/>
                  <a:gd name="T17" fmla="*/ 11 h 12"/>
                  <a:gd name="T18" fmla="*/ 0 w 21"/>
                  <a:gd name="T19" fmla="*/ 8 h 12"/>
                  <a:gd name="T20" fmla="*/ 0 w 21"/>
                  <a:gd name="T21"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2">
                    <a:moveTo>
                      <a:pt x="0" y="8"/>
                    </a:moveTo>
                    <a:cubicBezTo>
                      <a:pt x="1" y="7"/>
                      <a:pt x="5" y="8"/>
                      <a:pt x="6" y="8"/>
                    </a:cubicBezTo>
                    <a:cubicBezTo>
                      <a:pt x="7" y="8"/>
                      <a:pt x="8" y="6"/>
                      <a:pt x="9" y="7"/>
                    </a:cubicBezTo>
                    <a:cubicBezTo>
                      <a:pt x="10" y="8"/>
                      <a:pt x="12" y="8"/>
                      <a:pt x="13" y="7"/>
                    </a:cubicBezTo>
                    <a:cubicBezTo>
                      <a:pt x="13" y="6"/>
                      <a:pt x="14" y="5"/>
                      <a:pt x="14" y="5"/>
                    </a:cubicBezTo>
                    <a:cubicBezTo>
                      <a:pt x="15" y="5"/>
                      <a:pt x="17" y="5"/>
                      <a:pt x="17" y="3"/>
                    </a:cubicBezTo>
                    <a:cubicBezTo>
                      <a:pt x="17" y="0"/>
                      <a:pt x="21" y="2"/>
                      <a:pt x="20" y="4"/>
                    </a:cubicBezTo>
                    <a:cubicBezTo>
                      <a:pt x="19" y="5"/>
                      <a:pt x="18" y="7"/>
                      <a:pt x="18" y="7"/>
                    </a:cubicBezTo>
                    <a:cubicBezTo>
                      <a:pt x="15" y="8"/>
                      <a:pt x="14" y="10"/>
                      <a:pt x="11" y="11"/>
                    </a:cubicBezTo>
                    <a:cubicBezTo>
                      <a:pt x="9" y="12"/>
                      <a:pt x="0" y="11"/>
                      <a:pt x="0" y="8"/>
                    </a:cubicBezTo>
                    <a:cubicBezTo>
                      <a:pt x="0" y="7"/>
                      <a:pt x="0" y="10"/>
                      <a:pt x="0" y="8"/>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975" name="Freeform 473">
                <a:extLst>
                  <a:ext uri="{FF2B5EF4-FFF2-40B4-BE49-F238E27FC236}">
                    <a16:creationId xmlns:a16="http://schemas.microsoft.com/office/drawing/2014/main" id="{9DD5C79D-F9CB-28B9-E708-BF25E7241C19}"/>
                  </a:ext>
                </a:extLst>
              </p:cNvPr>
              <p:cNvSpPr>
                <a:spLocks/>
              </p:cNvSpPr>
              <p:nvPr/>
            </p:nvSpPr>
            <p:spPr bwMode="auto">
              <a:xfrm>
                <a:off x="19439307" y="8543352"/>
                <a:ext cx="90610" cy="118010"/>
              </a:xfrm>
              <a:custGeom>
                <a:avLst/>
                <a:gdLst>
                  <a:gd name="T0" fmla="*/ 1 w 9"/>
                  <a:gd name="T1" fmla="*/ 0 h 11"/>
                  <a:gd name="T2" fmla="*/ 8 w 9"/>
                  <a:gd name="T3" fmla="*/ 8 h 11"/>
                  <a:gd name="T4" fmla="*/ 5 w 9"/>
                  <a:gd name="T5" fmla="*/ 4 h 11"/>
                  <a:gd name="T6" fmla="*/ 1 w 9"/>
                  <a:gd name="T7" fmla="*/ 0 h 11"/>
                  <a:gd name="T8" fmla="*/ 1 w 9"/>
                  <a:gd name="T9" fmla="*/ 0 h 11"/>
                </a:gdLst>
                <a:ahLst/>
                <a:cxnLst>
                  <a:cxn ang="0">
                    <a:pos x="T0" y="T1"/>
                  </a:cxn>
                  <a:cxn ang="0">
                    <a:pos x="T2" y="T3"/>
                  </a:cxn>
                  <a:cxn ang="0">
                    <a:pos x="T4" y="T5"/>
                  </a:cxn>
                  <a:cxn ang="0">
                    <a:pos x="T6" y="T7"/>
                  </a:cxn>
                  <a:cxn ang="0">
                    <a:pos x="T8" y="T9"/>
                  </a:cxn>
                </a:cxnLst>
                <a:rect l="0" t="0" r="r" b="b"/>
                <a:pathLst>
                  <a:path w="9" h="11">
                    <a:moveTo>
                      <a:pt x="1" y="0"/>
                    </a:moveTo>
                    <a:cubicBezTo>
                      <a:pt x="0" y="1"/>
                      <a:pt x="5" y="11"/>
                      <a:pt x="8" y="8"/>
                    </a:cubicBezTo>
                    <a:cubicBezTo>
                      <a:pt x="9" y="6"/>
                      <a:pt x="6" y="4"/>
                      <a:pt x="5" y="4"/>
                    </a:cubicBezTo>
                    <a:cubicBezTo>
                      <a:pt x="4" y="3"/>
                      <a:pt x="1" y="0"/>
                      <a:pt x="1" y="0"/>
                    </a:cubicBezTo>
                    <a:cubicBezTo>
                      <a:pt x="0" y="1"/>
                      <a:pt x="2" y="0"/>
                      <a:pt x="1" y="0"/>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976" name="Freeform 474">
                <a:extLst>
                  <a:ext uri="{FF2B5EF4-FFF2-40B4-BE49-F238E27FC236}">
                    <a16:creationId xmlns:a16="http://schemas.microsoft.com/office/drawing/2014/main" id="{6695EA98-F96D-D7A9-52F2-4546CA313139}"/>
                  </a:ext>
                </a:extLst>
              </p:cNvPr>
              <p:cNvSpPr>
                <a:spLocks/>
              </p:cNvSpPr>
              <p:nvPr/>
            </p:nvSpPr>
            <p:spPr bwMode="auto">
              <a:xfrm>
                <a:off x="19704162" y="8760939"/>
                <a:ext cx="59243" cy="62692"/>
              </a:xfrm>
              <a:custGeom>
                <a:avLst/>
                <a:gdLst>
                  <a:gd name="T0" fmla="*/ 6 w 6"/>
                  <a:gd name="T1" fmla="*/ 4 h 6"/>
                  <a:gd name="T2" fmla="*/ 1 w 6"/>
                  <a:gd name="T3" fmla="*/ 2 h 6"/>
                  <a:gd name="T4" fmla="*/ 6 w 6"/>
                  <a:gd name="T5" fmla="*/ 4 h 6"/>
                  <a:gd name="T6" fmla="*/ 6 w 6"/>
                  <a:gd name="T7" fmla="*/ 4 h 6"/>
                </a:gdLst>
                <a:ahLst/>
                <a:cxnLst>
                  <a:cxn ang="0">
                    <a:pos x="T0" y="T1"/>
                  </a:cxn>
                  <a:cxn ang="0">
                    <a:pos x="T2" y="T3"/>
                  </a:cxn>
                  <a:cxn ang="0">
                    <a:pos x="T4" y="T5"/>
                  </a:cxn>
                  <a:cxn ang="0">
                    <a:pos x="T6" y="T7"/>
                  </a:cxn>
                </a:cxnLst>
                <a:rect l="0" t="0" r="r" b="b"/>
                <a:pathLst>
                  <a:path w="6" h="6">
                    <a:moveTo>
                      <a:pt x="6" y="4"/>
                    </a:moveTo>
                    <a:cubicBezTo>
                      <a:pt x="6" y="2"/>
                      <a:pt x="0" y="0"/>
                      <a:pt x="1" y="2"/>
                    </a:cubicBezTo>
                    <a:cubicBezTo>
                      <a:pt x="1" y="3"/>
                      <a:pt x="6" y="5"/>
                      <a:pt x="6" y="4"/>
                    </a:cubicBezTo>
                    <a:cubicBezTo>
                      <a:pt x="6" y="3"/>
                      <a:pt x="6" y="6"/>
                      <a:pt x="6" y="4"/>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977" name="Freeform 475">
                <a:extLst>
                  <a:ext uri="{FF2B5EF4-FFF2-40B4-BE49-F238E27FC236}">
                    <a16:creationId xmlns:a16="http://schemas.microsoft.com/office/drawing/2014/main" id="{57DD3A17-A819-CF59-3622-33DA6B93F4DE}"/>
                  </a:ext>
                </a:extLst>
              </p:cNvPr>
              <p:cNvSpPr>
                <a:spLocks/>
              </p:cNvSpPr>
              <p:nvPr/>
            </p:nvSpPr>
            <p:spPr bwMode="auto">
              <a:xfrm>
                <a:off x="19641433" y="8661365"/>
                <a:ext cx="94095" cy="66379"/>
              </a:xfrm>
              <a:custGeom>
                <a:avLst/>
                <a:gdLst>
                  <a:gd name="T0" fmla="*/ 8 w 9"/>
                  <a:gd name="T1" fmla="*/ 6 h 6"/>
                  <a:gd name="T2" fmla="*/ 0 w 9"/>
                  <a:gd name="T3" fmla="*/ 1 h 6"/>
                  <a:gd name="T4" fmla="*/ 3 w 9"/>
                  <a:gd name="T5" fmla="*/ 4 h 6"/>
                  <a:gd name="T6" fmla="*/ 8 w 9"/>
                  <a:gd name="T7" fmla="*/ 6 h 6"/>
                  <a:gd name="T8" fmla="*/ 8 w 9"/>
                  <a:gd name="T9" fmla="*/ 6 h 6"/>
                </a:gdLst>
                <a:ahLst/>
                <a:cxnLst>
                  <a:cxn ang="0">
                    <a:pos x="T0" y="T1"/>
                  </a:cxn>
                  <a:cxn ang="0">
                    <a:pos x="T2" y="T3"/>
                  </a:cxn>
                  <a:cxn ang="0">
                    <a:pos x="T4" y="T5"/>
                  </a:cxn>
                  <a:cxn ang="0">
                    <a:pos x="T6" y="T7"/>
                  </a:cxn>
                  <a:cxn ang="0">
                    <a:pos x="T8" y="T9"/>
                  </a:cxn>
                </a:cxnLst>
                <a:rect l="0" t="0" r="r" b="b"/>
                <a:pathLst>
                  <a:path w="9" h="6">
                    <a:moveTo>
                      <a:pt x="8" y="6"/>
                    </a:moveTo>
                    <a:cubicBezTo>
                      <a:pt x="6" y="5"/>
                      <a:pt x="3" y="0"/>
                      <a:pt x="0" y="1"/>
                    </a:cubicBezTo>
                    <a:cubicBezTo>
                      <a:pt x="0" y="2"/>
                      <a:pt x="3" y="3"/>
                      <a:pt x="3" y="4"/>
                    </a:cubicBezTo>
                    <a:cubicBezTo>
                      <a:pt x="5" y="4"/>
                      <a:pt x="6" y="5"/>
                      <a:pt x="8" y="6"/>
                    </a:cubicBezTo>
                    <a:cubicBezTo>
                      <a:pt x="9" y="6"/>
                      <a:pt x="6" y="5"/>
                      <a:pt x="8" y="6"/>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978" name="Freeform 476">
                <a:extLst>
                  <a:ext uri="{FF2B5EF4-FFF2-40B4-BE49-F238E27FC236}">
                    <a16:creationId xmlns:a16="http://schemas.microsoft.com/office/drawing/2014/main" id="{DED1DFEA-E4D3-7A5B-A2AA-4DBDBCADEBE5}"/>
                  </a:ext>
                </a:extLst>
              </p:cNvPr>
              <p:cNvSpPr>
                <a:spLocks/>
              </p:cNvSpPr>
              <p:nvPr/>
            </p:nvSpPr>
            <p:spPr bwMode="auto">
              <a:xfrm>
                <a:off x="19550823" y="8617109"/>
                <a:ext cx="41820" cy="55320"/>
              </a:xfrm>
              <a:custGeom>
                <a:avLst/>
                <a:gdLst>
                  <a:gd name="T0" fmla="*/ 4 w 4"/>
                  <a:gd name="T1" fmla="*/ 4 h 5"/>
                  <a:gd name="T2" fmla="*/ 0 w 4"/>
                  <a:gd name="T3" fmla="*/ 0 h 5"/>
                  <a:gd name="T4" fmla="*/ 4 w 4"/>
                  <a:gd name="T5" fmla="*/ 4 h 5"/>
                </a:gdLst>
                <a:ahLst/>
                <a:cxnLst>
                  <a:cxn ang="0">
                    <a:pos x="T0" y="T1"/>
                  </a:cxn>
                  <a:cxn ang="0">
                    <a:pos x="T2" y="T3"/>
                  </a:cxn>
                  <a:cxn ang="0">
                    <a:pos x="T4" y="T5"/>
                  </a:cxn>
                </a:cxnLst>
                <a:rect l="0" t="0" r="r" b="b"/>
                <a:pathLst>
                  <a:path w="4" h="5">
                    <a:moveTo>
                      <a:pt x="4" y="4"/>
                    </a:moveTo>
                    <a:cubicBezTo>
                      <a:pt x="4" y="2"/>
                      <a:pt x="0" y="0"/>
                      <a:pt x="0" y="0"/>
                    </a:cubicBezTo>
                    <a:cubicBezTo>
                      <a:pt x="0" y="1"/>
                      <a:pt x="4" y="5"/>
                      <a:pt x="4" y="4"/>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979" name="Freeform 477">
                <a:extLst>
                  <a:ext uri="{FF2B5EF4-FFF2-40B4-BE49-F238E27FC236}">
                    <a16:creationId xmlns:a16="http://schemas.microsoft.com/office/drawing/2014/main" id="{B6D6B651-6BCF-F2A5-6A9F-8E6A3C78AC5F}"/>
                  </a:ext>
                </a:extLst>
              </p:cNvPr>
              <p:cNvSpPr>
                <a:spLocks/>
              </p:cNvSpPr>
              <p:nvPr/>
            </p:nvSpPr>
            <p:spPr bwMode="auto">
              <a:xfrm>
                <a:off x="19927199" y="9376809"/>
                <a:ext cx="163792" cy="129075"/>
              </a:xfrm>
              <a:custGeom>
                <a:avLst/>
                <a:gdLst>
                  <a:gd name="T0" fmla="*/ 15 w 16"/>
                  <a:gd name="T1" fmla="*/ 11 h 12"/>
                  <a:gd name="T2" fmla="*/ 2 w 16"/>
                  <a:gd name="T3" fmla="*/ 0 h 12"/>
                  <a:gd name="T4" fmla="*/ 15 w 16"/>
                  <a:gd name="T5" fmla="*/ 11 h 12"/>
                </a:gdLst>
                <a:ahLst/>
                <a:cxnLst>
                  <a:cxn ang="0">
                    <a:pos x="T0" y="T1"/>
                  </a:cxn>
                  <a:cxn ang="0">
                    <a:pos x="T2" y="T3"/>
                  </a:cxn>
                  <a:cxn ang="0">
                    <a:pos x="T4" y="T5"/>
                  </a:cxn>
                </a:cxnLst>
                <a:rect l="0" t="0" r="r" b="b"/>
                <a:pathLst>
                  <a:path w="16" h="12">
                    <a:moveTo>
                      <a:pt x="15" y="11"/>
                    </a:moveTo>
                    <a:cubicBezTo>
                      <a:pt x="16" y="12"/>
                      <a:pt x="3" y="0"/>
                      <a:pt x="2" y="0"/>
                    </a:cubicBezTo>
                    <a:cubicBezTo>
                      <a:pt x="0" y="0"/>
                      <a:pt x="7" y="9"/>
                      <a:pt x="15" y="1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980" name="Freeform 478">
                <a:extLst>
                  <a:ext uri="{FF2B5EF4-FFF2-40B4-BE49-F238E27FC236}">
                    <a16:creationId xmlns:a16="http://schemas.microsoft.com/office/drawing/2014/main" id="{D73050B0-EA71-84ED-564D-DA971A06AE29}"/>
                  </a:ext>
                </a:extLst>
              </p:cNvPr>
              <p:cNvSpPr>
                <a:spLocks/>
              </p:cNvSpPr>
              <p:nvPr/>
            </p:nvSpPr>
            <p:spPr bwMode="auto">
              <a:xfrm>
                <a:off x="20366305" y="10199201"/>
                <a:ext cx="115005" cy="151203"/>
              </a:xfrm>
              <a:custGeom>
                <a:avLst/>
                <a:gdLst>
                  <a:gd name="T0" fmla="*/ 11 w 11"/>
                  <a:gd name="T1" fmla="*/ 14 h 14"/>
                  <a:gd name="T2" fmla="*/ 9 w 11"/>
                  <a:gd name="T3" fmla="*/ 10 h 14"/>
                  <a:gd name="T4" fmla="*/ 9 w 11"/>
                  <a:gd name="T5" fmla="*/ 7 h 14"/>
                  <a:gd name="T6" fmla="*/ 0 w 11"/>
                  <a:gd name="T7" fmla="*/ 0 h 14"/>
                  <a:gd name="T8" fmla="*/ 3 w 11"/>
                  <a:gd name="T9" fmla="*/ 4 h 14"/>
                  <a:gd name="T10" fmla="*/ 5 w 11"/>
                  <a:gd name="T11" fmla="*/ 8 h 14"/>
                  <a:gd name="T12" fmla="*/ 8 w 11"/>
                  <a:gd name="T13" fmla="*/ 11 h 14"/>
                  <a:gd name="T14" fmla="*/ 11 w 11"/>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14">
                    <a:moveTo>
                      <a:pt x="11" y="14"/>
                    </a:moveTo>
                    <a:cubicBezTo>
                      <a:pt x="10" y="12"/>
                      <a:pt x="11" y="11"/>
                      <a:pt x="9" y="10"/>
                    </a:cubicBezTo>
                    <a:cubicBezTo>
                      <a:pt x="8" y="8"/>
                      <a:pt x="9" y="8"/>
                      <a:pt x="9" y="7"/>
                    </a:cubicBezTo>
                    <a:cubicBezTo>
                      <a:pt x="8" y="5"/>
                      <a:pt x="0" y="1"/>
                      <a:pt x="0" y="0"/>
                    </a:cubicBezTo>
                    <a:cubicBezTo>
                      <a:pt x="0" y="1"/>
                      <a:pt x="3" y="3"/>
                      <a:pt x="3" y="4"/>
                    </a:cubicBezTo>
                    <a:cubicBezTo>
                      <a:pt x="4" y="6"/>
                      <a:pt x="4" y="7"/>
                      <a:pt x="5" y="8"/>
                    </a:cubicBezTo>
                    <a:cubicBezTo>
                      <a:pt x="6" y="9"/>
                      <a:pt x="9" y="10"/>
                      <a:pt x="8" y="11"/>
                    </a:cubicBezTo>
                    <a:cubicBezTo>
                      <a:pt x="8" y="13"/>
                      <a:pt x="9" y="13"/>
                      <a:pt x="11" y="14"/>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981" name="Freeform 479">
                <a:extLst>
                  <a:ext uri="{FF2B5EF4-FFF2-40B4-BE49-F238E27FC236}">
                    <a16:creationId xmlns:a16="http://schemas.microsoft.com/office/drawing/2014/main" id="{B9E07957-BA15-B351-1EC7-10D467D1FD91}"/>
                  </a:ext>
                </a:extLst>
              </p:cNvPr>
              <p:cNvSpPr>
                <a:spLocks/>
              </p:cNvSpPr>
              <p:nvPr/>
            </p:nvSpPr>
            <p:spPr bwMode="auto">
              <a:xfrm>
                <a:off x="20397671" y="10339341"/>
                <a:ext cx="264855" cy="328220"/>
              </a:xfrm>
              <a:custGeom>
                <a:avLst/>
                <a:gdLst>
                  <a:gd name="T0" fmla="*/ 8 w 26"/>
                  <a:gd name="T1" fmla="*/ 2 h 30"/>
                  <a:gd name="T2" fmla="*/ 7 w 26"/>
                  <a:gd name="T3" fmla="*/ 11 h 30"/>
                  <a:gd name="T4" fmla="*/ 5 w 26"/>
                  <a:gd name="T5" fmla="*/ 18 h 30"/>
                  <a:gd name="T6" fmla="*/ 9 w 26"/>
                  <a:gd name="T7" fmla="*/ 25 h 30"/>
                  <a:gd name="T8" fmla="*/ 14 w 26"/>
                  <a:gd name="T9" fmla="*/ 26 h 30"/>
                  <a:gd name="T10" fmla="*/ 17 w 26"/>
                  <a:gd name="T11" fmla="*/ 22 h 30"/>
                  <a:gd name="T12" fmla="*/ 18 w 26"/>
                  <a:gd name="T13" fmla="*/ 16 h 30"/>
                  <a:gd name="T14" fmla="*/ 22 w 26"/>
                  <a:gd name="T15" fmla="*/ 14 h 30"/>
                  <a:gd name="T16" fmla="*/ 26 w 26"/>
                  <a:gd name="T17" fmla="*/ 10 h 30"/>
                  <a:gd name="T18" fmla="*/ 25 w 26"/>
                  <a:gd name="T19" fmla="*/ 6 h 30"/>
                  <a:gd name="T20" fmla="*/ 20 w 26"/>
                  <a:gd name="T21" fmla="*/ 8 h 30"/>
                  <a:gd name="T22" fmla="*/ 14 w 26"/>
                  <a:gd name="T23" fmla="*/ 5 h 30"/>
                  <a:gd name="T24" fmla="*/ 11 w 26"/>
                  <a:gd name="T25" fmla="*/ 0 h 30"/>
                  <a:gd name="T26" fmla="*/ 11 w 26"/>
                  <a:gd name="T27" fmla="*/ 3 h 30"/>
                  <a:gd name="T28" fmla="*/ 8 w 26"/>
                  <a:gd name="T29" fmla="*/ 2 h 30"/>
                  <a:gd name="T30" fmla="*/ 8 w 26"/>
                  <a:gd name="T31" fmla="*/ 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 h="30">
                    <a:moveTo>
                      <a:pt x="8" y="2"/>
                    </a:moveTo>
                    <a:cubicBezTo>
                      <a:pt x="7" y="2"/>
                      <a:pt x="7" y="9"/>
                      <a:pt x="7" y="11"/>
                    </a:cubicBezTo>
                    <a:cubicBezTo>
                      <a:pt x="6" y="13"/>
                      <a:pt x="0" y="16"/>
                      <a:pt x="5" y="18"/>
                    </a:cubicBezTo>
                    <a:cubicBezTo>
                      <a:pt x="8" y="19"/>
                      <a:pt x="11" y="21"/>
                      <a:pt x="9" y="25"/>
                    </a:cubicBezTo>
                    <a:cubicBezTo>
                      <a:pt x="6" y="30"/>
                      <a:pt x="11" y="29"/>
                      <a:pt x="14" y="26"/>
                    </a:cubicBezTo>
                    <a:cubicBezTo>
                      <a:pt x="15" y="25"/>
                      <a:pt x="16" y="23"/>
                      <a:pt x="17" y="22"/>
                    </a:cubicBezTo>
                    <a:cubicBezTo>
                      <a:pt x="19" y="19"/>
                      <a:pt x="18" y="19"/>
                      <a:pt x="18" y="16"/>
                    </a:cubicBezTo>
                    <a:cubicBezTo>
                      <a:pt x="19" y="14"/>
                      <a:pt x="21" y="14"/>
                      <a:pt x="22" y="14"/>
                    </a:cubicBezTo>
                    <a:cubicBezTo>
                      <a:pt x="23" y="15"/>
                      <a:pt x="25" y="11"/>
                      <a:pt x="26" y="10"/>
                    </a:cubicBezTo>
                    <a:cubicBezTo>
                      <a:pt x="26" y="9"/>
                      <a:pt x="26" y="6"/>
                      <a:pt x="25" y="6"/>
                    </a:cubicBezTo>
                    <a:cubicBezTo>
                      <a:pt x="23" y="6"/>
                      <a:pt x="21" y="8"/>
                      <a:pt x="20" y="8"/>
                    </a:cubicBezTo>
                    <a:cubicBezTo>
                      <a:pt x="18" y="8"/>
                      <a:pt x="15" y="7"/>
                      <a:pt x="14" y="5"/>
                    </a:cubicBezTo>
                    <a:cubicBezTo>
                      <a:pt x="13" y="4"/>
                      <a:pt x="13" y="0"/>
                      <a:pt x="11" y="0"/>
                    </a:cubicBezTo>
                    <a:cubicBezTo>
                      <a:pt x="11" y="0"/>
                      <a:pt x="11" y="3"/>
                      <a:pt x="11" y="3"/>
                    </a:cubicBezTo>
                    <a:cubicBezTo>
                      <a:pt x="10" y="3"/>
                      <a:pt x="9" y="1"/>
                      <a:pt x="8" y="2"/>
                    </a:cubicBezTo>
                    <a:cubicBezTo>
                      <a:pt x="7" y="2"/>
                      <a:pt x="9" y="1"/>
                      <a:pt x="8" y="2"/>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982" name="Freeform 480">
                <a:extLst>
                  <a:ext uri="{FF2B5EF4-FFF2-40B4-BE49-F238E27FC236}">
                    <a16:creationId xmlns:a16="http://schemas.microsoft.com/office/drawing/2014/main" id="{4832C1AB-23E6-1610-7A8F-CE515FC243E0}"/>
                  </a:ext>
                </a:extLst>
              </p:cNvPr>
              <p:cNvSpPr>
                <a:spLocks/>
              </p:cNvSpPr>
              <p:nvPr/>
            </p:nvSpPr>
            <p:spPr bwMode="auto">
              <a:xfrm>
                <a:off x="20049176" y="10579051"/>
                <a:ext cx="400771" cy="413040"/>
              </a:xfrm>
              <a:custGeom>
                <a:avLst/>
                <a:gdLst>
                  <a:gd name="T0" fmla="*/ 33 w 39"/>
                  <a:gd name="T1" fmla="*/ 4 h 38"/>
                  <a:gd name="T2" fmla="*/ 30 w 39"/>
                  <a:gd name="T3" fmla="*/ 1 h 38"/>
                  <a:gd name="T4" fmla="*/ 26 w 39"/>
                  <a:gd name="T5" fmla="*/ 8 h 38"/>
                  <a:gd name="T6" fmla="*/ 22 w 39"/>
                  <a:gd name="T7" fmla="*/ 13 h 38"/>
                  <a:gd name="T8" fmla="*/ 15 w 39"/>
                  <a:gd name="T9" fmla="*/ 18 h 38"/>
                  <a:gd name="T10" fmla="*/ 9 w 39"/>
                  <a:gd name="T11" fmla="*/ 22 h 38"/>
                  <a:gd name="T12" fmla="*/ 4 w 39"/>
                  <a:gd name="T13" fmla="*/ 27 h 38"/>
                  <a:gd name="T14" fmla="*/ 2 w 39"/>
                  <a:gd name="T15" fmla="*/ 33 h 38"/>
                  <a:gd name="T16" fmla="*/ 1 w 39"/>
                  <a:gd name="T17" fmla="*/ 34 h 38"/>
                  <a:gd name="T18" fmla="*/ 3 w 39"/>
                  <a:gd name="T19" fmla="*/ 35 h 38"/>
                  <a:gd name="T20" fmla="*/ 10 w 39"/>
                  <a:gd name="T21" fmla="*/ 37 h 38"/>
                  <a:gd name="T22" fmla="*/ 19 w 39"/>
                  <a:gd name="T23" fmla="*/ 34 h 38"/>
                  <a:gd name="T24" fmla="*/ 22 w 39"/>
                  <a:gd name="T25" fmla="*/ 27 h 38"/>
                  <a:gd name="T26" fmla="*/ 27 w 39"/>
                  <a:gd name="T27" fmla="*/ 22 h 38"/>
                  <a:gd name="T28" fmla="*/ 29 w 39"/>
                  <a:gd name="T29" fmla="*/ 21 h 38"/>
                  <a:gd name="T30" fmla="*/ 33 w 39"/>
                  <a:gd name="T31" fmla="*/ 21 h 38"/>
                  <a:gd name="T32" fmla="*/ 32 w 39"/>
                  <a:gd name="T33" fmla="*/ 19 h 38"/>
                  <a:gd name="T34" fmla="*/ 32 w 39"/>
                  <a:gd name="T35" fmla="*/ 17 h 38"/>
                  <a:gd name="T36" fmla="*/ 38 w 39"/>
                  <a:gd name="T37" fmla="*/ 9 h 38"/>
                  <a:gd name="T38" fmla="*/ 38 w 39"/>
                  <a:gd name="T39" fmla="*/ 6 h 38"/>
                  <a:gd name="T40" fmla="*/ 38 w 39"/>
                  <a:gd name="T41" fmla="*/ 4 h 38"/>
                  <a:gd name="T42" fmla="*/ 37 w 39"/>
                  <a:gd name="T43" fmla="*/ 4 h 38"/>
                  <a:gd name="T44" fmla="*/ 37 w 39"/>
                  <a:gd name="T45" fmla="*/ 2 h 38"/>
                  <a:gd name="T46" fmla="*/ 33 w 39"/>
                  <a:gd name="T47" fmla="*/ 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 h="38">
                    <a:moveTo>
                      <a:pt x="33" y="4"/>
                    </a:moveTo>
                    <a:cubicBezTo>
                      <a:pt x="33" y="4"/>
                      <a:pt x="32" y="0"/>
                      <a:pt x="30" y="1"/>
                    </a:cubicBezTo>
                    <a:cubicBezTo>
                      <a:pt x="27" y="3"/>
                      <a:pt x="28" y="5"/>
                      <a:pt x="26" y="8"/>
                    </a:cubicBezTo>
                    <a:cubicBezTo>
                      <a:pt x="25" y="9"/>
                      <a:pt x="24" y="12"/>
                      <a:pt x="22" y="13"/>
                    </a:cubicBezTo>
                    <a:cubicBezTo>
                      <a:pt x="20" y="16"/>
                      <a:pt x="18" y="17"/>
                      <a:pt x="15" y="18"/>
                    </a:cubicBezTo>
                    <a:cubicBezTo>
                      <a:pt x="13" y="19"/>
                      <a:pt x="12" y="21"/>
                      <a:pt x="9" y="22"/>
                    </a:cubicBezTo>
                    <a:cubicBezTo>
                      <a:pt x="7" y="23"/>
                      <a:pt x="7" y="27"/>
                      <a:pt x="4" y="27"/>
                    </a:cubicBezTo>
                    <a:cubicBezTo>
                      <a:pt x="0" y="28"/>
                      <a:pt x="4" y="31"/>
                      <a:pt x="2" y="33"/>
                    </a:cubicBezTo>
                    <a:cubicBezTo>
                      <a:pt x="1" y="33"/>
                      <a:pt x="0" y="33"/>
                      <a:pt x="1" y="34"/>
                    </a:cubicBezTo>
                    <a:cubicBezTo>
                      <a:pt x="1" y="35"/>
                      <a:pt x="1" y="35"/>
                      <a:pt x="3" y="35"/>
                    </a:cubicBezTo>
                    <a:cubicBezTo>
                      <a:pt x="5" y="35"/>
                      <a:pt x="8" y="37"/>
                      <a:pt x="10" y="37"/>
                    </a:cubicBezTo>
                    <a:cubicBezTo>
                      <a:pt x="14" y="38"/>
                      <a:pt x="16" y="36"/>
                      <a:pt x="19" y="34"/>
                    </a:cubicBezTo>
                    <a:cubicBezTo>
                      <a:pt x="21" y="32"/>
                      <a:pt x="22" y="30"/>
                      <a:pt x="22" y="27"/>
                    </a:cubicBezTo>
                    <a:cubicBezTo>
                      <a:pt x="23" y="24"/>
                      <a:pt x="24" y="24"/>
                      <a:pt x="27" y="22"/>
                    </a:cubicBezTo>
                    <a:cubicBezTo>
                      <a:pt x="28" y="22"/>
                      <a:pt x="28" y="21"/>
                      <a:pt x="29" y="21"/>
                    </a:cubicBezTo>
                    <a:cubicBezTo>
                      <a:pt x="30" y="21"/>
                      <a:pt x="31" y="21"/>
                      <a:pt x="33" y="21"/>
                    </a:cubicBezTo>
                    <a:cubicBezTo>
                      <a:pt x="34" y="20"/>
                      <a:pt x="33" y="19"/>
                      <a:pt x="32" y="19"/>
                    </a:cubicBezTo>
                    <a:cubicBezTo>
                      <a:pt x="31" y="18"/>
                      <a:pt x="31" y="18"/>
                      <a:pt x="32" y="17"/>
                    </a:cubicBezTo>
                    <a:cubicBezTo>
                      <a:pt x="34" y="14"/>
                      <a:pt x="36" y="12"/>
                      <a:pt x="38" y="9"/>
                    </a:cubicBezTo>
                    <a:cubicBezTo>
                      <a:pt x="38" y="8"/>
                      <a:pt x="38" y="7"/>
                      <a:pt x="38" y="6"/>
                    </a:cubicBezTo>
                    <a:cubicBezTo>
                      <a:pt x="38" y="5"/>
                      <a:pt x="38" y="5"/>
                      <a:pt x="38" y="4"/>
                    </a:cubicBezTo>
                    <a:cubicBezTo>
                      <a:pt x="39" y="3"/>
                      <a:pt x="37" y="4"/>
                      <a:pt x="37" y="4"/>
                    </a:cubicBezTo>
                    <a:cubicBezTo>
                      <a:pt x="37" y="3"/>
                      <a:pt x="37" y="3"/>
                      <a:pt x="37" y="2"/>
                    </a:cubicBezTo>
                    <a:cubicBezTo>
                      <a:pt x="36" y="3"/>
                      <a:pt x="35" y="5"/>
                      <a:pt x="33" y="4"/>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983" name="Freeform 481">
                <a:extLst>
                  <a:ext uri="{FF2B5EF4-FFF2-40B4-BE49-F238E27FC236}">
                    <a16:creationId xmlns:a16="http://schemas.microsoft.com/office/drawing/2014/main" id="{1F4AF59A-39BC-6284-198F-D592703AA198}"/>
                  </a:ext>
                </a:extLst>
              </p:cNvPr>
              <p:cNvSpPr>
                <a:spLocks/>
              </p:cNvSpPr>
              <p:nvPr/>
            </p:nvSpPr>
            <p:spPr bwMode="auto">
              <a:xfrm>
                <a:off x="20111903" y="10992094"/>
                <a:ext cx="20911" cy="22128"/>
              </a:xfrm>
              <a:custGeom>
                <a:avLst/>
                <a:gdLst>
                  <a:gd name="T0" fmla="*/ 2 w 2"/>
                  <a:gd name="T1" fmla="*/ 2 h 2"/>
                  <a:gd name="T2" fmla="*/ 1 w 2"/>
                  <a:gd name="T3" fmla="*/ 0 h 2"/>
                  <a:gd name="T4" fmla="*/ 0 w 2"/>
                  <a:gd name="T5" fmla="*/ 2 h 2"/>
                  <a:gd name="T6" fmla="*/ 2 w 2"/>
                  <a:gd name="T7" fmla="*/ 2 h 2"/>
                </a:gdLst>
                <a:ahLst/>
                <a:cxnLst>
                  <a:cxn ang="0">
                    <a:pos x="T0" y="T1"/>
                  </a:cxn>
                  <a:cxn ang="0">
                    <a:pos x="T2" y="T3"/>
                  </a:cxn>
                  <a:cxn ang="0">
                    <a:pos x="T4" y="T5"/>
                  </a:cxn>
                  <a:cxn ang="0">
                    <a:pos x="T6" y="T7"/>
                  </a:cxn>
                </a:cxnLst>
                <a:rect l="0" t="0" r="r" b="b"/>
                <a:pathLst>
                  <a:path w="2" h="2">
                    <a:moveTo>
                      <a:pt x="2" y="2"/>
                    </a:moveTo>
                    <a:cubicBezTo>
                      <a:pt x="2" y="1"/>
                      <a:pt x="1" y="1"/>
                      <a:pt x="1" y="0"/>
                    </a:cubicBezTo>
                    <a:cubicBezTo>
                      <a:pt x="0" y="1"/>
                      <a:pt x="0" y="1"/>
                      <a:pt x="0" y="2"/>
                    </a:cubicBezTo>
                    <a:cubicBezTo>
                      <a:pt x="1" y="2"/>
                      <a:pt x="2" y="2"/>
                      <a:pt x="2" y="2"/>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984" name="Freeform 482">
                <a:extLst>
                  <a:ext uri="{FF2B5EF4-FFF2-40B4-BE49-F238E27FC236}">
                    <a16:creationId xmlns:a16="http://schemas.microsoft.com/office/drawing/2014/main" id="{B40E5638-D211-8BA9-C1D0-F6168DE4916D}"/>
                  </a:ext>
                </a:extLst>
              </p:cNvPr>
              <p:cNvSpPr>
                <a:spLocks/>
              </p:cNvSpPr>
              <p:nvPr/>
            </p:nvSpPr>
            <p:spPr bwMode="auto">
              <a:xfrm>
                <a:off x="18937470" y="10590116"/>
                <a:ext cx="195161" cy="195458"/>
              </a:xfrm>
              <a:custGeom>
                <a:avLst/>
                <a:gdLst>
                  <a:gd name="T0" fmla="*/ 0 w 19"/>
                  <a:gd name="T1" fmla="*/ 2 h 18"/>
                  <a:gd name="T2" fmla="*/ 2 w 19"/>
                  <a:gd name="T3" fmla="*/ 7 h 18"/>
                  <a:gd name="T4" fmla="*/ 4 w 19"/>
                  <a:gd name="T5" fmla="*/ 10 h 18"/>
                  <a:gd name="T6" fmla="*/ 3 w 19"/>
                  <a:gd name="T7" fmla="*/ 12 h 18"/>
                  <a:gd name="T8" fmla="*/ 9 w 19"/>
                  <a:gd name="T9" fmla="*/ 18 h 18"/>
                  <a:gd name="T10" fmla="*/ 12 w 19"/>
                  <a:gd name="T11" fmla="*/ 15 h 18"/>
                  <a:gd name="T12" fmla="*/ 13 w 19"/>
                  <a:gd name="T13" fmla="*/ 17 h 18"/>
                  <a:gd name="T14" fmla="*/ 14 w 19"/>
                  <a:gd name="T15" fmla="*/ 14 h 18"/>
                  <a:gd name="T16" fmla="*/ 16 w 19"/>
                  <a:gd name="T17" fmla="*/ 15 h 18"/>
                  <a:gd name="T18" fmla="*/ 18 w 19"/>
                  <a:gd name="T19" fmla="*/ 7 h 18"/>
                  <a:gd name="T20" fmla="*/ 16 w 19"/>
                  <a:gd name="T21" fmla="*/ 1 h 18"/>
                  <a:gd name="T22" fmla="*/ 7 w 19"/>
                  <a:gd name="T23" fmla="*/ 3 h 18"/>
                  <a:gd name="T24" fmla="*/ 0 w 19"/>
                  <a:gd name="T25" fmla="*/ 2 h 18"/>
                  <a:gd name="T26" fmla="*/ 0 w 19"/>
                  <a:gd name="T27" fmla="*/ 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18">
                    <a:moveTo>
                      <a:pt x="0" y="2"/>
                    </a:moveTo>
                    <a:cubicBezTo>
                      <a:pt x="0" y="3"/>
                      <a:pt x="2" y="6"/>
                      <a:pt x="2" y="7"/>
                    </a:cubicBezTo>
                    <a:cubicBezTo>
                      <a:pt x="3" y="8"/>
                      <a:pt x="4" y="9"/>
                      <a:pt x="4" y="10"/>
                    </a:cubicBezTo>
                    <a:cubicBezTo>
                      <a:pt x="4" y="11"/>
                      <a:pt x="3" y="11"/>
                      <a:pt x="3" y="12"/>
                    </a:cubicBezTo>
                    <a:cubicBezTo>
                      <a:pt x="4" y="15"/>
                      <a:pt x="7" y="17"/>
                      <a:pt x="9" y="18"/>
                    </a:cubicBezTo>
                    <a:cubicBezTo>
                      <a:pt x="11" y="18"/>
                      <a:pt x="11" y="16"/>
                      <a:pt x="12" y="15"/>
                    </a:cubicBezTo>
                    <a:cubicBezTo>
                      <a:pt x="12" y="15"/>
                      <a:pt x="13" y="17"/>
                      <a:pt x="13" y="17"/>
                    </a:cubicBezTo>
                    <a:cubicBezTo>
                      <a:pt x="13" y="16"/>
                      <a:pt x="13" y="14"/>
                      <a:pt x="14" y="14"/>
                    </a:cubicBezTo>
                    <a:cubicBezTo>
                      <a:pt x="15" y="13"/>
                      <a:pt x="15" y="15"/>
                      <a:pt x="16" y="15"/>
                    </a:cubicBezTo>
                    <a:cubicBezTo>
                      <a:pt x="15" y="15"/>
                      <a:pt x="18" y="8"/>
                      <a:pt x="18" y="7"/>
                    </a:cubicBezTo>
                    <a:cubicBezTo>
                      <a:pt x="18" y="6"/>
                      <a:pt x="19" y="0"/>
                      <a:pt x="16" y="1"/>
                    </a:cubicBezTo>
                    <a:cubicBezTo>
                      <a:pt x="13" y="2"/>
                      <a:pt x="10" y="4"/>
                      <a:pt x="7" y="3"/>
                    </a:cubicBezTo>
                    <a:cubicBezTo>
                      <a:pt x="6" y="3"/>
                      <a:pt x="1" y="0"/>
                      <a:pt x="0" y="2"/>
                    </a:cubicBezTo>
                    <a:cubicBezTo>
                      <a:pt x="0" y="3"/>
                      <a:pt x="1" y="0"/>
                      <a:pt x="0" y="2"/>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985" name="Freeform 483">
                <a:extLst>
                  <a:ext uri="{FF2B5EF4-FFF2-40B4-BE49-F238E27FC236}">
                    <a16:creationId xmlns:a16="http://schemas.microsoft.com/office/drawing/2014/main" id="{C9D0B5C6-F8D7-C276-3CEE-8E3C0F4D04AD}"/>
                  </a:ext>
                </a:extLst>
              </p:cNvPr>
              <p:cNvSpPr>
                <a:spLocks/>
              </p:cNvSpPr>
              <p:nvPr/>
            </p:nvSpPr>
            <p:spPr bwMode="auto">
              <a:xfrm>
                <a:off x="19090808" y="10534799"/>
                <a:ext cx="31364" cy="55320"/>
              </a:xfrm>
              <a:custGeom>
                <a:avLst/>
                <a:gdLst>
                  <a:gd name="T0" fmla="*/ 3 w 3"/>
                  <a:gd name="T1" fmla="*/ 4 h 5"/>
                  <a:gd name="T2" fmla="*/ 1 w 3"/>
                  <a:gd name="T3" fmla="*/ 0 h 5"/>
                  <a:gd name="T4" fmla="*/ 3 w 3"/>
                  <a:gd name="T5" fmla="*/ 4 h 5"/>
                </a:gdLst>
                <a:ahLst/>
                <a:cxnLst>
                  <a:cxn ang="0">
                    <a:pos x="T0" y="T1"/>
                  </a:cxn>
                  <a:cxn ang="0">
                    <a:pos x="T2" y="T3"/>
                  </a:cxn>
                  <a:cxn ang="0">
                    <a:pos x="T4" y="T5"/>
                  </a:cxn>
                </a:cxnLst>
                <a:rect l="0" t="0" r="r" b="b"/>
                <a:pathLst>
                  <a:path w="3" h="5">
                    <a:moveTo>
                      <a:pt x="3" y="4"/>
                    </a:moveTo>
                    <a:cubicBezTo>
                      <a:pt x="3" y="5"/>
                      <a:pt x="0" y="1"/>
                      <a:pt x="1" y="0"/>
                    </a:cubicBezTo>
                    <a:cubicBezTo>
                      <a:pt x="2" y="0"/>
                      <a:pt x="3" y="1"/>
                      <a:pt x="3" y="4"/>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986" name="Freeform 484">
                <a:extLst>
                  <a:ext uri="{FF2B5EF4-FFF2-40B4-BE49-F238E27FC236}">
                    <a16:creationId xmlns:a16="http://schemas.microsoft.com/office/drawing/2014/main" id="{A60FF91E-5C7D-05CF-FB66-5816AE1D37F7}"/>
                  </a:ext>
                </a:extLst>
              </p:cNvPr>
              <p:cNvSpPr>
                <a:spLocks/>
              </p:cNvSpPr>
              <p:nvPr/>
            </p:nvSpPr>
            <p:spPr bwMode="auto">
              <a:xfrm>
                <a:off x="18885195" y="10534799"/>
                <a:ext cx="20911" cy="22128"/>
              </a:xfrm>
              <a:custGeom>
                <a:avLst/>
                <a:gdLst>
                  <a:gd name="T0" fmla="*/ 1 w 2"/>
                  <a:gd name="T1" fmla="*/ 2 h 2"/>
                  <a:gd name="T2" fmla="*/ 1 w 2"/>
                  <a:gd name="T3" fmla="*/ 0 h 2"/>
                  <a:gd name="T4" fmla="*/ 1 w 2"/>
                  <a:gd name="T5" fmla="*/ 2 h 2"/>
                </a:gdLst>
                <a:ahLst/>
                <a:cxnLst>
                  <a:cxn ang="0">
                    <a:pos x="T0" y="T1"/>
                  </a:cxn>
                  <a:cxn ang="0">
                    <a:pos x="T2" y="T3"/>
                  </a:cxn>
                  <a:cxn ang="0">
                    <a:pos x="T4" y="T5"/>
                  </a:cxn>
                </a:cxnLst>
                <a:rect l="0" t="0" r="r" b="b"/>
                <a:pathLst>
                  <a:path w="2" h="2">
                    <a:moveTo>
                      <a:pt x="1" y="2"/>
                    </a:moveTo>
                    <a:cubicBezTo>
                      <a:pt x="0" y="2"/>
                      <a:pt x="0" y="0"/>
                      <a:pt x="1" y="0"/>
                    </a:cubicBezTo>
                    <a:cubicBezTo>
                      <a:pt x="2" y="0"/>
                      <a:pt x="2" y="2"/>
                      <a:pt x="1" y="2"/>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987" name="Freeform 610">
                <a:extLst>
                  <a:ext uri="{FF2B5EF4-FFF2-40B4-BE49-F238E27FC236}">
                    <a16:creationId xmlns:a16="http://schemas.microsoft.com/office/drawing/2014/main" id="{CB0D1FA0-DF51-BBAF-68A7-CB0B786D13E0}"/>
                  </a:ext>
                </a:extLst>
              </p:cNvPr>
              <p:cNvSpPr>
                <a:spLocks/>
              </p:cNvSpPr>
              <p:nvPr/>
            </p:nvSpPr>
            <p:spPr bwMode="auto">
              <a:xfrm>
                <a:off x="18191684" y="8358957"/>
                <a:ext cx="20911" cy="11065"/>
              </a:xfrm>
              <a:custGeom>
                <a:avLst/>
                <a:gdLst>
                  <a:gd name="T0" fmla="*/ 2 w 2"/>
                  <a:gd name="T1" fmla="*/ 0 h 1"/>
                  <a:gd name="T2" fmla="*/ 0 w 2"/>
                  <a:gd name="T3" fmla="*/ 0 h 1"/>
                  <a:gd name="T4" fmla="*/ 2 w 2"/>
                  <a:gd name="T5" fmla="*/ 0 h 1"/>
                </a:gdLst>
                <a:ahLst/>
                <a:cxnLst>
                  <a:cxn ang="0">
                    <a:pos x="T0" y="T1"/>
                  </a:cxn>
                  <a:cxn ang="0">
                    <a:pos x="T2" y="T3"/>
                  </a:cxn>
                  <a:cxn ang="0">
                    <a:pos x="T4" y="T5"/>
                  </a:cxn>
                </a:cxnLst>
                <a:rect l="0" t="0" r="r" b="b"/>
                <a:pathLst>
                  <a:path w="2" h="1">
                    <a:moveTo>
                      <a:pt x="2" y="0"/>
                    </a:moveTo>
                    <a:cubicBezTo>
                      <a:pt x="2" y="1"/>
                      <a:pt x="0" y="0"/>
                      <a:pt x="0" y="0"/>
                    </a:cubicBezTo>
                    <a:cubicBezTo>
                      <a:pt x="1" y="0"/>
                      <a:pt x="2" y="0"/>
                      <a:pt x="2" y="0"/>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988" name="Freeform 612">
                <a:extLst>
                  <a:ext uri="{FF2B5EF4-FFF2-40B4-BE49-F238E27FC236}">
                    <a16:creationId xmlns:a16="http://schemas.microsoft.com/office/drawing/2014/main" id="{323D7723-70C3-6C6E-7F47-C9CB2EC7EA9D}"/>
                  </a:ext>
                </a:extLst>
              </p:cNvPr>
              <p:cNvSpPr>
                <a:spLocks/>
              </p:cNvSpPr>
              <p:nvPr/>
            </p:nvSpPr>
            <p:spPr bwMode="auto">
              <a:xfrm>
                <a:off x="18519271" y="10265581"/>
                <a:ext cx="69700" cy="55320"/>
              </a:xfrm>
              <a:custGeom>
                <a:avLst/>
                <a:gdLst>
                  <a:gd name="T0" fmla="*/ 6 w 7"/>
                  <a:gd name="T1" fmla="*/ 2 h 5"/>
                  <a:gd name="T2" fmla="*/ 1 w 7"/>
                  <a:gd name="T3" fmla="*/ 2 h 5"/>
                  <a:gd name="T4" fmla="*/ 6 w 7"/>
                  <a:gd name="T5" fmla="*/ 2 h 5"/>
                </a:gdLst>
                <a:ahLst/>
                <a:cxnLst>
                  <a:cxn ang="0">
                    <a:pos x="T0" y="T1"/>
                  </a:cxn>
                  <a:cxn ang="0">
                    <a:pos x="T2" y="T3"/>
                  </a:cxn>
                  <a:cxn ang="0">
                    <a:pos x="T4" y="T5"/>
                  </a:cxn>
                </a:cxnLst>
                <a:rect l="0" t="0" r="r" b="b"/>
                <a:pathLst>
                  <a:path w="7" h="5">
                    <a:moveTo>
                      <a:pt x="6" y="2"/>
                    </a:moveTo>
                    <a:cubicBezTo>
                      <a:pt x="7" y="0"/>
                      <a:pt x="0" y="1"/>
                      <a:pt x="1" y="2"/>
                    </a:cubicBezTo>
                    <a:cubicBezTo>
                      <a:pt x="1" y="3"/>
                      <a:pt x="5" y="5"/>
                      <a:pt x="6" y="2"/>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989" name="Freeform 707">
                <a:extLst>
                  <a:ext uri="{FF2B5EF4-FFF2-40B4-BE49-F238E27FC236}">
                    <a16:creationId xmlns:a16="http://schemas.microsoft.com/office/drawing/2014/main" id="{8E0A579D-9903-4E14-6C0C-6C2DFE7756AB}"/>
                  </a:ext>
                </a:extLst>
              </p:cNvPr>
              <p:cNvSpPr>
                <a:spLocks/>
              </p:cNvSpPr>
              <p:nvPr/>
            </p:nvSpPr>
            <p:spPr bwMode="auto">
              <a:xfrm>
                <a:off x="18292746" y="8336829"/>
                <a:ext cx="460016" cy="413040"/>
              </a:xfrm>
              <a:custGeom>
                <a:avLst/>
                <a:gdLst>
                  <a:gd name="T0" fmla="*/ 45 w 45"/>
                  <a:gd name="T1" fmla="*/ 29 h 38"/>
                  <a:gd name="T2" fmla="*/ 45 w 45"/>
                  <a:gd name="T3" fmla="*/ 26 h 38"/>
                  <a:gd name="T4" fmla="*/ 45 w 45"/>
                  <a:gd name="T5" fmla="*/ 24 h 38"/>
                  <a:gd name="T6" fmla="*/ 45 w 45"/>
                  <a:gd name="T7" fmla="*/ 15 h 38"/>
                  <a:gd name="T8" fmla="*/ 45 w 45"/>
                  <a:gd name="T9" fmla="*/ 6 h 38"/>
                  <a:gd name="T10" fmla="*/ 35 w 45"/>
                  <a:gd name="T11" fmla="*/ 3 h 38"/>
                  <a:gd name="T12" fmla="*/ 30 w 45"/>
                  <a:gd name="T13" fmla="*/ 0 h 38"/>
                  <a:gd name="T14" fmla="*/ 26 w 45"/>
                  <a:gd name="T15" fmla="*/ 3 h 38"/>
                  <a:gd name="T16" fmla="*/ 22 w 45"/>
                  <a:gd name="T17" fmla="*/ 5 h 38"/>
                  <a:gd name="T18" fmla="*/ 18 w 45"/>
                  <a:gd name="T19" fmla="*/ 10 h 38"/>
                  <a:gd name="T20" fmla="*/ 14 w 45"/>
                  <a:gd name="T21" fmla="*/ 8 h 38"/>
                  <a:gd name="T22" fmla="*/ 11 w 45"/>
                  <a:gd name="T23" fmla="*/ 5 h 38"/>
                  <a:gd name="T24" fmla="*/ 9 w 45"/>
                  <a:gd name="T25" fmla="*/ 6 h 38"/>
                  <a:gd name="T26" fmla="*/ 7 w 45"/>
                  <a:gd name="T27" fmla="*/ 5 h 38"/>
                  <a:gd name="T28" fmla="*/ 4 w 45"/>
                  <a:gd name="T29" fmla="*/ 6 h 38"/>
                  <a:gd name="T30" fmla="*/ 0 w 45"/>
                  <a:gd name="T31" fmla="*/ 7 h 38"/>
                  <a:gd name="T32" fmla="*/ 3 w 45"/>
                  <a:gd name="T33" fmla="*/ 8 h 38"/>
                  <a:gd name="T34" fmla="*/ 4 w 45"/>
                  <a:gd name="T35" fmla="*/ 11 h 38"/>
                  <a:gd name="T36" fmla="*/ 7 w 45"/>
                  <a:gd name="T37" fmla="*/ 14 h 38"/>
                  <a:gd name="T38" fmla="*/ 9 w 45"/>
                  <a:gd name="T39" fmla="*/ 8 h 38"/>
                  <a:gd name="T40" fmla="*/ 10 w 45"/>
                  <a:gd name="T41" fmla="*/ 12 h 38"/>
                  <a:gd name="T42" fmla="*/ 15 w 45"/>
                  <a:gd name="T43" fmla="*/ 12 h 38"/>
                  <a:gd name="T44" fmla="*/ 18 w 45"/>
                  <a:gd name="T45" fmla="*/ 15 h 38"/>
                  <a:gd name="T46" fmla="*/ 27 w 45"/>
                  <a:gd name="T47" fmla="*/ 19 h 38"/>
                  <a:gd name="T48" fmla="*/ 32 w 45"/>
                  <a:gd name="T49" fmla="*/ 22 h 38"/>
                  <a:gd name="T50" fmla="*/ 34 w 45"/>
                  <a:gd name="T51" fmla="*/ 26 h 38"/>
                  <a:gd name="T52" fmla="*/ 36 w 45"/>
                  <a:gd name="T53" fmla="*/ 27 h 38"/>
                  <a:gd name="T54" fmla="*/ 34 w 45"/>
                  <a:gd name="T55" fmla="*/ 28 h 38"/>
                  <a:gd name="T56" fmla="*/ 36 w 45"/>
                  <a:gd name="T57" fmla="*/ 29 h 38"/>
                  <a:gd name="T58" fmla="*/ 35 w 45"/>
                  <a:gd name="T59" fmla="*/ 30 h 38"/>
                  <a:gd name="T60" fmla="*/ 32 w 45"/>
                  <a:gd name="T61" fmla="*/ 31 h 38"/>
                  <a:gd name="T62" fmla="*/ 29 w 45"/>
                  <a:gd name="T63" fmla="*/ 34 h 38"/>
                  <a:gd name="T64" fmla="*/ 34 w 45"/>
                  <a:gd name="T65" fmla="*/ 35 h 38"/>
                  <a:gd name="T66" fmla="*/ 36 w 45"/>
                  <a:gd name="T67" fmla="*/ 31 h 38"/>
                  <a:gd name="T68" fmla="*/ 36 w 45"/>
                  <a:gd name="T69" fmla="*/ 33 h 38"/>
                  <a:gd name="T70" fmla="*/ 40 w 45"/>
                  <a:gd name="T71" fmla="*/ 32 h 38"/>
                  <a:gd name="T72" fmla="*/ 45 w 45"/>
                  <a:gd name="T73" fmla="*/ 38 h 38"/>
                  <a:gd name="T74" fmla="*/ 45 w 45"/>
                  <a:gd name="T75" fmla="*/ 2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38">
                    <a:moveTo>
                      <a:pt x="45" y="29"/>
                    </a:moveTo>
                    <a:cubicBezTo>
                      <a:pt x="45" y="28"/>
                      <a:pt x="44" y="27"/>
                      <a:pt x="45" y="26"/>
                    </a:cubicBezTo>
                    <a:cubicBezTo>
                      <a:pt x="45" y="25"/>
                      <a:pt x="45" y="25"/>
                      <a:pt x="45" y="24"/>
                    </a:cubicBezTo>
                    <a:cubicBezTo>
                      <a:pt x="45" y="21"/>
                      <a:pt x="45" y="18"/>
                      <a:pt x="45" y="15"/>
                    </a:cubicBezTo>
                    <a:cubicBezTo>
                      <a:pt x="45" y="12"/>
                      <a:pt x="45" y="9"/>
                      <a:pt x="45" y="6"/>
                    </a:cubicBezTo>
                    <a:cubicBezTo>
                      <a:pt x="45" y="6"/>
                      <a:pt x="36" y="3"/>
                      <a:pt x="35" y="3"/>
                    </a:cubicBezTo>
                    <a:cubicBezTo>
                      <a:pt x="33" y="2"/>
                      <a:pt x="32" y="1"/>
                      <a:pt x="30" y="0"/>
                    </a:cubicBezTo>
                    <a:cubicBezTo>
                      <a:pt x="27" y="0"/>
                      <a:pt x="27" y="2"/>
                      <a:pt x="26" y="3"/>
                    </a:cubicBezTo>
                    <a:cubicBezTo>
                      <a:pt x="26" y="4"/>
                      <a:pt x="23" y="4"/>
                      <a:pt x="22" y="5"/>
                    </a:cubicBezTo>
                    <a:cubicBezTo>
                      <a:pt x="21" y="7"/>
                      <a:pt x="20" y="9"/>
                      <a:pt x="18" y="10"/>
                    </a:cubicBezTo>
                    <a:cubicBezTo>
                      <a:pt x="16" y="11"/>
                      <a:pt x="14" y="10"/>
                      <a:pt x="14" y="8"/>
                    </a:cubicBezTo>
                    <a:cubicBezTo>
                      <a:pt x="13" y="6"/>
                      <a:pt x="12" y="6"/>
                      <a:pt x="11" y="5"/>
                    </a:cubicBezTo>
                    <a:cubicBezTo>
                      <a:pt x="11" y="3"/>
                      <a:pt x="10" y="5"/>
                      <a:pt x="9" y="6"/>
                    </a:cubicBezTo>
                    <a:cubicBezTo>
                      <a:pt x="8" y="6"/>
                      <a:pt x="7" y="5"/>
                      <a:pt x="7" y="5"/>
                    </a:cubicBezTo>
                    <a:cubicBezTo>
                      <a:pt x="6" y="5"/>
                      <a:pt x="5" y="6"/>
                      <a:pt x="4" y="6"/>
                    </a:cubicBezTo>
                    <a:cubicBezTo>
                      <a:pt x="4" y="7"/>
                      <a:pt x="0" y="6"/>
                      <a:pt x="0" y="7"/>
                    </a:cubicBezTo>
                    <a:cubicBezTo>
                      <a:pt x="0" y="8"/>
                      <a:pt x="2" y="8"/>
                      <a:pt x="3" y="8"/>
                    </a:cubicBezTo>
                    <a:cubicBezTo>
                      <a:pt x="4" y="9"/>
                      <a:pt x="4" y="10"/>
                      <a:pt x="4" y="11"/>
                    </a:cubicBezTo>
                    <a:cubicBezTo>
                      <a:pt x="4" y="13"/>
                      <a:pt x="7" y="13"/>
                      <a:pt x="7" y="14"/>
                    </a:cubicBezTo>
                    <a:cubicBezTo>
                      <a:pt x="7" y="12"/>
                      <a:pt x="7" y="9"/>
                      <a:pt x="9" y="8"/>
                    </a:cubicBezTo>
                    <a:cubicBezTo>
                      <a:pt x="7" y="9"/>
                      <a:pt x="8" y="11"/>
                      <a:pt x="10" y="12"/>
                    </a:cubicBezTo>
                    <a:cubicBezTo>
                      <a:pt x="12" y="13"/>
                      <a:pt x="13" y="13"/>
                      <a:pt x="15" y="12"/>
                    </a:cubicBezTo>
                    <a:cubicBezTo>
                      <a:pt x="12" y="13"/>
                      <a:pt x="17" y="15"/>
                      <a:pt x="18" y="15"/>
                    </a:cubicBezTo>
                    <a:cubicBezTo>
                      <a:pt x="21" y="16"/>
                      <a:pt x="24" y="18"/>
                      <a:pt x="27" y="19"/>
                    </a:cubicBezTo>
                    <a:cubicBezTo>
                      <a:pt x="29" y="20"/>
                      <a:pt x="31" y="21"/>
                      <a:pt x="32" y="22"/>
                    </a:cubicBezTo>
                    <a:cubicBezTo>
                      <a:pt x="32" y="24"/>
                      <a:pt x="33" y="25"/>
                      <a:pt x="34" y="26"/>
                    </a:cubicBezTo>
                    <a:cubicBezTo>
                      <a:pt x="34" y="26"/>
                      <a:pt x="36" y="27"/>
                      <a:pt x="36" y="27"/>
                    </a:cubicBezTo>
                    <a:cubicBezTo>
                      <a:pt x="36" y="27"/>
                      <a:pt x="34" y="28"/>
                      <a:pt x="34" y="28"/>
                    </a:cubicBezTo>
                    <a:cubicBezTo>
                      <a:pt x="34" y="28"/>
                      <a:pt x="36" y="28"/>
                      <a:pt x="36" y="29"/>
                    </a:cubicBezTo>
                    <a:cubicBezTo>
                      <a:pt x="36" y="28"/>
                      <a:pt x="35" y="29"/>
                      <a:pt x="35" y="30"/>
                    </a:cubicBezTo>
                    <a:cubicBezTo>
                      <a:pt x="34" y="31"/>
                      <a:pt x="33" y="30"/>
                      <a:pt x="32" y="31"/>
                    </a:cubicBezTo>
                    <a:cubicBezTo>
                      <a:pt x="31" y="31"/>
                      <a:pt x="28" y="34"/>
                      <a:pt x="29" y="34"/>
                    </a:cubicBezTo>
                    <a:cubicBezTo>
                      <a:pt x="30" y="35"/>
                      <a:pt x="32" y="35"/>
                      <a:pt x="34" y="35"/>
                    </a:cubicBezTo>
                    <a:cubicBezTo>
                      <a:pt x="34" y="34"/>
                      <a:pt x="35" y="30"/>
                      <a:pt x="36" y="31"/>
                    </a:cubicBezTo>
                    <a:cubicBezTo>
                      <a:pt x="36" y="32"/>
                      <a:pt x="33" y="33"/>
                      <a:pt x="36" y="33"/>
                    </a:cubicBezTo>
                    <a:cubicBezTo>
                      <a:pt x="38" y="34"/>
                      <a:pt x="39" y="34"/>
                      <a:pt x="40" y="32"/>
                    </a:cubicBezTo>
                    <a:cubicBezTo>
                      <a:pt x="39" y="34"/>
                      <a:pt x="44" y="37"/>
                      <a:pt x="45" y="38"/>
                    </a:cubicBezTo>
                    <a:cubicBezTo>
                      <a:pt x="45" y="35"/>
                      <a:pt x="45" y="32"/>
                      <a:pt x="45" y="29"/>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990" name="Freeform 708">
                <a:extLst>
                  <a:ext uri="{FF2B5EF4-FFF2-40B4-BE49-F238E27FC236}">
                    <a16:creationId xmlns:a16="http://schemas.microsoft.com/office/drawing/2014/main" id="{06875CCD-ECB4-5E08-4B9F-914161FB509E}"/>
                  </a:ext>
                </a:extLst>
              </p:cNvPr>
              <p:cNvSpPr>
                <a:spLocks/>
              </p:cNvSpPr>
              <p:nvPr/>
            </p:nvSpPr>
            <p:spPr bwMode="auto">
              <a:xfrm>
                <a:off x="18742308" y="8403216"/>
                <a:ext cx="522745" cy="442543"/>
              </a:xfrm>
              <a:custGeom>
                <a:avLst/>
                <a:gdLst>
                  <a:gd name="T0" fmla="*/ 50 w 51"/>
                  <a:gd name="T1" fmla="*/ 39 h 41"/>
                  <a:gd name="T2" fmla="*/ 45 w 51"/>
                  <a:gd name="T3" fmla="*/ 37 h 41"/>
                  <a:gd name="T4" fmla="*/ 47 w 51"/>
                  <a:gd name="T5" fmla="*/ 36 h 41"/>
                  <a:gd name="T6" fmla="*/ 42 w 51"/>
                  <a:gd name="T7" fmla="*/ 34 h 41"/>
                  <a:gd name="T8" fmla="*/ 38 w 51"/>
                  <a:gd name="T9" fmla="*/ 30 h 41"/>
                  <a:gd name="T10" fmla="*/ 37 w 51"/>
                  <a:gd name="T11" fmla="*/ 28 h 41"/>
                  <a:gd name="T12" fmla="*/ 34 w 51"/>
                  <a:gd name="T13" fmla="*/ 26 h 41"/>
                  <a:gd name="T14" fmla="*/ 29 w 51"/>
                  <a:gd name="T15" fmla="*/ 21 h 41"/>
                  <a:gd name="T16" fmla="*/ 34 w 51"/>
                  <a:gd name="T17" fmla="*/ 21 h 41"/>
                  <a:gd name="T18" fmla="*/ 34 w 51"/>
                  <a:gd name="T19" fmla="*/ 18 h 41"/>
                  <a:gd name="T20" fmla="*/ 31 w 51"/>
                  <a:gd name="T21" fmla="*/ 17 h 41"/>
                  <a:gd name="T22" fmla="*/ 25 w 51"/>
                  <a:gd name="T23" fmla="*/ 12 h 41"/>
                  <a:gd name="T24" fmla="*/ 19 w 51"/>
                  <a:gd name="T25" fmla="*/ 7 h 41"/>
                  <a:gd name="T26" fmla="*/ 16 w 51"/>
                  <a:gd name="T27" fmla="*/ 6 h 41"/>
                  <a:gd name="T28" fmla="*/ 13 w 51"/>
                  <a:gd name="T29" fmla="*/ 4 h 41"/>
                  <a:gd name="T30" fmla="*/ 8 w 51"/>
                  <a:gd name="T31" fmla="*/ 2 h 41"/>
                  <a:gd name="T32" fmla="*/ 1 w 51"/>
                  <a:gd name="T33" fmla="*/ 0 h 41"/>
                  <a:gd name="T34" fmla="*/ 1 w 51"/>
                  <a:gd name="T35" fmla="*/ 10 h 41"/>
                  <a:gd name="T36" fmla="*/ 1 w 51"/>
                  <a:gd name="T37" fmla="*/ 20 h 41"/>
                  <a:gd name="T38" fmla="*/ 1 w 51"/>
                  <a:gd name="T39" fmla="*/ 25 h 41"/>
                  <a:gd name="T40" fmla="*/ 1 w 51"/>
                  <a:gd name="T41" fmla="*/ 30 h 41"/>
                  <a:gd name="T42" fmla="*/ 4 w 51"/>
                  <a:gd name="T43" fmla="*/ 33 h 41"/>
                  <a:gd name="T44" fmla="*/ 13 w 51"/>
                  <a:gd name="T45" fmla="*/ 31 h 41"/>
                  <a:gd name="T46" fmla="*/ 9 w 51"/>
                  <a:gd name="T47" fmla="*/ 28 h 41"/>
                  <a:gd name="T48" fmla="*/ 14 w 51"/>
                  <a:gd name="T49" fmla="*/ 30 h 41"/>
                  <a:gd name="T50" fmla="*/ 13 w 51"/>
                  <a:gd name="T51" fmla="*/ 26 h 41"/>
                  <a:gd name="T52" fmla="*/ 15 w 51"/>
                  <a:gd name="T53" fmla="*/ 27 h 41"/>
                  <a:gd name="T54" fmla="*/ 18 w 51"/>
                  <a:gd name="T55" fmla="*/ 25 h 41"/>
                  <a:gd name="T56" fmla="*/ 26 w 51"/>
                  <a:gd name="T57" fmla="*/ 27 h 41"/>
                  <a:gd name="T58" fmla="*/ 31 w 51"/>
                  <a:gd name="T59" fmla="*/ 33 h 41"/>
                  <a:gd name="T60" fmla="*/ 36 w 51"/>
                  <a:gd name="T61" fmla="*/ 38 h 41"/>
                  <a:gd name="T62" fmla="*/ 45 w 51"/>
                  <a:gd name="T63" fmla="*/ 40 h 41"/>
                  <a:gd name="T64" fmla="*/ 48 w 51"/>
                  <a:gd name="T65" fmla="*/ 40 h 41"/>
                  <a:gd name="T66" fmla="*/ 50 w 51"/>
                  <a:gd name="T67" fmla="*/ 39 h 41"/>
                  <a:gd name="T68" fmla="*/ 50 w 51"/>
                  <a:gd name="T69" fmla="*/ 3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 h="41">
                    <a:moveTo>
                      <a:pt x="50" y="39"/>
                    </a:moveTo>
                    <a:cubicBezTo>
                      <a:pt x="48" y="38"/>
                      <a:pt x="46" y="38"/>
                      <a:pt x="45" y="37"/>
                    </a:cubicBezTo>
                    <a:cubicBezTo>
                      <a:pt x="44" y="36"/>
                      <a:pt x="46" y="35"/>
                      <a:pt x="47" y="36"/>
                    </a:cubicBezTo>
                    <a:cubicBezTo>
                      <a:pt x="45" y="35"/>
                      <a:pt x="42" y="36"/>
                      <a:pt x="42" y="34"/>
                    </a:cubicBezTo>
                    <a:cubicBezTo>
                      <a:pt x="42" y="32"/>
                      <a:pt x="39" y="32"/>
                      <a:pt x="38" y="30"/>
                    </a:cubicBezTo>
                    <a:cubicBezTo>
                      <a:pt x="37" y="29"/>
                      <a:pt x="38" y="29"/>
                      <a:pt x="37" y="28"/>
                    </a:cubicBezTo>
                    <a:cubicBezTo>
                      <a:pt x="36" y="27"/>
                      <a:pt x="35" y="27"/>
                      <a:pt x="34" y="26"/>
                    </a:cubicBezTo>
                    <a:cubicBezTo>
                      <a:pt x="34" y="26"/>
                      <a:pt x="30" y="21"/>
                      <a:pt x="29" y="21"/>
                    </a:cubicBezTo>
                    <a:cubicBezTo>
                      <a:pt x="30" y="20"/>
                      <a:pt x="33" y="21"/>
                      <a:pt x="34" y="21"/>
                    </a:cubicBezTo>
                    <a:cubicBezTo>
                      <a:pt x="36" y="21"/>
                      <a:pt x="35" y="20"/>
                      <a:pt x="34" y="18"/>
                    </a:cubicBezTo>
                    <a:cubicBezTo>
                      <a:pt x="34" y="17"/>
                      <a:pt x="32" y="17"/>
                      <a:pt x="31" y="17"/>
                    </a:cubicBezTo>
                    <a:cubicBezTo>
                      <a:pt x="28" y="15"/>
                      <a:pt x="26" y="14"/>
                      <a:pt x="25" y="12"/>
                    </a:cubicBezTo>
                    <a:cubicBezTo>
                      <a:pt x="24" y="10"/>
                      <a:pt x="21" y="8"/>
                      <a:pt x="19" y="7"/>
                    </a:cubicBezTo>
                    <a:cubicBezTo>
                      <a:pt x="18" y="6"/>
                      <a:pt x="17" y="6"/>
                      <a:pt x="16" y="6"/>
                    </a:cubicBezTo>
                    <a:cubicBezTo>
                      <a:pt x="15" y="6"/>
                      <a:pt x="14" y="4"/>
                      <a:pt x="13" y="4"/>
                    </a:cubicBezTo>
                    <a:cubicBezTo>
                      <a:pt x="12" y="3"/>
                      <a:pt x="10" y="3"/>
                      <a:pt x="8" y="2"/>
                    </a:cubicBezTo>
                    <a:cubicBezTo>
                      <a:pt x="6" y="2"/>
                      <a:pt x="4" y="0"/>
                      <a:pt x="1" y="0"/>
                    </a:cubicBezTo>
                    <a:cubicBezTo>
                      <a:pt x="1" y="3"/>
                      <a:pt x="1" y="7"/>
                      <a:pt x="1" y="10"/>
                    </a:cubicBezTo>
                    <a:cubicBezTo>
                      <a:pt x="1" y="13"/>
                      <a:pt x="2" y="17"/>
                      <a:pt x="1" y="20"/>
                    </a:cubicBezTo>
                    <a:cubicBezTo>
                      <a:pt x="0" y="21"/>
                      <a:pt x="1" y="23"/>
                      <a:pt x="1" y="25"/>
                    </a:cubicBezTo>
                    <a:cubicBezTo>
                      <a:pt x="1" y="27"/>
                      <a:pt x="1" y="28"/>
                      <a:pt x="1" y="30"/>
                    </a:cubicBezTo>
                    <a:cubicBezTo>
                      <a:pt x="1" y="33"/>
                      <a:pt x="2" y="33"/>
                      <a:pt x="4" y="33"/>
                    </a:cubicBezTo>
                    <a:cubicBezTo>
                      <a:pt x="7" y="33"/>
                      <a:pt x="10" y="33"/>
                      <a:pt x="13" y="31"/>
                    </a:cubicBezTo>
                    <a:cubicBezTo>
                      <a:pt x="14" y="31"/>
                      <a:pt x="9" y="28"/>
                      <a:pt x="9" y="28"/>
                    </a:cubicBezTo>
                    <a:cubicBezTo>
                      <a:pt x="10" y="28"/>
                      <a:pt x="14" y="31"/>
                      <a:pt x="14" y="30"/>
                    </a:cubicBezTo>
                    <a:cubicBezTo>
                      <a:pt x="14" y="29"/>
                      <a:pt x="13" y="28"/>
                      <a:pt x="13" y="26"/>
                    </a:cubicBezTo>
                    <a:cubicBezTo>
                      <a:pt x="13" y="26"/>
                      <a:pt x="16" y="28"/>
                      <a:pt x="15" y="27"/>
                    </a:cubicBezTo>
                    <a:cubicBezTo>
                      <a:pt x="15" y="25"/>
                      <a:pt x="17" y="25"/>
                      <a:pt x="18" y="25"/>
                    </a:cubicBezTo>
                    <a:cubicBezTo>
                      <a:pt x="19" y="25"/>
                      <a:pt x="26" y="28"/>
                      <a:pt x="26" y="27"/>
                    </a:cubicBezTo>
                    <a:cubicBezTo>
                      <a:pt x="26" y="29"/>
                      <a:pt x="30" y="31"/>
                      <a:pt x="31" y="33"/>
                    </a:cubicBezTo>
                    <a:cubicBezTo>
                      <a:pt x="32" y="35"/>
                      <a:pt x="34" y="38"/>
                      <a:pt x="36" y="38"/>
                    </a:cubicBezTo>
                    <a:cubicBezTo>
                      <a:pt x="39" y="38"/>
                      <a:pt x="42" y="39"/>
                      <a:pt x="45" y="40"/>
                    </a:cubicBezTo>
                    <a:cubicBezTo>
                      <a:pt x="46" y="40"/>
                      <a:pt x="48" y="41"/>
                      <a:pt x="48" y="40"/>
                    </a:cubicBezTo>
                    <a:cubicBezTo>
                      <a:pt x="48" y="39"/>
                      <a:pt x="51" y="39"/>
                      <a:pt x="50" y="39"/>
                    </a:cubicBezTo>
                    <a:cubicBezTo>
                      <a:pt x="49" y="38"/>
                      <a:pt x="51" y="39"/>
                      <a:pt x="50" y="39"/>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grpSp>
        <p:sp>
          <p:nvSpPr>
            <p:cNvPr id="433" name="Freeform 404">
              <a:extLst>
                <a:ext uri="{FF2B5EF4-FFF2-40B4-BE49-F238E27FC236}">
                  <a16:creationId xmlns:a16="http://schemas.microsoft.com/office/drawing/2014/main" id="{6F261D3B-ECCA-1BA0-A1CE-E293F8243530}"/>
                </a:ext>
              </a:extLst>
            </p:cNvPr>
            <p:cNvSpPr>
              <a:spLocks/>
            </p:cNvSpPr>
            <p:nvPr/>
          </p:nvSpPr>
          <p:spPr bwMode="auto">
            <a:xfrm>
              <a:off x="7483927" y="2887139"/>
              <a:ext cx="156940" cy="251246"/>
            </a:xfrm>
            <a:custGeom>
              <a:avLst/>
              <a:gdLst>
                <a:gd name="T0" fmla="*/ 7 w 40"/>
                <a:gd name="T1" fmla="*/ 0 h 60"/>
                <a:gd name="T2" fmla="*/ 4 w 40"/>
                <a:gd name="T3" fmla="*/ 3 h 60"/>
                <a:gd name="T4" fmla="*/ 2 w 40"/>
                <a:gd name="T5" fmla="*/ 8 h 60"/>
                <a:gd name="T6" fmla="*/ 5 w 40"/>
                <a:gd name="T7" fmla="*/ 14 h 60"/>
                <a:gd name="T8" fmla="*/ 3 w 40"/>
                <a:gd name="T9" fmla="*/ 18 h 60"/>
                <a:gd name="T10" fmla="*/ 3 w 40"/>
                <a:gd name="T11" fmla="*/ 19 h 60"/>
                <a:gd name="T12" fmla="*/ 2 w 40"/>
                <a:gd name="T13" fmla="*/ 23 h 60"/>
                <a:gd name="T14" fmla="*/ 5 w 40"/>
                <a:gd name="T15" fmla="*/ 23 h 60"/>
                <a:gd name="T16" fmla="*/ 7 w 40"/>
                <a:gd name="T17" fmla="*/ 19 h 60"/>
                <a:gd name="T18" fmla="*/ 7 w 40"/>
                <a:gd name="T19" fmla="*/ 23 h 60"/>
                <a:gd name="T20" fmla="*/ 11 w 40"/>
                <a:gd name="T21" fmla="*/ 27 h 60"/>
                <a:gd name="T22" fmla="*/ 14 w 40"/>
                <a:gd name="T23" fmla="*/ 30 h 60"/>
                <a:gd name="T24" fmla="*/ 16 w 40"/>
                <a:gd name="T25" fmla="*/ 36 h 60"/>
                <a:gd name="T26" fmla="*/ 8 w 40"/>
                <a:gd name="T27" fmla="*/ 39 h 60"/>
                <a:gd name="T28" fmla="*/ 9 w 40"/>
                <a:gd name="T29" fmla="*/ 42 h 60"/>
                <a:gd name="T30" fmla="*/ 5 w 40"/>
                <a:gd name="T31" fmla="*/ 47 h 60"/>
                <a:gd name="T32" fmla="*/ 9 w 40"/>
                <a:gd name="T33" fmla="*/ 48 h 60"/>
                <a:gd name="T34" fmla="*/ 18 w 40"/>
                <a:gd name="T35" fmla="*/ 48 h 60"/>
                <a:gd name="T36" fmla="*/ 10 w 40"/>
                <a:gd name="T37" fmla="*/ 52 h 60"/>
                <a:gd name="T38" fmla="*/ 7 w 40"/>
                <a:gd name="T39" fmla="*/ 55 h 60"/>
                <a:gd name="T40" fmla="*/ 3 w 40"/>
                <a:gd name="T41" fmla="*/ 59 h 60"/>
                <a:gd name="T42" fmla="*/ 5 w 40"/>
                <a:gd name="T43" fmla="*/ 60 h 60"/>
                <a:gd name="T44" fmla="*/ 12 w 40"/>
                <a:gd name="T45" fmla="*/ 57 h 60"/>
                <a:gd name="T46" fmla="*/ 19 w 40"/>
                <a:gd name="T47" fmla="*/ 55 h 60"/>
                <a:gd name="T48" fmla="*/ 27 w 40"/>
                <a:gd name="T49" fmla="*/ 54 h 60"/>
                <a:gd name="T50" fmla="*/ 38 w 40"/>
                <a:gd name="T51" fmla="*/ 51 h 60"/>
                <a:gd name="T52" fmla="*/ 38 w 40"/>
                <a:gd name="T53" fmla="*/ 46 h 60"/>
                <a:gd name="T54" fmla="*/ 32 w 40"/>
                <a:gd name="T55" fmla="*/ 41 h 60"/>
                <a:gd name="T56" fmla="*/ 31 w 40"/>
                <a:gd name="T57" fmla="*/ 36 h 60"/>
                <a:gd name="T58" fmla="*/ 30 w 40"/>
                <a:gd name="T59" fmla="*/ 34 h 60"/>
                <a:gd name="T60" fmla="*/ 23 w 40"/>
                <a:gd name="T61" fmla="*/ 25 h 60"/>
                <a:gd name="T62" fmla="*/ 12 w 40"/>
                <a:gd name="T63" fmla="*/ 18 h 60"/>
                <a:gd name="T64" fmla="*/ 14 w 40"/>
                <a:gd name="T65" fmla="*/ 16 h 60"/>
                <a:gd name="T66" fmla="*/ 21 w 40"/>
                <a:gd name="T67" fmla="*/ 8 h 60"/>
                <a:gd name="T68" fmla="*/ 9 w 40"/>
                <a:gd name="T69" fmla="*/ 7 h 60"/>
                <a:gd name="T70" fmla="*/ 9 w 40"/>
                <a:gd name="T71" fmla="*/ 6 h 60"/>
                <a:gd name="T72" fmla="*/ 15 w 40"/>
                <a:gd name="T73"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0" h="60">
                  <a:moveTo>
                    <a:pt x="15" y="0"/>
                  </a:moveTo>
                  <a:cubicBezTo>
                    <a:pt x="12" y="0"/>
                    <a:pt x="10" y="1"/>
                    <a:pt x="7" y="0"/>
                  </a:cubicBezTo>
                  <a:cubicBezTo>
                    <a:pt x="6" y="0"/>
                    <a:pt x="5" y="0"/>
                    <a:pt x="5" y="1"/>
                  </a:cubicBezTo>
                  <a:cubicBezTo>
                    <a:pt x="6" y="3"/>
                    <a:pt x="5" y="2"/>
                    <a:pt x="4" y="3"/>
                  </a:cubicBezTo>
                  <a:cubicBezTo>
                    <a:pt x="5" y="2"/>
                    <a:pt x="5" y="4"/>
                    <a:pt x="5" y="4"/>
                  </a:cubicBezTo>
                  <a:cubicBezTo>
                    <a:pt x="4" y="6"/>
                    <a:pt x="1" y="5"/>
                    <a:pt x="2" y="8"/>
                  </a:cubicBezTo>
                  <a:cubicBezTo>
                    <a:pt x="4" y="10"/>
                    <a:pt x="3" y="11"/>
                    <a:pt x="2" y="13"/>
                  </a:cubicBezTo>
                  <a:cubicBezTo>
                    <a:pt x="2" y="15"/>
                    <a:pt x="4" y="15"/>
                    <a:pt x="5" y="14"/>
                  </a:cubicBezTo>
                  <a:cubicBezTo>
                    <a:pt x="4" y="15"/>
                    <a:pt x="5" y="15"/>
                    <a:pt x="5" y="16"/>
                  </a:cubicBezTo>
                  <a:cubicBezTo>
                    <a:pt x="5" y="15"/>
                    <a:pt x="3" y="18"/>
                    <a:pt x="3" y="18"/>
                  </a:cubicBezTo>
                  <a:cubicBezTo>
                    <a:pt x="2" y="18"/>
                    <a:pt x="0" y="18"/>
                    <a:pt x="0" y="20"/>
                  </a:cubicBezTo>
                  <a:cubicBezTo>
                    <a:pt x="1" y="20"/>
                    <a:pt x="2" y="18"/>
                    <a:pt x="3" y="19"/>
                  </a:cubicBezTo>
                  <a:cubicBezTo>
                    <a:pt x="3" y="20"/>
                    <a:pt x="3" y="21"/>
                    <a:pt x="3" y="21"/>
                  </a:cubicBezTo>
                  <a:cubicBezTo>
                    <a:pt x="2" y="22"/>
                    <a:pt x="2" y="23"/>
                    <a:pt x="2" y="23"/>
                  </a:cubicBezTo>
                  <a:cubicBezTo>
                    <a:pt x="2" y="24"/>
                    <a:pt x="3" y="22"/>
                    <a:pt x="4" y="22"/>
                  </a:cubicBezTo>
                  <a:cubicBezTo>
                    <a:pt x="4" y="21"/>
                    <a:pt x="5" y="23"/>
                    <a:pt x="5" y="23"/>
                  </a:cubicBezTo>
                  <a:cubicBezTo>
                    <a:pt x="6" y="23"/>
                    <a:pt x="5" y="19"/>
                    <a:pt x="4" y="19"/>
                  </a:cubicBezTo>
                  <a:cubicBezTo>
                    <a:pt x="5" y="19"/>
                    <a:pt x="7" y="20"/>
                    <a:pt x="7" y="19"/>
                  </a:cubicBezTo>
                  <a:cubicBezTo>
                    <a:pt x="7" y="19"/>
                    <a:pt x="6" y="20"/>
                    <a:pt x="6" y="20"/>
                  </a:cubicBezTo>
                  <a:cubicBezTo>
                    <a:pt x="6" y="21"/>
                    <a:pt x="7" y="22"/>
                    <a:pt x="7" y="23"/>
                  </a:cubicBezTo>
                  <a:cubicBezTo>
                    <a:pt x="7" y="24"/>
                    <a:pt x="4" y="27"/>
                    <a:pt x="7" y="27"/>
                  </a:cubicBezTo>
                  <a:cubicBezTo>
                    <a:pt x="7" y="27"/>
                    <a:pt x="10" y="27"/>
                    <a:pt x="11" y="27"/>
                  </a:cubicBezTo>
                  <a:cubicBezTo>
                    <a:pt x="12" y="26"/>
                    <a:pt x="15" y="26"/>
                    <a:pt x="15" y="26"/>
                  </a:cubicBezTo>
                  <a:cubicBezTo>
                    <a:pt x="14" y="28"/>
                    <a:pt x="13" y="28"/>
                    <a:pt x="14" y="30"/>
                  </a:cubicBezTo>
                  <a:cubicBezTo>
                    <a:pt x="15" y="33"/>
                    <a:pt x="15" y="31"/>
                    <a:pt x="16" y="32"/>
                  </a:cubicBezTo>
                  <a:cubicBezTo>
                    <a:pt x="16" y="33"/>
                    <a:pt x="15" y="35"/>
                    <a:pt x="16" y="36"/>
                  </a:cubicBezTo>
                  <a:cubicBezTo>
                    <a:pt x="17" y="38"/>
                    <a:pt x="14" y="38"/>
                    <a:pt x="13" y="38"/>
                  </a:cubicBezTo>
                  <a:cubicBezTo>
                    <a:pt x="11" y="39"/>
                    <a:pt x="10" y="37"/>
                    <a:pt x="8" y="39"/>
                  </a:cubicBezTo>
                  <a:cubicBezTo>
                    <a:pt x="7" y="41"/>
                    <a:pt x="12" y="40"/>
                    <a:pt x="11" y="41"/>
                  </a:cubicBezTo>
                  <a:cubicBezTo>
                    <a:pt x="11" y="41"/>
                    <a:pt x="9" y="42"/>
                    <a:pt x="9" y="42"/>
                  </a:cubicBezTo>
                  <a:cubicBezTo>
                    <a:pt x="9" y="43"/>
                    <a:pt x="10" y="43"/>
                    <a:pt x="9" y="44"/>
                  </a:cubicBezTo>
                  <a:cubicBezTo>
                    <a:pt x="8" y="45"/>
                    <a:pt x="7" y="46"/>
                    <a:pt x="5" y="47"/>
                  </a:cubicBezTo>
                  <a:cubicBezTo>
                    <a:pt x="4" y="48"/>
                    <a:pt x="6" y="49"/>
                    <a:pt x="6" y="49"/>
                  </a:cubicBezTo>
                  <a:cubicBezTo>
                    <a:pt x="7" y="49"/>
                    <a:pt x="9" y="48"/>
                    <a:pt x="9" y="48"/>
                  </a:cubicBezTo>
                  <a:cubicBezTo>
                    <a:pt x="9" y="49"/>
                    <a:pt x="12" y="49"/>
                    <a:pt x="13" y="50"/>
                  </a:cubicBezTo>
                  <a:cubicBezTo>
                    <a:pt x="15" y="50"/>
                    <a:pt x="17" y="48"/>
                    <a:pt x="18" y="48"/>
                  </a:cubicBezTo>
                  <a:cubicBezTo>
                    <a:pt x="18" y="48"/>
                    <a:pt x="16" y="53"/>
                    <a:pt x="13" y="52"/>
                  </a:cubicBezTo>
                  <a:cubicBezTo>
                    <a:pt x="12" y="51"/>
                    <a:pt x="11" y="52"/>
                    <a:pt x="10" y="52"/>
                  </a:cubicBezTo>
                  <a:cubicBezTo>
                    <a:pt x="8" y="52"/>
                    <a:pt x="9" y="51"/>
                    <a:pt x="8" y="51"/>
                  </a:cubicBezTo>
                  <a:cubicBezTo>
                    <a:pt x="8" y="51"/>
                    <a:pt x="8" y="54"/>
                    <a:pt x="7" y="55"/>
                  </a:cubicBezTo>
                  <a:cubicBezTo>
                    <a:pt x="7" y="55"/>
                    <a:pt x="6" y="56"/>
                    <a:pt x="5" y="57"/>
                  </a:cubicBezTo>
                  <a:cubicBezTo>
                    <a:pt x="5" y="57"/>
                    <a:pt x="3" y="58"/>
                    <a:pt x="3" y="59"/>
                  </a:cubicBezTo>
                  <a:cubicBezTo>
                    <a:pt x="3" y="59"/>
                    <a:pt x="5" y="59"/>
                    <a:pt x="5" y="59"/>
                  </a:cubicBezTo>
                  <a:cubicBezTo>
                    <a:pt x="5" y="59"/>
                    <a:pt x="4" y="59"/>
                    <a:pt x="5" y="60"/>
                  </a:cubicBezTo>
                  <a:cubicBezTo>
                    <a:pt x="5" y="60"/>
                    <a:pt x="7" y="57"/>
                    <a:pt x="8" y="57"/>
                  </a:cubicBezTo>
                  <a:cubicBezTo>
                    <a:pt x="9" y="57"/>
                    <a:pt x="11" y="58"/>
                    <a:pt x="12" y="57"/>
                  </a:cubicBezTo>
                  <a:cubicBezTo>
                    <a:pt x="14" y="57"/>
                    <a:pt x="13" y="55"/>
                    <a:pt x="15" y="55"/>
                  </a:cubicBezTo>
                  <a:cubicBezTo>
                    <a:pt x="16" y="54"/>
                    <a:pt x="17" y="55"/>
                    <a:pt x="19" y="55"/>
                  </a:cubicBezTo>
                  <a:cubicBezTo>
                    <a:pt x="20" y="56"/>
                    <a:pt x="21" y="54"/>
                    <a:pt x="23" y="55"/>
                  </a:cubicBezTo>
                  <a:cubicBezTo>
                    <a:pt x="24" y="56"/>
                    <a:pt x="26" y="55"/>
                    <a:pt x="27" y="54"/>
                  </a:cubicBezTo>
                  <a:cubicBezTo>
                    <a:pt x="29" y="54"/>
                    <a:pt x="32" y="54"/>
                    <a:pt x="34" y="54"/>
                  </a:cubicBezTo>
                  <a:cubicBezTo>
                    <a:pt x="34" y="54"/>
                    <a:pt x="38" y="51"/>
                    <a:pt x="38" y="51"/>
                  </a:cubicBezTo>
                  <a:cubicBezTo>
                    <a:pt x="37" y="50"/>
                    <a:pt x="33" y="51"/>
                    <a:pt x="33" y="50"/>
                  </a:cubicBezTo>
                  <a:cubicBezTo>
                    <a:pt x="33" y="49"/>
                    <a:pt x="37" y="46"/>
                    <a:pt x="38" y="46"/>
                  </a:cubicBezTo>
                  <a:cubicBezTo>
                    <a:pt x="39" y="44"/>
                    <a:pt x="40" y="40"/>
                    <a:pt x="36" y="40"/>
                  </a:cubicBezTo>
                  <a:cubicBezTo>
                    <a:pt x="35" y="40"/>
                    <a:pt x="33" y="41"/>
                    <a:pt x="32" y="41"/>
                  </a:cubicBezTo>
                  <a:cubicBezTo>
                    <a:pt x="30" y="40"/>
                    <a:pt x="32" y="40"/>
                    <a:pt x="32" y="39"/>
                  </a:cubicBezTo>
                  <a:cubicBezTo>
                    <a:pt x="32" y="38"/>
                    <a:pt x="32" y="37"/>
                    <a:pt x="31" y="36"/>
                  </a:cubicBezTo>
                  <a:cubicBezTo>
                    <a:pt x="31" y="36"/>
                    <a:pt x="27" y="35"/>
                    <a:pt x="28" y="34"/>
                  </a:cubicBezTo>
                  <a:cubicBezTo>
                    <a:pt x="28" y="34"/>
                    <a:pt x="30" y="35"/>
                    <a:pt x="30" y="34"/>
                  </a:cubicBezTo>
                  <a:cubicBezTo>
                    <a:pt x="31" y="33"/>
                    <a:pt x="30" y="32"/>
                    <a:pt x="29" y="31"/>
                  </a:cubicBezTo>
                  <a:cubicBezTo>
                    <a:pt x="26" y="29"/>
                    <a:pt x="25" y="29"/>
                    <a:pt x="23" y="25"/>
                  </a:cubicBezTo>
                  <a:cubicBezTo>
                    <a:pt x="22" y="23"/>
                    <a:pt x="21" y="21"/>
                    <a:pt x="18" y="19"/>
                  </a:cubicBezTo>
                  <a:cubicBezTo>
                    <a:pt x="17" y="18"/>
                    <a:pt x="13" y="20"/>
                    <a:pt x="12" y="18"/>
                  </a:cubicBezTo>
                  <a:cubicBezTo>
                    <a:pt x="12" y="18"/>
                    <a:pt x="18" y="17"/>
                    <a:pt x="17" y="16"/>
                  </a:cubicBezTo>
                  <a:cubicBezTo>
                    <a:pt x="17" y="16"/>
                    <a:pt x="15" y="17"/>
                    <a:pt x="14" y="16"/>
                  </a:cubicBezTo>
                  <a:cubicBezTo>
                    <a:pt x="14" y="16"/>
                    <a:pt x="18" y="15"/>
                    <a:pt x="18" y="15"/>
                  </a:cubicBezTo>
                  <a:cubicBezTo>
                    <a:pt x="19" y="14"/>
                    <a:pt x="22" y="9"/>
                    <a:pt x="21" y="8"/>
                  </a:cubicBezTo>
                  <a:cubicBezTo>
                    <a:pt x="20" y="6"/>
                    <a:pt x="17" y="6"/>
                    <a:pt x="15" y="6"/>
                  </a:cubicBezTo>
                  <a:cubicBezTo>
                    <a:pt x="14" y="7"/>
                    <a:pt x="9" y="7"/>
                    <a:pt x="9" y="7"/>
                  </a:cubicBezTo>
                  <a:cubicBezTo>
                    <a:pt x="9" y="7"/>
                    <a:pt x="11" y="6"/>
                    <a:pt x="11" y="6"/>
                  </a:cubicBezTo>
                  <a:cubicBezTo>
                    <a:pt x="11" y="6"/>
                    <a:pt x="9" y="5"/>
                    <a:pt x="9" y="6"/>
                  </a:cubicBezTo>
                  <a:cubicBezTo>
                    <a:pt x="9" y="5"/>
                    <a:pt x="18" y="1"/>
                    <a:pt x="15" y="0"/>
                  </a:cubicBezTo>
                  <a:cubicBezTo>
                    <a:pt x="14" y="0"/>
                    <a:pt x="17" y="1"/>
                    <a:pt x="15" y="0"/>
                  </a:cubicBezTo>
                  <a:close/>
                </a:path>
              </a:pathLst>
            </a:custGeom>
            <a:solidFill>
              <a:srgbClr val="FF66CC"/>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434" name="Freeform 406">
              <a:extLst>
                <a:ext uri="{FF2B5EF4-FFF2-40B4-BE49-F238E27FC236}">
                  <a16:creationId xmlns:a16="http://schemas.microsoft.com/office/drawing/2014/main" id="{F42D74EF-B744-717F-12CA-4ABBE7B8B89F}"/>
                </a:ext>
              </a:extLst>
            </p:cNvPr>
            <p:cNvSpPr>
              <a:spLocks/>
            </p:cNvSpPr>
            <p:nvPr/>
          </p:nvSpPr>
          <p:spPr bwMode="auto">
            <a:xfrm>
              <a:off x="8607999" y="2224246"/>
              <a:ext cx="354123" cy="258345"/>
            </a:xfrm>
            <a:custGeom>
              <a:avLst/>
              <a:gdLst>
                <a:gd name="T0" fmla="*/ 77 w 90"/>
                <a:gd name="T1" fmla="*/ 2 h 62"/>
                <a:gd name="T2" fmla="*/ 66 w 90"/>
                <a:gd name="T3" fmla="*/ 6 h 62"/>
                <a:gd name="T4" fmla="*/ 51 w 90"/>
                <a:gd name="T5" fmla="*/ 8 h 62"/>
                <a:gd name="T6" fmla="*/ 48 w 90"/>
                <a:gd name="T7" fmla="*/ 9 h 62"/>
                <a:gd name="T8" fmla="*/ 39 w 90"/>
                <a:gd name="T9" fmla="*/ 11 h 62"/>
                <a:gd name="T10" fmla="*/ 32 w 90"/>
                <a:gd name="T11" fmla="*/ 14 h 62"/>
                <a:gd name="T12" fmla="*/ 26 w 90"/>
                <a:gd name="T13" fmla="*/ 19 h 62"/>
                <a:gd name="T14" fmla="*/ 26 w 90"/>
                <a:gd name="T15" fmla="*/ 21 h 62"/>
                <a:gd name="T16" fmla="*/ 27 w 90"/>
                <a:gd name="T17" fmla="*/ 23 h 62"/>
                <a:gd name="T18" fmla="*/ 23 w 90"/>
                <a:gd name="T19" fmla="*/ 25 h 62"/>
                <a:gd name="T20" fmla="*/ 21 w 90"/>
                <a:gd name="T21" fmla="*/ 28 h 62"/>
                <a:gd name="T22" fmla="*/ 21 w 90"/>
                <a:gd name="T23" fmla="*/ 29 h 62"/>
                <a:gd name="T24" fmla="*/ 14 w 90"/>
                <a:gd name="T25" fmla="*/ 31 h 62"/>
                <a:gd name="T26" fmla="*/ 19 w 90"/>
                <a:gd name="T27" fmla="*/ 34 h 62"/>
                <a:gd name="T28" fmla="*/ 9 w 90"/>
                <a:gd name="T29" fmla="*/ 38 h 62"/>
                <a:gd name="T30" fmla="*/ 6 w 90"/>
                <a:gd name="T31" fmla="*/ 41 h 62"/>
                <a:gd name="T32" fmla="*/ 5 w 90"/>
                <a:gd name="T33" fmla="*/ 47 h 62"/>
                <a:gd name="T34" fmla="*/ 4 w 90"/>
                <a:gd name="T35" fmla="*/ 53 h 62"/>
                <a:gd name="T36" fmla="*/ 12 w 90"/>
                <a:gd name="T37" fmla="*/ 55 h 62"/>
                <a:gd name="T38" fmla="*/ 12 w 90"/>
                <a:gd name="T39" fmla="*/ 56 h 62"/>
                <a:gd name="T40" fmla="*/ 16 w 90"/>
                <a:gd name="T41" fmla="*/ 62 h 62"/>
                <a:gd name="T42" fmla="*/ 26 w 90"/>
                <a:gd name="T43" fmla="*/ 61 h 62"/>
                <a:gd name="T44" fmla="*/ 26 w 90"/>
                <a:gd name="T45" fmla="*/ 59 h 62"/>
                <a:gd name="T46" fmla="*/ 20 w 90"/>
                <a:gd name="T47" fmla="*/ 48 h 62"/>
                <a:gd name="T48" fmla="*/ 20 w 90"/>
                <a:gd name="T49" fmla="*/ 42 h 62"/>
                <a:gd name="T50" fmla="*/ 22 w 90"/>
                <a:gd name="T51" fmla="*/ 40 h 62"/>
                <a:gd name="T52" fmla="*/ 21 w 90"/>
                <a:gd name="T53" fmla="*/ 36 h 62"/>
                <a:gd name="T54" fmla="*/ 27 w 90"/>
                <a:gd name="T55" fmla="*/ 34 h 62"/>
                <a:gd name="T56" fmla="*/ 27 w 90"/>
                <a:gd name="T57" fmla="*/ 32 h 62"/>
                <a:gd name="T58" fmla="*/ 32 w 90"/>
                <a:gd name="T59" fmla="*/ 31 h 62"/>
                <a:gd name="T60" fmla="*/ 35 w 90"/>
                <a:gd name="T61" fmla="*/ 29 h 62"/>
                <a:gd name="T62" fmla="*/ 35 w 90"/>
                <a:gd name="T63" fmla="*/ 26 h 62"/>
                <a:gd name="T64" fmla="*/ 42 w 90"/>
                <a:gd name="T65" fmla="*/ 24 h 62"/>
                <a:gd name="T66" fmla="*/ 45 w 90"/>
                <a:gd name="T67" fmla="*/ 22 h 62"/>
                <a:gd name="T68" fmla="*/ 58 w 90"/>
                <a:gd name="T69" fmla="*/ 15 h 62"/>
                <a:gd name="T70" fmla="*/ 81 w 90"/>
                <a:gd name="T71" fmla="*/ 8 h 62"/>
                <a:gd name="T72" fmla="*/ 84 w 90"/>
                <a:gd name="T73" fmla="*/ 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0" h="62">
                  <a:moveTo>
                    <a:pt x="84" y="1"/>
                  </a:moveTo>
                  <a:cubicBezTo>
                    <a:pt x="81" y="1"/>
                    <a:pt x="80" y="0"/>
                    <a:pt x="77" y="2"/>
                  </a:cubicBezTo>
                  <a:cubicBezTo>
                    <a:pt x="76" y="2"/>
                    <a:pt x="72" y="3"/>
                    <a:pt x="73" y="4"/>
                  </a:cubicBezTo>
                  <a:cubicBezTo>
                    <a:pt x="72" y="4"/>
                    <a:pt x="68" y="6"/>
                    <a:pt x="66" y="6"/>
                  </a:cubicBezTo>
                  <a:cubicBezTo>
                    <a:pt x="64" y="6"/>
                    <a:pt x="61" y="7"/>
                    <a:pt x="59" y="8"/>
                  </a:cubicBezTo>
                  <a:cubicBezTo>
                    <a:pt x="56" y="8"/>
                    <a:pt x="54" y="8"/>
                    <a:pt x="51" y="8"/>
                  </a:cubicBezTo>
                  <a:cubicBezTo>
                    <a:pt x="51" y="8"/>
                    <a:pt x="45" y="8"/>
                    <a:pt x="46" y="9"/>
                  </a:cubicBezTo>
                  <a:cubicBezTo>
                    <a:pt x="46" y="9"/>
                    <a:pt x="48" y="9"/>
                    <a:pt x="48" y="9"/>
                  </a:cubicBezTo>
                  <a:cubicBezTo>
                    <a:pt x="47" y="10"/>
                    <a:pt x="45" y="10"/>
                    <a:pt x="44" y="11"/>
                  </a:cubicBezTo>
                  <a:cubicBezTo>
                    <a:pt x="43" y="11"/>
                    <a:pt x="41" y="11"/>
                    <a:pt x="39" y="11"/>
                  </a:cubicBezTo>
                  <a:cubicBezTo>
                    <a:pt x="38" y="11"/>
                    <a:pt x="38" y="11"/>
                    <a:pt x="36" y="12"/>
                  </a:cubicBezTo>
                  <a:cubicBezTo>
                    <a:pt x="35" y="15"/>
                    <a:pt x="34" y="14"/>
                    <a:pt x="32" y="14"/>
                  </a:cubicBezTo>
                  <a:cubicBezTo>
                    <a:pt x="30" y="15"/>
                    <a:pt x="31" y="17"/>
                    <a:pt x="28" y="17"/>
                  </a:cubicBezTo>
                  <a:cubicBezTo>
                    <a:pt x="26" y="17"/>
                    <a:pt x="27" y="19"/>
                    <a:pt x="26" y="19"/>
                  </a:cubicBezTo>
                  <a:cubicBezTo>
                    <a:pt x="25" y="20"/>
                    <a:pt x="22" y="18"/>
                    <a:pt x="23" y="19"/>
                  </a:cubicBezTo>
                  <a:cubicBezTo>
                    <a:pt x="23" y="20"/>
                    <a:pt x="26" y="21"/>
                    <a:pt x="26" y="21"/>
                  </a:cubicBezTo>
                  <a:cubicBezTo>
                    <a:pt x="26" y="21"/>
                    <a:pt x="22" y="22"/>
                    <a:pt x="22" y="22"/>
                  </a:cubicBezTo>
                  <a:cubicBezTo>
                    <a:pt x="22" y="23"/>
                    <a:pt x="27" y="23"/>
                    <a:pt x="27" y="23"/>
                  </a:cubicBezTo>
                  <a:cubicBezTo>
                    <a:pt x="27" y="24"/>
                    <a:pt x="20" y="24"/>
                    <a:pt x="21" y="25"/>
                  </a:cubicBezTo>
                  <a:cubicBezTo>
                    <a:pt x="21" y="24"/>
                    <a:pt x="23" y="25"/>
                    <a:pt x="23" y="25"/>
                  </a:cubicBezTo>
                  <a:cubicBezTo>
                    <a:pt x="21" y="26"/>
                    <a:pt x="20" y="25"/>
                    <a:pt x="20" y="26"/>
                  </a:cubicBezTo>
                  <a:cubicBezTo>
                    <a:pt x="19" y="27"/>
                    <a:pt x="21" y="28"/>
                    <a:pt x="21" y="28"/>
                  </a:cubicBezTo>
                  <a:cubicBezTo>
                    <a:pt x="20" y="28"/>
                    <a:pt x="19" y="28"/>
                    <a:pt x="18" y="28"/>
                  </a:cubicBezTo>
                  <a:cubicBezTo>
                    <a:pt x="18" y="28"/>
                    <a:pt x="20" y="29"/>
                    <a:pt x="21" y="29"/>
                  </a:cubicBezTo>
                  <a:cubicBezTo>
                    <a:pt x="19" y="29"/>
                    <a:pt x="18" y="29"/>
                    <a:pt x="17" y="30"/>
                  </a:cubicBezTo>
                  <a:cubicBezTo>
                    <a:pt x="16" y="31"/>
                    <a:pt x="15" y="31"/>
                    <a:pt x="14" y="31"/>
                  </a:cubicBezTo>
                  <a:cubicBezTo>
                    <a:pt x="12" y="32"/>
                    <a:pt x="12" y="33"/>
                    <a:pt x="14" y="33"/>
                  </a:cubicBezTo>
                  <a:cubicBezTo>
                    <a:pt x="15" y="33"/>
                    <a:pt x="18" y="34"/>
                    <a:pt x="19" y="34"/>
                  </a:cubicBezTo>
                  <a:cubicBezTo>
                    <a:pt x="17" y="35"/>
                    <a:pt x="15" y="33"/>
                    <a:pt x="15" y="36"/>
                  </a:cubicBezTo>
                  <a:cubicBezTo>
                    <a:pt x="15" y="37"/>
                    <a:pt x="10" y="37"/>
                    <a:pt x="9" y="38"/>
                  </a:cubicBezTo>
                  <a:cubicBezTo>
                    <a:pt x="8" y="39"/>
                    <a:pt x="9" y="39"/>
                    <a:pt x="9" y="40"/>
                  </a:cubicBezTo>
                  <a:cubicBezTo>
                    <a:pt x="9" y="40"/>
                    <a:pt x="6" y="41"/>
                    <a:pt x="6" y="41"/>
                  </a:cubicBezTo>
                  <a:cubicBezTo>
                    <a:pt x="2" y="42"/>
                    <a:pt x="7" y="42"/>
                    <a:pt x="7" y="43"/>
                  </a:cubicBezTo>
                  <a:cubicBezTo>
                    <a:pt x="8" y="44"/>
                    <a:pt x="5" y="47"/>
                    <a:pt x="5" y="47"/>
                  </a:cubicBezTo>
                  <a:cubicBezTo>
                    <a:pt x="3" y="49"/>
                    <a:pt x="0" y="47"/>
                    <a:pt x="0" y="51"/>
                  </a:cubicBezTo>
                  <a:cubicBezTo>
                    <a:pt x="0" y="55"/>
                    <a:pt x="2" y="53"/>
                    <a:pt x="4" y="53"/>
                  </a:cubicBezTo>
                  <a:cubicBezTo>
                    <a:pt x="6" y="54"/>
                    <a:pt x="7" y="55"/>
                    <a:pt x="9" y="54"/>
                  </a:cubicBezTo>
                  <a:cubicBezTo>
                    <a:pt x="9" y="54"/>
                    <a:pt x="11" y="56"/>
                    <a:pt x="12" y="55"/>
                  </a:cubicBezTo>
                  <a:cubicBezTo>
                    <a:pt x="12" y="55"/>
                    <a:pt x="10" y="55"/>
                    <a:pt x="10" y="56"/>
                  </a:cubicBezTo>
                  <a:cubicBezTo>
                    <a:pt x="11" y="56"/>
                    <a:pt x="12" y="56"/>
                    <a:pt x="12" y="56"/>
                  </a:cubicBezTo>
                  <a:cubicBezTo>
                    <a:pt x="12" y="56"/>
                    <a:pt x="10" y="60"/>
                    <a:pt x="10" y="60"/>
                  </a:cubicBezTo>
                  <a:cubicBezTo>
                    <a:pt x="12" y="61"/>
                    <a:pt x="14" y="61"/>
                    <a:pt x="16" y="62"/>
                  </a:cubicBezTo>
                  <a:cubicBezTo>
                    <a:pt x="19" y="62"/>
                    <a:pt x="20" y="62"/>
                    <a:pt x="23" y="62"/>
                  </a:cubicBezTo>
                  <a:cubicBezTo>
                    <a:pt x="24" y="61"/>
                    <a:pt x="25" y="61"/>
                    <a:pt x="26" y="61"/>
                  </a:cubicBezTo>
                  <a:cubicBezTo>
                    <a:pt x="27" y="62"/>
                    <a:pt x="28" y="62"/>
                    <a:pt x="30" y="62"/>
                  </a:cubicBezTo>
                  <a:cubicBezTo>
                    <a:pt x="31" y="62"/>
                    <a:pt x="27" y="59"/>
                    <a:pt x="26" y="59"/>
                  </a:cubicBezTo>
                  <a:cubicBezTo>
                    <a:pt x="24" y="57"/>
                    <a:pt x="23" y="55"/>
                    <a:pt x="22" y="53"/>
                  </a:cubicBezTo>
                  <a:cubicBezTo>
                    <a:pt x="20" y="51"/>
                    <a:pt x="21" y="50"/>
                    <a:pt x="20" y="48"/>
                  </a:cubicBezTo>
                  <a:cubicBezTo>
                    <a:pt x="19" y="45"/>
                    <a:pt x="18" y="45"/>
                    <a:pt x="20" y="43"/>
                  </a:cubicBezTo>
                  <a:cubicBezTo>
                    <a:pt x="21" y="43"/>
                    <a:pt x="20" y="43"/>
                    <a:pt x="20" y="42"/>
                  </a:cubicBezTo>
                  <a:cubicBezTo>
                    <a:pt x="21" y="41"/>
                    <a:pt x="24" y="42"/>
                    <a:pt x="24" y="41"/>
                  </a:cubicBezTo>
                  <a:cubicBezTo>
                    <a:pt x="24" y="41"/>
                    <a:pt x="22" y="40"/>
                    <a:pt x="22" y="40"/>
                  </a:cubicBezTo>
                  <a:cubicBezTo>
                    <a:pt x="23" y="39"/>
                    <a:pt x="26" y="40"/>
                    <a:pt x="26" y="39"/>
                  </a:cubicBezTo>
                  <a:cubicBezTo>
                    <a:pt x="26" y="38"/>
                    <a:pt x="21" y="37"/>
                    <a:pt x="21" y="36"/>
                  </a:cubicBezTo>
                  <a:cubicBezTo>
                    <a:pt x="21" y="36"/>
                    <a:pt x="29" y="37"/>
                    <a:pt x="29" y="37"/>
                  </a:cubicBezTo>
                  <a:cubicBezTo>
                    <a:pt x="29" y="36"/>
                    <a:pt x="27" y="35"/>
                    <a:pt x="27" y="34"/>
                  </a:cubicBezTo>
                  <a:cubicBezTo>
                    <a:pt x="27" y="33"/>
                    <a:pt x="30" y="35"/>
                    <a:pt x="31" y="34"/>
                  </a:cubicBezTo>
                  <a:cubicBezTo>
                    <a:pt x="31" y="33"/>
                    <a:pt x="27" y="31"/>
                    <a:pt x="27" y="32"/>
                  </a:cubicBezTo>
                  <a:cubicBezTo>
                    <a:pt x="27" y="31"/>
                    <a:pt x="31" y="33"/>
                    <a:pt x="32" y="32"/>
                  </a:cubicBezTo>
                  <a:cubicBezTo>
                    <a:pt x="32" y="32"/>
                    <a:pt x="33" y="31"/>
                    <a:pt x="32" y="31"/>
                  </a:cubicBezTo>
                  <a:cubicBezTo>
                    <a:pt x="32" y="31"/>
                    <a:pt x="30" y="29"/>
                    <a:pt x="30" y="29"/>
                  </a:cubicBezTo>
                  <a:cubicBezTo>
                    <a:pt x="32" y="29"/>
                    <a:pt x="33" y="30"/>
                    <a:pt x="35" y="29"/>
                  </a:cubicBezTo>
                  <a:cubicBezTo>
                    <a:pt x="35" y="28"/>
                    <a:pt x="37" y="27"/>
                    <a:pt x="37" y="27"/>
                  </a:cubicBezTo>
                  <a:cubicBezTo>
                    <a:pt x="37" y="26"/>
                    <a:pt x="35" y="26"/>
                    <a:pt x="35" y="26"/>
                  </a:cubicBezTo>
                  <a:cubicBezTo>
                    <a:pt x="36" y="26"/>
                    <a:pt x="39" y="26"/>
                    <a:pt x="39" y="24"/>
                  </a:cubicBezTo>
                  <a:cubicBezTo>
                    <a:pt x="39" y="22"/>
                    <a:pt x="41" y="25"/>
                    <a:pt x="42" y="24"/>
                  </a:cubicBezTo>
                  <a:cubicBezTo>
                    <a:pt x="42" y="24"/>
                    <a:pt x="41" y="23"/>
                    <a:pt x="41" y="23"/>
                  </a:cubicBezTo>
                  <a:cubicBezTo>
                    <a:pt x="42" y="22"/>
                    <a:pt x="45" y="23"/>
                    <a:pt x="45" y="22"/>
                  </a:cubicBezTo>
                  <a:cubicBezTo>
                    <a:pt x="46" y="21"/>
                    <a:pt x="45" y="20"/>
                    <a:pt x="44" y="20"/>
                  </a:cubicBezTo>
                  <a:cubicBezTo>
                    <a:pt x="49" y="18"/>
                    <a:pt x="53" y="16"/>
                    <a:pt x="58" y="15"/>
                  </a:cubicBezTo>
                  <a:cubicBezTo>
                    <a:pt x="61" y="14"/>
                    <a:pt x="65" y="13"/>
                    <a:pt x="68" y="12"/>
                  </a:cubicBezTo>
                  <a:cubicBezTo>
                    <a:pt x="73" y="11"/>
                    <a:pt x="77" y="10"/>
                    <a:pt x="81" y="8"/>
                  </a:cubicBezTo>
                  <a:cubicBezTo>
                    <a:pt x="83" y="8"/>
                    <a:pt x="86" y="6"/>
                    <a:pt x="88" y="4"/>
                  </a:cubicBezTo>
                  <a:cubicBezTo>
                    <a:pt x="90" y="2"/>
                    <a:pt x="86" y="1"/>
                    <a:pt x="84" y="1"/>
                  </a:cubicBezTo>
                  <a:cubicBezTo>
                    <a:pt x="82" y="1"/>
                    <a:pt x="86" y="1"/>
                    <a:pt x="84" y="1"/>
                  </a:cubicBezTo>
                  <a:close/>
                </a:path>
              </a:pathLst>
            </a:custGeom>
            <a:solidFill>
              <a:schemeClr val="bg2"/>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435" name="Freeform 407">
              <a:extLst>
                <a:ext uri="{FF2B5EF4-FFF2-40B4-BE49-F238E27FC236}">
                  <a16:creationId xmlns:a16="http://schemas.microsoft.com/office/drawing/2014/main" id="{198559DC-BE31-69D6-B4A0-D8A482757F4D}"/>
                </a:ext>
              </a:extLst>
            </p:cNvPr>
            <p:cNvSpPr>
              <a:spLocks/>
            </p:cNvSpPr>
            <p:nvPr/>
          </p:nvSpPr>
          <p:spPr bwMode="auto">
            <a:xfrm>
              <a:off x="9516112" y="2116366"/>
              <a:ext cx="126090" cy="66715"/>
            </a:xfrm>
            <a:custGeom>
              <a:avLst/>
              <a:gdLst>
                <a:gd name="T0" fmla="*/ 16 w 32"/>
                <a:gd name="T1" fmla="*/ 6 h 16"/>
                <a:gd name="T2" fmla="*/ 19 w 32"/>
                <a:gd name="T3" fmla="*/ 1 h 16"/>
                <a:gd name="T4" fmla="*/ 16 w 32"/>
                <a:gd name="T5" fmla="*/ 0 h 16"/>
                <a:gd name="T6" fmla="*/ 15 w 32"/>
                <a:gd name="T7" fmla="*/ 2 h 16"/>
                <a:gd name="T8" fmla="*/ 10 w 32"/>
                <a:gd name="T9" fmla="*/ 2 h 16"/>
                <a:gd name="T10" fmla="*/ 9 w 32"/>
                <a:gd name="T11" fmla="*/ 4 h 16"/>
                <a:gd name="T12" fmla="*/ 12 w 32"/>
                <a:gd name="T13" fmla="*/ 4 h 16"/>
                <a:gd name="T14" fmla="*/ 10 w 32"/>
                <a:gd name="T15" fmla="*/ 8 h 16"/>
                <a:gd name="T16" fmla="*/ 5 w 32"/>
                <a:gd name="T17" fmla="*/ 10 h 16"/>
                <a:gd name="T18" fmla="*/ 1 w 32"/>
                <a:gd name="T19" fmla="*/ 15 h 16"/>
                <a:gd name="T20" fmla="*/ 8 w 32"/>
                <a:gd name="T21" fmla="*/ 15 h 16"/>
                <a:gd name="T22" fmla="*/ 17 w 32"/>
                <a:gd name="T23" fmla="*/ 14 h 16"/>
                <a:gd name="T24" fmla="*/ 28 w 32"/>
                <a:gd name="T25" fmla="*/ 12 h 16"/>
                <a:gd name="T26" fmla="*/ 29 w 32"/>
                <a:gd name="T27" fmla="*/ 7 h 16"/>
                <a:gd name="T28" fmla="*/ 22 w 32"/>
                <a:gd name="T29" fmla="*/ 3 h 16"/>
                <a:gd name="T30" fmla="*/ 16 w 32"/>
                <a:gd name="T31" fmla="*/ 6 h 16"/>
                <a:gd name="T32" fmla="*/ 16 w 32"/>
                <a:gd name="T33" fmla="*/ 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16">
                  <a:moveTo>
                    <a:pt x="16" y="6"/>
                  </a:moveTo>
                  <a:cubicBezTo>
                    <a:pt x="16" y="6"/>
                    <a:pt x="19" y="2"/>
                    <a:pt x="19" y="1"/>
                  </a:cubicBezTo>
                  <a:cubicBezTo>
                    <a:pt x="18" y="0"/>
                    <a:pt x="17" y="0"/>
                    <a:pt x="16" y="0"/>
                  </a:cubicBezTo>
                  <a:cubicBezTo>
                    <a:pt x="15" y="0"/>
                    <a:pt x="15" y="2"/>
                    <a:pt x="15" y="2"/>
                  </a:cubicBezTo>
                  <a:cubicBezTo>
                    <a:pt x="13" y="2"/>
                    <a:pt x="12" y="0"/>
                    <a:pt x="10" y="2"/>
                  </a:cubicBezTo>
                  <a:cubicBezTo>
                    <a:pt x="10" y="2"/>
                    <a:pt x="8" y="3"/>
                    <a:pt x="9" y="4"/>
                  </a:cubicBezTo>
                  <a:cubicBezTo>
                    <a:pt x="10" y="4"/>
                    <a:pt x="11" y="5"/>
                    <a:pt x="12" y="4"/>
                  </a:cubicBezTo>
                  <a:cubicBezTo>
                    <a:pt x="10" y="5"/>
                    <a:pt x="5" y="6"/>
                    <a:pt x="10" y="8"/>
                  </a:cubicBezTo>
                  <a:cubicBezTo>
                    <a:pt x="7" y="7"/>
                    <a:pt x="6" y="8"/>
                    <a:pt x="5" y="10"/>
                  </a:cubicBezTo>
                  <a:cubicBezTo>
                    <a:pt x="4" y="11"/>
                    <a:pt x="0" y="15"/>
                    <a:pt x="1" y="15"/>
                  </a:cubicBezTo>
                  <a:cubicBezTo>
                    <a:pt x="3" y="16"/>
                    <a:pt x="6" y="16"/>
                    <a:pt x="8" y="15"/>
                  </a:cubicBezTo>
                  <a:cubicBezTo>
                    <a:pt x="11" y="13"/>
                    <a:pt x="14" y="13"/>
                    <a:pt x="17" y="14"/>
                  </a:cubicBezTo>
                  <a:cubicBezTo>
                    <a:pt x="21" y="14"/>
                    <a:pt x="24" y="13"/>
                    <a:pt x="28" y="12"/>
                  </a:cubicBezTo>
                  <a:cubicBezTo>
                    <a:pt x="30" y="11"/>
                    <a:pt x="32" y="8"/>
                    <a:pt x="29" y="7"/>
                  </a:cubicBezTo>
                  <a:cubicBezTo>
                    <a:pt x="27" y="6"/>
                    <a:pt x="24" y="2"/>
                    <a:pt x="22" y="3"/>
                  </a:cubicBezTo>
                  <a:cubicBezTo>
                    <a:pt x="20" y="3"/>
                    <a:pt x="18" y="6"/>
                    <a:pt x="16" y="6"/>
                  </a:cubicBezTo>
                  <a:cubicBezTo>
                    <a:pt x="15" y="6"/>
                    <a:pt x="17" y="6"/>
                    <a:pt x="16" y="6"/>
                  </a:cubicBezTo>
                  <a:close/>
                </a:path>
              </a:pathLst>
            </a:custGeom>
            <a:solidFill>
              <a:schemeClr val="bg2"/>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436" name="Freeform 408">
              <a:extLst>
                <a:ext uri="{FF2B5EF4-FFF2-40B4-BE49-F238E27FC236}">
                  <a16:creationId xmlns:a16="http://schemas.microsoft.com/office/drawing/2014/main" id="{CFEFA3EC-EFB9-80BA-07A6-D8F59B9D1203}"/>
                </a:ext>
              </a:extLst>
            </p:cNvPr>
            <p:cNvSpPr>
              <a:spLocks/>
            </p:cNvSpPr>
            <p:nvPr/>
          </p:nvSpPr>
          <p:spPr bwMode="auto">
            <a:xfrm>
              <a:off x="9414167" y="2078041"/>
              <a:ext cx="118041" cy="66715"/>
            </a:xfrm>
            <a:custGeom>
              <a:avLst/>
              <a:gdLst>
                <a:gd name="T0" fmla="*/ 26 w 30"/>
                <a:gd name="T1" fmla="*/ 10 h 16"/>
                <a:gd name="T2" fmla="*/ 28 w 30"/>
                <a:gd name="T3" fmla="*/ 7 h 16"/>
                <a:gd name="T4" fmla="*/ 29 w 30"/>
                <a:gd name="T5" fmla="*/ 5 h 16"/>
                <a:gd name="T6" fmla="*/ 26 w 30"/>
                <a:gd name="T7" fmla="*/ 3 h 16"/>
                <a:gd name="T8" fmla="*/ 22 w 30"/>
                <a:gd name="T9" fmla="*/ 3 h 16"/>
                <a:gd name="T10" fmla="*/ 17 w 30"/>
                <a:gd name="T11" fmla="*/ 4 h 16"/>
                <a:gd name="T12" fmla="*/ 18 w 30"/>
                <a:gd name="T13" fmla="*/ 1 h 16"/>
                <a:gd name="T14" fmla="*/ 12 w 30"/>
                <a:gd name="T15" fmla="*/ 1 h 16"/>
                <a:gd name="T16" fmla="*/ 5 w 30"/>
                <a:gd name="T17" fmla="*/ 4 h 16"/>
                <a:gd name="T18" fmla="*/ 7 w 30"/>
                <a:gd name="T19" fmla="*/ 4 h 16"/>
                <a:gd name="T20" fmla="*/ 0 w 30"/>
                <a:gd name="T21" fmla="*/ 8 h 16"/>
                <a:gd name="T22" fmla="*/ 4 w 30"/>
                <a:gd name="T23" fmla="*/ 9 h 16"/>
                <a:gd name="T24" fmla="*/ 7 w 30"/>
                <a:gd name="T25" fmla="*/ 12 h 16"/>
                <a:gd name="T26" fmla="*/ 12 w 30"/>
                <a:gd name="T27" fmla="*/ 13 h 16"/>
                <a:gd name="T28" fmla="*/ 19 w 30"/>
                <a:gd name="T29" fmla="*/ 16 h 16"/>
                <a:gd name="T30" fmla="*/ 28 w 30"/>
                <a:gd name="T31" fmla="*/ 15 h 16"/>
                <a:gd name="T32" fmla="*/ 26 w 30"/>
                <a:gd name="T33" fmla="*/ 10 h 16"/>
                <a:gd name="T34" fmla="*/ 26 w 30"/>
                <a:gd name="T35" fmla="*/ 1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 h="16">
                  <a:moveTo>
                    <a:pt x="26" y="10"/>
                  </a:moveTo>
                  <a:cubicBezTo>
                    <a:pt x="29" y="11"/>
                    <a:pt x="27" y="9"/>
                    <a:pt x="28" y="7"/>
                  </a:cubicBezTo>
                  <a:cubicBezTo>
                    <a:pt x="28" y="6"/>
                    <a:pt x="29" y="6"/>
                    <a:pt x="29" y="5"/>
                  </a:cubicBezTo>
                  <a:cubicBezTo>
                    <a:pt x="29" y="4"/>
                    <a:pt x="27" y="3"/>
                    <a:pt x="26" y="3"/>
                  </a:cubicBezTo>
                  <a:cubicBezTo>
                    <a:pt x="25" y="2"/>
                    <a:pt x="23" y="2"/>
                    <a:pt x="22" y="3"/>
                  </a:cubicBezTo>
                  <a:cubicBezTo>
                    <a:pt x="22" y="3"/>
                    <a:pt x="17" y="4"/>
                    <a:pt x="17" y="4"/>
                  </a:cubicBezTo>
                  <a:cubicBezTo>
                    <a:pt x="17" y="4"/>
                    <a:pt x="21" y="2"/>
                    <a:pt x="18" y="1"/>
                  </a:cubicBezTo>
                  <a:cubicBezTo>
                    <a:pt x="16" y="0"/>
                    <a:pt x="14" y="1"/>
                    <a:pt x="12" y="1"/>
                  </a:cubicBezTo>
                  <a:cubicBezTo>
                    <a:pt x="11" y="1"/>
                    <a:pt x="6" y="2"/>
                    <a:pt x="5" y="4"/>
                  </a:cubicBezTo>
                  <a:cubicBezTo>
                    <a:pt x="5" y="4"/>
                    <a:pt x="7" y="4"/>
                    <a:pt x="7" y="4"/>
                  </a:cubicBezTo>
                  <a:cubicBezTo>
                    <a:pt x="7" y="4"/>
                    <a:pt x="0" y="7"/>
                    <a:pt x="0" y="8"/>
                  </a:cubicBezTo>
                  <a:cubicBezTo>
                    <a:pt x="0" y="8"/>
                    <a:pt x="4" y="9"/>
                    <a:pt x="4" y="9"/>
                  </a:cubicBezTo>
                  <a:cubicBezTo>
                    <a:pt x="5" y="9"/>
                    <a:pt x="6" y="11"/>
                    <a:pt x="7" y="12"/>
                  </a:cubicBezTo>
                  <a:cubicBezTo>
                    <a:pt x="9" y="13"/>
                    <a:pt x="10" y="13"/>
                    <a:pt x="12" y="13"/>
                  </a:cubicBezTo>
                  <a:cubicBezTo>
                    <a:pt x="14" y="14"/>
                    <a:pt x="17" y="16"/>
                    <a:pt x="19" y="16"/>
                  </a:cubicBezTo>
                  <a:cubicBezTo>
                    <a:pt x="22" y="16"/>
                    <a:pt x="25" y="16"/>
                    <a:pt x="28" y="15"/>
                  </a:cubicBezTo>
                  <a:cubicBezTo>
                    <a:pt x="30" y="15"/>
                    <a:pt x="26" y="10"/>
                    <a:pt x="26" y="10"/>
                  </a:cubicBezTo>
                  <a:cubicBezTo>
                    <a:pt x="27" y="10"/>
                    <a:pt x="25" y="10"/>
                    <a:pt x="26" y="10"/>
                  </a:cubicBezTo>
                  <a:close/>
                </a:path>
              </a:pathLst>
            </a:custGeom>
            <a:solidFill>
              <a:schemeClr val="bg2"/>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437" name="Freeform 409">
              <a:extLst>
                <a:ext uri="{FF2B5EF4-FFF2-40B4-BE49-F238E27FC236}">
                  <a16:creationId xmlns:a16="http://schemas.microsoft.com/office/drawing/2014/main" id="{A73B5AD5-6593-1B37-BD93-DB1C0BFD4ED9}"/>
                </a:ext>
              </a:extLst>
            </p:cNvPr>
            <p:cNvSpPr>
              <a:spLocks/>
            </p:cNvSpPr>
            <p:nvPr/>
          </p:nvSpPr>
          <p:spPr bwMode="auto">
            <a:xfrm>
              <a:off x="9379291" y="2082298"/>
              <a:ext cx="59020" cy="21293"/>
            </a:xfrm>
            <a:custGeom>
              <a:avLst/>
              <a:gdLst>
                <a:gd name="T0" fmla="*/ 9 w 15"/>
                <a:gd name="T1" fmla="*/ 1 h 5"/>
                <a:gd name="T2" fmla="*/ 4 w 15"/>
                <a:gd name="T3" fmla="*/ 1 h 5"/>
                <a:gd name="T4" fmla="*/ 0 w 15"/>
                <a:gd name="T5" fmla="*/ 1 h 5"/>
                <a:gd name="T6" fmla="*/ 1 w 15"/>
                <a:gd name="T7" fmla="*/ 3 h 5"/>
                <a:gd name="T8" fmla="*/ 6 w 15"/>
                <a:gd name="T9" fmla="*/ 5 h 5"/>
                <a:gd name="T10" fmla="*/ 9 w 15"/>
                <a:gd name="T11" fmla="*/ 1 h 5"/>
                <a:gd name="T12" fmla="*/ 9 w 15"/>
                <a:gd name="T13" fmla="*/ 1 h 5"/>
              </a:gdLst>
              <a:ahLst/>
              <a:cxnLst>
                <a:cxn ang="0">
                  <a:pos x="T0" y="T1"/>
                </a:cxn>
                <a:cxn ang="0">
                  <a:pos x="T2" y="T3"/>
                </a:cxn>
                <a:cxn ang="0">
                  <a:pos x="T4" y="T5"/>
                </a:cxn>
                <a:cxn ang="0">
                  <a:pos x="T6" y="T7"/>
                </a:cxn>
                <a:cxn ang="0">
                  <a:pos x="T8" y="T9"/>
                </a:cxn>
                <a:cxn ang="0">
                  <a:pos x="T10" y="T11"/>
                </a:cxn>
                <a:cxn ang="0">
                  <a:pos x="T12" y="T13"/>
                </a:cxn>
              </a:cxnLst>
              <a:rect l="0" t="0" r="r" b="b"/>
              <a:pathLst>
                <a:path w="15" h="5">
                  <a:moveTo>
                    <a:pt x="9" y="1"/>
                  </a:moveTo>
                  <a:cubicBezTo>
                    <a:pt x="8" y="1"/>
                    <a:pt x="6" y="1"/>
                    <a:pt x="4" y="1"/>
                  </a:cubicBezTo>
                  <a:cubicBezTo>
                    <a:pt x="3" y="1"/>
                    <a:pt x="1" y="0"/>
                    <a:pt x="0" y="1"/>
                  </a:cubicBezTo>
                  <a:cubicBezTo>
                    <a:pt x="0" y="1"/>
                    <a:pt x="0" y="3"/>
                    <a:pt x="1" y="3"/>
                  </a:cubicBezTo>
                  <a:cubicBezTo>
                    <a:pt x="3" y="4"/>
                    <a:pt x="4" y="5"/>
                    <a:pt x="6" y="5"/>
                  </a:cubicBezTo>
                  <a:cubicBezTo>
                    <a:pt x="8" y="5"/>
                    <a:pt x="15" y="2"/>
                    <a:pt x="9" y="1"/>
                  </a:cubicBezTo>
                  <a:cubicBezTo>
                    <a:pt x="8" y="1"/>
                    <a:pt x="10" y="2"/>
                    <a:pt x="9" y="1"/>
                  </a:cubicBezTo>
                  <a:close/>
                </a:path>
              </a:pathLst>
            </a:custGeom>
            <a:solidFill>
              <a:schemeClr val="bg2"/>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438" name="Freeform 410">
              <a:extLst>
                <a:ext uri="{FF2B5EF4-FFF2-40B4-BE49-F238E27FC236}">
                  <a16:creationId xmlns:a16="http://schemas.microsoft.com/office/drawing/2014/main" id="{4D6DEE52-7FFC-C28A-E607-86BAD4F18249}"/>
                </a:ext>
              </a:extLst>
            </p:cNvPr>
            <p:cNvSpPr>
              <a:spLocks/>
            </p:cNvSpPr>
            <p:nvPr/>
          </p:nvSpPr>
          <p:spPr bwMode="auto">
            <a:xfrm>
              <a:off x="9390022" y="2024101"/>
              <a:ext cx="99261" cy="66715"/>
            </a:xfrm>
            <a:custGeom>
              <a:avLst/>
              <a:gdLst>
                <a:gd name="T0" fmla="*/ 7 w 25"/>
                <a:gd name="T1" fmla="*/ 15 h 16"/>
                <a:gd name="T2" fmla="*/ 3 w 25"/>
                <a:gd name="T3" fmla="*/ 13 h 16"/>
                <a:gd name="T4" fmla="*/ 4 w 25"/>
                <a:gd name="T5" fmla="*/ 12 h 16"/>
                <a:gd name="T6" fmla="*/ 0 w 25"/>
                <a:gd name="T7" fmla="*/ 12 h 16"/>
                <a:gd name="T8" fmla="*/ 3 w 25"/>
                <a:gd name="T9" fmla="*/ 11 h 16"/>
                <a:gd name="T10" fmla="*/ 2 w 25"/>
                <a:gd name="T11" fmla="*/ 10 h 16"/>
                <a:gd name="T12" fmla="*/ 6 w 25"/>
                <a:gd name="T13" fmla="*/ 6 h 16"/>
                <a:gd name="T14" fmla="*/ 5 w 25"/>
                <a:gd name="T15" fmla="*/ 6 h 16"/>
                <a:gd name="T16" fmla="*/ 11 w 25"/>
                <a:gd name="T17" fmla="*/ 3 h 16"/>
                <a:gd name="T18" fmla="*/ 18 w 25"/>
                <a:gd name="T19" fmla="*/ 0 h 16"/>
                <a:gd name="T20" fmla="*/ 20 w 25"/>
                <a:gd name="T21" fmla="*/ 4 h 16"/>
                <a:gd name="T22" fmla="*/ 25 w 25"/>
                <a:gd name="T23" fmla="*/ 7 h 16"/>
                <a:gd name="T24" fmla="*/ 21 w 25"/>
                <a:gd name="T25" fmla="*/ 9 h 16"/>
                <a:gd name="T26" fmla="*/ 23 w 25"/>
                <a:gd name="T27" fmla="*/ 12 h 16"/>
                <a:gd name="T28" fmla="*/ 19 w 25"/>
                <a:gd name="T29" fmla="*/ 13 h 16"/>
                <a:gd name="T30" fmla="*/ 7 w 25"/>
                <a:gd name="T31" fmla="*/ 15 h 16"/>
                <a:gd name="T32" fmla="*/ 7 w 25"/>
                <a:gd name="T33" fmla="*/ 1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 h="16">
                  <a:moveTo>
                    <a:pt x="7" y="15"/>
                  </a:moveTo>
                  <a:cubicBezTo>
                    <a:pt x="6" y="14"/>
                    <a:pt x="4" y="14"/>
                    <a:pt x="3" y="13"/>
                  </a:cubicBezTo>
                  <a:cubicBezTo>
                    <a:pt x="2" y="12"/>
                    <a:pt x="4" y="12"/>
                    <a:pt x="4" y="12"/>
                  </a:cubicBezTo>
                  <a:cubicBezTo>
                    <a:pt x="4" y="12"/>
                    <a:pt x="0" y="13"/>
                    <a:pt x="0" y="12"/>
                  </a:cubicBezTo>
                  <a:cubicBezTo>
                    <a:pt x="0" y="10"/>
                    <a:pt x="3" y="11"/>
                    <a:pt x="3" y="11"/>
                  </a:cubicBezTo>
                  <a:cubicBezTo>
                    <a:pt x="3" y="10"/>
                    <a:pt x="2" y="10"/>
                    <a:pt x="2" y="10"/>
                  </a:cubicBezTo>
                  <a:cubicBezTo>
                    <a:pt x="2" y="10"/>
                    <a:pt x="7" y="7"/>
                    <a:pt x="6" y="6"/>
                  </a:cubicBezTo>
                  <a:cubicBezTo>
                    <a:pt x="6" y="6"/>
                    <a:pt x="5" y="6"/>
                    <a:pt x="5" y="6"/>
                  </a:cubicBezTo>
                  <a:cubicBezTo>
                    <a:pt x="6" y="4"/>
                    <a:pt x="9" y="4"/>
                    <a:pt x="11" y="3"/>
                  </a:cubicBezTo>
                  <a:cubicBezTo>
                    <a:pt x="13" y="2"/>
                    <a:pt x="16" y="1"/>
                    <a:pt x="18" y="0"/>
                  </a:cubicBezTo>
                  <a:cubicBezTo>
                    <a:pt x="18" y="0"/>
                    <a:pt x="19" y="3"/>
                    <a:pt x="20" y="4"/>
                  </a:cubicBezTo>
                  <a:cubicBezTo>
                    <a:pt x="20" y="4"/>
                    <a:pt x="25" y="6"/>
                    <a:pt x="25" y="7"/>
                  </a:cubicBezTo>
                  <a:cubicBezTo>
                    <a:pt x="25" y="8"/>
                    <a:pt x="20" y="7"/>
                    <a:pt x="21" y="9"/>
                  </a:cubicBezTo>
                  <a:cubicBezTo>
                    <a:pt x="21" y="9"/>
                    <a:pt x="23" y="10"/>
                    <a:pt x="23" y="12"/>
                  </a:cubicBezTo>
                  <a:cubicBezTo>
                    <a:pt x="22" y="12"/>
                    <a:pt x="20" y="12"/>
                    <a:pt x="19" y="13"/>
                  </a:cubicBezTo>
                  <a:cubicBezTo>
                    <a:pt x="16" y="14"/>
                    <a:pt x="10" y="16"/>
                    <a:pt x="7" y="15"/>
                  </a:cubicBezTo>
                  <a:cubicBezTo>
                    <a:pt x="6" y="14"/>
                    <a:pt x="9" y="16"/>
                    <a:pt x="7" y="15"/>
                  </a:cubicBezTo>
                  <a:close/>
                </a:path>
              </a:pathLst>
            </a:custGeom>
            <a:solidFill>
              <a:schemeClr val="bg2"/>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439" name="Freeform 411">
              <a:extLst>
                <a:ext uri="{FF2B5EF4-FFF2-40B4-BE49-F238E27FC236}">
                  <a16:creationId xmlns:a16="http://schemas.microsoft.com/office/drawing/2014/main" id="{E683DEBB-13D4-D665-FF28-73F0F76F0809}"/>
                </a:ext>
              </a:extLst>
            </p:cNvPr>
            <p:cNvSpPr>
              <a:spLocks/>
            </p:cNvSpPr>
            <p:nvPr/>
          </p:nvSpPr>
          <p:spPr bwMode="auto">
            <a:xfrm>
              <a:off x="10436296" y="2286702"/>
              <a:ext cx="99261" cy="34067"/>
            </a:xfrm>
            <a:custGeom>
              <a:avLst/>
              <a:gdLst>
                <a:gd name="T0" fmla="*/ 5 w 25"/>
                <a:gd name="T1" fmla="*/ 3 h 8"/>
                <a:gd name="T2" fmla="*/ 3 w 25"/>
                <a:gd name="T3" fmla="*/ 1 h 8"/>
                <a:gd name="T4" fmla="*/ 1 w 25"/>
                <a:gd name="T5" fmla="*/ 2 h 8"/>
                <a:gd name="T6" fmla="*/ 2 w 25"/>
                <a:gd name="T7" fmla="*/ 4 h 8"/>
                <a:gd name="T8" fmla="*/ 5 w 25"/>
                <a:gd name="T9" fmla="*/ 6 h 8"/>
                <a:gd name="T10" fmla="*/ 16 w 25"/>
                <a:gd name="T11" fmla="*/ 8 h 8"/>
                <a:gd name="T12" fmla="*/ 24 w 25"/>
                <a:gd name="T13" fmla="*/ 5 h 8"/>
                <a:gd name="T14" fmla="*/ 23 w 25"/>
                <a:gd name="T15" fmla="*/ 6 h 8"/>
                <a:gd name="T16" fmla="*/ 20 w 25"/>
                <a:gd name="T17" fmla="*/ 4 h 8"/>
                <a:gd name="T18" fmla="*/ 15 w 25"/>
                <a:gd name="T19" fmla="*/ 4 h 8"/>
                <a:gd name="T20" fmla="*/ 10 w 25"/>
                <a:gd name="T21" fmla="*/ 2 h 8"/>
                <a:gd name="T22" fmla="*/ 5 w 25"/>
                <a:gd name="T23" fmla="*/ 3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 h="8">
                  <a:moveTo>
                    <a:pt x="5" y="3"/>
                  </a:moveTo>
                  <a:cubicBezTo>
                    <a:pt x="4" y="3"/>
                    <a:pt x="4" y="1"/>
                    <a:pt x="3" y="1"/>
                  </a:cubicBezTo>
                  <a:cubicBezTo>
                    <a:pt x="3" y="0"/>
                    <a:pt x="1" y="2"/>
                    <a:pt x="1" y="2"/>
                  </a:cubicBezTo>
                  <a:cubicBezTo>
                    <a:pt x="0" y="4"/>
                    <a:pt x="1" y="4"/>
                    <a:pt x="2" y="4"/>
                  </a:cubicBezTo>
                  <a:cubicBezTo>
                    <a:pt x="3" y="4"/>
                    <a:pt x="4" y="6"/>
                    <a:pt x="5" y="6"/>
                  </a:cubicBezTo>
                  <a:cubicBezTo>
                    <a:pt x="9" y="7"/>
                    <a:pt x="12" y="8"/>
                    <a:pt x="16" y="8"/>
                  </a:cubicBezTo>
                  <a:cubicBezTo>
                    <a:pt x="17" y="8"/>
                    <a:pt x="25" y="7"/>
                    <a:pt x="24" y="5"/>
                  </a:cubicBezTo>
                  <a:cubicBezTo>
                    <a:pt x="23" y="5"/>
                    <a:pt x="23" y="6"/>
                    <a:pt x="23" y="6"/>
                  </a:cubicBezTo>
                  <a:cubicBezTo>
                    <a:pt x="22" y="6"/>
                    <a:pt x="21" y="5"/>
                    <a:pt x="20" y="4"/>
                  </a:cubicBezTo>
                  <a:cubicBezTo>
                    <a:pt x="19" y="4"/>
                    <a:pt x="17" y="3"/>
                    <a:pt x="15" y="4"/>
                  </a:cubicBezTo>
                  <a:cubicBezTo>
                    <a:pt x="14" y="4"/>
                    <a:pt x="12" y="2"/>
                    <a:pt x="10" y="2"/>
                  </a:cubicBezTo>
                  <a:cubicBezTo>
                    <a:pt x="8" y="2"/>
                    <a:pt x="7" y="3"/>
                    <a:pt x="5" y="3"/>
                  </a:cubicBezTo>
                  <a:close/>
                </a:path>
              </a:pathLst>
            </a:custGeom>
            <a:solidFill>
              <a:schemeClr val="bg2"/>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440" name="Freeform 412">
              <a:extLst>
                <a:ext uri="{FF2B5EF4-FFF2-40B4-BE49-F238E27FC236}">
                  <a16:creationId xmlns:a16="http://schemas.microsoft.com/office/drawing/2014/main" id="{1E9A78E2-CB15-FA60-C58D-5099B4DDB0AF}"/>
                </a:ext>
              </a:extLst>
            </p:cNvPr>
            <p:cNvSpPr>
              <a:spLocks/>
            </p:cNvSpPr>
            <p:nvPr/>
          </p:nvSpPr>
          <p:spPr bwMode="auto">
            <a:xfrm>
              <a:off x="10310206" y="2353417"/>
              <a:ext cx="83166" cy="34067"/>
            </a:xfrm>
            <a:custGeom>
              <a:avLst/>
              <a:gdLst>
                <a:gd name="T0" fmla="*/ 2 w 21"/>
                <a:gd name="T1" fmla="*/ 6 h 8"/>
                <a:gd name="T2" fmla="*/ 8 w 21"/>
                <a:gd name="T3" fmla="*/ 6 h 8"/>
                <a:gd name="T4" fmla="*/ 14 w 21"/>
                <a:gd name="T5" fmla="*/ 8 h 8"/>
                <a:gd name="T6" fmla="*/ 19 w 21"/>
                <a:gd name="T7" fmla="*/ 7 h 8"/>
                <a:gd name="T8" fmla="*/ 17 w 21"/>
                <a:gd name="T9" fmla="*/ 4 h 8"/>
                <a:gd name="T10" fmla="*/ 7 w 21"/>
                <a:gd name="T11" fmla="*/ 2 h 8"/>
                <a:gd name="T12" fmla="*/ 4 w 21"/>
                <a:gd name="T13" fmla="*/ 5 h 8"/>
                <a:gd name="T14" fmla="*/ 2 w 21"/>
                <a:gd name="T15" fmla="*/ 6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8">
                  <a:moveTo>
                    <a:pt x="2" y="6"/>
                  </a:moveTo>
                  <a:cubicBezTo>
                    <a:pt x="5" y="6"/>
                    <a:pt x="6" y="6"/>
                    <a:pt x="8" y="6"/>
                  </a:cubicBezTo>
                  <a:cubicBezTo>
                    <a:pt x="10" y="7"/>
                    <a:pt x="12" y="7"/>
                    <a:pt x="14" y="8"/>
                  </a:cubicBezTo>
                  <a:cubicBezTo>
                    <a:pt x="16" y="8"/>
                    <a:pt x="18" y="8"/>
                    <a:pt x="19" y="7"/>
                  </a:cubicBezTo>
                  <a:cubicBezTo>
                    <a:pt x="21" y="6"/>
                    <a:pt x="18" y="5"/>
                    <a:pt x="17" y="4"/>
                  </a:cubicBezTo>
                  <a:cubicBezTo>
                    <a:pt x="14" y="2"/>
                    <a:pt x="11" y="0"/>
                    <a:pt x="7" y="2"/>
                  </a:cubicBezTo>
                  <a:cubicBezTo>
                    <a:pt x="5" y="3"/>
                    <a:pt x="5" y="4"/>
                    <a:pt x="4" y="5"/>
                  </a:cubicBezTo>
                  <a:cubicBezTo>
                    <a:pt x="3" y="5"/>
                    <a:pt x="0" y="6"/>
                    <a:pt x="2" y="6"/>
                  </a:cubicBezTo>
                  <a:close/>
                </a:path>
              </a:pathLst>
            </a:custGeom>
            <a:solidFill>
              <a:schemeClr val="bg2"/>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441" name="Freeform 413">
              <a:extLst>
                <a:ext uri="{FF2B5EF4-FFF2-40B4-BE49-F238E27FC236}">
                  <a16:creationId xmlns:a16="http://schemas.microsoft.com/office/drawing/2014/main" id="{C3771F46-57B9-E47F-1279-1B54701128B7}"/>
                </a:ext>
              </a:extLst>
            </p:cNvPr>
            <p:cNvSpPr>
              <a:spLocks/>
            </p:cNvSpPr>
            <p:nvPr/>
          </p:nvSpPr>
          <p:spPr bwMode="auto">
            <a:xfrm>
              <a:off x="10314231" y="2337804"/>
              <a:ext cx="32193" cy="19873"/>
            </a:xfrm>
            <a:custGeom>
              <a:avLst/>
              <a:gdLst>
                <a:gd name="T0" fmla="*/ 3 w 8"/>
                <a:gd name="T1" fmla="*/ 5 h 5"/>
                <a:gd name="T2" fmla="*/ 4 w 8"/>
                <a:gd name="T3" fmla="*/ 1 h 5"/>
                <a:gd name="T4" fmla="*/ 3 w 8"/>
                <a:gd name="T5" fmla="*/ 5 h 5"/>
                <a:gd name="T6" fmla="*/ 3 w 8"/>
                <a:gd name="T7" fmla="*/ 5 h 5"/>
              </a:gdLst>
              <a:ahLst/>
              <a:cxnLst>
                <a:cxn ang="0">
                  <a:pos x="T0" y="T1"/>
                </a:cxn>
                <a:cxn ang="0">
                  <a:pos x="T2" y="T3"/>
                </a:cxn>
                <a:cxn ang="0">
                  <a:pos x="T4" y="T5"/>
                </a:cxn>
                <a:cxn ang="0">
                  <a:pos x="T6" y="T7"/>
                </a:cxn>
              </a:cxnLst>
              <a:rect l="0" t="0" r="r" b="b"/>
              <a:pathLst>
                <a:path w="8" h="5">
                  <a:moveTo>
                    <a:pt x="3" y="5"/>
                  </a:moveTo>
                  <a:cubicBezTo>
                    <a:pt x="0" y="5"/>
                    <a:pt x="1" y="0"/>
                    <a:pt x="4" y="1"/>
                  </a:cubicBezTo>
                  <a:cubicBezTo>
                    <a:pt x="8" y="2"/>
                    <a:pt x="6" y="4"/>
                    <a:pt x="3" y="5"/>
                  </a:cubicBezTo>
                  <a:cubicBezTo>
                    <a:pt x="1" y="5"/>
                    <a:pt x="5" y="5"/>
                    <a:pt x="3" y="5"/>
                  </a:cubicBezTo>
                  <a:close/>
                </a:path>
              </a:pathLst>
            </a:custGeom>
            <a:solidFill>
              <a:schemeClr val="bg2"/>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442" name="Freeform 414">
              <a:extLst>
                <a:ext uri="{FF2B5EF4-FFF2-40B4-BE49-F238E27FC236}">
                  <a16:creationId xmlns:a16="http://schemas.microsoft.com/office/drawing/2014/main" id="{6E0C60AC-1B1F-9C06-6B3A-4E35EEF280AA}"/>
                </a:ext>
              </a:extLst>
            </p:cNvPr>
            <p:cNvSpPr>
              <a:spLocks/>
            </p:cNvSpPr>
            <p:nvPr/>
          </p:nvSpPr>
          <p:spPr bwMode="auto">
            <a:xfrm>
              <a:off x="10228382" y="2278186"/>
              <a:ext cx="12072" cy="21293"/>
            </a:xfrm>
            <a:custGeom>
              <a:avLst/>
              <a:gdLst>
                <a:gd name="T0" fmla="*/ 1 w 3"/>
                <a:gd name="T1" fmla="*/ 3 h 5"/>
                <a:gd name="T2" fmla="*/ 3 w 3"/>
                <a:gd name="T3" fmla="*/ 1 h 5"/>
                <a:gd name="T4" fmla="*/ 1 w 3"/>
                <a:gd name="T5" fmla="*/ 5 h 5"/>
                <a:gd name="T6" fmla="*/ 1 w 3"/>
                <a:gd name="T7" fmla="*/ 3 h 5"/>
                <a:gd name="T8" fmla="*/ 1 w 3"/>
                <a:gd name="T9" fmla="*/ 3 h 5"/>
              </a:gdLst>
              <a:ahLst/>
              <a:cxnLst>
                <a:cxn ang="0">
                  <a:pos x="T0" y="T1"/>
                </a:cxn>
                <a:cxn ang="0">
                  <a:pos x="T2" y="T3"/>
                </a:cxn>
                <a:cxn ang="0">
                  <a:pos x="T4" y="T5"/>
                </a:cxn>
                <a:cxn ang="0">
                  <a:pos x="T6" y="T7"/>
                </a:cxn>
                <a:cxn ang="0">
                  <a:pos x="T8" y="T9"/>
                </a:cxn>
              </a:cxnLst>
              <a:rect l="0" t="0" r="r" b="b"/>
              <a:pathLst>
                <a:path w="3" h="5">
                  <a:moveTo>
                    <a:pt x="1" y="3"/>
                  </a:moveTo>
                  <a:cubicBezTo>
                    <a:pt x="0" y="2"/>
                    <a:pt x="2" y="0"/>
                    <a:pt x="3" y="1"/>
                  </a:cubicBezTo>
                  <a:cubicBezTo>
                    <a:pt x="3" y="2"/>
                    <a:pt x="2" y="5"/>
                    <a:pt x="1" y="5"/>
                  </a:cubicBezTo>
                  <a:cubicBezTo>
                    <a:pt x="1" y="5"/>
                    <a:pt x="1" y="3"/>
                    <a:pt x="1" y="3"/>
                  </a:cubicBezTo>
                  <a:cubicBezTo>
                    <a:pt x="0" y="2"/>
                    <a:pt x="1" y="3"/>
                    <a:pt x="1" y="3"/>
                  </a:cubicBezTo>
                  <a:close/>
                </a:path>
              </a:pathLst>
            </a:custGeom>
            <a:solidFill>
              <a:schemeClr val="bg2"/>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443" name="Freeform 415">
              <a:extLst>
                <a:ext uri="{FF2B5EF4-FFF2-40B4-BE49-F238E27FC236}">
                  <a16:creationId xmlns:a16="http://schemas.microsoft.com/office/drawing/2014/main" id="{5BDFE596-21A2-3036-F4F7-BF3EA655C693}"/>
                </a:ext>
              </a:extLst>
            </p:cNvPr>
            <p:cNvSpPr>
              <a:spLocks/>
            </p:cNvSpPr>
            <p:nvPr/>
          </p:nvSpPr>
          <p:spPr bwMode="auto">
            <a:xfrm>
              <a:off x="10228382" y="2340642"/>
              <a:ext cx="16097" cy="21293"/>
            </a:xfrm>
            <a:custGeom>
              <a:avLst/>
              <a:gdLst>
                <a:gd name="T0" fmla="*/ 4 w 4"/>
                <a:gd name="T1" fmla="*/ 4 h 5"/>
                <a:gd name="T2" fmla="*/ 0 w 4"/>
                <a:gd name="T3" fmla="*/ 1 h 5"/>
                <a:gd name="T4" fmla="*/ 4 w 4"/>
                <a:gd name="T5" fmla="*/ 4 h 5"/>
              </a:gdLst>
              <a:ahLst/>
              <a:cxnLst>
                <a:cxn ang="0">
                  <a:pos x="T0" y="T1"/>
                </a:cxn>
                <a:cxn ang="0">
                  <a:pos x="T2" y="T3"/>
                </a:cxn>
                <a:cxn ang="0">
                  <a:pos x="T4" y="T5"/>
                </a:cxn>
              </a:cxnLst>
              <a:rect l="0" t="0" r="r" b="b"/>
              <a:pathLst>
                <a:path w="4" h="5">
                  <a:moveTo>
                    <a:pt x="4" y="4"/>
                  </a:moveTo>
                  <a:cubicBezTo>
                    <a:pt x="4" y="3"/>
                    <a:pt x="1" y="0"/>
                    <a:pt x="0" y="1"/>
                  </a:cubicBezTo>
                  <a:cubicBezTo>
                    <a:pt x="0" y="1"/>
                    <a:pt x="3" y="5"/>
                    <a:pt x="4" y="4"/>
                  </a:cubicBezTo>
                  <a:close/>
                </a:path>
              </a:pathLst>
            </a:custGeom>
            <a:solidFill>
              <a:schemeClr val="bg2"/>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444" name="Freeform 416">
              <a:extLst>
                <a:ext uri="{FF2B5EF4-FFF2-40B4-BE49-F238E27FC236}">
                  <a16:creationId xmlns:a16="http://schemas.microsoft.com/office/drawing/2014/main" id="{65A895D0-A02C-91A8-E3F0-7E37F091ADF5}"/>
                </a:ext>
              </a:extLst>
            </p:cNvPr>
            <p:cNvSpPr>
              <a:spLocks/>
            </p:cNvSpPr>
            <p:nvPr/>
          </p:nvSpPr>
          <p:spPr bwMode="auto">
            <a:xfrm>
              <a:off x="10255209" y="2262572"/>
              <a:ext cx="166331" cy="66715"/>
            </a:xfrm>
            <a:custGeom>
              <a:avLst/>
              <a:gdLst>
                <a:gd name="T0" fmla="*/ 34 w 42"/>
                <a:gd name="T1" fmla="*/ 4 h 16"/>
                <a:gd name="T2" fmla="*/ 29 w 42"/>
                <a:gd name="T3" fmla="*/ 3 h 16"/>
                <a:gd name="T4" fmla="*/ 23 w 42"/>
                <a:gd name="T5" fmla="*/ 0 h 16"/>
                <a:gd name="T6" fmla="*/ 22 w 42"/>
                <a:gd name="T7" fmla="*/ 2 h 16"/>
                <a:gd name="T8" fmla="*/ 20 w 42"/>
                <a:gd name="T9" fmla="*/ 6 h 16"/>
                <a:gd name="T10" fmla="*/ 11 w 42"/>
                <a:gd name="T11" fmla="*/ 1 h 16"/>
                <a:gd name="T12" fmla="*/ 4 w 42"/>
                <a:gd name="T13" fmla="*/ 3 h 16"/>
                <a:gd name="T14" fmla="*/ 2 w 42"/>
                <a:gd name="T15" fmla="*/ 6 h 16"/>
                <a:gd name="T16" fmla="*/ 1 w 42"/>
                <a:gd name="T17" fmla="*/ 10 h 16"/>
                <a:gd name="T18" fmla="*/ 9 w 42"/>
                <a:gd name="T19" fmla="*/ 14 h 16"/>
                <a:gd name="T20" fmla="*/ 13 w 42"/>
                <a:gd name="T21" fmla="*/ 15 h 16"/>
                <a:gd name="T22" fmla="*/ 15 w 42"/>
                <a:gd name="T23" fmla="*/ 13 h 16"/>
                <a:gd name="T24" fmla="*/ 16 w 42"/>
                <a:gd name="T25" fmla="*/ 14 h 16"/>
                <a:gd name="T26" fmla="*/ 18 w 42"/>
                <a:gd name="T27" fmla="*/ 14 h 16"/>
                <a:gd name="T28" fmla="*/ 25 w 42"/>
                <a:gd name="T29" fmla="*/ 12 h 16"/>
                <a:gd name="T30" fmla="*/ 28 w 42"/>
                <a:gd name="T31" fmla="*/ 14 h 16"/>
                <a:gd name="T32" fmla="*/ 34 w 42"/>
                <a:gd name="T33" fmla="*/ 13 h 16"/>
                <a:gd name="T34" fmla="*/ 33 w 42"/>
                <a:gd name="T35" fmla="*/ 12 h 16"/>
                <a:gd name="T36" fmla="*/ 37 w 42"/>
                <a:gd name="T37" fmla="*/ 12 h 16"/>
                <a:gd name="T38" fmla="*/ 39 w 42"/>
                <a:gd name="T39" fmla="*/ 11 h 16"/>
                <a:gd name="T40" fmla="*/ 40 w 42"/>
                <a:gd name="T41" fmla="*/ 9 h 16"/>
                <a:gd name="T42" fmla="*/ 39 w 42"/>
                <a:gd name="T43" fmla="*/ 9 h 16"/>
                <a:gd name="T44" fmla="*/ 42 w 42"/>
                <a:gd name="T45" fmla="*/ 6 h 16"/>
                <a:gd name="T46" fmla="*/ 34 w 42"/>
                <a:gd name="T47" fmla="*/ 4 h 16"/>
                <a:gd name="T48" fmla="*/ 34 w 42"/>
                <a:gd name="T49"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 h="16">
                  <a:moveTo>
                    <a:pt x="34" y="4"/>
                  </a:moveTo>
                  <a:cubicBezTo>
                    <a:pt x="32" y="3"/>
                    <a:pt x="31" y="4"/>
                    <a:pt x="29" y="3"/>
                  </a:cubicBezTo>
                  <a:cubicBezTo>
                    <a:pt x="29" y="3"/>
                    <a:pt x="24" y="0"/>
                    <a:pt x="23" y="0"/>
                  </a:cubicBezTo>
                  <a:cubicBezTo>
                    <a:pt x="23" y="0"/>
                    <a:pt x="24" y="1"/>
                    <a:pt x="22" y="2"/>
                  </a:cubicBezTo>
                  <a:cubicBezTo>
                    <a:pt x="20" y="2"/>
                    <a:pt x="22" y="5"/>
                    <a:pt x="20" y="6"/>
                  </a:cubicBezTo>
                  <a:cubicBezTo>
                    <a:pt x="19" y="6"/>
                    <a:pt x="12" y="1"/>
                    <a:pt x="11" y="1"/>
                  </a:cubicBezTo>
                  <a:cubicBezTo>
                    <a:pt x="9" y="0"/>
                    <a:pt x="4" y="1"/>
                    <a:pt x="4" y="3"/>
                  </a:cubicBezTo>
                  <a:cubicBezTo>
                    <a:pt x="4" y="5"/>
                    <a:pt x="0" y="4"/>
                    <a:pt x="2" y="6"/>
                  </a:cubicBezTo>
                  <a:cubicBezTo>
                    <a:pt x="3" y="7"/>
                    <a:pt x="0" y="9"/>
                    <a:pt x="1" y="10"/>
                  </a:cubicBezTo>
                  <a:cubicBezTo>
                    <a:pt x="3" y="12"/>
                    <a:pt x="6" y="13"/>
                    <a:pt x="9" y="14"/>
                  </a:cubicBezTo>
                  <a:cubicBezTo>
                    <a:pt x="10" y="15"/>
                    <a:pt x="12" y="16"/>
                    <a:pt x="13" y="15"/>
                  </a:cubicBezTo>
                  <a:cubicBezTo>
                    <a:pt x="14" y="15"/>
                    <a:pt x="14" y="12"/>
                    <a:pt x="15" y="13"/>
                  </a:cubicBezTo>
                  <a:cubicBezTo>
                    <a:pt x="15" y="13"/>
                    <a:pt x="15" y="14"/>
                    <a:pt x="16" y="14"/>
                  </a:cubicBezTo>
                  <a:cubicBezTo>
                    <a:pt x="17" y="14"/>
                    <a:pt x="18" y="14"/>
                    <a:pt x="18" y="14"/>
                  </a:cubicBezTo>
                  <a:cubicBezTo>
                    <a:pt x="20" y="13"/>
                    <a:pt x="22" y="13"/>
                    <a:pt x="25" y="12"/>
                  </a:cubicBezTo>
                  <a:cubicBezTo>
                    <a:pt x="27" y="12"/>
                    <a:pt x="27" y="14"/>
                    <a:pt x="28" y="14"/>
                  </a:cubicBezTo>
                  <a:cubicBezTo>
                    <a:pt x="29" y="14"/>
                    <a:pt x="34" y="13"/>
                    <a:pt x="34" y="13"/>
                  </a:cubicBezTo>
                  <a:cubicBezTo>
                    <a:pt x="34" y="13"/>
                    <a:pt x="33" y="12"/>
                    <a:pt x="33" y="12"/>
                  </a:cubicBezTo>
                  <a:cubicBezTo>
                    <a:pt x="33" y="11"/>
                    <a:pt x="36" y="12"/>
                    <a:pt x="37" y="12"/>
                  </a:cubicBezTo>
                  <a:cubicBezTo>
                    <a:pt x="37" y="12"/>
                    <a:pt x="39" y="12"/>
                    <a:pt x="39" y="11"/>
                  </a:cubicBezTo>
                  <a:cubicBezTo>
                    <a:pt x="39" y="10"/>
                    <a:pt x="40" y="9"/>
                    <a:pt x="40" y="9"/>
                  </a:cubicBezTo>
                  <a:cubicBezTo>
                    <a:pt x="40" y="9"/>
                    <a:pt x="40" y="9"/>
                    <a:pt x="39" y="9"/>
                  </a:cubicBezTo>
                  <a:cubicBezTo>
                    <a:pt x="39" y="8"/>
                    <a:pt x="42" y="7"/>
                    <a:pt x="42" y="6"/>
                  </a:cubicBezTo>
                  <a:cubicBezTo>
                    <a:pt x="41" y="5"/>
                    <a:pt x="36" y="4"/>
                    <a:pt x="34" y="4"/>
                  </a:cubicBezTo>
                  <a:cubicBezTo>
                    <a:pt x="32" y="3"/>
                    <a:pt x="36" y="4"/>
                    <a:pt x="34" y="4"/>
                  </a:cubicBezTo>
                  <a:close/>
                </a:path>
              </a:pathLst>
            </a:custGeom>
            <a:solidFill>
              <a:schemeClr val="bg2"/>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445" name="Freeform 417">
              <a:extLst>
                <a:ext uri="{FF2B5EF4-FFF2-40B4-BE49-F238E27FC236}">
                  <a16:creationId xmlns:a16="http://schemas.microsoft.com/office/drawing/2014/main" id="{54A95AF9-740E-9852-E33F-F1668AFFB6D7}"/>
                </a:ext>
              </a:extLst>
            </p:cNvPr>
            <p:cNvSpPr>
              <a:spLocks/>
            </p:cNvSpPr>
            <p:nvPr/>
          </p:nvSpPr>
          <p:spPr bwMode="auto">
            <a:xfrm>
              <a:off x="10350448" y="2282445"/>
              <a:ext cx="30852" cy="34067"/>
            </a:xfrm>
            <a:custGeom>
              <a:avLst/>
              <a:gdLst>
                <a:gd name="T0" fmla="*/ 7 w 8"/>
                <a:gd name="T1" fmla="*/ 6 h 8"/>
                <a:gd name="T2" fmla="*/ 4 w 8"/>
                <a:gd name="T3" fmla="*/ 0 h 8"/>
                <a:gd name="T4" fmla="*/ 6 w 8"/>
                <a:gd name="T5" fmla="*/ 2 h 8"/>
                <a:gd name="T6" fmla="*/ 7 w 8"/>
                <a:gd name="T7" fmla="*/ 6 h 8"/>
                <a:gd name="T8" fmla="*/ 7 w 8"/>
                <a:gd name="T9" fmla="*/ 6 h 8"/>
              </a:gdLst>
              <a:ahLst/>
              <a:cxnLst>
                <a:cxn ang="0">
                  <a:pos x="T0" y="T1"/>
                </a:cxn>
                <a:cxn ang="0">
                  <a:pos x="T2" y="T3"/>
                </a:cxn>
                <a:cxn ang="0">
                  <a:pos x="T4" y="T5"/>
                </a:cxn>
                <a:cxn ang="0">
                  <a:pos x="T6" y="T7"/>
                </a:cxn>
                <a:cxn ang="0">
                  <a:pos x="T8" y="T9"/>
                </a:cxn>
              </a:cxnLst>
              <a:rect l="0" t="0" r="r" b="b"/>
              <a:pathLst>
                <a:path w="8" h="8">
                  <a:moveTo>
                    <a:pt x="7" y="6"/>
                  </a:moveTo>
                  <a:cubicBezTo>
                    <a:pt x="6" y="7"/>
                    <a:pt x="0" y="1"/>
                    <a:pt x="4" y="0"/>
                  </a:cubicBezTo>
                  <a:cubicBezTo>
                    <a:pt x="5" y="0"/>
                    <a:pt x="8" y="0"/>
                    <a:pt x="6" y="2"/>
                  </a:cubicBezTo>
                  <a:cubicBezTo>
                    <a:pt x="3" y="4"/>
                    <a:pt x="7" y="4"/>
                    <a:pt x="7" y="6"/>
                  </a:cubicBezTo>
                  <a:cubicBezTo>
                    <a:pt x="6" y="8"/>
                    <a:pt x="7" y="5"/>
                    <a:pt x="7" y="6"/>
                  </a:cubicBezTo>
                  <a:close/>
                </a:path>
              </a:pathLst>
            </a:custGeom>
            <a:solidFill>
              <a:schemeClr val="bg2"/>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446" name="Freeform 418">
              <a:extLst>
                <a:ext uri="{FF2B5EF4-FFF2-40B4-BE49-F238E27FC236}">
                  <a16:creationId xmlns:a16="http://schemas.microsoft.com/office/drawing/2014/main" id="{4EA10D72-C91D-66D5-1B6B-4C9B7D1632D8}"/>
                </a:ext>
              </a:extLst>
            </p:cNvPr>
            <p:cNvSpPr>
              <a:spLocks/>
            </p:cNvSpPr>
            <p:nvPr/>
          </p:nvSpPr>
          <p:spPr bwMode="auto">
            <a:xfrm>
              <a:off x="10865536" y="2508139"/>
              <a:ext cx="42923" cy="25550"/>
            </a:xfrm>
            <a:custGeom>
              <a:avLst/>
              <a:gdLst>
                <a:gd name="T0" fmla="*/ 3 w 11"/>
                <a:gd name="T1" fmla="*/ 4 h 6"/>
                <a:gd name="T2" fmla="*/ 1 w 11"/>
                <a:gd name="T3" fmla="*/ 1 h 6"/>
                <a:gd name="T4" fmla="*/ 6 w 11"/>
                <a:gd name="T5" fmla="*/ 1 h 6"/>
                <a:gd name="T6" fmla="*/ 3 w 11"/>
                <a:gd name="T7" fmla="*/ 4 h 6"/>
                <a:gd name="T8" fmla="*/ 3 w 11"/>
                <a:gd name="T9" fmla="*/ 4 h 6"/>
              </a:gdLst>
              <a:ahLst/>
              <a:cxnLst>
                <a:cxn ang="0">
                  <a:pos x="T0" y="T1"/>
                </a:cxn>
                <a:cxn ang="0">
                  <a:pos x="T2" y="T3"/>
                </a:cxn>
                <a:cxn ang="0">
                  <a:pos x="T4" y="T5"/>
                </a:cxn>
                <a:cxn ang="0">
                  <a:pos x="T6" y="T7"/>
                </a:cxn>
                <a:cxn ang="0">
                  <a:pos x="T8" y="T9"/>
                </a:cxn>
              </a:cxnLst>
              <a:rect l="0" t="0" r="r" b="b"/>
              <a:pathLst>
                <a:path w="11" h="6">
                  <a:moveTo>
                    <a:pt x="3" y="4"/>
                  </a:moveTo>
                  <a:cubicBezTo>
                    <a:pt x="1" y="3"/>
                    <a:pt x="0" y="3"/>
                    <a:pt x="1" y="1"/>
                  </a:cubicBezTo>
                  <a:cubicBezTo>
                    <a:pt x="2" y="0"/>
                    <a:pt x="4" y="1"/>
                    <a:pt x="6" y="1"/>
                  </a:cubicBezTo>
                  <a:cubicBezTo>
                    <a:pt x="11" y="2"/>
                    <a:pt x="6" y="6"/>
                    <a:pt x="3" y="4"/>
                  </a:cubicBezTo>
                  <a:cubicBezTo>
                    <a:pt x="2" y="3"/>
                    <a:pt x="4" y="5"/>
                    <a:pt x="3" y="4"/>
                  </a:cubicBezTo>
                  <a:close/>
                </a:path>
              </a:pathLst>
            </a:custGeom>
            <a:solidFill>
              <a:schemeClr val="bg2"/>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447" name="Freeform 419">
              <a:extLst>
                <a:ext uri="{FF2B5EF4-FFF2-40B4-BE49-F238E27FC236}">
                  <a16:creationId xmlns:a16="http://schemas.microsoft.com/office/drawing/2014/main" id="{E013285F-23C6-8B36-D80A-5B3536E5B9C9}"/>
                </a:ext>
              </a:extLst>
            </p:cNvPr>
            <p:cNvSpPr>
              <a:spLocks/>
            </p:cNvSpPr>
            <p:nvPr/>
          </p:nvSpPr>
          <p:spPr bwMode="auto">
            <a:xfrm>
              <a:off x="10782370" y="2874364"/>
              <a:ext cx="24144" cy="21293"/>
            </a:xfrm>
            <a:custGeom>
              <a:avLst/>
              <a:gdLst>
                <a:gd name="T0" fmla="*/ 5 w 6"/>
                <a:gd name="T1" fmla="*/ 2 h 5"/>
                <a:gd name="T2" fmla="*/ 5 w 6"/>
                <a:gd name="T3" fmla="*/ 1 h 5"/>
                <a:gd name="T4" fmla="*/ 2 w 6"/>
                <a:gd name="T5" fmla="*/ 1 h 5"/>
                <a:gd name="T6" fmla="*/ 1 w 6"/>
                <a:gd name="T7" fmla="*/ 3 h 5"/>
                <a:gd name="T8" fmla="*/ 0 w 6"/>
                <a:gd name="T9" fmla="*/ 4 h 5"/>
                <a:gd name="T10" fmla="*/ 5 w 6"/>
                <a:gd name="T11" fmla="*/ 2 h 5"/>
                <a:gd name="T12" fmla="*/ 5 w 6"/>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6" h="5">
                  <a:moveTo>
                    <a:pt x="5" y="2"/>
                  </a:moveTo>
                  <a:cubicBezTo>
                    <a:pt x="6" y="2"/>
                    <a:pt x="5" y="1"/>
                    <a:pt x="5" y="1"/>
                  </a:cubicBezTo>
                  <a:cubicBezTo>
                    <a:pt x="4" y="0"/>
                    <a:pt x="3" y="1"/>
                    <a:pt x="2" y="1"/>
                  </a:cubicBezTo>
                  <a:cubicBezTo>
                    <a:pt x="1" y="1"/>
                    <a:pt x="0" y="2"/>
                    <a:pt x="1" y="3"/>
                  </a:cubicBezTo>
                  <a:cubicBezTo>
                    <a:pt x="1" y="3"/>
                    <a:pt x="0" y="5"/>
                    <a:pt x="0" y="4"/>
                  </a:cubicBezTo>
                  <a:cubicBezTo>
                    <a:pt x="0" y="4"/>
                    <a:pt x="5" y="2"/>
                    <a:pt x="5" y="2"/>
                  </a:cubicBezTo>
                  <a:cubicBezTo>
                    <a:pt x="6" y="2"/>
                    <a:pt x="3" y="3"/>
                    <a:pt x="5" y="2"/>
                  </a:cubicBezTo>
                  <a:close/>
                </a:path>
              </a:pathLst>
            </a:custGeom>
            <a:solidFill>
              <a:schemeClr val="bg2"/>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448" name="Freeform 420">
              <a:extLst>
                <a:ext uri="{FF2B5EF4-FFF2-40B4-BE49-F238E27FC236}">
                  <a16:creationId xmlns:a16="http://schemas.microsoft.com/office/drawing/2014/main" id="{FEC70F24-E243-3C50-6184-EFFF6ABBA6F6}"/>
                </a:ext>
              </a:extLst>
            </p:cNvPr>
            <p:cNvSpPr>
              <a:spLocks/>
            </p:cNvSpPr>
            <p:nvPr/>
          </p:nvSpPr>
          <p:spPr bwMode="auto">
            <a:xfrm>
              <a:off x="10259233" y="2996439"/>
              <a:ext cx="20120" cy="11355"/>
            </a:xfrm>
            <a:custGeom>
              <a:avLst/>
              <a:gdLst>
                <a:gd name="T0" fmla="*/ 3 w 5"/>
                <a:gd name="T1" fmla="*/ 3 h 3"/>
                <a:gd name="T2" fmla="*/ 3 w 5"/>
                <a:gd name="T3" fmla="*/ 0 h 3"/>
                <a:gd name="T4" fmla="*/ 3 w 5"/>
                <a:gd name="T5" fmla="*/ 3 h 3"/>
              </a:gdLst>
              <a:ahLst/>
              <a:cxnLst>
                <a:cxn ang="0">
                  <a:pos x="T0" y="T1"/>
                </a:cxn>
                <a:cxn ang="0">
                  <a:pos x="T2" y="T3"/>
                </a:cxn>
                <a:cxn ang="0">
                  <a:pos x="T4" y="T5"/>
                </a:cxn>
              </a:cxnLst>
              <a:rect l="0" t="0" r="r" b="b"/>
              <a:pathLst>
                <a:path w="5" h="3">
                  <a:moveTo>
                    <a:pt x="3" y="3"/>
                  </a:moveTo>
                  <a:cubicBezTo>
                    <a:pt x="1" y="3"/>
                    <a:pt x="0" y="1"/>
                    <a:pt x="3" y="0"/>
                  </a:cubicBezTo>
                  <a:cubicBezTo>
                    <a:pt x="5" y="0"/>
                    <a:pt x="4" y="3"/>
                    <a:pt x="3" y="3"/>
                  </a:cubicBezTo>
                  <a:close/>
                </a:path>
              </a:pathLst>
            </a:custGeom>
            <a:solidFill>
              <a:schemeClr val="bg2"/>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449" name="Freeform 421">
              <a:extLst>
                <a:ext uri="{FF2B5EF4-FFF2-40B4-BE49-F238E27FC236}">
                  <a16:creationId xmlns:a16="http://schemas.microsoft.com/office/drawing/2014/main" id="{9E753B0F-7F3B-EE09-FEF3-CA901D0555E8}"/>
                </a:ext>
              </a:extLst>
            </p:cNvPr>
            <p:cNvSpPr>
              <a:spLocks/>
            </p:cNvSpPr>
            <p:nvPr/>
          </p:nvSpPr>
          <p:spPr bwMode="auto">
            <a:xfrm>
              <a:off x="10613356" y="3121351"/>
              <a:ext cx="20120" cy="19873"/>
            </a:xfrm>
            <a:custGeom>
              <a:avLst/>
              <a:gdLst>
                <a:gd name="T0" fmla="*/ 5 w 5"/>
                <a:gd name="T1" fmla="*/ 1 h 5"/>
                <a:gd name="T2" fmla="*/ 1 w 5"/>
                <a:gd name="T3" fmla="*/ 5 h 5"/>
                <a:gd name="T4" fmla="*/ 4 w 5"/>
                <a:gd name="T5" fmla="*/ 3 h 5"/>
                <a:gd name="T6" fmla="*/ 5 w 5"/>
                <a:gd name="T7" fmla="*/ 1 h 5"/>
              </a:gdLst>
              <a:ahLst/>
              <a:cxnLst>
                <a:cxn ang="0">
                  <a:pos x="T0" y="T1"/>
                </a:cxn>
                <a:cxn ang="0">
                  <a:pos x="T2" y="T3"/>
                </a:cxn>
                <a:cxn ang="0">
                  <a:pos x="T4" y="T5"/>
                </a:cxn>
                <a:cxn ang="0">
                  <a:pos x="T6" y="T7"/>
                </a:cxn>
              </a:cxnLst>
              <a:rect l="0" t="0" r="r" b="b"/>
              <a:pathLst>
                <a:path w="5" h="5">
                  <a:moveTo>
                    <a:pt x="5" y="1"/>
                  </a:moveTo>
                  <a:cubicBezTo>
                    <a:pt x="5" y="1"/>
                    <a:pt x="0" y="5"/>
                    <a:pt x="1" y="5"/>
                  </a:cubicBezTo>
                  <a:cubicBezTo>
                    <a:pt x="2" y="5"/>
                    <a:pt x="4" y="3"/>
                    <a:pt x="4" y="3"/>
                  </a:cubicBezTo>
                  <a:cubicBezTo>
                    <a:pt x="5" y="2"/>
                    <a:pt x="5" y="0"/>
                    <a:pt x="5" y="1"/>
                  </a:cubicBezTo>
                  <a:close/>
                </a:path>
              </a:pathLst>
            </a:custGeom>
            <a:solidFill>
              <a:srgbClr val="F2F2F2"/>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450" name="Freeform 422">
              <a:extLst>
                <a:ext uri="{FF2B5EF4-FFF2-40B4-BE49-F238E27FC236}">
                  <a16:creationId xmlns:a16="http://schemas.microsoft.com/office/drawing/2014/main" id="{5197405E-5DCC-DFBA-6878-EEF8756E6B70}"/>
                </a:ext>
              </a:extLst>
            </p:cNvPr>
            <p:cNvSpPr>
              <a:spLocks/>
            </p:cNvSpPr>
            <p:nvPr/>
          </p:nvSpPr>
          <p:spPr bwMode="auto">
            <a:xfrm>
              <a:off x="10601285" y="3153999"/>
              <a:ext cx="8049" cy="4258"/>
            </a:xfrm>
            <a:custGeom>
              <a:avLst/>
              <a:gdLst>
                <a:gd name="T0" fmla="*/ 1 w 2"/>
                <a:gd name="T1" fmla="*/ 0 h 1"/>
                <a:gd name="T2" fmla="*/ 1 w 2"/>
                <a:gd name="T3" fmla="*/ 1 h 1"/>
                <a:gd name="T4" fmla="*/ 1 w 2"/>
                <a:gd name="T5" fmla="*/ 0 h 1"/>
              </a:gdLst>
              <a:ahLst/>
              <a:cxnLst>
                <a:cxn ang="0">
                  <a:pos x="T0" y="T1"/>
                </a:cxn>
                <a:cxn ang="0">
                  <a:pos x="T2" y="T3"/>
                </a:cxn>
                <a:cxn ang="0">
                  <a:pos x="T4" y="T5"/>
                </a:cxn>
              </a:cxnLst>
              <a:rect l="0" t="0" r="r" b="b"/>
              <a:pathLst>
                <a:path w="2" h="1">
                  <a:moveTo>
                    <a:pt x="1" y="0"/>
                  </a:moveTo>
                  <a:cubicBezTo>
                    <a:pt x="1" y="0"/>
                    <a:pt x="0" y="1"/>
                    <a:pt x="1" y="1"/>
                  </a:cubicBezTo>
                  <a:cubicBezTo>
                    <a:pt x="1" y="1"/>
                    <a:pt x="2" y="0"/>
                    <a:pt x="1" y="0"/>
                  </a:cubicBezTo>
                  <a:close/>
                </a:path>
              </a:pathLst>
            </a:custGeom>
            <a:solidFill>
              <a:schemeClr val="accent5">
                <a:lumMod val="40000"/>
                <a:lumOff val="6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451" name="Freeform 423">
              <a:extLst>
                <a:ext uri="{FF2B5EF4-FFF2-40B4-BE49-F238E27FC236}">
                  <a16:creationId xmlns:a16="http://schemas.microsoft.com/office/drawing/2014/main" id="{272C136D-3594-06F1-B14E-0EDAD6ED635B}"/>
                </a:ext>
              </a:extLst>
            </p:cNvPr>
            <p:cNvSpPr>
              <a:spLocks/>
            </p:cNvSpPr>
            <p:nvPr/>
          </p:nvSpPr>
          <p:spPr bwMode="auto">
            <a:xfrm>
              <a:off x="10546288" y="3220714"/>
              <a:ext cx="12072" cy="4258"/>
            </a:xfrm>
            <a:custGeom>
              <a:avLst/>
              <a:gdLst>
                <a:gd name="T0" fmla="*/ 2 w 3"/>
                <a:gd name="T1" fmla="*/ 0 h 1"/>
                <a:gd name="T2" fmla="*/ 1 w 3"/>
                <a:gd name="T3" fmla="*/ 1 h 1"/>
                <a:gd name="T4" fmla="*/ 2 w 3"/>
                <a:gd name="T5" fmla="*/ 0 h 1"/>
              </a:gdLst>
              <a:ahLst/>
              <a:cxnLst>
                <a:cxn ang="0">
                  <a:pos x="T0" y="T1"/>
                </a:cxn>
                <a:cxn ang="0">
                  <a:pos x="T2" y="T3"/>
                </a:cxn>
                <a:cxn ang="0">
                  <a:pos x="T4" y="T5"/>
                </a:cxn>
              </a:cxnLst>
              <a:rect l="0" t="0" r="r" b="b"/>
              <a:pathLst>
                <a:path w="3" h="1">
                  <a:moveTo>
                    <a:pt x="2" y="0"/>
                  </a:moveTo>
                  <a:cubicBezTo>
                    <a:pt x="2" y="0"/>
                    <a:pt x="0" y="1"/>
                    <a:pt x="1" y="1"/>
                  </a:cubicBezTo>
                  <a:cubicBezTo>
                    <a:pt x="1" y="1"/>
                    <a:pt x="3" y="0"/>
                    <a:pt x="2" y="0"/>
                  </a:cubicBezTo>
                  <a:close/>
                </a:path>
              </a:pathLst>
            </a:custGeom>
            <a:solidFill>
              <a:srgbClr val="F2F2F2"/>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452" name="Freeform 424">
              <a:extLst>
                <a:ext uri="{FF2B5EF4-FFF2-40B4-BE49-F238E27FC236}">
                  <a16:creationId xmlns:a16="http://schemas.microsoft.com/office/drawing/2014/main" id="{75F2395D-0064-6E78-418D-1E9ABBC188F6}"/>
                </a:ext>
              </a:extLst>
            </p:cNvPr>
            <p:cNvSpPr>
              <a:spLocks/>
            </p:cNvSpPr>
            <p:nvPr/>
          </p:nvSpPr>
          <p:spPr bwMode="auto">
            <a:xfrm>
              <a:off x="10499340" y="3242006"/>
              <a:ext cx="28169" cy="17034"/>
            </a:xfrm>
            <a:custGeom>
              <a:avLst/>
              <a:gdLst>
                <a:gd name="T0" fmla="*/ 6 w 7"/>
                <a:gd name="T1" fmla="*/ 0 h 4"/>
                <a:gd name="T2" fmla="*/ 1 w 7"/>
                <a:gd name="T3" fmla="*/ 3 h 4"/>
                <a:gd name="T4" fmla="*/ 6 w 7"/>
                <a:gd name="T5" fmla="*/ 0 h 4"/>
              </a:gdLst>
              <a:ahLst/>
              <a:cxnLst>
                <a:cxn ang="0">
                  <a:pos x="T0" y="T1"/>
                </a:cxn>
                <a:cxn ang="0">
                  <a:pos x="T2" y="T3"/>
                </a:cxn>
                <a:cxn ang="0">
                  <a:pos x="T4" y="T5"/>
                </a:cxn>
              </a:cxnLst>
              <a:rect l="0" t="0" r="r" b="b"/>
              <a:pathLst>
                <a:path w="7" h="4">
                  <a:moveTo>
                    <a:pt x="6" y="0"/>
                  </a:moveTo>
                  <a:cubicBezTo>
                    <a:pt x="5" y="0"/>
                    <a:pt x="0" y="2"/>
                    <a:pt x="1" y="3"/>
                  </a:cubicBezTo>
                  <a:cubicBezTo>
                    <a:pt x="2" y="4"/>
                    <a:pt x="7" y="0"/>
                    <a:pt x="6" y="0"/>
                  </a:cubicBezTo>
                  <a:close/>
                </a:path>
              </a:pathLst>
            </a:custGeom>
            <a:solidFill>
              <a:srgbClr val="F2F2F2"/>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453" name="Freeform 425">
              <a:extLst>
                <a:ext uri="{FF2B5EF4-FFF2-40B4-BE49-F238E27FC236}">
                  <a16:creationId xmlns:a16="http://schemas.microsoft.com/office/drawing/2014/main" id="{31309752-8A83-C175-2418-4B5113CA04D0}"/>
                </a:ext>
              </a:extLst>
            </p:cNvPr>
            <p:cNvSpPr>
              <a:spLocks/>
            </p:cNvSpPr>
            <p:nvPr/>
          </p:nvSpPr>
          <p:spPr bwMode="auto">
            <a:xfrm>
              <a:off x="10468488" y="3259040"/>
              <a:ext cx="22803" cy="15615"/>
            </a:xfrm>
            <a:custGeom>
              <a:avLst/>
              <a:gdLst>
                <a:gd name="T0" fmla="*/ 5 w 6"/>
                <a:gd name="T1" fmla="*/ 0 h 4"/>
                <a:gd name="T2" fmla="*/ 1 w 6"/>
                <a:gd name="T3" fmla="*/ 3 h 4"/>
                <a:gd name="T4" fmla="*/ 5 w 6"/>
                <a:gd name="T5" fmla="*/ 0 h 4"/>
                <a:gd name="T6" fmla="*/ 5 w 6"/>
                <a:gd name="T7" fmla="*/ 0 h 4"/>
              </a:gdLst>
              <a:ahLst/>
              <a:cxnLst>
                <a:cxn ang="0">
                  <a:pos x="T0" y="T1"/>
                </a:cxn>
                <a:cxn ang="0">
                  <a:pos x="T2" y="T3"/>
                </a:cxn>
                <a:cxn ang="0">
                  <a:pos x="T4" y="T5"/>
                </a:cxn>
                <a:cxn ang="0">
                  <a:pos x="T6" y="T7"/>
                </a:cxn>
              </a:cxnLst>
              <a:rect l="0" t="0" r="r" b="b"/>
              <a:pathLst>
                <a:path w="6" h="4">
                  <a:moveTo>
                    <a:pt x="5" y="0"/>
                  </a:moveTo>
                  <a:cubicBezTo>
                    <a:pt x="5" y="0"/>
                    <a:pt x="0" y="2"/>
                    <a:pt x="1" y="3"/>
                  </a:cubicBezTo>
                  <a:cubicBezTo>
                    <a:pt x="2" y="4"/>
                    <a:pt x="5" y="0"/>
                    <a:pt x="5" y="0"/>
                  </a:cubicBezTo>
                  <a:cubicBezTo>
                    <a:pt x="5" y="0"/>
                    <a:pt x="6" y="0"/>
                    <a:pt x="5" y="0"/>
                  </a:cubicBezTo>
                  <a:close/>
                </a:path>
              </a:pathLst>
            </a:custGeom>
            <a:solidFill>
              <a:srgbClr val="F2F2F2"/>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454" name="Freeform 426">
              <a:extLst>
                <a:ext uri="{FF2B5EF4-FFF2-40B4-BE49-F238E27FC236}">
                  <a16:creationId xmlns:a16="http://schemas.microsoft.com/office/drawing/2014/main" id="{7D295916-3950-2258-344B-F2F631FEB8CD}"/>
                </a:ext>
              </a:extLst>
            </p:cNvPr>
            <p:cNvSpPr>
              <a:spLocks/>
            </p:cNvSpPr>
            <p:nvPr/>
          </p:nvSpPr>
          <p:spPr bwMode="auto">
            <a:xfrm>
              <a:off x="10448368" y="3271815"/>
              <a:ext cx="20120" cy="19873"/>
            </a:xfrm>
            <a:custGeom>
              <a:avLst/>
              <a:gdLst>
                <a:gd name="T0" fmla="*/ 4 w 5"/>
                <a:gd name="T1" fmla="*/ 0 h 5"/>
                <a:gd name="T2" fmla="*/ 0 w 5"/>
                <a:gd name="T3" fmla="*/ 4 h 5"/>
                <a:gd name="T4" fmla="*/ 4 w 5"/>
                <a:gd name="T5" fmla="*/ 0 h 5"/>
                <a:gd name="T6" fmla="*/ 4 w 5"/>
                <a:gd name="T7" fmla="*/ 0 h 5"/>
              </a:gdLst>
              <a:ahLst/>
              <a:cxnLst>
                <a:cxn ang="0">
                  <a:pos x="T0" y="T1"/>
                </a:cxn>
                <a:cxn ang="0">
                  <a:pos x="T2" y="T3"/>
                </a:cxn>
                <a:cxn ang="0">
                  <a:pos x="T4" y="T5"/>
                </a:cxn>
                <a:cxn ang="0">
                  <a:pos x="T6" y="T7"/>
                </a:cxn>
              </a:cxnLst>
              <a:rect l="0" t="0" r="r" b="b"/>
              <a:pathLst>
                <a:path w="5" h="5">
                  <a:moveTo>
                    <a:pt x="4" y="0"/>
                  </a:moveTo>
                  <a:cubicBezTo>
                    <a:pt x="4" y="0"/>
                    <a:pt x="0" y="4"/>
                    <a:pt x="0" y="4"/>
                  </a:cubicBezTo>
                  <a:cubicBezTo>
                    <a:pt x="2" y="5"/>
                    <a:pt x="4" y="0"/>
                    <a:pt x="4" y="0"/>
                  </a:cubicBezTo>
                  <a:cubicBezTo>
                    <a:pt x="4" y="0"/>
                    <a:pt x="5" y="0"/>
                    <a:pt x="4" y="0"/>
                  </a:cubicBezTo>
                  <a:close/>
                </a:path>
              </a:pathLst>
            </a:custGeom>
            <a:solidFill>
              <a:srgbClr val="F2F2F2"/>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455" name="Freeform 427">
              <a:extLst>
                <a:ext uri="{FF2B5EF4-FFF2-40B4-BE49-F238E27FC236}">
                  <a16:creationId xmlns:a16="http://schemas.microsoft.com/office/drawing/2014/main" id="{88CBD202-C98E-E9E0-5261-6EBAEE1CE3B6}"/>
                </a:ext>
              </a:extLst>
            </p:cNvPr>
            <p:cNvSpPr>
              <a:spLocks/>
            </p:cNvSpPr>
            <p:nvPr/>
          </p:nvSpPr>
          <p:spPr bwMode="auto">
            <a:xfrm>
              <a:off x="10444343" y="3300204"/>
              <a:ext cx="4024" cy="4258"/>
            </a:xfrm>
            <a:custGeom>
              <a:avLst/>
              <a:gdLst>
                <a:gd name="T0" fmla="*/ 1 w 1"/>
                <a:gd name="T1" fmla="*/ 0 h 1"/>
                <a:gd name="T2" fmla="*/ 1 w 1"/>
                <a:gd name="T3" fmla="*/ 1 h 1"/>
                <a:gd name="T4" fmla="*/ 1 w 1"/>
                <a:gd name="T5" fmla="*/ 0 h 1"/>
              </a:gdLst>
              <a:ahLst/>
              <a:cxnLst>
                <a:cxn ang="0">
                  <a:pos x="T0" y="T1"/>
                </a:cxn>
                <a:cxn ang="0">
                  <a:pos x="T2" y="T3"/>
                </a:cxn>
                <a:cxn ang="0">
                  <a:pos x="T4" y="T5"/>
                </a:cxn>
              </a:cxnLst>
              <a:rect l="0" t="0" r="r" b="b"/>
              <a:pathLst>
                <a:path w="1" h="1">
                  <a:moveTo>
                    <a:pt x="1" y="0"/>
                  </a:moveTo>
                  <a:cubicBezTo>
                    <a:pt x="0" y="0"/>
                    <a:pt x="0" y="1"/>
                    <a:pt x="1" y="1"/>
                  </a:cubicBezTo>
                  <a:cubicBezTo>
                    <a:pt x="1" y="1"/>
                    <a:pt x="1" y="0"/>
                    <a:pt x="1" y="0"/>
                  </a:cubicBezTo>
                  <a:close/>
                </a:path>
              </a:pathLst>
            </a:custGeom>
            <a:solidFill>
              <a:srgbClr val="F2F2F2"/>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456" name="Freeform 428">
              <a:extLst>
                <a:ext uri="{FF2B5EF4-FFF2-40B4-BE49-F238E27FC236}">
                  <a16:creationId xmlns:a16="http://schemas.microsoft.com/office/drawing/2014/main" id="{16ECFE5E-33EE-FC4B-1191-4AD648B17761}"/>
                </a:ext>
              </a:extLst>
            </p:cNvPr>
            <p:cNvSpPr>
              <a:spLocks/>
            </p:cNvSpPr>
            <p:nvPr/>
          </p:nvSpPr>
          <p:spPr bwMode="auto">
            <a:xfrm>
              <a:off x="10424223" y="3283171"/>
              <a:ext cx="20120" cy="17034"/>
            </a:xfrm>
            <a:custGeom>
              <a:avLst/>
              <a:gdLst>
                <a:gd name="T0" fmla="*/ 4 w 5"/>
                <a:gd name="T1" fmla="*/ 1 h 4"/>
                <a:gd name="T2" fmla="*/ 0 w 5"/>
                <a:gd name="T3" fmla="*/ 4 h 4"/>
                <a:gd name="T4" fmla="*/ 4 w 5"/>
                <a:gd name="T5" fmla="*/ 1 h 4"/>
                <a:gd name="T6" fmla="*/ 4 w 5"/>
                <a:gd name="T7" fmla="*/ 1 h 4"/>
              </a:gdLst>
              <a:ahLst/>
              <a:cxnLst>
                <a:cxn ang="0">
                  <a:pos x="T0" y="T1"/>
                </a:cxn>
                <a:cxn ang="0">
                  <a:pos x="T2" y="T3"/>
                </a:cxn>
                <a:cxn ang="0">
                  <a:pos x="T4" y="T5"/>
                </a:cxn>
                <a:cxn ang="0">
                  <a:pos x="T6" y="T7"/>
                </a:cxn>
              </a:cxnLst>
              <a:rect l="0" t="0" r="r" b="b"/>
              <a:pathLst>
                <a:path w="5" h="4">
                  <a:moveTo>
                    <a:pt x="4" y="1"/>
                  </a:moveTo>
                  <a:cubicBezTo>
                    <a:pt x="2" y="2"/>
                    <a:pt x="0" y="3"/>
                    <a:pt x="0" y="4"/>
                  </a:cubicBezTo>
                  <a:cubicBezTo>
                    <a:pt x="0" y="4"/>
                    <a:pt x="4" y="1"/>
                    <a:pt x="4" y="1"/>
                  </a:cubicBezTo>
                  <a:cubicBezTo>
                    <a:pt x="3" y="1"/>
                    <a:pt x="5" y="0"/>
                    <a:pt x="4" y="1"/>
                  </a:cubicBezTo>
                  <a:close/>
                </a:path>
              </a:pathLst>
            </a:custGeom>
            <a:solidFill>
              <a:srgbClr val="F2F2F2"/>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457" name="Freeform 429">
              <a:extLst>
                <a:ext uri="{FF2B5EF4-FFF2-40B4-BE49-F238E27FC236}">
                  <a16:creationId xmlns:a16="http://schemas.microsoft.com/office/drawing/2014/main" id="{C7F3FAA3-A769-8923-9D55-EB4F9621B4A4}"/>
                </a:ext>
              </a:extLst>
            </p:cNvPr>
            <p:cNvSpPr>
              <a:spLocks/>
            </p:cNvSpPr>
            <p:nvPr/>
          </p:nvSpPr>
          <p:spPr bwMode="auto">
            <a:xfrm>
              <a:off x="10279353" y="3437893"/>
              <a:ext cx="8049" cy="12775"/>
            </a:xfrm>
            <a:custGeom>
              <a:avLst/>
              <a:gdLst>
                <a:gd name="T0" fmla="*/ 1 w 2"/>
                <a:gd name="T1" fmla="*/ 0 h 3"/>
                <a:gd name="T2" fmla="*/ 1 w 2"/>
                <a:gd name="T3" fmla="*/ 3 h 3"/>
                <a:gd name="T4" fmla="*/ 1 w 2"/>
                <a:gd name="T5" fmla="*/ 0 h 3"/>
              </a:gdLst>
              <a:ahLst/>
              <a:cxnLst>
                <a:cxn ang="0">
                  <a:pos x="T0" y="T1"/>
                </a:cxn>
                <a:cxn ang="0">
                  <a:pos x="T2" y="T3"/>
                </a:cxn>
                <a:cxn ang="0">
                  <a:pos x="T4" y="T5"/>
                </a:cxn>
              </a:cxnLst>
              <a:rect l="0" t="0" r="r" b="b"/>
              <a:pathLst>
                <a:path w="2" h="3">
                  <a:moveTo>
                    <a:pt x="1" y="0"/>
                  </a:moveTo>
                  <a:cubicBezTo>
                    <a:pt x="1" y="0"/>
                    <a:pt x="0" y="3"/>
                    <a:pt x="1" y="3"/>
                  </a:cubicBezTo>
                  <a:cubicBezTo>
                    <a:pt x="2" y="3"/>
                    <a:pt x="2" y="0"/>
                    <a:pt x="1" y="0"/>
                  </a:cubicBezTo>
                  <a:close/>
                </a:path>
              </a:pathLst>
            </a:custGeom>
            <a:solidFill>
              <a:srgbClr val="D3D3D0"/>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grpSp>
          <p:nvGrpSpPr>
            <p:cNvPr id="458" name="Group 457">
              <a:extLst>
                <a:ext uri="{FF2B5EF4-FFF2-40B4-BE49-F238E27FC236}">
                  <a16:creationId xmlns:a16="http://schemas.microsoft.com/office/drawing/2014/main" id="{0CEB1781-88A7-3C8C-4F85-07780B651DE1}"/>
                </a:ext>
              </a:extLst>
            </p:cNvPr>
            <p:cNvGrpSpPr>
              <a:grpSpLocks/>
            </p:cNvGrpSpPr>
            <p:nvPr/>
          </p:nvGrpSpPr>
          <p:grpSpPr>
            <a:xfrm>
              <a:off x="10134474" y="3259045"/>
              <a:ext cx="293759" cy="295250"/>
              <a:chOff x="5961121" y="2686387"/>
              <a:chExt cx="288233" cy="273757"/>
            </a:xfrm>
            <a:solidFill>
              <a:schemeClr val="accent5">
                <a:lumMod val="40000"/>
                <a:lumOff val="60000"/>
              </a:schemeClr>
            </a:solidFill>
          </p:grpSpPr>
          <p:sp>
            <p:nvSpPr>
              <p:cNvPr id="969" name="Freeform 828">
                <a:extLst>
                  <a:ext uri="{FF2B5EF4-FFF2-40B4-BE49-F238E27FC236}">
                    <a16:creationId xmlns:a16="http://schemas.microsoft.com/office/drawing/2014/main" id="{39E1479B-8E7C-D840-101C-9750693A195C}"/>
                  </a:ext>
                </a:extLst>
              </p:cNvPr>
              <p:cNvSpPr>
                <a:spLocks/>
              </p:cNvSpPr>
              <p:nvPr/>
            </p:nvSpPr>
            <p:spPr bwMode="auto">
              <a:xfrm>
                <a:off x="6130902" y="2686387"/>
                <a:ext cx="118452" cy="100026"/>
              </a:xfrm>
              <a:custGeom>
                <a:avLst/>
                <a:gdLst>
                  <a:gd name="T0" fmla="*/ 28 w 31"/>
                  <a:gd name="T1" fmla="*/ 10 h 26"/>
                  <a:gd name="T2" fmla="*/ 29 w 31"/>
                  <a:gd name="T3" fmla="*/ 7 h 26"/>
                  <a:gd name="T4" fmla="*/ 27 w 31"/>
                  <a:gd name="T5" fmla="*/ 10 h 26"/>
                  <a:gd name="T6" fmla="*/ 20 w 31"/>
                  <a:gd name="T7" fmla="*/ 8 h 26"/>
                  <a:gd name="T8" fmla="*/ 11 w 31"/>
                  <a:gd name="T9" fmla="*/ 1 h 26"/>
                  <a:gd name="T10" fmla="*/ 11 w 31"/>
                  <a:gd name="T11" fmla="*/ 5 h 26"/>
                  <a:gd name="T12" fmla="*/ 9 w 31"/>
                  <a:gd name="T13" fmla="*/ 11 h 26"/>
                  <a:gd name="T14" fmla="*/ 7 w 31"/>
                  <a:gd name="T15" fmla="*/ 14 h 26"/>
                  <a:gd name="T16" fmla="*/ 4 w 31"/>
                  <a:gd name="T17" fmla="*/ 14 h 26"/>
                  <a:gd name="T18" fmla="*/ 5 w 31"/>
                  <a:gd name="T19" fmla="*/ 16 h 26"/>
                  <a:gd name="T20" fmla="*/ 1 w 31"/>
                  <a:gd name="T21" fmla="*/ 18 h 26"/>
                  <a:gd name="T22" fmla="*/ 2 w 31"/>
                  <a:gd name="T23" fmla="*/ 23 h 26"/>
                  <a:gd name="T24" fmla="*/ 4 w 31"/>
                  <a:gd name="T25" fmla="*/ 25 h 26"/>
                  <a:gd name="T26" fmla="*/ 6 w 31"/>
                  <a:gd name="T27" fmla="*/ 23 h 26"/>
                  <a:gd name="T28" fmla="*/ 7 w 31"/>
                  <a:gd name="T29" fmla="*/ 23 h 26"/>
                  <a:gd name="T30" fmla="*/ 4 w 31"/>
                  <a:gd name="T31" fmla="*/ 20 h 26"/>
                  <a:gd name="T32" fmla="*/ 7 w 31"/>
                  <a:gd name="T33" fmla="*/ 19 h 26"/>
                  <a:gd name="T34" fmla="*/ 12 w 31"/>
                  <a:gd name="T35" fmla="*/ 18 h 26"/>
                  <a:gd name="T36" fmla="*/ 17 w 31"/>
                  <a:gd name="T37" fmla="*/ 21 h 26"/>
                  <a:gd name="T38" fmla="*/ 21 w 31"/>
                  <a:gd name="T39" fmla="*/ 16 h 26"/>
                  <a:gd name="T40" fmla="*/ 31 w 31"/>
                  <a:gd name="T41" fmla="*/ 14 h 26"/>
                  <a:gd name="T42" fmla="*/ 29 w 31"/>
                  <a:gd name="T43" fmla="*/ 12 h 26"/>
                  <a:gd name="T44" fmla="*/ 28 w 31"/>
                  <a:gd name="T45" fmla="*/ 10 h 26"/>
                  <a:gd name="T46" fmla="*/ 28 w 31"/>
                  <a:gd name="T47" fmla="*/ 1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1" h="26">
                    <a:moveTo>
                      <a:pt x="28" y="10"/>
                    </a:moveTo>
                    <a:cubicBezTo>
                      <a:pt x="28" y="10"/>
                      <a:pt x="29" y="8"/>
                      <a:pt x="29" y="7"/>
                    </a:cubicBezTo>
                    <a:cubicBezTo>
                      <a:pt x="29" y="8"/>
                      <a:pt x="27" y="10"/>
                      <a:pt x="27" y="10"/>
                    </a:cubicBezTo>
                    <a:cubicBezTo>
                      <a:pt x="25" y="10"/>
                      <a:pt x="21" y="9"/>
                      <a:pt x="20" y="8"/>
                    </a:cubicBezTo>
                    <a:cubicBezTo>
                      <a:pt x="17" y="7"/>
                      <a:pt x="15" y="2"/>
                      <a:pt x="11" y="1"/>
                    </a:cubicBezTo>
                    <a:cubicBezTo>
                      <a:pt x="9" y="0"/>
                      <a:pt x="10" y="4"/>
                      <a:pt x="11" y="5"/>
                    </a:cubicBezTo>
                    <a:cubicBezTo>
                      <a:pt x="11" y="7"/>
                      <a:pt x="10" y="9"/>
                      <a:pt x="9" y="11"/>
                    </a:cubicBezTo>
                    <a:cubicBezTo>
                      <a:pt x="8" y="12"/>
                      <a:pt x="10" y="15"/>
                      <a:pt x="7" y="14"/>
                    </a:cubicBezTo>
                    <a:cubicBezTo>
                      <a:pt x="7" y="14"/>
                      <a:pt x="5" y="13"/>
                      <a:pt x="4" y="14"/>
                    </a:cubicBezTo>
                    <a:cubicBezTo>
                      <a:pt x="4" y="15"/>
                      <a:pt x="5" y="16"/>
                      <a:pt x="5" y="16"/>
                    </a:cubicBezTo>
                    <a:cubicBezTo>
                      <a:pt x="5" y="16"/>
                      <a:pt x="2" y="18"/>
                      <a:pt x="1" y="18"/>
                    </a:cubicBezTo>
                    <a:cubicBezTo>
                      <a:pt x="0" y="20"/>
                      <a:pt x="3" y="21"/>
                      <a:pt x="2" y="23"/>
                    </a:cubicBezTo>
                    <a:cubicBezTo>
                      <a:pt x="1" y="24"/>
                      <a:pt x="3" y="26"/>
                      <a:pt x="4" y="25"/>
                    </a:cubicBezTo>
                    <a:cubicBezTo>
                      <a:pt x="5" y="24"/>
                      <a:pt x="5" y="23"/>
                      <a:pt x="6" y="23"/>
                    </a:cubicBezTo>
                    <a:cubicBezTo>
                      <a:pt x="6" y="23"/>
                      <a:pt x="7" y="24"/>
                      <a:pt x="7" y="23"/>
                    </a:cubicBezTo>
                    <a:cubicBezTo>
                      <a:pt x="7" y="22"/>
                      <a:pt x="5" y="21"/>
                      <a:pt x="4" y="20"/>
                    </a:cubicBezTo>
                    <a:cubicBezTo>
                      <a:pt x="3" y="18"/>
                      <a:pt x="7" y="19"/>
                      <a:pt x="7" y="19"/>
                    </a:cubicBezTo>
                    <a:cubicBezTo>
                      <a:pt x="9" y="19"/>
                      <a:pt x="10" y="17"/>
                      <a:pt x="12" y="18"/>
                    </a:cubicBezTo>
                    <a:cubicBezTo>
                      <a:pt x="14" y="19"/>
                      <a:pt x="15" y="20"/>
                      <a:pt x="17" y="21"/>
                    </a:cubicBezTo>
                    <a:cubicBezTo>
                      <a:pt x="20" y="23"/>
                      <a:pt x="19" y="17"/>
                      <a:pt x="21" y="16"/>
                    </a:cubicBezTo>
                    <a:cubicBezTo>
                      <a:pt x="21" y="16"/>
                      <a:pt x="31" y="16"/>
                      <a:pt x="31" y="14"/>
                    </a:cubicBezTo>
                    <a:cubicBezTo>
                      <a:pt x="30" y="13"/>
                      <a:pt x="27" y="15"/>
                      <a:pt x="29" y="12"/>
                    </a:cubicBezTo>
                    <a:cubicBezTo>
                      <a:pt x="30" y="11"/>
                      <a:pt x="27" y="12"/>
                      <a:pt x="28" y="10"/>
                    </a:cubicBezTo>
                    <a:cubicBezTo>
                      <a:pt x="29" y="7"/>
                      <a:pt x="28" y="11"/>
                      <a:pt x="28" y="10"/>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970" name="Freeform 829">
                <a:extLst>
                  <a:ext uri="{FF2B5EF4-FFF2-40B4-BE49-F238E27FC236}">
                    <a16:creationId xmlns:a16="http://schemas.microsoft.com/office/drawing/2014/main" id="{353205F4-92F5-55E8-9A91-27DB15410104}"/>
                  </a:ext>
                </a:extLst>
              </p:cNvPr>
              <p:cNvSpPr>
                <a:spLocks/>
              </p:cNvSpPr>
              <p:nvPr/>
            </p:nvSpPr>
            <p:spPr bwMode="auto">
              <a:xfrm>
                <a:off x="5961121" y="2778517"/>
                <a:ext cx="215847" cy="181627"/>
              </a:xfrm>
              <a:custGeom>
                <a:avLst/>
                <a:gdLst>
                  <a:gd name="T0" fmla="*/ 52 w 56"/>
                  <a:gd name="T1" fmla="*/ 1 h 47"/>
                  <a:gd name="T2" fmla="*/ 51 w 56"/>
                  <a:gd name="T3" fmla="*/ 1 h 47"/>
                  <a:gd name="T4" fmla="*/ 52 w 56"/>
                  <a:gd name="T5" fmla="*/ 3 h 47"/>
                  <a:gd name="T6" fmla="*/ 49 w 56"/>
                  <a:gd name="T7" fmla="*/ 3 h 47"/>
                  <a:gd name="T8" fmla="*/ 47 w 56"/>
                  <a:gd name="T9" fmla="*/ 5 h 47"/>
                  <a:gd name="T10" fmla="*/ 45 w 56"/>
                  <a:gd name="T11" fmla="*/ 6 h 47"/>
                  <a:gd name="T12" fmla="*/ 46 w 56"/>
                  <a:gd name="T13" fmla="*/ 7 h 47"/>
                  <a:gd name="T14" fmla="*/ 46 w 56"/>
                  <a:gd name="T15" fmla="*/ 10 h 47"/>
                  <a:gd name="T16" fmla="*/ 46 w 56"/>
                  <a:gd name="T17" fmla="*/ 13 h 47"/>
                  <a:gd name="T18" fmla="*/ 41 w 56"/>
                  <a:gd name="T19" fmla="*/ 22 h 47"/>
                  <a:gd name="T20" fmla="*/ 36 w 56"/>
                  <a:gd name="T21" fmla="*/ 27 h 47"/>
                  <a:gd name="T22" fmla="*/ 31 w 56"/>
                  <a:gd name="T23" fmla="*/ 27 h 47"/>
                  <a:gd name="T24" fmla="*/ 32 w 56"/>
                  <a:gd name="T25" fmla="*/ 24 h 47"/>
                  <a:gd name="T26" fmla="*/ 30 w 56"/>
                  <a:gd name="T27" fmla="*/ 25 h 47"/>
                  <a:gd name="T28" fmla="*/ 29 w 56"/>
                  <a:gd name="T29" fmla="*/ 27 h 47"/>
                  <a:gd name="T30" fmla="*/ 25 w 56"/>
                  <a:gd name="T31" fmla="*/ 33 h 47"/>
                  <a:gd name="T32" fmla="*/ 25 w 56"/>
                  <a:gd name="T33" fmla="*/ 34 h 47"/>
                  <a:gd name="T34" fmla="*/ 23 w 56"/>
                  <a:gd name="T35" fmla="*/ 36 h 47"/>
                  <a:gd name="T36" fmla="*/ 21 w 56"/>
                  <a:gd name="T37" fmla="*/ 35 h 47"/>
                  <a:gd name="T38" fmla="*/ 17 w 56"/>
                  <a:gd name="T39" fmla="*/ 35 h 47"/>
                  <a:gd name="T40" fmla="*/ 9 w 56"/>
                  <a:gd name="T41" fmla="*/ 36 h 47"/>
                  <a:gd name="T42" fmla="*/ 2 w 56"/>
                  <a:gd name="T43" fmla="*/ 42 h 47"/>
                  <a:gd name="T44" fmla="*/ 1 w 56"/>
                  <a:gd name="T45" fmla="*/ 44 h 47"/>
                  <a:gd name="T46" fmla="*/ 3 w 56"/>
                  <a:gd name="T47" fmla="*/ 43 h 47"/>
                  <a:gd name="T48" fmla="*/ 5 w 56"/>
                  <a:gd name="T49" fmla="*/ 44 h 47"/>
                  <a:gd name="T50" fmla="*/ 22 w 56"/>
                  <a:gd name="T51" fmla="*/ 40 h 47"/>
                  <a:gd name="T52" fmla="*/ 21 w 56"/>
                  <a:gd name="T53" fmla="*/ 43 h 47"/>
                  <a:gd name="T54" fmla="*/ 24 w 56"/>
                  <a:gd name="T55" fmla="*/ 47 h 47"/>
                  <a:gd name="T56" fmla="*/ 27 w 56"/>
                  <a:gd name="T57" fmla="*/ 44 h 47"/>
                  <a:gd name="T58" fmla="*/ 30 w 56"/>
                  <a:gd name="T59" fmla="*/ 43 h 47"/>
                  <a:gd name="T60" fmla="*/ 31 w 56"/>
                  <a:gd name="T61" fmla="*/ 40 h 47"/>
                  <a:gd name="T62" fmla="*/ 38 w 56"/>
                  <a:gd name="T63" fmla="*/ 39 h 47"/>
                  <a:gd name="T64" fmla="*/ 41 w 56"/>
                  <a:gd name="T65" fmla="*/ 40 h 47"/>
                  <a:gd name="T66" fmla="*/ 43 w 56"/>
                  <a:gd name="T67" fmla="*/ 37 h 47"/>
                  <a:gd name="T68" fmla="*/ 45 w 56"/>
                  <a:gd name="T69" fmla="*/ 35 h 47"/>
                  <a:gd name="T70" fmla="*/ 46 w 56"/>
                  <a:gd name="T71" fmla="*/ 38 h 47"/>
                  <a:gd name="T72" fmla="*/ 48 w 56"/>
                  <a:gd name="T73" fmla="*/ 37 h 47"/>
                  <a:gd name="T74" fmla="*/ 49 w 56"/>
                  <a:gd name="T75" fmla="*/ 35 h 47"/>
                  <a:gd name="T76" fmla="*/ 49 w 56"/>
                  <a:gd name="T77" fmla="*/ 32 h 47"/>
                  <a:gd name="T78" fmla="*/ 51 w 56"/>
                  <a:gd name="T79" fmla="*/ 26 h 47"/>
                  <a:gd name="T80" fmla="*/ 51 w 56"/>
                  <a:gd name="T81" fmla="*/ 19 h 47"/>
                  <a:gd name="T82" fmla="*/ 53 w 56"/>
                  <a:gd name="T83" fmla="*/ 19 h 47"/>
                  <a:gd name="T84" fmla="*/ 55 w 56"/>
                  <a:gd name="T85" fmla="*/ 17 h 47"/>
                  <a:gd name="T86" fmla="*/ 55 w 56"/>
                  <a:gd name="T87" fmla="*/ 9 h 47"/>
                  <a:gd name="T88" fmla="*/ 52 w 56"/>
                  <a:gd name="T89" fmla="*/ 1 h 47"/>
                  <a:gd name="T90" fmla="*/ 52 w 56"/>
                  <a:gd name="T91"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6" h="47">
                    <a:moveTo>
                      <a:pt x="52" y="1"/>
                    </a:moveTo>
                    <a:cubicBezTo>
                      <a:pt x="51" y="1"/>
                      <a:pt x="51" y="0"/>
                      <a:pt x="51" y="1"/>
                    </a:cubicBezTo>
                    <a:cubicBezTo>
                      <a:pt x="49" y="2"/>
                      <a:pt x="51" y="2"/>
                      <a:pt x="52" y="3"/>
                    </a:cubicBezTo>
                    <a:cubicBezTo>
                      <a:pt x="53" y="4"/>
                      <a:pt x="50" y="5"/>
                      <a:pt x="49" y="3"/>
                    </a:cubicBezTo>
                    <a:cubicBezTo>
                      <a:pt x="48" y="1"/>
                      <a:pt x="47" y="4"/>
                      <a:pt x="47" y="5"/>
                    </a:cubicBezTo>
                    <a:cubicBezTo>
                      <a:pt x="46" y="5"/>
                      <a:pt x="45" y="6"/>
                      <a:pt x="45" y="6"/>
                    </a:cubicBezTo>
                    <a:cubicBezTo>
                      <a:pt x="45" y="8"/>
                      <a:pt x="46" y="7"/>
                      <a:pt x="46" y="7"/>
                    </a:cubicBezTo>
                    <a:cubicBezTo>
                      <a:pt x="46" y="8"/>
                      <a:pt x="46" y="9"/>
                      <a:pt x="46" y="10"/>
                    </a:cubicBezTo>
                    <a:cubicBezTo>
                      <a:pt x="46" y="11"/>
                      <a:pt x="47" y="11"/>
                      <a:pt x="46" y="13"/>
                    </a:cubicBezTo>
                    <a:cubicBezTo>
                      <a:pt x="44" y="16"/>
                      <a:pt x="43" y="19"/>
                      <a:pt x="41" y="22"/>
                    </a:cubicBezTo>
                    <a:cubicBezTo>
                      <a:pt x="40" y="23"/>
                      <a:pt x="37" y="27"/>
                      <a:pt x="36" y="27"/>
                    </a:cubicBezTo>
                    <a:cubicBezTo>
                      <a:pt x="34" y="27"/>
                      <a:pt x="32" y="28"/>
                      <a:pt x="31" y="27"/>
                    </a:cubicBezTo>
                    <a:cubicBezTo>
                      <a:pt x="30" y="26"/>
                      <a:pt x="32" y="25"/>
                      <a:pt x="32" y="24"/>
                    </a:cubicBezTo>
                    <a:cubicBezTo>
                      <a:pt x="33" y="23"/>
                      <a:pt x="30" y="25"/>
                      <a:pt x="30" y="25"/>
                    </a:cubicBezTo>
                    <a:cubicBezTo>
                      <a:pt x="29" y="26"/>
                      <a:pt x="29" y="26"/>
                      <a:pt x="29" y="27"/>
                    </a:cubicBezTo>
                    <a:cubicBezTo>
                      <a:pt x="29" y="30"/>
                      <a:pt x="26" y="31"/>
                      <a:pt x="25" y="33"/>
                    </a:cubicBezTo>
                    <a:cubicBezTo>
                      <a:pt x="25" y="33"/>
                      <a:pt x="25" y="34"/>
                      <a:pt x="25" y="34"/>
                    </a:cubicBezTo>
                    <a:cubicBezTo>
                      <a:pt x="25" y="35"/>
                      <a:pt x="23" y="36"/>
                      <a:pt x="23" y="36"/>
                    </a:cubicBezTo>
                    <a:cubicBezTo>
                      <a:pt x="22" y="36"/>
                      <a:pt x="23" y="35"/>
                      <a:pt x="21" y="35"/>
                    </a:cubicBezTo>
                    <a:cubicBezTo>
                      <a:pt x="20" y="35"/>
                      <a:pt x="19" y="35"/>
                      <a:pt x="17" y="35"/>
                    </a:cubicBezTo>
                    <a:cubicBezTo>
                      <a:pt x="14" y="36"/>
                      <a:pt x="12" y="35"/>
                      <a:pt x="9" y="36"/>
                    </a:cubicBezTo>
                    <a:cubicBezTo>
                      <a:pt x="7" y="38"/>
                      <a:pt x="4" y="40"/>
                      <a:pt x="2" y="42"/>
                    </a:cubicBezTo>
                    <a:cubicBezTo>
                      <a:pt x="0" y="42"/>
                      <a:pt x="0" y="45"/>
                      <a:pt x="1" y="44"/>
                    </a:cubicBezTo>
                    <a:cubicBezTo>
                      <a:pt x="2" y="44"/>
                      <a:pt x="2" y="43"/>
                      <a:pt x="3" y="43"/>
                    </a:cubicBezTo>
                    <a:cubicBezTo>
                      <a:pt x="4" y="44"/>
                      <a:pt x="5" y="45"/>
                      <a:pt x="5" y="44"/>
                    </a:cubicBezTo>
                    <a:cubicBezTo>
                      <a:pt x="10" y="43"/>
                      <a:pt x="17" y="39"/>
                      <a:pt x="22" y="40"/>
                    </a:cubicBezTo>
                    <a:cubicBezTo>
                      <a:pt x="23" y="41"/>
                      <a:pt x="21" y="43"/>
                      <a:pt x="21" y="43"/>
                    </a:cubicBezTo>
                    <a:cubicBezTo>
                      <a:pt x="22" y="44"/>
                      <a:pt x="23" y="47"/>
                      <a:pt x="24" y="47"/>
                    </a:cubicBezTo>
                    <a:cubicBezTo>
                      <a:pt x="25" y="46"/>
                      <a:pt x="26" y="45"/>
                      <a:pt x="27" y="44"/>
                    </a:cubicBezTo>
                    <a:cubicBezTo>
                      <a:pt x="28" y="42"/>
                      <a:pt x="28" y="43"/>
                      <a:pt x="30" y="43"/>
                    </a:cubicBezTo>
                    <a:cubicBezTo>
                      <a:pt x="29" y="43"/>
                      <a:pt x="28" y="35"/>
                      <a:pt x="31" y="40"/>
                    </a:cubicBezTo>
                    <a:cubicBezTo>
                      <a:pt x="32" y="42"/>
                      <a:pt x="37" y="40"/>
                      <a:pt x="38" y="39"/>
                    </a:cubicBezTo>
                    <a:cubicBezTo>
                      <a:pt x="40" y="36"/>
                      <a:pt x="40" y="42"/>
                      <a:pt x="41" y="40"/>
                    </a:cubicBezTo>
                    <a:cubicBezTo>
                      <a:pt x="41" y="39"/>
                      <a:pt x="42" y="37"/>
                      <a:pt x="43" y="37"/>
                    </a:cubicBezTo>
                    <a:cubicBezTo>
                      <a:pt x="44" y="36"/>
                      <a:pt x="44" y="37"/>
                      <a:pt x="45" y="35"/>
                    </a:cubicBezTo>
                    <a:cubicBezTo>
                      <a:pt x="45" y="35"/>
                      <a:pt x="45" y="39"/>
                      <a:pt x="46" y="38"/>
                    </a:cubicBezTo>
                    <a:cubicBezTo>
                      <a:pt x="46" y="38"/>
                      <a:pt x="47" y="38"/>
                      <a:pt x="48" y="37"/>
                    </a:cubicBezTo>
                    <a:cubicBezTo>
                      <a:pt x="49" y="37"/>
                      <a:pt x="48" y="36"/>
                      <a:pt x="49" y="35"/>
                    </a:cubicBezTo>
                    <a:cubicBezTo>
                      <a:pt x="51" y="34"/>
                      <a:pt x="51" y="34"/>
                      <a:pt x="49" y="32"/>
                    </a:cubicBezTo>
                    <a:cubicBezTo>
                      <a:pt x="48" y="31"/>
                      <a:pt x="51" y="28"/>
                      <a:pt x="51" y="26"/>
                    </a:cubicBezTo>
                    <a:cubicBezTo>
                      <a:pt x="52" y="24"/>
                      <a:pt x="50" y="21"/>
                      <a:pt x="51" y="19"/>
                    </a:cubicBezTo>
                    <a:cubicBezTo>
                      <a:pt x="52" y="18"/>
                      <a:pt x="52" y="19"/>
                      <a:pt x="53" y="19"/>
                    </a:cubicBezTo>
                    <a:cubicBezTo>
                      <a:pt x="54" y="19"/>
                      <a:pt x="55" y="17"/>
                      <a:pt x="55" y="17"/>
                    </a:cubicBezTo>
                    <a:cubicBezTo>
                      <a:pt x="56" y="14"/>
                      <a:pt x="56" y="11"/>
                      <a:pt x="55" y="9"/>
                    </a:cubicBezTo>
                    <a:cubicBezTo>
                      <a:pt x="55" y="8"/>
                      <a:pt x="52" y="1"/>
                      <a:pt x="52" y="1"/>
                    </a:cubicBezTo>
                    <a:cubicBezTo>
                      <a:pt x="52" y="1"/>
                      <a:pt x="52" y="1"/>
                      <a:pt x="52" y="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grpSp>
        <p:sp>
          <p:nvSpPr>
            <p:cNvPr id="459" name="Freeform 432">
              <a:extLst>
                <a:ext uri="{FF2B5EF4-FFF2-40B4-BE49-F238E27FC236}">
                  <a16:creationId xmlns:a16="http://schemas.microsoft.com/office/drawing/2014/main" id="{19D44A22-1D2E-5717-B659-C8FBBFE376EF}"/>
                </a:ext>
              </a:extLst>
            </p:cNvPr>
            <p:cNvSpPr>
              <a:spLocks/>
            </p:cNvSpPr>
            <p:nvPr/>
          </p:nvSpPr>
          <p:spPr bwMode="auto">
            <a:xfrm>
              <a:off x="10208260" y="3530158"/>
              <a:ext cx="8049" cy="11355"/>
            </a:xfrm>
            <a:custGeom>
              <a:avLst/>
              <a:gdLst>
                <a:gd name="T0" fmla="*/ 2 w 2"/>
                <a:gd name="T1" fmla="*/ 0 h 3"/>
                <a:gd name="T2" fmla="*/ 0 w 2"/>
                <a:gd name="T3" fmla="*/ 1 h 3"/>
                <a:gd name="T4" fmla="*/ 2 w 2"/>
                <a:gd name="T5" fmla="*/ 0 h 3"/>
              </a:gdLst>
              <a:ahLst/>
              <a:cxnLst>
                <a:cxn ang="0">
                  <a:pos x="T0" y="T1"/>
                </a:cxn>
                <a:cxn ang="0">
                  <a:pos x="T2" y="T3"/>
                </a:cxn>
                <a:cxn ang="0">
                  <a:pos x="T4" y="T5"/>
                </a:cxn>
              </a:cxnLst>
              <a:rect l="0" t="0" r="r" b="b"/>
              <a:pathLst>
                <a:path w="2" h="3">
                  <a:moveTo>
                    <a:pt x="2" y="0"/>
                  </a:moveTo>
                  <a:cubicBezTo>
                    <a:pt x="2" y="0"/>
                    <a:pt x="0" y="1"/>
                    <a:pt x="0" y="1"/>
                  </a:cubicBezTo>
                  <a:cubicBezTo>
                    <a:pt x="1" y="3"/>
                    <a:pt x="2" y="1"/>
                    <a:pt x="2" y="0"/>
                  </a:cubicBezTo>
                  <a:close/>
                </a:path>
              </a:pathLst>
            </a:custGeom>
            <a:solidFill>
              <a:srgbClr val="D3D3D0"/>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460" name="Freeform 433">
              <a:extLst>
                <a:ext uri="{FF2B5EF4-FFF2-40B4-BE49-F238E27FC236}">
                  <a16:creationId xmlns:a16="http://schemas.microsoft.com/office/drawing/2014/main" id="{4F29A2A6-5345-6727-61B2-D2BA08C6CBA4}"/>
                </a:ext>
              </a:extLst>
            </p:cNvPr>
            <p:cNvSpPr>
              <a:spLocks/>
            </p:cNvSpPr>
            <p:nvPr/>
          </p:nvSpPr>
          <p:spPr bwMode="auto">
            <a:xfrm>
              <a:off x="10161312" y="3530158"/>
              <a:ext cx="50972" cy="41164"/>
            </a:xfrm>
            <a:custGeom>
              <a:avLst/>
              <a:gdLst>
                <a:gd name="T0" fmla="*/ 11 w 13"/>
                <a:gd name="T1" fmla="*/ 2 h 10"/>
                <a:gd name="T2" fmla="*/ 7 w 13"/>
                <a:gd name="T3" fmla="*/ 2 h 10"/>
                <a:gd name="T4" fmla="*/ 5 w 13"/>
                <a:gd name="T5" fmla="*/ 3 h 10"/>
                <a:gd name="T6" fmla="*/ 3 w 13"/>
                <a:gd name="T7" fmla="*/ 4 h 10"/>
                <a:gd name="T8" fmla="*/ 0 w 13"/>
                <a:gd name="T9" fmla="*/ 6 h 10"/>
                <a:gd name="T10" fmla="*/ 3 w 13"/>
                <a:gd name="T11" fmla="*/ 9 h 10"/>
                <a:gd name="T12" fmla="*/ 6 w 13"/>
                <a:gd name="T13" fmla="*/ 6 h 10"/>
                <a:gd name="T14" fmla="*/ 10 w 13"/>
                <a:gd name="T15" fmla="*/ 6 h 10"/>
                <a:gd name="T16" fmla="*/ 11 w 13"/>
                <a:gd name="T17" fmla="*/ 2 h 10"/>
                <a:gd name="T18" fmla="*/ 11 w 13"/>
                <a:gd name="T19"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0">
                  <a:moveTo>
                    <a:pt x="11" y="2"/>
                  </a:moveTo>
                  <a:cubicBezTo>
                    <a:pt x="9" y="2"/>
                    <a:pt x="9" y="0"/>
                    <a:pt x="7" y="2"/>
                  </a:cubicBezTo>
                  <a:cubicBezTo>
                    <a:pt x="6" y="2"/>
                    <a:pt x="5" y="4"/>
                    <a:pt x="5" y="3"/>
                  </a:cubicBezTo>
                  <a:cubicBezTo>
                    <a:pt x="4" y="2"/>
                    <a:pt x="3" y="4"/>
                    <a:pt x="3" y="4"/>
                  </a:cubicBezTo>
                  <a:cubicBezTo>
                    <a:pt x="2" y="6"/>
                    <a:pt x="1" y="5"/>
                    <a:pt x="0" y="6"/>
                  </a:cubicBezTo>
                  <a:cubicBezTo>
                    <a:pt x="0" y="5"/>
                    <a:pt x="2" y="9"/>
                    <a:pt x="3" y="9"/>
                  </a:cubicBezTo>
                  <a:cubicBezTo>
                    <a:pt x="3" y="10"/>
                    <a:pt x="5" y="6"/>
                    <a:pt x="6" y="6"/>
                  </a:cubicBezTo>
                  <a:cubicBezTo>
                    <a:pt x="7" y="6"/>
                    <a:pt x="9" y="7"/>
                    <a:pt x="10" y="6"/>
                  </a:cubicBezTo>
                  <a:cubicBezTo>
                    <a:pt x="11" y="6"/>
                    <a:pt x="13" y="3"/>
                    <a:pt x="11" y="2"/>
                  </a:cubicBezTo>
                  <a:cubicBezTo>
                    <a:pt x="10" y="2"/>
                    <a:pt x="11" y="2"/>
                    <a:pt x="11" y="2"/>
                  </a:cubicBezTo>
                  <a:close/>
                </a:path>
              </a:pathLst>
            </a:custGeom>
            <a:solidFill>
              <a:schemeClr val="accent5">
                <a:lumMod val="40000"/>
                <a:lumOff val="6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461" name="Freeform 434">
              <a:extLst>
                <a:ext uri="{FF2B5EF4-FFF2-40B4-BE49-F238E27FC236}">
                  <a16:creationId xmlns:a16="http://schemas.microsoft.com/office/drawing/2014/main" id="{25C3214E-4238-F6F6-CE32-C2C8EED0ECA6}"/>
                </a:ext>
              </a:extLst>
            </p:cNvPr>
            <p:cNvSpPr>
              <a:spLocks/>
            </p:cNvSpPr>
            <p:nvPr/>
          </p:nvSpPr>
          <p:spPr bwMode="auto">
            <a:xfrm>
              <a:off x="10110340" y="3545773"/>
              <a:ext cx="42923" cy="66715"/>
            </a:xfrm>
            <a:custGeom>
              <a:avLst/>
              <a:gdLst>
                <a:gd name="T0" fmla="*/ 7 w 11"/>
                <a:gd name="T1" fmla="*/ 0 h 16"/>
                <a:gd name="T2" fmla="*/ 2 w 11"/>
                <a:gd name="T3" fmla="*/ 2 h 16"/>
                <a:gd name="T4" fmla="*/ 0 w 11"/>
                <a:gd name="T5" fmla="*/ 6 h 16"/>
                <a:gd name="T6" fmla="*/ 2 w 11"/>
                <a:gd name="T7" fmla="*/ 6 h 16"/>
                <a:gd name="T8" fmla="*/ 3 w 11"/>
                <a:gd name="T9" fmla="*/ 4 h 16"/>
                <a:gd name="T10" fmla="*/ 4 w 11"/>
                <a:gd name="T11" fmla="*/ 5 h 16"/>
                <a:gd name="T12" fmla="*/ 3 w 11"/>
                <a:gd name="T13" fmla="*/ 10 h 16"/>
                <a:gd name="T14" fmla="*/ 3 w 11"/>
                <a:gd name="T15" fmla="*/ 11 h 16"/>
                <a:gd name="T16" fmla="*/ 3 w 11"/>
                <a:gd name="T17" fmla="*/ 13 h 16"/>
                <a:gd name="T18" fmla="*/ 5 w 11"/>
                <a:gd name="T19" fmla="*/ 12 h 16"/>
                <a:gd name="T20" fmla="*/ 6 w 11"/>
                <a:gd name="T21" fmla="*/ 15 h 16"/>
                <a:gd name="T22" fmla="*/ 8 w 11"/>
                <a:gd name="T23" fmla="*/ 12 h 16"/>
                <a:gd name="T24" fmla="*/ 11 w 11"/>
                <a:gd name="T25" fmla="*/ 7 h 16"/>
                <a:gd name="T26" fmla="*/ 10 w 11"/>
                <a:gd name="T27" fmla="*/ 2 h 16"/>
                <a:gd name="T28" fmla="*/ 7 w 11"/>
                <a:gd name="T29"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 h="16">
                  <a:moveTo>
                    <a:pt x="7" y="0"/>
                  </a:moveTo>
                  <a:cubicBezTo>
                    <a:pt x="5" y="0"/>
                    <a:pt x="3" y="1"/>
                    <a:pt x="2" y="2"/>
                  </a:cubicBezTo>
                  <a:cubicBezTo>
                    <a:pt x="0" y="3"/>
                    <a:pt x="0" y="4"/>
                    <a:pt x="0" y="6"/>
                  </a:cubicBezTo>
                  <a:cubicBezTo>
                    <a:pt x="0" y="5"/>
                    <a:pt x="3" y="5"/>
                    <a:pt x="2" y="6"/>
                  </a:cubicBezTo>
                  <a:cubicBezTo>
                    <a:pt x="3" y="5"/>
                    <a:pt x="2" y="4"/>
                    <a:pt x="3" y="4"/>
                  </a:cubicBezTo>
                  <a:cubicBezTo>
                    <a:pt x="3" y="4"/>
                    <a:pt x="4" y="4"/>
                    <a:pt x="4" y="5"/>
                  </a:cubicBezTo>
                  <a:cubicBezTo>
                    <a:pt x="4" y="7"/>
                    <a:pt x="4" y="8"/>
                    <a:pt x="3" y="10"/>
                  </a:cubicBezTo>
                  <a:cubicBezTo>
                    <a:pt x="2" y="11"/>
                    <a:pt x="3" y="11"/>
                    <a:pt x="3" y="11"/>
                  </a:cubicBezTo>
                  <a:cubicBezTo>
                    <a:pt x="3" y="12"/>
                    <a:pt x="3" y="13"/>
                    <a:pt x="3" y="13"/>
                  </a:cubicBezTo>
                  <a:cubicBezTo>
                    <a:pt x="3" y="16"/>
                    <a:pt x="5" y="12"/>
                    <a:pt x="5" y="12"/>
                  </a:cubicBezTo>
                  <a:cubicBezTo>
                    <a:pt x="5" y="12"/>
                    <a:pt x="5" y="15"/>
                    <a:pt x="6" y="15"/>
                  </a:cubicBezTo>
                  <a:cubicBezTo>
                    <a:pt x="6" y="16"/>
                    <a:pt x="8" y="13"/>
                    <a:pt x="8" y="12"/>
                  </a:cubicBezTo>
                  <a:cubicBezTo>
                    <a:pt x="10" y="10"/>
                    <a:pt x="10" y="8"/>
                    <a:pt x="11" y="7"/>
                  </a:cubicBezTo>
                  <a:cubicBezTo>
                    <a:pt x="11" y="5"/>
                    <a:pt x="10" y="4"/>
                    <a:pt x="10" y="2"/>
                  </a:cubicBezTo>
                  <a:cubicBezTo>
                    <a:pt x="10" y="0"/>
                    <a:pt x="7" y="2"/>
                    <a:pt x="7" y="0"/>
                  </a:cubicBezTo>
                  <a:close/>
                </a:path>
              </a:pathLst>
            </a:custGeom>
            <a:solidFill>
              <a:schemeClr val="accent5">
                <a:lumMod val="40000"/>
                <a:lumOff val="6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462" name="Freeform 435">
              <a:extLst>
                <a:ext uri="{FF2B5EF4-FFF2-40B4-BE49-F238E27FC236}">
                  <a16:creationId xmlns:a16="http://schemas.microsoft.com/office/drawing/2014/main" id="{84A4BC5D-929D-9F7C-DEE0-D5425D4929CD}"/>
                </a:ext>
              </a:extLst>
            </p:cNvPr>
            <p:cNvSpPr>
              <a:spLocks/>
            </p:cNvSpPr>
            <p:nvPr/>
          </p:nvSpPr>
          <p:spPr bwMode="auto">
            <a:xfrm>
              <a:off x="10067417" y="3709014"/>
              <a:ext cx="14756" cy="12775"/>
            </a:xfrm>
            <a:custGeom>
              <a:avLst/>
              <a:gdLst>
                <a:gd name="T0" fmla="*/ 4 w 4"/>
                <a:gd name="T1" fmla="*/ 0 h 3"/>
                <a:gd name="T2" fmla="*/ 1 w 4"/>
                <a:gd name="T3" fmla="*/ 3 h 3"/>
                <a:gd name="T4" fmla="*/ 4 w 4"/>
                <a:gd name="T5" fmla="*/ 0 h 3"/>
              </a:gdLst>
              <a:ahLst/>
              <a:cxnLst>
                <a:cxn ang="0">
                  <a:pos x="T0" y="T1"/>
                </a:cxn>
                <a:cxn ang="0">
                  <a:pos x="T2" y="T3"/>
                </a:cxn>
                <a:cxn ang="0">
                  <a:pos x="T4" y="T5"/>
                </a:cxn>
              </a:cxnLst>
              <a:rect l="0" t="0" r="r" b="b"/>
              <a:pathLst>
                <a:path w="4" h="3">
                  <a:moveTo>
                    <a:pt x="4" y="0"/>
                  </a:moveTo>
                  <a:cubicBezTo>
                    <a:pt x="3" y="0"/>
                    <a:pt x="0" y="1"/>
                    <a:pt x="1" y="3"/>
                  </a:cubicBezTo>
                  <a:cubicBezTo>
                    <a:pt x="1" y="3"/>
                    <a:pt x="4" y="0"/>
                    <a:pt x="4" y="0"/>
                  </a:cubicBezTo>
                  <a:close/>
                </a:path>
              </a:pathLst>
            </a:custGeom>
            <a:solidFill>
              <a:srgbClr val="D3D3D0"/>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463" name="Freeform 436">
              <a:extLst>
                <a:ext uri="{FF2B5EF4-FFF2-40B4-BE49-F238E27FC236}">
                  <a16:creationId xmlns:a16="http://schemas.microsoft.com/office/drawing/2014/main" id="{428FB3A8-B22B-978F-2969-F8436964EFF0}"/>
                </a:ext>
              </a:extLst>
            </p:cNvPr>
            <p:cNvSpPr>
              <a:spLocks/>
            </p:cNvSpPr>
            <p:nvPr/>
          </p:nvSpPr>
          <p:spPr bwMode="auto">
            <a:xfrm>
              <a:off x="10102292" y="3667848"/>
              <a:ext cx="8049" cy="7098"/>
            </a:xfrm>
            <a:custGeom>
              <a:avLst/>
              <a:gdLst>
                <a:gd name="T0" fmla="*/ 2 w 2"/>
                <a:gd name="T1" fmla="*/ 0 h 2"/>
                <a:gd name="T2" fmla="*/ 0 w 2"/>
                <a:gd name="T3" fmla="*/ 1 h 2"/>
                <a:gd name="T4" fmla="*/ 2 w 2"/>
                <a:gd name="T5" fmla="*/ 0 h 2"/>
              </a:gdLst>
              <a:ahLst/>
              <a:cxnLst>
                <a:cxn ang="0">
                  <a:pos x="T0" y="T1"/>
                </a:cxn>
                <a:cxn ang="0">
                  <a:pos x="T2" y="T3"/>
                </a:cxn>
                <a:cxn ang="0">
                  <a:pos x="T4" y="T5"/>
                </a:cxn>
              </a:cxnLst>
              <a:rect l="0" t="0" r="r" b="b"/>
              <a:pathLst>
                <a:path w="2" h="2">
                  <a:moveTo>
                    <a:pt x="2" y="0"/>
                  </a:moveTo>
                  <a:cubicBezTo>
                    <a:pt x="1" y="0"/>
                    <a:pt x="0" y="1"/>
                    <a:pt x="0" y="1"/>
                  </a:cubicBezTo>
                  <a:cubicBezTo>
                    <a:pt x="0" y="2"/>
                    <a:pt x="2" y="0"/>
                    <a:pt x="2" y="0"/>
                  </a:cubicBezTo>
                  <a:close/>
                </a:path>
              </a:pathLst>
            </a:custGeom>
            <a:solidFill>
              <a:srgbClr val="D3D3D0"/>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464" name="Freeform 437">
              <a:extLst>
                <a:ext uri="{FF2B5EF4-FFF2-40B4-BE49-F238E27FC236}">
                  <a16:creationId xmlns:a16="http://schemas.microsoft.com/office/drawing/2014/main" id="{82C4B8ED-1216-B16A-EFE0-82CDD72E71F7}"/>
                </a:ext>
              </a:extLst>
            </p:cNvPr>
            <p:cNvSpPr>
              <a:spLocks/>
            </p:cNvSpPr>
            <p:nvPr/>
          </p:nvSpPr>
          <p:spPr bwMode="auto">
            <a:xfrm>
              <a:off x="9996323" y="3754436"/>
              <a:ext cx="8049" cy="4258"/>
            </a:xfrm>
            <a:custGeom>
              <a:avLst/>
              <a:gdLst>
                <a:gd name="T0" fmla="*/ 2 w 2"/>
                <a:gd name="T1" fmla="*/ 0 h 1"/>
                <a:gd name="T2" fmla="*/ 1 w 2"/>
                <a:gd name="T3" fmla="*/ 1 h 1"/>
                <a:gd name="T4" fmla="*/ 2 w 2"/>
                <a:gd name="T5" fmla="*/ 0 h 1"/>
              </a:gdLst>
              <a:ahLst/>
              <a:cxnLst>
                <a:cxn ang="0">
                  <a:pos x="T0" y="T1"/>
                </a:cxn>
                <a:cxn ang="0">
                  <a:pos x="T2" y="T3"/>
                </a:cxn>
                <a:cxn ang="0">
                  <a:pos x="T4" y="T5"/>
                </a:cxn>
              </a:cxnLst>
              <a:rect l="0" t="0" r="r" b="b"/>
              <a:pathLst>
                <a:path w="2" h="1">
                  <a:moveTo>
                    <a:pt x="2" y="0"/>
                  </a:moveTo>
                  <a:cubicBezTo>
                    <a:pt x="1" y="0"/>
                    <a:pt x="0" y="1"/>
                    <a:pt x="1" y="1"/>
                  </a:cubicBezTo>
                  <a:cubicBezTo>
                    <a:pt x="2" y="1"/>
                    <a:pt x="2" y="0"/>
                    <a:pt x="2" y="0"/>
                  </a:cubicBezTo>
                  <a:close/>
                </a:path>
              </a:pathLst>
            </a:custGeom>
            <a:solidFill>
              <a:srgbClr val="D3D3D0"/>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465" name="Freeform 438">
              <a:extLst>
                <a:ext uri="{FF2B5EF4-FFF2-40B4-BE49-F238E27FC236}">
                  <a16:creationId xmlns:a16="http://schemas.microsoft.com/office/drawing/2014/main" id="{62C82F68-07B0-BC1D-993A-4785D8BC2615}"/>
                </a:ext>
              </a:extLst>
            </p:cNvPr>
            <p:cNvSpPr>
              <a:spLocks/>
            </p:cNvSpPr>
            <p:nvPr/>
          </p:nvSpPr>
          <p:spPr bwMode="auto">
            <a:xfrm>
              <a:off x="9921208" y="3738822"/>
              <a:ext cx="46948" cy="69554"/>
            </a:xfrm>
            <a:custGeom>
              <a:avLst/>
              <a:gdLst>
                <a:gd name="T0" fmla="*/ 8 w 12"/>
                <a:gd name="T1" fmla="*/ 1 h 17"/>
                <a:gd name="T2" fmla="*/ 0 w 12"/>
                <a:gd name="T3" fmla="*/ 8 h 17"/>
                <a:gd name="T4" fmla="*/ 1 w 12"/>
                <a:gd name="T5" fmla="*/ 14 h 17"/>
                <a:gd name="T6" fmla="*/ 3 w 12"/>
                <a:gd name="T7" fmla="*/ 17 h 17"/>
                <a:gd name="T8" fmla="*/ 8 w 12"/>
                <a:gd name="T9" fmla="*/ 1 h 17"/>
                <a:gd name="T10" fmla="*/ 8 w 12"/>
                <a:gd name="T11" fmla="*/ 1 h 17"/>
              </a:gdLst>
              <a:ahLst/>
              <a:cxnLst>
                <a:cxn ang="0">
                  <a:pos x="T0" y="T1"/>
                </a:cxn>
                <a:cxn ang="0">
                  <a:pos x="T2" y="T3"/>
                </a:cxn>
                <a:cxn ang="0">
                  <a:pos x="T4" y="T5"/>
                </a:cxn>
                <a:cxn ang="0">
                  <a:pos x="T6" y="T7"/>
                </a:cxn>
                <a:cxn ang="0">
                  <a:pos x="T8" y="T9"/>
                </a:cxn>
                <a:cxn ang="0">
                  <a:pos x="T10" y="T11"/>
                </a:cxn>
              </a:cxnLst>
              <a:rect l="0" t="0" r="r" b="b"/>
              <a:pathLst>
                <a:path w="12" h="17">
                  <a:moveTo>
                    <a:pt x="8" y="1"/>
                  </a:moveTo>
                  <a:cubicBezTo>
                    <a:pt x="5" y="0"/>
                    <a:pt x="1" y="6"/>
                    <a:pt x="0" y="8"/>
                  </a:cubicBezTo>
                  <a:cubicBezTo>
                    <a:pt x="0" y="10"/>
                    <a:pt x="0" y="12"/>
                    <a:pt x="1" y="14"/>
                  </a:cubicBezTo>
                  <a:cubicBezTo>
                    <a:pt x="1" y="14"/>
                    <a:pt x="3" y="17"/>
                    <a:pt x="3" y="17"/>
                  </a:cubicBezTo>
                  <a:cubicBezTo>
                    <a:pt x="4" y="15"/>
                    <a:pt x="12" y="2"/>
                    <a:pt x="8" y="1"/>
                  </a:cubicBezTo>
                  <a:cubicBezTo>
                    <a:pt x="7" y="1"/>
                    <a:pt x="9" y="1"/>
                    <a:pt x="8" y="1"/>
                  </a:cubicBezTo>
                  <a:close/>
                </a:path>
              </a:pathLst>
            </a:custGeom>
            <a:solidFill>
              <a:schemeClr val="bg2"/>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466" name="Freeform 439">
              <a:extLst>
                <a:ext uri="{FF2B5EF4-FFF2-40B4-BE49-F238E27FC236}">
                  <a16:creationId xmlns:a16="http://schemas.microsoft.com/office/drawing/2014/main" id="{B5AC8A3E-0D01-71D5-F1D5-F589645FDE8A}"/>
                </a:ext>
              </a:extLst>
            </p:cNvPr>
            <p:cNvSpPr>
              <a:spLocks/>
            </p:cNvSpPr>
            <p:nvPr/>
          </p:nvSpPr>
          <p:spPr bwMode="auto">
            <a:xfrm>
              <a:off x="9689150" y="3855218"/>
              <a:ext cx="54996" cy="41164"/>
            </a:xfrm>
            <a:custGeom>
              <a:avLst/>
              <a:gdLst>
                <a:gd name="T0" fmla="*/ 13 w 14"/>
                <a:gd name="T1" fmla="*/ 1 h 10"/>
                <a:gd name="T2" fmla="*/ 9 w 14"/>
                <a:gd name="T3" fmla="*/ 0 h 10"/>
                <a:gd name="T4" fmla="*/ 4 w 14"/>
                <a:gd name="T5" fmla="*/ 2 h 10"/>
                <a:gd name="T6" fmla="*/ 4 w 14"/>
                <a:gd name="T7" fmla="*/ 9 h 10"/>
                <a:gd name="T8" fmla="*/ 11 w 14"/>
                <a:gd name="T9" fmla="*/ 6 h 10"/>
                <a:gd name="T10" fmla="*/ 13 w 14"/>
                <a:gd name="T11" fmla="*/ 1 h 10"/>
              </a:gdLst>
              <a:ahLst/>
              <a:cxnLst>
                <a:cxn ang="0">
                  <a:pos x="T0" y="T1"/>
                </a:cxn>
                <a:cxn ang="0">
                  <a:pos x="T2" y="T3"/>
                </a:cxn>
                <a:cxn ang="0">
                  <a:pos x="T4" y="T5"/>
                </a:cxn>
                <a:cxn ang="0">
                  <a:pos x="T6" y="T7"/>
                </a:cxn>
                <a:cxn ang="0">
                  <a:pos x="T8" y="T9"/>
                </a:cxn>
                <a:cxn ang="0">
                  <a:pos x="T10" y="T11"/>
                </a:cxn>
              </a:cxnLst>
              <a:rect l="0" t="0" r="r" b="b"/>
              <a:pathLst>
                <a:path w="14" h="10">
                  <a:moveTo>
                    <a:pt x="13" y="1"/>
                  </a:moveTo>
                  <a:cubicBezTo>
                    <a:pt x="12" y="1"/>
                    <a:pt x="11" y="0"/>
                    <a:pt x="9" y="0"/>
                  </a:cubicBezTo>
                  <a:cubicBezTo>
                    <a:pt x="7" y="0"/>
                    <a:pt x="6" y="1"/>
                    <a:pt x="4" y="2"/>
                  </a:cubicBezTo>
                  <a:cubicBezTo>
                    <a:pt x="2" y="4"/>
                    <a:pt x="0" y="7"/>
                    <a:pt x="4" y="9"/>
                  </a:cubicBezTo>
                  <a:cubicBezTo>
                    <a:pt x="6" y="10"/>
                    <a:pt x="10" y="8"/>
                    <a:pt x="11" y="6"/>
                  </a:cubicBezTo>
                  <a:cubicBezTo>
                    <a:pt x="11" y="5"/>
                    <a:pt x="14" y="1"/>
                    <a:pt x="13" y="1"/>
                  </a:cubicBezTo>
                  <a:close/>
                </a:path>
              </a:pathLst>
            </a:custGeom>
            <a:solidFill>
              <a:schemeClr val="bg2"/>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467" name="Freeform 440">
              <a:extLst>
                <a:ext uri="{FF2B5EF4-FFF2-40B4-BE49-F238E27FC236}">
                  <a16:creationId xmlns:a16="http://schemas.microsoft.com/office/drawing/2014/main" id="{937717BF-DB63-0F71-5141-B576AF5A2DB0}"/>
                </a:ext>
              </a:extLst>
            </p:cNvPr>
            <p:cNvSpPr>
              <a:spLocks/>
            </p:cNvSpPr>
            <p:nvPr/>
          </p:nvSpPr>
          <p:spPr bwMode="auto">
            <a:xfrm>
              <a:off x="9913159" y="3883608"/>
              <a:ext cx="79141" cy="117816"/>
            </a:xfrm>
            <a:custGeom>
              <a:avLst/>
              <a:gdLst>
                <a:gd name="T0" fmla="*/ 12 w 20"/>
                <a:gd name="T1" fmla="*/ 2 h 28"/>
                <a:gd name="T2" fmla="*/ 9 w 20"/>
                <a:gd name="T3" fmla="*/ 2 h 28"/>
                <a:gd name="T4" fmla="*/ 4 w 20"/>
                <a:gd name="T5" fmla="*/ 3 h 28"/>
                <a:gd name="T6" fmla="*/ 3 w 20"/>
                <a:gd name="T7" fmla="*/ 11 h 28"/>
                <a:gd name="T8" fmla="*/ 3 w 20"/>
                <a:gd name="T9" fmla="*/ 13 h 28"/>
                <a:gd name="T10" fmla="*/ 0 w 20"/>
                <a:gd name="T11" fmla="*/ 13 h 28"/>
                <a:gd name="T12" fmla="*/ 3 w 20"/>
                <a:gd name="T13" fmla="*/ 22 h 28"/>
                <a:gd name="T14" fmla="*/ 5 w 20"/>
                <a:gd name="T15" fmla="*/ 20 h 28"/>
                <a:gd name="T16" fmla="*/ 7 w 20"/>
                <a:gd name="T17" fmla="*/ 22 h 28"/>
                <a:gd name="T18" fmla="*/ 4 w 20"/>
                <a:gd name="T19" fmla="*/ 23 h 28"/>
                <a:gd name="T20" fmla="*/ 8 w 20"/>
                <a:gd name="T21" fmla="*/ 26 h 28"/>
                <a:gd name="T22" fmla="*/ 11 w 20"/>
                <a:gd name="T23" fmla="*/ 25 h 28"/>
                <a:gd name="T24" fmla="*/ 15 w 20"/>
                <a:gd name="T25" fmla="*/ 28 h 28"/>
                <a:gd name="T26" fmla="*/ 14 w 20"/>
                <a:gd name="T27" fmla="*/ 25 h 28"/>
                <a:gd name="T28" fmla="*/ 17 w 20"/>
                <a:gd name="T29" fmla="*/ 24 h 28"/>
                <a:gd name="T30" fmla="*/ 10 w 20"/>
                <a:gd name="T31" fmla="*/ 22 h 28"/>
                <a:gd name="T32" fmla="*/ 9 w 20"/>
                <a:gd name="T33" fmla="*/ 16 h 28"/>
                <a:gd name="T34" fmla="*/ 12 w 20"/>
                <a:gd name="T35" fmla="*/ 12 h 28"/>
                <a:gd name="T36" fmla="*/ 13 w 20"/>
                <a:gd name="T37" fmla="*/ 7 h 28"/>
                <a:gd name="T38" fmla="*/ 12 w 20"/>
                <a:gd name="T39" fmla="*/ 2 h 28"/>
                <a:gd name="T40" fmla="*/ 12 w 20"/>
                <a:gd name="T41" fmla="*/ 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 h="28">
                  <a:moveTo>
                    <a:pt x="12" y="2"/>
                  </a:moveTo>
                  <a:cubicBezTo>
                    <a:pt x="10" y="1"/>
                    <a:pt x="11" y="5"/>
                    <a:pt x="9" y="2"/>
                  </a:cubicBezTo>
                  <a:cubicBezTo>
                    <a:pt x="8" y="0"/>
                    <a:pt x="4" y="1"/>
                    <a:pt x="4" y="3"/>
                  </a:cubicBezTo>
                  <a:cubicBezTo>
                    <a:pt x="3" y="6"/>
                    <a:pt x="4" y="8"/>
                    <a:pt x="3" y="11"/>
                  </a:cubicBezTo>
                  <a:cubicBezTo>
                    <a:pt x="3" y="12"/>
                    <a:pt x="3" y="13"/>
                    <a:pt x="3" y="13"/>
                  </a:cubicBezTo>
                  <a:cubicBezTo>
                    <a:pt x="2" y="14"/>
                    <a:pt x="0" y="13"/>
                    <a:pt x="0" y="13"/>
                  </a:cubicBezTo>
                  <a:cubicBezTo>
                    <a:pt x="0" y="13"/>
                    <a:pt x="2" y="22"/>
                    <a:pt x="3" y="22"/>
                  </a:cubicBezTo>
                  <a:cubicBezTo>
                    <a:pt x="3" y="22"/>
                    <a:pt x="4" y="19"/>
                    <a:pt x="5" y="20"/>
                  </a:cubicBezTo>
                  <a:cubicBezTo>
                    <a:pt x="5" y="20"/>
                    <a:pt x="7" y="21"/>
                    <a:pt x="7" y="22"/>
                  </a:cubicBezTo>
                  <a:cubicBezTo>
                    <a:pt x="7" y="23"/>
                    <a:pt x="4" y="21"/>
                    <a:pt x="4" y="23"/>
                  </a:cubicBezTo>
                  <a:cubicBezTo>
                    <a:pt x="4" y="25"/>
                    <a:pt x="6" y="27"/>
                    <a:pt x="8" y="26"/>
                  </a:cubicBezTo>
                  <a:cubicBezTo>
                    <a:pt x="9" y="26"/>
                    <a:pt x="10" y="24"/>
                    <a:pt x="11" y="25"/>
                  </a:cubicBezTo>
                  <a:cubicBezTo>
                    <a:pt x="11" y="25"/>
                    <a:pt x="15" y="28"/>
                    <a:pt x="15" y="28"/>
                  </a:cubicBezTo>
                  <a:cubicBezTo>
                    <a:pt x="16" y="27"/>
                    <a:pt x="13" y="26"/>
                    <a:pt x="14" y="25"/>
                  </a:cubicBezTo>
                  <a:cubicBezTo>
                    <a:pt x="13" y="26"/>
                    <a:pt x="20" y="28"/>
                    <a:pt x="17" y="24"/>
                  </a:cubicBezTo>
                  <a:cubicBezTo>
                    <a:pt x="15" y="22"/>
                    <a:pt x="11" y="25"/>
                    <a:pt x="10" y="22"/>
                  </a:cubicBezTo>
                  <a:cubicBezTo>
                    <a:pt x="9" y="20"/>
                    <a:pt x="9" y="19"/>
                    <a:pt x="9" y="16"/>
                  </a:cubicBezTo>
                  <a:cubicBezTo>
                    <a:pt x="9" y="14"/>
                    <a:pt x="11" y="14"/>
                    <a:pt x="12" y="12"/>
                  </a:cubicBezTo>
                  <a:cubicBezTo>
                    <a:pt x="14" y="10"/>
                    <a:pt x="14" y="9"/>
                    <a:pt x="13" y="7"/>
                  </a:cubicBezTo>
                  <a:cubicBezTo>
                    <a:pt x="13" y="7"/>
                    <a:pt x="13" y="2"/>
                    <a:pt x="12" y="2"/>
                  </a:cubicBezTo>
                  <a:cubicBezTo>
                    <a:pt x="11" y="2"/>
                    <a:pt x="13" y="2"/>
                    <a:pt x="12" y="2"/>
                  </a:cubicBezTo>
                  <a:close/>
                </a:path>
              </a:pathLst>
            </a:custGeom>
            <a:solidFill>
              <a:schemeClr val="bg2"/>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468" name="Freeform 441">
              <a:extLst>
                <a:ext uri="{FF2B5EF4-FFF2-40B4-BE49-F238E27FC236}">
                  <a16:creationId xmlns:a16="http://schemas.microsoft.com/office/drawing/2014/main" id="{E5517722-61F3-6C99-75D3-1324976F64A9}"/>
                </a:ext>
              </a:extLst>
            </p:cNvPr>
            <p:cNvSpPr>
              <a:spLocks/>
            </p:cNvSpPr>
            <p:nvPr/>
          </p:nvSpPr>
          <p:spPr bwMode="auto">
            <a:xfrm>
              <a:off x="9980228" y="3984390"/>
              <a:ext cx="24144" cy="32648"/>
            </a:xfrm>
            <a:custGeom>
              <a:avLst/>
              <a:gdLst>
                <a:gd name="T0" fmla="*/ 3 w 6"/>
                <a:gd name="T1" fmla="*/ 1 h 8"/>
                <a:gd name="T2" fmla="*/ 1 w 6"/>
                <a:gd name="T3" fmla="*/ 1 h 8"/>
                <a:gd name="T4" fmla="*/ 0 w 6"/>
                <a:gd name="T5" fmla="*/ 3 h 8"/>
                <a:gd name="T6" fmla="*/ 2 w 6"/>
                <a:gd name="T7" fmla="*/ 6 h 8"/>
                <a:gd name="T8" fmla="*/ 5 w 6"/>
                <a:gd name="T9" fmla="*/ 7 h 8"/>
                <a:gd name="T10" fmla="*/ 4 w 6"/>
                <a:gd name="T11" fmla="*/ 4 h 8"/>
                <a:gd name="T12" fmla="*/ 3 w 6"/>
                <a:gd name="T13" fmla="*/ 1 h 8"/>
                <a:gd name="T14" fmla="*/ 3 w 6"/>
                <a:gd name="T15" fmla="*/ 1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8">
                  <a:moveTo>
                    <a:pt x="3" y="1"/>
                  </a:moveTo>
                  <a:cubicBezTo>
                    <a:pt x="3" y="1"/>
                    <a:pt x="2" y="0"/>
                    <a:pt x="1" y="1"/>
                  </a:cubicBezTo>
                  <a:cubicBezTo>
                    <a:pt x="1" y="2"/>
                    <a:pt x="0" y="2"/>
                    <a:pt x="0" y="3"/>
                  </a:cubicBezTo>
                  <a:cubicBezTo>
                    <a:pt x="1" y="4"/>
                    <a:pt x="0" y="5"/>
                    <a:pt x="2" y="6"/>
                  </a:cubicBezTo>
                  <a:cubicBezTo>
                    <a:pt x="2" y="6"/>
                    <a:pt x="6" y="8"/>
                    <a:pt x="5" y="7"/>
                  </a:cubicBezTo>
                  <a:cubicBezTo>
                    <a:pt x="5" y="6"/>
                    <a:pt x="5" y="5"/>
                    <a:pt x="4" y="4"/>
                  </a:cubicBezTo>
                  <a:cubicBezTo>
                    <a:pt x="2" y="4"/>
                    <a:pt x="2" y="1"/>
                    <a:pt x="3" y="1"/>
                  </a:cubicBezTo>
                  <a:cubicBezTo>
                    <a:pt x="2" y="1"/>
                    <a:pt x="4" y="1"/>
                    <a:pt x="3" y="1"/>
                  </a:cubicBezTo>
                  <a:close/>
                </a:path>
              </a:pathLst>
            </a:custGeom>
            <a:solidFill>
              <a:schemeClr val="bg2"/>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469" name="Freeform 442">
              <a:extLst>
                <a:ext uri="{FF2B5EF4-FFF2-40B4-BE49-F238E27FC236}">
                  <a16:creationId xmlns:a16="http://schemas.microsoft.com/office/drawing/2014/main" id="{D2B408DF-DA43-3ADD-3A58-AF9C42C23E4A}"/>
                </a:ext>
              </a:extLst>
            </p:cNvPr>
            <p:cNvSpPr>
              <a:spLocks/>
            </p:cNvSpPr>
            <p:nvPr/>
          </p:nvSpPr>
          <p:spPr bwMode="auto">
            <a:xfrm>
              <a:off x="9996323" y="4012779"/>
              <a:ext cx="38899" cy="55360"/>
            </a:xfrm>
            <a:custGeom>
              <a:avLst/>
              <a:gdLst>
                <a:gd name="T0" fmla="*/ 4 w 10"/>
                <a:gd name="T1" fmla="*/ 0 h 13"/>
                <a:gd name="T2" fmla="*/ 2 w 10"/>
                <a:gd name="T3" fmla="*/ 1 h 13"/>
                <a:gd name="T4" fmla="*/ 4 w 10"/>
                <a:gd name="T5" fmla="*/ 4 h 13"/>
                <a:gd name="T6" fmla="*/ 4 w 10"/>
                <a:gd name="T7" fmla="*/ 9 h 13"/>
                <a:gd name="T8" fmla="*/ 5 w 10"/>
                <a:gd name="T9" fmla="*/ 13 h 13"/>
                <a:gd name="T10" fmla="*/ 5 w 10"/>
                <a:gd name="T11" fmla="*/ 11 h 13"/>
                <a:gd name="T12" fmla="*/ 9 w 10"/>
                <a:gd name="T13" fmla="*/ 8 h 13"/>
                <a:gd name="T14" fmla="*/ 8 w 10"/>
                <a:gd name="T15" fmla="*/ 6 h 13"/>
                <a:gd name="T16" fmla="*/ 9 w 10"/>
                <a:gd name="T17" fmla="*/ 5 h 13"/>
                <a:gd name="T18" fmla="*/ 7 w 10"/>
                <a:gd name="T19" fmla="*/ 1 h 13"/>
                <a:gd name="T20" fmla="*/ 4 w 10"/>
                <a:gd name="T21"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13">
                  <a:moveTo>
                    <a:pt x="4" y="0"/>
                  </a:moveTo>
                  <a:cubicBezTo>
                    <a:pt x="3" y="0"/>
                    <a:pt x="4" y="0"/>
                    <a:pt x="2" y="1"/>
                  </a:cubicBezTo>
                  <a:cubicBezTo>
                    <a:pt x="1" y="2"/>
                    <a:pt x="3" y="3"/>
                    <a:pt x="4" y="4"/>
                  </a:cubicBezTo>
                  <a:cubicBezTo>
                    <a:pt x="5" y="6"/>
                    <a:pt x="0" y="7"/>
                    <a:pt x="4" y="9"/>
                  </a:cubicBezTo>
                  <a:cubicBezTo>
                    <a:pt x="5" y="10"/>
                    <a:pt x="3" y="12"/>
                    <a:pt x="5" y="13"/>
                  </a:cubicBezTo>
                  <a:cubicBezTo>
                    <a:pt x="6" y="13"/>
                    <a:pt x="6" y="12"/>
                    <a:pt x="5" y="11"/>
                  </a:cubicBezTo>
                  <a:cubicBezTo>
                    <a:pt x="3" y="5"/>
                    <a:pt x="9" y="10"/>
                    <a:pt x="9" y="8"/>
                  </a:cubicBezTo>
                  <a:cubicBezTo>
                    <a:pt x="9" y="7"/>
                    <a:pt x="7" y="6"/>
                    <a:pt x="8" y="6"/>
                  </a:cubicBezTo>
                  <a:cubicBezTo>
                    <a:pt x="8" y="5"/>
                    <a:pt x="10" y="6"/>
                    <a:pt x="9" y="5"/>
                  </a:cubicBezTo>
                  <a:cubicBezTo>
                    <a:pt x="8" y="4"/>
                    <a:pt x="6" y="3"/>
                    <a:pt x="7" y="1"/>
                  </a:cubicBezTo>
                  <a:cubicBezTo>
                    <a:pt x="7" y="0"/>
                    <a:pt x="5" y="0"/>
                    <a:pt x="4" y="0"/>
                  </a:cubicBezTo>
                  <a:close/>
                </a:path>
              </a:pathLst>
            </a:custGeom>
            <a:solidFill>
              <a:schemeClr val="bg2"/>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470" name="Freeform 443">
              <a:extLst>
                <a:ext uri="{FF2B5EF4-FFF2-40B4-BE49-F238E27FC236}">
                  <a16:creationId xmlns:a16="http://schemas.microsoft.com/office/drawing/2014/main" id="{B396093F-8709-65F7-B90E-5402614EF659}"/>
                </a:ext>
              </a:extLst>
            </p:cNvPr>
            <p:cNvSpPr>
              <a:spLocks/>
            </p:cNvSpPr>
            <p:nvPr/>
          </p:nvSpPr>
          <p:spPr bwMode="auto">
            <a:xfrm>
              <a:off x="9925230" y="3988649"/>
              <a:ext cx="24144" cy="32648"/>
            </a:xfrm>
            <a:custGeom>
              <a:avLst/>
              <a:gdLst>
                <a:gd name="T0" fmla="*/ 6 w 6"/>
                <a:gd name="T1" fmla="*/ 5 h 8"/>
                <a:gd name="T2" fmla="*/ 0 w 6"/>
                <a:gd name="T3" fmla="*/ 2 h 8"/>
                <a:gd name="T4" fmla="*/ 3 w 6"/>
                <a:gd name="T5" fmla="*/ 6 h 8"/>
                <a:gd name="T6" fmla="*/ 6 w 6"/>
                <a:gd name="T7" fmla="*/ 5 h 8"/>
                <a:gd name="T8" fmla="*/ 6 w 6"/>
                <a:gd name="T9" fmla="*/ 5 h 8"/>
              </a:gdLst>
              <a:ahLst/>
              <a:cxnLst>
                <a:cxn ang="0">
                  <a:pos x="T0" y="T1"/>
                </a:cxn>
                <a:cxn ang="0">
                  <a:pos x="T2" y="T3"/>
                </a:cxn>
                <a:cxn ang="0">
                  <a:pos x="T4" y="T5"/>
                </a:cxn>
                <a:cxn ang="0">
                  <a:pos x="T6" y="T7"/>
                </a:cxn>
                <a:cxn ang="0">
                  <a:pos x="T8" y="T9"/>
                </a:cxn>
              </a:cxnLst>
              <a:rect l="0" t="0" r="r" b="b"/>
              <a:pathLst>
                <a:path w="6" h="8">
                  <a:moveTo>
                    <a:pt x="6" y="5"/>
                  </a:moveTo>
                  <a:cubicBezTo>
                    <a:pt x="5" y="4"/>
                    <a:pt x="3" y="0"/>
                    <a:pt x="0" y="2"/>
                  </a:cubicBezTo>
                  <a:cubicBezTo>
                    <a:pt x="0" y="2"/>
                    <a:pt x="3" y="5"/>
                    <a:pt x="3" y="6"/>
                  </a:cubicBezTo>
                  <a:cubicBezTo>
                    <a:pt x="3" y="8"/>
                    <a:pt x="6" y="8"/>
                    <a:pt x="6" y="5"/>
                  </a:cubicBezTo>
                  <a:cubicBezTo>
                    <a:pt x="6" y="5"/>
                    <a:pt x="6" y="6"/>
                    <a:pt x="6" y="5"/>
                  </a:cubicBezTo>
                  <a:close/>
                </a:path>
              </a:pathLst>
            </a:custGeom>
            <a:solidFill>
              <a:schemeClr val="bg2"/>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471" name="Freeform 444">
              <a:extLst>
                <a:ext uri="{FF2B5EF4-FFF2-40B4-BE49-F238E27FC236}">
                  <a16:creationId xmlns:a16="http://schemas.microsoft.com/office/drawing/2014/main" id="{4E94B4E7-2DBC-F826-A54B-04352B32A160}"/>
                </a:ext>
              </a:extLst>
            </p:cNvPr>
            <p:cNvSpPr>
              <a:spLocks/>
            </p:cNvSpPr>
            <p:nvPr/>
          </p:nvSpPr>
          <p:spPr bwMode="auto">
            <a:xfrm>
              <a:off x="9953400" y="4021296"/>
              <a:ext cx="34876" cy="42584"/>
            </a:xfrm>
            <a:custGeom>
              <a:avLst/>
              <a:gdLst>
                <a:gd name="T0" fmla="*/ 3 w 9"/>
                <a:gd name="T1" fmla="*/ 2 h 10"/>
                <a:gd name="T2" fmla="*/ 0 w 9"/>
                <a:gd name="T3" fmla="*/ 2 h 10"/>
                <a:gd name="T4" fmla="*/ 2 w 9"/>
                <a:gd name="T5" fmla="*/ 4 h 10"/>
                <a:gd name="T6" fmla="*/ 1 w 9"/>
                <a:gd name="T7" fmla="*/ 9 h 10"/>
                <a:gd name="T8" fmla="*/ 6 w 9"/>
                <a:gd name="T9" fmla="*/ 6 h 10"/>
                <a:gd name="T10" fmla="*/ 3 w 9"/>
                <a:gd name="T11" fmla="*/ 2 h 10"/>
                <a:gd name="T12" fmla="*/ 3 w 9"/>
                <a:gd name="T13" fmla="*/ 2 h 10"/>
              </a:gdLst>
              <a:ahLst/>
              <a:cxnLst>
                <a:cxn ang="0">
                  <a:pos x="T0" y="T1"/>
                </a:cxn>
                <a:cxn ang="0">
                  <a:pos x="T2" y="T3"/>
                </a:cxn>
                <a:cxn ang="0">
                  <a:pos x="T4" y="T5"/>
                </a:cxn>
                <a:cxn ang="0">
                  <a:pos x="T6" y="T7"/>
                </a:cxn>
                <a:cxn ang="0">
                  <a:pos x="T8" y="T9"/>
                </a:cxn>
                <a:cxn ang="0">
                  <a:pos x="T10" y="T11"/>
                </a:cxn>
                <a:cxn ang="0">
                  <a:pos x="T12" y="T13"/>
                </a:cxn>
              </a:cxnLst>
              <a:rect l="0" t="0" r="r" b="b"/>
              <a:pathLst>
                <a:path w="9" h="10">
                  <a:moveTo>
                    <a:pt x="3" y="2"/>
                  </a:moveTo>
                  <a:cubicBezTo>
                    <a:pt x="2" y="1"/>
                    <a:pt x="1" y="1"/>
                    <a:pt x="0" y="2"/>
                  </a:cubicBezTo>
                  <a:cubicBezTo>
                    <a:pt x="0" y="3"/>
                    <a:pt x="2" y="3"/>
                    <a:pt x="2" y="4"/>
                  </a:cubicBezTo>
                  <a:cubicBezTo>
                    <a:pt x="3" y="5"/>
                    <a:pt x="0" y="8"/>
                    <a:pt x="1" y="9"/>
                  </a:cubicBezTo>
                  <a:cubicBezTo>
                    <a:pt x="1" y="10"/>
                    <a:pt x="5" y="6"/>
                    <a:pt x="6" y="6"/>
                  </a:cubicBezTo>
                  <a:cubicBezTo>
                    <a:pt x="9" y="6"/>
                    <a:pt x="3" y="2"/>
                    <a:pt x="3" y="2"/>
                  </a:cubicBezTo>
                  <a:cubicBezTo>
                    <a:pt x="1" y="0"/>
                    <a:pt x="3" y="2"/>
                    <a:pt x="3" y="2"/>
                  </a:cubicBezTo>
                  <a:close/>
                </a:path>
              </a:pathLst>
            </a:custGeom>
            <a:solidFill>
              <a:schemeClr val="bg2"/>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472" name="Freeform 445">
              <a:extLst>
                <a:ext uri="{FF2B5EF4-FFF2-40B4-BE49-F238E27FC236}">
                  <a16:creationId xmlns:a16="http://schemas.microsoft.com/office/drawing/2014/main" id="{21820D59-530C-2423-8756-F268084CC1E8}"/>
                </a:ext>
              </a:extLst>
            </p:cNvPr>
            <p:cNvSpPr>
              <a:spLocks/>
            </p:cNvSpPr>
            <p:nvPr/>
          </p:nvSpPr>
          <p:spPr bwMode="auto">
            <a:xfrm>
              <a:off x="9961449" y="4046846"/>
              <a:ext cx="26828" cy="45422"/>
            </a:xfrm>
            <a:custGeom>
              <a:avLst/>
              <a:gdLst>
                <a:gd name="T0" fmla="*/ 6 w 7"/>
                <a:gd name="T1" fmla="*/ 1 h 11"/>
                <a:gd name="T2" fmla="*/ 3 w 7"/>
                <a:gd name="T3" fmla="*/ 5 h 11"/>
                <a:gd name="T4" fmla="*/ 3 w 7"/>
                <a:gd name="T5" fmla="*/ 9 h 11"/>
                <a:gd name="T6" fmla="*/ 5 w 7"/>
                <a:gd name="T7" fmla="*/ 6 h 11"/>
                <a:gd name="T8" fmla="*/ 6 w 7"/>
                <a:gd name="T9" fmla="*/ 1 h 11"/>
                <a:gd name="T10" fmla="*/ 6 w 7"/>
                <a:gd name="T11" fmla="*/ 1 h 11"/>
              </a:gdLst>
              <a:ahLst/>
              <a:cxnLst>
                <a:cxn ang="0">
                  <a:pos x="T0" y="T1"/>
                </a:cxn>
                <a:cxn ang="0">
                  <a:pos x="T2" y="T3"/>
                </a:cxn>
                <a:cxn ang="0">
                  <a:pos x="T4" y="T5"/>
                </a:cxn>
                <a:cxn ang="0">
                  <a:pos x="T6" y="T7"/>
                </a:cxn>
                <a:cxn ang="0">
                  <a:pos x="T8" y="T9"/>
                </a:cxn>
                <a:cxn ang="0">
                  <a:pos x="T10" y="T11"/>
                </a:cxn>
              </a:cxnLst>
              <a:rect l="0" t="0" r="r" b="b"/>
              <a:pathLst>
                <a:path w="7" h="11">
                  <a:moveTo>
                    <a:pt x="6" y="1"/>
                  </a:moveTo>
                  <a:cubicBezTo>
                    <a:pt x="3" y="1"/>
                    <a:pt x="4" y="4"/>
                    <a:pt x="3" y="5"/>
                  </a:cubicBezTo>
                  <a:cubicBezTo>
                    <a:pt x="0" y="7"/>
                    <a:pt x="1" y="7"/>
                    <a:pt x="3" y="9"/>
                  </a:cubicBezTo>
                  <a:cubicBezTo>
                    <a:pt x="6" y="11"/>
                    <a:pt x="4" y="8"/>
                    <a:pt x="5" y="6"/>
                  </a:cubicBezTo>
                  <a:cubicBezTo>
                    <a:pt x="5" y="6"/>
                    <a:pt x="7" y="0"/>
                    <a:pt x="6" y="1"/>
                  </a:cubicBezTo>
                  <a:cubicBezTo>
                    <a:pt x="5" y="1"/>
                    <a:pt x="6" y="0"/>
                    <a:pt x="6" y="1"/>
                  </a:cubicBezTo>
                  <a:close/>
                </a:path>
              </a:pathLst>
            </a:custGeom>
            <a:solidFill>
              <a:schemeClr val="bg2"/>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473" name="Freeform 446">
              <a:extLst>
                <a:ext uri="{FF2B5EF4-FFF2-40B4-BE49-F238E27FC236}">
                  <a16:creationId xmlns:a16="http://schemas.microsoft.com/office/drawing/2014/main" id="{D133465D-E680-5683-9FFA-DBEF4C2644A6}"/>
                </a:ext>
              </a:extLst>
            </p:cNvPr>
            <p:cNvSpPr>
              <a:spLocks/>
            </p:cNvSpPr>
            <p:nvPr/>
          </p:nvSpPr>
          <p:spPr bwMode="auto">
            <a:xfrm>
              <a:off x="9984251" y="4042588"/>
              <a:ext cx="16097" cy="32648"/>
            </a:xfrm>
            <a:custGeom>
              <a:avLst/>
              <a:gdLst>
                <a:gd name="T0" fmla="*/ 3 w 4"/>
                <a:gd name="T1" fmla="*/ 1 h 8"/>
                <a:gd name="T2" fmla="*/ 0 w 4"/>
                <a:gd name="T3" fmla="*/ 8 h 8"/>
                <a:gd name="T4" fmla="*/ 3 w 4"/>
                <a:gd name="T5" fmla="*/ 5 h 8"/>
                <a:gd name="T6" fmla="*/ 3 w 4"/>
                <a:gd name="T7" fmla="*/ 1 h 8"/>
                <a:gd name="T8" fmla="*/ 3 w 4"/>
                <a:gd name="T9" fmla="*/ 1 h 8"/>
              </a:gdLst>
              <a:ahLst/>
              <a:cxnLst>
                <a:cxn ang="0">
                  <a:pos x="T0" y="T1"/>
                </a:cxn>
                <a:cxn ang="0">
                  <a:pos x="T2" y="T3"/>
                </a:cxn>
                <a:cxn ang="0">
                  <a:pos x="T4" y="T5"/>
                </a:cxn>
                <a:cxn ang="0">
                  <a:pos x="T6" y="T7"/>
                </a:cxn>
                <a:cxn ang="0">
                  <a:pos x="T8" y="T9"/>
                </a:cxn>
              </a:cxnLst>
              <a:rect l="0" t="0" r="r" b="b"/>
              <a:pathLst>
                <a:path w="4" h="8">
                  <a:moveTo>
                    <a:pt x="3" y="1"/>
                  </a:moveTo>
                  <a:cubicBezTo>
                    <a:pt x="2" y="1"/>
                    <a:pt x="0" y="7"/>
                    <a:pt x="0" y="8"/>
                  </a:cubicBezTo>
                  <a:cubicBezTo>
                    <a:pt x="0" y="8"/>
                    <a:pt x="2" y="6"/>
                    <a:pt x="3" y="5"/>
                  </a:cubicBezTo>
                  <a:cubicBezTo>
                    <a:pt x="3" y="5"/>
                    <a:pt x="4" y="0"/>
                    <a:pt x="3" y="1"/>
                  </a:cubicBezTo>
                  <a:cubicBezTo>
                    <a:pt x="2" y="1"/>
                    <a:pt x="3" y="1"/>
                    <a:pt x="3" y="1"/>
                  </a:cubicBezTo>
                  <a:close/>
                </a:path>
              </a:pathLst>
            </a:custGeom>
            <a:solidFill>
              <a:schemeClr val="bg2"/>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474" name="Freeform 447">
              <a:extLst>
                <a:ext uri="{FF2B5EF4-FFF2-40B4-BE49-F238E27FC236}">
                  <a16:creationId xmlns:a16="http://schemas.microsoft.com/office/drawing/2014/main" id="{42125CF7-1B89-AF2D-57F4-6B0E6A8EA417}"/>
                </a:ext>
              </a:extLst>
            </p:cNvPr>
            <p:cNvSpPr>
              <a:spLocks/>
            </p:cNvSpPr>
            <p:nvPr/>
          </p:nvSpPr>
          <p:spPr bwMode="auto">
            <a:xfrm>
              <a:off x="9992300" y="4063880"/>
              <a:ext cx="24144" cy="15615"/>
            </a:xfrm>
            <a:custGeom>
              <a:avLst/>
              <a:gdLst>
                <a:gd name="T0" fmla="*/ 1 w 6"/>
                <a:gd name="T1" fmla="*/ 1 h 4"/>
                <a:gd name="T2" fmla="*/ 3 w 6"/>
                <a:gd name="T3" fmla="*/ 3 h 4"/>
                <a:gd name="T4" fmla="*/ 1 w 6"/>
                <a:gd name="T5" fmla="*/ 1 h 4"/>
                <a:gd name="T6" fmla="*/ 1 w 6"/>
                <a:gd name="T7" fmla="*/ 1 h 4"/>
              </a:gdLst>
              <a:ahLst/>
              <a:cxnLst>
                <a:cxn ang="0">
                  <a:pos x="T0" y="T1"/>
                </a:cxn>
                <a:cxn ang="0">
                  <a:pos x="T2" y="T3"/>
                </a:cxn>
                <a:cxn ang="0">
                  <a:pos x="T4" y="T5"/>
                </a:cxn>
                <a:cxn ang="0">
                  <a:pos x="T6" y="T7"/>
                </a:cxn>
              </a:cxnLst>
              <a:rect l="0" t="0" r="r" b="b"/>
              <a:pathLst>
                <a:path w="6" h="4">
                  <a:moveTo>
                    <a:pt x="1" y="1"/>
                  </a:moveTo>
                  <a:cubicBezTo>
                    <a:pt x="0" y="3"/>
                    <a:pt x="1" y="4"/>
                    <a:pt x="3" y="3"/>
                  </a:cubicBezTo>
                  <a:cubicBezTo>
                    <a:pt x="6" y="3"/>
                    <a:pt x="2" y="0"/>
                    <a:pt x="1" y="1"/>
                  </a:cubicBezTo>
                  <a:cubicBezTo>
                    <a:pt x="1" y="2"/>
                    <a:pt x="2" y="1"/>
                    <a:pt x="1" y="1"/>
                  </a:cubicBezTo>
                  <a:close/>
                </a:path>
              </a:pathLst>
            </a:custGeom>
            <a:solidFill>
              <a:schemeClr val="bg2"/>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475" name="Freeform 448">
              <a:extLst>
                <a:ext uri="{FF2B5EF4-FFF2-40B4-BE49-F238E27FC236}">
                  <a16:creationId xmlns:a16="http://schemas.microsoft.com/office/drawing/2014/main" id="{F17B81A4-9415-9C5B-5CC3-9A68EC91A732}"/>
                </a:ext>
              </a:extLst>
            </p:cNvPr>
            <p:cNvSpPr>
              <a:spLocks/>
            </p:cNvSpPr>
            <p:nvPr/>
          </p:nvSpPr>
          <p:spPr bwMode="auto">
            <a:xfrm>
              <a:off x="9992300" y="4075237"/>
              <a:ext cx="54996" cy="88008"/>
            </a:xfrm>
            <a:custGeom>
              <a:avLst/>
              <a:gdLst>
                <a:gd name="T0" fmla="*/ 10 w 14"/>
                <a:gd name="T1" fmla="*/ 0 h 21"/>
                <a:gd name="T2" fmla="*/ 9 w 14"/>
                <a:gd name="T3" fmla="*/ 2 h 21"/>
                <a:gd name="T4" fmla="*/ 7 w 14"/>
                <a:gd name="T5" fmla="*/ 4 h 21"/>
                <a:gd name="T6" fmla="*/ 3 w 14"/>
                <a:gd name="T7" fmla="*/ 6 h 21"/>
                <a:gd name="T8" fmla="*/ 2 w 14"/>
                <a:gd name="T9" fmla="*/ 11 h 21"/>
                <a:gd name="T10" fmla="*/ 2 w 14"/>
                <a:gd name="T11" fmla="*/ 14 h 21"/>
                <a:gd name="T12" fmla="*/ 3 w 14"/>
                <a:gd name="T13" fmla="*/ 18 h 21"/>
                <a:gd name="T14" fmla="*/ 8 w 14"/>
                <a:gd name="T15" fmla="*/ 19 h 21"/>
                <a:gd name="T16" fmla="*/ 8 w 14"/>
                <a:gd name="T17" fmla="*/ 16 h 21"/>
                <a:gd name="T18" fmla="*/ 10 w 14"/>
                <a:gd name="T19" fmla="*/ 12 h 21"/>
                <a:gd name="T20" fmla="*/ 12 w 14"/>
                <a:gd name="T21" fmla="*/ 17 h 21"/>
                <a:gd name="T22" fmla="*/ 13 w 14"/>
                <a:gd name="T23" fmla="*/ 14 h 21"/>
                <a:gd name="T24" fmla="*/ 13 w 14"/>
                <a:gd name="T25" fmla="*/ 10 h 21"/>
                <a:gd name="T26" fmla="*/ 10 w 14"/>
                <a:gd name="T27" fmla="*/ 0 h 21"/>
                <a:gd name="T28" fmla="*/ 10 w 14"/>
                <a:gd name="T2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 h="21">
                  <a:moveTo>
                    <a:pt x="10" y="0"/>
                  </a:moveTo>
                  <a:cubicBezTo>
                    <a:pt x="9" y="0"/>
                    <a:pt x="9" y="1"/>
                    <a:pt x="9" y="2"/>
                  </a:cubicBezTo>
                  <a:cubicBezTo>
                    <a:pt x="9" y="3"/>
                    <a:pt x="9" y="3"/>
                    <a:pt x="7" y="4"/>
                  </a:cubicBezTo>
                  <a:cubicBezTo>
                    <a:pt x="6" y="4"/>
                    <a:pt x="4" y="6"/>
                    <a:pt x="3" y="6"/>
                  </a:cubicBezTo>
                  <a:cubicBezTo>
                    <a:pt x="1" y="9"/>
                    <a:pt x="0" y="9"/>
                    <a:pt x="2" y="11"/>
                  </a:cubicBezTo>
                  <a:cubicBezTo>
                    <a:pt x="3" y="12"/>
                    <a:pt x="2" y="13"/>
                    <a:pt x="2" y="14"/>
                  </a:cubicBezTo>
                  <a:cubicBezTo>
                    <a:pt x="1" y="16"/>
                    <a:pt x="2" y="17"/>
                    <a:pt x="3" y="18"/>
                  </a:cubicBezTo>
                  <a:cubicBezTo>
                    <a:pt x="5" y="19"/>
                    <a:pt x="7" y="19"/>
                    <a:pt x="8" y="19"/>
                  </a:cubicBezTo>
                  <a:cubicBezTo>
                    <a:pt x="11" y="21"/>
                    <a:pt x="9" y="18"/>
                    <a:pt x="8" y="16"/>
                  </a:cubicBezTo>
                  <a:cubicBezTo>
                    <a:pt x="8" y="16"/>
                    <a:pt x="8" y="12"/>
                    <a:pt x="10" y="12"/>
                  </a:cubicBezTo>
                  <a:cubicBezTo>
                    <a:pt x="11" y="12"/>
                    <a:pt x="11" y="17"/>
                    <a:pt x="12" y="17"/>
                  </a:cubicBezTo>
                  <a:cubicBezTo>
                    <a:pt x="12" y="17"/>
                    <a:pt x="13" y="14"/>
                    <a:pt x="13" y="14"/>
                  </a:cubicBezTo>
                  <a:cubicBezTo>
                    <a:pt x="14" y="12"/>
                    <a:pt x="14" y="11"/>
                    <a:pt x="13" y="10"/>
                  </a:cubicBezTo>
                  <a:cubicBezTo>
                    <a:pt x="13" y="7"/>
                    <a:pt x="13" y="1"/>
                    <a:pt x="10" y="0"/>
                  </a:cubicBezTo>
                  <a:cubicBezTo>
                    <a:pt x="9" y="0"/>
                    <a:pt x="10" y="1"/>
                    <a:pt x="10" y="0"/>
                  </a:cubicBezTo>
                  <a:close/>
                </a:path>
              </a:pathLst>
            </a:custGeom>
            <a:solidFill>
              <a:schemeClr val="bg2"/>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476" name="Freeform 449">
              <a:extLst>
                <a:ext uri="{FF2B5EF4-FFF2-40B4-BE49-F238E27FC236}">
                  <a16:creationId xmlns:a16="http://schemas.microsoft.com/office/drawing/2014/main" id="{BF00BE42-1A6D-7BE5-3888-1001F18827E2}"/>
                </a:ext>
              </a:extLst>
            </p:cNvPr>
            <p:cNvSpPr>
              <a:spLocks/>
            </p:cNvSpPr>
            <p:nvPr/>
          </p:nvSpPr>
          <p:spPr bwMode="auto">
            <a:xfrm>
              <a:off x="9957424" y="4092270"/>
              <a:ext cx="46948" cy="42584"/>
            </a:xfrm>
            <a:custGeom>
              <a:avLst/>
              <a:gdLst>
                <a:gd name="T0" fmla="*/ 8 w 12"/>
                <a:gd name="T1" fmla="*/ 1 h 10"/>
                <a:gd name="T2" fmla="*/ 2 w 12"/>
                <a:gd name="T3" fmla="*/ 4 h 10"/>
                <a:gd name="T4" fmla="*/ 0 w 12"/>
                <a:gd name="T5" fmla="*/ 10 h 10"/>
                <a:gd name="T6" fmla="*/ 2 w 12"/>
                <a:gd name="T7" fmla="*/ 6 h 10"/>
                <a:gd name="T8" fmla="*/ 4 w 12"/>
                <a:gd name="T9" fmla="*/ 6 h 10"/>
                <a:gd name="T10" fmla="*/ 6 w 12"/>
                <a:gd name="T11" fmla="*/ 7 h 10"/>
                <a:gd name="T12" fmla="*/ 8 w 12"/>
                <a:gd name="T13" fmla="*/ 7 h 10"/>
                <a:gd name="T14" fmla="*/ 8 w 12"/>
                <a:gd name="T15" fmla="*/ 5 h 10"/>
                <a:gd name="T16" fmla="*/ 8 w 12"/>
                <a:gd name="T17" fmla="*/ 1 h 10"/>
                <a:gd name="T18" fmla="*/ 8 w 12"/>
                <a:gd name="T19"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0">
                  <a:moveTo>
                    <a:pt x="8" y="1"/>
                  </a:moveTo>
                  <a:cubicBezTo>
                    <a:pt x="6" y="0"/>
                    <a:pt x="5" y="4"/>
                    <a:pt x="2" y="4"/>
                  </a:cubicBezTo>
                  <a:cubicBezTo>
                    <a:pt x="0" y="5"/>
                    <a:pt x="0" y="9"/>
                    <a:pt x="0" y="10"/>
                  </a:cubicBezTo>
                  <a:cubicBezTo>
                    <a:pt x="1" y="9"/>
                    <a:pt x="1" y="7"/>
                    <a:pt x="2" y="6"/>
                  </a:cubicBezTo>
                  <a:cubicBezTo>
                    <a:pt x="2" y="6"/>
                    <a:pt x="4" y="5"/>
                    <a:pt x="4" y="6"/>
                  </a:cubicBezTo>
                  <a:cubicBezTo>
                    <a:pt x="4" y="7"/>
                    <a:pt x="6" y="7"/>
                    <a:pt x="6" y="7"/>
                  </a:cubicBezTo>
                  <a:cubicBezTo>
                    <a:pt x="7" y="7"/>
                    <a:pt x="7" y="8"/>
                    <a:pt x="8" y="7"/>
                  </a:cubicBezTo>
                  <a:cubicBezTo>
                    <a:pt x="8" y="7"/>
                    <a:pt x="8" y="5"/>
                    <a:pt x="8" y="5"/>
                  </a:cubicBezTo>
                  <a:cubicBezTo>
                    <a:pt x="9" y="3"/>
                    <a:pt x="11" y="2"/>
                    <a:pt x="8" y="1"/>
                  </a:cubicBezTo>
                  <a:cubicBezTo>
                    <a:pt x="7" y="1"/>
                    <a:pt x="12" y="3"/>
                    <a:pt x="8" y="1"/>
                  </a:cubicBezTo>
                  <a:close/>
                </a:path>
              </a:pathLst>
            </a:custGeom>
            <a:solidFill>
              <a:schemeClr val="bg2"/>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477" name="Freeform 450">
              <a:extLst>
                <a:ext uri="{FF2B5EF4-FFF2-40B4-BE49-F238E27FC236}">
                  <a16:creationId xmlns:a16="http://schemas.microsoft.com/office/drawing/2014/main" id="{C4EF18AB-F8F5-2E49-0DCC-E25DD92AB9CC}"/>
                </a:ext>
              </a:extLst>
            </p:cNvPr>
            <p:cNvSpPr>
              <a:spLocks/>
            </p:cNvSpPr>
            <p:nvPr/>
          </p:nvSpPr>
          <p:spPr bwMode="auto">
            <a:xfrm>
              <a:off x="9862186" y="4051105"/>
              <a:ext cx="46948" cy="49681"/>
            </a:xfrm>
            <a:custGeom>
              <a:avLst/>
              <a:gdLst>
                <a:gd name="T0" fmla="*/ 11 w 12"/>
                <a:gd name="T1" fmla="*/ 0 h 12"/>
                <a:gd name="T2" fmla="*/ 6 w 12"/>
                <a:gd name="T3" fmla="*/ 6 h 12"/>
                <a:gd name="T4" fmla="*/ 0 w 12"/>
                <a:gd name="T5" fmla="*/ 12 h 12"/>
                <a:gd name="T6" fmla="*/ 4 w 12"/>
                <a:gd name="T7" fmla="*/ 10 h 12"/>
                <a:gd name="T8" fmla="*/ 8 w 12"/>
                <a:gd name="T9" fmla="*/ 7 h 12"/>
                <a:gd name="T10" fmla="*/ 10 w 12"/>
                <a:gd name="T11" fmla="*/ 3 h 12"/>
                <a:gd name="T12" fmla="*/ 11 w 12"/>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12" h="12">
                  <a:moveTo>
                    <a:pt x="11" y="0"/>
                  </a:moveTo>
                  <a:cubicBezTo>
                    <a:pt x="9" y="1"/>
                    <a:pt x="7" y="4"/>
                    <a:pt x="6" y="6"/>
                  </a:cubicBezTo>
                  <a:cubicBezTo>
                    <a:pt x="5" y="7"/>
                    <a:pt x="0" y="10"/>
                    <a:pt x="0" y="12"/>
                  </a:cubicBezTo>
                  <a:cubicBezTo>
                    <a:pt x="0" y="12"/>
                    <a:pt x="3" y="11"/>
                    <a:pt x="4" y="10"/>
                  </a:cubicBezTo>
                  <a:cubicBezTo>
                    <a:pt x="5" y="10"/>
                    <a:pt x="7" y="8"/>
                    <a:pt x="8" y="7"/>
                  </a:cubicBezTo>
                  <a:cubicBezTo>
                    <a:pt x="8" y="5"/>
                    <a:pt x="9" y="4"/>
                    <a:pt x="10" y="3"/>
                  </a:cubicBezTo>
                  <a:cubicBezTo>
                    <a:pt x="11" y="3"/>
                    <a:pt x="12" y="0"/>
                    <a:pt x="11" y="0"/>
                  </a:cubicBezTo>
                  <a:close/>
                </a:path>
              </a:pathLst>
            </a:custGeom>
            <a:solidFill>
              <a:schemeClr val="bg2"/>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478" name="Freeform 451">
              <a:extLst>
                <a:ext uri="{FF2B5EF4-FFF2-40B4-BE49-F238E27FC236}">
                  <a16:creationId xmlns:a16="http://schemas.microsoft.com/office/drawing/2014/main" id="{B48462BF-FD50-D3A3-E60C-10B83C5F7DB1}"/>
                </a:ext>
              </a:extLst>
            </p:cNvPr>
            <p:cNvSpPr>
              <a:spLocks/>
            </p:cNvSpPr>
            <p:nvPr/>
          </p:nvSpPr>
          <p:spPr bwMode="auto">
            <a:xfrm>
              <a:off x="10000348" y="3988649"/>
              <a:ext cx="8049" cy="4258"/>
            </a:xfrm>
            <a:custGeom>
              <a:avLst/>
              <a:gdLst>
                <a:gd name="T0" fmla="*/ 0 w 2"/>
                <a:gd name="T1" fmla="*/ 1 h 1"/>
                <a:gd name="T2" fmla="*/ 1 w 2"/>
                <a:gd name="T3" fmla="*/ 0 h 1"/>
                <a:gd name="T4" fmla="*/ 0 w 2"/>
                <a:gd name="T5" fmla="*/ 1 h 1"/>
              </a:gdLst>
              <a:ahLst/>
              <a:cxnLst>
                <a:cxn ang="0">
                  <a:pos x="T0" y="T1"/>
                </a:cxn>
                <a:cxn ang="0">
                  <a:pos x="T2" y="T3"/>
                </a:cxn>
                <a:cxn ang="0">
                  <a:pos x="T4" y="T5"/>
                </a:cxn>
              </a:cxnLst>
              <a:rect l="0" t="0" r="r" b="b"/>
              <a:pathLst>
                <a:path w="2" h="1">
                  <a:moveTo>
                    <a:pt x="0" y="1"/>
                  </a:moveTo>
                  <a:cubicBezTo>
                    <a:pt x="1" y="1"/>
                    <a:pt x="2" y="0"/>
                    <a:pt x="1" y="0"/>
                  </a:cubicBezTo>
                  <a:cubicBezTo>
                    <a:pt x="0" y="0"/>
                    <a:pt x="0" y="1"/>
                    <a:pt x="0" y="1"/>
                  </a:cubicBezTo>
                  <a:close/>
                </a:path>
              </a:pathLst>
            </a:custGeom>
            <a:solidFill>
              <a:schemeClr val="bg2"/>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479" name="Freeform 452">
              <a:extLst>
                <a:ext uri="{FF2B5EF4-FFF2-40B4-BE49-F238E27FC236}">
                  <a16:creationId xmlns:a16="http://schemas.microsoft.com/office/drawing/2014/main" id="{707C3AA4-48F0-AFBF-ABB3-EFAC6C8196B7}"/>
                </a:ext>
              </a:extLst>
            </p:cNvPr>
            <p:cNvSpPr>
              <a:spLocks/>
            </p:cNvSpPr>
            <p:nvPr/>
          </p:nvSpPr>
          <p:spPr bwMode="auto">
            <a:xfrm>
              <a:off x="9430263" y="4158985"/>
              <a:ext cx="219986" cy="242730"/>
            </a:xfrm>
            <a:custGeom>
              <a:avLst/>
              <a:gdLst>
                <a:gd name="T0" fmla="*/ 12 w 56"/>
                <a:gd name="T1" fmla="*/ 3 h 58"/>
                <a:gd name="T2" fmla="*/ 4 w 56"/>
                <a:gd name="T3" fmla="*/ 2 h 58"/>
                <a:gd name="T4" fmla="*/ 2 w 56"/>
                <a:gd name="T5" fmla="*/ 3 h 58"/>
                <a:gd name="T6" fmla="*/ 6 w 56"/>
                <a:gd name="T7" fmla="*/ 9 h 58"/>
                <a:gd name="T8" fmla="*/ 11 w 56"/>
                <a:gd name="T9" fmla="*/ 13 h 58"/>
                <a:gd name="T10" fmla="*/ 13 w 56"/>
                <a:gd name="T11" fmla="*/ 17 h 58"/>
                <a:gd name="T12" fmla="*/ 17 w 56"/>
                <a:gd name="T13" fmla="*/ 19 h 58"/>
                <a:gd name="T14" fmla="*/ 20 w 56"/>
                <a:gd name="T15" fmla="*/ 26 h 58"/>
                <a:gd name="T16" fmla="*/ 22 w 56"/>
                <a:gd name="T17" fmla="*/ 28 h 58"/>
                <a:gd name="T18" fmla="*/ 26 w 56"/>
                <a:gd name="T19" fmla="*/ 33 h 58"/>
                <a:gd name="T20" fmla="*/ 30 w 56"/>
                <a:gd name="T21" fmla="*/ 42 h 58"/>
                <a:gd name="T22" fmla="*/ 41 w 56"/>
                <a:gd name="T23" fmla="*/ 52 h 58"/>
                <a:gd name="T24" fmla="*/ 46 w 56"/>
                <a:gd name="T25" fmla="*/ 57 h 58"/>
                <a:gd name="T26" fmla="*/ 54 w 56"/>
                <a:gd name="T27" fmla="*/ 57 h 58"/>
                <a:gd name="T28" fmla="*/ 54 w 56"/>
                <a:gd name="T29" fmla="*/ 46 h 58"/>
                <a:gd name="T30" fmla="*/ 55 w 56"/>
                <a:gd name="T31" fmla="*/ 44 h 58"/>
                <a:gd name="T32" fmla="*/ 52 w 56"/>
                <a:gd name="T33" fmla="*/ 41 h 58"/>
                <a:gd name="T34" fmla="*/ 50 w 56"/>
                <a:gd name="T35" fmla="*/ 40 h 58"/>
                <a:gd name="T36" fmla="*/ 48 w 56"/>
                <a:gd name="T37" fmla="*/ 42 h 58"/>
                <a:gd name="T38" fmla="*/ 48 w 56"/>
                <a:gd name="T39" fmla="*/ 38 h 58"/>
                <a:gd name="T40" fmla="*/ 47 w 56"/>
                <a:gd name="T41" fmla="*/ 36 h 58"/>
                <a:gd name="T42" fmla="*/ 44 w 56"/>
                <a:gd name="T43" fmla="*/ 34 h 58"/>
                <a:gd name="T44" fmla="*/ 42 w 56"/>
                <a:gd name="T45" fmla="*/ 30 h 58"/>
                <a:gd name="T46" fmla="*/ 42 w 56"/>
                <a:gd name="T47" fmla="*/ 29 h 58"/>
                <a:gd name="T48" fmla="*/ 43 w 56"/>
                <a:gd name="T49" fmla="*/ 28 h 58"/>
                <a:gd name="T50" fmla="*/ 38 w 56"/>
                <a:gd name="T51" fmla="*/ 27 h 58"/>
                <a:gd name="T52" fmla="*/ 38 w 56"/>
                <a:gd name="T53" fmla="*/ 25 h 58"/>
                <a:gd name="T54" fmla="*/ 36 w 56"/>
                <a:gd name="T55" fmla="*/ 24 h 58"/>
                <a:gd name="T56" fmla="*/ 37 w 56"/>
                <a:gd name="T57" fmla="*/ 23 h 58"/>
                <a:gd name="T58" fmla="*/ 35 w 56"/>
                <a:gd name="T59" fmla="*/ 22 h 58"/>
                <a:gd name="T60" fmla="*/ 34 w 56"/>
                <a:gd name="T61" fmla="*/ 21 h 58"/>
                <a:gd name="T62" fmla="*/ 31 w 56"/>
                <a:gd name="T63" fmla="*/ 19 h 58"/>
                <a:gd name="T64" fmla="*/ 30 w 56"/>
                <a:gd name="T65" fmla="*/ 19 h 58"/>
                <a:gd name="T66" fmla="*/ 25 w 56"/>
                <a:gd name="T67" fmla="*/ 16 h 58"/>
                <a:gd name="T68" fmla="*/ 21 w 56"/>
                <a:gd name="T69" fmla="*/ 11 h 58"/>
                <a:gd name="T70" fmla="*/ 16 w 56"/>
                <a:gd name="T71" fmla="*/ 7 h 58"/>
                <a:gd name="T72" fmla="*/ 12 w 56"/>
                <a:gd name="T73" fmla="*/ 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6" h="58">
                  <a:moveTo>
                    <a:pt x="12" y="3"/>
                  </a:moveTo>
                  <a:cubicBezTo>
                    <a:pt x="9" y="3"/>
                    <a:pt x="7" y="3"/>
                    <a:pt x="4" y="2"/>
                  </a:cubicBezTo>
                  <a:cubicBezTo>
                    <a:pt x="2" y="1"/>
                    <a:pt x="0" y="0"/>
                    <a:pt x="2" y="3"/>
                  </a:cubicBezTo>
                  <a:cubicBezTo>
                    <a:pt x="3" y="5"/>
                    <a:pt x="4" y="8"/>
                    <a:pt x="6" y="9"/>
                  </a:cubicBezTo>
                  <a:cubicBezTo>
                    <a:pt x="8" y="10"/>
                    <a:pt x="10" y="11"/>
                    <a:pt x="11" y="13"/>
                  </a:cubicBezTo>
                  <a:cubicBezTo>
                    <a:pt x="12" y="14"/>
                    <a:pt x="12" y="16"/>
                    <a:pt x="13" y="17"/>
                  </a:cubicBezTo>
                  <a:cubicBezTo>
                    <a:pt x="15" y="18"/>
                    <a:pt x="16" y="18"/>
                    <a:pt x="17" y="19"/>
                  </a:cubicBezTo>
                  <a:cubicBezTo>
                    <a:pt x="19" y="21"/>
                    <a:pt x="19" y="24"/>
                    <a:pt x="20" y="26"/>
                  </a:cubicBezTo>
                  <a:cubicBezTo>
                    <a:pt x="21" y="27"/>
                    <a:pt x="22" y="28"/>
                    <a:pt x="22" y="28"/>
                  </a:cubicBezTo>
                  <a:cubicBezTo>
                    <a:pt x="24" y="30"/>
                    <a:pt x="25" y="31"/>
                    <a:pt x="26" y="33"/>
                  </a:cubicBezTo>
                  <a:cubicBezTo>
                    <a:pt x="28" y="36"/>
                    <a:pt x="28" y="39"/>
                    <a:pt x="30" y="42"/>
                  </a:cubicBezTo>
                  <a:cubicBezTo>
                    <a:pt x="34" y="45"/>
                    <a:pt x="37" y="49"/>
                    <a:pt x="41" y="52"/>
                  </a:cubicBezTo>
                  <a:cubicBezTo>
                    <a:pt x="43" y="54"/>
                    <a:pt x="44" y="55"/>
                    <a:pt x="46" y="57"/>
                  </a:cubicBezTo>
                  <a:cubicBezTo>
                    <a:pt x="47" y="57"/>
                    <a:pt x="53" y="58"/>
                    <a:pt x="54" y="57"/>
                  </a:cubicBezTo>
                  <a:cubicBezTo>
                    <a:pt x="55" y="56"/>
                    <a:pt x="53" y="48"/>
                    <a:pt x="54" y="46"/>
                  </a:cubicBezTo>
                  <a:cubicBezTo>
                    <a:pt x="54" y="45"/>
                    <a:pt x="56" y="45"/>
                    <a:pt x="55" y="44"/>
                  </a:cubicBezTo>
                  <a:cubicBezTo>
                    <a:pt x="54" y="43"/>
                    <a:pt x="53" y="42"/>
                    <a:pt x="52" y="41"/>
                  </a:cubicBezTo>
                  <a:cubicBezTo>
                    <a:pt x="52" y="41"/>
                    <a:pt x="51" y="40"/>
                    <a:pt x="50" y="40"/>
                  </a:cubicBezTo>
                  <a:cubicBezTo>
                    <a:pt x="49" y="40"/>
                    <a:pt x="49" y="42"/>
                    <a:pt x="48" y="42"/>
                  </a:cubicBezTo>
                  <a:cubicBezTo>
                    <a:pt x="49" y="42"/>
                    <a:pt x="48" y="38"/>
                    <a:pt x="48" y="38"/>
                  </a:cubicBezTo>
                  <a:cubicBezTo>
                    <a:pt x="47" y="37"/>
                    <a:pt x="47" y="37"/>
                    <a:pt x="47" y="36"/>
                  </a:cubicBezTo>
                  <a:cubicBezTo>
                    <a:pt x="47" y="35"/>
                    <a:pt x="45" y="34"/>
                    <a:pt x="44" y="34"/>
                  </a:cubicBezTo>
                  <a:cubicBezTo>
                    <a:pt x="43" y="33"/>
                    <a:pt x="41" y="32"/>
                    <a:pt x="42" y="30"/>
                  </a:cubicBezTo>
                  <a:cubicBezTo>
                    <a:pt x="42" y="30"/>
                    <a:pt x="41" y="29"/>
                    <a:pt x="42" y="29"/>
                  </a:cubicBezTo>
                  <a:cubicBezTo>
                    <a:pt x="42" y="28"/>
                    <a:pt x="43" y="29"/>
                    <a:pt x="43" y="28"/>
                  </a:cubicBezTo>
                  <a:cubicBezTo>
                    <a:pt x="44" y="26"/>
                    <a:pt x="38" y="26"/>
                    <a:pt x="38" y="27"/>
                  </a:cubicBezTo>
                  <a:cubicBezTo>
                    <a:pt x="38" y="26"/>
                    <a:pt x="42" y="25"/>
                    <a:pt x="38" y="25"/>
                  </a:cubicBezTo>
                  <a:cubicBezTo>
                    <a:pt x="37" y="25"/>
                    <a:pt x="36" y="24"/>
                    <a:pt x="36" y="24"/>
                  </a:cubicBezTo>
                  <a:cubicBezTo>
                    <a:pt x="36" y="23"/>
                    <a:pt x="37" y="23"/>
                    <a:pt x="37" y="23"/>
                  </a:cubicBezTo>
                  <a:cubicBezTo>
                    <a:pt x="37" y="22"/>
                    <a:pt x="35" y="22"/>
                    <a:pt x="35" y="22"/>
                  </a:cubicBezTo>
                  <a:cubicBezTo>
                    <a:pt x="35" y="22"/>
                    <a:pt x="36" y="21"/>
                    <a:pt x="34" y="21"/>
                  </a:cubicBezTo>
                  <a:cubicBezTo>
                    <a:pt x="33" y="20"/>
                    <a:pt x="32" y="20"/>
                    <a:pt x="31" y="19"/>
                  </a:cubicBezTo>
                  <a:cubicBezTo>
                    <a:pt x="28" y="15"/>
                    <a:pt x="30" y="19"/>
                    <a:pt x="30" y="19"/>
                  </a:cubicBezTo>
                  <a:cubicBezTo>
                    <a:pt x="29" y="19"/>
                    <a:pt x="26" y="16"/>
                    <a:pt x="25" y="16"/>
                  </a:cubicBezTo>
                  <a:cubicBezTo>
                    <a:pt x="24" y="14"/>
                    <a:pt x="23" y="12"/>
                    <a:pt x="21" y="11"/>
                  </a:cubicBezTo>
                  <a:cubicBezTo>
                    <a:pt x="19" y="10"/>
                    <a:pt x="18" y="9"/>
                    <a:pt x="16" y="7"/>
                  </a:cubicBezTo>
                  <a:cubicBezTo>
                    <a:pt x="15" y="6"/>
                    <a:pt x="14" y="3"/>
                    <a:pt x="12" y="3"/>
                  </a:cubicBezTo>
                  <a:close/>
                </a:path>
              </a:pathLst>
            </a:custGeom>
            <a:solidFill>
              <a:schemeClr val="bg2"/>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480" name="Freeform 453">
              <a:extLst>
                <a:ext uri="{FF2B5EF4-FFF2-40B4-BE49-F238E27FC236}">
                  <a16:creationId xmlns:a16="http://schemas.microsoft.com/office/drawing/2014/main" id="{05068403-B904-811D-FECC-8E165682A0F6}"/>
                </a:ext>
              </a:extLst>
            </p:cNvPr>
            <p:cNvSpPr>
              <a:spLocks/>
            </p:cNvSpPr>
            <p:nvPr/>
          </p:nvSpPr>
          <p:spPr bwMode="auto">
            <a:xfrm>
              <a:off x="9469162" y="4246994"/>
              <a:ext cx="20120" cy="21293"/>
            </a:xfrm>
            <a:custGeom>
              <a:avLst/>
              <a:gdLst>
                <a:gd name="T0" fmla="*/ 4 w 5"/>
                <a:gd name="T1" fmla="*/ 4 h 5"/>
                <a:gd name="T2" fmla="*/ 1 w 5"/>
                <a:gd name="T3" fmla="*/ 0 h 5"/>
                <a:gd name="T4" fmla="*/ 4 w 5"/>
                <a:gd name="T5" fmla="*/ 4 h 5"/>
              </a:gdLst>
              <a:ahLst/>
              <a:cxnLst>
                <a:cxn ang="0">
                  <a:pos x="T0" y="T1"/>
                </a:cxn>
                <a:cxn ang="0">
                  <a:pos x="T2" y="T3"/>
                </a:cxn>
                <a:cxn ang="0">
                  <a:pos x="T4" y="T5"/>
                </a:cxn>
              </a:cxnLst>
              <a:rect l="0" t="0" r="r" b="b"/>
              <a:pathLst>
                <a:path w="5" h="5">
                  <a:moveTo>
                    <a:pt x="4" y="4"/>
                  </a:moveTo>
                  <a:cubicBezTo>
                    <a:pt x="5" y="3"/>
                    <a:pt x="2" y="0"/>
                    <a:pt x="1" y="0"/>
                  </a:cubicBezTo>
                  <a:cubicBezTo>
                    <a:pt x="0" y="1"/>
                    <a:pt x="3" y="5"/>
                    <a:pt x="4" y="4"/>
                  </a:cubicBezTo>
                  <a:close/>
                </a:path>
              </a:pathLst>
            </a:custGeom>
            <a:solidFill>
              <a:schemeClr val="bg2"/>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481" name="Freeform 454">
              <a:extLst>
                <a:ext uri="{FF2B5EF4-FFF2-40B4-BE49-F238E27FC236}">
                  <a16:creationId xmlns:a16="http://schemas.microsoft.com/office/drawing/2014/main" id="{ECA6257E-D225-6B02-14FC-9C221B3879DC}"/>
                </a:ext>
              </a:extLst>
            </p:cNvPr>
            <p:cNvSpPr>
              <a:spLocks/>
            </p:cNvSpPr>
            <p:nvPr/>
          </p:nvSpPr>
          <p:spPr bwMode="auto">
            <a:xfrm>
              <a:off x="9497332" y="4296675"/>
              <a:ext cx="18779" cy="21293"/>
            </a:xfrm>
            <a:custGeom>
              <a:avLst/>
              <a:gdLst>
                <a:gd name="T0" fmla="*/ 4 w 5"/>
                <a:gd name="T1" fmla="*/ 4 h 5"/>
                <a:gd name="T2" fmla="*/ 1 w 5"/>
                <a:gd name="T3" fmla="*/ 0 h 5"/>
                <a:gd name="T4" fmla="*/ 4 w 5"/>
                <a:gd name="T5" fmla="*/ 4 h 5"/>
              </a:gdLst>
              <a:ahLst/>
              <a:cxnLst>
                <a:cxn ang="0">
                  <a:pos x="T0" y="T1"/>
                </a:cxn>
                <a:cxn ang="0">
                  <a:pos x="T2" y="T3"/>
                </a:cxn>
                <a:cxn ang="0">
                  <a:pos x="T4" y="T5"/>
                </a:cxn>
              </a:cxnLst>
              <a:rect l="0" t="0" r="r" b="b"/>
              <a:pathLst>
                <a:path w="5" h="5">
                  <a:moveTo>
                    <a:pt x="4" y="4"/>
                  </a:moveTo>
                  <a:cubicBezTo>
                    <a:pt x="5" y="3"/>
                    <a:pt x="2" y="0"/>
                    <a:pt x="1" y="0"/>
                  </a:cubicBezTo>
                  <a:cubicBezTo>
                    <a:pt x="0" y="1"/>
                    <a:pt x="3" y="5"/>
                    <a:pt x="4" y="4"/>
                  </a:cubicBezTo>
                  <a:close/>
                </a:path>
              </a:pathLst>
            </a:custGeom>
            <a:solidFill>
              <a:schemeClr val="bg2"/>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482" name="Freeform 455">
              <a:extLst>
                <a:ext uri="{FF2B5EF4-FFF2-40B4-BE49-F238E27FC236}">
                  <a16:creationId xmlns:a16="http://schemas.microsoft.com/office/drawing/2014/main" id="{238A450A-34B1-6E92-F4BF-70F9799E7E6A}"/>
                </a:ext>
              </a:extLst>
            </p:cNvPr>
            <p:cNvSpPr>
              <a:spLocks/>
            </p:cNvSpPr>
            <p:nvPr/>
          </p:nvSpPr>
          <p:spPr bwMode="auto">
            <a:xfrm>
              <a:off x="9630129" y="4309449"/>
              <a:ext cx="28169" cy="29809"/>
            </a:xfrm>
            <a:custGeom>
              <a:avLst/>
              <a:gdLst>
                <a:gd name="T0" fmla="*/ 7 w 7"/>
                <a:gd name="T1" fmla="*/ 7 h 7"/>
                <a:gd name="T2" fmla="*/ 5 w 7"/>
                <a:gd name="T3" fmla="*/ 3 h 7"/>
                <a:gd name="T4" fmla="*/ 0 w 7"/>
                <a:gd name="T5" fmla="*/ 1 h 7"/>
                <a:gd name="T6" fmla="*/ 1 w 7"/>
                <a:gd name="T7" fmla="*/ 3 h 7"/>
                <a:gd name="T8" fmla="*/ 3 w 7"/>
                <a:gd name="T9" fmla="*/ 5 h 7"/>
                <a:gd name="T10" fmla="*/ 7 w 7"/>
                <a:gd name="T11" fmla="*/ 7 h 7"/>
              </a:gdLst>
              <a:ahLst/>
              <a:cxnLst>
                <a:cxn ang="0">
                  <a:pos x="T0" y="T1"/>
                </a:cxn>
                <a:cxn ang="0">
                  <a:pos x="T2" y="T3"/>
                </a:cxn>
                <a:cxn ang="0">
                  <a:pos x="T4" y="T5"/>
                </a:cxn>
                <a:cxn ang="0">
                  <a:pos x="T6" y="T7"/>
                </a:cxn>
                <a:cxn ang="0">
                  <a:pos x="T8" y="T9"/>
                </a:cxn>
                <a:cxn ang="0">
                  <a:pos x="T10" y="T11"/>
                </a:cxn>
              </a:cxnLst>
              <a:rect l="0" t="0" r="r" b="b"/>
              <a:pathLst>
                <a:path w="7" h="7">
                  <a:moveTo>
                    <a:pt x="7" y="7"/>
                  </a:moveTo>
                  <a:cubicBezTo>
                    <a:pt x="7" y="5"/>
                    <a:pt x="5" y="5"/>
                    <a:pt x="5" y="3"/>
                  </a:cubicBezTo>
                  <a:cubicBezTo>
                    <a:pt x="5" y="1"/>
                    <a:pt x="2" y="0"/>
                    <a:pt x="0" y="1"/>
                  </a:cubicBezTo>
                  <a:cubicBezTo>
                    <a:pt x="0" y="2"/>
                    <a:pt x="0" y="3"/>
                    <a:pt x="1" y="3"/>
                  </a:cubicBezTo>
                  <a:cubicBezTo>
                    <a:pt x="3" y="3"/>
                    <a:pt x="2" y="4"/>
                    <a:pt x="3" y="5"/>
                  </a:cubicBezTo>
                  <a:cubicBezTo>
                    <a:pt x="3" y="6"/>
                    <a:pt x="7" y="7"/>
                    <a:pt x="7" y="7"/>
                  </a:cubicBezTo>
                  <a:close/>
                </a:path>
              </a:pathLst>
            </a:custGeom>
            <a:solidFill>
              <a:schemeClr val="bg2"/>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483" name="Freeform 456">
              <a:extLst>
                <a:ext uri="{FF2B5EF4-FFF2-40B4-BE49-F238E27FC236}">
                  <a16:creationId xmlns:a16="http://schemas.microsoft.com/office/drawing/2014/main" id="{825885C2-3C31-A708-5195-98B3D6D09350}"/>
                </a:ext>
              </a:extLst>
            </p:cNvPr>
            <p:cNvSpPr>
              <a:spLocks/>
            </p:cNvSpPr>
            <p:nvPr/>
          </p:nvSpPr>
          <p:spPr bwMode="auto">
            <a:xfrm>
              <a:off x="9674394" y="4330741"/>
              <a:ext cx="14756" cy="15615"/>
            </a:xfrm>
            <a:custGeom>
              <a:avLst/>
              <a:gdLst>
                <a:gd name="T0" fmla="*/ 2 w 4"/>
                <a:gd name="T1" fmla="*/ 3 h 4"/>
                <a:gd name="T2" fmla="*/ 2 w 4"/>
                <a:gd name="T3" fmla="*/ 0 h 4"/>
                <a:gd name="T4" fmla="*/ 2 w 4"/>
                <a:gd name="T5" fmla="*/ 3 h 4"/>
                <a:gd name="T6" fmla="*/ 2 w 4"/>
                <a:gd name="T7" fmla="*/ 3 h 4"/>
              </a:gdLst>
              <a:ahLst/>
              <a:cxnLst>
                <a:cxn ang="0">
                  <a:pos x="T0" y="T1"/>
                </a:cxn>
                <a:cxn ang="0">
                  <a:pos x="T2" y="T3"/>
                </a:cxn>
                <a:cxn ang="0">
                  <a:pos x="T4" y="T5"/>
                </a:cxn>
                <a:cxn ang="0">
                  <a:pos x="T6" y="T7"/>
                </a:cxn>
              </a:cxnLst>
              <a:rect l="0" t="0" r="r" b="b"/>
              <a:pathLst>
                <a:path w="4" h="4">
                  <a:moveTo>
                    <a:pt x="2" y="3"/>
                  </a:moveTo>
                  <a:cubicBezTo>
                    <a:pt x="0" y="4"/>
                    <a:pt x="0" y="1"/>
                    <a:pt x="2" y="0"/>
                  </a:cubicBezTo>
                  <a:cubicBezTo>
                    <a:pt x="4" y="0"/>
                    <a:pt x="4" y="3"/>
                    <a:pt x="2" y="3"/>
                  </a:cubicBezTo>
                  <a:cubicBezTo>
                    <a:pt x="1" y="4"/>
                    <a:pt x="3" y="3"/>
                    <a:pt x="2" y="3"/>
                  </a:cubicBezTo>
                  <a:close/>
                </a:path>
              </a:pathLst>
            </a:custGeom>
            <a:solidFill>
              <a:schemeClr val="bg2"/>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484" name="Freeform 457">
              <a:extLst>
                <a:ext uri="{FF2B5EF4-FFF2-40B4-BE49-F238E27FC236}">
                  <a16:creationId xmlns:a16="http://schemas.microsoft.com/office/drawing/2014/main" id="{7F0071CA-080E-5C34-4B34-D2554D8B3F56}"/>
                </a:ext>
              </a:extLst>
            </p:cNvPr>
            <p:cNvSpPr>
              <a:spLocks/>
            </p:cNvSpPr>
            <p:nvPr/>
          </p:nvSpPr>
          <p:spPr bwMode="auto">
            <a:xfrm>
              <a:off x="9634152" y="4401715"/>
              <a:ext cx="181086" cy="62456"/>
            </a:xfrm>
            <a:custGeom>
              <a:avLst/>
              <a:gdLst>
                <a:gd name="T0" fmla="*/ 9 w 46"/>
                <a:gd name="T1" fmla="*/ 0 h 15"/>
                <a:gd name="T2" fmla="*/ 3 w 46"/>
                <a:gd name="T3" fmla="*/ 0 h 15"/>
                <a:gd name="T4" fmla="*/ 0 w 46"/>
                <a:gd name="T5" fmla="*/ 4 h 15"/>
                <a:gd name="T6" fmla="*/ 5 w 46"/>
                <a:gd name="T7" fmla="*/ 6 h 15"/>
                <a:gd name="T8" fmla="*/ 11 w 46"/>
                <a:gd name="T9" fmla="*/ 9 h 15"/>
                <a:gd name="T10" fmla="*/ 15 w 46"/>
                <a:gd name="T11" fmla="*/ 9 h 15"/>
                <a:gd name="T12" fmla="*/ 24 w 46"/>
                <a:gd name="T13" fmla="*/ 11 h 15"/>
                <a:gd name="T14" fmla="*/ 40 w 46"/>
                <a:gd name="T15" fmla="*/ 13 h 15"/>
                <a:gd name="T16" fmla="*/ 45 w 46"/>
                <a:gd name="T17" fmla="*/ 13 h 15"/>
                <a:gd name="T18" fmla="*/ 43 w 46"/>
                <a:gd name="T19" fmla="*/ 9 h 15"/>
                <a:gd name="T20" fmla="*/ 41 w 46"/>
                <a:gd name="T21" fmla="*/ 9 h 15"/>
                <a:gd name="T22" fmla="*/ 37 w 46"/>
                <a:gd name="T23" fmla="*/ 9 h 15"/>
                <a:gd name="T24" fmla="*/ 35 w 46"/>
                <a:gd name="T25" fmla="*/ 6 h 15"/>
                <a:gd name="T26" fmla="*/ 32 w 46"/>
                <a:gd name="T27" fmla="*/ 4 h 15"/>
                <a:gd name="T28" fmla="*/ 27 w 46"/>
                <a:gd name="T29" fmla="*/ 3 h 15"/>
                <a:gd name="T30" fmla="*/ 25 w 46"/>
                <a:gd name="T31" fmla="*/ 4 h 15"/>
                <a:gd name="T32" fmla="*/ 21 w 46"/>
                <a:gd name="T33" fmla="*/ 5 h 15"/>
                <a:gd name="T34" fmla="*/ 15 w 46"/>
                <a:gd name="T35" fmla="*/ 3 h 15"/>
                <a:gd name="T36" fmla="*/ 11 w 46"/>
                <a:gd name="T37" fmla="*/ 2 h 15"/>
                <a:gd name="T38" fmla="*/ 9 w 46"/>
                <a:gd name="T39" fmla="*/ 0 h 15"/>
                <a:gd name="T40" fmla="*/ 9 w 46"/>
                <a:gd name="T41"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6" h="15">
                  <a:moveTo>
                    <a:pt x="9" y="0"/>
                  </a:moveTo>
                  <a:cubicBezTo>
                    <a:pt x="7" y="1"/>
                    <a:pt x="6" y="0"/>
                    <a:pt x="3" y="0"/>
                  </a:cubicBezTo>
                  <a:cubicBezTo>
                    <a:pt x="3" y="0"/>
                    <a:pt x="0" y="3"/>
                    <a:pt x="0" y="4"/>
                  </a:cubicBezTo>
                  <a:cubicBezTo>
                    <a:pt x="0" y="5"/>
                    <a:pt x="4" y="4"/>
                    <a:pt x="5" y="6"/>
                  </a:cubicBezTo>
                  <a:cubicBezTo>
                    <a:pt x="6" y="8"/>
                    <a:pt x="9" y="8"/>
                    <a:pt x="11" y="9"/>
                  </a:cubicBezTo>
                  <a:cubicBezTo>
                    <a:pt x="13" y="9"/>
                    <a:pt x="14" y="9"/>
                    <a:pt x="15" y="9"/>
                  </a:cubicBezTo>
                  <a:cubicBezTo>
                    <a:pt x="18" y="9"/>
                    <a:pt x="21" y="10"/>
                    <a:pt x="24" y="11"/>
                  </a:cubicBezTo>
                  <a:cubicBezTo>
                    <a:pt x="29" y="12"/>
                    <a:pt x="35" y="11"/>
                    <a:pt x="40" y="13"/>
                  </a:cubicBezTo>
                  <a:cubicBezTo>
                    <a:pt x="41" y="13"/>
                    <a:pt x="44" y="15"/>
                    <a:pt x="45" y="13"/>
                  </a:cubicBezTo>
                  <a:cubicBezTo>
                    <a:pt x="46" y="13"/>
                    <a:pt x="44" y="9"/>
                    <a:pt x="43" y="9"/>
                  </a:cubicBezTo>
                  <a:cubicBezTo>
                    <a:pt x="42" y="8"/>
                    <a:pt x="42" y="9"/>
                    <a:pt x="41" y="9"/>
                  </a:cubicBezTo>
                  <a:cubicBezTo>
                    <a:pt x="39" y="10"/>
                    <a:pt x="38" y="9"/>
                    <a:pt x="37" y="9"/>
                  </a:cubicBezTo>
                  <a:cubicBezTo>
                    <a:pt x="36" y="8"/>
                    <a:pt x="36" y="7"/>
                    <a:pt x="35" y="6"/>
                  </a:cubicBezTo>
                  <a:cubicBezTo>
                    <a:pt x="35" y="5"/>
                    <a:pt x="33" y="5"/>
                    <a:pt x="32" y="4"/>
                  </a:cubicBezTo>
                  <a:cubicBezTo>
                    <a:pt x="31" y="4"/>
                    <a:pt x="28" y="3"/>
                    <a:pt x="27" y="3"/>
                  </a:cubicBezTo>
                  <a:cubicBezTo>
                    <a:pt x="26" y="3"/>
                    <a:pt x="25" y="4"/>
                    <a:pt x="25" y="4"/>
                  </a:cubicBezTo>
                  <a:cubicBezTo>
                    <a:pt x="24" y="5"/>
                    <a:pt x="23" y="5"/>
                    <a:pt x="21" y="5"/>
                  </a:cubicBezTo>
                  <a:cubicBezTo>
                    <a:pt x="19" y="5"/>
                    <a:pt x="17" y="4"/>
                    <a:pt x="15" y="3"/>
                  </a:cubicBezTo>
                  <a:cubicBezTo>
                    <a:pt x="14" y="2"/>
                    <a:pt x="12" y="2"/>
                    <a:pt x="11" y="2"/>
                  </a:cubicBezTo>
                  <a:cubicBezTo>
                    <a:pt x="11" y="2"/>
                    <a:pt x="10" y="0"/>
                    <a:pt x="9" y="0"/>
                  </a:cubicBezTo>
                  <a:cubicBezTo>
                    <a:pt x="8" y="1"/>
                    <a:pt x="10" y="0"/>
                    <a:pt x="9" y="0"/>
                  </a:cubicBezTo>
                  <a:close/>
                </a:path>
              </a:pathLst>
            </a:custGeom>
            <a:solidFill>
              <a:schemeClr val="bg2"/>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485" name="Freeform 458">
              <a:extLst>
                <a:ext uri="{FF2B5EF4-FFF2-40B4-BE49-F238E27FC236}">
                  <a16:creationId xmlns:a16="http://schemas.microsoft.com/office/drawing/2014/main" id="{A2CC3020-6A77-9DBF-17EF-C9A575E3E71E}"/>
                </a:ext>
              </a:extLst>
            </p:cNvPr>
            <p:cNvSpPr>
              <a:spLocks/>
            </p:cNvSpPr>
            <p:nvPr/>
          </p:nvSpPr>
          <p:spPr bwMode="auto">
            <a:xfrm>
              <a:off x="9768290" y="4417328"/>
              <a:ext cx="30852" cy="12775"/>
            </a:xfrm>
            <a:custGeom>
              <a:avLst/>
              <a:gdLst>
                <a:gd name="T0" fmla="*/ 3 w 8"/>
                <a:gd name="T1" fmla="*/ 3 h 3"/>
                <a:gd name="T2" fmla="*/ 8 w 8"/>
                <a:gd name="T3" fmla="*/ 1 h 3"/>
                <a:gd name="T4" fmla="*/ 3 w 8"/>
                <a:gd name="T5" fmla="*/ 3 h 3"/>
                <a:gd name="T6" fmla="*/ 3 w 8"/>
                <a:gd name="T7" fmla="*/ 3 h 3"/>
              </a:gdLst>
              <a:ahLst/>
              <a:cxnLst>
                <a:cxn ang="0">
                  <a:pos x="T0" y="T1"/>
                </a:cxn>
                <a:cxn ang="0">
                  <a:pos x="T2" y="T3"/>
                </a:cxn>
                <a:cxn ang="0">
                  <a:pos x="T4" y="T5"/>
                </a:cxn>
                <a:cxn ang="0">
                  <a:pos x="T6" y="T7"/>
                </a:cxn>
              </a:cxnLst>
              <a:rect l="0" t="0" r="r" b="b"/>
              <a:pathLst>
                <a:path w="8" h="3">
                  <a:moveTo>
                    <a:pt x="3" y="3"/>
                  </a:moveTo>
                  <a:cubicBezTo>
                    <a:pt x="0" y="2"/>
                    <a:pt x="7" y="0"/>
                    <a:pt x="8" y="1"/>
                  </a:cubicBezTo>
                  <a:cubicBezTo>
                    <a:pt x="8" y="2"/>
                    <a:pt x="4" y="3"/>
                    <a:pt x="3" y="3"/>
                  </a:cubicBezTo>
                  <a:cubicBezTo>
                    <a:pt x="2" y="3"/>
                    <a:pt x="4" y="3"/>
                    <a:pt x="3" y="3"/>
                  </a:cubicBezTo>
                  <a:close/>
                </a:path>
              </a:pathLst>
            </a:custGeom>
            <a:solidFill>
              <a:schemeClr val="bg2"/>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486" name="Freeform 459">
              <a:extLst>
                <a:ext uri="{FF2B5EF4-FFF2-40B4-BE49-F238E27FC236}">
                  <a16:creationId xmlns:a16="http://schemas.microsoft.com/office/drawing/2014/main" id="{B276782A-4C93-5596-3D1C-7413486E09A2}"/>
                </a:ext>
              </a:extLst>
            </p:cNvPr>
            <p:cNvSpPr>
              <a:spLocks/>
            </p:cNvSpPr>
            <p:nvPr/>
          </p:nvSpPr>
          <p:spPr bwMode="auto">
            <a:xfrm>
              <a:off x="9811214" y="4447137"/>
              <a:ext cx="24144" cy="17034"/>
            </a:xfrm>
            <a:custGeom>
              <a:avLst/>
              <a:gdLst>
                <a:gd name="T0" fmla="*/ 3 w 6"/>
                <a:gd name="T1" fmla="*/ 0 h 4"/>
                <a:gd name="T2" fmla="*/ 1 w 6"/>
                <a:gd name="T3" fmla="*/ 1 h 4"/>
                <a:gd name="T4" fmla="*/ 3 w 6"/>
                <a:gd name="T5" fmla="*/ 4 h 4"/>
                <a:gd name="T6" fmla="*/ 3 w 6"/>
                <a:gd name="T7" fmla="*/ 0 h 4"/>
              </a:gdLst>
              <a:ahLst/>
              <a:cxnLst>
                <a:cxn ang="0">
                  <a:pos x="T0" y="T1"/>
                </a:cxn>
                <a:cxn ang="0">
                  <a:pos x="T2" y="T3"/>
                </a:cxn>
                <a:cxn ang="0">
                  <a:pos x="T4" y="T5"/>
                </a:cxn>
                <a:cxn ang="0">
                  <a:pos x="T6" y="T7"/>
                </a:cxn>
              </a:cxnLst>
              <a:rect l="0" t="0" r="r" b="b"/>
              <a:pathLst>
                <a:path w="6" h="4">
                  <a:moveTo>
                    <a:pt x="3" y="0"/>
                  </a:moveTo>
                  <a:cubicBezTo>
                    <a:pt x="2" y="0"/>
                    <a:pt x="0" y="0"/>
                    <a:pt x="1" y="1"/>
                  </a:cubicBezTo>
                  <a:cubicBezTo>
                    <a:pt x="1" y="1"/>
                    <a:pt x="3" y="4"/>
                    <a:pt x="3" y="4"/>
                  </a:cubicBezTo>
                  <a:cubicBezTo>
                    <a:pt x="5" y="4"/>
                    <a:pt x="6" y="0"/>
                    <a:pt x="3" y="0"/>
                  </a:cubicBezTo>
                  <a:close/>
                </a:path>
              </a:pathLst>
            </a:custGeom>
            <a:solidFill>
              <a:schemeClr val="bg2"/>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487" name="Freeform 460">
              <a:extLst>
                <a:ext uri="{FF2B5EF4-FFF2-40B4-BE49-F238E27FC236}">
                  <a16:creationId xmlns:a16="http://schemas.microsoft.com/office/drawing/2014/main" id="{8D1F9896-0337-CC5D-1D44-E62A4C201357}"/>
                </a:ext>
              </a:extLst>
            </p:cNvPr>
            <p:cNvSpPr>
              <a:spLocks/>
            </p:cNvSpPr>
            <p:nvPr/>
          </p:nvSpPr>
          <p:spPr bwMode="auto">
            <a:xfrm>
              <a:off x="9835359" y="4451395"/>
              <a:ext cx="18779" cy="12775"/>
            </a:xfrm>
            <a:custGeom>
              <a:avLst/>
              <a:gdLst>
                <a:gd name="T0" fmla="*/ 4 w 5"/>
                <a:gd name="T1" fmla="*/ 1 h 3"/>
                <a:gd name="T2" fmla="*/ 2 w 5"/>
                <a:gd name="T3" fmla="*/ 0 h 3"/>
                <a:gd name="T4" fmla="*/ 1 w 5"/>
                <a:gd name="T5" fmla="*/ 2 h 3"/>
                <a:gd name="T6" fmla="*/ 2 w 5"/>
                <a:gd name="T7" fmla="*/ 2 h 3"/>
                <a:gd name="T8" fmla="*/ 4 w 5"/>
                <a:gd name="T9" fmla="*/ 1 h 3"/>
                <a:gd name="T10" fmla="*/ 4 w 5"/>
                <a:gd name="T11" fmla="*/ 1 h 3"/>
              </a:gdLst>
              <a:ahLst/>
              <a:cxnLst>
                <a:cxn ang="0">
                  <a:pos x="T0" y="T1"/>
                </a:cxn>
                <a:cxn ang="0">
                  <a:pos x="T2" y="T3"/>
                </a:cxn>
                <a:cxn ang="0">
                  <a:pos x="T4" y="T5"/>
                </a:cxn>
                <a:cxn ang="0">
                  <a:pos x="T6" y="T7"/>
                </a:cxn>
                <a:cxn ang="0">
                  <a:pos x="T8" y="T9"/>
                </a:cxn>
                <a:cxn ang="0">
                  <a:pos x="T10" y="T11"/>
                </a:cxn>
              </a:cxnLst>
              <a:rect l="0" t="0" r="r" b="b"/>
              <a:pathLst>
                <a:path w="5" h="3">
                  <a:moveTo>
                    <a:pt x="4" y="1"/>
                  </a:moveTo>
                  <a:cubicBezTo>
                    <a:pt x="4" y="1"/>
                    <a:pt x="3" y="0"/>
                    <a:pt x="2" y="0"/>
                  </a:cubicBezTo>
                  <a:cubicBezTo>
                    <a:pt x="2" y="1"/>
                    <a:pt x="0" y="2"/>
                    <a:pt x="1" y="2"/>
                  </a:cubicBezTo>
                  <a:cubicBezTo>
                    <a:pt x="1" y="2"/>
                    <a:pt x="2" y="3"/>
                    <a:pt x="2" y="2"/>
                  </a:cubicBezTo>
                  <a:cubicBezTo>
                    <a:pt x="3" y="2"/>
                    <a:pt x="5" y="2"/>
                    <a:pt x="4" y="1"/>
                  </a:cubicBezTo>
                  <a:cubicBezTo>
                    <a:pt x="4" y="1"/>
                    <a:pt x="5" y="2"/>
                    <a:pt x="4" y="1"/>
                  </a:cubicBezTo>
                  <a:close/>
                </a:path>
              </a:pathLst>
            </a:custGeom>
            <a:solidFill>
              <a:schemeClr val="bg2"/>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488" name="Freeform 461">
              <a:extLst>
                <a:ext uri="{FF2B5EF4-FFF2-40B4-BE49-F238E27FC236}">
                  <a16:creationId xmlns:a16="http://schemas.microsoft.com/office/drawing/2014/main" id="{664C1EAD-5B66-8EA0-DC94-A3EE18963999}"/>
                </a:ext>
              </a:extLst>
            </p:cNvPr>
            <p:cNvSpPr>
              <a:spLocks/>
            </p:cNvSpPr>
            <p:nvPr/>
          </p:nvSpPr>
          <p:spPr bwMode="auto">
            <a:xfrm>
              <a:off x="9850113" y="4451395"/>
              <a:ext cx="28169" cy="17034"/>
            </a:xfrm>
            <a:custGeom>
              <a:avLst/>
              <a:gdLst>
                <a:gd name="T0" fmla="*/ 2 w 7"/>
                <a:gd name="T1" fmla="*/ 1 h 4"/>
                <a:gd name="T2" fmla="*/ 2 w 7"/>
                <a:gd name="T3" fmla="*/ 4 h 4"/>
                <a:gd name="T4" fmla="*/ 6 w 7"/>
                <a:gd name="T5" fmla="*/ 3 h 4"/>
                <a:gd name="T6" fmla="*/ 5 w 7"/>
                <a:gd name="T7" fmla="*/ 1 h 4"/>
                <a:gd name="T8" fmla="*/ 2 w 7"/>
                <a:gd name="T9" fmla="*/ 1 h 4"/>
              </a:gdLst>
              <a:ahLst/>
              <a:cxnLst>
                <a:cxn ang="0">
                  <a:pos x="T0" y="T1"/>
                </a:cxn>
                <a:cxn ang="0">
                  <a:pos x="T2" y="T3"/>
                </a:cxn>
                <a:cxn ang="0">
                  <a:pos x="T4" y="T5"/>
                </a:cxn>
                <a:cxn ang="0">
                  <a:pos x="T6" y="T7"/>
                </a:cxn>
                <a:cxn ang="0">
                  <a:pos x="T8" y="T9"/>
                </a:cxn>
              </a:cxnLst>
              <a:rect l="0" t="0" r="r" b="b"/>
              <a:pathLst>
                <a:path w="7" h="4">
                  <a:moveTo>
                    <a:pt x="2" y="1"/>
                  </a:moveTo>
                  <a:cubicBezTo>
                    <a:pt x="1" y="2"/>
                    <a:pt x="0" y="4"/>
                    <a:pt x="2" y="4"/>
                  </a:cubicBezTo>
                  <a:cubicBezTo>
                    <a:pt x="4" y="4"/>
                    <a:pt x="5" y="4"/>
                    <a:pt x="6" y="3"/>
                  </a:cubicBezTo>
                  <a:cubicBezTo>
                    <a:pt x="7" y="3"/>
                    <a:pt x="5" y="2"/>
                    <a:pt x="5" y="1"/>
                  </a:cubicBezTo>
                  <a:cubicBezTo>
                    <a:pt x="4" y="0"/>
                    <a:pt x="3" y="0"/>
                    <a:pt x="2" y="1"/>
                  </a:cubicBezTo>
                  <a:close/>
                </a:path>
              </a:pathLst>
            </a:custGeom>
            <a:solidFill>
              <a:schemeClr val="bg2"/>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489" name="Freeform 462">
              <a:extLst>
                <a:ext uri="{FF2B5EF4-FFF2-40B4-BE49-F238E27FC236}">
                  <a16:creationId xmlns:a16="http://schemas.microsoft.com/office/drawing/2014/main" id="{DC97121E-6824-CCFC-85C2-99F8816F0974}"/>
                </a:ext>
              </a:extLst>
            </p:cNvPr>
            <p:cNvSpPr>
              <a:spLocks/>
            </p:cNvSpPr>
            <p:nvPr/>
          </p:nvSpPr>
          <p:spPr bwMode="auto">
            <a:xfrm>
              <a:off x="9870234" y="4447137"/>
              <a:ext cx="32193" cy="21293"/>
            </a:xfrm>
            <a:custGeom>
              <a:avLst/>
              <a:gdLst>
                <a:gd name="T0" fmla="*/ 1 w 8"/>
                <a:gd name="T1" fmla="*/ 0 h 5"/>
                <a:gd name="T2" fmla="*/ 0 w 8"/>
                <a:gd name="T3" fmla="*/ 1 h 5"/>
                <a:gd name="T4" fmla="*/ 2 w 8"/>
                <a:gd name="T5" fmla="*/ 2 h 5"/>
                <a:gd name="T6" fmla="*/ 2 w 8"/>
                <a:gd name="T7" fmla="*/ 3 h 5"/>
                <a:gd name="T8" fmla="*/ 7 w 8"/>
                <a:gd name="T9" fmla="*/ 4 h 5"/>
                <a:gd name="T10" fmla="*/ 7 w 8"/>
                <a:gd name="T11" fmla="*/ 1 h 5"/>
                <a:gd name="T12" fmla="*/ 1 w 8"/>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8" h="5">
                  <a:moveTo>
                    <a:pt x="1" y="0"/>
                  </a:moveTo>
                  <a:cubicBezTo>
                    <a:pt x="0" y="0"/>
                    <a:pt x="0" y="0"/>
                    <a:pt x="0" y="1"/>
                  </a:cubicBezTo>
                  <a:cubicBezTo>
                    <a:pt x="0" y="1"/>
                    <a:pt x="2" y="1"/>
                    <a:pt x="2" y="2"/>
                  </a:cubicBezTo>
                  <a:cubicBezTo>
                    <a:pt x="2" y="2"/>
                    <a:pt x="2" y="3"/>
                    <a:pt x="2" y="3"/>
                  </a:cubicBezTo>
                  <a:cubicBezTo>
                    <a:pt x="2" y="4"/>
                    <a:pt x="6" y="5"/>
                    <a:pt x="7" y="4"/>
                  </a:cubicBezTo>
                  <a:cubicBezTo>
                    <a:pt x="8" y="3"/>
                    <a:pt x="8" y="2"/>
                    <a:pt x="7" y="1"/>
                  </a:cubicBezTo>
                  <a:cubicBezTo>
                    <a:pt x="5" y="1"/>
                    <a:pt x="3" y="1"/>
                    <a:pt x="1" y="0"/>
                  </a:cubicBezTo>
                  <a:close/>
                </a:path>
              </a:pathLst>
            </a:custGeom>
            <a:solidFill>
              <a:schemeClr val="bg2"/>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490" name="Freeform 463">
              <a:extLst>
                <a:ext uri="{FF2B5EF4-FFF2-40B4-BE49-F238E27FC236}">
                  <a16:creationId xmlns:a16="http://schemas.microsoft.com/office/drawing/2014/main" id="{52CEB5E8-5293-DEBA-5E12-978E557DF0CA}"/>
                </a:ext>
              </a:extLst>
            </p:cNvPr>
            <p:cNvSpPr>
              <a:spLocks/>
            </p:cNvSpPr>
            <p:nvPr/>
          </p:nvSpPr>
          <p:spPr bwMode="auto">
            <a:xfrm>
              <a:off x="9913159" y="4451395"/>
              <a:ext cx="48289" cy="17034"/>
            </a:xfrm>
            <a:custGeom>
              <a:avLst/>
              <a:gdLst>
                <a:gd name="T0" fmla="*/ 2 w 12"/>
                <a:gd name="T1" fmla="*/ 0 h 4"/>
                <a:gd name="T2" fmla="*/ 0 w 12"/>
                <a:gd name="T3" fmla="*/ 2 h 4"/>
                <a:gd name="T4" fmla="*/ 12 w 12"/>
                <a:gd name="T5" fmla="*/ 2 h 4"/>
                <a:gd name="T6" fmla="*/ 9 w 12"/>
                <a:gd name="T7" fmla="*/ 2 h 4"/>
                <a:gd name="T8" fmla="*/ 2 w 12"/>
                <a:gd name="T9" fmla="*/ 0 h 4"/>
                <a:gd name="T10" fmla="*/ 2 w 12"/>
                <a:gd name="T11" fmla="*/ 0 h 4"/>
              </a:gdLst>
              <a:ahLst/>
              <a:cxnLst>
                <a:cxn ang="0">
                  <a:pos x="T0" y="T1"/>
                </a:cxn>
                <a:cxn ang="0">
                  <a:pos x="T2" y="T3"/>
                </a:cxn>
                <a:cxn ang="0">
                  <a:pos x="T4" y="T5"/>
                </a:cxn>
                <a:cxn ang="0">
                  <a:pos x="T6" y="T7"/>
                </a:cxn>
                <a:cxn ang="0">
                  <a:pos x="T8" y="T9"/>
                </a:cxn>
                <a:cxn ang="0">
                  <a:pos x="T10" y="T11"/>
                </a:cxn>
              </a:cxnLst>
              <a:rect l="0" t="0" r="r" b="b"/>
              <a:pathLst>
                <a:path w="12" h="4">
                  <a:moveTo>
                    <a:pt x="2" y="0"/>
                  </a:moveTo>
                  <a:cubicBezTo>
                    <a:pt x="2" y="0"/>
                    <a:pt x="0" y="1"/>
                    <a:pt x="0" y="2"/>
                  </a:cubicBezTo>
                  <a:cubicBezTo>
                    <a:pt x="0" y="2"/>
                    <a:pt x="11" y="4"/>
                    <a:pt x="12" y="2"/>
                  </a:cubicBezTo>
                  <a:cubicBezTo>
                    <a:pt x="12" y="1"/>
                    <a:pt x="9" y="2"/>
                    <a:pt x="9" y="2"/>
                  </a:cubicBezTo>
                  <a:cubicBezTo>
                    <a:pt x="7" y="2"/>
                    <a:pt x="4" y="1"/>
                    <a:pt x="2" y="0"/>
                  </a:cubicBezTo>
                  <a:cubicBezTo>
                    <a:pt x="2" y="0"/>
                    <a:pt x="3" y="0"/>
                    <a:pt x="2" y="0"/>
                  </a:cubicBezTo>
                  <a:close/>
                </a:path>
              </a:pathLst>
            </a:custGeom>
            <a:solidFill>
              <a:schemeClr val="bg2"/>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491" name="Freeform 464">
              <a:extLst>
                <a:ext uri="{FF2B5EF4-FFF2-40B4-BE49-F238E27FC236}">
                  <a16:creationId xmlns:a16="http://schemas.microsoft.com/office/drawing/2014/main" id="{4110E5BA-7B56-EB1F-FE5E-BF436045AEEB}"/>
                </a:ext>
              </a:extLst>
            </p:cNvPr>
            <p:cNvSpPr>
              <a:spLocks/>
            </p:cNvSpPr>
            <p:nvPr/>
          </p:nvSpPr>
          <p:spPr bwMode="auto">
            <a:xfrm>
              <a:off x="9898404" y="4475527"/>
              <a:ext cx="42923" cy="25550"/>
            </a:xfrm>
            <a:custGeom>
              <a:avLst/>
              <a:gdLst>
                <a:gd name="T0" fmla="*/ 0 w 11"/>
                <a:gd name="T1" fmla="*/ 0 h 6"/>
                <a:gd name="T2" fmla="*/ 8 w 11"/>
                <a:gd name="T3" fmla="*/ 4 h 6"/>
                <a:gd name="T4" fmla="*/ 0 w 11"/>
                <a:gd name="T5" fmla="*/ 0 h 6"/>
              </a:gdLst>
              <a:ahLst/>
              <a:cxnLst>
                <a:cxn ang="0">
                  <a:pos x="T0" y="T1"/>
                </a:cxn>
                <a:cxn ang="0">
                  <a:pos x="T2" y="T3"/>
                </a:cxn>
                <a:cxn ang="0">
                  <a:pos x="T4" y="T5"/>
                </a:cxn>
              </a:cxnLst>
              <a:rect l="0" t="0" r="r" b="b"/>
              <a:pathLst>
                <a:path w="11" h="6">
                  <a:moveTo>
                    <a:pt x="0" y="0"/>
                  </a:moveTo>
                  <a:cubicBezTo>
                    <a:pt x="1" y="0"/>
                    <a:pt x="7" y="6"/>
                    <a:pt x="8" y="4"/>
                  </a:cubicBezTo>
                  <a:cubicBezTo>
                    <a:pt x="11" y="1"/>
                    <a:pt x="1" y="0"/>
                    <a:pt x="0" y="0"/>
                  </a:cubicBezTo>
                  <a:close/>
                </a:path>
              </a:pathLst>
            </a:custGeom>
            <a:solidFill>
              <a:schemeClr val="bg2"/>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492" name="Freeform 465">
              <a:extLst>
                <a:ext uri="{FF2B5EF4-FFF2-40B4-BE49-F238E27FC236}">
                  <a16:creationId xmlns:a16="http://schemas.microsoft.com/office/drawing/2014/main" id="{6B98618E-A500-DDE5-789A-7D3B2C43ACCC}"/>
                </a:ext>
              </a:extLst>
            </p:cNvPr>
            <p:cNvSpPr>
              <a:spLocks/>
            </p:cNvSpPr>
            <p:nvPr/>
          </p:nvSpPr>
          <p:spPr bwMode="auto">
            <a:xfrm>
              <a:off x="10035223" y="4342097"/>
              <a:ext cx="24144" cy="17034"/>
            </a:xfrm>
            <a:custGeom>
              <a:avLst/>
              <a:gdLst>
                <a:gd name="T0" fmla="*/ 3 w 6"/>
                <a:gd name="T1" fmla="*/ 3 h 4"/>
                <a:gd name="T2" fmla="*/ 4 w 6"/>
                <a:gd name="T3" fmla="*/ 0 h 4"/>
                <a:gd name="T4" fmla="*/ 3 w 6"/>
                <a:gd name="T5" fmla="*/ 3 h 4"/>
                <a:gd name="T6" fmla="*/ 3 w 6"/>
                <a:gd name="T7" fmla="*/ 3 h 4"/>
              </a:gdLst>
              <a:ahLst/>
              <a:cxnLst>
                <a:cxn ang="0">
                  <a:pos x="T0" y="T1"/>
                </a:cxn>
                <a:cxn ang="0">
                  <a:pos x="T2" y="T3"/>
                </a:cxn>
                <a:cxn ang="0">
                  <a:pos x="T4" y="T5"/>
                </a:cxn>
                <a:cxn ang="0">
                  <a:pos x="T6" y="T7"/>
                </a:cxn>
              </a:cxnLst>
              <a:rect l="0" t="0" r="r" b="b"/>
              <a:pathLst>
                <a:path w="6" h="4">
                  <a:moveTo>
                    <a:pt x="3" y="3"/>
                  </a:moveTo>
                  <a:cubicBezTo>
                    <a:pt x="0" y="4"/>
                    <a:pt x="1" y="0"/>
                    <a:pt x="4" y="0"/>
                  </a:cubicBezTo>
                  <a:cubicBezTo>
                    <a:pt x="6" y="0"/>
                    <a:pt x="5" y="3"/>
                    <a:pt x="3" y="3"/>
                  </a:cubicBezTo>
                  <a:cubicBezTo>
                    <a:pt x="2" y="4"/>
                    <a:pt x="5" y="3"/>
                    <a:pt x="3" y="3"/>
                  </a:cubicBezTo>
                  <a:close/>
                </a:path>
              </a:pathLst>
            </a:custGeom>
            <a:solidFill>
              <a:schemeClr val="bg2"/>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493" name="Freeform 466">
              <a:extLst>
                <a:ext uri="{FF2B5EF4-FFF2-40B4-BE49-F238E27FC236}">
                  <a16:creationId xmlns:a16="http://schemas.microsoft.com/office/drawing/2014/main" id="{6A7A6C2C-447C-F561-1C26-338753F428D9}"/>
                </a:ext>
              </a:extLst>
            </p:cNvPr>
            <p:cNvSpPr>
              <a:spLocks/>
            </p:cNvSpPr>
            <p:nvPr/>
          </p:nvSpPr>
          <p:spPr bwMode="auto">
            <a:xfrm>
              <a:off x="10075465" y="4339259"/>
              <a:ext cx="59020" cy="19873"/>
            </a:xfrm>
            <a:custGeom>
              <a:avLst/>
              <a:gdLst>
                <a:gd name="T0" fmla="*/ 2 w 15"/>
                <a:gd name="T1" fmla="*/ 3 h 5"/>
                <a:gd name="T2" fmla="*/ 1 w 15"/>
                <a:gd name="T3" fmla="*/ 1 h 5"/>
                <a:gd name="T4" fmla="*/ 5 w 15"/>
                <a:gd name="T5" fmla="*/ 0 h 5"/>
                <a:gd name="T6" fmla="*/ 13 w 15"/>
                <a:gd name="T7" fmla="*/ 2 h 5"/>
                <a:gd name="T8" fmla="*/ 15 w 15"/>
                <a:gd name="T9" fmla="*/ 5 h 5"/>
                <a:gd name="T10" fmla="*/ 11 w 15"/>
                <a:gd name="T11" fmla="*/ 3 h 5"/>
                <a:gd name="T12" fmla="*/ 2 w 15"/>
                <a:gd name="T13" fmla="*/ 3 h 5"/>
                <a:gd name="T14" fmla="*/ 2 w 15"/>
                <a:gd name="T15" fmla="*/ 3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5">
                  <a:moveTo>
                    <a:pt x="2" y="3"/>
                  </a:moveTo>
                  <a:cubicBezTo>
                    <a:pt x="1" y="3"/>
                    <a:pt x="0" y="2"/>
                    <a:pt x="1" y="1"/>
                  </a:cubicBezTo>
                  <a:cubicBezTo>
                    <a:pt x="2" y="0"/>
                    <a:pt x="3" y="0"/>
                    <a:pt x="5" y="0"/>
                  </a:cubicBezTo>
                  <a:cubicBezTo>
                    <a:pt x="8" y="0"/>
                    <a:pt x="10" y="0"/>
                    <a:pt x="13" y="2"/>
                  </a:cubicBezTo>
                  <a:cubicBezTo>
                    <a:pt x="14" y="3"/>
                    <a:pt x="15" y="4"/>
                    <a:pt x="15" y="5"/>
                  </a:cubicBezTo>
                  <a:cubicBezTo>
                    <a:pt x="14" y="5"/>
                    <a:pt x="11" y="3"/>
                    <a:pt x="11" y="3"/>
                  </a:cubicBezTo>
                  <a:cubicBezTo>
                    <a:pt x="8" y="2"/>
                    <a:pt x="5" y="3"/>
                    <a:pt x="2" y="3"/>
                  </a:cubicBezTo>
                  <a:cubicBezTo>
                    <a:pt x="1" y="3"/>
                    <a:pt x="3" y="3"/>
                    <a:pt x="2" y="3"/>
                  </a:cubicBezTo>
                  <a:close/>
                </a:path>
              </a:pathLst>
            </a:custGeom>
            <a:solidFill>
              <a:schemeClr val="bg2"/>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494" name="Freeform 467">
              <a:extLst>
                <a:ext uri="{FF2B5EF4-FFF2-40B4-BE49-F238E27FC236}">
                  <a16:creationId xmlns:a16="http://schemas.microsoft.com/office/drawing/2014/main" id="{377C535E-C12E-EA8E-B15E-F17148D8A0A7}"/>
                </a:ext>
              </a:extLst>
            </p:cNvPr>
            <p:cNvSpPr>
              <a:spLocks/>
            </p:cNvSpPr>
            <p:nvPr/>
          </p:nvSpPr>
          <p:spPr bwMode="auto">
            <a:xfrm>
              <a:off x="9894379" y="4242733"/>
              <a:ext cx="126090" cy="150463"/>
            </a:xfrm>
            <a:custGeom>
              <a:avLst/>
              <a:gdLst>
                <a:gd name="T0" fmla="*/ 13 w 32"/>
                <a:gd name="T1" fmla="*/ 32 h 36"/>
                <a:gd name="T2" fmla="*/ 14 w 32"/>
                <a:gd name="T3" fmla="*/ 30 h 36"/>
                <a:gd name="T4" fmla="*/ 11 w 32"/>
                <a:gd name="T5" fmla="*/ 28 h 36"/>
                <a:gd name="T6" fmla="*/ 12 w 32"/>
                <a:gd name="T7" fmla="*/ 23 h 36"/>
                <a:gd name="T8" fmla="*/ 8 w 32"/>
                <a:gd name="T9" fmla="*/ 23 h 36"/>
                <a:gd name="T10" fmla="*/ 8 w 32"/>
                <a:gd name="T11" fmla="*/ 29 h 36"/>
                <a:gd name="T12" fmla="*/ 8 w 32"/>
                <a:gd name="T13" fmla="*/ 30 h 36"/>
                <a:gd name="T14" fmla="*/ 7 w 32"/>
                <a:gd name="T15" fmla="*/ 34 h 36"/>
                <a:gd name="T16" fmla="*/ 4 w 32"/>
                <a:gd name="T17" fmla="*/ 36 h 36"/>
                <a:gd name="T18" fmla="*/ 4 w 32"/>
                <a:gd name="T19" fmla="*/ 31 h 36"/>
                <a:gd name="T20" fmla="*/ 2 w 32"/>
                <a:gd name="T21" fmla="*/ 26 h 36"/>
                <a:gd name="T22" fmla="*/ 1 w 32"/>
                <a:gd name="T23" fmla="*/ 21 h 36"/>
                <a:gd name="T24" fmla="*/ 3 w 32"/>
                <a:gd name="T25" fmla="*/ 14 h 36"/>
                <a:gd name="T26" fmla="*/ 9 w 32"/>
                <a:gd name="T27" fmla="*/ 5 h 36"/>
                <a:gd name="T28" fmla="*/ 11 w 32"/>
                <a:gd name="T29" fmla="*/ 2 h 36"/>
                <a:gd name="T30" fmla="*/ 18 w 32"/>
                <a:gd name="T31" fmla="*/ 4 h 36"/>
                <a:gd name="T32" fmla="*/ 25 w 32"/>
                <a:gd name="T33" fmla="*/ 4 h 36"/>
                <a:gd name="T34" fmla="*/ 32 w 32"/>
                <a:gd name="T35" fmla="*/ 1 h 36"/>
                <a:gd name="T36" fmla="*/ 29 w 32"/>
                <a:gd name="T37" fmla="*/ 6 h 36"/>
                <a:gd name="T38" fmla="*/ 23 w 32"/>
                <a:gd name="T39" fmla="*/ 7 h 36"/>
                <a:gd name="T40" fmla="*/ 10 w 32"/>
                <a:gd name="T41" fmla="*/ 7 h 36"/>
                <a:gd name="T42" fmla="*/ 6 w 32"/>
                <a:gd name="T43" fmla="*/ 10 h 36"/>
                <a:gd name="T44" fmla="*/ 10 w 32"/>
                <a:gd name="T45" fmla="*/ 15 h 36"/>
                <a:gd name="T46" fmla="*/ 13 w 32"/>
                <a:gd name="T47" fmla="*/ 14 h 36"/>
                <a:gd name="T48" fmla="*/ 20 w 32"/>
                <a:gd name="T49" fmla="*/ 13 h 36"/>
                <a:gd name="T50" fmla="*/ 17 w 32"/>
                <a:gd name="T51" fmla="*/ 16 h 36"/>
                <a:gd name="T52" fmla="*/ 13 w 32"/>
                <a:gd name="T53" fmla="*/ 17 h 36"/>
                <a:gd name="T54" fmla="*/ 14 w 32"/>
                <a:gd name="T55" fmla="*/ 20 h 36"/>
                <a:gd name="T56" fmla="*/ 18 w 32"/>
                <a:gd name="T57" fmla="*/ 25 h 36"/>
                <a:gd name="T58" fmla="*/ 19 w 32"/>
                <a:gd name="T59" fmla="*/ 28 h 36"/>
                <a:gd name="T60" fmla="*/ 22 w 32"/>
                <a:gd name="T61" fmla="*/ 30 h 36"/>
                <a:gd name="T62" fmla="*/ 13 w 32"/>
                <a:gd name="T63" fmla="*/ 32 h 36"/>
                <a:gd name="T64" fmla="*/ 13 w 32"/>
                <a:gd name="T65" fmla="*/ 3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 h="36">
                  <a:moveTo>
                    <a:pt x="13" y="32"/>
                  </a:moveTo>
                  <a:cubicBezTo>
                    <a:pt x="13" y="31"/>
                    <a:pt x="14" y="31"/>
                    <a:pt x="14" y="30"/>
                  </a:cubicBezTo>
                  <a:cubicBezTo>
                    <a:pt x="14" y="29"/>
                    <a:pt x="12" y="28"/>
                    <a:pt x="11" y="28"/>
                  </a:cubicBezTo>
                  <a:cubicBezTo>
                    <a:pt x="10" y="26"/>
                    <a:pt x="12" y="25"/>
                    <a:pt x="12" y="23"/>
                  </a:cubicBezTo>
                  <a:cubicBezTo>
                    <a:pt x="12" y="22"/>
                    <a:pt x="8" y="22"/>
                    <a:pt x="8" y="23"/>
                  </a:cubicBezTo>
                  <a:cubicBezTo>
                    <a:pt x="7" y="25"/>
                    <a:pt x="8" y="27"/>
                    <a:pt x="8" y="29"/>
                  </a:cubicBezTo>
                  <a:cubicBezTo>
                    <a:pt x="7" y="29"/>
                    <a:pt x="8" y="30"/>
                    <a:pt x="8" y="30"/>
                  </a:cubicBezTo>
                  <a:cubicBezTo>
                    <a:pt x="8" y="32"/>
                    <a:pt x="7" y="33"/>
                    <a:pt x="7" y="34"/>
                  </a:cubicBezTo>
                  <a:cubicBezTo>
                    <a:pt x="6" y="36"/>
                    <a:pt x="7" y="36"/>
                    <a:pt x="4" y="36"/>
                  </a:cubicBezTo>
                  <a:cubicBezTo>
                    <a:pt x="1" y="36"/>
                    <a:pt x="4" y="32"/>
                    <a:pt x="4" y="31"/>
                  </a:cubicBezTo>
                  <a:cubicBezTo>
                    <a:pt x="5" y="30"/>
                    <a:pt x="4" y="27"/>
                    <a:pt x="2" y="26"/>
                  </a:cubicBezTo>
                  <a:cubicBezTo>
                    <a:pt x="0" y="25"/>
                    <a:pt x="0" y="23"/>
                    <a:pt x="1" y="21"/>
                  </a:cubicBezTo>
                  <a:cubicBezTo>
                    <a:pt x="2" y="19"/>
                    <a:pt x="2" y="16"/>
                    <a:pt x="3" y="14"/>
                  </a:cubicBezTo>
                  <a:cubicBezTo>
                    <a:pt x="5" y="11"/>
                    <a:pt x="4" y="5"/>
                    <a:pt x="9" y="5"/>
                  </a:cubicBezTo>
                  <a:cubicBezTo>
                    <a:pt x="10" y="5"/>
                    <a:pt x="9" y="2"/>
                    <a:pt x="11" y="2"/>
                  </a:cubicBezTo>
                  <a:cubicBezTo>
                    <a:pt x="14" y="3"/>
                    <a:pt x="16" y="4"/>
                    <a:pt x="18" y="4"/>
                  </a:cubicBezTo>
                  <a:cubicBezTo>
                    <a:pt x="20" y="4"/>
                    <a:pt x="23" y="5"/>
                    <a:pt x="25" y="4"/>
                  </a:cubicBezTo>
                  <a:cubicBezTo>
                    <a:pt x="26" y="4"/>
                    <a:pt x="32" y="0"/>
                    <a:pt x="32" y="1"/>
                  </a:cubicBezTo>
                  <a:cubicBezTo>
                    <a:pt x="32" y="2"/>
                    <a:pt x="29" y="5"/>
                    <a:pt x="29" y="6"/>
                  </a:cubicBezTo>
                  <a:cubicBezTo>
                    <a:pt x="27" y="7"/>
                    <a:pt x="25" y="7"/>
                    <a:pt x="23" y="7"/>
                  </a:cubicBezTo>
                  <a:cubicBezTo>
                    <a:pt x="18" y="6"/>
                    <a:pt x="14" y="7"/>
                    <a:pt x="10" y="7"/>
                  </a:cubicBezTo>
                  <a:cubicBezTo>
                    <a:pt x="7" y="6"/>
                    <a:pt x="6" y="7"/>
                    <a:pt x="6" y="10"/>
                  </a:cubicBezTo>
                  <a:cubicBezTo>
                    <a:pt x="6" y="13"/>
                    <a:pt x="9" y="13"/>
                    <a:pt x="10" y="15"/>
                  </a:cubicBezTo>
                  <a:cubicBezTo>
                    <a:pt x="11" y="17"/>
                    <a:pt x="12" y="15"/>
                    <a:pt x="13" y="14"/>
                  </a:cubicBezTo>
                  <a:cubicBezTo>
                    <a:pt x="13" y="13"/>
                    <a:pt x="20" y="12"/>
                    <a:pt x="20" y="13"/>
                  </a:cubicBezTo>
                  <a:cubicBezTo>
                    <a:pt x="21" y="13"/>
                    <a:pt x="18" y="16"/>
                    <a:pt x="17" y="16"/>
                  </a:cubicBezTo>
                  <a:cubicBezTo>
                    <a:pt x="15" y="18"/>
                    <a:pt x="15" y="18"/>
                    <a:pt x="13" y="17"/>
                  </a:cubicBezTo>
                  <a:cubicBezTo>
                    <a:pt x="13" y="17"/>
                    <a:pt x="14" y="20"/>
                    <a:pt x="14" y="20"/>
                  </a:cubicBezTo>
                  <a:cubicBezTo>
                    <a:pt x="15" y="21"/>
                    <a:pt x="18" y="23"/>
                    <a:pt x="18" y="25"/>
                  </a:cubicBezTo>
                  <a:cubicBezTo>
                    <a:pt x="18" y="26"/>
                    <a:pt x="18" y="27"/>
                    <a:pt x="19" y="28"/>
                  </a:cubicBezTo>
                  <a:cubicBezTo>
                    <a:pt x="19" y="28"/>
                    <a:pt x="21" y="30"/>
                    <a:pt x="22" y="30"/>
                  </a:cubicBezTo>
                  <a:cubicBezTo>
                    <a:pt x="20" y="31"/>
                    <a:pt x="15" y="33"/>
                    <a:pt x="13" y="32"/>
                  </a:cubicBezTo>
                  <a:cubicBezTo>
                    <a:pt x="13" y="31"/>
                    <a:pt x="14" y="33"/>
                    <a:pt x="13" y="32"/>
                  </a:cubicBezTo>
                  <a:close/>
                </a:path>
              </a:pathLst>
            </a:custGeom>
            <a:solidFill>
              <a:schemeClr val="bg2"/>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495" name="Freeform 468">
              <a:extLst>
                <a:ext uri="{FF2B5EF4-FFF2-40B4-BE49-F238E27FC236}">
                  <a16:creationId xmlns:a16="http://schemas.microsoft.com/office/drawing/2014/main" id="{7564A188-ABA4-A388-0087-6917D0C0ECA8}"/>
                </a:ext>
              </a:extLst>
            </p:cNvPr>
            <p:cNvSpPr>
              <a:spLocks/>
            </p:cNvSpPr>
            <p:nvPr/>
          </p:nvSpPr>
          <p:spPr bwMode="auto">
            <a:xfrm>
              <a:off x="10063392" y="4234216"/>
              <a:ext cx="30852" cy="62456"/>
            </a:xfrm>
            <a:custGeom>
              <a:avLst/>
              <a:gdLst>
                <a:gd name="T0" fmla="*/ 3 w 8"/>
                <a:gd name="T1" fmla="*/ 2 h 15"/>
                <a:gd name="T2" fmla="*/ 3 w 8"/>
                <a:gd name="T3" fmla="*/ 0 h 15"/>
                <a:gd name="T4" fmla="*/ 0 w 8"/>
                <a:gd name="T5" fmla="*/ 4 h 15"/>
                <a:gd name="T6" fmla="*/ 1 w 8"/>
                <a:gd name="T7" fmla="*/ 8 h 15"/>
                <a:gd name="T8" fmla="*/ 2 w 8"/>
                <a:gd name="T9" fmla="*/ 12 h 15"/>
                <a:gd name="T10" fmla="*/ 5 w 8"/>
                <a:gd name="T11" fmla="*/ 15 h 15"/>
                <a:gd name="T12" fmla="*/ 4 w 8"/>
                <a:gd name="T13" fmla="*/ 13 h 15"/>
                <a:gd name="T14" fmla="*/ 3 w 8"/>
                <a:gd name="T15" fmla="*/ 9 h 15"/>
                <a:gd name="T16" fmla="*/ 7 w 8"/>
                <a:gd name="T17" fmla="*/ 9 h 15"/>
                <a:gd name="T18" fmla="*/ 5 w 8"/>
                <a:gd name="T19" fmla="*/ 7 h 15"/>
                <a:gd name="T20" fmla="*/ 6 w 8"/>
                <a:gd name="T21" fmla="*/ 5 h 15"/>
                <a:gd name="T22" fmla="*/ 2 w 8"/>
                <a:gd name="T23" fmla="*/ 6 h 15"/>
                <a:gd name="T24" fmla="*/ 3 w 8"/>
                <a:gd name="T25" fmla="*/ 2 h 15"/>
                <a:gd name="T26" fmla="*/ 3 w 8"/>
                <a:gd name="T27" fmla="*/ 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15">
                  <a:moveTo>
                    <a:pt x="3" y="2"/>
                  </a:moveTo>
                  <a:cubicBezTo>
                    <a:pt x="3" y="1"/>
                    <a:pt x="3" y="1"/>
                    <a:pt x="3" y="0"/>
                  </a:cubicBezTo>
                  <a:cubicBezTo>
                    <a:pt x="2" y="0"/>
                    <a:pt x="0" y="3"/>
                    <a:pt x="0" y="4"/>
                  </a:cubicBezTo>
                  <a:cubicBezTo>
                    <a:pt x="0" y="5"/>
                    <a:pt x="1" y="6"/>
                    <a:pt x="1" y="8"/>
                  </a:cubicBezTo>
                  <a:cubicBezTo>
                    <a:pt x="1" y="9"/>
                    <a:pt x="1" y="11"/>
                    <a:pt x="2" y="12"/>
                  </a:cubicBezTo>
                  <a:cubicBezTo>
                    <a:pt x="2" y="12"/>
                    <a:pt x="5" y="15"/>
                    <a:pt x="5" y="15"/>
                  </a:cubicBezTo>
                  <a:cubicBezTo>
                    <a:pt x="5" y="15"/>
                    <a:pt x="4" y="13"/>
                    <a:pt x="4" y="13"/>
                  </a:cubicBezTo>
                  <a:cubicBezTo>
                    <a:pt x="3" y="12"/>
                    <a:pt x="3" y="10"/>
                    <a:pt x="3" y="9"/>
                  </a:cubicBezTo>
                  <a:cubicBezTo>
                    <a:pt x="3" y="8"/>
                    <a:pt x="7" y="9"/>
                    <a:pt x="7" y="9"/>
                  </a:cubicBezTo>
                  <a:cubicBezTo>
                    <a:pt x="8" y="9"/>
                    <a:pt x="6" y="8"/>
                    <a:pt x="5" y="7"/>
                  </a:cubicBezTo>
                  <a:cubicBezTo>
                    <a:pt x="5" y="7"/>
                    <a:pt x="6" y="6"/>
                    <a:pt x="6" y="5"/>
                  </a:cubicBezTo>
                  <a:cubicBezTo>
                    <a:pt x="7" y="1"/>
                    <a:pt x="3" y="6"/>
                    <a:pt x="2" y="6"/>
                  </a:cubicBezTo>
                  <a:cubicBezTo>
                    <a:pt x="2" y="6"/>
                    <a:pt x="4" y="3"/>
                    <a:pt x="3" y="2"/>
                  </a:cubicBezTo>
                  <a:cubicBezTo>
                    <a:pt x="3" y="1"/>
                    <a:pt x="4" y="3"/>
                    <a:pt x="3" y="2"/>
                  </a:cubicBezTo>
                  <a:close/>
                </a:path>
              </a:pathLst>
            </a:custGeom>
            <a:solidFill>
              <a:schemeClr val="bg2"/>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496" name="Freeform 469">
              <a:extLst>
                <a:ext uri="{FF2B5EF4-FFF2-40B4-BE49-F238E27FC236}">
                  <a16:creationId xmlns:a16="http://schemas.microsoft.com/office/drawing/2014/main" id="{C9F72974-9828-7210-A39D-E4B172694D2F}"/>
                </a:ext>
              </a:extLst>
            </p:cNvPr>
            <p:cNvSpPr>
              <a:spLocks/>
            </p:cNvSpPr>
            <p:nvPr/>
          </p:nvSpPr>
          <p:spPr bwMode="auto">
            <a:xfrm>
              <a:off x="10079490" y="4225701"/>
              <a:ext cx="10731" cy="8517"/>
            </a:xfrm>
            <a:custGeom>
              <a:avLst/>
              <a:gdLst>
                <a:gd name="T0" fmla="*/ 1 w 3"/>
                <a:gd name="T1" fmla="*/ 2 h 2"/>
                <a:gd name="T2" fmla="*/ 2 w 3"/>
                <a:gd name="T3" fmla="*/ 0 h 2"/>
                <a:gd name="T4" fmla="*/ 1 w 3"/>
                <a:gd name="T5" fmla="*/ 2 h 2"/>
              </a:gdLst>
              <a:ahLst/>
              <a:cxnLst>
                <a:cxn ang="0">
                  <a:pos x="T0" y="T1"/>
                </a:cxn>
                <a:cxn ang="0">
                  <a:pos x="T2" y="T3"/>
                </a:cxn>
                <a:cxn ang="0">
                  <a:pos x="T4" y="T5"/>
                </a:cxn>
              </a:cxnLst>
              <a:rect l="0" t="0" r="r" b="b"/>
              <a:pathLst>
                <a:path w="3" h="2">
                  <a:moveTo>
                    <a:pt x="1" y="2"/>
                  </a:moveTo>
                  <a:cubicBezTo>
                    <a:pt x="0" y="2"/>
                    <a:pt x="1" y="0"/>
                    <a:pt x="2" y="0"/>
                  </a:cubicBezTo>
                  <a:cubicBezTo>
                    <a:pt x="3" y="0"/>
                    <a:pt x="2" y="2"/>
                    <a:pt x="1" y="2"/>
                  </a:cubicBezTo>
                  <a:close/>
                </a:path>
              </a:pathLst>
            </a:custGeom>
            <a:solidFill>
              <a:schemeClr val="bg2"/>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497" name="Freeform 485">
              <a:extLst>
                <a:ext uri="{FF2B5EF4-FFF2-40B4-BE49-F238E27FC236}">
                  <a16:creationId xmlns:a16="http://schemas.microsoft.com/office/drawing/2014/main" id="{686CB807-FBA8-9696-503E-8F6EAD227B98}"/>
                </a:ext>
              </a:extLst>
            </p:cNvPr>
            <p:cNvSpPr>
              <a:spLocks/>
            </p:cNvSpPr>
            <p:nvPr/>
          </p:nvSpPr>
          <p:spPr bwMode="auto">
            <a:xfrm>
              <a:off x="9155281" y="4075237"/>
              <a:ext cx="42923" cy="75233"/>
            </a:xfrm>
            <a:custGeom>
              <a:avLst/>
              <a:gdLst>
                <a:gd name="T0" fmla="*/ 2 w 11"/>
                <a:gd name="T1" fmla="*/ 0 h 18"/>
                <a:gd name="T2" fmla="*/ 1 w 11"/>
                <a:gd name="T3" fmla="*/ 0 h 18"/>
                <a:gd name="T4" fmla="*/ 1 w 11"/>
                <a:gd name="T5" fmla="*/ 3 h 18"/>
                <a:gd name="T6" fmla="*/ 0 w 11"/>
                <a:gd name="T7" fmla="*/ 8 h 18"/>
                <a:gd name="T8" fmla="*/ 4 w 11"/>
                <a:gd name="T9" fmla="*/ 18 h 18"/>
                <a:gd name="T10" fmla="*/ 9 w 11"/>
                <a:gd name="T11" fmla="*/ 15 h 18"/>
                <a:gd name="T12" fmla="*/ 9 w 11"/>
                <a:gd name="T13" fmla="*/ 8 h 18"/>
                <a:gd name="T14" fmla="*/ 2 w 11"/>
                <a:gd name="T15" fmla="*/ 0 h 18"/>
                <a:gd name="T16" fmla="*/ 2 w 11"/>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8">
                  <a:moveTo>
                    <a:pt x="2" y="0"/>
                  </a:moveTo>
                  <a:cubicBezTo>
                    <a:pt x="2" y="0"/>
                    <a:pt x="2" y="0"/>
                    <a:pt x="1" y="0"/>
                  </a:cubicBezTo>
                  <a:cubicBezTo>
                    <a:pt x="1" y="0"/>
                    <a:pt x="1" y="3"/>
                    <a:pt x="1" y="3"/>
                  </a:cubicBezTo>
                  <a:cubicBezTo>
                    <a:pt x="1" y="5"/>
                    <a:pt x="0" y="6"/>
                    <a:pt x="0" y="8"/>
                  </a:cubicBezTo>
                  <a:cubicBezTo>
                    <a:pt x="0" y="11"/>
                    <a:pt x="0" y="18"/>
                    <a:pt x="4" y="18"/>
                  </a:cubicBezTo>
                  <a:cubicBezTo>
                    <a:pt x="6" y="18"/>
                    <a:pt x="9" y="17"/>
                    <a:pt x="9" y="15"/>
                  </a:cubicBezTo>
                  <a:cubicBezTo>
                    <a:pt x="11" y="13"/>
                    <a:pt x="9" y="10"/>
                    <a:pt x="9" y="8"/>
                  </a:cubicBezTo>
                  <a:cubicBezTo>
                    <a:pt x="7" y="6"/>
                    <a:pt x="5" y="0"/>
                    <a:pt x="2" y="0"/>
                  </a:cubicBezTo>
                  <a:cubicBezTo>
                    <a:pt x="1" y="0"/>
                    <a:pt x="3" y="0"/>
                    <a:pt x="2" y="0"/>
                  </a:cubicBezTo>
                  <a:close/>
                </a:path>
              </a:pathLst>
            </a:custGeom>
            <a:solidFill>
              <a:schemeClr val="bg2"/>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498" name="Freeform 487">
              <a:extLst>
                <a:ext uri="{FF2B5EF4-FFF2-40B4-BE49-F238E27FC236}">
                  <a16:creationId xmlns:a16="http://schemas.microsoft.com/office/drawing/2014/main" id="{C2A43BE4-B9D4-D398-EB41-F91D3FBE36B1}"/>
                </a:ext>
              </a:extLst>
            </p:cNvPr>
            <p:cNvSpPr>
              <a:spLocks/>
            </p:cNvSpPr>
            <p:nvPr/>
          </p:nvSpPr>
          <p:spPr bwMode="auto">
            <a:xfrm>
              <a:off x="8746161" y="2486847"/>
              <a:ext cx="42923" cy="34067"/>
            </a:xfrm>
            <a:custGeom>
              <a:avLst/>
              <a:gdLst>
                <a:gd name="T0" fmla="*/ 9 w 11"/>
                <a:gd name="T1" fmla="*/ 7 h 8"/>
                <a:gd name="T2" fmla="*/ 8 w 11"/>
                <a:gd name="T3" fmla="*/ 4 h 8"/>
                <a:gd name="T4" fmla="*/ 3 w 11"/>
                <a:gd name="T5" fmla="*/ 0 h 8"/>
                <a:gd name="T6" fmla="*/ 1 w 11"/>
                <a:gd name="T7" fmla="*/ 2 h 8"/>
                <a:gd name="T8" fmla="*/ 3 w 11"/>
                <a:gd name="T9" fmla="*/ 5 h 8"/>
                <a:gd name="T10" fmla="*/ 9 w 11"/>
                <a:gd name="T11" fmla="*/ 7 h 8"/>
                <a:gd name="T12" fmla="*/ 9 w 11"/>
                <a:gd name="T13" fmla="*/ 7 h 8"/>
              </a:gdLst>
              <a:ahLst/>
              <a:cxnLst>
                <a:cxn ang="0">
                  <a:pos x="T0" y="T1"/>
                </a:cxn>
                <a:cxn ang="0">
                  <a:pos x="T2" y="T3"/>
                </a:cxn>
                <a:cxn ang="0">
                  <a:pos x="T4" y="T5"/>
                </a:cxn>
                <a:cxn ang="0">
                  <a:pos x="T6" y="T7"/>
                </a:cxn>
                <a:cxn ang="0">
                  <a:pos x="T8" y="T9"/>
                </a:cxn>
                <a:cxn ang="0">
                  <a:pos x="T10" y="T11"/>
                </a:cxn>
                <a:cxn ang="0">
                  <a:pos x="T12" y="T13"/>
                </a:cxn>
              </a:cxnLst>
              <a:rect l="0" t="0" r="r" b="b"/>
              <a:pathLst>
                <a:path w="11" h="8">
                  <a:moveTo>
                    <a:pt x="9" y="7"/>
                  </a:moveTo>
                  <a:cubicBezTo>
                    <a:pt x="11" y="8"/>
                    <a:pt x="9" y="5"/>
                    <a:pt x="8" y="4"/>
                  </a:cubicBezTo>
                  <a:cubicBezTo>
                    <a:pt x="7" y="3"/>
                    <a:pt x="4" y="1"/>
                    <a:pt x="3" y="0"/>
                  </a:cubicBezTo>
                  <a:cubicBezTo>
                    <a:pt x="2" y="0"/>
                    <a:pt x="1" y="1"/>
                    <a:pt x="1" y="2"/>
                  </a:cubicBezTo>
                  <a:cubicBezTo>
                    <a:pt x="0" y="3"/>
                    <a:pt x="2" y="4"/>
                    <a:pt x="3" y="5"/>
                  </a:cubicBezTo>
                  <a:cubicBezTo>
                    <a:pt x="5" y="6"/>
                    <a:pt x="7" y="7"/>
                    <a:pt x="9" y="7"/>
                  </a:cubicBezTo>
                  <a:cubicBezTo>
                    <a:pt x="10" y="7"/>
                    <a:pt x="7" y="7"/>
                    <a:pt x="9" y="7"/>
                  </a:cubicBezTo>
                  <a:close/>
                </a:path>
              </a:pathLst>
            </a:custGeom>
            <a:solidFill>
              <a:schemeClr val="bg2"/>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499" name="Freeform 488">
              <a:extLst>
                <a:ext uri="{FF2B5EF4-FFF2-40B4-BE49-F238E27FC236}">
                  <a16:creationId xmlns:a16="http://schemas.microsoft.com/office/drawing/2014/main" id="{CA85BE18-6B73-B8E5-F013-008FB6B3117B}"/>
                </a:ext>
              </a:extLst>
            </p:cNvPr>
            <p:cNvSpPr>
              <a:spLocks/>
            </p:cNvSpPr>
            <p:nvPr/>
          </p:nvSpPr>
          <p:spPr bwMode="auto">
            <a:xfrm>
              <a:off x="8540931" y="2512398"/>
              <a:ext cx="42923" cy="41164"/>
            </a:xfrm>
            <a:custGeom>
              <a:avLst/>
              <a:gdLst>
                <a:gd name="T0" fmla="*/ 10 w 11"/>
                <a:gd name="T1" fmla="*/ 6 h 10"/>
                <a:gd name="T2" fmla="*/ 6 w 11"/>
                <a:gd name="T3" fmla="*/ 10 h 10"/>
                <a:gd name="T4" fmla="*/ 0 w 11"/>
                <a:gd name="T5" fmla="*/ 6 h 10"/>
                <a:gd name="T6" fmla="*/ 10 w 11"/>
                <a:gd name="T7" fmla="*/ 6 h 10"/>
                <a:gd name="T8" fmla="*/ 10 w 11"/>
                <a:gd name="T9" fmla="*/ 6 h 10"/>
              </a:gdLst>
              <a:ahLst/>
              <a:cxnLst>
                <a:cxn ang="0">
                  <a:pos x="T0" y="T1"/>
                </a:cxn>
                <a:cxn ang="0">
                  <a:pos x="T2" y="T3"/>
                </a:cxn>
                <a:cxn ang="0">
                  <a:pos x="T4" y="T5"/>
                </a:cxn>
                <a:cxn ang="0">
                  <a:pos x="T6" y="T7"/>
                </a:cxn>
                <a:cxn ang="0">
                  <a:pos x="T8" y="T9"/>
                </a:cxn>
              </a:cxnLst>
              <a:rect l="0" t="0" r="r" b="b"/>
              <a:pathLst>
                <a:path w="11" h="10">
                  <a:moveTo>
                    <a:pt x="10" y="6"/>
                  </a:moveTo>
                  <a:cubicBezTo>
                    <a:pt x="10" y="8"/>
                    <a:pt x="7" y="9"/>
                    <a:pt x="6" y="10"/>
                  </a:cubicBezTo>
                  <a:cubicBezTo>
                    <a:pt x="4" y="10"/>
                    <a:pt x="0" y="9"/>
                    <a:pt x="0" y="6"/>
                  </a:cubicBezTo>
                  <a:cubicBezTo>
                    <a:pt x="1" y="0"/>
                    <a:pt x="11" y="6"/>
                    <a:pt x="10" y="6"/>
                  </a:cubicBezTo>
                  <a:cubicBezTo>
                    <a:pt x="10" y="7"/>
                    <a:pt x="11" y="5"/>
                    <a:pt x="10" y="6"/>
                  </a:cubicBezTo>
                  <a:close/>
                </a:path>
              </a:pathLst>
            </a:custGeom>
            <a:solidFill>
              <a:schemeClr val="bg2"/>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500" name="Freeform 489">
              <a:extLst>
                <a:ext uri="{FF2B5EF4-FFF2-40B4-BE49-F238E27FC236}">
                  <a16:creationId xmlns:a16="http://schemas.microsoft.com/office/drawing/2014/main" id="{73E60904-CD2B-BACB-A10E-13CD17BFE755}"/>
                </a:ext>
              </a:extLst>
            </p:cNvPr>
            <p:cNvSpPr>
              <a:spLocks/>
            </p:cNvSpPr>
            <p:nvPr/>
          </p:nvSpPr>
          <p:spPr bwMode="auto">
            <a:xfrm>
              <a:off x="8970171" y="2370450"/>
              <a:ext cx="34876" cy="21293"/>
            </a:xfrm>
            <a:custGeom>
              <a:avLst/>
              <a:gdLst>
                <a:gd name="T0" fmla="*/ 9 w 9"/>
                <a:gd name="T1" fmla="*/ 3 h 5"/>
                <a:gd name="T2" fmla="*/ 4 w 9"/>
                <a:gd name="T3" fmla="*/ 5 h 5"/>
                <a:gd name="T4" fmla="*/ 1 w 9"/>
                <a:gd name="T5" fmla="*/ 1 h 5"/>
                <a:gd name="T6" fmla="*/ 6 w 9"/>
                <a:gd name="T7" fmla="*/ 1 h 5"/>
                <a:gd name="T8" fmla="*/ 9 w 9"/>
                <a:gd name="T9" fmla="*/ 3 h 5"/>
              </a:gdLst>
              <a:ahLst/>
              <a:cxnLst>
                <a:cxn ang="0">
                  <a:pos x="T0" y="T1"/>
                </a:cxn>
                <a:cxn ang="0">
                  <a:pos x="T2" y="T3"/>
                </a:cxn>
                <a:cxn ang="0">
                  <a:pos x="T4" y="T5"/>
                </a:cxn>
                <a:cxn ang="0">
                  <a:pos x="T6" y="T7"/>
                </a:cxn>
                <a:cxn ang="0">
                  <a:pos x="T8" y="T9"/>
                </a:cxn>
              </a:cxnLst>
              <a:rect l="0" t="0" r="r" b="b"/>
              <a:pathLst>
                <a:path w="9" h="5">
                  <a:moveTo>
                    <a:pt x="9" y="3"/>
                  </a:moveTo>
                  <a:cubicBezTo>
                    <a:pt x="7" y="4"/>
                    <a:pt x="6" y="4"/>
                    <a:pt x="4" y="5"/>
                  </a:cubicBezTo>
                  <a:cubicBezTo>
                    <a:pt x="2" y="5"/>
                    <a:pt x="0" y="3"/>
                    <a:pt x="1" y="1"/>
                  </a:cubicBezTo>
                  <a:cubicBezTo>
                    <a:pt x="1" y="0"/>
                    <a:pt x="5" y="0"/>
                    <a:pt x="6" y="1"/>
                  </a:cubicBezTo>
                  <a:cubicBezTo>
                    <a:pt x="7" y="1"/>
                    <a:pt x="8" y="3"/>
                    <a:pt x="9" y="3"/>
                  </a:cubicBezTo>
                  <a:close/>
                </a:path>
              </a:pathLst>
            </a:custGeom>
            <a:solidFill>
              <a:schemeClr val="bg2"/>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501" name="Freeform 490">
              <a:extLst>
                <a:ext uri="{FF2B5EF4-FFF2-40B4-BE49-F238E27FC236}">
                  <a16:creationId xmlns:a16="http://schemas.microsoft.com/office/drawing/2014/main" id="{05CF53DA-2C8C-8D2D-DC8C-4381A182CE08}"/>
                </a:ext>
              </a:extLst>
            </p:cNvPr>
            <p:cNvSpPr>
              <a:spLocks/>
            </p:cNvSpPr>
            <p:nvPr/>
          </p:nvSpPr>
          <p:spPr bwMode="auto">
            <a:xfrm>
              <a:off x="9756217" y="2329286"/>
              <a:ext cx="38899" cy="19873"/>
            </a:xfrm>
            <a:custGeom>
              <a:avLst/>
              <a:gdLst>
                <a:gd name="T0" fmla="*/ 6 w 10"/>
                <a:gd name="T1" fmla="*/ 5 h 5"/>
                <a:gd name="T2" fmla="*/ 1 w 10"/>
                <a:gd name="T3" fmla="*/ 4 h 5"/>
                <a:gd name="T4" fmla="*/ 4 w 10"/>
                <a:gd name="T5" fmla="*/ 1 h 5"/>
                <a:gd name="T6" fmla="*/ 9 w 10"/>
                <a:gd name="T7" fmla="*/ 1 h 5"/>
                <a:gd name="T8" fmla="*/ 6 w 10"/>
                <a:gd name="T9" fmla="*/ 5 h 5"/>
                <a:gd name="T10" fmla="*/ 6 w 10"/>
                <a:gd name="T11" fmla="*/ 5 h 5"/>
              </a:gdLst>
              <a:ahLst/>
              <a:cxnLst>
                <a:cxn ang="0">
                  <a:pos x="T0" y="T1"/>
                </a:cxn>
                <a:cxn ang="0">
                  <a:pos x="T2" y="T3"/>
                </a:cxn>
                <a:cxn ang="0">
                  <a:pos x="T4" y="T5"/>
                </a:cxn>
                <a:cxn ang="0">
                  <a:pos x="T6" y="T7"/>
                </a:cxn>
                <a:cxn ang="0">
                  <a:pos x="T8" y="T9"/>
                </a:cxn>
                <a:cxn ang="0">
                  <a:pos x="T10" y="T11"/>
                </a:cxn>
              </a:cxnLst>
              <a:rect l="0" t="0" r="r" b="b"/>
              <a:pathLst>
                <a:path w="10" h="5">
                  <a:moveTo>
                    <a:pt x="6" y="5"/>
                  </a:moveTo>
                  <a:cubicBezTo>
                    <a:pt x="4" y="5"/>
                    <a:pt x="2" y="4"/>
                    <a:pt x="1" y="4"/>
                  </a:cubicBezTo>
                  <a:cubicBezTo>
                    <a:pt x="0" y="3"/>
                    <a:pt x="3" y="1"/>
                    <a:pt x="4" y="1"/>
                  </a:cubicBezTo>
                  <a:cubicBezTo>
                    <a:pt x="5" y="0"/>
                    <a:pt x="8" y="0"/>
                    <a:pt x="9" y="1"/>
                  </a:cubicBezTo>
                  <a:cubicBezTo>
                    <a:pt x="10" y="2"/>
                    <a:pt x="7" y="5"/>
                    <a:pt x="6" y="5"/>
                  </a:cubicBezTo>
                  <a:cubicBezTo>
                    <a:pt x="4" y="5"/>
                    <a:pt x="6" y="5"/>
                    <a:pt x="6" y="5"/>
                  </a:cubicBezTo>
                  <a:close/>
                </a:path>
              </a:pathLst>
            </a:custGeom>
            <a:solidFill>
              <a:schemeClr val="bg2"/>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502" name="Freeform 491">
              <a:extLst>
                <a:ext uri="{FF2B5EF4-FFF2-40B4-BE49-F238E27FC236}">
                  <a16:creationId xmlns:a16="http://schemas.microsoft.com/office/drawing/2014/main" id="{8EE8D49A-F762-C334-AECD-F3A2F58CA473}"/>
                </a:ext>
              </a:extLst>
            </p:cNvPr>
            <p:cNvSpPr>
              <a:spLocks/>
            </p:cNvSpPr>
            <p:nvPr/>
          </p:nvSpPr>
          <p:spPr bwMode="auto">
            <a:xfrm>
              <a:off x="9359171" y="2028359"/>
              <a:ext cx="24144" cy="8517"/>
            </a:xfrm>
            <a:custGeom>
              <a:avLst/>
              <a:gdLst>
                <a:gd name="T0" fmla="*/ 6 w 6"/>
                <a:gd name="T1" fmla="*/ 1 h 2"/>
                <a:gd name="T2" fmla="*/ 0 w 6"/>
                <a:gd name="T3" fmla="*/ 1 h 2"/>
                <a:gd name="T4" fmla="*/ 6 w 6"/>
                <a:gd name="T5" fmla="*/ 1 h 2"/>
              </a:gdLst>
              <a:ahLst/>
              <a:cxnLst>
                <a:cxn ang="0">
                  <a:pos x="T0" y="T1"/>
                </a:cxn>
                <a:cxn ang="0">
                  <a:pos x="T2" y="T3"/>
                </a:cxn>
                <a:cxn ang="0">
                  <a:pos x="T4" y="T5"/>
                </a:cxn>
              </a:cxnLst>
              <a:rect l="0" t="0" r="r" b="b"/>
              <a:pathLst>
                <a:path w="6" h="2">
                  <a:moveTo>
                    <a:pt x="6" y="1"/>
                  </a:moveTo>
                  <a:cubicBezTo>
                    <a:pt x="6" y="2"/>
                    <a:pt x="0" y="2"/>
                    <a:pt x="0" y="1"/>
                  </a:cubicBezTo>
                  <a:cubicBezTo>
                    <a:pt x="0" y="0"/>
                    <a:pt x="6" y="0"/>
                    <a:pt x="6" y="1"/>
                  </a:cubicBezTo>
                  <a:close/>
                </a:path>
              </a:pathLst>
            </a:custGeom>
            <a:solidFill>
              <a:schemeClr val="bg2"/>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503" name="Freeform 492">
              <a:extLst>
                <a:ext uri="{FF2B5EF4-FFF2-40B4-BE49-F238E27FC236}">
                  <a16:creationId xmlns:a16="http://schemas.microsoft.com/office/drawing/2014/main" id="{A607EEE5-6365-8409-4511-BCE744771392}"/>
                </a:ext>
              </a:extLst>
            </p:cNvPr>
            <p:cNvSpPr>
              <a:spLocks/>
            </p:cNvSpPr>
            <p:nvPr/>
          </p:nvSpPr>
          <p:spPr bwMode="auto">
            <a:xfrm>
              <a:off x="9139186" y="2387486"/>
              <a:ext cx="22803" cy="17034"/>
            </a:xfrm>
            <a:custGeom>
              <a:avLst/>
              <a:gdLst>
                <a:gd name="T0" fmla="*/ 5 w 6"/>
                <a:gd name="T1" fmla="*/ 4 h 4"/>
                <a:gd name="T2" fmla="*/ 2 w 6"/>
                <a:gd name="T3" fmla="*/ 1 h 4"/>
                <a:gd name="T4" fmla="*/ 5 w 6"/>
                <a:gd name="T5" fmla="*/ 4 h 4"/>
              </a:gdLst>
              <a:ahLst/>
              <a:cxnLst>
                <a:cxn ang="0">
                  <a:pos x="T0" y="T1"/>
                </a:cxn>
                <a:cxn ang="0">
                  <a:pos x="T2" y="T3"/>
                </a:cxn>
                <a:cxn ang="0">
                  <a:pos x="T4" y="T5"/>
                </a:cxn>
              </a:cxnLst>
              <a:rect l="0" t="0" r="r" b="b"/>
              <a:pathLst>
                <a:path w="6" h="4">
                  <a:moveTo>
                    <a:pt x="5" y="4"/>
                  </a:moveTo>
                  <a:cubicBezTo>
                    <a:pt x="4" y="4"/>
                    <a:pt x="0" y="3"/>
                    <a:pt x="2" y="1"/>
                  </a:cubicBezTo>
                  <a:cubicBezTo>
                    <a:pt x="5" y="0"/>
                    <a:pt x="6" y="4"/>
                    <a:pt x="5" y="4"/>
                  </a:cubicBezTo>
                  <a:close/>
                </a:path>
              </a:pathLst>
            </a:custGeom>
            <a:solidFill>
              <a:schemeClr val="bg2"/>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504" name="Freeform 493">
              <a:extLst>
                <a:ext uri="{FF2B5EF4-FFF2-40B4-BE49-F238E27FC236}">
                  <a16:creationId xmlns:a16="http://schemas.microsoft.com/office/drawing/2014/main" id="{DF3DA126-D047-5710-691D-27485B51CFA5}"/>
                </a:ext>
              </a:extLst>
            </p:cNvPr>
            <p:cNvSpPr>
              <a:spLocks/>
            </p:cNvSpPr>
            <p:nvPr/>
          </p:nvSpPr>
          <p:spPr bwMode="auto">
            <a:xfrm>
              <a:off x="7770981" y="3317238"/>
              <a:ext cx="22803" cy="45422"/>
            </a:xfrm>
            <a:custGeom>
              <a:avLst/>
              <a:gdLst>
                <a:gd name="T0" fmla="*/ 5 w 6"/>
                <a:gd name="T1" fmla="*/ 1 h 11"/>
                <a:gd name="T2" fmla="*/ 5 w 6"/>
                <a:gd name="T3" fmla="*/ 7 h 11"/>
                <a:gd name="T4" fmla="*/ 3 w 6"/>
                <a:gd name="T5" fmla="*/ 10 h 11"/>
                <a:gd name="T6" fmla="*/ 1 w 6"/>
                <a:gd name="T7" fmla="*/ 4 h 11"/>
                <a:gd name="T8" fmla="*/ 5 w 6"/>
                <a:gd name="T9" fmla="*/ 1 h 11"/>
                <a:gd name="T10" fmla="*/ 5 w 6"/>
                <a:gd name="T11" fmla="*/ 1 h 11"/>
              </a:gdLst>
              <a:ahLst/>
              <a:cxnLst>
                <a:cxn ang="0">
                  <a:pos x="T0" y="T1"/>
                </a:cxn>
                <a:cxn ang="0">
                  <a:pos x="T2" y="T3"/>
                </a:cxn>
                <a:cxn ang="0">
                  <a:pos x="T4" y="T5"/>
                </a:cxn>
                <a:cxn ang="0">
                  <a:pos x="T6" y="T7"/>
                </a:cxn>
                <a:cxn ang="0">
                  <a:pos x="T8" y="T9"/>
                </a:cxn>
                <a:cxn ang="0">
                  <a:pos x="T10" y="T11"/>
                </a:cxn>
              </a:cxnLst>
              <a:rect l="0" t="0" r="r" b="b"/>
              <a:pathLst>
                <a:path w="6" h="11">
                  <a:moveTo>
                    <a:pt x="5" y="1"/>
                  </a:moveTo>
                  <a:cubicBezTo>
                    <a:pt x="5" y="3"/>
                    <a:pt x="6" y="5"/>
                    <a:pt x="5" y="7"/>
                  </a:cubicBezTo>
                  <a:cubicBezTo>
                    <a:pt x="4" y="8"/>
                    <a:pt x="5" y="11"/>
                    <a:pt x="3" y="10"/>
                  </a:cubicBezTo>
                  <a:cubicBezTo>
                    <a:pt x="1" y="8"/>
                    <a:pt x="0" y="6"/>
                    <a:pt x="1" y="4"/>
                  </a:cubicBezTo>
                  <a:cubicBezTo>
                    <a:pt x="1" y="3"/>
                    <a:pt x="5" y="0"/>
                    <a:pt x="5" y="1"/>
                  </a:cubicBezTo>
                  <a:cubicBezTo>
                    <a:pt x="5" y="2"/>
                    <a:pt x="5" y="0"/>
                    <a:pt x="5" y="1"/>
                  </a:cubicBezTo>
                  <a:close/>
                </a:path>
              </a:pathLst>
            </a:custGeom>
            <a:solidFill>
              <a:srgbClr val="D3D3D0"/>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505" name="Freeform 494">
              <a:extLst>
                <a:ext uri="{FF2B5EF4-FFF2-40B4-BE49-F238E27FC236}">
                  <a16:creationId xmlns:a16="http://schemas.microsoft.com/office/drawing/2014/main" id="{9FBD544F-D412-9086-34A3-EA3394BF2066}"/>
                </a:ext>
              </a:extLst>
            </p:cNvPr>
            <p:cNvSpPr>
              <a:spLocks/>
            </p:cNvSpPr>
            <p:nvPr/>
          </p:nvSpPr>
          <p:spPr bwMode="auto">
            <a:xfrm>
              <a:off x="7762933" y="3358404"/>
              <a:ext cx="34876" cy="62456"/>
            </a:xfrm>
            <a:custGeom>
              <a:avLst/>
              <a:gdLst>
                <a:gd name="T0" fmla="*/ 7 w 9"/>
                <a:gd name="T1" fmla="*/ 3 h 15"/>
                <a:gd name="T2" fmla="*/ 5 w 9"/>
                <a:gd name="T3" fmla="*/ 2 h 15"/>
                <a:gd name="T4" fmla="*/ 0 w 9"/>
                <a:gd name="T5" fmla="*/ 2 h 15"/>
                <a:gd name="T6" fmla="*/ 1 w 9"/>
                <a:gd name="T7" fmla="*/ 8 h 15"/>
                <a:gd name="T8" fmla="*/ 2 w 9"/>
                <a:gd name="T9" fmla="*/ 13 h 15"/>
                <a:gd name="T10" fmla="*/ 4 w 9"/>
                <a:gd name="T11" fmla="*/ 14 h 15"/>
                <a:gd name="T12" fmla="*/ 8 w 9"/>
                <a:gd name="T13" fmla="*/ 10 h 15"/>
                <a:gd name="T14" fmla="*/ 7 w 9"/>
                <a:gd name="T15" fmla="*/ 3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5">
                  <a:moveTo>
                    <a:pt x="7" y="3"/>
                  </a:moveTo>
                  <a:cubicBezTo>
                    <a:pt x="6" y="3"/>
                    <a:pt x="7" y="0"/>
                    <a:pt x="5" y="2"/>
                  </a:cubicBezTo>
                  <a:cubicBezTo>
                    <a:pt x="2" y="4"/>
                    <a:pt x="3" y="4"/>
                    <a:pt x="0" y="2"/>
                  </a:cubicBezTo>
                  <a:cubicBezTo>
                    <a:pt x="0" y="2"/>
                    <a:pt x="1" y="8"/>
                    <a:pt x="1" y="8"/>
                  </a:cubicBezTo>
                  <a:cubicBezTo>
                    <a:pt x="2" y="10"/>
                    <a:pt x="2" y="11"/>
                    <a:pt x="2" y="13"/>
                  </a:cubicBezTo>
                  <a:cubicBezTo>
                    <a:pt x="2" y="14"/>
                    <a:pt x="2" y="15"/>
                    <a:pt x="4" y="14"/>
                  </a:cubicBezTo>
                  <a:cubicBezTo>
                    <a:pt x="6" y="13"/>
                    <a:pt x="8" y="13"/>
                    <a:pt x="8" y="10"/>
                  </a:cubicBezTo>
                  <a:cubicBezTo>
                    <a:pt x="8" y="9"/>
                    <a:pt x="9" y="3"/>
                    <a:pt x="7" y="3"/>
                  </a:cubicBezTo>
                  <a:close/>
                </a:path>
              </a:pathLst>
            </a:custGeom>
            <a:solidFill>
              <a:srgbClr val="D3D3D0"/>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506" name="Freeform 495">
              <a:extLst>
                <a:ext uri="{FF2B5EF4-FFF2-40B4-BE49-F238E27FC236}">
                  <a16:creationId xmlns:a16="http://schemas.microsoft.com/office/drawing/2014/main" id="{28E21F59-7D73-2783-5E9C-F21CB5E867CB}"/>
                </a:ext>
              </a:extLst>
            </p:cNvPr>
            <p:cNvSpPr>
              <a:spLocks/>
            </p:cNvSpPr>
            <p:nvPr/>
          </p:nvSpPr>
          <p:spPr bwMode="auto">
            <a:xfrm>
              <a:off x="7844758" y="3433635"/>
              <a:ext cx="63044" cy="41164"/>
            </a:xfrm>
            <a:custGeom>
              <a:avLst/>
              <a:gdLst>
                <a:gd name="T0" fmla="*/ 5 w 16"/>
                <a:gd name="T1" fmla="*/ 1 h 10"/>
                <a:gd name="T2" fmla="*/ 0 w 16"/>
                <a:gd name="T3" fmla="*/ 2 h 10"/>
                <a:gd name="T4" fmla="*/ 3 w 16"/>
                <a:gd name="T5" fmla="*/ 5 h 10"/>
                <a:gd name="T6" fmla="*/ 8 w 16"/>
                <a:gd name="T7" fmla="*/ 7 h 10"/>
                <a:gd name="T8" fmla="*/ 14 w 16"/>
                <a:gd name="T9" fmla="*/ 8 h 10"/>
                <a:gd name="T10" fmla="*/ 13 w 16"/>
                <a:gd name="T11" fmla="*/ 4 h 10"/>
                <a:gd name="T12" fmla="*/ 15 w 16"/>
                <a:gd name="T13" fmla="*/ 1 h 10"/>
                <a:gd name="T14" fmla="*/ 11 w 16"/>
                <a:gd name="T15" fmla="*/ 1 h 10"/>
                <a:gd name="T16" fmla="*/ 5 w 16"/>
                <a:gd name="T17"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0">
                  <a:moveTo>
                    <a:pt x="5" y="1"/>
                  </a:moveTo>
                  <a:cubicBezTo>
                    <a:pt x="4" y="1"/>
                    <a:pt x="1" y="1"/>
                    <a:pt x="0" y="2"/>
                  </a:cubicBezTo>
                  <a:cubicBezTo>
                    <a:pt x="0" y="3"/>
                    <a:pt x="2" y="4"/>
                    <a:pt x="3" y="5"/>
                  </a:cubicBezTo>
                  <a:cubicBezTo>
                    <a:pt x="5" y="5"/>
                    <a:pt x="7" y="6"/>
                    <a:pt x="8" y="7"/>
                  </a:cubicBezTo>
                  <a:cubicBezTo>
                    <a:pt x="10" y="8"/>
                    <a:pt x="12" y="10"/>
                    <a:pt x="14" y="8"/>
                  </a:cubicBezTo>
                  <a:cubicBezTo>
                    <a:pt x="16" y="7"/>
                    <a:pt x="12" y="6"/>
                    <a:pt x="13" y="4"/>
                  </a:cubicBezTo>
                  <a:cubicBezTo>
                    <a:pt x="13" y="4"/>
                    <a:pt x="16" y="2"/>
                    <a:pt x="15" y="1"/>
                  </a:cubicBezTo>
                  <a:cubicBezTo>
                    <a:pt x="15" y="0"/>
                    <a:pt x="11" y="1"/>
                    <a:pt x="11" y="1"/>
                  </a:cubicBezTo>
                  <a:cubicBezTo>
                    <a:pt x="9" y="2"/>
                    <a:pt x="7" y="1"/>
                    <a:pt x="5" y="1"/>
                  </a:cubicBezTo>
                  <a:close/>
                </a:path>
              </a:pathLst>
            </a:custGeom>
            <a:solidFill>
              <a:srgbClr val="D3D3D0"/>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507" name="Freeform 496">
              <a:extLst>
                <a:ext uri="{FF2B5EF4-FFF2-40B4-BE49-F238E27FC236}">
                  <a16:creationId xmlns:a16="http://schemas.microsoft.com/office/drawing/2014/main" id="{6DA9BD3F-F847-694E-7364-190A6D9A600D}"/>
                </a:ext>
              </a:extLst>
            </p:cNvPr>
            <p:cNvSpPr>
              <a:spLocks/>
            </p:cNvSpPr>
            <p:nvPr/>
          </p:nvSpPr>
          <p:spPr bwMode="auto">
            <a:xfrm>
              <a:off x="8219000" y="3491834"/>
              <a:ext cx="50972" cy="29809"/>
            </a:xfrm>
            <a:custGeom>
              <a:avLst/>
              <a:gdLst>
                <a:gd name="T0" fmla="*/ 12 w 13"/>
                <a:gd name="T1" fmla="*/ 1 h 7"/>
                <a:gd name="T2" fmla="*/ 10 w 13"/>
                <a:gd name="T3" fmla="*/ 2 h 7"/>
                <a:gd name="T4" fmla="*/ 10 w 13"/>
                <a:gd name="T5" fmla="*/ 5 h 7"/>
                <a:gd name="T6" fmla="*/ 6 w 13"/>
                <a:gd name="T7" fmla="*/ 6 h 7"/>
                <a:gd name="T8" fmla="*/ 2 w 13"/>
                <a:gd name="T9" fmla="*/ 6 h 7"/>
                <a:gd name="T10" fmla="*/ 5 w 13"/>
                <a:gd name="T11" fmla="*/ 3 h 7"/>
                <a:gd name="T12" fmla="*/ 12 w 13"/>
                <a:gd name="T13" fmla="*/ 1 h 7"/>
                <a:gd name="T14" fmla="*/ 12 w 13"/>
                <a:gd name="T15" fmla="*/ 1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7">
                  <a:moveTo>
                    <a:pt x="12" y="1"/>
                  </a:moveTo>
                  <a:cubicBezTo>
                    <a:pt x="12" y="1"/>
                    <a:pt x="10" y="2"/>
                    <a:pt x="10" y="2"/>
                  </a:cubicBezTo>
                  <a:cubicBezTo>
                    <a:pt x="9" y="3"/>
                    <a:pt x="10" y="5"/>
                    <a:pt x="10" y="5"/>
                  </a:cubicBezTo>
                  <a:cubicBezTo>
                    <a:pt x="9" y="5"/>
                    <a:pt x="7" y="5"/>
                    <a:pt x="6" y="6"/>
                  </a:cubicBezTo>
                  <a:cubicBezTo>
                    <a:pt x="4" y="7"/>
                    <a:pt x="3" y="7"/>
                    <a:pt x="2" y="6"/>
                  </a:cubicBezTo>
                  <a:cubicBezTo>
                    <a:pt x="0" y="4"/>
                    <a:pt x="4" y="3"/>
                    <a:pt x="5" y="3"/>
                  </a:cubicBezTo>
                  <a:cubicBezTo>
                    <a:pt x="7" y="3"/>
                    <a:pt x="10" y="2"/>
                    <a:pt x="12" y="1"/>
                  </a:cubicBezTo>
                  <a:cubicBezTo>
                    <a:pt x="13" y="0"/>
                    <a:pt x="11" y="2"/>
                    <a:pt x="12" y="1"/>
                  </a:cubicBezTo>
                  <a:close/>
                </a:path>
              </a:pathLst>
            </a:custGeom>
            <a:solidFill>
              <a:schemeClr val="bg2"/>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508" name="Freeform 497">
              <a:extLst>
                <a:ext uri="{FF2B5EF4-FFF2-40B4-BE49-F238E27FC236}">
                  <a16:creationId xmlns:a16="http://schemas.microsoft.com/office/drawing/2014/main" id="{B939FFDF-3B7C-C9A2-EEEB-E216D00FF0E6}"/>
                </a:ext>
              </a:extLst>
            </p:cNvPr>
            <p:cNvSpPr>
              <a:spLocks/>
            </p:cNvSpPr>
            <p:nvPr/>
          </p:nvSpPr>
          <p:spPr bwMode="auto">
            <a:xfrm>
              <a:off x="8049988" y="3496092"/>
              <a:ext cx="59020" cy="17034"/>
            </a:xfrm>
            <a:custGeom>
              <a:avLst/>
              <a:gdLst>
                <a:gd name="T0" fmla="*/ 8 w 15"/>
                <a:gd name="T1" fmla="*/ 4 h 4"/>
                <a:gd name="T2" fmla="*/ 1 w 15"/>
                <a:gd name="T3" fmla="*/ 1 h 4"/>
                <a:gd name="T4" fmla="*/ 7 w 15"/>
                <a:gd name="T5" fmla="*/ 1 h 4"/>
                <a:gd name="T6" fmla="*/ 15 w 15"/>
                <a:gd name="T7" fmla="*/ 2 h 4"/>
                <a:gd name="T8" fmla="*/ 13 w 15"/>
                <a:gd name="T9" fmla="*/ 3 h 4"/>
                <a:gd name="T10" fmla="*/ 8 w 15"/>
                <a:gd name="T11" fmla="*/ 4 h 4"/>
                <a:gd name="T12" fmla="*/ 8 w 15"/>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15" h="4">
                  <a:moveTo>
                    <a:pt x="8" y="4"/>
                  </a:moveTo>
                  <a:cubicBezTo>
                    <a:pt x="7" y="4"/>
                    <a:pt x="0" y="2"/>
                    <a:pt x="1" y="1"/>
                  </a:cubicBezTo>
                  <a:cubicBezTo>
                    <a:pt x="1" y="0"/>
                    <a:pt x="7" y="1"/>
                    <a:pt x="7" y="1"/>
                  </a:cubicBezTo>
                  <a:cubicBezTo>
                    <a:pt x="10" y="2"/>
                    <a:pt x="12" y="2"/>
                    <a:pt x="15" y="2"/>
                  </a:cubicBezTo>
                  <a:cubicBezTo>
                    <a:pt x="15" y="2"/>
                    <a:pt x="13" y="3"/>
                    <a:pt x="13" y="3"/>
                  </a:cubicBezTo>
                  <a:cubicBezTo>
                    <a:pt x="12" y="4"/>
                    <a:pt x="10" y="4"/>
                    <a:pt x="8" y="4"/>
                  </a:cubicBezTo>
                  <a:cubicBezTo>
                    <a:pt x="6" y="4"/>
                    <a:pt x="9" y="4"/>
                    <a:pt x="8" y="4"/>
                  </a:cubicBezTo>
                  <a:close/>
                </a:path>
              </a:pathLst>
            </a:custGeom>
            <a:solidFill>
              <a:schemeClr val="bg2"/>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509" name="Freeform 498">
              <a:extLst>
                <a:ext uri="{FF2B5EF4-FFF2-40B4-BE49-F238E27FC236}">
                  <a16:creationId xmlns:a16="http://schemas.microsoft.com/office/drawing/2014/main" id="{C89641D3-6ABE-DBA1-1CEC-01D1DD6BA286}"/>
                </a:ext>
              </a:extLst>
            </p:cNvPr>
            <p:cNvSpPr>
              <a:spLocks/>
            </p:cNvSpPr>
            <p:nvPr/>
          </p:nvSpPr>
          <p:spPr bwMode="auto">
            <a:xfrm>
              <a:off x="8021819" y="2882880"/>
              <a:ext cx="28169" cy="29809"/>
            </a:xfrm>
            <a:custGeom>
              <a:avLst/>
              <a:gdLst>
                <a:gd name="T0" fmla="*/ 1 w 7"/>
                <a:gd name="T1" fmla="*/ 4 h 7"/>
                <a:gd name="T2" fmla="*/ 1 w 7"/>
                <a:gd name="T3" fmla="*/ 1 h 7"/>
                <a:gd name="T4" fmla="*/ 7 w 7"/>
                <a:gd name="T5" fmla="*/ 1 h 7"/>
                <a:gd name="T6" fmla="*/ 1 w 7"/>
                <a:gd name="T7" fmla="*/ 4 h 7"/>
                <a:gd name="T8" fmla="*/ 1 w 7"/>
                <a:gd name="T9" fmla="*/ 4 h 7"/>
              </a:gdLst>
              <a:ahLst/>
              <a:cxnLst>
                <a:cxn ang="0">
                  <a:pos x="T0" y="T1"/>
                </a:cxn>
                <a:cxn ang="0">
                  <a:pos x="T2" y="T3"/>
                </a:cxn>
                <a:cxn ang="0">
                  <a:pos x="T4" y="T5"/>
                </a:cxn>
                <a:cxn ang="0">
                  <a:pos x="T6" y="T7"/>
                </a:cxn>
                <a:cxn ang="0">
                  <a:pos x="T8" y="T9"/>
                </a:cxn>
              </a:cxnLst>
              <a:rect l="0" t="0" r="r" b="b"/>
              <a:pathLst>
                <a:path w="7" h="7">
                  <a:moveTo>
                    <a:pt x="1" y="4"/>
                  </a:moveTo>
                  <a:cubicBezTo>
                    <a:pt x="1" y="3"/>
                    <a:pt x="0" y="1"/>
                    <a:pt x="1" y="1"/>
                  </a:cubicBezTo>
                  <a:cubicBezTo>
                    <a:pt x="2" y="1"/>
                    <a:pt x="7" y="0"/>
                    <a:pt x="7" y="1"/>
                  </a:cubicBezTo>
                  <a:cubicBezTo>
                    <a:pt x="7" y="2"/>
                    <a:pt x="2" y="6"/>
                    <a:pt x="1" y="4"/>
                  </a:cubicBezTo>
                  <a:cubicBezTo>
                    <a:pt x="1" y="1"/>
                    <a:pt x="2" y="7"/>
                    <a:pt x="1" y="4"/>
                  </a:cubicBezTo>
                  <a:close/>
                </a:path>
              </a:pathLst>
            </a:custGeom>
            <a:solidFill>
              <a:schemeClr val="bg2"/>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510" name="Freeform 499">
              <a:extLst>
                <a:ext uri="{FF2B5EF4-FFF2-40B4-BE49-F238E27FC236}">
                  <a16:creationId xmlns:a16="http://schemas.microsoft.com/office/drawing/2014/main" id="{517E0A7E-BB9A-82D2-7AEC-14368A81DCEB}"/>
                </a:ext>
              </a:extLst>
            </p:cNvPr>
            <p:cNvSpPr>
              <a:spLocks/>
            </p:cNvSpPr>
            <p:nvPr/>
          </p:nvSpPr>
          <p:spPr bwMode="auto">
            <a:xfrm>
              <a:off x="8025843" y="2871525"/>
              <a:ext cx="20120" cy="11355"/>
            </a:xfrm>
            <a:custGeom>
              <a:avLst/>
              <a:gdLst>
                <a:gd name="T0" fmla="*/ 3 w 5"/>
                <a:gd name="T1" fmla="*/ 2 h 3"/>
                <a:gd name="T2" fmla="*/ 0 w 5"/>
                <a:gd name="T3" fmla="*/ 1 h 3"/>
                <a:gd name="T4" fmla="*/ 4 w 5"/>
                <a:gd name="T5" fmla="*/ 1 h 3"/>
                <a:gd name="T6" fmla="*/ 3 w 5"/>
                <a:gd name="T7" fmla="*/ 2 h 3"/>
                <a:gd name="T8" fmla="*/ 3 w 5"/>
                <a:gd name="T9" fmla="*/ 2 h 3"/>
              </a:gdLst>
              <a:ahLst/>
              <a:cxnLst>
                <a:cxn ang="0">
                  <a:pos x="T0" y="T1"/>
                </a:cxn>
                <a:cxn ang="0">
                  <a:pos x="T2" y="T3"/>
                </a:cxn>
                <a:cxn ang="0">
                  <a:pos x="T4" y="T5"/>
                </a:cxn>
                <a:cxn ang="0">
                  <a:pos x="T6" y="T7"/>
                </a:cxn>
                <a:cxn ang="0">
                  <a:pos x="T8" y="T9"/>
                </a:cxn>
              </a:cxnLst>
              <a:rect l="0" t="0" r="r" b="b"/>
              <a:pathLst>
                <a:path w="5" h="3">
                  <a:moveTo>
                    <a:pt x="3" y="2"/>
                  </a:moveTo>
                  <a:cubicBezTo>
                    <a:pt x="2" y="2"/>
                    <a:pt x="0" y="1"/>
                    <a:pt x="0" y="1"/>
                  </a:cubicBezTo>
                  <a:cubicBezTo>
                    <a:pt x="0" y="1"/>
                    <a:pt x="4" y="0"/>
                    <a:pt x="4" y="1"/>
                  </a:cubicBezTo>
                  <a:cubicBezTo>
                    <a:pt x="5" y="2"/>
                    <a:pt x="4" y="3"/>
                    <a:pt x="3" y="2"/>
                  </a:cubicBezTo>
                  <a:cubicBezTo>
                    <a:pt x="1" y="2"/>
                    <a:pt x="5" y="3"/>
                    <a:pt x="3" y="2"/>
                  </a:cubicBezTo>
                  <a:close/>
                </a:path>
              </a:pathLst>
            </a:custGeom>
            <a:solidFill>
              <a:schemeClr val="bg2"/>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511" name="Freeform 500">
              <a:extLst>
                <a:ext uri="{FF2B5EF4-FFF2-40B4-BE49-F238E27FC236}">
                  <a16:creationId xmlns:a16="http://schemas.microsoft.com/office/drawing/2014/main" id="{BF461357-688D-81A2-EF68-E9A67217CC06}"/>
                </a:ext>
              </a:extLst>
            </p:cNvPr>
            <p:cNvSpPr>
              <a:spLocks/>
            </p:cNvSpPr>
            <p:nvPr/>
          </p:nvSpPr>
          <p:spPr bwMode="auto">
            <a:xfrm>
              <a:off x="7944019" y="2899914"/>
              <a:ext cx="22803" cy="41164"/>
            </a:xfrm>
            <a:custGeom>
              <a:avLst/>
              <a:gdLst>
                <a:gd name="T0" fmla="*/ 6 w 6"/>
                <a:gd name="T1" fmla="*/ 2 h 10"/>
                <a:gd name="T2" fmla="*/ 3 w 6"/>
                <a:gd name="T3" fmla="*/ 9 h 10"/>
                <a:gd name="T4" fmla="*/ 6 w 6"/>
                <a:gd name="T5" fmla="*/ 2 h 10"/>
                <a:gd name="T6" fmla="*/ 6 w 6"/>
                <a:gd name="T7" fmla="*/ 2 h 10"/>
              </a:gdLst>
              <a:ahLst/>
              <a:cxnLst>
                <a:cxn ang="0">
                  <a:pos x="T0" y="T1"/>
                </a:cxn>
                <a:cxn ang="0">
                  <a:pos x="T2" y="T3"/>
                </a:cxn>
                <a:cxn ang="0">
                  <a:pos x="T4" y="T5"/>
                </a:cxn>
                <a:cxn ang="0">
                  <a:pos x="T6" y="T7"/>
                </a:cxn>
              </a:cxnLst>
              <a:rect l="0" t="0" r="r" b="b"/>
              <a:pathLst>
                <a:path w="6" h="10">
                  <a:moveTo>
                    <a:pt x="6" y="2"/>
                  </a:moveTo>
                  <a:cubicBezTo>
                    <a:pt x="6" y="0"/>
                    <a:pt x="0" y="10"/>
                    <a:pt x="3" y="9"/>
                  </a:cubicBezTo>
                  <a:cubicBezTo>
                    <a:pt x="4" y="9"/>
                    <a:pt x="6" y="3"/>
                    <a:pt x="6" y="2"/>
                  </a:cubicBezTo>
                  <a:cubicBezTo>
                    <a:pt x="6" y="1"/>
                    <a:pt x="6" y="3"/>
                    <a:pt x="6" y="2"/>
                  </a:cubicBezTo>
                  <a:close/>
                </a:path>
              </a:pathLst>
            </a:custGeom>
            <a:solidFill>
              <a:schemeClr val="bg2"/>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512" name="Freeform 501">
              <a:extLst>
                <a:ext uri="{FF2B5EF4-FFF2-40B4-BE49-F238E27FC236}">
                  <a16:creationId xmlns:a16="http://schemas.microsoft.com/office/drawing/2014/main" id="{2FD17AFF-4BA8-20B5-69D5-3DE56CE5DE5A}"/>
                </a:ext>
              </a:extLst>
            </p:cNvPr>
            <p:cNvSpPr>
              <a:spLocks/>
            </p:cNvSpPr>
            <p:nvPr/>
          </p:nvSpPr>
          <p:spPr bwMode="auto">
            <a:xfrm>
              <a:off x="7978896" y="2828940"/>
              <a:ext cx="16097" cy="17034"/>
            </a:xfrm>
            <a:custGeom>
              <a:avLst/>
              <a:gdLst>
                <a:gd name="T0" fmla="*/ 3 w 4"/>
                <a:gd name="T1" fmla="*/ 3 h 4"/>
                <a:gd name="T2" fmla="*/ 1 w 4"/>
                <a:gd name="T3" fmla="*/ 1 h 4"/>
                <a:gd name="T4" fmla="*/ 3 w 4"/>
                <a:gd name="T5" fmla="*/ 0 h 4"/>
                <a:gd name="T6" fmla="*/ 3 w 4"/>
                <a:gd name="T7" fmla="*/ 3 h 4"/>
                <a:gd name="T8" fmla="*/ 3 w 4"/>
                <a:gd name="T9" fmla="*/ 3 h 4"/>
              </a:gdLst>
              <a:ahLst/>
              <a:cxnLst>
                <a:cxn ang="0">
                  <a:pos x="T0" y="T1"/>
                </a:cxn>
                <a:cxn ang="0">
                  <a:pos x="T2" y="T3"/>
                </a:cxn>
                <a:cxn ang="0">
                  <a:pos x="T4" y="T5"/>
                </a:cxn>
                <a:cxn ang="0">
                  <a:pos x="T6" y="T7"/>
                </a:cxn>
                <a:cxn ang="0">
                  <a:pos x="T8" y="T9"/>
                </a:cxn>
              </a:cxnLst>
              <a:rect l="0" t="0" r="r" b="b"/>
              <a:pathLst>
                <a:path w="4" h="4">
                  <a:moveTo>
                    <a:pt x="3" y="3"/>
                  </a:moveTo>
                  <a:cubicBezTo>
                    <a:pt x="2" y="3"/>
                    <a:pt x="0" y="2"/>
                    <a:pt x="1" y="1"/>
                  </a:cubicBezTo>
                  <a:cubicBezTo>
                    <a:pt x="2" y="1"/>
                    <a:pt x="3" y="0"/>
                    <a:pt x="3" y="0"/>
                  </a:cubicBezTo>
                  <a:cubicBezTo>
                    <a:pt x="4" y="0"/>
                    <a:pt x="4" y="2"/>
                    <a:pt x="3" y="3"/>
                  </a:cubicBezTo>
                  <a:cubicBezTo>
                    <a:pt x="2" y="4"/>
                    <a:pt x="4" y="2"/>
                    <a:pt x="3" y="3"/>
                  </a:cubicBezTo>
                  <a:close/>
                </a:path>
              </a:pathLst>
            </a:custGeom>
            <a:solidFill>
              <a:schemeClr val="bg2"/>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513" name="Freeform 502">
              <a:extLst>
                <a:ext uri="{FF2B5EF4-FFF2-40B4-BE49-F238E27FC236}">
                  <a16:creationId xmlns:a16="http://schemas.microsoft.com/office/drawing/2014/main" id="{1EE9473D-513A-BD7A-9609-80EA83E631F5}"/>
                </a:ext>
              </a:extLst>
            </p:cNvPr>
            <p:cNvSpPr>
              <a:spLocks/>
            </p:cNvSpPr>
            <p:nvPr/>
          </p:nvSpPr>
          <p:spPr bwMode="auto">
            <a:xfrm>
              <a:off x="7821954" y="2958111"/>
              <a:ext cx="22803" cy="38326"/>
            </a:xfrm>
            <a:custGeom>
              <a:avLst/>
              <a:gdLst>
                <a:gd name="T0" fmla="*/ 6 w 6"/>
                <a:gd name="T1" fmla="*/ 2 h 9"/>
                <a:gd name="T2" fmla="*/ 6 w 6"/>
                <a:gd name="T3" fmla="*/ 4 h 9"/>
                <a:gd name="T4" fmla="*/ 5 w 6"/>
                <a:gd name="T5" fmla="*/ 9 h 9"/>
                <a:gd name="T6" fmla="*/ 0 w 6"/>
                <a:gd name="T7" fmla="*/ 3 h 9"/>
                <a:gd name="T8" fmla="*/ 3 w 6"/>
                <a:gd name="T9" fmla="*/ 3 h 9"/>
                <a:gd name="T10" fmla="*/ 6 w 6"/>
                <a:gd name="T11" fmla="*/ 2 h 9"/>
                <a:gd name="T12" fmla="*/ 6 w 6"/>
                <a:gd name="T13" fmla="*/ 2 h 9"/>
              </a:gdLst>
              <a:ahLst/>
              <a:cxnLst>
                <a:cxn ang="0">
                  <a:pos x="T0" y="T1"/>
                </a:cxn>
                <a:cxn ang="0">
                  <a:pos x="T2" y="T3"/>
                </a:cxn>
                <a:cxn ang="0">
                  <a:pos x="T4" y="T5"/>
                </a:cxn>
                <a:cxn ang="0">
                  <a:pos x="T6" y="T7"/>
                </a:cxn>
                <a:cxn ang="0">
                  <a:pos x="T8" y="T9"/>
                </a:cxn>
                <a:cxn ang="0">
                  <a:pos x="T10" y="T11"/>
                </a:cxn>
                <a:cxn ang="0">
                  <a:pos x="T12" y="T13"/>
                </a:cxn>
              </a:cxnLst>
              <a:rect l="0" t="0" r="r" b="b"/>
              <a:pathLst>
                <a:path w="6" h="9">
                  <a:moveTo>
                    <a:pt x="6" y="2"/>
                  </a:moveTo>
                  <a:cubicBezTo>
                    <a:pt x="6" y="1"/>
                    <a:pt x="6" y="4"/>
                    <a:pt x="6" y="4"/>
                  </a:cubicBezTo>
                  <a:cubicBezTo>
                    <a:pt x="6" y="6"/>
                    <a:pt x="6" y="8"/>
                    <a:pt x="5" y="9"/>
                  </a:cubicBezTo>
                  <a:cubicBezTo>
                    <a:pt x="5" y="9"/>
                    <a:pt x="0" y="5"/>
                    <a:pt x="0" y="3"/>
                  </a:cubicBezTo>
                  <a:cubicBezTo>
                    <a:pt x="0" y="3"/>
                    <a:pt x="2" y="2"/>
                    <a:pt x="3" y="3"/>
                  </a:cubicBezTo>
                  <a:cubicBezTo>
                    <a:pt x="4" y="4"/>
                    <a:pt x="5" y="4"/>
                    <a:pt x="6" y="2"/>
                  </a:cubicBezTo>
                  <a:cubicBezTo>
                    <a:pt x="6" y="0"/>
                    <a:pt x="6" y="3"/>
                    <a:pt x="6" y="2"/>
                  </a:cubicBezTo>
                  <a:close/>
                </a:path>
              </a:pathLst>
            </a:custGeom>
            <a:solidFill>
              <a:schemeClr val="bg2"/>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514" name="Freeform 503">
              <a:extLst>
                <a:ext uri="{FF2B5EF4-FFF2-40B4-BE49-F238E27FC236}">
                  <a16:creationId xmlns:a16="http://schemas.microsoft.com/office/drawing/2014/main" id="{63E805E7-8C08-4FCE-715B-5018B6069DDF}"/>
                </a:ext>
              </a:extLst>
            </p:cNvPr>
            <p:cNvSpPr>
              <a:spLocks/>
            </p:cNvSpPr>
            <p:nvPr/>
          </p:nvSpPr>
          <p:spPr bwMode="auto">
            <a:xfrm>
              <a:off x="7793786" y="2966629"/>
              <a:ext cx="32193" cy="34067"/>
            </a:xfrm>
            <a:custGeom>
              <a:avLst/>
              <a:gdLst>
                <a:gd name="T0" fmla="*/ 6 w 8"/>
                <a:gd name="T1" fmla="*/ 7 h 8"/>
                <a:gd name="T2" fmla="*/ 1 w 8"/>
                <a:gd name="T3" fmla="*/ 4 h 8"/>
                <a:gd name="T4" fmla="*/ 6 w 8"/>
                <a:gd name="T5" fmla="*/ 7 h 8"/>
                <a:gd name="T6" fmla="*/ 6 w 8"/>
                <a:gd name="T7" fmla="*/ 7 h 8"/>
              </a:gdLst>
              <a:ahLst/>
              <a:cxnLst>
                <a:cxn ang="0">
                  <a:pos x="T0" y="T1"/>
                </a:cxn>
                <a:cxn ang="0">
                  <a:pos x="T2" y="T3"/>
                </a:cxn>
                <a:cxn ang="0">
                  <a:pos x="T4" y="T5"/>
                </a:cxn>
                <a:cxn ang="0">
                  <a:pos x="T6" y="T7"/>
                </a:cxn>
              </a:cxnLst>
              <a:rect l="0" t="0" r="r" b="b"/>
              <a:pathLst>
                <a:path w="8" h="8">
                  <a:moveTo>
                    <a:pt x="6" y="7"/>
                  </a:moveTo>
                  <a:cubicBezTo>
                    <a:pt x="5" y="8"/>
                    <a:pt x="0" y="5"/>
                    <a:pt x="1" y="4"/>
                  </a:cubicBezTo>
                  <a:cubicBezTo>
                    <a:pt x="3" y="0"/>
                    <a:pt x="8" y="5"/>
                    <a:pt x="6" y="7"/>
                  </a:cubicBezTo>
                  <a:cubicBezTo>
                    <a:pt x="5" y="8"/>
                    <a:pt x="7" y="6"/>
                    <a:pt x="6" y="7"/>
                  </a:cubicBezTo>
                  <a:close/>
                </a:path>
              </a:pathLst>
            </a:custGeom>
            <a:solidFill>
              <a:schemeClr val="bg2"/>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515" name="Freeform 504">
              <a:extLst>
                <a:ext uri="{FF2B5EF4-FFF2-40B4-BE49-F238E27FC236}">
                  <a16:creationId xmlns:a16="http://schemas.microsoft.com/office/drawing/2014/main" id="{EF215D64-67A4-95D8-63EF-09FD19475B64}"/>
                </a:ext>
              </a:extLst>
            </p:cNvPr>
            <p:cNvSpPr>
              <a:spLocks/>
            </p:cNvSpPr>
            <p:nvPr/>
          </p:nvSpPr>
          <p:spPr bwMode="auto">
            <a:xfrm>
              <a:off x="7652940" y="3396729"/>
              <a:ext cx="18779" cy="15615"/>
            </a:xfrm>
            <a:custGeom>
              <a:avLst/>
              <a:gdLst>
                <a:gd name="T0" fmla="*/ 4 w 5"/>
                <a:gd name="T1" fmla="*/ 2 h 4"/>
                <a:gd name="T2" fmla="*/ 3 w 5"/>
                <a:gd name="T3" fmla="*/ 3 h 4"/>
                <a:gd name="T4" fmla="*/ 0 w 5"/>
                <a:gd name="T5" fmla="*/ 2 h 4"/>
                <a:gd name="T6" fmla="*/ 4 w 5"/>
                <a:gd name="T7" fmla="*/ 0 h 4"/>
                <a:gd name="T8" fmla="*/ 4 w 5"/>
                <a:gd name="T9" fmla="*/ 2 h 4"/>
                <a:gd name="T10" fmla="*/ 4 w 5"/>
                <a:gd name="T11" fmla="*/ 2 h 4"/>
              </a:gdLst>
              <a:ahLst/>
              <a:cxnLst>
                <a:cxn ang="0">
                  <a:pos x="T0" y="T1"/>
                </a:cxn>
                <a:cxn ang="0">
                  <a:pos x="T2" y="T3"/>
                </a:cxn>
                <a:cxn ang="0">
                  <a:pos x="T4" y="T5"/>
                </a:cxn>
                <a:cxn ang="0">
                  <a:pos x="T6" y="T7"/>
                </a:cxn>
                <a:cxn ang="0">
                  <a:pos x="T8" y="T9"/>
                </a:cxn>
                <a:cxn ang="0">
                  <a:pos x="T10" y="T11"/>
                </a:cxn>
              </a:cxnLst>
              <a:rect l="0" t="0" r="r" b="b"/>
              <a:pathLst>
                <a:path w="5" h="4">
                  <a:moveTo>
                    <a:pt x="4" y="2"/>
                  </a:moveTo>
                  <a:cubicBezTo>
                    <a:pt x="5" y="1"/>
                    <a:pt x="4" y="4"/>
                    <a:pt x="3" y="3"/>
                  </a:cubicBezTo>
                  <a:cubicBezTo>
                    <a:pt x="3" y="3"/>
                    <a:pt x="0" y="2"/>
                    <a:pt x="0" y="2"/>
                  </a:cubicBezTo>
                  <a:cubicBezTo>
                    <a:pt x="0" y="2"/>
                    <a:pt x="3" y="0"/>
                    <a:pt x="4" y="0"/>
                  </a:cubicBezTo>
                  <a:cubicBezTo>
                    <a:pt x="4" y="0"/>
                    <a:pt x="3" y="2"/>
                    <a:pt x="4" y="2"/>
                  </a:cubicBezTo>
                  <a:cubicBezTo>
                    <a:pt x="5" y="1"/>
                    <a:pt x="3" y="2"/>
                    <a:pt x="4" y="2"/>
                  </a:cubicBezTo>
                  <a:close/>
                </a:path>
              </a:pathLst>
            </a:custGeom>
            <a:solidFill>
              <a:srgbClr val="D3D3D0"/>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516" name="Freeform 505">
              <a:extLst>
                <a:ext uri="{FF2B5EF4-FFF2-40B4-BE49-F238E27FC236}">
                  <a16:creationId xmlns:a16="http://schemas.microsoft.com/office/drawing/2014/main" id="{7CB6015D-8555-36FF-F5B2-480D5C052CF2}"/>
                </a:ext>
              </a:extLst>
            </p:cNvPr>
            <p:cNvSpPr>
              <a:spLocks/>
            </p:cNvSpPr>
            <p:nvPr/>
          </p:nvSpPr>
          <p:spPr bwMode="auto">
            <a:xfrm>
              <a:off x="7459781" y="2887139"/>
              <a:ext cx="24144" cy="25550"/>
            </a:xfrm>
            <a:custGeom>
              <a:avLst/>
              <a:gdLst>
                <a:gd name="T0" fmla="*/ 5 w 6"/>
                <a:gd name="T1" fmla="*/ 1 h 6"/>
                <a:gd name="T2" fmla="*/ 4 w 6"/>
                <a:gd name="T3" fmla="*/ 5 h 6"/>
                <a:gd name="T4" fmla="*/ 1 w 6"/>
                <a:gd name="T5" fmla="*/ 5 h 6"/>
                <a:gd name="T6" fmla="*/ 5 w 6"/>
                <a:gd name="T7" fmla="*/ 1 h 6"/>
                <a:gd name="T8" fmla="*/ 5 w 6"/>
                <a:gd name="T9" fmla="*/ 1 h 6"/>
              </a:gdLst>
              <a:ahLst/>
              <a:cxnLst>
                <a:cxn ang="0">
                  <a:pos x="T0" y="T1"/>
                </a:cxn>
                <a:cxn ang="0">
                  <a:pos x="T2" y="T3"/>
                </a:cxn>
                <a:cxn ang="0">
                  <a:pos x="T4" y="T5"/>
                </a:cxn>
                <a:cxn ang="0">
                  <a:pos x="T6" y="T7"/>
                </a:cxn>
                <a:cxn ang="0">
                  <a:pos x="T8" y="T9"/>
                </a:cxn>
              </a:cxnLst>
              <a:rect l="0" t="0" r="r" b="b"/>
              <a:pathLst>
                <a:path w="6" h="6">
                  <a:moveTo>
                    <a:pt x="5" y="1"/>
                  </a:moveTo>
                  <a:cubicBezTo>
                    <a:pt x="6" y="2"/>
                    <a:pt x="4" y="3"/>
                    <a:pt x="4" y="5"/>
                  </a:cubicBezTo>
                  <a:cubicBezTo>
                    <a:pt x="3" y="6"/>
                    <a:pt x="2" y="6"/>
                    <a:pt x="1" y="5"/>
                  </a:cubicBezTo>
                  <a:cubicBezTo>
                    <a:pt x="0" y="4"/>
                    <a:pt x="5" y="0"/>
                    <a:pt x="5" y="1"/>
                  </a:cubicBezTo>
                  <a:cubicBezTo>
                    <a:pt x="6" y="2"/>
                    <a:pt x="5" y="0"/>
                    <a:pt x="5" y="1"/>
                  </a:cubicBezTo>
                  <a:close/>
                </a:path>
              </a:pathLst>
            </a:custGeom>
            <a:solidFill>
              <a:schemeClr val="tx2">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517" name="Freeform 506">
              <a:extLst>
                <a:ext uri="{FF2B5EF4-FFF2-40B4-BE49-F238E27FC236}">
                  <a16:creationId xmlns:a16="http://schemas.microsoft.com/office/drawing/2014/main" id="{03516626-1243-2915-405A-03D815381737}"/>
                </a:ext>
              </a:extLst>
            </p:cNvPr>
            <p:cNvSpPr>
              <a:spLocks/>
            </p:cNvSpPr>
            <p:nvPr/>
          </p:nvSpPr>
          <p:spPr bwMode="auto">
            <a:xfrm>
              <a:off x="7471855" y="2916947"/>
              <a:ext cx="12072" cy="12775"/>
            </a:xfrm>
            <a:custGeom>
              <a:avLst/>
              <a:gdLst>
                <a:gd name="T0" fmla="*/ 3 w 3"/>
                <a:gd name="T1" fmla="*/ 1 h 3"/>
                <a:gd name="T2" fmla="*/ 0 w 3"/>
                <a:gd name="T3" fmla="*/ 2 h 3"/>
                <a:gd name="T4" fmla="*/ 2 w 3"/>
                <a:gd name="T5" fmla="*/ 3 h 3"/>
                <a:gd name="T6" fmla="*/ 3 w 3"/>
                <a:gd name="T7" fmla="*/ 1 h 3"/>
                <a:gd name="T8" fmla="*/ 3 w 3"/>
                <a:gd name="T9" fmla="*/ 1 h 3"/>
              </a:gdLst>
              <a:ahLst/>
              <a:cxnLst>
                <a:cxn ang="0">
                  <a:pos x="T0" y="T1"/>
                </a:cxn>
                <a:cxn ang="0">
                  <a:pos x="T2" y="T3"/>
                </a:cxn>
                <a:cxn ang="0">
                  <a:pos x="T4" y="T5"/>
                </a:cxn>
                <a:cxn ang="0">
                  <a:pos x="T6" y="T7"/>
                </a:cxn>
                <a:cxn ang="0">
                  <a:pos x="T8" y="T9"/>
                </a:cxn>
              </a:cxnLst>
              <a:rect l="0" t="0" r="r" b="b"/>
              <a:pathLst>
                <a:path w="3" h="3">
                  <a:moveTo>
                    <a:pt x="3" y="1"/>
                  </a:moveTo>
                  <a:cubicBezTo>
                    <a:pt x="2" y="1"/>
                    <a:pt x="0" y="1"/>
                    <a:pt x="0" y="2"/>
                  </a:cubicBezTo>
                  <a:cubicBezTo>
                    <a:pt x="0" y="3"/>
                    <a:pt x="2" y="3"/>
                    <a:pt x="2" y="3"/>
                  </a:cubicBezTo>
                  <a:cubicBezTo>
                    <a:pt x="3" y="3"/>
                    <a:pt x="3" y="0"/>
                    <a:pt x="3" y="1"/>
                  </a:cubicBezTo>
                  <a:cubicBezTo>
                    <a:pt x="2" y="1"/>
                    <a:pt x="3" y="1"/>
                    <a:pt x="3" y="1"/>
                  </a:cubicBezTo>
                  <a:close/>
                </a:path>
              </a:pathLst>
            </a:custGeom>
            <a:solidFill>
              <a:schemeClr val="tx2">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518" name="Freeform 507">
              <a:extLst>
                <a:ext uri="{FF2B5EF4-FFF2-40B4-BE49-F238E27FC236}">
                  <a16:creationId xmlns:a16="http://schemas.microsoft.com/office/drawing/2014/main" id="{CFE962C0-6431-9085-02BE-9AB28020B014}"/>
                </a:ext>
              </a:extLst>
            </p:cNvPr>
            <p:cNvSpPr>
              <a:spLocks/>
            </p:cNvSpPr>
            <p:nvPr/>
          </p:nvSpPr>
          <p:spPr bwMode="auto">
            <a:xfrm>
              <a:off x="7483927" y="2929724"/>
              <a:ext cx="6707" cy="4258"/>
            </a:xfrm>
            <a:custGeom>
              <a:avLst/>
              <a:gdLst>
                <a:gd name="T0" fmla="*/ 2 w 2"/>
                <a:gd name="T1" fmla="*/ 0 h 1"/>
                <a:gd name="T2" fmla="*/ 1 w 2"/>
                <a:gd name="T3" fmla="*/ 1 h 1"/>
                <a:gd name="T4" fmla="*/ 2 w 2"/>
                <a:gd name="T5" fmla="*/ 0 h 1"/>
              </a:gdLst>
              <a:ahLst/>
              <a:cxnLst>
                <a:cxn ang="0">
                  <a:pos x="T0" y="T1"/>
                </a:cxn>
                <a:cxn ang="0">
                  <a:pos x="T2" y="T3"/>
                </a:cxn>
                <a:cxn ang="0">
                  <a:pos x="T4" y="T5"/>
                </a:cxn>
              </a:cxnLst>
              <a:rect l="0" t="0" r="r" b="b"/>
              <a:pathLst>
                <a:path w="2" h="1">
                  <a:moveTo>
                    <a:pt x="2" y="0"/>
                  </a:moveTo>
                  <a:cubicBezTo>
                    <a:pt x="1" y="0"/>
                    <a:pt x="0" y="1"/>
                    <a:pt x="1" y="1"/>
                  </a:cubicBezTo>
                  <a:cubicBezTo>
                    <a:pt x="2" y="1"/>
                    <a:pt x="2" y="0"/>
                    <a:pt x="2" y="0"/>
                  </a:cubicBezTo>
                  <a:close/>
                </a:path>
              </a:pathLst>
            </a:custGeom>
            <a:solidFill>
              <a:schemeClr val="tx2">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519" name="Freeform 508">
              <a:extLst>
                <a:ext uri="{FF2B5EF4-FFF2-40B4-BE49-F238E27FC236}">
                  <a16:creationId xmlns:a16="http://schemas.microsoft.com/office/drawing/2014/main" id="{352009D8-311F-8011-0F6D-F4532F8787AB}"/>
                </a:ext>
              </a:extLst>
            </p:cNvPr>
            <p:cNvSpPr>
              <a:spLocks/>
            </p:cNvSpPr>
            <p:nvPr/>
          </p:nvSpPr>
          <p:spPr bwMode="auto">
            <a:xfrm>
              <a:off x="7483927" y="2941079"/>
              <a:ext cx="4024" cy="8517"/>
            </a:xfrm>
            <a:custGeom>
              <a:avLst/>
              <a:gdLst>
                <a:gd name="T0" fmla="*/ 1 w 1"/>
                <a:gd name="T1" fmla="*/ 0 h 2"/>
                <a:gd name="T2" fmla="*/ 0 w 1"/>
                <a:gd name="T3" fmla="*/ 2 h 2"/>
                <a:gd name="T4" fmla="*/ 1 w 1"/>
                <a:gd name="T5" fmla="*/ 0 h 2"/>
              </a:gdLst>
              <a:ahLst/>
              <a:cxnLst>
                <a:cxn ang="0">
                  <a:pos x="T0" y="T1"/>
                </a:cxn>
                <a:cxn ang="0">
                  <a:pos x="T2" y="T3"/>
                </a:cxn>
                <a:cxn ang="0">
                  <a:pos x="T4" y="T5"/>
                </a:cxn>
              </a:cxnLst>
              <a:rect l="0" t="0" r="r" b="b"/>
              <a:pathLst>
                <a:path w="1" h="2">
                  <a:moveTo>
                    <a:pt x="1" y="0"/>
                  </a:moveTo>
                  <a:cubicBezTo>
                    <a:pt x="1" y="1"/>
                    <a:pt x="0" y="2"/>
                    <a:pt x="0" y="2"/>
                  </a:cubicBezTo>
                  <a:cubicBezTo>
                    <a:pt x="1" y="2"/>
                    <a:pt x="1" y="0"/>
                    <a:pt x="1" y="0"/>
                  </a:cubicBezTo>
                  <a:close/>
                </a:path>
              </a:pathLst>
            </a:custGeom>
            <a:solidFill>
              <a:schemeClr val="tx2">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520" name="Freeform 509">
              <a:extLst>
                <a:ext uri="{FF2B5EF4-FFF2-40B4-BE49-F238E27FC236}">
                  <a16:creationId xmlns:a16="http://schemas.microsoft.com/office/drawing/2014/main" id="{7118F341-952B-0BED-1440-CC3F549E76B1}"/>
                </a:ext>
              </a:extLst>
            </p:cNvPr>
            <p:cNvSpPr>
              <a:spLocks/>
            </p:cNvSpPr>
            <p:nvPr/>
          </p:nvSpPr>
          <p:spPr bwMode="auto">
            <a:xfrm>
              <a:off x="7483927" y="2949595"/>
              <a:ext cx="6707" cy="4258"/>
            </a:xfrm>
            <a:custGeom>
              <a:avLst/>
              <a:gdLst>
                <a:gd name="T0" fmla="*/ 2 w 2"/>
                <a:gd name="T1" fmla="*/ 0 h 1"/>
                <a:gd name="T2" fmla="*/ 1 w 2"/>
                <a:gd name="T3" fmla="*/ 1 h 1"/>
                <a:gd name="T4" fmla="*/ 2 w 2"/>
                <a:gd name="T5" fmla="*/ 0 h 1"/>
              </a:gdLst>
              <a:ahLst/>
              <a:cxnLst>
                <a:cxn ang="0">
                  <a:pos x="T0" y="T1"/>
                </a:cxn>
                <a:cxn ang="0">
                  <a:pos x="T2" y="T3"/>
                </a:cxn>
                <a:cxn ang="0">
                  <a:pos x="T4" y="T5"/>
                </a:cxn>
              </a:cxnLst>
              <a:rect l="0" t="0" r="r" b="b"/>
              <a:pathLst>
                <a:path w="2" h="1">
                  <a:moveTo>
                    <a:pt x="2" y="0"/>
                  </a:moveTo>
                  <a:cubicBezTo>
                    <a:pt x="1" y="0"/>
                    <a:pt x="0" y="1"/>
                    <a:pt x="1" y="1"/>
                  </a:cubicBezTo>
                  <a:cubicBezTo>
                    <a:pt x="2" y="1"/>
                    <a:pt x="2" y="0"/>
                    <a:pt x="2" y="0"/>
                  </a:cubicBezTo>
                  <a:close/>
                </a:path>
              </a:pathLst>
            </a:custGeom>
            <a:solidFill>
              <a:schemeClr val="tx2">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521" name="Freeform 510">
              <a:extLst>
                <a:ext uri="{FF2B5EF4-FFF2-40B4-BE49-F238E27FC236}">
                  <a16:creationId xmlns:a16="http://schemas.microsoft.com/office/drawing/2014/main" id="{7BA2A564-385D-663B-A1B9-6801BE720647}"/>
                </a:ext>
              </a:extLst>
            </p:cNvPr>
            <p:cNvSpPr>
              <a:spLocks/>
            </p:cNvSpPr>
            <p:nvPr/>
          </p:nvSpPr>
          <p:spPr bwMode="auto">
            <a:xfrm>
              <a:off x="7514779" y="3012051"/>
              <a:ext cx="4024" cy="8517"/>
            </a:xfrm>
            <a:custGeom>
              <a:avLst/>
              <a:gdLst>
                <a:gd name="T0" fmla="*/ 0 w 1"/>
                <a:gd name="T1" fmla="*/ 0 h 2"/>
                <a:gd name="T2" fmla="*/ 0 w 1"/>
                <a:gd name="T3" fmla="*/ 2 h 2"/>
                <a:gd name="T4" fmla="*/ 0 w 1"/>
                <a:gd name="T5" fmla="*/ 0 h 2"/>
              </a:gdLst>
              <a:ahLst/>
              <a:cxnLst>
                <a:cxn ang="0">
                  <a:pos x="T0" y="T1"/>
                </a:cxn>
                <a:cxn ang="0">
                  <a:pos x="T2" y="T3"/>
                </a:cxn>
                <a:cxn ang="0">
                  <a:pos x="T4" y="T5"/>
                </a:cxn>
              </a:cxnLst>
              <a:rect l="0" t="0" r="r" b="b"/>
              <a:pathLst>
                <a:path w="1" h="2">
                  <a:moveTo>
                    <a:pt x="0" y="0"/>
                  </a:moveTo>
                  <a:cubicBezTo>
                    <a:pt x="0" y="1"/>
                    <a:pt x="0" y="2"/>
                    <a:pt x="0" y="2"/>
                  </a:cubicBezTo>
                  <a:cubicBezTo>
                    <a:pt x="0" y="2"/>
                    <a:pt x="1" y="0"/>
                    <a:pt x="0" y="0"/>
                  </a:cubicBezTo>
                  <a:close/>
                </a:path>
              </a:pathLst>
            </a:custGeom>
            <a:solidFill>
              <a:schemeClr val="tx2">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522" name="Freeform 511">
              <a:extLst>
                <a:ext uri="{FF2B5EF4-FFF2-40B4-BE49-F238E27FC236}">
                  <a16:creationId xmlns:a16="http://schemas.microsoft.com/office/drawing/2014/main" id="{A02DE8BF-DB8C-E1B6-03F7-DE4544DCE981}"/>
                </a:ext>
              </a:extLst>
            </p:cNvPr>
            <p:cNvSpPr>
              <a:spLocks/>
            </p:cNvSpPr>
            <p:nvPr/>
          </p:nvSpPr>
          <p:spPr bwMode="auto">
            <a:xfrm>
              <a:off x="7573800" y="2824683"/>
              <a:ext cx="8049" cy="17034"/>
            </a:xfrm>
            <a:custGeom>
              <a:avLst/>
              <a:gdLst>
                <a:gd name="T0" fmla="*/ 1 w 2"/>
                <a:gd name="T1" fmla="*/ 4 h 4"/>
                <a:gd name="T2" fmla="*/ 2 w 2"/>
                <a:gd name="T3" fmla="*/ 1 h 4"/>
                <a:gd name="T4" fmla="*/ 1 w 2"/>
                <a:gd name="T5" fmla="*/ 4 h 4"/>
                <a:gd name="T6" fmla="*/ 1 w 2"/>
                <a:gd name="T7" fmla="*/ 4 h 4"/>
              </a:gdLst>
              <a:ahLst/>
              <a:cxnLst>
                <a:cxn ang="0">
                  <a:pos x="T0" y="T1"/>
                </a:cxn>
                <a:cxn ang="0">
                  <a:pos x="T2" y="T3"/>
                </a:cxn>
                <a:cxn ang="0">
                  <a:pos x="T4" y="T5"/>
                </a:cxn>
                <a:cxn ang="0">
                  <a:pos x="T6" y="T7"/>
                </a:cxn>
              </a:cxnLst>
              <a:rect l="0" t="0" r="r" b="b"/>
              <a:pathLst>
                <a:path w="2" h="4">
                  <a:moveTo>
                    <a:pt x="1" y="4"/>
                  </a:moveTo>
                  <a:cubicBezTo>
                    <a:pt x="0" y="3"/>
                    <a:pt x="0" y="1"/>
                    <a:pt x="2" y="1"/>
                  </a:cubicBezTo>
                  <a:cubicBezTo>
                    <a:pt x="2" y="0"/>
                    <a:pt x="2" y="4"/>
                    <a:pt x="1" y="4"/>
                  </a:cubicBezTo>
                  <a:cubicBezTo>
                    <a:pt x="0" y="3"/>
                    <a:pt x="1" y="4"/>
                    <a:pt x="1" y="4"/>
                  </a:cubicBezTo>
                  <a:close/>
                </a:path>
              </a:pathLst>
            </a:custGeom>
            <a:solidFill>
              <a:schemeClr val="tx2">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523" name="Freeform 611">
              <a:extLst>
                <a:ext uri="{FF2B5EF4-FFF2-40B4-BE49-F238E27FC236}">
                  <a16:creationId xmlns:a16="http://schemas.microsoft.com/office/drawing/2014/main" id="{DDE0FBBF-F37D-7B8D-3006-4809EA650623}"/>
                </a:ext>
              </a:extLst>
            </p:cNvPr>
            <p:cNvSpPr>
              <a:spLocks/>
            </p:cNvSpPr>
            <p:nvPr/>
          </p:nvSpPr>
          <p:spPr bwMode="auto">
            <a:xfrm>
              <a:off x="10063392" y="4309447"/>
              <a:ext cx="8049" cy="8517"/>
            </a:xfrm>
            <a:custGeom>
              <a:avLst/>
              <a:gdLst>
                <a:gd name="T0" fmla="*/ 2 w 2"/>
                <a:gd name="T1" fmla="*/ 0 h 2"/>
                <a:gd name="T2" fmla="*/ 0 w 2"/>
                <a:gd name="T3" fmla="*/ 1 h 2"/>
                <a:gd name="T4" fmla="*/ 2 w 2"/>
                <a:gd name="T5" fmla="*/ 0 h 2"/>
              </a:gdLst>
              <a:ahLst/>
              <a:cxnLst>
                <a:cxn ang="0">
                  <a:pos x="T0" y="T1"/>
                </a:cxn>
                <a:cxn ang="0">
                  <a:pos x="T2" y="T3"/>
                </a:cxn>
                <a:cxn ang="0">
                  <a:pos x="T4" y="T5"/>
                </a:cxn>
              </a:cxnLst>
              <a:rect l="0" t="0" r="r" b="b"/>
              <a:pathLst>
                <a:path w="2" h="2">
                  <a:moveTo>
                    <a:pt x="2" y="0"/>
                  </a:moveTo>
                  <a:cubicBezTo>
                    <a:pt x="2" y="1"/>
                    <a:pt x="0" y="2"/>
                    <a:pt x="0" y="1"/>
                  </a:cubicBezTo>
                  <a:cubicBezTo>
                    <a:pt x="0" y="0"/>
                    <a:pt x="2" y="0"/>
                    <a:pt x="2" y="0"/>
                  </a:cubicBezTo>
                  <a:close/>
                </a:path>
              </a:pathLst>
            </a:custGeom>
            <a:solidFill>
              <a:schemeClr val="bg2"/>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524" name="Rectangle 613">
              <a:extLst>
                <a:ext uri="{FF2B5EF4-FFF2-40B4-BE49-F238E27FC236}">
                  <a16:creationId xmlns:a16="http://schemas.microsoft.com/office/drawing/2014/main" id="{D96DE882-47CB-7F24-A629-0AC4CC93AD48}"/>
                </a:ext>
              </a:extLst>
            </p:cNvPr>
            <p:cNvSpPr>
              <a:spLocks/>
            </p:cNvSpPr>
            <p:nvPr/>
          </p:nvSpPr>
          <p:spPr bwMode="auto">
            <a:xfrm>
              <a:off x="7919875" y="2562080"/>
              <a:ext cx="1342" cy="1421"/>
            </a:xfrm>
            <a:prstGeom prst="rect">
              <a:avLst/>
            </a:prstGeom>
            <a:solidFill>
              <a:schemeClr val="bg2"/>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525" name="Freeform 643">
              <a:extLst>
                <a:ext uri="{FF2B5EF4-FFF2-40B4-BE49-F238E27FC236}">
                  <a16:creationId xmlns:a16="http://schemas.microsoft.com/office/drawing/2014/main" id="{4AD6B37F-D1A0-4C5E-273E-81A81D9BA09A}"/>
                </a:ext>
              </a:extLst>
            </p:cNvPr>
            <p:cNvSpPr>
              <a:spLocks/>
            </p:cNvSpPr>
            <p:nvPr/>
          </p:nvSpPr>
          <p:spPr bwMode="auto">
            <a:xfrm>
              <a:off x="9980227" y="4464171"/>
              <a:ext cx="40241" cy="36908"/>
            </a:xfrm>
            <a:custGeom>
              <a:avLst/>
              <a:gdLst>
                <a:gd name="T0" fmla="*/ 9 w 10"/>
                <a:gd name="T1" fmla="*/ 0 h 9"/>
                <a:gd name="T2" fmla="*/ 2 w 10"/>
                <a:gd name="T3" fmla="*/ 7 h 9"/>
                <a:gd name="T4" fmla="*/ 10 w 10"/>
                <a:gd name="T5" fmla="*/ 3 h 9"/>
                <a:gd name="T6" fmla="*/ 9 w 10"/>
                <a:gd name="T7" fmla="*/ 0 h 9"/>
              </a:gdLst>
              <a:ahLst/>
              <a:cxnLst>
                <a:cxn ang="0">
                  <a:pos x="T0" y="T1"/>
                </a:cxn>
                <a:cxn ang="0">
                  <a:pos x="T2" y="T3"/>
                </a:cxn>
                <a:cxn ang="0">
                  <a:pos x="T4" y="T5"/>
                </a:cxn>
                <a:cxn ang="0">
                  <a:pos x="T6" y="T7"/>
                </a:cxn>
              </a:cxnLst>
              <a:rect l="0" t="0" r="r" b="b"/>
              <a:pathLst>
                <a:path w="10" h="9">
                  <a:moveTo>
                    <a:pt x="9" y="0"/>
                  </a:moveTo>
                  <a:cubicBezTo>
                    <a:pt x="7" y="1"/>
                    <a:pt x="0" y="4"/>
                    <a:pt x="2" y="7"/>
                  </a:cubicBezTo>
                  <a:cubicBezTo>
                    <a:pt x="4" y="9"/>
                    <a:pt x="9" y="3"/>
                    <a:pt x="10" y="3"/>
                  </a:cubicBezTo>
                  <a:cubicBezTo>
                    <a:pt x="10" y="2"/>
                    <a:pt x="9" y="1"/>
                    <a:pt x="9" y="0"/>
                  </a:cubicBezTo>
                  <a:close/>
                </a:path>
              </a:pathLst>
            </a:custGeom>
            <a:solidFill>
              <a:schemeClr val="bg2"/>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526" name="Freeform 644">
              <a:extLst>
                <a:ext uri="{FF2B5EF4-FFF2-40B4-BE49-F238E27FC236}">
                  <a16:creationId xmlns:a16="http://schemas.microsoft.com/office/drawing/2014/main" id="{539B429B-2EB1-E2CE-856F-DE49EE5B3B13}"/>
                </a:ext>
              </a:extLst>
            </p:cNvPr>
            <p:cNvSpPr>
              <a:spLocks/>
            </p:cNvSpPr>
            <p:nvPr/>
          </p:nvSpPr>
          <p:spPr bwMode="auto">
            <a:xfrm>
              <a:off x="10012420" y="4455654"/>
              <a:ext cx="50972" cy="19873"/>
            </a:xfrm>
            <a:custGeom>
              <a:avLst/>
              <a:gdLst>
                <a:gd name="T0" fmla="*/ 12 w 13"/>
                <a:gd name="T1" fmla="*/ 0 h 5"/>
                <a:gd name="T2" fmla="*/ 7 w 13"/>
                <a:gd name="T3" fmla="*/ 0 h 5"/>
                <a:gd name="T4" fmla="*/ 1 w 13"/>
                <a:gd name="T5" fmla="*/ 2 h 5"/>
                <a:gd name="T6" fmla="*/ 5 w 13"/>
                <a:gd name="T7" fmla="*/ 3 h 5"/>
                <a:gd name="T8" fmla="*/ 12 w 13"/>
                <a:gd name="T9" fmla="*/ 0 h 5"/>
              </a:gdLst>
              <a:ahLst/>
              <a:cxnLst>
                <a:cxn ang="0">
                  <a:pos x="T0" y="T1"/>
                </a:cxn>
                <a:cxn ang="0">
                  <a:pos x="T2" y="T3"/>
                </a:cxn>
                <a:cxn ang="0">
                  <a:pos x="T4" y="T5"/>
                </a:cxn>
                <a:cxn ang="0">
                  <a:pos x="T6" y="T7"/>
                </a:cxn>
                <a:cxn ang="0">
                  <a:pos x="T8" y="T9"/>
                </a:cxn>
              </a:cxnLst>
              <a:rect l="0" t="0" r="r" b="b"/>
              <a:pathLst>
                <a:path w="13" h="5">
                  <a:moveTo>
                    <a:pt x="12" y="0"/>
                  </a:moveTo>
                  <a:cubicBezTo>
                    <a:pt x="13" y="0"/>
                    <a:pt x="7" y="0"/>
                    <a:pt x="7" y="0"/>
                  </a:cubicBezTo>
                  <a:cubicBezTo>
                    <a:pt x="6" y="0"/>
                    <a:pt x="0" y="1"/>
                    <a:pt x="1" y="2"/>
                  </a:cubicBezTo>
                  <a:cubicBezTo>
                    <a:pt x="3" y="5"/>
                    <a:pt x="2" y="5"/>
                    <a:pt x="5" y="3"/>
                  </a:cubicBezTo>
                  <a:cubicBezTo>
                    <a:pt x="8" y="2"/>
                    <a:pt x="10" y="2"/>
                    <a:pt x="12" y="0"/>
                  </a:cubicBezTo>
                  <a:close/>
                </a:path>
              </a:pathLst>
            </a:custGeom>
            <a:solidFill>
              <a:schemeClr val="bg2"/>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527" name="Freeform 645">
              <a:extLst>
                <a:ext uri="{FF2B5EF4-FFF2-40B4-BE49-F238E27FC236}">
                  <a16:creationId xmlns:a16="http://schemas.microsoft.com/office/drawing/2014/main" id="{0EE32F5B-743C-ED60-B240-C514145470AF}"/>
                </a:ext>
              </a:extLst>
            </p:cNvPr>
            <p:cNvSpPr>
              <a:spLocks/>
            </p:cNvSpPr>
            <p:nvPr/>
          </p:nvSpPr>
          <p:spPr bwMode="auto">
            <a:xfrm>
              <a:off x="7844757" y="3104317"/>
              <a:ext cx="122066" cy="70974"/>
            </a:xfrm>
            <a:custGeom>
              <a:avLst/>
              <a:gdLst>
                <a:gd name="T0" fmla="*/ 10 w 31"/>
                <a:gd name="T1" fmla="*/ 17 h 17"/>
                <a:gd name="T2" fmla="*/ 13 w 31"/>
                <a:gd name="T3" fmla="*/ 14 h 17"/>
                <a:gd name="T4" fmla="*/ 18 w 31"/>
                <a:gd name="T5" fmla="*/ 16 h 17"/>
                <a:gd name="T6" fmla="*/ 21 w 31"/>
                <a:gd name="T7" fmla="*/ 16 h 17"/>
                <a:gd name="T8" fmla="*/ 23 w 31"/>
                <a:gd name="T9" fmla="*/ 15 h 17"/>
                <a:gd name="T10" fmla="*/ 29 w 31"/>
                <a:gd name="T11" fmla="*/ 11 h 17"/>
                <a:gd name="T12" fmla="*/ 27 w 31"/>
                <a:gd name="T13" fmla="*/ 7 h 17"/>
                <a:gd name="T14" fmla="*/ 21 w 31"/>
                <a:gd name="T15" fmla="*/ 5 h 17"/>
                <a:gd name="T16" fmla="*/ 17 w 31"/>
                <a:gd name="T17" fmla="*/ 3 h 17"/>
                <a:gd name="T18" fmla="*/ 13 w 31"/>
                <a:gd name="T19" fmla="*/ 0 h 17"/>
                <a:gd name="T20" fmla="*/ 11 w 31"/>
                <a:gd name="T21" fmla="*/ 2 h 17"/>
                <a:gd name="T22" fmla="*/ 8 w 31"/>
                <a:gd name="T23" fmla="*/ 2 h 17"/>
                <a:gd name="T24" fmla="*/ 0 w 31"/>
                <a:gd name="T25" fmla="*/ 6 h 17"/>
                <a:gd name="T26" fmla="*/ 2 w 31"/>
                <a:gd name="T27" fmla="*/ 10 h 17"/>
                <a:gd name="T28" fmla="*/ 4 w 31"/>
                <a:gd name="T29" fmla="*/ 13 h 17"/>
                <a:gd name="T30" fmla="*/ 10 w 31"/>
                <a:gd name="T31"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 h="17">
                  <a:moveTo>
                    <a:pt x="10" y="17"/>
                  </a:moveTo>
                  <a:cubicBezTo>
                    <a:pt x="12" y="17"/>
                    <a:pt x="11" y="14"/>
                    <a:pt x="13" y="14"/>
                  </a:cubicBezTo>
                  <a:cubicBezTo>
                    <a:pt x="15" y="14"/>
                    <a:pt x="16" y="16"/>
                    <a:pt x="18" y="16"/>
                  </a:cubicBezTo>
                  <a:cubicBezTo>
                    <a:pt x="19" y="16"/>
                    <a:pt x="20" y="16"/>
                    <a:pt x="21" y="16"/>
                  </a:cubicBezTo>
                  <a:cubicBezTo>
                    <a:pt x="22" y="16"/>
                    <a:pt x="23" y="15"/>
                    <a:pt x="23" y="15"/>
                  </a:cubicBezTo>
                  <a:cubicBezTo>
                    <a:pt x="26" y="14"/>
                    <a:pt x="27" y="13"/>
                    <a:pt x="29" y="11"/>
                  </a:cubicBezTo>
                  <a:cubicBezTo>
                    <a:pt x="31" y="9"/>
                    <a:pt x="29" y="8"/>
                    <a:pt x="27" y="7"/>
                  </a:cubicBezTo>
                  <a:cubicBezTo>
                    <a:pt x="25" y="6"/>
                    <a:pt x="22" y="3"/>
                    <a:pt x="21" y="5"/>
                  </a:cubicBezTo>
                  <a:cubicBezTo>
                    <a:pt x="19" y="8"/>
                    <a:pt x="18" y="4"/>
                    <a:pt x="17" y="3"/>
                  </a:cubicBezTo>
                  <a:cubicBezTo>
                    <a:pt x="16" y="2"/>
                    <a:pt x="13" y="3"/>
                    <a:pt x="13" y="0"/>
                  </a:cubicBezTo>
                  <a:cubicBezTo>
                    <a:pt x="13" y="1"/>
                    <a:pt x="12" y="3"/>
                    <a:pt x="11" y="2"/>
                  </a:cubicBezTo>
                  <a:cubicBezTo>
                    <a:pt x="9" y="0"/>
                    <a:pt x="9" y="0"/>
                    <a:pt x="8" y="2"/>
                  </a:cubicBezTo>
                  <a:cubicBezTo>
                    <a:pt x="7" y="3"/>
                    <a:pt x="0" y="5"/>
                    <a:pt x="0" y="6"/>
                  </a:cubicBezTo>
                  <a:cubicBezTo>
                    <a:pt x="0" y="6"/>
                    <a:pt x="1" y="9"/>
                    <a:pt x="2" y="10"/>
                  </a:cubicBezTo>
                  <a:cubicBezTo>
                    <a:pt x="2" y="11"/>
                    <a:pt x="3" y="12"/>
                    <a:pt x="4" y="13"/>
                  </a:cubicBezTo>
                  <a:cubicBezTo>
                    <a:pt x="6" y="14"/>
                    <a:pt x="8" y="17"/>
                    <a:pt x="10" y="17"/>
                  </a:cubicBezTo>
                  <a:close/>
                </a:path>
              </a:pathLst>
            </a:custGeom>
            <a:solidFill>
              <a:schemeClr val="bg2"/>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528" name="Freeform 646">
              <a:extLst>
                <a:ext uri="{FF2B5EF4-FFF2-40B4-BE49-F238E27FC236}">
                  <a16:creationId xmlns:a16="http://schemas.microsoft.com/office/drawing/2014/main" id="{C1B1CE7C-F554-37FA-B2FC-7CEE45065BE3}"/>
                </a:ext>
              </a:extLst>
            </p:cNvPr>
            <p:cNvSpPr>
              <a:spLocks/>
            </p:cNvSpPr>
            <p:nvPr/>
          </p:nvSpPr>
          <p:spPr bwMode="auto">
            <a:xfrm>
              <a:off x="7789761" y="3162516"/>
              <a:ext cx="146209" cy="66715"/>
            </a:xfrm>
            <a:custGeom>
              <a:avLst/>
              <a:gdLst>
                <a:gd name="T0" fmla="*/ 32 w 37"/>
                <a:gd name="T1" fmla="*/ 2 h 16"/>
                <a:gd name="T2" fmla="*/ 27 w 37"/>
                <a:gd name="T3" fmla="*/ 0 h 16"/>
                <a:gd name="T4" fmla="*/ 24 w 37"/>
                <a:gd name="T5" fmla="*/ 3 h 16"/>
                <a:gd name="T6" fmla="*/ 20 w 37"/>
                <a:gd name="T7" fmla="*/ 3 h 16"/>
                <a:gd name="T8" fmla="*/ 17 w 37"/>
                <a:gd name="T9" fmla="*/ 7 h 16"/>
                <a:gd name="T10" fmla="*/ 16 w 37"/>
                <a:gd name="T11" fmla="*/ 9 h 16"/>
                <a:gd name="T12" fmla="*/ 13 w 37"/>
                <a:gd name="T13" fmla="*/ 9 h 16"/>
                <a:gd name="T14" fmla="*/ 9 w 37"/>
                <a:gd name="T15" fmla="*/ 10 h 16"/>
                <a:gd name="T16" fmla="*/ 5 w 37"/>
                <a:gd name="T17" fmla="*/ 11 h 16"/>
                <a:gd name="T18" fmla="*/ 0 w 37"/>
                <a:gd name="T19" fmla="*/ 9 h 16"/>
                <a:gd name="T20" fmla="*/ 4 w 37"/>
                <a:gd name="T21" fmla="*/ 13 h 16"/>
                <a:gd name="T22" fmla="*/ 6 w 37"/>
                <a:gd name="T23" fmla="*/ 13 h 16"/>
                <a:gd name="T24" fmla="*/ 8 w 37"/>
                <a:gd name="T25" fmla="*/ 14 h 16"/>
                <a:gd name="T26" fmla="*/ 12 w 37"/>
                <a:gd name="T27" fmla="*/ 13 h 16"/>
                <a:gd name="T28" fmla="*/ 15 w 37"/>
                <a:gd name="T29" fmla="*/ 15 h 16"/>
                <a:gd name="T30" fmla="*/ 22 w 37"/>
                <a:gd name="T31" fmla="*/ 16 h 16"/>
                <a:gd name="T32" fmla="*/ 29 w 37"/>
                <a:gd name="T33" fmla="*/ 14 h 16"/>
                <a:gd name="T34" fmla="*/ 33 w 37"/>
                <a:gd name="T35" fmla="*/ 12 h 16"/>
                <a:gd name="T36" fmla="*/ 34 w 37"/>
                <a:gd name="T37" fmla="*/ 9 h 16"/>
                <a:gd name="T38" fmla="*/ 36 w 37"/>
                <a:gd name="T39" fmla="*/ 8 h 16"/>
                <a:gd name="T40" fmla="*/ 36 w 37"/>
                <a:gd name="T41" fmla="*/ 2 h 16"/>
                <a:gd name="T42" fmla="*/ 32 w 37"/>
                <a:gd name="T43" fmla="*/ 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16">
                  <a:moveTo>
                    <a:pt x="32" y="2"/>
                  </a:moveTo>
                  <a:cubicBezTo>
                    <a:pt x="30" y="2"/>
                    <a:pt x="28" y="0"/>
                    <a:pt x="27" y="0"/>
                  </a:cubicBezTo>
                  <a:cubicBezTo>
                    <a:pt x="25" y="0"/>
                    <a:pt x="26" y="3"/>
                    <a:pt x="24" y="3"/>
                  </a:cubicBezTo>
                  <a:cubicBezTo>
                    <a:pt x="22" y="3"/>
                    <a:pt x="22" y="2"/>
                    <a:pt x="20" y="3"/>
                  </a:cubicBezTo>
                  <a:cubicBezTo>
                    <a:pt x="20" y="3"/>
                    <a:pt x="16" y="6"/>
                    <a:pt x="17" y="7"/>
                  </a:cubicBezTo>
                  <a:cubicBezTo>
                    <a:pt x="17" y="8"/>
                    <a:pt x="19" y="10"/>
                    <a:pt x="16" y="9"/>
                  </a:cubicBezTo>
                  <a:cubicBezTo>
                    <a:pt x="15" y="9"/>
                    <a:pt x="14" y="8"/>
                    <a:pt x="13" y="9"/>
                  </a:cubicBezTo>
                  <a:cubicBezTo>
                    <a:pt x="12" y="9"/>
                    <a:pt x="10" y="10"/>
                    <a:pt x="9" y="10"/>
                  </a:cubicBezTo>
                  <a:cubicBezTo>
                    <a:pt x="7" y="10"/>
                    <a:pt x="6" y="8"/>
                    <a:pt x="5" y="11"/>
                  </a:cubicBezTo>
                  <a:cubicBezTo>
                    <a:pt x="5" y="11"/>
                    <a:pt x="1" y="9"/>
                    <a:pt x="0" y="9"/>
                  </a:cubicBezTo>
                  <a:cubicBezTo>
                    <a:pt x="0" y="11"/>
                    <a:pt x="1" y="12"/>
                    <a:pt x="4" y="13"/>
                  </a:cubicBezTo>
                  <a:cubicBezTo>
                    <a:pt x="5" y="13"/>
                    <a:pt x="5" y="13"/>
                    <a:pt x="6" y="13"/>
                  </a:cubicBezTo>
                  <a:cubicBezTo>
                    <a:pt x="7" y="13"/>
                    <a:pt x="7" y="15"/>
                    <a:pt x="8" y="14"/>
                  </a:cubicBezTo>
                  <a:cubicBezTo>
                    <a:pt x="10" y="13"/>
                    <a:pt x="10" y="13"/>
                    <a:pt x="12" y="13"/>
                  </a:cubicBezTo>
                  <a:cubicBezTo>
                    <a:pt x="14" y="13"/>
                    <a:pt x="13" y="14"/>
                    <a:pt x="15" y="15"/>
                  </a:cubicBezTo>
                  <a:cubicBezTo>
                    <a:pt x="17" y="16"/>
                    <a:pt x="20" y="16"/>
                    <a:pt x="22" y="16"/>
                  </a:cubicBezTo>
                  <a:cubicBezTo>
                    <a:pt x="25" y="16"/>
                    <a:pt x="26" y="14"/>
                    <a:pt x="29" y="14"/>
                  </a:cubicBezTo>
                  <a:cubicBezTo>
                    <a:pt x="31" y="14"/>
                    <a:pt x="33" y="13"/>
                    <a:pt x="33" y="12"/>
                  </a:cubicBezTo>
                  <a:cubicBezTo>
                    <a:pt x="34" y="11"/>
                    <a:pt x="34" y="10"/>
                    <a:pt x="34" y="9"/>
                  </a:cubicBezTo>
                  <a:cubicBezTo>
                    <a:pt x="34" y="7"/>
                    <a:pt x="35" y="9"/>
                    <a:pt x="36" y="8"/>
                  </a:cubicBezTo>
                  <a:cubicBezTo>
                    <a:pt x="37" y="6"/>
                    <a:pt x="36" y="3"/>
                    <a:pt x="36" y="2"/>
                  </a:cubicBezTo>
                  <a:cubicBezTo>
                    <a:pt x="34" y="2"/>
                    <a:pt x="33" y="2"/>
                    <a:pt x="32" y="2"/>
                  </a:cubicBezTo>
                  <a:close/>
                </a:path>
              </a:pathLst>
            </a:custGeom>
            <a:solidFill>
              <a:schemeClr val="bg2"/>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529" name="Freeform 647">
              <a:extLst>
                <a:ext uri="{FF2B5EF4-FFF2-40B4-BE49-F238E27FC236}">
                  <a16:creationId xmlns:a16="http://schemas.microsoft.com/office/drawing/2014/main" id="{0664694C-4BC3-E1C5-0D00-3F7B5F4BEB31}"/>
                </a:ext>
              </a:extLst>
            </p:cNvPr>
            <p:cNvSpPr>
              <a:spLocks/>
            </p:cNvSpPr>
            <p:nvPr/>
          </p:nvSpPr>
          <p:spPr bwMode="auto">
            <a:xfrm>
              <a:off x="7738788" y="3212197"/>
              <a:ext cx="224010" cy="229954"/>
            </a:xfrm>
            <a:custGeom>
              <a:avLst/>
              <a:gdLst>
                <a:gd name="T0" fmla="*/ 37 w 57"/>
                <a:gd name="T1" fmla="*/ 10 h 55"/>
                <a:gd name="T2" fmla="*/ 41 w 57"/>
                <a:gd name="T3" fmla="*/ 9 h 55"/>
                <a:gd name="T4" fmla="*/ 43 w 57"/>
                <a:gd name="T5" fmla="*/ 6 h 55"/>
                <a:gd name="T6" fmla="*/ 45 w 57"/>
                <a:gd name="T7" fmla="*/ 4 h 55"/>
                <a:gd name="T8" fmla="*/ 45 w 57"/>
                <a:gd name="T9" fmla="*/ 1 h 55"/>
                <a:gd name="T10" fmla="*/ 41 w 57"/>
                <a:gd name="T11" fmla="*/ 2 h 55"/>
                <a:gd name="T12" fmla="*/ 36 w 57"/>
                <a:gd name="T13" fmla="*/ 4 h 55"/>
                <a:gd name="T14" fmla="*/ 27 w 57"/>
                <a:gd name="T15" fmla="*/ 1 h 55"/>
                <a:gd name="T16" fmla="*/ 22 w 57"/>
                <a:gd name="T17" fmla="*/ 1 h 55"/>
                <a:gd name="T18" fmla="*/ 19 w 57"/>
                <a:gd name="T19" fmla="*/ 1 h 55"/>
                <a:gd name="T20" fmla="*/ 18 w 57"/>
                <a:gd name="T21" fmla="*/ 3 h 55"/>
                <a:gd name="T22" fmla="*/ 17 w 57"/>
                <a:gd name="T23" fmla="*/ 4 h 55"/>
                <a:gd name="T24" fmla="*/ 15 w 57"/>
                <a:gd name="T25" fmla="*/ 5 h 55"/>
                <a:gd name="T26" fmla="*/ 13 w 57"/>
                <a:gd name="T27" fmla="*/ 5 h 55"/>
                <a:gd name="T28" fmla="*/ 12 w 57"/>
                <a:gd name="T29" fmla="*/ 4 h 55"/>
                <a:gd name="T30" fmla="*/ 11 w 57"/>
                <a:gd name="T31" fmla="*/ 8 h 55"/>
                <a:gd name="T32" fmla="*/ 9 w 57"/>
                <a:gd name="T33" fmla="*/ 5 h 55"/>
                <a:gd name="T34" fmla="*/ 5 w 57"/>
                <a:gd name="T35" fmla="*/ 7 h 55"/>
                <a:gd name="T36" fmla="*/ 0 w 57"/>
                <a:gd name="T37" fmla="*/ 7 h 55"/>
                <a:gd name="T38" fmla="*/ 1 w 57"/>
                <a:gd name="T39" fmla="*/ 10 h 55"/>
                <a:gd name="T40" fmla="*/ 0 w 57"/>
                <a:gd name="T41" fmla="*/ 14 h 55"/>
                <a:gd name="T42" fmla="*/ 2 w 57"/>
                <a:gd name="T43" fmla="*/ 18 h 55"/>
                <a:gd name="T44" fmla="*/ 4 w 57"/>
                <a:gd name="T45" fmla="*/ 21 h 55"/>
                <a:gd name="T46" fmla="*/ 12 w 57"/>
                <a:gd name="T47" fmla="*/ 17 h 55"/>
                <a:gd name="T48" fmla="*/ 15 w 57"/>
                <a:gd name="T49" fmla="*/ 19 h 55"/>
                <a:gd name="T50" fmla="*/ 17 w 57"/>
                <a:gd name="T51" fmla="*/ 22 h 55"/>
                <a:gd name="T52" fmla="*/ 18 w 57"/>
                <a:gd name="T53" fmla="*/ 25 h 55"/>
                <a:gd name="T54" fmla="*/ 21 w 57"/>
                <a:gd name="T55" fmla="*/ 28 h 55"/>
                <a:gd name="T56" fmla="*/ 28 w 57"/>
                <a:gd name="T57" fmla="*/ 33 h 55"/>
                <a:gd name="T58" fmla="*/ 33 w 57"/>
                <a:gd name="T59" fmla="*/ 36 h 55"/>
                <a:gd name="T60" fmla="*/ 42 w 57"/>
                <a:gd name="T61" fmla="*/ 42 h 55"/>
                <a:gd name="T62" fmla="*/ 45 w 57"/>
                <a:gd name="T63" fmla="*/ 48 h 55"/>
                <a:gd name="T64" fmla="*/ 43 w 57"/>
                <a:gd name="T65" fmla="*/ 55 h 55"/>
                <a:gd name="T66" fmla="*/ 49 w 57"/>
                <a:gd name="T67" fmla="*/ 48 h 55"/>
                <a:gd name="T68" fmla="*/ 47 w 57"/>
                <a:gd name="T69" fmla="*/ 45 h 55"/>
                <a:gd name="T70" fmla="*/ 50 w 57"/>
                <a:gd name="T71" fmla="*/ 40 h 55"/>
                <a:gd name="T72" fmla="*/ 53 w 57"/>
                <a:gd name="T73" fmla="*/ 41 h 55"/>
                <a:gd name="T74" fmla="*/ 55 w 57"/>
                <a:gd name="T75" fmla="*/ 44 h 55"/>
                <a:gd name="T76" fmla="*/ 53 w 57"/>
                <a:gd name="T77" fmla="*/ 39 h 55"/>
                <a:gd name="T78" fmla="*/ 44 w 57"/>
                <a:gd name="T79" fmla="*/ 35 h 55"/>
                <a:gd name="T80" fmla="*/ 44 w 57"/>
                <a:gd name="T81" fmla="*/ 32 h 55"/>
                <a:gd name="T82" fmla="*/ 39 w 57"/>
                <a:gd name="T83" fmla="*/ 31 h 55"/>
                <a:gd name="T84" fmla="*/ 35 w 57"/>
                <a:gd name="T85" fmla="*/ 26 h 55"/>
                <a:gd name="T86" fmla="*/ 32 w 57"/>
                <a:gd name="T87" fmla="*/ 21 h 55"/>
                <a:gd name="T88" fmla="*/ 27 w 57"/>
                <a:gd name="T89" fmla="*/ 17 h 55"/>
                <a:gd name="T90" fmla="*/ 27 w 57"/>
                <a:gd name="T91" fmla="*/ 15 h 55"/>
                <a:gd name="T92" fmla="*/ 28 w 57"/>
                <a:gd name="T93" fmla="*/ 12 h 55"/>
                <a:gd name="T94" fmla="*/ 30 w 57"/>
                <a:gd name="T95" fmla="*/ 9 h 55"/>
                <a:gd name="T96" fmla="*/ 32 w 57"/>
                <a:gd name="T97" fmla="*/ 8 h 55"/>
                <a:gd name="T98" fmla="*/ 34 w 57"/>
                <a:gd name="T99" fmla="*/ 10 h 55"/>
                <a:gd name="T100" fmla="*/ 37 w 57"/>
                <a:gd name="T101" fmla="*/ 10 h 55"/>
                <a:gd name="T102" fmla="*/ 37 w 57"/>
                <a:gd name="T103" fmla="*/ 1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7" h="55">
                  <a:moveTo>
                    <a:pt x="37" y="10"/>
                  </a:moveTo>
                  <a:cubicBezTo>
                    <a:pt x="38" y="9"/>
                    <a:pt x="40" y="10"/>
                    <a:pt x="41" y="9"/>
                  </a:cubicBezTo>
                  <a:cubicBezTo>
                    <a:pt x="43" y="8"/>
                    <a:pt x="42" y="7"/>
                    <a:pt x="43" y="6"/>
                  </a:cubicBezTo>
                  <a:cubicBezTo>
                    <a:pt x="43" y="5"/>
                    <a:pt x="44" y="4"/>
                    <a:pt x="45" y="4"/>
                  </a:cubicBezTo>
                  <a:cubicBezTo>
                    <a:pt x="46" y="3"/>
                    <a:pt x="45" y="3"/>
                    <a:pt x="45" y="1"/>
                  </a:cubicBezTo>
                  <a:cubicBezTo>
                    <a:pt x="44" y="2"/>
                    <a:pt x="43" y="2"/>
                    <a:pt x="41" y="2"/>
                  </a:cubicBezTo>
                  <a:cubicBezTo>
                    <a:pt x="39" y="2"/>
                    <a:pt x="37" y="5"/>
                    <a:pt x="36" y="4"/>
                  </a:cubicBezTo>
                  <a:cubicBezTo>
                    <a:pt x="33" y="3"/>
                    <a:pt x="28" y="4"/>
                    <a:pt x="27" y="1"/>
                  </a:cubicBezTo>
                  <a:cubicBezTo>
                    <a:pt x="26" y="0"/>
                    <a:pt x="23" y="1"/>
                    <a:pt x="22" y="1"/>
                  </a:cubicBezTo>
                  <a:cubicBezTo>
                    <a:pt x="20" y="3"/>
                    <a:pt x="20" y="1"/>
                    <a:pt x="19" y="1"/>
                  </a:cubicBezTo>
                  <a:cubicBezTo>
                    <a:pt x="18" y="1"/>
                    <a:pt x="18" y="3"/>
                    <a:pt x="18" y="3"/>
                  </a:cubicBezTo>
                  <a:cubicBezTo>
                    <a:pt x="18" y="3"/>
                    <a:pt x="17" y="4"/>
                    <a:pt x="17" y="4"/>
                  </a:cubicBezTo>
                  <a:cubicBezTo>
                    <a:pt x="17" y="5"/>
                    <a:pt x="16" y="5"/>
                    <a:pt x="15" y="5"/>
                  </a:cubicBezTo>
                  <a:cubicBezTo>
                    <a:pt x="15" y="5"/>
                    <a:pt x="14" y="5"/>
                    <a:pt x="13" y="5"/>
                  </a:cubicBezTo>
                  <a:cubicBezTo>
                    <a:pt x="13" y="5"/>
                    <a:pt x="13" y="5"/>
                    <a:pt x="12" y="4"/>
                  </a:cubicBezTo>
                  <a:cubicBezTo>
                    <a:pt x="12" y="4"/>
                    <a:pt x="11" y="7"/>
                    <a:pt x="11" y="8"/>
                  </a:cubicBezTo>
                  <a:cubicBezTo>
                    <a:pt x="11" y="9"/>
                    <a:pt x="9" y="6"/>
                    <a:pt x="9" y="5"/>
                  </a:cubicBezTo>
                  <a:cubicBezTo>
                    <a:pt x="7" y="4"/>
                    <a:pt x="6" y="7"/>
                    <a:pt x="5" y="7"/>
                  </a:cubicBezTo>
                  <a:cubicBezTo>
                    <a:pt x="3" y="7"/>
                    <a:pt x="1" y="7"/>
                    <a:pt x="0" y="7"/>
                  </a:cubicBezTo>
                  <a:cubicBezTo>
                    <a:pt x="0" y="8"/>
                    <a:pt x="1" y="9"/>
                    <a:pt x="1" y="10"/>
                  </a:cubicBezTo>
                  <a:cubicBezTo>
                    <a:pt x="1" y="12"/>
                    <a:pt x="0" y="12"/>
                    <a:pt x="0" y="14"/>
                  </a:cubicBezTo>
                  <a:cubicBezTo>
                    <a:pt x="0" y="15"/>
                    <a:pt x="0" y="18"/>
                    <a:pt x="2" y="18"/>
                  </a:cubicBezTo>
                  <a:cubicBezTo>
                    <a:pt x="3" y="19"/>
                    <a:pt x="4" y="18"/>
                    <a:pt x="4" y="21"/>
                  </a:cubicBezTo>
                  <a:cubicBezTo>
                    <a:pt x="6" y="20"/>
                    <a:pt x="10" y="16"/>
                    <a:pt x="12" y="17"/>
                  </a:cubicBezTo>
                  <a:cubicBezTo>
                    <a:pt x="13" y="18"/>
                    <a:pt x="14" y="19"/>
                    <a:pt x="15" y="19"/>
                  </a:cubicBezTo>
                  <a:cubicBezTo>
                    <a:pt x="16" y="19"/>
                    <a:pt x="17" y="21"/>
                    <a:pt x="17" y="22"/>
                  </a:cubicBezTo>
                  <a:cubicBezTo>
                    <a:pt x="18" y="23"/>
                    <a:pt x="18" y="24"/>
                    <a:pt x="18" y="25"/>
                  </a:cubicBezTo>
                  <a:cubicBezTo>
                    <a:pt x="19" y="26"/>
                    <a:pt x="20" y="27"/>
                    <a:pt x="21" y="28"/>
                  </a:cubicBezTo>
                  <a:cubicBezTo>
                    <a:pt x="23" y="29"/>
                    <a:pt x="25" y="31"/>
                    <a:pt x="28" y="33"/>
                  </a:cubicBezTo>
                  <a:cubicBezTo>
                    <a:pt x="30" y="35"/>
                    <a:pt x="31" y="35"/>
                    <a:pt x="33" y="36"/>
                  </a:cubicBezTo>
                  <a:cubicBezTo>
                    <a:pt x="36" y="38"/>
                    <a:pt x="38" y="41"/>
                    <a:pt x="42" y="42"/>
                  </a:cubicBezTo>
                  <a:cubicBezTo>
                    <a:pt x="44" y="43"/>
                    <a:pt x="44" y="46"/>
                    <a:pt x="45" y="48"/>
                  </a:cubicBezTo>
                  <a:cubicBezTo>
                    <a:pt x="45" y="50"/>
                    <a:pt x="42" y="52"/>
                    <a:pt x="43" y="55"/>
                  </a:cubicBezTo>
                  <a:cubicBezTo>
                    <a:pt x="43" y="54"/>
                    <a:pt x="49" y="49"/>
                    <a:pt x="49" y="48"/>
                  </a:cubicBezTo>
                  <a:cubicBezTo>
                    <a:pt x="50" y="47"/>
                    <a:pt x="47" y="45"/>
                    <a:pt x="47" y="45"/>
                  </a:cubicBezTo>
                  <a:cubicBezTo>
                    <a:pt x="45" y="43"/>
                    <a:pt x="49" y="39"/>
                    <a:pt x="50" y="40"/>
                  </a:cubicBezTo>
                  <a:cubicBezTo>
                    <a:pt x="51" y="41"/>
                    <a:pt x="52" y="41"/>
                    <a:pt x="53" y="41"/>
                  </a:cubicBezTo>
                  <a:cubicBezTo>
                    <a:pt x="54" y="42"/>
                    <a:pt x="54" y="43"/>
                    <a:pt x="55" y="44"/>
                  </a:cubicBezTo>
                  <a:cubicBezTo>
                    <a:pt x="57" y="44"/>
                    <a:pt x="54" y="40"/>
                    <a:pt x="53" y="39"/>
                  </a:cubicBezTo>
                  <a:cubicBezTo>
                    <a:pt x="51" y="37"/>
                    <a:pt x="47" y="37"/>
                    <a:pt x="44" y="35"/>
                  </a:cubicBezTo>
                  <a:cubicBezTo>
                    <a:pt x="43" y="34"/>
                    <a:pt x="46" y="32"/>
                    <a:pt x="44" y="32"/>
                  </a:cubicBezTo>
                  <a:cubicBezTo>
                    <a:pt x="43" y="31"/>
                    <a:pt x="41" y="32"/>
                    <a:pt x="39" y="31"/>
                  </a:cubicBezTo>
                  <a:cubicBezTo>
                    <a:pt x="37" y="30"/>
                    <a:pt x="36" y="28"/>
                    <a:pt x="35" y="26"/>
                  </a:cubicBezTo>
                  <a:cubicBezTo>
                    <a:pt x="34" y="24"/>
                    <a:pt x="34" y="22"/>
                    <a:pt x="32" y="21"/>
                  </a:cubicBezTo>
                  <a:cubicBezTo>
                    <a:pt x="31" y="20"/>
                    <a:pt x="27" y="19"/>
                    <a:pt x="27" y="17"/>
                  </a:cubicBezTo>
                  <a:cubicBezTo>
                    <a:pt x="27" y="16"/>
                    <a:pt x="27" y="15"/>
                    <a:pt x="27" y="15"/>
                  </a:cubicBezTo>
                  <a:cubicBezTo>
                    <a:pt x="28" y="13"/>
                    <a:pt x="28" y="13"/>
                    <a:pt x="28" y="12"/>
                  </a:cubicBezTo>
                  <a:cubicBezTo>
                    <a:pt x="27" y="9"/>
                    <a:pt x="30" y="10"/>
                    <a:pt x="30" y="9"/>
                  </a:cubicBezTo>
                  <a:cubicBezTo>
                    <a:pt x="31" y="8"/>
                    <a:pt x="32" y="8"/>
                    <a:pt x="32" y="8"/>
                  </a:cubicBezTo>
                  <a:cubicBezTo>
                    <a:pt x="34" y="8"/>
                    <a:pt x="34" y="9"/>
                    <a:pt x="34" y="10"/>
                  </a:cubicBezTo>
                  <a:cubicBezTo>
                    <a:pt x="35" y="10"/>
                    <a:pt x="36" y="10"/>
                    <a:pt x="37" y="10"/>
                  </a:cubicBezTo>
                  <a:cubicBezTo>
                    <a:pt x="37" y="9"/>
                    <a:pt x="36" y="10"/>
                    <a:pt x="37" y="10"/>
                  </a:cubicBezTo>
                  <a:close/>
                </a:path>
              </a:pathLst>
            </a:custGeom>
            <a:solidFill>
              <a:srgbClr val="D3D3D0"/>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530" name="Freeform 648">
              <a:extLst>
                <a:ext uri="{FF2B5EF4-FFF2-40B4-BE49-F238E27FC236}">
                  <a16:creationId xmlns:a16="http://schemas.microsoft.com/office/drawing/2014/main" id="{659767F5-9275-E49B-F027-868C67F16C8C}"/>
                </a:ext>
              </a:extLst>
            </p:cNvPr>
            <p:cNvSpPr>
              <a:spLocks/>
            </p:cNvSpPr>
            <p:nvPr/>
          </p:nvSpPr>
          <p:spPr bwMode="auto">
            <a:xfrm>
              <a:off x="7868901" y="3224972"/>
              <a:ext cx="105968" cy="105041"/>
            </a:xfrm>
            <a:custGeom>
              <a:avLst/>
              <a:gdLst>
                <a:gd name="T0" fmla="*/ 12 w 27"/>
                <a:gd name="T1" fmla="*/ 10 h 25"/>
                <a:gd name="T2" fmla="*/ 21 w 27"/>
                <a:gd name="T3" fmla="*/ 9 h 25"/>
                <a:gd name="T4" fmla="*/ 27 w 27"/>
                <a:gd name="T5" fmla="*/ 11 h 25"/>
                <a:gd name="T6" fmla="*/ 25 w 27"/>
                <a:gd name="T7" fmla="*/ 4 h 25"/>
                <a:gd name="T8" fmla="*/ 17 w 27"/>
                <a:gd name="T9" fmla="*/ 3 h 25"/>
                <a:gd name="T10" fmla="*/ 13 w 27"/>
                <a:gd name="T11" fmla="*/ 0 h 25"/>
                <a:gd name="T12" fmla="*/ 11 w 27"/>
                <a:gd name="T13" fmla="*/ 2 h 25"/>
                <a:gd name="T14" fmla="*/ 6 w 27"/>
                <a:gd name="T15" fmla="*/ 7 h 25"/>
                <a:gd name="T16" fmla="*/ 1 w 27"/>
                <a:gd name="T17" fmla="*/ 7 h 25"/>
                <a:gd name="T18" fmla="*/ 1 w 27"/>
                <a:gd name="T19" fmla="*/ 11 h 25"/>
                <a:gd name="T20" fmla="*/ 3 w 27"/>
                <a:gd name="T21" fmla="*/ 10 h 25"/>
                <a:gd name="T22" fmla="*/ 4 w 27"/>
                <a:gd name="T23" fmla="*/ 13 h 25"/>
                <a:gd name="T24" fmla="*/ 6 w 27"/>
                <a:gd name="T25" fmla="*/ 10 h 25"/>
                <a:gd name="T26" fmla="*/ 11 w 27"/>
                <a:gd name="T27" fmla="*/ 17 h 25"/>
                <a:gd name="T28" fmla="*/ 23 w 27"/>
                <a:gd name="T29" fmla="*/ 25 h 25"/>
                <a:gd name="T30" fmla="*/ 21 w 27"/>
                <a:gd name="T31" fmla="*/ 22 h 25"/>
                <a:gd name="T32" fmla="*/ 16 w 27"/>
                <a:gd name="T33" fmla="*/ 19 h 25"/>
                <a:gd name="T34" fmla="*/ 12 w 27"/>
                <a:gd name="T35" fmla="*/ 1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 h="25">
                  <a:moveTo>
                    <a:pt x="12" y="10"/>
                  </a:moveTo>
                  <a:cubicBezTo>
                    <a:pt x="15" y="10"/>
                    <a:pt x="18" y="8"/>
                    <a:pt x="21" y="9"/>
                  </a:cubicBezTo>
                  <a:cubicBezTo>
                    <a:pt x="23" y="9"/>
                    <a:pt x="25" y="10"/>
                    <a:pt x="27" y="11"/>
                  </a:cubicBezTo>
                  <a:cubicBezTo>
                    <a:pt x="26" y="9"/>
                    <a:pt x="26" y="7"/>
                    <a:pt x="25" y="4"/>
                  </a:cubicBezTo>
                  <a:cubicBezTo>
                    <a:pt x="22" y="6"/>
                    <a:pt x="19" y="4"/>
                    <a:pt x="17" y="3"/>
                  </a:cubicBezTo>
                  <a:cubicBezTo>
                    <a:pt x="15" y="2"/>
                    <a:pt x="14" y="2"/>
                    <a:pt x="13" y="0"/>
                  </a:cubicBezTo>
                  <a:cubicBezTo>
                    <a:pt x="13" y="0"/>
                    <a:pt x="11" y="1"/>
                    <a:pt x="11" y="2"/>
                  </a:cubicBezTo>
                  <a:cubicBezTo>
                    <a:pt x="9" y="3"/>
                    <a:pt x="10" y="8"/>
                    <a:pt x="6" y="7"/>
                  </a:cubicBezTo>
                  <a:cubicBezTo>
                    <a:pt x="4" y="6"/>
                    <a:pt x="2" y="7"/>
                    <a:pt x="1" y="7"/>
                  </a:cubicBezTo>
                  <a:cubicBezTo>
                    <a:pt x="0" y="8"/>
                    <a:pt x="1" y="11"/>
                    <a:pt x="1" y="11"/>
                  </a:cubicBezTo>
                  <a:cubicBezTo>
                    <a:pt x="1" y="11"/>
                    <a:pt x="3" y="10"/>
                    <a:pt x="3" y="10"/>
                  </a:cubicBezTo>
                  <a:cubicBezTo>
                    <a:pt x="4" y="10"/>
                    <a:pt x="4" y="12"/>
                    <a:pt x="4" y="13"/>
                  </a:cubicBezTo>
                  <a:cubicBezTo>
                    <a:pt x="4" y="11"/>
                    <a:pt x="5" y="8"/>
                    <a:pt x="6" y="10"/>
                  </a:cubicBezTo>
                  <a:cubicBezTo>
                    <a:pt x="7" y="13"/>
                    <a:pt x="9" y="15"/>
                    <a:pt x="11" y="17"/>
                  </a:cubicBezTo>
                  <a:cubicBezTo>
                    <a:pt x="14" y="20"/>
                    <a:pt x="19" y="22"/>
                    <a:pt x="23" y="25"/>
                  </a:cubicBezTo>
                  <a:cubicBezTo>
                    <a:pt x="23" y="23"/>
                    <a:pt x="23" y="23"/>
                    <a:pt x="21" y="22"/>
                  </a:cubicBezTo>
                  <a:cubicBezTo>
                    <a:pt x="19" y="21"/>
                    <a:pt x="17" y="20"/>
                    <a:pt x="16" y="19"/>
                  </a:cubicBezTo>
                  <a:cubicBezTo>
                    <a:pt x="14" y="17"/>
                    <a:pt x="9" y="10"/>
                    <a:pt x="12" y="10"/>
                  </a:cubicBezTo>
                  <a:close/>
                </a:path>
              </a:pathLst>
            </a:custGeom>
            <a:solidFill>
              <a:schemeClr val="bg2"/>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531" name="Freeform 649">
              <a:extLst>
                <a:ext uri="{FF2B5EF4-FFF2-40B4-BE49-F238E27FC236}">
                  <a16:creationId xmlns:a16="http://schemas.microsoft.com/office/drawing/2014/main" id="{6B1F0A63-C4BF-EF5B-2026-7BC5EDFAA331}"/>
                </a:ext>
              </a:extLst>
            </p:cNvPr>
            <p:cNvSpPr>
              <a:spLocks/>
            </p:cNvSpPr>
            <p:nvPr/>
          </p:nvSpPr>
          <p:spPr bwMode="auto">
            <a:xfrm>
              <a:off x="7506730" y="3104317"/>
              <a:ext cx="260227" cy="237052"/>
            </a:xfrm>
            <a:custGeom>
              <a:avLst/>
              <a:gdLst>
                <a:gd name="T0" fmla="*/ 59 w 66"/>
                <a:gd name="T1" fmla="*/ 31 h 57"/>
                <a:gd name="T2" fmla="*/ 56 w 66"/>
                <a:gd name="T3" fmla="*/ 30 h 57"/>
                <a:gd name="T4" fmla="*/ 60 w 66"/>
                <a:gd name="T5" fmla="*/ 24 h 57"/>
                <a:gd name="T6" fmla="*/ 63 w 66"/>
                <a:gd name="T7" fmla="*/ 23 h 57"/>
                <a:gd name="T8" fmla="*/ 65 w 66"/>
                <a:gd name="T9" fmla="*/ 15 h 57"/>
                <a:gd name="T10" fmla="*/ 60 w 66"/>
                <a:gd name="T11" fmla="*/ 13 h 57"/>
                <a:gd name="T12" fmla="*/ 57 w 66"/>
                <a:gd name="T13" fmla="*/ 11 h 57"/>
                <a:gd name="T14" fmla="*/ 55 w 66"/>
                <a:gd name="T15" fmla="*/ 11 h 57"/>
                <a:gd name="T16" fmla="*/ 48 w 66"/>
                <a:gd name="T17" fmla="*/ 7 h 57"/>
                <a:gd name="T18" fmla="*/ 43 w 66"/>
                <a:gd name="T19" fmla="*/ 5 h 57"/>
                <a:gd name="T20" fmla="*/ 38 w 66"/>
                <a:gd name="T21" fmla="*/ 1 h 57"/>
                <a:gd name="T22" fmla="*/ 34 w 66"/>
                <a:gd name="T23" fmla="*/ 1 h 57"/>
                <a:gd name="T24" fmla="*/ 33 w 66"/>
                <a:gd name="T25" fmla="*/ 5 h 57"/>
                <a:gd name="T26" fmla="*/ 30 w 66"/>
                <a:gd name="T27" fmla="*/ 8 h 57"/>
                <a:gd name="T28" fmla="*/ 26 w 66"/>
                <a:gd name="T29" fmla="*/ 10 h 57"/>
                <a:gd name="T30" fmla="*/ 24 w 66"/>
                <a:gd name="T31" fmla="*/ 12 h 57"/>
                <a:gd name="T32" fmla="*/ 20 w 66"/>
                <a:gd name="T33" fmla="*/ 11 h 57"/>
                <a:gd name="T34" fmla="*/ 16 w 66"/>
                <a:gd name="T35" fmla="*/ 10 h 57"/>
                <a:gd name="T36" fmla="*/ 16 w 66"/>
                <a:gd name="T37" fmla="*/ 16 h 57"/>
                <a:gd name="T38" fmla="*/ 9 w 66"/>
                <a:gd name="T39" fmla="*/ 15 h 57"/>
                <a:gd name="T40" fmla="*/ 1 w 66"/>
                <a:gd name="T41" fmla="*/ 17 h 57"/>
                <a:gd name="T42" fmla="*/ 2 w 66"/>
                <a:gd name="T43" fmla="*/ 19 h 57"/>
                <a:gd name="T44" fmla="*/ 4 w 66"/>
                <a:gd name="T45" fmla="*/ 21 h 57"/>
                <a:gd name="T46" fmla="*/ 15 w 66"/>
                <a:gd name="T47" fmla="*/ 25 h 57"/>
                <a:gd name="T48" fmla="*/ 14 w 66"/>
                <a:gd name="T49" fmla="*/ 28 h 57"/>
                <a:gd name="T50" fmla="*/ 19 w 66"/>
                <a:gd name="T51" fmla="*/ 31 h 57"/>
                <a:gd name="T52" fmla="*/ 20 w 66"/>
                <a:gd name="T53" fmla="*/ 35 h 57"/>
                <a:gd name="T54" fmla="*/ 22 w 66"/>
                <a:gd name="T55" fmla="*/ 38 h 57"/>
                <a:gd name="T56" fmla="*/ 19 w 66"/>
                <a:gd name="T57" fmla="*/ 36 h 57"/>
                <a:gd name="T58" fmla="*/ 16 w 66"/>
                <a:gd name="T59" fmla="*/ 49 h 57"/>
                <a:gd name="T60" fmla="*/ 27 w 66"/>
                <a:gd name="T61" fmla="*/ 53 h 57"/>
                <a:gd name="T62" fmla="*/ 30 w 66"/>
                <a:gd name="T63" fmla="*/ 53 h 57"/>
                <a:gd name="T64" fmla="*/ 33 w 66"/>
                <a:gd name="T65" fmla="*/ 55 h 57"/>
                <a:gd name="T66" fmla="*/ 40 w 66"/>
                <a:gd name="T67" fmla="*/ 54 h 57"/>
                <a:gd name="T68" fmla="*/ 47 w 66"/>
                <a:gd name="T69" fmla="*/ 48 h 57"/>
                <a:gd name="T70" fmla="*/ 57 w 66"/>
                <a:gd name="T71" fmla="*/ 50 h 57"/>
                <a:gd name="T72" fmla="*/ 62 w 66"/>
                <a:gd name="T73" fmla="*/ 47 h 57"/>
                <a:gd name="T74" fmla="*/ 62 w 66"/>
                <a:gd name="T75" fmla="*/ 45 h 57"/>
                <a:gd name="T76" fmla="*/ 59 w 66"/>
                <a:gd name="T77" fmla="*/ 38 h 57"/>
                <a:gd name="T78" fmla="*/ 59 w 66"/>
                <a:gd name="T79" fmla="*/ 34 h 57"/>
                <a:gd name="T80" fmla="*/ 59 w 66"/>
                <a:gd name="T81" fmla="*/ 31 h 57"/>
                <a:gd name="T82" fmla="*/ 59 w 66"/>
                <a:gd name="T83" fmla="*/ 31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6" h="57">
                  <a:moveTo>
                    <a:pt x="59" y="31"/>
                  </a:moveTo>
                  <a:cubicBezTo>
                    <a:pt x="58" y="29"/>
                    <a:pt x="55" y="33"/>
                    <a:pt x="56" y="30"/>
                  </a:cubicBezTo>
                  <a:cubicBezTo>
                    <a:pt x="56" y="29"/>
                    <a:pt x="59" y="24"/>
                    <a:pt x="60" y="24"/>
                  </a:cubicBezTo>
                  <a:cubicBezTo>
                    <a:pt x="61" y="23"/>
                    <a:pt x="62" y="25"/>
                    <a:pt x="63" y="23"/>
                  </a:cubicBezTo>
                  <a:cubicBezTo>
                    <a:pt x="64" y="20"/>
                    <a:pt x="63" y="18"/>
                    <a:pt x="65" y="15"/>
                  </a:cubicBezTo>
                  <a:cubicBezTo>
                    <a:pt x="66" y="13"/>
                    <a:pt x="61" y="13"/>
                    <a:pt x="60" y="13"/>
                  </a:cubicBezTo>
                  <a:cubicBezTo>
                    <a:pt x="58" y="13"/>
                    <a:pt x="57" y="12"/>
                    <a:pt x="57" y="11"/>
                  </a:cubicBezTo>
                  <a:cubicBezTo>
                    <a:pt x="56" y="11"/>
                    <a:pt x="55" y="11"/>
                    <a:pt x="55" y="11"/>
                  </a:cubicBezTo>
                  <a:cubicBezTo>
                    <a:pt x="53" y="11"/>
                    <a:pt x="48" y="9"/>
                    <a:pt x="48" y="7"/>
                  </a:cubicBezTo>
                  <a:cubicBezTo>
                    <a:pt x="47" y="10"/>
                    <a:pt x="44" y="5"/>
                    <a:pt x="43" y="5"/>
                  </a:cubicBezTo>
                  <a:cubicBezTo>
                    <a:pt x="41" y="4"/>
                    <a:pt x="39" y="3"/>
                    <a:pt x="38" y="1"/>
                  </a:cubicBezTo>
                  <a:cubicBezTo>
                    <a:pt x="37" y="0"/>
                    <a:pt x="35" y="0"/>
                    <a:pt x="34" y="1"/>
                  </a:cubicBezTo>
                  <a:cubicBezTo>
                    <a:pt x="33" y="2"/>
                    <a:pt x="32" y="4"/>
                    <a:pt x="33" y="5"/>
                  </a:cubicBezTo>
                  <a:cubicBezTo>
                    <a:pt x="33" y="6"/>
                    <a:pt x="31" y="7"/>
                    <a:pt x="30" y="8"/>
                  </a:cubicBezTo>
                  <a:cubicBezTo>
                    <a:pt x="29" y="8"/>
                    <a:pt x="27" y="8"/>
                    <a:pt x="26" y="10"/>
                  </a:cubicBezTo>
                  <a:cubicBezTo>
                    <a:pt x="26" y="11"/>
                    <a:pt x="25" y="12"/>
                    <a:pt x="24" y="12"/>
                  </a:cubicBezTo>
                  <a:cubicBezTo>
                    <a:pt x="22" y="12"/>
                    <a:pt x="21" y="12"/>
                    <a:pt x="20" y="11"/>
                  </a:cubicBezTo>
                  <a:cubicBezTo>
                    <a:pt x="18" y="11"/>
                    <a:pt x="18" y="10"/>
                    <a:pt x="16" y="10"/>
                  </a:cubicBezTo>
                  <a:cubicBezTo>
                    <a:pt x="14" y="9"/>
                    <a:pt x="20" y="16"/>
                    <a:pt x="16" y="16"/>
                  </a:cubicBezTo>
                  <a:cubicBezTo>
                    <a:pt x="13" y="16"/>
                    <a:pt x="11" y="17"/>
                    <a:pt x="9" y="15"/>
                  </a:cubicBezTo>
                  <a:cubicBezTo>
                    <a:pt x="8" y="14"/>
                    <a:pt x="1" y="16"/>
                    <a:pt x="1" y="17"/>
                  </a:cubicBezTo>
                  <a:cubicBezTo>
                    <a:pt x="1" y="18"/>
                    <a:pt x="4" y="18"/>
                    <a:pt x="2" y="19"/>
                  </a:cubicBezTo>
                  <a:cubicBezTo>
                    <a:pt x="0" y="20"/>
                    <a:pt x="3" y="21"/>
                    <a:pt x="4" y="21"/>
                  </a:cubicBezTo>
                  <a:cubicBezTo>
                    <a:pt x="6" y="22"/>
                    <a:pt x="15" y="23"/>
                    <a:pt x="15" y="25"/>
                  </a:cubicBezTo>
                  <a:cubicBezTo>
                    <a:pt x="15" y="26"/>
                    <a:pt x="13" y="26"/>
                    <a:pt x="14" y="28"/>
                  </a:cubicBezTo>
                  <a:cubicBezTo>
                    <a:pt x="16" y="30"/>
                    <a:pt x="17" y="30"/>
                    <a:pt x="19" y="31"/>
                  </a:cubicBezTo>
                  <a:cubicBezTo>
                    <a:pt x="21" y="32"/>
                    <a:pt x="18" y="34"/>
                    <a:pt x="20" y="35"/>
                  </a:cubicBezTo>
                  <a:cubicBezTo>
                    <a:pt x="20" y="35"/>
                    <a:pt x="22" y="38"/>
                    <a:pt x="22" y="38"/>
                  </a:cubicBezTo>
                  <a:cubicBezTo>
                    <a:pt x="21" y="39"/>
                    <a:pt x="20" y="36"/>
                    <a:pt x="19" y="36"/>
                  </a:cubicBezTo>
                  <a:cubicBezTo>
                    <a:pt x="18" y="36"/>
                    <a:pt x="19" y="48"/>
                    <a:pt x="16" y="49"/>
                  </a:cubicBezTo>
                  <a:cubicBezTo>
                    <a:pt x="19" y="51"/>
                    <a:pt x="23" y="54"/>
                    <a:pt x="27" y="53"/>
                  </a:cubicBezTo>
                  <a:cubicBezTo>
                    <a:pt x="28" y="53"/>
                    <a:pt x="29" y="52"/>
                    <a:pt x="30" y="53"/>
                  </a:cubicBezTo>
                  <a:cubicBezTo>
                    <a:pt x="31" y="53"/>
                    <a:pt x="32" y="54"/>
                    <a:pt x="33" y="55"/>
                  </a:cubicBezTo>
                  <a:cubicBezTo>
                    <a:pt x="35" y="56"/>
                    <a:pt x="41" y="57"/>
                    <a:pt x="40" y="54"/>
                  </a:cubicBezTo>
                  <a:cubicBezTo>
                    <a:pt x="39" y="49"/>
                    <a:pt x="44" y="47"/>
                    <a:pt x="47" y="48"/>
                  </a:cubicBezTo>
                  <a:cubicBezTo>
                    <a:pt x="51" y="49"/>
                    <a:pt x="53" y="52"/>
                    <a:pt x="57" y="50"/>
                  </a:cubicBezTo>
                  <a:cubicBezTo>
                    <a:pt x="59" y="49"/>
                    <a:pt x="60" y="48"/>
                    <a:pt x="62" y="47"/>
                  </a:cubicBezTo>
                  <a:cubicBezTo>
                    <a:pt x="62" y="47"/>
                    <a:pt x="64" y="45"/>
                    <a:pt x="62" y="45"/>
                  </a:cubicBezTo>
                  <a:cubicBezTo>
                    <a:pt x="60" y="44"/>
                    <a:pt x="58" y="40"/>
                    <a:pt x="59" y="38"/>
                  </a:cubicBezTo>
                  <a:cubicBezTo>
                    <a:pt x="61" y="36"/>
                    <a:pt x="60" y="36"/>
                    <a:pt x="59" y="34"/>
                  </a:cubicBezTo>
                  <a:cubicBezTo>
                    <a:pt x="59" y="33"/>
                    <a:pt x="59" y="32"/>
                    <a:pt x="59" y="31"/>
                  </a:cubicBezTo>
                  <a:cubicBezTo>
                    <a:pt x="58" y="30"/>
                    <a:pt x="59" y="32"/>
                    <a:pt x="59" y="31"/>
                  </a:cubicBezTo>
                  <a:close/>
                </a:path>
              </a:pathLst>
            </a:custGeom>
            <a:solidFill>
              <a:schemeClr val="accent5">
                <a:lumMod val="40000"/>
                <a:lumOff val="6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532" name="Freeform 650">
              <a:extLst>
                <a:ext uri="{FF2B5EF4-FFF2-40B4-BE49-F238E27FC236}">
                  <a16:creationId xmlns:a16="http://schemas.microsoft.com/office/drawing/2014/main" id="{10BF2CA0-399F-BA8E-9F07-D1238A85337E}"/>
                </a:ext>
              </a:extLst>
            </p:cNvPr>
            <p:cNvSpPr>
              <a:spLocks/>
            </p:cNvSpPr>
            <p:nvPr/>
          </p:nvSpPr>
          <p:spPr bwMode="auto">
            <a:xfrm>
              <a:off x="7722691" y="3196584"/>
              <a:ext cx="87189" cy="62456"/>
            </a:xfrm>
            <a:custGeom>
              <a:avLst/>
              <a:gdLst>
                <a:gd name="T0" fmla="*/ 17 w 22"/>
                <a:gd name="T1" fmla="*/ 1 h 15"/>
                <a:gd name="T2" fmla="*/ 9 w 22"/>
                <a:gd name="T3" fmla="*/ 1 h 15"/>
                <a:gd name="T4" fmla="*/ 8 w 22"/>
                <a:gd name="T5" fmla="*/ 2 h 15"/>
                <a:gd name="T6" fmla="*/ 5 w 22"/>
                <a:gd name="T7" fmla="*/ 2 h 15"/>
                <a:gd name="T8" fmla="*/ 3 w 22"/>
                <a:gd name="T9" fmla="*/ 5 h 15"/>
                <a:gd name="T10" fmla="*/ 1 w 22"/>
                <a:gd name="T11" fmla="*/ 9 h 15"/>
                <a:gd name="T12" fmla="*/ 4 w 22"/>
                <a:gd name="T13" fmla="*/ 10 h 15"/>
                <a:gd name="T14" fmla="*/ 7 w 22"/>
                <a:gd name="T15" fmla="*/ 11 h 15"/>
                <a:gd name="T16" fmla="*/ 11 w 22"/>
                <a:gd name="T17" fmla="*/ 10 h 15"/>
                <a:gd name="T18" fmla="*/ 13 w 22"/>
                <a:gd name="T19" fmla="*/ 10 h 15"/>
                <a:gd name="T20" fmla="*/ 16 w 22"/>
                <a:gd name="T21" fmla="*/ 8 h 15"/>
                <a:gd name="T22" fmla="*/ 18 w 22"/>
                <a:gd name="T23" fmla="*/ 9 h 15"/>
                <a:gd name="T24" fmla="*/ 21 w 22"/>
                <a:gd name="T25" fmla="*/ 8 h 15"/>
                <a:gd name="T26" fmla="*/ 22 w 22"/>
                <a:gd name="T27" fmla="*/ 5 h 15"/>
                <a:gd name="T28" fmla="*/ 18 w 22"/>
                <a:gd name="T29" fmla="*/ 4 h 15"/>
                <a:gd name="T30" fmla="*/ 17 w 22"/>
                <a:gd name="T31" fmla="*/ 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 h="15">
                  <a:moveTo>
                    <a:pt x="17" y="1"/>
                  </a:moveTo>
                  <a:cubicBezTo>
                    <a:pt x="14" y="0"/>
                    <a:pt x="12" y="1"/>
                    <a:pt x="9" y="1"/>
                  </a:cubicBezTo>
                  <a:cubicBezTo>
                    <a:pt x="7" y="1"/>
                    <a:pt x="9" y="1"/>
                    <a:pt x="8" y="2"/>
                  </a:cubicBezTo>
                  <a:cubicBezTo>
                    <a:pt x="7" y="2"/>
                    <a:pt x="5" y="2"/>
                    <a:pt x="5" y="2"/>
                  </a:cubicBezTo>
                  <a:cubicBezTo>
                    <a:pt x="4" y="2"/>
                    <a:pt x="3" y="5"/>
                    <a:pt x="3" y="5"/>
                  </a:cubicBezTo>
                  <a:cubicBezTo>
                    <a:pt x="2" y="6"/>
                    <a:pt x="0" y="10"/>
                    <a:pt x="1" y="9"/>
                  </a:cubicBezTo>
                  <a:cubicBezTo>
                    <a:pt x="3" y="9"/>
                    <a:pt x="3" y="8"/>
                    <a:pt x="4" y="10"/>
                  </a:cubicBezTo>
                  <a:cubicBezTo>
                    <a:pt x="4" y="12"/>
                    <a:pt x="5" y="11"/>
                    <a:pt x="7" y="11"/>
                  </a:cubicBezTo>
                  <a:cubicBezTo>
                    <a:pt x="8" y="11"/>
                    <a:pt x="10" y="11"/>
                    <a:pt x="11" y="10"/>
                  </a:cubicBezTo>
                  <a:cubicBezTo>
                    <a:pt x="12" y="8"/>
                    <a:pt x="13" y="9"/>
                    <a:pt x="13" y="10"/>
                  </a:cubicBezTo>
                  <a:cubicBezTo>
                    <a:pt x="16" y="15"/>
                    <a:pt x="15" y="8"/>
                    <a:pt x="16" y="8"/>
                  </a:cubicBezTo>
                  <a:cubicBezTo>
                    <a:pt x="17" y="8"/>
                    <a:pt x="17" y="9"/>
                    <a:pt x="18" y="9"/>
                  </a:cubicBezTo>
                  <a:cubicBezTo>
                    <a:pt x="19" y="9"/>
                    <a:pt x="20" y="9"/>
                    <a:pt x="21" y="8"/>
                  </a:cubicBezTo>
                  <a:cubicBezTo>
                    <a:pt x="22" y="7"/>
                    <a:pt x="22" y="7"/>
                    <a:pt x="22" y="5"/>
                  </a:cubicBezTo>
                  <a:cubicBezTo>
                    <a:pt x="22" y="5"/>
                    <a:pt x="19" y="4"/>
                    <a:pt x="18" y="4"/>
                  </a:cubicBezTo>
                  <a:cubicBezTo>
                    <a:pt x="17" y="3"/>
                    <a:pt x="17" y="2"/>
                    <a:pt x="17" y="1"/>
                  </a:cubicBezTo>
                  <a:close/>
                </a:path>
              </a:pathLst>
            </a:custGeom>
            <a:solidFill>
              <a:schemeClr val="bg2"/>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533" name="Freeform 651">
              <a:extLst>
                <a:ext uri="{FF2B5EF4-FFF2-40B4-BE49-F238E27FC236}">
                  <a16:creationId xmlns:a16="http://schemas.microsoft.com/office/drawing/2014/main" id="{6109F57E-3C88-78C6-6A2E-6B47C135B603}"/>
                </a:ext>
              </a:extLst>
            </p:cNvPr>
            <p:cNvSpPr>
              <a:spLocks/>
            </p:cNvSpPr>
            <p:nvPr/>
          </p:nvSpPr>
          <p:spPr bwMode="auto">
            <a:xfrm>
              <a:off x="7648916" y="3095800"/>
              <a:ext cx="81824" cy="53940"/>
            </a:xfrm>
            <a:custGeom>
              <a:avLst/>
              <a:gdLst>
                <a:gd name="T0" fmla="*/ 19 w 21"/>
                <a:gd name="T1" fmla="*/ 9 h 13"/>
                <a:gd name="T2" fmla="*/ 20 w 21"/>
                <a:gd name="T3" fmla="*/ 6 h 13"/>
                <a:gd name="T4" fmla="*/ 18 w 21"/>
                <a:gd name="T5" fmla="*/ 3 h 13"/>
                <a:gd name="T6" fmla="*/ 13 w 21"/>
                <a:gd name="T7" fmla="*/ 0 h 13"/>
                <a:gd name="T8" fmla="*/ 8 w 21"/>
                <a:gd name="T9" fmla="*/ 1 h 13"/>
                <a:gd name="T10" fmla="*/ 3 w 21"/>
                <a:gd name="T11" fmla="*/ 1 h 13"/>
                <a:gd name="T12" fmla="*/ 5 w 21"/>
                <a:gd name="T13" fmla="*/ 6 h 13"/>
                <a:gd name="T14" fmla="*/ 10 w 21"/>
                <a:gd name="T15" fmla="*/ 9 h 13"/>
                <a:gd name="T16" fmla="*/ 12 w 21"/>
                <a:gd name="T17" fmla="*/ 9 h 13"/>
                <a:gd name="T18" fmla="*/ 18 w 21"/>
                <a:gd name="T19" fmla="*/ 13 h 13"/>
                <a:gd name="T20" fmla="*/ 19 w 21"/>
                <a:gd name="T21" fmla="*/ 9 h 13"/>
                <a:gd name="T22" fmla="*/ 19 w 21"/>
                <a:gd name="T23"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13">
                  <a:moveTo>
                    <a:pt x="19" y="9"/>
                  </a:moveTo>
                  <a:cubicBezTo>
                    <a:pt x="18" y="9"/>
                    <a:pt x="21" y="7"/>
                    <a:pt x="20" y="6"/>
                  </a:cubicBezTo>
                  <a:cubicBezTo>
                    <a:pt x="20" y="5"/>
                    <a:pt x="19" y="3"/>
                    <a:pt x="18" y="3"/>
                  </a:cubicBezTo>
                  <a:cubicBezTo>
                    <a:pt x="17" y="2"/>
                    <a:pt x="15" y="0"/>
                    <a:pt x="13" y="0"/>
                  </a:cubicBezTo>
                  <a:cubicBezTo>
                    <a:pt x="11" y="0"/>
                    <a:pt x="10" y="1"/>
                    <a:pt x="8" y="1"/>
                  </a:cubicBezTo>
                  <a:cubicBezTo>
                    <a:pt x="6" y="1"/>
                    <a:pt x="5" y="0"/>
                    <a:pt x="3" y="1"/>
                  </a:cubicBezTo>
                  <a:cubicBezTo>
                    <a:pt x="0" y="3"/>
                    <a:pt x="3" y="5"/>
                    <a:pt x="5" y="6"/>
                  </a:cubicBezTo>
                  <a:cubicBezTo>
                    <a:pt x="7" y="7"/>
                    <a:pt x="8" y="7"/>
                    <a:pt x="10" y="9"/>
                  </a:cubicBezTo>
                  <a:cubicBezTo>
                    <a:pt x="10" y="10"/>
                    <a:pt x="12" y="10"/>
                    <a:pt x="12" y="9"/>
                  </a:cubicBezTo>
                  <a:cubicBezTo>
                    <a:pt x="12" y="10"/>
                    <a:pt x="17" y="13"/>
                    <a:pt x="18" y="13"/>
                  </a:cubicBezTo>
                  <a:cubicBezTo>
                    <a:pt x="18" y="11"/>
                    <a:pt x="18" y="10"/>
                    <a:pt x="19" y="9"/>
                  </a:cubicBezTo>
                  <a:cubicBezTo>
                    <a:pt x="19" y="9"/>
                    <a:pt x="17" y="10"/>
                    <a:pt x="19" y="9"/>
                  </a:cubicBezTo>
                  <a:close/>
                </a:path>
              </a:pathLst>
            </a:custGeom>
            <a:solidFill>
              <a:schemeClr val="bg2"/>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534" name="Freeform 652">
              <a:extLst>
                <a:ext uri="{FF2B5EF4-FFF2-40B4-BE49-F238E27FC236}">
                  <a16:creationId xmlns:a16="http://schemas.microsoft.com/office/drawing/2014/main" id="{0869272B-E420-5629-9BE8-49E9843251CC}"/>
                </a:ext>
              </a:extLst>
            </p:cNvPr>
            <p:cNvSpPr>
              <a:spLocks/>
            </p:cNvSpPr>
            <p:nvPr/>
          </p:nvSpPr>
          <p:spPr bwMode="auto">
            <a:xfrm>
              <a:off x="7715985" y="3134126"/>
              <a:ext cx="14756" cy="15615"/>
            </a:xfrm>
            <a:custGeom>
              <a:avLst/>
              <a:gdLst>
                <a:gd name="T0" fmla="*/ 2 w 4"/>
                <a:gd name="T1" fmla="*/ 0 h 4"/>
                <a:gd name="T2" fmla="*/ 1 w 4"/>
                <a:gd name="T3" fmla="*/ 3 h 4"/>
                <a:gd name="T4" fmla="*/ 4 w 4"/>
                <a:gd name="T5" fmla="*/ 4 h 4"/>
                <a:gd name="T6" fmla="*/ 2 w 4"/>
                <a:gd name="T7" fmla="*/ 0 h 4"/>
                <a:gd name="T8" fmla="*/ 2 w 4"/>
                <a:gd name="T9" fmla="*/ 0 h 4"/>
              </a:gdLst>
              <a:ahLst/>
              <a:cxnLst>
                <a:cxn ang="0">
                  <a:pos x="T0" y="T1"/>
                </a:cxn>
                <a:cxn ang="0">
                  <a:pos x="T2" y="T3"/>
                </a:cxn>
                <a:cxn ang="0">
                  <a:pos x="T4" y="T5"/>
                </a:cxn>
                <a:cxn ang="0">
                  <a:pos x="T6" y="T7"/>
                </a:cxn>
                <a:cxn ang="0">
                  <a:pos x="T8" y="T9"/>
                </a:cxn>
              </a:cxnLst>
              <a:rect l="0" t="0" r="r" b="b"/>
              <a:pathLst>
                <a:path w="4" h="4">
                  <a:moveTo>
                    <a:pt x="2" y="0"/>
                  </a:moveTo>
                  <a:cubicBezTo>
                    <a:pt x="1" y="0"/>
                    <a:pt x="1" y="2"/>
                    <a:pt x="1" y="3"/>
                  </a:cubicBezTo>
                  <a:cubicBezTo>
                    <a:pt x="1" y="4"/>
                    <a:pt x="3" y="4"/>
                    <a:pt x="4" y="4"/>
                  </a:cubicBezTo>
                  <a:cubicBezTo>
                    <a:pt x="4" y="2"/>
                    <a:pt x="4" y="1"/>
                    <a:pt x="2" y="0"/>
                  </a:cubicBezTo>
                  <a:cubicBezTo>
                    <a:pt x="0" y="1"/>
                    <a:pt x="3" y="1"/>
                    <a:pt x="2" y="0"/>
                  </a:cubicBezTo>
                  <a:close/>
                </a:path>
              </a:pathLst>
            </a:custGeom>
            <a:solidFill>
              <a:schemeClr val="bg2"/>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535" name="Freeform 653">
              <a:extLst>
                <a:ext uri="{FF2B5EF4-FFF2-40B4-BE49-F238E27FC236}">
                  <a16:creationId xmlns:a16="http://schemas.microsoft.com/office/drawing/2014/main" id="{C1AE4E9B-CC22-0431-843C-65A410B9A4EE}"/>
                </a:ext>
              </a:extLst>
            </p:cNvPr>
            <p:cNvSpPr>
              <a:spLocks/>
            </p:cNvSpPr>
            <p:nvPr/>
          </p:nvSpPr>
          <p:spPr bwMode="auto">
            <a:xfrm>
              <a:off x="7667696" y="3037602"/>
              <a:ext cx="79143" cy="75233"/>
            </a:xfrm>
            <a:custGeom>
              <a:avLst/>
              <a:gdLst>
                <a:gd name="T0" fmla="*/ 5 w 20"/>
                <a:gd name="T1" fmla="*/ 14 h 18"/>
                <a:gd name="T2" fmla="*/ 14 w 20"/>
                <a:gd name="T3" fmla="*/ 18 h 18"/>
                <a:gd name="T4" fmla="*/ 14 w 20"/>
                <a:gd name="T5" fmla="*/ 13 h 18"/>
                <a:gd name="T6" fmla="*/ 17 w 20"/>
                <a:gd name="T7" fmla="*/ 11 h 18"/>
                <a:gd name="T8" fmla="*/ 18 w 20"/>
                <a:gd name="T9" fmla="*/ 6 h 18"/>
                <a:gd name="T10" fmla="*/ 20 w 20"/>
                <a:gd name="T11" fmla="*/ 5 h 18"/>
                <a:gd name="T12" fmla="*/ 19 w 20"/>
                <a:gd name="T13" fmla="*/ 0 h 18"/>
                <a:gd name="T14" fmla="*/ 15 w 20"/>
                <a:gd name="T15" fmla="*/ 1 h 18"/>
                <a:gd name="T16" fmla="*/ 10 w 20"/>
                <a:gd name="T17" fmla="*/ 3 h 18"/>
                <a:gd name="T18" fmla="*/ 12 w 20"/>
                <a:gd name="T19" fmla="*/ 6 h 18"/>
                <a:gd name="T20" fmla="*/ 10 w 20"/>
                <a:gd name="T21" fmla="*/ 4 h 18"/>
                <a:gd name="T22" fmla="*/ 7 w 20"/>
                <a:gd name="T23" fmla="*/ 6 h 18"/>
                <a:gd name="T24" fmla="*/ 5 w 20"/>
                <a:gd name="T25" fmla="*/ 8 h 18"/>
                <a:gd name="T26" fmla="*/ 5 w 20"/>
                <a:gd name="T27" fmla="*/ 12 h 18"/>
                <a:gd name="T28" fmla="*/ 3 w 20"/>
                <a:gd name="T29" fmla="*/ 12 h 18"/>
                <a:gd name="T30" fmla="*/ 4 w 20"/>
                <a:gd name="T31" fmla="*/ 12 h 18"/>
                <a:gd name="T32" fmla="*/ 3 w 20"/>
                <a:gd name="T33" fmla="*/ 12 h 18"/>
                <a:gd name="T34" fmla="*/ 4 w 20"/>
                <a:gd name="T35" fmla="*/ 14 h 18"/>
                <a:gd name="T36" fmla="*/ 2 w 20"/>
                <a:gd name="T37" fmla="*/ 13 h 18"/>
                <a:gd name="T38" fmla="*/ 3 w 20"/>
                <a:gd name="T39" fmla="*/ 14 h 18"/>
                <a:gd name="T40" fmla="*/ 1 w 20"/>
                <a:gd name="T41" fmla="*/ 14 h 18"/>
                <a:gd name="T42" fmla="*/ 2 w 20"/>
                <a:gd name="T43" fmla="*/ 15 h 18"/>
                <a:gd name="T44" fmla="*/ 0 w 20"/>
                <a:gd name="T45" fmla="*/ 15 h 18"/>
                <a:gd name="T46" fmla="*/ 5 w 20"/>
                <a:gd name="T47" fmla="*/ 14 h 18"/>
                <a:gd name="T48" fmla="*/ 5 w 20"/>
                <a:gd name="T49" fmla="*/ 1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 h="18">
                  <a:moveTo>
                    <a:pt x="5" y="14"/>
                  </a:moveTo>
                  <a:cubicBezTo>
                    <a:pt x="7" y="12"/>
                    <a:pt x="13" y="16"/>
                    <a:pt x="14" y="18"/>
                  </a:cubicBezTo>
                  <a:cubicBezTo>
                    <a:pt x="15" y="16"/>
                    <a:pt x="15" y="14"/>
                    <a:pt x="14" y="13"/>
                  </a:cubicBezTo>
                  <a:cubicBezTo>
                    <a:pt x="13" y="9"/>
                    <a:pt x="15" y="11"/>
                    <a:pt x="17" y="11"/>
                  </a:cubicBezTo>
                  <a:cubicBezTo>
                    <a:pt x="19" y="10"/>
                    <a:pt x="19" y="8"/>
                    <a:pt x="18" y="6"/>
                  </a:cubicBezTo>
                  <a:cubicBezTo>
                    <a:pt x="18" y="6"/>
                    <a:pt x="20" y="5"/>
                    <a:pt x="20" y="5"/>
                  </a:cubicBezTo>
                  <a:cubicBezTo>
                    <a:pt x="20" y="3"/>
                    <a:pt x="20" y="2"/>
                    <a:pt x="19" y="0"/>
                  </a:cubicBezTo>
                  <a:cubicBezTo>
                    <a:pt x="19" y="0"/>
                    <a:pt x="15" y="1"/>
                    <a:pt x="15" y="1"/>
                  </a:cubicBezTo>
                  <a:cubicBezTo>
                    <a:pt x="13" y="1"/>
                    <a:pt x="12" y="1"/>
                    <a:pt x="10" y="3"/>
                  </a:cubicBezTo>
                  <a:cubicBezTo>
                    <a:pt x="10" y="3"/>
                    <a:pt x="13" y="5"/>
                    <a:pt x="12" y="6"/>
                  </a:cubicBezTo>
                  <a:cubicBezTo>
                    <a:pt x="10" y="8"/>
                    <a:pt x="9" y="4"/>
                    <a:pt x="10" y="4"/>
                  </a:cubicBezTo>
                  <a:cubicBezTo>
                    <a:pt x="10" y="4"/>
                    <a:pt x="7" y="5"/>
                    <a:pt x="7" y="6"/>
                  </a:cubicBezTo>
                  <a:cubicBezTo>
                    <a:pt x="7" y="7"/>
                    <a:pt x="6" y="7"/>
                    <a:pt x="5" y="8"/>
                  </a:cubicBezTo>
                  <a:cubicBezTo>
                    <a:pt x="5" y="9"/>
                    <a:pt x="3" y="12"/>
                    <a:pt x="5" y="12"/>
                  </a:cubicBezTo>
                  <a:cubicBezTo>
                    <a:pt x="5" y="12"/>
                    <a:pt x="4" y="12"/>
                    <a:pt x="3" y="12"/>
                  </a:cubicBezTo>
                  <a:cubicBezTo>
                    <a:pt x="3" y="12"/>
                    <a:pt x="4" y="12"/>
                    <a:pt x="4" y="12"/>
                  </a:cubicBezTo>
                  <a:cubicBezTo>
                    <a:pt x="4" y="12"/>
                    <a:pt x="3" y="12"/>
                    <a:pt x="3" y="12"/>
                  </a:cubicBezTo>
                  <a:cubicBezTo>
                    <a:pt x="2" y="13"/>
                    <a:pt x="4" y="14"/>
                    <a:pt x="4" y="14"/>
                  </a:cubicBezTo>
                  <a:cubicBezTo>
                    <a:pt x="4" y="13"/>
                    <a:pt x="2" y="13"/>
                    <a:pt x="2" y="13"/>
                  </a:cubicBezTo>
                  <a:cubicBezTo>
                    <a:pt x="2" y="13"/>
                    <a:pt x="3" y="14"/>
                    <a:pt x="3" y="14"/>
                  </a:cubicBezTo>
                  <a:cubicBezTo>
                    <a:pt x="3" y="14"/>
                    <a:pt x="2" y="13"/>
                    <a:pt x="1" y="14"/>
                  </a:cubicBezTo>
                  <a:cubicBezTo>
                    <a:pt x="1" y="14"/>
                    <a:pt x="2" y="15"/>
                    <a:pt x="2" y="15"/>
                  </a:cubicBezTo>
                  <a:cubicBezTo>
                    <a:pt x="2" y="14"/>
                    <a:pt x="1" y="14"/>
                    <a:pt x="0" y="15"/>
                  </a:cubicBezTo>
                  <a:cubicBezTo>
                    <a:pt x="1" y="15"/>
                    <a:pt x="4" y="16"/>
                    <a:pt x="5" y="14"/>
                  </a:cubicBezTo>
                  <a:cubicBezTo>
                    <a:pt x="5" y="14"/>
                    <a:pt x="5" y="15"/>
                    <a:pt x="5" y="14"/>
                  </a:cubicBezTo>
                  <a:close/>
                </a:path>
              </a:pathLst>
            </a:custGeom>
            <a:solidFill>
              <a:schemeClr val="bg2"/>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536" name="Freeform 654">
              <a:extLst>
                <a:ext uri="{FF2B5EF4-FFF2-40B4-BE49-F238E27FC236}">
                  <a16:creationId xmlns:a16="http://schemas.microsoft.com/office/drawing/2014/main" id="{353C5EC7-2FDC-1CD4-96E7-9A82263E9937}"/>
                </a:ext>
              </a:extLst>
            </p:cNvPr>
            <p:cNvSpPr>
              <a:spLocks/>
            </p:cNvSpPr>
            <p:nvPr/>
          </p:nvSpPr>
          <p:spPr bwMode="auto">
            <a:xfrm>
              <a:off x="7762933" y="2912688"/>
              <a:ext cx="59020" cy="92265"/>
            </a:xfrm>
            <a:custGeom>
              <a:avLst/>
              <a:gdLst>
                <a:gd name="T0" fmla="*/ 10 w 15"/>
                <a:gd name="T1" fmla="*/ 21 h 22"/>
                <a:gd name="T2" fmla="*/ 8 w 15"/>
                <a:gd name="T3" fmla="*/ 17 h 22"/>
                <a:gd name="T4" fmla="*/ 11 w 15"/>
                <a:gd name="T5" fmla="*/ 12 h 22"/>
                <a:gd name="T6" fmla="*/ 11 w 15"/>
                <a:gd name="T7" fmla="*/ 13 h 22"/>
                <a:gd name="T8" fmla="*/ 15 w 15"/>
                <a:gd name="T9" fmla="*/ 10 h 22"/>
                <a:gd name="T10" fmla="*/ 11 w 15"/>
                <a:gd name="T11" fmla="*/ 7 h 22"/>
                <a:gd name="T12" fmla="*/ 10 w 15"/>
                <a:gd name="T13" fmla="*/ 5 h 22"/>
                <a:gd name="T14" fmla="*/ 12 w 15"/>
                <a:gd name="T15" fmla="*/ 4 h 22"/>
                <a:gd name="T16" fmla="*/ 12 w 15"/>
                <a:gd name="T17" fmla="*/ 1 h 22"/>
                <a:gd name="T18" fmla="*/ 11 w 15"/>
                <a:gd name="T19" fmla="*/ 1 h 22"/>
                <a:gd name="T20" fmla="*/ 7 w 15"/>
                <a:gd name="T21" fmla="*/ 4 h 22"/>
                <a:gd name="T22" fmla="*/ 2 w 15"/>
                <a:gd name="T23" fmla="*/ 5 h 22"/>
                <a:gd name="T24" fmla="*/ 4 w 15"/>
                <a:gd name="T25" fmla="*/ 6 h 22"/>
                <a:gd name="T26" fmla="*/ 6 w 15"/>
                <a:gd name="T27" fmla="*/ 8 h 22"/>
                <a:gd name="T28" fmla="*/ 4 w 15"/>
                <a:gd name="T29" fmla="*/ 8 h 22"/>
                <a:gd name="T30" fmla="*/ 2 w 15"/>
                <a:gd name="T31" fmla="*/ 8 h 22"/>
                <a:gd name="T32" fmla="*/ 0 w 15"/>
                <a:gd name="T33" fmla="*/ 9 h 22"/>
                <a:gd name="T34" fmla="*/ 0 w 15"/>
                <a:gd name="T35" fmla="*/ 14 h 22"/>
                <a:gd name="T36" fmla="*/ 2 w 15"/>
                <a:gd name="T37" fmla="*/ 16 h 22"/>
                <a:gd name="T38" fmla="*/ 2 w 15"/>
                <a:gd name="T39" fmla="*/ 20 h 22"/>
                <a:gd name="T40" fmla="*/ 10 w 15"/>
                <a:gd name="T41" fmla="*/ 2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 h="22">
                  <a:moveTo>
                    <a:pt x="10" y="21"/>
                  </a:moveTo>
                  <a:cubicBezTo>
                    <a:pt x="10" y="20"/>
                    <a:pt x="6" y="18"/>
                    <a:pt x="8" y="17"/>
                  </a:cubicBezTo>
                  <a:cubicBezTo>
                    <a:pt x="9" y="16"/>
                    <a:pt x="9" y="13"/>
                    <a:pt x="11" y="12"/>
                  </a:cubicBezTo>
                  <a:cubicBezTo>
                    <a:pt x="11" y="12"/>
                    <a:pt x="11" y="13"/>
                    <a:pt x="11" y="13"/>
                  </a:cubicBezTo>
                  <a:cubicBezTo>
                    <a:pt x="12" y="13"/>
                    <a:pt x="15" y="11"/>
                    <a:pt x="15" y="10"/>
                  </a:cubicBezTo>
                  <a:cubicBezTo>
                    <a:pt x="15" y="9"/>
                    <a:pt x="11" y="9"/>
                    <a:pt x="11" y="7"/>
                  </a:cubicBezTo>
                  <a:cubicBezTo>
                    <a:pt x="11" y="6"/>
                    <a:pt x="10" y="6"/>
                    <a:pt x="10" y="5"/>
                  </a:cubicBezTo>
                  <a:cubicBezTo>
                    <a:pt x="10" y="4"/>
                    <a:pt x="12" y="5"/>
                    <a:pt x="12" y="4"/>
                  </a:cubicBezTo>
                  <a:cubicBezTo>
                    <a:pt x="12" y="3"/>
                    <a:pt x="12" y="2"/>
                    <a:pt x="12" y="1"/>
                  </a:cubicBezTo>
                  <a:cubicBezTo>
                    <a:pt x="12" y="0"/>
                    <a:pt x="12" y="1"/>
                    <a:pt x="11" y="1"/>
                  </a:cubicBezTo>
                  <a:cubicBezTo>
                    <a:pt x="8" y="1"/>
                    <a:pt x="9" y="2"/>
                    <a:pt x="7" y="4"/>
                  </a:cubicBezTo>
                  <a:cubicBezTo>
                    <a:pt x="6" y="5"/>
                    <a:pt x="3" y="3"/>
                    <a:pt x="2" y="5"/>
                  </a:cubicBezTo>
                  <a:cubicBezTo>
                    <a:pt x="0" y="7"/>
                    <a:pt x="3" y="7"/>
                    <a:pt x="4" y="6"/>
                  </a:cubicBezTo>
                  <a:cubicBezTo>
                    <a:pt x="5" y="5"/>
                    <a:pt x="7" y="6"/>
                    <a:pt x="6" y="8"/>
                  </a:cubicBezTo>
                  <a:cubicBezTo>
                    <a:pt x="6" y="7"/>
                    <a:pt x="4" y="6"/>
                    <a:pt x="4" y="8"/>
                  </a:cubicBezTo>
                  <a:cubicBezTo>
                    <a:pt x="3" y="8"/>
                    <a:pt x="2" y="9"/>
                    <a:pt x="2" y="8"/>
                  </a:cubicBezTo>
                  <a:cubicBezTo>
                    <a:pt x="2" y="9"/>
                    <a:pt x="0" y="7"/>
                    <a:pt x="0" y="9"/>
                  </a:cubicBezTo>
                  <a:cubicBezTo>
                    <a:pt x="0" y="11"/>
                    <a:pt x="0" y="12"/>
                    <a:pt x="0" y="14"/>
                  </a:cubicBezTo>
                  <a:cubicBezTo>
                    <a:pt x="1" y="15"/>
                    <a:pt x="2" y="15"/>
                    <a:pt x="2" y="16"/>
                  </a:cubicBezTo>
                  <a:cubicBezTo>
                    <a:pt x="3" y="18"/>
                    <a:pt x="1" y="19"/>
                    <a:pt x="2" y="20"/>
                  </a:cubicBezTo>
                  <a:cubicBezTo>
                    <a:pt x="4" y="22"/>
                    <a:pt x="8" y="21"/>
                    <a:pt x="10" y="21"/>
                  </a:cubicBezTo>
                  <a:close/>
                </a:path>
              </a:pathLst>
            </a:custGeom>
            <a:solidFill>
              <a:schemeClr val="bg2"/>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537" name="Freeform 655">
              <a:extLst>
                <a:ext uri="{FF2B5EF4-FFF2-40B4-BE49-F238E27FC236}">
                  <a16:creationId xmlns:a16="http://schemas.microsoft.com/office/drawing/2014/main" id="{C4D5A666-F7EC-B33A-0C73-23C7C397C83D}"/>
                </a:ext>
              </a:extLst>
            </p:cNvPr>
            <p:cNvSpPr>
              <a:spLocks/>
            </p:cNvSpPr>
            <p:nvPr/>
          </p:nvSpPr>
          <p:spPr bwMode="auto">
            <a:xfrm>
              <a:off x="7720009" y="2996439"/>
              <a:ext cx="175720" cy="215760"/>
            </a:xfrm>
            <a:custGeom>
              <a:avLst/>
              <a:gdLst>
                <a:gd name="T0" fmla="*/ 44 w 45"/>
                <a:gd name="T1" fmla="*/ 24 h 52"/>
                <a:gd name="T2" fmla="*/ 43 w 45"/>
                <a:gd name="T3" fmla="*/ 18 h 52"/>
                <a:gd name="T4" fmla="*/ 42 w 45"/>
                <a:gd name="T5" fmla="*/ 12 h 52"/>
                <a:gd name="T6" fmla="*/ 41 w 45"/>
                <a:gd name="T7" fmla="*/ 7 h 52"/>
                <a:gd name="T8" fmla="*/ 38 w 45"/>
                <a:gd name="T9" fmla="*/ 4 h 52"/>
                <a:gd name="T10" fmla="*/ 38 w 45"/>
                <a:gd name="T11" fmla="*/ 2 h 52"/>
                <a:gd name="T12" fmla="*/ 37 w 45"/>
                <a:gd name="T13" fmla="*/ 5 h 52"/>
                <a:gd name="T14" fmla="*/ 33 w 45"/>
                <a:gd name="T15" fmla="*/ 4 h 52"/>
                <a:gd name="T16" fmla="*/ 25 w 45"/>
                <a:gd name="T17" fmla="*/ 7 h 52"/>
                <a:gd name="T18" fmla="*/ 26 w 45"/>
                <a:gd name="T19" fmla="*/ 4 h 52"/>
                <a:gd name="T20" fmla="*/ 21 w 45"/>
                <a:gd name="T21" fmla="*/ 4 h 52"/>
                <a:gd name="T22" fmla="*/ 20 w 45"/>
                <a:gd name="T23" fmla="*/ 1 h 52"/>
                <a:gd name="T24" fmla="*/ 13 w 45"/>
                <a:gd name="T25" fmla="*/ 0 h 52"/>
                <a:gd name="T26" fmla="*/ 15 w 45"/>
                <a:gd name="T27" fmla="*/ 3 h 52"/>
                <a:gd name="T28" fmla="*/ 15 w 45"/>
                <a:gd name="T29" fmla="*/ 6 h 52"/>
                <a:gd name="T30" fmla="*/ 17 w 45"/>
                <a:gd name="T31" fmla="*/ 7 h 52"/>
                <a:gd name="T32" fmla="*/ 20 w 45"/>
                <a:gd name="T33" fmla="*/ 9 h 52"/>
                <a:gd name="T34" fmla="*/ 15 w 45"/>
                <a:gd name="T35" fmla="*/ 8 h 52"/>
                <a:gd name="T36" fmla="*/ 14 w 45"/>
                <a:gd name="T37" fmla="*/ 8 h 52"/>
                <a:gd name="T38" fmla="*/ 13 w 45"/>
                <a:gd name="T39" fmla="*/ 10 h 52"/>
                <a:gd name="T40" fmla="*/ 6 w 45"/>
                <a:gd name="T41" fmla="*/ 10 h 52"/>
                <a:gd name="T42" fmla="*/ 6 w 45"/>
                <a:gd name="T43" fmla="*/ 15 h 52"/>
                <a:gd name="T44" fmla="*/ 6 w 45"/>
                <a:gd name="T45" fmla="*/ 17 h 52"/>
                <a:gd name="T46" fmla="*/ 1 w 45"/>
                <a:gd name="T47" fmla="*/ 22 h 52"/>
                <a:gd name="T48" fmla="*/ 2 w 45"/>
                <a:gd name="T49" fmla="*/ 26 h 52"/>
                <a:gd name="T50" fmla="*/ 2 w 45"/>
                <a:gd name="T51" fmla="*/ 30 h 52"/>
                <a:gd name="T52" fmla="*/ 1 w 45"/>
                <a:gd name="T53" fmla="*/ 33 h 52"/>
                <a:gd name="T54" fmla="*/ 3 w 45"/>
                <a:gd name="T55" fmla="*/ 37 h 52"/>
                <a:gd name="T56" fmla="*/ 11 w 45"/>
                <a:gd name="T57" fmla="*/ 40 h 52"/>
                <a:gd name="T58" fmla="*/ 9 w 45"/>
                <a:gd name="T59" fmla="*/ 49 h 52"/>
                <a:gd name="T60" fmla="*/ 19 w 45"/>
                <a:gd name="T61" fmla="*/ 49 h 52"/>
                <a:gd name="T62" fmla="*/ 23 w 45"/>
                <a:gd name="T63" fmla="*/ 51 h 52"/>
                <a:gd name="T64" fmla="*/ 26 w 45"/>
                <a:gd name="T65" fmla="*/ 50 h 52"/>
                <a:gd name="T66" fmla="*/ 33 w 45"/>
                <a:gd name="T67" fmla="*/ 49 h 52"/>
                <a:gd name="T68" fmla="*/ 36 w 45"/>
                <a:gd name="T69" fmla="*/ 49 h 52"/>
                <a:gd name="T70" fmla="*/ 36 w 45"/>
                <a:gd name="T71" fmla="*/ 45 h 52"/>
                <a:gd name="T72" fmla="*/ 40 w 45"/>
                <a:gd name="T73" fmla="*/ 43 h 52"/>
                <a:gd name="T74" fmla="*/ 35 w 45"/>
                <a:gd name="T75" fmla="*/ 37 h 52"/>
                <a:gd name="T76" fmla="*/ 32 w 45"/>
                <a:gd name="T77" fmla="*/ 31 h 52"/>
                <a:gd name="T78" fmla="*/ 41 w 45"/>
                <a:gd name="T79" fmla="*/ 26 h 52"/>
                <a:gd name="T80" fmla="*/ 44 w 45"/>
                <a:gd name="T81" fmla="*/ 28 h 52"/>
                <a:gd name="T82" fmla="*/ 44 w 45"/>
                <a:gd name="T83" fmla="*/ 24 h 52"/>
                <a:gd name="T84" fmla="*/ 44 w 45"/>
                <a:gd name="T85" fmla="*/ 2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5" h="52">
                  <a:moveTo>
                    <a:pt x="44" y="24"/>
                  </a:moveTo>
                  <a:cubicBezTo>
                    <a:pt x="43" y="22"/>
                    <a:pt x="43" y="20"/>
                    <a:pt x="43" y="18"/>
                  </a:cubicBezTo>
                  <a:cubicBezTo>
                    <a:pt x="42" y="16"/>
                    <a:pt x="41" y="15"/>
                    <a:pt x="42" y="12"/>
                  </a:cubicBezTo>
                  <a:cubicBezTo>
                    <a:pt x="43" y="10"/>
                    <a:pt x="42" y="8"/>
                    <a:pt x="41" y="7"/>
                  </a:cubicBezTo>
                  <a:cubicBezTo>
                    <a:pt x="40" y="6"/>
                    <a:pt x="38" y="5"/>
                    <a:pt x="38" y="4"/>
                  </a:cubicBezTo>
                  <a:cubicBezTo>
                    <a:pt x="38" y="4"/>
                    <a:pt x="39" y="3"/>
                    <a:pt x="38" y="2"/>
                  </a:cubicBezTo>
                  <a:cubicBezTo>
                    <a:pt x="37" y="2"/>
                    <a:pt x="37" y="5"/>
                    <a:pt x="37" y="5"/>
                  </a:cubicBezTo>
                  <a:cubicBezTo>
                    <a:pt x="35" y="5"/>
                    <a:pt x="35" y="4"/>
                    <a:pt x="33" y="4"/>
                  </a:cubicBezTo>
                  <a:cubicBezTo>
                    <a:pt x="31" y="5"/>
                    <a:pt x="28" y="7"/>
                    <a:pt x="25" y="7"/>
                  </a:cubicBezTo>
                  <a:cubicBezTo>
                    <a:pt x="24" y="6"/>
                    <a:pt x="26" y="5"/>
                    <a:pt x="26" y="4"/>
                  </a:cubicBezTo>
                  <a:cubicBezTo>
                    <a:pt x="24" y="4"/>
                    <a:pt x="23" y="5"/>
                    <a:pt x="21" y="4"/>
                  </a:cubicBezTo>
                  <a:cubicBezTo>
                    <a:pt x="20" y="3"/>
                    <a:pt x="23" y="1"/>
                    <a:pt x="20" y="1"/>
                  </a:cubicBezTo>
                  <a:cubicBezTo>
                    <a:pt x="18" y="1"/>
                    <a:pt x="16" y="1"/>
                    <a:pt x="13" y="0"/>
                  </a:cubicBezTo>
                  <a:cubicBezTo>
                    <a:pt x="14" y="1"/>
                    <a:pt x="15" y="1"/>
                    <a:pt x="15" y="3"/>
                  </a:cubicBezTo>
                  <a:cubicBezTo>
                    <a:pt x="14" y="4"/>
                    <a:pt x="14" y="4"/>
                    <a:pt x="15" y="6"/>
                  </a:cubicBezTo>
                  <a:cubicBezTo>
                    <a:pt x="15" y="8"/>
                    <a:pt x="15" y="7"/>
                    <a:pt x="17" y="7"/>
                  </a:cubicBezTo>
                  <a:cubicBezTo>
                    <a:pt x="18" y="7"/>
                    <a:pt x="19" y="8"/>
                    <a:pt x="20" y="9"/>
                  </a:cubicBezTo>
                  <a:cubicBezTo>
                    <a:pt x="19" y="8"/>
                    <a:pt x="16" y="8"/>
                    <a:pt x="15" y="8"/>
                  </a:cubicBezTo>
                  <a:cubicBezTo>
                    <a:pt x="15" y="8"/>
                    <a:pt x="14" y="8"/>
                    <a:pt x="14" y="8"/>
                  </a:cubicBezTo>
                  <a:cubicBezTo>
                    <a:pt x="13" y="9"/>
                    <a:pt x="14" y="10"/>
                    <a:pt x="13" y="10"/>
                  </a:cubicBezTo>
                  <a:cubicBezTo>
                    <a:pt x="11" y="11"/>
                    <a:pt x="7" y="6"/>
                    <a:pt x="6" y="10"/>
                  </a:cubicBezTo>
                  <a:cubicBezTo>
                    <a:pt x="7" y="12"/>
                    <a:pt x="8" y="14"/>
                    <a:pt x="6" y="15"/>
                  </a:cubicBezTo>
                  <a:cubicBezTo>
                    <a:pt x="5" y="17"/>
                    <a:pt x="5" y="15"/>
                    <a:pt x="6" y="17"/>
                  </a:cubicBezTo>
                  <a:cubicBezTo>
                    <a:pt x="6" y="22"/>
                    <a:pt x="0" y="20"/>
                    <a:pt x="1" y="22"/>
                  </a:cubicBezTo>
                  <a:cubicBezTo>
                    <a:pt x="1" y="23"/>
                    <a:pt x="2" y="24"/>
                    <a:pt x="2" y="26"/>
                  </a:cubicBezTo>
                  <a:cubicBezTo>
                    <a:pt x="2" y="28"/>
                    <a:pt x="1" y="28"/>
                    <a:pt x="2" y="30"/>
                  </a:cubicBezTo>
                  <a:cubicBezTo>
                    <a:pt x="3" y="31"/>
                    <a:pt x="0" y="33"/>
                    <a:pt x="1" y="33"/>
                  </a:cubicBezTo>
                  <a:cubicBezTo>
                    <a:pt x="3" y="34"/>
                    <a:pt x="2" y="36"/>
                    <a:pt x="3" y="37"/>
                  </a:cubicBezTo>
                  <a:cubicBezTo>
                    <a:pt x="4" y="40"/>
                    <a:pt x="8" y="39"/>
                    <a:pt x="11" y="40"/>
                  </a:cubicBezTo>
                  <a:cubicBezTo>
                    <a:pt x="11" y="40"/>
                    <a:pt x="9" y="48"/>
                    <a:pt x="9" y="49"/>
                  </a:cubicBezTo>
                  <a:cubicBezTo>
                    <a:pt x="13" y="49"/>
                    <a:pt x="15" y="48"/>
                    <a:pt x="19" y="49"/>
                  </a:cubicBezTo>
                  <a:cubicBezTo>
                    <a:pt x="19" y="49"/>
                    <a:pt x="23" y="52"/>
                    <a:pt x="23" y="51"/>
                  </a:cubicBezTo>
                  <a:cubicBezTo>
                    <a:pt x="24" y="49"/>
                    <a:pt x="25" y="49"/>
                    <a:pt x="26" y="50"/>
                  </a:cubicBezTo>
                  <a:cubicBezTo>
                    <a:pt x="27" y="51"/>
                    <a:pt x="32" y="48"/>
                    <a:pt x="33" y="49"/>
                  </a:cubicBezTo>
                  <a:cubicBezTo>
                    <a:pt x="33" y="49"/>
                    <a:pt x="37" y="50"/>
                    <a:pt x="36" y="49"/>
                  </a:cubicBezTo>
                  <a:cubicBezTo>
                    <a:pt x="35" y="46"/>
                    <a:pt x="34" y="46"/>
                    <a:pt x="36" y="45"/>
                  </a:cubicBezTo>
                  <a:cubicBezTo>
                    <a:pt x="38" y="43"/>
                    <a:pt x="38" y="43"/>
                    <a:pt x="40" y="43"/>
                  </a:cubicBezTo>
                  <a:cubicBezTo>
                    <a:pt x="41" y="42"/>
                    <a:pt x="36" y="38"/>
                    <a:pt x="35" y="37"/>
                  </a:cubicBezTo>
                  <a:cubicBezTo>
                    <a:pt x="34" y="37"/>
                    <a:pt x="31" y="32"/>
                    <a:pt x="32" y="31"/>
                  </a:cubicBezTo>
                  <a:cubicBezTo>
                    <a:pt x="36" y="30"/>
                    <a:pt x="38" y="29"/>
                    <a:pt x="41" y="26"/>
                  </a:cubicBezTo>
                  <a:cubicBezTo>
                    <a:pt x="42" y="25"/>
                    <a:pt x="43" y="29"/>
                    <a:pt x="44" y="28"/>
                  </a:cubicBezTo>
                  <a:cubicBezTo>
                    <a:pt x="45" y="27"/>
                    <a:pt x="45" y="25"/>
                    <a:pt x="44" y="24"/>
                  </a:cubicBezTo>
                  <a:cubicBezTo>
                    <a:pt x="44" y="23"/>
                    <a:pt x="44" y="24"/>
                    <a:pt x="44" y="24"/>
                  </a:cubicBezTo>
                  <a:close/>
                </a:path>
              </a:pathLst>
            </a:custGeom>
            <a:solidFill>
              <a:schemeClr val="bg2"/>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538" name="Freeform 656">
              <a:extLst>
                <a:ext uri="{FF2B5EF4-FFF2-40B4-BE49-F238E27FC236}">
                  <a16:creationId xmlns:a16="http://schemas.microsoft.com/office/drawing/2014/main" id="{F6F0D5C0-89CF-335B-3A07-6BE0B36E7020}"/>
                </a:ext>
              </a:extLst>
            </p:cNvPr>
            <p:cNvSpPr>
              <a:spLocks/>
            </p:cNvSpPr>
            <p:nvPr/>
          </p:nvSpPr>
          <p:spPr bwMode="auto">
            <a:xfrm>
              <a:off x="8029867" y="3063153"/>
              <a:ext cx="350099" cy="220019"/>
            </a:xfrm>
            <a:custGeom>
              <a:avLst/>
              <a:gdLst>
                <a:gd name="T0" fmla="*/ 0 w 89"/>
                <a:gd name="T1" fmla="*/ 27 h 53"/>
                <a:gd name="T2" fmla="*/ 9 w 89"/>
                <a:gd name="T3" fmla="*/ 30 h 53"/>
                <a:gd name="T4" fmla="*/ 16 w 89"/>
                <a:gd name="T5" fmla="*/ 31 h 53"/>
                <a:gd name="T6" fmla="*/ 22 w 89"/>
                <a:gd name="T7" fmla="*/ 28 h 53"/>
                <a:gd name="T8" fmla="*/ 33 w 89"/>
                <a:gd name="T9" fmla="*/ 30 h 53"/>
                <a:gd name="T10" fmla="*/ 40 w 89"/>
                <a:gd name="T11" fmla="*/ 41 h 53"/>
                <a:gd name="T12" fmla="*/ 44 w 89"/>
                <a:gd name="T13" fmla="*/ 38 h 53"/>
                <a:gd name="T14" fmla="*/ 47 w 89"/>
                <a:gd name="T15" fmla="*/ 41 h 53"/>
                <a:gd name="T16" fmla="*/ 57 w 89"/>
                <a:gd name="T17" fmla="*/ 42 h 53"/>
                <a:gd name="T18" fmla="*/ 51 w 89"/>
                <a:gd name="T19" fmla="*/ 46 h 53"/>
                <a:gd name="T20" fmla="*/ 55 w 89"/>
                <a:gd name="T21" fmla="*/ 49 h 53"/>
                <a:gd name="T22" fmla="*/ 59 w 89"/>
                <a:gd name="T23" fmla="*/ 51 h 53"/>
                <a:gd name="T24" fmla="*/ 67 w 89"/>
                <a:gd name="T25" fmla="*/ 48 h 53"/>
                <a:gd name="T26" fmla="*/ 72 w 89"/>
                <a:gd name="T27" fmla="*/ 46 h 53"/>
                <a:gd name="T28" fmla="*/ 68 w 89"/>
                <a:gd name="T29" fmla="*/ 46 h 53"/>
                <a:gd name="T30" fmla="*/ 63 w 89"/>
                <a:gd name="T31" fmla="*/ 44 h 53"/>
                <a:gd name="T32" fmla="*/ 72 w 89"/>
                <a:gd name="T33" fmla="*/ 38 h 53"/>
                <a:gd name="T34" fmla="*/ 78 w 89"/>
                <a:gd name="T35" fmla="*/ 35 h 53"/>
                <a:gd name="T36" fmla="*/ 84 w 89"/>
                <a:gd name="T37" fmla="*/ 31 h 53"/>
                <a:gd name="T38" fmla="*/ 87 w 89"/>
                <a:gd name="T39" fmla="*/ 28 h 53"/>
                <a:gd name="T40" fmla="*/ 86 w 89"/>
                <a:gd name="T41" fmla="*/ 26 h 53"/>
                <a:gd name="T42" fmla="*/ 88 w 89"/>
                <a:gd name="T43" fmla="*/ 25 h 53"/>
                <a:gd name="T44" fmla="*/ 86 w 89"/>
                <a:gd name="T45" fmla="*/ 24 h 53"/>
                <a:gd name="T46" fmla="*/ 88 w 89"/>
                <a:gd name="T47" fmla="*/ 21 h 53"/>
                <a:gd name="T48" fmla="*/ 85 w 89"/>
                <a:gd name="T49" fmla="*/ 19 h 53"/>
                <a:gd name="T50" fmla="*/ 82 w 89"/>
                <a:gd name="T51" fmla="*/ 18 h 53"/>
                <a:gd name="T52" fmla="*/ 78 w 89"/>
                <a:gd name="T53" fmla="*/ 18 h 53"/>
                <a:gd name="T54" fmla="*/ 75 w 89"/>
                <a:gd name="T55" fmla="*/ 15 h 53"/>
                <a:gd name="T56" fmla="*/ 72 w 89"/>
                <a:gd name="T57" fmla="*/ 17 h 53"/>
                <a:gd name="T58" fmla="*/ 69 w 89"/>
                <a:gd name="T59" fmla="*/ 14 h 53"/>
                <a:gd name="T60" fmla="*/ 65 w 89"/>
                <a:gd name="T61" fmla="*/ 14 h 53"/>
                <a:gd name="T62" fmla="*/ 64 w 89"/>
                <a:gd name="T63" fmla="*/ 10 h 53"/>
                <a:gd name="T64" fmla="*/ 60 w 89"/>
                <a:gd name="T65" fmla="*/ 9 h 53"/>
                <a:gd name="T66" fmla="*/ 60 w 89"/>
                <a:gd name="T67" fmla="*/ 5 h 53"/>
                <a:gd name="T68" fmla="*/ 58 w 89"/>
                <a:gd name="T69" fmla="*/ 2 h 53"/>
                <a:gd name="T70" fmla="*/ 53 w 89"/>
                <a:gd name="T71" fmla="*/ 1 h 53"/>
                <a:gd name="T72" fmla="*/ 47 w 89"/>
                <a:gd name="T73" fmla="*/ 2 h 53"/>
                <a:gd name="T74" fmla="*/ 43 w 89"/>
                <a:gd name="T75" fmla="*/ 3 h 53"/>
                <a:gd name="T76" fmla="*/ 41 w 89"/>
                <a:gd name="T77" fmla="*/ 9 h 53"/>
                <a:gd name="T78" fmla="*/ 38 w 89"/>
                <a:gd name="T79" fmla="*/ 7 h 53"/>
                <a:gd name="T80" fmla="*/ 36 w 89"/>
                <a:gd name="T81" fmla="*/ 8 h 53"/>
                <a:gd name="T82" fmla="*/ 34 w 89"/>
                <a:gd name="T83" fmla="*/ 6 h 53"/>
                <a:gd name="T84" fmla="*/ 31 w 89"/>
                <a:gd name="T85" fmla="*/ 7 h 53"/>
                <a:gd name="T86" fmla="*/ 29 w 89"/>
                <a:gd name="T87" fmla="*/ 6 h 53"/>
                <a:gd name="T88" fmla="*/ 28 w 89"/>
                <a:gd name="T89" fmla="*/ 8 h 53"/>
                <a:gd name="T90" fmla="*/ 21 w 89"/>
                <a:gd name="T91" fmla="*/ 5 h 53"/>
                <a:gd name="T92" fmla="*/ 12 w 89"/>
                <a:gd name="T93" fmla="*/ 4 h 53"/>
                <a:gd name="T94" fmla="*/ 6 w 89"/>
                <a:gd name="T95" fmla="*/ 6 h 53"/>
                <a:gd name="T96" fmla="*/ 9 w 89"/>
                <a:gd name="T97" fmla="*/ 11 h 53"/>
                <a:gd name="T98" fmla="*/ 10 w 89"/>
                <a:gd name="T99" fmla="*/ 14 h 53"/>
                <a:gd name="T100" fmla="*/ 5 w 89"/>
                <a:gd name="T101" fmla="*/ 16 h 53"/>
                <a:gd name="T102" fmla="*/ 2 w 89"/>
                <a:gd name="T103" fmla="*/ 23 h 53"/>
                <a:gd name="T104" fmla="*/ 0 w 89"/>
                <a:gd name="T105" fmla="*/ 2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9" h="53">
                  <a:moveTo>
                    <a:pt x="0" y="27"/>
                  </a:moveTo>
                  <a:cubicBezTo>
                    <a:pt x="0" y="30"/>
                    <a:pt x="7" y="30"/>
                    <a:pt x="9" y="30"/>
                  </a:cubicBezTo>
                  <a:cubicBezTo>
                    <a:pt x="11" y="30"/>
                    <a:pt x="13" y="32"/>
                    <a:pt x="16" y="31"/>
                  </a:cubicBezTo>
                  <a:cubicBezTo>
                    <a:pt x="17" y="29"/>
                    <a:pt x="20" y="28"/>
                    <a:pt x="22" y="28"/>
                  </a:cubicBezTo>
                  <a:cubicBezTo>
                    <a:pt x="25" y="26"/>
                    <a:pt x="31" y="28"/>
                    <a:pt x="33" y="30"/>
                  </a:cubicBezTo>
                  <a:cubicBezTo>
                    <a:pt x="36" y="34"/>
                    <a:pt x="37" y="38"/>
                    <a:pt x="40" y="41"/>
                  </a:cubicBezTo>
                  <a:cubicBezTo>
                    <a:pt x="42" y="40"/>
                    <a:pt x="42" y="39"/>
                    <a:pt x="44" y="38"/>
                  </a:cubicBezTo>
                  <a:cubicBezTo>
                    <a:pt x="46" y="38"/>
                    <a:pt x="46" y="40"/>
                    <a:pt x="47" y="41"/>
                  </a:cubicBezTo>
                  <a:cubicBezTo>
                    <a:pt x="48" y="42"/>
                    <a:pt x="57" y="43"/>
                    <a:pt x="57" y="42"/>
                  </a:cubicBezTo>
                  <a:cubicBezTo>
                    <a:pt x="57" y="43"/>
                    <a:pt x="51" y="45"/>
                    <a:pt x="51" y="46"/>
                  </a:cubicBezTo>
                  <a:cubicBezTo>
                    <a:pt x="52" y="47"/>
                    <a:pt x="56" y="46"/>
                    <a:pt x="55" y="49"/>
                  </a:cubicBezTo>
                  <a:cubicBezTo>
                    <a:pt x="54" y="51"/>
                    <a:pt x="57" y="53"/>
                    <a:pt x="59" y="51"/>
                  </a:cubicBezTo>
                  <a:cubicBezTo>
                    <a:pt x="61" y="50"/>
                    <a:pt x="64" y="48"/>
                    <a:pt x="67" y="48"/>
                  </a:cubicBezTo>
                  <a:cubicBezTo>
                    <a:pt x="70" y="48"/>
                    <a:pt x="71" y="48"/>
                    <a:pt x="72" y="46"/>
                  </a:cubicBezTo>
                  <a:cubicBezTo>
                    <a:pt x="72" y="46"/>
                    <a:pt x="69" y="46"/>
                    <a:pt x="68" y="46"/>
                  </a:cubicBezTo>
                  <a:cubicBezTo>
                    <a:pt x="66" y="46"/>
                    <a:pt x="64" y="47"/>
                    <a:pt x="63" y="44"/>
                  </a:cubicBezTo>
                  <a:cubicBezTo>
                    <a:pt x="60" y="40"/>
                    <a:pt x="70" y="38"/>
                    <a:pt x="72" y="38"/>
                  </a:cubicBezTo>
                  <a:cubicBezTo>
                    <a:pt x="74" y="37"/>
                    <a:pt x="76" y="36"/>
                    <a:pt x="78" y="35"/>
                  </a:cubicBezTo>
                  <a:cubicBezTo>
                    <a:pt x="79" y="33"/>
                    <a:pt x="81" y="31"/>
                    <a:pt x="84" y="31"/>
                  </a:cubicBezTo>
                  <a:cubicBezTo>
                    <a:pt x="85" y="31"/>
                    <a:pt x="87" y="31"/>
                    <a:pt x="87" y="28"/>
                  </a:cubicBezTo>
                  <a:cubicBezTo>
                    <a:pt x="87" y="27"/>
                    <a:pt x="86" y="27"/>
                    <a:pt x="86" y="26"/>
                  </a:cubicBezTo>
                  <a:cubicBezTo>
                    <a:pt x="86" y="25"/>
                    <a:pt x="88" y="25"/>
                    <a:pt x="88" y="25"/>
                  </a:cubicBezTo>
                  <a:cubicBezTo>
                    <a:pt x="88" y="25"/>
                    <a:pt x="86" y="24"/>
                    <a:pt x="86" y="24"/>
                  </a:cubicBezTo>
                  <a:cubicBezTo>
                    <a:pt x="86" y="23"/>
                    <a:pt x="89" y="23"/>
                    <a:pt x="88" y="21"/>
                  </a:cubicBezTo>
                  <a:cubicBezTo>
                    <a:pt x="88" y="21"/>
                    <a:pt x="86" y="20"/>
                    <a:pt x="85" y="19"/>
                  </a:cubicBezTo>
                  <a:cubicBezTo>
                    <a:pt x="84" y="18"/>
                    <a:pt x="83" y="20"/>
                    <a:pt x="82" y="18"/>
                  </a:cubicBezTo>
                  <a:cubicBezTo>
                    <a:pt x="81" y="17"/>
                    <a:pt x="80" y="17"/>
                    <a:pt x="78" y="18"/>
                  </a:cubicBezTo>
                  <a:cubicBezTo>
                    <a:pt x="77" y="18"/>
                    <a:pt x="76" y="15"/>
                    <a:pt x="75" y="15"/>
                  </a:cubicBezTo>
                  <a:cubicBezTo>
                    <a:pt x="74" y="14"/>
                    <a:pt x="73" y="16"/>
                    <a:pt x="72" y="17"/>
                  </a:cubicBezTo>
                  <a:cubicBezTo>
                    <a:pt x="71" y="17"/>
                    <a:pt x="70" y="14"/>
                    <a:pt x="69" y="14"/>
                  </a:cubicBezTo>
                  <a:cubicBezTo>
                    <a:pt x="68" y="14"/>
                    <a:pt x="65" y="15"/>
                    <a:pt x="65" y="14"/>
                  </a:cubicBezTo>
                  <a:cubicBezTo>
                    <a:pt x="65" y="13"/>
                    <a:pt x="65" y="11"/>
                    <a:pt x="64" y="10"/>
                  </a:cubicBezTo>
                  <a:cubicBezTo>
                    <a:pt x="63" y="9"/>
                    <a:pt x="61" y="10"/>
                    <a:pt x="60" y="9"/>
                  </a:cubicBezTo>
                  <a:cubicBezTo>
                    <a:pt x="59" y="8"/>
                    <a:pt x="58" y="6"/>
                    <a:pt x="60" y="5"/>
                  </a:cubicBezTo>
                  <a:cubicBezTo>
                    <a:pt x="61" y="5"/>
                    <a:pt x="59" y="2"/>
                    <a:pt x="58" y="2"/>
                  </a:cubicBezTo>
                  <a:cubicBezTo>
                    <a:pt x="57" y="1"/>
                    <a:pt x="54" y="2"/>
                    <a:pt x="53" y="1"/>
                  </a:cubicBezTo>
                  <a:cubicBezTo>
                    <a:pt x="50" y="0"/>
                    <a:pt x="50" y="6"/>
                    <a:pt x="47" y="2"/>
                  </a:cubicBezTo>
                  <a:cubicBezTo>
                    <a:pt x="46" y="2"/>
                    <a:pt x="44" y="3"/>
                    <a:pt x="43" y="3"/>
                  </a:cubicBezTo>
                  <a:cubicBezTo>
                    <a:pt x="41" y="4"/>
                    <a:pt x="42" y="9"/>
                    <a:pt x="41" y="9"/>
                  </a:cubicBezTo>
                  <a:cubicBezTo>
                    <a:pt x="40" y="9"/>
                    <a:pt x="39" y="7"/>
                    <a:pt x="38" y="7"/>
                  </a:cubicBezTo>
                  <a:cubicBezTo>
                    <a:pt x="38" y="7"/>
                    <a:pt x="37" y="8"/>
                    <a:pt x="36" y="8"/>
                  </a:cubicBezTo>
                  <a:cubicBezTo>
                    <a:pt x="35" y="8"/>
                    <a:pt x="34" y="7"/>
                    <a:pt x="34" y="6"/>
                  </a:cubicBezTo>
                  <a:cubicBezTo>
                    <a:pt x="34" y="5"/>
                    <a:pt x="32" y="7"/>
                    <a:pt x="31" y="7"/>
                  </a:cubicBezTo>
                  <a:cubicBezTo>
                    <a:pt x="30" y="7"/>
                    <a:pt x="30" y="6"/>
                    <a:pt x="29" y="6"/>
                  </a:cubicBezTo>
                  <a:cubicBezTo>
                    <a:pt x="28" y="6"/>
                    <a:pt x="28" y="7"/>
                    <a:pt x="28" y="8"/>
                  </a:cubicBezTo>
                  <a:cubicBezTo>
                    <a:pt x="28" y="8"/>
                    <a:pt x="21" y="5"/>
                    <a:pt x="21" y="5"/>
                  </a:cubicBezTo>
                  <a:cubicBezTo>
                    <a:pt x="18" y="4"/>
                    <a:pt x="15" y="4"/>
                    <a:pt x="12" y="4"/>
                  </a:cubicBezTo>
                  <a:cubicBezTo>
                    <a:pt x="10" y="4"/>
                    <a:pt x="9" y="6"/>
                    <a:pt x="6" y="6"/>
                  </a:cubicBezTo>
                  <a:cubicBezTo>
                    <a:pt x="6" y="9"/>
                    <a:pt x="9" y="9"/>
                    <a:pt x="9" y="11"/>
                  </a:cubicBezTo>
                  <a:cubicBezTo>
                    <a:pt x="9" y="12"/>
                    <a:pt x="10" y="13"/>
                    <a:pt x="10" y="14"/>
                  </a:cubicBezTo>
                  <a:cubicBezTo>
                    <a:pt x="9" y="15"/>
                    <a:pt x="6" y="15"/>
                    <a:pt x="5" y="16"/>
                  </a:cubicBezTo>
                  <a:cubicBezTo>
                    <a:pt x="2" y="18"/>
                    <a:pt x="3" y="20"/>
                    <a:pt x="2" y="23"/>
                  </a:cubicBezTo>
                  <a:cubicBezTo>
                    <a:pt x="2" y="25"/>
                    <a:pt x="1" y="26"/>
                    <a:pt x="0" y="27"/>
                  </a:cubicBezTo>
                  <a:close/>
                </a:path>
              </a:pathLst>
            </a:custGeom>
            <a:solidFill>
              <a:schemeClr val="bg2"/>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539" name="Freeform 657">
              <a:extLst>
                <a:ext uri="{FF2B5EF4-FFF2-40B4-BE49-F238E27FC236}">
                  <a16:creationId xmlns:a16="http://schemas.microsoft.com/office/drawing/2014/main" id="{3569615C-F062-819E-24B4-F58CF994E1A4}"/>
                </a:ext>
              </a:extLst>
            </p:cNvPr>
            <p:cNvSpPr>
              <a:spLocks/>
            </p:cNvSpPr>
            <p:nvPr/>
          </p:nvSpPr>
          <p:spPr bwMode="auto">
            <a:xfrm>
              <a:off x="7919874" y="3145482"/>
              <a:ext cx="118041" cy="51101"/>
            </a:xfrm>
            <a:custGeom>
              <a:avLst/>
              <a:gdLst>
                <a:gd name="T0" fmla="*/ 30 w 30"/>
                <a:gd name="T1" fmla="*/ 4 h 12"/>
                <a:gd name="T2" fmla="*/ 22 w 30"/>
                <a:gd name="T3" fmla="*/ 0 h 12"/>
                <a:gd name="T4" fmla="*/ 17 w 30"/>
                <a:gd name="T5" fmla="*/ 0 h 12"/>
                <a:gd name="T6" fmla="*/ 14 w 30"/>
                <a:gd name="T7" fmla="*/ 1 h 12"/>
                <a:gd name="T8" fmla="*/ 11 w 30"/>
                <a:gd name="T9" fmla="*/ 0 h 12"/>
                <a:gd name="T10" fmla="*/ 8 w 30"/>
                <a:gd name="T11" fmla="*/ 3 h 12"/>
                <a:gd name="T12" fmla="*/ 3 w 30"/>
                <a:gd name="T13" fmla="*/ 9 h 12"/>
                <a:gd name="T14" fmla="*/ 11 w 30"/>
                <a:gd name="T15" fmla="*/ 11 h 12"/>
                <a:gd name="T16" fmla="*/ 13 w 30"/>
                <a:gd name="T17" fmla="*/ 9 h 12"/>
                <a:gd name="T18" fmla="*/ 18 w 30"/>
                <a:gd name="T19" fmla="*/ 9 h 12"/>
                <a:gd name="T20" fmla="*/ 19 w 30"/>
                <a:gd name="T21" fmla="*/ 6 h 12"/>
                <a:gd name="T22" fmla="*/ 24 w 30"/>
                <a:gd name="T23" fmla="*/ 7 h 12"/>
                <a:gd name="T24" fmla="*/ 28 w 30"/>
                <a:gd name="T25" fmla="*/ 7 h 12"/>
                <a:gd name="T26" fmla="*/ 30 w 30"/>
                <a:gd name="T27"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 h="12">
                  <a:moveTo>
                    <a:pt x="30" y="4"/>
                  </a:moveTo>
                  <a:cubicBezTo>
                    <a:pt x="27" y="2"/>
                    <a:pt x="26" y="0"/>
                    <a:pt x="22" y="0"/>
                  </a:cubicBezTo>
                  <a:cubicBezTo>
                    <a:pt x="20" y="0"/>
                    <a:pt x="19" y="0"/>
                    <a:pt x="17" y="0"/>
                  </a:cubicBezTo>
                  <a:cubicBezTo>
                    <a:pt x="15" y="0"/>
                    <a:pt x="15" y="1"/>
                    <a:pt x="14" y="1"/>
                  </a:cubicBezTo>
                  <a:cubicBezTo>
                    <a:pt x="13" y="1"/>
                    <a:pt x="12" y="0"/>
                    <a:pt x="11" y="0"/>
                  </a:cubicBezTo>
                  <a:cubicBezTo>
                    <a:pt x="10" y="1"/>
                    <a:pt x="9" y="2"/>
                    <a:pt x="8" y="3"/>
                  </a:cubicBezTo>
                  <a:cubicBezTo>
                    <a:pt x="6" y="5"/>
                    <a:pt x="0" y="4"/>
                    <a:pt x="3" y="9"/>
                  </a:cubicBezTo>
                  <a:cubicBezTo>
                    <a:pt x="4" y="11"/>
                    <a:pt x="8" y="12"/>
                    <a:pt x="11" y="11"/>
                  </a:cubicBezTo>
                  <a:cubicBezTo>
                    <a:pt x="12" y="11"/>
                    <a:pt x="12" y="9"/>
                    <a:pt x="13" y="9"/>
                  </a:cubicBezTo>
                  <a:cubicBezTo>
                    <a:pt x="15" y="9"/>
                    <a:pt x="17" y="9"/>
                    <a:pt x="18" y="9"/>
                  </a:cubicBezTo>
                  <a:cubicBezTo>
                    <a:pt x="19" y="9"/>
                    <a:pt x="19" y="7"/>
                    <a:pt x="19" y="6"/>
                  </a:cubicBezTo>
                  <a:cubicBezTo>
                    <a:pt x="20" y="5"/>
                    <a:pt x="23" y="7"/>
                    <a:pt x="24" y="7"/>
                  </a:cubicBezTo>
                  <a:cubicBezTo>
                    <a:pt x="25" y="7"/>
                    <a:pt x="27" y="7"/>
                    <a:pt x="28" y="7"/>
                  </a:cubicBezTo>
                  <a:cubicBezTo>
                    <a:pt x="29" y="7"/>
                    <a:pt x="29" y="5"/>
                    <a:pt x="30" y="4"/>
                  </a:cubicBezTo>
                  <a:close/>
                </a:path>
              </a:pathLst>
            </a:custGeom>
            <a:solidFill>
              <a:schemeClr val="bg2"/>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540" name="Freeform 658">
              <a:extLst>
                <a:ext uri="{FF2B5EF4-FFF2-40B4-BE49-F238E27FC236}">
                  <a16:creationId xmlns:a16="http://schemas.microsoft.com/office/drawing/2014/main" id="{0E5C666B-FF0C-C181-2081-2E19F1EA6687}"/>
                </a:ext>
              </a:extLst>
            </p:cNvPr>
            <p:cNvSpPr>
              <a:spLocks/>
            </p:cNvSpPr>
            <p:nvPr/>
          </p:nvSpPr>
          <p:spPr bwMode="auto">
            <a:xfrm>
              <a:off x="8049987" y="2958112"/>
              <a:ext cx="185110" cy="146207"/>
            </a:xfrm>
            <a:custGeom>
              <a:avLst/>
              <a:gdLst>
                <a:gd name="T0" fmla="*/ 11 w 47"/>
                <a:gd name="T1" fmla="*/ 29 h 35"/>
                <a:gd name="T2" fmla="*/ 18 w 47"/>
                <a:gd name="T3" fmla="*/ 30 h 35"/>
                <a:gd name="T4" fmla="*/ 23 w 47"/>
                <a:gd name="T5" fmla="*/ 33 h 35"/>
                <a:gd name="T6" fmla="*/ 25 w 47"/>
                <a:gd name="T7" fmla="*/ 31 h 35"/>
                <a:gd name="T8" fmla="*/ 29 w 47"/>
                <a:gd name="T9" fmla="*/ 32 h 35"/>
                <a:gd name="T10" fmla="*/ 33 w 47"/>
                <a:gd name="T11" fmla="*/ 32 h 35"/>
                <a:gd name="T12" fmla="*/ 36 w 47"/>
                <a:gd name="T13" fmla="*/ 33 h 35"/>
                <a:gd name="T14" fmla="*/ 38 w 47"/>
                <a:gd name="T15" fmla="*/ 28 h 35"/>
                <a:gd name="T16" fmla="*/ 42 w 47"/>
                <a:gd name="T17" fmla="*/ 27 h 35"/>
                <a:gd name="T18" fmla="*/ 40 w 47"/>
                <a:gd name="T19" fmla="*/ 22 h 35"/>
                <a:gd name="T20" fmla="*/ 44 w 47"/>
                <a:gd name="T21" fmla="*/ 21 h 35"/>
                <a:gd name="T22" fmla="*/ 45 w 47"/>
                <a:gd name="T23" fmla="*/ 17 h 35"/>
                <a:gd name="T24" fmla="*/ 42 w 47"/>
                <a:gd name="T25" fmla="*/ 15 h 35"/>
                <a:gd name="T26" fmla="*/ 39 w 47"/>
                <a:gd name="T27" fmla="*/ 11 h 35"/>
                <a:gd name="T28" fmla="*/ 38 w 47"/>
                <a:gd name="T29" fmla="*/ 6 h 35"/>
                <a:gd name="T30" fmla="*/ 35 w 47"/>
                <a:gd name="T31" fmla="*/ 2 h 35"/>
                <a:gd name="T32" fmla="*/ 33 w 47"/>
                <a:gd name="T33" fmla="*/ 2 h 35"/>
                <a:gd name="T34" fmla="*/ 30 w 47"/>
                <a:gd name="T35" fmla="*/ 1 h 35"/>
                <a:gd name="T36" fmla="*/ 28 w 47"/>
                <a:gd name="T37" fmla="*/ 2 h 35"/>
                <a:gd name="T38" fmla="*/ 25 w 47"/>
                <a:gd name="T39" fmla="*/ 0 h 35"/>
                <a:gd name="T40" fmla="*/ 22 w 47"/>
                <a:gd name="T41" fmla="*/ 2 h 35"/>
                <a:gd name="T42" fmla="*/ 17 w 47"/>
                <a:gd name="T43" fmla="*/ 3 h 35"/>
                <a:gd name="T44" fmla="*/ 17 w 47"/>
                <a:gd name="T45" fmla="*/ 6 h 35"/>
                <a:gd name="T46" fmla="*/ 13 w 47"/>
                <a:gd name="T47" fmla="*/ 9 h 35"/>
                <a:gd name="T48" fmla="*/ 12 w 47"/>
                <a:gd name="T49" fmla="*/ 13 h 35"/>
                <a:gd name="T50" fmla="*/ 8 w 47"/>
                <a:gd name="T51" fmla="*/ 14 h 35"/>
                <a:gd name="T52" fmla="*/ 1 w 47"/>
                <a:gd name="T53" fmla="*/ 16 h 35"/>
                <a:gd name="T54" fmla="*/ 2 w 47"/>
                <a:gd name="T55" fmla="*/ 24 h 35"/>
                <a:gd name="T56" fmla="*/ 1 w 47"/>
                <a:gd name="T57" fmla="*/ 27 h 35"/>
                <a:gd name="T58" fmla="*/ 1 w 47"/>
                <a:gd name="T59" fmla="*/ 31 h 35"/>
                <a:gd name="T60" fmla="*/ 5 w 47"/>
                <a:gd name="T61" fmla="*/ 30 h 35"/>
                <a:gd name="T62" fmla="*/ 11 w 47"/>
                <a:gd name="T63" fmla="*/ 29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7" h="35">
                  <a:moveTo>
                    <a:pt x="11" y="29"/>
                  </a:moveTo>
                  <a:cubicBezTo>
                    <a:pt x="14" y="29"/>
                    <a:pt x="16" y="30"/>
                    <a:pt x="18" y="30"/>
                  </a:cubicBezTo>
                  <a:cubicBezTo>
                    <a:pt x="18" y="30"/>
                    <a:pt x="23" y="33"/>
                    <a:pt x="23" y="33"/>
                  </a:cubicBezTo>
                  <a:cubicBezTo>
                    <a:pt x="23" y="32"/>
                    <a:pt x="24" y="29"/>
                    <a:pt x="25" y="31"/>
                  </a:cubicBezTo>
                  <a:cubicBezTo>
                    <a:pt x="27" y="34"/>
                    <a:pt x="28" y="29"/>
                    <a:pt x="29" y="32"/>
                  </a:cubicBezTo>
                  <a:cubicBezTo>
                    <a:pt x="30" y="34"/>
                    <a:pt x="32" y="32"/>
                    <a:pt x="33" y="32"/>
                  </a:cubicBezTo>
                  <a:cubicBezTo>
                    <a:pt x="34" y="31"/>
                    <a:pt x="36" y="35"/>
                    <a:pt x="36" y="33"/>
                  </a:cubicBezTo>
                  <a:cubicBezTo>
                    <a:pt x="37" y="31"/>
                    <a:pt x="36" y="29"/>
                    <a:pt x="38" y="28"/>
                  </a:cubicBezTo>
                  <a:cubicBezTo>
                    <a:pt x="39" y="28"/>
                    <a:pt x="41" y="27"/>
                    <a:pt x="42" y="27"/>
                  </a:cubicBezTo>
                  <a:cubicBezTo>
                    <a:pt x="41" y="26"/>
                    <a:pt x="40" y="24"/>
                    <a:pt x="40" y="22"/>
                  </a:cubicBezTo>
                  <a:cubicBezTo>
                    <a:pt x="40" y="20"/>
                    <a:pt x="42" y="22"/>
                    <a:pt x="44" y="21"/>
                  </a:cubicBezTo>
                  <a:cubicBezTo>
                    <a:pt x="46" y="21"/>
                    <a:pt x="47" y="19"/>
                    <a:pt x="45" y="17"/>
                  </a:cubicBezTo>
                  <a:cubicBezTo>
                    <a:pt x="44" y="16"/>
                    <a:pt x="43" y="17"/>
                    <a:pt x="42" y="15"/>
                  </a:cubicBezTo>
                  <a:cubicBezTo>
                    <a:pt x="41" y="14"/>
                    <a:pt x="40" y="13"/>
                    <a:pt x="39" y="11"/>
                  </a:cubicBezTo>
                  <a:cubicBezTo>
                    <a:pt x="38" y="10"/>
                    <a:pt x="38" y="8"/>
                    <a:pt x="38" y="6"/>
                  </a:cubicBezTo>
                  <a:cubicBezTo>
                    <a:pt x="39" y="4"/>
                    <a:pt x="36" y="2"/>
                    <a:pt x="35" y="2"/>
                  </a:cubicBezTo>
                  <a:cubicBezTo>
                    <a:pt x="34" y="1"/>
                    <a:pt x="34" y="2"/>
                    <a:pt x="33" y="2"/>
                  </a:cubicBezTo>
                  <a:cubicBezTo>
                    <a:pt x="31" y="3"/>
                    <a:pt x="31" y="2"/>
                    <a:pt x="30" y="1"/>
                  </a:cubicBezTo>
                  <a:cubicBezTo>
                    <a:pt x="29" y="0"/>
                    <a:pt x="29" y="2"/>
                    <a:pt x="28" y="2"/>
                  </a:cubicBezTo>
                  <a:cubicBezTo>
                    <a:pt x="27" y="2"/>
                    <a:pt x="25" y="0"/>
                    <a:pt x="25" y="0"/>
                  </a:cubicBezTo>
                  <a:cubicBezTo>
                    <a:pt x="23" y="0"/>
                    <a:pt x="23" y="2"/>
                    <a:pt x="22" y="2"/>
                  </a:cubicBezTo>
                  <a:cubicBezTo>
                    <a:pt x="20" y="3"/>
                    <a:pt x="19" y="3"/>
                    <a:pt x="17" y="3"/>
                  </a:cubicBezTo>
                  <a:cubicBezTo>
                    <a:pt x="16" y="4"/>
                    <a:pt x="17" y="6"/>
                    <a:pt x="17" y="6"/>
                  </a:cubicBezTo>
                  <a:cubicBezTo>
                    <a:pt x="16" y="8"/>
                    <a:pt x="13" y="7"/>
                    <a:pt x="13" y="9"/>
                  </a:cubicBezTo>
                  <a:cubicBezTo>
                    <a:pt x="12" y="10"/>
                    <a:pt x="12" y="11"/>
                    <a:pt x="12" y="13"/>
                  </a:cubicBezTo>
                  <a:cubicBezTo>
                    <a:pt x="12" y="14"/>
                    <a:pt x="9" y="14"/>
                    <a:pt x="8" y="14"/>
                  </a:cubicBezTo>
                  <a:cubicBezTo>
                    <a:pt x="5" y="15"/>
                    <a:pt x="4" y="16"/>
                    <a:pt x="1" y="16"/>
                  </a:cubicBezTo>
                  <a:cubicBezTo>
                    <a:pt x="2" y="19"/>
                    <a:pt x="5" y="21"/>
                    <a:pt x="2" y="24"/>
                  </a:cubicBezTo>
                  <a:cubicBezTo>
                    <a:pt x="0" y="25"/>
                    <a:pt x="0" y="26"/>
                    <a:pt x="1" y="27"/>
                  </a:cubicBezTo>
                  <a:cubicBezTo>
                    <a:pt x="3" y="28"/>
                    <a:pt x="1" y="30"/>
                    <a:pt x="1" y="31"/>
                  </a:cubicBezTo>
                  <a:cubicBezTo>
                    <a:pt x="3" y="31"/>
                    <a:pt x="4" y="31"/>
                    <a:pt x="5" y="30"/>
                  </a:cubicBezTo>
                  <a:cubicBezTo>
                    <a:pt x="7" y="29"/>
                    <a:pt x="10" y="29"/>
                    <a:pt x="11" y="29"/>
                  </a:cubicBezTo>
                  <a:close/>
                </a:path>
              </a:pathLst>
            </a:custGeom>
            <a:solidFill>
              <a:schemeClr val="bg2"/>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541" name="Freeform 659">
              <a:extLst>
                <a:ext uri="{FF2B5EF4-FFF2-40B4-BE49-F238E27FC236}">
                  <a16:creationId xmlns:a16="http://schemas.microsoft.com/office/drawing/2014/main" id="{EF4E99E8-C4EA-F789-8F62-01363CA27FF1}"/>
                </a:ext>
              </a:extLst>
            </p:cNvPr>
            <p:cNvSpPr>
              <a:spLocks/>
            </p:cNvSpPr>
            <p:nvPr/>
          </p:nvSpPr>
          <p:spPr bwMode="auto">
            <a:xfrm>
              <a:off x="8007064" y="2949595"/>
              <a:ext cx="114016" cy="79491"/>
            </a:xfrm>
            <a:custGeom>
              <a:avLst/>
              <a:gdLst>
                <a:gd name="T0" fmla="*/ 16 w 29"/>
                <a:gd name="T1" fmla="*/ 18 h 19"/>
                <a:gd name="T2" fmla="*/ 23 w 29"/>
                <a:gd name="T3" fmla="*/ 15 h 19"/>
                <a:gd name="T4" fmla="*/ 23 w 29"/>
                <a:gd name="T5" fmla="*/ 12 h 19"/>
                <a:gd name="T6" fmla="*/ 27 w 29"/>
                <a:gd name="T7" fmla="*/ 9 h 19"/>
                <a:gd name="T8" fmla="*/ 26 w 29"/>
                <a:gd name="T9" fmla="*/ 4 h 19"/>
                <a:gd name="T10" fmla="*/ 19 w 29"/>
                <a:gd name="T11" fmla="*/ 1 h 19"/>
                <a:gd name="T12" fmla="*/ 10 w 29"/>
                <a:gd name="T13" fmla="*/ 1 h 19"/>
                <a:gd name="T14" fmla="*/ 0 w 29"/>
                <a:gd name="T15" fmla="*/ 4 h 19"/>
                <a:gd name="T16" fmla="*/ 1 w 29"/>
                <a:gd name="T17" fmla="*/ 6 h 19"/>
                <a:gd name="T18" fmla="*/ 2 w 29"/>
                <a:gd name="T19" fmla="*/ 9 h 19"/>
                <a:gd name="T20" fmla="*/ 5 w 29"/>
                <a:gd name="T21" fmla="*/ 10 h 19"/>
                <a:gd name="T22" fmla="*/ 9 w 29"/>
                <a:gd name="T23" fmla="*/ 11 h 19"/>
                <a:gd name="T24" fmla="*/ 8 w 29"/>
                <a:gd name="T25" fmla="*/ 15 h 19"/>
                <a:gd name="T26" fmla="*/ 12 w 29"/>
                <a:gd name="T27" fmla="*/ 18 h 19"/>
                <a:gd name="T28" fmla="*/ 16 w 29"/>
                <a:gd name="T29" fmla="*/ 18 h 19"/>
                <a:gd name="T30" fmla="*/ 16 w 29"/>
                <a:gd name="T31" fmla="*/ 1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 h="19">
                  <a:moveTo>
                    <a:pt x="16" y="18"/>
                  </a:moveTo>
                  <a:cubicBezTo>
                    <a:pt x="18" y="16"/>
                    <a:pt x="21" y="16"/>
                    <a:pt x="23" y="15"/>
                  </a:cubicBezTo>
                  <a:cubicBezTo>
                    <a:pt x="23" y="14"/>
                    <a:pt x="23" y="13"/>
                    <a:pt x="23" y="12"/>
                  </a:cubicBezTo>
                  <a:cubicBezTo>
                    <a:pt x="24" y="10"/>
                    <a:pt x="25" y="10"/>
                    <a:pt x="27" y="9"/>
                  </a:cubicBezTo>
                  <a:cubicBezTo>
                    <a:pt x="29" y="8"/>
                    <a:pt x="28" y="5"/>
                    <a:pt x="26" y="4"/>
                  </a:cubicBezTo>
                  <a:cubicBezTo>
                    <a:pt x="24" y="3"/>
                    <a:pt x="22" y="2"/>
                    <a:pt x="19" y="1"/>
                  </a:cubicBezTo>
                  <a:cubicBezTo>
                    <a:pt x="17" y="0"/>
                    <a:pt x="13" y="1"/>
                    <a:pt x="10" y="1"/>
                  </a:cubicBezTo>
                  <a:cubicBezTo>
                    <a:pt x="8" y="1"/>
                    <a:pt x="0" y="0"/>
                    <a:pt x="0" y="4"/>
                  </a:cubicBezTo>
                  <a:cubicBezTo>
                    <a:pt x="0" y="4"/>
                    <a:pt x="1" y="5"/>
                    <a:pt x="1" y="6"/>
                  </a:cubicBezTo>
                  <a:cubicBezTo>
                    <a:pt x="2" y="7"/>
                    <a:pt x="1" y="8"/>
                    <a:pt x="2" y="9"/>
                  </a:cubicBezTo>
                  <a:cubicBezTo>
                    <a:pt x="3" y="9"/>
                    <a:pt x="4" y="11"/>
                    <a:pt x="5" y="10"/>
                  </a:cubicBezTo>
                  <a:cubicBezTo>
                    <a:pt x="7" y="10"/>
                    <a:pt x="9" y="9"/>
                    <a:pt x="9" y="11"/>
                  </a:cubicBezTo>
                  <a:cubicBezTo>
                    <a:pt x="9" y="12"/>
                    <a:pt x="9" y="14"/>
                    <a:pt x="8" y="15"/>
                  </a:cubicBezTo>
                  <a:cubicBezTo>
                    <a:pt x="11" y="15"/>
                    <a:pt x="11" y="15"/>
                    <a:pt x="12" y="18"/>
                  </a:cubicBezTo>
                  <a:cubicBezTo>
                    <a:pt x="13" y="18"/>
                    <a:pt x="16" y="18"/>
                    <a:pt x="16" y="18"/>
                  </a:cubicBezTo>
                  <a:cubicBezTo>
                    <a:pt x="17" y="17"/>
                    <a:pt x="15" y="19"/>
                    <a:pt x="16" y="18"/>
                  </a:cubicBezTo>
                  <a:close/>
                </a:path>
              </a:pathLst>
            </a:custGeom>
            <a:solidFill>
              <a:schemeClr val="bg2"/>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542" name="Freeform 660">
              <a:extLst>
                <a:ext uri="{FF2B5EF4-FFF2-40B4-BE49-F238E27FC236}">
                  <a16:creationId xmlns:a16="http://schemas.microsoft.com/office/drawing/2014/main" id="{F8E116BE-64E0-3249-E2F3-4796D1F1EB47}"/>
                </a:ext>
              </a:extLst>
            </p:cNvPr>
            <p:cNvSpPr>
              <a:spLocks/>
            </p:cNvSpPr>
            <p:nvPr/>
          </p:nvSpPr>
          <p:spPr bwMode="auto">
            <a:xfrm>
              <a:off x="8007064" y="2899914"/>
              <a:ext cx="140845" cy="75233"/>
            </a:xfrm>
            <a:custGeom>
              <a:avLst/>
              <a:gdLst>
                <a:gd name="T0" fmla="*/ 11 w 36"/>
                <a:gd name="T1" fmla="*/ 13 h 18"/>
                <a:gd name="T2" fmla="*/ 19 w 36"/>
                <a:gd name="T3" fmla="*/ 12 h 18"/>
                <a:gd name="T4" fmla="*/ 25 w 36"/>
                <a:gd name="T5" fmla="*/ 15 h 18"/>
                <a:gd name="T6" fmla="*/ 29 w 36"/>
                <a:gd name="T7" fmla="*/ 17 h 18"/>
                <a:gd name="T8" fmla="*/ 33 w 36"/>
                <a:gd name="T9" fmla="*/ 16 h 18"/>
                <a:gd name="T10" fmla="*/ 36 w 36"/>
                <a:gd name="T11" fmla="*/ 14 h 18"/>
                <a:gd name="T12" fmla="*/ 34 w 36"/>
                <a:gd name="T13" fmla="*/ 8 h 18"/>
                <a:gd name="T14" fmla="*/ 31 w 36"/>
                <a:gd name="T15" fmla="*/ 4 h 18"/>
                <a:gd name="T16" fmla="*/ 25 w 36"/>
                <a:gd name="T17" fmla="*/ 3 h 18"/>
                <a:gd name="T18" fmla="*/ 18 w 36"/>
                <a:gd name="T19" fmla="*/ 1 h 18"/>
                <a:gd name="T20" fmla="*/ 17 w 36"/>
                <a:gd name="T21" fmla="*/ 5 h 18"/>
                <a:gd name="T22" fmla="*/ 15 w 36"/>
                <a:gd name="T23" fmla="*/ 7 h 18"/>
                <a:gd name="T24" fmla="*/ 8 w 36"/>
                <a:gd name="T25" fmla="*/ 4 h 18"/>
                <a:gd name="T26" fmla="*/ 0 w 36"/>
                <a:gd name="T27" fmla="*/ 15 h 18"/>
                <a:gd name="T28" fmla="*/ 11 w 36"/>
                <a:gd name="T29" fmla="*/ 1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18">
                  <a:moveTo>
                    <a:pt x="11" y="13"/>
                  </a:moveTo>
                  <a:cubicBezTo>
                    <a:pt x="14" y="13"/>
                    <a:pt x="16" y="12"/>
                    <a:pt x="19" y="12"/>
                  </a:cubicBezTo>
                  <a:cubicBezTo>
                    <a:pt x="20" y="12"/>
                    <a:pt x="24" y="14"/>
                    <a:pt x="25" y="15"/>
                  </a:cubicBezTo>
                  <a:cubicBezTo>
                    <a:pt x="26" y="16"/>
                    <a:pt x="27" y="18"/>
                    <a:pt x="29" y="17"/>
                  </a:cubicBezTo>
                  <a:cubicBezTo>
                    <a:pt x="30" y="17"/>
                    <a:pt x="31" y="16"/>
                    <a:pt x="33" y="16"/>
                  </a:cubicBezTo>
                  <a:cubicBezTo>
                    <a:pt x="34" y="16"/>
                    <a:pt x="34" y="14"/>
                    <a:pt x="36" y="14"/>
                  </a:cubicBezTo>
                  <a:cubicBezTo>
                    <a:pt x="35" y="12"/>
                    <a:pt x="33" y="9"/>
                    <a:pt x="34" y="8"/>
                  </a:cubicBezTo>
                  <a:cubicBezTo>
                    <a:pt x="35" y="6"/>
                    <a:pt x="32" y="4"/>
                    <a:pt x="31" y="4"/>
                  </a:cubicBezTo>
                  <a:cubicBezTo>
                    <a:pt x="29" y="3"/>
                    <a:pt x="27" y="5"/>
                    <a:pt x="25" y="3"/>
                  </a:cubicBezTo>
                  <a:cubicBezTo>
                    <a:pt x="22" y="1"/>
                    <a:pt x="21" y="0"/>
                    <a:pt x="18" y="1"/>
                  </a:cubicBezTo>
                  <a:cubicBezTo>
                    <a:pt x="16" y="2"/>
                    <a:pt x="17" y="3"/>
                    <a:pt x="17" y="5"/>
                  </a:cubicBezTo>
                  <a:cubicBezTo>
                    <a:pt x="16" y="6"/>
                    <a:pt x="16" y="7"/>
                    <a:pt x="15" y="7"/>
                  </a:cubicBezTo>
                  <a:cubicBezTo>
                    <a:pt x="12" y="9"/>
                    <a:pt x="10" y="5"/>
                    <a:pt x="8" y="4"/>
                  </a:cubicBezTo>
                  <a:cubicBezTo>
                    <a:pt x="3" y="0"/>
                    <a:pt x="0" y="11"/>
                    <a:pt x="0" y="15"/>
                  </a:cubicBezTo>
                  <a:cubicBezTo>
                    <a:pt x="4" y="13"/>
                    <a:pt x="7" y="13"/>
                    <a:pt x="11" y="13"/>
                  </a:cubicBezTo>
                  <a:close/>
                </a:path>
              </a:pathLst>
            </a:custGeom>
            <a:solidFill>
              <a:schemeClr val="bg2"/>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543" name="Freeform 661">
              <a:extLst>
                <a:ext uri="{FF2B5EF4-FFF2-40B4-BE49-F238E27FC236}">
                  <a16:creationId xmlns:a16="http://schemas.microsoft.com/office/drawing/2014/main" id="{0CCB675E-4377-3616-97E9-7AD85BDD8568}"/>
                </a:ext>
              </a:extLst>
            </p:cNvPr>
            <p:cNvSpPr>
              <a:spLocks/>
            </p:cNvSpPr>
            <p:nvPr/>
          </p:nvSpPr>
          <p:spPr bwMode="auto">
            <a:xfrm>
              <a:off x="8049987" y="2854491"/>
              <a:ext cx="93897" cy="62456"/>
            </a:xfrm>
            <a:custGeom>
              <a:avLst/>
              <a:gdLst>
                <a:gd name="T0" fmla="*/ 16 w 24"/>
                <a:gd name="T1" fmla="*/ 15 h 15"/>
                <a:gd name="T2" fmla="*/ 20 w 24"/>
                <a:gd name="T3" fmla="*/ 15 h 15"/>
                <a:gd name="T4" fmla="*/ 22 w 24"/>
                <a:gd name="T5" fmla="*/ 13 h 15"/>
                <a:gd name="T6" fmla="*/ 22 w 24"/>
                <a:gd name="T7" fmla="*/ 10 h 15"/>
                <a:gd name="T8" fmla="*/ 21 w 24"/>
                <a:gd name="T9" fmla="*/ 5 h 15"/>
                <a:gd name="T10" fmla="*/ 24 w 24"/>
                <a:gd name="T11" fmla="*/ 0 h 15"/>
                <a:gd name="T12" fmla="*/ 12 w 24"/>
                <a:gd name="T13" fmla="*/ 0 h 15"/>
                <a:gd name="T14" fmla="*/ 6 w 24"/>
                <a:gd name="T15" fmla="*/ 1 h 15"/>
                <a:gd name="T16" fmla="*/ 0 w 24"/>
                <a:gd name="T17" fmla="*/ 5 h 15"/>
                <a:gd name="T18" fmla="*/ 2 w 24"/>
                <a:gd name="T19" fmla="*/ 6 h 15"/>
                <a:gd name="T20" fmla="*/ 2 w 24"/>
                <a:gd name="T21" fmla="*/ 8 h 15"/>
                <a:gd name="T22" fmla="*/ 7 w 24"/>
                <a:gd name="T23" fmla="*/ 9 h 15"/>
                <a:gd name="T24" fmla="*/ 6 w 24"/>
                <a:gd name="T25" fmla="*/ 13 h 15"/>
                <a:gd name="T26" fmla="*/ 11 w 24"/>
                <a:gd name="T27" fmla="*/ 12 h 15"/>
                <a:gd name="T28" fmla="*/ 16 w 24"/>
                <a:gd name="T29"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 h="15">
                  <a:moveTo>
                    <a:pt x="16" y="15"/>
                  </a:moveTo>
                  <a:cubicBezTo>
                    <a:pt x="17" y="15"/>
                    <a:pt x="19" y="15"/>
                    <a:pt x="20" y="15"/>
                  </a:cubicBezTo>
                  <a:cubicBezTo>
                    <a:pt x="20" y="14"/>
                    <a:pt x="22" y="14"/>
                    <a:pt x="22" y="13"/>
                  </a:cubicBezTo>
                  <a:cubicBezTo>
                    <a:pt x="22" y="12"/>
                    <a:pt x="22" y="11"/>
                    <a:pt x="22" y="10"/>
                  </a:cubicBezTo>
                  <a:cubicBezTo>
                    <a:pt x="21" y="8"/>
                    <a:pt x="20" y="7"/>
                    <a:pt x="21" y="5"/>
                  </a:cubicBezTo>
                  <a:cubicBezTo>
                    <a:pt x="23" y="4"/>
                    <a:pt x="24" y="2"/>
                    <a:pt x="24" y="0"/>
                  </a:cubicBezTo>
                  <a:cubicBezTo>
                    <a:pt x="22" y="3"/>
                    <a:pt x="15" y="0"/>
                    <a:pt x="12" y="0"/>
                  </a:cubicBezTo>
                  <a:cubicBezTo>
                    <a:pt x="10" y="0"/>
                    <a:pt x="8" y="0"/>
                    <a:pt x="6" y="1"/>
                  </a:cubicBezTo>
                  <a:cubicBezTo>
                    <a:pt x="5" y="1"/>
                    <a:pt x="0" y="5"/>
                    <a:pt x="0" y="5"/>
                  </a:cubicBezTo>
                  <a:cubicBezTo>
                    <a:pt x="0" y="6"/>
                    <a:pt x="3" y="5"/>
                    <a:pt x="2" y="6"/>
                  </a:cubicBezTo>
                  <a:cubicBezTo>
                    <a:pt x="2" y="7"/>
                    <a:pt x="2" y="7"/>
                    <a:pt x="2" y="8"/>
                  </a:cubicBezTo>
                  <a:cubicBezTo>
                    <a:pt x="3" y="10"/>
                    <a:pt x="7" y="9"/>
                    <a:pt x="7" y="9"/>
                  </a:cubicBezTo>
                  <a:cubicBezTo>
                    <a:pt x="7" y="10"/>
                    <a:pt x="6" y="12"/>
                    <a:pt x="6" y="13"/>
                  </a:cubicBezTo>
                  <a:cubicBezTo>
                    <a:pt x="7" y="12"/>
                    <a:pt x="9" y="11"/>
                    <a:pt x="11" y="12"/>
                  </a:cubicBezTo>
                  <a:cubicBezTo>
                    <a:pt x="13" y="13"/>
                    <a:pt x="14" y="15"/>
                    <a:pt x="16" y="15"/>
                  </a:cubicBezTo>
                  <a:close/>
                </a:path>
              </a:pathLst>
            </a:custGeom>
            <a:solidFill>
              <a:schemeClr val="bg2"/>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544" name="Freeform 662">
              <a:extLst>
                <a:ext uri="{FF2B5EF4-FFF2-40B4-BE49-F238E27FC236}">
                  <a16:creationId xmlns:a16="http://schemas.microsoft.com/office/drawing/2014/main" id="{1AF98E8E-6195-40E6-9D89-1BF4A3E13E5E}"/>
                </a:ext>
              </a:extLst>
            </p:cNvPr>
            <p:cNvSpPr>
              <a:spLocks/>
            </p:cNvSpPr>
            <p:nvPr/>
          </p:nvSpPr>
          <p:spPr bwMode="auto">
            <a:xfrm>
              <a:off x="7978896" y="2983663"/>
              <a:ext cx="63045" cy="32648"/>
            </a:xfrm>
            <a:custGeom>
              <a:avLst/>
              <a:gdLst>
                <a:gd name="T0" fmla="*/ 16 w 16"/>
                <a:gd name="T1" fmla="*/ 4 h 8"/>
                <a:gd name="T2" fmla="*/ 12 w 16"/>
                <a:gd name="T3" fmla="*/ 2 h 8"/>
                <a:gd name="T4" fmla="*/ 8 w 16"/>
                <a:gd name="T5" fmla="*/ 0 h 8"/>
                <a:gd name="T6" fmla="*/ 7 w 16"/>
                <a:gd name="T7" fmla="*/ 3 h 8"/>
                <a:gd name="T8" fmla="*/ 5 w 16"/>
                <a:gd name="T9" fmla="*/ 2 h 8"/>
                <a:gd name="T10" fmla="*/ 2 w 16"/>
                <a:gd name="T11" fmla="*/ 3 h 8"/>
                <a:gd name="T12" fmla="*/ 0 w 16"/>
                <a:gd name="T13" fmla="*/ 5 h 8"/>
                <a:gd name="T14" fmla="*/ 0 w 16"/>
                <a:gd name="T15" fmla="*/ 6 h 8"/>
                <a:gd name="T16" fmla="*/ 2 w 16"/>
                <a:gd name="T17" fmla="*/ 6 h 8"/>
                <a:gd name="T18" fmla="*/ 8 w 16"/>
                <a:gd name="T19" fmla="*/ 7 h 8"/>
                <a:gd name="T20" fmla="*/ 16 w 16"/>
                <a:gd name="T21"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8">
                  <a:moveTo>
                    <a:pt x="16" y="4"/>
                  </a:moveTo>
                  <a:cubicBezTo>
                    <a:pt x="16" y="1"/>
                    <a:pt x="14" y="2"/>
                    <a:pt x="12" y="2"/>
                  </a:cubicBezTo>
                  <a:cubicBezTo>
                    <a:pt x="11" y="3"/>
                    <a:pt x="10" y="1"/>
                    <a:pt x="8" y="0"/>
                  </a:cubicBezTo>
                  <a:cubicBezTo>
                    <a:pt x="8" y="1"/>
                    <a:pt x="8" y="2"/>
                    <a:pt x="7" y="3"/>
                  </a:cubicBezTo>
                  <a:cubicBezTo>
                    <a:pt x="6" y="3"/>
                    <a:pt x="7" y="1"/>
                    <a:pt x="5" y="2"/>
                  </a:cubicBezTo>
                  <a:cubicBezTo>
                    <a:pt x="4" y="2"/>
                    <a:pt x="2" y="2"/>
                    <a:pt x="2" y="3"/>
                  </a:cubicBezTo>
                  <a:cubicBezTo>
                    <a:pt x="1" y="5"/>
                    <a:pt x="2" y="6"/>
                    <a:pt x="0" y="5"/>
                  </a:cubicBezTo>
                  <a:cubicBezTo>
                    <a:pt x="0" y="5"/>
                    <a:pt x="0" y="5"/>
                    <a:pt x="0" y="6"/>
                  </a:cubicBezTo>
                  <a:cubicBezTo>
                    <a:pt x="0" y="6"/>
                    <a:pt x="1" y="6"/>
                    <a:pt x="2" y="6"/>
                  </a:cubicBezTo>
                  <a:cubicBezTo>
                    <a:pt x="4" y="7"/>
                    <a:pt x="6" y="7"/>
                    <a:pt x="8" y="7"/>
                  </a:cubicBezTo>
                  <a:cubicBezTo>
                    <a:pt x="10" y="7"/>
                    <a:pt x="16" y="8"/>
                    <a:pt x="16" y="4"/>
                  </a:cubicBezTo>
                  <a:close/>
                </a:path>
              </a:pathLst>
            </a:custGeom>
            <a:solidFill>
              <a:schemeClr val="bg2"/>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545" name="Freeform 663">
              <a:extLst>
                <a:ext uri="{FF2B5EF4-FFF2-40B4-BE49-F238E27FC236}">
                  <a16:creationId xmlns:a16="http://schemas.microsoft.com/office/drawing/2014/main" id="{41C017BA-795F-2122-8403-2BAC603B67D0}"/>
                </a:ext>
              </a:extLst>
            </p:cNvPr>
            <p:cNvSpPr>
              <a:spLocks/>
            </p:cNvSpPr>
            <p:nvPr/>
          </p:nvSpPr>
          <p:spPr bwMode="auto">
            <a:xfrm>
              <a:off x="7880973" y="2992178"/>
              <a:ext cx="187792" cy="174595"/>
            </a:xfrm>
            <a:custGeom>
              <a:avLst/>
              <a:gdLst>
                <a:gd name="T0" fmla="*/ 1 w 48"/>
                <a:gd name="T1" fmla="*/ 12 h 42"/>
                <a:gd name="T2" fmla="*/ 0 w 48"/>
                <a:gd name="T3" fmla="*/ 16 h 42"/>
                <a:gd name="T4" fmla="*/ 2 w 48"/>
                <a:gd name="T5" fmla="*/ 20 h 42"/>
                <a:gd name="T6" fmla="*/ 4 w 48"/>
                <a:gd name="T7" fmla="*/ 27 h 42"/>
                <a:gd name="T8" fmla="*/ 9 w 48"/>
                <a:gd name="T9" fmla="*/ 31 h 42"/>
                <a:gd name="T10" fmla="*/ 10 w 48"/>
                <a:gd name="T11" fmla="*/ 33 h 42"/>
                <a:gd name="T12" fmla="*/ 13 w 48"/>
                <a:gd name="T13" fmla="*/ 32 h 42"/>
                <a:gd name="T14" fmla="*/ 21 w 48"/>
                <a:gd name="T15" fmla="*/ 36 h 42"/>
                <a:gd name="T16" fmla="*/ 25 w 48"/>
                <a:gd name="T17" fmla="*/ 37 h 42"/>
                <a:gd name="T18" fmla="*/ 33 w 48"/>
                <a:gd name="T19" fmla="*/ 37 h 42"/>
                <a:gd name="T20" fmla="*/ 39 w 48"/>
                <a:gd name="T21" fmla="*/ 41 h 42"/>
                <a:gd name="T22" fmla="*/ 41 w 48"/>
                <a:gd name="T23" fmla="*/ 35 h 42"/>
                <a:gd name="T24" fmla="*/ 44 w 48"/>
                <a:gd name="T25" fmla="*/ 32 h 42"/>
                <a:gd name="T26" fmla="*/ 48 w 48"/>
                <a:gd name="T27" fmla="*/ 31 h 42"/>
                <a:gd name="T28" fmla="*/ 45 w 48"/>
                <a:gd name="T29" fmla="*/ 26 h 42"/>
                <a:gd name="T30" fmla="*/ 44 w 48"/>
                <a:gd name="T31" fmla="*/ 19 h 42"/>
                <a:gd name="T32" fmla="*/ 46 w 48"/>
                <a:gd name="T33" fmla="*/ 12 h 42"/>
                <a:gd name="T34" fmla="*/ 44 w 48"/>
                <a:gd name="T35" fmla="*/ 7 h 42"/>
                <a:gd name="T36" fmla="*/ 42 w 48"/>
                <a:gd name="T37" fmla="*/ 5 h 42"/>
                <a:gd name="T38" fmla="*/ 25 w 48"/>
                <a:gd name="T39" fmla="*/ 4 h 42"/>
                <a:gd name="T40" fmla="*/ 20 w 48"/>
                <a:gd name="T41" fmla="*/ 2 h 42"/>
                <a:gd name="T42" fmla="*/ 13 w 48"/>
                <a:gd name="T43" fmla="*/ 4 h 42"/>
                <a:gd name="T44" fmla="*/ 6 w 48"/>
                <a:gd name="T45" fmla="*/ 6 h 42"/>
                <a:gd name="T46" fmla="*/ 2 w 48"/>
                <a:gd name="T47" fmla="*/ 7 h 42"/>
                <a:gd name="T48" fmla="*/ 1 w 48"/>
                <a:gd name="T49" fmla="*/ 9 h 42"/>
                <a:gd name="T50" fmla="*/ 1 w 48"/>
                <a:gd name="T51" fmla="*/ 12 h 42"/>
                <a:gd name="T52" fmla="*/ 1 w 48"/>
                <a:gd name="T53" fmla="*/ 1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 h="42">
                  <a:moveTo>
                    <a:pt x="1" y="12"/>
                  </a:moveTo>
                  <a:cubicBezTo>
                    <a:pt x="1" y="13"/>
                    <a:pt x="0" y="15"/>
                    <a:pt x="0" y="16"/>
                  </a:cubicBezTo>
                  <a:cubicBezTo>
                    <a:pt x="1" y="17"/>
                    <a:pt x="2" y="19"/>
                    <a:pt x="2" y="20"/>
                  </a:cubicBezTo>
                  <a:cubicBezTo>
                    <a:pt x="2" y="22"/>
                    <a:pt x="3" y="25"/>
                    <a:pt x="4" y="27"/>
                  </a:cubicBezTo>
                  <a:cubicBezTo>
                    <a:pt x="5" y="30"/>
                    <a:pt x="8" y="29"/>
                    <a:pt x="9" y="31"/>
                  </a:cubicBezTo>
                  <a:cubicBezTo>
                    <a:pt x="9" y="31"/>
                    <a:pt x="9" y="33"/>
                    <a:pt x="10" y="33"/>
                  </a:cubicBezTo>
                  <a:cubicBezTo>
                    <a:pt x="11" y="34"/>
                    <a:pt x="12" y="32"/>
                    <a:pt x="13" y="32"/>
                  </a:cubicBezTo>
                  <a:cubicBezTo>
                    <a:pt x="15" y="31"/>
                    <a:pt x="19" y="35"/>
                    <a:pt x="21" y="36"/>
                  </a:cubicBezTo>
                  <a:cubicBezTo>
                    <a:pt x="22" y="37"/>
                    <a:pt x="23" y="39"/>
                    <a:pt x="25" y="37"/>
                  </a:cubicBezTo>
                  <a:cubicBezTo>
                    <a:pt x="26" y="36"/>
                    <a:pt x="31" y="37"/>
                    <a:pt x="33" y="37"/>
                  </a:cubicBezTo>
                  <a:cubicBezTo>
                    <a:pt x="36" y="37"/>
                    <a:pt x="37" y="39"/>
                    <a:pt x="39" y="41"/>
                  </a:cubicBezTo>
                  <a:cubicBezTo>
                    <a:pt x="40" y="42"/>
                    <a:pt x="40" y="36"/>
                    <a:pt x="41" y="35"/>
                  </a:cubicBezTo>
                  <a:cubicBezTo>
                    <a:pt x="42" y="34"/>
                    <a:pt x="43" y="33"/>
                    <a:pt x="44" y="32"/>
                  </a:cubicBezTo>
                  <a:cubicBezTo>
                    <a:pt x="45" y="32"/>
                    <a:pt x="48" y="32"/>
                    <a:pt x="48" y="31"/>
                  </a:cubicBezTo>
                  <a:cubicBezTo>
                    <a:pt x="47" y="28"/>
                    <a:pt x="47" y="27"/>
                    <a:pt x="45" y="26"/>
                  </a:cubicBezTo>
                  <a:cubicBezTo>
                    <a:pt x="43" y="24"/>
                    <a:pt x="46" y="21"/>
                    <a:pt x="44" y="19"/>
                  </a:cubicBezTo>
                  <a:cubicBezTo>
                    <a:pt x="42" y="18"/>
                    <a:pt x="47" y="14"/>
                    <a:pt x="46" y="12"/>
                  </a:cubicBezTo>
                  <a:cubicBezTo>
                    <a:pt x="45" y="10"/>
                    <a:pt x="44" y="9"/>
                    <a:pt x="44" y="7"/>
                  </a:cubicBezTo>
                  <a:cubicBezTo>
                    <a:pt x="44" y="6"/>
                    <a:pt x="44" y="5"/>
                    <a:pt x="42" y="5"/>
                  </a:cubicBezTo>
                  <a:cubicBezTo>
                    <a:pt x="37" y="3"/>
                    <a:pt x="30" y="6"/>
                    <a:pt x="25" y="4"/>
                  </a:cubicBezTo>
                  <a:cubicBezTo>
                    <a:pt x="25" y="7"/>
                    <a:pt x="21" y="2"/>
                    <a:pt x="20" y="2"/>
                  </a:cubicBezTo>
                  <a:cubicBezTo>
                    <a:pt x="17" y="0"/>
                    <a:pt x="15" y="2"/>
                    <a:pt x="13" y="4"/>
                  </a:cubicBezTo>
                  <a:cubicBezTo>
                    <a:pt x="10" y="5"/>
                    <a:pt x="8" y="6"/>
                    <a:pt x="6" y="6"/>
                  </a:cubicBezTo>
                  <a:cubicBezTo>
                    <a:pt x="5" y="7"/>
                    <a:pt x="3" y="7"/>
                    <a:pt x="2" y="7"/>
                  </a:cubicBezTo>
                  <a:cubicBezTo>
                    <a:pt x="1" y="8"/>
                    <a:pt x="3" y="9"/>
                    <a:pt x="1" y="9"/>
                  </a:cubicBezTo>
                  <a:cubicBezTo>
                    <a:pt x="1" y="10"/>
                    <a:pt x="1" y="11"/>
                    <a:pt x="1" y="12"/>
                  </a:cubicBezTo>
                  <a:cubicBezTo>
                    <a:pt x="1" y="14"/>
                    <a:pt x="1" y="12"/>
                    <a:pt x="1" y="12"/>
                  </a:cubicBezTo>
                  <a:close/>
                </a:path>
              </a:pathLst>
            </a:custGeom>
            <a:solidFill>
              <a:schemeClr val="bg2"/>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546" name="Freeform 664">
              <a:extLst>
                <a:ext uri="{FF2B5EF4-FFF2-40B4-BE49-F238E27FC236}">
                  <a16:creationId xmlns:a16="http://schemas.microsoft.com/office/drawing/2014/main" id="{CE416129-5958-1746-47D0-AB5585383BF6}"/>
                </a:ext>
              </a:extLst>
            </p:cNvPr>
            <p:cNvSpPr>
              <a:spLocks/>
            </p:cNvSpPr>
            <p:nvPr/>
          </p:nvSpPr>
          <p:spPr bwMode="auto">
            <a:xfrm>
              <a:off x="7994990" y="3175292"/>
              <a:ext cx="181086" cy="124914"/>
            </a:xfrm>
            <a:custGeom>
              <a:avLst/>
              <a:gdLst>
                <a:gd name="T0" fmla="*/ 38 w 46"/>
                <a:gd name="T1" fmla="*/ 13 h 30"/>
                <a:gd name="T2" fmla="*/ 35 w 46"/>
                <a:gd name="T3" fmla="*/ 6 h 30"/>
                <a:gd name="T4" fmla="*/ 32 w 46"/>
                <a:gd name="T5" fmla="*/ 0 h 30"/>
                <a:gd name="T6" fmla="*/ 22 w 46"/>
                <a:gd name="T7" fmla="*/ 4 h 30"/>
                <a:gd name="T8" fmla="*/ 18 w 46"/>
                <a:gd name="T9" fmla="*/ 3 h 30"/>
                <a:gd name="T10" fmla="*/ 12 w 46"/>
                <a:gd name="T11" fmla="*/ 3 h 30"/>
                <a:gd name="T12" fmla="*/ 8 w 46"/>
                <a:gd name="T13" fmla="*/ 6 h 30"/>
                <a:gd name="T14" fmla="*/ 4 w 46"/>
                <a:gd name="T15" fmla="*/ 14 h 30"/>
                <a:gd name="T16" fmla="*/ 0 w 46"/>
                <a:gd name="T17" fmla="*/ 15 h 30"/>
                <a:gd name="T18" fmla="*/ 3 w 46"/>
                <a:gd name="T19" fmla="*/ 18 h 30"/>
                <a:gd name="T20" fmla="*/ 5 w 46"/>
                <a:gd name="T21" fmla="*/ 22 h 30"/>
                <a:gd name="T22" fmla="*/ 8 w 46"/>
                <a:gd name="T23" fmla="*/ 24 h 30"/>
                <a:gd name="T24" fmla="*/ 11 w 46"/>
                <a:gd name="T25" fmla="*/ 25 h 30"/>
                <a:gd name="T26" fmla="*/ 11 w 46"/>
                <a:gd name="T27" fmla="*/ 28 h 30"/>
                <a:gd name="T28" fmla="*/ 21 w 46"/>
                <a:gd name="T29" fmla="*/ 30 h 30"/>
                <a:gd name="T30" fmla="*/ 28 w 46"/>
                <a:gd name="T31" fmla="*/ 28 h 30"/>
                <a:gd name="T32" fmla="*/ 40 w 46"/>
                <a:gd name="T33" fmla="*/ 30 h 30"/>
                <a:gd name="T34" fmla="*/ 41 w 46"/>
                <a:gd name="T35" fmla="*/ 23 h 30"/>
                <a:gd name="T36" fmla="*/ 46 w 46"/>
                <a:gd name="T37" fmla="*/ 20 h 30"/>
                <a:gd name="T38" fmla="*/ 39 w 46"/>
                <a:gd name="T39" fmla="*/ 20 h 30"/>
                <a:gd name="T40" fmla="*/ 38 w 46"/>
                <a:gd name="T41" fmla="*/ 13 h 30"/>
                <a:gd name="T42" fmla="*/ 38 w 46"/>
                <a:gd name="T43" fmla="*/ 1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6" h="30">
                  <a:moveTo>
                    <a:pt x="38" y="13"/>
                  </a:moveTo>
                  <a:cubicBezTo>
                    <a:pt x="39" y="10"/>
                    <a:pt x="36" y="8"/>
                    <a:pt x="35" y="6"/>
                  </a:cubicBezTo>
                  <a:cubicBezTo>
                    <a:pt x="33" y="5"/>
                    <a:pt x="32" y="2"/>
                    <a:pt x="32" y="0"/>
                  </a:cubicBezTo>
                  <a:cubicBezTo>
                    <a:pt x="29" y="1"/>
                    <a:pt x="26" y="4"/>
                    <a:pt x="22" y="4"/>
                  </a:cubicBezTo>
                  <a:cubicBezTo>
                    <a:pt x="21" y="4"/>
                    <a:pt x="19" y="3"/>
                    <a:pt x="18" y="3"/>
                  </a:cubicBezTo>
                  <a:cubicBezTo>
                    <a:pt x="16" y="3"/>
                    <a:pt x="14" y="3"/>
                    <a:pt x="12" y="3"/>
                  </a:cubicBezTo>
                  <a:cubicBezTo>
                    <a:pt x="12" y="3"/>
                    <a:pt x="9" y="6"/>
                    <a:pt x="8" y="6"/>
                  </a:cubicBezTo>
                  <a:cubicBezTo>
                    <a:pt x="7" y="9"/>
                    <a:pt x="5" y="11"/>
                    <a:pt x="4" y="14"/>
                  </a:cubicBezTo>
                  <a:cubicBezTo>
                    <a:pt x="3" y="14"/>
                    <a:pt x="1" y="14"/>
                    <a:pt x="0" y="15"/>
                  </a:cubicBezTo>
                  <a:cubicBezTo>
                    <a:pt x="0" y="16"/>
                    <a:pt x="3" y="17"/>
                    <a:pt x="3" y="18"/>
                  </a:cubicBezTo>
                  <a:cubicBezTo>
                    <a:pt x="3" y="20"/>
                    <a:pt x="4" y="20"/>
                    <a:pt x="5" y="22"/>
                  </a:cubicBezTo>
                  <a:cubicBezTo>
                    <a:pt x="5" y="24"/>
                    <a:pt x="6" y="24"/>
                    <a:pt x="8" y="24"/>
                  </a:cubicBezTo>
                  <a:cubicBezTo>
                    <a:pt x="9" y="24"/>
                    <a:pt x="11" y="24"/>
                    <a:pt x="11" y="25"/>
                  </a:cubicBezTo>
                  <a:cubicBezTo>
                    <a:pt x="11" y="26"/>
                    <a:pt x="11" y="27"/>
                    <a:pt x="11" y="28"/>
                  </a:cubicBezTo>
                  <a:cubicBezTo>
                    <a:pt x="13" y="30"/>
                    <a:pt x="18" y="30"/>
                    <a:pt x="21" y="30"/>
                  </a:cubicBezTo>
                  <a:cubicBezTo>
                    <a:pt x="24" y="30"/>
                    <a:pt x="26" y="30"/>
                    <a:pt x="28" y="28"/>
                  </a:cubicBezTo>
                  <a:cubicBezTo>
                    <a:pt x="32" y="26"/>
                    <a:pt x="36" y="28"/>
                    <a:pt x="40" y="30"/>
                  </a:cubicBezTo>
                  <a:cubicBezTo>
                    <a:pt x="40" y="28"/>
                    <a:pt x="40" y="25"/>
                    <a:pt x="41" y="23"/>
                  </a:cubicBezTo>
                  <a:cubicBezTo>
                    <a:pt x="42" y="22"/>
                    <a:pt x="45" y="24"/>
                    <a:pt x="46" y="20"/>
                  </a:cubicBezTo>
                  <a:cubicBezTo>
                    <a:pt x="43" y="18"/>
                    <a:pt x="42" y="20"/>
                    <a:pt x="39" y="20"/>
                  </a:cubicBezTo>
                  <a:cubicBezTo>
                    <a:pt x="37" y="19"/>
                    <a:pt x="37" y="14"/>
                    <a:pt x="38" y="13"/>
                  </a:cubicBezTo>
                  <a:cubicBezTo>
                    <a:pt x="39" y="11"/>
                    <a:pt x="37" y="15"/>
                    <a:pt x="38" y="13"/>
                  </a:cubicBezTo>
                  <a:close/>
                </a:path>
              </a:pathLst>
            </a:custGeom>
            <a:solidFill>
              <a:schemeClr val="bg2"/>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547" name="Freeform 665">
              <a:extLst>
                <a:ext uri="{FF2B5EF4-FFF2-40B4-BE49-F238E27FC236}">
                  <a16:creationId xmlns:a16="http://schemas.microsoft.com/office/drawing/2014/main" id="{DC1DDEFC-4FB1-5DEE-04BF-3E1C64C6183C}"/>
                </a:ext>
              </a:extLst>
            </p:cNvPr>
            <p:cNvSpPr>
              <a:spLocks/>
            </p:cNvSpPr>
            <p:nvPr/>
          </p:nvSpPr>
          <p:spPr bwMode="auto">
            <a:xfrm>
              <a:off x="8121080" y="3171033"/>
              <a:ext cx="65727" cy="83750"/>
            </a:xfrm>
            <a:custGeom>
              <a:avLst/>
              <a:gdLst>
                <a:gd name="T0" fmla="*/ 14 w 17"/>
                <a:gd name="T1" fmla="*/ 10 h 20"/>
                <a:gd name="T2" fmla="*/ 9 w 17"/>
                <a:gd name="T3" fmla="*/ 3 h 20"/>
                <a:gd name="T4" fmla="*/ 0 w 17"/>
                <a:gd name="T5" fmla="*/ 1 h 20"/>
                <a:gd name="T6" fmla="*/ 5 w 17"/>
                <a:gd name="T7" fmla="*/ 10 h 20"/>
                <a:gd name="T8" fmla="*/ 7 w 17"/>
                <a:gd name="T9" fmla="*/ 20 h 20"/>
                <a:gd name="T10" fmla="*/ 10 w 17"/>
                <a:gd name="T11" fmla="*/ 14 h 20"/>
                <a:gd name="T12" fmla="*/ 14 w 17"/>
                <a:gd name="T13" fmla="*/ 14 h 20"/>
                <a:gd name="T14" fmla="*/ 14 w 17"/>
                <a:gd name="T15" fmla="*/ 10 h 20"/>
                <a:gd name="T16" fmla="*/ 14 w 17"/>
                <a:gd name="T1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20">
                  <a:moveTo>
                    <a:pt x="14" y="10"/>
                  </a:moveTo>
                  <a:cubicBezTo>
                    <a:pt x="12" y="8"/>
                    <a:pt x="11" y="4"/>
                    <a:pt x="9" y="3"/>
                  </a:cubicBezTo>
                  <a:cubicBezTo>
                    <a:pt x="8" y="3"/>
                    <a:pt x="0" y="0"/>
                    <a:pt x="0" y="1"/>
                  </a:cubicBezTo>
                  <a:cubicBezTo>
                    <a:pt x="1" y="5"/>
                    <a:pt x="3" y="7"/>
                    <a:pt x="5" y="10"/>
                  </a:cubicBezTo>
                  <a:cubicBezTo>
                    <a:pt x="7" y="13"/>
                    <a:pt x="4" y="17"/>
                    <a:pt x="7" y="20"/>
                  </a:cubicBezTo>
                  <a:cubicBezTo>
                    <a:pt x="8" y="19"/>
                    <a:pt x="9" y="16"/>
                    <a:pt x="10" y="14"/>
                  </a:cubicBezTo>
                  <a:cubicBezTo>
                    <a:pt x="12" y="13"/>
                    <a:pt x="13" y="14"/>
                    <a:pt x="14" y="14"/>
                  </a:cubicBezTo>
                  <a:cubicBezTo>
                    <a:pt x="17" y="14"/>
                    <a:pt x="14" y="10"/>
                    <a:pt x="14" y="10"/>
                  </a:cubicBezTo>
                  <a:cubicBezTo>
                    <a:pt x="13" y="9"/>
                    <a:pt x="14" y="10"/>
                    <a:pt x="14" y="10"/>
                  </a:cubicBezTo>
                  <a:close/>
                </a:path>
              </a:pathLst>
            </a:custGeom>
            <a:solidFill>
              <a:schemeClr val="bg2"/>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548" name="Freeform 666">
              <a:extLst>
                <a:ext uri="{FF2B5EF4-FFF2-40B4-BE49-F238E27FC236}">
                  <a16:creationId xmlns:a16="http://schemas.microsoft.com/office/drawing/2014/main" id="{DBD78590-4C81-D017-FD1A-B3E4CE1F3E95}"/>
                </a:ext>
              </a:extLst>
            </p:cNvPr>
            <p:cNvSpPr>
              <a:spLocks/>
            </p:cNvSpPr>
            <p:nvPr/>
          </p:nvSpPr>
          <p:spPr bwMode="auto">
            <a:xfrm>
              <a:off x="8147908" y="3216455"/>
              <a:ext cx="38899" cy="42584"/>
            </a:xfrm>
            <a:custGeom>
              <a:avLst/>
              <a:gdLst>
                <a:gd name="T0" fmla="*/ 7 w 10"/>
                <a:gd name="T1" fmla="*/ 9 h 10"/>
                <a:gd name="T2" fmla="*/ 7 w 10"/>
                <a:gd name="T3" fmla="*/ 7 h 10"/>
                <a:gd name="T4" fmla="*/ 10 w 10"/>
                <a:gd name="T5" fmla="*/ 4 h 10"/>
                <a:gd name="T6" fmla="*/ 8 w 10"/>
                <a:gd name="T7" fmla="*/ 1 h 10"/>
                <a:gd name="T8" fmla="*/ 3 w 10"/>
                <a:gd name="T9" fmla="*/ 4 h 10"/>
                <a:gd name="T10" fmla="*/ 0 w 10"/>
                <a:gd name="T11" fmla="*/ 9 h 10"/>
                <a:gd name="T12" fmla="*/ 3 w 10"/>
                <a:gd name="T13" fmla="*/ 9 h 10"/>
                <a:gd name="T14" fmla="*/ 7 w 10"/>
                <a:gd name="T15" fmla="*/ 10 h 10"/>
                <a:gd name="T16" fmla="*/ 7 w 10"/>
                <a:gd name="T17" fmla="*/ 9 h 10"/>
                <a:gd name="T18" fmla="*/ 7 w 10"/>
                <a:gd name="T19"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10">
                  <a:moveTo>
                    <a:pt x="7" y="9"/>
                  </a:moveTo>
                  <a:cubicBezTo>
                    <a:pt x="6" y="8"/>
                    <a:pt x="6" y="8"/>
                    <a:pt x="7" y="7"/>
                  </a:cubicBezTo>
                  <a:cubicBezTo>
                    <a:pt x="8" y="6"/>
                    <a:pt x="9" y="5"/>
                    <a:pt x="10" y="4"/>
                  </a:cubicBezTo>
                  <a:cubicBezTo>
                    <a:pt x="10" y="4"/>
                    <a:pt x="8" y="2"/>
                    <a:pt x="8" y="1"/>
                  </a:cubicBezTo>
                  <a:cubicBezTo>
                    <a:pt x="8" y="5"/>
                    <a:pt x="3" y="0"/>
                    <a:pt x="3" y="4"/>
                  </a:cubicBezTo>
                  <a:cubicBezTo>
                    <a:pt x="3" y="6"/>
                    <a:pt x="1" y="8"/>
                    <a:pt x="0" y="9"/>
                  </a:cubicBezTo>
                  <a:cubicBezTo>
                    <a:pt x="0" y="10"/>
                    <a:pt x="2" y="9"/>
                    <a:pt x="3" y="9"/>
                  </a:cubicBezTo>
                  <a:cubicBezTo>
                    <a:pt x="5" y="9"/>
                    <a:pt x="6" y="9"/>
                    <a:pt x="7" y="10"/>
                  </a:cubicBezTo>
                  <a:cubicBezTo>
                    <a:pt x="7" y="10"/>
                    <a:pt x="7" y="9"/>
                    <a:pt x="7" y="9"/>
                  </a:cubicBezTo>
                  <a:cubicBezTo>
                    <a:pt x="6" y="8"/>
                    <a:pt x="7" y="9"/>
                    <a:pt x="7" y="9"/>
                  </a:cubicBezTo>
                  <a:close/>
                </a:path>
              </a:pathLst>
            </a:custGeom>
            <a:solidFill>
              <a:schemeClr val="bg2"/>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549" name="Freeform 667">
              <a:extLst>
                <a:ext uri="{FF2B5EF4-FFF2-40B4-BE49-F238E27FC236}">
                  <a16:creationId xmlns:a16="http://schemas.microsoft.com/office/drawing/2014/main" id="{575BE287-67F7-F017-2C86-9DBC859FF93F}"/>
                </a:ext>
              </a:extLst>
            </p:cNvPr>
            <p:cNvSpPr>
              <a:spLocks/>
            </p:cNvSpPr>
            <p:nvPr/>
          </p:nvSpPr>
          <p:spPr bwMode="auto">
            <a:xfrm>
              <a:off x="8029867" y="3283171"/>
              <a:ext cx="126090" cy="79491"/>
            </a:xfrm>
            <a:custGeom>
              <a:avLst/>
              <a:gdLst>
                <a:gd name="T0" fmla="*/ 17 w 32"/>
                <a:gd name="T1" fmla="*/ 4 h 19"/>
                <a:gd name="T2" fmla="*/ 2 w 32"/>
                <a:gd name="T3" fmla="*/ 0 h 19"/>
                <a:gd name="T4" fmla="*/ 2 w 32"/>
                <a:gd name="T5" fmla="*/ 5 h 19"/>
                <a:gd name="T6" fmla="*/ 3 w 32"/>
                <a:gd name="T7" fmla="*/ 8 h 19"/>
                <a:gd name="T8" fmla="*/ 1 w 32"/>
                <a:gd name="T9" fmla="*/ 11 h 19"/>
                <a:gd name="T10" fmla="*/ 3 w 32"/>
                <a:gd name="T11" fmla="*/ 17 h 19"/>
                <a:gd name="T12" fmla="*/ 9 w 32"/>
                <a:gd name="T13" fmla="*/ 17 h 19"/>
                <a:gd name="T14" fmla="*/ 16 w 32"/>
                <a:gd name="T15" fmla="*/ 18 h 19"/>
                <a:gd name="T16" fmla="*/ 21 w 32"/>
                <a:gd name="T17" fmla="*/ 15 h 19"/>
                <a:gd name="T18" fmla="*/ 28 w 32"/>
                <a:gd name="T19" fmla="*/ 14 h 19"/>
                <a:gd name="T20" fmla="*/ 28 w 32"/>
                <a:gd name="T21" fmla="*/ 8 h 19"/>
                <a:gd name="T22" fmla="*/ 29 w 32"/>
                <a:gd name="T23" fmla="*/ 3 h 19"/>
                <a:gd name="T24" fmla="*/ 21 w 32"/>
                <a:gd name="T25" fmla="*/ 2 h 19"/>
                <a:gd name="T26" fmla="*/ 17 w 32"/>
                <a:gd name="T27" fmla="*/ 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19">
                  <a:moveTo>
                    <a:pt x="17" y="4"/>
                  </a:moveTo>
                  <a:cubicBezTo>
                    <a:pt x="13" y="4"/>
                    <a:pt x="3" y="6"/>
                    <a:pt x="2" y="0"/>
                  </a:cubicBezTo>
                  <a:cubicBezTo>
                    <a:pt x="1" y="2"/>
                    <a:pt x="0" y="4"/>
                    <a:pt x="2" y="5"/>
                  </a:cubicBezTo>
                  <a:cubicBezTo>
                    <a:pt x="3" y="6"/>
                    <a:pt x="4" y="7"/>
                    <a:pt x="3" y="8"/>
                  </a:cubicBezTo>
                  <a:cubicBezTo>
                    <a:pt x="2" y="9"/>
                    <a:pt x="1" y="9"/>
                    <a:pt x="1" y="11"/>
                  </a:cubicBezTo>
                  <a:cubicBezTo>
                    <a:pt x="2" y="13"/>
                    <a:pt x="3" y="14"/>
                    <a:pt x="3" y="17"/>
                  </a:cubicBezTo>
                  <a:cubicBezTo>
                    <a:pt x="5" y="17"/>
                    <a:pt x="7" y="17"/>
                    <a:pt x="9" y="17"/>
                  </a:cubicBezTo>
                  <a:cubicBezTo>
                    <a:pt x="11" y="17"/>
                    <a:pt x="14" y="19"/>
                    <a:pt x="16" y="18"/>
                  </a:cubicBezTo>
                  <a:cubicBezTo>
                    <a:pt x="18" y="18"/>
                    <a:pt x="20" y="16"/>
                    <a:pt x="21" y="15"/>
                  </a:cubicBezTo>
                  <a:cubicBezTo>
                    <a:pt x="23" y="13"/>
                    <a:pt x="25" y="14"/>
                    <a:pt x="28" y="14"/>
                  </a:cubicBezTo>
                  <a:cubicBezTo>
                    <a:pt x="27" y="12"/>
                    <a:pt x="27" y="11"/>
                    <a:pt x="28" y="8"/>
                  </a:cubicBezTo>
                  <a:cubicBezTo>
                    <a:pt x="29" y="6"/>
                    <a:pt x="32" y="4"/>
                    <a:pt x="29" y="3"/>
                  </a:cubicBezTo>
                  <a:cubicBezTo>
                    <a:pt x="27" y="2"/>
                    <a:pt x="24" y="1"/>
                    <a:pt x="21" y="2"/>
                  </a:cubicBezTo>
                  <a:cubicBezTo>
                    <a:pt x="19" y="2"/>
                    <a:pt x="18" y="4"/>
                    <a:pt x="17" y="4"/>
                  </a:cubicBezTo>
                  <a:close/>
                </a:path>
              </a:pathLst>
            </a:custGeom>
            <a:solidFill>
              <a:schemeClr val="bg2"/>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550" name="Freeform 668">
              <a:extLst>
                <a:ext uri="{FF2B5EF4-FFF2-40B4-BE49-F238E27FC236}">
                  <a16:creationId xmlns:a16="http://schemas.microsoft.com/office/drawing/2014/main" id="{0898842A-5483-E945-7620-6F3C1C1ADD0E}"/>
                </a:ext>
              </a:extLst>
            </p:cNvPr>
            <p:cNvSpPr>
              <a:spLocks/>
            </p:cNvSpPr>
            <p:nvPr/>
          </p:nvSpPr>
          <p:spPr bwMode="auto">
            <a:xfrm>
              <a:off x="7907801" y="3263298"/>
              <a:ext cx="71094" cy="62456"/>
            </a:xfrm>
            <a:custGeom>
              <a:avLst/>
              <a:gdLst>
                <a:gd name="T0" fmla="*/ 10 w 18"/>
                <a:gd name="T1" fmla="*/ 0 h 15"/>
                <a:gd name="T2" fmla="*/ 1 w 18"/>
                <a:gd name="T3" fmla="*/ 2 h 15"/>
                <a:gd name="T4" fmla="*/ 4 w 18"/>
                <a:gd name="T5" fmla="*/ 8 h 15"/>
                <a:gd name="T6" fmla="*/ 13 w 18"/>
                <a:gd name="T7" fmla="*/ 15 h 15"/>
                <a:gd name="T8" fmla="*/ 15 w 18"/>
                <a:gd name="T9" fmla="*/ 10 h 15"/>
                <a:gd name="T10" fmla="*/ 17 w 18"/>
                <a:gd name="T11" fmla="*/ 6 h 15"/>
                <a:gd name="T12" fmla="*/ 16 w 18"/>
                <a:gd name="T13" fmla="*/ 2 h 15"/>
                <a:gd name="T14" fmla="*/ 10 w 18"/>
                <a:gd name="T15" fmla="*/ 0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5">
                  <a:moveTo>
                    <a:pt x="10" y="0"/>
                  </a:moveTo>
                  <a:cubicBezTo>
                    <a:pt x="8" y="0"/>
                    <a:pt x="0" y="0"/>
                    <a:pt x="1" y="2"/>
                  </a:cubicBezTo>
                  <a:cubicBezTo>
                    <a:pt x="1" y="3"/>
                    <a:pt x="3" y="7"/>
                    <a:pt x="4" y="8"/>
                  </a:cubicBezTo>
                  <a:cubicBezTo>
                    <a:pt x="6" y="11"/>
                    <a:pt x="10" y="13"/>
                    <a:pt x="13" y="15"/>
                  </a:cubicBezTo>
                  <a:cubicBezTo>
                    <a:pt x="13" y="13"/>
                    <a:pt x="13" y="11"/>
                    <a:pt x="15" y="10"/>
                  </a:cubicBezTo>
                  <a:cubicBezTo>
                    <a:pt x="17" y="9"/>
                    <a:pt x="18" y="8"/>
                    <a:pt x="17" y="6"/>
                  </a:cubicBezTo>
                  <a:cubicBezTo>
                    <a:pt x="17" y="4"/>
                    <a:pt x="17" y="3"/>
                    <a:pt x="16" y="2"/>
                  </a:cubicBezTo>
                  <a:cubicBezTo>
                    <a:pt x="14" y="1"/>
                    <a:pt x="12" y="0"/>
                    <a:pt x="10" y="0"/>
                  </a:cubicBezTo>
                  <a:close/>
                </a:path>
              </a:pathLst>
            </a:custGeom>
            <a:solidFill>
              <a:schemeClr val="bg2"/>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551" name="Freeform 669">
              <a:extLst>
                <a:ext uri="{FF2B5EF4-FFF2-40B4-BE49-F238E27FC236}">
                  <a16:creationId xmlns:a16="http://schemas.microsoft.com/office/drawing/2014/main" id="{BD30242C-B5E1-8F99-1369-62FBF533A3F5}"/>
                </a:ext>
              </a:extLst>
            </p:cNvPr>
            <p:cNvSpPr>
              <a:spLocks/>
            </p:cNvSpPr>
            <p:nvPr/>
          </p:nvSpPr>
          <p:spPr bwMode="auto">
            <a:xfrm>
              <a:off x="7958773" y="3233489"/>
              <a:ext cx="87189" cy="112138"/>
            </a:xfrm>
            <a:custGeom>
              <a:avLst/>
              <a:gdLst>
                <a:gd name="T0" fmla="*/ 21 w 22"/>
                <a:gd name="T1" fmla="*/ 19 h 27"/>
                <a:gd name="T2" fmla="*/ 20 w 22"/>
                <a:gd name="T3" fmla="*/ 17 h 27"/>
                <a:gd name="T4" fmla="*/ 19 w 22"/>
                <a:gd name="T5" fmla="*/ 13 h 27"/>
                <a:gd name="T6" fmla="*/ 15 w 22"/>
                <a:gd name="T7" fmla="*/ 10 h 27"/>
                <a:gd name="T8" fmla="*/ 14 w 22"/>
                <a:gd name="T9" fmla="*/ 8 h 27"/>
                <a:gd name="T10" fmla="*/ 12 w 22"/>
                <a:gd name="T11" fmla="*/ 5 h 27"/>
                <a:gd name="T12" fmla="*/ 5 w 22"/>
                <a:gd name="T13" fmla="*/ 1 h 27"/>
                <a:gd name="T14" fmla="*/ 2 w 22"/>
                <a:gd name="T15" fmla="*/ 4 h 27"/>
                <a:gd name="T16" fmla="*/ 4 w 22"/>
                <a:gd name="T17" fmla="*/ 14 h 27"/>
                <a:gd name="T18" fmla="*/ 1 w 22"/>
                <a:gd name="T19" fmla="*/ 19 h 27"/>
                <a:gd name="T20" fmla="*/ 0 w 22"/>
                <a:gd name="T21" fmla="*/ 23 h 27"/>
                <a:gd name="T22" fmla="*/ 4 w 22"/>
                <a:gd name="T23" fmla="*/ 27 h 27"/>
                <a:gd name="T24" fmla="*/ 6 w 22"/>
                <a:gd name="T25" fmla="*/ 23 h 27"/>
                <a:gd name="T26" fmla="*/ 10 w 22"/>
                <a:gd name="T27" fmla="*/ 26 h 27"/>
                <a:gd name="T28" fmla="*/ 20 w 22"/>
                <a:gd name="T29" fmla="*/ 24 h 27"/>
                <a:gd name="T30" fmla="*/ 21 w 22"/>
                <a:gd name="T31" fmla="*/ 19 h 27"/>
                <a:gd name="T32" fmla="*/ 21 w 22"/>
                <a:gd name="T33" fmla="*/ 19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27">
                  <a:moveTo>
                    <a:pt x="21" y="19"/>
                  </a:moveTo>
                  <a:cubicBezTo>
                    <a:pt x="22" y="18"/>
                    <a:pt x="21" y="18"/>
                    <a:pt x="20" y="17"/>
                  </a:cubicBezTo>
                  <a:cubicBezTo>
                    <a:pt x="19" y="16"/>
                    <a:pt x="19" y="15"/>
                    <a:pt x="19" y="13"/>
                  </a:cubicBezTo>
                  <a:cubicBezTo>
                    <a:pt x="21" y="10"/>
                    <a:pt x="18" y="10"/>
                    <a:pt x="15" y="10"/>
                  </a:cubicBezTo>
                  <a:cubicBezTo>
                    <a:pt x="14" y="10"/>
                    <a:pt x="14" y="9"/>
                    <a:pt x="14" y="8"/>
                  </a:cubicBezTo>
                  <a:cubicBezTo>
                    <a:pt x="13" y="6"/>
                    <a:pt x="12" y="7"/>
                    <a:pt x="12" y="5"/>
                  </a:cubicBezTo>
                  <a:cubicBezTo>
                    <a:pt x="11" y="2"/>
                    <a:pt x="9" y="0"/>
                    <a:pt x="5" y="1"/>
                  </a:cubicBezTo>
                  <a:cubicBezTo>
                    <a:pt x="2" y="2"/>
                    <a:pt x="2" y="2"/>
                    <a:pt x="2" y="4"/>
                  </a:cubicBezTo>
                  <a:cubicBezTo>
                    <a:pt x="3" y="7"/>
                    <a:pt x="4" y="10"/>
                    <a:pt x="4" y="14"/>
                  </a:cubicBezTo>
                  <a:cubicBezTo>
                    <a:pt x="5" y="17"/>
                    <a:pt x="2" y="16"/>
                    <a:pt x="1" y="19"/>
                  </a:cubicBezTo>
                  <a:cubicBezTo>
                    <a:pt x="0" y="20"/>
                    <a:pt x="0" y="22"/>
                    <a:pt x="0" y="23"/>
                  </a:cubicBezTo>
                  <a:cubicBezTo>
                    <a:pt x="0" y="25"/>
                    <a:pt x="3" y="26"/>
                    <a:pt x="4" y="27"/>
                  </a:cubicBezTo>
                  <a:cubicBezTo>
                    <a:pt x="4" y="26"/>
                    <a:pt x="4" y="23"/>
                    <a:pt x="6" y="23"/>
                  </a:cubicBezTo>
                  <a:cubicBezTo>
                    <a:pt x="8" y="23"/>
                    <a:pt x="9" y="24"/>
                    <a:pt x="10" y="26"/>
                  </a:cubicBezTo>
                  <a:cubicBezTo>
                    <a:pt x="11" y="26"/>
                    <a:pt x="18" y="24"/>
                    <a:pt x="20" y="24"/>
                  </a:cubicBezTo>
                  <a:cubicBezTo>
                    <a:pt x="18" y="22"/>
                    <a:pt x="20" y="21"/>
                    <a:pt x="21" y="19"/>
                  </a:cubicBezTo>
                  <a:cubicBezTo>
                    <a:pt x="22" y="18"/>
                    <a:pt x="20" y="20"/>
                    <a:pt x="21" y="19"/>
                  </a:cubicBezTo>
                  <a:close/>
                </a:path>
              </a:pathLst>
            </a:custGeom>
            <a:solidFill>
              <a:schemeClr val="bg2"/>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552" name="Freeform 670">
              <a:extLst>
                <a:ext uri="{FF2B5EF4-FFF2-40B4-BE49-F238E27FC236}">
                  <a16:creationId xmlns:a16="http://schemas.microsoft.com/office/drawing/2014/main" id="{EFD2850C-6ABA-58BD-CB82-84589E10754F}"/>
                </a:ext>
              </a:extLst>
            </p:cNvPr>
            <p:cNvSpPr>
              <a:spLocks/>
            </p:cNvSpPr>
            <p:nvPr/>
          </p:nvSpPr>
          <p:spPr bwMode="auto">
            <a:xfrm>
              <a:off x="7911826" y="3166775"/>
              <a:ext cx="138163" cy="79491"/>
            </a:xfrm>
            <a:custGeom>
              <a:avLst/>
              <a:gdLst>
                <a:gd name="T0" fmla="*/ 30 w 35"/>
                <a:gd name="T1" fmla="*/ 3 h 19"/>
                <a:gd name="T2" fmla="*/ 24 w 35"/>
                <a:gd name="T3" fmla="*/ 1 h 19"/>
                <a:gd name="T4" fmla="*/ 19 w 35"/>
                <a:gd name="T5" fmla="*/ 4 h 19"/>
                <a:gd name="T6" fmla="*/ 15 w 35"/>
                <a:gd name="T7" fmla="*/ 4 h 19"/>
                <a:gd name="T8" fmla="*/ 13 w 35"/>
                <a:gd name="T9" fmla="*/ 6 h 19"/>
                <a:gd name="T10" fmla="*/ 5 w 35"/>
                <a:gd name="T11" fmla="*/ 4 h 19"/>
                <a:gd name="T12" fmla="*/ 5 w 35"/>
                <a:gd name="T13" fmla="*/ 7 h 19"/>
                <a:gd name="T14" fmla="*/ 3 w 35"/>
                <a:gd name="T15" fmla="*/ 8 h 19"/>
                <a:gd name="T16" fmla="*/ 3 w 35"/>
                <a:gd name="T17" fmla="*/ 15 h 19"/>
                <a:gd name="T18" fmla="*/ 11 w 35"/>
                <a:gd name="T19" fmla="*/ 19 h 19"/>
                <a:gd name="T20" fmla="*/ 21 w 35"/>
                <a:gd name="T21" fmla="*/ 17 h 19"/>
                <a:gd name="T22" fmla="*/ 25 w 35"/>
                <a:gd name="T23" fmla="*/ 15 h 19"/>
                <a:gd name="T24" fmla="*/ 29 w 35"/>
                <a:gd name="T25" fmla="*/ 9 h 19"/>
                <a:gd name="T26" fmla="*/ 33 w 35"/>
                <a:gd name="T27" fmla="*/ 6 h 19"/>
                <a:gd name="T28" fmla="*/ 30 w 35"/>
                <a:gd name="T29" fmla="*/ 3 h 19"/>
                <a:gd name="T30" fmla="*/ 30 w 35"/>
                <a:gd name="T31" fmla="*/ 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 h="19">
                  <a:moveTo>
                    <a:pt x="30" y="3"/>
                  </a:moveTo>
                  <a:cubicBezTo>
                    <a:pt x="30" y="2"/>
                    <a:pt x="25" y="2"/>
                    <a:pt x="24" y="1"/>
                  </a:cubicBezTo>
                  <a:cubicBezTo>
                    <a:pt x="20" y="0"/>
                    <a:pt x="22" y="4"/>
                    <a:pt x="19" y="4"/>
                  </a:cubicBezTo>
                  <a:cubicBezTo>
                    <a:pt x="18" y="3"/>
                    <a:pt x="17" y="4"/>
                    <a:pt x="15" y="4"/>
                  </a:cubicBezTo>
                  <a:cubicBezTo>
                    <a:pt x="14" y="4"/>
                    <a:pt x="14" y="6"/>
                    <a:pt x="13" y="6"/>
                  </a:cubicBezTo>
                  <a:cubicBezTo>
                    <a:pt x="9" y="8"/>
                    <a:pt x="7" y="6"/>
                    <a:pt x="5" y="4"/>
                  </a:cubicBezTo>
                  <a:cubicBezTo>
                    <a:pt x="5" y="5"/>
                    <a:pt x="5" y="6"/>
                    <a:pt x="5" y="7"/>
                  </a:cubicBezTo>
                  <a:cubicBezTo>
                    <a:pt x="4" y="8"/>
                    <a:pt x="3" y="6"/>
                    <a:pt x="3" y="8"/>
                  </a:cubicBezTo>
                  <a:cubicBezTo>
                    <a:pt x="3" y="11"/>
                    <a:pt x="0" y="13"/>
                    <a:pt x="3" y="15"/>
                  </a:cubicBezTo>
                  <a:cubicBezTo>
                    <a:pt x="5" y="17"/>
                    <a:pt x="8" y="19"/>
                    <a:pt x="11" y="19"/>
                  </a:cubicBezTo>
                  <a:cubicBezTo>
                    <a:pt x="15" y="19"/>
                    <a:pt x="17" y="16"/>
                    <a:pt x="21" y="17"/>
                  </a:cubicBezTo>
                  <a:cubicBezTo>
                    <a:pt x="21" y="16"/>
                    <a:pt x="24" y="16"/>
                    <a:pt x="25" y="15"/>
                  </a:cubicBezTo>
                  <a:cubicBezTo>
                    <a:pt x="26" y="13"/>
                    <a:pt x="27" y="11"/>
                    <a:pt x="29" y="9"/>
                  </a:cubicBezTo>
                  <a:cubicBezTo>
                    <a:pt x="30" y="7"/>
                    <a:pt x="31" y="7"/>
                    <a:pt x="33" y="6"/>
                  </a:cubicBezTo>
                  <a:cubicBezTo>
                    <a:pt x="35" y="4"/>
                    <a:pt x="30" y="4"/>
                    <a:pt x="30" y="3"/>
                  </a:cubicBezTo>
                  <a:cubicBezTo>
                    <a:pt x="30" y="3"/>
                    <a:pt x="30" y="4"/>
                    <a:pt x="30" y="3"/>
                  </a:cubicBezTo>
                  <a:close/>
                </a:path>
              </a:pathLst>
            </a:custGeom>
            <a:solidFill>
              <a:schemeClr val="bg2"/>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553" name="Freeform 671">
              <a:extLst>
                <a:ext uri="{FF2B5EF4-FFF2-40B4-BE49-F238E27FC236}">
                  <a16:creationId xmlns:a16="http://schemas.microsoft.com/office/drawing/2014/main" id="{3AE9FAF9-8759-163B-0654-1895DF8A446B}"/>
                </a:ext>
              </a:extLst>
            </p:cNvPr>
            <p:cNvSpPr>
              <a:spLocks/>
            </p:cNvSpPr>
            <p:nvPr/>
          </p:nvSpPr>
          <p:spPr bwMode="auto">
            <a:xfrm>
              <a:off x="7990966" y="3345628"/>
              <a:ext cx="122066" cy="133431"/>
            </a:xfrm>
            <a:custGeom>
              <a:avLst/>
              <a:gdLst>
                <a:gd name="T0" fmla="*/ 31 w 31"/>
                <a:gd name="T1" fmla="*/ 0 h 32"/>
                <a:gd name="T2" fmla="*/ 23 w 31"/>
                <a:gd name="T3" fmla="*/ 3 h 32"/>
                <a:gd name="T4" fmla="*/ 13 w 31"/>
                <a:gd name="T5" fmla="*/ 2 h 32"/>
                <a:gd name="T6" fmla="*/ 9 w 31"/>
                <a:gd name="T7" fmla="*/ 4 h 32"/>
                <a:gd name="T8" fmla="*/ 6 w 31"/>
                <a:gd name="T9" fmla="*/ 5 h 32"/>
                <a:gd name="T10" fmla="*/ 4 w 31"/>
                <a:gd name="T11" fmla="*/ 8 h 32"/>
                <a:gd name="T12" fmla="*/ 2 w 31"/>
                <a:gd name="T13" fmla="*/ 11 h 32"/>
                <a:gd name="T14" fmla="*/ 2 w 31"/>
                <a:gd name="T15" fmla="*/ 15 h 32"/>
                <a:gd name="T16" fmla="*/ 4 w 31"/>
                <a:gd name="T17" fmla="*/ 17 h 32"/>
                <a:gd name="T18" fmla="*/ 5 w 31"/>
                <a:gd name="T19" fmla="*/ 22 h 32"/>
                <a:gd name="T20" fmla="*/ 6 w 31"/>
                <a:gd name="T21" fmla="*/ 25 h 32"/>
                <a:gd name="T22" fmla="*/ 7 w 31"/>
                <a:gd name="T23" fmla="*/ 28 h 32"/>
                <a:gd name="T24" fmla="*/ 8 w 31"/>
                <a:gd name="T25" fmla="*/ 29 h 32"/>
                <a:gd name="T26" fmla="*/ 10 w 31"/>
                <a:gd name="T27" fmla="*/ 31 h 32"/>
                <a:gd name="T28" fmla="*/ 12 w 31"/>
                <a:gd name="T29" fmla="*/ 30 h 32"/>
                <a:gd name="T30" fmla="*/ 13 w 31"/>
                <a:gd name="T31" fmla="*/ 31 h 32"/>
                <a:gd name="T32" fmla="*/ 13 w 31"/>
                <a:gd name="T33" fmla="*/ 26 h 32"/>
                <a:gd name="T34" fmla="*/ 17 w 31"/>
                <a:gd name="T35" fmla="*/ 26 h 32"/>
                <a:gd name="T36" fmla="*/ 14 w 31"/>
                <a:gd name="T37" fmla="*/ 23 h 32"/>
                <a:gd name="T38" fmla="*/ 17 w 31"/>
                <a:gd name="T39" fmla="*/ 24 h 32"/>
                <a:gd name="T40" fmla="*/ 18 w 31"/>
                <a:gd name="T41" fmla="*/ 22 h 32"/>
                <a:gd name="T42" fmla="*/ 21 w 31"/>
                <a:gd name="T43" fmla="*/ 23 h 32"/>
                <a:gd name="T44" fmla="*/ 19 w 31"/>
                <a:gd name="T45" fmla="*/ 19 h 32"/>
                <a:gd name="T46" fmla="*/ 15 w 31"/>
                <a:gd name="T47" fmla="*/ 17 h 32"/>
                <a:gd name="T48" fmla="*/ 15 w 31"/>
                <a:gd name="T49" fmla="*/ 16 h 32"/>
                <a:gd name="T50" fmla="*/ 11 w 31"/>
                <a:gd name="T51" fmla="*/ 10 h 32"/>
                <a:gd name="T52" fmla="*/ 16 w 31"/>
                <a:gd name="T53" fmla="*/ 11 h 32"/>
                <a:gd name="T54" fmla="*/ 16 w 31"/>
                <a:gd name="T55" fmla="*/ 10 h 32"/>
                <a:gd name="T56" fmla="*/ 18 w 31"/>
                <a:gd name="T57" fmla="*/ 11 h 32"/>
                <a:gd name="T58" fmla="*/ 17 w 31"/>
                <a:gd name="T59" fmla="*/ 9 h 32"/>
                <a:gd name="T60" fmla="*/ 21 w 31"/>
                <a:gd name="T61" fmla="*/ 10 h 32"/>
                <a:gd name="T62" fmla="*/ 17 w 31"/>
                <a:gd name="T63" fmla="*/ 7 h 32"/>
                <a:gd name="T64" fmla="*/ 22 w 31"/>
                <a:gd name="T65" fmla="*/ 5 h 32"/>
                <a:gd name="T66" fmla="*/ 21 w 31"/>
                <a:gd name="T67" fmla="*/ 7 h 32"/>
                <a:gd name="T68" fmla="*/ 25 w 31"/>
                <a:gd name="T69" fmla="*/ 5 h 32"/>
                <a:gd name="T70" fmla="*/ 29 w 31"/>
                <a:gd name="T71" fmla="*/ 7 h 32"/>
                <a:gd name="T72" fmla="*/ 31 w 31"/>
                <a:gd name="T73"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 h="32">
                  <a:moveTo>
                    <a:pt x="31" y="0"/>
                  </a:moveTo>
                  <a:cubicBezTo>
                    <a:pt x="28" y="2"/>
                    <a:pt x="27" y="4"/>
                    <a:pt x="23" y="3"/>
                  </a:cubicBezTo>
                  <a:cubicBezTo>
                    <a:pt x="21" y="2"/>
                    <a:pt x="15" y="1"/>
                    <a:pt x="13" y="2"/>
                  </a:cubicBezTo>
                  <a:cubicBezTo>
                    <a:pt x="13" y="5"/>
                    <a:pt x="10" y="3"/>
                    <a:pt x="9" y="4"/>
                  </a:cubicBezTo>
                  <a:cubicBezTo>
                    <a:pt x="8" y="5"/>
                    <a:pt x="7" y="5"/>
                    <a:pt x="6" y="5"/>
                  </a:cubicBezTo>
                  <a:cubicBezTo>
                    <a:pt x="4" y="6"/>
                    <a:pt x="4" y="7"/>
                    <a:pt x="4" y="8"/>
                  </a:cubicBezTo>
                  <a:cubicBezTo>
                    <a:pt x="3" y="9"/>
                    <a:pt x="3" y="10"/>
                    <a:pt x="2" y="11"/>
                  </a:cubicBezTo>
                  <a:cubicBezTo>
                    <a:pt x="0" y="13"/>
                    <a:pt x="0" y="13"/>
                    <a:pt x="2" y="15"/>
                  </a:cubicBezTo>
                  <a:cubicBezTo>
                    <a:pt x="3" y="16"/>
                    <a:pt x="4" y="16"/>
                    <a:pt x="4" y="17"/>
                  </a:cubicBezTo>
                  <a:cubicBezTo>
                    <a:pt x="4" y="19"/>
                    <a:pt x="4" y="20"/>
                    <a:pt x="5" y="22"/>
                  </a:cubicBezTo>
                  <a:cubicBezTo>
                    <a:pt x="5" y="23"/>
                    <a:pt x="5" y="24"/>
                    <a:pt x="6" y="25"/>
                  </a:cubicBezTo>
                  <a:cubicBezTo>
                    <a:pt x="8" y="26"/>
                    <a:pt x="6" y="27"/>
                    <a:pt x="7" y="28"/>
                  </a:cubicBezTo>
                  <a:cubicBezTo>
                    <a:pt x="7" y="30"/>
                    <a:pt x="8" y="29"/>
                    <a:pt x="8" y="29"/>
                  </a:cubicBezTo>
                  <a:cubicBezTo>
                    <a:pt x="10" y="29"/>
                    <a:pt x="10" y="30"/>
                    <a:pt x="10" y="31"/>
                  </a:cubicBezTo>
                  <a:cubicBezTo>
                    <a:pt x="11" y="31"/>
                    <a:pt x="12" y="30"/>
                    <a:pt x="12" y="30"/>
                  </a:cubicBezTo>
                  <a:cubicBezTo>
                    <a:pt x="13" y="29"/>
                    <a:pt x="13" y="31"/>
                    <a:pt x="13" y="31"/>
                  </a:cubicBezTo>
                  <a:cubicBezTo>
                    <a:pt x="14" y="32"/>
                    <a:pt x="13" y="25"/>
                    <a:pt x="13" y="26"/>
                  </a:cubicBezTo>
                  <a:cubicBezTo>
                    <a:pt x="13" y="25"/>
                    <a:pt x="16" y="26"/>
                    <a:pt x="17" y="26"/>
                  </a:cubicBezTo>
                  <a:cubicBezTo>
                    <a:pt x="17" y="25"/>
                    <a:pt x="14" y="24"/>
                    <a:pt x="14" y="23"/>
                  </a:cubicBezTo>
                  <a:cubicBezTo>
                    <a:pt x="15" y="21"/>
                    <a:pt x="17" y="23"/>
                    <a:pt x="17" y="24"/>
                  </a:cubicBezTo>
                  <a:cubicBezTo>
                    <a:pt x="19" y="25"/>
                    <a:pt x="18" y="23"/>
                    <a:pt x="18" y="22"/>
                  </a:cubicBezTo>
                  <a:cubicBezTo>
                    <a:pt x="18" y="21"/>
                    <a:pt x="21" y="23"/>
                    <a:pt x="21" y="23"/>
                  </a:cubicBezTo>
                  <a:cubicBezTo>
                    <a:pt x="21" y="22"/>
                    <a:pt x="19" y="19"/>
                    <a:pt x="19" y="19"/>
                  </a:cubicBezTo>
                  <a:cubicBezTo>
                    <a:pt x="18" y="18"/>
                    <a:pt x="16" y="18"/>
                    <a:pt x="15" y="17"/>
                  </a:cubicBezTo>
                  <a:cubicBezTo>
                    <a:pt x="15" y="17"/>
                    <a:pt x="15" y="15"/>
                    <a:pt x="15" y="16"/>
                  </a:cubicBezTo>
                  <a:cubicBezTo>
                    <a:pt x="14" y="14"/>
                    <a:pt x="11" y="12"/>
                    <a:pt x="11" y="10"/>
                  </a:cubicBezTo>
                  <a:cubicBezTo>
                    <a:pt x="12" y="6"/>
                    <a:pt x="15" y="10"/>
                    <a:pt x="16" y="11"/>
                  </a:cubicBezTo>
                  <a:cubicBezTo>
                    <a:pt x="16" y="11"/>
                    <a:pt x="16" y="10"/>
                    <a:pt x="16" y="10"/>
                  </a:cubicBezTo>
                  <a:cubicBezTo>
                    <a:pt x="17" y="9"/>
                    <a:pt x="18" y="10"/>
                    <a:pt x="18" y="11"/>
                  </a:cubicBezTo>
                  <a:cubicBezTo>
                    <a:pt x="18" y="11"/>
                    <a:pt x="17" y="9"/>
                    <a:pt x="17" y="9"/>
                  </a:cubicBezTo>
                  <a:cubicBezTo>
                    <a:pt x="18" y="9"/>
                    <a:pt x="20" y="10"/>
                    <a:pt x="21" y="10"/>
                  </a:cubicBezTo>
                  <a:cubicBezTo>
                    <a:pt x="21" y="9"/>
                    <a:pt x="17" y="9"/>
                    <a:pt x="17" y="7"/>
                  </a:cubicBezTo>
                  <a:cubicBezTo>
                    <a:pt x="17" y="7"/>
                    <a:pt x="21" y="5"/>
                    <a:pt x="22" y="5"/>
                  </a:cubicBezTo>
                  <a:cubicBezTo>
                    <a:pt x="22" y="5"/>
                    <a:pt x="21" y="7"/>
                    <a:pt x="21" y="7"/>
                  </a:cubicBezTo>
                  <a:cubicBezTo>
                    <a:pt x="21" y="7"/>
                    <a:pt x="24" y="5"/>
                    <a:pt x="25" y="5"/>
                  </a:cubicBezTo>
                  <a:cubicBezTo>
                    <a:pt x="26" y="5"/>
                    <a:pt x="27" y="6"/>
                    <a:pt x="29" y="7"/>
                  </a:cubicBezTo>
                  <a:cubicBezTo>
                    <a:pt x="30" y="5"/>
                    <a:pt x="31" y="2"/>
                    <a:pt x="31" y="0"/>
                  </a:cubicBezTo>
                  <a:close/>
                </a:path>
              </a:pathLst>
            </a:custGeom>
            <a:solidFill>
              <a:schemeClr val="bg2"/>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554" name="Freeform 672">
              <a:extLst>
                <a:ext uri="{FF2B5EF4-FFF2-40B4-BE49-F238E27FC236}">
                  <a16:creationId xmlns:a16="http://schemas.microsoft.com/office/drawing/2014/main" id="{F572B2CE-44D0-94AA-ACAA-007ABB9B8A33}"/>
                </a:ext>
              </a:extLst>
            </p:cNvPr>
            <p:cNvSpPr>
              <a:spLocks/>
            </p:cNvSpPr>
            <p:nvPr/>
          </p:nvSpPr>
          <p:spPr bwMode="auto">
            <a:xfrm>
              <a:off x="8100960" y="3338529"/>
              <a:ext cx="59020" cy="41164"/>
            </a:xfrm>
            <a:custGeom>
              <a:avLst/>
              <a:gdLst>
                <a:gd name="T0" fmla="*/ 15 w 15"/>
                <a:gd name="T1" fmla="*/ 6 h 10"/>
                <a:gd name="T2" fmla="*/ 10 w 15"/>
                <a:gd name="T3" fmla="*/ 1 h 10"/>
                <a:gd name="T4" fmla="*/ 2 w 15"/>
                <a:gd name="T5" fmla="*/ 5 h 10"/>
                <a:gd name="T6" fmla="*/ 1 w 15"/>
                <a:gd name="T7" fmla="*/ 9 h 10"/>
                <a:gd name="T8" fmla="*/ 6 w 15"/>
                <a:gd name="T9" fmla="*/ 9 h 10"/>
                <a:gd name="T10" fmla="*/ 11 w 15"/>
                <a:gd name="T11" fmla="*/ 7 h 10"/>
                <a:gd name="T12" fmla="*/ 15 w 15"/>
                <a:gd name="T13" fmla="*/ 6 h 10"/>
                <a:gd name="T14" fmla="*/ 15 w 15"/>
                <a:gd name="T15" fmla="*/ 6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0">
                  <a:moveTo>
                    <a:pt x="15" y="6"/>
                  </a:moveTo>
                  <a:cubicBezTo>
                    <a:pt x="13" y="4"/>
                    <a:pt x="10" y="4"/>
                    <a:pt x="10" y="1"/>
                  </a:cubicBezTo>
                  <a:cubicBezTo>
                    <a:pt x="5" y="0"/>
                    <a:pt x="4" y="0"/>
                    <a:pt x="2" y="5"/>
                  </a:cubicBezTo>
                  <a:cubicBezTo>
                    <a:pt x="2" y="6"/>
                    <a:pt x="0" y="9"/>
                    <a:pt x="1" y="9"/>
                  </a:cubicBezTo>
                  <a:cubicBezTo>
                    <a:pt x="3" y="10"/>
                    <a:pt x="5" y="10"/>
                    <a:pt x="6" y="9"/>
                  </a:cubicBezTo>
                  <a:cubicBezTo>
                    <a:pt x="8" y="8"/>
                    <a:pt x="9" y="7"/>
                    <a:pt x="11" y="7"/>
                  </a:cubicBezTo>
                  <a:cubicBezTo>
                    <a:pt x="11" y="7"/>
                    <a:pt x="15" y="7"/>
                    <a:pt x="15" y="6"/>
                  </a:cubicBezTo>
                  <a:cubicBezTo>
                    <a:pt x="14" y="6"/>
                    <a:pt x="15" y="7"/>
                    <a:pt x="15" y="6"/>
                  </a:cubicBezTo>
                  <a:close/>
                </a:path>
              </a:pathLst>
            </a:custGeom>
            <a:solidFill>
              <a:schemeClr val="bg2"/>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555" name="Freeform 673">
              <a:extLst>
                <a:ext uri="{FF2B5EF4-FFF2-40B4-BE49-F238E27FC236}">
                  <a16:creationId xmlns:a16="http://schemas.microsoft.com/office/drawing/2014/main" id="{5BB528D8-34F3-D139-2754-FD3D2E256E25}"/>
                </a:ext>
              </a:extLst>
            </p:cNvPr>
            <p:cNvSpPr>
              <a:spLocks/>
            </p:cNvSpPr>
            <p:nvPr/>
          </p:nvSpPr>
          <p:spPr bwMode="auto">
            <a:xfrm>
              <a:off x="7974871" y="3325756"/>
              <a:ext cx="34876" cy="75233"/>
            </a:xfrm>
            <a:custGeom>
              <a:avLst/>
              <a:gdLst>
                <a:gd name="T0" fmla="*/ 6 w 9"/>
                <a:gd name="T1" fmla="*/ 16 h 18"/>
                <a:gd name="T2" fmla="*/ 7 w 9"/>
                <a:gd name="T3" fmla="*/ 11 h 18"/>
                <a:gd name="T4" fmla="*/ 6 w 9"/>
                <a:gd name="T5" fmla="*/ 6 h 18"/>
                <a:gd name="T6" fmla="*/ 7 w 9"/>
                <a:gd name="T7" fmla="*/ 4 h 18"/>
                <a:gd name="T8" fmla="*/ 3 w 9"/>
                <a:gd name="T9" fmla="*/ 1 h 18"/>
                <a:gd name="T10" fmla="*/ 0 w 9"/>
                <a:gd name="T11" fmla="*/ 9 h 18"/>
                <a:gd name="T12" fmla="*/ 4 w 9"/>
                <a:gd name="T13" fmla="*/ 18 h 18"/>
                <a:gd name="T14" fmla="*/ 6 w 9"/>
                <a:gd name="T15" fmla="*/ 16 h 18"/>
                <a:gd name="T16" fmla="*/ 6 w 9"/>
                <a:gd name="T17" fmla="*/ 1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8">
                  <a:moveTo>
                    <a:pt x="6" y="16"/>
                  </a:moveTo>
                  <a:cubicBezTo>
                    <a:pt x="7" y="14"/>
                    <a:pt x="9" y="12"/>
                    <a:pt x="7" y="11"/>
                  </a:cubicBezTo>
                  <a:cubicBezTo>
                    <a:pt x="6" y="10"/>
                    <a:pt x="5" y="8"/>
                    <a:pt x="6" y="6"/>
                  </a:cubicBezTo>
                  <a:cubicBezTo>
                    <a:pt x="6" y="6"/>
                    <a:pt x="7" y="4"/>
                    <a:pt x="7" y="4"/>
                  </a:cubicBezTo>
                  <a:cubicBezTo>
                    <a:pt x="6" y="3"/>
                    <a:pt x="4" y="1"/>
                    <a:pt x="3" y="1"/>
                  </a:cubicBezTo>
                  <a:cubicBezTo>
                    <a:pt x="0" y="0"/>
                    <a:pt x="0" y="7"/>
                    <a:pt x="0" y="9"/>
                  </a:cubicBezTo>
                  <a:cubicBezTo>
                    <a:pt x="0" y="13"/>
                    <a:pt x="2" y="15"/>
                    <a:pt x="4" y="18"/>
                  </a:cubicBezTo>
                  <a:cubicBezTo>
                    <a:pt x="5" y="17"/>
                    <a:pt x="6" y="16"/>
                    <a:pt x="6" y="16"/>
                  </a:cubicBezTo>
                  <a:cubicBezTo>
                    <a:pt x="7" y="14"/>
                    <a:pt x="6" y="16"/>
                    <a:pt x="6" y="16"/>
                  </a:cubicBezTo>
                  <a:close/>
                </a:path>
              </a:pathLst>
            </a:custGeom>
            <a:solidFill>
              <a:schemeClr val="bg2"/>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556" name="Freeform 674">
              <a:extLst>
                <a:ext uri="{FF2B5EF4-FFF2-40B4-BE49-F238E27FC236}">
                  <a16:creationId xmlns:a16="http://schemas.microsoft.com/office/drawing/2014/main" id="{79DB7440-8480-E140-42A2-28861F0E185B}"/>
                </a:ext>
              </a:extLst>
            </p:cNvPr>
            <p:cNvSpPr>
              <a:spLocks/>
            </p:cNvSpPr>
            <p:nvPr/>
          </p:nvSpPr>
          <p:spPr bwMode="auto">
            <a:xfrm>
              <a:off x="7994990" y="3334273"/>
              <a:ext cx="50972" cy="36908"/>
            </a:xfrm>
            <a:custGeom>
              <a:avLst/>
              <a:gdLst>
                <a:gd name="T0" fmla="*/ 11 w 13"/>
                <a:gd name="T1" fmla="*/ 0 h 9"/>
                <a:gd name="T2" fmla="*/ 2 w 13"/>
                <a:gd name="T3" fmla="*/ 2 h 9"/>
                <a:gd name="T4" fmla="*/ 3 w 13"/>
                <a:gd name="T5" fmla="*/ 9 h 9"/>
                <a:gd name="T6" fmla="*/ 7 w 13"/>
                <a:gd name="T7" fmla="*/ 8 h 9"/>
                <a:gd name="T8" fmla="*/ 10 w 13"/>
                <a:gd name="T9" fmla="*/ 7 h 9"/>
                <a:gd name="T10" fmla="*/ 11 w 13"/>
                <a:gd name="T11" fmla="*/ 0 h 9"/>
              </a:gdLst>
              <a:ahLst/>
              <a:cxnLst>
                <a:cxn ang="0">
                  <a:pos x="T0" y="T1"/>
                </a:cxn>
                <a:cxn ang="0">
                  <a:pos x="T2" y="T3"/>
                </a:cxn>
                <a:cxn ang="0">
                  <a:pos x="T4" y="T5"/>
                </a:cxn>
                <a:cxn ang="0">
                  <a:pos x="T6" y="T7"/>
                </a:cxn>
                <a:cxn ang="0">
                  <a:pos x="T8" y="T9"/>
                </a:cxn>
                <a:cxn ang="0">
                  <a:pos x="T10" y="T11"/>
                </a:cxn>
              </a:cxnLst>
              <a:rect l="0" t="0" r="r" b="b"/>
              <a:pathLst>
                <a:path w="13" h="9">
                  <a:moveTo>
                    <a:pt x="11" y="0"/>
                  </a:moveTo>
                  <a:cubicBezTo>
                    <a:pt x="9" y="0"/>
                    <a:pt x="2" y="0"/>
                    <a:pt x="2" y="2"/>
                  </a:cubicBezTo>
                  <a:cubicBezTo>
                    <a:pt x="0" y="4"/>
                    <a:pt x="0" y="8"/>
                    <a:pt x="3" y="9"/>
                  </a:cubicBezTo>
                  <a:cubicBezTo>
                    <a:pt x="4" y="8"/>
                    <a:pt x="6" y="9"/>
                    <a:pt x="7" y="8"/>
                  </a:cubicBezTo>
                  <a:cubicBezTo>
                    <a:pt x="8" y="8"/>
                    <a:pt x="9" y="6"/>
                    <a:pt x="10" y="7"/>
                  </a:cubicBezTo>
                  <a:cubicBezTo>
                    <a:pt x="13" y="9"/>
                    <a:pt x="11" y="1"/>
                    <a:pt x="11" y="0"/>
                  </a:cubicBezTo>
                  <a:close/>
                </a:path>
              </a:pathLst>
            </a:custGeom>
            <a:solidFill>
              <a:schemeClr val="bg2"/>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557" name="Freeform 675">
              <a:extLst>
                <a:ext uri="{FF2B5EF4-FFF2-40B4-BE49-F238E27FC236}">
                  <a16:creationId xmlns:a16="http://schemas.microsoft.com/office/drawing/2014/main" id="{45180F7F-1586-BAE3-FD98-FDE2BF4121E0}"/>
                </a:ext>
              </a:extLst>
            </p:cNvPr>
            <p:cNvSpPr>
              <a:spLocks/>
            </p:cNvSpPr>
            <p:nvPr/>
          </p:nvSpPr>
          <p:spPr bwMode="auto">
            <a:xfrm>
              <a:off x="8426914" y="3358402"/>
              <a:ext cx="75117" cy="66715"/>
            </a:xfrm>
            <a:custGeom>
              <a:avLst/>
              <a:gdLst>
                <a:gd name="T0" fmla="*/ 19 w 19"/>
                <a:gd name="T1" fmla="*/ 14 h 16"/>
                <a:gd name="T2" fmla="*/ 17 w 19"/>
                <a:gd name="T3" fmla="*/ 10 h 16"/>
                <a:gd name="T4" fmla="*/ 16 w 19"/>
                <a:gd name="T5" fmla="*/ 7 h 16"/>
                <a:gd name="T6" fmla="*/ 14 w 19"/>
                <a:gd name="T7" fmla="*/ 3 h 16"/>
                <a:gd name="T8" fmla="*/ 12 w 19"/>
                <a:gd name="T9" fmla="*/ 0 h 16"/>
                <a:gd name="T10" fmla="*/ 6 w 19"/>
                <a:gd name="T11" fmla="*/ 6 h 16"/>
                <a:gd name="T12" fmla="*/ 9 w 19"/>
                <a:gd name="T13" fmla="*/ 9 h 16"/>
                <a:gd name="T14" fmla="*/ 12 w 19"/>
                <a:gd name="T15" fmla="*/ 11 h 16"/>
                <a:gd name="T16" fmla="*/ 16 w 19"/>
                <a:gd name="T17" fmla="*/ 13 h 16"/>
                <a:gd name="T18" fmla="*/ 19 w 19"/>
                <a:gd name="T19" fmla="*/ 14 h 16"/>
                <a:gd name="T20" fmla="*/ 19 w 19"/>
                <a:gd name="T21" fmla="*/ 1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16">
                  <a:moveTo>
                    <a:pt x="19" y="14"/>
                  </a:moveTo>
                  <a:cubicBezTo>
                    <a:pt x="19" y="12"/>
                    <a:pt x="19" y="11"/>
                    <a:pt x="17" y="10"/>
                  </a:cubicBezTo>
                  <a:cubicBezTo>
                    <a:pt x="15" y="9"/>
                    <a:pt x="17" y="8"/>
                    <a:pt x="16" y="7"/>
                  </a:cubicBezTo>
                  <a:cubicBezTo>
                    <a:pt x="15" y="5"/>
                    <a:pt x="14" y="6"/>
                    <a:pt x="14" y="3"/>
                  </a:cubicBezTo>
                  <a:cubicBezTo>
                    <a:pt x="14" y="3"/>
                    <a:pt x="11" y="1"/>
                    <a:pt x="12" y="0"/>
                  </a:cubicBezTo>
                  <a:cubicBezTo>
                    <a:pt x="9" y="0"/>
                    <a:pt x="0" y="1"/>
                    <a:pt x="6" y="6"/>
                  </a:cubicBezTo>
                  <a:cubicBezTo>
                    <a:pt x="7" y="7"/>
                    <a:pt x="8" y="8"/>
                    <a:pt x="9" y="9"/>
                  </a:cubicBezTo>
                  <a:cubicBezTo>
                    <a:pt x="10" y="10"/>
                    <a:pt x="11" y="10"/>
                    <a:pt x="12" y="11"/>
                  </a:cubicBezTo>
                  <a:cubicBezTo>
                    <a:pt x="14" y="11"/>
                    <a:pt x="16" y="11"/>
                    <a:pt x="16" y="13"/>
                  </a:cubicBezTo>
                  <a:cubicBezTo>
                    <a:pt x="17" y="14"/>
                    <a:pt x="18" y="16"/>
                    <a:pt x="19" y="14"/>
                  </a:cubicBezTo>
                  <a:cubicBezTo>
                    <a:pt x="19" y="13"/>
                    <a:pt x="18" y="15"/>
                    <a:pt x="19" y="14"/>
                  </a:cubicBezTo>
                  <a:close/>
                </a:path>
              </a:pathLst>
            </a:custGeom>
            <a:solidFill>
              <a:schemeClr val="bg2"/>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558" name="Freeform 676">
              <a:extLst>
                <a:ext uri="{FF2B5EF4-FFF2-40B4-BE49-F238E27FC236}">
                  <a16:creationId xmlns:a16="http://schemas.microsoft.com/office/drawing/2014/main" id="{B93AAF41-3EB5-EDEB-48EA-34022ACBE765}"/>
                </a:ext>
              </a:extLst>
            </p:cNvPr>
            <p:cNvSpPr>
              <a:spLocks/>
            </p:cNvSpPr>
            <p:nvPr/>
          </p:nvSpPr>
          <p:spPr bwMode="auto">
            <a:xfrm>
              <a:off x="8455083" y="3392470"/>
              <a:ext cx="388999" cy="349189"/>
            </a:xfrm>
            <a:custGeom>
              <a:avLst/>
              <a:gdLst>
                <a:gd name="T0" fmla="*/ 95 w 99"/>
                <a:gd name="T1" fmla="*/ 73 h 84"/>
                <a:gd name="T2" fmla="*/ 93 w 99"/>
                <a:gd name="T3" fmla="*/ 68 h 84"/>
                <a:gd name="T4" fmla="*/ 90 w 99"/>
                <a:gd name="T5" fmla="*/ 65 h 84"/>
                <a:gd name="T6" fmla="*/ 86 w 99"/>
                <a:gd name="T7" fmla="*/ 60 h 84"/>
                <a:gd name="T8" fmla="*/ 87 w 99"/>
                <a:gd name="T9" fmla="*/ 55 h 84"/>
                <a:gd name="T10" fmla="*/ 89 w 99"/>
                <a:gd name="T11" fmla="*/ 50 h 84"/>
                <a:gd name="T12" fmla="*/ 84 w 99"/>
                <a:gd name="T13" fmla="*/ 49 h 84"/>
                <a:gd name="T14" fmla="*/ 84 w 99"/>
                <a:gd name="T15" fmla="*/ 46 h 84"/>
                <a:gd name="T16" fmla="*/ 84 w 99"/>
                <a:gd name="T17" fmla="*/ 40 h 84"/>
                <a:gd name="T18" fmla="*/ 82 w 99"/>
                <a:gd name="T19" fmla="*/ 36 h 84"/>
                <a:gd name="T20" fmla="*/ 85 w 99"/>
                <a:gd name="T21" fmla="*/ 31 h 84"/>
                <a:gd name="T22" fmla="*/ 86 w 99"/>
                <a:gd name="T23" fmla="*/ 20 h 84"/>
                <a:gd name="T24" fmla="*/ 79 w 99"/>
                <a:gd name="T25" fmla="*/ 18 h 84"/>
                <a:gd name="T26" fmla="*/ 76 w 99"/>
                <a:gd name="T27" fmla="*/ 15 h 84"/>
                <a:gd name="T28" fmla="*/ 71 w 99"/>
                <a:gd name="T29" fmla="*/ 13 h 84"/>
                <a:gd name="T30" fmla="*/ 66 w 99"/>
                <a:gd name="T31" fmla="*/ 12 h 84"/>
                <a:gd name="T32" fmla="*/ 61 w 99"/>
                <a:gd name="T33" fmla="*/ 11 h 84"/>
                <a:gd name="T34" fmla="*/ 57 w 99"/>
                <a:gd name="T35" fmla="*/ 12 h 84"/>
                <a:gd name="T36" fmla="*/ 53 w 99"/>
                <a:gd name="T37" fmla="*/ 15 h 84"/>
                <a:gd name="T38" fmla="*/ 49 w 99"/>
                <a:gd name="T39" fmla="*/ 17 h 84"/>
                <a:gd name="T40" fmla="*/ 46 w 99"/>
                <a:gd name="T41" fmla="*/ 20 h 84"/>
                <a:gd name="T42" fmla="*/ 33 w 99"/>
                <a:gd name="T43" fmla="*/ 18 h 84"/>
                <a:gd name="T44" fmla="*/ 30 w 99"/>
                <a:gd name="T45" fmla="*/ 16 h 84"/>
                <a:gd name="T46" fmla="*/ 25 w 99"/>
                <a:gd name="T47" fmla="*/ 15 h 84"/>
                <a:gd name="T48" fmla="*/ 24 w 99"/>
                <a:gd name="T49" fmla="*/ 10 h 84"/>
                <a:gd name="T50" fmla="*/ 20 w 99"/>
                <a:gd name="T51" fmla="*/ 5 h 84"/>
                <a:gd name="T52" fmla="*/ 14 w 99"/>
                <a:gd name="T53" fmla="*/ 5 h 84"/>
                <a:gd name="T54" fmla="*/ 11 w 99"/>
                <a:gd name="T55" fmla="*/ 7 h 84"/>
                <a:gd name="T56" fmla="*/ 5 w 99"/>
                <a:gd name="T57" fmla="*/ 4 h 84"/>
                <a:gd name="T58" fmla="*/ 1 w 99"/>
                <a:gd name="T59" fmla="*/ 3 h 84"/>
                <a:gd name="T60" fmla="*/ 0 w 99"/>
                <a:gd name="T61" fmla="*/ 5 h 84"/>
                <a:gd name="T62" fmla="*/ 1 w 99"/>
                <a:gd name="T63" fmla="*/ 8 h 84"/>
                <a:gd name="T64" fmla="*/ 1 w 99"/>
                <a:gd name="T65" fmla="*/ 10 h 84"/>
                <a:gd name="T66" fmla="*/ 1 w 99"/>
                <a:gd name="T67" fmla="*/ 12 h 84"/>
                <a:gd name="T68" fmla="*/ 3 w 99"/>
                <a:gd name="T69" fmla="*/ 14 h 84"/>
                <a:gd name="T70" fmla="*/ 3 w 99"/>
                <a:gd name="T71" fmla="*/ 16 h 84"/>
                <a:gd name="T72" fmla="*/ 5 w 99"/>
                <a:gd name="T73" fmla="*/ 21 h 84"/>
                <a:gd name="T74" fmla="*/ 8 w 99"/>
                <a:gd name="T75" fmla="*/ 24 h 84"/>
                <a:gd name="T76" fmla="*/ 10 w 99"/>
                <a:gd name="T77" fmla="*/ 25 h 84"/>
                <a:gd name="T78" fmla="*/ 8 w 99"/>
                <a:gd name="T79" fmla="*/ 37 h 84"/>
                <a:gd name="T80" fmla="*/ 12 w 99"/>
                <a:gd name="T81" fmla="*/ 41 h 84"/>
                <a:gd name="T82" fmla="*/ 18 w 99"/>
                <a:gd name="T83" fmla="*/ 47 h 84"/>
                <a:gd name="T84" fmla="*/ 17 w 99"/>
                <a:gd name="T85" fmla="*/ 50 h 84"/>
                <a:gd name="T86" fmla="*/ 19 w 99"/>
                <a:gd name="T87" fmla="*/ 52 h 84"/>
                <a:gd name="T88" fmla="*/ 22 w 99"/>
                <a:gd name="T89" fmla="*/ 58 h 84"/>
                <a:gd name="T90" fmla="*/ 24 w 99"/>
                <a:gd name="T91" fmla="*/ 55 h 84"/>
                <a:gd name="T92" fmla="*/ 25 w 99"/>
                <a:gd name="T93" fmla="*/ 56 h 84"/>
                <a:gd name="T94" fmla="*/ 26 w 99"/>
                <a:gd name="T95" fmla="*/ 57 h 84"/>
                <a:gd name="T96" fmla="*/ 30 w 99"/>
                <a:gd name="T97" fmla="*/ 57 h 84"/>
                <a:gd name="T98" fmla="*/ 35 w 99"/>
                <a:gd name="T99" fmla="*/ 66 h 84"/>
                <a:gd name="T100" fmla="*/ 46 w 99"/>
                <a:gd name="T101" fmla="*/ 74 h 84"/>
                <a:gd name="T102" fmla="*/ 52 w 99"/>
                <a:gd name="T103" fmla="*/ 76 h 84"/>
                <a:gd name="T104" fmla="*/ 56 w 99"/>
                <a:gd name="T105" fmla="*/ 75 h 84"/>
                <a:gd name="T106" fmla="*/ 56 w 99"/>
                <a:gd name="T107" fmla="*/ 76 h 84"/>
                <a:gd name="T108" fmla="*/ 61 w 99"/>
                <a:gd name="T109" fmla="*/ 73 h 84"/>
                <a:gd name="T110" fmla="*/ 60 w 99"/>
                <a:gd name="T111" fmla="*/ 73 h 84"/>
                <a:gd name="T112" fmla="*/ 62 w 99"/>
                <a:gd name="T113" fmla="*/ 73 h 84"/>
                <a:gd name="T114" fmla="*/ 65 w 99"/>
                <a:gd name="T115" fmla="*/ 77 h 84"/>
                <a:gd name="T116" fmla="*/ 69 w 99"/>
                <a:gd name="T117" fmla="*/ 81 h 84"/>
                <a:gd name="T118" fmla="*/ 88 w 99"/>
                <a:gd name="T119" fmla="*/ 84 h 84"/>
                <a:gd name="T120" fmla="*/ 92 w 99"/>
                <a:gd name="T121" fmla="*/ 77 h 84"/>
                <a:gd name="T122" fmla="*/ 95 w 99"/>
                <a:gd name="T123" fmla="*/ 73 h 84"/>
                <a:gd name="T124" fmla="*/ 95 w 99"/>
                <a:gd name="T125" fmla="*/ 73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9" h="84">
                  <a:moveTo>
                    <a:pt x="95" y="73"/>
                  </a:moveTo>
                  <a:cubicBezTo>
                    <a:pt x="93" y="72"/>
                    <a:pt x="94" y="70"/>
                    <a:pt x="93" y="68"/>
                  </a:cubicBezTo>
                  <a:cubicBezTo>
                    <a:pt x="93" y="67"/>
                    <a:pt x="91" y="66"/>
                    <a:pt x="90" y="65"/>
                  </a:cubicBezTo>
                  <a:cubicBezTo>
                    <a:pt x="88" y="64"/>
                    <a:pt x="87" y="62"/>
                    <a:pt x="86" y="60"/>
                  </a:cubicBezTo>
                  <a:cubicBezTo>
                    <a:pt x="84" y="58"/>
                    <a:pt x="85" y="58"/>
                    <a:pt x="87" y="55"/>
                  </a:cubicBezTo>
                  <a:cubicBezTo>
                    <a:pt x="88" y="54"/>
                    <a:pt x="90" y="52"/>
                    <a:pt x="89" y="50"/>
                  </a:cubicBezTo>
                  <a:cubicBezTo>
                    <a:pt x="88" y="49"/>
                    <a:pt x="85" y="49"/>
                    <a:pt x="84" y="49"/>
                  </a:cubicBezTo>
                  <a:cubicBezTo>
                    <a:pt x="83" y="48"/>
                    <a:pt x="84" y="46"/>
                    <a:pt x="84" y="46"/>
                  </a:cubicBezTo>
                  <a:cubicBezTo>
                    <a:pt x="83" y="44"/>
                    <a:pt x="83" y="41"/>
                    <a:pt x="84" y="40"/>
                  </a:cubicBezTo>
                  <a:cubicBezTo>
                    <a:pt x="86" y="38"/>
                    <a:pt x="83" y="37"/>
                    <a:pt x="82" y="36"/>
                  </a:cubicBezTo>
                  <a:cubicBezTo>
                    <a:pt x="82" y="35"/>
                    <a:pt x="84" y="32"/>
                    <a:pt x="85" y="31"/>
                  </a:cubicBezTo>
                  <a:cubicBezTo>
                    <a:pt x="85" y="30"/>
                    <a:pt x="87" y="20"/>
                    <a:pt x="86" y="20"/>
                  </a:cubicBezTo>
                  <a:cubicBezTo>
                    <a:pt x="83" y="20"/>
                    <a:pt x="82" y="20"/>
                    <a:pt x="79" y="18"/>
                  </a:cubicBezTo>
                  <a:cubicBezTo>
                    <a:pt x="78" y="17"/>
                    <a:pt x="77" y="16"/>
                    <a:pt x="76" y="15"/>
                  </a:cubicBezTo>
                  <a:cubicBezTo>
                    <a:pt x="75" y="14"/>
                    <a:pt x="72" y="14"/>
                    <a:pt x="71" y="13"/>
                  </a:cubicBezTo>
                  <a:cubicBezTo>
                    <a:pt x="69" y="13"/>
                    <a:pt x="68" y="13"/>
                    <a:pt x="66" y="12"/>
                  </a:cubicBezTo>
                  <a:cubicBezTo>
                    <a:pt x="65" y="10"/>
                    <a:pt x="63" y="11"/>
                    <a:pt x="61" y="11"/>
                  </a:cubicBezTo>
                  <a:cubicBezTo>
                    <a:pt x="60" y="12"/>
                    <a:pt x="58" y="11"/>
                    <a:pt x="57" y="12"/>
                  </a:cubicBezTo>
                  <a:cubicBezTo>
                    <a:pt x="55" y="12"/>
                    <a:pt x="54" y="14"/>
                    <a:pt x="53" y="15"/>
                  </a:cubicBezTo>
                  <a:cubicBezTo>
                    <a:pt x="52" y="16"/>
                    <a:pt x="49" y="15"/>
                    <a:pt x="49" y="17"/>
                  </a:cubicBezTo>
                  <a:cubicBezTo>
                    <a:pt x="49" y="19"/>
                    <a:pt x="48" y="19"/>
                    <a:pt x="46" y="20"/>
                  </a:cubicBezTo>
                  <a:cubicBezTo>
                    <a:pt x="41" y="21"/>
                    <a:pt x="37" y="21"/>
                    <a:pt x="33" y="18"/>
                  </a:cubicBezTo>
                  <a:cubicBezTo>
                    <a:pt x="32" y="17"/>
                    <a:pt x="31" y="16"/>
                    <a:pt x="30" y="16"/>
                  </a:cubicBezTo>
                  <a:cubicBezTo>
                    <a:pt x="28" y="14"/>
                    <a:pt x="27" y="15"/>
                    <a:pt x="25" y="15"/>
                  </a:cubicBezTo>
                  <a:cubicBezTo>
                    <a:pt x="24" y="14"/>
                    <a:pt x="24" y="11"/>
                    <a:pt x="24" y="10"/>
                  </a:cubicBezTo>
                  <a:cubicBezTo>
                    <a:pt x="21" y="9"/>
                    <a:pt x="20" y="8"/>
                    <a:pt x="20" y="5"/>
                  </a:cubicBezTo>
                  <a:cubicBezTo>
                    <a:pt x="20" y="0"/>
                    <a:pt x="16" y="3"/>
                    <a:pt x="14" y="5"/>
                  </a:cubicBezTo>
                  <a:cubicBezTo>
                    <a:pt x="13" y="6"/>
                    <a:pt x="12" y="7"/>
                    <a:pt x="11" y="7"/>
                  </a:cubicBezTo>
                  <a:cubicBezTo>
                    <a:pt x="9" y="6"/>
                    <a:pt x="6" y="6"/>
                    <a:pt x="5" y="4"/>
                  </a:cubicBezTo>
                  <a:cubicBezTo>
                    <a:pt x="3" y="2"/>
                    <a:pt x="3" y="1"/>
                    <a:pt x="1" y="3"/>
                  </a:cubicBezTo>
                  <a:cubicBezTo>
                    <a:pt x="1" y="4"/>
                    <a:pt x="0" y="4"/>
                    <a:pt x="0" y="5"/>
                  </a:cubicBezTo>
                  <a:cubicBezTo>
                    <a:pt x="0" y="6"/>
                    <a:pt x="0" y="7"/>
                    <a:pt x="1" y="8"/>
                  </a:cubicBezTo>
                  <a:cubicBezTo>
                    <a:pt x="1" y="8"/>
                    <a:pt x="2" y="10"/>
                    <a:pt x="1" y="10"/>
                  </a:cubicBezTo>
                  <a:cubicBezTo>
                    <a:pt x="1" y="11"/>
                    <a:pt x="0" y="11"/>
                    <a:pt x="1" y="12"/>
                  </a:cubicBezTo>
                  <a:cubicBezTo>
                    <a:pt x="1" y="13"/>
                    <a:pt x="3" y="13"/>
                    <a:pt x="3" y="14"/>
                  </a:cubicBezTo>
                  <a:cubicBezTo>
                    <a:pt x="3" y="15"/>
                    <a:pt x="2" y="16"/>
                    <a:pt x="3" y="16"/>
                  </a:cubicBezTo>
                  <a:cubicBezTo>
                    <a:pt x="4" y="18"/>
                    <a:pt x="4" y="19"/>
                    <a:pt x="5" y="21"/>
                  </a:cubicBezTo>
                  <a:cubicBezTo>
                    <a:pt x="6" y="22"/>
                    <a:pt x="6" y="23"/>
                    <a:pt x="8" y="24"/>
                  </a:cubicBezTo>
                  <a:cubicBezTo>
                    <a:pt x="8" y="24"/>
                    <a:pt x="10" y="25"/>
                    <a:pt x="10" y="25"/>
                  </a:cubicBezTo>
                  <a:cubicBezTo>
                    <a:pt x="11" y="29"/>
                    <a:pt x="2" y="33"/>
                    <a:pt x="8" y="37"/>
                  </a:cubicBezTo>
                  <a:cubicBezTo>
                    <a:pt x="10" y="38"/>
                    <a:pt x="10" y="40"/>
                    <a:pt x="12" y="41"/>
                  </a:cubicBezTo>
                  <a:cubicBezTo>
                    <a:pt x="14" y="43"/>
                    <a:pt x="16" y="44"/>
                    <a:pt x="18" y="47"/>
                  </a:cubicBezTo>
                  <a:cubicBezTo>
                    <a:pt x="18" y="48"/>
                    <a:pt x="17" y="49"/>
                    <a:pt x="17" y="50"/>
                  </a:cubicBezTo>
                  <a:cubicBezTo>
                    <a:pt x="18" y="51"/>
                    <a:pt x="20" y="51"/>
                    <a:pt x="19" y="52"/>
                  </a:cubicBezTo>
                  <a:cubicBezTo>
                    <a:pt x="19" y="55"/>
                    <a:pt x="21" y="56"/>
                    <a:pt x="22" y="58"/>
                  </a:cubicBezTo>
                  <a:cubicBezTo>
                    <a:pt x="24" y="57"/>
                    <a:pt x="23" y="56"/>
                    <a:pt x="24" y="55"/>
                  </a:cubicBezTo>
                  <a:cubicBezTo>
                    <a:pt x="24" y="55"/>
                    <a:pt x="25" y="56"/>
                    <a:pt x="25" y="56"/>
                  </a:cubicBezTo>
                  <a:cubicBezTo>
                    <a:pt x="27" y="56"/>
                    <a:pt x="25" y="56"/>
                    <a:pt x="26" y="57"/>
                  </a:cubicBezTo>
                  <a:cubicBezTo>
                    <a:pt x="27" y="58"/>
                    <a:pt x="28" y="55"/>
                    <a:pt x="30" y="57"/>
                  </a:cubicBezTo>
                  <a:cubicBezTo>
                    <a:pt x="32" y="60"/>
                    <a:pt x="33" y="63"/>
                    <a:pt x="35" y="66"/>
                  </a:cubicBezTo>
                  <a:cubicBezTo>
                    <a:pt x="37" y="69"/>
                    <a:pt x="42" y="72"/>
                    <a:pt x="46" y="74"/>
                  </a:cubicBezTo>
                  <a:cubicBezTo>
                    <a:pt x="48" y="75"/>
                    <a:pt x="50" y="75"/>
                    <a:pt x="52" y="76"/>
                  </a:cubicBezTo>
                  <a:cubicBezTo>
                    <a:pt x="53" y="76"/>
                    <a:pt x="56" y="75"/>
                    <a:pt x="56" y="75"/>
                  </a:cubicBezTo>
                  <a:cubicBezTo>
                    <a:pt x="56" y="75"/>
                    <a:pt x="56" y="76"/>
                    <a:pt x="56" y="76"/>
                  </a:cubicBezTo>
                  <a:cubicBezTo>
                    <a:pt x="57" y="76"/>
                    <a:pt x="60" y="74"/>
                    <a:pt x="61" y="73"/>
                  </a:cubicBezTo>
                  <a:cubicBezTo>
                    <a:pt x="61" y="73"/>
                    <a:pt x="60" y="73"/>
                    <a:pt x="60" y="73"/>
                  </a:cubicBezTo>
                  <a:cubicBezTo>
                    <a:pt x="60" y="72"/>
                    <a:pt x="62" y="73"/>
                    <a:pt x="62" y="73"/>
                  </a:cubicBezTo>
                  <a:cubicBezTo>
                    <a:pt x="64" y="74"/>
                    <a:pt x="64" y="75"/>
                    <a:pt x="65" y="77"/>
                  </a:cubicBezTo>
                  <a:cubicBezTo>
                    <a:pt x="66" y="80"/>
                    <a:pt x="67" y="80"/>
                    <a:pt x="69" y="81"/>
                  </a:cubicBezTo>
                  <a:cubicBezTo>
                    <a:pt x="75" y="82"/>
                    <a:pt x="82" y="83"/>
                    <a:pt x="88" y="84"/>
                  </a:cubicBezTo>
                  <a:cubicBezTo>
                    <a:pt x="88" y="80"/>
                    <a:pt x="89" y="79"/>
                    <a:pt x="92" y="77"/>
                  </a:cubicBezTo>
                  <a:cubicBezTo>
                    <a:pt x="94" y="76"/>
                    <a:pt x="99" y="75"/>
                    <a:pt x="95" y="73"/>
                  </a:cubicBezTo>
                  <a:cubicBezTo>
                    <a:pt x="94" y="72"/>
                    <a:pt x="97" y="74"/>
                    <a:pt x="95" y="73"/>
                  </a:cubicBezTo>
                  <a:close/>
                </a:path>
              </a:pathLst>
            </a:custGeom>
            <a:solidFill>
              <a:schemeClr val="bg2"/>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559" name="Freeform 677">
              <a:extLst>
                <a:ext uri="{FF2B5EF4-FFF2-40B4-BE49-F238E27FC236}">
                  <a16:creationId xmlns:a16="http://schemas.microsoft.com/office/drawing/2014/main" id="{0D2AA891-097E-C023-5625-48B99278AB2F}"/>
                </a:ext>
              </a:extLst>
            </p:cNvPr>
            <p:cNvSpPr>
              <a:spLocks/>
            </p:cNvSpPr>
            <p:nvPr/>
          </p:nvSpPr>
          <p:spPr bwMode="auto">
            <a:xfrm>
              <a:off x="8463131" y="3396729"/>
              <a:ext cx="30852" cy="24132"/>
            </a:xfrm>
            <a:custGeom>
              <a:avLst/>
              <a:gdLst>
                <a:gd name="T0" fmla="*/ 1 w 8"/>
                <a:gd name="T1" fmla="*/ 1 h 6"/>
                <a:gd name="T2" fmla="*/ 3 w 8"/>
                <a:gd name="T3" fmla="*/ 4 h 6"/>
                <a:gd name="T4" fmla="*/ 8 w 8"/>
                <a:gd name="T5" fmla="*/ 6 h 6"/>
                <a:gd name="T6" fmla="*/ 0 w 8"/>
                <a:gd name="T7" fmla="*/ 0 h 6"/>
                <a:gd name="T8" fmla="*/ 1 w 8"/>
                <a:gd name="T9" fmla="*/ 1 h 6"/>
                <a:gd name="T10" fmla="*/ 1 w 8"/>
                <a:gd name="T11" fmla="*/ 1 h 6"/>
              </a:gdLst>
              <a:ahLst/>
              <a:cxnLst>
                <a:cxn ang="0">
                  <a:pos x="T0" y="T1"/>
                </a:cxn>
                <a:cxn ang="0">
                  <a:pos x="T2" y="T3"/>
                </a:cxn>
                <a:cxn ang="0">
                  <a:pos x="T4" y="T5"/>
                </a:cxn>
                <a:cxn ang="0">
                  <a:pos x="T6" y="T7"/>
                </a:cxn>
                <a:cxn ang="0">
                  <a:pos x="T8" y="T9"/>
                </a:cxn>
                <a:cxn ang="0">
                  <a:pos x="T10" y="T11"/>
                </a:cxn>
              </a:cxnLst>
              <a:rect l="0" t="0" r="r" b="b"/>
              <a:pathLst>
                <a:path w="8" h="6">
                  <a:moveTo>
                    <a:pt x="1" y="1"/>
                  </a:moveTo>
                  <a:cubicBezTo>
                    <a:pt x="2" y="1"/>
                    <a:pt x="2" y="3"/>
                    <a:pt x="3" y="4"/>
                  </a:cubicBezTo>
                  <a:cubicBezTo>
                    <a:pt x="5" y="4"/>
                    <a:pt x="6" y="5"/>
                    <a:pt x="8" y="6"/>
                  </a:cubicBezTo>
                  <a:cubicBezTo>
                    <a:pt x="7" y="2"/>
                    <a:pt x="3" y="1"/>
                    <a:pt x="0" y="0"/>
                  </a:cubicBezTo>
                  <a:cubicBezTo>
                    <a:pt x="0" y="1"/>
                    <a:pt x="0" y="1"/>
                    <a:pt x="1" y="1"/>
                  </a:cubicBezTo>
                  <a:cubicBezTo>
                    <a:pt x="2" y="1"/>
                    <a:pt x="0" y="1"/>
                    <a:pt x="1" y="1"/>
                  </a:cubicBezTo>
                  <a:close/>
                </a:path>
              </a:pathLst>
            </a:custGeom>
            <a:solidFill>
              <a:schemeClr val="bg2"/>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560" name="Freeform 678">
              <a:extLst>
                <a:ext uri="{FF2B5EF4-FFF2-40B4-BE49-F238E27FC236}">
                  <a16:creationId xmlns:a16="http://schemas.microsoft.com/office/drawing/2014/main" id="{28745D11-F78A-3BB7-B2AD-36FC12E0B57C}"/>
                </a:ext>
              </a:extLst>
            </p:cNvPr>
            <p:cNvSpPr>
              <a:spLocks/>
            </p:cNvSpPr>
            <p:nvPr/>
          </p:nvSpPr>
          <p:spPr bwMode="auto">
            <a:xfrm>
              <a:off x="8371917" y="3295946"/>
              <a:ext cx="138163" cy="75233"/>
            </a:xfrm>
            <a:custGeom>
              <a:avLst/>
              <a:gdLst>
                <a:gd name="T0" fmla="*/ 26 w 35"/>
                <a:gd name="T1" fmla="*/ 15 h 18"/>
                <a:gd name="T2" fmla="*/ 30 w 35"/>
                <a:gd name="T3" fmla="*/ 17 h 18"/>
                <a:gd name="T4" fmla="*/ 34 w 35"/>
                <a:gd name="T5" fmla="*/ 17 h 18"/>
                <a:gd name="T6" fmla="*/ 33 w 35"/>
                <a:gd name="T7" fmla="*/ 12 h 18"/>
                <a:gd name="T8" fmla="*/ 30 w 35"/>
                <a:gd name="T9" fmla="*/ 10 h 18"/>
                <a:gd name="T10" fmla="*/ 27 w 35"/>
                <a:gd name="T11" fmla="*/ 7 h 18"/>
                <a:gd name="T12" fmla="*/ 19 w 35"/>
                <a:gd name="T13" fmla="*/ 6 h 18"/>
                <a:gd name="T14" fmla="*/ 9 w 35"/>
                <a:gd name="T15" fmla="*/ 4 h 18"/>
                <a:gd name="T16" fmla="*/ 0 w 35"/>
                <a:gd name="T17" fmla="*/ 2 h 18"/>
                <a:gd name="T18" fmla="*/ 8 w 35"/>
                <a:gd name="T19" fmla="*/ 14 h 18"/>
                <a:gd name="T20" fmla="*/ 18 w 35"/>
                <a:gd name="T21" fmla="*/ 18 h 18"/>
                <a:gd name="T22" fmla="*/ 26 w 35"/>
                <a:gd name="T23" fmla="*/ 15 h 18"/>
                <a:gd name="T24" fmla="*/ 26 w 35"/>
                <a:gd name="T25" fmla="*/ 1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 h="18">
                  <a:moveTo>
                    <a:pt x="26" y="15"/>
                  </a:moveTo>
                  <a:cubicBezTo>
                    <a:pt x="27" y="14"/>
                    <a:pt x="29" y="16"/>
                    <a:pt x="30" y="17"/>
                  </a:cubicBezTo>
                  <a:cubicBezTo>
                    <a:pt x="30" y="17"/>
                    <a:pt x="34" y="17"/>
                    <a:pt x="34" y="17"/>
                  </a:cubicBezTo>
                  <a:cubicBezTo>
                    <a:pt x="35" y="16"/>
                    <a:pt x="30" y="12"/>
                    <a:pt x="33" y="12"/>
                  </a:cubicBezTo>
                  <a:cubicBezTo>
                    <a:pt x="32" y="11"/>
                    <a:pt x="30" y="11"/>
                    <a:pt x="30" y="10"/>
                  </a:cubicBezTo>
                  <a:cubicBezTo>
                    <a:pt x="30" y="8"/>
                    <a:pt x="29" y="7"/>
                    <a:pt x="27" y="7"/>
                  </a:cubicBezTo>
                  <a:cubicBezTo>
                    <a:pt x="24" y="7"/>
                    <a:pt x="22" y="8"/>
                    <a:pt x="19" y="6"/>
                  </a:cubicBezTo>
                  <a:cubicBezTo>
                    <a:pt x="16" y="5"/>
                    <a:pt x="13" y="5"/>
                    <a:pt x="9" y="4"/>
                  </a:cubicBezTo>
                  <a:cubicBezTo>
                    <a:pt x="6" y="3"/>
                    <a:pt x="4" y="0"/>
                    <a:pt x="0" y="2"/>
                  </a:cubicBezTo>
                  <a:cubicBezTo>
                    <a:pt x="3" y="6"/>
                    <a:pt x="11" y="7"/>
                    <a:pt x="8" y="14"/>
                  </a:cubicBezTo>
                  <a:cubicBezTo>
                    <a:pt x="11" y="14"/>
                    <a:pt x="18" y="14"/>
                    <a:pt x="18" y="18"/>
                  </a:cubicBezTo>
                  <a:cubicBezTo>
                    <a:pt x="18" y="15"/>
                    <a:pt x="24" y="15"/>
                    <a:pt x="26" y="15"/>
                  </a:cubicBezTo>
                  <a:cubicBezTo>
                    <a:pt x="27" y="14"/>
                    <a:pt x="19" y="15"/>
                    <a:pt x="26" y="15"/>
                  </a:cubicBezTo>
                  <a:close/>
                </a:path>
              </a:pathLst>
            </a:custGeom>
            <a:solidFill>
              <a:schemeClr val="bg2"/>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561" name="Freeform 679">
              <a:extLst>
                <a:ext uri="{FF2B5EF4-FFF2-40B4-BE49-F238E27FC236}">
                  <a16:creationId xmlns:a16="http://schemas.microsoft.com/office/drawing/2014/main" id="{1817B3D3-8D49-97C9-46B2-EE50E5930ED3}"/>
                </a:ext>
              </a:extLst>
            </p:cNvPr>
            <p:cNvSpPr>
              <a:spLocks/>
            </p:cNvSpPr>
            <p:nvPr/>
          </p:nvSpPr>
          <p:spPr bwMode="auto">
            <a:xfrm>
              <a:off x="8467156" y="3345628"/>
              <a:ext cx="105968" cy="88008"/>
            </a:xfrm>
            <a:custGeom>
              <a:avLst/>
              <a:gdLst>
                <a:gd name="T0" fmla="*/ 8 w 27"/>
                <a:gd name="T1" fmla="*/ 2 h 21"/>
                <a:gd name="T2" fmla="*/ 10 w 27"/>
                <a:gd name="T3" fmla="*/ 5 h 21"/>
                <a:gd name="T4" fmla="*/ 7 w 27"/>
                <a:gd name="T5" fmla="*/ 5 h 21"/>
                <a:gd name="T6" fmla="*/ 4 w 27"/>
                <a:gd name="T7" fmla="*/ 3 h 21"/>
                <a:gd name="T8" fmla="*/ 4 w 27"/>
                <a:gd name="T9" fmla="*/ 7 h 21"/>
                <a:gd name="T10" fmla="*/ 6 w 27"/>
                <a:gd name="T11" fmla="*/ 11 h 21"/>
                <a:gd name="T12" fmla="*/ 8 w 27"/>
                <a:gd name="T13" fmla="*/ 14 h 21"/>
                <a:gd name="T14" fmla="*/ 9 w 27"/>
                <a:gd name="T15" fmla="*/ 17 h 21"/>
                <a:gd name="T16" fmla="*/ 16 w 27"/>
                <a:gd name="T17" fmla="*/ 13 h 21"/>
                <a:gd name="T18" fmla="*/ 17 w 27"/>
                <a:gd name="T19" fmla="*/ 16 h 21"/>
                <a:gd name="T20" fmla="*/ 21 w 27"/>
                <a:gd name="T21" fmla="*/ 21 h 21"/>
                <a:gd name="T22" fmla="*/ 21 w 27"/>
                <a:gd name="T23" fmla="*/ 18 h 21"/>
                <a:gd name="T24" fmla="*/ 23 w 27"/>
                <a:gd name="T25" fmla="*/ 16 h 21"/>
                <a:gd name="T26" fmla="*/ 25 w 27"/>
                <a:gd name="T27" fmla="*/ 11 h 21"/>
                <a:gd name="T28" fmla="*/ 19 w 27"/>
                <a:gd name="T29" fmla="*/ 1 h 21"/>
                <a:gd name="T30" fmla="*/ 12 w 27"/>
                <a:gd name="T31" fmla="*/ 2 h 21"/>
                <a:gd name="T32" fmla="*/ 9 w 27"/>
                <a:gd name="T33" fmla="*/ 0 h 21"/>
                <a:gd name="T34" fmla="*/ 8 w 27"/>
                <a:gd name="T35" fmla="*/ 2 h 21"/>
                <a:gd name="T36" fmla="*/ 8 w 27"/>
                <a:gd name="T37" fmla="*/ 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 h="21">
                  <a:moveTo>
                    <a:pt x="8" y="2"/>
                  </a:moveTo>
                  <a:cubicBezTo>
                    <a:pt x="8" y="2"/>
                    <a:pt x="11" y="4"/>
                    <a:pt x="10" y="5"/>
                  </a:cubicBezTo>
                  <a:cubicBezTo>
                    <a:pt x="10" y="5"/>
                    <a:pt x="7" y="5"/>
                    <a:pt x="7" y="5"/>
                  </a:cubicBezTo>
                  <a:cubicBezTo>
                    <a:pt x="5" y="5"/>
                    <a:pt x="5" y="3"/>
                    <a:pt x="4" y="3"/>
                  </a:cubicBezTo>
                  <a:cubicBezTo>
                    <a:pt x="0" y="2"/>
                    <a:pt x="4" y="6"/>
                    <a:pt x="4" y="7"/>
                  </a:cubicBezTo>
                  <a:cubicBezTo>
                    <a:pt x="4" y="10"/>
                    <a:pt x="7" y="8"/>
                    <a:pt x="6" y="11"/>
                  </a:cubicBezTo>
                  <a:cubicBezTo>
                    <a:pt x="5" y="13"/>
                    <a:pt x="7" y="13"/>
                    <a:pt x="8" y="14"/>
                  </a:cubicBezTo>
                  <a:cubicBezTo>
                    <a:pt x="9" y="14"/>
                    <a:pt x="9" y="16"/>
                    <a:pt x="9" y="17"/>
                  </a:cubicBezTo>
                  <a:cubicBezTo>
                    <a:pt x="10" y="16"/>
                    <a:pt x="14" y="14"/>
                    <a:pt x="16" y="13"/>
                  </a:cubicBezTo>
                  <a:cubicBezTo>
                    <a:pt x="17" y="13"/>
                    <a:pt x="17" y="15"/>
                    <a:pt x="17" y="16"/>
                  </a:cubicBezTo>
                  <a:cubicBezTo>
                    <a:pt x="17" y="19"/>
                    <a:pt x="18" y="20"/>
                    <a:pt x="21" y="21"/>
                  </a:cubicBezTo>
                  <a:cubicBezTo>
                    <a:pt x="21" y="20"/>
                    <a:pt x="21" y="18"/>
                    <a:pt x="21" y="18"/>
                  </a:cubicBezTo>
                  <a:cubicBezTo>
                    <a:pt x="22" y="17"/>
                    <a:pt x="23" y="17"/>
                    <a:pt x="23" y="16"/>
                  </a:cubicBezTo>
                  <a:cubicBezTo>
                    <a:pt x="24" y="14"/>
                    <a:pt x="24" y="12"/>
                    <a:pt x="25" y="11"/>
                  </a:cubicBezTo>
                  <a:cubicBezTo>
                    <a:pt x="27" y="8"/>
                    <a:pt x="21" y="2"/>
                    <a:pt x="19" y="1"/>
                  </a:cubicBezTo>
                  <a:cubicBezTo>
                    <a:pt x="17" y="4"/>
                    <a:pt x="15" y="4"/>
                    <a:pt x="12" y="2"/>
                  </a:cubicBezTo>
                  <a:cubicBezTo>
                    <a:pt x="12" y="1"/>
                    <a:pt x="10" y="0"/>
                    <a:pt x="9" y="0"/>
                  </a:cubicBezTo>
                  <a:cubicBezTo>
                    <a:pt x="8" y="0"/>
                    <a:pt x="8" y="1"/>
                    <a:pt x="8" y="2"/>
                  </a:cubicBezTo>
                  <a:cubicBezTo>
                    <a:pt x="9" y="3"/>
                    <a:pt x="7" y="0"/>
                    <a:pt x="8" y="2"/>
                  </a:cubicBezTo>
                  <a:close/>
                </a:path>
              </a:pathLst>
            </a:custGeom>
            <a:solidFill>
              <a:schemeClr val="bg2"/>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562" name="Freeform 680">
              <a:extLst>
                <a:ext uri="{FF2B5EF4-FFF2-40B4-BE49-F238E27FC236}">
                  <a16:creationId xmlns:a16="http://schemas.microsoft.com/office/drawing/2014/main" id="{2638F927-2C8F-FCF8-1AEE-E5F25045F8F8}"/>
                </a:ext>
              </a:extLst>
            </p:cNvPr>
            <p:cNvSpPr>
              <a:spLocks/>
            </p:cNvSpPr>
            <p:nvPr/>
          </p:nvSpPr>
          <p:spPr bwMode="auto">
            <a:xfrm>
              <a:off x="8502031" y="3621006"/>
              <a:ext cx="34876" cy="42584"/>
            </a:xfrm>
            <a:custGeom>
              <a:avLst/>
              <a:gdLst>
                <a:gd name="T0" fmla="*/ 3 w 9"/>
                <a:gd name="T1" fmla="*/ 2 h 10"/>
                <a:gd name="T2" fmla="*/ 0 w 9"/>
                <a:gd name="T3" fmla="*/ 7 h 10"/>
                <a:gd name="T4" fmla="*/ 4 w 9"/>
                <a:gd name="T5" fmla="*/ 8 h 10"/>
                <a:gd name="T6" fmla="*/ 9 w 9"/>
                <a:gd name="T7" fmla="*/ 10 h 10"/>
                <a:gd name="T8" fmla="*/ 7 w 9"/>
                <a:gd name="T9" fmla="*/ 5 h 10"/>
                <a:gd name="T10" fmla="*/ 8 w 9"/>
                <a:gd name="T11" fmla="*/ 3 h 10"/>
                <a:gd name="T12" fmla="*/ 3 w 9"/>
                <a:gd name="T13" fmla="*/ 2 h 10"/>
                <a:gd name="T14" fmla="*/ 3 w 9"/>
                <a:gd name="T15" fmla="*/ 2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0">
                  <a:moveTo>
                    <a:pt x="3" y="2"/>
                  </a:moveTo>
                  <a:cubicBezTo>
                    <a:pt x="1" y="3"/>
                    <a:pt x="0" y="5"/>
                    <a:pt x="0" y="7"/>
                  </a:cubicBezTo>
                  <a:cubicBezTo>
                    <a:pt x="1" y="7"/>
                    <a:pt x="4" y="7"/>
                    <a:pt x="4" y="8"/>
                  </a:cubicBezTo>
                  <a:cubicBezTo>
                    <a:pt x="6" y="10"/>
                    <a:pt x="7" y="10"/>
                    <a:pt x="9" y="10"/>
                  </a:cubicBezTo>
                  <a:cubicBezTo>
                    <a:pt x="9" y="10"/>
                    <a:pt x="7" y="5"/>
                    <a:pt x="7" y="5"/>
                  </a:cubicBezTo>
                  <a:cubicBezTo>
                    <a:pt x="8" y="5"/>
                    <a:pt x="9" y="5"/>
                    <a:pt x="8" y="3"/>
                  </a:cubicBezTo>
                  <a:cubicBezTo>
                    <a:pt x="6" y="2"/>
                    <a:pt x="5" y="0"/>
                    <a:pt x="3" y="2"/>
                  </a:cubicBezTo>
                  <a:cubicBezTo>
                    <a:pt x="1" y="4"/>
                    <a:pt x="4" y="1"/>
                    <a:pt x="3" y="2"/>
                  </a:cubicBezTo>
                  <a:close/>
                </a:path>
              </a:pathLst>
            </a:custGeom>
            <a:solidFill>
              <a:schemeClr val="bg2"/>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563" name="Freeform 681">
              <a:extLst>
                <a:ext uri="{FF2B5EF4-FFF2-40B4-BE49-F238E27FC236}">
                  <a16:creationId xmlns:a16="http://schemas.microsoft.com/office/drawing/2014/main" id="{6608D2DE-2869-E00E-F47E-3CB267EA697F}"/>
                </a:ext>
              </a:extLst>
            </p:cNvPr>
            <p:cNvSpPr>
              <a:spLocks/>
            </p:cNvSpPr>
            <p:nvPr/>
          </p:nvSpPr>
          <p:spPr bwMode="auto">
            <a:xfrm>
              <a:off x="8282046" y="3463443"/>
              <a:ext cx="136821" cy="112138"/>
            </a:xfrm>
            <a:custGeom>
              <a:avLst/>
              <a:gdLst>
                <a:gd name="T0" fmla="*/ 29 w 35"/>
                <a:gd name="T1" fmla="*/ 10 h 27"/>
                <a:gd name="T2" fmla="*/ 30 w 35"/>
                <a:gd name="T3" fmla="*/ 7 h 27"/>
                <a:gd name="T4" fmla="*/ 29 w 35"/>
                <a:gd name="T5" fmla="*/ 5 h 27"/>
                <a:gd name="T6" fmla="*/ 35 w 35"/>
                <a:gd name="T7" fmla="*/ 0 h 27"/>
                <a:gd name="T8" fmla="*/ 25 w 35"/>
                <a:gd name="T9" fmla="*/ 1 h 27"/>
                <a:gd name="T10" fmla="*/ 19 w 35"/>
                <a:gd name="T11" fmla="*/ 2 h 27"/>
                <a:gd name="T12" fmla="*/ 13 w 35"/>
                <a:gd name="T13" fmla="*/ 2 h 27"/>
                <a:gd name="T14" fmla="*/ 8 w 35"/>
                <a:gd name="T15" fmla="*/ 2 h 27"/>
                <a:gd name="T16" fmla="*/ 7 w 35"/>
                <a:gd name="T17" fmla="*/ 4 h 27"/>
                <a:gd name="T18" fmla="*/ 6 w 35"/>
                <a:gd name="T19" fmla="*/ 6 h 27"/>
                <a:gd name="T20" fmla="*/ 3 w 35"/>
                <a:gd name="T21" fmla="*/ 6 h 27"/>
                <a:gd name="T22" fmla="*/ 3 w 35"/>
                <a:gd name="T23" fmla="*/ 10 h 27"/>
                <a:gd name="T24" fmla="*/ 4 w 35"/>
                <a:gd name="T25" fmla="*/ 14 h 27"/>
                <a:gd name="T26" fmla="*/ 2 w 35"/>
                <a:gd name="T27" fmla="*/ 22 h 27"/>
                <a:gd name="T28" fmla="*/ 7 w 35"/>
                <a:gd name="T29" fmla="*/ 27 h 27"/>
                <a:gd name="T30" fmla="*/ 13 w 35"/>
                <a:gd name="T31" fmla="*/ 24 h 27"/>
                <a:gd name="T32" fmla="*/ 22 w 35"/>
                <a:gd name="T33" fmla="*/ 19 h 27"/>
                <a:gd name="T34" fmla="*/ 28 w 35"/>
                <a:gd name="T35" fmla="*/ 15 h 27"/>
                <a:gd name="T36" fmla="*/ 29 w 35"/>
                <a:gd name="T37" fmla="*/ 10 h 27"/>
                <a:gd name="T38" fmla="*/ 29 w 35"/>
                <a:gd name="T39" fmla="*/ 1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 h="27">
                  <a:moveTo>
                    <a:pt x="29" y="10"/>
                  </a:moveTo>
                  <a:cubicBezTo>
                    <a:pt x="30" y="9"/>
                    <a:pt x="31" y="8"/>
                    <a:pt x="30" y="7"/>
                  </a:cubicBezTo>
                  <a:cubicBezTo>
                    <a:pt x="29" y="6"/>
                    <a:pt x="28" y="6"/>
                    <a:pt x="29" y="5"/>
                  </a:cubicBezTo>
                  <a:cubicBezTo>
                    <a:pt x="31" y="3"/>
                    <a:pt x="35" y="3"/>
                    <a:pt x="35" y="0"/>
                  </a:cubicBezTo>
                  <a:cubicBezTo>
                    <a:pt x="32" y="0"/>
                    <a:pt x="28" y="0"/>
                    <a:pt x="25" y="1"/>
                  </a:cubicBezTo>
                  <a:cubicBezTo>
                    <a:pt x="23" y="1"/>
                    <a:pt x="21" y="2"/>
                    <a:pt x="19" y="2"/>
                  </a:cubicBezTo>
                  <a:cubicBezTo>
                    <a:pt x="16" y="2"/>
                    <a:pt x="15" y="1"/>
                    <a:pt x="13" y="2"/>
                  </a:cubicBezTo>
                  <a:cubicBezTo>
                    <a:pt x="11" y="3"/>
                    <a:pt x="10" y="3"/>
                    <a:pt x="8" y="2"/>
                  </a:cubicBezTo>
                  <a:cubicBezTo>
                    <a:pt x="6" y="0"/>
                    <a:pt x="7" y="4"/>
                    <a:pt x="7" y="4"/>
                  </a:cubicBezTo>
                  <a:cubicBezTo>
                    <a:pt x="6" y="5"/>
                    <a:pt x="6" y="6"/>
                    <a:pt x="6" y="6"/>
                  </a:cubicBezTo>
                  <a:cubicBezTo>
                    <a:pt x="5" y="8"/>
                    <a:pt x="4" y="6"/>
                    <a:pt x="3" y="6"/>
                  </a:cubicBezTo>
                  <a:cubicBezTo>
                    <a:pt x="2" y="7"/>
                    <a:pt x="3" y="9"/>
                    <a:pt x="3" y="10"/>
                  </a:cubicBezTo>
                  <a:cubicBezTo>
                    <a:pt x="3" y="11"/>
                    <a:pt x="2" y="13"/>
                    <a:pt x="4" y="14"/>
                  </a:cubicBezTo>
                  <a:cubicBezTo>
                    <a:pt x="9" y="17"/>
                    <a:pt x="5" y="19"/>
                    <a:pt x="2" y="22"/>
                  </a:cubicBezTo>
                  <a:cubicBezTo>
                    <a:pt x="0" y="24"/>
                    <a:pt x="5" y="27"/>
                    <a:pt x="7" y="27"/>
                  </a:cubicBezTo>
                  <a:cubicBezTo>
                    <a:pt x="9" y="27"/>
                    <a:pt x="11" y="25"/>
                    <a:pt x="13" y="24"/>
                  </a:cubicBezTo>
                  <a:cubicBezTo>
                    <a:pt x="16" y="22"/>
                    <a:pt x="19" y="21"/>
                    <a:pt x="22" y="19"/>
                  </a:cubicBezTo>
                  <a:cubicBezTo>
                    <a:pt x="24" y="18"/>
                    <a:pt x="26" y="17"/>
                    <a:pt x="28" y="15"/>
                  </a:cubicBezTo>
                  <a:cubicBezTo>
                    <a:pt x="29" y="13"/>
                    <a:pt x="28" y="11"/>
                    <a:pt x="29" y="10"/>
                  </a:cubicBezTo>
                  <a:cubicBezTo>
                    <a:pt x="30" y="8"/>
                    <a:pt x="29" y="11"/>
                    <a:pt x="29" y="10"/>
                  </a:cubicBezTo>
                  <a:close/>
                </a:path>
              </a:pathLst>
            </a:custGeom>
            <a:solidFill>
              <a:schemeClr val="bg2"/>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564" name="Freeform 682">
              <a:extLst>
                <a:ext uri="{FF2B5EF4-FFF2-40B4-BE49-F238E27FC236}">
                  <a16:creationId xmlns:a16="http://schemas.microsoft.com/office/drawing/2014/main" id="{5906B918-B793-58B9-9B1C-1C47B64AC027}"/>
                </a:ext>
              </a:extLst>
            </p:cNvPr>
            <p:cNvSpPr>
              <a:spLocks/>
            </p:cNvSpPr>
            <p:nvPr/>
          </p:nvSpPr>
          <p:spPr bwMode="auto">
            <a:xfrm>
              <a:off x="8345090" y="3454927"/>
              <a:ext cx="195841" cy="195887"/>
            </a:xfrm>
            <a:custGeom>
              <a:avLst/>
              <a:gdLst>
                <a:gd name="T0" fmla="*/ 47 w 50"/>
                <a:gd name="T1" fmla="*/ 36 h 47"/>
                <a:gd name="T2" fmla="*/ 45 w 50"/>
                <a:gd name="T3" fmla="*/ 34 h 47"/>
                <a:gd name="T4" fmla="*/ 46 w 50"/>
                <a:gd name="T5" fmla="*/ 32 h 47"/>
                <a:gd name="T6" fmla="*/ 41 w 50"/>
                <a:gd name="T7" fmla="*/ 27 h 47"/>
                <a:gd name="T8" fmla="*/ 38 w 50"/>
                <a:gd name="T9" fmla="*/ 25 h 47"/>
                <a:gd name="T10" fmla="*/ 35 w 50"/>
                <a:gd name="T11" fmla="*/ 18 h 47"/>
                <a:gd name="T12" fmla="*/ 38 w 50"/>
                <a:gd name="T13" fmla="*/ 10 h 47"/>
                <a:gd name="T14" fmla="*/ 34 w 50"/>
                <a:gd name="T15" fmla="*/ 6 h 47"/>
                <a:gd name="T16" fmla="*/ 32 w 50"/>
                <a:gd name="T17" fmla="*/ 2 h 47"/>
                <a:gd name="T18" fmla="*/ 30 w 50"/>
                <a:gd name="T19" fmla="*/ 3 h 47"/>
                <a:gd name="T20" fmla="*/ 28 w 50"/>
                <a:gd name="T21" fmla="*/ 1 h 47"/>
                <a:gd name="T22" fmla="*/ 25 w 50"/>
                <a:gd name="T23" fmla="*/ 2 h 47"/>
                <a:gd name="T24" fmla="*/ 20 w 50"/>
                <a:gd name="T25" fmla="*/ 1 h 47"/>
                <a:gd name="T26" fmla="*/ 18 w 50"/>
                <a:gd name="T27" fmla="*/ 4 h 47"/>
                <a:gd name="T28" fmla="*/ 13 w 50"/>
                <a:gd name="T29" fmla="*/ 7 h 47"/>
                <a:gd name="T30" fmla="*/ 14 w 50"/>
                <a:gd name="T31" fmla="*/ 10 h 47"/>
                <a:gd name="T32" fmla="*/ 13 w 50"/>
                <a:gd name="T33" fmla="*/ 13 h 47"/>
                <a:gd name="T34" fmla="*/ 9 w 50"/>
                <a:gd name="T35" fmla="*/ 19 h 47"/>
                <a:gd name="T36" fmla="*/ 1 w 50"/>
                <a:gd name="T37" fmla="*/ 25 h 47"/>
                <a:gd name="T38" fmla="*/ 3 w 50"/>
                <a:gd name="T39" fmla="*/ 30 h 47"/>
                <a:gd name="T40" fmla="*/ 9 w 50"/>
                <a:gd name="T41" fmla="*/ 31 h 47"/>
                <a:gd name="T42" fmla="*/ 18 w 50"/>
                <a:gd name="T43" fmla="*/ 36 h 47"/>
                <a:gd name="T44" fmla="*/ 29 w 50"/>
                <a:gd name="T45" fmla="*/ 45 h 47"/>
                <a:gd name="T46" fmla="*/ 38 w 50"/>
                <a:gd name="T47" fmla="*/ 47 h 47"/>
                <a:gd name="T48" fmla="*/ 43 w 50"/>
                <a:gd name="T49" fmla="*/ 42 h 47"/>
                <a:gd name="T50" fmla="*/ 50 w 50"/>
                <a:gd name="T51" fmla="*/ 43 h 47"/>
                <a:gd name="T52" fmla="*/ 47 w 50"/>
                <a:gd name="T53" fmla="*/ 39 h 47"/>
                <a:gd name="T54" fmla="*/ 47 w 50"/>
                <a:gd name="T55" fmla="*/ 36 h 47"/>
                <a:gd name="T56" fmla="*/ 47 w 50"/>
                <a:gd name="T57" fmla="*/ 3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 h="47">
                  <a:moveTo>
                    <a:pt x="47" y="36"/>
                  </a:moveTo>
                  <a:cubicBezTo>
                    <a:pt x="47" y="36"/>
                    <a:pt x="45" y="35"/>
                    <a:pt x="45" y="34"/>
                  </a:cubicBezTo>
                  <a:cubicBezTo>
                    <a:pt x="45" y="33"/>
                    <a:pt x="46" y="33"/>
                    <a:pt x="46" y="32"/>
                  </a:cubicBezTo>
                  <a:cubicBezTo>
                    <a:pt x="45" y="30"/>
                    <a:pt x="43" y="29"/>
                    <a:pt x="41" y="27"/>
                  </a:cubicBezTo>
                  <a:cubicBezTo>
                    <a:pt x="40" y="27"/>
                    <a:pt x="38" y="26"/>
                    <a:pt x="38" y="25"/>
                  </a:cubicBezTo>
                  <a:cubicBezTo>
                    <a:pt x="37" y="23"/>
                    <a:pt x="35" y="21"/>
                    <a:pt x="35" y="18"/>
                  </a:cubicBezTo>
                  <a:cubicBezTo>
                    <a:pt x="34" y="16"/>
                    <a:pt x="40" y="12"/>
                    <a:pt x="38" y="10"/>
                  </a:cubicBezTo>
                  <a:cubicBezTo>
                    <a:pt x="36" y="9"/>
                    <a:pt x="35" y="8"/>
                    <a:pt x="34" y="6"/>
                  </a:cubicBezTo>
                  <a:cubicBezTo>
                    <a:pt x="33" y="5"/>
                    <a:pt x="33" y="3"/>
                    <a:pt x="32" y="2"/>
                  </a:cubicBezTo>
                  <a:cubicBezTo>
                    <a:pt x="31" y="2"/>
                    <a:pt x="31" y="3"/>
                    <a:pt x="30" y="3"/>
                  </a:cubicBezTo>
                  <a:cubicBezTo>
                    <a:pt x="28" y="3"/>
                    <a:pt x="29" y="1"/>
                    <a:pt x="28" y="1"/>
                  </a:cubicBezTo>
                  <a:cubicBezTo>
                    <a:pt x="27" y="1"/>
                    <a:pt x="25" y="2"/>
                    <a:pt x="25" y="2"/>
                  </a:cubicBezTo>
                  <a:cubicBezTo>
                    <a:pt x="23" y="0"/>
                    <a:pt x="22" y="1"/>
                    <a:pt x="20" y="1"/>
                  </a:cubicBezTo>
                  <a:cubicBezTo>
                    <a:pt x="18" y="2"/>
                    <a:pt x="19" y="3"/>
                    <a:pt x="18" y="4"/>
                  </a:cubicBezTo>
                  <a:cubicBezTo>
                    <a:pt x="16" y="5"/>
                    <a:pt x="14" y="5"/>
                    <a:pt x="13" y="7"/>
                  </a:cubicBezTo>
                  <a:cubicBezTo>
                    <a:pt x="12" y="9"/>
                    <a:pt x="14" y="8"/>
                    <a:pt x="14" y="10"/>
                  </a:cubicBezTo>
                  <a:cubicBezTo>
                    <a:pt x="14" y="11"/>
                    <a:pt x="13" y="11"/>
                    <a:pt x="13" y="13"/>
                  </a:cubicBezTo>
                  <a:cubicBezTo>
                    <a:pt x="13" y="16"/>
                    <a:pt x="12" y="17"/>
                    <a:pt x="9" y="19"/>
                  </a:cubicBezTo>
                  <a:cubicBezTo>
                    <a:pt x="7" y="20"/>
                    <a:pt x="0" y="23"/>
                    <a:pt x="1" y="25"/>
                  </a:cubicBezTo>
                  <a:cubicBezTo>
                    <a:pt x="2" y="26"/>
                    <a:pt x="2" y="29"/>
                    <a:pt x="3" y="30"/>
                  </a:cubicBezTo>
                  <a:cubicBezTo>
                    <a:pt x="4" y="31"/>
                    <a:pt x="8" y="31"/>
                    <a:pt x="9" y="31"/>
                  </a:cubicBezTo>
                  <a:cubicBezTo>
                    <a:pt x="12" y="32"/>
                    <a:pt x="15" y="34"/>
                    <a:pt x="18" y="36"/>
                  </a:cubicBezTo>
                  <a:cubicBezTo>
                    <a:pt x="22" y="39"/>
                    <a:pt x="25" y="42"/>
                    <a:pt x="29" y="45"/>
                  </a:cubicBezTo>
                  <a:cubicBezTo>
                    <a:pt x="32" y="47"/>
                    <a:pt x="35" y="47"/>
                    <a:pt x="38" y="47"/>
                  </a:cubicBezTo>
                  <a:cubicBezTo>
                    <a:pt x="41" y="47"/>
                    <a:pt x="41" y="44"/>
                    <a:pt x="43" y="42"/>
                  </a:cubicBezTo>
                  <a:cubicBezTo>
                    <a:pt x="45" y="40"/>
                    <a:pt x="49" y="44"/>
                    <a:pt x="50" y="43"/>
                  </a:cubicBezTo>
                  <a:cubicBezTo>
                    <a:pt x="49" y="42"/>
                    <a:pt x="48" y="41"/>
                    <a:pt x="47" y="39"/>
                  </a:cubicBezTo>
                  <a:cubicBezTo>
                    <a:pt x="47" y="38"/>
                    <a:pt x="48" y="37"/>
                    <a:pt x="47" y="36"/>
                  </a:cubicBezTo>
                  <a:cubicBezTo>
                    <a:pt x="46" y="35"/>
                    <a:pt x="48" y="37"/>
                    <a:pt x="47" y="36"/>
                  </a:cubicBezTo>
                  <a:close/>
                </a:path>
              </a:pathLst>
            </a:custGeom>
            <a:solidFill>
              <a:schemeClr val="bg2"/>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565" name="Freeform 683">
              <a:extLst>
                <a:ext uri="{FF2B5EF4-FFF2-40B4-BE49-F238E27FC236}">
                  <a16:creationId xmlns:a16="http://schemas.microsoft.com/office/drawing/2014/main" id="{9758265D-4E27-5961-EF0B-15EE733D9075}"/>
                </a:ext>
              </a:extLst>
            </p:cNvPr>
            <p:cNvSpPr>
              <a:spLocks/>
            </p:cNvSpPr>
            <p:nvPr/>
          </p:nvSpPr>
          <p:spPr bwMode="auto">
            <a:xfrm>
              <a:off x="8096935" y="3341370"/>
              <a:ext cx="372902" cy="150463"/>
            </a:xfrm>
            <a:custGeom>
              <a:avLst/>
              <a:gdLst>
                <a:gd name="T0" fmla="*/ 52 w 95"/>
                <a:gd name="T1" fmla="*/ 36 h 36"/>
                <a:gd name="T2" fmla="*/ 54 w 95"/>
                <a:gd name="T3" fmla="*/ 33 h 36"/>
                <a:gd name="T4" fmla="*/ 55 w 95"/>
                <a:gd name="T5" fmla="*/ 31 h 36"/>
                <a:gd name="T6" fmla="*/ 60 w 95"/>
                <a:gd name="T7" fmla="*/ 31 h 36"/>
                <a:gd name="T8" fmla="*/ 64 w 95"/>
                <a:gd name="T9" fmla="*/ 31 h 36"/>
                <a:gd name="T10" fmla="*/ 75 w 95"/>
                <a:gd name="T11" fmla="*/ 29 h 36"/>
                <a:gd name="T12" fmla="*/ 85 w 95"/>
                <a:gd name="T13" fmla="*/ 28 h 36"/>
                <a:gd name="T14" fmla="*/ 90 w 95"/>
                <a:gd name="T15" fmla="*/ 28 h 36"/>
                <a:gd name="T16" fmla="*/ 92 w 95"/>
                <a:gd name="T17" fmla="*/ 30 h 36"/>
                <a:gd name="T18" fmla="*/ 94 w 95"/>
                <a:gd name="T19" fmla="*/ 28 h 36"/>
                <a:gd name="T20" fmla="*/ 92 w 95"/>
                <a:gd name="T21" fmla="*/ 24 h 36"/>
                <a:gd name="T22" fmla="*/ 92 w 95"/>
                <a:gd name="T23" fmla="*/ 22 h 36"/>
                <a:gd name="T24" fmla="*/ 91 w 95"/>
                <a:gd name="T25" fmla="*/ 17 h 36"/>
                <a:gd name="T26" fmla="*/ 93 w 95"/>
                <a:gd name="T27" fmla="*/ 14 h 36"/>
                <a:gd name="T28" fmla="*/ 89 w 95"/>
                <a:gd name="T29" fmla="*/ 8 h 36"/>
                <a:gd name="T30" fmla="*/ 83 w 95"/>
                <a:gd name="T31" fmla="*/ 3 h 36"/>
                <a:gd name="T32" fmla="*/ 80 w 95"/>
                <a:gd name="T33" fmla="*/ 3 h 36"/>
                <a:gd name="T34" fmla="*/ 78 w 95"/>
                <a:gd name="T35" fmla="*/ 3 h 36"/>
                <a:gd name="T36" fmla="*/ 73 w 95"/>
                <a:gd name="T37" fmla="*/ 6 h 36"/>
                <a:gd name="T38" fmla="*/ 63 w 95"/>
                <a:gd name="T39" fmla="*/ 6 h 36"/>
                <a:gd name="T40" fmla="*/ 58 w 95"/>
                <a:gd name="T41" fmla="*/ 6 h 36"/>
                <a:gd name="T42" fmla="*/ 54 w 95"/>
                <a:gd name="T43" fmla="*/ 4 h 36"/>
                <a:gd name="T44" fmla="*/ 50 w 95"/>
                <a:gd name="T45" fmla="*/ 2 h 36"/>
                <a:gd name="T46" fmla="*/ 46 w 95"/>
                <a:gd name="T47" fmla="*/ 0 h 36"/>
                <a:gd name="T48" fmla="*/ 37 w 95"/>
                <a:gd name="T49" fmla="*/ 0 h 36"/>
                <a:gd name="T50" fmla="*/ 29 w 95"/>
                <a:gd name="T51" fmla="*/ 4 h 36"/>
                <a:gd name="T52" fmla="*/ 18 w 95"/>
                <a:gd name="T53" fmla="*/ 5 h 36"/>
                <a:gd name="T54" fmla="*/ 16 w 95"/>
                <a:gd name="T55" fmla="*/ 6 h 36"/>
                <a:gd name="T56" fmla="*/ 18 w 95"/>
                <a:gd name="T57" fmla="*/ 7 h 36"/>
                <a:gd name="T58" fmla="*/ 15 w 95"/>
                <a:gd name="T59" fmla="*/ 8 h 36"/>
                <a:gd name="T60" fmla="*/ 13 w 95"/>
                <a:gd name="T61" fmla="*/ 9 h 36"/>
                <a:gd name="T62" fmla="*/ 4 w 95"/>
                <a:gd name="T63" fmla="*/ 9 h 36"/>
                <a:gd name="T64" fmla="*/ 3 w 95"/>
                <a:gd name="T65" fmla="*/ 11 h 36"/>
                <a:gd name="T66" fmla="*/ 3 w 95"/>
                <a:gd name="T67" fmla="*/ 15 h 36"/>
                <a:gd name="T68" fmla="*/ 5 w 95"/>
                <a:gd name="T69" fmla="*/ 14 h 36"/>
                <a:gd name="T70" fmla="*/ 3 w 95"/>
                <a:gd name="T71" fmla="*/ 17 h 36"/>
                <a:gd name="T72" fmla="*/ 5 w 95"/>
                <a:gd name="T73" fmla="*/ 17 h 36"/>
                <a:gd name="T74" fmla="*/ 5 w 95"/>
                <a:gd name="T75" fmla="*/ 19 h 36"/>
                <a:gd name="T76" fmla="*/ 3 w 95"/>
                <a:gd name="T77" fmla="*/ 20 h 36"/>
                <a:gd name="T78" fmla="*/ 4 w 95"/>
                <a:gd name="T79" fmla="*/ 22 h 36"/>
                <a:gd name="T80" fmla="*/ 4 w 95"/>
                <a:gd name="T81" fmla="*/ 25 h 36"/>
                <a:gd name="T82" fmla="*/ 8 w 95"/>
                <a:gd name="T83" fmla="*/ 27 h 36"/>
                <a:gd name="T84" fmla="*/ 7 w 95"/>
                <a:gd name="T85" fmla="*/ 30 h 36"/>
                <a:gd name="T86" fmla="*/ 10 w 95"/>
                <a:gd name="T87" fmla="*/ 30 h 36"/>
                <a:gd name="T88" fmla="*/ 8 w 95"/>
                <a:gd name="T89" fmla="*/ 31 h 36"/>
                <a:gd name="T90" fmla="*/ 10 w 95"/>
                <a:gd name="T91" fmla="*/ 31 h 36"/>
                <a:gd name="T92" fmla="*/ 9 w 95"/>
                <a:gd name="T93" fmla="*/ 34 h 36"/>
                <a:gd name="T94" fmla="*/ 11 w 95"/>
                <a:gd name="T95" fmla="*/ 35 h 36"/>
                <a:gd name="T96" fmla="*/ 12 w 95"/>
                <a:gd name="T97" fmla="*/ 31 h 36"/>
                <a:gd name="T98" fmla="*/ 16 w 95"/>
                <a:gd name="T99" fmla="*/ 32 h 36"/>
                <a:gd name="T100" fmla="*/ 22 w 95"/>
                <a:gd name="T101" fmla="*/ 33 h 36"/>
                <a:gd name="T102" fmla="*/ 27 w 95"/>
                <a:gd name="T103" fmla="*/ 31 h 36"/>
                <a:gd name="T104" fmla="*/ 35 w 95"/>
                <a:gd name="T105" fmla="*/ 35 h 36"/>
                <a:gd name="T106" fmla="*/ 42 w 95"/>
                <a:gd name="T107" fmla="*/ 32 h 36"/>
                <a:gd name="T108" fmla="*/ 44 w 95"/>
                <a:gd name="T109" fmla="*/ 30 h 36"/>
                <a:gd name="T110" fmla="*/ 48 w 95"/>
                <a:gd name="T111" fmla="*/ 31 h 36"/>
                <a:gd name="T112" fmla="*/ 50 w 95"/>
                <a:gd name="T113" fmla="*/ 33 h 36"/>
                <a:gd name="T114" fmla="*/ 50 w 95"/>
                <a:gd name="T115" fmla="*/ 35 h 36"/>
                <a:gd name="T116" fmla="*/ 52 w 95"/>
                <a:gd name="T117" fmla="*/ 36 h 36"/>
                <a:gd name="T118" fmla="*/ 52 w 95"/>
                <a:gd name="T119"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5" h="36">
                  <a:moveTo>
                    <a:pt x="52" y="36"/>
                  </a:moveTo>
                  <a:cubicBezTo>
                    <a:pt x="53" y="35"/>
                    <a:pt x="54" y="33"/>
                    <a:pt x="54" y="33"/>
                  </a:cubicBezTo>
                  <a:cubicBezTo>
                    <a:pt x="53" y="31"/>
                    <a:pt x="54" y="30"/>
                    <a:pt x="55" y="31"/>
                  </a:cubicBezTo>
                  <a:cubicBezTo>
                    <a:pt x="57" y="32"/>
                    <a:pt x="58" y="31"/>
                    <a:pt x="60" y="31"/>
                  </a:cubicBezTo>
                  <a:cubicBezTo>
                    <a:pt x="62" y="30"/>
                    <a:pt x="62" y="30"/>
                    <a:pt x="64" y="31"/>
                  </a:cubicBezTo>
                  <a:cubicBezTo>
                    <a:pt x="68" y="31"/>
                    <a:pt x="71" y="29"/>
                    <a:pt x="75" y="29"/>
                  </a:cubicBezTo>
                  <a:cubicBezTo>
                    <a:pt x="78" y="29"/>
                    <a:pt x="82" y="29"/>
                    <a:pt x="85" y="28"/>
                  </a:cubicBezTo>
                  <a:cubicBezTo>
                    <a:pt x="87" y="27"/>
                    <a:pt x="87" y="29"/>
                    <a:pt x="90" y="28"/>
                  </a:cubicBezTo>
                  <a:cubicBezTo>
                    <a:pt x="92" y="27"/>
                    <a:pt x="91" y="29"/>
                    <a:pt x="92" y="30"/>
                  </a:cubicBezTo>
                  <a:cubicBezTo>
                    <a:pt x="93" y="31"/>
                    <a:pt x="95" y="29"/>
                    <a:pt x="94" y="28"/>
                  </a:cubicBezTo>
                  <a:cubicBezTo>
                    <a:pt x="93" y="27"/>
                    <a:pt x="95" y="25"/>
                    <a:pt x="92" y="24"/>
                  </a:cubicBezTo>
                  <a:cubicBezTo>
                    <a:pt x="91" y="23"/>
                    <a:pt x="93" y="23"/>
                    <a:pt x="92" y="22"/>
                  </a:cubicBezTo>
                  <a:cubicBezTo>
                    <a:pt x="92" y="20"/>
                    <a:pt x="91" y="19"/>
                    <a:pt x="91" y="17"/>
                  </a:cubicBezTo>
                  <a:cubicBezTo>
                    <a:pt x="91" y="16"/>
                    <a:pt x="93" y="14"/>
                    <a:pt x="93" y="14"/>
                  </a:cubicBezTo>
                  <a:cubicBezTo>
                    <a:pt x="92" y="12"/>
                    <a:pt x="90" y="11"/>
                    <a:pt x="89" y="8"/>
                  </a:cubicBezTo>
                  <a:cubicBezTo>
                    <a:pt x="87" y="5"/>
                    <a:pt x="87" y="4"/>
                    <a:pt x="83" y="3"/>
                  </a:cubicBezTo>
                  <a:cubicBezTo>
                    <a:pt x="82" y="3"/>
                    <a:pt x="81" y="3"/>
                    <a:pt x="80" y="3"/>
                  </a:cubicBezTo>
                  <a:cubicBezTo>
                    <a:pt x="78" y="2"/>
                    <a:pt x="79" y="3"/>
                    <a:pt x="78" y="3"/>
                  </a:cubicBezTo>
                  <a:cubicBezTo>
                    <a:pt x="76" y="5"/>
                    <a:pt x="74" y="5"/>
                    <a:pt x="73" y="6"/>
                  </a:cubicBezTo>
                  <a:cubicBezTo>
                    <a:pt x="70" y="7"/>
                    <a:pt x="66" y="6"/>
                    <a:pt x="63" y="6"/>
                  </a:cubicBezTo>
                  <a:cubicBezTo>
                    <a:pt x="61" y="6"/>
                    <a:pt x="59" y="6"/>
                    <a:pt x="58" y="6"/>
                  </a:cubicBezTo>
                  <a:cubicBezTo>
                    <a:pt x="56" y="5"/>
                    <a:pt x="56" y="4"/>
                    <a:pt x="54" y="4"/>
                  </a:cubicBezTo>
                  <a:cubicBezTo>
                    <a:pt x="52" y="4"/>
                    <a:pt x="51" y="3"/>
                    <a:pt x="50" y="2"/>
                  </a:cubicBezTo>
                  <a:cubicBezTo>
                    <a:pt x="49" y="2"/>
                    <a:pt x="45" y="0"/>
                    <a:pt x="46" y="0"/>
                  </a:cubicBezTo>
                  <a:cubicBezTo>
                    <a:pt x="44" y="1"/>
                    <a:pt x="39" y="0"/>
                    <a:pt x="37" y="0"/>
                  </a:cubicBezTo>
                  <a:cubicBezTo>
                    <a:pt x="34" y="0"/>
                    <a:pt x="31" y="3"/>
                    <a:pt x="29" y="4"/>
                  </a:cubicBezTo>
                  <a:cubicBezTo>
                    <a:pt x="26" y="6"/>
                    <a:pt x="21" y="4"/>
                    <a:pt x="18" y="5"/>
                  </a:cubicBezTo>
                  <a:cubicBezTo>
                    <a:pt x="17" y="5"/>
                    <a:pt x="16" y="5"/>
                    <a:pt x="16" y="6"/>
                  </a:cubicBezTo>
                  <a:cubicBezTo>
                    <a:pt x="16" y="6"/>
                    <a:pt x="18" y="6"/>
                    <a:pt x="18" y="7"/>
                  </a:cubicBezTo>
                  <a:cubicBezTo>
                    <a:pt x="18" y="7"/>
                    <a:pt x="15" y="7"/>
                    <a:pt x="15" y="8"/>
                  </a:cubicBezTo>
                  <a:cubicBezTo>
                    <a:pt x="15" y="9"/>
                    <a:pt x="15" y="9"/>
                    <a:pt x="13" y="9"/>
                  </a:cubicBezTo>
                  <a:cubicBezTo>
                    <a:pt x="10" y="9"/>
                    <a:pt x="7" y="9"/>
                    <a:pt x="4" y="9"/>
                  </a:cubicBezTo>
                  <a:cubicBezTo>
                    <a:pt x="2" y="9"/>
                    <a:pt x="3" y="10"/>
                    <a:pt x="3" y="11"/>
                  </a:cubicBezTo>
                  <a:cubicBezTo>
                    <a:pt x="2" y="13"/>
                    <a:pt x="0" y="14"/>
                    <a:pt x="3" y="15"/>
                  </a:cubicBezTo>
                  <a:cubicBezTo>
                    <a:pt x="3" y="15"/>
                    <a:pt x="5" y="14"/>
                    <a:pt x="5" y="14"/>
                  </a:cubicBezTo>
                  <a:cubicBezTo>
                    <a:pt x="5" y="15"/>
                    <a:pt x="3" y="17"/>
                    <a:pt x="3" y="17"/>
                  </a:cubicBezTo>
                  <a:cubicBezTo>
                    <a:pt x="4" y="18"/>
                    <a:pt x="4" y="17"/>
                    <a:pt x="5" y="17"/>
                  </a:cubicBezTo>
                  <a:cubicBezTo>
                    <a:pt x="5" y="17"/>
                    <a:pt x="5" y="19"/>
                    <a:pt x="5" y="19"/>
                  </a:cubicBezTo>
                  <a:cubicBezTo>
                    <a:pt x="7" y="22"/>
                    <a:pt x="4" y="20"/>
                    <a:pt x="3" y="20"/>
                  </a:cubicBezTo>
                  <a:cubicBezTo>
                    <a:pt x="3" y="20"/>
                    <a:pt x="2" y="23"/>
                    <a:pt x="4" y="22"/>
                  </a:cubicBezTo>
                  <a:cubicBezTo>
                    <a:pt x="6" y="22"/>
                    <a:pt x="4" y="24"/>
                    <a:pt x="4" y="25"/>
                  </a:cubicBezTo>
                  <a:cubicBezTo>
                    <a:pt x="4" y="26"/>
                    <a:pt x="7" y="26"/>
                    <a:pt x="8" y="27"/>
                  </a:cubicBezTo>
                  <a:cubicBezTo>
                    <a:pt x="9" y="28"/>
                    <a:pt x="7" y="30"/>
                    <a:pt x="7" y="30"/>
                  </a:cubicBezTo>
                  <a:cubicBezTo>
                    <a:pt x="8" y="30"/>
                    <a:pt x="9" y="28"/>
                    <a:pt x="10" y="30"/>
                  </a:cubicBezTo>
                  <a:cubicBezTo>
                    <a:pt x="10" y="31"/>
                    <a:pt x="8" y="31"/>
                    <a:pt x="8" y="31"/>
                  </a:cubicBezTo>
                  <a:cubicBezTo>
                    <a:pt x="8" y="31"/>
                    <a:pt x="10" y="31"/>
                    <a:pt x="10" y="31"/>
                  </a:cubicBezTo>
                  <a:cubicBezTo>
                    <a:pt x="11" y="32"/>
                    <a:pt x="10" y="33"/>
                    <a:pt x="9" y="34"/>
                  </a:cubicBezTo>
                  <a:cubicBezTo>
                    <a:pt x="9" y="35"/>
                    <a:pt x="11" y="36"/>
                    <a:pt x="11" y="35"/>
                  </a:cubicBezTo>
                  <a:cubicBezTo>
                    <a:pt x="12" y="34"/>
                    <a:pt x="11" y="32"/>
                    <a:pt x="12" y="31"/>
                  </a:cubicBezTo>
                  <a:cubicBezTo>
                    <a:pt x="13" y="30"/>
                    <a:pt x="15" y="32"/>
                    <a:pt x="16" y="32"/>
                  </a:cubicBezTo>
                  <a:cubicBezTo>
                    <a:pt x="18" y="33"/>
                    <a:pt x="20" y="35"/>
                    <a:pt x="22" y="33"/>
                  </a:cubicBezTo>
                  <a:cubicBezTo>
                    <a:pt x="25" y="32"/>
                    <a:pt x="23" y="29"/>
                    <a:pt x="27" y="31"/>
                  </a:cubicBezTo>
                  <a:cubicBezTo>
                    <a:pt x="29" y="33"/>
                    <a:pt x="32" y="35"/>
                    <a:pt x="35" y="35"/>
                  </a:cubicBezTo>
                  <a:cubicBezTo>
                    <a:pt x="37" y="34"/>
                    <a:pt x="40" y="33"/>
                    <a:pt x="42" y="32"/>
                  </a:cubicBezTo>
                  <a:cubicBezTo>
                    <a:pt x="43" y="31"/>
                    <a:pt x="43" y="30"/>
                    <a:pt x="44" y="30"/>
                  </a:cubicBezTo>
                  <a:cubicBezTo>
                    <a:pt x="46" y="31"/>
                    <a:pt x="47" y="32"/>
                    <a:pt x="48" y="31"/>
                  </a:cubicBezTo>
                  <a:cubicBezTo>
                    <a:pt x="51" y="30"/>
                    <a:pt x="51" y="31"/>
                    <a:pt x="50" y="33"/>
                  </a:cubicBezTo>
                  <a:cubicBezTo>
                    <a:pt x="50" y="34"/>
                    <a:pt x="52" y="34"/>
                    <a:pt x="50" y="35"/>
                  </a:cubicBezTo>
                  <a:cubicBezTo>
                    <a:pt x="51" y="36"/>
                    <a:pt x="51" y="36"/>
                    <a:pt x="52" y="36"/>
                  </a:cubicBezTo>
                  <a:cubicBezTo>
                    <a:pt x="53" y="35"/>
                    <a:pt x="51" y="36"/>
                    <a:pt x="52" y="36"/>
                  </a:cubicBezTo>
                  <a:close/>
                </a:path>
              </a:pathLst>
            </a:custGeom>
            <a:solidFill>
              <a:schemeClr val="bg2"/>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566" name="Freeform 684">
              <a:extLst>
                <a:ext uri="{FF2B5EF4-FFF2-40B4-BE49-F238E27FC236}">
                  <a16:creationId xmlns:a16="http://schemas.microsoft.com/office/drawing/2014/main" id="{64704D21-0D33-75FB-6FF7-ABEBEA517930}"/>
                </a:ext>
              </a:extLst>
            </p:cNvPr>
            <p:cNvSpPr>
              <a:spLocks/>
            </p:cNvSpPr>
            <p:nvPr/>
          </p:nvSpPr>
          <p:spPr bwMode="auto">
            <a:xfrm>
              <a:off x="8265948" y="3579841"/>
              <a:ext cx="413143" cy="350610"/>
            </a:xfrm>
            <a:custGeom>
              <a:avLst/>
              <a:gdLst>
                <a:gd name="T0" fmla="*/ 65 w 105"/>
                <a:gd name="T1" fmla="*/ 20 h 84"/>
                <a:gd name="T2" fmla="*/ 61 w 105"/>
                <a:gd name="T3" fmla="*/ 17 h 84"/>
                <a:gd name="T4" fmla="*/ 52 w 105"/>
                <a:gd name="T5" fmla="*/ 17 h 84"/>
                <a:gd name="T6" fmla="*/ 48 w 105"/>
                <a:gd name="T7" fmla="*/ 15 h 84"/>
                <a:gd name="T8" fmla="*/ 40 w 105"/>
                <a:gd name="T9" fmla="*/ 8 h 84"/>
                <a:gd name="T10" fmla="*/ 27 w 105"/>
                <a:gd name="T11" fmla="*/ 1 h 84"/>
                <a:gd name="T12" fmla="*/ 21 w 105"/>
                <a:gd name="T13" fmla="*/ 1 h 84"/>
                <a:gd name="T14" fmla="*/ 13 w 105"/>
                <a:gd name="T15" fmla="*/ 3 h 84"/>
                <a:gd name="T16" fmla="*/ 17 w 105"/>
                <a:gd name="T17" fmla="*/ 9 h 84"/>
                <a:gd name="T18" fmla="*/ 13 w 105"/>
                <a:gd name="T19" fmla="*/ 12 h 84"/>
                <a:gd name="T20" fmla="*/ 10 w 105"/>
                <a:gd name="T21" fmla="*/ 12 h 84"/>
                <a:gd name="T22" fmla="*/ 9 w 105"/>
                <a:gd name="T23" fmla="*/ 14 h 84"/>
                <a:gd name="T24" fmla="*/ 2 w 105"/>
                <a:gd name="T25" fmla="*/ 14 h 84"/>
                <a:gd name="T26" fmla="*/ 1 w 105"/>
                <a:gd name="T27" fmla="*/ 19 h 84"/>
                <a:gd name="T28" fmla="*/ 3 w 105"/>
                <a:gd name="T29" fmla="*/ 22 h 84"/>
                <a:gd name="T30" fmla="*/ 8 w 105"/>
                <a:gd name="T31" fmla="*/ 31 h 84"/>
                <a:gd name="T32" fmla="*/ 12 w 105"/>
                <a:gd name="T33" fmla="*/ 38 h 84"/>
                <a:gd name="T34" fmla="*/ 15 w 105"/>
                <a:gd name="T35" fmla="*/ 42 h 84"/>
                <a:gd name="T36" fmla="*/ 20 w 105"/>
                <a:gd name="T37" fmla="*/ 46 h 84"/>
                <a:gd name="T38" fmla="*/ 22 w 105"/>
                <a:gd name="T39" fmla="*/ 53 h 84"/>
                <a:gd name="T40" fmla="*/ 23 w 105"/>
                <a:gd name="T41" fmla="*/ 59 h 84"/>
                <a:gd name="T42" fmla="*/ 31 w 105"/>
                <a:gd name="T43" fmla="*/ 67 h 84"/>
                <a:gd name="T44" fmla="*/ 36 w 105"/>
                <a:gd name="T45" fmla="*/ 76 h 84"/>
                <a:gd name="T46" fmla="*/ 40 w 105"/>
                <a:gd name="T47" fmla="*/ 81 h 84"/>
                <a:gd name="T48" fmla="*/ 41 w 105"/>
                <a:gd name="T49" fmla="*/ 84 h 84"/>
                <a:gd name="T50" fmla="*/ 43 w 105"/>
                <a:gd name="T51" fmla="*/ 81 h 84"/>
                <a:gd name="T52" fmla="*/ 50 w 105"/>
                <a:gd name="T53" fmla="*/ 79 h 84"/>
                <a:gd name="T54" fmla="*/ 60 w 105"/>
                <a:gd name="T55" fmla="*/ 80 h 84"/>
                <a:gd name="T56" fmla="*/ 66 w 105"/>
                <a:gd name="T57" fmla="*/ 77 h 84"/>
                <a:gd name="T58" fmla="*/ 76 w 105"/>
                <a:gd name="T59" fmla="*/ 72 h 84"/>
                <a:gd name="T60" fmla="*/ 94 w 105"/>
                <a:gd name="T61" fmla="*/ 68 h 84"/>
                <a:gd name="T62" fmla="*/ 102 w 105"/>
                <a:gd name="T63" fmla="*/ 66 h 84"/>
                <a:gd name="T64" fmla="*/ 104 w 105"/>
                <a:gd name="T65" fmla="*/ 61 h 84"/>
                <a:gd name="T66" fmla="*/ 105 w 105"/>
                <a:gd name="T67" fmla="*/ 56 h 84"/>
                <a:gd name="T68" fmla="*/ 103 w 105"/>
                <a:gd name="T69" fmla="*/ 51 h 84"/>
                <a:gd name="T70" fmla="*/ 93 w 105"/>
                <a:gd name="T71" fmla="*/ 50 h 84"/>
                <a:gd name="T72" fmla="*/ 88 w 105"/>
                <a:gd name="T73" fmla="*/ 47 h 84"/>
                <a:gd name="T74" fmla="*/ 81 w 105"/>
                <a:gd name="T75" fmla="*/ 39 h 84"/>
                <a:gd name="T76" fmla="*/ 77 w 105"/>
                <a:gd name="T77" fmla="*/ 34 h 84"/>
                <a:gd name="T78" fmla="*/ 77 w 105"/>
                <a:gd name="T79" fmla="*/ 29 h 84"/>
                <a:gd name="T80" fmla="*/ 74 w 105"/>
                <a:gd name="T81" fmla="*/ 27 h 84"/>
                <a:gd name="T82" fmla="*/ 70 w 105"/>
                <a:gd name="T83" fmla="*/ 22 h 84"/>
                <a:gd name="T84" fmla="*/ 65 w 105"/>
                <a:gd name="T85" fmla="*/ 2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5" h="84">
                  <a:moveTo>
                    <a:pt x="65" y="20"/>
                  </a:moveTo>
                  <a:cubicBezTo>
                    <a:pt x="64" y="17"/>
                    <a:pt x="64" y="17"/>
                    <a:pt x="61" y="17"/>
                  </a:cubicBezTo>
                  <a:cubicBezTo>
                    <a:pt x="58" y="17"/>
                    <a:pt x="55" y="17"/>
                    <a:pt x="52" y="17"/>
                  </a:cubicBezTo>
                  <a:cubicBezTo>
                    <a:pt x="50" y="17"/>
                    <a:pt x="49" y="15"/>
                    <a:pt x="48" y="15"/>
                  </a:cubicBezTo>
                  <a:cubicBezTo>
                    <a:pt x="45" y="12"/>
                    <a:pt x="42" y="10"/>
                    <a:pt x="40" y="8"/>
                  </a:cubicBezTo>
                  <a:cubicBezTo>
                    <a:pt x="36" y="5"/>
                    <a:pt x="32" y="2"/>
                    <a:pt x="27" y="1"/>
                  </a:cubicBezTo>
                  <a:cubicBezTo>
                    <a:pt x="25" y="0"/>
                    <a:pt x="24" y="0"/>
                    <a:pt x="21" y="1"/>
                  </a:cubicBezTo>
                  <a:cubicBezTo>
                    <a:pt x="19" y="1"/>
                    <a:pt x="16" y="2"/>
                    <a:pt x="13" y="3"/>
                  </a:cubicBezTo>
                  <a:cubicBezTo>
                    <a:pt x="14" y="5"/>
                    <a:pt x="17" y="7"/>
                    <a:pt x="17" y="9"/>
                  </a:cubicBezTo>
                  <a:cubicBezTo>
                    <a:pt x="17" y="11"/>
                    <a:pt x="14" y="12"/>
                    <a:pt x="13" y="12"/>
                  </a:cubicBezTo>
                  <a:cubicBezTo>
                    <a:pt x="12" y="13"/>
                    <a:pt x="11" y="12"/>
                    <a:pt x="10" y="12"/>
                  </a:cubicBezTo>
                  <a:cubicBezTo>
                    <a:pt x="9" y="13"/>
                    <a:pt x="9" y="14"/>
                    <a:pt x="9" y="14"/>
                  </a:cubicBezTo>
                  <a:cubicBezTo>
                    <a:pt x="7" y="17"/>
                    <a:pt x="3" y="15"/>
                    <a:pt x="2" y="14"/>
                  </a:cubicBezTo>
                  <a:cubicBezTo>
                    <a:pt x="1" y="16"/>
                    <a:pt x="1" y="17"/>
                    <a:pt x="1" y="19"/>
                  </a:cubicBezTo>
                  <a:cubicBezTo>
                    <a:pt x="0" y="22"/>
                    <a:pt x="1" y="21"/>
                    <a:pt x="3" y="22"/>
                  </a:cubicBezTo>
                  <a:cubicBezTo>
                    <a:pt x="5" y="24"/>
                    <a:pt x="7" y="28"/>
                    <a:pt x="8" y="31"/>
                  </a:cubicBezTo>
                  <a:cubicBezTo>
                    <a:pt x="10" y="33"/>
                    <a:pt x="11" y="35"/>
                    <a:pt x="12" y="38"/>
                  </a:cubicBezTo>
                  <a:cubicBezTo>
                    <a:pt x="13" y="40"/>
                    <a:pt x="14" y="41"/>
                    <a:pt x="15" y="42"/>
                  </a:cubicBezTo>
                  <a:cubicBezTo>
                    <a:pt x="17" y="44"/>
                    <a:pt x="19" y="44"/>
                    <a:pt x="20" y="46"/>
                  </a:cubicBezTo>
                  <a:cubicBezTo>
                    <a:pt x="21" y="48"/>
                    <a:pt x="22" y="50"/>
                    <a:pt x="22" y="53"/>
                  </a:cubicBezTo>
                  <a:cubicBezTo>
                    <a:pt x="23" y="55"/>
                    <a:pt x="22" y="57"/>
                    <a:pt x="23" y="59"/>
                  </a:cubicBezTo>
                  <a:cubicBezTo>
                    <a:pt x="25" y="63"/>
                    <a:pt x="29" y="64"/>
                    <a:pt x="31" y="67"/>
                  </a:cubicBezTo>
                  <a:cubicBezTo>
                    <a:pt x="33" y="70"/>
                    <a:pt x="34" y="74"/>
                    <a:pt x="36" y="76"/>
                  </a:cubicBezTo>
                  <a:cubicBezTo>
                    <a:pt x="37" y="78"/>
                    <a:pt x="39" y="80"/>
                    <a:pt x="40" y="81"/>
                  </a:cubicBezTo>
                  <a:cubicBezTo>
                    <a:pt x="40" y="82"/>
                    <a:pt x="40" y="84"/>
                    <a:pt x="41" y="84"/>
                  </a:cubicBezTo>
                  <a:cubicBezTo>
                    <a:pt x="43" y="84"/>
                    <a:pt x="42" y="82"/>
                    <a:pt x="43" y="81"/>
                  </a:cubicBezTo>
                  <a:cubicBezTo>
                    <a:pt x="43" y="78"/>
                    <a:pt x="48" y="79"/>
                    <a:pt x="50" y="79"/>
                  </a:cubicBezTo>
                  <a:cubicBezTo>
                    <a:pt x="53" y="79"/>
                    <a:pt x="58" y="78"/>
                    <a:pt x="60" y="80"/>
                  </a:cubicBezTo>
                  <a:cubicBezTo>
                    <a:pt x="63" y="81"/>
                    <a:pt x="64" y="79"/>
                    <a:pt x="66" y="77"/>
                  </a:cubicBezTo>
                  <a:cubicBezTo>
                    <a:pt x="69" y="73"/>
                    <a:pt x="72" y="73"/>
                    <a:pt x="76" y="72"/>
                  </a:cubicBezTo>
                  <a:cubicBezTo>
                    <a:pt x="82" y="72"/>
                    <a:pt x="88" y="70"/>
                    <a:pt x="94" y="68"/>
                  </a:cubicBezTo>
                  <a:cubicBezTo>
                    <a:pt x="96" y="67"/>
                    <a:pt x="99" y="66"/>
                    <a:pt x="102" y="66"/>
                  </a:cubicBezTo>
                  <a:cubicBezTo>
                    <a:pt x="103" y="65"/>
                    <a:pt x="103" y="63"/>
                    <a:pt x="104" y="61"/>
                  </a:cubicBezTo>
                  <a:cubicBezTo>
                    <a:pt x="104" y="60"/>
                    <a:pt x="105" y="58"/>
                    <a:pt x="105" y="56"/>
                  </a:cubicBezTo>
                  <a:cubicBezTo>
                    <a:pt x="105" y="55"/>
                    <a:pt x="104" y="52"/>
                    <a:pt x="103" y="51"/>
                  </a:cubicBezTo>
                  <a:cubicBezTo>
                    <a:pt x="100" y="51"/>
                    <a:pt x="96" y="51"/>
                    <a:pt x="93" y="50"/>
                  </a:cubicBezTo>
                  <a:cubicBezTo>
                    <a:pt x="90" y="50"/>
                    <a:pt x="90" y="49"/>
                    <a:pt x="88" y="47"/>
                  </a:cubicBezTo>
                  <a:cubicBezTo>
                    <a:pt x="86" y="43"/>
                    <a:pt x="83" y="42"/>
                    <a:pt x="81" y="39"/>
                  </a:cubicBezTo>
                  <a:cubicBezTo>
                    <a:pt x="80" y="39"/>
                    <a:pt x="78" y="35"/>
                    <a:pt x="77" y="34"/>
                  </a:cubicBezTo>
                  <a:cubicBezTo>
                    <a:pt x="76" y="32"/>
                    <a:pt x="81" y="31"/>
                    <a:pt x="77" y="29"/>
                  </a:cubicBezTo>
                  <a:cubicBezTo>
                    <a:pt x="76" y="29"/>
                    <a:pt x="75" y="27"/>
                    <a:pt x="74" y="27"/>
                  </a:cubicBezTo>
                  <a:cubicBezTo>
                    <a:pt x="72" y="27"/>
                    <a:pt x="71" y="24"/>
                    <a:pt x="70" y="22"/>
                  </a:cubicBezTo>
                  <a:cubicBezTo>
                    <a:pt x="69" y="19"/>
                    <a:pt x="69" y="20"/>
                    <a:pt x="65" y="20"/>
                  </a:cubicBezTo>
                  <a:close/>
                </a:path>
              </a:pathLst>
            </a:custGeom>
            <a:solidFill>
              <a:schemeClr val="bg2"/>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567" name="Freeform 685">
              <a:extLst>
                <a:ext uri="{FF2B5EF4-FFF2-40B4-BE49-F238E27FC236}">
                  <a16:creationId xmlns:a16="http://schemas.microsoft.com/office/drawing/2014/main" id="{4E44A804-F340-80EF-84D0-75DCDAFF7DD1}"/>
                </a:ext>
              </a:extLst>
            </p:cNvPr>
            <p:cNvSpPr>
              <a:spLocks/>
            </p:cNvSpPr>
            <p:nvPr/>
          </p:nvSpPr>
          <p:spPr bwMode="auto">
            <a:xfrm>
              <a:off x="8273997" y="3554289"/>
              <a:ext cx="81824" cy="92265"/>
            </a:xfrm>
            <a:custGeom>
              <a:avLst/>
              <a:gdLst>
                <a:gd name="T0" fmla="*/ 5 w 21"/>
                <a:gd name="T1" fmla="*/ 22 h 22"/>
                <a:gd name="T2" fmla="*/ 8 w 21"/>
                <a:gd name="T3" fmla="*/ 19 h 22"/>
                <a:gd name="T4" fmla="*/ 12 w 21"/>
                <a:gd name="T5" fmla="*/ 18 h 22"/>
                <a:gd name="T6" fmla="*/ 15 w 21"/>
                <a:gd name="T7" fmla="*/ 15 h 22"/>
                <a:gd name="T8" fmla="*/ 11 w 21"/>
                <a:gd name="T9" fmla="*/ 9 h 22"/>
                <a:gd name="T10" fmla="*/ 21 w 21"/>
                <a:gd name="T11" fmla="*/ 6 h 22"/>
                <a:gd name="T12" fmla="*/ 19 w 21"/>
                <a:gd name="T13" fmla="*/ 0 h 22"/>
                <a:gd name="T14" fmla="*/ 9 w 21"/>
                <a:gd name="T15" fmla="*/ 5 h 22"/>
                <a:gd name="T16" fmla="*/ 4 w 21"/>
                <a:gd name="T17" fmla="*/ 1 h 22"/>
                <a:gd name="T18" fmla="*/ 3 w 21"/>
                <a:gd name="T19" fmla="*/ 11 h 22"/>
                <a:gd name="T20" fmla="*/ 0 w 21"/>
                <a:gd name="T21" fmla="*/ 18 h 22"/>
                <a:gd name="T22" fmla="*/ 1 w 21"/>
                <a:gd name="T23" fmla="*/ 21 h 22"/>
                <a:gd name="T24" fmla="*/ 5 w 21"/>
                <a:gd name="T25"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22">
                  <a:moveTo>
                    <a:pt x="5" y="22"/>
                  </a:moveTo>
                  <a:cubicBezTo>
                    <a:pt x="7" y="22"/>
                    <a:pt x="7" y="19"/>
                    <a:pt x="8" y="19"/>
                  </a:cubicBezTo>
                  <a:cubicBezTo>
                    <a:pt x="9" y="17"/>
                    <a:pt x="11" y="18"/>
                    <a:pt x="12" y="18"/>
                  </a:cubicBezTo>
                  <a:cubicBezTo>
                    <a:pt x="13" y="17"/>
                    <a:pt x="16" y="16"/>
                    <a:pt x="15" y="15"/>
                  </a:cubicBezTo>
                  <a:cubicBezTo>
                    <a:pt x="14" y="13"/>
                    <a:pt x="13" y="11"/>
                    <a:pt x="11" y="9"/>
                  </a:cubicBezTo>
                  <a:cubicBezTo>
                    <a:pt x="15" y="8"/>
                    <a:pt x="18" y="7"/>
                    <a:pt x="21" y="6"/>
                  </a:cubicBezTo>
                  <a:cubicBezTo>
                    <a:pt x="21" y="4"/>
                    <a:pt x="20" y="2"/>
                    <a:pt x="19" y="0"/>
                  </a:cubicBezTo>
                  <a:cubicBezTo>
                    <a:pt x="16" y="1"/>
                    <a:pt x="12" y="5"/>
                    <a:pt x="9" y="5"/>
                  </a:cubicBezTo>
                  <a:cubicBezTo>
                    <a:pt x="7" y="5"/>
                    <a:pt x="4" y="3"/>
                    <a:pt x="4" y="1"/>
                  </a:cubicBezTo>
                  <a:cubicBezTo>
                    <a:pt x="3" y="5"/>
                    <a:pt x="3" y="8"/>
                    <a:pt x="3" y="11"/>
                  </a:cubicBezTo>
                  <a:cubicBezTo>
                    <a:pt x="2" y="13"/>
                    <a:pt x="0" y="16"/>
                    <a:pt x="0" y="18"/>
                  </a:cubicBezTo>
                  <a:cubicBezTo>
                    <a:pt x="0" y="20"/>
                    <a:pt x="0" y="20"/>
                    <a:pt x="1" y="21"/>
                  </a:cubicBezTo>
                  <a:cubicBezTo>
                    <a:pt x="3" y="21"/>
                    <a:pt x="4" y="22"/>
                    <a:pt x="5" y="22"/>
                  </a:cubicBezTo>
                  <a:close/>
                </a:path>
              </a:pathLst>
            </a:custGeom>
            <a:solidFill>
              <a:schemeClr val="bg2"/>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568" name="Freeform 686">
              <a:extLst>
                <a:ext uri="{FF2B5EF4-FFF2-40B4-BE49-F238E27FC236}">
                  <a16:creationId xmlns:a16="http://schemas.microsoft.com/office/drawing/2014/main" id="{D3FBC451-8034-F252-49AE-C93928052B8E}"/>
                </a:ext>
              </a:extLst>
            </p:cNvPr>
            <p:cNvSpPr>
              <a:spLocks/>
            </p:cNvSpPr>
            <p:nvPr/>
          </p:nvSpPr>
          <p:spPr bwMode="auto">
            <a:xfrm>
              <a:off x="8278021" y="3521643"/>
              <a:ext cx="30852" cy="36908"/>
            </a:xfrm>
            <a:custGeom>
              <a:avLst/>
              <a:gdLst>
                <a:gd name="T0" fmla="*/ 7 w 8"/>
                <a:gd name="T1" fmla="*/ 2 h 9"/>
                <a:gd name="T2" fmla="*/ 4 w 8"/>
                <a:gd name="T3" fmla="*/ 0 h 9"/>
                <a:gd name="T4" fmla="*/ 2 w 8"/>
                <a:gd name="T5" fmla="*/ 2 h 9"/>
                <a:gd name="T6" fmla="*/ 0 w 8"/>
                <a:gd name="T7" fmla="*/ 8 h 9"/>
                <a:gd name="T8" fmla="*/ 4 w 8"/>
                <a:gd name="T9" fmla="*/ 8 h 9"/>
                <a:gd name="T10" fmla="*/ 7 w 8"/>
                <a:gd name="T11" fmla="*/ 2 h 9"/>
              </a:gdLst>
              <a:ahLst/>
              <a:cxnLst>
                <a:cxn ang="0">
                  <a:pos x="T0" y="T1"/>
                </a:cxn>
                <a:cxn ang="0">
                  <a:pos x="T2" y="T3"/>
                </a:cxn>
                <a:cxn ang="0">
                  <a:pos x="T4" y="T5"/>
                </a:cxn>
                <a:cxn ang="0">
                  <a:pos x="T6" y="T7"/>
                </a:cxn>
                <a:cxn ang="0">
                  <a:pos x="T8" y="T9"/>
                </a:cxn>
                <a:cxn ang="0">
                  <a:pos x="T10" y="T11"/>
                </a:cxn>
              </a:cxnLst>
              <a:rect l="0" t="0" r="r" b="b"/>
              <a:pathLst>
                <a:path w="8" h="9">
                  <a:moveTo>
                    <a:pt x="7" y="2"/>
                  </a:moveTo>
                  <a:cubicBezTo>
                    <a:pt x="7" y="1"/>
                    <a:pt x="5" y="0"/>
                    <a:pt x="4" y="0"/>
                  </a:cubicBezTo>
                  <a:cubicBezTo>
                    <a:pt x="3" y="1"/>
                    <a:pt x="3" y="1"/>
                    <a:pt x="2" y="2"/>
                  </a:cubicBezTo>
                  <a:cubicBezTo>
                    <a:pt x="2" y="4"/>
                    <a:pt x="1" y="6"/>
                    <a:pt x="0" y="8"/>
                  </a:cubicBezTo>
                  <a:cubicBezTo>
                    <a:pt x="2" y="8"/>
                    <a:pt x="2" y="9"/>
                    <a:pt x="4" y="8"/>
                  </a:cubicBezTo>
                  <a:cubicBezTo>
                    <a:pt x="5" y="7"/>
                    <a:pt x="8" y="4"/>
                    <a:pt x="7" y="2"/>
                  </a:cubicBezTo>
                  <a:close/>
                </a:path>
              </a:pathLst>
            </a:custGeom>
            <a:solidFill>
              <a:schemeClr val="bg2"/>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569" name="Freeform 687">
              <a:extLst>
                <a:ext uri="{FF2B5EF4-FFF2-40B4-BE49-F238E27FC236}">
                  <a16:creationId xmlns:a16="http://schemas.microsoft.com/office/drawing/2014/main" id="{87255792-E45E-D2F8-7D30-3A4CBB2D4021}"/>
                </a:ext>
              </a:extLst>
            </p:cNvPr>
            <p:cNvSpPr>
              <a:spLocks/>
            </p:cNvSpPr>
            <p:nvPr/>
          </p:nvSpPr>
          <p:spPr bwMode="auto">
            <a:xfrm>
              <a:off x="8273997" y="3571324"/>
              <a:ext cx="12073" cy="29809"/>
            </a:xfrm>
            <a:custGeom>
              <a:avLst/>
              <a:gdLst>
                <a:gd name="T0" fmla="*/ 0 w 3"/>
                <a:gd name="T1" fmla="*/ 3 h 7"/>
                <a:gd name="T2" fmla="*/ 3 w 3"/>
                <a:gd name="T3" fmla="*/ 7 h 7"/>
                <a:gd name="T4" fmla="*/ 3 w 3"/>
                <a:gd name="T5" fmla="*/ 1 h 7"/>
                <a:gd name="T6" fmla="*/ 2 w 3"/>
                <a:gd name="T7" fmla="*/ 0 h 7"/>
                <a:gd name="T8" fmla="*/ 0 w 3"/>
                <a:gd name="T9" fmla="*/ 3 h 7"/>
              </a:gdLst>
              <a:ahLst/>
              <a:cxnLst>
                <a:cxn ang="0">
                  <a:pos x="T0" y="T1"/>
                </a:cxn>
                <a:cxn ang="0">
                  <a:pos x="T2" y="T3"/>
                </a:cxn>
                <a:cxn ang="0">
                  <a:pos x="T4" y="T5"/>
                </a:cxn>
                <a:cxn ang="0">
                  <a:pos x="T6" y="T7"/>
                </a:cxn>
                <a:cxn ang="0">
                  <a:pos x="T8" y="T9"/>
                </a:cxn>
              </a:cxnLst>
              <a:rect l="0" t="0" r="r" b="b"/>
              <a:pathLst>
                <a:path w="3" h="7">
                  <a:moveTo>
                    <a:pt x="0" y="3"/>
                  </a:moveTo>
                  <a:cubicBezTo>
                    <a:pt x="0" y="5"/>
                    <a:pt x="1" y="6"/>
                    <a:pt x="3" y="7"/>
                  </a:cubicBezTo>
                  <a:cubicBezTo>
                    <a:pt x="3" y="5"/>
                    <a:pt x="3" y="3"/>
                    <a:pt x="3" y="1"/>
                  </a:cubicBezTo>
                  <a:cubicBezTo>
                    <a:pt x="3" y="0"/>
                    <a:pt x="3" y="0"/>
                    <a:pt x="2" y="0"/>
                  </a:cubicBezTo>
                  <a:cubicBezTo>
                    <a:pt x="0" y="0"/>
                    <a:pt x="0" y="2"/>
                    <a:pt x="0" y="3"/>
                  </a:cubicBezTo>
                  <a:close/>
                </a:path>
              </a:pathLst>
            </a:custGeom>
            <a:solidFill>
              <a:schemeClr val="bg2"/>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570" name="Freeform 688">
              <a:extLst>
                <a:ext uri="{FF2B5EF4-FFF2-40B4-BE49-F238E27FC236}">
                  <a16:creationId xmlns:a16="http://schemas.microsoft.com/office/drawing/2014/main" id="{E14C755F-B5C9-D259-AFDB-04E71659A72F}"/>
                </a:ext>
              </a:extLst>
            </p:cNvPr>
            <p:cNvSpPr>
              <a:spLocks/>
            </p:cNvSpPr>
            <p:nvPr/>
          </p:nvSpPr>
          <p:spPr bwMode="auto">
            <a:xfrm>
              <a:off x="8257901" y="3554289"/>
              <a:ext cx="32193" cy="109300"/>
            </a:xfrm>
            <a:custGeom>
              <a:avLst/>
              <a:gdLst>
                <a:gd name="T0" fmla="*/ 4 w 8"/>
                <a:gd name="T1" fmla="*/ 17 h 26"/>
                <a:gd name="T2" fmla="*/ 6 w 8"/>
                <a:gd name="T3" fmla="*/ 13 h 26"/>
                <a:gd name="T4" fmla="*/ 5 w 8"/>
                <a:gd name="T5" fmla="*/ 10 h 26"/>
                <a:gd name="T6" fmla="*/ 7 w 8"/>
                <a:gd name="T7" fmla="*/ 4 h 26"/>
                <a:gd name="T8" fmla="*/ 6 w 8"/>
                <a:gd name="T9" fmla="*/ 0 h 26"/>
                <a:gd name="T10" fmla="*/ 2 w 8"/>
                <a:gd name="T11" fmla="*/ 7 h 26"/>
                <a:gd name="T12" fmla="*/ 0 w 8"/>
                <a:gd name="T13" fmla="*/ 11 h 26"/>
                <a:gd name="T14" fmla="*/ 1 w 8"/>
                <a:gd name="T15" fmla="*/ 16 h 26"/>
                <a:gd name="T16" fmla="*/ 2 w 8"/>
                <a:gd name="T17" fmla="*/ 26 h 26"/>
                <a:gd name="T18" fmla="*/ 2 w 8"/>
                <a:gd name="T19" fmla="*/ 25 h 26"/>
                <a:gd name="T20" fmla="*/ 4 w 8"/>
                <a:gd name="T21" fmla="*/ 17 h 26"/>
                <a:gd name="T22" fmla="*/ 4 w 8"/>
                <a:gd name="T23" fmla="*/ 1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 h="26">
                  <a:moveTo>
                    <a:pt x="4" y="17"/>
                  </a:moveTo>
                  <a:cubicBezTo>
                    <a:pt x="4" y="16"/>
                    <a:pt x="5" y="15"/>
                    <a:pt x="6" y="13"/>
                  </a:cubicBezTo>
                  <a:cubicBezTo>
                    <a:pt x="7" y="11"/>
                    <a:pt x="6" y="12"/>
                    <a:pt x="5" y="10"/>
                  </a:cubicBezTo>
                  <a:cubicBezTo>
                    <a:pt x="3" y="8"/>
                    <a:pt x="4" y="3"/>
                    <a:pt x="7" y="4"/>
                  </a:cubicBezTo>
                  <a:cubicBezTo>
                    <a:pt x="8" y="1"/>
                    <a:pt x="8" y="1"/>
                    <a:pt x="6" y="0"/>
                  </a:cubicBezTo>
                  <a:cubicBezTo>
                    <a:pt x="4" y="0"/>
                    <a:pt x="3" y="5"/>
                    <a:pt x="2" y="7"/>
                  </a:cubicBezTo>
                  <a:cubicBezTo>
                    <a:pt x="1" y="8"/>
                    <a:pt x="0" y="9"/>
                    <a:pt x="0" y="11"/>
                  </a:cubicBezTo>
                  <a:cubicBezTo>
                    <a:pt x="0" y="12"/>
                    <a:pt x="1" y="14"/>
                    <a:pt x="1" y="16"/>
                  </a:cubicBezTo>
                  <a:cubicBezTo>
                    <a:pt x="1" y="19"/>
                    <a:pt x="2" y="22"/>
                    <a:pt x="2" y="26"/>
                  </a:cubicBezTo>
                  <a:cubicBezTo>
                    <a:pt x="2" y="25"/>
                    <a:pt x="2" y="25"/>
                    <a:pt x="2" y="25"/>
                  </a:cubicBezTo>
                  <a:cubicBezTo>
                    <a:pt x="3" y="23"/>
                    <a:pt x="3" y="20"/>
                    <a:pt x="4" y="17"/>
                  </a:cubicBezTo>
                  <a:cubicBezTo>
                    <a:pt x="4" y="16"/>
                    <a:pt x="4" y="18"/>
                    <a:pt x="4" y="17"/>
                  </a:cubicBezTo>
                  <a:close/>
                </a:path>
              </a:pathLst>
            </a:custGeom>
            <a:solidFill>
              <a:schemeClr val="bg2"/>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571" name="Freeform 689">
              <a:extLst>
                <a:ext uri="{FF2B5EF4-FFF2-40B4-BE49-F238E27FC236}">
                  <a16:creationId xmlns:a16="http://schemas.microsoft.com/office/drawing/2014/main" id="{4A3CE5ED-B98E-CF1A-CB9B-A5343A895713}"/>
                </a:ext>
              </a:extLst>
            </p:cNvPr>
            <p:cNvSpPr>
              <a:spLocks/>
            </p:cNvSpPr>
            <p:nvPr/>
          </p:nvSpPr>
          <p:spPr bwMode="auto">
            <a:xfrm>
              <a:off x="8583854" y="3717529"/>
              <a:ext cx="20120" cy="32648"/>
            </a:xfrm>
            <a:custGeom>
              <a:avLst/>
              <a:gdLst>
                <a:gd name="T0" fmla="*/ 3 w 5"/>
                <a:gd name="T1" fmla="*/ 8 h 8"/>
                <a:gd name="T2" fmla="*/ 2 w 5"/>
                <a:gd name="T3" fmla="*/ 0 h 8"/>
                <a:gd name="T4" fmla="*/ 0 w 5"/>
                <a:gd name="T5" fmla="*/ 4 h 8"/>
                <a:gd name="T6" fmla="*/ 3 w 5"/>
                <a:gd name="T7" fmla="*/ 8 h 8"/>
                <a:gd name="T8" fmla="*/ 3 w 5"/>
                <a:gd name="T9" fmla="*/ 8 h 8"/>
              </a:gdLst>
              <a:ahLst/>
              <a:cxnLst>
                <a:cxn ang="0">
                  <a:pos x="T0" y="T1"/>
                </a:cxn>
                <a:cxn ang="0">
                  <a:pos x="T2" y="T3"/>
                </a:cxn>
                <a:cxn ang="0">
                  <a:pos x="T4" y="T5"/>
                </a:cxn>
                <a:cxn ang="0">
                  <a:pos x="T6" y="T7"/>
                </a:cxn>
                <a:cxn ang="0">
                  <a:pos x="T8" y="T9"/>
                </a:cxn>
              </a:cxnLst>
              <a:rect l="0" t="0" r="r" b="b"/>
              <a:pathLst>
                <a:path w="5" h="8">
                  <a:moveTo>
                    <a:pt x="3" y="8"/>
                  </a:moveTo>
                  <a:cubicBezTo>
                    <a:pt x="3" y="7"/>
                    <a:pt x="5" y="0"/>
                    <a:pt x="2" y="0"/>
                  </a:cubicBezTo>
                  <a:cubicBezTo>
                    <a:pt x="1" y="1"/>
                    <a:pt x="0" y="3"/>
                    <a:pt x="0" y="4"/>
                  </a:cubicBezTo>
                  <a:cubicBezTo>
                    <a:pt x="0" y="6"/>
                    <a:pt x="1" y="7"/>
                    <a:pt x="3" y="8"/>
                  </a:cubicBezTo>
                  <a:cubicBezTo>
                    <a:pt x="3" y="8"/>
                    <a:pt x="2" y="8"/>
                    <a:pt x="3" y="8"/>
                  </a:cubicBezTo>
                  <a:close/>
                </a:path>
              </a:pathLst>
            </a:custGeom>
            <a:solidFill>
              <a:schemeClr val="bg2"/>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572" name="Freeform 690">
              <a:extLst>
                <a:ext uri="{FF2B5EF4-FFF2-40B4-BE49-F238E27FC236}">
                  <a16:creationId xmlns:a16="http://schemas.microsoft.com/office/drawing/2014/main" id="{633C4C1A-F605-621E-8852-4932E18B3ED4}"/>
                </a:ext>
              </a:extLst>
            </p:cNvPr>
            <p:cNvSpPr>
              <a:spLocks/>
            </p:cNvSpPr>
            <p:nvPr/>
          </p:nvSpPr>
          <p:spPr bwMode="auto">
            <a:xfrm>
              <a:off x="8422891" y="3872252"/>
              <a:ext cx="209254" cy="140528"/>
            </a:xfrm>
            <a:custGeom>
              <a:avLst/>
              <a:gdLst>
                <a:gd name="T0" fmla="*/ 47 w 53"/>
                <a:gd name="T1" fmla="*/ 0 h 34"/>
                <a:gd name="T2" fmla="*/ 38 w 53"/>
                <a:gd name="T3" fmla="*/ 2 h 34"/>
                <a:gd name="T4" fmla="*/ 28 w 53"/>
                <a:gd name="T5" fmla="*/ 4 h 34"/>
                <a:gd name="T6" fmla="*/ 23 w 53"/>
                <a:gd name="T7" fmla="*/ 10 h 34"/>
                <a:gd name="T8" fmla="*/ 17 w 53"/>
                <a:gd name="T9" fmla="*/ 9 h 34"/>
                <a:gd name="T10" fmla="*/ 9 w 53"/>
                <a:gd name="T11" fmla="*/ 9 h 34"/>
                <a:gd name="T12" fmla="*/ 3 w 53"/>
                <a:gd name="T13" fmla="*/ 12 h 34"/>
                <a:gd name="T14" fmla="*/ 1 w 53"/>
                <a:gd name="T15" fmla="*/ 15 h 34"/>
                <a:gd name="T16" fmla="*/ 1 w 53"/>
                <a:gd name="T17" fmla="*/ 21 h 34"/>
                <a:gd name="T18" fmla="*/ 3 w 53"/>
                <a:gd name="T19" fmla="*/ 28 h 34"/>
                <a:gd name="T20" fmla="*/ 4 w 53"/>
                <a:gd name="T21" fmla="*/ 32 h 34"/>
                <a:gd name="T22" fmla="*/ 12 w 53"/>
                <a:gd name="T23" fmla="*/ 32 h 34"/>
                <a:gd name="T24" fmla="*/ 16 w 53"/>
                <a:gd name="T25" fmla="*/ 29 h 34"/>
                <a:gd name="T26" fmla="*/ 21 w 53"/>
                <a:gd name="T27" fmla="*/ 29 h 34"/>
                <a:gd name="T28" fmla="*/ 24 w 53"/>
                <a:gd name="T29" fmla="*/ 26 h 34"/>
                <a:gd name="T30" fmla="*/ 32 w 53"/>
                <a:gd name="T31" fmla="*/ 24 h 34"/>
                <a:gd name="T32" fmla="*/ 41 w 53"/>
                <a:gd name="T33" fmla="*/ 21 h 34"/>
                <a:gd name="T34" fmla="*/ 47 w 53"/>
                <a:gd name="T35" fmla="*/ 17 h 34"/>
                <a:gd name="T36" fmla="*/ 52 w 53"/>
                <a:gd name="T37" fmla="*/ 12 h 34"/>
                <a:gd name="T38" fmla="*/ 47 w 53"/>
                <a:gd name="T39"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3" h="34">
                  <a:moveTo>
                    <a:pt x="47" y="0"/>
                  </a:moveTo>
                  <a:cubicBezTo>
                    <a:pt x="44" y="1"/>
                    <a:pt x="41" y="2"/>
                    <a:pt x="38" y="2"/>
                  </a:cubicBezTo>
                  <a:cubicBezTo>
                    <a:pt x="35" y="3"/>
                    <a:pt x="31" y="2"/>
                    <a:pt x="28" y="4"/>
                  </a:cubicBezTo>
                  <a:cubicBezTo>
                    <a:pt x="26" y="6"/>
                    <a:pt x="25" y="8"/>
                    <a:pt x="23" y="10"/>
                  </a:cubicBezTo>
                  <a:cubicBezTo>
                    <a:pt x="22" y="11"/>
                    <a:pt x="19" y="9"/>
                    <a:pt x="17" y="9"/>
                  </a:cubicBezTo>
                  <a:cubicBezTo>
                    <a:pt x="14" y="9"/>
                    <a:pt x="12" y="9"/>
                    <a:pt x="9" y="9"/>
                  </a:cubicBezTo>
                  <a:cubicBezTo>
                    <a:pt x="6" y="9"/>
                    <a:pt x="3" y="8"/>
                    <a:pt x="3" y="12"/>
                  </a:cubicBezTo>
                  <a:cubicBezTo>
                    <a:pt x="2" y="14"/>
                    <a:pt x="1" y="13"/>
                    <a:pt x="1" y="15"/>
                  </a:cubicBezTo>
                  <a:cubicBezTo>
                    <a:pt x="0" y="17"/>
                    <a:pt x="0" y="19"/>
                    <a:pt x="1" y="21"/>
                  </a:cubicBezTo>
                  <a:cubicBezTo>
                    <a:pt x="1" y="23"/>
                    <a:pt x="2" y="26"/>
                    <a:pt x="3" y="28"/>
                  </a:cubicBezTo>
                  <a:cubicBezTo>
                    <a:pt x="3" y="29"/>
                    <a:pt x="3" y="31"/>
                    <a:pt x="4" y="32"/>
                  </a:cubicBezTo>
                  <a:cubicBezTo>
                    <a:pt x="5" y="34"/>
                    <a:pt x="10" y="33"/>
                    <a:pt x="12" y="32"/>
                  </a:cubicBezTo>
                  <a:cubicBezTo>
                    <a:pt x="13" y="31"/>
                    <a:pt x="14" y="30"/>
                    <a:pt x="16" y="29"/>
                  </a:cubicBezTo>
                  <a:cubicBezTo>
                    <a:pt x="17" y="29"/>
                    <a:pt x="19" y="29"/>
                    <a:pt x="21" y="29"/>
                  </a:cubicBezTo>
                  <a:cubicBezTo>
                    <a:pt x="22" y="28"/>
                    <a:pt x="23" y="27"/>
                    <a:pt x="24" y="26"/>
                  </a:cubicBezTo>
                  <a:cubicBezTo>
                    <a:pt x="27" y="25"/>
                    <a:pt x="29" y="25"/>
                    <a:pt x="32" y="24"/>
                  </a:cubicBezTo>
                  <a:cubicBezTo>
                    <a:pt x="35" y="23"/>
                    <a:pt x="38" y="22"/>
                    <a:pt x="41" y="21"/>
                  </a:cubicBezTo>
                  <a:cubicBezTo>
                    <a:pt x="43" y="20"/>
                    <a:pt x="47" y="19"/>
                    <a:pt x="47" y="17"/>
                  </a:cubicBezTo>
                  <a:cubicBezTo>
                    <a:pt x="48" y="14"/>
                    <a:pt x="53" y="14"/>
                    <a:pt x="52" y="12"/>
                  </a:cubicBezTo>
                  <a:cubicBezTo>
                    <a:pt x="50" y="8"/>
                    <a:pt x="49" y="4"/>
                    <a:pt x="47" y="0"/>
                  </a:cubicBezTo>
                  <a:close/>
                </a:path>
              </a:pathLst>
            </a:custGeom>
            <a:solidFill>
              <a:schemeClr val="bg2"/>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573" name="Freeform 691">
              <a:extLst>
                <a:ext uri="{FF2B5EF4-FFF2-40B4-BE49-F238E27FC236}">
                  <a16:creationId xmlns:a16="http://schemas.microsoft.com/office/drawing/2014/main" id="{F0EBEFE1-7994-272C-495F-9DCCEE42FFF5}"/>
                </a:ext>
              </a:extLst>
            </p:cNvPr>
            <p:cNvSpPr>
              <a:spLocks/>
            </p:cNvSpPr>
            <p:nvPr/>
          </p:nvSpPr>
          <p:spPr bwMode="auto">
            <a:xfrm>
              <a:off x="8607999" y="3717529"/>
              <a:ext cx="160965" cy="204404"/>
            </a:xfrm>
            <a:custGeom>
              <a:avLst/>
              <a:gdLst>
                <a:gd name="T0" fmla="*/ 39 w 41"/>
                <a:gd name="T1" fmla="*/ 19 h 49"/>
                <a:gd name="T2" fmla="*/ 34 w 41"/>
                <a:gd name="T3" fmla="*/ 14 h 49"/>
                <a:gd name="T4" fmla="*/ 28 w 41"/>
                <a:gd name="T5" fmla="*/ 12 h 49"/>
                <a:gd name="T6" fmla="*/ 22 w 41"/>
                <a:gd name="T7" fmla="*/ 6 h 49"/>
                <a:gd name="T8" fmla="*/ 21 w 41"/>
                <a:gd name="T9" fmla="*/ 3 h 49"/>
                <a:gd name="T10" fmla="*/ 22 w 41"/>
                <a:gd name="T11" fmla="*/ 0 h 49"/>
                <a:gd name="T12" fmla="*/ 17 w 41"/>
                <a:gd name="T13" fmla="*/ 5 h 49"/>
                <a:gd name="T14" fmla="*/ 10 w 41"/>
                <a:gd name="T15" fmla="*/ 10 h 49"/>
                <a:gd name="T16" fmla="*/ 5 w 41"/>
                <a:gd name="T17" fmla="*/ 10 h 49"/>
                <a:gd name="T18" fmla="*/ 0 w 41"/>
                <a:gd name="T19" fmla="*/ 11 h 49"/>
                <a:gd name="T20" fmla="*/ 5 w 41"/>
                <a:gd name="T21" fmla="*/ 17 h 49"/>
                <a:gd name="T22" fmla="*/ 16 w 41"/>
                <a:gd name="T23" fmla="*/ 19 h 49"/>
                <a:gd name="T24" fmla="*/ 16 w 41"/>
                <a:gd name="T25" fmla="*/ 32 h 49"/>
                <a:gd name="T26" fmla="*/ 11 w 41"/>
                <a:gd name="T27" fmla="*/ 34 h 49"/>
                <a:gd name="T28" fmla="*/ 0 w 41"/>
                <a:gd name="T29" fmla="*/ 37 h 49"/>
                <a:gd name="T30" fmla="*/ 5 w 41"/>
                <a:gd name="T31" fmla="*/ 49 h 49"/>
                <a:gd name="T32" fmla="*/ 14 w 41"/>
                <a:gd name="T33" fmla="*/ 48 h 49"/>
                <a:gd name="T34" fmla="*/ 17 w 41"/>
                <a:gd name="T35" fmla="*/ 44 h 49"/>
                <a:gd name="T36" fmla="*/ 23 w 41"/>
                <a:gd name="T37" fmla="*/ 42 h 49"/>
                <a:gd name="T38" fmla="*/ 28 w 41"/>
                <a:gd name="T39" fmla="*/ 38 h 49"/>
                <a:gd name="T40" fmla="*/ 29 w 41"/>
                <a:gd name="T41" fmla="*/ 32 h 49"/>
                <a:gd name="T42" fmla="*/ 32 w 41"/>
                <a:gd name="T43" fmla="*/ 30 h 49"/>
                <a:gd name="T44" fmla="*/ 37 w 41"/>
                <a:gd name="T45" fmla="*/ 24 h 49"/>
                <a:gd name="T46" fmla="*/ 39 w 41"/>
                <a:gd name="T47" fmla="*/ 19 h 49"/>
                <a:gd name="T48" fmla="*/ 39 w 41"/>
                <a:gd name="T49" fmla="*/ 1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1" h="49">
                  <a:moveTo>
                    <a:pt x="39" y="19"/>
                  </a:moveTo>
                  <a:cubicBezTo>
                    <a:pt x="36" y="19"/>
                    <a:pt x="35" y="16"/>
                    <a:pt x="34" y="14"/>
                  </a:cubicBezTo>
                  <a:cubicBezTo>
                    <a:pt x="33" y="13"/>
                    <a:pt x="29" y="13"/>
                    <a:pt x="28" y="12"/>
                  </a:cubicBezTo>
                  <a:cubicBezTo>
                    <a:pt x="25" y="11"/>
                    <a:pt x="24" y="9"/>
                    <a:pt x="22" y="6"/>
                  </a:cubicBezTo>
                  <a:cubicBezTo>
                    <a:pt x="22" y="5"/>
                    <a:pt x="21" y="4"/>
                    <a:pt x="21" y="3"/>
                  </a:cubicBezTo>
                  <a:cubicBezTo>
                    <a:pt x="21" y="3"/>
                    <a:pt x="22" y="0"/>
                    <a:pt x="22" y="0"/>
                  </a:cubicBezTo>
                  <a:cubicBezTo>
                    <a:pt x="21" y="0"/>
                    <a:pt x="18" y="4"/>
                    <a:pt x="17" y="5"/>
                  </a:cubicBezTo>
                  <a:cubicBezTo>
                    <a:pt x="15" y="7"/>
                    <a:pt x="13" y="10"/>
                    <a:pt x="10" y="10"/>
                  </a:cubicBezTo>
                  <a:cubicBezTo>
                    <a:pt x="8" y="11"/>
                    <a:pt x="7" y="10"/>
                    <a:pt x="5" y="10"/>
                  </a:cubicBezTo>
                  <a:cubicBezTo>
                    <a:pt x="3" y="11"/>
                    <a:pt x="1" y="13"/>
                    <a:pt x="0" y="11"/>
                  </a:cubicBezTo>
                  <a:cubicBezTo>
                    <a:pt x="1" y="14"/>
                    <a:pt x="2" y="17"/>
                    <a:pt x="5" y="17"/>
                  </a:cubicBezTo>
                  <a:cubicBezTo>
                    <a:pt x="7" y="17"/>
                    <a:pt x="15" y="17"/>
                    <a:pt x="16" y="19"/>
                  </a:cubicBezTo>
                  <a:cubicBezTo>
                    <a:pt x="19" y="23"/>
                    <a:pt x="17" y="27"/>
                    <a:pt x="16" y="32"/>
                  </a:cubicBezTo>
                  <a:cubicBezTo>
                    <a:pt x="15" y="33"/>
                    <a:pt x="11" y="34"/>
                    <a:pt x="11" y="34"/>
                  </a:cubicBezTo>
                  <a:cubicBezTo>
                    <a:pt x="7" y="35"/>
                    <a:pt x="3" y="36"/>
                    <a:pt x="0" y="37"/>
                  </a:cubicBezTo>
                  <a:cubicBezTo>
                    <a:pt x="2" y="41"/>
                    <a:pt x="4" y="45"/>
                    <a:pt x="5" y="49"/>
                  </a:cubicBezTo>
                  <a:cubicBezTo>
                    <a:pt x="8" y="48"/>
                    <a:pt x="11" y="48"/>
                    <a:pt x="14" y="48"/>
                  </a:cubicBezTo>
                  <a:cubicBezTo>
                    <a:pt x="18" y="47"/>
                    <a:pt x="15" y="46"/>
                    <a:pt x="17" y="44"/>
                  </a:cubicBezTo>
                  <a:cubicBezTo>
                    <a:pt x="19" y="43"/>
                    <a:pt x="22" y="44"/>
                    <a:pt x="23" y="42"/>
                  </a:cubicBezTo>
                  <a:cubicBezTo>
                    <a:pt x="25" y="40"/>
                    <a:pt x="25" y="39"/>
                    <a:pt x="28" y="38"/>
                  </a:cubicBezTo>
                  <a:cubicBezTo>
                    <a:pt x="30" y="37"/>
                    <a:pt x="29" y="34"/>
                    <a:pt x="29" y="32"/>
                  </a:cubicBezTo>
                  <a:cubicBezTo>
                    <a:pt x="28" y="30"/>
                    <a:pt x="30" y="30"/>
                    <a:pt x="32" y="30"/>
                  </a:cubicBezTo>
                  <a:cubicBezTo>
                    <a:pt x="35" y="29"/>
                    <a:pt x="35" y="26"/>
                    <a:pt x="37" y="24"/>
                  </a:cubicBezTo>
                  <a:cubicBezTo>
                    <a:pt x="38" y="23"/>
                    <a:pt x="41" y="20"/>
                    <a:pt x="39" y="19"/>
                  </a:cubicBezTo>
                  <a:cubicBezTo>
                    <a:pt x="38" y="19"/>
                    <a:pt x="40" y="20"/>
                    <a:pt x="39" y="19"/>
                  </a:cubicBezTo>
                  <a:close/>
                </a:path>
              </a:pathLst>
            </a:custGeom>
            <a:solidFill>
              <a:schemeClr val="bg2"/>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574" name="Freeform 692">
              <a:extLst>
                <a:ext uri="{FF2B5EF4-FFF2-40B4-BE49-F238E27FC236}">
                  <a16:creationId xmlns:a16="http://schemas.microsoft.com/office/drawing/2014/main" id="{90914C63-498B-76E1-7C8D-27EFB0A23B8F}"/>
                </a:ext>
              </a:extLst>
            </p:cNvPr>
            <p:cNvSpPr>
              <a:spLocks/>
            </p:cNvSpPr>
            <p:nvPr/>
          </p:nvSpPr>
          <p:spPr bwMode="auto">
            <a:xfrm>
              <a:off x="8950049" y="3317239"/>
              <a:ext cx="215962" cy="99364"/>
            </a:xfrm>
            <a:custGeom>
              <a:avLst/>
              <a:gdLst>
                <a:gd name="T0" fmla="*/ 55 w 55"/>
                <a:gd name="T1" fmla="*/ 5 h 24"/>
                <a:gd name="T2" fmla="*/ 47 w 55"/>
                <a:gd name="T3" fmla="*/ 3 h 24"/>
                <a:gd name="T4" fmla="*/ 36 w 55"/>
                <a:gd name="T5" fmla="*/ 2 h 24"/>
                <a:gd name="T6" fmla="*/ 27 w 55"/>
                <a:gd name="T7" fmla="*/ 0 h 24"/>
                <a:gd name="T8" fmla="*/ 22 w 55"/>
                <a:gd name="T9" fmla="*/ 2 h 24"/>
                <a:gd name="T10" fmla="*/ 19 w 55"/>
                <a:gd name="T11" fmla="*/ 4 h 24"/>
                <a:gd name="T12" fmla="*/ 11 w 55"/>
                <a:gd name="T13" fmla="*/ 5 h 24"/>
                <a:gd name="T14" fmla="*/ 9 w 55"/>
                <a:gd name="T15" fmla="*/ 7 h 24"/>
                <a:gd name="T16" fmla="*/ 8 w 55"/>
                <a:gd name="T17" fmla="*/ 11 h 24"/>
                <a:gd name="T18" fmla="*/ 12 w 55"/>
                <a:gd name="T19" fmla="*/ 12 h 24"/>
                <a:gd name="T20" fmla="*/ 15 w 55"/>
                <a:gd name="T21" fmla="*/ 12 h 24"/>
                <a:gd name="T22" fmla="*/ 19 w 55"/>
                <a:gd name="T23" fmla="*/ 15 h 24"/>
                <a:gd name="T24" fmla="*/ 15 w 55"/>
                <a:gd name="T25" fmla="*/ 17 h 24"/>
                <a:gd name="T26" fmla="*/ 11 w 55"/>
                <a:gd name="T27" fmla="*/ 17 h 24"/>
                <a:gd name="T28" fmla="*/ 10 w 55"/>
                <a:gd name="T29" fmla="*/ 20 h 24"/>
                <a:gd name="T30" fmla="*/ 1 w 55"/>
                <a:gd name="T31" fmla="*/ 20 h 24"/>
                <a:gd name="T32" fmla="*/ 11 w 55"/>
                <a:gd name="T33" fmla="*/ 22 h 24"/>
                <a:gd name="T34" fmla="*/ 15 w 55"/>
                <a:gd name="T35" fmla="*/ 23 h 24"/>
                <a:gd name="T36" fmla="*/ 21 w 55"/>
                <a:gd name="T37" fmla="*/ 23 h 24"/>
                <a:gd name="T38" fmla="*/ 25 w 55"/>
                <a:gd name="T39" fmla="*/ 20 h 24"/>
                <a:gd name="T40" fmla="*/ 28 w 55"/>
                <a:gd name="T41" fmla="*/ 17 h 24"/>
                <a:gd name="T42" fmla="*/ 33 w 55"/>
                <a:gd name="T43" fmla="*/ 16 h 24"/>
                <a:gd name="T44" fmla="*/ 37 w 55"/>
                <a:gd name="T45" fmla="*/ 16 h 24"/>
                <a:gd name="T46" fmla="*/ 40 w 55"/>
                <a:gd name="T47" fmla="*/ 13 h 24"/>
                <a:gd name="T48" fmla="*/ 44 w 55"/>
                <a:gd name="T49" fmla="*/ 12 h 24"/>
                <a:gd name="T50" fmla="*/ 54 w 55"/>
                <a:gd name="T51" fmla="*/ 7 h 24"/>
                <a:gd name="T52" fmla="*/ 55 w 55"/>
                <a:gd name="T53" fmla="*/ 5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5" h="24">
                  <a:moveTo>
                    <a:pt x="55" y="5"/>
                  </a:moveTo>
                  <a:cubicBezTo>
                    <a:pt x="52" y="5"/>
                    <a:pt x="50" y="3"/>
                    <a:pt x="47" y="3"/>
                  </a:cubicBezTo>
                  <a:cubicBezTo>
                    <a:pt x="44" y="2"/>
                    <a:pt x="40" y="2"/>
                    <a:pt x="36" y="2"/>
                  </a:cubicBezTo>
                  <a:cubicBezTo>
                    <a:pt x="33" y="2"/>
                    <a:pt x="30" y="2"/>
                    <a:pt x="27" y="0"/>
                  </a:cubicBezTo>
                  <a:cubicBezTo>
                    <a:pt x="25" y="0"/>
                    <a:pt x="23" y="0"/>
                    <a:pt x="22" y="2"/>
                  </a:cubicBezTo>
                  <a:cubicBezTo>
                    <a:pt x="22" y="4"/>
                    <a:pt x="21" y="5"/>
                    <a:pt x="19" y="4"/>
                  </a:cubicBezTo>
                  <a:cubicBezTo>
                    <a:pt x="17" y="3"/>
                    <a:pt x="12" y="1"/>
                    <a:pt x="11" y="5"/>
                  </a:cubicBezTo>
                  <a:cubicBezTo>
                    <a:pt x="10" y="6"/>
                    <a:pt x="11" y="6"/>
                    <a:pt x="9" y="7"/>
                  </a:cubicBezTo>
                  <a:cubicBezTo>
                    <a:pt x="8" y="8"/>
                    <a:pt x="6" y="10"/>
                    <a:pt x="8" y="11"/>
                  </a:cubicBezTo>
                  <a:cubicBezTo>
                    <a:pt x="9" y="12"/>
                    <a:pt x="12" y="13"/>
                    <a:pt x="12" y="12"/>
                  </a:cubicBezTo>
                  <a:cubicBezTo>
                    <a:pt x="13" y="10"/>
                    <a:pt x="14" y="11"/>
                    <a:pt x="15" y="12"/>
                  </a:cubicBezTo>
                  <a:cubicBezTo>
                    <a:pt x="16" y="13"/>
                    <a:pt x="20" y="14"/>
                    <a:pt x="19" y="15"/>
                  </a:cubicBezTo>
                  <a:cubicBezTo>
                    <a:pt x="19" y="16"/>
                    <a:pt x="16" y="16"/>
                    <a:pt x="15" y="17"/>
                  </a:cubicBezTo>
                  <a:cubicBezTo>
                    <a:pt x="14" y="18"/>
                    <a:pt x="13" y="19"/>
                    <a:pt x="11" y="17"/>
                  </a:cubicBezTo>
                  <a:cubicBezTo>
                    <a:pt x="10" y="16"/>
                    <a:pt x="10" y="19"/>
                    <a:pt x="10" y="20"/>
                  </a:cubicBezTo>
                  <a:cubicBezTo>
                    <a:pt x="6" y="22"/>
                    <a:pt x="4" y="15"/>
                    <a:pt x="1" y="20"/>
                  </a:cubicBezTo>
                  <a:cubicBezTo>
                    <a:pt x="0" y="21"/>
                    <a:pt x="10" y="23"/>
                    <a:pt x="11" y="22"/>
                  </a:cubicBezTo>
                  <a:cubicBezTo>
                    <a:pt x="12" y="21"/>
                    <a:pt x="14" y="22"/>
                    <a:pt x="15" y="23"/>
                  </a:cubicBezTo>
                  <a:cubicBezTo>
                    <a:pt x="16" y="23"/>
                    <a:pt x="19" y="24"/>
                    <a:pt x="21" y="23"/>
                  </a:cubicBezTo>
                  <a:cubicBezTo>
                    <a:pt x="22" y="22"/>
                    <a:pt x="24" y="23"/>
                    <a:pt x="25" y="20"/>
                  </a:cubicBezTo>
                  <a:cubicBezTo>
                    <a:pt x="25" y="19"/>
                    <a:pt x="27" y="18"/>
                    <a:pt x="28" y="17"/>
                  </a:cubicBezTo>
                  <a:cubicBezTo>
                    <a:pt x="29" y="16"/>
                    <a:pt x="33" y="16"/>
                    <a:pt x="33" y="16"/>
                  </a:cubicBezTo>
                  <a:cubicBezTo>
                    <a:pt x="34" y="18"/>
                    <a:pt x="35" y="16"/>
                    <a:pt x="37" y="16"/>
                  </a:cubicBezTo>
                  <a:cubicBezTo>
                    <a:pt x="38" y="16"/>
                    <a:pt x="39" y="13"/>
                    <a:pt x="40" y="13"/>
                  </a:cubicBezTo>
                  <a:cubicBezTo>
                    <a:pt x="41" y="12"/>
                    <a:pt x="43" y="13"/>
                    <a:pt x="44" y="12"/>
                  </a:cubicBezTo>
                  <a:cubicBezTo>
                    <a:pt x="48" y="11"/>
                    <a:pt x="50" y="9"/>
                    <a:pt x="54" y="7"/>
                  </a:cubicBezTo>
                  <a:cubicBezTo>
                    <a:pt x="55" y="7"/>
                    <a:pt x="55" y="7"/>
                    <a:pt x="55" y="5"/>
                  </a:cubicBezTo>
                  <a:close/>
                </a:path>
              </a:pathLst>
            </a:custGeom>
            <a:solidFill>
              <a:schemeClr val="bg2"/>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575" name="Freeform 693">
              <a:extLst>
                <a:ext uri="{FF2B5EF4-FFF2-40B4-BE49-F238E27FC236}">
                  <a16:creationId xmlns:a16="http://schemas.microsoft.com/office/drawing/2014/main" id="{2EA22EFB-6CEE-4669-009E-802338A27D30}"/>
                </a:ext>
              </a:extLst>
            </p:cNvPr>
            <p:cNvSpPr>
              <a:spLocks/>
            </p:cNvSpPr>
            <p:nvPr/>
          </p:nvSpPr>
          <p:spPr bwMode="auto">
            <a:xfrm>
              <a:off x="8687141" y="3254782"/>
              <a:ext cx="350099" cy="217179"/>
            </a:xfrm>
            <a:custGeom>
              <a:avLst/>
              <a:gdLst>
                <a:gd name="T0" fmla="*/ 78 w 89"/>
                <a:gd name="T1" fmla="*/ 32 h 52"/>
                <a:gd name="T2" fmla="*/ 81 w 89"/>
                <a:gd name="T3" fmla="*/ 33 h 52"/>
                <a:gd name="T4" fmla="*/ 84 w 89"/>
                <a:gd name="T5" fmla="*/ 31 h 52"/>
                <a:gd name="T6" fmla="*/ 81 w 89"/>
                <a:gd name="T7" fmla="*/ 26 h 52"/>
                <a:gd name="T8" fmla="*/ 79 w 89"/>
                <a:gd name="T9" fmla="*/ 27 h 52"/>
                <a:gd name="T10" fmla="*/ 75 w 89"/>
                <a:gd name="T11" fmla="*/ 27 h 52"/>
                <a:gd name="T12" fmla="*/ 78 w 89"/>
                <a:gd name="T13" fmla="*/ 21 h 52"/>
                <a:gd name="T14" fmla="*/ 74 w 89"/>
                <a:gd name="T15" fmla="*/ 22 h 52"/>
                <a:gd name="T16" fmla="*/ 68 w 89"/>
                <a:gd name="T17" fmla="*/ 25 h 52"/>
                <a:gd name="T18" fmla="*/ 65 w 89"/>
                <a:gd name="T19" fmla="*/ 29 h 52"/>
                <a:gd name="T20" fmla="*/ 62 w 89"/>
                <a:gd name="T21" fmla="*/ 28 h 52"/>
                <a:gd name="T22" fmla="*/ 57 w 89"/>
                <a:gd name="T23" fmla="*/ 27 h 52"/>
                <a:gd name="T24" fmla="*/ 53 w 89"/>
                <a:gd name="T25" fmla="*/ 23 h 52"/>
                <a:gd name="T26" fmla="*/ 52 w 89"/>
                <a:gd name="T27" fmla="*/ 17 h 52"/>
                <a:gd name="T28" fmla="*/ 49 w 89"/>
                <a:gd name="T29" fmla="*/ 13 h 52"/>
                <a:gd name="T30" fmla="*/ 45 w 89"/>
                <a:gd name="T31" fmla="*/ 12 h 52"/>
                <a:gd name="T32" fmla="*/ 38 w 89"/>
                <a:gd name="T33" fmla="*/ 12 h 52"/>
                <a:gd name="T34" fmla="*/ 31 w 89"/>
                <a:gd name="T35" fmla="*/ 12 h 52"/>
                <a:gd name="T36" fmla="*/ 27 w 89"/>
                <a:gd name="T37" fmla="*/ 8 h 52"/>
                <a:gd name="T38" fmla="*/ 23 w 89"/>
                <a:gd name="T39" fmla="*/ 8 h 52"/>
                <a:gd name="T40" fmla="*/ 19 w 89"/>
                <a:gd name="T41" fmla="*/ 10 h 52"/>
                <a:gd name="T42" fmla="*/ 17 w 89"/>
                <a:gd name="T43" fmla="*/ 6 h 52"/>
                <a:gd name="T44" fmla="*/ 15 w 89"/>
                <a:gd name="T45" fmla="*/ 1 h 52"/>
                <a:gd name="T46" fmla="*/ 15 w 89"/>
                <a:gd name="T47" fmla="*/ 5 h 52"/>
                <a:gd name="T48" fmla="*/ 14 w 89"/>
                <a:gd name="T49" fmla="*/ 8 h 52"/>
                <a:gd name="T50" fmla="*/ 13 w 89"/>
                <a:gd name="T51" fmla="*/ 3 h 52"/>
                <a:gd name="T52" fmla="*/ 14 w 89"/>
                <a:gd name="T53" fmla="*/ 0 h 52"/>
                <a:gd name="T54" fmla="*/ 1 w 89"/>
                <a:gd name="T55" fmla="*/ 4 h 52"/>
                <a:gd name="T56" fmla="*/ 1 w 89"/>
                <a:gd name="T57" fmla="*/ 15 h 52"/>
                <a:gd name="T58" fmla="*/ 1 w 89"/>
                <a:gd name="T59" fmla="*/ 23 h 52"/>
                <a:gd name="T60" fmla="*/ 2 w 89"/>
                <a:gd name="T61" fmla="*/ 26 h 52"/>
                <a:gd name="T62" fmla="*/ 6 w 89"/>
                <a:gd name="T63" fmla="*/ 26 h 52"/>
                <a:gd name="T64" fmla="*/ 6 w 89"/>
                <a:gd name="T65" fmla="*/ 23 h 52"/>
                <a:gd name="T66" fmla="*/ 10 w 89"/>
                <a:gd name="T67" fmla="*/ 20 h 52"/>
                <a:gd name="T68" fmla="*/ 13 w 89"/>
                <a:gd name="T69" fmla="*/ 18 h 52"/>
                <a:gd name="T70" fmla="*/ 17 w 89"/>
                <a:gd name="T71" fmla="*/ 19 h 52"/>
                <a:gd name="T72" fmla="*/ 21 w 89"/>
                <a:gd name="T73" fmla="*/ 20 h 52"/>
                <a:gd name="T74" fmla="*/ 21 w 89"/>
                <a:gd name="T75" fmla="*/ 24 h 52"/>
                <a:gd name="T76" fmla="*/ 26 w 89"/>
                <a:gd name="T77" fmla="*/ 27 h 52"/>
                <a:gd name="T78" fmla="*/ 33 w 89"/>
                <a:gd name="T79" fmla="*/ 34 h 52"/>
                <a:gd name="T80" fmla="*/ 38 w 89"/>
                <a:gd name="T81" fmla="*/ 37 h 52"/>
                <a:gd name="T82" fmla="*/ 41 w 89"/>
                <a:gd name="T83" fmla="*/ 39 h 52"/>
                <a:gd name="T84" fmla="*/ 50 w 89"/>
                <a:gd name="T85" fmla="*/ 45 h 52"/>
                <a:gd name="T86" fmla="*/ 54 w 89"/>
                <a:gd name="T87" fmla="*/ 49 h 52"/>
                <a:gd name="T88" fmla="*/ 61 w 89"/>
                <a:gd name="T89" fmla="*/ 52 h 52"/>
                <a:gd name="T90" fmla="*/ 63 w 89"/>
                <a:gd name="T91" fmla="*/ 47 h 52"/>
                <a:gd name="T92" fmla="*/ 62 w 89"/>
                <a:gd name="T93" fmla="*/ 42 h 52"/>
                <a:gd name="T94" fmla="*/ 59 w 89"/>
                <a:gd name="T95" fmla="*/ 38 h 52"/>
                <a:gd name="T96" fmla="*/ 64 w 89"/>
                <a:gd name="T97" fmla="*/ 36 h 52"/>
                <a:gd name="T98" fmla="*/ 66 w 89"/>
                <a:gd name="T99" fmla="*/ 33 h 52"/>
                <a:gd name="T100" fmla="*/ 68 w 89"/>
                <a:gd name="T101" fmla="*/ 30 h 52"/>
                <a:gd name="T102" fmla="*/ 71 w 89"/>
                <a:gd name="T103" fmla="*/ 30 h 52"/>
                <a:gd name="T104" fmla="*/ 74 w 89"/>
                <a:gd name="T105" fmla="*/ 29 h 52"/>
                <a:gd name="T106" fmla="*/ 74 w 89"/>
                <a:gd name="T107" fmla="*/ 34 h 52"/>
                <a:gd name="T108" fmla="*/ 77 w 89"/>
                <a:gd name="T109" fmla="*/ 34 h 52"/>
                <a:gd name="T110" fmla="*/ 78 w 89"/>
                <a:gd name="T111" fmla="*/ 32 h 52"/>
                <a:gd name="T112" fmla="*/ 78 w 89"/>
                <a:gd name="T113" fmla="*/ 3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9" h="52">
                  <a:moveTo>
                    <a:pt x="78" y="32"/>
                  </a:moveTo>
                  <a:cubicBezTo>
                    <a:pt x="79" y="33"/>
                    <a:pt x="79" y="34"/>
                    <a:pt x="81" y="33"/>
                  </a:cubicBezTo>
                  <a:cubicBezTo>
                    <a:pt x="82" y="33"/>
                    <a:pt x="83" y="31"/>
                    <a:pt x="84" y="31"/>
                  </a:cubicBezTo>
                  <a:cubicBezTo>
                    <a:pt x="89" y="30"/>
                    <a:pt x="83" y="28"/>
                    <a:pt x="81" y="26"/>
                  </a:cubicBezTo>
                  <a:cubicBezTo>
                    <a:pt x="80" y="25"/>
                    <a:pt x="80" y="26"/>
                    <a:pt x="79" y="27"/>
                  </a:cubicBezTo>
                  <a:cubicBezTo>
                    <a:pt x="79" y="28"/>
                    <a:pt x="76" y="27"/>
                    <a:pt x="75" y="27"/>
                  </a:cubicBezTo>
                  <a:cubicBezTo>
                    <a:pt x="71" y="25"/>
                    <a:pt x="77" y="22"/>
                    <a:pt x="78" y="21"/>
                  </a:cubicBezTo>
                  <a:cubicBezTo>
                    <a:pt x="78" y="21"/>
                    <a:pt x="74" y="22"/>
                    <a:pt x="74" y="22"/>
                  </a:cubicBezTo>
                  <a:cubicBezTo>
                    <a:pt x="72" y="23"/>
                    <a:pt x="70" y="23"/>
                    <a:pt x="68" y="25"/>
                  </a:cubicBezTo>
                  <a:cubicBezTo>
                    <a:pt x="67" y="26"/>
                    <a:pt x="66" y="28"/>
                    <a:pt x="65" y="29"/>
                  </a:cubicBezTo>
                  <a:cubicBezTo>
                    <a:pt x="64" y="32"/>
                    <a:pt x="63" y="30"/>
                    <a:pt x="62" y="28"/>
                  </a:cubicBezTo>
                  <a:cubicBezTo>
                    <a:pt x="61" y="26"/>
                    <a:pt x="59" y="27"/>
                    <a:pt x="57" y="27"/>
                  </a:cubicBezTo>
                  <a:cubicBezTo>
                    <a:pt x="55" y="27"/>
                    <a:pt x="54" y="24"/>
                    <a:pt x="53" y="23"/>
                  </a:cubicBezTo>
                  <a:cubicBezTo>
                    <a:pt x="51" y="21"/>
                    <a:pt x="54" y="19"/>
                    <a:pt x="52" y="17"/>
                  </a:cubicBezTo>
                  <a:cubicBezTo>
                    <a:pt x="51" y="16"/>
                    <a:pt x="50" y="14"/>
                    <a:pt x="49" y="13"/>
                  </a:cubicBezTo>
                  <a:cubicBezTo>
                    <a:pt x="48" y="12"/>
                    <a:pt x="46" y="11"/>
                    <a:pt x="45" y="12"/>
                  </a:cubicBezTo>
                  <a:cubicBezTo>
                    <a:pt x="43" y="13"/>
                    <a:pt x="41" y="12"/>
                    <a:pt x="38" y="12"/>
                  </a:cubicBezTo>
                  <a:cubicBezTo>
                    <a:pt x="36" y="12"/>
                    <a:pt x="33" y="13"/>
                    <a:pt x="31" y="12"/>
                  </a:cubicBezTo>
                  <a:cubicBezTo>
                    <a:pt x="30" y="11"/>
                    <a:pt x="28" y="9"/>
                    <a:pt x="27" y="8"/>
                  </a:cubicBezTo>
                  <a:cubicBezTo>
                    <a:pt x="25" y="6"/>
                    <a:pt x="24" y="6"/>
                    <a:pt x="23" y="8"/>
                  </a:cubicBezTo>
                  <a:cubicBezTo>
                    <a:pt x="22" y="9"/>
                    <a:pt x="21" y="10"/>
                    <a:pt x="19" y="10"/>
                  </a:cubicBezTo>
                  <a:cubicBezTo>
                    <a:pt x="16" y="10"/>
                    <a:pt x="16" y="8"/>
                    <a:pt x="17" y="6"/>
                  </a:cubicBezTo>
                  <a:cubicBezTo>
                    <a:pt x="18" y="3"/>
                    <a:pt x="18" y="3"/>
                    <a:pt x="15" y="1"/>
                  </a:cubicBezTo>
                  <a:cubicBezTo>
                    <a:pt x="15" y="2"/>
                    <a:pt x="15" y="4"/>
                    <a:pt x="15" y="5"/>
                  </a:cubicBezTo>
                  <a:cubicBezTo>
                    <a:pt x="15" y="7"/>
                    <a:pt x="16" y="8"/>
                    <a:pt x="14" y="8"/>
                  </a:cubicBezTo>
                  <a:cubicBezTo>
                    <a:pt x="12" y="7"/>
                    <a:pt x="12" y="4"/>
                    <a:pt x="13" y="3"/>
                  </a:cubicBezTo>
                  <a:cubicBezTo>
                    <a:pt x="13" y="3"/>
                    <a:pt x="15" y="0"/>
                    <a:pt x="14" y="0"/>
                  </a:cubicBezTo>
                  <a:cubicBezTo>
                    <a:pt x="9" y="1"/>
                    <a:pt x="5" y="2"/>
                    <a:pt x="1" y="4"/>
                  </a:cubicBezTo>
                  <a:cubicBezTo>
                    <a:pt x="0" y="4"/>
                    <a:pt x="1" y="14"/>
                    <a:pt x="1" y="15"/>
                  </a:cubicBezTo>
                  <a:cubicBezTo>
                    <a:pt x="1" y="18"/>
                    <a:pt x="1" y="21"/>
                    <a:pt x="1" y="23"/>
                  </a:cubicBezTo>
                  <a:cubicBezTo>
                    <a:pt x="1" y="25"/>
                    <a:pt x="0" y="26"/>
                    <a:pt x="2" y="26"/>
                  </a:cubicBezTo>
                  <a:cubicBezTo>
                    <a:pt x="3" y="26"/>
                    <a:pt x="4" y="26"/>
                    <a:pt x="6" y="26"/>
                  </a:cubicBezTo>
                  <a:cubicBezTo>
                    <a:pt x="8" y="26"/>
                    <a:pt x="5" y="24"/>
                    <a:pt x="6" y="23"/>
                  </a:cubicBezTo>
                  <a:cubicBezTo>
                    <a:pt x="7" y="21"/>
                    <a:pt x="9" y="22"/>
                    <a:pt x="10" y="20"/>
                  </a:cubicBezTo>
                  <a:cubicBezTo>
                    <a:pt x="12" y="19"/>
                    <a:pt x="12" y="19"/>
                    <a:pt x="13" y="18"/>
                  </a:cubicBezTo>
                  <a:cubicBezTo>
                    <a:pt x="15" y="17"/>
                    <a:pt x="16" y="18"/>
                    <a:pt x="17" y="19"/>
                  </a:cubicBezTo>
                  <a:cubicBezTo>
                    <a:pt x="18" y="20"/>
                    <a:pt x="21" y="20"/>
                    <a:pt x="21" y="20"/>
                  </a:cubicBezTo>
                  <a:cubicBezTo>
                    <a:pt x="22" y="22"/>
                    <a:pt x="21" y="23"/>
                    <a:pt x="21" y="24"/>
                  </a:cubicBezTo>
                  <a:cubicBezTo>
                    <a:pt x="22" y="27"/>
                    <a:pt x="25" y="27"/>
                    <a:pt x="26" y="27"/>
                  </a:cubicBezTo>
                  <a:cubicBezTo>
                    <a:pt x="31" y="27"/>
                    <a:pt x="31" y="30"/>
                    <a:pt x="33" y="34"/>
                  </a:cubicBezTo>
                  <a:cubicBezTo>
                    <a:pt x="34" y="35"/>
                    <a:pt x="36" y="36"/>
                    <a:pt x="38" y="37"/>
                  </a:cubicBezTo>
                  <a:cubicBezTo>
                    <a:pt x="39" y="37"/>
                    <a:pt x="40" y="38"/>
                    <a:pt x="41" y="39"/>
                  </a:cubicBezTo>
                  <a:cubicBezTo>
                    <a:pt x="44" y="41"/>
                    <a:pt x="47" y="44"/>
                    <a:pt x="50" y="45"/>
                  </a:cubicBezTo>
                  <a:cubicBezTo>
                    <a:pt x="54" y="46"/>
                    <a:pt x="54" y="46"/>
                    <a:pt x="54" y="49"/>
                  </a:cubicBezTo>
                  <a:cubicBezTo>
                    <a:pt x="56" y="49"/>
                    <a:pt x="59" y="51"/>
                    <a:pt x="61" y="52"/>
                  </a:cubicBezTo>
                  <a:cubicBezTo>
                    <a:pt x="61" y="49"/>
                    <a:pt x="60" y="49"/>
                    <a:pt x="63" y="47"/>
                  </a:cubicBezTo>
                  <a:cubicBezTo>
                    <a:pt x="64" y="45"/>
                    <a:pt x="62" y="44"/>
                    <a:pt x="62" y="42"/>
                  </a:cubicBezTo>
                  <a:cubicBezTo>
                    <a:pt x="63" y="39"/>
                    <a:pt x="60" y="40"/>
                    <a:pt x="59" y="38"/>
                  </a:cubicBezTo>
                  <a:cubicBezTo>
                    <a:pt x="58" y="36"/>
                    <a:pt x="63" y="37"/>
                    <a:pt x="64" y="36"/>
                  </a:cubicBezTo>
                  <a:cubicBezTo>
                    <a:pt x="67" y="35"/>
                    <a:pt x="64" y="32"/>
                    <a:pt x="66" y="33"/>
                  </a:cubicBezTo>
                  <a:cubicBezTo>
                    <a:pt x="70" y="33"/>
                    <a:pt x="66" y="30"/>
                    <a:pt x="68" y="30"/>
                  </a:cubicBezTo>
                  <a:cubicBezTo>
                    <a:pt x="69" y="29"/>
                    <a:pt x="70" y="31"/>
                    <a:pt x="71" y="30"/>
                  </a:cubicBezTo>
                  <a:cubicBezTo>
                    <a:pt x="72" y="30"/>
                    <a:pt x="73" y="29"/>
                    <a:pt x="74" y="29"/>
                  </a:cubicBezTo>
                  <a:cubicBezTo>
                    <a:pt x="76" y="29"/>
                    <a:pt x="74" y="33"/>
                    <a:pt x="74" y="34"/>
                  </a:cubicBezTo>
                  <a:cubicBezTo>
                    <a:pt x="75" y="34"/>
                    <a:pt x="77" y="31"/>
                    <a:pt x="77" y="34"/>
                  </a:cubicBezTo>
                  <a:cubicBezTo>
                    <a:pt x="77" y="34"/>
                    <a:pt x="77" y="32"/>
                    <a:pt x="78" y="32"/>
                  </a:cubicBezTo>
                  <a:cubicBezTo>
                    <a:pt x="79" y="32"/>
                    <a:pt x="77" y="32"/>
                    <a:pt x="78" y="32"/>
                  </a:cubicBezTo>
                  <a:close/>
                </a:path>
              </a:pathLst>
            </a:custGeom>
            <a:solidFill>
              <a:schemeClr val="bg2"/>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576" name="Freeform 694">
              <a:extLst>
                <a:ext uri="{FF2B5EF4-FFF2-40B4-BE49-F238E27FC236}">
                  <a16:creationId xmlns:a16="http://schemas.microsoft.com/office/drawing/2014/main" id="{BF0BAF6E-8406-71C1-2857-BD919E8D2185}"/>
                </a:ext>
              </a:extLst>
            </p:cNvPr>
            <p:cNvSpPr>
              <a:spLocks/>
            </p:cNvSpPr>
            <p:nvPr/>
          </p:nvSpPr>
          <p:spPr bwMode="auto">
            <a:xfrm>
              <a:off x="8793110" y="3496092"/>
              <a:ext cx="0" cy="4259"/>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solidFill>
              <a:schemeClr val="bg2"/>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577" name="Freeform 695">
              <a:extLst>
                <a:ext uri="{FF2B5EF4-FFF2-40B4-BE49-F238E27FC236}">
                  <a16:creationId xmlns:a16="http://schemas.microsoft.com/office/drawing/2014/main" id="{760D0D85-F4FA-889E-4DF1-04E1D4A89214}"/>
                </a:ext>
              </a:extLst>
            </p:cNvPr>
            <p:cNvSpPr>
              <a:spLocks/>
            </p:cNvSpPr>
            <p:nvPr/>
          </p:nvSpPr>
          <p:spPr bwMode="auto">
            <a:xfrm>
              <a:off x="8612023" y="3330013"/>
              <a:ext cx="287053" cy="178853"/>
            </a:xfrm>
            <a:custGeom>
              <a:avLst/>
              <a:gdLst>
                <a:gd name="T0" fmla="*/ 73 w 73"/>
                <a:gd name="T1" fmla="*/ 28 h 43"/>
                <a:gd name="T2" fmla="*/ 69 w 73"/>
                <a:gd name="T3" fmla="*/ 27 h 43"/>
                <a:gd name="T4" fmla="*/ 65 w 73"/>
                <a:gd name="T5" fmla="*/ 24 h 43"/>
                <a:gd name="T6" fmla="*/ 58 w 73"/>
                <a:gd name="T7" fmla="*/ 20 h 43"/>
                <a:gd name="T8" fmla="*/ 52 w 73"/>
                <a:gd name="T9" fmla="*/ 16 h 43"/>
                <a:gd name="T10" fmla="*/ 47 w 73"/>
                <a:gd name="T11" fmla="*/ 9 h 43"/>
                <a:gd name="T12" fmla="*/ 40 w 73"/>
                <a:gd name="T13" fmla="*/ 5 h 43"/>
                <a:gd name="T14" fmla="*/ 40 w 73"/>
                <a:gd name="T15" fmla="*/ 2 h 43"/>
                <a:gd name="T16" fmla="*/ 36 w 73"/>
                <a:gd name="T17" fmla="*/ 1 h 43"/>
                <a:gd name="T18" fmla="*/ 34 w 73"/>
                <a:gd name="T19" fmla="*/ 0 h 43"/>
                <a:gd name="T20" fmla="*/ 31 w 73"/>
                <a:gd name="T21" fmla="*/ 1 h 43"/>
                <a:gd name="T22" fmla="*/ 28 w 73"/>
                <a:gd name="T23" fmla="*/ 3 h 43"/>
                <a:gd name="T24" fmla="*/ 25 w 73"/>
                <a:gd name="T25" fmla="*/ 6 h 43"/>
                <a:gd name="T26" fmla="*/ 22 w 73"/>
                <a:gd name="T27" fmla="*/ 8 h 43"/>
                <a:gd name="T28" fmla="*/ 17 w 73"/>
                <a:gd name="T29" fmla="*/ 8 h 43"/>
                <a:gd name="T30" fmla="*/ 12 w 73"/>
                <a:gd name="T31" fmla="*/ 2 h 43"/>
                <a:gd name="T32" fmla="*/ 2 w 73"/>
                <a:gd name="T33" fmla="*/ 5 h 43"/>
                <a:gd name="T34" fmla="*/ 5 w 73"/>
                <a:gd name="T35" fmla="*/ 12 h 43"/>
                <a:gd name="T36" fmla="*/ 8 w 73"/>
                <a:gd name="T37" fmla="*/ 17 h 43"/>
                <a:gd name="T38" fmla="*/ 8 w 73"/>
                <a:gd name="T39" fmla="*/ 19 h 43"/>
                <a:gd name="T40" fmla="*/ 10 w 73"/>
                <a:gd name="T41" fmla="*/ 22 h 43"/>
                <a:gd name="T42" fmla="*/ 9 w 73"/>
                <a:gd name="T43" fmla="*/ 26 h 43"/>
                <a:gd name="T44" fmla="*/ 9 w 73"/>
                <a:gd name="T45" fmla="*/ 31 h 43"/>
                <a:gd name="T46" fmla="*/ 14 w 73"/>
                <a:gd name="T47" fmla="*/ 29 h 43"/>
                <a:gd name="T48" fmla="*/ 17 w 73"/>
                <a:gd name="T49" fmla="*/ 26 h 43"/>
                <a:gd name="T50" fmla="*/ 27 w 73"/>
                <a:gd name="T51" fmla="*/ 27 h 43"/>
                <a:gd name="T52" fmla="*/ 37 w 73"/>
                <a:gd name="T53" fmla="*/ 31 h 43"/>
                <a:gd name="T54" fmla="*/ 45 w 73"/>
                <a:gd name="T55" fmla="*/ 35 h 43"/>
                <a:gd name="T56" fmla="*/ 46 w 73"/>
                <a:gd name="T57" fmla="*/ 37 h 43"/>
                <a:gd name="T58" fmla="*/ 48 w 73"/>
                <a:gd name="T59" fmla="*/ 42 h 43"/>
                <a:gd name="T60" fmla="*/ 53 w 73"/>
                <a:gd name="T61" fmla="*/ 43 h 43"/>
                <a:gd name="T62" fmla="*/ 57 w 73"/>
                <a:gd name="T63" fmla="*/ 40 h 43"/>
                <a:gd name="T64" fmla="*/ 62 w 73"/>
                <a:gd name="T65" fmla="*/ 38 h 43"/>
                <a:gd name="T66" fmla="*/ 65 w 73"/>
                <a:gd name="T67" fmla="*/ 33 h 43"/>
                <a:gd name="T68" fmla="*/ 69 w 73"/>
                <a:gd name="T69" fmla="*/ 31 h 43"/>
                <a:gd name="T70" fmla="*/ 73 w 73"/>
                <a:gd name="T71" fmla="*/ 31 h 43"/>
                <a:gd name="T72" fmla="*/ 73 w 73"/>
                <a:gd name="T73" fmla="*/ 28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3" h="43">
                  <a:moveTo>
                    <a:pt x="73" y="28"/>
                  </a:moveTo>
                  <a:cubicBezTo>
                    <a:pt x="72" y="27"/>
                    <a:pt x="71" y="27"/>
                    <a:pt x="69" y="27"/>
                  </a:cubicBezTo>
                  <a:cubicBezTo>
                    <a:pt x="68" y="26"/>
                    <a:pt x="66" y="25"/>
                    <a:pt x="65" y="24"/>
                  </a:cubicBezTo>
                  <a:cubicBezTo>
                    <a:pt x="63" y="23"/>
                    <a:pt x="60" y="22"/>
                    <a:pt x="58" y="20"/>
                  </a:cubicBezTo>
                  <a:cubicBezTo>
                    <a:pt x="57" y="18"/>
                    <a:pt x="54" y="18"/>
                    <a:pt x="52" y="16"/>
                  </a:cubicBezTo>
                  <a:cubicBezTo>
                    <a:pt x="51" y="13"/>
                    <a:pt x="50" y="9"/>
                    <a:pt x="47" y="9"/>
                  </a:cubicBezTo>
                  <a:cubicBezTo>
                    <a:pt x="44" y="9"/>
                    <a:pt x="40" y="9"/>
                    <a:pt x="40" y="5"/>
                  </a:cubicBezTo>
                  <a:cubicBezTo>
                    <a:pt x="40" y="4"/>
                    <a:pt x="41" y="2"/>
                    <a:pt x="40" y="2"/>
                  </a:cubicBezTo>
                  <a:cubicBezTo>
                    <a:pt x="39" y="1"/>
                    <a:pt x="38" y="2"/>
                    <a:pt x="36" y="1"/>
                  </a:cubicBezTo>
                  <a:cubicBezTo>
                    <a:pt x="36" y="1"/>
                    <a:pt x="35" y="0"/>
                    <a:pt x="34" y="0"/>
                  </a:cubicBezTo>
                  <a:cubicBezTo>
                    <a:pt x="33" y="0"/>
                    <a:pt x="32" y="1"/>
                    <a:pt x="31" y="1"/>
                  </a:cubicBezTo>
                  <a:cubicBezTo>
                    <a:pt x="30" y="0"/>
                    <a:pt x="29" y="3"/>
                    <a:pt x="28" y="3"/>
                  </a:cubicBezTo>
                  <a:cubicBezTo>
                    <a:pt x="27" y="3"/>
                    <a:pt x="24" y="4"/>
                    <a:pt x="25" y="6"/>
                  </a:cubicBezTo>
                  <a:cubicBezTo>
                    <a:pt x="26" y="9"/>
                    <a:pt x="25" y="8"/>
                    <a:pt x="22" y="8"/>
                  </a:cubicBezTo>
                  <a:cubicBezTo>
                    <a:pt x="21" y="8"/>
                    <a:pt x="18" y="8"/>
                    <a:pt x="17" y="8"/>
                  </a:cubicBezTo>
                  <a:cubicBezTo>
                    <a:pt x="15" y="6"/>
                    <a:pt x="14" y="4"/>
                    <a:pt x="12" y="2"/>
                  </a:cubicBezTo>
                  <a:cubicBezTo>
                    <a:pt x="9" y="0"/>
                    <a:pt x="5" y="3"/>
                    <a:pt x="2" y="5"/>
                  </a:cubicBezTo>
                  <a:cubicBezTo>
                    <a:pt x="3" y="6"/>
                    <a:pt x="6" y="10"/>
                    <a:pt x="5" y="12"/>
                  </a:cubicBezTo>
                  <a:cubicBezTo>
                    <a:pt x="0" y="15"/>
                    <a:pt x="6" y="15"/>
                    <a:pt x="8" y="17"/>
                  </a:cubicBezTo>
                  <a:cubicBezTo>
                    <a:pt x="8" y="17"/>
                    <a:pt x="8" y="19"/>
                    <a:pt x="8" y="19"/>
                  </a:cubicBezTo>
                  <a:cubicBezTo>
                    <a:pt x="7" y="20"/>
                    <a:pt x="9" y="22"/>
                    <a:pt x="10" y="22"/>
                  </a:cubicBezTo>
                  <a:cubicBezTo>
                    <a:pt x="10" y="23"/>
                    <a:pt x="9" y="24"/>
                    <a:pt x="9" y="26"/>
                  </a:cubicBezTo>
                  <a:cubicBezTo>
                    <a:pt x="9" y="27"/>
                    <a:pt x="9" y="29"/>
                    <a:pt x="9" y="31"/>
                  </a:cubicBezTo>
                  <a:cubicBezTo>
                    <a:pt x="11" y="31"/>
                    <a:pt x="12" y="31"/>
                    <a:pt x="14" y="29"/>
                  </a:cubicBezTo>
                  <a:cubicBezTo>
                    <a:pt x="15" y="28"/>
                    <a:pt x="16" y="27"/>
                    <a:pt x="17" y="26"/>
                  </a:cubicBezTo>
                  <a:cubicBezTo>
                    <a:pt x="21" y="26"/>
                    <a:pt x="24" y="25"/>
                    <a:pt x="27" y="27"/>
                  </a:cubicBezTo>
                  <a:cubicBezTo>
                    <a:pt x="29" y="30"/>
                    <a:pt x="35" y="28"/>
                    <a:pt x="37" y="31"/>
                  </a:cubicBezTo>
                  <a:cubicBezTo>
                    <a:pt x="39" y="34"/>
                    <a:pt x="41" y="35"/>
                    <a:pt x="45" y="35"/>
                  </a:cubicBezTo>
                  <a:cubicBezTo>
                    <a:pt x="46" y="35"/>
                    <a:pt x="46" y="35"/>
                    <a:pt x="46" y="37"/>
                  </a:cubicBezTo>
                  <a:cubicBezTo>
                    <a:pt x="46" y="40"/>
                    <a:pt x="46" y="40"/>
                    <a:pt x="48" y="42"/>
                  </a:cubicBezTo>
                  <a:cubicBezTo>
                    <a:pt x="50" y="42"/>
                    <a:pt x="51" y="43"/>
                    <a:pt x="53" y="43"/>
                  </a:cubicBezTo>
                  <a:cubicBezTo>
                    <a:pt x="56" y="43"/>
                    <a:pt x="56" y="42"/>
                    <a:pt x="57" y="40"/>
                  </a:cubicBezTo>
                  <a:cubicBezTo>
                    <a:pt x="58" y="38"/>
                    <a:pt x="60" y="39"/>
                    <a:pt x="62" y="38"/>
                  </a:cubicBezTo>
                  <a:cubicBezTo>
                    <a:pt x="64" y="37"/>
                    <a:pt x="64" y="35"/>
                    <a:pt x="65" y="33"/>
                  </a:cubicBezTo>
                  <a:cubicBezTo>
                    <a:pt x="65" y="31"/>
                    <a:pt x="68" y="33"/>
                    <a:pt x="69" y="31"/>
                  </a:cubicBezTo>
                  <a:cubicBezTo>
                    <a:pt x="69" y="29"/>
                    <a:pt x="72" y="31"/>
                    <a:pt x="73" y="31"/>
                  </a:cubicBezTo>
                  <a:cubicBezTo>
                    <a:pt x="73" y="30"/>
                    <a:pt x="73" y="29"/>
                    <a:pt x="73" y="28"/>
                  </a:cubicBezTo>
                  <a:close/>
                </a:path>
              </a:pathLst>
            </a:custGeom>
            <a:solidFill>
              <a:schemeClr val="bg2"/>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578" name="Freeform 696">
              <a:extLst>
                <a:ext uri="{FF2B5EF4-FFF2-40B4-BE49-F238E27FC236}">
                  <a16:creationId xmlns:a16="http://schemas.microsoft.com/office/drawing/2014/main" id="{21A553DD-D90D-732F-187F-1BE40F521414}"/>
                </a:ext>
              </a:extLst>
            </p:cNvPr>
            <p:cNvSpPr>
              <a:spLocks/>
            </p:cNvSpPr>
            <p:nvPr/>
          </p:nvSpPr>
          <p:spPr bwMode="auto">
            <a:xfrm>
              <a:off x="8915174" y="3371178"/>
              <a:ext cx="156940" cy="112138"/>
            </a:xfrm>
            <a:custGeom>
              <a:avLst/>
              <a:gdLst>
                <a:gd name="T0" fmla="*/ 30 w 40"/>
                <a:gd name="T1" fmla="*/ 10 h 27"/>
                <a:gd name="T2" fmla="*/ 25 w 40"/>
                <a:gd name="T3" fmla="*/ 10 h 27"/>
                <a:gd name="T4" fmla="*/ 21 w 40"/>
                <a:gd name="T5" fmla="*/ 8 h 27"/>
                <a:gd name="T6" fmla="*/ 19 w 40"/>
                <a:gd name="T7" fmla="*/ 9 h 27"/>
                <a:gd name="T8" fmla="*/ 17 w 40"/>
                <a:gd name="T9" fmla="*/ 9 h 27"/>
                <a:gd name="T10" fmla="*/ 10 w 40"/>
                <a:gd name="T11" fmla="*/ 8 h 27"/>
                <a:gd name="T12" fmla="*/ 12 w 40"/>
                <a:gd name="T13" fmla="*/ 5 h 27"/>
                <a:gd name="T14" fmla="*/ 16 w 40"/>
                <a:gd name="T15" fmla="*/ 7 h 27"/>
                <a:gd name="T16" fmla="*/ 19 w 40"/>
                <a:gd name="T17" fmla="*/ 5 h 27"/>
                <a:gd name="T18" fmla="*/ 16 w 40"/>
                <a:gd name="T19" fmla="*/ 6 h 27"/>
                <a:gd name="T20" fmla="*/ 16 w 40"/>
                <a:gd name="T21" fmla="*/ 1 h 27"/>
                <a:gd name="T22" fmla="*/ 14 w 40"/>
                <a:gd name="T23" fmla="*/ 2 h 27"/>
                <a:gd name="T24" fmla="*/ 10 w 40"/>
                <a:gd name="T25" fmla="*/ 2 h 27"/>
                <a:gd name="T26" fmla="*/ 8 w 40"/>
                <a:gd name="T27" fmla="*/ 5 h 27"/>
                <a:gd name="T28" fmla="*/ 6 w 40"/>
                <a:gd name="T29" fmla="*/ 8 h 27"/>
                <a:gd name="T30" fmla="*/ 1 w 40"/>
                <a:gd name="T31" fmla="*/ 10 h 27"/>
                <a:gd name="T32" fmla="*/ 4 w 40"/>
                <a:gd name="T33" fmla="*/ 14 h 27"/>
                <a:gd name="T34" fmla="*/ 4 w 40"/>
                <a:gd name="T35" fmla="*/ 19 h 27"/>
                <a:gd name="T36" fmla="*/ 4 w 40"/>
                <a:gd name="T37" fmla="*/ 24 h 27"/>
                <a:gd name="T38" fmla="*/ 9 w 40"/>
                <a:gd name="T39" fmla="*/ 22 h 27"/>
                <a:gd name="T40" fmla="*/ 12 w 40"/>
                <a:gd name="T41" fmla="*/ 20 h 27"/>
                <a:gd name="T42" fmla="*/ 17 w 40"/>
                <a:gd name="T43" fmla="*/ 17 h 27"/>
                <a:gd name="T44" fmla="*/ 20 w 40"/>
                <a:gd name="T45" fmla="*/ 17 h 27"/>
                <a:gd name="T46" fmla="*/ 22 w 40"/>
                <a:gd name="T47" fmla="*/ 21 h 27"/>
                <a:gd name="T48" fmla="*/ 21 w 40"/>
                <a:gd name="T49" fmla="*/ 24 h 27"/>
                <a:gd name="T50" fmla="*/ 27 w 40"/>
                <a:gd name="T51" fmla="*/ 23 h 27"/>
                <a:gd name="T52" fmla="*/ 32 w 40"/>
                <a:gd name="T53" fmla="*/ 21 h 27"/>
                <a:gd name="T54" fmla="*/ 39 w 40"/>
                <a:gd name="T55" fmla="*/ 21 h 27"/>
                <a:gd name="T56" fmla="*/ 38 w 40"/>
                <a:gd name="T57" fmla="*/ 18 h 27"/>
                <a:gd name="T58" fmla="*/ 36 w 40"/>
                <a:gd name="T59" fmla="*/ 14 h 27"/>
                <a:gd name="T60" fmla="*/ 32 w 40"/>
                <a:gd name="T61" fmla="*/ 9 h 27"/>
                <a:gd name="T62" fmla="*/ 30 w 40"/>
                <a:gd name="T63" fmla="*/ 10 h 27"/>
                <a:gd name="T64" fmla="*/ 30 w 40"/>
                <a:gd name="T65" fmla="*/ 1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0" h="27">
                  <a:moveTo>
                    <a:pt x="30" y="10"/>
                  </a:moveTo>
                  <a:cubicBezTo>
                    <a:pt x="28" y="11"/>
                    <a:pt x="27" y="10"/>
                    <a:pt x="25" y="10"/>
                  </a:cubicBezTo>
                  <a:cubicBezTo>
                    <a:pt x="23" y="10"/>
                    <a:pt x="22" y="8"/>
                    <a:pt x="21" y="8"/>
                  </a:cubicBezTo>
                  <a:cubicBezTo>
                    <a:pt x="20" y="8"/>
                    <a:pt x="20" y="9"/>
                    <a:pt x="19" y="9"/>
                  </a:cubicBezTo>
                  <a:cubicBezTo>
                    <a:pt x="19" y="10"/>
                    <a:pt x="18" y="9"/>
                    <a:pt x="17" y="9"/>
                  </a:cubicBezTo>
                  <a:cubicBezTo>
                    <a:pt x="15" y="9"/>
                    <a:pt x="12" y="9"/>
                    <a:pt x="10" y="8"/>
                  </a:cubicBezTo>
                  <a:cubicBezTo>
                    <a:pt x="9" y="7"/>
                    <a:pt x="12" y="5"/>
                    <a:pt x="12" y="5"/>
                  </a:cubicBezTo>
                  <a:cubicBezTo>
                    <a:pt x="14" y="4"/>
                    <a:pt x="15" y="7"/>
                    <a:pt x="16" y="7"/>
                  </a:cubicBezTo>
                  <a:cubicBezTo>
                    <a:pt x="18" y="7"/>
                    <a:pt x="19" y="6"/>
                    <a:pt x="19" y="5"/>
                  </a:cubicBezTo>
                  <a:cubicBezTo>
                    <a:pt x="18" y="4"/>
                    <a:pt x="17" y="6"/>
                    <a:pt x="16" y="6"/>
                  </a:cubicBezTo>
                  <a:cubicBezTo>
                    <a:pt x="15" y="5"/>
                    <a:pt x="17" y="2"/>
                    <a:pt x="16" y="1"/>
                  </a:cubicBezTo>
                  <a:cubicBezTo>
                    <a:pt x="16" y="0"/>
                    <a:pt x="14" y="2"/>
                    <a:pt x="14" y="2"/>
                  </a:cubicBezTo>
                  <a:cubicBezTo>
                    <a:pt x="12" y="3"/>
                    <a:pt x="11" y="1"/>
                    <a:pt x="10" y="2"/>
                  </a:cubicBezTo>
                  <a:cubicBezTo>
                    <a:pt x="8" y="2"/>
                    <a:pt x="12" y="5"/>
                    <a:pt x="8" y="5"/>
                  </a:cubicBezTo>
                  <a:cubicBezTo>
                    <a:pt x="6" y="4"/>
                    <a:pt x="9" y="8"/>
                    <a:pt x="6" y="8"/>
                  </a:cubicBezTo>
                  <a:cubicBezTo>
                    <a:pt x="5" y="9"/>
                    <a:pt x="0" y="8"/>
                    <a:pt x="1" y="10"/>
                  </a:cubicBezTo>
                  <a:cubicBezTo>
                    <a:pt x="2" y="13"/>
                    <a:pt x="5" y="11"/>
                    <a:pt x="4" y="14"/>
                  </a:cubicBezTo>
                  <a:cubicBezTo>
                    <a:pt x="4" y="17"/>
                    <a:pt x="7" y="17"/>
                    <a:pt x="4" y="19"/>
                  </a:cubicBezTo>
                  <a:cubicBezTo>
                    <a:pt x="3" y="20"/>
                    <a:pt x="1" y="24"/>
                    <a:pt x="4" y="24"/>
                  </a:cubicBezTo>
                  <a:cubicBezTo>
                    <a:pt x="6" y="24"/>
                    <a:pt x="8" y="21"/>
                    <a:pt x="9" y="22"/>
                  </a:cubicBezTo>
                  <a:cubicBezTo>
                    <a:pt x="12" y="25"/>
                    <a:pt x="9" y="20"/>
                    <a:pt x="12" y="20"/>
                  </a:cubicBezTo>
                  <a:cubicBezTo>
                    <a:pt x="14" y="20"/>
                    <a:pt x="15" y="19"/>
                    <a:pt x="17" y="17"/>
                  </a:cubicBezTo>
                  <a:cubicBezTo>
                    <a:pt x="18" y="14"/>
                    <a:pt x="19" y="15"/>
                    <a:pt x="20" y="17"/>
                  </a:cubicBezTo>
                  <a:cubicBezTo>
                    <a:pt x="21" y="18"/>
                    <a:pt x="22" y="19"/>
                    <a:pt x="22" y="21"/>
                  </a:cubicBezTo>
                  <a:cubicBezTo>
                    <a:pt x="22" y="22"/>
                    <a:pt x="21" y="23"/>
                    <a:pt x="21" y="24"/>
                  </a:cubicBezTo>
                  <a:cubicBezTo>
                    <a:pt x="22" y="27"/>
                    <a:pt x="26" y="24"/>
                    <a:pt x="27" y="23"/>
                  </a:cubicBezTo>
                  <a:cubicBezTo>
                    <a:pt x="28" y="22"/>
                    <a:pt x="31" y="20"/>
                    <a:pt x="32" y="21"/>
                  </a:cubicBezTo>
                  <a:cubicBezTo>
                    <a:pt x="34" y="23"/>
                    <a:pt x="36" y="20"/>
                    <a:pt x="39" y="21"/>
                  </a:cubicBezTo>
                  <a:cubicBezTo>
                    <a:pt x="40" y="20"/>
                    <a:pt x="38" y="18"/>
                    <a:pt x="38" y="18"/>
                  </a:cubicBezTo>
                  <a:cubicBezTo>
                    <a:pt x="37" y="16"/>
                    <a:pt x="38" y="14"/>
                    <a:pt x="36" y="14"/>
                  </a:cubicBezTo>
                  <a:cubicBezTo>
                    <a:pt x="33" y="15"/>
                    <a:pt x="31" y="12"/>
                    <a:pt x="32" y="9"/>
                  </a:cubicBezTo>
                  <a:cubicBezTo>
                    <a:pt x="32" y="9"/>
                    <a:pt x="31" y="9"/>
                    <a:pt x="30" y="10"/>
                  </a:cubicBezTo>
                  <a:cubicBezTo>
                    <a:pt x="29" y="10"/>
                    <a:pt x="31" y="9"/>
                    <a:pt x="30" y="10"/>
                  </a:cubicBezTo>
                  <a:close/>
                </a:path>
              </a:pathLst>
            </a:custGeom>
            <a:solidFill>
              <a:schemeClr val="bg2"/>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579" name="Freeform 697">
              <a:extLst>
                <a:ext uri="{FF2B5EF4-FFF2-40B4-BE49-F238E27FC236}">
                  <a16:creationId xmlns:a16="http://schemas.microsoft.com/office/drawing/2014/main" id="{FF71CE04-69EE-7D81-FFE3-31D788FE0D87}"/>
                </a:ext>
              </a:extLst>
            </p:cNvPr>
            <p:cNvSpPr>
              <a:spLocks/>
            </p:cNvSpPr>
            <p:nvPr/>
          </p:nvSpPr>
          <p:spPr bwMode="auto">
            <a:xfrm>
              <a:off x="8789086" y="3467702"/>
              <a:ext cx="325956" cy="308026"/>
            </a:xfrm>
            <a:custGeom>
              <a:avLst/>
              <a:gdLst>
                <a:gd name="T0" fmla="*/ 8 w 83"/>
                <a:gd name="T1" fmla="*/ 51 h 74"/>
                <a:gd name="T2" fmla="*/ 9 w 83"/>
                <a:gd name="T3" fmla="*/ 54 h 74"/>
                <a:gd name="T4" fmla="*/ 11 w 83"/>
                <a:gd name="T5" fmla="*/ 57 h 74"/>
                <a:gd name="T6" fmla="*/ 5 w 83"/>
                <a:gd name="T7" fmla="*/ 61 h 74"/>
                <a:gd name="T8" fmla="*/ 3 w 83"/>
                <a:gd name="T9" fmla="*/ 64 h 74"/>
                <a:gd name="T10" fmla="*/ 6 w 83"/>
                <a:gd name="T11" fmla="*/ 66 h 74"/>
                <a:gd name="T12" fmla="*/ 13 w 83"/>
                <a:gd name="T13" fmla="*/ 64 h 74"/>
                <a:gd name="T14" fmla="*/ 19 w 83"/>
                <a:gd name="T15" fmla="*/ 65 h 74"/>
                <a:gd name="T16" fmla="*/ 23 w 83"/>
                <a:gd name="T17" fmla="*/ 65 h 74"/>
                <a:gd name="T18" fmla="*/ 28 w 83"/>
                <a:gd name="T19" fmla="*/ 64 h 74"/>
                <a:gd name="T20" fmla="*/ 29 w 83"/>
                <a:gd name="T21" fmla="*/ 67 h 74"/>
                <a:gd name="T22" fmla="*/ 32 w 83"/>
                <a:gd name="T23" fmla="*/ 69 h 74"/>
                <a:gd name="T24" fmla="*/ 33 w 83"/>
                <a:gd name="T25" fmla="*/ 73 h 74"/>
                <a:gd name="T26" fmla="*/ 34 w 83"/>
                <a:gd name="T27" fmla="*/ 71 h 74"/>
                <a:gd name="T28" fmla="*/ 36 w 83"/>
                <a:gd name="T29" fmla="*/ 73 h 74"/>
                <a:gd name="T30" fmla="*/ 43 w 83"/>
                <a:gd name="T31" fmla="*/ 71 h 74"/>
                <a:gd name="T32" fmla="*/ 46 w 83"/>
                <a:gd name="T33" fmla="*/ 70 h 74"/>
                <a:gd name="T34" fmla="*/ 50 w 83"/>
                <a:gd name="T35" fmla="*/ 70 h 74"/>
                <a:gd name="T36" fmla="*/ 48 w 83"/>
                <a:gd name="T37" fmla="*/ 64 h 74"/>
                <a:gd name="T38" fmla="*/ 46 w 83"/>
                <a:gd name="T39" fmla="*/ 61 h 74"/>
                <a:gd name="T40" fmla="*/ 44 w 83"/>
                <a:gd name="T41" fmla="*/ 57 h 74"/>
                <a:gd name="T42" fmla="*/ 46 w 83"/>
                <a:gd name="T43" fmla="*/ 52 h 74"/>
                <a:gd name="T44" fmla="*/ 49 w 83"/>
                <a:gd name="T45" fmla="*/ 52 h 74"/>
                <a:gd name="T46" fmla="*/ 52 w 83"/>
                <a:gd name="T47" fmla="*/ 52 h 74"/>
                <a:gd name="T48" fmla="*/ 57 w 83"/>
                <a:gd name="T49" fmla="*/ 46 h 74"/>
                <a:gd name="T50" fmla="*/ 60 w 83"/>
                <a:gd name="T51" fmla="*/ 44 h 74"/>
                <a:gd name="T52" fmla="*/ 62 w 83"/>
                <a:gd name="T53" fmla="*/ 41 h 74"/>
                <a:gd name="T54" fmla="*/ 65 w 83"/>
                <a:gd name="T55" fmla="*/ 39 h 74"/>
                <a:gd name="T56" fmla="*/ 66 w 83"/>
                <a:gd name="T57" fmla="*/ 37 h 74"/>
                <a:gd name="T58" fmla="*/ 69 w 83"/>
                <a:gd name="T59" fmla="*/ 33 h 74"/>
                <a:gd name="T60" fmla="*/ 71 w 83"/>
                <a:gd name="T61" fmla="*/ 27 h 74"/>
                <a:gd name="T62" fmla="*/ 66 w 83"/>
                <a:gd name="T63" fmla="*/ 23 h 74"/>
                <a:gd name="T64" fmla="*/ 65 w 83"/>
                <a:gd name="T65" fmla="*/ 16 h 74"/>
                <a:gd name="T66" fmla="*/ 70 w 83"/>
                <a:gd name="T67" fmla="*/ 14 h 74"/>
                <a:gd name="T68" fmla="*/ 74 w 83"/>
                <a:gd name="T69" fmla="*/ 15 h 74"/>
                <a:gd name="T70" fmla="*/ 77 w 83"/>
                <a:gd name="T71" fmla="*/ 13 h 74"/>
                <a:gd name="T72" fmla="*/ 83 w 83"/>
                <a:gd name="T73" fmla="*/ 10 h 74"/>
                <a:gd name="T74" fmla="*/ 76 w 83"/>
                <a:gd name="T75" fmla="*/ 6 h 74"/>
                <a:gd name="T76" fmla="*/ 74 w 83"/>
                <a:gd name="T77" fmla="*/ 2 h 74"/>
                <a:gd name="T78" fmla="*/ 71 w 83"/>
                <a:gd name="T79" fmla="*/ 0 h 74"/>
                <a:gd name="T80" fmla="*/ 65 w 83"/>
                <a:gd name="T81" fmla="*/ 1 h 74"/>
                <a:gd name="T82" fmla="*/ 56 w 83"/>
                <a:gd name="T83" fmla="*/ 4 h 74"/>
                <a:gd name="T84" fmla="*/ 53 w 83"/>
                <a:gd name="T85" fmla="*/ 8 h 74"/>
                <a:gd name="T86" fmla="*/ 51 w 83"/>
                <a:gd name="T87" fmla="*/ 13 h 74"/>
                <a:gd name="T88" fmla="*/ 48 w 83"/>
                <a:gd name="T89" fmla="*/ 18 h 74"/>
                <a:gd name="T90" fmla="*/ 47 w 83"/>
                <a:gd name="T91" fmla="*/ 21 h 74"/>
                <a:gd name="T92" fmla="*/ 43 w 83"/>
                <a:gd name="T93" fmla="*/ 24 h 74"/>
                <a:gd name="T94" fmla="*/ 41 w 83"/>
                <a:gd name="T95" fmla="*/ 30 h 74"/>
                <a:gd name="T96" fmla="*/ 38 w 83"/>
                <a:gd name="T97" fmla="*/ 30 h 74"/>
                <a:gd name="T98" fmla="*/ 34 w 83"/>
                <a:gd name="T99" fmla="*/ 32 h 74"/>
                <a:gd name="T100" fmla="*/ 30 w 83"/>
                <a:gd name="T101" fmla="*/ 33 h 74"/>
                <a:gd name="T102" fmla="*/ 27 w 83"/>
                <a:gd name="T103" fmla="*/ 37 h 74"/>
                <a:gd name="T104" fmla="*/ 22 w 83"/>
                <a:gd name="T105" fmla="*/ 42 h 74"/>
                <a:gd name="T106" fmla="*/ 13 w 83"/>
                <a:gd name="T107" fmla="*/ 43 h 74"/>
                <a:gd name="T108" fmla="*/ 0 w 83"/>
                <a:gd name="T109" fmla="*/ 40 h 74"/>
                <a:gd name="T110" fmla="*/ 3 w 83"/>
                <a:gd name="T111" fmla="*/ 46 h 74"/>
                <a:gd name="T112" fmla="*/ 8 w 83"/>
                <a:gd name="T113" fmla="*/ 5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3" h="74">
                  <a:moveTo>
                    <a:pt x="8" y="51"/>
                  </a:moveTo>
                  <a:cubicBezTo>
                    <a:pt x="8" y="52"/>
                    <a:pt x="8" y="53"/>
                    <a:pt x="9" y="54"/>
                  </a:cubicBezTo>
                  <a:cubicBezTo>
                    <a:pt x="10" y="55"/>
                    <a:pt x="11" y="56"/>
                    <a:pt x="11" y="57"/>
                  </a:cubicBezTo>
                  <a:cubicBezTo>
                    <a:pt x="11" y="58"/>
                    <a:pt x="6" y="60"/>
                    <a:pt x="5" y="61"/>
                  </a:cubicBezTo>
                  <a:cubicBezTo>
                    <a:pt x="4" y="61"/>
                    <a:pt x="3" y="62"/>
                    <a:pt x="3" y="64"/>
                  </a:cubicBezTo>
                  <a:cubicBezTo>
                    <a:pt x="3" y="66"/>
                    <a:pt x="3" y="66"/>
                    <a:pt x="6" y="66"/>
                  </a:cubicBezTo>
                  <a:cubicBezTo>
                    <a:pt x="8" y="65"/>
                    <a:pt x="11" y="65"/>
                    <a:pt x="13" y="64"/>
                  </a:cubicBezTo>
                  <a:cubicBezTo>
                    <a:pt x="15" y="64"/>
                    <a:pt x="17" y="64"/>
                    <a:pt x="19" y="65"/>
                  </a:cubicBezTo>
                  <a:cubicBezTo>
                    <a:pt x="20" y="65"/>
                    <a:pt x="22" y="65"/>
                    <a:pt x="23" y="65"/>
                  </a:cubicBezTo>
                  <a:cubicBezTo>
                    <a:pt x="25" y="65"/>
                    <a:pt x="26" y="64"/>
                    <a:pt x="28" y="64"/>
                  </a:cubicBezTo>
                  <a:cubicBezTo>
                    <a:pt x="29" y="64"/>
                    <a:pt x="29" y="66"/>
                    <a:pt x="29" y="67"/>
                  </a:cubicBezTo>
                  <a:cubicBezTo>
                    <a:pt x="30" y="68"/>
                    <a:pt x="31" y="68"/>
                    <a:pt x="32" y="69"/>
                  </a:cubicBezTo>
                  <a:cubicBezTo>
                    <a:pt x="32" y="70"/>
                    <a:pt x="33" y="72"/>
                    <a:pt x="33" y="73"/>
                  </a:cubicBezTo>
                  <a:cubicBezTo>
                    <a:pt x="35" y="74"/>
                    <a:pt x="34" y="72"/>
                    <a:pt x="34" y="71"/>
                  </a:cubicBezTo>
                  <a:cubicBezTo>
                    <a:pt x="35" y="71"/>
                    <a:pt x="36" y="73"/>
                    <a:pt x="36" y="73"/>
                  </a:cubicBezTo>
                  <a:cubicBezTo>
                    <a:pt x="38" y="72"/>
                    <a:pt x="40" y="70"/>
                    <a:pt x="43" y="71"/>
                  </a:cubicBezTo>
                  <a:cubicBezTo>
                    <a:pt x="44" y="71"/>
                    <a:pt x="45" y="71"/>
                    <a:pt x="46" y="70"/>
                  </a:cubicBezTo>
                  <a:cubicBezTo>
                    <a:pt x="47" y="70"/>
                    <a:pt x="49" y="70"/>
                    <a:pt x="50" y="70"/>
                  </a:cubicBezTo>
                  <a:cubicBezTo>
                    <a:pt x="51" y="69"/>
                    <a:pt x="49" y="64"/>
                    <a:pt x="48" y="64"/>
                  </a:cubicBezTo>
                  <a:cubicBezTo>
                    <a:pt x="47" y="63"/>
                    <a:pt x="46" y="63"/>
                    <a:pt x="46" y="61"/>
                  </a:cubicBezTo>
                  <a:cubicBezTo>
                    <a:pt x="46" y="59"/>
                    <a:pt x="45" y="58"/>
                    <a:pt x="44" y="57"/>
                  </a:cubicBezTo>
                  <a:cubicBezTo>
                    <a:pt x="41" y="56"/>
                    <a:pt x="45" y="54"/>
                    <a:pt x="46" y="52"/>
                  </a:cubicBezTo>
                  <a:cubicBezTo>
                    <a:pt x="47" y="52"/>
                    <a:pt x="47" y="51"/>
                    <a:pt x="49" y="52"/>
                  </a:cubicBezTo>
                  <a:cubicBezTo>
                    <a:pt x="51" y="54"/>
                    <a:pt x="50" y="52"/>
                    <a:pt x="52" y="52"/>
                  </a:cubicBezTo>
                  <a:cubicBezTo>
                    <a:pt x="56" y="51"/>
                    <a:pt x="55" y="48"/>
                    <a:pt x="57" y="46"/>
                  </a:cubicBezTo>
                  <a:cubicBezTo>
                    <a:pt x="58" y="45"/>
                    <a:pt x="60" y="45"/>
                    <a:pt x="60" y="44"/>
                  </a:cubicBezTo>
                  <a:cubicBezTo>
                    <a:pt x="61" y="43"/>
                    <a:pt x="62" y="42"/>
                    <a:pt x="62" y="41"/>
                  </a:cubicBezTo>
                  <a:cubicBezTo>
                    <a:pt x="62" y="40"/>
                    <a:pt x="64" y="39"/>
                    <a:pt x="65" y="39"/>
                  </a:cubicBezTo>
                  <a:cubicBezTo>
                    <a:pt x="66" y="39"/>
                    <a:pt x="66" y="37"/>
                    <a:pt x="66" y="37"/>
                  </a:cubicBezTo>
                  <a:cubicBezTo>
                    <a:pt x="66" y="34"/>
                    <a:pt x="70" y="36"/>
                    <a:pt x="69" y="33"/>
                  </a:cubicBezTo>
                  <a:cubicBezTo>
                    <a:pt x="69" y="30"/>
                    <a:pt x="68" y="29"/>
                    <a:pt x="71" y="27"/>
                  </a:cubicBezTo>
                  <a:cubicBezTo>
                    <a:pt x="72" y="27"/>
                    <a:pt x="67" y="24"/>
                    <a:pt x="66" y="23"/>
                  </a:cubicBezTo>
                  <a:cubicBezTo>
                    <a:pt x="65" y="21"/>
                    <a:pt x="66" y="18"/>
                    <a:pt x="65" y="16"/>
                  </a:cubicBezTo>
                  <a:cubicBezTo>
                    <a:pt x="65" y="13"/>
                    <a:pt x="68" y="13"/>
                    <a:pt x="70" y="14"/>
                  </a:cubicBezTo>
                  <a:cubicBezTo>
                    <a:pt x="71" y="14"/>
                    <a:pt x="73" y="15"/>
                    <a:pt x="74" y="15"/>
                  </a:cubicBezTo>
                  <a:cubicBezTo>
                    <a:pt x="76" y="15"/>
                    <a:pt x="76" y="14"/>
                    <a:pt x="77" y="13"/>
                  </a:cubicBezTo>
                  <a:cubicBezTo>
                    <a:pt x="80" y="13"/>
                    <a:pt x="81" y="13"/>
                    <a:pt x="83" y="10"/>
                  </a:cubicBezTo>
                  <a:cubicBezTo>
                    <a:pt x="80" y="9"/>
                    <a:pt x="77" y="8"/>
                    <a:pt x="76" y="6"/>
                  </a:cubicBezTo>
                  <a:cubicBezTo>
                    <a:pt x="75" y="5"/>
                    <a:pt x="75" y="3"/>
                    <a:pt x="74" y="2"/>
                  </a:cubicBezTo>
                  <a:cubicBezTo>
                    <a:pt x="73" y="1"/>
                    <a:pt x="72" y="1"/>
                    <a:pt x="71" y="0"/>
                  </a:cubicBezTo>
                  <a:cubicBezTo>
                    <a:pt x="69" y="0"/>
                    <a:pt x="66" y="1"/>
                    <a:pt x="65" y="1"/>
                  </a:cubicBezTo>
                  <a:cubicBezTo>
                    <a:pt x="61" y="0"/>
                    <a:pt x="59" y="2"/>
                    <a:pt x="56" y="4"/>
                  </a:cubicBezTo>
                  <a:cubicBezTo>
                    <a:pt x="53" y="5"/>
                    <a:pt x="51" y="5"/>
                    <a:pt x="53" y="8"/>
                  </a:cubicBezTo>
                  <a:cubicBezTo>
                    <a:pt x="55" y="10"/>
                    <a:pt x="53" y="12"/>
                    <a:pt x="51" y="13"/>
                  </a:cubicBezTo>
                  <a:cubicBezTo>
                    <a:pt x="49" y="15"/>
                    <a:pt x="52" y="19"/>
                    <a:pt x="48" y="18"/>
                  </a:cubicBezTo>
                  <a:cubicBezTo>
                    <a:pt x="43" y="18"/>
                    <a:pt x="47" y="19"/>
                    <a:pt x="47" y="21"/>
                  </a:cubicBezTo>
                  <a:cubicBezTo>
                    <a:pt x="48" y="22"/>
                    <a:pt x="44" y="23"/>
                    <a:pt x="43" y="24"/>
                  </a:cubicBezTo>
                  <a:cubicBezTo>
                    <a:pt x="42" y="26"/>
                    <a:pt x="42" y="30"/>
                    <a:pt x="41" y="30"/>
                  </a:cubicBezTo>
                  <a:cubicBezTo>
                    <a:pt x="40" y="31"/>
                    <a:pt x="39" y="30"/>
                    <a:pt x="38" y="30"/>
                  </a:cubicBezTo>
                  <a:cubicBezTo>
                    <a:pt x="36" y="30"/>
                    <a:pt x="35" y="31"/>
                    <a:pt x="34" y="32"/>
                  </a:cubicBezTo>
                  <a:cubicBezTo>
                    <a:pt x="32" y="33"/>
                    <a:pt x="31" y="32"/>
                    <a:pt x="30" y="33"/>
                  </a:cubicBezTo>
                  <a:cubicBezTo>
                    <a:pt x="28" y="34"/>
                    <a:pt x="28" y="35"/>
                    <a:pt x="27" y="37"/>
                  </a:cubicBezTo>
                  <a:cubicBezTo>
                    <a:pt x="27" y="40"/>
                    <a:pt x="25" y="41"/>
                    <a:pt x="22" y="42"/>
                  </a:cubicBezTo>
                  <a:cubicBezTo>
                    <a:pt x="19" y="43"/>
                    <a:pt x="16" y="43"/>
                    <a:pt x="13" y="43"/>
                  </a:cubicBezTo>
                  <a:cubicBezTo>
                    <a:pt x="8" y="43"/>
                    <a:pt x="4" y="42"/>
                    <a:pt x="0" y="40"/>
                  </a:cubicBezTo>
                  <a:cubicBezTo>
                    <a:pt x="1" y="42"/>
                    <a:pt x="2" y="44"/>
                    <a:pt x="3" y="46"/>
                  </a:cubicBezTo>
                  <a:cubicBezTo>
                    <a:pt x="4" y="47"/>
                    <a:pt x="8" y="48"/>
                    <a:pt x="8" y="51"/>
                  </a:cubicBezTo>
                  <a:close/>
                </a:path>
              </a:pathLst>
            </a:custGeom>
            <a:solidFill>
              <a:schemeClr val="bg2"/>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580" name="Freeform 698">
              <a:extLst>
                <a:ext uri="{FF2B5EF4-FFF2-40B4-BE49-F238E27FC236}">
                  <a16:creationId xmlns:a16="http://schemas.microsoft.com/office/drawing/2014/main" id="{A33DE3B1-2532-5735-DDB7-917EAAFE5EE9}"/>
                </a:ext>
              </a:extLst>
            </p:cNvPr>
            <p:cNvSpPr>
              <a:spLocks/>
            </p:cNvSpPr>
            <p:nvPr/>
          </p:nvSpPr>
          <p:spPr bwMode="auto">
            <a:xfrm>
              <a:off x="8772989" y="3429377"/>
              <a:ext cx="295103" cy="221437"/>
            </a:xfrm>
            <a:custGeom>
              <a:avLst/>
              <a:gdLst>
                <a:gd name="T0" fmla="*/ 72 w 75"/>
                <a:gd name="T1" fmla="*/ 7 h 53"/>
                <a:gd name="T2" fmla="*/ 69 w 75"/>
                <a:gd name="T3" fmla="*/ 8 h 53"/>
                <a:gd name="T4" fmla="*/ 67 w 75"/>
                <a:gd name="T5" fmla="*/ 7 h 53"/>
                <a:gd name="T6" fmla="*/ 62 w 75"/>
                <a:gd name="T7" fmla="*/ 10 h 53"/>
                <a:gd name="T8" fmla="*/ 57 w 75"/>
                <a:gd name="T9" fmla="*/ 11 h 53"/>
                <a:gd name="T10" fmla="*/ 57 w 75"/>
                <a:gd name="T11" fmla="*/ 4 h 53"/>
                <a:gd name="T12" fmla="*/ 54 w 75"/>
                <a:gd name="T13" fmla="*/ 1 h 53"/>
                <a:gd name="T14" fmla="*/ 50 w 75"/>
                <a:gd name="T15" fmla="*/ 6 h 53"/>
                <a:gd name="T16" fmla="*/ 47 w 75"/>
                <a:gd name="T17" fmla="*/ 8 h 53"/>
                <a:gd name="T18" fmla="*/ 44 w 75"/>
                <a:gd name="T19" fmla="*/ 8 h 53"/>
                <a:gd name="T20" fmla="*/ 39 w 75"/>
                <a:gd name="T21" fmla="*/ 10 h 53"/>
                <a:gd name="T22" fmla="*/ 34 w 75"/>
                <a:gd name="T23" fmla="*/ 7 h 53"/>
                <a:gd name="T24" fmla="*/ 28 w 75"/>
                <a:gd name="T25" fmla="*/ 6 h 53"/>
                <a:gd name="T26" fmla="*/ 27 w 75"/>
                <a:gd name="T27" fmla="*/ 8 h 53"/>
                <a:gd name="T28" fmla="*/ 24 w 75"/>
                <a:gd name="T29" fmla="*/ 9 h 53"/>
                <a:gd name="T30" fmla="*/ 21 w 75"/>
                <a:gd name="T31" fmla="*/ 14 h 53"/>
                <a:gd name="T32" fmla="*/ 15 w 75"/>
                <a:gd name="T33" fmla="*/ 17 h 53"/>
                <a:gd name="T34" fmla="*/ 11 w 75"/>
                <a:gd name="T35" fmla="*/ 19 h 53"/>
                <a:gd name="T36" fmla="*/ 5 w 75"/>
                <a:gd name="T37" fmla="*/ 16 h 53"/>
                <a:gd name="T38" fmla="*/ 4 w 75"/>
                <a:gd name="T39" fmla="*/ 23 h 53"/>
                <a:gd name="T40" fmla="*/ 3 w 75"/>
                <a:gd name="T41" fmla="*/ 29 h 53"/>
                <a:gd name="T42" fmla="*/ 2 w 75"/>
                <a:gd name="T43" fmla="*/ 33 h 53"/>
                <a:gd name="T44" fmla="*/ 3 w 75"/>
                <a:gd name="T45" fmla="*/ 37 h 53"/>
                <a:gd name="T46" fmla="*/ 4 w 75"/>
                <a:gd name="T47" fmla="*/ 40 h 53"/>
                <a:gd name="T48" fmla="*/ 8 w 75"/>
                <a:gd name="T49" fmla="*/ 43 h 53"/>
                <a:gd name="T50" fmla="*/ 4 w 75"/>
                <a:gd name="T51" fmla="*/ 49 h 53"/>
                <a:gd name="T52" fmla="*/ 29 w 75"/>
                <a:gd name="T53" fmla="*/ 50 h 53"/>
                <a:gd name="T54" fmla="*/ 32 w 75"/>
                <a:gd name="T55" fmla="*/ 43 h 53"/>
                <a:gd name="T56" fmla="*/ 39 w 75"/>
                <a:gd name="T57" fmla="*/ 40 h 53"/>
                <a:gd name="T58" fmla="*/ 43 w 75"/>
                <a:gd name="T59" fmla="*/ 39 h 53"/>
                <a:gd name="T60" fmla="*/ 45 w 75"/>
                <a:gd name="T61" fmla="*/ 39 h 53"/>
                <a:gd name="T62" fmla="*/ 47 w 75"/>
                <a:gd name="T63" fmla="*/ 33 h 53"/>
                <a:gd name="T64" fmla="*/ 51 w 75"/>
                <a:gd name="T65" fmla="*/ 30 h 53"/>
                <a:gd name="T66" fmla="*/ 51 w 75"/>
                <a:gd name="T67" fmla="*/ 27 h 53"/>
                <a:gd name="T68" fmla="*/ 55 w 75"/>
                <a:gd name="T69" fmla="*/ 26 h 53"/>
                <a:gd name="T70" fmla="*/ 55 w 75"/>
                <a:gd name="T71" fmla="*/ 23 h 53"/>
                <a:gd name="T72" fmla="*/ 58 w 75"/>
                <a:gd name="T73" fmla="*/ 19 h 53"/>
                <a:gd name="T74" fmla="*/ 56 w 75"/>
                <a:gd name="T75" fmla="*/ 14 h 53"/>
                <a:gd name="T76" fmla="*/ 63 w 75"/>
                <a:gd name="T77" fmla="*/ 11 h 53"/>
                <a:gd name="T78" fmla="*/ 70 w 75"/>
                <a:gd name="T79" fmla="*/ 10 h 53"/>
                <a:gd name="T80" fmla="*/ 74 w 75"/>
                <a:gd name="T81" fmla="*/ 9 h 53"/>
                <a:gd name="T82" fmla="*/ 75 w 75"/>
                <a:gd name="T83" fmla="*/ 7 h 53"/>
                <a:gd name="T84" fmla="*/ 72 w 75"/>
                <a:gd name="T85" fmla="*/ 7 h 53"/>
                <a:gd name="T86" fmla="*/ 72 w 75"/>
                <a:gd name="T87" fmla="*/ 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5" h="53">
                  <a:moveTo>
                    <a:pt x="72" y="7"/>
                  </a:moveTo>
                  <a:cubicBezTo>
                    <a:pt x="71" y="7"/>
                    <a:pt x="70" y="9"/>
                    <a:pt x="69" y="8"/>
                  </a:cubicBezTo>
                  <a:cubicBezTo>
                    <a:pt x="68" y="8"/>
                    <a:pt x="68" y="6"/>
                    <a:pt x="67" y="7"/>
                  </a:cubicBezTo>
                  <a:cubicBezTo>
                    <a:pt x="65" y="7"/>
                    <a:pt x="63" y="9"/>
                    <a:pt x="62" y="10"/>
                  </a:cubicBezTo>
                  <a:cubicBezTo>
                    <a:pt x="61" y="10"/>
                    <a:pt x="59" y="12"/>
                    <a:pt x="57" y="11"/>
                  </a:cubicBezTo>
                  <a:cubicBezTo>
                    <a:pt x="56" y="10"/>
                    <a:pt x="59" y="6"/>
                    <a:pt x="57" y="4"/>
                  </a:cubicBezTo>
                  <a:cubicBezTo>
                    <a:pt x="57" y="4"/>
                    <a:pt x="55" y="0"/>
                    <a:pt x="54" y="1"/>
                  </a:cubicBezTo>
                  <a:cubicBezTo>
                    <a:pt x="53" y="3"/>
                    <a:pt x="52" y="5"/>
                    <a:pt x="50" y="6"/>
                  </a:cubicBezTo>
                  <a:cubicBezTo>
                    <a:pt x="48" y="7"/>
                    <a:pt x="47" y="6"/>
                    <a:pt x="47" y="8"/>
                  </a:cubicBezTo>
                  <a:cubicBezTo>
                    <a:pt x="46" y="11"/>
                    <a:pt x="45" y="7"/>
                    <a:pt x="44" y="8"/>
                  </a:cubicBezTo>
                  <a:cubicBezTo>
                    <a:pt x="42" y="9"/>
                    <a:pt x="41" y="10"/>
                    <a:pt x="39" y="10"/>
                  </a:cubicBezTo>
                  <a:cubicBezTo>
                    <a:pt x="37" y="9"/>
                    <a:pt x="35" y="8"/>
                    <a:pt x="34" y="7"/>
                  </a:cubicBezTo>
                  <a:cubicBezTo>
                    <a:pt x="33" y="7"/>
                    <a:pt x="28" y="6"/>
                    <a:pt x="28" y="6"/>
                  </a:cubicBezTo>
                  <a:cubicBezTo>
                    <a:pt x="27" y="7"/>
                    <a:pt x="28" y="8"/>
                    <a:pt x="27" y="8"/>
                  </a:cubicBezTo>
                  <a:cubicBezTo>
                    <a:pt x="26" y="8"/>
                    <a:pt x="24" y="8"/>
                    <a:pt x="24" y="9"/>
                  </a:cubicBezTo>
                  <a:cubicBezTo>
                    <a:pt x="23" y="11"/>
                    <a:pt x="23" y="13"/>
                    <a:pt x="21" y="14"/>
                  </a:cubicBezTo>
                  <a:cubicBezTo>
                    <a:pt x="18" y="16"/>
                    <a:pt x="17" y="15"/>
                    <a:pt x="15" y="17"/>
                  </a:cubicBezTo>
                  <a:cubicBezTo>
                    <a:pt x="14" y="19"/>
                    <a:pt x="12" y="19"/>
                    <a:pt x="11" y="19"/>
                  </a:cubicBezTo>
                  <a:cubicBezTo>
                    <a:pt x="10" y="18"/>
                    <a:pt x="5" y="17"/>
                    <a:pt x="5" y="16"/>
                  </a:cubicBezTo>
                  <a:cubicBezTo>
                    <a:pt x="5" y="19"/>
                    <a:pt x="5" y="21"/>
                    <a:pt x="4" y="23"/>
                  </a:cubicBezTo>
                  <a:cubicBezTo>
                    <a:pt x="2" y="25"/>
                    <a:pt x="0" y="27"/>
                    <a:pt x="3" y="29"/>
                  </a:cubicBezTo>
                  <a:cubicBezTo>
                    <a:pt x="4" y="30"/>
                    <a:pt x="2" y="31"/>
                    <a:pt x="2" y="33"/>
                  </a:cubicBezTo>
                  <a:cubicBezTo>
                    <a:pt x="2" y="34"/>
                    <a:pt x="2" y="36"/>
                    <a:pt x="3" y="37"/>
                  </a:cubicBezTo>
                  <a:cubicBezTo>
                    <a:pt x="3" y="39"/>
                    <a:pt x="2" y="40"/>
                    <a:pt x="4" y="40"/>
                  </a:cubicBezTo>
                  <a:cubicBezTo>
                    <a:pt x="7" y="41"/>
                    <a:pt x="8" y="40"/>
                    <a:pt x="8" y="43"/>
                  </a:cubicBezTo>
                  <a:cubicBezTo>
                    <a:pt x="8" y="45"/>
                    <a:pt x="5" y="48"/>
                    <a:pt x="4" y="49"/>
                  </a:cubicBezTo>
                  <a:cubicBezTo>
                    <a:pt x="12" y="53"/>
                    <a:pt x="21" y="52"/>
                    <a:pt x="29" y="50"/>
                  </a:cubicBezTo>
                  <a:cubicBezTo>
                    <a:pt x="32" y="49"/>
                    <a:pt x="31" y="45"/>
                    <a:pt x="32" y="43"/>
                  </a:cubicBezTo>
                  <a:cubicBezTo>
                    <a:pt x="33" y="41"/>
                    <a:pt x="37" y="42"/>
                    <a:pt x="39" y="40"/>
                  </a:cubicBezTo>
                  <a:cubicBezTo>
                    <a:pt x="40" y="40"/>
                    <a:pt x="41" y="39"/>
                    <a:pt x="43" y="39"/>
                  </a:cubicBezTo>
                  <a:cubicBezTo>
                    <a:pt x="43" y="39"/>
                    <a:pt x="45" y="40"/>
                    <a:pt x="45" y="39"/>
                  </a:cubicBezTo>
                  <a:cubicBezTo>
                    <a:pt x="46" y="37"/>
                    <a:pt x="46" y="35"/>
                    <a:pt x="47" y="33"/>
                  </a:cubicBezTo>
                  <a:cubicBezTo>
                    <a:pt x="48" y="32"/>
                    <a:pt x="52" y="31"/>
                    <a:pt x="51" y="30"/>
                  </a:cubicBezTo>
                  <a:cubicBezTo>
                    <a:pt x="51" y="29"/>
                    <a:pt x="47" y="27"/>
                    <a:pt x="51" y="27"/>
                  </a:cubicBezTo>
                  <a:cubicBezTo>
                    <a:pt x="52" y="27"/>
                    <a:pt x="54" y="28"/>
                    <a:pt x="55" y="26"/>
                  </a:cubicBezTo>
                  <a:cubicBezTo>
                    <a:pt x="55" y="25"/>
                    <a:pt x="54" y="24"/>
                    <a:pt x="55" y="23"/>
                  </a:cubicBezTo>
                  <a:cubicBezTo>
                    <a:pt x="55" y="21"/>
                    <a:pt x="58" y="21"/>
                    <a:pt x="58" y="19"/>
                  </a:cubicBezTo>
                  <a:cubicBezTo>
                    <a:pt x="58" y="17"/>
                    <a:pt x="55" y="16"/>
                    <a:pt x="56" y="14"/>
                  </a:cubicBezTo>
                  <a:cubicBezTo>
                    <a:pt x="58" y="13"/>
                    <a:pt x="61" y="12"/>
                    <a:pt x="63" y="11"/>
                  </a:cubicBezTo>
                  <a:cubicBezTo>
                    <a:pt x="65" y="9"/>
                    <a:pt x="68" y="10"/>
                    <a:pt x="70" y="10"/>
                  </a:cubicBezTo>
                  <a:cubicBezTo>
                    <a:pt x="71" y="10"/>
                    <a:pt x="73" y="10"/>
                    <a:pt x="74" y="9"/>
                  </a:cubicBezTo>
                  <a:cubicBezTo>
                    <a:pt x="74" y="9"/>
                    <a:pt x="75" y="8"/>
                    <a:pt x="75" y="7"/>
                  </a:cubicBezTo>
                  <a:cubicBezTo>
                    <a:pt x="74" y="7"/>
                    <a:pt x="73" y="7"/>
                    <a:pt x="72" y="7"/>
                  </a:cubicBezTo>
                  <a:cubicBezTo>
                    <a:pt x="71" y="8"/>
                    <a:pt x="73" y="7"/>
                    <a:pt x="72" y="7"/>
                  </a:cubicBezTo>
                  <a:close/>
                </a:path>
              </a:pathLst>
            </a:custGeom>
            <a:solidFill>
              <a:schemeClr val="bg2"/>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581" name="Freeform 699">
              <a:extLst>
                <a:ext uri="{FF2B5EF4-FFF2-40B4-BE49-F238E27FC236}">
                  <a16:creationId xmlns:a16="http://schemas.microsoft.com/office/drawing/2014/main" id="{15BAFDF2-1CB9-1BA4-3820-C7CEF62EFA1D}"/>
                </a:ext>
              </a:extLst>
            </p:cNvPr>
            <p:cNvSpPr>
              <a:spLocks/>
            </p:cNvSpPr>
            <p:nvPr/>
          </p:nvSpPr>
          <p:spPr bwMode="auto">
            <a:xfrm>
              <a:off x="8746161" y="3250523"/>
              <a:ext cx="10731" cy="17034"/>
            </a:xfrm>
            <a:custGeom>
              <a:avLst/>
              <a:gdLst>
                <a:gd name="T0" fmla="*/ 3 w 3"/>
                <a:gd name="T1" fmla="*/ 2 h 4"/>
                <a:gd name="T2" fmla="*/ 1 w 3"/>
                <a:gd name="T3" fmla="*/ 1 h 4"/>
                <a:gd name="T4" fmla="*/ 3 w 3"/>
                <a:gd name="T5" fmla="*/ 4 h 4"/>
                <a:gd name="T6" fmla="*/ 3 w 3"/>
                <a:gd name="T7" fmla="*/ 2 h 4"/>
                <a:gd name="T8" fmla="*/ 3 w 3"/>
                <a:gd name="T9" fmla="*/ 2 h 4"/>
              </a:gdLst>
              <a:ahLst/>
              <a:cxnLst>
                <a:cxn ang="0">
                  <a:pos x="T0" y="T1"/>
                </a:cxn>
                <a:cxn ang="0">
                  <a:pos x="T2" y="T3"/>
                </a:cxn>
                <a:cxn ang="0">
                  <a:pos x="T4" y="T5"/>
                </a:cxn>
                <a:cxn ang="0">
                  <a:pos x="T6" y="T7"/>
                </a:cxn>
                <a:cxn ang="0">
                  <a:pos x="T8" y="T9"/>
                </a:cxn>
              </a:cxnLst>
              <a:rect l="0" t="0" r="r" b="b"/>
              <a:pathLst>
                <a:path w="3" h="4">
                  <a:moveTo>
                    <a:pt x="3" y="2"/>
                  </a:moveTo>
                  <a:cubicBezTo>
                    <a:pt x="2" y="2"/>
                    <a:pt x="1" y="0"/>
                    <a:pt x="1" y="1"/>
                  </a:cubicBezTo>
                  <a:cubicBezTo>
                    <a:pt x="0" y="2"/>
                    <a:pt x="2" y="3"/>
                    <a:pt x="3" y="4"/>
                  </a:cubicBezTo>
                  <a:cubicBezTo>
                    <a:pt x="3" y="3"/>
                    <a:pt x="3" y="2"/>
                    <a:pt x="3" y="2"/>
                  </a:cubicBezTo>
                  <a:cubicBezTo>
                    <a:pt x="2" y="1"/>
                    <a:pt x="3" y="2"/>
                    <a:pt x="3" y="2"/>
                  </a:cubicBezTo>
                  <a:close/>
                </a:path>
              </a:pathLst>
            </a:custGeom>
            <a:solidFill>
              <a:schemeClr val="bg2"/>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582" name="Freeform 700">
              <a:extLst>
                <a:ext uri="{FF2B5EF4-FFF2-40B4-BE49-F238E27FC236}">
                  <a16:creationId xmlns:a16="http://schemas.microsoft.com/office/drawing/2014/main" id="{06C0FDCD-A7C5-C1D6-1D22-2E90F37DCA97}"/>
                </a:ext>
              </a:extLst>
            </p:cNvPr>
            <p:cNvSpPr>
              <a:spLocks/>
            </p:cNvSpPr>
            <p:nvPr/>
          </p:nvSpPr>
          <p:spPr bwMode="auto">
            <a:xfrm>
              <a:off x="8498006" y="2987922"/>
              <a:ext cx="798119" cy="404550"/>
            </a:xfrm>
            <a:custGeom>
              <a:avLst/>
              <a:gdLst>
                <a:gd name="T0" fmla="*/ 194 w 203"/>
                <a:gd name="T1" fmla="*/ 37 h 97"/>
                <a:gd name="T2" fmla="*/ 177 w 203"/>
                <a:gd name="T3" fmla="*/ 31 h 97"/>
                <a:gd name="T4" fmla="*/ 163 w 203"/>
                <a:gd name="T5" fmla="*/ 19 h 97"/>
                <a:gd name="T6" fmla="*/ 154 w 203"/>
                <a:gd name="T7" fmla="*/ 7 h 97"/>
                <a:gd name="T8" fmla="*/ 137 w 203"/>
                <a:gd name="T9" fmla="*/ 10 h 97"/>
                <a:gd name="T10" fmla="*/ 129 w 203"/>
                <a:gd name="T11" fmla="*/ 8 h 97"/>
                <a:gd name="T12" fmla="*/ 112 w 203"/>
                <a:gd name="T13" fmla="*/ 2 h 97"/>
                <a:gd name="T14" fmla="*/ 76 w 203"/>
                <a:gd name="T15" fmla="*/ 10 h 97"/>
                <a:gd name="T16" fmla="*/ 75 w 203"/>
                <a:gd name="T17" fmla="*/ 20 h 97"/>
                <a:gd name="T18" fmla="*/ 74 w 203"/>
                <a:gd name="T19" fmla="*/ 31 h 97"/>
                <a:gd name="T20" fmla="*/ 60 w 203"/>
                <a:gd name="T21" fmla="*/ 29 h 97"/>
                <a:gd name="T22" fmla="*/ 48 w 203"/>
                <a:gd name="T23" fmla="*/ 32 h 97"/>
                <a:gd name="T24" fmla="*/ 37 w 203"/>
                <a:gd name="T25" fmla="*/ 27 h 97"/>
                <a:gd name="T26" fmla="*/ 22 w 203"/>
                <a:gd name="T27" fmla="*/ 25 h 97"/>
                <a:gd name="T28" fmla="*/ 13 w 203"/>
                <a:gd name="T29" fmla="*/ 32 h 97"/>
                <a:gd name="T30" fmla="*/ 3 w 203"/>
                <a:gd name="T31" fmla="*/ 38 h 97"/>
                <a:gd name="T32" fmla="*/ 4 w 203"/>
                <a:gd name="T33" fmla="*/ 47 h 97"/>
                <a:gd name="T34" fmla="*/ 14 w 203"/>
                <a:gd name="T35" fmla="*/ 57 h 97"/>
                <a:gd name="T36" fmla="*/ 17 w 203"/>
                <a:gd name="T37" fmla="*/ 57 h 97"/>
                <a:gd name="T38" fmla="*/ 36 w 203"/>
                <a:gd name="T39" fmla="*/ 63 h 97"/>
                <a:gd name="T40" fmla="*/ 33 w 203"/>
                <a:gd name="T41" fmla="*/ 66 h 97"/>
                <a:gd name="T42" fmla="*/ 22 w 203"/>
                <a:gd name="T43" fmla="*/ 72 h 97"/>
                <a:gd name="T44" fmla="*/ 31 w 203"/>
                <a:gd name="T45" fmla="*/ 82 h 97"/>
                <a:gd name="T46" fmla="*/ 48 w 203"/>
                <a:gd name="T47" fmla="*/ 90 h 97"/>
                <a:gd name="T48" fmla="*/ 50 w 203"/>
                <a:gd name="T49" fmla="*/ 68 h 97"/>
                <a:gd name="T50" fmla="*/ 64 w 203"/>
                <a:gd name="T51" fmla="*/ 62 h 97"/>
                <a:gd name="T52" fmla="*/ 72 w 203"/>
                <a:gd name="T53" fmla="*/ 66 h 97"/>
                <a:gd name="T54" fmla="*/ 84 w 203"/>
                <a:gd name="T55" fmla="*/ 76 h 97"/>
                <a:gd name="T56" fmla="*/ 100 w 203"/>
                <a:gd name="T57" fmla="*/ 81 h 97"/>
                <a:gd name="T58" fmla="*/ 107 w 203"/>
                <a:gd name="T59" fmla="*/ 91 h 97"/>
                <a:gd name="T60" fmla="*/ 123 w 203"/>
                <a:gd name="T61" fmla="*/ 85 h 97"/>
                <a:gd name="T62" fmla="*/ 137 w 203"/>
                <a:gd name="T63" fmla="*/ 83 h 97"/>
                <a:gd name="T64" fmla="*/ 153 w 203"/>
                <a:gd name="T65" fmla="*/ 81 h 97"/>
                <a:gd name="T66" fmla="*/ 172 w 203"/>
                <a:gd name="T67" fmla="*/ 76 h 97"/>
                <a:gd name="T68" fmla="*/ 175 w 203"/>
                <a:gd name="T69" fmla="*/ 66 h 97"/>
                <a:gd name="T70" fmla="*/ 182 w 203"/>
                <a:gd name="T71" fmla="*/ 60 h 97"/>
                <a:gd name="T72" fmla="*/ 193 w 203"/>
                <a:gd name="T73" fmla="*/ 56 h 97"/>
                <a:gd name="T74" fmla="*/ 202 w 203"/>
                <a:gd name="T75" fmla="*/ 44 h 97"/>
                <a:gd name="T76" fmla="*/ 201 w 203"/>
                <a:gd name="T77" fmla="*/ 39 h 97"/>
                <a:gd name="T78" fmla="*/ 140 w 203"/>
                <a:gd name="T79" fmla="*/ 65 h 97"/>
                <a:gd name="T80" fmla="*/ 141 w 203"/>
                <a:gd name="T81" fmla="*/ 59 h 97"/>
                <a:gd name="T82" fmla="*/ 148 w 203"/>
                <a:gd name="T83" fmla="*/ 58 h 97"/>
                <a:gd name="T84" fmla="*/ 156 w 203"/>
                <a:gd name="T85" fmla="*/ 58 h 97"/>
                <a:gd name="T86" fmla="*/ 165 w 203"/>
                <a:gd name="T87" fmla="*/ 5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3" h="97">
                  <a:moveTo>
                    <a:pt x="201" y="39"/>
                  </a:moveTo>
                  <a:cubicBezTo>
                    <a:pt x="201" y="38"/>
                    <a:pt x="197" y="39"/>
                    <a:pt x="197" y="39"/>
                  </a:cubicBezTo>
                  <a:cubicBezTo>
                    <a:pt x="195" y="39"/>
                    <a:pt x="194" y="38"/>
                    <a:pt x="194" y="37"/>
                  </a:cubicBezTo>
                  <a:cubicBezTo>
                    <a:pt x="193" y="35"/>
                    <a:pt x="191" y="35"/>
                    <a:pt x="191" y="34"/>
                  </a:cubicBezTo>
                  <a:cubicBezTo>
                    <a:pt x="190" y="33"/>
                    <a:pt x="189" y="30"/>
                    <a:pt x="186" y="30"/>
                  </a:cubicBezTo>
                  <a:cubicBezTo>
                    <a:pt x="183" y="30"/>
                    <a:pt x="180" y="33"/>
                    <a:pt x="177" y="31"/>
                  </a:cubicBezTo>
                  <a:cubicBezTo>
                    <a:pt x="176" y="30"/>
                    <a:pt x="175" y="29"/>
                    <a:pt x="174" y="28"/>
                  </a:cubicBezTo>
                  <a:cubicBezTo>
                    <a:pt x="173" y="28"/>
                    <a:pt x="171" y="31"/>
                    <a:pt x="170" y="31"/>
                  </a:cubicBezTo>
                  <a:cubicBezTo>
                    <a:pt x="169" y="32"/>
                    <a:pt x="163" y="21"/>
                    <a:pt x="163" y="19"/>
                  </a:cubicBezTo>
                  <a:cubicBezTo>
                    <a:pt x="161" y="17"/>
                    <a:pt x="160" y="14"/>
                    <a:pt x="157" y="13"/>
                  </a:cubicBezTo>
                  <a:cubicBezTo>
                    <a:pt x="156" y="12"/>
                    <a:pt x="155" y="11"/>
                    <a:pt x="154" y="11"/>
                  </a:cubicBezTo>
                  <a:cubicBezTo>
                    <a:pt x="152" y="10"/>
                    <a:pt x="154" y="8"/>
                    <a:pt x="154" y="7"/>
                  </a:cubicBezTo>
                  <a:cubicBezTo>
                    <a:pt x="154" y="6"/>
                    <a:pt x="147" y="10"/>
                    <a:pt x="146" y="11"/>
                  </a:cubicBezTo>
                  <a:cubicBezTo>
                    <a:pt x="145" y="11"/>
                    <a:pt x="137" y="14"/>
                    <a:pt x="137" y="13"/>
                  </a:cubicBezTo>
                  <a:cubicBezTo>
                    <a:pt x="137" y="11"/>
                    <a:pt x="139" y="10"/>
                    <a:pt x="137" y="10"/>
                  </a:cubicBezTo>
                  <a:cubicBezTo>
                    <a:pt x="136" y="9"/>
                    <a:pt x="135" y="8"/>
                    <a:pt x="134" y="9"/>
                  </a:cubicBezTo>
                  <a:cubicBezTo>
                    <a:pt x="134" y="9"/>
                    <a:pt x="134" y="10"/>
                    <a:pt x="133" y="9"/>
                  </a:cubicBezTo>
                  <a:cubicBezTo>
                    <a:pt x="131" y="8"/>
                    <a:pt x="132" y="7"/>
                    <a:pt x="129" y="8"/>
                  </a:cubicBezTo>
                  <a:cubicBezTo>
                    <a:pt x="126" y="10"/>
                    <a:pt x="126" y="7"/>
                    <a:pt x="126" y="5"/>
                  </a:cubicBezTo>
                  <a:cubicBezTo>
                    <a:pt x="127" y="1"/>
                    <a:pt x="121" y="0"/>
                    <a:pt x="118" y="0"/>
                  </a:cubicBezTo>
                  <a:cubicBezTo>
                    <a:pt x="116" y="0"/>
                    <a:pt x="114" y="1"/>
                    <a:pt x="112" y="2"/>
                  </a:cubicBezTo>
                  <a:cubicBezTo>
                    <a:pt x="110" y="3"/>
                    <a:pt x="108" y="4"/>
                    <a:pt x="105" y="4"/>
                  </a:cubicBezTo>
                  <a:cubicBezTo>
                    <a:pt x="97" y="6"/>
                    <a:pt x="89" y="9"/>
                    <a:pt x="81" y="9"/>
                  </a:cubicBezTo>
                  <a:cubicBezTo>
                    <a:pt x="79" y="9"/>
                    <a:pt x="77" y="9"/>
                    <a:pt x="76" y="10"/>
                  </a:cubicBezTo>
                  <a:cubicBezTo>
                    <a:pt x="75" y="11"/>
                    <a:pt x="77" y="14"/>
                    <a:pt x="79" y="14"/>
                  </a:cubicBezTo>
                  <a:cubicBezTo>
                    <a:pt x="83" y="17"/>
                    <a:pt x="76" y="16"/>
                    <a:pt x="74" y="17"/>
                  </a:cubicBezTo>
                  <a:cubicBezTo>
                    <a:pt x="72" y="18"/>
                    <a:pt x="75" y="19"/>
                    <a:pt x="75" y="20"/>
                  </a:cubicBezTo>
                  <a:cubicBezTo>
                    <a:pt x="75" y="22"/>
                    <a:pt x="71" y="22"/>
                    <a:pt x="71" y="23"/>
                  </a:cubicBezTo>
                  <a:cubicBezTo>
                    <a:pt x="71" y="26"/>
                    <a:pt x="79" y="25"/>
                    <a:pt x="78" y="29"/>
                  </a:cubicBezTo>
                  <a:cubicBezTo>
                    <a:pt x="77" y="30"/>
                    <a:pt x="76" y="31"/>
                    <a:pt x="74" y="31"/>
                  </a:cubicBezTo>
                  <a:cubicBezTo>
                    <a:pt x="73" y="31"/>
                    <a:pt x="70" y="31"/>
                    <a:pt x="69" y="31"/>
                  </a:cubicBezTo>
                  <a:cubicBezTo>
                    <a:pt x="67" y="32"/>
                    <a:pt x="68" y="33"/>
                    <a:pt x="66" y="32"/>
                  </a:cubicBezTo>
                  <a:cubicBezTo>
                    <a:pt x="64" y="31"/>
                    <a:pt x="62" y="29"/>
                    <a:pt x="60" y="29"/>
                  </a:cubicBezTo>
                  <a:cubicBezTo>
                    <a:pt x="59" y="28"/>
                    <a:pt x="57" y="30"/>
                    <a:pt x="56" y="30"/>
                  </a:cubicBezTo>
                  <a:cubicBezTo>
                    <a:pt x="54" y="29"/>
                    <a:pt x="53" y="29"/>
                    <a:pt x="51" y="30"/>
                  </a:cubicBezTo>
                  <a:cubicBezTo>
                    <a:pt x="50" y="31"/>
                    <a:pt x="49" y="33"/>
                    <a:pt x="48" y="32"/>
                  </a:cubicBezTo>
                  <a:cubicBezTo>
                    <a:pt x="47" y="32"/>
                    <a:pt x="44" y="29"/>
                    <a:pt x="43" y="30"/>
                  </a:cubicBezTo>
                  <a:cubicBezTo>
                    <a:pt x="42" y="30"/>
                    <a:pt x="42" y="33"/>
                    <a:pt x="41" y="31"/>
                  </a:cubicBezTo>
                  <a:cubicBezTo>
                    <a:pt x="40" y="29"/>
                    <a:pt x="39" y="28"/>
                    <a:pt x="37" y="27"/>
                  </a:cubicBezTo>
                  <a:cubicBezTo>
                    <a:pt x="35" y="26"/>
                    <a:pt x="33" y="26"/>
                    <a:pt x="32" y="25"/>
                  </a:cubicBezTo>
                  <a:cubicBezTo>
                    <a:pt x="29" y="24"/>
                    <a:pt x="29" y="26"/>
                    <a:pt x="27" y="26"/>
                  </a:cubicBezTo>
                  <a:cubicBezTo>
                    <a:pt x="25" y="27"/>
                    <a:pt x="24" y="24"/>
                    <a:pt x="22" y="25"/>
                  </a:cubicBezTo>
                  <a:cubicBezTo>
                    <a:pt x="21" y="26"/>
                    <a:pt x="21" y="27"/>
                    <a:pt x="20" y="27"/>
                  </a:cubicBezTo>
                  <a:cubicBezTo>
                    <a:pt x="19" y="28"/>
                    <a:pt x="17" y="28"/>
                    <a:pt x="16" y="28"/>
                  </a:cubicBezTo>
                  <a:cubicBezTo>
                    <a:pt x="15" y="29"/>
                    <a:pt x="13" y="31"/>
                    <a:pt x="13" y="32"/>
                  </a:cubicBezTo>
                  <a:cubicBezTo>
                    <a:pt x="12" y="33"/>
                    <a:pt x="14" y="36"/>
                    <a:pt x="12" y="36"/>
                  </a:cubicBezTo>
                  <a:cubicBezTo>
                    <a:pt x="10" y="37"/>
                    <a:pt x="7" y="31"/>
                    <a:pt x="6" y="34"/>
                  </a:cubicBezTo>
                  <a:cubicBezTo>
                    <a:pt x="5" y="36"/>
                    <a:pt x="4" y="36"/>
                    <a:pt x="3" y="38"/>
                  </a:cubicBezTo>
                  <a:cubicBezTo>
                    <a:pt x="2" y="40"/>
                    <a:pt x="6" y="40"/>
                    <a:pt x="4" y="42"/>
                  </a:cubicBezTo>
                  <a:cubicBezTo>
                    <a:pt x="3" y="43"/>
                    <a:pt x="0" y="45"/>
                    <a:pt x="2" y="46"/>
                  </a:cubicBezTo>
                  <a:cubicBezTo>
                    <a:pt x="3" y="46"/>
                    <a:pt x="4" y="47"/>
                    <a:pt x="4" y="47"/>
                  </a:cubicBezTo>
                  <a:cubicBezTo>
                    <a:pt x="5" y="48"/>
                    <a:pt x="4" y="49"/>
                    <a:pt x="5" y="50"/>
                  </a:cubicBezTo>
                  <a:cubicBezTo>
                    <a:pt x="7" y="51"/>
                    <a:pt x="9" y="49"/>
                    <a:pt x="11" y="51"/>
                  </a:cubicBezTo>
                  <a:cubicBezTo>
                    <a:pt x="12" y="52"/>
                    <a:pt x="14" y="55"/>
                    <a:pt x="14" y="57"/>
                  </a:cubicBezTo>
                  <a:cubicBezTo>
                    <a:pt x="13" y="57"/>
                    <a:pt x="10" y="56"/>
                    <a:pt x="13" y="58"/>
                  </a:cubicBezTo>
                  <a:cubicBezTo>
                    <a:pt x="14" y="59"/>
                    <a:pt x="14" y="60"/>
                    <a:pt x="16" y="58"/>
                  </a:cubicBezTo>
                  <a:cubicBezTo>
                    <a:pt x="16" y="57"/>
                    <a:pt x="16" y="57"/>
                    <a:pt x="17" y="57"/>
                  </a:cubicBezTo>
                  <a:cubicBezTo>
                    <a:pt x="22" y="57"/>
                    <a:pt x="24" y="54"/>
                    <a:pt x="29" y="56"/>
                  </a:cubicBezTo>
                  <a:cubicBezTo>
                    <a:pt x="31" y="57"/>
                    <a:pt x="33" y="54"/>
                    <a:pt x="34" y="56"/>
                  </a:cubicBezTo>
                  <a:cubicBezTo>
                    <a:pt x="35" y="57"/>
                    <a:pt x="37" y="61"/>
                    <a:pt x="36" y="63"/>
                  </a:cubicBezTo>
                  <a:cubicBezTo>
                    <a:pt x="35" y="63"/>
                    <a:pt x="33" y="64"/>
                    <a:pt x="35" y="64"/>
                  </a:cubicBezTo>
                  <a:cubicBezTo>
                    <a:pt x="35" y="65"/>
                    <a:pt x="35" y="65"/>
                    <a:pt x="35" y="65"/>
                  </a:cubicBezTo>
                  <a:cubicBezTo>
                    <a:pt x="34" y="66"/>
                    <a:pt x="33" y="66"/>
                    <a:pt x="33" y="66"/>
                  </a:cubicBezTo>
                  <a:cubicBezTo>
                    <a:pt x="30" y="66"/>
                    <a:pt x="22" y="64"/>
                    <a:pt x="24" y="69"/>
                  </a:cubicBezTo>
                  <a:cubicBezTo>
                    <a:pt x="25" y="71"/>
                    <a:pt x="24" y="71"/>
                    <a:pt x="22" y="70"/>
                  </a:cubicBezTo>
                  <a:cubicBezTo>
                    <a:pt x="20" y="69"/>
                    <a:pt x="21" y="71"/>
                    <a:pt x="22" y="72"/>
                  </a:cubicBezTo>
                  <a:cubicBezTo>
                    <a:pt x="24" y="72"/>
                    <a:pt x="24" y="75"/>
                    <a:pt x="25" y="76"/>
                  </a:cubicBezTo>
                  <a:cubicBezTo>
                    <a:pt x="27" y="77"/>
                    <a:pt x="24" y="79"/>
                    <a:pt x="27" y="79"/>
                  </a:cubicBezTo>
                  <a:cubicBezTo>
                    <a:pt x="28" y="79"/>
                    <a:pt x="30" y="81"/>
                    <a:pt x="31" y="82"/>
                  </a:cubicBezTo>
                  <a:cubicBezTo>
                    <a:pt x="34" y="82"/>
                    <a:pt x="31" y="85"/>
                    <a:pt x="31" y="87"/>
                  </a:cubicBezTo>
                  <a:cubicBezTo>
                    <a:pt x="34" y="85"/>
                    <a:pt x="38" y="82"/>
                    <a:pt x="42" y="85"/>
                  </a:cubicBezTo>
                  <a:cubicBezTo>
                    <a:pt x="44" y="87"/>
                    <a:pt x="45" y="90"/>
                    <a:pt x="48" y="90"/>
                  </a:cubicBezTo>
                  <a:cubicBezTo>
                    <a:pt x="50" y="90"/>
                    <a:pt x="49" y="88"/>
                    <a:pt x="49" y="87"/>
                  </a:cubicBezTo>
                  <a:cubicBezTo>
                    <a:pt x="49" y="84"/>
                    <a:pt x="49" y="81"/>
                    <a:pt x="49" y="78"/>
                  </a:cubicBezTo>
                  <a:cubicBezTo>
                    <a:pt x="49" y="76"/>
                    <a:pt x="48" y="68"/>
                    <a:pt x="50" y="68"/>
                  </a:cubicBezTo>
                  <a:cubicBezTo>
                    <a:pt x="52" y="67"/>
                    <a:pt x="55" y="66"/>
                    <a:pt x="57" y="65"/>
                  </a:cubicBezTo>
                  <a:cubicBezTo>
                    <a:pt x="59" y="65"/>
                    <a:pt x="61" y="64"/>
                    <a:pt x="62" y="64"/>
                  </a:cubicBezTo>
                  <a:cubicBezTo>
                    <a:pt x="63" y="63"/>
                    <a:pt x="62" y="61"/>
                    <a:pt x="64" y="62"/>
                  </a:cubicBezTo>
                  <a:cubicBezTo>
                    <a:pt x="65" y="62"/>
                    <a:pt x="68" y="64"/>
                    <a:pt x="68" y="62"/>
                  </a:cubicBezTo>
                  <a:cubicBezTo>
                    <a:pt x="68" y="61"/>
                    <a:pt x="70" y="60"/>
                    <a:pt x="71" y="62"/>
                  </a:cubicBezTo>
                  <a:cubicBezTo>
                    <a:pt x="72" y="63"/>
                    <a:pt x="71" y="64"/>
                    <a:pt x="72" y="66"/>
                  </a:cubicBezTo>
                  <a:cubicBezTo>
                    <a:pt x="72" y="67"/>
                    <a:pt x="73" y="69"/>
                    <a:pt x="72" y="70"/>
                  </a:cubicBezTo>
                  <a:cubicBezTo>
                    <a:pt x="73" y="71"/>
                    <a:pt x="74" y="71"/>
                    <a:pt x="75" y="72"/>
                  </a:cubicBezTo>
                  <a:cubicBezTo>
                    <a:pt x="78" y="75"/>
                    <a:pt x="80" y="77"/>
                    <a:pt x="84" y="76"/>
                  </a:cubicBezTo>
                  <a:cubicBezTo>
                    <a:pt x="86" y="76"/>
                    <a:pt x="88" y="77"/>
                    <a:pt x="90" y="77"/>
                  </a:cubicBezTo>
                  <a:cubicBezTo>
                    <a:pt x="92" y="77"/>
                    <a:pt x="93" y="75"/>
                    <a:pt x="95" y="75"/>
                  </a:cubicBezTo>
                  <a:cubicBezTo>
                    <a:pt x="97" y="76"/>
                    <a:pt x="99" y="79"/>
                    <a:pt x="100" y="81"/>
                  </a:cubicBezTo>
                  <a:cubicBezTo>
                    <a:pt x="101" y="82"/>
                    <a:pt x="100" y="83"/>
                    <a:pt x="100" y="85"/>
                  </a:cubicBezTo>
                  <a:cubicBezTo>
                    <a:pt x="100" y="87"/>
                    <a:pt x="103" y="88"/>
                    <a:pt x="103" y="90"/>
                  </a:cubicBezTo>
                  <a:cubicBezTo>
                    <a:pt x="103" y="91"/>
                    <a:pt x="106" y="91"/>
                    <a:pt x="107" y="91"/>
                  </a:cubicBezTo>
                  <a:cubicBezTo>
                    <a:pt x="109" y="91"/>
                    <a:pt x="109" y="91"/>
                    <a:pt x="110" y="93"/>
                  </a:cubicBezTo>
                  <a:cubicBezTo>
                    <a:pt x="112" y="97"/>
                    <a:pt x="114" y="92"/>
                    <a:pt x="116" y="90"/>
                  </a:cubicBezTo>
                  <a:cubicBezTo>
                    <a:pt x="117" y="87"/>
                    <a:pt x="121" y="87"/>
                    <a:pt x="123" y="85"/>
                  </a:cubicBezTo>
                  <a:cubicBezTo>
                    <a:pt x="125" y="85"/>
                    <a:pt x="125" y="85"/>
                    <a:pt x="126" y="84"/>
                  </a:cubicBezTo>
                  <a:cubicBezTo>
                    <a:pt x="127" y="81"/>
                    <a:pt x="128" y="82"/>
                    <a:pt x="130" y="82"/>
                  </a:cubicBezTo>
                  <a:cubicBezTo>
                    <a:pt x="132" y="82"/>
                    <a:pt x="136" y="85"/>
                    <a:pt x="137" y="83"/>
                  </a:cubicBezTo>
                  <a:cubicBezTo>
                    <a:pt x="137" y="81"/>
                    <a:pt x="137" y="80"/>
                    <a:pt x="139" y="79"/>
                  </a:cubicBezTo>
                  <a:cubicBezTo>
                    <a:pt x="141" y="78"/>
                    <a:pt x="143" y="80"/>
                    <a:pt x="145" y="80"/>
                  </a:cubicBezTo>
                  <a:cubicBezTo>
                    <a:pt x="147" y="81"/>
                    <a:pt x="151" y="81"/>
                    <a:pt x="153" y="81"/>
                  </a:cubicBezTo>
                  <a:cubicBezTo>
                    <a:pt x="159" y="81"/>
                    <a:pt x="164" y="83"/>
                    <a:pt x="170" y="84"/>
                  </a:cubicBezTo>
                  <a:cubicBezTo>
                    <a:pt x="169" y="82"/>
                    <a:pt x="171" y="81"/>
                    <a:pt x="173" y="79"/>
                  </a:cubicBezTo>
                  <a:cubicBezTo>
                    <a:pt x="174" y="78"/>
                    <a:pt x="173" y="78"/>
                    <a:pt x="172" y="76"/>
                  </a:cubicBezTo>
                  <a:cubicBezTo>
                    <a:pt x="171" y="75"/>
                    <a:pt x="171" y="73"/>
                    <a:pt x="171" y="71"/>
                  </a:cubicBezTo>
                  <a:cubicBezTo>
                    <a:pt x="170" y="71"/>
                    <a:pt x="170" y="67"/>
                    <a:pt x="169" y="68"/>
                  </a:cubicBezTo>
                  <a:cubicBezTo>
                    <a:pt x="170" y="67"/>
                    <a:pt x="173" y="67"/>
                    <a:pt x="175" y="66"/>
                  </a:cubicBezTo>
                  <a:cubicBezTo>
                    <a:pt x="178" y="66"/>
                    <a:pt x="180" y="68"/>
                    <a:pt x="182" y="66"/>
                  </a:cubicBezTo>
                  <a:cubicBezTo>
                    <a:pt x="183" y="66"/>
                    <a:pt x="181" y="65"/>
                    <a:pt x="181" y="64"/>
                  </a:cubicBezTo>
                  <a:cubicBezTo>
                    <a:pt x="180" y="63"/>
                    <a:pt x="181" y="61"/>
                    <a:pt x="182" y="60"/>
                  </a:cubicBezTo>
                  <a:cubicBezTo>
                    <a:pt x="183" y="59"/>
                    <a:pt x="184" y="53"/>
                    <a:pt x="185" y="54"/>
                  </a:cubicBezTo>
                  <a:cubicBezTo>
                    <a:pt x="187" y="55"/>
                    <a:pt x="188" y="56"/>
                    <a:pt x="190" y="56"/>
                  </a:cubicBezTo>
                  <a:cubicBezTo>
                    <a:pt x="191" y="55"/>
                    <a:pt x="192" y="57"/>
                    <a:pt x="193" y="56"/>
                  </a:cubicBezTo>
                  <a:cubicBezTo>
                    <a:pt x="194" y="56"/>
                    <a:pt x="196" y="55"/>
                    <a:pt x="197" y="54"/>
                  </a:cubicBezTo>
                  <a:cubicBezTo>
                    <a:pt x="198" y="53"/>
                    <a:pt x="196" y="51"/>
                    <a:pt x="196" y="49"/>
                  </a:cubicBezTo>
                  <a:cubicBezTo>
                    <a:pt x="197" y="46"/>
                    <a:pt x="200" y="47"/>
                    <a:pt x="202" y="44"/>
                  </a:cubicBezTo>
                  <a:cubicBezTo>
                    <a:pt x="202" y="43"/>
                    <a:pt x="202" y="43"/>
                    <a:pt x="203" y="42"/>
                  </a:cubicBezTo>
                  <a:cubicBezTo>
                    <a:pt x="203" y="41"/>
                    <a:pt x="202" y="40"/>
                    <a:pt x="201" y="39"/>
                  </a:cubicBezTo>
                  <a:cubicBezTo>
                    <a:pt x="201" y="38"/>
                    <a:pt x="202" y="39"/>
                    <a:pt x="201" y="39"/>
                  </a:cubicBezTo>
                  <a:close/>
                  <a:moveTo>
                    <a:pt x="148" y="58"/>
                  </a:moveTo>
                  <a:cubicBezTo>
                    <a:pt x="146" y="58"/>
                    <a:pt x="143" y="61"/>
                    <a:pt x="142" y="62"/>
                  </a:cubicBezTo>
                  <a:cubicBezTo>
                    <a:pt x="141" y="62"/>
                    <a:pt x="140" y="64"/>
                    <a:pt x="140" y="65"/>
                  </a:cubicBezTo>
                  <a:cubicBezTo>
                    <a:pt x="140" y="66"/>
                    <a:pt x="141" y="67"/>
                    <a:pt x="141" y="67"/>
                  </a:cubicBezTo>
                  <a:cubicBezTo>
                    <a:pt x="140" y="68"/>
                    <a:pt x="138" y="64"/>
                    <a:pt x="138" y="63"/>
                  </a:cubicBezTo>
                  <a:cubicBezTo>
                    <a:pt x="138" y="61"/>
                    <a:pt x="139" y="60"/>
                    <a:pt x="141" y="59"/>
                  </a:cubicBezTo>
                  <a:cubicBezTo>
                    <a:pt x="143" y="58"/>
                    <a:pt x="145" y="57"/>
                    <a:pt x="147" y="57"/>
                  </a:cubicBezTo>
                  <a:cubicBezTo>
                    <a:pt x="147" y="57"/>
                    <a:pt x="152" y="58"/>
                    <a:pt x="152" y="58"/>
                  </a:cubicBezTo>
                  <a:cubicBezTo>
                    <a:pt x="151" y="59"/>
                    <a:pt x="148" y="58"/>
                    <a:pt x="148" y="58"/>
                  </a:cubicBezTo>
                  <a:cubicBezTo>
                    <a:pt x="146" y="58"/>
                    <a:pt x="149" y="58"/>
                    <a:pt x="148" y="58"/>
                  </a:cubicBezTo>
                  <a:close/>
                  <a:moveTo>
                    <a:pt x="165" y="59"/>
                  </a:moveTo>
                  <a:cubicBezTo>
                    <a:pt x="164" y="61"/>
                    <a:pt x="157" y="60"/>
                    <a:pt x="156" y="58"/>
                  </a:cubicBezTo>
                  <a:cubicBezTo>
                    <a:pt x="156" y="58"/>
                    <a:pt x="160" y="58"/>
                    <a:pt x="160" y="58"/>
                  </a:cubicBezTo>
                  <a:cubicBezTo>
                    <a:pt x="162" y="58"/>
                    <a:pt x="163" y="58"/>
                    <a:pt x="165" y="57"/>
                  </a:cubicBezTo>
                  <a:cubicBezTo>
                    <a:pt x="165" y="57"/>
                    <a:pt x="165" y="59"/>
                    <a:pt x="165" y="59"/>
                  </a:cubicBezTo>
                  <a:cubicBezTo>
                    <a:pt x="164" y="60"/>
                    <a:pt x="165" y="58"/>
                    <a:pt x="165" y="59"/>
                  </a:cubicBezTo>
                  <a:close/>
                </a:path>
              </a:pathLst>
            </a:custGeom>
            <a:solidFill>
              <a:schemeClr val="bg2"/>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583" name="Freeform 701">
              <a:extLst>
                <a:ext uri="{FF2B5EF4-FFF2-40B4-BE49-F238E27FC236}">
                  <a16:creationId xmlns:a16="http://schemas.microsoft.com/office/drawing/2014/main" id="{1D000CFD-3678-A902-7852-A4BD3EA20CA3}"/>
                </a:ext>
              </a:extLst>
            </p:cNvPr>
            <p:cNvSpPr>
              <a:spLocks/>
            </p:cNvSpPr>
            <p:nvPr/>
          </p:nvSpPr>
          <p:spPr bwMode="auto">
            <a:xfrm>
              <a:off x="8929930" y="3491833"/>
              <a:ext cx="551305" cy="621728"/>
            </a:xfrm>
            <a:custGeom>
              <a:avLst/>
              <a:gdLst>
                <a:gd name="T0" fmla="*/ 121 w 140"/>
                <a:gd name="T1" fmla="*/ 66 h 149"/>
                <a:gd name="T2" fmla="*/ 129 w 140"/>
                <a:gd name="T3" fmla="*/ 54 h 149"/>
                <a:gd name="T4" fmla="*/ 137 w 140"/>
                <a:gd name="T5" fmla="*/ 46 h 149"/>
                <a:gd name="T6" fmla="*/ 135 w 140"/>
                <a:gd name="T7" fmla="*/ 41 h 149"/>
                <a:gd name="T8" fmla="*/ 127 w 140"/>
                <a:gd name="T9" fmla="*/ 37 h 149"/>
                <a:gd name="T10" fmla="*/ 119 w 140"/>
                <a:gd name="T11" fmla="*/ 43 h 149"/>
                <a:gd name="T12" fmla="*/ 106 w 140"/>
                <a:gd name="T13" fmla="*/ 51 h 149"/>
                <a:gd name="T14" fmla="*/ 100 w 140"/>
                <a:gd name="T15" fmla="*/ 45 h 149"/>
                <a:gd name="T16" fmla="*/ 92 w 140"/>
                <a:gd name="T17" fmla="*/ 52 h 149"/>
                <a:gd name="T18" fmla="*/ 77 w 140"/>
                <a:gd name="T19" fmla="*/ 47 h 149"/>
                <a:gd name="T20" fmla="*/ 62 w 140"/>
                <a:gd name="T21" fmla="*/ 41 h 149"/>
                <a:gd name="T22" fmla="*/ 63 w 140"/>
                <a:gd name="T23" fmla="*/ 32 h 149"/>
                <a:gd name="T24" fmla="*/ 52 w 140"/>
                <a:gd name="T25" fmla="*/ 22 h 149"/>
                <a:gd name="T26" fmla="*/ 55 w 140"/>
                <a:gd name="T27" fmla="*/ 12 h 149"/>
                <a:gd name="T28" fmla="*/ 50 w 140"/>
                <a:gd name="T29" fmla="*/ 2 h 149"/>
                <a:gd name="T30" fmla="*/ 40 w 140"/>
                <a:gd name="T31" fmla="*/ 8 h 149"/>
                <a:gd name="T32" fmla="*/ 30 w 140"/>
                <a:gd name="T33" fmla="*/ 12 h 149"/>
                <a:gd name="T34" fmla="*/ 33 w 140"/>
                <a:gd name="T35" fmla="*/ 22 h 149"/>
                <a:gd name="T36" fmla="*/ 29 w 140"/>
                <a:gd name="T37" fmla="*/ 33 h 149"/>
                <a:gd name="T38" fmla="*/ 19 w 140"/>
                <a:gd name="T39" fmla="*/ 44 h 149"/>
                <a:gd name="T40" fmla="*/ 7 w 140"/>
                <a:gd name="T41" fmla="*/ 50 h 149"/>
                <a:gd name="T42" fmla="*/ 14 w 140"/>
                <a:gd name="T43" fmla="*/ 64 h 149"/>
                <a:gd name="T44" fmla="*/ 5 w 140"/>
                <a:gd name="T45" fmla="*/ 64 h 149"/>
                <a:gd name="T46" fmla="*/ 11 w 140"/>
                <a:gd name="T47" fmla="*/ 72 h 149"/>
                <a:gd name="T48" fmla="*/ 11 w 140"/>
                <a:gd name="T49" fmla="*/ 82 h 149"/>
                <a:gd name="T50" fmla="*/ 19 w 140"/>
                <a:gd name="T51" fmla="*/ 78 h 149"/>
                <a:gd name="T52" fmla="*/ 23 w 140"/>
                <a:gd name="T53" fmla="*/ 75 h 149"/>
                <a:gd name="T54" fmla="*/ 22 w 140"/>
                <a:gd name="T55" fmla="*/ 78 h 149"/>
                <a:gd name="T56" fmla="*/ 24 w 140"/>
                <a:gd name="T57" fmla="*/ 82 h 149"/>
                <a:gd name="T58" fmla="*/ 24 w 140"/>
                <a:gd name="T59" fmla="*/ 95 h 149"/>
                <a:gd name="T60" fmla="*/ 26 w 140"/>
                <a:gd name="T61" fmla="*/ 107 h 149"/>
                <a:gd name="T62" fmla="*/ 39 w 140"/>
                <a:gd name="T63" fmla="*/ 134 h 149"/>
                <a:gd name="T64" fmla="*/ 50 w 140"/>
                <a:gd name="T65" fmla="*/ 143 h 149"/>
                <a:gd name="T66" fmla="*/ 57 w 140"/>
                <a:gd name="T67" fmla="*/ 132 h 149"/>
                <a:gd name="T68" fmla="*/ 65 w 140"/>
                <a:gd name="T69" fmla="*/ 107 h 149"/>
                <a:gd name="T70" fmla="*/ 81 w 140"/>
                <a:gd name="T71" fmla="*/ 93 h 149"/>
                <a:gd name="T72" fmla="*/ 91 w 140"/>
                <a:gd name="T73" fmla="*/ 84 h 149"/>
                <a:gd name="T74" fmla="*/ 98 w 140"/>
                <a:gd name="T75" fmla="*/ 74 h 149"/>
                <a:gd name="T76" fmla="*/ 101 w 140"/>
                <a:gd name="T77" fmla="*/ 78 h 149"/>
                <a:gd name="T78" fmla="*/ 100 w 140"/>
                <a:gd name="T79" fmla="*/ 58 h 149"/>
                <a:gd name="T80" fmla="*/ 104 w 140"/>
                <a:gd name="T81" fmla="*/ 57 h 149"/>
                <a:gd name="T82" fmla="*/ 114 w 140"/>
                <a:gd name="T83" fmla="*/ 60 h 149"/>
                <a:gd name="T84" fmla="*/ 115 w 140"/>
                <a:gd name="T85" fmla="*/ 68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0" h="149">
                  <a:moveTo>
                    <a:pt x="117" y="76"/>
                  </a:moveTo>
                  <a:cubicBezTo>
                    <a:pt x="121" y="77"/>
                    <a:pt x="119" y="73"/>
                    <a:pt x="120" y="71"/>
                  </a:cubicBezTo>
                  <a:cubicBezTo>
                    <a:pt x="120" y="69"/>
                    <a:pt x="121" y="67"/>
                    <a:pt x="121" y="66"/>
                  </a:cubicBezTo>
                  <a:cubicBezTo>
                    <a:pt x="122" y="65"/>
                    <a:pt x="124" y="67"/>
                    <a:pt x="125" y="65"/>
                  </a:cubicBezTo>
                  <a:cubicBezTo>
                    <a:pt x="126" y="63"/>
                    <a:pt x="126" y="61"/>
                    <a:pt x="126" y="59"/>
                  </a:cubicBezTo>
                  <a:cubicBezTo>
                    <a:pt x="127" y="57"/>
                    <a:pt x="129" y="56"/>
                    <a:pt x="129" y="54"/>
                  </a:cubicBezTo>
                  <a:cubicBezTo>
                    <a:pt x="129" y="52"/>
                    <a:pt x="132" y="50"/>
                    <a:pt x="133" y="49"/>
                  </a:cubicBezTo>
                  <a:cubicBezTo>
                    <a:pt x="136" y="46"/>
                    <a:pt x="135" y="49"/>
                    <a:pt x="137" y="50"/>
                  </a:cubicBezTo>
                  <a:cubicBezTo>
                    <a:pt x="137" y="50"/>
                    <a:pt x="137" y="46"/>
                    <a:pt x="137" y="46"/>
                  </a:cubicBezTo>
                  <a:cubicBezTo>
                    <a:pt x="137" y="45"/>
                    <a:pt x="140" y="45"/>
                    <a:pt x="138" y="43"/>
                  </a:cubicBezTo>
                  <a:cubicBezTo>
                    <a:pt x="137" y="43"/>
                    <a:pt x="135" y="43"/>
                    <a:pt x="134" y="43"/>
                  </a:cubicBezTo>
                  <a:cubicBezTo>
                    <a:pt x="134" y="42"/>
                    <a:pt x="135" y="41"/>
                    <a:pt x="135" y="41"/>
                  </a:cubicBezTo>
                  <a:cubicBezTo>
                    <a:pt x="136" y="40"/>
                    <a:pt x="135" y="39"/>
                    <a:pt x="134" y="38"/>
                  </a:cubicBezTo>
                  <a:cubicBezTo>
                    <a:pt x="133" y="37"/>
                    <a:pt x="133" y="37"/>
                    <a:pt x="132" y="38"/>
                  </a:cubicBezTo>
                  <a:cubicBezTo>
                    <a:pt x="130" y="39"/>
                    <a:pt x="129" y="38"/>
                    <a:pt x="127" y="37"/>
                  </a:cubicBezTo>
                  <a:cubicBezTo>
                    <a:pt x="126" y="37"/>
                    <a:pt x="124" y="39"/>
                    <a:pt x="124" y="40"/>
                  </a:cubicBezTo>
                  <a:cubicBezTo>
                    <a:pt x="123" y="41"/>
                    <a:pt x="122" y="40"/>
                    <a:pt x="121" y="41"/>
                  </a:cubicBezTo>
                  <a:cubicBezTo>
                    <a:pt x="120" y="41"/>
                    <a:pt x="119" y="42"/>
                    <a:pt x="119" y="43"/>
                  </a:cubicBezTo>
                  <a:cubicBezTo>
                    <a:pt x="117" y="45"/>
                    <a:pt x="116" y="46"/>
                    <a:pt x="114" y="45"/>
                  </a:cubicBezTo>
                  <a:cubicBezTo>
                    <a:pt x="113" y="46"/>
                    <a:pt x="114" y="48"/>
                    <a:pt x="115" y="49"/>
                  </a:cubicBezTo>
                  <a:cubicBezTo>
                    <a:pt x="117" y="53"/>
                    <a:pt x="108" y="50"/>
                    <a:pt x="106" y="51"/>
                  </a:cubicBezTo>
                  <a:cubicBezTo>
                    <a:pt x="105" y="52"/>
                    <a:pt x="102" y="51"/>
                    <a:pt x="101" y="50"/>
                  </a:cubicBezTo>
                  <a:cubicBezTo>
                    <a:pt x="100" y="49"/>
                    <a:pt x="101" y="47"/>
                    <a:pt x="101" y="47"/>
                  </a:cubicBezTo>
                  <a:cubicBezTo>
                    <a:pt x="101" y="47"/>
                    <a:pt x="101" y="44"/>
                    <a:pt x="100" y="45"/>
                  </a:cubicBezTo>
                  <a:cubicBezTo>
                    <a:pt x="98" y="45"/>
                    <a:pt x="96" y="45"/>
                    <a:pt x="96" y="48"/>
                  </a:cubicBezTo>
                  <a:cubicBezTo>
                    <a:pt x="97" y="49"/>
                    <a:pt x="98" y="52"/>
                    <a:pt x="97" y="52"/>
                  </a:cubicBezTo>
                  <a:cubicBezTo>
                    <a:pt x="95" y="52"/>
                    <a:pt x="94" y="54"/>
                    <a:pt x="92" y="52"/>
                  </a:cubicBezTo>
                  <a:cubicBezTo>
                    <a:pt x="91" y="50"/>
                    <a:pt x="90" y="53"/>
                    <a:pt x="89" y="52"/>
                  </a:cubicBezTo>
                  <a:cubicBezTo>
                    <a:pt x="86" y="51"/>
                    <a:pt x="85" y="51"/>
                    <a:pt x="82" y="50"/>
                  </a:cubicBezTo>
                  <a:cubicBezTo>
                    <a:pt x="80" y="49"/>
                    <a:pt x="79" y="47"/>
                    <a:pt x="77" y="47"/>
                  </a:cubicBezTo>
                  <a:cubicBezTo>
                    <a:pt x="74" y="48"/>
                    <a:pt x="74" y="47"/>
                    <a:pt x="72" y="46"/>
                  </a:cubicBezTo>
                  <a:cubicBezTo>
                    <a:pt x="70" y="45"/>
                    <a:pt x="68" y="46"/>
                    <a:pt x="67" y="45"/>
                  </a:cubicBezTo>
                  <a:cubicBezTo>
                    <a:pt x="65" y="43"/>
                    <a:pt x="63" y="42"/>
                    <a:pt x="62" y="41"/>
                  </a:cubicBezTo>
                  <a:cubicBezTo>
                    <a:pt x="60" y="40"/>
                    <a:pt x="59" y="40"/>
                    <a:pt x="60" y="38"/>
                  </a:cubicBezTo>
                  <a:cubicBezTo>
                    <a:pt x="61" y="37"/>
                    <a:pt x="60" y="35"/>
                    <a:pt x="62" y="34"/>
                  </a:cubicBezTo>
                  <a:cubicBezTo>
                    <a:pt x="64" y="33"/>
                    <a:pt x="65" y="34"/>
                    <a:pt x="63" y="32"/>
                  </a:cubicBezTo>
                  <a:cubicBezTo>
                    <a:pt x="61" y="31"/>
                    <a:pt x="59" y="29"/>
                    <a:pt x="57" y="28"/>
                  </a:cubicBezTo>
                  <a:cubicBezTo>
                    <a:pt x="56" y="28"/>
                    <a:pt x="55" y="26"/>
                    <a:pt x="53" y="26"/>
                  </a:cubicBezTo>
                  <a:cubicBezTo>
                    <a:pt x="53" y="26"/>
                    <a:pt x="53" y="23"/>
                    <a:pt x="52" y="22"/>
                  </a:cubicBezTo>
                  <a:cubicBezTo>
                    <a:pt x="47" y="17"/>
                    <a:pt x="57" y="23"/>
                    <a:pt x="57" y="19"/>
                  </a:cubicBezTo>
                  <a:cubicBezTo>
                    <a:pt x="57" y="17"/>
                    <a:pt x="56" y="17"/>
                    <a:pt x="54" y="15"/>
                  </a:cubicBezTo>
                  <a:cubicBezTo>
                    <a:pt x="53" y="14"/>
                    <a:pt x="53" y="13"/>
                    <a:pt x="55" y="12"/>
                  </a:cubicBezTo>
                  <a:cubicBezTo>
                    <a:pt x="57" y="12"/>
                    <a:pt x="56" y="9"/>
                    <a:pt x="58" y="8"/>
                  </a:cubicBezTo>
                  <a:cubicBezTo>
                    <a:pt x="59" y="7"/>
                    <a:pt x="61" y="6"/>
                    <a:pt x="60" y="4"/>
                  </a:cubicBezTo>
                  <a:cubicBezTo>
                    <a:pt x="58" y="1"/>
                    <a:pt x="53" y="0"/>
                    <a:pt x="50" y="2"/>
                  </a:cubicBezTo>
                  <a:cubicBezTo>
                    <a:pt x="49" y="3"/>
                    <a:pt x="49" y="3"/>
                    <a:pt x="47" y="4"/>
                  </a:cubicBezTo>
                  <a:cubicBezTo>
                    <a:pt x="46" y="4"/>
                    <a:pt x="46" y="6"/>
                    <a:pt x="45" y="7"/>
                  </a:cubicBezTo>
                  <a:cubicBezTo>
                    <a:pt x="43" y="8"/>
                    <a:pt x="41" y="7"/>
                    <a:pt x="40" y="8"/>
                  </a:cubicBezTo>
                  <a:cubicBezTo>
                    <a:pt x="39" y="9"/>
                    <a:pt x="37" y="9"/>
                    <a:pt x="35" y="8"/>
                  </a:cubicBezTo>
                  <a:cubicBezTo>
                    <a:pt x="33" y="8"/>
                    <a:pt x="32" y="7"/>
                    <a:pt x="30" y="8"/>
                  </a:cubicBezTo>
                  <a:cubicBezTo>
                    <a:pt x="28" y="8"/>
                    <a:pt x="29" y="11"/>
                    <a:pt x="30" y="12"/>
                  </a:cubicBezTo>
                  <a:cubicBezTo>
                    <a:pt x="30" y="14"/>
                    <a:pt x="30" y="16"/>
                    <a:pt x="30" y="17"/>
                  </a:cubicBezTo>
                  <a:cubicBezTo>
                    <a:pt x="31" y="19"/>
                    <a:pt x="33" y="19"/>
                    <a:pt x="35" y="20"/>
                  </a:cubicBezTo>
                  <a:cubicBezTo>
                    <a:pt x="36" y="22"/>
                    <a:pt x="34" y="22"/>
                    <a:pt x="33" y="22"/>
                  </a:cubicBezTo>
                  <a:cubicBezTo>
                    <a:pt x="32" y="24"/>
                    <a:pt x="33" y="26"/>
                    <a:pt x="33" y="28"/>
                  </a:cubicBezTo>
                  <a:cubicBezTo>
                    <a:pt x="33" y="29"/>
                    <a:pt x="31" y="29"/>
                    <a:pt x="31" y="29"/>
                  </a:cubicBezTo>
                  <a:cubicBezTo>
                    <a:pt x="29" y="30"/>
                    <a:pt x="31" y="33"/>
                    <a:pt x="29" y="33"/>
                  </a:cubicBezTo>
                  <a:cubicBezTo>
                    <a:pt x="27" y="34"/>
                    <a:pt x="26" y="35"/>
                    <a:pt x="26" y="36"/>
                  </a:cubicBezTo>
                  <a:cubicBezTo>
                    <a:pt x="25" y="38"/>
                    <a:pt x="24" y="38"/>
                    <a:pt x="22" y="39"/>
                  </a:cubicBezTo>
                  <a:cubicBezTo>
                    <a:pt x="20" y="40"/>
                    <a:pt x="20" y="43"/>
                    <a:pt x="19" y="44"/>
                  </a:cubicBezTo>
                  <a:cubicBezTo>
                    <a:pt x="18" y="46"/>
                    <a:pt x="16" y="45"/>
                    <a:pt x="15" y="47"/>
                  </a:cubicBezTo>
                  <a:cubicBezTo>
                    <a:pt x="13" y="48"/>
                    <a:pt x="12" y="44"/>
                    <a:pt x="11" y="46"/>
                  </a:cubicBezTo>
                  <a:cubicBezTo>
                    <a:pt x="10" y="47"/>
                    <a:pt x="6" y="49"/>
                    <a:pt x="7" y="50"/>
                  </a:cubicBezTo>
                  <a:cubicBezTo>
                    <a:pt x="7" y="52"/>
                    <a:pt x="10" y="52"/>
                    <a:pt x="10" y="54"/>
                  </a:cubicBezTo>
                  <a:cubicBezTo>
                    <a:pt x="9" y="57"/>
                    <a:pt x="11" y="57"/>
                    <a:pt x="13" y="58"/>
                  </a:cubicBezTo>
                  <a:cubicBezTo>
                    <a:pt x="13" y="60"/>
                    <a:pt x="14" y="62"/>
                    <a:pt x="14" y="64"/>
                  </a:cubicBezTo>
                  <a:cubicBezTo>
                    <a:pt x="14" y="64"/>
                    <a:pt x="11" y="64"/>
                    <a:pt x="10" y="64"/>
                  </a:cubicBezTo>
                  <a:cubicBezTo>
                    <a:pt x="9" y="64"/>
                    <a:pt x="8" y="65"/>
                    <a:pt x="7" y="65"/>
                  </a:cubicBezTo>
                  <a:cubicBezTo>
                    <a:pt x="7" y="65"/>
                    <a:pt x="6" y="64"/>
                    <a:pt x="5" y="64"/>
                  </a:cubicBezTo>
                  <a:cubicBezTo>
                    <a:pt x="4" y="64"/>
                    <a:pt x="0" y="66"/>
                    <a:pt x="0" y="67"/>
                  </a:cubicBezTo>
                  <a:cubicBezTo>
                    <a:pt x="2" y="69"/>
                    <a:pt x="3" y="70"/>
                    <a:pt x="5" y="72"/>
                  </a:cubicBezTo>
                  <a:cubicBezTo>
                    <a:pt x="5" y="72"/>
                    <a:pt x="11" y="72"/>
                    <a:pt x="11" y="72"/>
                  </a:cubicBezTo>
                  <a:cubicBezTo>
                    <a:pt x="11" y="73"/>
                    <a:pt x="9" y="74"/>
                    <a:pt x="8" y="74"/>
                  </a:cubicBezTo>
                  <a:cubicBezTo>
                    <a:pt x="7" y="75"/>
                    <a:pt x="4" y="73"/>
                    <a:pt x="4" y="75"/>
                  </a:cubicBezTo>
                  <a:cubicBezTo>
                    <a:pt x="4" y="77"/>
                    <a:pt x="9" y="80"/>
                    <a:pt x="11" y="82"/>
                  </a:cubicBezTo>
                  <a:cubicBezTo>
                    <a:pt x="12" y="83"/>
                    <a:pt x="13" y="83"/>
                    <a:pt x="15" y="83"/>
                  </a:cubicBezTo>
                  <a:cubicBezTo>
                    <a:pt x="17" y="82"/>
                    <a:pt x="20" y="81"/>
                    <a:pt x="21" y="79"/>
                  </a:cubicBezTo>
                  <a:cubicBezTo>
                    <a:pt x="21" y="79"/>
                    <a:pt x="20" y="78"/>
                    <a:pt x="19" y="78"/>
                  </a:cubicBezTo>
                  <a:cubicBezTo>
                    <a:pt x="19" y="77"/>
                    <a:pt x="20" y="77"/>
                    <a:pt x="20" y="77"/>
                  </a:cubicBezTo>
                  <a:cubicBezTo>
                    <a:pt x="21" y="76"/>
                    <a:pt x="20" y="75"/>
                    <a:pt x="21" y="75"/>
                  </a:cubicBezTo>
                  <a:cubicBezTo>
                    <a:pt x="21" y="75"/>
                    <a:pt x="23" y="75"/>
                    <a:pt x="23" y="75"/>
                  </a:cubicBezTo>
                  <a:cubicBezTo>
                    <a:pt x="23" y="76"/>
                    <a:pt x="21" y="76"/>
                    <a:pt x="22" y="77"/>
                  </a:cubicBezTo>
                  <a:cubicBezTo>
                    <a:pt x="22" y="77"/>
                    <a:pt x="23" y="77"/>
                    <a:pt x="23" y="77"/>
                  </a:cubicBezTo>
                  <a:cubicBezTo>
                    <a:pt x="23" y="78"/>
                    <a:pt x="22" y="78"/>
                    <a:pt x="22" y="78"/>
                  </a:cubicBezTo>
                  <a:cubicBezTo>
                    <a:pt x="21" y="78"/>
                    <a:pt x="23" y="78"/>
                    <a:pt x="23" y="78"/>
                  </a:cubicBezTo>
                  <a:cubicBezTo>
                    <a:pt x="23" y="79"/>
                    <a:pt x="22" y="79"/>
                    <a:pt x="22" y="80"/>
                  </a:cubicBezTo>
                  <a:cubicBezTo>
                    <a:pt x="21" y="80"/>
                    <a:pt x="23" y="81"/>
                    <a:pt x="24" y="82"/>
                  </a:cubicBezTo>
                  <a:cubicBezTo>
                    <a:pt x="25" y="83"/>
                    <a:pt x="23" y="85"/>
                    <a:pt x="22" y="87"/>
                  </a:cubicBezTo>
                  <a:cubicBezTo>
                    <a:pt x="22" y="88"/>
                    <a:pt x="23" y="89"/>
                    <a:pt x="24" y="90"/>
                  </a:cubicBezTo>
                  <a:cubicBezTo>
                    <a:pt x="24" y="92"/>
                    <a:pt x="24" y="93"/>
                    <a:pt x="24" y="95"/>
                  </a:cubicBezTo>
                  <a:cubicBezTo>
                    <a:pt x="24" y="97"/>
                    <a:pt x="23" y="100"/>
                    <a:pt x="23" y="101"/>
                  </a:cubicBezTo>
                  <a:cubicBezTo>
                    <a:pt x="23" y="101"/>
                    <a:pt x="24" y="99"/>
                    <a:pt x="24" y="99"/>
                  </a:cubicBezTo>
                  <a:cubicBezTo>
                    <a:pt x="25" y="100"/>
                    <a:pt x="26" y="106"/>
                    <a:pt x="26" y="107"/>
                  </a:cubicBezTo>
                  <a:cubicBezTo>
                    <a:pt x="27" y="109"/>
                    <a:pt x="29" y="112"/>
                    <a:pt x="30" y="115"/>
                  </a:cubicBezTo>
                  <a:cubicBezTo>
                    <a:pt x="31" y="118"/>
                    <a:pt x="31" y="121"/>
                    <a:pt x="32" y="124"/>
                  </a:cubicBezTo>
                  <a:cubicBezTo>
                    <a:pt x="34" y="128"/>
                    <a:pt x="37" y="131"/>
                    <a:pt x="39" y="134"/>
                  </a:cubicBezTo>
                  <a:cubicBezTo>
                    <a:pt x="40" y="137"/>
                    <a:pt x="40" y="140"/>
                    <a:pt x="41" y="143"/>
                  </a:cubicBezTo>
                  <a:cubicBezTo>
                    <a:pt x="43" y="146"/>
                    <a:pt x="45" y="149"/>
                    <a:pt x="48" y="146"/>
                  </a:cubicBezTo>
                  <a:cubicBezTo>
                    <a:pt x="50" y="145"/>
                    <a:pt x="50" y="144"/>
                    <a:pt x="50" y="143"/>
                  </a:cubicBezTo>
                  <a:cubicBezTo>
                    <a:pt x="50" y="141"/>
                    <a:pt x="52" y="140"/>
                    <a:pt x="53" y="139"/>
                  </a:cubicBezTo>
                  <a:cubicBezTo>
                    <a:pt x="54" y="138"/>
                    <a:pt x="56" y="138"/>
                    <a:pt x="57" y="137"/>
                  </a:cubicBezTo>
                  <a:cubicBezTo>
                    <a:pt x="58" y="136"/>
                    <a:pt x="57" y="133"/>
                    <a:pt x="57" y="132"/>
                  </a:cubicBezTo>
                  <a:cubicBezTo>
                    <a:pt x="56" y="128"/>
                    <a:pt x="61" y="125"/>
                    <a:pt x="60" y="122"/>
                  </a:cubicBezTo>
                  <a:cubicBezTo>
                    <a:pt x="59" y="119"/>
                    <a:pt x="58" y="116"/>
                    <a:pt x="58" y="113"/>
                  </a:cubicBezTo>
                  <a:cubicBezTo>
                    <a:pt x="58" y="109"/>
                    <a:pt x="62" y="108"/>
                    <a:pt x="65" y="107"/>
                  </a:cubicBezTo>
                  <a:cubicBezTo>
                    <a:pt x="66" y="106"/>
                    <a:pt x="69" y="106"/>
                    <a:pt x="69" y="105"/>
                  </a:cubicBezTo>
                  <a:cubicBezTo>
                    <a:pt x="70" y="103"/>
                    <a:pt x="71" y="102"/>
                    <a:pt x="72" y="101"/>
                  </a:cubicBezTo>
                  <a:cubicBezTo>
                    <a:pt x="75" y="98"/>
                    <a:pt x="78" y="95"/>
                    <a:pt x="81" y="93"/>
                  </a:cubicBezTo>
                  <a:cubicBezTo>
                    <a:pt x="82" y="92"/>
                    <a:pt x="83" y="90"/>
                    <a:pt x="84" y="89"/>
                  </a:cubicBezTo>
                  <a:cubicBezTo>
                    <a:pt x="85" y="88"/>
                    <a:pt x="87" y="88"/>
                    <a:pt x="88" y="87"/>
                  </a:cubicBezTo>
                  <a:cubicBezTo>
                    <a:pt x="89" y="86"/>
                    <a:pt x="90" y="85"/>
                    <a:pt x="91" y="84"/>
                  </a:cubicBezTo>
                  <a:cubicBezTo>
                    <a:pt x="92" y="83"/>
                    <a:pt x="90" y="82"/>
                    <a:pt x="90" y="81"/>
                  </a:cubicBezTo>
                  <a:cubicBezTo>
                    <a:pt x="91" y="79"/>
                    <a:pt x="94" y="79"/>
                    <a:pt x="95" y="78"/>
                  </a:cubicBezTo>
                  <a:cubicBezTo>
                    <a:pt x="96" y="78"/>
                    <a:pt x="98" y="75"/>
                    <a:pt x="98" y="74"/>
                  </a:cubicBezTo>
                  <a:cubicBezTo>
                    <a:pt x="98" y="76"/>
                    <a:pt x="96" y="76"/>
                    <a:pt x="97" y="78"/>
                  </a:cubicBezTo>
                  <a:cubicBezTo>
                    <a:pt x="99" y="79"/>
                    <a:pt x="100" y="76"/>
                    <a:pt x="100" y="76"/>
                  </a:cubicBezTo>
                  <a:cubicBezTo>
                    <a:pt x="101" y="77"/>
                    <a:pt x="100" y="78"/>
                    <a:pt x="101" y="78"/>
                  </a:cubicBezTo>
                  <a:cubicBezTo>
                    <a:pt x="102" y="75"/>
                    <a:pt x="101" y="72"/>
                    <a:pt x="99" y="69"/>
                  </a:cubicBezTo>
                  <a:cubicBezTo>
                    <a:pt x="98" y="67"/>
                    <a:pt x="96" y="65"/>
                    <a:pt x="97" y="62"/>
                  </a:cubicBezTo>
                  <a:cubicBezTo>
                    <a:pt x="98" y="59"/>
                    <a:pt x="103" y="61"/>
                    <a:pt x="100" y="58"/>
                  </a:cubicBezTo>
                  <a:cubicBezTo>
                    <a:pt x="99" y="57"/>
                    <a:pt x="97" y="56"/>
                    <a:pt x="98" y="54"/>
                  </a:cubicBezTo>
                  <a:cubicBezTo>
                    <a:pt x="99" y="53"/>
                    <a:pt x="100" y="54"/>
                    <a:pt x="102" y="55"/>
                  </a:cubicBezTo>
                  <a:cubicBezTo>
                    <a:pt x="103" y="56"/>
                    <a:pt x="104" y="55"/>
                    <a:pt x="104" y="57"/>
                  </a:cubicBezTo>
                  <a:cubicBezTo>
                    <a:pt x="104" y="58"/>
                    <a:pt x="104" y="59"/>
                    <a:pt x="106" y="60"/>
                  </a:cubicBezTo>
                  <a:cubicBezTo>
                    <a:pt x="107" y="60"/>
                    <a:pt x="109" y="60"/>
                    <a:pt x="110" y="60"/>
                  </a:cubicBezTo>
                  <a:cubicBezTo>
                    <a:pt x="111" y="60"/>
                    <a:pt x="113" y="61"/>
                    <a:pt x="114" y="60"/>
                  </a:cubicBezTo>
                  <a:cubicBezTo>
                    <a:pt x="119" y="59"/>
                    <a:pt x="115" y="65"/>
                    <a:pt x="113" y="66"/>
                  </a:cubicBezTo>
                  <a:cubicBezTo>
                    <a:pt x="110" y="66"/>
                    <a:pt x="112" y="70"/>
                    <a:pt x="112" y="71"/>
                  </a:cubicBezTo>
                  <a:cubicBezTo>
                    <a:pt x="113" y="71"/>
                    <a:pt x="115" y="67"/>
                    <a:pt x="115" y="68"/>
                  </a:cubicBezTo>
                  <a:cubicBezTo>
                    <a:pt x="115" y="71"/>
                    <a:pt x="117" y="74"/>
                    <a:pt x="117" y="76"/>
                  </a:cubicBezTo>
                  <a:close/>
                </a:path>
              </a:pathLst>
            </a:custGeom>
            <a:solidFill>
              <a:schemeClr val="bg2"/>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584" name="Freeform 702">
              <a:extLst>
                <a:ext uri="{FF2B5EF4-FFF2-40B4-BE49-F238E27FC236}">
                  <a16:creationId xmlns:a16="http://schemas.microsoft.com/office/drawing/2014/main" id="{CCEDFEF7-02B5-A1A4-040C-5D09D1A19142}"/>
                </a:ext>
              </a:extLst>
            </p:cNvPr>
            <p:cNvSpPr>
              <a:spLocks/>
            </p:cNvSpPr>
            <p:nvPr/>
          </p:nvSpPr>
          <p:spPr bwMode="auto">
            <a:xfrm>
              <a:off x="9383314" y="3663589"/>
              <a:ext cx="160965" cy="408808"/>
            </a:xfrm>
            <a:custGeom>
              <a:avLst/>
              <a:gdLst>
                <a:gd name="T0" fmla="*/ 37 w 41"/>
                <a:gd name="T1" fmla="*/ 37 h 98"/>
                <a:gd name="T2" fmla="*/ 34 w 41"/>
                <a:gd name="T3" fmla="*/ 35 h 98"/>
                <a:gd name="T4" fmla="*/ 31 w 41"/>
                <a:gd name="T5" fmla="*/ 29 h 98"/>
                <a:gd name="T6" fmla="*/ 32 w 41"/>
                <a:gd name="T7" fmla="*/ 25 h 98"/>
                <a:gd name="T8" fmla="*/ 25 w 41"/>
                <a:gd name="T9" fmla="*/ 22 h 98"/>
                <a:gd name="T10" fmla="*/ 30 w 41"/>
                <a:gd name="T11" fmla="*/ 10 h 98"/>
                <a:gd name="T12" fmla="*/ 28 w 41"/>
                <a:gd name="T13" fmla="*/ 6 h 98"/>
                <a:gd name="T14" fmla="*/ 23 w 41"/>
                <a:gd name="T15" fmla="*/ 2 h 98"/>
                <a:gd name="T16" fmla="*/ 22 w 41"/>
                <a:gd name="T17" fmla="*/ 9 h 98"/>
                <a:gd name="T18" fmla="*/ 18 w 41"/>
                <a:gd name="T19" fmla="*/ 9 h 98"/>
                <a:gd name="T20" fmla="*/ 13 w 41"/>
                <a:gd name="T21" fmla="*/ 15 h 98"/>
                <a:gd name="T22" fmla="*/ 11 w 41"/>
                <a:gd name="T23" fmla="*/ 21 h 98"/>
                <a:gd name="T24" fmla="*/ 6 w 41"/>
                <a:gd name="T25" fmla="*/ 25 h 98"/>
                <a:gd name="T26" fmla="*/ 2 w 41"/>
                <a:gd name="T27" fmla="*/ 35 h 98"/>
                <a:gd name="T28" fmla="*/ 0 w 41"/>
                <a:gd name="T29" fmla="*/ 40 h 98"/>
                <a:gd name="T30" fmla="*/ 4 w 41"/>
                <a:gd name="T31" fmla="*/ 44 h 98"/>
                <a:gd name="T32" fmla="*/ 7 w 41"/>
                <a:gd name="T33" fmla="*/ 52 h 98"/>
                <a:gd name="T34" fmla="*/ 11 w 41"/>
                <a:gd name="T35" fmla="*/ 58 h 98"/>
                <a:gd name="T36" fmla="*/ 11 w 41"/>
                <a:gd name="T37" fmla="*/ 64 h 98"/>
                <a:gd name="T38" fmla="*/ 12 w 41"/>
                <a:gd name="T39" fmla="*/ 66 h 98"/>
                <a:gd name="T40" fmla="*/ 14 w 41"/>
                <a:gd name="T41" fmla="*/ 66 h 98"/>
                <a:gd name="T42" fmla="*/ 17 w 41"/>
                <a:gd name="T43" fmla="*/ 65 h 98"/>
                <a:gd name="T44" fmla="*/ 22 w 41"/>
                <a:gd name="T45" fmla="*/ 64 h 98"/>
                <a:gd name="T46" fmla="*/ 25 w 41"/>
                <a:gd name="T47" fmla="*/ 72 h 98"/>
                <a:gd name="T48" fmla="*/ 29 w 41"/>
                <a:gd name="T49" fmla="*/ 80 h 98"/>
                <a:gd name="T50" fmla="*/ 30 w 41"/>
                <a:gd name="T51" fmla="*/ 85 h 98"/>
                <a:gd name="T52" fmla="*/ 29 w 41"/>
                <a:gd name="T53" fmla="*/ 88 h 98"/>
                <a:gd name="T54" fmla="*/ 29 w 41"/>
                <a:gd name="T55" fmla="*/ 98 h 98"/>
                <a:gd name="T56" fmla="*/ 34 w 41"/>
                <a:gd name="T57" fmla="*/ 85 h 98"/>
                <a:gd name="T58" fmla="*/ 28 w 41"/>
                <a:gd name="T59" fmla="*/ 71 h 98"/>
                <a:gd name="T60" fmla="*/ 30 w 41"/>
                <a:gd name="T61" fmla="*/ 65 h 98"/>
                <a:gd name="T62" fmla="*/ 26 w 41"/>
                <a:gd name="T63" fmla="*/ 49 h 98"/>
                <a:gd name="T64" fmla="*/ 34 w 41"/>
                <a:gd name="T65" fmla="*/ 44 h 98"/>
                <a:gd name="T66" fmla="*/ 41 w 41"/>
                <a:gd name="T67" fmla="*/ 3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1" h="98">
                  <a:moveTo>
                    <a:pt x="39" y="38"/>
                  </a:moveTo>
                  <a:cubicBezTo>
                    <a:pt x="38" y="38"/>
                    <a:pt x="37" y="39"/>
                    <a:pt x="37" y="37"/>
                  </a:cubicBezTo>
                  <a:cubicBezTo>
                    <a:pt x="37" y="37"/>
                    <a:pt x="37" y="36"/>
                    <a:pt x="37" y="36"/>
                  </a:cubicBezTo>
                  <a:cubicBezTo>
                    <a:pt x="37" y="35"/>
                    <a:pt x="34" y="35"/>
                    <a:pt x="34" y="35"/>
                  </a:cubicBezTo>
                  <a:cubicBezTo>
                    <a:pt x="33" y="34"/>
                    <a:pt x="34" y="32"/>
                    <a:pt x="34" y="31"/>
                  </a:cubicBezTo>
                  <a:cubicBezTo>
                    <a:pt x="35" y="29"/>
                    <a:pt x="32" y="30"/>
                    <a:pt x="31" y="29"/>
                  </a:cubicBezTo>
                  <a:cubicBezTo>
                    <a:pt x="31" y="28"/>
                    <a:pt x="30" y="28"/>
                    <a:pt x="30" y="27"/>
                  </a:cubicBezTo>
                  <a:cubicBezTo>
                    <a:pt x="30" y="26"/>
                    <a:pt x="32" y="25"/>
                    <a:pt x="32" y="25"/>
                  </a:cubicBezTo>
                  <a:cubicBezTo>
                    <a:pt x="31" y="23"/>
                    <a:pt x="25" y="26"/>
                    <a:pt x="24" y="25"/>
                  </a:cubicBezTo>
                  <a:cubicBezTo>
                    <a:pt x="24" y="25"/>
                    <a:pt x="25" y="23"/>
                    <a:pt x="25" y="22"/>
                  </a:cubicBezTo>
                  <a:cubicBezTo>
                    <a:pt x="24" y="21"/>
                    <a:pt x="27" y="19"/>
                    <a:pt x="27" y="18"/>
                  </a:cubicBezTo>
                  <a:cubicBezTo>
                    <a:pt x="29" y="15"/>
                    <a:pt x="31" y="13"/>
                    <a:pt x="30" y="10"/>
                  </a:cubicBezTo>
                  <a:cubicBezTo>
                    <a:pt x="30" y="9"/>
                    <a:pt x="31" y="8"/>
                    <a:pt x="31" y="7"/>
                  </a:cubicBezTo>
                  <a:cubicBezTo>
                    <a:pt x="31" y="5"/>
                    <a:pt x="29" y="7"/>
                    <a:pt x="28" y="6"/>
                  </a:cubicBezTo>
                  <a:cubicBezTo>
                    <a:pt x="28" y="4"/>
                    <a:pt x="27" y="3"/>
                    <a:pt x="27" y="2"/>
                  </a:cubicBezTo>
                  <a:cubicBezTo>
                    <a:pt x="25" y="0"/>
                    <a:pt x="25" y="3"/>
                    <a:pt x="23" y="2"/>
                  </a:cubicBezTo>
                  <a:cubicBezTo>
                    <a:pt x="24" y="4"/>
                    <a:pt x="22" y="4"/>
                    <a:pt x="22" y="5"/>
                  </a:cubicBezTo>
                  <a:cubicBezTo>
                    <a:pt x="22" y="5"/>
                    <a:pt x="22" y="9"/>
                    <a:pt x="22" y="9"/>
                  </a:cubicBezTo>
                  <a:cubicBezTo>
                    <a:pt x="21" y="9"/>
                    <a:pt x="21" y="7"/>
                    <a:pt x="21" y="7"/>
                  </a:cubicBezTo>
                  <a:cubicBezTo>
                    <a:pt x="19" y="7"/>
                    <a:pt x="18" y="8"/>
                    <a:pt x="18" y="9"/>
                  </a:cubicBezTo>
                  <a:cubicBezTo>
                    <a:pt x="17" y="10"/>
                    <a:pt x="15" y="10"/>
                    <a:pt x="14" y="11"/>
                  </a:cubicBezTo>
                  <a:cubicBezTo>
                    <a:pt x="13" y="12"/>
                    <a:pt x="14" y="14"/>
                    <a:pt x="13" y="15"/>
                  </a:cubicBezTo>
                  <a:cubicBezTo>
                    <a:pt x="13" y="16"/>
                    <a:pt x="12" y="17"/>
                    <a:pt x="11" y="18"/>
                  </a:cubicBezTo>
                  <a:cubicBezTo>
                    <a:pt x="11" y="19"/>
                    <a:pt x="11" y="20"/>
                    <a:pt x="11" y="21"/>
                  </a:cubicBezTo>
                  <a:cubicBezTo>
                    <a:pt x="11" y="23"/>
                    <a:pt x="10" y="25"/>
                    <a:pt x="9" y="25"/>
                  </a:cubicBezTo>
                  <a:cubicBezTo>
                    <a:pt x="8" y="25"/>
                    <a:pt x="7" y="25"/>
                    <a:pt x="6" y="25"/>
                  </a:cubicBezTo>
                  <a:cubicBezTo>
                    <a:pt x="5" y="27"/>
                    <a:pt x="6" y="35"/>
                    <a:pt x="4" y="35"/>
                  </a:cubicBezTo>
                  <a:cubicBezTo>
                    <a:pt x="4" y="35"/>
                    <a:pt x="2" y="35"/>
                    <a:pt x="2" y="35"/>
                  </a:cubicBezTo>
                  <a:cubicBezTo>
                    <a:pt x="2" y="36"/>
                    <a:pt x="2" y="37"/>
                    <a:pt x="2" y="37"/>
                  </a:cubicBezTo>
                  <a:cubicBezTo>
                    <a:pt x="2" y="38"/>
                    <a:pt x="1" y="39"/>
                    <a:pt x="0" y="40"/>
                  </a:cubicBezTo>
                  <a:cubicBezTo>
                    <a:pt x="0" y="41"/>
                    <a:pt x="4" y="46"/>
                    <a:pt x="5" y="47"/>
                  </a:cubicBezTo>
                  <a:cubicBezTo>
                    <a:pt x="5" y="47"/>
                    <a:pt x="4" y="44"/>
                    <a:pt x="4" y="44"/>
                  </a:cubicBezTo>
                  <a:cubicBezTo>
                    <a:pt x="4" y="44"/>
                    <a:pt x="7" y="48"/>
                    <a:pt x="7" y="48"/>
                  </a:cubicBezTo>
                  <a:cubicBezTo>
                    <a:pt x="8" y="50"/>
                    <a:pt x="6" y="50"/>
                    <a:pt x="7" y="52"/>
                  </a:cubicBezTo>
                  <a:cubicBezTo>
                    <a:pt x="6" y="51"/>
                    <a:pt x="8" y="51"/>
                    <a:pt x="9" y="52"/>
                  </a:cubicBezTo>
                  <a:cubicBezTo>
                    <a:pt x="10" y="54"/>
                    <a:pt x="11" y="56"/>
                    <a:pt x="11" y="58"/>
                  </a:cubicBezTo>
                  <a:cubicBezTo>
                    <a:pt x="11" y="58"/>
                    <a:pt x="10" y="67"/>
                    <a:pt x="10" y="67"/>
                  </a:cubicBezTo>
                  <a:cubicBezTo>
                    <a:pt x="11" y="67"/>
                    <a:pt x="11" y="64"/>
                    <a:pt x="11" y="64"/>
                  </a:cubicBezTo>
                  <a:cubicBezTo>
                    <a:pt x="11" y="64"/>
                    <a:pt x="11" y="67"/>
                    <a:pt x="11" y="67"/>
                  </a:cubicBezTo>
                  <a:cubicBezTo>
                    <a:pt x="11" y="67"/>
                    <a:pt x="12" y="66"/>
                    <a:pt x="12" y="66"/>
                  </a:cubicBezTo>
                  <a:cubicBezTo>
                    <a:pt x="12" y="66"/>
                    <a:pt x="12" y="68"/>
                    <a:pt x="12" y="68"/>
                  </a:cubicBezTo>
                  <a:cubicBezTo>
                    <a:pt x="13" y="68"/>
                    <a:pt x="13" y="66"/>
                    <a:pt x="14" y="66"/>
                  </a:cubicBezTo>
                  <a:cubicBezTo>
                    <a:pt x="14" y="66"/>
                    <a:pt x="14" y="67"/>
                    <a:pt x="14" y="67"/>
                  </a:cubicBezTo>
                  <a:cubicBezTo>
                    <a:pt x="14" y="67"/>
                    <a:pt x="17" y="66"/>
                    <a:pt x="17" y="65"/>
                  </a:cubicBezTo>
                  <a:cubicBezTo>
                    <a:pt x="18" y="65"/>
                    <a:pt x="23" y="62"/>
                    <a:pt x="21" y="61"/>
                  </a:cubicBezTo>
                  <a:cubicBezTo>
                    <a:pt x="22" y="61"/>
                    <a:pt x="21" y="63"/>
                    <a:pt x="22" y="64"/>
                  </a:cubicBezTo>
                  <a:cubicBezTo>
                    <a:pt x="23" y="64"/>
                    <a:pt x="24" y="64"/>
                    <a:pt x="24" y="65"/>
                  </a:cubicBezTo>
                  <a:cubicBezTo>
                    <a:pt x="25" y="67"/>
                    <a:pt x="25" y="70"/>
                    <a:pt x="25" y="72"/>
                  </a:cubicBezTo>
                  <a:cubicBezTo>
                    <a:pt x="26" y="75"/>
                    <a:pt x="26" y="77"/>
                    <a:pt x="28" y="79"/>
                  </a:cubicBezTo>
                  <a:cubicBezTo>
                    <a:pt x="28" y="79"/>
                    <a:pt x="29" y="80"/>
                    <a:pt x="29" y="80"/>
                  </a:cubicBezTo>
                  <a:cubicBezTo>
                    <a:pt x="29" y="82"/>
                    <a:pt x="30" y="82"/>
                    <a:pt x="30" y="82"/>
                  </a:cubicBezTo>
                  <a:cubicBezTo>
                    <a:pt x="31" y="83"/>
                    <a:pt x="29" y="85"/>
                    <a:pt x="30" y="85"/>
                  </a:cubicBezTo>
                  <a:cubicBezTo>
                    <a:pt x="30" y="85"/>
                    <a:pt x="30" y="85"/>
                    <a:pt x="31" y="85"/>
                  </a:cubicBezTo>
                  <a:cubicBezTo>
                    <a:pt x="31" y="86"/>
                    <a:pt x="29" y="87"/>
                    <a:pt x="29" y="88"/>
                  </a:cubicBezTo>
                  <a:cubicBezTo>
                    <a:pt x="29" y="90"/>
                    <a:pt x="30" y="88"/>
                    <a:pt x="31" y="89"/>
                  </a:cubicBezTo>
                  <a:cubicBezTo>
                    <a:pt x="31" y="89"/>
                    <a:pt x="29" y="97"/>
                    <a:pt x="29" y="98"/>
                  </a:cubicBezTo>
                  <a:cubicBezTo>
                    <a:pt x="31" y="96"/>
                    <a:pt x="32" y="92"/>
                    <a:pt x="33" y="90"/>
                  </a:cubicBezTo>
                  <a:cubicBezTo>
                    <a:pt x="34" y="88"/>
                    <a:pt x="35" y="87"/>
                    <a:pt x="34" y="85"/>
                  </a:cubicBezTo>
                  <a:cubicBezTo>
                    <a:pt x="33" y="83"/>
                    <a:pt x="33" y="82"/>
                    <a:pt x="33" y="80"/>
                  </a:cubicBezTo>
                  <a:cubicBezTo>
                    <a:pt x="32" y="78"/>
                    <a:pt x="27" y="74"/>
                    <a:pt x="28" y="71"/>
                  </a:cubicBezTo>
                  <a:cubicBezTo>
                    <a:pt x="28" y="71"/>
                    <a:pt x="30" y="70"/>
                    <a:pt x="30" y="69"/>
                  </a:cubicBezTo>
                  <a:cubicBezTo>
                    <a:pt x="29" y="67"/>
                    <a:pt x="30" y="67"/>
                    <a:pt x="30" y="65"/>
                  </a:cubicBezTo>
                  <a:cubicBezTo>
                    <a:pt x="31" y="62"/>
                    <a:pt x="27" y="60"/>
                    <a:pt x="26" y="58"/>
                  </a:cubicBezTo>
                  <a:cubicBezTo>
                    <a:pt x="23" y="56"/>
                    <a:pt x="25" y="52"/>
                    <a:pt x="26" y="49"/>
                  </a:cubicBezTo>
                  <a:cubicBezTo>
                    <a:pt x="26" y="47"/>
                    <a:pt x="27" y="47"/>
                    <a:pt x="29" y="47"/>
                  </a:cubicBezTo>
                  <a:cubicBezTo>
                    <a:pt x="31" y="47"/>
                    <a:pt x="33" y="45"/>
                    <a:pt x="34" y="44"/>
                  </a:cubicBezTo>
                  <a:cubicBezTo>
                    <a:pt x="36" y="43"/>
                    <a:pt x="37" y="44"/>
                    <a:pt x="39" y="42"/>
                  </a:cubicBezTo>
                  <a:cubicBezTo>
                    <a:pt x="40" y="40"/>
                    <a:pt x="41" y="39"/>
                    <a:pt x="41" y="38"/>
                  </a:cubicBezTo>
                  <a:cubicBezTo>
                    <a:pt x="41" y="38"/>
                    <a:pt x="40" y="38"/>
                    <a:pt x="39" y="38"/>
                  </a:cubicBezTo>
                  <a:close/>
                </a:path>
              </a:pathLst>
            </a:custGeom>
            <a:solidFill>
              <a:schemeClr val="bg2"/>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585" name="Freeform 703">
              <a:extLst>
                <a:ext uri="{FF2B5EF4-FFF2-40B4-BE49-F238E27FC236}">
                  <a16:creationId xmlns:a16="http://schemas.microsoft.com/office/drawing/2014/main" id="{3680724B-70EE-0784-872E-B0D01421A9A0}"/>
                </a:ext>
              </a:extLst>
            </p:cNvPr>
            <p:cNvSpPr>
              <a:spLocks/>
            </p:cNvSpPr>
            <p:nvPr/>
          </p:nvSpPr>
          <p:spPr bwMode="auto">
            <a:xfrm>
              <a:off x="9308197" y="3713270"/>
              <a:ext cx="89873" cy="116397"/>
            </a:xfrm>
            <a:custGeom>
              <a:avLst/>
              <a:gdLst>
                <a:gd name="T0" fmla="*/ 21 w 23"/>
                <a:gd name="T1" fmla="*/ 26 h 28"/>
                <a:gd name="T2" fmla="*/ 20 w 23"/>
                <a:gd name="T3" fmla="*/ 17 h 28"/>
                <a:gd name="T4" fmla="*/ 18 w 23"/>
                <a:gd name="T5" fmla="*/ 16 h 28"/>
                <a:gd name="T6" fmla="*/ 16 w 23"/>
                <a:gd name="T7" fmla="*/ 18 h 28"/>
                <a:gd name="T8" fmla="*/ 17 w 23"/>
                <a:gd name="T9" fmla="*/ 13 h 28"/>
                <a:gd name="T10" fmla="*/ 18 w 23"/>
                <a:gd name="T11" fmla="*/ 7 h 28"/>
                <a:gd name="T12" fmla="*/ 14 w 23"/>
                <a:gd name="T13" fmla="*/ 7 h 28"/>
                <a:gd name="T14" fmla="*/ 10 w 23"/>
                <a:gd name="T15" fmla="*/ 7 h 28"/>
                <a:gd name="T16" fmla="*/ 8 w 23"/>
                <a:gd name="T17" fmla="*/ 4 h 28"/>
                <a:gd name="T18" fmla="*/ 6 w 23"/>
                <a:gd name="T19" fmla="*/ 2 h 28"/>
                <a:gd name="T20" fmla="*/ 2 w 23"/>
                <a:gd name="T21" fmla="*/ 1 h 28"/>
                <a:gd name="T22" fmla="*/ 4 w 23"/>
                <a:gd name="T23" fmla="*/ 5 h 28"/>
                <a:gd name="T24" fmla="*/ 1 w 23"/>
                <a:gd name="T25" fmla="*/ 9 h 28"/>
                <a:gd name="T26" fmla="*/ 3 w 23"/>
                <a:gd name="T27" fmla="*/ 16 h 28"/>
                <a:gd name="T28" fmla="*/ 5 w 23"/>
                <a:gd name="T29" fmla="*/ 25 h 28"/>
                <a:gd name="T30" fmla="*/ 6 w 23"/>
                <a:gd name="T31" fmla="*/ 22 h 28"/>
                <a:gd name="T32" fmla="*/ 7 w 23"/>
                <a:gd name="T33" fmla="*/ 24 h 28"/>
                <a:gd name="T34" fmla="*/ 7 w 23"/>
                <a:gd name="T35" fmla="*/ 23 h 28"/>
                <a:gd name="T36" fmla="*/ 8 w 23"/>
                <a:gd name="T37" fmla="*/ 21 h 28"/>
                <a:gd name="T38" fmla="*/ 13 w 23"/>
                <a:gd name="T39" fmla="*/ 22 h 28"/>
                <a:gd name="T40" fmla="*/ 11 w 23"/>
                <a:gd name="T41" fmla="*/ 16 h 28"/>
                <a:gd name="T42" fmla="*/ 13 w 23"/>
                <a:gd name="T43" fmla="*/ 19 h 28"/>
                <a:gd name="T44" fmla="*/ 17 w 23"/>
                <a:gd name="T45" fmla="*/ 20 h 28"/>
                <a:gd name="T46" fmla="*/ 18 w 23"/>
                <a:gd name="T47" fmla="*/ 22 h 28"/>
                <a:gd name="T48" fmla="*/ 19 w 23"/>
                <a:gd name="T49" fmla="*/ 28 h 28"/>
                <a:gd name="T50" fmla="*/ 21 w 23"/>
                <a:gd name="T51" fmla="*/ 26 h 28"/>
                <a:gd name="T52" fmla="*/ 21 w 23"/>
                <a:gd name="T53" fmla="*/ 2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3" h="28">
                  <a:moveTo>
                    <a:pt x="21" y="26"/>
                  </a:moveTo>
                  <a:cubicBezTo>
                    <a:pt x="22" y="24"/>
                    <a:pt x="20" y="19"/>
                    <a:pt x="20" y="17"/>
                  </a:cubicBezTo>
                  <a:cubicBezTo>
                    <a:pt x="20" y="17"/>
                    <a:pt x="19" y="13"/>
                    <a:pt x="18" y="16"/>
                  </a:cubicBezTo>
                  <a:cubicBezTo>
                    <a:pt x="18" y="16"/>
                    <a:pt x="17" y="17"/>
                    <a:pt x="16" y="18"/>
                  </a:cubicBezTo>
                  <a:cubicBezTo>
                    <a:pt x="16" y="17"/>
                    <a:pt x="14" y="13"/>
                    <a:pt x="17" y="13"/>
                  </a:cubicBezTo>
                  <a:cubicBezTo>
                    <a:pt x="19" y="12"/>
                    <a:pt x="23" y="6"/>
                    <a:pt x="18" y="7"/>
                  </a:cubicBezTo>
                  <a:cubicBezTo>
                    <a:pt x="17" y="8"/>
                    <a:pt x="15" y="7"/>
                    <a:pt x="14" y="7"/>
                  </a:cubicBezTo>
                  <a:cubicBezTo>
                    <a:pt x="13" y="7"/>
                    <a:pt x="11" y="7"/>
                    <a:pt x="10" y="7"/>
                  </a:cubicBezTo>
                  <a:cubicBezTo>
                    <a:pt x="8" y="6"/>
                    <a:pt x="8" y="5"/>
                    <a:pt x="8" y="4"/>
                  </a:cubicBezTo>
                  <a:cubicBezTo>
                    <a:pt x="8" y="2"/>
                    <a:pt x="7" y="3"/>
                    <a:pt x="6" y="2"/>
                  </a:cubicBezTo>
                  <a:cubicBezTo>
                    <a:pt x="4" y="1"/>
                    <a:pt x="3" y="0"/>
                    <a:pt x="2" y="1"/>
                  </a:cubicBezTo>
                  <a:cubicBezTo>
                    <a:pt x="1" y="3"/>
                    <a:pt x="3" y="4"/>
                    <a:pt x="4" y="5"/>
                  </a:cubicBezTo>
                  <a:cubicBezTo>
                    <a:pt x="7" y="8"/>
                    <a:pt x="2" y="6"/>
                    <a:pt x="1" y="9"/>
                  </a:cubicBezTo>
                  <a:cubicBezTo>
                    <a:pt x="0" y="12"/>
                    <a:pt x="2" y="14"/>
                    <a:pt x="3" y="16"/>
                  </a:cubicBezTo>
                  <a:cubicBezTo>
                    <a:pt x="5" y="19"/>
                    <a:pt x="6" y="22"/>
                    <a:pt x="5" y="25"/>
                  </a:cubicBezTo>
                  <a:cubicBezTo>
                    <a:pt x="6" y="26"/>
                    <a:pt x="6" y="23"/>
                    <a:pt x="6" y="22"/>
                  </a:cubicBezTo>
                  <a:cubicBezTo>
                    <a:pt x="6" y="23"/>
                    <a:pt x="6" y="24"/>
                    <a:pt x="7" y="24"/>
                  </a:cubicBezTo>
                  <a:cubicBezTo>
                    <a:pt x="7" y="24"/>
                    <a:pt x="7" y="23"/>
                    <a:pt x="7" y="23"/>
                  </a:cubicBezTo>
                  <a:cubicBezTo>
                    <a:pt x="8" y="26"/>
                    <a:pt x="8" y="23"/>
                    <a:pt x="8" y="21"/>
                  </a:cubicBezTo>
                  <a:cubicBezTo>
                    <a:pt x="8" y="22"/>
                    <a:pt x="12" y="25"/>
                    <a:pt x="13" y="22"/>
                  </a:cubicBezTo>
                  <a:cubicBezTo>
                    <a:pt x="13" y="21"/>
                    <a:pt x="12" y="16"/>
                    <a:pt x="11" y="16"/>
                  </a:cubicBezTo>
                  <a:cubicBezTo>
                    <a:pt x="12" y="16"/>
                    <a:pt x="13" y="18"/>
                    <a:pt x="13" y="19"/>
                  </a:cubicBezTo>
                  <a:cubicBezTo>
                    <a:pt x="14" y="20"/>
                    <a:pt x="17" y="18"/>
                    <a:pt x="17" y="20"/>
                  </a:cubicBezTo>
                  <a:cubicBezTo>
                    <a:pt x="17" y="21"/>
                    <a:pt x="18" y="20"/>
                    <a:pt x="18" y="22"/>
                  </a:cubicBezTo>
                  <a:cubicBezTo>
                    <a:pt x="18" y="24"/>
                    <a:pt x="18" y="26"/>
                    <a:pt x="19" y="28"/>
                  </a:cubicBezTo>
                  <a:cubicBezTo>
                    <a:pt x="20" y="27"/>
                    <a:pt x="20" y="27"/>
                    <a:pt x="21" y="26"/>
                  </a:cubicBezTo>
                  <a:cubicBezTo>
                    <a:pt x="22" y="25"/>
                    <a:pt x="20" y="27"/>
                    <a:pt x="21" y="26"/>
                  </a:cubicBezTo>
                  <a:close/>
                </a:path>
              </a:pathLst>
            </a:custGeom>
            <a:solidFill>
              <a:schemeClr val="bg2"/>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586" name="Freeform 704">
              <a:extLst>
                <a:ext uri="{FF2B5EF4-FFF2-40B4-BE49-F238E27FC236}">
                  <a16:creationId xmlns:a16="http://schemas.microsoft.com/office/drawing/2014/main" id="{978E1A4C-4E68-A90E-ADFF-C35515CB062C}"/>
                </a:ext>
              </a:extLst>
            </p:cNvPr>
            <p:cNvSpPr>
              <a:spLocks/>
            </p:cNvSpPr>
            <p:nvPr/>
          </p:nvSpPr>
          <p:spPr bwMode="auto">
            <a:xfrm>
              <a:off x="9477210" y="3842442"/>
              <a:ext cx="164990" cy="320801"/>
            </a:xfrm>
            <a:custGeom>
              <a:avLst/>
              <a:gdLst>
                <a:gd name="T0" fmla="*/ 40 w 42"/>
                <a:gd name="T1" fmla="*/ 30 h 77"/>
                <a:gd name="T2" fmla="*/ 41 w 42"/>
                <a:gd name="T3" fmla="*/ 27 h 77"/>
                <a:gd name="T4" fmla="*/ 39 w 42"/>
                <a:gd name="T5" fmla="*/ 24 h 77"/>
                <a:gd name="T6" fmla="*/ 36 w 42"/>
                <a:gd name="T7" fmla="*/ 20 h 77"/>
                <a:gd name="T8" fmla="*/ 35 w 42"/>
                <a:gd name="T9" fmla="*/ 15 h 77"/>
                <a:gd name="T10" fmla="*/ 30 w 42"/>
                <a:gd name="T11" fmla="*/ 12 h 77"/>
                <a:gd name="T12" fmla="*/ 25 w 42"/>
                <a:gd name="T13" fmla="*/ 14 h 77"/>
                <a:gd name="T14" fmla="*/ 21 w 42"/>
                <a:gd name="T15" fmla="*/ 14 h 77"/>
                <a:gd name="T16" fmla="*/ 17 w 42"/>
                <a:gd name="T17" fmla="*/ 16 h 77"/>
                <a:gd name="T18" fmla="*/ 19 w 42"/>
                <a:gd name="T19" fmla="*/ 12 h 77"/>
                <a:gd name="T20" fmla="*/ 19 w 42"/>
                <a:gd name="T21" fmla="*/ 9 h 77"/>
                <a:gd name="T22" fmla="*/ 18 w 42"/>
                <a:gd name="T23" fmla="*/ 5 h 77"/>
                <a:gd name="T24" fmla="*/ 15 w 42"/>
                <a:gd name="T25" fmla="*/ 4 h 77"/>
                <a:gd name="T26" fmla="*/ 9 w 42"/>
                <a:gd name="T27" fmla="*/ 1 h 77"/>
                <a:gd name="T28" fmla="*/ 4 w 42"/>
                <a:gd name="T29" fmla="*/ 4 h 77"/>
                <a:gd name="T30" fmla="*/ 1 w 42"/>
                <a:gd name="T31" fmla="*/ 8 h 77"/>
                <a:gd name="T32" fmla="*/ 0 w 42"/>
                <a:gd name="T33" fmla="*/ 13 h 77"/>
                <a:gd name="T34" fmla="*/ 3 w 42"/>
                <a:gd name="T35" fmla="*/ 16 h 77"/>
                <a:gd name="T36" fmla="*/ 6 w 42"/>
                <a:gd name="T37" fmla="*/ 20 h 77"/>
                <a:gd name="T38" fmla="*/ 5 w 42"/>
                <a:gd name="T39" fmla="*/ 24 h 77"/>
                <a:gd name="T40" fmla="*/ 5 w 42"/>
                <a:gd name="T41" fmla="*/ 27 h 77"/>
                <a:gd name="T42" fmla="*/ 4 w 42"/>
                <a:gd name="T43" fmla="*/ 28 h 77"/>
                <a:gd name="T44" fmla="*/ 6 w 42"/>
                <a:gd name="T45" fmla="*/ 33 h 77"/>
                <a:gd name="T46" fmla="*/ 9 w 42"/>
                <a:gd name="T47" fmla="*/ 37 h 77"/>
                <a:gd name="T48" fmla="*/ 10 w 42"/>
                <a:gd name="T49" fmla="*/ 42 h 77"/>
                <a:gd name="T50" fmla="*/ 6 w 42"/>
                <a:gd name="T51" fmla="*/ 52 h 77"/>
                <a:gd name="T52" fmla="*/ 5 w 42"/>
                <a:gd name="T53" fmla="*/ 55 h 77"/>
                <a:gd name="T54" fmla="*/ 4 w 42"/>
                <a:gd name="T55" fmla="*/ 58 h 77"/>
                <a:gd name="T56" fmla="*/ 5 w 42"/>
                <a:gd name="T57" fmla="*/ 62 h 77"/>
                <a:gd name="T58" fmla="*/ 11 w 42"/>
                <a:gd name="T59" fmla="*/ 69 h 77"/>
                <a:gd name="T60" fmla="*/ 13 w 42"/>
                <a:gd name="T61" fmla="*/ 72 h 77"/>
                <a:gd name="T62" fmla="*/ 16 w 42"/>
                <a:gd name="T63" fmla="*/ 72 h 77"/>
                <a:gd name="T64" fmla="*/ 18 w 42"/>
                <a:gd name="T65" fmla="*/ 74 h 77"/>
                <a:gd name="T66" fmla="*/ 19 w 42"/>
                <a:gd name="T67" fmla="*/ 76 h 77"/>
                <a:gd name="T68" fmla="*/ 21 w 42"/>
                <a:gd name="T69" fmla="*/ 76 h 77"/>
                <a:gd name="T70" fmla="*/ 23 w 42"/>
                <a:gd name="T71" fmla="*/ 74 h 77"/>
                <a:gd name="T72" fmla="*/ 16 w 42"/>
                <a:gd name="T73" fmla="*/ 69 h 77"/>
                <a:gd name="T74" fmla="*/ 13 w 42"/>
                <a:gd name="T75" fmla="*/ 67 h 77"/>
                <a:gd name="T76" fmla="*/ 15 w 42"/>
                <a:gd name="T77" fmla="*/ 67 h 77"/>
                <a:gd name="T78" fmla="*/ 12 w 42"/>
                <a:gd name="T79" fmla="*/ 60 h 77"/>
                <a:gd name="T80" fmla="*/ 11 w 42"/>
                <a:gd name="T81" fmla="*/ 58 h 77"/>
                <a:gd name="T82" fmla="*/ 9 w 42"/>
                <a:gd name="T83" fmla="*/ 56 h 77"/>
                <a:gd name="T84" fmla="*/ 11 w 42"/>
                <a:gd name="T85" fmla="*/ 48 h 77"/>
                <a:gd name="T86" fmla="*/ 13 w 42"/>
                <a:gd name="T87" fmla="*/ 43 h 77"/>
                <a:gd name="T88" fmla="*/ 14 w 42"/>
                <a:gd name="T89" fmla="*/ 36 h 77"/>
                <a:gd name="T90" fmla="*/ 17 w 42"/>
                <a:gd name="T91" fmla="*/ 40 h 77"/>
                <a:gd name="T92" fmla="*/ 22 w 42"/>
                <a:gd name="T93" fmla="*/ 41 h 77"/>
                <a:gd name="T94" fmla="*/ 27 w 42"/>
                <a:gd name="T95" fmla="*/ 44 h 77"/>
                <a:gd name="T96" fmla="*/ 24 w 42"/>
                <a:gd name="T97" fmla="*/ 38 h 77"/>
                <a:gd name="T98" fmla="*/ 28 w 42"/>
                <a:gd name="T99" fmla="*/ 33 h 77"/>
                <a:gd name="T100" fmla="*/ 34 w 42"/>
                <a:gd name="T101" fmla="*/ 32 h 77"/>
                <a:gd name="T102" fmla="*/ 38 w 42"/>
                <a:gd name="T103" fmla="*/ 33 h 77"/>
                <a:gd name="T104" fmla="*/ 40 w 42"/>
                <a:gd name="T105" fmla="*/ 30 h 77"/>
                <a:gd name="T106" fmla="*/ 40 w 42"/>
                <a:gd name="T107" fmla="*/ 3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2" h="77">
                  <a:moveTo>
                    <a:pt x="40" y="30"/>
                  </a:moveTo>
                  <a:cubicBezTo>
                    <a:pt x="41" y="30"/>
                    <a:pt x="40" y="28"/>
                    <a:pt x="41" y="27"/>
                  </a:cubicBezTo>
                  <a:cubicBezTo>
                    <a:pt x="42" y="26"/>
                    <a:pt x="40" y="24"/>
                    <a:pt x="39" y="24"/>
                  </a:cubicBezTo>
                  <a:cubicBezTo>
                    <a:pt x="38" y="23"/>
                    <a:pt x="36" y="22"/>
                    <a:pt x="36" y="20"/>
                  </a:cubicBezTo>
                  <a:cubicBezTo>
                    <a:pt x="36" y="18"/>
                    <a:pt x="37" y="17"/>
                    <a:pt x="35" y="15"/>
                  </a:cubicBezTo>
                  <a:cubicBezTo>
                    <a:pt x="34" y="14"/>
                    <a:pt x="32" y="12"/>
                    <a:pt x="30" y="12"/>
                  </a:cubicBezTo>
                  <a:cubicBezTo>
                    <a:pt x="28" y="12"/>
                    <a:pt x="27" y="14"/>
                    <a:pt x="25" y="14"/>
                  </a:cubicBezTo>
                  <a:cubicBezTo>
                    <a:pt x="23" y="13"/>
                    <a:pt x="23" y="13"/>
                    <a:pt x="21" y="14"/>
                  </a:cubicBezTo>
                  <a:cubicBezTo>
                    <a:pt x="21" y="14"/>
                    <a:pt x="18" y="17"/>
                    <a:pt x="17" y="16"/>
                  </a:cubicBezTo>
                  <a:cubicBezTo>
                    <a:pt x="17" y="15"/>
                    <a:pt x="20" y="13"/>
                    <a:pt x="19" y="12"/>
                  </a:cubicBezTo>
                  <a:cubicBezTo>
                    <a:pt x="17" y="11"/>
                    <a:pt x="19" y="10"/>
                    <a:pt x="19" y="9"/>
                  </a:cubicBezTo>
                  <a:cubicBezTo>
                    <a:pt x="19" y="8"/>
                    <a:pt x="19" y="5"/>
                    <a:pt x="18" y="5"/>
                  </a:cubicBezTo>
                  <a:cubicBezTo>
                    <a:pt x="16" y="6"/>
                    <a:pt x="14" y="6"/>
                    <a:pt x="15" y="4"/>
                  </a:cubicBezTo>
                  <a:cubicBezTo>
                    <a:pt x="16" y="0"/>
                    <a:pt x="11" y="0"/>
                    <a:pt x="9" y="1"/>
                  </a:cubicBezTo>
                  <a:cubicBezTo>
                    <a:pt x="8" y="3"/>
                    <a:pt x="6" y="4"/>
                    <a:pt x="4" y="4"/>
                  </a:cubicBezTo>
                  <a:cubicBezTo>
                    <a:pt x="2" y="4"/>
                    <a:pt x="1" y="7"/>
                    <a:pt x="1" y="8"/>
                  </a:cubicBezTo>
                  <a:cubicBezTo>
                    <a:pt x="1" y="10"/>
                    <a:pt x="0" y="11"/>
                    <a:pt x="0" y="13"/>
                  </a:cubicBezTo>
                  <a:cubicBezTo>
                    <a:pt x="0" y="15"/>
                    <a:pt x="1" y="15"/>
                    <a:pt x="3" y="16"/>
                  </a:cubicBezTo>
                  <a:cubicBezTo>
                    <a:pt x="4" y="18"/>
                    <a:pt x="5" y="19"/>
                    <a:pt x="6" y="20"/>
                  </a:cubicBezTo>
                  <a:cubicBezTo>
                    <a:pt x="7" y="22"/>
                    <a:pt x="5" y="23"/>
                    <a:pt x="5" y="24"/>
                  </a:cubicBezTo>
                  <a:cubicBezTo>
                    <a:pt x="5" y="25"/>
                    <a:pt x="6" y="26"/>
                    <a:pt x="5" y="27"/>
                  </a:cubicBezTo>
                  <a:cubicBezTo>
                    <a:pt x="5" y="27"/>
                    <a:pt x="4" y="27"/>
                    <a:pt x="4" y="28"/>
                  </a:cubicBezTo>
                  <a:cubicBezTo>
                    <a:pt x="3" y="29"/>
                    <a:pt x="5" y="32"/>
                    <a:pt x="6" y="33"/>
                  </a:cubicBezTo>
                  <a:cubicBezTo>
                    <a:pt x="7" y="34"/>
                    <a:pt x="8" y="35"/>
                    <a:pt x="9" y="37"/>
                  </a:cubicBezTo>
                  <a:cubicBezTo>
                    <a:pt x="9" y="39"/>
                    <a:pt x="9" y="40"/>
                    <a:pt x="10" y="42"/>
                  </a:cubicBezTo>
                  <a:cubicBezTo>
                    <a:pt x="11" y="46"/>
                    <a:pt x="8" y="49"/>
                    <a:pt x="6" y="52"/>
                  </a:cubicBezTo>
                  <a:cubicBezTo>
                    <a:pt x="6" y="53"/>
                    <a:pt x="5" y="54"/>
                    <a:pt x="5" y="55"/>
                  </a:cubicBezTo>
                  <a:cubicBezTo>
                    <a:pt x="4" y="56"/>
                    <a:pt x="4" y="57"/>
                    <a:pt x="4" y="58"/>
                  </a:cubicBezTo>
                  <a:cubicBezTo>
                    <a:pt x="4" y="59"/>
                    <a:pt x="3" y="62"/>
                    <a:pt x="5" y="62"/>
                  </a:cubicBezTo>
                  <a:cubicBezTo>
                    <a:pt x="8" y="64"/>
                    <a:pt x="9" y="67"/>
                    <a:pt x="11" y="69"/>
                  </a:cubicBezTo>
                  <a:cubicBezTo>
                    <a:pt x="12" y="70"/>
                    <a:pt x="12" y="71"/>
                    <a:pt x="13" y="72"/>
                  </a:cubicBezTo>
                  <a:cubicBezTo>
                    <a:pt x="14" y="72"/>
                    <a:pt x="15" y="72"/>
                    <a:pt x="16" y="72"/>
                  </a:cubicBezTo>
                  <a:cubicBezTo>
                    <a:pt x="17" y="73"/>
                    <a:pt x="18" y="73"/>
                    <a:pt x="18" y="74"/>
                  </a:cubicBezTo>
                  <a:cubicBezTo>
                    <a:pt x="18" y="75"/>
                    <a:pt x="18" y="76"/>
                    <a:pt x="19" y="76"/>
                  </a:cubicBezTo>
                  <a:cubicBezTo>
                    <a:pt x="19" y="77"/>
                    <a:pt x="20" y="76"/>
                    <a:pt x="21" y="76"/>
                  </a:cubicBezTo>
                  <a:cubicBezTo>
                    <a:pt x="22" y="76"/>
                    <a:pt x="23" y="74"/>
                    <a:pt x="23" y="74"/>
                  </a:cubicBezTo>
                  <a:cubicBezTo>
                    <a:pt x="21" y="71"/>
                    <a:pt x="20" y="70"/>
                    <a:pt x="16" y="69"/>
                  </a:cubicBezTo>
                  <a:cubicBezTo>
                    <a:pt x="15" y="69"/>
                    <a:pt x="14" y="68"/>
                    <a:pt x="13" y="67"/>
                  </a:cubicBezTo>
                  <a:cubicBezTo>
                    <a:pt x="13" y="65"/>
                    <a:pt x="14" y="67"/>
                    <a:pt x="15" y="67"/>
                  </a:cubicBezTo>
                  <a:cubicBezTo>
                    <a:pt x="14" y="67"/>
                    <a:pt x="12" y="61"/>
                    <a:pt x="12" y="60"/>
                  </a:cubicBezTo>
                  <a:cubicBezTo>
                    <a:pt x="12" y="59"/>
                    <a:pt x="12" y="59"/>
                    <a:pt x="11" y="58"/>
                  </a:cubicBezTo>
                  <a:cubicBezTo>
                    <a:pt x="10" y="58"/>
                    <a:pt x="9" y="57"/>
                    <a:pt x="9" y="56"/>
                  </a:cubicBezTo>
                  <a:cubicBezTo>
                    <a:pt x="8" y="53"/>
                    <a:pt x="10" y="50"/>
                    <a:pt x="11" y="48"/>
                  </a:cubicBezTo>
                  <a:cubicBezTo>
                    <a:pt x="11" y="46"/>
                    <a:pt x="13" y="44"/>
                    <a:pt x="13" y="43"/>
                  </a:cubicBezTo>
                  <a:cubicBezTo>
                    <a:pt x="13" y="41"/>
                    <a:pt x="12" y="37"/>
                    <a:pt x="14" y="36"/>
                  </a:cubicBezTo>
                  <a:cubicBezTo>
                    <a:pt x="17" y="36"/>
                    <a:pt x="17" y="37"/>
                    <a:pt x="17" y="40"/>
                  </a:cubicBezTo>
                  <a:cubicBezTo>
                    <a:pt x="16" y="42"/>
                    <a:pt x="20" y="41"/>
                    <a:pt x="22" y="41"/>
                  </a:cubicBezTo>
                  <a:cubicBezTo>
                    <a:pt x="23" y="41"/>
                    <a:pt x="26" y="43"/>
                    <a:pt x="27" y="44"/>
                  </a:cubicBezTo>
                  <a:cubicBezTo>
                    <a:pt x="27" y="42"/>
                    <a:pt x="25" y="41"/>
                    <a:pt x="24" y="38"/>
                  </a:cubicBezTo>
                  <a:cubicBezTo>
                    <a:pt x="24" y="36"/>
                    <a:pt x="26" y="35"/>
                    <a:pt x="28" y="33"/>
                  </a:cubicBezTo>
                  <a:cubicBezTo>
                    <a:pt x="29" y="32"/>
                    <a:pt x="32" y="32"/>
                    <a:pt x="34" y="32"/>
                  </a:cubicBezTo>
                  <a:cubicBezTo>
                    <a:pt x="36" y="32"/>
                    <a:pt x="37" y="32"/>
                    <a:pt x="38" y="33"/>
                  </a:cubicBezTo>
                  <a:cubicBezTo>
                    <a:pt x="40" y="33"/>
                    <a:pt x="39" y="32"/>
                    <a:pt x="40" y="30"/>
                  </a:cubicBezTo>
                  <a:cubicBezTo>
                    <a:pt x="41" y="30"/>
                    <a:pt x="40" y="31"/>
                    <a:pt x="40" y="30"/>
                  </a:cubicBezTo>
                  <a:close/>
                </a:path>
              </a:pathLst>
            </a:custGeom>
            <a:solidFill>
              <a:schemeClr val="bg2"/>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587" name="Freeform 705">
              <a:extLst>
                <a:ext uri="{FF2B5EF4-FFF2-40B4-BE49-F238E27FC236}">
                  <a16:creationId xmlns:a16="http://schemas.microsoft.com/office/drawing/2014/main" id="{FAD4D251-F6CF-BA4B-03AC-ED26C4587A45}"/>
                </a:ext>
              </a:extLst>
            </p:cNvPr>
            <p:cNvSpPr>
              <a:spLocks/>
            </p:cNvSpPr>
            <p:nvPr/>
          </p:nvSpPr>
          <p:spPr bwMode="auto">
            <a:xfrm>
              <a:off x="9567083" y="3775727"/>
              <a:ext cx="150234" cy="325060"/>
            </a:xfrm>
            <a:custGeom>
              <a:avLst/>
              <a:gdLst>
                <a:gd name="T0" fmla="*/ 37 w 38"/>
                <a:gd name="T1" fmla="*/ 55 h 78"/>
                <a:gd name="T2" fmla="*/ 36 w 38"/>
                <a:gd name="T3" fmla="*/ 49 h 78"/>
                <a:gd name="T4" fmla="*/ 32 w 38"/>
                <a:gd name="T5" fmla="*/ 41 h 78"/>
                <a:gd name="T6" fmla="*/ 28 w 38"/>
                <a:gd name="T7" fmla="*/ 37 h 78"/>
                <a:gd name="T8" fmla="*/ 22 w 38"/>
                <a:gd name="T9" fmla="*/ 31 h 78"/>
                <a:gd name="T10" fmla="*/ 18 w 38"/>
                <a:gd name="T11" fmla="*/ 26 h 78"/>
                <a:gd name="T12" fmla="*/ 19 w 38"/>
                <a:gd name="T13" fmla="*/ 20 h 78"/>
                <a:gd name="T14" fmla="*/ 23 w 38"/>
                <a:gd name="T15" fmla="*/ 15 h 78"/>
                <a:gd name="T16" fmla="*/ 29 w 38"/>
                <a:gd name="T17" fmla="*/ 11 h 78"/>
                <a:gd name="T18" fmla="*/ 23 w 38"/>
                <a:gd name="T19" fmla="*/ 7 h 78"/>
                <a:gd name="T20" fmla="*/ 24 w 38"/>
                <a:gd name="T21" fmla="*/ 4 h 78"/>
                <a:gd name="T22" fmla="*/ 19 w 38"/>
                <a:gd name="T23" fmla="*/ 3 h 78"/>
                <a:gd name="T24" fmla="*/ 14 w 38"/>
                <a:gd name="T25" fmla="*/ 3 h 78"/>
                <a:gd name="T26" fmla="*/ 11 w 38"/>
                <a:gd name="T27" fmla="*/ 5 h 78"/>
                <a:gd name="T28" fmla="*/ 8 w 38"/>
                <a:gd name="T29" fmla="*/ 5 h 78"/>
                <a:gd name="T30" fmla="*/ 5 w 38"/>
                <a:gd name="T31" fmla="*/ 5 h 78"/>
                <a:gd name="T32" fmla="*/ 3 w 38"/>
                <a:gd name="T33" fmla="*/ 5 h 78"/>
                <a:gd name="T34" fmla="*/ 0 w 38"/>
                <a:gd name="T35" fmla="*/ 6 h 78"/>
                <a:gd name="T36" fmla="*/ 4 w 38"/>
                <a:gd name="T37" fmla="*/ 9 h 78"/>
                <a:gd name="T38" fmla="*/ 5 w 38"/>
                <a:gd name="T39" fmla="*/ 13 h 78"/>
                <a:gd name="T40" fmla="*/ 9 w 38"/>
                <a:gd name="T41" fmla="*/ 14 h 78"/>
                <a:gd name="T42" fmla="*/ 12 w 38"/>
                <a:gd name="T43" fmla="*/ 17 h 78"/>
                <a:gd name="T44" fmla="*/ 13 w 38"/>
                <a:gd name="T45" fmla="*/ 21 h 78"/>
                <a:gd name="T46" fmla="*/ 10 w 38"/>
                <a:gd name="T47" fmla="*/ 22 h 78"/>
                <a:gd name="T48" fmla="*/ 14 w 38"/>
                <a:gd name="T49" fmla="*/ 25 h 78"/>
                <a:gd name="T50" fmla="*/ 19 w 38"/>
                <a:gd name="T51" fmla="*/ 31 h 78"/>
                <a:gd name="T52" fmla="*/ 23 w 38"/>
                <a:gd name="T53" fmla="*/ 35 h 78"/>
                <a:gd name="T54" fmla="*/ 26 w 38"/>
                <a:gd name="T55" fmla="*/ 39 h 78"/>
                <a:gd name="T56" fmla="*/ 28 w 38"/>
                <a:gd name="T57" fmla="*/ 43 h 78"/>
                <a:gd name="T58" fmla="*/ 27 w 38"/>
                <a:gd name="T59" fmla="*/ 48 h 78"/>
                <a:gd name="T60" fmla="*/ 28 w 38"/>
                <a:gd name="T61" fmla="*/ 52 h 78"/>
                <a:gd name="T62" fmla="*/ 28 w 38"/>
                <a:gd name="T63" fmla="*/ 57 h 78"/>
                <a:gd name="T64" fmla="*/ 23 w 38"/>
                <a:gd name="T65" fmla="*/ 60 h 78"/>
                <a:gd name="T66" fmla="*/ 20 w 38"/>
                <a:gd name="T67" fmla="*/ 62 h 78"/>
                <a:gd name="T68" fmla="*/ 20 w 38"/>
                <a:gd name="T69" fmla="*/ 65 h 78"/>
                <a:gd name="T70" fmla="*/ 18 w 38"/>
                <a:gd name="T71" fmla="*/ 66 h 78"/>
                <a:gd name="T72" fmla="*/ 14 w 38"/>
                <a:gd name="T73" fmla="*/ 67 h 78"/>
                <a:gd name="T74" fmla="*/ 15 w 38"/>
                <a:gd name="T75" fmla="*/ 70 h 78"/>
                <a:gd name="T76" fmla="*/ 14 w 38"/>
                <a:gd name="T77" fmla="*/ 74 h 78"/>
                <a:gd name="T78" fmla="*/ 14 w 38"/>
                <a:gd name="T79" fmla="*/ 77 h 78"/>
                <a:gd name="T80" fmla="*/ 18 w 38"/>
                <a:gd name="T81" fmla="*/ 75 h 78"/>
                <a:gd name="T82" fmla="*/ 19 w 38"/>
                <a:gd name="T83" fmla="*/ 71 h 78"/>
                <a:gd name="T84" fmla="*/ 22 w 38"/>
                <a:gd name="T85" fmla="*/ 72 h 78"/>
                <a:gd name="T86" fmla="*/ 21 w 38"/>
                <a:gd name="T87" fmla="*/ 70 h 78"/>
                <a:gd name="T88" fmla="*/ 23 w 38"/>
                <a:gd name="T89" fmla="*/ 71 h 78"/>
                <a:gd name="T90" fmla="*/ 24 w 38"/>
                <a:gd name="T91" fmla="*/ 67 h 78"/>
                <a:gd name="T92" fmla="*/ 26 w 38"/>
                <a:gd name="T93" fmla="*/ 68 h 78"/>
                <a:gd name="T94" fmla="*/ 30 w 38"/>
                <a:gd name="T95" fmla="*/ 66 h 78"/>
                <a:gd name="T96" fmla="*/ 36 w 38"/>
                <a:gd name="T97" fmla="*/ 61 h 78"/>
                <a:gd name="T98" fmla="*/ 36 w 38"/>
                <a:gd name="T99" fmla="*/ 57 h 78"/>
                <a:gd name="T100" fmla="*/ 37 w 38"/>
                <a:gd name="T101" fmla="*/ 55 h 78"/>
                <a:gd name="T102" fmla="*/ 37 w 38"/>
                <a:gd name="T103" fmla="*/ 55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8" h="78">
                  <a:moveTo>
                    <a:pt x="37" y="55"/>
                  </a:moveTo>
                  <a:cubicBezTo>
                    <a:pt x="36" y="54"/>
                    <a:pt x="36" y="52"/>
                    <a:pt x="36" y="49"/>
                  </a:cubicBezTo>
                  <a:cubicBezTo>
                    <a:pt x="35" y="46"/>
                    <a:pt x="34" y="44"/>
                    <a:pt x="32" y="41"/>
                  </a:cubicBezTo>
                  <a:cubicBezTo>
                    <a:pt x="31" y="39"/>
                    <a:pt x="30" y="38"/>
                    <a:pt x="28" y="37"/>
                  </a:cubicBezTo>
                  <a:cubicBezTo>
                    <a:pt x="26" y="35"/>
                    <a:pt x="23" y="34"/>
                    <a:pt x="22" y="31"/>
                  </a:cubicBezTo>
                  <a:cubicBezTo>
                    <a:pt x="22" y="29"/>
                    <a:pt x="20" y="28"/>
                    <a:pt x="18" y="26"/>
                  </a:cubicBezTo>
                  <a:cubicBezTo>
                    <a:pt x="17" y="25"/>
                    <a:pt x="18" y="21"/>
                    <a:pt x="19" y="20"/>
                  </a:cubicBezTo>
                  <a:cubicBezTo>
                    <a:pt x="21" y="19"/>
                    <a:pt x="23" y="17"/>
                    <a:pt x="23" y="15"/>
                  </a:cubicBezTo>
                  <a:cubicBezTo>
                    <a:pt x="24" y="14"/>
                    <a:pt x="28" y="12"/>
                    <a:pt x="29" y="11"/>
                  </a:cubicBezTo>
                  <a:cubicBezTo>
                    <a:pt x="27" y="10"/>
                    <a:pt x="25" y="9"/>
                    <a:pt x="23" y="7"/>
                  </a:cubicBezTo>
                  <a:cubicBezTo>
                    <a:pt x="21" y="6"/>
                    <a:pt x="24" y="6"/>
                    <a:pt x="24" y="4"/>
                  </a:cubicBezTo>
                  <a:cubicBezTo>
                    <a:pt x="24" y="4"/>
                    <a:pt x="19" y="3"/>
                    <a:pt x="19" y="3"/>
                  </a:cubicBezTo>
                  <a:cubicBezTo>
                    <a:pt x="17" y="2"/>
                    <a:pt x="15" y="0"/>
                    <a:pt x="14" y="3"/>
                  </a:cubicBezTo>
                  <a:cubicBezTo>
                    <a:pt x="13" y="4"/>
                    <a:pt x="12" y="4"/>
                    <a:pt x="11" y="5"/>
                  </a:cubicBezTo>
                  <a:cubicBezTo>
                    <a:pt x="9" y="8"/>
                    <a:pt x="9" y="4"/>
                    <a:pt x="8" y="5"/>
                  </a:cubicBezTo>
                  <a:cubicBezTo>
                    <a:pt x="6" y="6"/>
                    <a:pt x="6" y="5"/>
                    <a:pt x="5" y="5"/>
                  </a:cubicBezTo>
                  <a:cubicBezTo>
                    <a:pt x="4" y="6"/>
                    <a:pt x="3" y="6"/>
                    <a:pt x="3" y="5"/>
                  </a:cubicBezTo>
                  <a:cubicBezTo>
                    <a:pt x="3" y="4"/>
                    <a:pt x="1" y="6"/>
                    <a:pt x="0" y="6"/>
                  </a:cubicBezTo>
                  <a:cubicBezTo>
                    <a:pt x="0" y="7"/>
                    <a:pt x="3" y="9"/>
                    <a:pt x="4" y="9"/>
                  </a:cubicBezTo>
                  <a:cubicBezTo>
                    <a:pt x="5" y="11"/>
                    <a:pt x="4" y="12"/>
                    <a:pt x="5" y="13"/>
                  </a:cubicBezTo>
                  <a:cubicBezTo>
                    <a:pt x="5" y="15"/>
                    <a:pt x="8" y="15"/>
                    <a:pt x="9" y="14"/>
                  </a:cubicBezTo>
                  <a:cubicBezTo>
                    <a:pt x="11" y="13"/>
                    <a:pt x="12" y="16"/>
                    <a:pt x="12" y="17"/>
                  </a:cubicBezTo>
                  <a:cubicBezTo>
                    <a:pt x="13" y="19"/>
                    <a:pt x="15" y="19"/>
                    <a:pt x="13" y="21"/>
                  </a:cubicBezTo>
                  <a:cubicBezTo>
                    <a:pt x="11" y="22"/>
                    <a:pt x="10" y="19"/>
                    <a:pt x="10" y="22"/>
                  </a:cubicBezTo>
                  <a:cubicBezTo>
                    <a:pt x="10" y="24"/>
                    <a:pt x="13" y="24"/>
                    <a:pt x="14" y="25"/>
                  </a:cubicBezTo>
                  <a:cubicBezTo>
                    <a:pt x="16" y="27"/>
                    <a:pt x="17" y="29"/>
                    <a:pt x="19" y="31"/>
                  </a:cubicBezTo>
                  <a:cubicBezTo>
                    <a:pt x="20" y="33"/>
                    <a:pt x="22" y="33"/>
                    <a:pt x="23" y="35"/>
                  </a:cubicBezTo>
                  <a:cubicBezTo>
                    <a:pt x="24" y="37"/>
                    <a:pt x="24" y="38"/>
                    <a:pt x="26" y="39"/>
                  </a:cubicBezTo>
                  <a:cubicBezTo>
                    <a:pt x="27" y="40"/>
                    <a:pt x="26" y="42"/>
                    <a:pt x="28" y="43"/>
                  </a:cubicBezTo>
                  <a:cubicBezTo>
                    <a:pt x="29" y="44"/>
                    <a:pt x="28" y="47"/>
                    <a:pt x="27" y="48"/>
                  </a:cubicBezTo>
                  <a:cubicBezTo>
                    <a:pt x="26" y="49"/>
                    <a:pt x="27" y="51"/>
                    <a:pt x="28" y="52"/>
                  </a:cubicBezTo>
                  <a:cubicBezTo>
                    <a:pt x="28" y="54"/>
                    <a:pt x="28" y="55"/>
                    <a:pt x="28" y="57"/>
                  </a:cubicBezTo>
                  <a:cubicBezTo>
                    <a:pt x="26" y="59"/>
                    <a:pt x="26" y="59"/>
                    <a:pt x="23" y="60"/>
                  </a:cubicBezTo>
                  <a:cubicBezTo>
                    <a:pt x="21" y="60"/>
                    <a:pt x="24" y="63"/>
                    <a:pt x="20" y="62"/>
                  </a:cubicBezTo>
                  <a:cubicBezTo>
                    <a:pt x="18" y="62"/>
                    <a:pt x="20" y="64"/>
                    <a:pt x="20" y="65"/>
                  </a:cubicBezTo>
                  <a:cubicBezTo>
                    <a:pt x="21" y="67"/>
                    <a:pt x="19" y="66"/>
                    <a:pt x="18" y="66"/>
                  </a:cubicBezTo>
                  <a:cubicBezTo>
                    <a:pt x="16" y="66"/>
                    <a:pt x="15" y="66"/>
                    <a:pt x="14" y="67"/>
                  </a:cubicBezTo>
                  <a:cubicBezTo>
                    <a:pt x="11" y="69"/>
                    <a:pt x="13" y="69"/>
                    <a:pt x="15" y="70"/>
                  </a:cubicBezTo>
                  <a:cubicBezTo>
                    <a:pt x="16" y="70"/>
                    <a:pt x="14" y="73"/>
                    <a:pt x="14" y="74"/>
                  </a:cubicBezTo>
                  <a:cubicBezTo>
                    <a:pt x="13" y="74"/>
                    <a:pt x="13" y="78"/>
                    <a:pt x="14" y="77"/>
                  </a:cubicBezTo>
                  <a:cubicBezTo>
                    <a:pt x="16" y="76"/>
                    <a:pt x="17" y="75"/>
                    <a:pt x="18" y="75"/>
                  </a:cubicBezTo>
                  <a:cubicBezTo>
                    <a:pt x="22" y="74"/>
                    <a:pt x="20" y="73"/>
                    <a:pt x="19" y="71"/>
                  </a:cubicBezTo>
                  <a:cubicBezTo>
                    <a:pt x="20" y="71"/>
                    <a:pt x="21" y="73"/>
                    <a:pt x="22" y="72"/>
                  </a:cubicBezTo>
                  <a:cubicBezTo>
                    <a:pt x="23" y="71"/>
                    <a:pt x="21" y="70"/>
                    <a:pt x="21" y="70"/>
                  </a:cubicBezTo>
                  <a:cubicBezTo>
                    <a:pt x="21" y="69"/>
                    <a:pt x="23" y="71"/>
                    <a:pt x="23" y="71"/>
                  </a:cubicBezTo>
                  <a:cubicBezTo>
                    <a:pt x="22" y="71"/>
                    <a:pt x="23" y="67"/>
                    <a:pt x="24" y="67"/>
                  </a:cubicBezTo>
                  <a:cubicBezTo>
                    <a:pt x="24" y="66"/>
                    <a:pt x="26" y="68"/>
                    <a:pt x="26" y="68"/>
                  </a:cubicBezTo>
                  <a:cubicBezTo>
                    <a:pt x="28" y="68"/>
                    <a:pt x="29" y="67"/>
                    <a:pt x="30" y="66"/>
                  </a:cubicBezTo>
                  <a:cubicBezTo>
                    <a:pt x="31" y="65"/>
                    <a:pt x="36" y="63"/>
                    <a:pt x="36" y="61"/>
                  </a:cubicBezTo>
                  <a:cubicBezTo>
                    <a:pt x="36" y="60"/>
                    <a:pt x="35" y="59"/>
                    <a:pt x="36" y="57"/>
                  </a:cubicBezTo>
                  <a:cubicBezTo>
                    <a:pt x="36" y="56"/>
                    <a:pt x="38" y="57"/>
                    <a:pt x="37" y="55"/>
                  </a:cubicBezTo>
                  <a:cubicBezTo>
                    <a:pt x="36" y="54"/>
                    <a:pt x="38" y="56"/>
                    <a:pt x="37" y="55"/>
                  </a:cubicBezTo>
                  <a:close/>
                </a:path>
              </a:pathLst>
            </a:custGeom>
            <a:solidFill>
              <a:schemeClr val="bg2"/>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588" name="Freeform 706">
              <a:extLst>
                <a:ext uri="{FF2B5EF4-FFF2-40B4-BE49-F238E27FC236}">
                  <a16:creationId xmlns:a16="http://schemas.microsoft.com/office/drawing/2014/main" id="{8B555413-DE62-871A-212D-22EB8DA76E66}"/>
                </a:ext>
              </a:extLst>
            </p:cNvPr>
            <p:cNvSpPr>
              <a:spLocks/>
            </p:cNvSpPr>
            <p:nvPr/>
          </p:nvSpPr>
          <p:spPr bwMode="auto">
            <a:xfrm>
              <a:off x="9532207" y="3801278"/>
              <a:ext cx="144869" cy="187370"/>
            </a:xfrm>
            <a:custGeom>
              <a:avLst/>
              <a:gdLst>
                <a:gd name="T0" fmla="*/ 37 w 37"/>
                <a:gd name="T1" fmla="*/ 38 h 45"/>
                <a:gd name="T2" fmla="*/ 35 w 37"/>
                <a:gd name="T3" fmla="*/ 35 h 45"/>
                <a:gd name="T4" fmla="*/ 33 w 37"/>
                <a:gd name="T5" fmla="*/ 32 h 45"/>
                <a:gd name="T6" fmla="*/ 30 w 37"/>
                <a:gd name="T7" fmla="*/ 28 h 45"/>
                <a:gd name="T8" fmla="*/ 26 w 37"/>
                <a:gd name="T9" fmla="*/ 22 h 45"/>
                <a:gd name="T10" fmla="*/ 22 w 37"/>
                <a:gd name="T11" fmla="*/ 18 h 45"/>
                <a:gd name="T12" fmla="*/ 19 w 37"/>
                <a:gd name="T13" fmla="*/ 15 h 45"/>
                <a:gd name="T14" fmla="*/ 22 w 37"/>
                <a:gd name="T15" fmla="*/ 14 h 45"/>
                <a:gd name="T16" fmla="*/ 21 w 37"/>
                <a:gd name="T17" fmla="*/ 10 h 45"/>
                <a:gd name="T18" fmla="*/ 14 w 37"/>
                <a:gd name="T19" fmla="*/ 8 h 45"/>
                <a:gd name="T20" fmla="*/ 13 w 37"/>
                <a:gd name="T21" fmla="*/ 4 h 45"/>
                <a:gd name="T22" fmla="*/ 9 w 37"/>
                <a:gd name="T23" fmla="*/ 0 h 45"/>
                <a:gd name="T24" fmla="*/ 7 w 37"/>
                <a:gd name="T25" fmla="*/ 0 h 45"/>
                <a:gd name="T26" fmla="*/ 8 w 37"/>
                <a:gd name="T27" fmla="*/ 4 h 45"/>
                <a:gd name="T28" fmla="*/ 8 w 37"/>
                <a:gd name="T29" fmla="*/ 7 h 45"/>
                <a:gd name="T30" fmla="*/ 4 w 37"/>
                <a:gd name="T31" fmla="*/ 5 h 45"/>
                <a:gd name="T32" fmla="*/ 0 w 37"/>
                <a:gd name="T33" fmla="*/ 10 h 45"/>
                <a:gd name="T34" fmla="*/ 4 w 37"/>
                <a:gd name="T35" fmla="*/ 15 h 45"/>
                <a:gd name="T36" fmla="*/ 4 w 37"/>
                <a:gd name="T37" fmla="*/ 22 h 45"/>
                <a:gd name="T38" fmla="*/ 3 w 37"/>
                <a:gd name="T39" fmla="*/ 26 h 45"/>
                <a:gd name="T40" fmla="*/ 7 w 37"/>
                <a:gd name="T41" fmla="*/ 25 h 45"/>
                <a:gd name="T42" fmla="*/ 10 w 37"/>
                <a:gd name="T43" fmla="*/ 23 h 45"/>
                <a:gd name="T44" fmla="*/ 15 w 37"/>
                <a:gd name="T45" fmla="*/ 22 h 45"/>
                <a:gd name="T46" fmla="*/ 23 w 37"/>
                <a:gd name="T47" fmla="*/ 28 h 45"/>
                <a:gd name="T48" fmla="*/ 27 w 37"/>
                <a:gd name="T49" fmla="*/ 36 h 45"/>
                <a:gd name="T50" fmla="*/ 27 w 37"/>
                <a:gd name="T51" fmla="*/ 39 h 45"/>
                <a:gd name="T52" fmla="*/ 25 w 37"/>
                <a:gd name="T53" fmla="*/ 43 h 45"/>
                <a:gd name="T54" fmla="*/ 29 w 37"/>
                <a:gd name="T55" fmla="*/ 43 h 45"/>
                <a:gd name="T56" fmla="*/ 32 w 37"/>
                <a:gd name="T57" fmla="*/ 42 h 45"/>
                <a:gd name="T58" fmla="*/ 35 w 37"/>
                <a:gd name="T59" fmla="*/ 42 h 45"/>
                <a:gd name="T60" fmla="*/ 37 w 37"/>
                <a:gd name="T61" fmla="*/ 38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7" h="45">
                  <a:moveTo>
                    <a:pt x="37" y="38"/>
                  </a:moveTo>
                  <a:cubicBezTo>
                    <a:pt x="37" y="37"/>
                    <a:pt x="36" y="37"/>
                    <a:pt x="35" y="35"/>
                  </a:cubicBezTo>
                  <a:cubicBezTo>
                    <a:pt x="35" y="33"/>
                    <a:pt x="34" y="34"/>
                    <a:pt x="33" y="32"/>
                  </a:cubicBezTo>
                  <a:cubicBezTo>
                    <a:pt x="32" y="30"/>
                    <a:pt x="32" y="29"/>
                    <a:pt x="30" y="28"/>
                  </a:cubicBezTo>
                  <a:cubicBezTo>
                    <a:pt x="28" y="26"/>
                    <a:pt x="27" y="24"/>
                    <a:pt x="26" y="22"/>
                  </a:cubicBezTo>
                  <a:cubicBezTo>
                    <a:pt x="25" y="21"/>
                    <a:pt x="23" y="19"/>
                    <a:pt x="22" y="18"/>
                  </a:cubicBezTo>
                  <a:cubicBezTo>
                    <a:pt x="20" y="17"/>
                    <a:pt x="19" y="18"/>
                    <a:pt x="19" y="15"/>
                  </a:cubicBezTo>
                  <a:cubicBezTo>
                    <a:pt x="19" y="14"/>
                    <a:pt x="21" y="16"/>
                    <a:pt x="22" y="14"/>
                  </a:cubicBezTo>
                  <a:cubicBezTo>
                    <a:pt x="24" y="13"/>
                    <a:pt x="22" y="12"/>
                    <a:pt x="21" y="10"/>
                  </a:cubicBezTo>
                  <a:cubicBezTo>
                    <a:pt x="19" y="5"/>
                    <a:pt x="16" y="11"/>
                    <a:pt x="14" y="8"/>
                  </a:cubicBezTo>
                  <a:cubicBezTo>
                    <a:pt x="13" y="7"/>
                    <a:pt x="14" y="5"/>
                    <a:pt x="13" y="4"/>
                  </a:cubicBezTo>
                  <a:cubicBezTo>
                    <a:pt x="12" y="3"/>
                    <a:pt x="10" y="2"/>
                    <a:pt x="9" y="0"/>
                  </a:cubicBezTo>
                  <a:cubicBezTo>
                    <a:pt x="9" y="0"/>
                    <a:pt x="7" y="0"/>
                    <a:pt x="7" y="0"/>
                  </a:cubicBezTo>
                  <a:cubicBezTo>
                    <a:pt x="6" y="1"/>
                    <a:pt x="8" y="3"/>
                    <a:pt x="8" y="4"/>
                  </a:cubicBezTo>
                  <a:cubicBezTo>
                    <a:pt x="8" y="5"/>
                    <a:pt x="9" y="7"/>
                    <a:pt x="8" y="7"/>
                  </a:cubicBezTo>
                  <a:cubicBezTo>
                    <a:pt x="6" y="7"/>
                    <a:pt x="6" y="5"/>
                    <a:pt x="4" y="5"/>
                  </a:cubicBezTo>
                  <a:cubicBezTo>
                    <a:pt x="3" y="4"/>
                    <a:pt x="0" y="10"/>
                    <a:pt x="0" y="10"/>
                  </a:cubicBezTo>
                  <a:cubicBezTo>
                    <a:pt x="1" y="13"/>
                    <a:pt x="0" y="17"/>
                    <a:pt x="4" y="15"/>
                  </a:cubicBezTo>
                  <a:cubicBezTo>
                    <a:pt x="6" y="14"/>
                    <a:pt x="4" y="22"/>
                    <a:pt x="4" y="22"/>
                  </a:cubicBezTo>
                  <a:cubicBezTo>
                    <a:pt x="6" y="23"/>
                    <a:pt x="4" y="24"/>
                    <a:pt x="3" y="26"/>
                  </a:cubicBezTo>
                  <a:cubicBezTo>
                    <a:pt x="3" y="27"/>
                    <a:pt x="6" y="25"/>
                    <a:pt x="7" y="25"/>
                  </a:cubicBezTo>
                  <a:cubicBezTo>
                    <a:pt x="7" y="24"/>
                    <a:pt x="9" y="23"/>
                    <a:pt x="10" y="23"/>
                  </a:cubicBezTo>
                  <a:cubicBezTo>
                    <a:pt x="12" y="24"/>
                    <a:pt x="13" y="24"/>
                    <a:pt x="15" y="22"/>
                  </a:cubicBezTo>
                  <a:cubicBezTo>
                    <a:pt x="17" y="21"/>
                    <a:pt x="24" y="25"/>
                    <a:pt x="23" y="28"/>
                  </a:cubicBezTo>
                  <a:cubicBezTo>
                    <a:pt x="21" y="32"/>
                    <a:pt x="25" y="33"/>
                    <a:pt x="27" y="36"/>
                  </a:cubicBezTo>
                  <a:cubicBezTo>
                    <a:pt x="27" y="37"/>
                    <a:pt x="27" y="38"/>
                    <a:pt x="27" y="39"/>
                  </a:cubicBezTo>
                  <a:cubicBezTo>
                    <a:pt x="27" y="40"/>
                    <a:pt x="26" y="42"/>
                    <a:pt x="25" y="43"/>
                  </a:cubicBezTo>
                  <a:cubicBezTo>
                    <a:pt x="26" y="43"/>
                    <a:pt x="29" y="45"/>
                    <a:pt x="29" y="43"/>
                  </a:cubicBezTo>
                  <a:cubicBezTo>
                    <a:pt x="29" y="42"/>
                    <a:pt x="31" y="41"/>
                    <a:pt x="32" y="42"/>
                  </a:cubicBezTo>
                  <a:cubicBezTo>
                    <a:pt x="33" y="43"/>
                    <a:pt x="34" y="43"/>
                    <a:pt x="35" y="42"/>
                  </a:cubicBezTo>
                  <a:cubicBezTo>
                    <a:pt x="37" y="42"/>
                    <a:pt x="37" y="40"/>
                    <a:pt x="37" y="38"/>
                  </a:cubicBezTo>
                  <a:close/>
                </a:path>
              </a:pathLst>
            </a:custGeom>
            <a:solidFill>
              <a:schemeClr val="bg2"/>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589" name="Freeform 709">
              <a:extLst>
                <a:ext uri="{FF2B5EF4-FFF2-40B4-BE49-F238E27FC236}">
                  <a16:creationId xmlns:a16="http://schemas.microsoft.com/office/drawing/2014/main" id="{1546A2CE-11A9-28DD-B1E2-4577B644E63B}"/>
                </a:ext>
              </a:extLst>
            </p:cNvPr>
            <p:cNvSpPr>
              <a:spLocks/>
            </p:cNvSpPr>
            <p:nvPr/>
          </p:nvSpPr>
          <p:spPr bwMode="auto">
            <a:xfrm>
              <a:off x="9701221" y="4180277"/>
              <a:ext cx="201206" cy="187370"/>
            </a:xfrm>
            <a:custGeom>
              <a:avLst/>
              <a:gdLst>
                <a:gd name="T0" fmla="*/ 33 w 51"/>
                <a:gd name="T1" fmla="*/ 5 h 45"/>
                <a:gd name="T2" fmla="*/ 29 w 51"/>
                <a:gd name="T3" fmla="*/ 13 h 45"/>
                <a:gd name="T4" fmla="*/ 20 w 51"/>
                <a:gd name="T5" fmla="*/ 16 h 45"/>
                <a:gd name="T6" fmla="*/ 15 w 51"/>
                <a:gd name="T7" fmla="*/ 18 h 45"/>
                <a:gd name="T8" fmla="*/ 10 w 51"/>
                <a:gd name="T9" fmla="*/ 19 h 45"/>
                <a:gd name="T10" fmla="*/ 7 w 51"/>
                <a:gd name="T11" fmla="*/ 18 h 45"/>
                <a:gd name="T12" fmla="*/ 3 w 51"/>
                <a:gd name="T13" fmla="*/ 14 h 45"/>
                <a:gd name="T14" fmla="*/ 0 w 51"/>
                <a:gd name="T15" fmla="*/ 20 h 45"/>
                <a:gd name="T16" fmla="*/ 4 w 51"/>
                <a:gd name="T17" fmla="*/ 29 h 45"/>
                <a:gd name="T18" fmla="*/ 8 w 51"/>
                <a:gd name="T19" fmla="*/ 37 h 45"/>
                <a:gd name="T20" fmla="*/ 13 w 51"/>
                <a:gd name="T21" fmla="*/ 39 h 45"/>
                <a:gd name="T22" fmla="*/ 14 w 51"/>
                <a:gd name="T23" fmla="*/ 41 h 45"/>
                <a:gd name="T24" fmla="*/ 19 w 51"/>
                <a:gd name="T25" fmla="*/ 41 h 45"/>
                <a:gd name="T26" fmla="*/ 21 w 51"/>
                <a:gd name="T27" fmla="*/ 39 h 45"/>
                <a:gd name="T28" fmla="*/ 25 w 51"/>
                <a:gd name="T29" fmla="*/ 40 h 45"/>
                <a:gd name="T30" fmla="*/ 28 w 51"/>
                <a:gd name="T31" fmla="*/ 40 h 45"/>
                <a:gd name="T32" fmla="*/ 31 w 51"/>
                <a:gd name="T33" fmla="*/ 43 h 45"/>
                <a:gd name="T34" fmla="*/ 34 w 51"/>
                <a:gd name="T35" fmla="*/ 42 h 45"/>
                <a:gd name="T36" fmla="*/ 36 w 51"/>
                <a:gd name="T37" fmla="*/ 43 h 45"/>
                <a:gd name="T38" fmla="*/ 37 w 51"/>
                <a:gd name="T39" fmla="*/ 37 h 45"/>
                <a:gd name="T40" fmla="*/ 37 w 51"/>
                <a:gd name="T41" fmla="*/ 33 h 45"/>
                <a:gd name="T42" fmla="*/ 39 w 51"/>
                <a:gd name="T43" fmla="*/ 30 h 45"/>
                <a:gd name="T44" fmla="*/ 42 w 51"/>
                <a:gd name="T45" fmla="*/ 24 h 45"/>
                <a:gd name="T46" fmla="*/ 47 w 51"/>
                <a:gd name="T47" fmla="*/ 19 h 45"/>
                <a:gd name="T48" fmla="*/ 49 w 51"/>
                <a:gd name="T49" fmla="*/ 18 h 45"/>
                <a:gd name="T50" fmla="*/ 45 w 51"/>
                <a:gd name="T51" fmla="*/ 13 h 45"/>
                <a:gd name="T52" fmla="*/ 42 w 51"/>
                <a:gd name="T53" fmla="*/ 7 h 45"/>
                <a:gd name="T54" fmla="*/ 44 w 51"/>
                <a:gd name="T55" fmla="*/ 6 h 45"/>
                <a:gd name="T56" fmla="*/ 44 w 51"/>
                <a:gd name="T57" fmla="*/ 3 h 45"/>
                <a:gd name="T58" fmla="*/ 33 w 51"/>
                <a:gd name="T59" fmla="*/ 5 h 45"/>
                <a:gd name="T60" fmla="*/ 33 w 51"/>
                <a:gd name="T61" fmla="*/ 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1" h="45">
                  <a:moveTo>
                    <a:pt x="33" y="5"/>
                  </a:moveTo>
                  <a:cubicBezTo>
                    <a:pt x="32" y="8"/>
                    <a:pt x="31" y="10"/>
                    <a:pt x="29" y="13"/>
                  </a:cubicBezTo>
                  <a:cubicBezTo>
                    <a:pt x="28" y="17"/>
                    <a:pt x="23" y="17"/>
                    <a:pt x="20" y="16"/>
                  </a:cubicBezTo>
                  <a:cubicBezTo>
                    <a:pt x="18" y="15"/>
                    <a:pt x="16" y="17"/>
                    <a:pt x="15" y="18"/>
                  </a:cubicBezTo>
                  <a:cubicBezTo>
                    <a:pt x="14" y="19"/>
                    <a:pt x="11" y="18"/>
                    <a:pt x="10" y="19"/>
                  </a:cubicBezTo>
                  <a:cubicBezTo>
                    <a:pt x="8" y="20"/>
                    <a:pt x="8" y="20"/>
                    <a:pt x="7" y="18"/>
                  </a:cubicBezTo>
                  <a:cubicBezTo>
                    <a:pt x="5" y="17"/>
                    <a:pt x="4" y="16"/>
                    <a:pt x="3" y="14"/>
                  </a:cubicBezTo>
                  <a:cubicBezTo>
                    <a:pt x="2" y="13"/>
                    <a:pt x="0" y="19"/>
                    <a:pt x="0" y="20"/>
                  </a:cubicBezTo>
                  <a:cubicBezTo>
                    <a:pt x="0" y="23"/>
                    <a:pt x="3" y="26"/>
                    <a:pt x="4" y="29"/>
                  </a:cubicBezTo>
                  <a:cubicBezTo>
                    <a:pt x="6" y="32"/>
                    <a:pt x="5" y="35"/>
                    <a:pt x="8" y="37"/>
                  </a:cubicBezTo>
                  <a:cubicBezTo>
                    <a:pt x="10" y="38"/>
                    <a:pt x="12" y="39"/>
                    <a:pt x="13" y="39"/>
                  </a:cubicBezTo>
                  <a:cubicBezTo>
                    <a:pt x="16" y="38"/>
                    <a:pt x="13" y="40"/>
                    <a:pt x="14" y="41"/>
                  </a:cubicBezTo>
                  <a:cubicBezTo>
                    <a:pt x="15" y="41"/>
                    <a:pt x="18" y="41"/>
                    <a:pt x="19" y="41"/>
                  </a:cubicBezTo>
                  <a:cubicBezTo>
                    <a:pt x="20" y="40"/>
                    <a:pt x="20" y="38"/>
                    <a:pt x="21" y="39"/>
                  </a:cubicBezTo>
                  <a:cubicBezTo>
                    <a:pt x="22" y="40"/>
                    <a:pt x="24" y="41"/>
                    <a:pt x="25" y="40"/>
                  </a:cubicBezTo>
                  <a:cubicBezTo>
                    <a:pt x="26" y="40"/>
                    <a:pt x="28" y="39"/>
                    <a:pt x="28" y="40"/>
                  </a:cubicBezTo>
                  <a:cubicBezTo>
                    <a:pt x="29" y="43"/>
                    <a:pt x="27" y="45"/>
                    <a:pt x="31" y="43"/>
                  </a:cubicBezTo>
                  <a:cubicBezTo>
                    <a:pt x="32" y="43"/>
                    <a:pt x="33" y="42"/>
                    <a:pt x="34" y="42"/>
                  </a:cubicBezTo>
                  <a:cubicBezTo>
                    <a:pt x="35" y="42"/>
                    <a:pt x="36" y="43"/>
                    <a:pt x="36" y="43"/>
                  </a:cubicBezTo>
                  <a:cubicBezTo>
                    <a:pt x="37" y="41"/>
                    <a:pt x="35" y="39"/>
                    <a:pt x="37" y="37"/>
                  </a:cubicBezTo>
                  <a:cubicBezTo>
                    <a:pt x="38" y="36"/>
                    <a:pt x="37" y="35"/>
                    <a:pt x="37" y="33"/>
                  </a:cubicBezTo>
                  <a:cubicBezTo>
                    <a:pt x="37" y="32"/>
                    <a:pt x="38" y="31"/>
                    <a:pt x="39" y="30"/>
                  </a:cubicBezTo>
                  <a:cubicBezTo>
                    <a:pt x="41" y="28"/>
                    <a:pt x="43" y="27"/>
                    <a:pt x="42" y="24"/>
                  </a:cubicBezTo>
                  <a:cubicBezTo>
                    <a:pt x="42" y="22"/>
                    <a:pt x="45" y="18"/>
                    <a:pt x="47" y="19"/>
                  </a:cubicBezTo>
                  <a:cubicBezTo>
                    <a:pt x="48" y="20"/>
                    <a:pt x="51" y="19"/>
                    <a:pt x="49" y="18"/>
                  </a:cubicBezTo>
                  <a:cubicBezTo>
                    <a:pt x="48" y="16"/>
                    <a:pt x="45" y="15"/>
                    <a:pt x="45" y="13"/>
                  </a:cubicBezTo>
                  <a:cubicBezTo>
                    <a:pt x="45" y="11"/>
                    <a:pt x="43" y="9"/>
                    <a:pt x="42" y="7"/>
                  </a:cubicBezTo>
                  <a:cubicBezTo>
                    <a:pt x="41" y="4"/>
                    <a:pt x="44" y="7"/>
                    <a:pt x="44" y="6"/>
                  </a:cubicBezTo>
                  <a:cubicBezTo>
                    <a:pt x="45" y="5"/>
                    <a:pt x="41" y="4"/>
                    <a:pt x="44" y="3"/>
                  </a:cubicBezTo>
                  <a:cubicBezTo>
                    <a:pt x="40" y="2"/>
                    <a:pt x="34" y="0"/>
                    <a:pt x="33" y="5"/>
                  </a:cubicBezTo>
                  <a:cubicBezTo>
                    <a:pt x="32" y="7"/>
                    <a:pt x="34" y="3"/>
                    <a:pt x="33" y="5"/>
                  </a:cubicBezTo>
                  <a:close/>
                </a:path>
              </a:pathLst>
            </a:custGeom>
            <a:solidFill>
              <a:schemeClr val="bg2"/>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590" name="Freeform 710">
              <a:extLst>
                <a:ext uri="{FF2B5EF4-FFF2-40B4-BE49-F238E27FC236}">
                  <a16:creationId xmlns:a16="http://schemas.microsoft.com/office/drawing/2014/main" id="{64DEF101-C955-CC8F-8727-5EA91A173CE1}"/>
                </a:ext>
              </a:extLst>
            </p:cNvPr>
            <p:cNvSpPr>
              <a:spLocks/>
            </p:cNvSpPr>
            <p:nvPr/>
          </p:nvSpPr>
          <p:spPr bwMode="auto">
            <a:xfrm>
              <a:off x="9713292" y="4130595"/>
              <a:ext cx="193159" cy="133431"/>
            </a:xfrm>
            <a:custGeom>
              <a:avLst/>
              <a:gdLst>
                <a:gd name="T0" fmla="*/ 45 w 49"/>
                <a:gd name="T1" fmla="*/ 10 h 32"/>
                <a:gd name="T2" fmla="*/ 47 w 49"/>
                <a:gd name="T3" fmla="*/ 8 h 32"/>
                <a:gd name="T4" fmla="*/ 43 w 49"/>
                <a:gd name="T5" fmla="*/ 7 h 32"/>
                <a:gd name="T6" fmla="*/ 42 w 49"/>
                <a:gd name="T7" fmla="*/ 6 h 32"/>
                <a:gd name="T8" fmla="*/ 41 w 49"/>
                <a:gd name="T9" fmla="*/ 6 h 32"/>
                <a:gd name="T10" fmla="*/ 41 w 49"/>
                <a:gd name="T11" fmla="*/ 4 h 32"/>
                <a:gd name="T12" fmla="*/ 39 w 49"/>
                <a:gd name="T13" fmla="*/ 2 h 32"/>
                <a:gd name="T14" fmla="*/ 37 w 49"/>
                <a:gd name="T15" fmla="*/ 2 h 32"/>
                <a:gd name="T16" fmla="*/ 36 w 49"/>
                <a:gd name="T17" fmla="*/ 1 h 32"/>
                <a:gd name="T18" fmla="*/ 32 w 49"/>
                <a:gd name="T19" fmla="*/ 6 h 32"/>
                <a:gd name="T20" fmla="*/ 30 w 49"/>
                <a:gd name="T21" fmla="*/ 8 h 32"/>
                <a:gd name="T22" fmla="*/ 29 w 49"/>
                <a:gd name="T23" fmla="*/ 9 h 32"/>
                <a:gd name="T24" fmla="*/ 29 w 49"/>
                <a:gd name="T25" fmla="*/ 10 h 32"/>
                <a:gd name="T26" fmla="*/ 25 w 49"/>
                <a:gd name="T27" fmla="*/ 12 h 32"/>
                <a:gd name="T28" fmla="*/ 25 w 49"/>
                <a:gd name="T29" fmla="*/ 15 h 32"/>
                <a:gd name="T30" fmla="*/ 27 w 49"/>
                <a:gd name="T31" fmla="*/ 14 h 32"/>
                <a:gd name="T32" fmla="*/ 29 w 49"/>
                <a:gd name="T33" fmla="*/ 13 h 32"/>
                <a:gd name="T34" fmla="*/ 28 w 49"/>
                <a:gd name="T35" fmla="*/ 11 h 32"/>
                <a:gd name="T36" fmla="*/ 29 w 49"/>
                <a:gd name="T37" fmla="*/ 13 h 32"/>
                <a:gd name="T38" fmla="*/ 26 w 49"/>
                <a:gd name="T39" fmla="*/ 14 h 32"/>
                <a:gd name="T40" fmla="*/ 23 w 49"/>
                <a:gd name="T41" fmla="*/ 13 h 32"/>
                <a:gd name="T42" fmla="*/ 14 w 49"/>
                <a:gd name="T43" fmla="*/ 20 h 32"/>
                <a:gd name="T44" fmla="*/ 9 w 49"/>
                <a:gd name="T45" fmla="*/ 23 h 32"/>
                <a:gd name="T46" fmla="*/ 7 w 49"/>
                <a:gd name="T47" fmla="*/ 26 h 32"/>
                <a:gd name="T48" fmla="*/ 9 w 49"/>
                <a:gd name="T49" fmla="*/ 28 h 32"/>
                <a:gd name="T50" fmla="*/ 0 w 49"/>
                <a:gd name="T51" fmla="*/ 26 h 32"/>
                <a:gd name="T52" fmla="*/ 5 w 49"/>
                <a:gd name="T53" fmla="*/ 32 h 32"/>
                <a:gd name="T54" fmla="*/ 7 w 49"/>
                <a:gd name="T55" fmla="*/ 31 h 32"/>
                <a:gd name="T56" fmla="*/ 12 w 49"/>
                <a:gd name="T57" fmla="*/ 30 h 32"/>
                <a:gd name="T58" fmla="*/ 20 w 49"/>
                <a:gd name="T59" fmla="*/ 29 h 32"/>
                <a:gd name="T60" fmla="*/ 27 w 49"/>
                <a:gd name="T61" fmla="*/ 24 h 32"/>
                <a:gd name="T62" fmla="*/ 30 w 49"/>
                <a:gd name="T63" fmla="*/ 18 h 32"/>
                <a:gd name="T64" fmla="*/ 34 w 49"/>
                <a:gd name="T65" fmla="*/ 14 h 32"/>
                <a:gd name="T66" fmla="*/ 43 w 49"/>
                <a:gd name="T67" fmla="*/ 14 h 32"/>
                <a:gd name="T68" fmla="*/ 45 w 49"/>
                <a:gd name="T69" fmla="*/ 1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 h="32">
                  <a:moveTo>
                    <a:pt x="45" y="10"/>
                  </a:moveTo>
                  <a:cubicBezTo>
                    <a:pt x="48" y="10"/>
                    <a:pt x="49" y="9"/>
                    <a:pt x="47" y="8"/>
                  </a:cubicBezTo>
                  <a:cubicBezTo>
                    <a:pt x="45" y="7"/>
                    <a:pt x="45" y="6"/>
                    <a:pt x="43" y="7"/>
                  </a:cubicBezTo>
                  <a:cubicBezTo>
                    <a:pt x="42" y="8"/>
                    <a:pt x="43" y="7"/>
                    <a:pt x="42" y="6"/>
                  </a:cubicBezTo>
                  <a:cubicBezTo>
                    <a:pt x="42" y="6"/>
                    <a:pt x="41" y="6"/>
                    <a:pt x="41" y="6"/>
                  </a:cubicBezTo>
                  <a:cubicBezTo>
                    <a:pt x="41" y="6"/>
                    <a:pt x="41" y="4"/>
                    <a:pt x="41" y="4"/>
                  </a:cubicBezTo>
                  <a:cubicBezTo>
                    <a:pt x="40" y="3"/>
                    <a:pt x="39" y="2"/>
                    <a:pt x="39" y="2"/>
                  </a:cubicBezTo>
                  <a:cubicBezTo>
                    <a:pt x="37" y="0"/>
                    <a:pt x="38" y="1"/>
                    <a:pt x="37" y="2"/>
                  </a:cubicBezTo>
                  <a:cubicBezTo>
                    <a:pt x="36" y="3"/>
                    <a:pt x="36" y="1"/>
                    <a:pt x="36" y="1"/>
                  </a:cubicBezTo>
                  <a:cubicBezTo>
                    <a:pt x="35" y="1"/>
                    <a:pt x="32" y="5"/>
                    <a:pt x="32" y="6"/>
                  </a:cubicBezTo>
                  <a:cubicBezTo>
                    <a:pt x="31" y="6"/>
                    <a:pt x="30" y="7"/>
                    <a:pt x="30" y="8"/>
                  </a:cubicBezTo>
                  <a:cubicBezTo>
                    <a:pt x="29" y="8"/>
                    <a:pt x="29" y="9"/>
                    <a:pt x="29" y="9"/>
                  </a:cubicBezTo>
                  <a:cubicBezTo>
                    <a:pt x="29" y="10"/>
                    <a:pt x="29" y="10"/>
                    <a:pt x="29" y="10"/>
                  </a:cubicBezTo>
                  <a:cubicBezTo>
                    <a:pt x="29" y="11"/>
                    <a:pt x="26" y="11"/>
                    <a:pt x="25" y="12"/>
                  </a:cubicBezTo>
                  <a:cubicBezTo>
                    <a:pt x="22" y="12"/>
                    <a:pt x="23" y="14"/>
                    <a:pt x="25" y="15"/>
                  </a:cubicBezTo>
                  <a:cubicBezTo>
                    <a:pt x="27" y="17"/>
                    <a:pt x="26" y="15"/>
                    <a:pt x="27" y="14"/>
                  </a:cubicBezTo>
                  <a:cubicBezTo>
                    <a:pt x="27" y="13"/>
                    <a:pt x="29" y="13"/>
                    <a:pt x="29" y="13"/>
                  </a:cubicBezTo>
                  <a:cubicBezTo>
                    <a:pt x="29" y="13"/>
                    <a:pt x="28" y="12"/>
                    <a:pt x="28" y="11"/>
                  </a:cubicBezTo>
                  <a:cubicBezTo>
                    <a:pt x="28" y="12"/>
                    <a:pt x="29" y="13"/>
                    <a:pt x="29" y="13"/>
                  </a:cubicBezTo>
                  <a:cubicBezTo>
                    <a:pt x="29" y="13"/>
                    <a:pt x="27" y="13"/>
                    <a:pt x="26" y="14"/>
                  </a:cubicBezTo>
                  <a:cubicBezTo>
                    <a:pt x="26" y="17"/>
                    <a:pt x="24" y="14"/>
                    <a:pt x="23" y="13"/>
                  </a:cubicBezTo>
                  <a:cubicBezTo>
                    <a:pt x="20" y="16"/>
                    <a:pt x="18" y="19"/>
                    <a:pt x="14" y="20"/>
                  </a:cubicBezTo>
                  <a:cubicBezTo>
                    <a:pt x="12" y="21"/>
                    <a:pt x="10" y="21"/>
                    <a:pt x="9" y="23"/>
                  </a:cubicBezTo>
                  <a:cubicBezTo>
                    <a:pt x="8" y="24"/>
                    <a:pt x="8" y="25"/>
                    <a:pt x="7" y="26"/>
                  </a:cubicBezTo>
                  <a:cubicBezTo>
                    <a:pt x="7" y="27"/>
                    <a:pt x="9" y="28"/>
                    <a:pt x="9" y="28"/>
                  </a:cubicBezTo>
                  <a:cubicBezTo>
                    <a:pt x="8" y="29"/>
                    <a:pt x="1" y="26"/>
                    <a:pt x="0" y="26"/>
                  </a:cubicBezTo>
                  <a:cubicBezTo>
                    <a:pt x="1" y="28"/>
                    <a:pt x="3" y="31"/>
                    <a:pt x="5" y="32"/>
                  </a:cubicBezTo>
                  <a:cubicBezTo>
                    <a:pt x="6" y="32"/>
                    <a:pt x="7" y="31"/>
                    <a:pt x="7" y="31"/>
                  </a:cubicBezTo>
                  <a:cubicBezTo>
                    <a:pt x="9" y="30"/>
                    <a:pt x="12" y="31"/>
                    <a:pt x="12" y="30"/>
                  </a:cubicBezTo>
                  <a:cubicBezTo>
                    <a:pt x="15" y="27"/>
                    <a:pt x="17" y="28"/>
                    <a:pt x="20" y="29"/>
                  </a:cubicBezTo>
                  <a:cubicBezTo>
                    <a:pt x="23" y="29"/>
                    <a:pt x="26" y="27"/>
                    <a:pt x="27" y="24"/>
                  </a:cubicBezTo>
                  <a:cubicBezTo>
                    <a:pt x="28" y="22"/>
                    <a:pt x="29" y="20"/>
                    <a:pt x="30" y="18"/>
                  </a:cubicBezTo>
                  <a:cubicBezTo>
                    <a:pt x="30" y="15"/>
                    <a:pt x="31" y="14"/>
                    <a:pt x="34" y="14"/>
                  </a:cubicBezTo>
                  <a:cubicBezTo>
                    <a:pt x="37" y="14"/>
                    <a:pt x="40" y="15"/>
                    <a:pt x="43" y="14"/>
                  </a:cubicBezTo>
                  <a:cubicBezTo>
                    <a:pt x="47" y="13"/>
                    <a:pt x="40" y="10"/>
                    <a:pt x="45" y="10"/>
                  </a:cubicBezTo>
                  <a:close/>
                </a:path>
              </a:pathLst>
            </a:custGeom>
            <a:solidFill>
              <a:schemeClr val="bg2"/>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591" name="Freeform 711">
              <a:extLst>
                <a:ext uri="{FF2B5EF4-FFF2-40B4-BE49-F238E27FC236}">
                  <a16:creationId xmlns:a16="http://schemas.microsoft.com/office/drawing/2014/main" id="{86216EBE-5F5E-F444-D975-D86852B519F1}"/>
                </a:ext>
              </a:extLst>
            </p:cNvPr>
            <p:cNvSpPr>
              <a:spLocks/>
            </p:cNvSpPr>
            <p:nvPr/>
          </p:nvSpPr>
          <p:spPr bwMode="auto">
            <a:xfrm>
              <a:off x="9320270" y="3667847"/>
              <a:ext cx="67069" cy="41164"/>
            </a:xfrm>
            <a:custGeom>
              <a:avLst/>
              <a:gdLst>
                <a:gd name="T0" fmla="*/ 2 w 17"/>
                <a:gd name="T1" fmla="*/ 8 h 10"/>
                <a:gd name="T2" fmla="*/ 7 w 17"/>
                <a:gd name="T3" fmla="*/ 9 h 10"/>
                <a:gd name="T4" fmla="*/ 12 w 17"/>
                <a:gd name="T5" fmla="*/ 9 h 10"/>
                <a:gd name="T6" fmla="*/ 16 w 17"/>
                <a:gd name="T7" fmla="*/ 8 h 10"/>
                <a:gd name="T8" fmla="*/ 15 w 17"/>
                <a:gd name="T9" fmla="*/ 3 h 10"/>
                <a:gd name="T10" fmla="*/ 10 w 17"/>
                <a:gd name="T11" fmla="*/ 3 h 10"/>
                <a:gd name="T12" fmla="*/ 6 w 17"/>
                <a:gd name="T13" fmla="*/ 1 h 10"/>
                <a:gd name="T14" fmla="*/ 2 w 17"/>
                <a:gd name="T15" fmla="*/ 8 h 10"/>
                <a:gd name="T16" fmla="*/ 2 w 17"/>
                <a:gd name="T17"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0">
                  <a:moveTo>
                    <a:pt x="2" y="8"/>
                  </a:moveTo>
                  <a:cubicBezTo>
                    <a:pt x="3" y="9"/>
                    <a:pt x="6" y="10"/>
                    <a:pt x="7" y="9"/>
                  </a:cubicBezTo>
                  <a:cubicBezTo>
                    <a:pt x="9" y="8"/>
                    <a:pt x="10" y="10"/>
                    <a:pt x="12" y="9"/>
                  </a:cubicBezTo>
                  <a:cubicBezTo>
                    <a:pt x="13" y="9"/>
                    <a:pt x="17" y="9"/>
                    <a:pt x="16" y="8"/>
                  </a:cubicBezTo>
                  <a:cubicBezTo>
                    <a:pt x="15" y="6"/>
                    <a:pt x="14" y="5"/>
                    <a:pt x="15" y="3"/>
                  </a:cubicBezTo>
                  <a:cubicBezTo>
                    <a:pt x="13" y="2"/>
                    <a:pt x="11" y="4"/>
                    <a:pt x="10" y="3"/>
                  </a:cubicBezTo>
                  <a:cubicBezTo>
                    <a:pt x="9" y="2"/>
                    <a:pt x="7" y="0"/>
                    <a:pt x="6" y="1"/>
                  </a:cubicBezTo>
                  <a:cubicBezTo>
                    <a:pt x="4" y="3"/>
                    <a:pt x="0" y="6"/>
                    <a:pt x="2" y="8"/>
                  </a:cubicBezTo>
                  <a:cubicBezTo>
                    <a:pt x="3" y="9"/>
                    <a:pt x="1" y="7"/>
                    <a:pt x="2" y="8"/>
                  </a:cubicBezTo>
                  <a:close/>
                </a:path>
              </a:pathLst>
            </a:custGeom>
            <a:solidFill>
              <a:schemeClr val="bg2"/>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592" name="Freeform 712">
              <a:extLst>
                <a:ext uri="{FF2B5EF4-FFF2-40B4-BE49-F238E27FC236}">
                  <a16:creationId xmlns:a16="http://schemas.microsoft.com/office/drawing/2014/main" id="{C68709AF-D1CA-8359-AD94-CD6462678BF1}"/>
                </a:ext>
              </a:extLst>
            </p:cNvPr>
            <p:cNvSpPr>
              <a:spLocks/>
            </p:cNvSpPr>
            <p:nvPr/>
          </p:nvSpPr>
          <p:spPr bwMode="auto">
            <a:xfrm>
              <a:off x="9166012" y="3621006"/>
              <a:ext cx="146209" cy="96523"/>
            </a:xfrm>
            <a:custGeom>
              <a:avLst/>
              <a:gdLst>
                <a:gd name="T0" fmla="*/ 1 w 37"/>
                <a:gd name="T1" fmla="*/ 3 h 23"/>
                <a:gd name="T2" fmla="*/ 0 w 37"/>
                <a:gd name="T3" fmla="*/ 9 h 23"/>
                <a:gd name="T4" fmla="*/ 5 w 37"/>
                <a:gd name="T5" fmla="*/ 13 h 23"/>
                <a:gd name="T6" fmla="*/ 7 w 37"/>
                <a:gd name="T7" fmla="*/ 14 h 23"/>
                <a:gd name="T8" fmla="*/ 12 w 37"/>
                <a:gd name="T9" fmla="*/ 15 h 23"/>
                <a:gd name="T10" fmla="*/ 15 w 37"/>
                <a:gd name="T11" fmla="*/ 16 h 23"/>
                <a:gd name="T12" fmla="*/ 19 w 37"/>
                <a:gd name="T13" fmla="*/ 16 h 23"/>
                <a:gd name="T14" fmla="*/ 22 w 37"/>
                <a:gd name="T15" fmla="*/ 19 h 23"/>
                <a:gd name="T16" fmla="*/ 26 w 37"/>
                <a:gd name="T17" fmla="*/ 20 h 23"/>
                <a:gd name="T18" fmla="*/ 29 w 37"/>
                <a:gd name="T19" fmla="*/ 22 h 23"/>
                <a:gd name="T20" fmla="*/ 32 w 37"/>
                <a:gd name="T21" fmla="*/ 20 h 23"/>
                <a:gd name="T22" fmla="*/ 35 w 37"/>
                <a:gd name="T23" fmla="*/ 22 h 23"/>
                <a:gd name="T24" fmla="*/ 37 w 37"/>
                <a:gd name="T25" fmla="*/ 21 h 23"/>
                <a:gd name="T26" fmla="*/ 37 w 37"/>
                <a:gd name="T27" fmla="*/ 18 h 23"/>
                <a:gd name="T28" fmla="*/ 37 w 37"/>
                <a:gd name="T29" fmla="*/ 14 h 23"/>
                <a:gd name="T30" fmla="*/ 32 w 37"/>
                <a:gd name="T31" fmla="*/ 14 h 23"/>
                <a:gd name="T32" fmla="*/ 31 w 37"/>
                <a:gd name="T33" fmla="*/ 13 h 23"/>
                <a:gd name="T34" fmla="*/ 28 w 37"/>
                <a:gd name="T35" fmla="*/ 13 h 23"/>
                <a:gd name="T36" fmla="*/ 26 w 37"/>
                <a:gd name="T37" fmla="*/ 12 h 23"/>
                <a:gd name="T38" fmla="*/ 24 w 37"/>
                <a:gd name="T39" fmla="*/ 12 h 23"/>
                <a:gd name="T40" fmla="*/ 20 w 37"/>
                <a:gd name="T41" fmla="*/ 10 h 23"/>
                <a:gd name="T42" fmla="*/ 18 w 37"/>
                <a:gd name="T43" fmla="*/ 8 h 23"/>
                <a:gd name="T44" fmla="*/ 16 w 37"/>
                <a:gd name="T45" fmla="*/ 7 h 23"/>
                <a:gd name="T46" fmla="*/ 10 w 37"/>
                <a:gd name="T47" fmla="*/ 2 h 23"/>
                <a:gd name="T48" fmla="*/ 8 w 37"/>
                <a:gd name="T49" fmla="*/ 0 h 23"/>
                <a:gd name="T50" fmla="*/ 5 w 37"/>
                <a:gd name="T51" fmla="*/ 2 h 23"/>
                <a:gd name="T52" fmla="*/ 4 w 37"/>
                <a:gd name="T53" fmla="*/ 2 h 23"/>
                <a:gd name="T54" fmla="*/ 1 w 37"/>
                <a:gd name="T55" fmla="*/ 3 h 23"/>
                <a:gd name="T56" fmla="*/ 1 w 37"/>
                <a:gd name="T57" fmla="*/ 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7" h="23">
                  <a:moveTo>
                    <a:pt x="1" y="3"/>
                  </a:moveTo>
                  <a:cubicBezTo>
                    <a:pt x="0" y="4"/>
                    <a:pt x="0" y="8"/>
                    <a:pt x="0" y="9"/>
                  </a:cubicBezTo>
                  <a:cubicBezTo>
                    <a:pt x="1" y="10"/>
                    <a:pt x="4" y="11"/>
                    <a:pt x="5" y="13"/>
                  </a:cubicBezTo>
                  <a:cubicBezTo>
                    <a:pt x="6" y="13"/>
                    <a:pt x="7" y="14"/>
                    <a:pt x="7" y="14"/>
                  </a:cubicBezTo>
                  <a:cubicBezTo>
                    <a:pt x="9" y="15"/>
                    <a:pt x="10" y="14"/>
                    <a:pt x="12" y="15"/>
                  </a:cubicBezTo>
                  <a:cubicBezTo>
                    <a:pt x="13" y="15"/>
                    <a:pt x="14" y="16"/>
                    <a:pt x="15" y="16"/>
                  </a:cubicBezTo>
                  <a:cubicBezTo>
                    <a:pt x="16" y="16"/>
                    <a:pt x="18" y="16"/>
                    <a:pt x="19" y="16"/>
                  </a:cubicBezTo>
                  <a:cubicBezTo>
                    <a:pt x="20" y="17"/>
                    <a:pt x="21" y="18"/>
                    <a:pt x="22" y="19"/>
                  </a:cubicBezTo>
                  <a:cubicBezTo>
                    <a:pt x="23" y="19"/>
                    <a:pt x="25" y="19"/>
                    <a:pt x="26" y="20"/>
                  </a:cubicBezTo>
                  <a:cubicBezTo>
                    <a:pt x="27" y="20"/>
                    <a:pt x="28" y="22"/>
                    <a:pt x="29" y="22"/>
                  </a:cubicBezTo>
                  <a:cubicBezTo>
                    <a:pt x="30" y="22"/>
                    <a:pt x="31" y="20"/>
                    <a:pt x="32" y="20"/>
                  </a:cubicBezTo>
                  <a:cubicBezTo>
                    <a:pt x="33" y="21"/>
                    <a:pt x="33" y="23"/>
                    <a:pt x="35" y="22"/>
                  </a:cubicBezTo>
                  <a:cubicBezTo>
                    <a:pt x="35" y="22"/>
                    <a:pt x="37" y="21"/>
                    <a:pt x="37" y="21"/>
                  </a:cubicBezTo>
                  <a:cubicBezTo>
                    <a:pt x="37" y="20"/>
                    <a:pt x="37" y="19"/>
                    <a:pt x="37" y="18"/>
                  </a:cubicBezTo>
                  <a:cubicBezTo>
                    <a:pt x="36" y="17"/>
                    <a:pt x="37" y="16"/>
                    <a:pt x="37" y="14"/>
                  </a:cubicBezTo>
                  <a:cubicBezTo>
                    <a:pt x="35" y="14"/>
                    <a:pt x="34" y="15"/>
                    <a:pt x="32" y="14"/>
                  </a:cubicBezTo>
                  <a:cubicBezTo>
                    <a:pt x="32" y="14"/>
                    <a:pt x="31" y="13"/>
                    <a:pt x="31" y="13"/>
                  </a:cubicBezTo>
                  <a:cubicBezTo>
                    <a:pt x="30" y="13"/>
                    <a:pt x="29" y="14"/>
                    <a:pt x="28" y="13"/>
                  </a:cubicBezTo>
                  <a:cubicBezTo>
                    <a:pt x="28" y="13"/>
                    <a:pt x="27" y="12"/>
                    <a:pt x="26" y="12"/>
                  </a:cubicBezTo>
                  <a:cubicBezTo>
                    <a:pt x="25" y="12"/>
                    <a:pt x="24" y="14"/>
                    <a:pt x="24" y="12"/>
                  </a:cubicBezTo>
                  <a:cubicBezTo>
                    <a:pt x="22" y="10"/>
                    <a:pt x="21" y="11"/>
                    <a:pt x="20" y="10"/>
                  </a:cubicBezTo>
                  <a:cubicBezTo>
                    <a:pt x="19" y="9"/>
                    <a:pt x="19" y="8"/>
                    <a:pt x="18" y="8"/>
                  </a:cubicBezTo>
                  <a:cubicBezTo>
                    <a:pt x="17" y="7"/>
                    <a:pt x="16" y="7"/>
                    <a:pt x="16" y="7"/>
                  </a:cubicBezTo>
                  <a:cubicBezTo>
                    <a:pt x="14" y="6"/>
                    <a:pt x="11" y="4"/>
                    <a:pt x="10" y="2"/>
                  </a:cubicBezTo>
                  <a:cubicBezTo>
                    <a:pt x="10" y="1"/>
                    <a:pt x="9" y="0"/>
                    <a:pt x="8" y="0"/>
                  </a:cubicBezTo>
                  <a:cubicBezTo>
                    <a:pt x="6" y="0"/>
                    <a:pt x="6" y="1"/>
                    <a:pt x="5" y="2"/>
                  </a:cubicBezTo>
                  <a:cubicBezTo>
                    <a:pt x="5" y="3"/>
                    <a:pt x="4" y="2"/>
                    <a:pt x="4" y="2"/>
                  </a:cubicBezTo>
                  <a:cubicBezTo>
                    <a:pt x="3" y="3"/>
                    <a:pt x="2" y="3"/>
                    <a:pt x="1" y="3"/>
                  </a:cubicBezTo>
                  <a:cubicBezTo>
                    <a:pt x="0" y="4"/>
                    <a:pt x="2" y="3"/>
                    <a:pt x="1" y="3"/>
                  </a:cubicBezTo>
                  <a:close/>
                </a:path>
              </a:pathLst>
            </a:custGeom>
            <a:solidFill>
              <a:schemeClr val="bg2"/>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593" name="Freeform 713">
              <a:extLst>
                <a:ext uri="{FF2B5EF4-FFF2-40B4-BE49-F238E27FC236}">
                  <a16:creationId xmlns:a16="http://schemas.microsoft.com/office/drawing/2014/main" id="{6825F854-91F4-B042-56E1-23F69C43B558}"/>
                </a:ext>
              </a:extLst>
            </p:cNvPr>
            <p:cNvSpPr>
              <a:spLocks/>
            </p:cNvSpPr>
            <p:nvPr/>
          </p:nvSpPr>
          <p:spPr bwMode="auto">
            <a:xfrm>
              <a:off x="9571107" y="3971614"/>
              <a:ext cx="109992" cy="96523"/>
            </a:xfrm>
            <a:custGeom>
              <a:avLst/>
              <a:gdLst>
                <a:gd name="T0" fmla="*/ 14 w 28"/>
                <a:gd name="T1" fmla="*/ 19 h 23"/>
                <a:gd name="T2" fmla="*/ 19 w 28"/>
                <a:gd name="T3" fmla="*/ 18 h 23"/>
                <a:gd name="T4" fmla="*/ 19 w 28"/>
                <a:gd name="T5" fmla="*/ 15 h 23"/>
                <a:gd name="T6" fmla="*/ 21 w 28"/>
                <a:gd name="T7" fmla="*/ 14 h 23"/>
                <a:gd name="T8" fmla="*/ 24 w 28"/>
                <a:gd name="T9" fmla="*/ 12 h 23"/>
                <a:gd name="T10" fmla="*/ 27 w 28"/>
                <a:gd name="T11" fmla="*/ 9 h 23"/>
                <a:gd name="T12" fmla="*/ 26 w 28"/>
                <a:gd name="T13" fmla="*/ 1 h 23"/>
                <a:gd name="T14" fmla="*/ 22 w 28"/>
                <a:gd name="T15" fmla="*/ 1 h 23"/>
                <a:gd name="T16" fmla="*/ 19 w 28"/>
                <a:gd name="T17" fmla="*/ 2 h 23"/>
                <a:gd name="T18" fmla="*/ 17 w 28"/>
                <a:gd name="T19" fmla="*/ 2 h 23"/>
                <a:gd name="T20" fmla="*/ 3 w 28"/>
                <a:gd name="T21" fmla="*/ 3 h 23"/>
                <a:gd name="T22" fmla="*/ 0 w 28"/>
                <a:gd name="T23" fmla="*/ 7 h 23"/>
                <a:gd name="T24" fmla="*/ 1 w 28"/>
                <a:gd name="T25" fmla="*/ 10 h 23"/>
                <a:gd name="T26" fmla="*/ 3 w 28"/>
                <a:gd name="T27" fmla="*/ 14 h 23"/>
                <a:gd name="T28" fmla="*/ 5 w 28"/>
                <a:gd name="T29" fmla="*/ 18 h 23"/>
                <a:gd name="T30" fmla="*/ 6 w 28"/>
                <a:gd name="T31" fmla="*/ 19 h 23"/>
                <a:gd name="T32" fmla="*/ 7 w 28"/>
                <a:gd name="T33" fmla="*/ 21 h 23"/>
                <a:gd name="T34" fmla="*/ 8 w 28"/>
                <a:gd name="T35" fmla="*/ 23 h 23"/>
                <a:gd name="T36" fmla="*/ 14 w 28"/>
                <a:gd name="T37" fmla="*/ 19 h 23"/>
                <a:gd name="T38" fmla="*/ 14 w 28"/>
                <a:gd name="T39"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 h="23">
                  <a:moveTo>
                    <a:pt x="14" y="19"/>
                  </a:moveTo>
                  <a:cubicBezTo>
                    <a:pt x="14" y="18"/>
                    <a:pt x="20" y="20"/>
                    <a:pt x="19" y="18"/>
                  </a:cubicBezTo>
                  <a:cubicBezTo>
                    <a:pt x="19" y="18"/>
                    <a:pt x="18" y="15"/>
                    <a:pt x="19" y="15"/>
                  </a:cubicBezTo>
                  <a:cubicBezTo>
                    <a:pt x="20" y="15"/>
                    <a:pt x="21" y="16"/>
                    <a:pt x="21" y="14"/>
                  </a:cubicBezTo>
                  <a:cubicBezTo>
                    <a:pt x="21" y="12"/>
                    <a:pt x="23" y="13"/>
                    <a:pt x="24" y="12"/>
                  </a:cubicBezTo>
                  <a:cubicBezTo>
                    <a:pt x="26" y="12"/>
                    <a:pt x="26" y="10"/>
                    <a:pt x="27" y="9"/>
                  </a:cubicBezTo>
                  <a:cubicBezTo>
                    <a:pt x="28" y="7"/>
                    <a:pt x="25" y="2"/>
                    <a:pt x="26" y="1"/>
                  </a:cubicBezTo>
                  <a:cubicBezTo>
                    <a:pt x="24" y="2"/>
                    <a:pt x="24" y="2"/>
                    <a:pt x="22" y="1"/>
                  </a:cubicBezTo>
                  <a:cubicBezTo>
                    <a:pt x="21" y="0"/>
                    <a:pt x="19" y="2"/>
                    <a:pt x="19" y="2"/>
                  </a:cubicBezTo>
                  <a:cubicBezTo>
                    <a:pt x="19" y="4"/>
                    <a:pt x="17" y="2"/>
                    <a:pt x="17" y="2"/>
                  </a:cubicBezTo>
                  <a:cubicBezTo>
                    <a:pt x="13" y="1"/>
                    <a:pt x="6" y="0"/>
                    <a:pt x="3" y="3"/>
                  </a:cubicBezTo>
                  <a:cubicBezTo>
                    <a:pt x="2" y="4"/>
                    <a:pt x="0" y="5"/>
                    <a:pt x="0" y="7"/>
                  </a:cubicBezTo>
                  <a:cubicBezTo>
                    <a:pt x="0" y="8"/>
                    <a:pt x="1" y="9"/>
                    <a:pt x="1" y="10"/>
                  </a:cubicBezTo>
                  <a:cubicBezTo>
                    <a:pt x="3" y="11"/>
                    <a:pt x="3" y="13"/>
                    <a:pt x="3" y="14"/>
                  </a:cubicBezTo>
                  <a:cubicBezTo>
                    <a:pt x="4" y="16"/>
                    <a:pt x="4" y="17"/>
                    <a:pt x="5" y="18"/>
                  </a:cubicBezTo>
                  <a:cubicBezTo>
                    <a:pt x="5" y="19"/>
                    <a:pt x="6" y="18"/>
                    <a:pt x="6" y="19"/>
                  </a:cubicBezTo>
                  <a:cubicBezTo>
                    <a:pt x="7" y="19"/>
                    <a:pt x="6" y="20"/>
                    <a:pt x="7" y="21"/>
                  </a:cubicBezTo>
                  <a:cubicBezTo>
                    <a:pt x="9" y="21"/>
                    <a:pt x="8" y="22"/>
                    <a:pt x="8" y="23"/>
                  </a:cubicBezTo>
                  <a:cubicBezTo>
                    <a:pt x="8" y="22"/>
                    <a:pt x="14" y="20"/>
                    <a:pt x="14" y="19"/>
                  </a:cubicBezTo>
                  <a:cubicBezTo>
                    <a:pt x="14" y="19"/>
                    <a:pt x="14" y="20"/>
                    <a:pt x="14" y="19"/>
                  </a:cubicBezTo>
                  <a:close/>
                </a:path>
              </a:pathLst>
            </a:custGeom>
            <a:solidFill>
              <a:schemeClr val="bg2"/>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594" name="Freeform 714">
              <a:extLst>
                <a:ext uri="{FF2B5EF4-FFF2-40B4-BE49-F238E27FC236}">
                  <a16:creationId xmlns:a16="http://schemas.microsoft.com/office/drawing/2014/main" id="{F50AA53E-1EA7-1F88-172E-438048282F55}"/>
                </a:ext>
              </a:extLst>
            </p:cNvPr>
            <p:cNvSpPr>
              <a:spLocks/>
            </p:cNvSpPr>
            <p:nvPr/>
          </p:nvSpPr>
          <p:spPr bwMode="auto">
            <a:xfrm>
              <a:off x="9528182" y="4141950"/>
              <a:ext cx="87189" cy="109300"/>
            </a:xfrm>
            <a:custGeom>
              <a:avLst/>
              <a:gdLst>
                <a:gd name="T0" fmla="*/ 10 w 22"/>
                <a:gd name="T1" fmla="*/ 3 h 26"/>
                <a:gd name="T2" fmla="*/ 7 w 22"/>
                <a:gd name="T3" fmla="*/ 4 h 26"/>
                <a:gd name="T4" fmla="*/ 6 w 22"/>
                <a:gd name="T5" fmla="*/ 4 h 26"/>
                <a:gd name="T6" fmla="*/ 5 w 22"/>
                <a:gd name="T7" fmla="*/ 1 h 26"/>
                <a:gd name="T8" fmla="*/ 0 w 22"/>
                <a:gd name="T9" fmla="*/ 0 h 26"/>
                <a:gd name="T10" fmla="*/ 1 w 22"/>
                <a:gd name="T11" fmla="*/ 6 h 26"/>
                <a:gd name="T12" fmla="*/ 4 w 22"/>
                <a:gd name="T13" fmla="*/ 14 h 26"/>
                <a:gd name="T14" fmla="*/ 9 w 22"/>
                <a:gd name="T15" fmla="*/ 21 h 26"/>
                <a:gd name="T16" fmla="*/ 19 w 22"/>
                <a:gd name="T17" fmla="*/ 26 h 26"/>
                <a:gd name="T18" fmla="*/ 20 w 22"/>
                <a:gd name="T19" fmla="*/ 23 h 26"/>
                <a:gd name="T20" fmla="*/ 16 w 22"/>
                <a:gd name="T21" fmla="*/ 14 h 26"/>
                <a:gd name="T22" fmla="*/ 16 w 22"/>
                <a:gd name="T23" fmla="*/ 6 h 26"/>
                <a:gd name="T24" fmla="*/ 10 w 22"/>
                <a:gd name="T25" fmla="*/ 3 h 26"/>
                <a:gd name="T26" fmla="*/ 10 w 22"/>
                <a:gd name="T27" fmla="*/ 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26">
                  <a:moveTo>
                    <a:pt x="10" y="3"/>
                  </a:moveTo>
                  <a:cubicBezTo>
                    <a:pt x="9" y="3"/>
                    <a:pt x="8" y="4"/>
                    <a:pt x="7" y="4"/>
                  </a:cubicBezTo>
                  <a:cubicBezTo>
                    <a:pt x="7" y="3"/>
                    <a:pt x="6" y="4"/>
                    <a:pt x="6" y="4"/>
                  </a:cubicBezTo>
                  <a:cubicBezTo>
                    <a:pt x="5" y="4"/>
                    <a:pt x="5" y="2"/>
                    <a:pt x="5" y="1"/>
                  </a:cubicBezTo>
                  <a:cubicBezTo>
                    <a:pt x="4" y="0"/>
                    <a:pt x="2" y="0"/>
                    <a:pt x="0" y="0"/>
                  </a:cubicBezTo>
                  <a:cubicBezTo>
                    <a:pt x="1" y="1"/>
                    <a:pt x="1" y="4"/>
                    <a:pt x="1" y="6"/>
                  </a:cubicBezTo>
                  <a:cubicBezTo>
                    <a:pt x="2" y="8"/>
                    <a:pt x="3" y="11"/>
                    <a:pt x="4" y="14"/>
                  </a:cubicBezTo>
                  <a:cubicBezTo>
                    <a:pt x="6" y="16"/>
                    <a:pt x="7" y="19"/>
                    <a:pt x="9" y="21"/>
                  </a:cubicBezTo>
                  <a:cubicBezTo>
                    <a:pt x="12" y="22"/>
                    <a:pt x="15" y="26"/>
                    <a:pt x="19" y="26"/>
                  </a:cubicBezTo>
                  <a:cubicBezTo>
                    <a:pt x="22" y="26"/>
                    <a:pt x="21" y="25"/>
                    <a:pt x="20" y="23"/>
                  </a:cubicBezTo>
                  <a:cubicBezTo>
                    <a:pt x="18" y="20"/>
                    <a:pt x="16" y="18"/>
                    <a:pt x="16" y="14"/>
                  </a:cubicBezTo>
                  <a:cubicBezTo>
                    <a:pt x="16" y="11"/>
                    <a:pt x="18" y="9"/>
                    <a:pt x="16" y="6"/>
                  </a:cubicBezTo>
                  <a:cubicBezTo>
                    <a:pt x="15" y="5"/>
                    <a:pt x="11" y="0"/>
                    <a:pt x="10" y="3"/>
                  </a:cubicBezTo>
                  <a:cubicBezTo>
                    <a:pt x="9" y="4"/>
                    <a:pt x="10" y="2"/>
                    <a:pt x="10" y="3"/>
                  </a:cubicBezTo>
                  <a:close/>
                </a:path>
              </a:pathLst>
            </a:custGeom>
            <a:solidFill>
              <a:schemeClr val="bg2"/>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595" name="Freeform 715">
              <a:extLst>
                <a:ext uri="{FF2B5EF4-FFF2-40B4-BE49-F238E27FC236}">
                  <a16:creationId xmlns:a16="http://schemas.microsoft.com/office/drawing/2014/main" id="{A93FE65B-A5D1-FC4D-E199-E48ACF161882}"/>
                </a:ext>
              </a:extLst>
            </p:cNvPr>
            <p:cNvSpPr>
              <a:spLocks/>
            </p:cNvSpPr>
            <p:nvPr/>
          </p:nvSpPr>
          <p:spPr bwMode="auto">
            <a:xfrm>
              <a:off x="9037239" y="3037602"/>
              <a:ext cx="1179070" cy="813357"/>
            </a:xfrm>
            <a:custGeom>
              <a:avLst/>
              <a:gdLst>
                <a:gd name="T0" fmla="*/ 279 w 300"/>
                <a:gd name="T1" fmla="*/ 37 h 195"/>
                <a:gd name="T2" fmla="*/ 244 w 300"/>
                <a:gd name="T3" fmla="*/ 1 h 195"/>
                <a:gd name="T4" fmla="*/ 223 w 300"/>
                <a:gd name="T5" fmla="*/ 18 h 195"/>
                <a:gd name="T6" fmla="*/ 214 w 300"/>
                <a:gd name="T7" fmla="*/ 27 h 195"/>
                <a:gd name="T8" fmla="*/ 205 w 300"/>
                <a:gd name="T9" fmla="*/ 39 h 195"/>
                <a:gd name="T10" fmla="*/ 224 w 300"/>
                <a:gd name="T11" fmla="*/ 46 h 195"/>
                <a:gd name="T12" fmla="*/ 197 w 300"/>
                <a:gd name="T13" fmla="*/ 55 h 195"/>
                <a:gd name="T14" fmla="*/ 180 w 300"/>
                <a:gd name="T15" fmla="*/ 66 h 195"/>
                <a:gd name="T16" fmla="*/ 146 w 300"/>
                <a:gd name="T17" fmla="*/ 75 h 195"/>
                <a:gd name="T18" fmla="*/ 121 w 300"/>
                <a:gd name="T19" fmla="*/ 70 h 195"/>
                <a:gd name="T20" fmla="*/ 94 w 300"/>
                <a:gd name="T21" fmla="*/ 56 h 195"/>
                <a:gd name="T22" fmla="*/ 66 w 300"/>
                <a:gd name="T23" fmla="*/ 30 h 195"/>
                <a:gd name="T24" fmla="*/ 56 w 300"/>
                <a:gd name="T25" fmla="*/ 44 h 195"/>
                <a:gd name="T26" fmla="*/ 44 w 300"/>
                <a:gd name="T27" fmla="*/ 51 h 195"/>
                <a:gd name="T28" fmla="*/ 34 w 300"/>
                <a:gd name="T29" fmla="*/ 63 h 195"/>
                <a:gd name="T30" fmla="*/ 28 w 300"/>
                <a:gd name="T31" fmla="*/ 76 h 195"/>
                <a:gd name="T32" fmla="*/ 11 w 300"/>
                <a:gd name="T33" fmla="*/ 84 h 195"/>
                <a:gd name="T34" fmla="*/ 1 w 300"/>
                <a:gd name="T35" fmla="*/ 91 h 195"/>
                <a:gd name="T36" fmla="*/ 7 w 300"/>
                <a:gd name="T37" fmla="*/ 103 h 195"/>
                <a:gd name="T38" fmla="*/ 23 w 300"/>
                <a:gd name="T39" fmla="*/ 111 h 195"/>
                <a:gd name="T40" fmla="*/ 27 w 300"/>
                <a:gd name="T41" fmla="*/ 121 h 195"/>
                <a:gd name="T42" fmla="*/ 27 w 300"/>
                <a:gd name="T43" fmla="*/ 135 h 195"/>
                <a:gd name="T44" fmla="*/ 40 w 300"/>
                <a:gd name="T45" fmla="*/ 140 h 195"/>
                <a:gd name="T46" fmla="*/ 62 w 300"/>
                <a:gd name="T47" fmla="*/ 154 h 195"/>
                <a:gd name="T48" fmla="*/ 74 w 300"/>
                <a:gd name="T49" fmla="*/ 156 h 195"/>
                <a:gd name="T50" fmla="*/ 92 w 300"/>
                <a:gd name="T51" fmla="*/ 151 h 195"/>
                <a:gd name="T52" fmla="*/ 106 w 300"/>
                <a:gd name="T53" fmla="*/ 146 h 195"/>
                <a:gd name="T54" fmla="*/ 116 w 300"/>
                <a:gd name="T55" fmla="*/ 155 h 195"/>
                <a:gd name="T56" fmla="*/ 117 w 300"/>
                <a:gd name="T57" fmla="*/ 166 h 195"/>
                <a:gd name="T58" fmla="*/ 119 w 300"/>
                <a:gd name="T59" fmla="*/ 178 h 195"/>
                <a:gd name="T60" fmla="*/ 125 w 300"/>
                <a:gd name="T61" fmla="*/ 187 h 195"/>
                <a:gd name="T62" fmla="*/ 134 w 300"/>
                <a:gd name="T63" fmla="*/ 186 h 195"/>
                <a:gd name="T64" fmla="*/ 143 w 300"/>
                <a:gd name="T65" fmla="*/ 182 h 195"/>
                <a:gd name="T66" fmla="*/ 155 w 300"/>
                <a:gd name="T67" fmla="*/ 180 h 195"/>
                <a:gd name="T68" fmla="*/ 168 w 300"/>
                <a:gd name="T69" fmla="*/ 186 h 195"/>
                <a:gd name="T70" fmla="*/ 175 w 300"/>
                <a:gd name="T71" fmla="*/ 195 h 195"/>
                <a:gd name="T72" fmla="*/ 189 w 300"/>
                <a:gd name="T73" fmla="*/ 186 h 195"/>
                <a:gd name="T74" fmla="*/ 202 w 300"/>
                <a:gd name="T75" fmla="*/ 182 h 195"/>
                <a:gd name="T76" fmla="*/ 215 w 300"/>
                <a:gd name="T77" fmla="*/ 173 h 195"/>
                <a:gd name="T78" fmla="*/ 221 w 300"/>
                <a:gd name="T79" fmla="*/ 164 h 195"/>
                <a:gd name="T80" fmla="*/ 228 w 300"/>
                <a:gd name="T81" fmla="*/ 156 h 195"/>
                <a:gd name="T82" fmla="*/ 232 w 300"/>
                <a:gd name="T83" fmla="*/ 149 h 195"/>
                <a:gd name="T84" fmla="*/ 236 w 300"/>
                <a:gd name="T85" fmla="*/ 143 h 195"/>
                <a:gd name="T86" fmla="*/ 231 w 300"/>
                <a:gd name="T87" fmla="*/ 139 h 195"/>
                <a:gd name="T88" fmla="*/ 229 w 300"/>
                <a:gd name="T89" fmla="*/ 132 h 195"/>
                <a:gd name="T90" fmla="*/ 221 w 300"/>
                <a:gd name="T91" fmla="*/ 115 h 195"/>
                <a:gd name="T92" fmla="*/ 229 w 300"/>
                <a:gd name="T93" fmla="*/ 106 h 195"/>
                <a:gd name="T94" fmla="*/ 238 w 300"/>
                <a:gd name="T95" fmla="*/ 102 h 195"/>
                <a:gd name="T96" fmla="*/ 220 w 300"/>
                <a:gd name="T97" fmla="*/ 102 h 195"/>
                <a:gd name="T98" fmla="*/ 221 w 300"/>
                <a:gd name="T99" fmla="*/ 90 h 195"/>
                <a:gd name="T100" fmla="*/ 234 w 300"/>
                <a:gd name="T101" fmla="*/ 87 h 195"/>
                <a:gd name="T102" fmla="*/ 238 w 300"/>
                <a:gd name="T103" fmla="*/ 89 h 195"/>
                <a:gd name="T104" fmla="*/ 259 w 300"/>
                <a:gd name="T105" fmla="*/ 77 h 195"/>
                <a:gd name="T106" fmla="*/ 271 w 300"/>
                <a:gd name="T107" fmla="*/ 72 h 195"/>
                <a:gd name="T108" fmla="*/ 281 w 300"/>
                <a:gd name="T109" fmla="*/ 60 h 195"/>
                <a:gd name="T110" fmla="*/ 295 w 300"/>
                <a:gd name="T111" fmla="*/ 47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0" h="195">
                  <a:moveTo>
                    <a:pt x="298" y="37"/>
                  </a:moveTo>
                  <a:cubicBezTo>
                    <a:pt x="298" y="35"/>
                    <a:pt x="294" y="36"/>
                    <a:pt x="293" y="37"/>
                  </a:cubicBezTo>
                  <a:cubicBezTo>
                    <a:pt x="291" y="37"/>
                    <a:pt x="290" y="38"/>
                    <a:pt x="288" y="39"/>
                  </a:cubicBezTo>
                  <a:cubicBezTo>
                    <a:pt x="286" y="40"/>
                    <a:pt x="279" y="40"/>
                    <a:pt x="279" y="37"/>
                  </a:cubicBezTo>
                  <a:cubicBezTo>
                    <a:pt x="277" y="33"/>
                    <a:pt x="276" y="31"/>
                    <a:pt x="272" y="29"/>
                  </a:cubicBezTo>
                  <a:cubicBezTo>
                    <a:pt x="269" y="28"/>
                    <a:pt x="263" y="28"/>
                    <a:pt x="262" y="24"/>
                  </a:cubicBezTo>
                  <a:cubicBezTo>
                    <a:pt x="261" y="18"/>
                    <a:pt x="259" y="11"/>
                    <a:pt x="255" y="6"/>
                  </a:cubicBezTo>
                  <a:cubicBezTo>
                    <a:pt x="252" y="3"/>
                    <a:pt x="248" y="3"/>
                    <a:pt x="244" y="1"/>
                  </a:cubicBezTo>
                  <a:cubicBezTo>
                    <a:pt x="240" y="0"/>
                    <a:pt x="233" y="1"/>
                    <a:pt x="229" y="3"/>
                  </a:cubicBezTo>
                  <a:cubicBezTo>
                    <a:pt x="228" y="4"/>
                    <a:pt x="226" y="5"/>
                    <a:pt x="225" y="6"/>
                  </a:cubicBezTo>
                  <a:cubicBezTo>
                    <a:pt x="225" y="7"/>
                    <a:pt x="228" y="7"/>
                    <a:pt x="228" y="8"/>
                  </a:cubicBezTo>
                  <a:cubicBezTo>
                    <a:pt x="229" y="12"/>
                    <a:pt x="224" y="15"/>
                    <a:pt x="223" y="18"/>
                  </a:cubicBezTo>
                  <a:cubicBezTo>
                    <a:pt x="222" y="19"/>
                    <a:pt x="222" y="20"/>
                    <a:pt x="222" y="21"/>
                  </a:cubicBezTo>
                  <a:cubicBezTo>
                    <a:pt x="222" y="22"/>
                    <a:pt x="222" y="22"/>
                    <a:pt x="222" y="23"/>
                  </a:cubicBezTo>
                  <a:cubicBezTo>
                    <a:pt x="222" y="25"/>
                    <a:pt x="219" y="25"/>
                    <a:pt x="217" y="26"/>
                  </a:cubicBezTo>
                  <a:cubicBezTo>
                    <a:pt x="216" y="26"/>
                    <a:pt x="215" y="27"/>
                    <a:pt x="214" y="27"/>
                  </a:cubicBezTo>
                  <a:cubicBezTo>
                    <a:pt x="213" y="27"/>
                    <a:pt x="208" y="25"/>
                    <a:pt x="208" y="25"/>
                  </a:cubicBezTo>
                  <a:cubicBezTo>
                    <a:pt x="207" y="27"/>
                    <a:pt x="206" y="30"/>
                    <a:pt x="205" y="32"/>
                  </a:cubicBezTo>
                  <a:cubicBezTo>
                    <a:pt x="205" y="33"/>
                    <a:pt x="204" y="34"/>
                    <a:pt x="204" y="35"/>
                  </a:cubicBezTo>
                  <a:cubicBezTo>
                    <a:pt x="204" y="35"/>
                    <a:pt x="202" y="41"/>
                    <a:pt x="205" y="39"/>
                  </a:cubicBezTo>
                  <a:cubicBezTo>
                    <a:pt x="206" y="38"/>
                    <a:pt x="206" y="38"/>
                    <a:pt x="208" y="38"/>
                  </a:cubicBezTo>
                  <a:cubicBezTo>
                    <a:pt x="209" y="38"/>
                    <a:pt x="211" y="40"/>
                    <a:pt x="212" y="39"/>
                  </a:cubicBezTo>
                  <a:cubicBezTo>
                    <a:pt x="216" y="36"/>
                    <a:pt x="219" y="38"/>
                    <a:pt x="222" y="42"/>
                  </a:cubicBezTo>
                  <a:cubicBezTo>
                    <a:pt x="223" y="43"/>
                    <a:pt x="225" y="45"/>
                    <a:pt x="224" y="46"/>
                  </a:cubicBezTo>
                  <a:cubicBezTo>
                    <a:pt x="224" y="46"/>
                    <a:pt x="220" y="45"/>
                    <a:pt x="219" y="45"/>
                  </a:cubicBezTo>
                  <a:cubicBezTo>
                    <a:pt x="216" y="46"/>
                    <a:pt x="212" y="46"/>
                    <a:pt x="209" y="47"/>
                  </a:cubicBezTo>
                  <a:cubicBezTo>
                    <a:pt x="206" y="48"/>
                    <a:pt x="206" y="54"/>
                    <a:pt x="202" y="54"/>
                  </a:cubicBezTo>
                  <a:cubicBezTo>
                    <a:pt x="200" y="54"/>
                    <a:pt x="198" y="53"/>
                    <a:pt x="197" y="55"/>
                  </a:cubicBezTo>
                  <a:cubicBezTo>
                    <a:pt x="196" y="56"/>
                    <a:pt x="194" y="58"/>
                    <a:pt x="192" y="58"/>
                  </a:cubicBezTo>
                  <a:cubicBezTo>
                    <a:pt x="189" y="57"/>
                    <a:pt x="183" y="53"/>
                    <a:pt x="182" y="59"/>
                  </a:cubicBezTo>
                  <a:cubicBezTo>
                    <a:pt x="182" y="61"/>
                    <a:pt x="184" y="62"/>
                    <a:pt x="184" y="63"/>
                  </a:cubicBezTo>
                  <a:cubicBezTo>
                    <a:pt x="184" y="65"/>
                    <a:pt x="181" y="65"/>
                    <a:pt x="180" y="66"/>
                  </a:cubicBezTo>
                  <a:cubicBezTo>
                    <a:pt x="177" y="69"/>
                    <a:pt x="176" y="72"/>
                    <a:pt x="172" y="72"/>
                  </a:cubicBezTo>
                  <a:cubicBezTo>
                    <a:pt x="167" y="72"/>
                    <a:pt x="162" y="72"/>
                    <a:pt x="157" y="73"/>
                  </a:cubicBezTo>
                  <a:cubicBezTo>
                    <a:pt x="155" y="74"/>
                    <a:pt x="151" y="78"/>
                    <a:pt x="150" y="77"/>
                  </a:cubicBezTo>
                  <a:cubicBezTo>
                    <a:pt x="148" y="77"/>
                    <a:pt x="147" y="75"/>
                    <a:pt x="146" y="75"/>
                  </a:cubicBezTo>
                  <a:cubicBezTo>
                    <a:pt x="144" y="75"/>
                    <a:pt x="143" y="75"/>
                    <a:pt x="141" y="75"/>
                  </a:cubicBezTo>
                  <a:cubicBezTo>
                    <a:pt x="139" y="74"/>
                    <a:pt x="137" y="74"/>
                    <a:pt x="135" y="72"/>
                  </a:cubicBezTo>
                  <a:cubicBezTo>
                    <a:pt x="133" y="71"/>
                    <a:pt x="132" y="71"/>
                    <a:pt x="131" y="70"/>
                  </a:cubicBezTo>
                  <a:cubicBezTo>
                    <a:pt x="127" y="70"/>
                    <a:pt x="125" y="70"/>
                    <a:pt x="121" y="70"/>
                  </a:cubicBezTo>
                  <a:cubicBezTo>
                    <a:pt x="118" y="70"/>
                    <a:pt x="113" y="71"/>
                    <a:pt x="109" y="70"/>
                  </a:cubicBezTo>
                  <a:cubicBezTo>
                    <a:pt x="108" y="70"/>
                    <a:pt x="107" y="68"/>
                    <a:pt x="107" y="67"/>
                  </a:cubicBezTo>
                  <a:cubicBezTo>
                    <a:pt x="105" y="65"/>
                    <a:pt x="104" y="63"/>
                    <a:pt x="102" y="61"/>
                  </a:cubicBezTo>
                  <a:cubicBezTo>
                    <a:pt x="99" y="59"/>
                    <a:pt x="97" y="56"/>
                    <a:pt x="94" y="56"/>
                  </a:cubicBezTo>
                  <a:cubicBezTo>
                    <a:pt x="92" y="56"/>
                    <a:pt x="81" y="56"/>
                    <a:pt x="83" y="52"/>
                  </a:cubicBezTo>
                  <a:cubicBezTo>
                    <a:pt x="85" y="48"/>
                    <a:pt x="84" y="41"/>
                    <a:pt x="79" y="38"/>
                  </a:cubicBezTo>
                  <a:cubicBezTo>
                    <a:pt x="75" y="35"/>
                    <a:pt x="70" y="35"/>
                    <a:pt x="69" y="29"/>
                  </a:cubicBezTo>
                  <a:cubicBezTo>
                    <a:pt x="68" y="30"/>
                    <a:pt x="67" y="29"/>
                    <a:pt x="66" y="30"/>
                  </a:cubicBezTo>
                  <a:cubicBezTo>
                    <a:pt x="65" y="31"/>
                    <a:pt x="65" y="31"/>
                    <a:pt x="65" y="32"/>
                  </a:cubicBezTo>
                  <a:cubicBezTo>
                    <a:pt x="63" y="35"/>
                    <a:pt x="60" y="34"/>
                    <a:pt x="59" y="37"/>
                  </a:cubicBezTo>
                  <a:cubicBezTo>
                    <a:pt x="59" y="39"/>
                    <a:pt x="61" y="41"/>
                    <a:pt x="60" y="42"/>
                  </a:cubicBezTo>
                  <a:cubicBezTo>
                    <a:pt x="59" y="43"/>
                    <a:pt x="57" y="44"/>
                    <a:pt x="56" y="44"/>
                  </a:cubicBezTo>
                  <a:cubicBezTo>
                    <a:pt x="55" y="45"/>
                    <a:pt x="54" y="43"/>
                    <a:pt x="53" y="44"/>
                  </a:cubicBezTo>
                  <a:cubicBezTo>
                    <a:pt x="51" y="44"/>
                    <a:pt x="50" y="43"/>
                    <a:pt x="48" y="42"/>
                  </a:cubicBezTo>
                  <a:cubicBezTo>
                    <a:pt x="47" y="41"/>
                    <a:pt x="46" y="46"/>
                    <a:pt x="45" y="47"/>
                  </a:cubicBezTo>
                  <a:cubicBezTo>
                    <a:pt x="45" y="48"/>
                    <a:pt x="44" y="50"/>
                    <a:pt x="44" y="51"/>
                  </a:cubicBezTo>
                  <a:cubicBezTo>
                    <a:pt x="44" y="53"/>
                    <a:pt x="45" y="53"/>
                    <a:pt x="45" y="54"/>
                  </a:cubicBezTo>
                  <a:cubicBezTo>
                    <a:pt x="45" y="56"/>
                    <a:pt x="39" y="54"/>
                    <a:pt x="39" y="54"/>
                  </a:cubicBezTo>
                  <a:cubicBezTo>
                    <a:pt x="37" y="55"/>
                    <a:pt x="33" y="55"/>
                    <a:pt x="32" y="56"/>
                  </a:cubicBezTo>
                  <a:cubicBezTo>
                    <a:pt x="33" y="55"/>
                    <a:pt x="34" y="62"/>
                    <a:pt x="34" y="63"/>
                  </a:cubicBezTo>
                  <a:cubicBezTo>
                    <a:pt x="35" y="64"/>
                    <a:pt x="36" y="65"/>
                    <a:pt x="37" y="66"/>
                  </a:cubicBezTo>
                  <a:cubicBezTo>
                    <a:pt x="37" y="67"/>
                    <a:pt x="34" y="69"/>
                    <a:pt x="33" y="70"/>
                  </a:cubicBezTo>
                  <a:cubicBezTo>
                    <a:pt x="32" y="71"/>
                    <a:pt x="33" y="74"/>
                    <a:pt x="32" y="74"/>
                  </a:cubicBezTo>
                  <a:cubicBezTo>
                    <a:pt x="31" y="75"/>
                    <a:pt x="29" y="75"/>
                    <a:pt x="28" y="76"/>
                  </a:cubicBezTo>
                  <a:cubicBezTo>
                    <a:pt x="26" y="77"/>
                    <a:pt x="25" y="78"/>
                    <a:pt x="24" y="79"/>
                  </a:cubicBezTo>
                  <a:cubicBezTo>
                    <a:pt x="22" y="79"/>
                    <a:pt x="21" y="79"/>
                    <a:pt x="19" y="80"/>
                  </a:cubicBezTo>
                  <a:cubicBezTo>
                    <a:pt x="17" y="80"/>
                    <a:pt x="16" y="81"/>
                    <a:pt x="15" y="83"/>
                  </a:cubicBezTo>
                  <a:cubicBezTo>
                    <a:pt x="15" y="83"/>
                    <a:pt x="11" y="84"/>
                    <a:pt x="11" y="84"/>
                  </a:cubicBezTo>
                  <a:cubicBezTo>
                    <a:pt x="11" y="84"/>
                    <a:pt x="11" y="83"/>
                    <a:pt x="11" y="83"/>
                  </a:cubicBezTo>
                  <a:cubicBezTo>
                    <a:pt x="10" y="83"/>
                    <a:pt x="9" y="83"/>
                    <a:pt x="7" y="83"/>
                  </a:cubicBezTo>
                  <a:cubicBezTo>
                    <a:pt x="6" y="83"/>
                    <a:pt x="3" y="85"/>
                    <a:pt x="3" y="86"/>
                  </a:cubicBezTo>
                  <a:cubicBezTo>
                    <a:pt x="2" y="88"/>
                    <a:pt x="1" y="90"/>
                    <a:pt x="1" y="91"/>
                  </a:cubicBezTo>
                  <a:cubicBezTo>
                    <a:pt x="0" y="93"/>
                    <a:pt x="3" y="95"/>
                    <a:pt x="4" y="95"/>
                  </a:cubicBezTo>
                  <a:cubicBezTo>
                    <a:pt x="7" y="95"/>
                    <a:pt x="6" y="95"/>
                    <a:pt x="7" y="98"/>
                  </a:cubicBezTo>
                  <a:cubicBezTo>
                    <a:pt x="7" y="99"/>
                    <a:pt x="8" y="99"/>
                    <a:pt x="8" y="101"/>
                  </a:cubicBezTo>
                  <a:cubicBezTo>
                    <a:pt x="8" y="101"/>
                    <a:pt x="7" y="103"/>
                    <a:pt x="7" y="103"/>
                  </a:cubicBezTo>
                  <a:cubicBezTo>
                    <a:pt x="9" y="104"/>
                    <a:pt x="10" y="104"/>
                    <a:pt x="11" y="105"/>
                  </a:cubicBezTo>
                  <a:cubicBezTo>
                    <a:pt x="13" y="107"/>
                    <a:pt x="12" y="109"/>
                    <a:pt x="14" y="110"/>
                  </a:cubicBezTo>
                  <a:cubicBezTo>
                    <a:pt x="16" y="111"/>
                    <a:pt x="18" y="112"/>
                    <a:pt x="20" y="113"/>
                  </a:cubicBezTo>
                  <a:cubicBezTo>
                    <a:pt x="21" y="113"/>
                    <a:pt x="22" y="112"/>
                    <a:pt x="23" y="111"/>
                  </a:cubicBezTo>
                  <a:cubicBezTo>
                    <a:pt x="26" y="109"/>
                    <a:pt x="31" y="110"/>
                    <a:pt x="33" y="113"/>
                  </a:cubicBezTo>
                  <a:cubicBezTo>
                    <a:pt x="34" y="115"/>
                    <a:pt x="32" y="116"/>
                    <a:pt x="31" y="117"/>
                  </a:cubicBezTo>
                  <a:cubicBezTo>
                    <a:pt x="30" y="118"/>
                    <a:pt x="30" y="118"/>
                    <a:pt x="30" y="119"/>
                  </a:cubicBezTo>
                  <a:cubicBezTo>
                    <a:pt x="29" y="121"/>
                    <a:pt x="28" y="121"/>
                    <a:pt x="27" y="121"/>
                  </a:cubicBezTo>
                  <a:cubicBezTo>
                    <a:pt x="24" y="123"/>
                    <a:pt x="32" y="126"/>
                    <a:pt x="29" y="128"/>
                  </a:cubicBezTo>
                  <a:cubicBezTo>
                    <a:pt x="28" y="130"/>
                    <a:pt x="27" y="129"/>
                    <a:pt x="25" y="129"/>
                  </a:cubicBezTo>
                  <a:cubicBezTo>
                    <a:pt x="21" y="128"/>
                    <a:pt x="26" y="132"/>
                    <a:pt x="26" y="132"/>
                  </a:cubicBezTo>
                  <a:cubicBezTo>
                    <a:pt x="26" y="134"/>
                    <a:pt x="25" y="135"/>
                    <a:pt x="27" y="135"/>
                  </a:cubicBezTo>
                  <a:cubicBezTo>
                    <a:pt x="29" y="136"/>
                    <a:pt x="29" y="137"/>
                    <a:pt x="31" y="138"/>
                  </a:cubicBezTo>
                  <a:cubicBezTo>
                    <a:pt x="33" y="138"/>
                    <a:pt x="34" y="140"/>
                    <a:pt x="36" y="141"/>
                  </a:cubicBezTo>
                  <a:cubicBezTo>
                    <a:pt x="36" y="141"/>
                    <a:pt x="37" y="142"/>
                    <a:pt x="38" y="142"/>
                  </a:cubicBezTo>
                  <a:cubicBezTo>
                    <a:pt x="39" y="142"/>
                    <a:pt x="38" y="140"/>
                    <a:pt x="40" y="140"/>
                  </a:cubicBezTo>
                  <a:cubicBezTo>
                    <a:pt x="44" y="140"/>
                    <a:pt x="46" y="147"/>
                    <a:pt x="50" y="147"/>
                  </a:cubicBezTo>
                  <a:cubicBezTo>
                    <a:pt x="52" y="147"/>
                    <a:pt x="52" y="150"/>
                    <a:pt x="54" y="150"/>
                  </a:cubicBezTo>
                  <a:cubicBezTo>
                    <a:pt x="56" y="151"/>
                    <a:pt x="57" y="153"/>
                    <a:pt x="58" y="153"/>
                  </a:cubicBezTo>
                  <a:cubicBezTo>
                    <a:pt x="60" y="151"/>
                    <a:pt x="60" y="154"/>
                    <a:pt x="62" y="154"/>
                  </a:cubicBezTo>
                  <a:cubicBezTo>
                    <a:pt x="63" y="154"/>
                    <a:pt x="63" y="153"/>
                    <a:pt x="64" y="153"/>
                  </a:cubicBezTo>
                  <a:cubicBezTo>
                    <a:pt x="65" y="153"/>
                    <a:pt x="65" y="154"/>
                    <a:pt x="66" y="155"/>
                  </a:cubicBezTo>
                  <a:cubicBezTo>
                    <a:pt x="68" y="155"/>
                    <a:pt x="70" y="155"/>
                    <a:pt x="72" y="154"/>
                  </a:cubicBezTo>
                  <a:cubicBezTo>
                    <a:pt x="75" y="153"/>
                    <a:pt x="73" y="155"/>
                    <a:pt x="74" y="156"/>
                  </a:cubicBezTo>
                  <a:cubicBezTo>
                    <a:pt x="74" y="156"/>
                    <a:pt x="76" y="153"/>
                    <a:pt x="77" y="153"/>
                  </a:cubicBezTo>
                  <a:cubicBezTo>
                    <a:pt x="78" y="152"/>
                    <a:pt x="80" y="152"/>
                    <a:pt x="81" y="153"/>
                  </a:cubicBezTo>
                  <a:cubicBezTo>
                    <a:pt x="83" y="155"/>
                    <a:pt x="85" y="153"/>
                    <a:pt x="87" y="154"/>
                  </a:cubicBezTo>
                  <a:cubicBezTo>
                    <a:pt x="89" y="155"/>
                    <a:pt x="91" y="153"/>
                    <a:pt x="92" y="151"/>
                  </a:cubicBezTo>
                  <a:cubicBezTo>
                    <a:pt x="93" y="151"/>
                    <a:pt x="93" y="150"/>
                    <a:pt x="94" y="150"/>
                  </a:cubicBezTo>
                  <a:cubicBezTo>
                    <a:pt x="95" y="149"/>
                    <a:pt x="96" y="150"/>
                    <a:pt x="97" y="149"/>
                  </a:cubicBezTo>
                  <a:cubicBezTo>
                    <a:pt x="98" y="148"/>
                    <a:pt x="99" y="146"/>
                    <a:pt x="101" y="147"/>
                  </a:cubicBezTo>
                  <a:cubicBezTo>
                    <a:pt x="103" y="148"/>
                    <a:pt x="103" y="148"/>
                    <a:pt x="106" y="146"/>
                  </a:cubicBezTo>
                  <a:cubicBezTo>
                    <a:pt x="107" y="145"/>
                    <a:pt x="109" y="148"/>
                    <a:pt x="109" y="149"/>
                  </a:cubicBezTo>
                  <a:cubicBezTo>
                    <a:pt x="108" y="151"/>
                    <a:pt x="106" y="152"/>
                    <a:pt x="108" y="152"/>
                  </a:cubicBezTo>
                  <a:cubicBezTo>
                    <a:pt x="111" y="152"/>
                    <a:pt x="111" y="152"/>
                    <a:pt x="114" y="151"/>
                  </a:cubicBezTo>
                  <a:cubicBezTo>
                    <a:pt x="115" y="151"/>
                    <a:pt x="116" y="154"/>
                    <a:pt x="116" y="155"/>
                  </a:cubicBezTo>
                  <a:cubicBezTo>
                    <a:pt x="116" y="155"/>
                    <a:pt x="116" y="157"/>
                    <a:pt x="117" y="156"/>
                  </a:cubicBezTo>
                  <a:cubicBezTo>
                    <a:pt x="117" y="156"/>
                    <a:pt x="119" y="156"/>
                    <a:pt x="119" y="157"/>
                  </a:cubicBezTo>
                  <a:cubicBezTo>
                    <a:pt x="119" y="158"/>
                    <a:pt x="117" y="159"/>
                    <a:pt x="118" y="160"/>
                  </a:cubicBezTo>
                  <a:cubicBezTo>
                    <a:pt x="119" y="162"/>
                    <a:pt x="118" y="165"/>
                    <a:pt x="117" y="166"/>
                  </a:cubicBezTo>
                  <a:cubicBezTo>
                    <a:pt x="116" y="168"/>
                    <a:pt x="114" y="169"/>
                    <a:pt x="113" y="170"/>
                  </a:cubicBezTo>
                  <a:cubicBezTo>
                    <a:pt x="113" y="171"/>
                    <a:pt x="113" y="176"/>
                    <a:pt x="112" y="175"/>
                  </a:cubicBezTo>
                  <a:cubicBezTo>
                    <a:pt x="113" y="176"/>
                    <a:pt x="119" y="173"/>
                    <a:pt x="120" y="175"/>
                  </a:cubicBezTo>
                  <a:cubicBezTo>
                    <a:pt x="120" y="175"/>
                    <a:pt x="118" y="176"/>
                    <a:pt x="119" y="178"/>
                  </a:cubicBezTo>
                  <a:cubicBezTo>
                    <a:pt x="120" y="180"/>
                    <a:pt x="123" y="180"/>
                    <a:pt x="122" y="181"/>
                  </a:cubicBezTo>
                  <a:cubicBezTo>
                    <a:pt x="122" y="182"/>
                    <a:pt x="121" y="184"/>
                    <a:pt x="121" y="185"/>
                  </a:cubicBezTo>
                  <a:cubicBezTo>
                    <a:pt x="122" y="186"/>
                    <a:pt x="125" y="185"/>
                    <a:pt x="125" y="186"/>
                  </a:cubicBezTo>
                  <a:cubicBezTo>
                    <a:pt x="125" y="186"/>
                    <a:pt x="125" y="187"/>
                    <a:pt x="125" y="187"/>
                  </a:cubicBezTo>
                  <a:cubicBezTo>
                    <a:pt x="125" y="189"/>
                    <a:pt x="126" y="188"/>
                    <a:pt x="127" y="188"/>
                  </a:cubicBezTo>
                  <a:cubicBezTo>
                    <a:pt x="128" y="188"/>
                    <a:pt x="129" y="187"/>
                    <a:pt x="130" y="188"/>
                  </a:cubicBezTo>
                  <a:cubicBezTo>
                    <a:pt x="131" y="188"/>
                    <a:pt x="132" y="189"/>
                    <a:pt x="133" y="190"/>
                  </a:cubicBezTo>
                  <a:cubicBezTo>
                    <a:pt x="135" y="191"/>
                    <a:pt x="134" y="187"/>
                    <a:pt x="134" y="186"/>
                  </a:cubicBezTo>
                  <a:cubicBezTo>
                    <a:pt x="132" y="182"/>
                    <a:pt x="134" y="184"/>
                    <a:pt x="136" y="182"/>
                  </a:cubicBezTo>
                  <a:cubicBezTo>
                    <a:pt x="138" y="181"/>
                    <a:pt x="137" y="182"/>
                    <a:pt x="139" y="183"/>
                  </a:cubicBezTo>
                  <a:cubicBezTo>
                    <a:pt x="139" y="183"/>
                    <a:pt x="141" y="182"/>
                    <a:pt x="141" y="182"/>
                  </a:cubicBezTo>
                  <a:cubicBezTo>
                    <a:pt x="141" y="183"/>
                    <a:pt x="143" y="181"/>
                    <a:pt x="143" y="182"/>
                  </a:cubicBezTo>
                  <a:cubicBezTo>
                    <a:pt x="144" y="183"/>
                    <a:pt x="144" y="184"/>
                    <a:pt x="146" y="182"/>
                  </a:cubicBezTo>
                  <a:cubicBezTo>
                    <a:pt x="147" y="181"/>
                    <a:pt x="147" y="182"/>
                    <a:pt x="148" y="181"/>
                  </a:cubicBezTo>
                  <a:cubicBezTo>
                    <a:pt x="149" y="180"/>
                    <a:pt x="149" y="178"/>
                    <a:pt x="151" y="178"/>
                  </a:cubicBezTo>
                  <a:cubicBezTo>
                    <a:pt x="152" y="178"/>
                    <a:pt x="153" y="180"/>
                    <a:pt x="155" y="180"/>
                  </a:cubicBezTo>
                  <a:cubicBezTo>
                    <a:pt x="155" y="180"/>
                    <a:pt x="159" y="181"/>
                    <a:pt x="159" y="181"/>
                  </a:cubicBezTo>
                  <a:cubicBezTo>
                    <a:pt x="159" y="182"/>
                    <a:pt x="157" y="183"/>
                    <a:pt x="157" y="184"/>
                  </a:cubicBezTo>
                  <a:cubicBezTo>
                    <a:pt x="158" y="185"/>
                    <a:pt x="160" y="186"/>
                    <a:pt x="161" y="187"/>
                  </a:cubicBezTo>
                  <a:cubicBezTo>
                    <a:pt x="163" y="188"/>
                    <a:pt x="167" y="189"/>
                    <a:pt x="168" y="186"/>
                  </a:cubicBezTo>
                  <a:cubicBezTo>
                    <a:pt x="168" y="186"/>
                    <a:pt x="170" y="188"/>
                    <a:pt x="170" y="188"/>
                  </a:cubicBezTo>
                  <a:cubicBezTo>
                    <a:pt x="171" y="189"/>
                    <a:pt x="172" y="187"/>
                    <a:pt x="174" y="188"/>
                  </a:cubicBezTo>
                  <a:cubicBezTo>
                    <a:pt x="175" y="189"/>
                    <a:pt x="173" y="190"/>
                    <a:pt x="173" y="191"/>
                  </a:cubicBezTo>
                  <a:cubicBezTo>
                    <a:pt x="173" y="192"/>
                    <a:pt x="175" y="194"/>
                    <a:pt x="175" y="195"/>
                  </a:cubicBezTo>
                  <a:cubicBezTo>
                    <a:pt x="176" y="195"/>
                    <a:pt x="177" y="194"/>
                    <a:pt x="178" y="194"/>
                  </a:cubicBezTo>
                  <a:cubicBezTo>
                    <a:pt x="178" y="193"/>
                    <a:pt x="175" y="192"/>
                    <a:pt x="176" y="191"/>
                  </a:cubicBezTo>
                  <a:cubicBezTo>
                    <a:pt x="178" y="188"/>
                    <a:pt x="180" y="188"/>
                    <a:pt x="183" y="187"/>
                  </a:cubicBezTo>
                  <a:cubicBezTo>
                    <a:pt x="185" y="186"/>
                    <a:pt x="187" y="186"/>
                    <a:pt x="189" y="186"/>
                  </a:cubicBezTo>
                  <a:cubicBezTo>
                    <a:pt x="190" y="186"/>
                    <a:pt x="190" y="184"/>
                    <a:pt x="191" y="184"/>
                  </a:cubicBezTo>
                  <a:cubicBezTo>
                    <a:pt x="193" y="184"/>
                    <a:pt x="192" y="183"/>
                    <a:pt x="192" y="182"/>
                  </a:cubicBezTo>
                  <a:cubicBezTo>
                    <a:pt x="192" y="183"/>
                    <a:pt x="196" y="182"/>
                    <a:pt x="196" y="182"/>
                  </a:cubicBezTo>
                  <a:cubicBezTo>
                    <a:pt x="198" y="181"/>
                    <a:pt x="200" y="182"/>
                    <a:pt x="202" y="182"/>
                  </a:cubicBezTo>
                  <a:cubicBezTo>
                    <a:pt x="204" y="182"/>
                    <a:pt x="205" y="181"/>
                    <a:pt x="207" y="180"/>
                  </a:cubicBezTo>
                  <a:cubicBezTo>
                    <a:pt x="208" y="180"/>
                    <a:pt x="208" y="177"/>
                    <a:pt x="209" y="177"/>
                  </a:cubicBezTo>
                  <a:cubicBezTo>
                    <a:pt x="211" y="177"/>
                    <a:pt x="212" y="176"/>
                    <a:pt x="213" y="175"/>
                  </a:cubicBezTo>
                  <a:cubicBezTo>
                    <a:pt x="214" y="175"/>
                    <a:pt x="215" y="174"/>
                    <a:pt x="215" y="173"/>
                  </a:cubicBezTo>
                  <a:cubicBezTo>
                    <a:pt x="214" y="173"/>
                    <a:pt x="218" y="172"/>
                    <a:pt x="218" y="172"/>
                  </a:cubicBezTo>
                  <a:cubicBezTo>
                    <a:pt x="219" y="171"/>
                    <a:pt x="220" y="169"/>
                    <a:pt x="221" y="168"/>
                  </a:cubicBezTo>
                  <a:cubicBezTo>
                    <a:pt x="222" y="167"/>
                    <a:pt x="222" y="167"/>
                    <a:pt x="222" y="166"/>
                  </a:cubicBezTo>
                  <a:cubicBezTo>
                    <a:pt x="223" y="164"/>
                    <a:pt x="221" y="165"/>
                    <a:pt x="221" y="164"/>
                  </a:cubicBezTo>
                  <a:cubicBezTo>
                    <a:pt x="221" y="164"/>
                    <a:pt x="226" y="164"/>
                    <a:pt x="223" y="162"/>
                  </a:cubicBezTo>
                  <a:cubicBezTo>
                    <a:pt x="222" y="161"/>
                    <a:pt x="223" y="161"/>
                    <a:pt x="224" y="161"/>
                  </a:cubicBezTo>
                  <a:cubicBezTo>
                    <a:pt x="225" y="161"/>
                    <a:pt x="225" y="160"/>
                    <a:pt x="226" y="159"/>
                  </a:cubicBezTo>
                  <a:cubicBezTo>
                    <a:pt x="227" y="158"/>
                    <a:pt x="227" y="157"/>
                    <a:pt x="228" y="156"/>
                  </a:cubicBezTo>
                  <a:cubicBezTo>
                    <a:pt x="228" y="156"/>
                    <a:pt x="228" y="154"/>
                    <a:pt x="228" y="154"/>
                  </a:cubicBezTo>
                  <a:cubicBezTo>
                    <a:pt x="229" y="153"/>
                    <a:pt x="230" y="153"/>
                    <a:pt x="231" y="152"/>
                  </a:cubicBezTo>
                  <a:cubicBezTo>
                    <a:pt x="232" y="151"/>
                    <a:pt x="231" y="150"/>
                    <a:pt x="231" y="150"/>
                  </a:cubicBezTo>
                  <a:cubicBezTo>
                    <a:pt x="231" y="149"/>
                    <a:pt x="232" y="149"/>
                    <a:pt x="232" y="149"/>
                  </a:cubicBezTo>
                  <a:cubicBezTo>
                    <a:pt x="233" y="149"/>
                    <a:pt x="232" y="147"/>
                    <a:pt x="232" y="147"/>
                  </a:cubicBezTo>
                  <a:cubicBezTo>
                    <a:pt x="232" y="147"/>
                    <a:pt x="234" y="148"/>
                    <a:pt x="234" y="147"/>
                  </a:cubicBezTo>
                  <a:cubicBezTo>
                    <a:pt x="236" y="146"/>
                    <a:pt x="234" y="146"/>
                    <a:pt x="233" y="145"/>
                  </a:cubicBezTo>
                  <a:cubicBezTo>
                    <a:pt x="233" y="145"/>
                    <a:pt x="236" y="143"/>
                    <a:pt x="236" y="143"/>
                  </a:cubicBezTo>
                  <a:cubicBezTo>
                    <a:pt x="235" y="145"/>
                    <a:pt x="232" y="142"/>
                    <a:pt x="231" y="141"/>
                  </a:cubicBezTo>
                  <a:cubicBezTo>
                    <a:pt x="231" y="141"/>
                    <a:pt x="230" y="142"/>
                    <a:pt x="229" y="142"/>
                  </a:cubicBezTo>
                  <a:cubicBezTo>
                    <a:pt x="228" y="143"/>
                    <a:pt x="227" y="141"/>
                    <a:pt x="226" y="142"/>
                  </a:cubicBezTo>
                  <a:cubicBezTo>
                    <a:pt x="228" y="141"/>
                    <a:pt x="230" y="140"/>
                    <a:pt x="231" y="139"/>
                  </a:cubicBezTo>
                  <a:cubicBezTo>
                    <a:pt x="232" y="138"/>
                    <a:pt x="235" y="138"/>
                    <a:pt x="233" y="136"/>
                  </a:cubicBezTo>
                  <a:cubicBezTo>
                    <a:pt x="231" y="135"/>
                    <a:pt x="230" y="134"/>
                    <a:pt x="228" y="132"/>
                  </a:cubicBezTo>
                  <a:cubicBezTo>
                    <a:pt x="228" y="131"/>
                    <a:pt x="223" y="133"/>
                    <a:pt x="223" y="130"/>
                  </a:cubicBezTo>
                  <a:cubicBezTo>
                    <a:pt x="223" y="132"/>
                    <a:pt x="228" y="132"/>
                    <a:pt x="229" y="132"/>
                  </a:cubicBezTo>
                  <a:cubicBezTo>
                    <a:pt x="230" y="132"/>
                    <a:pt x="233" y="135"/>
                    <a:pt x="234" y="133"/>
                  </a:cubicBezTo>
                  <a:cubicBezTo>
                    <a:pt x="235" y="131"/>
                    <a:pt x="229" y="129"/>
                    <a:pt x="229" y="127"/>
                  </a:cubicBezTo>
                  <a:cubicBezTo>
                    <a:pt x="228" y="125"/>
                    <a:pt x="228" y="121"/>
                    <a:pt x="226" y="120"/>
                  </a:cubicBezTo>
                  <a:cubicBezTo>
                    <a:pt x="225" y="118"/>
                    <a:pt x="219" y="118"/>
                    <a:pt x="221" y="115"/>
                  </a:cubicBezTo>
                  <a:cubicBezTo>
                    <a:pt x="222" y="113"/>
                    <a:pt x="223" y="112"/>
                    <a:pt x="224" y="111"/>
                  </a:cubicBezTo>
                  <a:cubicBezTo>
                    <a:pt x="226" y="109"/>
                    <a:pt x="224" y="110"/>
                    <a:pt x="225" y="109"/>
                  </a:cubicBezTo>
                  <a:cubicBezTo>
                    <a:pt x="225" y="108"/>
                    <a:pt x="228" y="109"/>
                    <a:pt x="228" y="109"/>
                  </a:cubicBezTo>
                  <a:cubicBezTo>
                    <a:pt x="229" y="108"/>
                    <a:pt x="227" y="107"/>
                    <a:pt x="229" y="106"/>
                  </a:cubicBezTo>
                  <a:cubicBezTo>
                    <a:pt x="231" y="106"/>
                    <a:pt x="232" y="105"/>
                    <a:pt x="233" y="104"/>
                  </a:cubicBezTo>
                  <a:cubicBezTo>
                    <a:pt x="234" y="104"/>
                    <a:pt x="235" y="104"/>
                    <a:pt x="235" y="104"/>
                  </a:cubicBezTo>
                  <a:cubicBezTo>
                    <a:pt x="236" y="104"/>
                    <a:pt x="235" y="105"/>
                    <a:pt x="236" y="105"/>
                  </a:cubicBezTo>
                  <a:cubicBezTo>
                    <a:pt x="237" y="106"/>
                    <a:pt x="238" y="103"/>
                    <a:pt x="238" y="102"/>
                  </a:cubicBezTo>
                  <a:cubicBezTo>
                    <a:pt x="236" y="100"/>
                    <a:pt x="234" y="101"/>
                    <a:pt x="233" y="101"/>
                  </a:cubicBezTo>
                  <a:cubicBezTo>
                    <a:pt x="231" y="101"/>
                    <a:pt x="230" y="99"/>
                    <a:pt x="228" y="100"/>
                  </a:cubicBezTo>
                  <a:cubicBezTo>
                    <a:pt x="227" y="100"/>
                    <a:pt x="226" y="102"/>
                    <a:pt x="224" y="102"/>
                  </a:cubicBezTo>
                  <a:cubicBezTo>
                    <a:pt x="223" y="103"/>
                    <a:pt x="221" y="103"/>
                    <a:pt x="220" y="102"/>
                  </a:cubicBezTo>
                  <a:cubicBezTo>
                    <a:pt x="219" y="101"/>
                    <a:pt x="221" y="99"/>
                    <a:pt x="220" y="98"/>
                  </a:cubicBezTo>
                  <a:cubicBezTo>
                    <a:pt x="218" y="97"/>
                    <a:pt x="210" y="97"/>
                    <a:pt x="213" y="92"/>
                  </a:cubicBezTo>
                  <a:cubicBezTo>
                    <a:pt x="214" y="91"/>
                    <a:pt x="215" y="92"/>
                    <a:pt x="217" y="92"/>
                  </a:cubicBezTo>
                  <a:cubicBezTo>
                    <a:pt x="218" y="92"/>
                    <a:pt x="220" y="91"/>
                    <a:pt x="221" y="90"/>
                  </a:cubicBezTo>
                  <a:cubicBezTo>
                    <a:pt x="223" y="87"/>
                    <a:pt x="226" y="85"/>
                    <a:pt x="229" y="83"/>
                  </a:cubicBezTo>
                  <a:cubicBezTo>
                    <a:pt x="230" y="81"/>
                    <a:pt x="231" y="81"/>
                    <a:pt x="233" y="81"/>
                  </a:cubicBezTo>
                  <a:cubicBezTo>
                    <a:pt x="233" y="82"/>
                    <a:pt x="236" y="82"/>
                    <a:pt x="236" y="83"/>
                  </a:cubicBezTo>
                  <a:cubicBezTo>
                    <a:pt x="235" y="84"/>
                    <a:pt x="235" y="86"/>
                    <a:pt x="234" y="87"/>
                  </a:cubicBezTo>
                  <a:cubicBezTo>
                    <a:pt x="233" y="87"/>
                    <a:pt x="231" y="88"/>
                    <a:pt x="231" y="89"/>
                  </a:cubicBezTo>
                  <a:cubicBezTo>
                    <a:pt x="231" y="90"/>
                    <a:pt x="234" y="90"/>
                    <a:pt x="234" y="90"/>
                  </a:cubicBezTo>
                  <a:cubicBezTo>
                    <a:pt x="234" y="90"/>
                    <a:pt x="230" y="93"/>
                    <a:pt x="231" y="93"/>
                  </a:cubicBezTo>
                  <a:cubicBezTo>
                    <a:pt x="232" y="94"/>
                    <a:pt x="237" y="89"/>
                    <a:pt x="238" y="89"/>
                  </a:cubicBezTo>
                  <a:cubicBezTo>
                    <a:pt x="240" y="88"/>
                    <a:pt x="242" y="87"/>
                    <a:pt x="244" y="87"/>
                  </a:cubicBezTo>
                  <a:cubicBezTo>
                    <a:pt x="246" y="87"/>
                    <a:pt x="246" y="87"/>
                    <a:pt x="247" y="85"/>
                  </a:cubicBezTo>
                  <a:cubicBezTo>
                    <a:pt x="249" y="84"/>
                    <a:pt x="252" y="83"/>
                    <a:pt x="254" y="81"/>
                  </a:cubicBezTo>
                  <a:cubicBezTo>
                    <a:pt x="255" y="80"/>
                    <a:pt x="257" y="77"/>
                    <a:pt x="259" y="77"/>
                  </a:cubicBezTo>
                  <a:cubicBezTo>
                    <a:pt x="260" y="76"/>
                    <a:pt x="266" y="80"/>
                    <a:pt x="266" y="77"/>
                  </a:cubicBezTo>
                  <a:cubicBezTo>
                    <a:pt x="266" y="76"/>
                    <a:pt x="265" y="75"/>
                    <a:pt x="266" y="74"/>
                  </a:cubicBezTo>
                  <a:cubicBezTo>
                    <a:pt x="267" y="74"/>
                    <a:pt x="268" y="74"/>
                    <a:pt x="269" y="74"/>
                  </a:cubicBezTo>
                  <a:cubicBezTo>
                    <a:pt x="271" y="74"/>
                    <a:pt x="270" y="73"/>
                    <a:pt x="271" y="72"/>
                  </a:cubicBezTo>
                  <a:cubicBezTo>
                    <a:pt x="273" y="71"/>
                    <a:pt x="274" y="72"/>
                    <a:pt x="274" y="70"/>
                  </a:cubicBezTo>
                  <a:cubicBezTo>
                    <a:pt x="274" y="67"/>
                    <a:pt x="277" y="70"/>
                    <a:pt x="278" y="71"/>
                  </a:cubicBezTo>
                  <a:cubicBezTo>
                    <a:pt x="278" y="69"/>
                    <a:pt x="281" y="69"/>
                    <a:pt x="281" y="67"/>
                  </a:cubicBezTo>
                  <a:cubicBezTo>
                    <a:pt x="281" y="65"/>
                    <a:pt x="282" y="62"/>
                    <a:pt x="281" y="60"/>
                  </a:cubicBezTo>
                  <a:cubicBezTo>
                    <a:pt x="279" y="57"/>
                    <a:pt x="280" y="58"/>
                    <a:pt x="282" y="56"/>
                  </a:cubicBezTo>
                  <a:cubicBezTo>
                    <a:pt x="284" y="55"/>
                    <a:pt x="285" y="54"/>
                    <a:pt x="287" y="55"/>
                  </a:cubicBezTo>
                  <a:cubicBezTo>
                    <a:pt x="290" y="56"/>
                    <a:pt x="290" y="56"/>
                    <a:pt x="291" y="53"/>
                  </a:cubicBezTo>
                  <a:cubicBezTo>
                    <a:pt x="292" y="51"/>
                    <a:pt x="294" y="50"/>
                    <a:pt x="295" y="47"/>
                  </a:cubicBezTo>
                  <a:cubicBezTo>
                    <a:pt x="295" y="45"/>
                    <a:pt x="296" y="43"/>
                    <a:pt x="298" y="41"/>
                  </a:cubicBezTo>
                  <a:cubicBezTo>
                    <a:pt x="300" y="39"/>
                    <a:pt x="298" y="39"/>
                    <a:pt x="298" y="37"/>
                  </a:cubicBezTo>
                  <a:close/>
                </a:path>
              </a:pathLst>
            </a:custGeom>
            <a:solidFill>
              <a:schemeClr val="bg2"/>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596" name="Freeform 716">
              <a:extLst>
                <a:ext uri="{FF2B5EF4-FFF2-40B4-BE49-F238E27FC236}">
                  <a16:creationId xmlns:a16="http://schemas.microsoft.com/office/drawing/2014/main" id="{8200280F-810C-D6A3-5EFD-51C1A1132739}"/>
                </a:ext>
              </a:extLst>
            </p:cNvPr>
            <p:cNvSpPr>
              <a:spLocks/>
            </p:cNvSpPr>
            <p:nvPr/>
          </p:nvSpPr>
          <p:spPr bwMode="auto">
            <a:xfrm>
              <a:off x="9308197" y="3078768"/>
              <a:ext cx="617032" cy="283893"/>
            </a:xfrm>
            <a:custGeom>
              <a:avLst/>
              <a:gdLst>
                <a:gd name="T0" fmla="*/ 0 w 157"/>
                <a:gd name="T1" fmla="*/ 19 h 68"/>
                <a:gd name="T2" fmla="*/ 7 w 157"/>
                <a:gd name="T3" fmla="*/ 26 h 68"/>
                <a:gd name="T4" fmla="*/ 12 w 157"/>
                <a:gd name="T5" fmla="*/ 29 h 68"/>
                <a:gd name="T6" fmla="*/ 15 w 157"/>
                <a:gd name="T7" fmla="*/ 36 h 68"/>
                <a:gd name="T8" fmla="*/ 15 w 157"/>
                <a:gd name="T9" fmla="*/ 38 h 68"/>
                <a:gd name="T10" fmla="*/ 15 w 157"/>
                <a:gd name="T11" fmla="*/ 40 h 68"/>
                <a:gd name="T12" fmla="*/ 16 w 157"/>
                <a:gd name="T13" fmla="*/ 45 h 68"/>
                <a:gd name="T14" fmla="*/ 28 w 157"/>
                <a:gd name="T15" fmla="*/ 47 h 68"/>
                <a:gd name="T16" fmla="*/ 36 w 157"/>
                <a:gd name="T17" fmla="*/ 54 h 68"/>
                <a:gd name="T18" fmla="*/ 39 w 157"/>
                <a:gd name="T19" fmla="*/ 59 h 68"/>
                <a:gd name="T20" fmla="*/ 44 w 157"/>
                <a:gd name="T21" fmla="*/ 60 h 68"/>
                <a:gd name="T22" fmla="*/ 56 w 157"/>
                <a:gd name="T23" fmla="*/ 60 h 68"/>
                <a:gd name="T24" fmla="*/ 64 w 157"/>
                <a:gd name="T25" fmla="*/ 61 h 68"/>
                <a:gd name="T26" fmla="*/ 69 w 157"/>
                <a:gd name="T27" fmla="*/ 64 h 68"/>
                <a:gd name="T28" fmla="*/ 76 w 157"/>
                <a:gd name="T29" fmla="*/ 66 h 68"/>
                <a:gd name="T30" fmla="*/ 81 w 157"/>
                <a:gd name="T31" fmla="*/ 67 h 68"/>
                <a:gd name="T32" fmla="*/ 93 w 157"/>
                <a:gd name="T33" fmla="*/ 62 h 68"/>
                <a:gd name="T34" fmla="*/ 106 w 157"/>
                <a:gd name="T35" fmla="*/ 61 h 68"/>
                <a:gd name="T36" fmla="*/ 113 w 157"/>
                <a:gd name="T37" fmla="*/ 55 h 68"/>
                <a:gd name="T38" fmla="*/ 114 w 157"/>
                <a:gd name="T39" fmla="*/ 51 h 68"/>
                <a:gd name="T40" fmla="*/ 115 w 157"/>
                <a:gd name="T41" fmla="*/ 47 h 68"/>
                <a:gd name="T42" fmla="*/ 126 w 157"/>
                <a:gd name="T43" fmla="*/ 46 h 68"/>
                <a:gd name="T44" fmla="*/ 130 w 157"/>
                <a:gd name="T45" fmla="*/ 44 h 68"/>
                <a:gd name="T46" fmla="*/ 137 w 157"/>
                <a:gd name="T47" fmla="*/ 42 h 68"/>
                <a:gd name="T48" fmla="*/ 139 w 157"/>
                <a:gd name="T49" fmla="*/ 38 h 68"/>
                <a:gd name="T50" fmla="*/ 143 w 157"/>
                <a:gd name="T51" fmla="*/ 37 h 68"/>
                <a:gd name="T52" fmla="*/ 154 w 157"/>
                <a:gd name="T53" fmla="*/ 36 h 68"/>
                <a:gd name="T54" fmla="*/ 150 w 157"/>
                <a:gd name="T55" fmla="*/ 29 h 68"/>
                <a:gd name="T56" fmla="*/ 145 w 157"/>
                <a:gd name="T57" fmla="*/ 28 h 68"/>
                <a:gd name="T58" fmla="*/ 141 w 157"/>
                <a:gd name="T59" fmla="*/ 29 h 68"/>
                <a:gd name="T60" fmla="*/ 136 w 157"/>
                <a:gd name="T61" fmla="*/ 28 h 68"/>
                <a:gd name="T62" fmla="*/ 134 w 157"/>
                <a:gd name="T63" fmla="*/ 27 h 68"/>
                <a:gd name="T64" fmla="*/ 137 w 157"/>
                <a:gd name="T65" fmla="*/ 19 h 68"/>
                <a:gd name="T66" fmla="*/ 137 w 157"/>
                <a:gd name="T67" fmla="*/ 14 h 68"/>
                <a:gd name="T68" fmla="*/ 131 w 157"/>
                <a:gd name="T69" fmla="*/ 14 h 68"/>
                <a:gd name="T70" fmla="*/ 124 w 157"/>
                <a:gd name="T71" fmla="*/ 15 h 68"/>
                <a:gd name="T72" fmla="*/ 114 w 157"/>
                <a:gd name="T73" fmla="*/ 19 h 68"/>
                <a:gd name="T74" fmla="*/ 103 w 157"/>
                <a:gd name="T75" fmla="*/ 19 h 68"/>
                <a:gd name="T76" fmla="*/ 98 w 157"/>
                <a:gd name="T77" fmla="*/ 17 h 68"/>
                <a:gd name="T78" fmla="*/ 94 w 157"/>
                <a:gd name="T79" fmla="*/ 15 h 68"/>
                <a:gd name="T80" fmla="*/ 83 w 157"/>
                <a:gd name="T81" fmla="*/ 11 h 68"/>
                <a:gd name="T82" fmla="*/ 77 w 157"/>
                <a:gd name="T83" fmla="*/ 13 h 68"/>
                <a:gd name="T84" fmla="*/ 71 w 157"/>
                <a:gd name="T85" fmla="*/ 12 h 68"/>
                <a:gd name="T86" fmla="*/ 68 w 157"/>
                <a:gd name="T87" fmla="*/ 8 h 68"/>
                <a:gd name="T88" fmla="*/ 64 w 157"/>
                <a:gd name="T89" fmla="*/ 5 h 68"/>
                <a:gd name="T90" fmla="*/ 58 w 157"/>
                <a:gd name="T91" fmla="*/ 3 h 68"/>
                <a:gd name="T92" fmla="*/ 52 w 157"/>
                <a:gd name="T93" fmla="*/ 1 h 68"/>
                <a:gd name="T94" fmla="*/ 45 w 157"/>
                <a:gd name="T95" fmla="*/ 7 h 68"/>
                <a:gd name="T96" fmla="*/ 47 w 157"/>
                <a:gd name="T97" fmla="*/ 13 h 68"/>
                <a:gd name="T98" fmla="*/ 41 w 157"/>
                <a:gd name="T99" fmla="*/ 15 h 68"/>
                <a:gd name="T100" fmla="*/ 37 w 157"/>
                <a:gd name="T101" fmla="*/ 14 h 68"/>
                <a:gd name="T102" fmla="*/ 34 w 157"/>
                <a:gd name="T103" fmla="*/ 14 h 68"/>
                <a:gd name="T104" fmla="*/ 28 w 157"/>
                <a:gd name="T105" fmla="*/ 10 h 68"/>
                <a:gd name="T106" fmla="*/ 21 w 157"/>
                <a:gd name="T107" fmla="*/ 9 h 68"/>
                <a:gd name="T108" fmla="*/ 13 w 157"/>
                <a:gd name="T109" fmla="*/ 13 h 68"/>
                <a:gd name="T110" fmla="*/ 7 w 157"/>
                <a:gd name="T111" fmla="*/ 17 h 68"/>
                <a:gd name="T112" fmla="*/ 0 w 157"/>
                <a:gd name="T113" fmla="*/ 19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7" h="68">
                  <a:moveTo>
                    <a:pt x="0" y="19"/>
                  </a:moveTo>
                  <a:cubicBezTo>
                    <a:pt x="1" y="23"/>
                    <a:pt x="3" y="25"/>
                    <a:pt x="7" y="26"/>
                  </a:cubicBezTo>
                  <a:cubicBezTo>
                    <a:pt x="9" y="27"/>
                    <a:pt x="10" y="28"/>
                    <a:pt x="12" y="29"/>
                  </a:cubicBezTo>
                  <a:cubicBezTo>
                    <a:pt x="13" y="31"/>
                    <a:pt x="14" y="34"/>
                    <a:pt x="15" y="36"/>
                  </a:cubicBezTo>
                  <a:cubicBezTo>
                    <a:pt x="16" y="37"/>
                    <a:pt x="15" y="37"/>
                    <a:pt x="15" y="38"/>
                  </a:cubicBezTo>
                  <a:cubicBezTo>
                    <a:pt x="14" y="38"/>
                    <a:pt x="15" y="39"/>
                    <a:pt x="15" y="40"/>
                  </a:cubicBezTo>
                  <a:cubicBezTo>
                    <a:pt x="14" y="43"/>
                    <a:pt x="13" y="43"/>
                    <a:pt x="16" y="45"/>
                  </a:cubicBezTo>
                  <a:cubicBezTo>
                    <a:pt x="20" y="46"/>
                    <a:pt x="24" y="45"/>
                    <a:pt x="28" y="47"/>
                  </a:cubicBezTo>
                  <a:cubicBezTo>
                    <a:pt x="30" y="49"/>
                    <a:pt x="34" y="52"/>
                    <a:pt x="36" y="54"/>
                  </a:cubicBezTo>
                  <a:cubicBezTo>
                    <a:pt x="37" y="55"/>
                    <a:pt x="38" y="57"/>
                    <a:pt x="39" y="59"/>
                  </a:cubicBezTo>
                  <a:cubicBezTo>
                    <a:pt x="40" y="61"/>
                    <a:pt x="43" y="60"/>
                    <a:pt x="44" y="60"/>
                  </a:cubicBezTo>
                  <a:cubicBezTo>
                    <a:pt x="48" y="60"/>
                    <a:pt x="52" y="60"/>
                    <a:pt x="56" y="60"/>
                  </a:cubicBezTo>
                  <a:cubicBezTo>
                    <a:pt x="58" y="60"/>
                    <a:pt x="62" y="60"/>
                    <a:pt x="64" y="61"/>
                  </a:cubicBezTo>
                  <a:cubicBezTo>
                    <a:pt x="66" y="62"/>
                    <a:pt x="67" y="64"/>
                    <a:pt x="69" y="64"/>
                  </a:cubicBezTo>
                  <a:cubicBezTo>
                    <a:pt x="71" y="65"/>
                    <a:pt x="74" y="66"/>
                    <a:pt x="76" y="66"/>
                  </a:cubicBezTo>
                  <a:cubicBezTo>
                    <a:pt x="78" y="65"/>
                    <a:pt x="80" y="68"/>
                    <a:pt x="81" y="67"/>
                  </a:cubicBezTo>
                  <a:cubicBezTo>
                    <a:pt x="85" y="65"/>
                    <a:pt x="88" y="63"/>
                    <a:pt x="93" y="62"/>
                  </a:cubicBezTo>
                  <a:cubicBezTo>
                    <a:pt x="97" y="62"/>
                    <a:pt x="103" y="63"/>
                    <a:pt x="106" y="61"/>
                  </a:cubicBezTo>
                  <a:cubicBezTo>
                    <a:pt x="109" y="59"/>
                    <a:pt x="110" y="56"/>
                    <a:pt x="113" y="55"/>
                  </a:cubicBezTo>
                  <a:cubicBezTo>
                    <a:pt x="116" y="54"/>
                    <a:pt x="116" y="53"/>
                    <a:pt x="114" y="51"/>
                  </a:cubicBezTo>
                  <a:cubicBezTo>
                    <a:pt x="113" y="50"/>
                    <a:pt x="113" y="48"/>
                    <a:pt x="115" y="47"/>
                  </a:cubicBezTo>
                  <a:cubicBezTo>
                    <a:pt x="118" y="44"/>
                    <a:pt x="122" y="50"/>
                    <a:pt x="126" y="46"/>
                  </a:cubicBezTo>
                  <a:cubicBezTo>
                    <a:pt x="127" y="45"/>
                    <a:pt x="128" y="44"/>
                    <a:pt x="130" y="44"/>
                  </a:cubicBezTo>
                  <a:cubicBezTo>
                    <a:pt x="133" y="43"/>
                    <a:pt x="134" y="44"/>
                    <a:pt x="137" y="42"/>
                  </a:cubicBezTo>
                  <a:cubicBezTo>
                    <a:pt x="138" y="41"/>
                    <a:pt x="138" y="38"/>
                    <a:pt x="139" y="38"/>
                  </a:cubicBezTo>
                  <a:cubicBezTo>
                    <a:pt x="141" y="37"/>
                    <a:pt x="142" y="37"/>
                    <a:pt x="143" y="37"/>
                  </a:cubicBezTo>
                  <a:cubicBezTo>
                    <a:pt x="147" y="36"/>
                    <a:pt x="150" y="35"/>
                    <a:pt x="154" y="36"/>
                  </a:cubicBezTo>
                  <a:cubicBezTo>
                    <a:pt x="157" y="36"/>
                    <a:pt x="151" y="29"/>
                    <a:pt x="150" y="29"/>
                  </a:cubicBezTo>
                  <a:cubicBezTo>
                    <a:pt x="149" y="28"/>
                    <a:pt x="147" y="27"/>
                    <a:pt x="145" y="28"/>
                  </a:cubicBezTo>
                  <a:cubicBezTo>
                    <a:pt x="143" y="28"/>
                    <a:pt x="143" y="30"/>
                    <a:pt x="141" y="29"/>
                  </a:cubicBezTo>
                  <a:cubicBezTo>
                    <a:pt x="140" y="28"/>
                    <a:pt x="137" y="27"/>
                    <a:pt x="136" y="28"/>
                  </a:cubicBezTo>
                  <a:cubicBezTo>
                    <a:pt x="135" y="30"/>
                    <a:pt x="134" y="29"/>
                    <a:pt x="134" y="27"/>
                  </a:cubicBezTo>
                  <a:cubicBezTo>
                    <a:pt x="134" y="25"/>
                    <a:pt x="137" y="21"/>
                    <a:pt x="137" y="19"/>
                  </a:cubicBezTo>
                  <a:cubicBezTo>
                    <a:pt x="138" y="17"/>
                    <a:pt x="141" y="14"/>
                    <a:pt x="137" y="14"/>
                  </a:cubicBezTo>
                  <a:cubicBezTo>
                    <a:pt x="134" y="14"/>
                    <a:pt x="134" y="15"/>
                    <a:pt x="131" y="14"/>
                  </a:cubicBezTo>
                  <a:cubicBezTo>
                    <a:pt x="128" y="13"/>
                    <a:pt x="127" y="13"/>
                    <a:pt x="124" y="15"/>
                  </a:cubicBezTo>
                  <a:cubicBezTo>
                    <a:pt x="121" y="17"/>
                    <a:pt x="117" y="18"/>
                    <a:pt x="114" y="19"/>
                  </a:cubicBezTo>
                  <a:cubicBezTo>
                    <a:pt x="109" y="20"/>
                    <a:pt x="107" y="19"/>
                    <a:pt x="103" y="19"/>
                  </a:cubicBezTo>
                  <a:cubicBezTo>
                    <a:pt x="101" y="18"/>
                    <a:pt x="100" y="18"/>
                    <a:pt x="98" y="17"/>
                  </a:cubicBezTo>
                  <a:cubicBezTo>
                    <a:pt x="97" y="17"/>
                    <a:pt x="96" y="15"/>
                    <a:pt x="94" y="15"/>
                  </a:cubicBezTo>
                  <a:cubicBezTo>
                    <a:pt x="90" y="14"/>
                    <a:pt x="88" y="12"/>
                    <a:pt x="83" y="11"/>
                  </a:cubicBezTo>
                  <a:cubicBezTo>
                    <a:pt x="81" y="11"/>
                    <a:pt x="79" y="12"/>
                    <a:pt x="77" y="13"/>
                  </a:cubicBezTo>
                  <a:cubicBezTo>
                    <a:pt x="75" y="14"/>
                    <a:pt x="73" y="13"/>
                    <a:pt x="71" y="12"/>
                  </a:cubicBezTo>
                  <a:cubicBezTo>
                    <a:pt x="69" y="11"/>
                    <a:pt x="68" y="11"/>
                    <a:pt x="68" y="8"/>
                  </a:cubicBezTo>
                  <a:cubicBezTo>
                    <a:pt x="67" y="6"/>
                    <a:pt x="67" y="6"/>
                    <a:pt x="64" y="5"/>
                  </a:cubicBezTo>
                  <a:cubicBezTo>
                    <a:pt x="62" y="4"/>
                    <a:pt x="60" y="3"/>
                    <a:pt x="58" y="3"/>
                  </a:cubicBezTo>
                  <a:cubicBezTo>
                    <a:pt x="56" y="3"/>
                    <a:pt x="53" y="0"/>
                    <a:pt x="52" y="1"/>
                  </a:cubicBezTo>
                  <a:cubicBezTo>
                    <a:pt x="50" y="1"/>
                    <a:pt x="46" y="5"/>
                    <a:pt x="45" y="7"/>
                  </a:cubicBezTo>
                  <a:cubicBezTo>
                    <a:pt x="45" y="9"/>
                    <a:pt x="48" y="11"/>
                    <a:pt x="47" y="13"/>
                  </a:cubicBezTo>
                  <a:cubicBezTo>
                    <a:pt x="46" y="15"/>
                    <a:pt x="43" y="17"/>
                    <a:pt x="41" y="15"/>
                  </a:cubicBezTo>
                  <a:cubicBezTo>
                    <a:pt x="39" y="15"/>
                    <a:pt x="38" y="14"/>
                    <a:pt x="37" y="14"/>
                  </a:cubicBezTo>
                  <a:cubicBezTo>
                    <a:pt x="36" y="14"/>
                    <a:pt x="35" y="14"/>
                    <a:pt x="34" y="14"/>
                  </a:cubicBezTo>
                  <a:cubicBezTo>
                    <a:pt x="31" y="13"/>
                    <a:pt x="31" y="11"/>
                    <a:pt x="28" y="10"/>
                  </a:cubicBezTo>
                  <a:cubicBezTo>
                    <a:pt x="26" y="9"/>
                    <a:pt x="23" y="8"/>
                    <a:pt x="21" y="9"/>
                  </a:cubicBezTo>
                  <a:cubicBezTo>
                    <a:pt x="18" y="10"/>
                    <a:pt x="16" y="12"/>
                    <a:pt x="13" y="13"/>
                  </a:cubicBezTo>
                  <a:cubicBezTo>
                    <a:pt x="11" y="14"/>
                    <a:pt x="9" y="16"/>
                    <a:pt x="7" y="17"/>
                  </a:cubicBezTo>
                  <a:cubicBezTo>
                    <a:pt x="4" y="17"/>
                    <a:pt x="2" y="19"/>
                    <a:pt x="0" y="19"/>
                  </a:cubicBezTo>
                  <a:close/>
                </a:path>
              </a:pathLst>
            </a:custGeom>
            <a:solidFill>
              <a:schemeClr val="bg2"/>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597" name="Freeform 717">
              <a:extLst>
                <a:ext uri="{FF2B5EF4-FFF2-40B4-BE49-F238E27FC236}">
                  <a16:creationId xmlns:a16="http://schemas.microsoft.com/office/drawing/2014/main" id="{3DDDE61B-8086-F4B5-1807-E4E898DD891E}"/>
                </a:ext>
              </a:extLst>
            </p:cNvPr>
            <p:cNvSpPr>
              <a:spLocks/>
            </p:cNvSpPr>
            <p:nvPr/>
          </p:nvSpPr>
          <p:spPr bwMode="auto">
            <a:xfrm>
              <a:off x="7821953" y="2533690"/>
              <a:ext cx="246813" cy="449974"/>
            </a:xfrm>
            <a:custGeom>
              <a:avLst/>
              <a:gdLst>
                <a:gd name="T0" fmla="*/ 61 w 63"/>
                <a:gd name="T1" fmla="*/ 25 h 108"/>
                <a:gd name="T2" fmla="*/ 61 w 63"/>
                <a:gd name="T3" fmla="*/ 20 h 108"/>
                <a:gd name="T4" fmla="*/ 61 w 63"/>
                <a:gd name="T5" fmla="*/ 16 h 108"/>
                <a:gd name="T6" fmla="*/ 60 w 63"/>
                <a:gd name="T7" fmla="*/ 13 h 108"/>
                <a:gd name="T8" fmla="*/ 60 w 63"/>
                <a:gd name="T9" fmla="*/ 11 h 108"/>
                <a:gd name="T10" fmla="*/ 57 w 63"/>
                <a:gd name="T11" fmla="*/ 7 h 108"/>
                <a:gd name="T12" fmla="*/ 51 w 63"/>
                <a:gd name="T13" fmla="*/ 5 h 108"/>
                <a:gd name="T14" fmla="*/ 44 w 63"/>
                <a:gd name="T15" fmla="*/ 1 h 108"/>
                <a:gd name="T16" fmla="*/ 44 w 63"/>
                <a:gd name="T17" fmla="*/ 5 h 108"/>
                <a:gd name="T18" fmla="*/ 34 w 63"/>
                <a:gd name="T19" fmla="*/ 5 h 108"/>
                <a:gd name="T20" fmla="*/ 34 w 63"/>
                <a:gd name="T21" fmla="*/ 10 h 108"/>
                <a:gd name="T22" fmla="*/ 29 w 63"/>
                <a:gd name="T23" fmla="*/ 10 h 108"/>
                <a:gd name="T24" fmla="*/ 27 w 63"/>
                <a:gd name="T25" fmla="*/ 12 h 108"/>
                <a:gd name="T26" fmla="*/ 25 w 63"/>
                <a:gd name="T27" fmla="*/ 15 h 108"/>
                <a:gd name="T28" fmla="*/ 25 w 63"/>
                <a:gd name="T29" fmla="*/ 18 h 108"/>
                <a:gd name="T30" fmla="*/ 24 w 63"/>
                <a:gd name="T31" fmla="*/ 20 h 108"/>
                <a:gd name="T32" fmla="*/ 20 w 63"/>
                <a:gd name="T33" fmla="*/ 25 h 108"/>
                <a:gd name="T34" fmla="*/ 17 w 63"/>
                <a:gd name="T35" fmla="*/ 27 h 108"/>
                <a:gd name="T36" fmla="*/ 16 w 63"/>
                <a:gd name="T37" fmla="*/ 33 h 108"/>
                <a:gd name="T38" fmla="*/ 13 w 63"/>
                <a:gd name="T39" fmla="*/ 38 h 108"/>
                <a:gd name="T40" fmla="*/ 15 w 63"/>
                <a:gd name="T41" fmla="*/ 42 h 108"/>
                <a:gd name="T42" fmla="*/ 9 w 63"/>
                <a:gd name="T43" fmla="*/ 44 h 108"/>
                <a:gd name="T44" fmla="*/ 5 w 63"/>
                <a:gd name="T45" fmla="*/ 51 h 108"/>
                <a:gd name="T46" fmla="*/ 6 w 63"/>
                <a:gd name="T47" fmla="*/ 57 h 108"/>
                <a:gd name="T48" fmla="*/ 8 w 63"/>
                <a:gd name="T49" fmla="*/ 63 h 108"/>
                <a:gd name="T50" fmla="*/ 7 w 63"/>
                <a:gd name="T51" fmla="*/ 67 h 108"/>
                <a:gd name="T52" fmla="*/ 7 w 63"/>
                <a:gd name="T53" fmla="*/ 74 h 108"/>
                <a:gd name="T54" fmla="*/ 4 w 63"/>
                <a:gd name="T55" fmla="*/ 78 h 108"/>
                <a:gd name="T56" fmla="*/ 3 w 63"/>
                <a:gd name="T57" fmla="*/ 83 h 108"/>
                <a:gd name="T58" fmla="*/ 0 w 63"/>
                <a:gd name="T59" fmla="*/ 82 h 108"/>
                <a:gd name="T60" fmla="*/ 4 w 63"/>
                <a:gd name="T61" fmla="*/ 90 h 108"/>
                <a:gd name="T62" fmla="*/ 7 w 63"/>
                <a:gd name="T63" fmla="*/ 97 h 108"/>
                <a:gd name="T64" fmla="*/ 8 w 63"/>
                <a:gd name="T65" fmla="*/ 102 h 108"/>
                <a:gd name="T66" fmla="*/ 10 w 63"/>
                <a:gd name="T67" fmla="*/ 107 h 108"/>
                <a:gd name="T68" fmla="*/ 14 w 63"/>
                <a:gd name="T69" fmla="*/ 108 h 108"/>
                <a:gd name="T70" fmla="*/ 15 w 63"/>
                <a:gd name="T71" fmla="*/ 105 h 108"/>
                <a:gd name="T72" fmla="*/ 24 w 63"/>
                <a:gd name="T73" fmla="*/ 101 h 108"/>
                <a:gd name="T74" fmla="*/ 27 w 63"/>
                <a:gd name="T75" fmla="*/ 92 h 108"/>
                <a:gd name="T76" fmla="*/ 26 w 63"/>
                <a:gd name="T77" fmla="*/ 87 h 108"/>
                <a:gd name="T78" fmla="*/ 28 w 63"/>
                <a:gd name="T79" fmla="*/ 84 h 108"/>
                <a:gd name="T80" fmla="*/ 32 w 63"/>
                <a:gd name="T81" fmla="*/ 82 h 108"/>
                <a:gd name="T82" fmla="*/ 32 w 63"/>
                <a:gd name="T83" fmla="*/ 81 h 108"/>
                <a:gd name="T84" fmla="*/ 35 w 63"/>
                <a:gd name="T85" fmla="*/ 80 h 108"/>
                <a:gd name="T86" fmla="*/ 34 w 63"/>
                <a:gd name="T87" fmla="*/ 78 h 108"/>
                <a:gd name="T88" fmla="*/ 36 w 63"/>
                <a:gd name="T89" fmla="*/ 77 h 108"/>
                <a:gd name="T90" fmla="*/ 35 w 63"/>
                <a:gd name="T91" fmla="*/ 73 h 108"/>
                <a:gd name="T92" fmla="*/ 29 w 63"/>
                <a:gd name="T93" fmla="*/ 66 h 108"/>
                <a:gd name="T94" fmla="*/ 30 w 63"/>
                <a:gd name="T95" fmla="*/ 60 h 108"/>
                <a:gd name="T96" fmla="*/ 30 w 63"/>
                <a:gd name="T97" fmla="*/ 56 h 108"/>
                <a:gd name="T98" fmla="*/ 33 w 63"/>
                <a:gd name="T99" fmla="*/ 53 h 108"/>
                <a:gd name="T100" fmla="*/ 39 w 63"/>
                <a:gd name="T101" fmla="*/ 48 h 108"/>
                <a:gd name="T102" fmla="*/ 49 w 63"/>
                <a:gd name="T103" fmla="*/ 41 h 108"/>
                <a:gd name="T104" fmla="*/ 50 w 63"/>
                <a:gd name="T105" fmla="*/ 35 h 108"/>
                <a:gd name="T106" fmla="*/ 50 w 63"/>
                <a:gd name="T107" fmla="*/ 32 h 108"/>
                <a:gd name="T108" fmla="*/ 54 w 63"/>
                <a:gd name="T109" fmla="*/ 30 h 108"/>
                <a:gd name="T110" fmla="*/ 58 w 63"/>
                <a:gd name="T111" fmla="*/ 29 h 108"/>
                <a:gd name="T112" fmla="*/ 60 w 63"/>
                <a:gd name="T113" fmla="*/ 28 h 108"/>
                <a:gd name="T114" fmla="*/ 63 w 63"/>
                <a:gd name="T115" fmla="*/ 28 h 108"/>
                <a:gd name="T116" fmla="*/ 61 w 63"/>
                <a:gd name="T117" fmla="*/ 25 h 108"/>
                <a:gd name="T118" fmla="*/ 61 w 63"/>
                <a:gd name="T119" fmla="*/ 25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3" h="108">
                  <a:moveTo>
                    <a:pt x="61" y="25"/>
                  </a:moveTo>
                  <a:cubicBezTo>
                    <a:pt x="60" y="24"/>
                    <a:pt x="62" y="22"/>
                    <a:pt x="61" y="20"/>
                  </a:cubicBezTo>
                  <a:cubicBezTo>
                    <a:pt x="60" y="18"/>
                    <a:pt x="61" y="18"/>
                    <a:pt x="61" y="16"/>
                  </a:cubicBezTo>
                  <a:cubicBezTo>
                    <a:pt x="61" y="15"/>
                    <a:pt x="60" y="14"/>
                    <a:pt x="60" y="13"/>
                  </a:cubicBezTo>
                  <a:cubicBezTo>
                    <a:pt x="59" y="12"/>
                    <a:pt x="60" y="12"/>
                    <a:pt x="60" y="11"/>
                  </a:cubicBezTo>
                  <a:cubicBezTo>
                    <a:pt x="59" y="9"/>
                    <a:pt x="59" y="8"/>
                    <a:pt x="57" y="7"/>
                  </a:cubicBezTo>
                  <a:cubicBezTo>
                    <a:pt x="55" y="6"/>
                    <a:pt x="53" y="6"/>
                    <a:pt x="51" y="5"/>
                  </a:cubicBezTo>
                  <a:cubicBezTo>
                    <a:pt x="49" y="3"/>
                    <a:pt x="47" y="0"/>
                    <a:pt x="44" y="1"/>
                  </a:cubicBezTo>
                  <a:cubicBezTo>
                    <a:pt x="43" y="1"/>
                    <a:pt x="44" y="4"/>
                    <a:pt x="44" y="5"/>
                  </a:cubicBezTo>
                  <a:cubicBezTo>
                    <a:pt x="43" y="8"/>
                    <a:pt x="37" y="6"/>
                    <a:pt x="34" y="5"/>
                  </a:cubicBezTo>
                  <a:cubicBezTo>
                    <a:pt x="34" y="7"/>
                    <a:pt x="34" y="8"/>
                    <a:pt x="34" y="10"/>
                  </a:cubicBezTo>
                  <a:cubicBezTo>
                    <a:pt x="33" y="10"/>
                    <a:pt x="31" y="9"/>
                    <a:pt x="29" y="10"/>
                  </a:cubicBezTo>
                  <a:cubicBezTo>
                    <a:pt x="28" y="10"/>
                    <a:pt x="28" y="11"/>
                    <a:pt x="27" y="12"/>
                  </a:cubicBezTo>
                  <a:cubicBezTo>
                    <a:pt x="27" y="13"/>
                    <a:pt x="25" y="14"/>
                    <a:pt x="25" y="15"/>
                  </a:cubicBezTo>
                  <a:cubicBezTo>
                    <a:pt x="24" y="16"/>
                    <a:pt x="26" y="18"/>
                    <a:pt x="25" y="18"/>
                  </a:cubicBezTo>
                  <a:cubicBezTo>
                    <a:pt x="25" y="19"/>
                    <a:pt x="24" y="19"/>
                    <a:pt x="24" y="20"/>
                  </a:cubicBezTo>
                  <a:cubicBezTo>
                    <a:pt x="22" y="21"/>
                    <a:pt x="20" y="23"/>
                    <a:pt x="20" y="25"/>
                  </a:cubicBezTo>
                  <a:cubicBezTo>
                    <a:pt x="20" y="27"/>
                    <a:pt x="18" y="25"/>
                    <a:pt x="17" y="27"/>
                  </a:cubicBezTo>
                  <a:cubicBezTo>
                    <a:pt x="17" y="29"/>
                    <a:pt x="17" y="31"/>
                    <a:pt x="16" y="33"/>
                  </a:cubicBezTo>
                  <a:cubicBezTo>
                    <a:pt x="16" y="35"/>
                    <a:pt x="13" y="36"/>
                    <a:pt x="13" y="38"/>
                  </a:cubicBezTo>
                  <a:cubicBezTo>
                    <a:pt x="13" y="39"/>
                    <a:pt x="16" y="41"/>
                    <a:pt x="15" y="42"/>
                  </a:cubicBezTo>
                  <a:cubicBezTo>
                    <a:pt x="13" y="44"/>
                    <a:pt x="11" y="43"/>
                    <a:pt x="9" y="44"/>
                  </a:cubicBezTo>
                  <a:cubicBezTo>
                    <a:pt x="6" y="45"/>
                    <a:pt x="5" y="48"/>
                    <a:pt x="5" y="51"/>
                  </a:cubicBezTo>
                  <a:cubicBezTo>
                    <a:pt x="6" y="53"/>
                    <a:pt x="6" y="55"/>
                    <a:pt x="6" y="57"/>
                  </a:cubicBezTo>
                  <a:cubicBezTo>
                    <a:pt x="6" y="60"/>
                    <a:pt x="4" y="61"/>
                    <a:pt x="8" y="63"/>
                  </a:cubicBezTo>
                  <a:cubicBezTo>
                    <a:pt x="10" y="65"/>
                    <a:pt x="9" y="66"/>
                    <a:pt x="7" y="67"/>
                  </a:cubicBezTo>
                  <a:cubicBezTo>
                    <a:pt x="6" y="68"/>
                    <a:pt x="8" y="72"/>
                    <a:pt x="7" y="74"/>
                  </a:cubicBezTo>
                  <a:cubicBezTo>
                    <a:pt x="7" y="76"/>
                    <a:pt x="4" y="76"/>
                    <a:pt x="4" y="78"/>
                  </a:cubicBezTo>
                  <a:cubicBezTo>
                    <a:pt x="4" y="79"/>
                    <a:pt x="4" y="83"/>
                    <a:pt x="3" y="83"/>
                  </a:cubicBezTo>
                  <a:cubicBezTo>
                    <a:pt x="3" y="83"/>
                    <a:pt x="1" y="82"/>
                    <a:pt x="0" y="82"/>
                  </a:cubicBezTo>
                  <a:cubicBezTo>
                    <a:pt x="0" y="86"/>
                    <a:pt x="4" y="87"/>
                    <a:pt x="4" y="90"/>
                  </a:cubicBezTo>
                  <a:cubicBezTo>
                    <a:pt x="3" y="91"/>
                    <a:pt x="6" y="96"/>
                    <a:pt x="7" y="97"/>
                  </a:cubicBezTo>
                  <a:cubicBezTo>
                    <a:pt x="9" y="99"/>
                    <a:pt x="8" y="100"/>
                    <a:pt x="8" y="102"/>
                  </a:cubicBezTo>
                  <a:cubicBezTo>
                    <a:pt x="8" y="103"/>
                    <a:pt x="10" y="105"/>
                    <a:pt x="10" y="107"/>
                  </a:cubicBezTo>
                  <a:cubicBezTo>
                    <a:pt x="9" y="108"/>
                    <a:pt x="13" y="107"/>
                    <a:pt x="14" y="108"/>
                  </a:cubicBezTo>
                  <a:cubicBezTo>
                    <a:pt x="16" y="108"/>
                    <a:pt x="15" y="107"/>
                    <a:pt x="15" y="105"/>
                  </a:cubicBezTo>
                  <a:cubicBezTo>
                    <a:pt x="15" y="100"/>
                    <a:pt x="23" y="104"/>
                    <a:pt x="24" y="101"/>
                  </a:cubicBezTo>
                  <a:cubicBezTo>
                    <a:pt x="25" y="98"/>
                    <a:pt x="26" y="95"/>
                    <a:pt x="27" y="92"/>
                  </a:cubicBezTo>
                  <a:cubicBezTo>
                    <a:pt x="27" y="90"/>
                    <a:pt x="27" y="88"/>
                    <a:pt x="26" y="87"/>
                  </a:cubicBezTo>
                  <a:cubicBezTo>
                    <a:pt x="25" y="85"/>
                    <a:pt x="26" y="85"/>
                    <a:pt x="28" y="84"/>
                  </a:cubicBezTo>
                  <a:cubicBezTo>
                    <a:pt x="29" y="84"/>
                    <a:pt x="32" y="83"/>
                    <a:pt x="32" y="82"/>
                  </a:cubicBezTo>
                  <a:cubicBezTo>
                    <a:pt x="32" y="82"/>
                    <a:pt x="32" y="81"/>
                    <a:pt x="32" y="81"/>
                  </a:cubicBezTo>
                  <a:cubicBezTo>
                    <a:pt x="33" y="81"/>
                    <a:pt x="35" y="81"/>
                    <a:pt x="35" y="80"/>
                  </a:cubicBezTo>
                  <a:cubicBezTo>
                    <a:pt x="35" y="79"/>
                    <a:pt x="34" y="79"/>
                    <a:pt x="34" y="78"/>
                  </a:cubicBezTo>
                  <a:cubicBezTo>
                    <a:pt x="35" y="78"/>
                    <a:pt x="36" y="77"/>
                    <a:pt x="36" y="77"/>
                  </a:cubicBezTo>
                  <a:cubicBezTo>
                    <a:pt x="38" y="75"/>
                    <a:pt x="37" y="74"/>
                    <a:pt x="35" y="73"/>
                  </a:cubicBezTo>
                  <a:cubicBezTo>
                    <a:pt x="33" y="71"/>
                    <a:pt x="29" y="70"/>
                    <a:pt x="29" y="66"/>
                  </a:cubicBezTo>
                  <a:cubicBezTo>
                    <a:pt x="29" y="64"/>
                    <a:pt x="29" y="62"/>
                    <a:pt x="30" y="60"/>
                  </a:cubicBezTo>
                  <a:cubicBezTo>
                    <a:pt x="31" y="58"/>
                    <a:pt x="31" y="58"/>
                    <a:pt x="30" y="56"/>
                  </a:cubicBezTo>
                  <a:cubicBezTo>
                    <a:pt x="29" y="56"/>
                    <a:pt x="33" y="53"/>
                    <a:pt x="33" y="53"/>
                  </a:cubicBezTo>
                  <a:cubicBezTo>
                    <a:pt x="35" y="51"/>
                    <a:pt x="36" y="49"/>
                    <a:pt x="39" y="48"/>
                  </a:cubicBezTo>
                  <a:cubicBezTo>
                    <a:pt x="42" y="47"/>
                    <a:pt x="47" y="44"/>
                    <a:pt x="49" y="41"/>
                  </a:cubicBezTo>
                  <a:cubicBezTo>
                    <a:pt x="51" y="38"/>
                    <a:pt x="46" y="36"/>
                    <a:pt x="50" y="35"/>
                  </a:cubicBezTo>
                  <a:cubicBezTo>
                    <a:pt x="52" y="34"/>
                    <a:pt x="51" y="34"/>
                    <a:pt x="50" y="32"/>
                  </a:cubicBezTo>
                  <a:cubicBezTo>
                    <a:pt x="50" y="31"/>
                    <a:pt x="53" y="30"/>
                    <a:pt x="54" y="30"/>
                  </a:cubicBezTo>
                  <a:cubicBezTo>
                    <a:pt x="56" y="28"/>
                    <a:pt x="57" y="27"/>
                    <a:pt x="58" y="29"/>
                  </a:cubicBezTo>
                  <a:cubicBezTo>
                    <a:pt x="59" y="29"/>
                    <a:pt x="60" y="28"/>
                    <a:pt x="60" y="28"/>
                  </a:cubicBezTo>
                  <a:cubicBezTo>
                    <a:pt x="61" y="28"/>
                    <a:pt x="62" y="28"/>
                    <a:pt x="63" y="28"/>
                  </a:cubicBezTo>
                  <a:cubicBezTo>
                    <a:pt x="63" y="27"/>
                    <a:pt x="62" y="27"/>
                    <a:pt x="61" y="25"/>
                  </a:cubicBezTo>
                  <a:cubicBezTo>
                    <a:pt x="60" y="24"/>
                    <a:pt x="61" y="26"/>
                    <a:pt x="61" y="25"/>
                  </a:cubicBezTo>
                  <a:close/>
                </a:path>
              </a:pathLst>
            </a:custGeom>
            <a:solidFill>
              <a:schemeClr val="bg2"/>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598" name="Freeform 718">
              <a:extLst>
                <a:ext uri="{FF2B5EF4-FFF2-40B4-BE49-F238E27FC236}">
                  <a16:creationId xmlns:a16="http://schemas.microsoft.com/office/drawing/2014/main" id="{180334B6-D600-1FB4-EBFB-18EE24487225}"/>
                </a:ext>
              </a:extLst>
            </p:cNvPr>
            <p:cNvSpPr>
              <a:spLocks/>
            </p:cNvSpPr>
            <p:nvPr/>
          </p:nvSpPr>
          <p:spPr bwMode="auto">
            <a:xfrm>
              <a:off x="8003040" y="2499623"/>
              <a:ext cx="211938" cy="350610"/>
            </a:xfrm>
            <a:custGeom>
              <a:avLst/>
              <a:gdLst>
                <a:gd name="T0" fmla="*/ 53 w 54"/>
                <a:gd name="T1" fmla="*/ 59 h 84"/>
                <a:gd name="T2" fmla="*/ 47 w 54"/>
                <a:gd name="T3" fmla="*/ 55 h 84"/>
                <a:gd name="T4" fmla="*/ 49 w 54"/>
                <a:gd name="T5" fmla="*/ 51 h 84"/>
                <a:gd name="T6" fmla="*/ 44 w 54"/>
                <a:gd name="T7" fmla="*/ 44 h 84"/>
                <a:gd name="T8" fmla="*/ 46 w 54"/>
                <a:gd name="T9" fmla="*/ 43 h 84"/>
                <a:gd name="T10" fmla="*/ 44 w 54"/>
                <a:gd name="T11" fmla="*/ 38 h 84"/>
                <a:gd name="T12" fmla="*/ 45 w 54"/>
                <a:gd name="T13" fmla="*/ 36 h 84"/>
                <a:gd name="T14" fmla="*/ 44 w 54"/>
                <a:gd name="T15" fmla="*/ 32 h 84"/>
                <a:gd name="T16" fmla="*/ 42 w 54"/>
                <a:gd name="T17" fmla="*/ 26 h 84"/>
                <a:gd name="T18" fmla="*/ 45 w 54"/>
                <a:gd name="T19" fmla="*/ 23 h 84"/>
                <a:gd name="T20" fmla="*/ 44 w 54"/>
                <a:gd name="T21" fmla="*/ 19 h 84"/>
                <a:gd name="T22" fmla="*/ 38 w 54"/>
                <a:gd name="T23" fmla="*/ 13 h 84"/>
                <a:gd name="T24" fmla="*/ 40 w 54"/>
                <a:gd name="T25" fmla="*/ 12 h 84"/>
                <a:gd name="T26" fmla="*/ 39 w 54"/>
                <a:gd name="T27" fmla="*/ 10 h 84"/>
                <a:gd name="T28" fmla="*/ 41 w 54"/>
                <a:gd name="T29" fmla="*/ 3 h 84"/>
                <a:gd name="T30" fmla="*/ 37 w 54"/>
                <a:gd name="T31" fmla="*/ 1 h 84"/>
                <a:gd name="T32" fmla="*/ 34 w 54"/>
                <a:gd name="T33" fmla="*/ 0 h 84"/>
                <a:gd name="T34" fmla="*/ 29 w 54"/>
                <a:gd name="T35" fmla="*/ 1 h 84"/>
                <a:gd name="T36" fmla="*/ 25 w 54"/>
                <a:gd name="T37" fmla="*/ 5 h 84"/>
                <a:gd name="T38" fmla="*/ 24 w 54"/>
                <a:gd name="T39" fmla="*/ 10 h 84"/>
                <a:gd name="T40" fmla="*/ 21 w 54"/>
                <a:gd name="T41" fmla="*/ 13 h 84"/>
                <a:gd name="T42" fmla="*/ 17 w 54"/>
                <a:gd name="T43" fmla="*/ 11 h 84"/>
                <a:gd name="T44" fmla="*/ 14 w 54"/>
                <a:gd name="T45" fmla="*/ 12 h 84"/>
                <a:gd name="T46" fmla="*/ 7 w 54"/>
                <a:gd name="T47" fmla="*/ 10 h 84"/>
                <a:gd name="T48" fmla="*/ 4 w 54"/>
                <a:gd name="T49" fmla="*/ 7 h 84"/>
                <a:gd name="T50" fmla="*/ 0 w 54"/>
                <a:gd name="T51" fmla="*/ 9 h 84"/>
                <a:gd name="T52" fmla="*/ 8 w 54"/>
                <a:gd name="T53" fmla="*/ 14 h 84"/>
                <a:gd name="T54" fmla="*/ 12 w 54"/>
                <a:gd name="T55" fmla="*/ 16 h 84"/>
                <a:gd name="T56" fmla="*/ 14 w 54"/>
                <a:gd name="T57" fmla="*/ 19 h 84"/>
                <a:gd name="T58" fmla="*/ 14 w 54"/>
                <a:gd name="T59" fmla="*/ 21 h 84"/>
                <a:gd name="T60" fmla="*/ 15 w 54"/>
                <a:gd name="T61" fmla="*/ 24 h 84"/>
                <a:gd name="T62" fmla="*/ 15 w 54"/>
                <a:gd name="T63" fmla="*/ 27 h 84"/>
                <a:gd name="T64" fmla="*/ 16 w 54"/>
                <a:gd name="T65" fmla="*/ 29 h 84"/>
                <a:gd name="T66" fmla="*/ 15 w 54"/>
                <a:gd name="T67" fmla="*/ 33 h 84"/>
                <a:gd name="T68" fmla="*/ 17 w 54"/>
                <a:gd name="T69" fmla="*/ 36 h 84"/>
                <a:gd name="T70" fmla="*/ 21 w 54"/>
                <a:gd name="T71" fmla="*/ 38 h 84"/>
                <a:gd name="T72" fmla="*/ 22 w 54"/>
                <a:gd name="T73" fmla="*/ 41 h 84"/>
                <a:gd name="T74" fmla="*/ 23 w 54"/>
                <a:gd name="T75" fmla="*/ 44 h 84"/>
                <a:gd name="T76" fmla="*/ 20 w 54"/>
                <a:gd name="T77" fmla="*/ 44 h 84"/>
                <a:gd name="T78" fmla="*/ 16 w 54"/>
                <a:gd name="T79" fmla="*/ 49 h 84"/>
                <a:gd name="T80" fmla="*/ 13 w 54"/>
                <a:gd name="T81" fmla="*/ 51 h 84"/>
                <a:gd name="T82" fmla="*/ 10 w 54"/>
                <a:gd name="T83" fmla="*/ 54 h 84"/>
                <a:gd name="T84" fmla="*/ 4 w 54"/>
                <a:gd name="T85" fmla="*/ 57 h 84"/>
                <a:gd name="T86" fmla="*/ 2 w 54"/>
                <a:gd name="T87" fmla="*/ 62 h 84"/>
                <a:gd name="T88" fmla="*/ 4 w 54"/>
                <a:gd name="T89" fmla="*/ 67 h 84"/>
                <a:gd name="T90" fmla="*/ 4 w 54"/>
                <a:gd name="T91" fmla="*/ 73 h 84"/>
                <a:gd name="T92" fmla="*/ 4 w 54"/>
                <a:gd name="T93" fmla="*/ 78 h 84"/>
                <a:gd name="T94" fmla="*/ 7 w 54"/>
                <a:gd name="T95" fmla="*/ 80 h 84"/>
                <a:gd name="T96" fmla="*/ 5 w 54"/>
                <a:gd name="T97" fmla="*/ 81 h 84"/>
                <a:gd name="T98" fmla="*/ 8 w 54"/>
                <a:gd name="T99" fmla="*/ 79 h 84"/>
                <a:gd name="T100" fmla="*/ 8 w 54"/>
                <a:gd name="T101" fmla="*/ 83 h 84"/>
                <a:gd name="T102" fmla="*/ 11 w 54"/>
                <a:gd name="T103" fmla="*/ 80 h 84"/>
                <a:gd name="T104" fmla="*/ 11 w 54"/>
                <a:gd name="T105" fmla="*/ 83 h 84"/>
                <a:gd name="T106" fmla="*/ 23 w 54"/>
                <a:gd name="T107" fmla="*/ 80 h 84"/>
                <a:gd name="T108" fmla="*/ 36 w 54"/>
                <a:gd name="T109" fmla="*/ 78 h 84"/>
                <a:gd name="T110" fmla="*/ 46 w 54"/>
                <a:gd name="T111" fmla="*/ 68 h 84"/>
                <a:gd name="T112" fmla="*/ 53 w 54"/>
                <a:gd name="T113" fmla="*/ 59 h 84"/>
                <a:gd name="T114" fmla="*/ 53 w 54"/>
                <a:gd name="T115" fmla="*/ 5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4" h="84">
                  <a:moveTo>
                    <a:pt x="53" y="59"/>
                  </a:moveTo>
                  <a:cubicBezTo>
                    <a:pt x="52" y="57"/>
                    <a:pt x="49" y="56"/>
                    <a:pt x="47" y="55"/>
                  </a:cubicBezTo>
                  <a:cubicBezTo>
                    <a:pt x="44" y="53"/>
                    <a:pt x="48" y="53"/>
                    <a:pt x="49" y="51"/>
                  </a:cubicBezTo>
                  <a:cubicBezTo>
                    <a:pt x="49" y="51"/>
                    <a:pt x="45" y="45"/>
                    <a:pt x="44" y="44"/>
                  </a:cubicBezTo>
                  <a:cubicBezTo>
                    <a:pt x="44" y="44"/>
                    <a:pt x="46" y="43"/>
                    <a:pt x="46" y="43"/>
                  </a:cubicBezTo>
                  <a:cubicBezTo>
                    <a:pt x="46" y="42"/>
                    <a:pt x="44" y="39"/>
                    <a:pt x="44" y="38"/>
                  </a:cubicBezTo>
                  <a:cubicBezTo>
                    <a:pt x="44" y="37"/>
                    <a:pt x="45" y="37"/>
                    <a:pt x="45" y="36"/>
                  </a:cubicBezTo>
                  <a:cubicBezTo>
                    <a:pt x="46" y="35"/>
                    <a:pt x="44" y="33"/>
                    <a:pt x="44" y="32"/>
                  </a:cubicBezTo>
                  <a:cubicBezTo>
                    <a:pt x="42" y="30"/>
                    <a:pt x="40" y="28"/>
                    <a:pt x="42" y="26"/>
                  </a:cubicBezTo>
                  <a:cubicBezTo>
                    <a:pt x="43" y="25"/>
                    <a:pt x="45" y="24"/>
                    <a:pt x="45" y="23"/>
                  </a:cubicBezTo>
                  <a:cubicBezTo>
                    <a:pt x="46" y="21"/>
                    <a:pt x="44" y="20"/>
                    <a:pt x="44" y="19"/>
                  </a:cubicBezTo>
                  <a:cubicBezTo>
                    <a:pt x="43" y="18"/>
                    <a:pt x="36" y="15"/>
                    <a:pt x="38" y="13"/>
                  </a:cubicBezTo>
                  <a:cubicBezTo>
                    <a:pt x="38" y="13"/>
                    <a:pt x="40" y="12"/>
                    <a:pt x="40" y="12"/>
                  </a:cubicBezTo>
                  <a:cubicBezTo>
                    <a:pt x="40" y="12"/>
                    <a:pt x="37" y="10"/>
                    <a:pt x="39" y="10"/>
                  </a:cubicBezTo>
                  <a:cubicBezTo>
                    <a:pt x="42" y="10"/>
                    <a:pt x="44" y="5"/>
                    <a:pt x="41" y="3"/>
                  </a:cubicBezTo>
                  <a:cubicBezTo>
                    <a:pt x="40" y="2"/>
                    <a:pt x="38" y="2"/>
                    <a:pt x="37" y="1"/>
                  </a:cubicBezTo>
                  <a:cubicBezTo>
                    <a:pt x="36" y="0"/>
                    <a:pt x="35" y="0"/>
                    <a:pt x="34" y="0"/>
                  </a:cubicBezTo>
                  <a:cubicBezTo>
                    <a:pt x="32" y="1"/>
                    <a:pt x="31" y="0"/>
                    <a:pt x="29" y="1"/>
                  </a:cubicBezTo>
                  <a:cubicBezTo>
                    <a:pt x="28" y="2"/>
                    <a:pt x="26" y="4"/>
                    <a:pt x="25" y="5"/>
                  </a:cubicBezTo>
                  <a:cubicBezTo>
                    <a:pt x="25" y="6"/>
                    <a:pt x="25" y="10"/>
                    <a:pt x="24" y="10"/>
                  </a:cubicBezTo>
                  <a:cubicBezTo>
                    <a:pt x="23" y="11"/>
                    <a:pt x="22" y="12"/>
                    <a:pt x="21" y="13"/>
                  </a:cubicBezTo>
                  <a:cubicBezTo>
                    <a:pt x="20" y="13"/>
                    <a:pt x="18" y="11"/>
                    <a:pt x="17" y="11"/>
                  </a:cubicBezTo>
                  <a:cubicBezTo>
                    <a:pt x="16" y="11"/>
                    <a:pt x="15" y="12"/>
                    <a:pt x="14" y="12"/>
                  </a:cubicBezTo>
                  <a:cubicBezTo>
                    <a:pt x="11" y="13"/>
                    <a:pt x="9" y="12"/>
                    <a:pt x="7" y="10"/>
                  </a:cubicBezTo>
                  <a:cubicBezTo>
                    <a:pt x="7" y="9"/>
                    <a:pt x="5" y="7"/>
                    <a:pt x="4" y="7"/>
                  </a:cubicBezTo>
                  <a:cubicBezTo>
                    <a:pt x="3" y="7"/>
                    <a:pt x="1" y="9"/>
                    <a:pt x="0" y="9"/>
                  </a:cubicBezTo>
                  <a:cubicBezTo>
                    <a:pt x="2" y="11"/>
                    <a:pt x="5" y="13"/>
                    <a:pt x="8" y="14"/>
                  </a:cubicBezTo>
                  <a:cubicBezTo>
                    <a:pt x="9" y="14"/>
                    <a:pt x="11" y="15"/>
                    <a:pt x="12" y="16"/>
                  </a:cubicBezTo>
                  <a:cubicBezTo>
                    <a:pt x="13" y="17"/>
                    <a:pt x="13" y="18"/>
                    <a:pt x="14" y="19"/>
                  </a:cubicBezTo>
                  <a:cubicBezTo>
                    <a:pt x="14" y="20"/>
                    <a:pt x="13" y="20"/>
                    <a:pt x="14" y="21"/>
                  </a:cubicBezTo>
                  <a:cubicBezTo>
                    <a:pt x="14" y="22"/>
                    <a:pt x="16" y="23"/>
                    <a:pt x="15" y="24"/>
                  </a:cubicBezTo>
                  <a:cubicBezTo>
                    <a:pt x="15" y="25"/>
                    <a:pt x="14" y="26"/>
                    <a:pt x="15" y="27"/>
                  </a:cubicBezTo>
                  <a:cubicBezTo>
                    <a:pt x="15" y="27"/>
                    <a:pt x="16" y="29"/>
                    <a:pt x="16" y="29"/>
                  </a:cubicBezTo>
                  <a:cubicBezTo>
                    <a:pt x="15" y="30"/>
                    <a:pt x="15" y="32"/>
                    <a:pt x="15" y="33"/>
                  </a:cubicBezTo>
                  <a:cubicBezTo>
                    <a:pt x="15" y="33"/>
                    <a:pt x="17" y="36"/>
                    <a:pt x="17" y="36"/>
                  </a:cubicBezTo>
                  <a:cubicBezTo>
                    <a:pt x="18" y="37"/>
                    <a:pt x="20" y="38"/>
                    <a:pt x="21" y="38"/>
                  </a:cubicBezTo>
                  <a:cubicBezTo>
                    <a:pt x="22" y="39"/>
                    <a:pt x="22" y="40"/>
                    <a:pt x="22" y="41"/>
                  </a:cubicBezTo>
                  <a:cubicBezTo>
                    <a:pt x="22" y="42"/>
                    <a:pt x="23" y="43"/>
                    <a:pt x="23" y="44"/>
                  </a:cubicBezTo>
                  <a:cubicBezTo>
                    <a:pt x="23" y="45"/>
                    <a:pt x="21" y="44"/>
                    <a:pt x="20" y="44"/>
                  </a:cubicBezTo>
                  <a:cubicBezTo>
                    <a:pt x="19" y="44"/>
                    <a:pt x="16" y="48"/>
                    <a:pt x="16" y="49"/>
                  </a:cubicBezTo>
                  <a:cubicBezTo>
                    <a:pt x="15" y="50"/>
                    <a:pt x="14" y="50"/>
                    <a:pt x="13" y="51"/>
                  </a:cubicBezTo>
                  <a:cubicBezTo>
                    <a:pt x="12" y="52"/>
                    <a:pt x="11" y="53"/>
                    <a:pt x="10" y="54"/>
                  </a:cubicBezTo>
                  <a:cubicBezTo>
                    <a:pt x="9" y="54"/>
                    <a:pt x="4" y="58"/>
                    <a:pt x="4" y="57"/>
                  </a:cubicBezTo>
                  <a:cubicBezTo>
                    <a:pt x="4" y="59"/>
                    <a:pt x="2" y="60"/>
                    <a:pt x="2" y="62"/>
                  </a:cubicBezTo>
                  <a:cubicBezTo>
                    <a:pt x="3" y="64"/>
                    <a:pt x="2" y="67"/>
                    <a:pt x="4" y="67"/>
                  </a:cubicBezTo>
                  <a:cubicBezTo>
                    <a:pt x="5" y="67"/>
                    <a:pt x="4" y="72"/>
                    <a:pt x="4" y="73"/>
                  </a:cubicBezTo>
                  <a:cubicBezTo>
                    <a:pt x="4" y="75"/>
                    <a:pt x="2" y="77"/>
                    <a:pt x="4" y="78"/>
                  </a:cubicBezTo>
                  <a:cubicBezTo>
                    <a:pt x="4" y="78"/>
                    <a:pt x="8" y="79"/>
                    <a:pt x="7" y="80"/>
                  </a:cubicBezTo>
                  <a:cubicBezTo>
                    <a:pt x="7" y="80"/>
                    <a:pt x="5" y="81"/>
                    <a:pt x="5" y="81"/>
                  </a:cubicBezTo>
                  <a:cubicBezTo>
                    <a:pt x="7" y="81"/>
                    <a:pt x="7" y="79"/>
                    <a:pt x="8" y="79"/>
                  </a:cubicBezTo>
                  <a:cubicBezTo>
                    <a:pt x="10" y="78"/>
                    <a:pt x="8" y="83"/>
                    <a:pt x="8" y="83"/>
                  </a:cubicBezTo>
                  <a:cubicBezTo>
                    <a:pt x="8" y="83"/>
                    <a:pt x="11" y="80"/>
                    <a:pt x="11" y="80"/>
                  </a:cubicBezTo>
                  <a:cubicBezTo>
                    <a:pt x="12" y="79"/>
                    <a:pt x="11" y="83"/>
                    <a:pt x="11" y="83"/>
                  </a:cubicBezTo>
                  <a:cubicBezTo>
                    <a:pt x="14" y="84"/>
                    <a:pt x="20" y="81"/>
                    <a:pt x="23" y="80"/>
                  </a:cubicBezTo>
                  <a:cubicBezTo>
                    <a:pt x="27" y="79"/>
                    <a:pt x="31" y="79"/>
                    <a:pt x="36" y="78"/>
                  </a:cubicBezTo>
                  <a:cubicBezTo>
                    <a:pt x="39" y="74"/>
                    <a:pt x="43" y="71"/>
                    <a:pt x="46" y="68"/>
                  </a:cubicBezTo>
                  <a:cubicBezTo>
                    <a:pt x="48" y="66"/>
                    <a:pt x="54" y="62"/>
                    <a:pt x="53" y="59"/>
                  </a:cubicBezTo>
                  <a:cubicBezTo>
                    <a:pt x="52" y="57"/>
                    <a:pt x="54" y="62"/>
                    <a:pt x="53" y="59"/>
                  </a:cubicBezTo>
                  <a:close/>
                </a:path>
              </a:pathLst>
            </a:custGeom>
            <a:solidFill>
              <a:schemeClr val="bg2"/>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599" name="Freeform 719">
              <a:extLst>
                <a:ext uri="{FF2B5EF4-FFF2-40B4-BE49-F238E27FC236}">
                  <a16:creationId xmlns:a16="http://schemas.microsoft.com/office/drawing/2014/main" id="{A37CAE68-914B-9E63-2C73-B9BB30EBB80D}"/>
                </a:ext>
              </a:extLst>
            </p:cNvPr>
            <p:cNvSpPr>
              <a:spLocks/>
            </p:cNvSpPr>
            <p:nvPr/>
          </p:nvSpPr>
          <p:spPr bwMode="auto">
            <a:xfrm>
              <a:off x="7699888" y="2458458"/>
              <a:ext cx="503016" cy="445715"/>
            </a:xfrm>
            <a:custGeom>
              <a:avLst/>
              <a:gdLst>
                <a:gd name="T0" fmla="*/ 38 w 128"/>
                <a:gd name="T1" fmla="*/ 87 h 107"/>
                <a:gd name="T2" fmla="*/ 38 w 128"/>
                <a:gd name="T3" fmla="*/ 63 h 107"/>
                <a:gd name="T4" fmla="*/ 47 w 128"/>
                <a:gd name="T5" fmla="*/ 52 h 107"/>
                <a:gd name="T6" fmla="*/ 56 w 128"/>
                <a:gd name="T7" fmla="*/ 34 h 107"/>
                <a:gd name="T8" fmla="*/ 72 w 128"/>
                <a:gd name="T9" fmla="*/ 25 h 107"/>
                <a:gd name="T10" fmla="*/ 86 w 128"/>
                <a:gd name="T11" fmla="*/ 22 h 107"/>
                <a:gd name="T12" fmla="*/ 102 w 128"/>
                <a:gd name="T13" fmla="*/ 20 h 107"/>
                <a:gd name="T14" fmla="*/ 112 w 128"/>
                <a:gd name="T15" fmla="*/ 10 h 107"/>
                <a:gd name="T16" fmla="*/ 120 w 128"/>
                <a:gd name="T17" fmla="*/ 13 h 107"/>
                <a:gd name="T18" fmla="*/ 127 w 128"/>
                <a:gd name="T19" fmla="*/ 6 h 107"/>
                <a:gd name="T20" fmla="*/ 114 w 128"/>
                <a:gd name="T21" fmla="*/ 5 h 107"/>
                <a:gd name="T22" fmla="*/ 116 w 128"/>
                <a:gd name="T23" fmla="*/ 2 h 107"/>
                <a:gd name="T24" fmla="*/ 106 w 128"/>
                <a:gd name="T25" fmla="*/ 3 h 107"/>
                <a:gd name="T26" fmla="*/ 100 w 128"/>
                <a:gd name="T27" fmla="*/ 1 h 107"/>
                <a:gd name="T28" fmla="*/ 95 w 128"/>
                <a:gd name="T29" fmla="*/ 3 h 107"/>
                <a:gd name="T30" fmla="*/ 91 w 128"/>
                <a:gd name="T31" fmla="*/ 6 h 107"/>
                <a:gd name="T32" fmla="*/ 90 w 128"/>
                <a:gd name="T33" fmla="*/ 11 h 107"/>
                <a:gd name="T34" fmla="*/ 84 w 128"/>
                <a:gd name="T35" fmla="*/ 10 h 107"/>
                <a:gd name="T36" fmla="*/ 80 w 128"/>
                <a:gd name="T37" fmla="*/ 13 h 107"/>
                <a:gd name="T38" fmla="*/ 76 w 128"/>
                <a:gd name="T39" fmla="*/ 15 h 107"/>
                <a:gd name="T40" fmla="*/ 72 w 128"/>
                <a:gd name="T41" fmla="*/ 16 h 107"/>
                <a:gd name="T42" fmla="*/ 68 w 128"/>
                <a:gd name="T43" fmla="*/ 10 h 107"/>
                <a:gd name="T44" fmla="*/ 67 w 128"/>
                <a:gd name="T45" fmla="*/ 14 h 107"/>
                <a:gd name="T46" fmla="*/ 65 w 128"/>
                <a:gd name="T47" fmla="*/ 14 h 107"/>
                <a:gd name="T48" fmla="*/ 62 w 128"/>
                <a:gd name="T49" fmla="*/ 18 h 107"/>
                <a:gd name="T50" fmla="*/ 61 w 128"/>
                <a:gd name="T51" fmla="*/ 21 h 107"/>
                <a:gd name="T52" fmla="*/ 57 w 128"/>
                <a:gd name="T53" fmla="*/ 20 h 107"/>
                <a:gd name="T54" fmla="*/ 54 w 128"/>
                <a:gd name="T55" fmla="*/ 20 h 107"/>
                <a:gd name="T56" fmla="*/ 51 w 128"/>
                <a:gd name="T57" fmla="*/ 22 h 107"/>
                <a:gd name="T58" fmla="*/ 49 w 128"/>
                <a:gd name="T59" fmla="*/ 23 h 107"/>
                <a:gd name="T60" fmla="*/ 54 w 128"/>
                <a:gd name="T61" fmla="*/ 25 h 107"/>
                <a:gd name="T62" fmla="*/ 56 w 128"/>
                <a:gd name="T63" fmla="*/ 25 h 107"/>
                <a:gd name="T64" fmla="*/ 57 w 128"/>
                <a:gd name="T65" fmla="*/ 28 h 107"/>
                <a:gd name="T66" fmla="*/ 49 w 128"/>
                <a:gd name="T67" fmla="*/ 31 h 107"/>
                <a:gd name="T68" fmla="*/ 53 w 128"/>
                <a:gd name="T69" fmla="*/ 33 h 107"/>
                <a:gd name="T70" fmla="*/ 49 w 128"/>
                <a:gd name="T71" fmla="*/ 35 h 107"/>
                <a:gd name="T72" fmla="*/ 43 w 128"/>
                <a:gd name="T73" fmla="*/ 40 h 107"/>
                <a:gd name="T74" fmla="*/ 42 w 128"/>
                <a:gd name="T75" fmla="*/ 43 h 107"/>
                <a:gd name="T76" fmla="*/ 39 w 128"/>
                <a:gd name="T77" fmla="*/ 45 h 107"/>
                <a:gd name="T78" fmla="*/ 39 w 128"/>
                <a:gd name="T79" fmla="*/ 49 h 107"/>
                <a:gd name="T80" fmla="*/ 39 w 128"/>
                <a:gd name="T81" fmla="*/ 52 h 107"/>
                <a:gd name="T82" fmla="*/ 35 w 128"/>
                <a:gd name="T83" fmla="*/ 56 h 107"/>
                <a:gd name="T84" fmla="*/ 27 w 128"/>
                <a:gd name="T85" fmla="*/ 62 h 107"/>
                <a:gd name="T86" fmla="*/ 31 w 128"/>
                <a:gd name="T87" fmla="*/ 64 h 107"/>
                <a:gd name="T88" fmla="*/ 28 w 128"/>
                <a:gd name="T89" fmla="*/ 66 h 107"/>
                <a:gd name="T90" fmla="*/ 19 w 128"/>
                <a:gd name="T91" fmla="*/ 68 h 107"/>
                <a:gd name="T92" fmla="*/ 16 w 128"/>
                <a:gd name="T93" fmla="*/ 72 h 107"/>
                <a:gd name="T94" fmla="*/ 10 w 128"/>
                <a:gd name="T95" fmla="*/ 73 h 107"/>
                <a:gd name="T96" fmla="*/ 10 w 128"/>
                <a:gd name="T97" fmla="*/ 74 h 107"/>
                <a:gd name="T98" fmla="*/ 5 w 128"/>
                <a:gd name="T99" fmla="*/ 75 h 107"/>
                <a:gd name="T100" fmla="*/ 4 w 128"/>
                <a:gd name="T101" fmla="*/ 81 h 107"/>
                <a:gd name="T102" fmla="*/ 1 w 128"/>
                <a:gd name="T103" fmla="*/ 86 h 107"/>
                <a:gd name="T104" fmla="*/ 6 w 128"/>
                <a:gd name="T105" fmla="*/ 92 h 107"/>
                <a:gd name="T106" fmla="*/ 7 w 128"/>
                <a:gd name="T107" fmla="*/ 94 h 107"/>
                <a:gd name="T108" fmla="*/ 3 w 128"/>
                <a:gd name="T109" fmla="*/ 93 h 107"/>
                <a:gd name="T110" fmla="*/ 5 w 128"/>
                <a:gd name="T111" fmla="*/ 97 h 107"/>
                <a:gd name="T112" fmla="*/ 5 w 128"/>
                <a:gd name="T113" fmla="*/ 103 h 107"/>
                <a:gd name="T114" fmla="*/ 27 w 128"/>
                <a:gd name="T115" fmla="*/ 99 h 107"/>
                <a:gd name="T116" fmla="*/ 34 w 128"/>
                <a:gd name="T117"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8" h="107">
                  <a:moveTo>
                    <a:pt x="34" y="101"/>
                  </a:moveTo>
                  <a:cubicBezTo>
                    <a:pt x="34" y="101"/>
                    <a:pt x="35" y="98"/>
                    <a:pt x="35" y="97"/>
                  </a:cubicBezTo>
                  <a:cubicBezTo>
                    <a:pt x="35" y="95"/>
                    <a:pt x="36" y="94"/>
                    <a:pt x="38" y="93"/>
                  </a:cubicBezTo>
                  <a:cubicBezTo>
                    <a:pt x="40" y="91"/>
                    <a:pt x="38" y="88"/>
                    <a:pt x="38" y="87"/>
                  </a:cubicBezTo>
                  <a:cubicBezTo>
                    <a:pt x="38" y="84"/>
                    <a:pt x="42" y="84"/>
                    <a:pt x="39" y="82"/>
                  </a:cubicBezTo>
                  <a:cubicBezTo>
                    <a:pt x="37" y="80"/>
                    <a:pt x="36" y="80"/>
                    <a:pt x="37" y="77"/>
                  </a:cubicBezTo>
                  <a:cubicBezTo>
                    <a:pt x="38" y="75"/>
                    <a:pt x="37" y="73"/>
                    <a:pt x="37" y="71"/>
                  </a:cubicBezTo>
                  <a:cubicBezTo>
                    <a:pt x="36" y="68"/>
                    <a:pt x="35" y="65"/>
                    <a:pt x="38" y="63"/>
                  </a:cubicBezTo>
                  <a:cubicBezTo>
                    <a:pt x="39" y="62"/>
                    <a:pt x="41" y="62"/>
                    <a:pt x="42" y="61"/>
                  </a:cubicBezTo>
                  <a:cubicBezTo>
                    <a:pt x="43" y="61"/>
                    <a:pt x="44" y="62"/>
                    <a:pt x="45" y="61"/>
                  </a:cubicBezTo>
                  <a:cubicBezTo>
                    <a:pt x="46" y="59"/>
                    <a:pt x="45" y="58"/>
                    <a:pt x="44" y="57"/>
                  </a:cubicBezTo>
                  <a:cubicBezTo>
                    <a:pt x="44" y="55"/>
                    <a:pt x="46" y="54"/>
                    <a:pt x="47" y="52"/>
                  </a:cubicBezTo>
                  <a:cubicBezTo>
                    <a:pt x="47" y="51"/>
                    <a:pt x="48" y="48"/>
                    <a:pt x="48" y="46"/>
                  </a:cubicBezTo>
                  <a:cubicBezTo>
                    <a:pt x="48" y="44"/>
                    <a:pt x="52" y="44"/>
                    <a:pt x="51" y="43"/>
                  </a:cubicBezTo>
                  <a:cubicBezTo>
                    <a:pt x="51" y="41"/>
                    <a:pt x="53" y="40"/>
                    <a:pt x="54" y="38"/>
                  </a:cubicBezTo>
                  <a:cubicBezTo>
                    <a:pt x="56" y="36"/>
                    <a:pt x="56" y="37"/>
                    <a:pt x="56" y="34"/>
                  </a:cubicBezTo>
                  <a:cubicBezTo>
                    <a:pt x="55" y="33"/>
                    <a:pt x="59" y="28"/>
                    <a:pt x="60" y="28"/>
                  </a:cubicBezTo>
                  <a:cubicBezTo>
                    <a:pt x="61" y="27"/>
                    <a:pt x="64" y="28"/>
                    <a:pt x="65" y="28"/>
                  </a:cubicBezTo>
                  <a:cubicBezTo>
                    <a:pt x="65" y="26"/>
                    <a:pt x="65" y="25"/>
                    <a:pt x="65" y="23"/>
                  </a:cubicBezTo>
                  <a:cubicBezTo>
                    <a:pt x="68" y="24"/>
                    <a:pt x="70" y="24"/>
                    <a:pt x="72" y="25"/>
                  </a:cubicBezTo>
                  <a:cubicBezTo>
                    <a:pt x="76" y="25"/>
                    <a:pt x="74" y="21"/>
                    <a:pt x="75" y="19"/>
                  </a:cubicBezTo>
                  <a:cubicBezTo>
                    <a:pt x="75" y="19"/>
                    <a:pt x="77" y="19"/>
                    <a:pt x="78" y="19"/>
                  </a:cubicBezTo>
                  <a:cubicBezTo>
                    <a:pt x="79" y="18"/>
                    <a:pt x="81" y="16"/>
                    <a:pt x="82" y="18"/>
                  </a:cubicBezTo>
                  <a:cubicBezTo>
                    <a:pt x="84" y="19"/>
                    <a:pt x="84" y="21"/>
                    <a:pt x="86" y="22"/>
                  </a:cubicBezTo>
                  <a:cubicBezTo>
                    <a:pt x="87" y="22"/>
                    <a:pt x="89" y="22"/>
                    <a:pt x="90" y="22"/>
                  </a:cubicBezTo>
                  <a:cubicBezTo>
                    <a:pt x="91" y="22"/>
                    <a:pt x="92" y="21"/>
                    <a:pt x="94" y="21"/>
                  </a:cubicBezTo>
                  <a:cubicBezTo>
                    <a:pt x="95" y="21"/>
                    <a:pt x="96" y="23"/>
                    <a:pt x="98" y="23"/>
                  </a:cubicBezTo>
                  <a:cubicBezTo>
                    <a:pt x="98" y="22"/>
                    <a:pt x="102" y="20"/>
                    <a:pt x="102" y="20"/>
                  </a:cubicBezTo>
                  <a:cubicBezTo>
                    <a:pt x="102" y="17"/>
                    <a:pt x="102" y="16"/>
                    <a:pt x="103" y="14"/>
                  </a:cubicBezTo>
                  <a:cubicBezTo>
                    <a:pt x="104" y="13"/>
                    <a:pt x="106" y="11"/>
                    <a:pt x="107" y="11"/>
                  </a:cubicBezTo>
                  <a:cubicBezTo>
                    <a:pt x="108" y="11"/>
                    <a:pt x="109" y="11"/>
                    <a:pt x="110" y="11"/>
                  </a:cubicBezTo>
                  <a:cubicBezTo>
                    <a:pt x="111" y="11"/>
                    <a:pt x="111" y="10"/>
                    <a:pt x="112" y="10"/>
                  </a:cubicBezTo>
                  <a:cubicBezTo>
                    <a:pt x="113" y="10"/>
                    <a:pt x="115" y="12"/>
                    <a:pt x="116" y="12"/>
                  </a:cubicBezTo>
                  <a:cubicBezTo>
                    <a:pt x="118" y="13"/>
                    <a:pt x="119" y="14"/>
                    <a:pt x="119" y="17"/>
                  </a:cubicBezTo>
                  <a:cubicBezTo>
                    <a:pt x="121" y="17"/>
                    <a:pt x="126" y="14"/>
                    <a:pt x="124" y="12"/>
                  </a:cubicBezTo>
                  <a:cubicBezTo>
                    <a:pt x="126" y="13"/>
                    <a:pt x="121" y="13"/>
                    <a:pt x="120" y="13"/>
                  </a:cubicBezTo>
                  <a:cubicBezTo>
                    <a:pt x="125" y="12"/>
                    <a:pt x="118" y="9"/>
                    <a:pt x="117" y="10"/>
                  </a:cubicBezTo>
                  <a:cubicBezTo>
                    <a:pt x="118" y="9"/>
                    <a:pt x="119" y="10"/>
                    <a:pt x="119" y="10"/>
                  </a:cubicBezTo>
                  <a:cubicBezTo>
                    <a:pt x="121" y="10"/>
                    <a:pt x="123" y="10"/>
                    <a:pt x="124" y="9"/>
                  </a:cubicBezTo>
                  <a:cubicBezTo>
                    <a:pt x="125" y="9"/>
                    <a:pt x="128" y="7"/>
                    <a:pt x="127" y="6"/>
                  </a:cubicBezTo>
                  <a:cubicBezTo>
                    <a:pt x="125" y="5"/>
                    <a:pt x="122" y="4"/>
                    <a:pt x="119" y="3"/>
                  </a:cubicBezTo>
                  <a:cubicBezTo>
                    <a:pt x="118" y="2"/>
                    <a:pt x="117" y="4"/>
                    <a:pt x="116" y="5"/>
                  </a:cubicBezTo>
                  <a:cubicBezTo>
                    <a:pt x="116" y="5"/>
                    <a:pt x="114" y="8"/>
                    <a:pt x="114" y="7"/>
                  </a:cubicBezTo>
                  <a:cubicBezTo>
                    <a:pt x="114" y="7"/>
                    <a:pt x="114" y="6"/>
                    <a:pt x="114" y="5"/>
                  </a:cubicBezTo>
                  <a:cubicBezTo>
                    <a:pt x="114" y="5"/>
                    <a:pt x="112" y="5"/>
                    <a:pt x="112" y="5"/>
                  </a:cubicBezTo>
                  <a:cubicBezTo>
                    <a:pt x="113" y="4"/>
                    <a:pt x="115" y="5"/>
                    <a:pt x="115" y="4"/>
                  </a:cubicBezTo>
                  <a:cubicBezTo>
                    <a:pt x="115" y="4"/>
                    <a:pt x="112" y="4"/>
                    <a:pt x="112" y="4"/>
                  </a:cubicBezTo>
                  <a:cubicBezTo>
                    <a:pt x="112" y="3"/>
                    <a:pt x="116" y="3"/>
                    <a:pt x="116" y="2"/>
                  </a:cubicBezTo>
                  <a:cubicBezTo>
                    <a:pt x="115" y="1"/>
                    <a:pt x="109" y="0"/>
                    <a:pt x="110" y="2"/>
                  </a:cubicBezTo>
                  <a:cubicBezTo>
                    <a:pt x="111" y="3"/>
                    <a:pt x="111" y="3"/>
                    <a:pt x="110" y="4"/>
                  </a:cubicBezTo>
                  <a:cubicBezTo>
                    <a:pt x="109" y="5"/>
                    <a:pt x="107" y="7"/>
                    <a:pt x="106" y="7"/>
                  </a:cubicBezTo>
                  <a:cubicBezTo>
                    <a:pt x="105" y="7"/>
                    <a:pt x="106" y="3"/>
                    <a:pt x="106" y="3"/>
                  </a:cubicBezTo>
                  <a:cubicBezTo>
                    <a:pt x="106" y="2"/>
                    <a:pt x="101" y="9"/>
                    <a:pt x="100" y="9"/>
                  </a:cubicBezTo>
                  <a:cubicBezTo>
                    <a:pt x="97" y="9"/>
                    <a:pt x="100" y="5"/>
                    <a:pt x="101" y="4"/>
                  </a:cubicBezTo>
                  <a:cubicBezTo>
                    <a:pt x="102" y="4"/>
                    <a:pt x="103" y="2"/>
                    <a:pt x="103" y="2"/>
                  </a:cubicBezTo>
                  <a:cubicBezTo>
                    <a:pt x="102" y="1"/>
                    <a:pt x="100" y="0"/>
                    <a:pt x="100" y="1"/>
                  </a:cubicBezTo>
                  <a:cubicBezTo>
                    <a:pt x="100" y="1"/>
                    <a:pt x="101" y="2"/>
                    <a:pt x="101" y="2"/>
                  </a:cubicBezTo>
                  <a:cubicBezTo>
                    <a:pt x="101" y="2"/>
                    <a:pt x="99" y="2"/>
                    <a:pt x="98" y="2"/>
                  </a:cubicBezTo>
                  <a:cubicBezTo>
                    <a:pt x="97" y="3"/>
                    <a:pt x="98" y="2"/>
                    <a:pt x="97" y="1"/>
                  </a:cubicBezTo>
                  <a:cubicBezTo>
                    <a:pt x="97" y="1"/>
                    <a:pt x="95" y="3"/>
                    <a:pt x="95" y="3"/>
                  </a:cubicBezTo>
                  <a:cubicBezTo>
                    <a:pt x="95" y="4"/>
                    <a:pt x="97" y="5"/>
                    <a:pt x="96" y="5"/>
                  </a:cubicBezTo>
                  <a:cubicBezTo>
                    <a:pt x="95" y="5"/>
                    <a:pt x="95" y="5"/>
                    <a:pt x="95" y="5"/>
                  </a:cubicBezTo>
                  <a:cubicBezTo>
                    <a:pt x="94" y="5"/>
                    <a:pt x="94" y="6"/>
                    <a:pt x="94" y="7"/>
                  </a:cubicBezTo>
                  <a:cubicBezTo>
                    <a:pt x="95" y="5"/>
                    <a:pt x="91" y="6"/>
                    <a:pt x="91" y="6"/>
                  </a:cubicBezTo>
                  <a:cubicBezTo>
                    <a:pt x="91" y="6"/>
                    <a:pt x="93" y="5"/>
                    <a:pt x="93" y="4"/>
                  </a:cubicBezTo>
                  <a:cubicBezTo>
                    <a:pt x="93" y="5"/>
                    <a:pt x="89" y="6"/>
                    <a:pt x="88" y="6"/>
                  </a:cubicBezTo>
                  <a:cubicBezTo>
                    <a:pt x="87" y="6"/>
                    <a:pt x="91" y="9"/>
                    <a:pt x="91" y="9"/>
                  </a:cubicBezTo>
                  <a:cubicBezTo>
                    <a:pt x="91" y="9"/>
                    <a:pt x="90" y="11"/>
                    <a:pt x="90" y="11"/>
                  </a:cubicBezTo>
                  <a:cubicBezTo>
                    <a:pt x="90" y="11"/>
                    <a:pt x="87" y="8"/>
                    <a:pt x="87" y="8"/>
                  </a:cubicBezTo>
                  <a:cubicBezTo>
                    <a:pt x="87" y="8"/>
                    <a:pt x="85" y="11"/>
                    <a:pt x="85" y="8"/>
                  </a:cubicBezTo>
                  <a:cubicBezTo>
                    <a:pt x="84" y="7"/>
                    <a:pt x="81" y="9"/>
                    <a:pt x="80" y="8"/>
                  </a:cubicBezTo>
                  <a:cubicBezTo>
                    <a:pt x="81" y="9"/>
                    <a:pt x="84" y="9"/>
                    <a:pt x="84" y="10"/>
                  </a:cubicBezTo>
                  <a:cubicBezTo>
                    <a:pt x="84" y="10"/>
                    <a:pt x="83" y="10"/>
                    <a:pt x="83" y="11"/>
                  </a:cubicBezTo>
                  <a:cubicBezTo>
                    <a:pt x="83" y="12"/>
                    <a:pt x="84" y="12"/>
                    <a:pt x="84" y="13"/>
                  </a:cubicBezTo>
                  <a:cubicBezTo>
                    <a:pt x="84" y="13"/>
                    <a:pt x="81" y="12"/>
                    <a:pt x="81" y="11"/>
                  </a:cubicBezTo>
                  <a:cubicBezTo>
                    <a:pt x="80" y="11"/>
                    <a:pt x="80" y="12"/>
                    <a:pt x="80" y="13"/>
                  </a:cubicBezTo>
                  <a:cubicBezTo>
                    <a:pt x="79" y="13"/>
                    <a:pt x="79" y="12"/>
                    <a:pt x="79" y="11"/>
                  </a:cubicBezTo>
                  <a:cubicBezTo>
                    <a:pt x="79" y="11"/>
                    <a:pt x="77" y="13"/>
                    <a:pt x="77" y="13"/>
                  </a:cubicBezTo>
                  <a:cubicBezTo>
                    <a:pt x="76" y="14"/>
                    <a:pt x="78" y="14"/>
                    <a:pt x="78" y="15"/>
                  </a:cubicBezTo>
                  <a:cubicBezTo>
                    <a:pt x="78" y="15"/>
                    <a:pt x="76" y="15"/>
                    <a:pt x="76" y="15"/>
                  </a:cubicBezTo>
                  <a:cubicBezTo>
                    <a:pt x="75" y="14"/>
                    <a:pt x="76" y="13"/>
                    <a:pt x="76" y="12"/>
                  </a:cubicBezTo>
                  <a:cubicBezTo>
                    <a:pt x="76" y="12"/>
                    <a:pt x="73" y="14"/>
                    <a:pt x="73" y="14"/>
                  </a:cubicBezTo>
                  <a:cubicBezTo>
                    <a:pt x="73" y="14"/>
                    <a:pt x="73" y="14"/>
                    <a:pt x="74" y="14"/>
                  </a:cubicBezTo>
                  <a:cubicBezTo>
                    <a:pt x="73" y="14"/>
                    <a:pt x="72" y="16"/>
                    <a:pt x="72" y="16"/>
                  </a:cubicBezTo>
                  <a:cubicBezTo>
                    <a:pt x="71" y="15"/>
                    <a:pt x="73" y="14"/>
                    <a:pt x="72" y="14"/>
                  </a:cubicBezTo>
                  <a:cubicBezTo>
                    <a:pt x="71" y="13"/>
                    <a:pt x="70" y="13"/>
                    <a:pt x="70" y="12"/>
                  </a:cubicBezTo>
                  <a:cubicBezTo>
                    <a:pt x="70" y="12"/>
                    <a:pt x="72" y="12"/>
                    <a:pt x="72" y="12"/>
                  </a:cubicBezTo>
                  <a:cubicBezTo>
                    <a:pt x="72" y="11"/>
                    <a:pt x="69" y="10"/>
                    <a:pt x="68" y="10"/>
                  </a:cubicBezTo>
                  <a:cubicBezTo>
                    <a:pt x="68" y="11"/>
                    <a:pt x="69" y="13"/>
                    <a:pt x="69" y="13"/>
                  </a:cubicBezTo>
                  <a:cubicBezTo>
                    <a:pt x="69" y="13"/>
                    <a:pt x="65" y="14"/>
                    <a:pt x="66" y="14"/>
                  </a:cubicBezTo>
                  <a:cubicBezTo>
                    <a:pt x="66" y="14"/>
                    <a:pt x="68" y="14"/>
                    <a:pt x="68" y="14"/>
                  </a:cubicBezTo>
                  <a:cubicBezTo>
                    <a:pt x="68" y="14"/>
                    <a:pt x="67" y="14"/>
                    <a:pt x="67" y="14"/>
                  </a:cubicBezTo>
                  <a:cubicBezTo>
                    <a:pt x="68" y="16"/>
                    <a:pt x="70" y="14"/>
                    <a:pt x="69" y="14"/>
                  </a:cubicBezTo>
                  <a:cubicBezTo>
                    <a:pt x="70" y="15"/>
                    <a:pt x="69" y="16"/>
                    <a:pt x="69" y="16"/>
                  </a:cubicBezTo>
                  <a:cubicBezTo>
                    <a:pt x="69" y="17"/>
                    <a:pt x="67" y="15"/>
                    <a:pt x="67" y="15"/>
                  </a:cubicBezTo>
                  <a:cubicBezTo>
                    <a:pt x="66" y="15"/>
                    <a:pt x="66" y="14"/>
                    <a:pt x="65" y="14"/>
                  </a:cubicBezTo>
                  <a:cubicBezTo>
                    <a:pt x="65" y="14"/>
                    <a:pt x="64" y="16"/>
                    <a:pt x="63" y="15"/>
                  </a:cubicBezTo>
                  <a:cubicBezTo>
                    <a:pt x="63" y="14"/>
                    <a:pt x="60" y="16"/>
                    <a:pt x="60" y="16"/>
                  </a:cubicBezTo>
                  <a:cubicBezTo>
                    <a:pt x="60" y="16"/>
                    <a:pt x="60" y="19"/>
                    <a:pt x="60" y="19"/>
                  </a:cubicBezTo>
                  <a:cubicBezTo>
                    <a:pt x="60" y="20"/>
                    <a:pt x="61" y="17"/>
                    <a:pt x="62" y="18"/>
                  </a:cubicBezTo>
                  <a:cubicBezTo>
                    <a:pt x="62" y="18"/>
                    <a:pt x="64" y="19"/>
                    <a:pt x="64" y="18"/>
                  </a:cubicBezTo>
                  <a:cubicBezTo>
                    <a:pt x="64" y="19"/>
                    <a:pt x="63" y="19"/>
                    <a:pt x="63" y="20"/>
                  </a:cubicBezTo>
                  <a:cubicBezTo>
                    <a:pt x="62" y="20"/>
                    <a:pt x="63" y="22"/>
                    <a:pt x="62" y="22"/>
                  </a:cubicBezTo>
                  <a:cubicBezTo>
                    <a:pt x="62" y="23"/>
                    <a:pt x="61" y="21"/>
                    <a:pt x="61" y="21"/>
                  </a:cubicBezTo>
                  <a:cubicBezTo>
                    <a:pt x="60" y="21"/>
                    <a:pt x="60" y="23"/>
                    <a:pt x="59" y="23"/>
                  </a:cubicBezTo>
                  <a:cubicBezTo>
                    <a:pt x="59" y="23"/>
                    <a:pt x="59" y="21"/>
                    <a:pt x="59" y="21"/>
                  </a:cubicBezTo>
                  <a:cubicBezTo>
                    <a:pt x="58" y="21"/>
                    <a:pt x="58" y="22"/>
                    <a:pt x="57" y="22"/>
                  </a:cubicBezTo>
                  <a:cubicBezTo>
                    <a:pt x="57" y="22"/>
                    <a:pt x="57" y="20"/>
                    <a:pt x="57" y="20"/>
                  </a:cubicBezTo>
                  <a:cubicBezTo>
                    <a:pt x="57" y="19"/>
                    <a:pt x="56" y="22"/>
                    <a:pt x="55" y="22"/>
                  </a:cubicBezTo>
                  <a:cubicBezTo>
                    <a:pt x="53" y="23"/>
                    <a:pt x="56" y="17"/>
                    <a:pt x="56" y="17"/>
                  </a:cubicBezTo>
                  <a:cubicBezTo>
                    <a:pt x="55" y="17"/>
                    <a:pt x="53" y="18"/>
                    <a:pt x="53" y="18"/>
                  </a:cubicBezTo>
                  <a:cubicBezTo>
                    <a:pt x="52" y="19"/>
                    <a:pt x="54" y="20"/>
                    <a:pt x="54" y="20"/>
                  </a:cubicBezTo>
                  <a:cubicBezTo>
                    <a:pt x="53" y="20"/>
                    <a:pt x="53" y="20"/>
                    <a:pt x="52" y="20"/>
                  </a:cubicBezTo>
                  <a:cubicBezTo>
                    <a:pt x="52" y="20"/>
                    <a:pt x="52" y="21"/>
                    <a:pt x="51" y="22"/>
                  </a:cubicBezTo>
                  <a:cubicBezTo>
                    <a:pt x="52" y="21"/>
                    <a:pt x="47" y="21"/>
                    <a:pt x="49" y="22"/>
                  </a:cubicBezTo>
                  <a:cubicBezTo>
                    <a:pt x="49" y="23"/>
                    <a:pt x="51" y="22"/>
                    <a:pt x="51" y="22"/>
                  </a:cubicBezTo>
                  <a:cubicBezTo>
                    <a:pt x="51" y="22"/>
                    <a:pt x="50" y="23"/>
                    <a:pt x="51" y="23"/>
                  </a:cubicBezTo>
                  <a:cubicBezTo>
                    <a:pt x="51" y="23"/>
                    <a:pt x="52" y="23"/>
                    <a:pt x="52" y="22"/>
                  </a:cubicBezTo>
                  <a:cubicBezTo>
                    <a:pt x="52" y="22"/>
                    <a:pt x="52" y="24"/>
                    <a:pt x="51" y="24"/>
                  </a:cubicBezTo>
                  <a:cubicBezTo>
                    <a:pt x="50" y="24"/>
                    <a:pt x="50" y="23"/>
                    <a:pt x="49" y="23"/>
                  </a:cubicBezTo>
                  <a:cubicBezTo>
                    <a:pt x="48" y="24"/>
                    <a:pt x="48" y="26"/>
                    <a:pt x="47" y="26"/>
                  </a:cubicBezTo>
                  <a:cubicBezTo>
                    <a:pt x="47" y="26"/>
                    <a:pt x="44" y="26"/>
                    <a:pt x="44" y="26"/>
                  </a:cubicBezTo>
                  <a:cubicBezTo>
                    <a:pt x="44" y="29"/>
                    <a:pt x="51" y="25"/>
                    <a:pt x="51" y="25"/>
                  </a:cubicBezTo>
                  <a:cubicBezTo>
                    <a:pt x="52" y="25"/>
                    <a:pt x="53" y="24"/>
                    <a:pt x="54" y="25"/>
                  </a:cubicBezTo>
                  <a:cubicBezTo>
                    <a:pt x="56" y="25"/>
                    <a:pt x="55" y="23"/>
                    <a:pt x="54" y="23"/>
                  </a:cubicBezTo>
                  <a:cubicBezTo>
                    <a:pt x="55" y="23"/>
                    <a:pt x="55" y="23"/>
                    <a:pt x="55" y="23"/>
                  </a:cubicBezTo>
                  <a:cubicBezTo>
                    <a:pt x="56" y="25"/>
                    <a:pt x="57" y="23"/>
                    <a:pt x="58" y="23"/>
                  </a:cubicBezTo>
                  <a:cubicBezTo>
                    <a:pt x="57" y="23"/>
                    <a:pt x="57" y="25"/>
                    <a:pt x="56" y="25"/>
                  </a:cubicBezTo>
                  <a:cubicBezTo>
                    <a:pt x="57" y="25"/>
                    <a:pt x="58" y="25"/>
                    <a:pt x="58" y="25"/>
                  </a:cubicBezTo>
                  <a:cubicBezTo>
                    <a:pt x="58" y="25"/>
                    <a:pt x="56" y="26"/>
                    <a:pt x="56" y="27"/>
                  </a:cubicBezTo>
                  <a:cubicBezTo>
                    <a:pt x="56" y="27"/>
                    <a:pt x="61" y="25"/>
                    <a:pt x="61" y="26"/>
                  </a:cubicBezTo>
                  <a:cubicBezTo>
                    <a:pt x="60" y="27"/>
                    <a:pt x="57" y="26"/>
                    <a:pt x="57" y="28"/>
                  </a:cubicBezTo>
                  <a:cubicBezTo>
                    <a:pt x="56" y="31"/>
                    <a:pt x="54" y="27"/>
                    <a:pt x="54" y="27"/>
                  </a:cubicBezTo>
                  <a:cubicBezTo>
                    <a:pt x="54" y="26"/>
                    <a:pt x="54" y="29"/>
                    <a:pt x="54" y="29"/>
                  </a:cubicBezTo>
                  <a:cubicBezTo>
                    <a:pt x="54" y="29"/>
                    <a:pt x="53" y="27"/>
                    <a:pt x="52" y="27"/>
                  </a:cubicBezTo>
                  <a:cubicBezTo>
                    <a:pt x="51" y="28"/>
                    <a:pt x="49" y="30"/>
                    <a:pt x="49" y="31"/>
                  </a:cubicBezTo>
                  <a:cubicBezTo>
                    <a:pt x="49" y="31"/>
                    <a:pt x="51" y="30"/>
                    <a:pt x="51" y="30"/>
                  </a:cubicBezTo>
                  <a:cubicBezTo>
                    <a:pt x="51" y="31"/>
                    <a:pt x="53" y="30"/>
                    <a:pt x="53" y="31"/>
                  </a:cubicBezTo>
                  <a:cubicBezTo>
                    <a:pt x="53" y="30"/>
                    <a:pt x="50" y="31"/>
                    <a:pt x="50" y="32"/>
                  </a:cubicBezTo>
                  <a:cubicBezTo>
                    <a:pt x="51" y="33"/>
                    <a:pt x="54" y="31"/>
                    <a:pt x="53" y="33"/>
                  </a:cubicBezTo>
                  <a:cubicBezTo>
                    <a:pt x="54" y="31"/>
                    <a:pt x="47" y="34"/>
                    <a:pt x="47" y="34"/>
                  </a:cubicBezTo>
                  <a:cubicBezTo>
                    <a:pt x="47" y="33"/>
                    <a:pt x="53" y="35"/>
                    <a:pt x="52" y="35"/>
                  </a:cubicBezTo>
                  <a:cubicBezTo>
                    <a:pt x="51" y="36"/>
                    <a:pt x="50" y="34"/>
                    <a:pt x="49" y="35"/>
                  </a:cubicBezTo>
                  <a:cubicBezTo>
                    <a:pt x="49" y="35"/>
                    <a:pt x="49" y="35"/>
                    <a:pt x="49" y="35"/>
                  </a:cubicBezTo>
                  <a:cubicBezTo>
                    <a:pt x="49" y="36"/>
                    <a:pt x="46" y="34"/>
                    <a:pt x="45" y="36"/>
                  </a:cubicBezTo>
                  <a:cubicBezTo>
                    <a:pt x="45" y="36"/>
                    <a:pt x="48" y="36"/>
                    <a:pt x="48" y="36"/>
                  </a:cubicBezTo>
                  <a:cubicBezTo>
                    <a:pt x="46" y="38"/>
                    <a:pt x="44" y="36"/>
                    <a:pt x="45" y="39"/>
                  </a:cubicBezTo>
                  <a:cubicBezTo>
                    <a:pt x="45" y="39"/>
                    <a:pt x="43" y="40"/>
                    <a:pt x="43" y="40"/>
                  </a:cubicBezTo>
                  <a:cubicBezTo>
                    <a:pt x="42" y="41"/>
                    <a:pt x="42" y="41"/>
                    <a:pt x="42" y="41"/>
                  </a:cubicBezTo>
                  <a:cubicBezTo>
                    <a:pt x="42" y="42"/>
                    <a:pt x="41" y="42"/>
                    <a:pt x="41" y="42"/>
                  </a:cubicBezTo>
                  <a:cubicBezTo>
                    <a:pt x="41" y="43"/>
                    <a:pt x="42" y="42"/>
                    <a:pt x="42" y="42"/>
                  </a:cubicBezTo>
                  <a:cubicBezTo>
                    <a:pt x="43" y="42"/>
                    <a:pt x="42" y="43"/>
                    <a:pt x="42" y="43"/>
                  </a:cubicBezTo>
                  <a:cubicBezTo>
                    <a:pt x="43" y="43"/>
                    <a:pt x="45" y="44"/>
                    <a:pt x="46" y="43"/>
                  </a:cubicBezTo>
                  <a:cubicBezTo>
                    <a:pt x="44" y="44"/>
                    <a:pt x="44" y="44"/>
                    <a:pt x="42" y="44"/>
                  </a:cubicBezTo>
                  <a:cubicBezTo>
                    <a:pt x="41" y="44"/>
                    <a:pt x="38" y="44"/>
                    <a:pt x="38" y="45"/>
                  </a:cubicBezTo>
                  <a:cubicBezTo>
                    <a:pt x="38" y="45"/>
                    <a:pt x="39" y="45"/>
                    <a:pt x="39" y="45"/>
                  </a:cubicBezTo>
                  <a:cubicBezTo>
                    <a:pt x="39" y="45"/>
                    <a:pt x="38" y="46"/>
                    <a:pt x="38" y="46"/>
                  </a:cubicBezTo>
                  <a:cubicBezTo>
                    <a:pt x="38" y="46"/>
                    <a:pt x="40" y="45"/>
                    <a:pt x="40" y="46"/>
                  </a:cubicBezTo>
                  <a:cubicBezTo>
                    <a:pt x="40" y="46"/>
                    <a:pt x="38" y="48"/>
                    <a:pt x="38" y="48"/>
                  </a:cubicBezTo>
                  <a:cubicBezTo>
                    <a:pt x="38" y="48"/>
                    <a:pt x="39" y="48"/>
                    <a:pt x="39" y="49"/>
                  </a:cubicBezTo>
                  <a:cubicBezTo>
                    <a:pt x="39" y="49"/>
                    <a:pt x="37" y="49"/>
                    <a:pt x="37" y="49"/>
                  </a:cubicBezTo>
                  <a:cubicBezTo>
                    <a:pt x="37" y="49"/>
                    <a:pt x="39" y="50"/>
                    <a:pt x="39" y="50"/>
                  </a:cubicBezTo>
                  <a:cubicBezTo>
                    <a:pt x="38" y="50"/>
                    <a:pt x="37" y="50"/>
                    <a:pt x="37" y="50"/>
                  </a:cubicBezTo>
                  <a:cubicBezTo>
                    <a:pt x="37" y="51"/>
                    <a:pt x="38" y="52"/>
                    <a:pt x="39" y="52"/>
                  </a:cubicBezTo>
                  <a:cubicBezTo>
                    <a:pt x="37" y="52"/>
                    <a:pt x="35" y="52"/>
                    <a:pt x="34" y="54"/>
                  </a:cubicBezTo>
                  <a:cubicBezTo>
                    <a:pt x="34" y="55"/>
                    <a:pt x="30" y="54"/>
                    <a:pt x="30" y="54"/>
                  </a:cubicBezTo>
                  <a:cubicBezTo>
                    <a:pt x="30" y="57"/>
                    <a:pt x="36" y="54"/>
                    <a:pt x="37" y="54"/>
                  </a:cubicBezTo>
                  <a:cubicBezTo>
                    <a:pt x="36" y="54"/>
                    <a:pt x="35" y="56"/>
                    <a:pt x="35" y="56"/>
                  </a:cubicBezTo>
                  <a:cubicBezTo>
                    <a:pt x="32" y="56"/>
                    <a:pt x="34" y="57"/>
                    <a:pt x="33" y="58"/>
                  </a:cubicBezTo>
                  <a:cubicBezTo>
                    <a:pt x="32" y="59"/>
                    <a:pt x="30" y="57"/>
                    <a:pt x="29" y="58"/>
                  </a:cubicBezTo>
                  <a:cubicBezTo>
                    <a:pt x="29" y="59"/>
                    <a:pt x="26" y="61"/>
                    <a:pt x="26" y="61"/>
                  </a:cubicBezTo>
                  <a:cubicBezTo>
                    <a:pt x="26" y="62"/>
                    <a:pt x="27" y="62"/>
                    <a:pt x="27" y="62"/>
                  </a:cubicBezTo>
                  <a:cubicBezTo>
                    <a:pt x="27" y="63"/>
                    <a:pt x="24" y="63"/>
                    <a:pt x="24" y="63"/>
                  </a:cubicBezTo>
                  <a:cubicBezTo>
                    <a:pt x="24" y="63"/>
                    <a:pt x="25" y="64"/>
                    <a:pt x="25" y="65"/>
                  </a:cubicBezTo>
                  <a:cubicBezTo>
                    <a:pt x="25" y="66"/>
                    <a:pt x="27" y="65"/>
                    <a:pt x="28" y="65"/>
                  </a:cubicBezTo>
                  <a:cubicBezTo>
                    <a:pt x="29" y="64"/>
                    <a:pt x="30" y="65"/>
                    <a:pt x="31" y="64"/>
                  </a:cubicBezTo>
                  <a:cubicBezTo>
                    <a:pt x="31" y="64"/>
                    <a:pt x="30" y="63"/>
                    <a:pt x="30" y="62"/>
                  </a:cubicBezTo>
                  <a:cubicBezTo>
                    <a:pt x="30" y="62"/>
                    <a:pt x="32" y="63"/>
                    <a:pt x="33" y="64"/>
                  </a:cubicBezTo>
                  <a:cubicBezTo>
                    <a:pt x="33" y="64"/>
                    <a:pt x="30" y="66"/>
                    <a:pt x="30" y="66"/>
                  </a:cubicBezTo>
                  <a:cubicBezTo>
                    <a:pt x="29" y="66"/>
                    <a:pt x="28" y="67"/>
                    <a:pt x="28" y="66"/>
                  </a:cubicBezTo>
                  <a:cubicBezTo>
                    <a:pt x="27" y="65"/>
                    <a:pt x="26" y="67"/>
                    <a:pt x="25" y="67"/>
                  </a:cubicBezTo>
                  <a:cubicBezTo>
                    <a:pt x="24" y="66"/>
                    <a:pt x="24" y="63"/>
                    <a:pt x="23" y="66"/>
                  </a:cubicBezTo>
                  <a:cubicBezTo>
                    <a:pt x="21" y="70"/>
                    <a:pt x="20" y="65"/>
                    <a:pt x="21" y="65"/>
                  </a:cubicBezTo>
                  <a:cubicBezTo>
                    <a:pt x="19" y="65"/>
                    <a:pt x="21" y="69"/>
                    <a:pt x="19" y="68"/>
                  </a:cubicBezTo>
                  <a:cubicBezTo>
                    <a:pt x="15" y="68"/>
                    <a:pt x="18" y="70"/>
                    <a:pt x="17" y="71"/>
                  </a:cubicBezTo>
                  <a:cubicBezTo>
                    <a:pt x="16" y="71"/>
                    <a:pt x="16" y="69"/>
                    <a:pt x="16" y="69"/>
                  </a:cubicBezTo>
                  <a:cubicBezTo>
                    <a:pt x="14" y="69"/>
                    <a:pt x="12" y="70"/>
                    <a:pt x="11" y="71"/>
                  </a:cubicBezTo>
                  <a:cubicBezTo>
                    <a:pt x="11" y="72"/>
                    <a:pt x="15" y="72"/>
                    <a:pt x="16" y="72"/>
                  </a:cubicBezTo>
                  <a:cubicBezTo>
                    <a:pt x="16" y="72"/>
                    <a:pt x="19" y="71"/>
                    <a:pt x="19" y="71"/>
                  </a:cubicBezTo>
                  <a:cubicBezTo>
                    <a:pt x="20" y="72"/>
                    <a:pt x="15" y="72"/>
                    <a:pt x="15" y="72"/>
                  </a:cubicBezTo>
                  <a:cubicBezTo>
                    <a:pt x="14" y="72"/>
                    <a:pt x="14" y="73"/>
                    <a:pt x="13" y="73"/>
                  </a:cubicBezTo>
                  <a:cubicBezTo>
                    <a:pt x="12" y="73"/>
                    <a:pt x="11" y="73"/>
                    <a:pt x="10" y="73"/>
                  </a:cubicBezTo>
                  <a:cubicBezTo>
                    <a:pt x="8" y="72"/>
                    <a:pt x="7" y="73"/>
                    <a:pt x="9" y="74"/>
                  </a:cubicBezTo>
                  <a:cubicBezTo>
                    <a:pt x="10" y="74"/>
                    <a:pt x="12" y="74"/>
                    <a:pt x="12" y="76"/>
                  </a:cubicBezTo>
                  <a:cubicBezTo>
                    <a:pt x="12" y="76"/>
                    <a:pt x="11" y="78"/>
                    <a:pt x="11" y="77"/>
                  </a:cubicBezTo>
                  <a:cubicBezTo>
                    <a:pt x="10" y="77"/>
                    <a:pt x="12" y="75"/>
                    <a:pt x="10" y="74"/>
                  </a:cubicBezTo>
                  <a:cubicBezTo>
                    <a:pt x="7" y="74"/>
                    <a:pt x="9" y="75"/>
                    <a:pt x="8" y="76"/>
                  </a:cubicBezTo>
                  <a:cubicBezTo>
                    <a:pt x="8" y="76"/>
                    <a:pt x="8" y="73"/>
                    <a:pt x="7" y="73"/>
                  </a:cubicBezTo>
                  <a:cubicBezTo>
                    <a:pt x="7" y="72"/>
                    <a:pt x="5" y="78"/>
                    <a:pt x="6" y="77"/>
                  </a:cubicBezTo>
                  <a:cubicBezTo>
                    <a:pt x="5" y="77"/>
                    <a:pt x="5" y="75"/>
                    <a:pt x="5" y="75"/>
                  </a:cubicBezTo>
                  <a:cubicBezTo>
                    <a:pt x="4" y="75"/>
                    <a:pt x="4" y="77"/>
                    <a:pt x="4" y="77"/>
                  </a:cubicBezTo>
                  <a:cubicBezTo>
                    <a:pt x="3" y="78"/>
                    <a:pt x="1" y="77"/>
                    <a:pt x="1" y="78"/>
                  </a:cubicBezTo>
                  <a:cubicBezTo>
                    <a:pt x="1" y="79"/>
                    <a:pt x="0" y="80"/>
                    <a:pt x="1" y="80"/>
                  </a:cubicBezTo>
                  <a:cubicBezTo>
                    <a:pt x="2" y="80"/>
                    <a:pt x="3" y="80"/>
                    <a:pt x="4" y="81"/>
                  </a:cubicBezTo>
                  <a:cubicBezTo>
                    <a:pt x="4" y="81"/>
                    <a:pt x="0" y="82"/>
                    <a:pt x="1" y="83"/>
                  </a:cubicBezTo>
                  <a:cubicBezTo>
                    <a:pt x="1" y="84"/>
                    <a:pt x="3" y="84"/>
                    <a:pt x="3" y="84"/>
                  </a:cubicBezTo>
                  <a:cubicBezTo>
                    <a:pt x="3" y="84"/>
                    <a:pt x="6" y="83"/>
                    <a:pt x="6" y="84"/>
                  </a:cubicBezTo>
                  <a:cubicBezTo>
                    <a:pt x="5" y="85"/>
                    <a:pt x="2" y="84"/>
                    <a:pt x="1" y="86"/>
                  </a:cubicBezTo>
                  <a:cubicBezTo>
                    <a:pt x="0" y="87"/>
                    <a:pt x="6" y="87"/>
                    <a:pt x="4" y="89"/>
                  </a:cubicBezTo>
                  <a:cubicBezTo>
                    <a:pt x="4" y="89"/>
                    <a:pt x="3" y="87"/>
                    <a:pt x="2" y="88"/>
                  </a:cubicBezTo>
                  <a:cubicBezTo>
                    <a:pt x="1" y="89"/>
                    <a:pt x="1" y="90"/>
                    <a:pt x="2" y="91"/>
                  </a:cubicBezTo>
                  <a:cubicBezTo>
                    <a:pt x="3" y="91"/>
                    <a:pt x="5" y="92"/>
                    <a:pt x="6" y="92"/>
                  </a:cubicBezTo>
                  <a:cubicBezTo>
                    <a:pt x="7" y="91"/>
                    <a:pt x="8" y="89"/>
                    <a:pt x="9" y="90"/>
                  </a:cubicBezTo>
                  <a:cubicBezTo>
                    <a:pt x="8" y="90"/>
                    <a:pt x="7" y="91"/>
                    <a:pt x="7" y="91"/>
                  </a:cubicBezTo>
                  <a:cubicBezTo>
                    <a:pt x="7" y="92"/>
                    <a:pt x="6" y="92"/>
                    <a:pt x="5" y="92"/>
                  </a:cubicBezTo>
                  <a:cubicBezTo>
                    <a:pt x="5" y="92"/>
                    <a:pt x="7" y="93"/>
                    <a:pt x="7" y="94"/>
                  </a:cubicBezTo>
                  <a:cubicBezTo>
                    <a:pt x="7" y="94"/>
                    <a:pt x="4" y="92"/>
                    <a:pt x="5" y="94"/>
                  </a:cubicBezTo>
                  <a:cubicBezTo>
                    <a:pt x="5" y="95"/>
                    <a:pt x="8" y="96"/>
                    <a:pt x="8" y="96"/>
                  </a:cubicBezTo>
                  <a:cubicBezTo>
                    <a:pt x="8" y="97"/>
                    <a:pt x="5" y="95"/>
                    <a:pt x="4" y="96"/>
                  </a:cubicBezTo>
                  <a:cubicBezTo>
                    <a:pt x="2" y="96"/>
                    <a:pt x="4" y="93"/>
                    <a:pt x="3" y="93"/>
                  </a:cubicBezTo>
                  <a:cubicBezTo>
                    <a:pt x="3" y="93"/>
                    <a:pt x="1" y="95"/>
                    <a:pt x="2" y="96"/>
                  </a:cubicBezTo>
                  <a:cubicBezTo>
                    <a:pt x="3" y="96"/>
                    <a:pt x="2" y="98"/>
                    <a:pt x="2" y="98"/>
                  </a:cubicBezTo>
                  <a:cubicBezTo>
                    <a:pt x="3" y="99"/>
                    <a:pt x="4" y="97"/>
                    <a:pt x="5" y="96"/>
                  </a:cubicBezTo>
                  <a:cubicBezTo>
                    <a:pt x="5" y="96"/>
                    <a:pt x="5" y="97"/>
                    <a:pt x="5" y="97"/>
                  </a:cubicBezTo>
                  <a:cubicBezTo>
                    <a:pt x="6" y="97"/>
                    <a:pt x="6" y="96"/>
                    <a:pt x="7" y="96"/>
                  </a:cubicBezTo>
                  <a:cubicBezTo>
                    <a:pt x="7" y="96"/>
                    <a:pt x="7" y="98"/>
                    <a:pt x="6" y="98"/>
                  </a:cubicBezTo>
                  <a:cubicBezTo>
                    <a:pt x="4" y="99"/>
                    <a:pt x="8" y="101"/>
                    <a:pt x="8" y="100"/>
                  </a:cubicBezTo>
                  <a:cubicBezTo>
                    <a:pt x="8" y="102"/>
                    <a:pt x="1" y="100"/>
                    <a:pt x="5" y="103"/>
                  </a:cubicBezTo>
                  <a:cubicBezTo>
                    <a:pt x="7" y="104"/>
                    <a:pt x="8" y="105"/>
                    <a:pt x="10" y="105"/>
                  </a:cubicBezTo>
                  <a:cubicBezTo>
                    <a:pt x="10" y="105"/>
                    <a:pt x="13" y="107"/>
                    <a:pt x="14" y="107"/>
                  </a:cubicBezTo>
                  <a:cubicBezTo>
                    <a:pt x="17" y="107"/>
                    <a:pt x="21" y="104"/>
                    <a:pt x="23" y="102"/>
                  </a:cubicBezTo>
                  <a:cubicBezTo>
                    <a:pt x="24" y="100"/>
                    <a:pt x="25" y="100"/>
                    <a:pt x="27" y="99"/>
                  </a:cubicBezTo>
                  <a:cubicBezTo>
                    <a:pt x="28" y="98"/>
                    <a:pt x="28" y="95"/>
                    <a:pt x="29" y="95"/>
                  </a:cubicBezTo>
                  <a:cubicBezTo>
                    <a:pt x="29" y="95"/>
                    <a:pt x="29" y="98"/>
                    <a:pt x="30" y="98"/>
                  </a:cubicBezTo>
                  <a:cubicBezTo>
                    <a:pt x="32" y="99"/>
                    <a:pt x="31" y="99"/>
                    <a:pt x="31" y="100"/>
                  </a:cubicBezTo>
                  <a:cubicBezTo>
                    <a:pt x="32" y="100"/>
                    <a:pt x="33" y="100"/>
                    <a:pt x="34" y="101"/>
                  </a:cubicBezTo>
                  <a:cubicBezTo>
                    <a:pt x="34" y="102"/>
                    <a:pt x="33" y="100"/>
                    <a:pt x="34" y="101"/>
                  </a:cubicBezTo>
                  <a:close/>
                </a:path>
              </a:pathLst>
            </a:custGeom>
            <a:solidFill>
              <a:schemeClr val="bg2"/>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600" name="Freeform 720">
              <a:extLst>
                <a:ext uri="{FF2B5EF4-FFF2-40B4-BE49-F238E27FC236}">
                  <a16:creationId xmlns:a16="http://schemas.microsoft.com/office/drawing/2014/main" id="{B2FBBA11-26A8-7A54-9003-CA9FC5F5620D}"/>
                </a:ext>
              </a:extLst>
            </p:cNvPr>
            <p:cNvSpPr>
              <a:spLocks/>
            </p:cNvSpPr>
            <p:nvPr/>
          </p:nvSpPr>
          <p:spPr bwMode="auto">
            <a:xfrm>
              <a:off x="8127786" y="2191598"/>
              <a:ext cx="3185768" cy="1175323"/>
            </a:xfrm>
            <a:custGeom>
              <a:avLst/>
              <a:gdLst>
                <a:gd name="T0" fmla="*/ 785 w 810"/>
                <a:gd name="T1" fmla="*/ 109 h 282"/>
                <a:gd name="T2" fmla="*/ 725 w 810"/>
                <a:gd name="T3" fmla="*/ 77 h 282"/>
                <a:gd name="T4" fmla="*/ 665 w 810"/>
                <a:gd name="T5" fmla="*/ 80 h 282"/>
                <a:gd name="T6" fmla="*/ 607 w 810"/>
                <a:gd name="T7" fmla="*/ 65 h 282"/>
                <a:gd name="T8" fmla="*/ 578 w 810"/>
                <a:gd name="T9" fmla="*/ 56 h 282"/>
                <a:gd name="T10" fmla="*/ 555 w 810"/>
                <a:gd name="T11" fmla="*/ 61 h 282"/>
                <a:gd name="T12" fmla="*/ 521 w 810"/>
                <a:gd name="T13" fmla="*/ 59 h 282"/>
                <a:gd name="T14" fmla="*/ 495 w 810"/>
                <a:gd name="T15" fmla="*/ 44 h 282"/>
                <a:gd name="T16" fmla="*/ 469 w 810"/>
                <a:gd name="T17" fmla="*/ 49 h 282"/>
                <a:gd name="T18" fmla="*/ 423 w 810"/>
                <a:gd name="T19" fmla="*/ 43 h 282"/>
                <a:gd name="T20" fmla="*/ 383 w 810"/>
                <a:gd name="T21" fmla="*/ 50 h 282"/>
                <a:gd name="T22" fmla="*/ 423 w 810"/>
                <a:gd name="T23" fmla="*/ 17 h 282"/>
                <a:gd name="T24" fmla="*/ 378 w 810"/>
                <a:gd name="T25" fmla="*/ 7 h 282"/>
                <a:gd name="T26" fmla="*/ 355 w 810"/>
                <a:gd name="T27" fmla="*/ 17 h 282"/>
                <a:gd name="T28" fmla="*/ 320 w 810"/>
                <a:gd name="T29" fmla="*/ 22 h 282"/>
                <a:gd name="T30" fmla="*/ 297 w 810"/>
                <a:gd name="T31" fmla="*/ 32 h 282"/>
                <a:gd name="T32" fmla="*/ 269 w 810"/>
                <a:gd name="T33" fmla="*/ 49 h 282"/>
                <a:gd name="T34" fmla="*/ 247 w 810"/>
                <a:gd name="T35" fmla="*/ 58 h 282"/>
                <a:gd name="T36" fmla="*/ 242 w 810"/>
                <a:gd name="T37" fmla="*/ 50 h 282"/>
                <a:gd name="T38" fmla="*/ 259 w 810"/>
                <a:gd name="T39" fmla="*/ 97 h 282"/>
                <a:gd name="T40" fmla="*/ 227 w 810"/>
                <a:gd name="T41" fmla="*/ 107 h 282"/>
                <a:gd name="T42" fmla="*/ 231 w 810"/>
                <a:gd name="T43" fmla="*/ 88 h 282"/>
                <a:gd name="T44" fmla="*/ 206 w 810"/>
                <a:gd name="T45" fmla="*/ 60 h 282"/>
                <a:gd name="T46" fmla="*/ 191 w 810"/>
                <a:gd name="T47" fmla="*/ 83 h 282"/>
                <a:gd name="T48" fmla="*/ 131 w 810"/>
                <a:gd name="T49" fmla="*/ 90 h 282"/>
                <a:gd name="T50" fmla="*/ 92 w 810"/>
                <a:gd name="T51" fmla="*/ 100 h 282"/>
                <a:gd name="T52" fmla="*/ 84 w 810"/>
                <a:gd name="T53" fmla="*/ 107 h 282"/>
                <a:gd name="T54" fmla="*/ 53 w 810"/>
                <a:gd name="T55" fmla="*/ 120 h 282"/>
                <a:gd name="T56" fmla="*/ 31 w 810"/>
                <a:gd name="T57" fmla="*/ 102 h 282"/>
                <a:gd name="T58" fmla="*/ 29 w 810"/>
                <a:gd name="T59" fmla="*/ 84 h 282"/>
                <a:gd name="T60" fmla="*/ 5 w 810"/>
                <a:gd name="T61" fmla="*/ 88 h 282"/>
                <a:gd name="T62" fmla="*/ 7 w 810"/>
                <a:gd name="T63" fmla="*/ 152 h 282"/>
                <a:gd name="T64" fmla="*/ 16 w 810"/>
                <a:gd name="T65" fmla="*/ 187 h 282"/>
                <a:gd name="T66" fmla="*/ 40 w 810"/>
                <a:gd name="T67" fmla="*/ 223 h 282"/>
                <a:gd name="T68" fmla="*/ 53 w 810"/>
                <a:gd name="T69" fmla="*/ 244 h 282"/>
                <a:gd name="T70" fmla="*/ 82 w 810"/>
                <a:gd name="T71" fmla="*/ 272 h 282"/>
                <a:gd name="T72" fmla="*/ 109 w 810"/>
                <a:gd name="T73" fmla="*/ 250 h 282"/>
                <a:gd name="T74" fmla="*/ 108 w 810"/>
                <a:gd name="T75" fmla="*/ 222 h 282"/>
                <a:gd name="T76" fmla="*/ 160 w 810"/>
                <a:gd name="T77" fmla="*/ 223 h 282"/>
                <a:gd name="T78" fmla="*/ 196 w 810"/>
                <a:gd name="T79" fmla="*/ 196 h 282"/>
                <a:gd name="T80" fmla="*/ 252 w 810"/>
                <a:gd name="T81" fmla="*/ 204 h 282"/>
                <a:gd name="T82" fmla="*/ 331 w 810"/>
                <a:gd name="T83" fmla="*/ 226 h 282"/>
                <a:gd name="T84" fmla="*/ 415 w 810"/>
                <a:gd name="T85" fmla="*/ 231 h 282"/>
                <a:gd name="T86" fmla="*/ 483 w 810"/>
                <a:gd name="T87" fmla="*/ 207 h 282"/>
                <a:gd name="T88" fmla="*/ 521 w 810"/>
                <a:gd name="T89" fmla="*/ 258 h 282"/>
                <a:gd name="T90" fmla="*/ 558 w 810"/>
                <a:gd name="T91" fmla="*/ 226 h 282"/>
                <a:gd name="T92" fmla="*/ 543 w 810"/>
                <a:gd name="T93" fmla="*/ 199 h 282"/>
                <a:gd name="T94" fmla="*/ 591 w 810"/>
                <a:gd name="T95" fmla="*/ 162 h 282"/>
                <a:gd name="T96" fmla="*/ 627 w 810"/>
                <a:gd name="T97" fmla="*/ 165 h 282"/>
                <a:gd name="T98" fmla="*/ 657 w 810"/>
                <a:gd name="T99" fmla="*/ 153 h 282"/>
                <a:gd name="T100" fmla="*/ 669 w 810"/>
                <a:gd name="T101" fmla="*/ 154 h 282"/>
                <a:gd name="T102" fmla="*/ 649 w 810"/>
                <a:gd name="T103" fmla="*/ 210 h 282"/>
                <a:gd name="T104" fmla="*/ 667 w 810"/>
                <a:gd name="T105" fmla="*/ 171 h 282"/>
                <a:gd name="T106" fmla="*/ 710 w 810"/>
                <a:gd name="T107" fmla="*/ 156 h 282"/>
                <a:gd name="T108" fmla="*/ 738 w 810"/>
                <a:gd name="T109" fmla="*/ 121 h 282"/>
                <a:gd name="T110" fmla="*/ 765 w 810"/>
                <a:gd name="T111" fmla="*/ 116 h 282"/>
                <a:gd name="T112" fmla="*/ 802 w 810"/>
                <a:gd name="T113" fmla="*/ 115 h 282"/>
                <a:gd name="T114" fmla="*/ 388 w 810"/>
                <a:gd name="T115" fmla="*/ 21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10" h="282">
                  <a:moveTo>
                    <a:pt x="808" y="111"/>
                  </a:moveTo>
                  <a:cubicBezTo>
                    <a:pt x="806" y="109"/>
                    <a:pt x="803" y="108"/>
                    <a:pt x="801" y="106"/>
                  </a:cubicBezTo>
                  <a:cubicBezTo>
                    <a:pt x="800" y="105"/>
                    <a:pt x="799" y="104"/>
                    <a:pt x="797" y="103"/>
                  </a:cubicBezTo>
                  <a:cubicBezTo>
                    <a:pt x="796" y="103"/>
                    <a:pt x="794" y="103"/>
                    <a:pt x="793" y="102"/>
                  </a:cubicBezTo>
                  <a:cubicBezTo>
                    <a:pt x="793" y="103"/>
                    <a:pt x="794" y="103"/>
                    <a:pt x="794" y="103"/>
                  </a:cubicBezTo>
                  <a:cubicBezTo>
                    <a:pt x="795" y="103"/>
                    <a:pt x="792" y="104"/>
                    <a:pt x="791" y="103"/>
                  </a:cubicBezTo>
                  <a:cubicBezTo>
                    <a:pt x="791" y="103"/>
                    <a:pt x="792" y="103"/>
                    <a:pt x="792" y="102"/>
                  </a:cubicBezTo>
                  <a:cubicBezTo>
                    <a:pt x="791" y="101"/>
                    <a:pt x="786" y="103"/>
                    <a:pt x="785" y="102"/>
                  </a:cubicBezTo>
                  <a:cubicBezTo>
                    <a:pt x="787" y="103"/>
                    <a:pt x="787" y="103"/>
                    <a:pt x="787" y="106"/>
                  </a:cubicBezTo>
                  <a:cubicBezTo>
                    <a:pt x="786" y="107"/>
                    <a:pt x="788" y="109"/>
                    <a:pt x="788" y="109"/>
                  </a:cubicBezTo>
                  <a:cubicBezTo>
                    <a:pt x="787" y="109"/>
                    <a:pt x="787" y="108"/>
                    <a:pt x="787" y="108"/>
                  </a:cubicBezTo>
                  <a:cubicBezTo>
                    <a:pt x="786" y="107"/>
                    <a:pt x="786" y="109"/>
                    <a:pt x="785" y="109"/>
                  </a:cubicBezTo>
                  <a:cubicBezTo>
                    <a:pt x="785" y="109"/>
                    <a:pt x="783" y="105"/>
                    <a:pt x="783" y="105"/>
                  </a:cubicBezTo>
                  <a:cubicBezTo>
                    <a:pt x="783" y="104"/>
                    <a:pt x="783" y="104"/>
                    <a:pt x="783" y="104"/>
                  </a:cubicBezTo>
                  <a:cubicBezTo>
                    <a:pt x="783" y="103"/>
                    <a:pt x="782" y="102"/>
                    <a:pt x="783" y="101"/>
                  </a:cubicBezTo>
                  <a:cubicBezTo>
                    <a:pt x="784" y="99"/>
                    <a:pt x="782" y="100"/>
                    <a:pt x="781" y="99"/>
                  </a:cubicBezTo>
                  <a:cubicBezTo>
                    <a:pt x="781" y="98"/>
                    <a:pt x="779" y="97"/>
                    <a:pt x="778" y="97"/>
                  </a:cubicBezTo>
                  <a:cubicBezTo>
                    <a:pt x="771" y="93"/>
                    <a:pt x="765" y="89"/>
                    <a:pt x="758" y="87"/>
                  </a:cubicBezTo>
                  <a:cubicBezTo>
                    <a:pt x="756" y="86"/>
                    <a:pt x="755" y="85"/>
                    <a:pt x="754" y="84"/>
                  </a:cubicBezTo>
                  <a:cubicBezTo>
                    <a:pt x="753" y="83"/>
                    <a:pt x="751" y="82"/>
                    <a:pt x="749" y="82"/>
                  </a:cubicBezTo>
                  <a:cubicBezTo>
                    <a:pt x="746" y="81"/>
                    <a:pt x="743" y="80"/>
                    <a:pt x="739" y="78"/>
                  </a:cubicBezTo>
                  <a:cubicBezTo>
                    <a:pt x="736" y="78"/>
                    <a:pt x="732" y="78"/>
                    <a:pt x="730" y="78"/>
                  </a:cubicBezTo>
                  <a:cubicBezTo>
                    <a:pt x="728" y="78"/>
                    <a:pt x="727" y="78"/>
                    <a:pt x="726" y="78"/>
                  </a:cubicBezTo>
                  <a:cubicBezTo>
                    <a:pt x="726" y="78"/>
                    <a:pt x="725" y="77"/>
                    <a:pt x="725" y="77"/>
                  </a:cubicBezTo>
                  <a:cubicBezTo>
                    <a:pt x="724" y="78"/>
                    <a:pt x="724" y="79"/>
                    <a:pt x="723" y="78"/>
                  </a:cubicBezTo>
                  <a:cubicBezTo>
                    <a:pt x="720" y="78"/>
                    <a:pt x="717" y="77"/>
                    <a:pt x="714" y="76"/>
                  </a:cubicBezTo>
                  <a:cubicBezTo>
                    <a:pt x="713" y="76"/>
                    <a:pt x="710" y="75"/>
                    <a:pt x="710" y="77"/>
                  </a:cubicBezTo>
                  <a:cubicBezTo>
                    <a:pt x="709" y="79"/>
                    <a:pt x="708" y="79"/>
                    <a:pt x="710" y="80"/>
                  </a:cubicBezTo>
                  <a:cubicBezTo>
                    <a:pt x="712" y="82"/>
                    <a:pt x="714" y="86"/>
                    <a:pt x="709" y="87"/>
                  </a:cubicBezTo>
                  <a:cubicBezTo>
                    <a:pt x="708" y="88"/>
                    <a:pt x="705" y="88"/>
                    <a:pt x="704" y="86"/>
                  </a:cubicBezTo>
                  <a:cubicBezTo>
                    <a:pt x="703" y="85"/>
                    <a:pt x="703" y="84"/>
                    <a:pt x="700" y="84"/>
                  </a:cubicBezTo>
                  <a:cubicBezTo>
                    <a:pt x="697" y="83"/>
                    <a:pt x="699" y="82"/>
                    <a:pt x="698" y="81"/>
                  </a:cubicBezTo>
                  <a:cubicBezTo>
                    <a:pt x="698" y="80"/>
                    <a:pt x="695" y="79"/>
                    <a:pt x="694" y="80"/>
                  </a:cubicBezTo>
                  <a:cubicBezTo>
                    <a:pt x="691" y="83"/>
                    <a:pt x="686" y="80"/>
                    <a:pt x="682" y="80"/>
                  </a:cubicBezTo>
                  <a:cubicBezTo>
                    <a:pt x="678" y="80"/>
                    <a:pt x="674" y="79"/>
                    <a:pt x="670" y="79"/>
                  </a:cubicBezTo>
                  <a:cubicBezTo>
                    <a:pt x="668" y="79"/>
                    <a:pt x="667" y="79"/>
                    <a:pt x="665" y="80"/>
                  </a:cubicBezTo>
                  <a:cubicBezTo>
                    <a:pt x="663" y="81"/>
                    <a:pt x="664" y="84"/>
                    <a:pt x="664" y="86"/>
                  </a:cubicBezTo>
                  <a:cubicBezTo>
                    <a:pt x="664" y="86"/>
                    <a:pt x="664" y="86"/>
                    <a:pt x="664" y="86"/>
                  </a:cubicBezTo>
                  <a:cubicBezTo>
                    <a:pt x="663" y="86"/>
                    <a:pt x="662" y="81"/>
                    <a:pt x="661" y="80"/>
                  </a:cubicBezTo>
                  <a:cubicBezTo>
                    <a:pt x="660" y="80"/>
                    <a:pt x="656" y="80"/>
                    <a:pt x="655" y="78"/>
                  </a:cubicBezTo>
                  <a:cubicBezTo>
                    <a:pt x="655" y="75"/>
                    <a:pt x="659" y="74"/>
                    <a:pt x="655" y="71"/>
                  </a:cubicBezTo>
                  <a:cubicBezTo>
                    <a:pt x="653" y="70"/>
                    <a:pt x="651" y="69"/>
                    <a:pt x="648" y="68"/>
                  </a:cubicBezTo>
                  <a:cubicBezTo>
                    <a:pt x="642" y="66"/>
                    <a:pt x="635" y="68"/>
                    <a:pt x="629" y="69"/>
                  </a:cubicBezTo>
                  <a:cubicBezTo>
                    <a:pt x="626" y="69"/>
                    <a:pt x="623" y="69"/>
                    <a:pt x="619" y="69"/>
                  </a:cubicBezTo>
                  <a:cubicBezTo>
                    <a:pt x="618" y="69"/>
                    <a:pt x="618" y="69"/>
                    <a:pt x="617" y="69"/>
                  </a:cubicBezTo>
                  <a:cubicBezTo>
                    <a:pt x="615" y="68"/>
                    <a:pt x="617" y="68"/>
                    <a:pt x="618" y="67"/>
                  </a:cubicBezTo>
                  <a:cubicBezTo>
                    <a:pt x="618" y="66"/>
                    <a:pt x="613" y="65"/>
                    <a:pt x="613" y="65"/>
                  </a:cubicBezTo>
                  <a:cubicBezTo>
                    <a:pt x="612" y="64"/>
                    <a:pt x="608" y="65"/>
                    <a:pt x="607" y="65"/>
                  </a:cubicBezTo>
                  <a:cubicBezTo>
                    <a:pt x="607" y="65"/>
                    <a:pt x="611" y="64"/>
                    <a:pt x="610" y="63"/>
                  </a:cubicBezTo>
                  <a:cubicBezTo>
                    <a:pt x="609" y="63"/>
                    <a:pt x="608" y="64"/>
                    <a:pt x="607" y="64"/>
                  </a:cubicBezTo>
                  <a:cubicBezTo>
                    <a:pt x="606" y="63"/>
                    <a:pt x="604" y="62"/>
                    <a:pt x="604" y="62"/>
                  </a:cubicBezTo>
                  <a:cubicBezTo>
                    <a:pt x="603" y="62"/>
                    <a:pt x="600" y="60"/>
                    <a:pt x="602" y="60"/>
                  </a:cubicBezTo>
                  <a:cubicBezTo>
                    <a:pt x="603" y="60"/>
                    <a:pt x="605" y="60"/>
                    <a:pt x="606" y="60"/>
                  </a:cubicBezTo>
                  <a:cubicBezTo>
                    <a:pt x="609" y="60"/>
                    <a:pt x="605" y="57"/>
                    <a:pt x="604" y="57"/>
                  </a:cubicBezTo>
                  <a:cubicBezTo>
                    <a:pt x="602" y="55"/>
                    <a:pt x="597" y="56"/>
                    <a:pt x="594" y="55"/>
                  </a:cubicBezTo>
                  <a:cubicBezTo>
                    <a:pt x="592" y="55"/>
                    <a:pt x="591" y="57"/>
                    <a:pt x="589" y="59"/>
                  </a:cubicBezTo>
                  <a:cubicBezTo>
                    <a:pt x="589" y="59"/>
                    <a:pt x="582" y="63"/>
                    <a:pt x="582" y="60"/>
                  </a:cubicBezTo>
                  <a:cubicBezTo>
                    <a:pt x="583" y="58"/>
                    <a:pt x="584" y="60"/>
                    <a:pt x="586" y="59"/>
                  </a:cubicBezTo>
                  <a:cubicBezTo>
                    <a:pt x="586" y="59"/>
                    <a:pt x="585" y="56"/>
                    <a:pt x="584" y="56"/>
                  </a:cubicBezTo>
                  <a:cubicBezTo>
                    <a:pt x="584" y="56"/>
                    <a:pt x="578" y="56"/>
                    <a:pt x="578" y="56"/>
                  </a:cubicBezTo>
                  <a:cubicBezTo>
                    <a:pt x="579" y="55"/>
                    <a:pt x="581" y="54"/>
                    <a:pt x="583" y="54"/>
                  </a:cubicBezTo>
                  <a:cubicBezTo>
                    <a:pt x="584" y="55"/>
                    <a:pt x="591" y="55"/>
                    <a:pt x="591" y="55"/>
                  </a:cubicBezTo>
                  <a:cubicBezTo>
                    <a:pt x="591" y="54"/>
                    <a:pt x="585" y="54"/>
                    <a:pt x="584" y="53"/>
                  </a:cubicBezTo>
                  <a:cubicBezTo>
                    <a:pt x="582" y="53"/>
                    <a:pt x="580" y="53"/>
                    <a:pt x="578" y="53"/>
                  </a:cubicBezTo>
                  <a:cubicBezTo>
                    <a:pt x="574" y="52"/>
                    <a:pt x="570" y="52"/>
                    <a:pt x="566" y="51"/>
                  </a:cubicBezTo>
                  <a:cubicBezTo>
                    <a:pt x="565" y="51"/>
                    <a:pt x="561" y="50"/>
                    <a:pt x="561" y="50"/>
                  </a:cubicBezTo>
                  <a:cubicBezTo>
                    <a:pt x="561" y="51"/>
                    <a:pt x="562" y="52"/>
                    <a:pt x="561" y="52"/>
                  </a:cubicBezTo>
                  <a:cubicBezTo>
                    <a:pt x="560" y="53"/>
                    <a:pt x="559" y="53"/>
                    <a:pt x="558" y="53"/>
                  </a:cubicBezTo>
                  <a:cubicBezTo>
                    <a:pt x="557" y="53"/>
                    <a:pt x="552" y="54"/>
                    <a:pt x="553" y="56"/>
                  </a:cubicBezTo>
                  <a:cubicBezTo>
                    <a:pt x="554" y="58"/>
                    <a:pt x="556" y="55"/>
                    <a:pt x="557" y="56"/>
                  </a:cubicBezTo>
                  <a:cubicBezTo>
                    <a:pt x="557" y="56"/>
                    <a:pt x="554" y="57"/>
                    <a:pt x="555" y="59"/>
                  </a:cubicBezTo>
                  <a:cubicBezTo>
                    <a:pt x="556" y="59"/>
                    <a:pt x="555" y="60"/>
                    <a:pt x="555" y="61"/>
                  </a:cubicBezTo>
                  <a:cubicBezTo>
                    <a:pt x="556" y="61"/>
                    <a:pt x="557" y="62"/>
                    <a:pt x="557" y="63"/>
                  </a:cubicBezTo>
                  <a:cubicBezTo>
                    <a:pt x="557" y="63"/>
                    <a:pt x="553" y="63"/>
                    <a:pt x="552" y="63"/>
                  </a:cubicBezTo>
                  <a:cubicBezTo>
                    <a:pt x="550" y="63"/>
                    <a:pt x="552" y="62"/>
                    <a:pt x="552" y="62"/>
                  </a:cubicBezTo>
                  <a:cubicBezTo>
                    <a:pt x="551" y="61"/>
                    <a:pt x="548" y="62"/>
                    <a:pt x="548" y="62"/>
                  </a:cubicBezTo>
                  <a:cubicBezTo>
                    <a:pt x="546" y="63"/>
                    <a:pt x="544" y="62"/>
                    <a:pt x="543" y="62"/>
                  </a:cubicBezTo>
                  <a:cubicBezTo>
                    <a:pt x="542" y="62"/>
                    <a:pt x="546" y="63"/>
                    <a:pt x="546" y="63"/>
                  </a:cubicBezTo>
                  <a:cubicBezTo>
                    <a:pt x="549" y="64"/>
                    <a:pt x="546" y="66"/>
                    <a:pt x="545" y="65"/>
                  </a:cubicBezTo>
                  <a:cubicBezTo>
                    <a:pt x="544" y="65"/>
                    <a:pt x="544" y="64"/>
                    <a:pt x="544" y="63"/>
                  </a:cubicBezTo>
                  <a:cubicBezTo>
                    <a:pt x="543" y="63"/>
                    <a:pt x="542" y="63"/>
                    <a:pt x="541" y="63"/>
                  </a:cubicBezTo>
                  <a:cubicBezTo>
                    <a:pt x="539" y="62"/>
                    <a:pt x="537" y="61"/>
                    <a:pt x="534" y="62"/>
                  </a:cubicBezTo>
                  <a:cubicBezTo>
                    <a:pt x="531" y="62"/>
                    <a:pt x="529" y="65"/>
                    <a:pt x="526" y="63"/>
                  </a:cubicBezTo>
                  <a:cubicBezTo>
                    <a:pt x="524" y="62"/>
                    <a:pt x="522" y="61"/>
                    <a:pt x="521" y="59"/>
                  </a:cubicBezTo>
                  <a:cubicBezTo>
                    <a:pt x="520" y="58"/>
                    <a:pt x="518" y="62"/>
                    <a:pt x="517" y="62"/>
                  </a:cubicBezTo>
                  <a:cubicBezTo>
                    <a:pt x="516" y="64"/>
                    <a:pt x="515" y="70"/>
                    <a:pt x="512" y="69"/>
                  </a:cubicBezTo>
                  <a:cubicBezTo>
                    <a:pt x="510" y="68"/>
                    <a:pt x="508" y="68"/>
                    <a:pt x="506" y="66"/>
                  </a:cubicBezTo>
                  <a:cubicBezTo>
                    <a:pt x="505" y="65"/>
                    <a:pt x="503" y="63"/>
                    <a:pt x="502" y="62"/>
                  </a:cubicBezTo>
                  <a:cubicBezTo>
                    <a:pt x="501" y="60"/>
                    <a:pt x="499" y="59"/>
                    <a:pt x="498" y="58"/>
                  </a:cubicBezTo>
                  <a:cubicBezTo>
                    <a:pt x="496" y="56"/>
                    <a:pt x="500" y="57"/>
                    <a:pt x="501" y="57"/>
                  </a:cubicBezTo>
                  <a:cubicBezTo>
                    <a:pt x="502" y="57"/>
                    <a:pt x="504" y="56"/>
                    <a:pt x="504" y="55"/>
                  </a:cubicBezTo>
                  <a:cubicBezTo>
                    <a:pt x="504" y="55"/>
                    <a:pt x="499" y="52"/>
                    <a:pt x="499" y="52"/>
                  </a:cubicBezTo>
                  <a:cubicBezTo>
                    <a:pt x="499" y="52"/>
                    <a:pt x="502" y="52"/>
                    <a:pt x="502" y="51"/>
                  </a:cubicBezTo>
                  <a:cubicBezTo>
                    <a:pt x="501" y="50"/>
                    <a:pt x="499" y="50"/>
                    <a:pt x="499" y="50"/>
                  </a:cubicBezTo>
                  <a:cubicBezTo>
                    <a:pt x="499" y="48"/>
                    <a:pt x="504" y="47"/>
                    <a:pt x="499" y="46"/>
                  </a:cubicBezTo>
                  <a:cubicBezTo>
                    <a:pt x="498" y="46"/>
                    <a:pt x="497" y="44"/>
                    <a:pt x="495" y="44"/>
                  </a:cubicBezTo>
                  <a:cubicBezTo>
                    <a:pt x="494" y="44"/>
                    <a:pt x="492" y="43"/>
                    <a:pt x="491" y="44"/>
                  </a:cubicBezTo>
                  <a:cubicBezTo>
                    <a:pt x="490" y="44"/>
                    <a:pt x="490" y="45"/>
                    <a:pt x="489" y="45"/>
                  </a:cubicBezTo>
                  <a:cubicBezTo>
                    <a:pt x="488" y="44"/>
                    <a:pt x="488" y="44"/>
                    <a:pt x="487" y="44"/>
                  </a:cubicBezTo>
                  <a:cubicBezTo>
                    <a:pt x="486" y="44"/>
                    <a:pt x="484" y="44"/>
                    <a:pt x="483" y="43"/>
                  </a:cubicBezTo>
                  <a:cubicBezTo>
                    <a:pt x="482" y="43"/>
                    <a:pt x="481" y="43"/>
                    <a:pt x="480" y="41"/>
                  </a:cubicBezTo>
                  <a:cubicBezTo>
                    <a:pt x="479" y="41"/>
                    <a:pt x="480" y="40"/>
                    <a:pt x="478" y="41"/>
                  </a:cubicBezTo>
                  <a:cubicBezTo>
                    <a:pt x="478" y="41"/>
                    <a:pt x="477" y="42"/>
                    <a:pt x="476" y="42"/>
                  </a:cubicBezTo>
                  <a:cubicBezTo>
                    <a:pt x="475" y="42"/>
                    <a:pt x="475" y="41"/>
                    <a:pt x="474" y="42"/>
                  </a:cubicBezTo>
                  <a:cubicBezTo>
                    <a:pt x="474" y="43"/>
                    <a:pt x="473" y="44"/>
                    <a:pt x="473" y="45"/>
                  </a:cubicBezTo>
                  <a:cubicBezTo>
                    <a:pt x="473" y="46"/>
                    <a:pt x="475" y="46"/>
                    <a:pt x="474" y="47"/>
                  </a:cubicBezTo>
                  <a:cubicBezTo>
                    <a:pt x="473" y="48"/>
                    <a:pt x="474" y="48"/>
                    <a:pt x="473" y="48"/>
                  </a:cubicBezTo>
                  <a:cubicBezTo>
                    <a:pt x="472" y="48"/>
                    <a:pt x="470" y="48"/>
                    <a:pt x="469" y="49"/>
                  </a:cubicBezTo>
                  <a:cubicBezTo>
                    <a:pt x="470" y="48"/>
                    <a:pt x="473" y="50"/>
                    <a:pt x="473" y="50"/>
                  </a:cubicBezTo>
                  <a:cubicBezTo>
                    <a:pt x="472" y="51"/>
                    <a:pt x="469" y="49"/>
                    <a:pt x="467" y="49"/>
                  </a:cubicBezTo>
                  <a:cubicBezTo>
                    <a:pt x="465" y="49"/>
                    <a:pt x="462" y="49"/>
                    <a:pt x="459" y="49"/>
                  </a:cubicBezTo>
                  <a:cubicBezTo>
                    <a:pt x="458" y="49"/>
                    <a:pt x="458" y="48"/>
                    <a:pt x="457" y="48"/>
                  </a:cubicBezTo>
                  <a:cubicBezTo>
                    <a:pt x="456" y="47"/>
                    <a:pt x="453" y="48"/>
                    <a:pt x="452" y="48"/>
                  </a:cubicBezTo>
                  <a:cubicBezTo>
                    <a:pt x="451" y="47"/>
                    <a:pt x="449" y="47"/>
                    <a:pt x="448" y="46"/>
                  </a:cubicBezTo>
                  <a:cubicBezTo>
                    <a:pt x="448" y="45"/>
                    <a:pt x="450" y="45"/>
                    <a:pt x="450" y="44"/>
                  </a:cubicBezTo>
                  <a:cubicBezTo>
                    <a:pt x="451" y="43"/>
                    <a:pt x="442" y="43"/>
                    <a:pt x="441" y="43"/>
                  </a:cubicBezTo>
                  <a:cubicBezTo>
                    <a:pt x="436" y="42"/>
                    <a:pt x="432" y="43"/>
                    <a:pt x="427" y="43"/>
                  </a:cubicBezTo>
                  <a:cubicBezTo>
                    <a:pt x="424" y="43"/>
                    <a:pt x="425" y="43"/>
                    <a:pt x="426" y="45"/>
                  </a:cubicBezTo>
                  <a:cubicBezTo>
                    <a:pt x="426" y="46"/>
                    <a:pt x="424" y="45"/>
                    <a:pt x="424" y="45"/>
                  </a:cubicBezTo>
                  <a:cubicBezTo>
                    <a:pt x="422" y="45"/>
                    <a:pt x="423" y="44"/>
                    <a:pt x="423" y="43"/>
                  </a:cubicBezTo>
                  <a:cubicBezTo>
                    <a:pt x="423" y="41"/>
                    <a:pt x="422" y="38"/>
                    <a:pt x="420" y="40"/>
                  </a:cubicBezTo>
                  <a:cubicBezTo>
                    <a:pt x="420" y="42"/>
                    <a:pt x="416" y="42"/>
                    <a:pt x="414" y="41"/>
                  </a:cubicBezTo>
                  <a:cubicBezTo>
                    <a:pt x="413" y="40"/>
                    <a:pt x="415" y="38"/>
                    <a:pt x="411" y="39"/>
                  </a:cubicBezTo>
                  <a:cubicBezTo>
                    <a:pt x="410" y="39"/>
                    <a:pt x="409" y="39"/>
                    <a:pt x="408" y="39"/>
                  </a:cubicBezTo>
                  <a:cubicBezTo>
                    <a:pt x="407" y="38"/>
                    <a:pt x="406" y="39"/>
                    <a:pt x="404" y="40"/>
                  </a:cubicBezTo>
                  <a:cubicBezTo>
                    <a:pt x="402" y="42"/>
                    <a:pt x="407" y="41"/>
                    <a:pt x="407" y="42"/>
                  </a:cubicBezTo>
                  <a:cubicBezTo>
                    <a:pt x="407" y="44"/>
                    <a:pt x="403" y="43"/>
                    <a:pt x="402" y="44"/>
                  </a:cubicBezTo>
                  <a:cubicBezTo>
                    <a:pt x="401" y="45"/>
                    <a:pt x="399" y="45"/>
                    <a:pt x="397" y="46"/>
                  </a:cubicBezTo>
                  <a:cubicBezTo>
                    <a:pt x="395" y="47"/>
                    <a:pt x="393" y="47"/>
                    <a:pt x="390" y="47"/>
                  </a:cubicBezTo>
                  <a:cubicBezTo>
                    <a:pt x="388" y="47"/>
                    <a:pt x="388" y="47"/>
                    <a:pt x="387" y="49"/>
                  </a:cubicBezTo>
                  <a:cubicBezTo>
                    <a:pt x="386" y="50"/>
                    <a:pt x="382" y="51"/>
                    <a:pt x="381" y="51"/>
                  </a:cubicBezTo>
                  <a:cubicBezTo>
                    <a:pt x="381" y="50"/>
                    <a:pt x="383" y="50"/>
                    <a:pt x="383" y="50"/>
                  </a:cubicBezTo>
                  <a:cubicBezTo>
                    <a:pt x="385" y="49"/>
                    <a:pt x="385" y="47"/>
                    <a:pt x="386" y="46"/>
                  </a:cubicBezTo>
                  <a:cubicBezTo>
                    <a:pt x="387" y="44"/>
                    <a:pt x="388" y="46"/>
                    <a:pt x="389" y="45"/>
                  </a:cubicBezTo>
                  <a:cubicBezTo>
                    <a:pt x="390" y="45"/>
                    <a:pt x="390" y="44"/>
                    <a:pt x="391" y="44"/>
                  </a:cubicBezTo>
                  <a:cubicBezTo>
                    <a:pt x="394" y="42"/>
                    <a:pt x="398" y="41"/>
                    <a:pt x="401" y="39"/>
                  </a:cubicBezTo>
                  <a:cubicBezTo>
                    <a:pt x="403" y="38"/>
                    <a:pt x="405" y="37"/>
                    <a:pt x="407" y="36"/>
                  </a:cubicBezTo>
                  <a:cubicBezTo>
                    <a:pt x="411" y="33"/>
                    <a:pt x="416" y="31"/>
                    <a:pt x="420" y="29"/>
                  </a:cubicBezTo>
                  <a:cubicBezTo>
                    <a:pt x="423" y="28"/>
                    <a:pt x="426" y="26"/>
                    <a:pt x="423" y="23"/>
                  </a:cubicBezTo>
                  <a:cubicBezTo>
                    <a:pt x="422" y="22"/>
                    <a:pt x="422" y="24"/>
                    <a:pt x="421" y="23"/>
                  </a:cubicBezTo>
                  <a:cubicBezTo>
                    <a:pt x="420" y="22"/>
                    <a:pt x="419" y="22"/>
                    <a:pt x="418" y="21"/>
                  </a:cubicBezTo>
                  <a:cubicBezTo>
                    <a:pt x="418" y="20"/>
                    <a:pt x="423" y="22"/>
                    <a:pt x="423" y="22"/>
                  </a:cubicBezTo>
                  <a:cubicBezTo>
                    <a:pt x="424" y="22"/>
                    <a:pt x="427" y="22"/>
                    <a:pt x="425" y="20"/>
                  </a:cubicBezTo>
                  <a:cubicBezTo>
                    <a:pt x="424" y="19"/>
                    <a:pt x="424" y="18"/>
                    <a:pt x="423" y="17"/>
                  </a:cubicBezTo>
                  <a:cubicBezTo>
                    <a:pt x="422" y="15"/>
                    <a:pt x="421" y="19"/>
                    <a:pt x="420" y="19"/>
                  </a:cubicBezTo>
                  <a:cubicBezTo>
                    <a:pt x="420" y="18"/>
                    <a:pt x="420" y="17"/>
                    <a:pt x="420" y="17"/>
                  </a:cubicBezTo>
                  <a:cubicBezTo>
                    <a:pt x="420" y="16"/>
                    <a:pt x="420" y="16"/>
                    <a:pt x="419" y="15"/>
                  </a:cubicBezTo>
                  <a:cubicBezTo>
                    <a:pt x="419" y="14"/>
                    <a:pt x="417" y="13"/>
                    <a:pt x="416" y="13"/>
                  </a:cubicBezTo>
                  <a:cubicBezTo>
                    <a:pt x="414" y="12"/>
                    <a:pt x="413" y="12"/>
                    <a:pt x="411" y="11"/>
                  </a:cubicBezTo>
                  <a:cubicBezTo>
                    <a:pt x="409" y="11"/>
                    <a:pt x="409" y="11"/>
                    <a:pt x="406" y="12"/>
                  </a:cubicBezTo>
                  <a:cubicBezTo>
                    <a:pt x="404" y="12"/>
                    <a:pt x="397" y="9"/>
                    <a:pt x="396" y="12"/>
                  </a:cubicBezTo>
                  <a:cubicBezTo>
                    <a:pt x="395" y="13"/>
                    <a:pt x="389" y="14"/>
                    <a:pt x="388" y="13"/>
                  </a:cubicBezTo>
                  <a:cubicBezTo>
                    <a:pt x="388" y="13"/>
                    <a:pt x="394" y="9"/>
                    <a:pt x="392" y="8"/>
                  </a:cubicBezTo>
                  <a:cubicBezTo>
                    <a:pt x="392" y="8"/>
                    <a:pt x="385" y="9"/>
                    <a:pt x="384" y="8"/>
                  </a:cubicBezTo>
                  <a:cubicBezTo>
                    <a:pt x="384" y="7"/>
                    <a:pt x="386" y="7"/>
                    <a:pt x="386" y="7"/>
                  </a:cubicBezTo>
                  <a:cubicBezTo>
                    <a:pt x="386" y="6"/>
                    <a:pt x="378" y="7"/>
                    <a:pt x="378" y="7"/>
                  </a:cubicBezTo>
                  <a:cubicBezTo>
                    <a:pt x="379" y="5"/>
                    <a:pt x="383" y="6"/>
                    <a:pt x="384" y="5"/>
                  </a:cubicBezTo>
                  <a:cubicBezTo>
                    <a:pt x="385" y="4"/>
                    <a:pt x="387" y="5"/>
                    <a:pt x="386" y="4"/>
                  </a:cubicBezTo>
                  <a:cubicBezTo>
                    <a:pt x="386" y="3"/>
                    <a:pt x="386" y="2"/>
                    <a:pt x="385" y="2"/>
                  </a:cubicBezTo>
                  <a:cubicBezTo>
                    <a:pt x="382" y="2"/>
                    <a:pt x="381" y="1"/>
                    <a:pt x="378" y="1"/>
                  </a:cubicBezTo>
                  <a:cubicBezTo>
                    <a:pt x="376" y="0"/>
                    <a:pt x="374" y="1"/>
                    <a:pt x="372" y="2"/>
                  </a:cubicBezTo>
                  <a:cubicBezTo>
                    <a:pt x="368" y="3"/>
                    <a:pt x="364" y="6"/>
                    <a:pt x="362" y="8"/>
                  </a:cubicBezTo>
                  <a:cubicBezTo>
                    <a:pt x="361" y="9"/>
                    <a:pt x="361" y="9"/>
                    <a:pt x="362" y="10"/>
                  </a:cubicBezTo>
                  <a:cubicBezTo>
                    <a:pt x="363" y="10"/>
                    <a:pt x="362" y="11"/>
                    <a:pt x="362" y="12"/>
                  </a:cubicBezTo>
                  <a:cubicBezTo>
                    <a:pt x="362" y="14"/>
                    <a:pt x="366" y="13"/>
                    <a:pt x="366" y="14"/>
                  </a:cubicBezTo>
                  <a:cubicBezTo>
                    <a:pt x="366" y="13"/>
                    <a:pt x="361" y="14"/>
                    <a:pt x="360" y="14"/>
                  </a:cubicBezTo>
                  <a:cubicBezTo>
                    <a:pt x="359" y="14"/>
                    <a:pt x="353" y="13"/>
                    <a:pt x="352" y="14"/>
                  </a:cubicBezTo>
                  <a:cubicBezTo>
                    <a:pt x="352" y="13"/>
                    <a:pt x="355" y="17"/>
                    <a:pt x="355" y="17"/>
                  </a:cubicBezTo>
                  <a:cubicBezTo>
                    <a:pt x="356" y="18"/>
                    <a:pt x="351" y="16"/>
                    <a:pt x="350" y="16"/>
                  </a:cubicBezTo>
                  <a:cubicBezTo>
                    <a:pt x="349" y="16"/>
                    <a:pt x="347" y="17"/>
                    <a:pt x="345" y="18"/>
                  </a:cubicBezTo>
                  <a:cubicBezTo>
                    <a:pt x="345" y="18"/>
                    <a:pt x="345" y="18"/>
                    <a:pt x="344" y="18"/>
                  </a:cubicBezTo>
                  <a:cubicBezTo>
                    <a:pt x="342" y="18"/>
                    <a:pt x="344" y="18"/>
                    <a:pt x="343" y="17"/>
                  </a:cubicBezTo>
                  <a:cubicBezTo>
                    <a:pt x="343" y="18"/>
                    <a:pt x="338" y="20"/>
                    <a:pt x="338" y="20"/>
                  </a:cubicBezTo>
                  <a:cubicBezTo>
                    <a:pt x="338" y="19"/>
                    <a:pt x="340" y="18"/>
                    <a:pt x="340" y="18"/>
                  </a:cubicBezTo>
                  <a:cubicBezTo>
                    <a:pt x="340" y="17"/>
                    <a:pt x="335" y="18"/>
                    <a:pt x="334" y="17"/>
                  </a:cubicBezTo>
                  <a:cubicBezTo>
                    <a:pt x="334" y="17"/>
                    <a:pt x="336" y="16"/>
                    <a:pt x="336" y="16"/>
                  </a:cubicBezTo>
                  <a:cubicBezTo>
                    <a:pt x="335" y="17"/>
                    <a:pt x="330" y="18"/>
                    <a:pt x="328" y="18"/>
                  </a:cubicBezTo>
                  <a:cubicBezTo>
                    <a:pt x="323" y="19"/>
                    <a:pt x="329" y="19"/>
                    <a:pt x="330" y="20"/>
                  </a:cubicBezTo>
                  <a:cubicBezTo>
                    <a:pt x="329" y="19"/>
                    <a:pt x="324" y="21"/>
                    <a:pt x="323" y="21"/>
                  </a:cubicBezTo>
                  <a:cubicBezTo>
                    <a:pt x="322" y="21"/>
                    <a:pt x="321" y="21"/>
                    <a:pt x="320" y="22"/>
                  </a:cubicBezTo>
                  <a:cubicBezTo>
                    <a:pt x="319" y="23"/>
                    <a:pt x="317" y="22"/>
                    <a:pt x="315" y="22"/>
                  </a:cubicBezTo>
                  <a:cubicBezTo>
                    <a:pt x="314" y="22"/>
                    <a:pt x="313" y="24"/>
                    <a:pt x="311" y="24"/>
                  </a:cubicBezTo>
                  <a:cubicBezTo>
                    <a:pt x="309" y="25"/>
                    <a:pt x="308" y="24"/>
                    <a:pt x="307" y="25"/>
                  </a:cubicBezTo>
                  <a:cubicBezTo>
                    <a:pt x="306" y="26"/>
                    <a:pt x="305" y="27"/>
                    <a:pt x="304" y="27"/>
                  </a:cubicBezTo>
                  <a:cubicBezTo>
                    <a:pt x="302" y="27"/>
                    <a:pt x="300" y="27"/>
                    <a:pt x="299" y="27"/>
                  </a:cubicBezTo>
                  <a:cubicBezTo>
                    <a:pt x="299" y="27"/>
                    <a:pt x="302" y="29"/>
                    <a:pt x="302" y="29"/>
                  </a:cubicBezTo>
                  <a:cubicBezTo>
                    <a:pt x="301" y="30"/>
                    <a:pt x="295" y="30"/>
                    <a:pt x="295" y="30"/>
                  </a:cubicBezTo>
                  <a:cubicBezTo>
                    <a:pt x="295" y="30"/>
                    <a:pt x="299" y="30"/>
                    <a:pt x="299" y="30"/>
                  </a:cubicBezTo>
                  <a:cubicBezTo>
                    <a:pt x="299" y="30"/>
                    <a:pt x="297" y="30"/>
                    <a:pt x="296" y="30"/>
                  </a:cubicBezTo>
                  <a:cubicBezTo>
                    <a:pt x="297" y="30"/>
                    <a:pt x="299" y="31"/>
                    <a:pt x="299" y="31"/>
                  </a:cubicBezTo>
                  <a:cubicBezTo>
                    <a:pt x="298" y="31"/>
                    <a:pt x="298" y="31"/>
                    <a:pt x="297" y="31"/>
                  </a:cubicBezTo>
                  <a:cubicBezTo>
                    <a:pt x="298" y="31"/>
                    <a:pt x="297" y="32"/>
                    <a:pt x="297" y="32"/>
                  </a:cubicBezTo>
                  <a:cubicBezTo>
                    <a:pt x="297" y="33"/>
                    <a:pt x="294" y="32"/>
                    <a:pt x="294" y="32"/>
                  </a:cubicBezTo>
                  <a:cubicBezTo>
                    <a:pt x="294" y="33"/>
                    <a:pt x="296" y="33"/>
                    <a:pt x="296" y="34"/>
                  </a:cubicBezTo>
                  <a:cubicBezTo>
                    <a:pt x="297" y="34"/>
                    <a:pt x="295" y="34"/>
                    <a:pt x="295" y="34"/>
                  </a:cubicBezTo>
                  <a:cubicBezTo>
                    <a:pt x="295" y="36"/>
                    <a:pt x="299" y="34"/>
                    <a:pt x="298" y="36"/>
                  </a:cubicBezTo>
                  <a:cubicBezTo>
                    <a:pt x="296" y="38"/>
                    <a:pt x="301" y="39"/>
                    <a:pt x="298" y="40"/>
                  </a:cubicBezTo>
                  <a:cubicBezTo>
                    <a:pt x="296" y="40"/>
                    <a:pt x="294" y="40"/>
                    <a:pt x="292" y="40"/>
                  </a:cubicBezTo>
                  <a:cubicBezTo>
                    <a:pt x="291" y="41"/>
                    <a:pt x="291" y="42"/>
                    <a:pt x="289" y="41"/>
                  </a:cubicBezTo>
                  <a:cubicBezTo>
                    <a:pt x="288" y="41"/>
                    <a:pt x="287" y="41"/>
                    <a:pt x="286" y="41"/>
                  </a:cubicBezTo>
                  <a:cubicBezTo>
                    <a:pt x="282" y="42"/>
                    <a:pt x="278" y="42"/>
                    <a:pt x="274" y="42"/>
                  </a:cubicBezTo>
                  <a:cubicBezTo>
                    <a:pt x="272" y="42"/>
                    <a:pt x="270" y="42"/>
                    <a:pt x="269" y="43"/>
                  </a:cubicBezTo>
                  <a:cubicBezTo>
                    <a:pt x="268" y="44"/>
                    <a:pt x="267" y="45"/>
                    <a:pt x="267" y="46"/>
                  </a:cubicBezTo>
                  <a:cubicBezTo>
                    <a:pt x="267" y="47"/>
                    <a:pt x="269" y="48"/>
                    <a:pt x="269" y="49"/>
                  </a:cubicBezTo>
                  <a:cubicBezTo>
                    <a:pt x="268" y="51"/>
                    <a:pt x="268" y="52"/>
                    <a:pt x="269" y="53"/>
                  </a:cubicBezTo>
                  <a:cubicBezTo>
                    <a:pt x="271" y="55"/>
                    <a:pt x="274" y="54"/>
                    <a:pt x="276" y="56"/>
                  </a:cubicBezTo>
                  <a:cubicBezTo>
                    <a:pt x="276" y="56"/>
                    <a:pt x="278" y="60"/>
                    <a:pt x="278" y="60"/>
                  </a:cubicBezTo>
                  <a:cubicBezTo>
                    <a:pt x="274" y="60"/>
                    <a:pt x="273" y="60"/>
                    <a:pt x="270" y="58"/>
                  </a:cubicBezTo>
                  <a:cubicBezTo>
                    <a:pt x="267" y="56"/>
                    <a:pt x="262" y="54"/>
                    <a:pt x="258" y="54"/>
                  </a:cubicBezTo>
                  <a:cubicBezTo>
                    <a:pt x="256" y="54"/>
                    <a:pt x="257" y="53"/>
                    <a:pt x="255" y="52"/>
                  </a:cubicBezTo>
                  <a:cubicBezTo>
                    <a:pt x="254" y="52"/>
                    <a:pt x="250" y="52"/>
                    <a:pt x="250" y="54"/>
                  </a:cubicBezTo>
                  <a:cubicBezTo>
                    <a:pt x="250" y="55"/>
                    <a:pt x="254" y="55"/>
                    <a:pt x="254" y="55"/>
                  </a:cubicBezTo>
                  <a:cubicBezTo>
                    <a:pt x="254" y="55"/>
                    <a:pt x="251" y="56"/>
                    <a:pt x="252" y="56"/>
                  </a:cubicBezTo>
                  <a:cubicBezTo>
                    <a:pt x="254" y="57"/>
                    <a:pt x="255" y="56"/>
                    <a:pt x="256" y="58"/>
                  </a:cubicBezTo>
                  <a:cubicBezTo>
                    <a:pt x="256" y="60"/>
                    <a:pt x="253" y="59"/>
                    <a:pt x="252" y="59"/>
                  </a:cubicBezTo>
                  <a:cubicBezTo>
                    <a:pt x="250" y="58"/>
                    <a:pt x="249" y="57"/>
                    <a:pt x="247" y="58"/>
                  </a:cubicBezTo>
                  <a:cubicBezTo>
                    <a:pt x="245" y="58"/>
                    <a:pt x="246" y="61"/>
                    <a:pt x="247" y="62"/>
                  </a:cubicBezTo>
                  <a:cubicBezTo>
                    <a:pt x="248" y="63"/>
                    <a:pt x="250" y="63"/>
                    <a:pt x="251" y="63"/>
                  </a:cubicBezTo>
                  <a:cubicBezTo>
                    <a:pt x="253" y="64"/>
                    <a:pt x="255" y="64"/>
                    <a:pt x="256" y="65"/>
                  </a:cubicBezTo>
                  <a:cubicBezTo>
                    <a:pt x="257" y="66"/>
                    <a:pt x="257" y="67"/>
                    <a:pt x="257" y="67"/>
                  </a:cubicBezTo>
                  <a:cubicBezTo>
                    <a:pt x="258" y="67"/>
                    <a:pt x="259" y="67"/>
                    <a:pt x="260" y="67"/>
                  </a:cubicBezTo>
                  <a:cubicBezTo>
                    <a:pt x="260" y="67"/>
                    <a:pt x="257" y="68"/>
                    <a:pt x="257" y="68"/>
                  </a:cubicBezTo>
                  <a:cubicBezTo>
                    <a:pt x="255" y="68"/>
                    <a:pt x="255" y="67"/>
                    <a:pt x="254" y="66"/>
                  </a:cubicBezTo>
                  <a:cubicBezTo>
                    <a:pt x="252" y="65"/>
                    <a:pt x="249" y="65"/>
                    <a:pt x="246" y="65"/>
                  </a:cubicBezTo>
                  <a:cubicBezTo>
                    <a:pt x="245" y="65"/>
                    <a:pt x="240" y="64"/>
                    <a:pt x="242" y="62"/>
                  </a:cubicBezTo>
                  <a:cubicBezTo>
                    <a:pt x="243" y="62"/>
                    <a:pt x="242" y="61"/>
                    <a:pt x="242" y="60"/>
                  </a:cubicBezTo>
                  <a:cubicBezTo>
                    <a:pt x="241" y="59"/>
                    <a:pt x="242" y="58"/>
                    <a:pt x="242" y="57"/>
                  </a:cubicBezTo>
                  <a:cubicBezTo>
                    <a:pt x="243" y="55"/>
                    <a:pt x="244" y="51"/>
                    <a:pt x="242" y="50"/>
                  </a:cubicBezTo>
                  <a:cubicBezTo>
                    <a:pt x="238" y="49"/>
                    <a:pt x="241" y="54"/>
                    <a:pt x="240" y="56"/>
                  </a:cubicBezTo>
                  <a:cubicBezTo>
                    <a:pt x="238" y="58"/>
                    <a:pt x="235" y="59"/>
                    <a:pt x="233" y="61"/>
                  </a:cubicBezTo>
                  <a:cubicBezTo>
                    <a:pt x="230" y="64"/>
                    <a:pt x="231" y="63"/>
                    <a:pt x="233" y="65"/>
                  </a:cubicBezTo>
                  <a:cubicBezTo>
                    <a:pt x="234" y="66"/>
                    <a:pt x="237" y="69"/>
                    <a:pt x="237" y="71"/>
                  </a:cubicBezTo>
                  <a:cubicBezTo>
                    <a:pt x="237" y="71"/>
                    <a:pt x="236" y="73"/>
                    <a:pt x="235" y="73"/>
                  </a:cubicBezTo>
                  <a:cubicBezTo>
                    <a:pt x="234" y="75"/>
                    <a:pt x="233" y="77"/>
                    <a:pt x="233" y="79"/>
                  </a:cubicBezTo>
                  <a:cubicBezTo>
                    <a:pt x="233" y="79"/>
                    <a:pt x="234" y="84"/>
                    <a:pt x="235" y="84"/>
                  </a:cubicBezTo>
                  <a:cubicBezTo>
                    <a:pt x="237" y="84"/>
                    <a:pt x="239" y="84"/>
                    <a:pt x="241" y="83"/>
                  </a:cubicBezTo>
                  <a:cubicBezTo>
                    <a:pt x="243" y="82"/>
                    <a:pt x="246" y="83"/>
                    <a:pt x="248" y="84"/>
                  </a:cubicBezTo>
                  <a:cubicBezTo>
                    <a:pt x="251" y="84"/>
                    <a:pt x="253" y="86"/>
                    <a:pt x="254" y="89"/>
                  </a:cubicBezTo>
                  <a:cubicBezTo>
                    <a:pt x="255" y="91"/>
                    <a:pt x="251" y="94"/>
                    <a:pt x="253" y="95"/>
                  </a:cubicBezTo>
                  <a:cubicBezTo>
                    <a:pt x="253" y="95"/>
                    <a:pt x="259" y="97"/>
                    <a:pt x="259" y="97"/>
                  </a:cubicBezTo>
                  <a:cubicBezTo>
                    <a:pt x="259" y="98"/>
                    <a:pt x="252" y="96"/>
                    <a:pt x="251" y="96"/>
                  </a:cubicBezTo>
                  <a:cubicBezTo>
                    <a:pt x="251" y="96"/>
                    <a:pt x="250" y="93"/>
                    <a:pt x="250" y="93"/>
                  </a:cubicBezTo>
                  <a:cubicBezTo>
                    <a:pt x="251" y="91"/>
                    <a:pt x="252" y="90"/>
                    <a:pt x="250" y="89"/>
                  </a:cubicBezTo>
                  <a:cubicBezTo>
                    <a:pt x="248" y="88"/>
                    <a:pt x="249" y="86"/>
                    <a:pt x="247" y="85"/>
                  </a:cubicBezTo>
                  <a:cubicBezTo>
                    <a:pt x="245" y="85"/>
                    <a:pt x="243" y="86"/>
                    <a:pt x="241" y="86"/>
                  </a:cubicBezTo>
                  <a:cubicBezTo>
                    <a:pt x="241" y="86"/>
                    <a:pt x="237" y="87"/>
                    <a:pt x="237" y="88"/>
                  </a:cubicBezTo>
                  <a:cubicBezTo>
                    <a:pt x="238" y="88"/>
                    <a:pt x="239" y="88"/>
                    <a:pt x="238" y="88"/>
                  </a:cubicBezTo>
                  <a:cubicBezTo>
                    <a:pt x="238" y="89"/>
                    <a:pt x="236" y="90"/>
                    <a:pt x="237" y="91"/>
                  </a:cubicBezTo>
                  <a:cubicBezTo>
                    <a:pt x="241" y="93"/>
                    <a:pt x="238" y="96"/>
                    <a:pt x="236" y="98"/>
                  </a:cubicBezTo>
                  <a:cubicBezTo>
                    <a:pt x="235" y="99"/>
                    <a:pt x="234" y="101"/>
                    <a:pt x="234" y="102"/>
                  </a:cubicBezTo>
                  <a:cubicBezTo>
                    <a:pt x="233" y="103"/>
                    <a:pt x="231" y="104"/>
                    <a:pt x="229" y="104"/>
                  </a:cubicBezTo>
                  <a:cubicBezTo>
                    <a:pt x="228" y="105"/>
                    <a:pt x="227" y="105"/>
                    <a:pt x="227" y="107"/>
                  </a:cubicBezTo>
                  <a:cubicBezTo>
                    <a:pt x="226" y="109"/>
                    <a:pt x="224" y="108"/>
                    <a:pt x="223" y="108"/>
                  </a:cubicBezTo>
                  <a:cubicBezTo>
                    <a:pt x="220" y="107"/>
                    <a:pt x="218" y="108"/>
                    <a:pt x="216" y="107"/>
                  </a:cubicBezTo>
                  <a:cubicBezTo>
                    <a:pt x="215" y="107"/>
                    <a:pt x="214" y="106"/>
                    <a:pt x="213" y="106"/>
                  </a:cubicBezTo>
                  <a:cubicBezTo>
                    <a:pt x="211" y="106"/>
                    <a:pt x="211" y="105"/>
                    <a:pt x="210" y="104"/>
                  </a:cubicBezTo>
                  <a:cubicBezTo>
                    <a:pt x="210" y="104"/>
                    <a:pt x="212" y="103"/>
                    <a:pt x="212" y="104"/>
                  </a:cubicBezTo>
                  <a:cubicBezTo>
                    <a:pt x="213" y="106"/>
                    <a:pt x="215" y="106"/>
                    <a:pt x="215" y="105"/>
                  </a:cubicBezTo>
                  <a:cubicBezTo>
                    <a:pt x="216" y="104"/>
                    <a:pt x="221" y="107"/>
                    <a:pt x="223" y="105"/>
                  </a:cubicBezTo>
                  <a:cubicBezTo>
                    <a:pt x="223" y="104"/>
                    <a:pt x="221" y="103"/>
                    <a:pt x="223" y="103"/>
                  </a:cubicBezTo>
                  <a:cubicBezTo>
                    <a:pt x="224" y="102"/>
                    <a:pt x="226" y="101"/>
                    <a:pt x="227" y="100"/>
                  </a:cubicBezTo>
                  <a:cubicBezTo>
                    <a:pt x="228" y="98"/>
                    <a:pt x="227" y="98"/>
                    <a:pt x="230" y="97"/>
                  </a:cubicBezTo>
                  <a:cubicBezTo>
                    <a:pt x="233" y="95"/>
                    <a:pt x="229" y="93"/>
                    <a:pt x="231" y="91"/>
                  </a:cubicBezTo>
                  <a:cubicBezTo>
                    <a:pt x="233" y="90"/>
                    <a:pt x="233" y="89"/>
                    <a:pt x="231" y="88"/>
                  </a:cubicBezTo>
                  <a:cubicBezTo>
                    <a:pt x="230" y="88"/>
                    <a:pt x="229" y="87"/>
                    <a:pt x="228" y="86"/>
                  </a:cubicBezTo>
                  <a:cubicBezTo>
                    <a:pt x="227" y="84"/>
                    <a:pt x="228" y="81"/>
                    <a:pt x="228" y="79"/>
                  </a:cubicBezTo>
                  <a:cubicBezTo>
                    <a:pt x="228" y="77"/>
                    <a:pt x="227" y="75"/>
                    <a:pt x="228" y="73"/>
                  </a:cubicBezTo>
                  <a:cubicBezTo>
                    <a:pt x="228" y="71"/>
                    <a:pt x="230" y="71"/>
                    <a:pt x="230" y="69"/>
                  </a:cubicBezTo>
                  <a:cubicBezTo>
                    <a:pt x="229" y="67"/>
                    <a:pt x="227" y="66"/>
                    <a:pt x="226" y="65"/>
                  </a:cubicBezTo>
                  <a:cubicBezTo>
                    <a:pt x="225" y="64"/>
                    <a:pt x="224" y="63"/>
                    <a:pt x="225" y="62"/>
                  </a:cubicBezTo>
                  <a:cubicBezTo>
                    <a:pt x="227" y="61"/>
                    <a:pt x="227" y="59"/>
                    <a:pt x="228" y="57"/>
                  </a:cubicBezTo>
                  <a:cubicBezTo>
                    <a:pt x="229" y="56"/>
                    <a:pt x="230" y="53"/>
                    <a:pt x="229" y="52"/>
                  </a:cubicBezTo>
                  <a:cubicBezTo>
                    <a:pt x="229" y="51"/>
                    <a:pt x="225" y="50"/>
                    <a:pt x="223" y="49"/>
                  </a:cubicBezTo>
                  <a:cubicBezTo>
                    <a:pt x="221" y="49"/>
                    <a:pt x="219" y="49"/>
                    <a:pt x="217" y="49"/>
                  </a:cubicBezTo>
                  <a:cubicBezTo>
                    <a:pt x="216" y="49"/>
                    <a:pt x="213" y="48"/>
                    <a:pt x="212" y="49"/>
                  </a:cubicBezTo>
                  <a:cubicBezTo>
                    <a:pt x="209" y="51"/>
                    <a:pt x="209" y="58"/>
                    <a:pt x="206" y="60"/>
                  </a:cubicBezTo>
                  <a:cubicBezTo>
                    <a:pt x="204" y="63"/>
                    <a:pt x="198" y="64"/>
                    <a:pt x="198" y="68"/>
                  </a:cubicBezTo>
                  <a:cubicBezTo>
                    <a:pt x="198" y="69"/>
                    <a:pt x="201" y="68"/>
                    <a:pt x="201" y="68"/>
                  </a:cubicBezTo>
                  <a:cubicBezTo>
                    <a:pt x="202" y="69"/>
                    <a:pt x="201" y="73"/>
                    <a:pt x="201" y="73"/>
                  </a:cubicBezTo>
                  <a:cubicBezTo>
                    <a:pt x="200" y="75"/>
                    <a:pt x="202" y="76"/>
                    <a:pt x="199" y="76"/>
                  </a:cubicBezTo>
                  <a:cubicBezTo>
                    <a:pt x="199" y="77"/>
                    <a:pt x="198" y="77"/>
                    <a:pt x="198" y="78"/>
                  </a:cubicBezTo>
                  <a:cubicBezTo>
                    <a:pt x="199" y="79"/>
                    <a:pt x="200" y="79"/>
                    <a:pt x="201" y="79"/>
                  </a:cubicBezTo>
                  <a:cubicBezTo>
                    <a:pt x="202" y="79"/>
                    <a:pt x="206" y="79"/>
                    <a:pt x="206" y="80"/>
                  </a:cubicBezTo>
                  <a:cubicBezTo>
                    <a:pt x="206" y="82"/>
                    <a:pt x="206" y="84"/>
                    <a:pt x="208" y="85"/>
                  </a:cubicBezTo>
                  <a:cubicBezTo>
                    <a:pt x="210" y="86"/>
                    <a:pt x="212" y="85"/>
                    <a:pt x="210" y="87"/>
                  </a:cubicBezTo>
                  <a:cubicBezTo>
                    <a:pt x="209" y="88"/>
                    <a:pt x="209" y="90"/>
                    <a:pt x="208" y="91"/>
                  </a:cubicBezTo>
                  <a:cubicBezTo>
                    <a:pt x="207" y="93"/>
                    <a:pt x="202" y="88"/>
                    <a:pt x="201" y="87"/>
                  </a:cubicBezTo>
                  <a:cubicBezTo>
                    <a:pt x="198" y="85"/>
                    <a:pt x="194" y="84"/>
                    <a:pt x="191" y="83"/>
                  </a:cubicBezTo>
                  <a:cubicBezTo>
                    <a:pt x="189" y="82"/>
                    <a:pt x="188" y="81"/>
                    <a:pt x="186" y="80"/>
                  </a:cubicBezTo>
                  <a:cubicBezTo>
                    <a:pt x="185" y="80"/>
                    <a:pt x="183" y="79"/>
                    <a:pt x="182" y="79"/>
                  </a:cubicBezTo>
                  <a:cubicBezTo>
                    <a:pt x="179" y="79"/>
                    <a:pt x="176" y="78"/>
                    <a:pt x="173" y="78"/>
                  </a:cubicBezTo>
                  <a:cubicBezTo>
                    <a:pt x="169" y="78"/>
                    <a:pt x="165" y="78"/>
                    <a:pt x="168" y="83"/>
                  </a:cubicBezTo>
                  <a:cubicBezTo>
                    <a:pt x="170" y="84"/>
                    <a:pt x="169" y="86"/>
                    <a:pt x="167" y="87"/>
                  </a:cubicBezTo>
                  <a:cubicBezTo>
                    <a:pt x="166" y="88"/>
                    <a:pt x="163" y="86"/>
                    <a:pt x="164" y="89"/>
                  </a:cubicBezTo>
                  <a:cubicBezTo>
                    <a:pt x="165" y="90"/>
                    <a:pt x="157" y="90"/>
                    <a:pt x="161" y="87"/>
                  </a:cubicBezTo>
                  <a:cubicBezTo>
                    <a:pt x="162" y="86"/>
                    <a:pt x="159" y="84"/>
                    <a:pt x="158" y="85"/>
                  </a:cubicBezTo>
                  <a:cubicBezTo>
                    <a:pt x="156" y="85"/>
                    <a:pt x="154" y="86"/>
                    <a:pt x="153" y="87"/>
                  </a:cubicBezTo>
                  <a:cubicBezTo>
                    <a:pt x="150" y="89"/>
                    <a:pt x="147" y="87"/>
                    <a:pt x="144" y="88"/>
                  </a:cubicBezTo>
                  <a:cubicBezTo>
                    <a:pt x="141" y="89"/>
                    <a:pt x="139" y="91"/>
                    <a:pt x="137" y="91"/>
                  </a:cubicBezTo>
                  <a:cubicBezTo>
                    <a:pt x="136" y="91"/>
                    <a:pt x="130" y="91"/>
                    <a:pt x="131" y="90"/>
                  </a:cubicBezTo>
                  <a:cubicBezTo>
                    <a:pt x="133" y="90"/>
                    <a:pt x="133" y="90"/>
                    <a:pt x="133" y="89"/>
                  </a:cubicBezTo>
                  <a:cubicBezTo>
                    <a:pt x="133" y="86"/>
                    <a:pt x="135" y="87"/>
                    <a:pt x="135" y="85"/>
                  </a:cubicBezTo>
                  <a:cubicBezTo>
                    <a:pt x="136" y="84"/>
                    <a:pt x="129" y="86"/>
                    <a:pt x="129" y="86"/>
                  </a:cubicBezTo>
                  <a:cubicBezTo>
                    <a:pt x="128" y="86"/>
                    <a:pt x="127" y="86"/>
                    <a:pt x="127" y="87"/>
                  </a:cubicBezTo>
                  <a:cubicBezTo>
                    <a:pt x="127" y="88"/>
                    <a:pt x="127" y="89"/>
                    <a:pt x="127" y="90"/>
                  </a:cubicBezTo>
                  <a:cubicBezTo>
                    <a:pt x="126" y="90"/>
                    <a:pt x="124" y="89"/>
                    <a:pt x="123" y="89"/>
                  </a:cubicBezTo>
                  <a:cubicBezTo>
                    <a:pt x="121" y="89"/>
                    <a:pt x="118" y="90"/>
                    <a:pt x="116" y="91"/>
                  </a:cubicBezTo>
                  <a:cubicBezTo>
                    <a:pt x="113" y="92"/>
                    <a:pt x="110" y="94"/>
                    <a:pt x="107" y="95"/>
                  </a:cubicBezTo>
                  <a:cubicBezTo>
                    <a:pt x="105" y="95"/>
                    <a:pt x="104" y="96"/>
                    <a:pt x="103" y="98"/>
                  </a:cubicBezTo>
                  <a:cubicBezTo>
                    <a:pt x="103" y="99"/>
                    <a:pt x="103" y="102"/>
                    <a:pt x="101" y="102"/>
                  </a:cubicBezTo>
                  <a:cubicBezTo>
                    <a:pt x="99" y="102"/>
                    <a:pt x="97" y="103"/>
                    <a:pt x="95" y="103"/>
                  </a:cubicBezTo>
                  <a:cubicBezTo>
                    <a:pt x="94" y="103"/>
                    <a:pt x="93" y="101"/>
                    <a:pt x="92" y="100"/>
                  </a:cubicBezTo>
                  <a:cubicBezTo>
                    <a:pt x="90" y="98"/>
                    <a:pt x="87" y="99"/>
                    <a:pt x="89" y="96"/>
                  </a:cubicBezTo>
                  <a:cubicBezTo>
                    <a:pt x="90" y="94"/>
                    <a:pt x="93" y="95"/>
                    <a:pt x="94" y="94"/>
                  </a:cubicBezTo>
                  <a:cubicBezTo>
                    <a:pt x="96" y="94"/>
                    <a:pt x="98" y="95"/>
                    <a:pt x="97" y="93"/>
                  </a:cubicBezTo>
                  <a:cubicBezTo>
                    <a:pt x="96" y="92"/>
                    <a:pt x="95" y="90"/>
                    <a:pt x="94" y="89"/>
                  </a:cubicBezTo>
                  <a:cubicBezTo>
                    <a:pt x="92" y="87"/>
                    <a:pt x="89" y="88"/>
                    <a:pt x="87" y="88"/>
                  </a:cubicBezTo>
                  <a:cubicBezTo>
                    <a:pt x="86" y="88"/>
                    <a:pt x="80" y="87"/>
                    <a:pt x="80" y="87"/>
                  </a:cubicBezTo>
                  <a:cubicBezTo>
                    <a:pt x="80" y="87"/>
                    <a:pt x="83" y="88"/>
                    <a:pt x="83" y="88"/>
                  </a:cubicBezTo>
                  <a:cubicBezTo>
                    <a:pt x="84" y="89"/>
                    <a:pt x="84" y="90"/>
                    <a:pt x="84" y="91"/>
                  </a:cubicBezTo>
                  <a:cubicBezTo>
                    <a:pt x="84" y="92"/>
                    <a:pt x="84" y="94"/>
                    <a:pt x="84" y="95"/>
                  </a:cubicBezTo>
                  <a:cubicBezTo>
                    <a:pt x="83" y="96"/>
                    <a:pt x="82" y="97"/>
                    <a:pt x="82" y="98"/>
                  </a:cubicBezTo>
                  <a:cubicBezTo>
                    <a:pt x="83" y="100"/>
                    <a:pt x="87" y="100"/>
                    <a:pt x="86" y="103"/>
                  </a:cubicBezTo>
                  <a:cubicBezTo>
                    <a:pt x="85" y="104"/>
                    <a:pt x="84" y="106"/>
                    <a:pt x="84" y="107"/>
                  </a:cubicBezTo>
                  <a:cubicBezTo>
                    <a:pt x="84" y="107"/>
                    <a:pt x="84" y="111"/>
                    <a:pt x="84" y="111"/>
                  </a:cubicBezTo>
                  <a:cubicBezTo>
                    <a:pt x="84" y="111"/>
                    <a:pt x="83" y="108"/>
                    <a:pt x="83" y="108"/>
                  </a:cubicBezTo>
                  <a:cubicBezTo>
                    <a:pt x="82" y="108"/>
                    <a:pt x="81" y="110"/>
                    <a:pt x="80" y="109"/>
                  </a:cubicBezTo>
                  <a:cubicBezTo>
                    <a:pt x="80" y="109"/>
                    <a:pt x="82" y="108"/>
                    <a:pt x="82" y="107"/>
                  </a:cubicBezTo>
                  <a:cubicBezTo>
                    <a:pt x="81" y="106"/>
                    <a:pt x="79" y="106"/>
                    <a:pt x="78" y="106"/>
                  </a:cubicBezTo>
                  <a:cubicBezTo>
                    <a:pt x="77" y="106"/>
                    <a:pt x="76" y="105"/>
                    <a:pt x="75" y="106"/>
                  </a:cubicBezTo>
                  <a:cubicBezTo>
                    <a:pt x="73" y="106"/>
                    <a:pt x="72" y="108"/>
                    <a:pt x="70" y="108"/>
                  </a:cubicBezTo>
                  <a:cubicBezTo>
                    <a:pt x="68" y="110"/>
                    <a:pt x="67" y="110"/>
                    <a:pt x="65" y="112"/>
                  </a:cubicBezTo>
                  <a:cubicBezTo>
                    <a:pt x="63" y="114"/>
                    <a:pt x="61" y="114"/>
                    <a:pt x="64" y="116"/>
                  </a:cubicBezTo>
                  <a:cubicBezTo>
                    <a:pt x="65" y="117"/>
                    <a:pt x="67" y="120"/>
                    <a:pt x="66" y="121"/>
                  </a:cubicBezTo>
                  <a:cubicBezTo>
                    <a:pt x="65" y="122"/>
                    <a:pt x="59" y="120"/>
                    <a:pt x="58" y="120"/>
                  </a:cubicBezTo>
                  <a:cubicBezTo>
                    <a:pt x="57" y="119"/>
                    <a:pt x="54" y="120"/>
                    <a:pt x="53" y="120"/>
                  </a:cubicBezTo>
                  <a:cubicBezTo>
                    <a:pt x="54" y="119"/>
                    <a:pt x="49" y="115"/>
                    <a:pt x="48" y="117"/>
                  </a:cubicBezTo>
                  <a:cubicBezTo>
                    <a:pt x="43" y="121"/>
                    <a:pt x="54" y="122"/>
                    <a:pt x="54" y="124"/>
                  </a:cubicBezTo>
                  <a:cubicBezTo>
                    <a:pt x="53" y="128"/>
                    <a:pt x="50" y="126"/>
                    <a:pt x="47" y="126"/>
                  </a:cubicBezTo>
                  <a:cubicBezTo>
                    <a:pt x="44" y="125"/>
                    <a:pt x="43" y="123"/>
                    <a:pt x="40" y="122"/>
                  </a:cubicBezTo>
                  <a:cubicBezTo>
                    <a:pt x="38" y="121"/>
                    <a:pt x="38" y="120"/>
                    <a:pt x="37" y="118"/>
                  </a:cubicBezTo>
                  <a:cubicBezTo>
                    <a:pt x="37" y="116"/>
                    <a:pt x="36" y="116"/>
                    <a:pt x="35" y="115"/>
                  </a:cubicBezTo>
                  <a:cubicBezTo>
                    <a:pt x="35" y="114"/>
                    <a:pt x="38" y="112"/>
                    <a:pt x="38" y="112"/>
                  </a:cubicBezTo>
                  <a:cubicBezTo>
                    <a:pt x="39" y="109"/>
                    <a:pt x="34" y="107"/>
                    <a:pt x="32" y="107"/>
                  </a:cubicBezTo>
                  <a:cubicBezTo>
                    <a:pt x="30" y="106"/>
                    <a:pt x="30" y="104"/>
                    <a:pt x="28" y="104"/>
                  </a:cubicBezTo>
                  <a:cubicBezTo>
                    <a:pt x="29" y="103"/>
                    <a:pt x="24" y="99"/>
                    <a:pt x="24" y="99"/>
                  </a:cubicBezTo>
                  <a:cubicBezTo>
                    <a:pt x="26" y="98"/>
                    <a:pt x="28" y="101"/>
                    <a:pt x="29" y="102"/>
                  </a:cubicBezTo>
                  <a:cubicBezTo>
                    <a:pt x="30" y="103"/>
                    <a:pt x="31" y="103"/>
                    <a:pt x="31" y="102"/>
                  </a:cubicBezTo>
                  <a:cubicBezTo>
                    <a:pt x="32" y="102"/>
                    <a:pt x="33" y="103"/>
                    <a:pt x="33" y="103"/>
                  </a:cubicBezTo>
                  <a:cubicBezTo>
                    <a:pt x="36" y="104"/>
                    <a:pt x="38" y="105"/>
                    <a:pt x="41" y="105"/>
                  </a:cubicBezTo>
                  <a:cubicBezTo>
                    <a:pt x="43" y="106"/>
                    <a:pt x="46" y="106"/>
                    <a:pt x="49" y="107"/>
                  </a:cubicBezTo>
                  <a:cubicBezTo>
                    <a:pt x="54" y="109"/>
                    <a:pt x="58" y="109"/>
                    <a:pt x="63" y="106"/>
                  </a:cubicBezTo>
                  <a:cubicBezTo>
                    <a:pt x="65" y="105"/>
                    <a:pt x="66" y="104"/>
                    <a:pt x="68" y="103"/>
                  </a:cubicBezTo>
                  <a:cubicBezTo>
                    <a:pt x="71" y="101"/>
                    <a:pt x="69" y="100"/>
                    <a:pt x="69" y="97"/>
                  </a:cubicBezTo>
                  <a:cubicBezTo>
                    <a:pt x="69" y="94"/>
                    <a:pt x="62" y="93"/>
                    <a:pt x="60" y="91"/>
                  </a:cubicBezTo>
                  <a:cubicBezTo>
                    <a:pt x="57" y="89"/>
                    <a:pt x="53" y="87"/>
                    <a:pt x="50" y="86"/>
                  </a:cubicBezTo>
                  <a:cubicBezTo>
                    <a:pt x="47" y="84"/>
                    <a:pt x="43" y="82"/>
                    <a:pt x="40" y="82"/>
                  </a:cubicBezTo>
                  <a:cubicBezTo>
                    <a:pt x="39" y="81"/>
                    <a:pt x="39" y="82"/>
                    <a:pt x="38" y="82"/>
                  </a:cubicBezTo>
                  <a:cubicBezTo>
                    <a:pt x="37" y="82"/>
                    <a:pt x="36" y="81"/>
                    <a:pt x="35" y="81"/>
                  </a:cubicBezTo>
                  <a:cubicBezTo>
                    <a:pt x="33" y="80"/>
                    <a:pt x="31" y="84"/>
                    <a:pt x="29" y="84"/>
                  </a:cubicBezTo>
                  <a:cubicBezTo>
                    <a:pt x="29" y="83"/>
                    <a:pt x="33" y="80"/>
                    <a:pt x="29" y="80"/>
                  </a:cubicBezTo>
                  <a:cubicBezTo>
                    <a:pt x="28" y="80"/>
                    <a:pt x="24" y="78"/>
                    <a:pt x="24" y="78"/>
                  </a:cubicBezTo>
                  <a:cubicBezTo>
                    <a:pt x="25" y="77"/>
                    <a:pt x="29" y="80"/>
                    <a:pt x="29" y="78"/>
                  </a:cubicBezTo>
                  <a:cubicBezTo>
                    <a:pt x="29" y="77"/>
                    <a:pt x="25" y="75"/>
                    <a:pt x="24" y="75"/>
                  </a:cubicBezTo>
                  <a:cubicBezTo>
                    <a:pt x="23" y="76"/>
                    <a:pt x="20" y="78"/>
                    <a:pt x="20" y="78"/>
                  </a:cubicBezTo>
                  <a:cubicBezTo>
                    <a:pt x="20" y="77"/>
                    <a:pt x="20" y="77"/>
                    <a:pt x="19" y="76"/>
                  </a:cubicBezTo>
                  <a:cubicBezTo>
                    <a:pt x="17" y="76"/>
                    <a:pt x="17" y="77"/>
                    <a:pt x="16" y="78"/>
                  </a:cubicBezTo>
                  <a:cubicBezTo>
                    <a:pt x="16" y="78"/>
                    <a:pt x="16" y="78"/>
                    <a:pt x="16" y="77"/>
                  </a:cubicBezTo>
                  <a:cubicBezTo>
                    <a:pt x="15" y="78"/>
                    <a:pt x="14" y="80"/>
                    <a:pt x="13" y="80"/>
                  </a:cubicBezTo>
                  <a:cubicBezTo>
                    <a:pt x="12" y="81"/>
                    <a:pt x="10" y="81"/>
                    <a:pt x="10" y="81"/>
                  </a:cubicBezTo>
                  <a:cubicBezTo>
                    <a:pt x="9" y="83"/>
                    <a:pt x="5" y="83"/>
                    <a:pt x="6" y="85"/>
                  </a:cubicBezTo>
                  <a:cubicBezTo>
                    <a:pt x="9" y="87"/>
                    <a:pt x="5" y="85"/>
                    <a:pt x="5" y="88"/>
                  </a:cubicBezTo>
                  <a:cubicBezTo>
                    <a:pt x="5" y="90"/>
                    <a:pt x="9" y="91"/>
                    <a:pt x="10" y="92"/>
                  </a:cubicBezTo>
                  <a:cubicBezTo>
                    <a:pt x="12" y="93"/>
                    <a:pt x="14" y="95"/>
                    <a:pt x="13" y="97"/>
                  </a:cubicBezTo>
                  <a:cubicBezTo>
                    <a:pt x="12" y="99"/>
                    <a:pt x="9" y="100"/>
                    <a:pt x="9" y="102"/>
                  </a:cubicBezTo>
                  <a:cubicBezTo>
                    <a:pt x="10" y="104"/>
                    <a:pt x="12" y="106"/>
                    <a:pt x="13" y="108"/>
                  </a:cubicBezTo>
                  <a:cubicBezTo>
                    <a:pt x="14" y="110"/>
                    <a:pt x="12" y="110"/>
                    <a:pt x="12" y="112"/>
                  </a:cubicBezTo>
                  <a:cubicBezTo>
                    <a:pt x="12" y="114"/>
                    <a:pt x="15" y="116"/>
                    <a:pt x="13" y="117"/>
                  </a:cubicBezTo>
                  <a:cubicBezTo>
                    <a:pt x="11" y="118"/>
                    <a:pt x="14" y="121"/>
                    <a:pt x="14" y="122"/>
                  </a:cubicBezTo>
                  <a:cubicBezTo>
                    <a:pt x="16" y="124"/>
                    <a:pt x="18" y="124"/>
                    <a:pt x="15" y="126"/>
                  </a:cubicBezTo>
                  <a:cubicBezTo>
                    <a:pt x="13" y="128"/>
                    <a:pt x="14" y="128"/>
                    <a:pt x="15" y="129"/>
                  </a:cubicBezTo>
                  <a:cubicBezTo>
                    <a:pt x="20" y="132"/>
                    <a:pt x="23" y="134"/>
                    <a:pt x="18" y="138"/>
                  </a:cubicBezTo>
                  <a:cubicBezTo>
                    <a:pt x="13" y="143"/>
                    <a:pt x="8" y="147"/>
                    <a:pt x="4" y="152"/>
                  </a:cubicBezTo>
                  <a:cubicBezTo>
                    <a:pt x="6" y="152"/>
                    <a:pt x="6" y="151"/>
                    <a:pt x="7" y="152"/>
                  </a:cubicBezTo>
                  <a:cubicBezTo>
                    <a:pt x="8" y="154"/>
                    <a:pt x="10" y="154"/>
                    <a:pt x="11" y="155"/>
                  </a:cubicBezTo>
                  <a:cubicBezTo>
                    <a:pt x="17" y="157"/>
                    <a:pt x="9" y="157"/>
                    <a:pt x="7" y="157"/>
                  </a:cubicBezTo>
                  <a:cubicBezTo>
                    <a:pt x="5" y="157"/>
                    <a:pt x="4" y="158"/>
                    <a:pt x="4" y="160"/>
                  </a:cubicBezTo>
                  <a:cubicBezTo>
                    <a:pt x="4" y="162"/>
                    <a:pt x="2" y="163"/>
                    <a:pt x="1" y="165"/>
                  </a:cubicBezTo>
                  <a:cubicBezTo>
                    <a:pt x="0" y="166"/>
                    <a:pt x="1" y="168"/>
                    <a:pt x="2" y="170"/>
                  </a:cubicBezTo>
                  <a:cubicBezTo>
                    <a:pt x="2" y="172"/>
                    <a:pt x="0" y="174"/>
                    <a:pt x="1" y="175"/>
                  </a:cubicBezTo>
                  <a:cubicBezTo>
                    <a:pt x="3" y="176"/>
                    <a:pt x="3" y="176"/>
                    <a:pt x="3" y="178"/>
                  </a:cubicBezTo>
                  <a:cubicBezTo>
                    <a:pt x="2" y="180"/>
                    <a:pt x="4" y="181"/>
                    <a:pt x="4" y="183"/>
                  </a:cubicBezTo>
                  <a:cubicBezTo>
                    <a:pt x="4" y="184"/>
                    <a:pt x="7" y="186"/>
                    <a:pt x="8" y="186"/>
                  </a:cubicBezTo>
                  <a:cubicBezTo>
                    <a:pt x="8" y="186"/>
                    <a:pt x="9" y="185"/>
                    <a:pt x="10" y="185"/>
                  </a:cubicBezTo>
                  <a:cubicBezTo>
                    <a:pt x="11" y="185"/>
                    <a:pt x="11" y="187"/>
                    <a:pt x="12" y="187"/>
                  </a:cubicBezTo>
                  <a:cubicBezTo>
                    <a:pt x="14" y="186"/>
                    <a:pt x="14" y="185"/>
                    <a:pt x="16" y="187"/>
                  </a:cubicBezTo>
                  <a:cubicBezTo>
                    <a:pt x="18" y="188"/>
                    <a:pt x="18" y="188"/>
                    <a:pt x="18" y="190"/>
                  </a:cubicBezTo>
                  <a:cubicBezTo>
                    <a:pt x="17" y="195"/>
                    <a:pt x="21" y="199"/>
                    <a:pt x="24" y="201"/>
                  </a:cubicBezTo>
                  <a:cubicBezTo>
                    <a:pt x="26" y="202"/>
                    <a:pt x="27" y="203"/>
                    <a:pt x="25" y="204"/>
                  </a:cubicBezTo>
                  <a:cubicBezTo>
                    <a:pt x="24" y="206"/>
                    <a:pt x="23" y="205"/>
                    <a:pt x="21" y="205"/>
                  </a:cubicBezTo>
                  <a:cubicBezTo>
                    <a:pt x="19" y="205"/>
                    <a:pt x="22" y="214"/>
                    <a:pt x="24" y="213"/>
                  </a:cubicBezTo>
                  <a:cubicBezTo>
                    <a:pt x="25" y="212"/>
                    <a:pt x="26" y="209"/>
                    <a:pt x="27" y="210"/>
                  </a:cubicBezTo>
                  <a:cubicBezTo>
                    <a:pt x="28" y="210"/>
                    <a:pt x="29" y="211"/>
                    <a:pt x="31" y="211"/>
                  </a:cubicBezTo>
                  <a:cubicBezTo>
                    <a:pt x="33" y="211"/>
                    <a:pt x="35" y="212"/>
                    <a:pt x="35" y="214"/>
                  </a:cubicBezTo>
                  <a:cubicBezTo>
                    <a:pt x="35" y="215"/>
                    <a:pt x="34" y="215"/>
                    <a:pt x="34" y="215"/>
                  </a:cubicBezTo>
                  <a:cubicBezTo>
                    <a:pt x="33" y="216"/>
                    <a:pt x="34" y="218"/>
                    <a:pt x="35" y="218"/>
                  </a:cubicBezTo>
                  <a:cubicBezTo>
                    <a:pt x="36" y="219"/>
                    <a:pt x="38" y="218"/>
                    <a:pt x="39" y="219"/>
                  </a:cubicBezTo>
                  <a:cubicBezTo>
                    <a:pt x="40" y="220"/>
                    <a:pt x="40" y="222"/>
                    <a:pt x="40" y="223"/>
                  </a:cubicBezTo>
                  <a:cubicBezTo>
                    <a:pt x="40" y="224"/>
                    <a:pt x="43" y="223"/>
                    <a:pt x="44" y="223"/>
                  </a:cubicBezTo>
                  <a:cubicBezTo>
                    <a:pt x="45" y="224"/>
                    <a:pt x="47" y="227"/>
                    <a:pt x="48" y="225"/>
                  </a:cubicBezTo>
                  <a:cubicBezTo>
                    <a:pt x="49" y="223"/>
                    <a:pt x="50" y="224"/>
                    <a:pt x="51" y="225"/>
                  </a:cubicBezTo>
                  <a:cubicBezTo>
                    <a:pt x="53" y="227"/>
                    <a:pt x="53" y="226"/>
                    <a:pt x="55" y="226"/>
                  </a:cubicBezTo>
                  <a:cubicBezTo>
                    <a:pt x="56" y="226"/>
                    <a:pt x="57" y="229"/>
                    <a:pt x="58" y="228"/>
                  </a:cubicBezTo>
                  <a:cubicBezTo>
                    <a:pt x="60" y="227"/>
                    <a:pt x="62" y="229"/>
                    <a:pt x="63" y="230"/>
                  </a:cubicBezTo>
                  <a:cubicBezTo>
                    <a:pt x="65" y="231"/>
                    <a:pt x="62" y="232"/>
                    <a:pt x="62" y="232"/>
                  </a:cubicBezTo>
                  <a:cubicBezTo>
                    <a:pt x="60" y="233"/>
                    <a:pt x="63" y="234"/>
                    <a:pt x="63" y="234"/>
                  </a:cubicBezTo>
                  <a:cubicBezTo>
                    <a:pt x="63" y="234"/>
                    <a:pt x="60" y="234"/>
                    <a:pt x="61" y="236"/>
                  </a:cubicBezTo>
                  <a:cubicBezTo>
                    <a:pt x="63" y="237"/>
                    <a:pt x="62" y="238"/>
                    <a:pt x="61" y="239"/>
                  </a:cubicBezTo>
                  <a:cubicBezTo>
                    <a:pt x="61" y="240"/>
                    <a:pt x="58" y="240"/>
                    <a:pt x="57" y="240"/>
                  </a:cubicBezTo>
                  <a:cubicBezTo>
                    <a:pt x="55" y="240"/>
                    <a:pt x="54" y="242"/>
                    <a:pt x="53" y="244"/>
                  </a:cubicBezTo>
                  <a:cubicBezTo>
                    <a:pt x="54" y="244"/>
                    <a:pt x="58" y="244"/>
                    <a:pt x="58" y="245"/>
                  </a:cubicBezTo>
                  <a:cubicBezTo>
                    <a:pt x="58" y="246"/>
                    <a:pt x="53" y="247"/>
                    <a:pt x="53" y="248"/>
                  </a:cubicBezTo>
                  <a:cubicBezTo>
                    <a:pt x="53" y="249"/>
                    <a:pt x="55" y="249"/>
                    <a:pt x="55" y="251"/>
                  </a:cubicBezTo>
                  <a:cubicBezTo>
                    <a:pt x="55" y="251"/>
                    <a:pt x="52" y="252"/>
                    <a:pt x="52" y="252"/>
                  </a:cubicBezTo>
                  <a:cubicBezTo>
                    <a:pt x="51" y="253"/>
                    <a:pt x="51" y="254"/>
                    <a:pt x="50" y="255"/>
                  </a:cubicBezTo>
                  <a:cubicBezTo>
                    <a:pt x="50" y="256"/>
                    <a:pt x="48" y="255"/>
                    <a:pt x="48" y="257"/>
                  </a:cubicBezTo>
                  <a:cubicBezTo>
                    <a:pt x="47" y="258"/>
                    <a:pt x="49" y="260"/>
                    <a:pt x="51" y="260"/>
                  </a:cubicBezTo>
                  <a:cubicBezTo>
                    <a:pt x="53" y="261"/>
                    <a:pt x="55" y="262"/>
                    <a:pt x="58" y="264"/>
                  </a:cubicBezTo>
                  <a:cubicBezTo>
                    <a:pt x="59" y="265"/>
                    <a:pt x="60" y="266"/>
                    <a:pt x="61" y="266"/>
                  </a:cubicBezTo>
                  <a:cubicBezTo>
                    <a:pt x="62" y="268"/>
                    <a:pt x="62" y="267"/>
                    <a:pt x="64" y="266"/>
                  </a:cubicBezTo>
                  <a:cubicBezTo>
                    <a:pt x="67" y="266"/>
                    <a:pt x="70" y="269"/>
                    <a:pt x="73" y="269"/>
                  </a:cubicBezTo>
                  <a:cubicBezTo>
                    <a:pt x="76" y="269"/>
                    <a:pt x="79" y="271"/>
                    <a:pt x="82" y="272"/>
                  </a:cubicBezTo>
                  <a:cubicBezTo>
                    <a:pt x="85" y="273"/>
                    <a:pt x="87" y="272"/>
                    <a:pt x="90" y="272"/>
                  </a:cubicBezTo>
                  <a:cubicBezTo>
                    <a:pt x="91" y="273"/>
                    <a:pt x="92" y="274"/>
                    <a:pt x="92" y="275"/>
                  </a:cubicBezTo>
                  <a:cubicBezTo>
                    <a:pt x="92" y="276"/>
                    <a:pt x="93" y="276"/>
                    <a:pt x="94" y="276"/>
                  </a:cubicBezTo>
                  <a:cubicBezTo>
                    <a:pt x="97" y="277"/>
                    <a:pt x="99" y="282"/>
                    <a:pt x="103" y="280"/>
                  </a:cubicBezTo>
                  <a:cubicBezTo>
                    <a:pt x="104" y="279"/>
                    <a:pt x="106" y="278"/>
                    <a:pt x="105" y="277"/>
                  </a:cubicBezTo>
                  <a:cubicBezTo>
                    <a:pt x="104" y="276"/>
                    <a:pt x="103" y="275"/>
                    <a:pt x="102" y="274"/>
                  </a:cubicBezTo>
                  <a:cubicBezTo>
                    <a:pt x="100" y="272"/>
                    <a:pt x="99" y="270"/>
                    <a:pt x="100" y="267"/>
                  </a:cubicBezTo>
                  <a:cubicBezTo>
                    <a:pt x="100" y="265"/>
                    <a:pt x="99" y="263"/>
                    <a:pt x="97" y="262"/>
                  </a:cubicBezTo>
                  <a:cubicBezTo>
                    <a:pt x="95" y="261"/>
                    <a:pt x="98" y="259"/>
                    <a:pt x="99" y="258"/>
                  </a:cubicBezTo>
                  <a:cubicBezTo>
                    <a:pt x="100" y="256"/>
                    <a:pt x="100" y="254"/>
                    <a:pt x="103" y="254"/>
                  </a:cubicBezTo>
                  <a:cubicBezTo>
                    <a:pt x="104" y="254"/>
                    <a:pt x="105" y="253"/>
                    <a:pt x="106" y="252"/>
                  </a:cubicBezTo>
                  <a:cubicBezTo>
                    <a:pt x="107" y="251"/>
                    <a:pt x="108" y="251"/>
                    <a:pt x="109" y="250"/>
                  </a:cubicBezTo>
                  <a:cubicBezTo>
                    <a:pt x="108" y="250"/>
                    <a:pt x="106" y="249"/>
                    <a:pt x="106" y="248"/>
                  </a:cubicBezTo>
                  <a:cubicBezTo>
                    <a:pt x="106" y="247"/>
                    <a:pt x="108" y="248"/>
                    <a:pt x="108" y="248"/>
                  </a:cubicBezTo>
                  <a:cubicBezTo>
                    <a:pt x="108" y="247"/>
                    <a:pt x="106" y="244"/>
                    <a:pt x="105" y="243"/>
                  </a:cubicBezTo>
                  <a:cubicBezTo>
                    <a:pt x="104" y="241"/>
                    <a:pt x="103" y="241"/>
                    <a:pt x="101" y="241"/>
                  </a:cubicBezTo>
                  <a:cubicBezTo>
                    <a:pt x="98" y="241"/>
                    <a:pt x="100" y="239"/>
                    <a:pt x="98" y="238"/>
                  </a:cubicBezTo>
                  <a:cubicBezTo>
                    <a:pt x="97" y="237"/>
                    <a:pt x="94" y="237"/>
                    <a:pt x="96" y="235"/>
                  </a:cubicBezTo>
                  <a:cubicBezTo>
                    <a:pt x="97" y="233"/>
                    <a:pt x="99" y="232"/>
                    <a:pt x="97" y="231"/>
                  </a:cubicBezTo>
                  <a:cubicBezTo>
                    <a:pt x="96" y="229"/>
                    <a:pt x="98" y="228"/>
                    <a:pt x="99" y="227"/>
                  </a:cubicBezTo>
                  <a:cubicBezTo>
                    <a:pt x="99" y="226"/>
                    <a:pt x="101" y="223"/>
                    <a:pt x="101" y="224"/>
                  </a:cubicBezTo>
                  <a:cubicBezTo>
                    <a:pt x="102" y="225"/>
                    <a:pt x="103" y="227"/>
                    <a:pt x="104" y="228"/>
                  </a:cubicBezTo>
                  <a:cubicBezTo>
                    <a:pt x="106" y="228"/>
                    <a:pt x="107" y="227"/>
                    <a:pt x="107" y="226"/>
                  </a:cubicBezTo>
                  <a:cubicBezTo>
                    <a:pt x="106" y="224"/>
                    <a:pt x="106" y="223"/>
                    <a:pt x="108" y="222"/>
                  </a:cubicBezTo>
                  <a:cubicBezTo>
                    <a:pt x="110" y="221"/>
                    <a:pt x="110" y="219"/>
                    <a:pt x="112" y="219"/>
                  </a:cubicBezTo>
                  <a:cubicBezTo>
                    <a:pt x="114" y="218"/>
                    <a:pt x="116" y="215"/>
                    <a:pt x="118" y="216"/>
                  </a:cubicBezTo>
                  <a:cubicBezTo>
                    <a:pt x="120" y="216"/>
                    <a:pt x="120" y="218"/>
                    <a:pt x="122" y="216"/>
                  </a:cubicBezTo>
                  <a:cubicBezTo>
                    <a:pt x="124" y="215"/>
                    <a:pt x="124" y="216"/>
                    <a:pt x="126" y="217"/>
                  </a:cubicBezTo>
                  <a:cubicBezTo>
                    <a:pt x="128" y="217"/>
                    <a:pt x="130" y="217"/>
                    <a:pt x="132" y="218"/>
                  </a:cubicBezTo>
                  <a:cubicBezTo>
                    <a:pt x="134" y="219"/>
                    <a:pt x="134" y="221"/>
                    <a:pt x="136" y="223"/>
                  </a:cubicBezTo>
                  <a:cubicBezTo>
                    <a:pt x="136" y="223"/>
                    <a:pt x="136" y="220"/>
                    <a:pt x="138" y="221"/>
                  </a:cubicBezTo>
                  <a:cubicBezTo>
                    <a:pt x="139" y="221"/>
                    <a:pt x="140" y="223"/>
                    <a:pt x="142" y="223"/>
                  </a:cubicBezTo>
                  <a:cubicBezTo>
                    <a:pt x="143" y="224"/>
                    <a:pt x="144" y="222"/>
                    <a:pt x="145" y="221"/>
                  </a:cubicBezTo>
                  <a:cubicBezTo>
                    <a:pt x="147" y="219"/>
                    <a:pt x="148" y="221"/>
                    <a:pt x="150" y="221"/>
                  </a:cubicBezTo>
                  <a:cubicBezTo>
                    <a:pt x="152" y="221"/>
                    <a:pt x="153" y="219"/>
                    <a:pt x="155" y="220"/>
                  </a:cubicBezTo>
                  <a:cubicBezTo>
                    <a:pt x="157" y="221"/>
                    <a:pt x="158" y="222"/>
                    <a:pt x="160" y="223"/>
                  </a:cubicBezTo>
                  <a:cubicBezTo>
                    <a:pt x="162" y="224"/>
                    <a:pt x="161" y="223"/>
                    <a:pt x="163" y="222"/>
                  </a:cubicBezTo>
                  <a:cubicBezTo>
                    <a:pt x="164" y="221"/>
                    <a:pt x="168" y="222"/>
                    <a:pt x="169" y="222"/>
                  </a:cubicBezTo>
                  <a:cubicBezTo>
                    <a:pt x="170" y="222"/>
                    <a:pt x="172" y="220"/>
                    <a:pt x="172" y="219"/>
                  </a:cubicBezTo>
                  <a:cubicBezTo>
                    <a:pt x="172" y="217"/>
                    <a:pt x="169" y="217"/>
                    <a:pt x="168" y="216"/>
                  </a:cubicBezTo>
                  <a:cubicBezTo>
                    <a:pt x="161" y="213"/>
                    <a:pt x="171" y="214"/>
                    <a:pt x="169" y="210"/>
                  </a:cubicBezTo>
                  <a:cubicBezTo>
                    <a:pt x="168" y="209"/>
                    <a:pt x="166" y="209"/>
                    <a:pt x="169" y="208"/>
                  </a:cubicBezTo>
                  <a:cubicBezTo>
                    <a:pt x="170" y="207"/>
                    <a:pt x="172" y="208"/>
                    <a:pt x="173" y="207"/>
                  </a:cubicBezTo>
                  <a:cubicBezTo>
                    <a:pt x="177" y="207"/>
                    <a:pt x="166" y="202"/>
                    <a:pt x="171" y="200"/>
                  </a:cubicBezTo>
                  <a:cubicBezTo>
                    <a:pt x="172" y="200"/>
                    <a:pt x="174" y="200"/>
                    <a:pt x="175" y="200"/>
                  </a:cubicBezTo>
                  <a:cubicBezTo>
                    <a:pt x="178" y="200"/>
                    <a:pt x="180" y="200"/>
                    <a:pt x="183" y="199"/>
                  </a:cubicBezTo>
                  <a:cubicBezTo>
                    <a:pt x="185" y="198"/>
                    <a:pt x="187" y="198"/>
                    <a:pt x="189" y="198"/>
                  </a:cubicBezTo>
                  <a:cubicBezTo>
                    <a:pt x="191" y="197"/>
                    <a:pt x="193" y="196"/>
                    <a:pt x="196" y="196"/>
                  </a:cubicBezTo>
                  <a:cubicBezTo>
                    <a:pt x="200" y="195"/>
                    <a:pt x="204" y="194"/>
                    <a:pt x="208" y="192"/>
                  </a:cubicBezTo>
                  <a:cubicBezTo>
                    <a:pt x="211" y="190"/>
                    <a:pt x="217" y="190"/>
                    <a:pt x="219" y="194"/>
                  </a:cubicBezTo>
                  <a:cubicBezTo>
                    <a:pt x="220" y="196"/>
                    <a:pt x="219" y="196"/>
                    <a:pt x="220" y="198"/>
                  </a:cubicBezTo>
                  <a:cubicBezTo>
                    <a:pt x="220" y="201"/>
                    <a:pt x="224" y="198"/>
                    <a:pt x="226" y="199"/>
                  </a:cubicBezTo>
                  <a:cubicBezTo>
                    <a:pt x="227" y="199"/>
                    <a:pt x="226" y="200"/>
                    <a:pt x="227" y="200"/>
                  </a:cubicBezTo>
                  <a:cubicBezTo>
                    <a:pt x="228" y="201"/>
                    <a:pt x="228" y="200"/>
                    <a:pt x="228" y="200"/>
                  </a:cubicBezTo>
                  <a:cubicBezTo>
                    <a:pt x="229" y="199"/>
                    <a:pt x="230" y="200"/>
                    <a:pt x="231" y="201"/>
                  </a:cubicBezTo>
                  <a:cubicBezTo>
                    <a:pt x="232" y="201"/>
                    <a:pt x="232" y="201"/>
                    <a:pt x="231" y="202"/>
                  </a:cubicBezTo>
                  <a:cubicBezTo>
                    <a:pt x="230" y="205"/>
                    <a:pt x="237" y="203"/>
                    <a:pt x="239" y="202"/>
                  </a:cubicBezTo>
                  <a:cubicBezTo>
                    <a:pt x="239" y="202"/>
                    <a:pt x="248" y="197"/>
                    <a:pt x="248" y="198"/>
                  </a:cubicBezTo>
                  <a:cubicBezTo>
                    <a:pt x="248" y="199"/>
                    <a:pt x="246" y="201"/>
                    <a:pt x="248" y="202"/>
                  </a:cubicBezTo>
                  <a:cubicBezTo>
                    <a:pt x="250" y="202"/>
                    <a:pt x="251" y="203"/>
                    <a:pt x="252" y="204"/>
                  </a:cubicBezTo>
                  <a:cubicBezTo>
                    <a:pt x="255" y="207"/>
                    <a:pt x="256" y="210"/>
                    <a:pt x="258" y="213"/>
                  </a:cubicBezTo>
                  <a:cubicBezTo>
                    <a:pt x="260" y="216"/>
                    <a:pt x="261" y="219"/>
                    <a:pt x="263" y="221"/>
                  </a:cubicBezTo>
                  <a:cubicBezTo>
                    <a:pt x="266" y="224"/>
                    <a:pt x="266" y="217"/>
                    <a:pt x="269" y="220"/>
                  </a:cubicBezTo>
                  <a:cubicBezTo>
                    <a:pt x="273" y="224"/>
                    <a:pt x="275" y="222"/>
                    <a:pt x="280" y="221"/>
                  </a:cubicBezTo>
                  <a:cubicBezTo>
                    <a:pt x="282" y="220"/>
                    <a:pt x="283" y="223"/>
                    <a:pt x="284" y="224"/>
                  </a:cubicBezTo>
                  <a:cubicBezTo>
                    <a:pt x="285" y="226"/>
                    <a:pt x="287" y="226"/>
                    <a:pt x="288" y="228"/>
                  </a:cubicBezTo>
                  <a:cubicBezTo>
                    <a:pt x="289" y="230"/>
                    <a:pt x="291" y="230"/>
                    <a:pt x="293" y="230"/>
                  </a:cubicBezTo>
                  <a:cubicBezTo>
                    <a:pt x="296" y="229"/>
                    <a:pt x="295" y="230"/>
                    <a:pt x="296" y="231"/>
                  </a:cubicBezTo>
                  <a:cubicBezTo>
                    <a:pt x="298" y="235"/>
                    <a:pt x="304" y="230"/>
                    <a:pt x="307" y="230"/>
                  </a:cubicBezTo>
                  <a:cubicBezTo>
                    <a:pt x="310" y="229"/>
                    <a:pt x="313" y="226"/>
                    <a:pt x="316" y="225"/>
                  </a:cubicBezTo>
                  <a:cubicBezTo>
                    <a:pt x="320" y="222"/>
                    <a:pt x="322" y="222"/>
                    <a:pt x="327" y="223"/>
                  </a:cubicBezTo>
                  <a:cubicBezTo>
                    <a:pt x="329" y="223"/>
                    <a:pt x="329" y="224"/>
                    <a:pt x="331" y="226"/>
                  </a:cubicBezTo>
                  <a:cubicBezTo>
                    <a:pt x="332" y="227"/>
                    <a:pt x="334" y="227"/>
                    <a:pt x="336" y="227"/>
                  </a:cubicBezTo>
                  <a:cubicBezTo>
                    <a:pt x="338" y="227"/>
                    <a:pt x="339" y="228"/>
                    <a:pt x="341" y="228"/>
                  </a:cubicBezTo>
                  <a:cubicBezTo>
                    <a:pt x="343" y="230"/>
                    <a:pt x="344" y="228"/>
                    <a:pt x="346" y="227"/>
                  </a:cubicBezTo>
                  <a:cubicBezTo>
                    <a:pt x="349" y="224"/>
                    <a:pt x="344" y="222"/>
                    <a:pt x="346" y="219"/>
                  </a:cubicBezTo>
                  <a:cubicBezTo>
                    <a:pt x="347" y="217"/>
                    <a:pt x="351" y="213"/>
                    <a:pt x="353" y="214"/>
                  </a:cubicBezTo>
                  <a:cubicBezTo>
                    <a:pt x="357" y="216"/>
                    <a:pt x="362" y="216"/>
                    <a:pt x="366" y="218"/>
                  </a:cubicBezTo>
                  <a:cubicBezTo>
                    <a:pt x="368" y="219"/>
                    <a:pt x="367" y="221"/>
                    <a:pt x="368" y="222"/>
                  </a:cubicBezTo>
                  <a:cubicBezTo>
                    <a:pt x="369" y="225"/>
                    <a:pt x="371" y="225"/>
                    <a:pt x="374" y="226"/>
                  </a:cubicBezTo>
                  <a:cubicBezTo>
                    <a:pt x="378" y="227"/>
                    <a:pt x="382" y="224"/>
                    <a:pt x="386" y="225"/>
                  </a:cubicBezTo>
                  <a:cubicBezTo>
                    <a:pt x="387" y="225"/>
                    <a:pt x="389" y="225"/>
                    <a:pt x="390" y="226"/>
                  </a:cubicBezTo>
                  <a:cubicBezTo>
                    <a:pt x="392" y="227"/>
                    <a:pt x="394" y="227"/>
                    <a:pt x="396" y="229"/>
                  </a:cubicBezTo>
                  <a:cubicBezTo>
                    <a:pt x="401" y="233"/>
                    <a:pt x="409" y="233"/>
                    <a:pt x="415" y="231"/>
                  </a:cubicBezTo>
                  <a:cubicBezTo>
                    <a:pt x="419" y="230"/>
                    <a:pt x="422" y="228"/>
                    <a:pt x="426" y="227"/>
                  </a:cubicBezTo>
                  <a:cubicBezTo>
                    <a:pt x="428" y="225"/>
                    <a:pt x="431" y="227"/>
                    <a:pt x="433" y="227"/>
                  </a:cubicBezTo>
                  <a:cubicBezTo>
                    <a:pt x="435" y="228"/>
                    <a:pt x="436" y="226"/>
                    <a:pt x="438" y="227"/>
                  </a:cubicBezTo>
                  <a:cubicBezTo>
                    <a:pt x="439" y="228"/>
                    <a:pt x="443" y="231"/>
                    <a:pt x="445" y="230"/>
                  </a:cubicBezTo>
                  <a:cubicBezTo>
                    <a:pt x="446" y="230"/>
                    <a:pt x="448" y="229"/>
                    <a:pt x="449" y="228"/>
                  </a:cubicBezTo>
                  <a:cubicBezTo>
                    <a:pt x="452" y="227"/>
                    <a:pt x="453" y="227"/>
                    <a:pt x="453" y="225"/>
                  </a:cubicBezTo>
                  <a:cubicBezTo>
                    <a:pt x="453" y="221"/>
                    <a:pt x="456" y="217"/>
                    <a:pt x="458" y="215"/>
                  </a:cubicBezTo>
                  <a:cubicBezTo>
                    <a:pt x="459" y="214"/>
                    <a:pt x="460" y="212"/>
                    <a:pt x="459" y="211"/>
                  </a:cubicBezTo>
                  <a:cubicBezTo>
                    <a:pt x="458" y="210"/>
                    <a:pt x="455" y="210"/>
                    <a:pt x="457" y="208"/>
                  </a:cubicBezTo>
                  <a:cubicBezTo>
                    <a:pt x="460" y="205"/>
                    <a:pt x="465" y="205"/>
                    <a:pt x="470" y="204"/>
                  </a:cubicBezTo>
                  <a:cubicBezTo>
                    <a:pt x="472" y="204"/>
                    <a:pt x="474" y="204"/>
                    <a:pt x="476" y="205"/>
                  </a:cubicBezTo>
                  <a:cubicBezTo>
                    <a:pt x="478" y="206"/>
                    <a:pt x="481" y="206"/>
                    <a:pt x="483" y="207"/>
                  </a:cubicBezTo>
                  <a:cubicBezTo>
                    <a:pt x="486" y="208"/>
                    <a:pt x="487" y="212"/>
                    <a:pt x="489" y="215"/>
                  </a:cubicBezTo>
                  <a:cubicBezTo>
                    <a:pt x="490" y="218"/>
                    <a:pt x="492" y="221"/>
                    <a:pt x="493" y="224"/>
                  </a:cubicBezTo>
                  <a:cubicBezTo>
                    <a:pt x="493" y="225"/>
                    <a:pt x="493" y="227"/>
                    <a:pt x="494" y="229"/>
                  </a:cubicBezTo>
                  <a:cubicBezTo>
                    <a:pt x="494" y="230"/>
                    <a:pt x="497" y="230"/>
                    <a:pt x="498" y="230"/>
                  </a:cubicBezTo>
                  <a:cubicBezTo>
                    <a:pt x="502" y="231"/>
                    <a:pt x="507" y="233"/>
                    <a:pt x="508" y="237"/>
                  </a:cubicBezTo>
                  <a:cubicBezTo>
                    <a:pt x="509" y="240"/>
                    <a:pt x="510" y="242"/>
                    <a:pt x="514" y="242"/>
                  </a:cubicBezTo>
                  <a:cubicBezTo>
                    <a:pt x="515" y="242"/>
                    <a:pt x="517" y="242"/>
                    <a:pt x="518" y="242"/>
                  </a:cubicBezTo>
                  <a:cubicBezTo>
                    <a:pt x="520" y="242"/>
                    <a:pt x="520" y="240"/>
                    <a:pt x="522" y="240"/>
                  </a:cubicBezTo>
                  <a:cubicBezTo>
                    <a:pt x="525" y="240"/>
                    <a:pt x="528" y="237"/>
                    <a:pt x="530" y="241"/>
                  </a:cubicBezTo>
                  <a:cubicBezTo>
                    <a:pt x="530" y="243"/>
                    <a:pt x="530" y="243"/>
                    <a:pt x="529" y="244"/>
                  </a:cubicBezTo>
                  <a:cubicBezTo>
                    <a:pt x="527" y="246"/>
                    <a:pt x="527" y="247"/>
                    <a:pt x="526" y="249"/>
                  </a:cubicBezTo>
                  <a:cubicBezTo>
                    <a:pt x="525" y="252"/>
                    <a:pt x="523" y="255"/>
                    <a:pt x="521" y="258"/>
                  </a:cubicBezTo>
                  <a:cubicBezTo>
                    <a:pt x="520" y="260"/>
                    <a:pt x="519" y="259"/>
                    <a:pt x="518" y="258"/>
                  </a:cubicBezTo>
                  <a:cubicBezTo>
                    <a:pt x="516" y="257"/>
                    <a:pt x="516" y="258"/>
                    <a:pt x="514" y="259"/>
                  </a:cubicBezTo>
                  <a:cubicBezTo>
                    <a:pt x="513" y="259"/>
                    <a:pt x="511" y="260"/>
                    <a:pt x="511" y="260"/>
                  </a:cubicBezTo>
                  <a:cubicBezTo>
                    <a:pt x="510" y="261"/>
                    <a:pt x="513" y="265"/>
                    <a:pt x="513" y="267"/>
                  </a:cubicBezTo>
                  <a:cubicBezTo>
                    <a:pt x="512" y="268"/>
                    <a:pt x="512" y="270"/>
                    <a:pt x="512" y="271"/>
                  </a:cubicBezTo>
                  <a:cubicBezTo>
                    <a:pt x="511" y="273"/>
                    <a:pt x="509" y="272"/>
                    <a:pt x="509" y="274"/>
                  </a:cubicBezTo>
                  <a:cubicBezTo>
                    <a:pt x="511" y="273"/>
                    <a:pt x="512" y="274"/>
                    <a:pt x="514" y="272"/>
                  </a:cubicBezTo>
                  <a:cubicBezTo>
                    <a:pt x="515" y="270"/>
                    <a:pt x="517" y="272"/>
                    <a:pt x="519" y="272"/>
                  </a:cubicBezTo>
                  <a:cubicBezTo>
                    <a:pt x="523" y="274"/>
                    <a:pt x="527" y="272"/>
                    <a:pt x="531" y="269"/>
                  </a:cubicBezTo>
                  <a:cubicBezTo>
                    <a:pt x="534" y="266"/>
                    <a:pt x="537" y="262"/>
                    <a:pt x="540" y="259"/>
                  </a:cubicBezTo>
                  <a:cubicBezTo>
                    <a:pt x="543" y="255"/>
                    <a:pt x="546" y="251"/>
                    <a:pt x="549" y="247"/>
                  </a:cubicBezTo>
                  <a:cubicBezTo>
                    <a:pt x="554" y="240"/>
                    <a:pt x="559" y="235"/>
                    <a:pt x="558" y="226"/>
                  </a:cubicBezTo>
                  <a:cubicBezTo>
                    <a:pt x="558" y="222"/>
                    <a:pt x="559" y="220"/>
                    <a:pt x="561" y="217"/>
                  </a:cubicBezTo>
                  <a:cubicBezTo>
                    <a:pt x="562" y="215"/>
                    <a:pt x="562" y="214"/>
                    <a:pt x="563" y="212"/>
                  </a:cubicBezTo>
                  <a:cubicBezTo>
                    <a:pt x="563" y="212"/>
                    <a:pt x="563" y="211"/>
                    <a:pt x="563" y="210"/>
                  </a:cubicBezTo>
                  <a:cubicBezTo>
                    <a:pt x="563" y="209"/>
                    <a:pt x="561" y="208"/>
                    <a:pt x="561" y="207"/>
                  </a:cubicBezTo>
                  <a:cubicBezTo>
                    <a:pt x="561" y="207"/>
                    <a:pt x="563" y="208"/>
                    <a:pt x="563" y="207"/>
                  </a:cubicBezTo>
                  <a:cubicBezTo>
                    <a:pt x="562" y="206"/>
                    <a:pt x="562" y="205"/>
                    <a:pt x="561" y="205"/>
                  </a:cubicBezTo>
                  <a:cubicBezTo>
                    <a:pt x="560" y="204"/>
                    <a:pt x="558" y="201"/>
                    <a:pt x="557" y="200"/>
                  </a:cubicBezTo>
                  <a:cubicBezTo>
                    <a:pt x="556" y="200"/>
                    <a:pt x="551" y="198"/>
                    <a:pt x="550" y="199"/>
                  </a:cubicBezTo>
                  <a:cubicBezTo>
                    <a:pt x="550" y="200"/>
                    <a:pt x="551" y="201"/>
                    <a:pt x="550" y="201"/>
                  </a:cubicBezTo>
                  <a:cubicBezTo>
                    <a:pt x="548" y="201"/>
                    <a:pt x="548" y="203"/>
                    <a:pt x="547" y="203"/>
                  </a:cubicBezTo>
                  <a:cubicBezTo>
                    <a:pt x="545" y="205"/>
                    <a:pt x="544" y="202"/>
                    <a:pt x="544" y="201"/>
                  </a:cubicBezTo>
                  <a:cubicBezTo>
                    <a:pt x="544" y="199"/>
                    <a:pt x="546" y="198"/>
                    <a:pt x="543" y="199"/>
                  </a:cubicBezTo>
                  <a:cubicBezTo>
                    <a:pt x="540" y="200"/>
                    <a:pt x="544" y="202"/>
                    <a:pt x="540" y="202"/>
                  </a:cubicBezTo>
                  <a:cubicBezTo>
                    <a:pt x="539" y="202"/>
                    <a:pt x="541" y="197"/>
                    <a:pt x="540" y="196"/>
                  </a:cubicBezTo>
                  <a:cubicBezTo>
                    <a:pt x="540" y="197"/>
                    <a:pt x="529" y="197"/>
                    <a:pt x="534" y="194"/>
                  </a:cubicBezTo>
                  <a:cubicBezTo>
                    <a:pt x="538" y="191"/>
                    <a:pt x="542" y="188"/>
                    <a:pt x="546" y="185"/>
                  </a:cubicBezTo>
                  <a:cubicBezTo>
                    <a:pt x="547" y="184"/>
                    <a:pt x="548" y="182"/>
                    <a:pt x="549" y="181"/>
                  </a:cubicBezTo>
                  <a:cubicBezTo>
                    <a:pt x="552" y="179"/>
                    <a:pt x="555" y="177"/>
                    <a:pt x="557" y="175"/>
                  </a:cubicBezTo>
                  <a:cubicBezTo>
                    <a:pt x="558" y="174"/>
                    <a:pt x="559" y="172"/>
                    <a:pt x="561" y="171"/>
                  </a:cubicBezTo>
                  <a:cubicBezTo>
                    <a:pt x="563" y="169"/>
                    <a:pt x="565" y="167"/>
                    <a:pt x="567" y="165"/>
                  </a:cubicBezTo>
                  <a:cubicBezTo>
                    <a:pt x="571" y="162"/>
                    <a:pt x="577" y="162"/>
                    <a:pt x="582" y="162"/>
                  </a:cubicBezTo>
                  <a:cubicBezTo>
                    <a:pt x="583" y="162"/>
                    <a:pt x="584" y="162"/>
                    <a:pt x="585" y="162"/>
                  </a:cubicBezTo>
                  <a:cubicBezTo>
                    <a:pt x="586" y="163"/>
                    <a:pt x="586" y="164"/>
                    <a:pt x="587" y="164"/>
                  </a:cubicBezTo>
                  <a:cubicBezTo>
                    <a:pt x="588" y="163"/>
                    <a:pt x="590" y="163"/>
                    <a:pt x="591" y="162"/>
                  </a:cubicBezTo>
                  <a:cubicBezTo>
                    <a:pt x="592" y="162"/>
                    <a:pt x="593" y="163"/>
                    <a:pt x="594" y="163"/>
                  </a:cubicBezTo>
                  <a:cubicBezTo>
                    <a:pt x="595" y="163"/>
                    <a:pt x="596" y="163"/>
                    <a:pt x="597" y="163"/>
                  </a:cubicBezTo>
                  <a:cubicBezTo>
                    <a:pt x="597" y="162"/>
                    <a:pt x="598" y="163"/>
                    <a:pt x="599" y="163"/>
                  </a:cubicBezTo>
                  <a:cubicBezTo>
                    <a:pt x="601" y="163"/>
                    <a:pt x="601" y="160"/>
                    <a:pt x="604" y="160"/>
                  </a:cubicBezTo>
                  <a:cubicBezTo>
                    <a:pt x="605" y="160"/>
                    <a:pt x="607" y="160"/>
                    <a:pt x="608" y="160"/>
                  </a:cubicBezTo>
                  <a:cubicBezTo>
                    <a:pt x="609" y="161"/>
                    <a:pt x="610" y="162"/>
                    <a:pt x="611" y="162"/>
                  </a:cubicBezTo>
                  <a:cubicBezTo>
                    <a:pt x="612" y="163"/>
                    <a:pt x="616" y="161"/>
                    <a:pt x="616" y="164"/>
                  </a:cubicBezTo>
                  <a:cubicBezTo>
                    <a:pt x="616" y="164"/>
                    <a:pt x="613" y="164"/>
                    <a:pt x="613" y="165"/>
                  </a:cubicBezTo>
                  <a:cubicBezTo>
                    <a:pt x="612" y="167"/>
                    <a:pt x="616" y="166"/>
                    <a:pt x="616" y="166"/>
                  </a:cubicBezTo>
                  <a:cubicBezTo>
                    <a:pt x="618" y="166"/>
                    <a:pt x="620" y="166"/>
                    <a:pt x="621" y="166"/>
                  </a:cubicBezTo>
                  <a:cubicBezTo>
                    <a:pt x="622" y="165"/>
                    <a:pt x="622" y="165"/>
                    <a:pt x="623" y="164"/>
                  </a:cubicBezTo>
                  <a:cubicBezTo>
                    <a:pt x="624" y="164"/>
                    <a:pt x="625" y="165"/>
                    <a:pt x="627" y="165"/>
                  </a:cubicBezTo>
                  <a:cubicBezTo>
                    <a:pt x="628" y="165"/>
                    <a:pt x="635" y="163"/>
                    <a:pt x="631" y="162"/>
                  </a:cubicBezTo>
                  <a:cubicBezTo>
                    <a:pt x="629" y="162"/>
                    <a:pt x="628" y="163"/>
                    <a:pt x="628" y="160"/>
                  </a:cubicBezTo>
                  <a:cubicBezTo>
                    <a:pt x="628" y="159"/>
                    <a:pt x="630" y="156"/>
                    <a:pt x="631" y="155"/>
                  </a:cubicBezTo>
                  <a:cubicBezTo>
                    <a:pt x="633" y="154"/>
                    <a:pt x="634" y="153"/>
                    <a:pt x="636" y="151"/>
                  </a:cubicBezTo>
                  <a:cubicBezTo>
                    <a:pt x="637" y="150"/>
                    <a:pt x="639" y="150"/>
                    <a:pt x="640" y="148"/>
                  </a:cubicBezTo>
                  <a:cubicBezTo>
                    <a:pt x="641" y="146"/>
                    <a:pt x="642" y="145"/>
                    <a:pt x="644" y="145"/>
                  </a:cubicBezTo>
                  <a:cubicBezTo>
                    <a:pt x="646" y="145"/>
                    <a:pt x="649" y="144"/>
                    <a:pt x="651" y="144"/>
                  </a:cubicBezTo>
                  <a:cubicBezTo>
                    <a:pt x="653" y="144"/>
                    <a:pt x="654" y="146"/>
                    <a:pt x="655" y="146"/>
                  </a:cubicBezTo>
                  <a:cubicBezTo>
                    <a:pt x="656" y="145"/>
                    <a:pt x="657" y="143"/>
                    <a:pt x="658" y="144"/>
                  </a:cubicBezTo>
                  <a:cubicBezTo>
                    <a:pt x="659" y="145"/>
                    <a:pt x="656" y="148"/>
                    <a:pt x="656" y="149"/>
                  </a:cubicBezTo>
                  <a:cubicBezTo>
                    <a:pt x="656" y="151"/>
                    <a:pt x="657" y="149"/>
                    <a:pt x="659" y="150"/>
                  </a:cubicBezTo>
                  <a:cubicBezTo>
                    <a:pt x="659" y="150"/>
                    <a:pt x="657" y="152"/>
                    <a:pt x="657" y="153"/>
                  </a:cubicBezTo>
                  <a:cubicBezTo>
                    <a:pt x="657" y="154"/>
                    <a:pt x="664" y="149"/>
                    <a:pt x="664" y="149"/>
                  </a:cubicBezTo>
                  <a:cubicBezTo>
                    <a:pt x="665" y="148"/>
                    <a:pt x="666" y="147"/>
                    <a:pt x="668" y="146"/>
                  </a:cubicBezTo>
                  <a:cubicBezTo>
                    <a:pt x="669" y="145"/>
                    <a:pt x="672" y="147"/>
                    <a:pt x="672" y="145"/>
                  </a:cubicBezTo>
                  <a:cubicBezTo>
                    <a:pt x="671" y="143"/>
                    <a:pt x="672" y="139"/>
                    <a:pt x="675" y="139"/>
                  </a:cubicBezTo>
                  <a:cubicBezTo>
                    <a:pt x="676" y="138"/>
                    <a:pt x="678" y="137"/>
                    <a:pt x="679" y="138"/>
                  </a:cubicBezTo>
                  <a:cubicBezTo>
                    <a:pt x="680" y="138"/>
                    <a:pt x="682" y="140"/>
                    <a:pt x="683" y="139"/>
                  </a:cubicBezTo>
                  <a:cubicBezTo>
                    <a:pt x="681" y="140"/>
                    <a:pt x="678" y="139"/>
                    <a:pt x="677" y="142"/>
                  </a:cubicBezTo>
                  <a:cubicBezTo>
                    <a:pt x="677" y="143"/>
                    <a:pt x="677" y="144"/>
                    <a:pt x="677" y="145"/>
                  </a:cubicBezTo>
                  <a:cubicBezTo>
                    <a:pt x="677" y="146"/>
                    <a:pt x="675" y="146"/>
                    <a:pt x="676" y="147"/>
                  </a:cubicBezTo>
                  <a:cubicBezTo>
                    <a:pt x="676" y="148"/>
                    <a:pt x="677" y="148"/>
                    <a:pt x="676" y="149"/>
                  </a:cubicBezTo>
                  <a:cubicBezTo>
                    <a:pt x="675" y="149"/>
                    <a:pt x="674" y="150"/>
                    <a:pt x="675" y="151"/>
                  </a:cubicBezTo>
                  <a:cubicBezTo>
                    <a:pt x="675" y="151"/>
                    <a:pt x="669" y="153"/>
                    <a:pt x="669" y="154"/>
                  </a:cubicBezTo>
                  <a:cubicBezTo>
                    <a:pt x="667" y="155"/>
                    <a:pt x="666" y="157"/>
                    <a:pt x="664" y="158"/>
                  </a:cubicBezTo>
                  <a:cubicBezTo>
                    <a:pt x="662" y="160"/>
                    <a:pt x="660" y="161"/>
                    <a:pt x="658" y="163"/>
                  </a:cubicBezTo>
                  <a:cubicBezTo>
                    <a:pt x="654" y="166"/>
                    <a:pt x="651" y="173"/>
                    <a:pt x="646" y="173"/>
                  </a:cubicBezTo>
                  <a:cubicBezTo>
                    <a:pt x="645" y="173"/>
                    <a:pt x="641" y="174"/>
                    <a:pt x="641" y="175"/>
                  </a:cubicBezTo>
                  <a:cubicBezTo>
                    <a:pt x="641" y="178"/>
                    <a:pt x="641" y="179"/>
                    <a:pt x="638" y="181"/>
                  </a:cubicBezTo>
                  <a:cubicBezTo>
                    <a:pt x="634" y="184"/>
                    <a:pt x="634" y="190"/>
                    <a:pt x="635" y="195"/>
                  </a:cubicBezTo>
                  <a:cubicBezTo>
                    <a:pt x="636" y="200"/>
                    <a:pt x="635" y="206"/>
                    <a:pt x="638" y="210"/>
                  </a:cubicBezTo>
                  <a:cubicBezTo>
                    <a:pt x="639" y="212"/>
                    <a:pt x="639" y="215"/>
                    <a:pt x="639" y="217"/>
                  </a:cubicBezTo>
                  <a:cubicBezTo>
                    <a:pt x="639" y="217"/>
                    <a:pt x="639" y="219"/>
                    <a:pt x="640" y="219"/>
                  </a:cubicBezTo>
                  <a:cubicBezTo>
                    <a:pt x="641" y="219"/>
                    <a:pt x="639" y="222"/>
                    <a:pt x="640" y="222"/>
                  </a:cubicBezTo>
                  <a:cubicBezTo>
                    <a:pt x="640" y="222"/>
                    <a:pt x="645" y="218"/>
                    <a:pt x="645" y="217"/>
                  </a:cubicBezTo>
                  <a:cubicBezTo>
                    <a:pt x="647" y="215"/>
                    <a:pt x="648" y="213"/>
                    <a:pt x="649" y="210"/>
                  </a:cubicBezTo>
                  <a:cubicBezTo>
                    <a:pt x="650" y="208"/>
                    <a:pt x="654" y="206"/>
                    <a:pt x="655" y="206"/>
                  </a:cubicBezTo>
                  <a:cubicBezTo>
                    <a:pt x="658" y="208"/>
                    <a:pt x="655" y="202"/>
                    <a:pt x="656" y="201"/>
                  </a:cubicBezTo>
                  <a:cubicBezTo>
                    <a:pt x="658" y="198"/>
                    <a:pt x="659" y="197"/>
                    <a:pt x="662" y="197"/>
                  </a:cubicBezTo>
                  <a:cubicBezTo>
                    <a:pt x="665" y="197"/>
                    <a:pt x="669" y="197"/>
                    <a:pt x="667" y="194"/>
                  </a:cubicBezTo>
                  <a:cubicBezTo>
                    <a:pt x="664" y="191"/>
                    <a:pt x="666" y="188"/>
                    <a:pt x="669" y="186"/>
                  </a:cubicBezTo>
                  <a:cubicBezTo>
                    <a:pt x="670" y="185"/>
                    <a:pt x="670" y="187"/>
                    <a:pt x="671" y="187"/>
                  </a:cubicBezTo>
                  <a:cubicBezTo>
                    <a:pt x="673" y="187"/>
                    <a:pt x="673" y="184"/>
                    <a:pt x="673" y="183"/>
                  </a:cubicBezTo>
                  <a:cubicBezTo>
                    <a:pt x="671" y="181"/>
                    <a:pt x="669" y="180"/>
                    <a:pt x="671" y="177"/>
                  </a:cubicBezTo>
                  <a:cubicBezTo>
                    <a:pt x="671" y="177"/>
                    <a:pt x="674" y="176"/>
                    <a:pt x="673" y="175"/>
                  </a:cubicBezTo>
                  <a:cubicBezTo>
                    <a:pt x="672" y="175"/>
                    <a:pt x="671" y="173"/>
                    <a:pt x="670" y="173"/>
                  </a:cubicBezTo>
                  <a:cubicBezTo>
                    <a:pt x="669" y="173"/>
                    <a:pt x="670" y="174"/>
                    <a:pt x="669" y="174"/>
                  </a:cubicBezTo>
                  <a:cubicBezTo>
                    <a:pt x="667" y="174"/>
                    <a:pt x="666" y="173"/>
                    <a:pt x="667" y="171"/>
                  </a:cubicBezTo>
                  <a:cubicBezTo>
                    <a:pt x="668" y="169"/>
                    <a:pt x="670" y="168"/>
                    <a:pt x="672" y="165"/>
                  </a:cubicBezTo>
                  <a:cubicBezTo>
                    <a:pt x="673" y="163"/>
                    <a:pt x="673" y="160"/>
                    <a:pt x="676" y="158"/>
                  </a:cubicBezTo>
                  <a:cubicBezTo>
                    <a:pt x="677" y="157"/>
                    <a:pt x="677" y="159"/>
                    <a:pt x="677" y="159"/>
                  </a:cubicBezTo>
                  <a:cubicBezTo>
                    <a:pt x="679" y="159"/>
                    <a:pt x="679" y="157"/>
                    <a:pt x="680" y="158"/>
                  </a:cubicBezTo>
                  <a:cubicBezTo>
                    <a:pt x="681" y="158"/>
                    <a:pt x="681" y="159"/>
                    <a:pt x="682" y="158"/>
                  </a:cubicBezTo>
                  <a:cubicBezTo>
                    <a:pt x="684" y="157"/>
                    <a:pt x="685" y="156"/>
                    <a:pt x="687" y="155"/>
                  </a:cubicBezTo>
                  <a:cubicBezTo>
                    <a:pt x="690" y="154"/>
                    <a:pt x="686" y="158"/>
                    <a:pt x="688" y="159"/>
                  </a:cubicBezTo>
                  <a:cubicBezTo>
                    <a:pt x="688" y="160"/>
                    <a:pt x="692" y="156"/>
                    <a:pt x="693" y="156"/>
                  </a:cubicBezTo>
                  <a:cubicBezTo>
                    <a:pt x="695" y="155"/>
                    <a:pt x="697" y="154"/>
                    <a:pt x="700" y="154"/>
                  </a:cubicBezTo>
                  <a:cubicBezTo>
                    <a:pt x="702" y="154"/>
                    <a:pt x="704" y="154"/>
                    <a:pt x="705" y="156"/>
                  </a:cubicBezTo>
                  <a:cubicBezTo>
                    <a:pt x="706" y="156"/>
                    <a:pt x="707" y="157"/>
                    <a:pt x="708" y="158"/>
                  </a:cubicBezTo>
                  <a:cubicBezTo>
                    <a:pt x="709" y="159"/>
                    <a:pt x="709" y="156"/>
                    <a:pt x="710" y="156"/>
                  </a:cubicBezTo>
                  <a:cubicBezTo>
                    <a:pt x="718" y="149"/>
                    <a:pt x="727" y="146"/>
                    <a:pt x="736" y="142"/>
                  </a:cubicBezTo>
                  <a:cubicBezTo>
                    <a:pt x="738" y="141"/>
                    <a:pt x="741" y="140"/>
                    <a:pt x="742" y="138"/>
                  </a:cubicBezTo>
                  <a:cubicBezTo>
                    <a:pt x="743" y="136"/>
                    <a:pt x="743" y="139"/>
                    <a:pt x="745" y="139"/>
                  </a:cubicBezTo>
                  <a:cubicBezTo>
                    <a:pt x="746" y="139"/>
                    <a:pt x="748" y="139"/>
                    <a:pt x="749" y="139"/>
                  </a:cubicBezTo>
                  <a:cubicBezTo>
                    <a:pt x="750" y="140"/>
                    <a:pt x="751" y="141"/>
                    <a:pt x="752" y="141"/>
                  </a:cubicBezTo>
                  <a:cubicBezTo>
                    <a:pt x="755" y="141"/>
                    <a:pt x="755" y="137"/>
                    <a:pt x="754" y="135"/>
                  </a:cubicBezTo>
                  <a:cubicBezTo>
                    <a:pt x="754" y="134"/>
                    <a:pt x="750" y="132"/>
                    <a:pt x="751" y="131"/>
                  </a:cubicBezTo>
                  <a:cubicBezTo>
                    <a:pt x="751" y="130"/>
                    <a:pt x="749" y="125"/>
                    <a:pt x="748" y="126"/>
                  </a:cubicBezTo>
                  <a:cubicBezTo>
                    <a:pt x="748" y="127"/>
                    <a:pt x="746" y="125"/>
                    <a:pt x="745" y="125"/>
                  </a:cubicBezTo>
                  <a:cubicBezTo>
                    <a:pt x="744" y="124"/>
                    <a:pt x="745" y="123"/>
                    <a:pt x="744" y="122"/>
                  </a:cubicBezTo>
                  <a:cubicBezTo>
                    <a:pt x="744" y="121"/>
                    <a:pt x="741" y="122"/>
                    <a:pt x="741" y="122"/>
                  </a:cubicBezTo>
                  <a:cubicBezTo>
                    <a:pt x="740" y="123"/>
                    <a:pt x="737" y="122"/>
                    <a:pt x="738" y="121"/>
                  </a:cubicBezTo>
                  <a:cubicBezTo>
                    <a:pt x="738" y="120"/>
                    <a:pt x="741" y="121"/>
                    <a:pt x="742" y="121"/>
                  </a:cubicBezTo>
                  <a:cubicBezTo>
                    <a:pt x="742" y="120"/>
                    <a:pt x="739" y="120"/>
                    <a:pt x="739" y="120"/>
                  </a:cubicBezTo>
                  <a:cubicBezTo>
                    <a:pt x="739" y="117"/>
                    <a:pt x="747" y="122"/>
                    <a:pt x="748" y="122"/>
                  </a:cubicBezTo>
                  <a:cubicBezTo>
                    <a:pt x="750" y="123"/>
                    <a:pt x="756" y="121"/>
                    <a:pt x="758" y="119"/>
                  </a:cubicBezTo>
                  <a:cubicBezTo>
                    <a:pt x="759" y="118"/>
                    <a:pt x="757" y="118"/>
                    <a:pt x="757" y="117"/>
                  </a:cubicBezTo>
                  <a:cubicBezTo>
                    <a:pt x="757" y="117"/>
                    <a:pt x="761" y="117"/>
                    <a:pt x="761" y="115"/>
                  </a:cubicBezTo>
                  <a:cubicBezTo>
                    <a:pt x="760" y="114"/>
                    <a:pt x="758" y="113"/>
                    <a:pt x="759" y="112"/>
                  </a:cubicBezTo>
                  <a:cubicBezTo>
                    <a:pt x="759" y="111"/>
                    <a:pt x="761" y="109"/>
                    <a:pt x="761" y="109"/>
                  </a:cubicBezTo>
                  <a:cubicBezTo>
                    <a:pt x="762" y="109"/>
                    <a:pt x="766" y="110"/>
                    <a:pt x="766" y="109"/>
                  </a:cubicBezTo>
                  <a:cubicBezTo>
                    <a:pt x="765" y="110"/>
                    <a:pt x="762" y="111"/>
                    <a:pt x="763" y="112"/>
                  </a:cubicBezTo>
                  <a:cubicBezTo>
                    <a:pt x="764" y="113"/>
                    <a:pt x="765" y="114"/>
                    <a:pt x="765" y="114"/>
                  </a:cubicBezTo>
                  <a:cubicBezTo>
                    <a:pt x="765" y="115"/>
                    <a:pt x="764" y="116"/>
                    <a:pt x="765" y="116"/>
                  </a:cubicBezTo>
                  <a:cubicBezTo>
                    <a:pt x="767" y="116"/>
                    <a:pt x="769" y="115"/>
                    <a:pt x="771" y="115"/>
                  </a:cubicBezTo>
                  <a:cubicBezTo>
                    <a:pt x="773" y="115"/>
                    <a:pt x="775" y="115"/>
                    <a:pt x="777" y="116"/>
                  </a:cubicBezTo>
                  <a:cubicBezTo>
                    <a:pt x="778" y="117"/>
                    <a:pt x="778" y="117"/>
                    <a:pt x="778" y="119"/>
                  </a:cubicBezTo>
                  <a:cubicBezTo>
                    <a:pt x="778" y="120"/>
                    <a:pt x="782" y="121"/>
                    <a:pt x="783" y="121"/>
                  </a:cubicBezTo>
                  <a:cubicBezTo>
                    <a:pt x="784" y="122"/>
                    <a:pt x="790" y="126"/>
                    <a:pt x="791" y="124"/>
                  </a:cubicBezTo>
                  <a:cubicBezTo>
                    <a:pt x="790" y="127"/>
                    <a:pt x="796" y="124"/>
                    <a:pt x="796" y="124"/>
                  </a:cubicBezTo>
                  <a:cubicBezTo>
                    <a:pt x="796" y="123"/>
                    <a:pt x="792" y="123"/>
                    <a:pt x="793" y="122"/>
                  </a:cubicBezTo>
                  <a:cubicBezTo>
                    <a:pt x="793" y="120"/>
                    <a:pt x="796" y="122"/>
                    <a:pt x="796" y="122"/>
                  </a:cubicBezTo>
                  <a:cubicBezTo>
                    <a:pt x="796" y="120"/>
                    <a:pt x="795" y="122"/>
                    <a:pt x="796" y="119"/>
                  </a:cubicBezTo>
                  <a:cubicBezTo>
                    <a:pt x="796" y="118"/>
                    <a:pt x="796" y="117"/>
                    <a:pt x="796" y="116"/>
                  </a:cubicBezTo>
                  <a:cubicBezTo>
                    <a:pt x="795" y="115"/>
                    <a:pt x="794" y="115"/>
                    <a:pt x="794" y="114"/>
                  </a:cubicBezTo>
                  <a:cubicBezTo>
                    <a:pt x="794" y="114"/>
                    <a:pt x="801" y="116"/>
                    <a:pt x="802" y="115"/>
                  </a:cubicBezTo>
                  <a:cubicBezTo>
                    <a:pt x="802" y="115"/>
                    <a:pt x="801" y="114"/>
                    <a:pt x="800" y="114"/>
                  </a:cubicBezTo>
                  <a:cubicBezTo>
                    <a:pt x="801" y="114"/>
                    <a:pt x="804" y="115"/>
                    <a:pt x="805" y="114"/>
                  </a:cubicBezTo>
                  <a:cubicBezTo>
                    <a:pt x="805" y="113"/>
                    <a:pt x="805" y="112"/>
                    <a:pt x="806" y="111"/>
                  </a:cubicBezTo>
                  <a:cubicBezTo>
                    <a:pt x="806" y="111"/>
                    <a:pt x="809" y="111"/>
                    <a:pt x="809" y="111"/>
                  </a:cubicBezTo>
                  <a:cubicBezTo>
                    <a:pt x="809" y="111"/>
                    <a:pt x="808" y="111"/>
                    <a:pt x="808" y="111"/>
                  </a:cubicBezTo>
                  <a:cubicBezTo>
                    <a:pt x="807" y="110"/>
                    <a:pt x="810" y="111"/>
                    <a:pt x="808" y="111"/>
                  </a:cubicBezTo>
                  <a:close/>
                  <a:moveTo>
                    <a:pt x="405" y="192"/>
                  </a:moveTo>
                  <a:cubicBezTo>
                    <a:pt x="404" y="195"/>
                    <a:pt x="404" y="198"/>
                    <a:pt x="403" y="201"/>
                  </a:cubicBezTo>
                  <a:cubicBezTo>
                    <a:pt x="402" y="203"/>
                    <a:pt x="399" y="202"/>
                    <a:pt x="399" y="204"/>
                  </a:cubicBezTo>
                  <a:cubicBezTo>
                    <a:pt x="399" y="204"/>
                    <a:pt x="401" y="204"/>
                    <a:pt x="402" y="204"/>
                  </a:cubicBezTo>
                  <a:cubicBezTo>
                    <a:pt x="402" y="204"/>
                    <a:pt x="393" y="210"/>
                    <a:pt x="392" y="210"/>
                  </a:cubicBezTo>
                  <a:cubicBezTo>
                    <a:pt x="391" y="211"/>
                    <a:pt x="390" y="212"/>
                    <a:pt x="388" y="212"/>
                  </a:cubicBezTo>
                  <a:cubicBezTo>
                    <a:pt x="387" y="213"/>
                    <a:pt x="386" y="215"/>
                    <a:pt x="385" y="216"/>
                  </a:cubicBezTo>
                  <a:cubicBezTo>
                    <a:pt x="384" y="217"/>
                    <a:pt x="377" y="219"/>
                    <a:pt x="376" y="217"/>
                  </a:cubicBezTo>
                  <a:cubicBezTo>
                    <a:pt x="376" y="216"/>
                    <a:pt x="383" y="214"/>
                    <a:pt x="384" y="213"/>
                  </a:cubicBezTo>
                  <a:cubicBezTo>
                    <a:pt x="387" y="211"/>
                    <a:pt x="390" y="208"/>
                    <a:pt x="393" y="206"/>
                  </a:cubicBezTo>
                  <a:cubicBezTo>
                    <a:pt x="395" y="205"/>
                    <a:pt x="395" y="202"/>
                    <a:pt x="397" y="201"/>
                  </a:cubicBezTo>
                  <a:cubicBezTo>
                    <a:pt x="399" y="198"/>
                    <a:pt x="401" y="195"/>
                    <a:pt x="402" y="192"/>
                  </a:cubicBezTo>
                  <a:cubicBezTo>
                    <a:pt x="402" y="190"/>
                    <a:pt x="402" y="190"/>
                    <a:pt x="404" y="189"/>
                  </a:cubicBezTo>
                  <a:cubicBezTo>
                    <a:pt x="406" y="188"/>
                    <a:pt x="405" y="191"/>
                    <a:pt x="405" y="192"/>
                  </a:cubicBezTo>
                  <a:cubicBezTo>
                    <a:pt x="404" y="193"/>
                    <a:pt x="405" y="190"/>
                    <a:pt x="405" y="192"/>
                  </a:cubicBezTo>
                  <a:close/>
                </a:path>
              </a:pathLst>
            </a:custGeom>
            <a:solidFill>
              <a:schemeClr val="bg2"/>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601" name="Freeform 721">
              <a:extLst>
                <a:ext uri="{FF2B5EF4-FFF2-40B4-BE49-F238E27FC236}">
                  <a16:creationId xmlns:a16="http://schemas.microsoft.com/office/drawing/2014/main" id="{95A77E78-1AC2-B36E-680E-8E61A295E0B6}"/>
                </a:ext>
              </a:extLst>
            </p:cNvPr>
            <p:cNvSpPr>
              <a:spLocks/>
            </p:cNvSpPr>
            <p:nvPr/>
          </p:nvSpPr>
          <p:spPr bwMode="auto">
            <a:xfrm>
              <a:off x="10338373" y="3020569"/>
              <a:ext cx="59020" cy="133431"/>
            </a:xfrm>
            <a:custGeom>
              <a:avLst/>
              <a:gdLst>
                <a:gd name="T0" fmla="*/ 13 w 15"/>
                <a:gd name="T1" fmla="*/ 26 h 32"/>
                <a:gd name="T2" fmla="*/ 10 w 15"/>
                <a:gd name="T3" fmla="*/ 13 h 32"/>
                <a:gd name="T4" fmla="*/ 9 w 15"/>
                <a:gd name="T5" fmla="*/ 4 h 32"/>
                <a:gd name="T6" fmla="*/ 9 w 15"/>
                <a:gd name="T7" fmla="*/ 1 h 32"/>
                <a:gd name="T8" fmla="*/ 6 w 15"/>
                <a:gd name="T9" fmla="*/ 0 h 32"/>
                <a:gd name="T10" fmla="*/ 7 w 15"/>
                <a:gd name="T11" fmla="*/ 3 h 32"/>
                <a:gd name="T12" fmla="*/ 6 w 15"/>
                <a:gd name="T13" fmla="*/ 5 h 32"/>
                <a:gd name="T14" fmla="*/ 4 w 15"/>
                <a:gd name="T15" fmla="*/ 7 h 32"/>
                <a:gd name="T16" fmla="*/ 4 w 15"/>
                <a:gd name="T17" fmla="*/ 9 h 32"/>
                <a:gd name="T18" fmla="*/ 2 w 15"/>
                <a:gd name="T19" fmla="*/ 14 h 32"/>
                <a:gd name="T20" fmla="*/ 5 w 15"/>
                <a:gd name="T21" fmla="*/ 20 h 32"/>
                <a:gd name="T22" fmla="*/ 6 w 15"/>
                <a:gd name="T23" fmla="*/ 32 h 32"/>
                <a:gd name="T24" fmla="*/ 15 w 15"/>
                <a:gd name="T25" fmla="*/ 32 h 32"/>
                <a:gd name="T26" fmla="*/ 13 w 15"/>
                <a:gd name="T27" fmla="*/ 26 h 32"/>
                <a:gd name="T28" fmla="*/ 13 w 15"/>
                <a:gd name="T29" fmla="*/ 2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32">
                  <a:moveTo>
                    <a:pt x="13" y="26"/>
                  </a:moveTo>
                  <a:cubicBezTo>
                    <a:pt x="13" y="22"/>
                    <a:pt x="9" y="17"/>
                    <a:pt x="10" y="13"/>
                  </a:cubicBezTo>
                  <a:cubicBezTo>
                    <a:pt x="11" y="10"/>
                    <a:pt x="10" y="7"/>
                    <a:pt x="9" y="4"/>
                  </a:cubicBezTo>
                  <a:cubicBezTo>
                    <a:pt x="9" y="3"/>
                    <a:pt x="9" y="2"/>
                    <a:pt x="9" y="1"/>
                  </a:cubicBezTo>
                  <a:cubicBezTo>
                    <a:pt x="9" y="0"/>
                    <a:pt x="6" y="0"/>
                    <a:pt x="6" y="0"/>
                  </a:cubicBezTo>
                  <a:cubicBezTo>
                    <a:pt x="6" y="1"/>
                    <a:pt x="7" y="2"/>
                    <a:pt x="7" y="3"/>
                  </a:cubicBezTo>
                  <a:cubicBezTo>
                    <a:pt x="8" y="4"/>
                    <a:pt x="7" y="5"/>
                    <a:pt x="6" y="5"/>
                  </a:cubicBezTo>
                  <a:cubicBezTo>
                    <a:pt x="5" y="6"/>
                    <a:pt x="4" y="5"/>
                    <a:pt x="4" y="7"/>
                  </a:cubicBezTo>
                  <a:cubicBezTo>
                    <a:pt x="4" y="8"/>
                    <a:pt x="4" y="8"/>
                    <a:pt x="4" y="9"/>
                  </a:cubicBezTo>
                  <a:cubicBezTo>
                    <a:pt x="3" y="11"/>
                    <a:pt x="3" y="13"/>
                    <a:pt x="2" y="14"/>
                  </a:cubicBezTo>
                  <a:cubicBezTo>
                    <a:pt x="0" y="15"/>
                    <a:pt x="4" y="18"/>
                    <a:pt x="5" y="20"/>
                  </a:cubicBezTo>
                  <a:cubicBezTo>
                    <a:pt x="6" y="22"/>
                    <a:pt x="4" y="32"/>
                    <a:pt x="6" y="32"/>
                  </a:cubicBezTo>
                  <a:cubicBezTo>
                    <a:pt x="9" y="32"/>
                    <a:pt x="12" y="32"/>
                    <a:pt x="15" y="32"/>
                  </a:cubicBezTo>
                  <a:cubicBezTo>
                    <a:pt x="15" y="30"/>
                    <a:pt x="14" y="28"/>
                    <a:pt x="13" y="26"/>
                  </a:cubicBezTo>
                  <a:cubicBezTo>
                    <a:pt x="13" y="24"/>
                    <a:pt x="13" y="27"/>
                    <a:pt x="13" y="26"/>
                  </a:cubicBezTo>
                  <a:close/>
                </a:path>
              </a:pathLst>
            </a:custGeom>
            <a:solidFill>
              <a:schemeClr val="bg2"/>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602" name="Freeform 722">
              <a:extLst>
                <a:ext uri="{FF2B5EF4-FFF2-40B4-BE49-F238E27FC236}">
                  <a16:creationId xmlns:a16="http://schemas.microsoft.com/office/drawing/2014/main" id="{2CDE46AA-A75B-E0E6-56B8-F46DF12671C8}"/>
                </a:ext>
              </a:extLst>
            </p:cNvPr>
            <p:cNvSpPr>
              <a:spLocks/>
            </p:cNvSpPr>
            <p:nvPr/>
          </p:nvSpPr>
          <p:spPr bwMode="auto">
            <a:xfrm>
              <a:off x="10350445" y="3149740"/>
              <a:ext cx="59020" cy="96523"/>
            </a:xfrm>
            <a:custGeom>
              <a:avLst/>
              <a:gdLst>
                <a:gd name="T0" fmla="*/ 12 w 15"/>
                <a:gd name="T1" fmla="*/ 1 h 23"/>
                <a:gd name="T2" fmla="*/ 7 w 15"/>
                <a:gd name="T3" fmla="*/ 1 h 23"/>
                <a:gd name="T4" fmla="*/ 2 w 15"/>
                <a:gd name="T5" fmla="*/ 2 h 23"/>
                <a:gd name="T6" fmla="*/ 1 w 15"/>
                <a:gd name="T7" fmla="*/ 7 h 23"/>
                <a:gd name="T8" fmla="*/ 2 w 15"/>
                <a:gd name="T9" fmla="*/ 11 h 23"/>
                <a:gd name="T10" fmla="*/ 1 w 15"/>
                <a:gd name="T11" fmla="*/ 23 h 23"/>
                <a:gd name="T12" fmla="*/ 4 w 15"/>
                <a:gd name="T13" fmla="*/ 20 h 23"/>
                <a:gd name="T14" fmla="*/ 7 w 15"/>
                <a:gd name="T15" fmla="*/ 20 h 23"/>
                <a:gd name="T16" fmla="*/ 9 w 15"/>
                <a:gd name="T17" fmla="*/ 23 h 23"/>
                <a:gd name="T18" fmla="*/ 9 w 15"/>
                <a:gd name="T19" fmla="*/ 20 h 23"/>
                <a:gd name="T20" fmla="*/ 6 w 15"/>
                <a:gd name="T21" fmla="*/ 16 h 23"/>
                <a:gd name="T22" fmla="*/ 4 w 15"/>
                <a:gd name="T23" fmla="*/ 7 h 23"/>
                <a:gd name="T24" fmla="*/ 9 w 15"/>
                <a:gd name="T25" fmla="*/ 3 h 23"/>
                <a:gd name="T26" fmla="*/ 15 w 15"/>
                <a:gd name="T27" fmla="*/ 6 h 23"/>
                <a:gd name="T28" fmla="*/ 12 w 15"/>
                <a:gd name="T29"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23">
                  <a:moveTo>
                    <a:pt x="12" y="1"/>
                  </a:moveTo>
                  <a:cubicBezTo>
                    <a:pt x="11" y="1"/>
                    <a:pt x="9" y="1"/>
                    <a:pt x="7" y="1"/>
                  </a:cubicBezTo>
                  <a:cubicBezTo>
                    <a:pt x="5" y="1"/>
                    <a:pt x="3" y="0"/>
                    <a:pt x="2" y="2"/>
                  </a:cubicBezTo>
                  <a:cubicBezTo>
                    <a:pt x="2" y="4"/>
                    <a:pt x="1" y="5"/>
                    <a:pt x="1" y="7"/>
                  </a:cubicBezTo>
                  <a:cubicBezTo>
                    <a:pt x="1" y="8"/>
                    <a:pt x="2" y="9"/>
                    <a:pt x="2" y="11"/>
                  </a:cubicBezTo>
                  <a:cubicBezTo>
                    <a:pt x="2" y="12"/>
                    <a:pt x="0" y="23"/>
                    <a:pt x="1" y="23"/>
                  </a:cubicBezTo>
                  <a:cubicBezTo>
                    <a:pt x="3" y="22"/>
                    <a:pt x="1" y="19"/>
                    <a:pt x="4" y="20"/>
                  </a:cubicBezTo>
                  <a:cubicBezTo>
                    <a:pt x="5" y="20"/>
                    <a:pt x="7" y="19"/>
                    <a:pt x="7" y="20"/>
                  </a:cubicBezTo>
                  <a:cubicBezTo>
                    <a:pt x="8" y="20"/>
                    <a:pt x="8" y="23"/>
                    <a:pt x="9" y="23"/>
                  </a:cubicBezTo>
                  <a:cubicBezTo>
                    <a:pt x="9" y="23"/>
                    <a:pt x="9" y="20"/>
                    <a:pt x="9" y="20"/>
                  </a:cubicBezTo>
                  <a:cubicBezTo>
                    <a:pt x="9" y="18"/>
                    <a:pt x="7" y="17"/>
                    <a:pt x="6" y="16"/>
                  </a:cubicBezTo>
                  <a:cubicBezTo>
                    <a:pt x="5" y="14"/>
                    <a:pt x="2" y="9"/>
                    <a:pt x="4" y="7"/>
                  </a:cubicBezTo>
                  <a:cubicBezTo>
                    <a:pt x="7" y="5"/>
                    <a:pt x="6" y="4"/>
                    <a:pt x="9" y="3"/>
                  </a:cubicBezTo>
                  <a:cubicBezTo>
                    <a:pt x="11" y="2"/>
                    <a:pt x="14" y="4"/>
                    <a:pt x="15" y="6"/>
                  </a:cubicBezTo>
                  <a:cubicBezTo>
                    <a:pt x="14" y="4"/>
                    <a:pt x="13" y="2"/>
                    <a:pt x="12" y="1"/>
                  </a:cubicBezTo>
                  <a:close/>
                </a:path>
              </a:pathLst>
            </a:custGeom>
            <a:solidFill>
              <a:schemeClr val="bg2"/>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603" name="Freeform 723">
              <a:extLst>
                <a:ext uri="{FF2B5EF4-FFF2-40B4-BE49-F238E27FC236}">
                  <a16:creationId xmlns:a16="http://schemas.microsoft.com/office/drawing/2014/main" id="{3B38F9E6-907D-391D-0D91-7608737C37EF}"/>
                </a:ext>
              </a:extLst>
            </p:cNvPr>
            <p:cNvSpPr>
              <a:spLocks/>
            </p:cNvSpPr>
            <p:nvPr/>
          </p:nvSpPr>
          <p:spPr bwMode="auto">
            <a:xfrm>
              <a:off x="10039247" y="3433636"/>
              <a:ext cx="83166" cy="105041"/>
            </a:xfrm>
            <a:custGeom>
              <a:avLst/>
              <a:gdLst>
                <a:gd name="T0" fmla="*/ 5 w 21"/>
                <a:gd name="T1" fmla="*/ 1 h 25"/>
                <a:gd name="T2" fmla="*/ 4 w 21"/>
                <a:gd name="T3" fmla="*/ 7 h 25"/>
                <a:gd name="T4" fmla="*/ 1 w 21"/>
                <a:gd name="T5" fmla="*/ 9 h 25"/>
                <a:gd name="T6" fmla="*/ 3 w 21"/>
                <a:gd name="T7" fmla="*/ 11 h 25"/>
                <a:gd name="T8" fmla="*/ 2 w 21"/>
                <a:gd name="T9" fmla="*/ 14 h 25"/>
                <a:gd name="T10" fmla="*/ 3 w 21"/>
                <a:gd name="T11" fmla="*/ 16 h 25"/>
                <a:gd name="T12" fmla="*/ 1 w 21"/>
                <a:gd name="T13" fmla="*/ 20 h 25"/>
                <a:gd name="T14" fmla="*/ 3 w 21"/>
                <a:gd name="T15" fmla="*/ 21 h 25"/>
                <a:gd name="T16" fmla="*/ 0 w 21"/>
                <a:gd name="T17" fmla="*/ 24 h 25"/>
                <a:gd name="T18" fmla="*/ 2 w 21"/>
                <a:gd name="T19" fmla="*/ 23 h 25"/>
                <a:gd name="T20" fmla="*/ 3 w 21"/>
                <a:gd name="T21" fmla="*/ 24 h 25"/>
                <a:gd name="T22" fmla="*/ 6 w 21"/>
                <a:gd name="T23" fmla="*/ 22 h 25"/>
                <a:gd name="T24" fmla="*/ 8 w 21"/>
                <a:gd name="T25" fmla="*/ 22 h 25"/>
                <a:gd name="T26" fmla="*/ 9 w 21"/>
                <a:gd name="T27" fmla="*/ 22 h 25"/>
                <a:gd name="T28" fmla="*/ 12 w 21"/>
                <a:gd name="T29" fmla="*/ 21 h 25"/>
                <a:gd name="T30" fmla="*/ 14 w 21"/>
                <a:gd name="T31" fmla="*/ 20 h 25"/>
                <a:gd name="T32" fmla="*/ 17 w 21"/>
                <a:gd name="T33" fmla="*/ 18 h 25"/>
                <a:gd name="T34" fmla="*/ 20 w 21"/>
                <a:gd name="T35" fmla="*/ 20 h 25"/>
                <a:gd name="T36" fmla="*/ 19 w 21"/>
                <a:gd name="T37" fmla="*/ 16 h 25"/>
                <a:gd name="T38" fmla="*/ 17 w 21"/>
                <a:gd name="T39" fmla="*/ 12 h 25"/>
                <a:gd name="T40" fmla="*/ 12 w 21"/>
                <a:gd name="T41" fmla="*/ 0 h 25"/>
                <a:gd name="T42" fmla="*/ 5 w 21"/>
                <a:gd name="T43" fmla="*/ 1 h 25"/>
                <a:gd name="T44" fmla="*/ 5 w 21"/>
                <a:gd name="T45" fmla="*/ 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 h="25">
                  <a:moveTo>
                    <a:pt x="5" y="1"/>
                  </a:moveTo>
                  <a:cubicBezTo>
                    <a:pt x="3" y="2"/>
                    <a:pt x="2" y="6"/>
                    <a:pt x="4" y="7"/>
                  </a:cubicBezTo>
                  <a:cubicBezTo>
                    <a:pt x="7" y="10"/>
                    <a:pt x="2" y="9"/>
                    <a:pt x="1" y="9"/>
                  </a:cubicBezTo>
                  <a:cubicBezTo>
                    <a:pt x="1" y="9"/>
                    <a:pt x="3" y="11"/>
                    <a:pt x="3" y="11"/>
                  </a:cubicBezTo>
                  <a:cubicBezTo>
                    <a:pt x="3" y="13"/>
                    <a:pt x="3" y="13"/>
                    <a:pt x="2" y="14"/>
                  </a:cubicBezTo>
                  <a:cubicBezTo>
                    <a:pt x="2" y="14"/>
                    <a:pt x="3" y="15"/>
                    <a:pt x="3" y="16"/>
                  </a:cubicBezTo>
                  <a:cubicBezTo>
                    <a:pt x="2" y="17"/>
                    <a:pt x="1" y="20"/>
                    <a:pt x="1" y="20"/>
                  </a:cubicBezTo>
                  <a:cubicBezTo>
                    <a:pt x="1" y="20"/>
                    <a:pt x="3" y="20"/>
                    <a:pt x="3" y="21"/>
                  </a:cubicBezTo>
                  <a:cubicBezTo>
                    <a:pt x="3" y="21"/>
                    <a:pt x="0" y="23"/>
                    <a:pt x="0" y="24"/>
                  </a:cubicBezTo>
                  <a:cubicBezTo>
                    <a:pt x="0" y="24"/>
                    <a:pt x="1" y="23"/>
                    <a:pt x="2" y="23"/>
                  </a:cubicBezTo>
                  <a:cubicBezTo>
                    <a:pt x="2" y="23"/>
                    <a:pt x="2" y="25"/>
                    <a:pt x="3" y="24"/>
                  </a:cubicBezTo>
                  <a:cubicBezTo>
                    <a:pt x="3" y="23"/>
                    <a:pt x="5" y="22"/>
                    <a:pt x="6" y="22"/>
                  </a:cubicBezTo>
                  <a:cubicBezTo>
                    <a:pt x="7" y="21"/>
                    <a:pt x="6" y="25"/>
                    <a:pt x="8" y="22"/>
                  </a:cubicBezTo>
                  <a:cubicBezTo>
                    <a:pt x="9" y="20"/>
                    <a:pt x="8" y="21"/>
                    <a:pt x="9" y="22"/>
                  </a:cubicBezTo>
                  <a:cubicBezTo>
                    <a:pt x="9" y="22"/>
                    <a:pt x="12" y="21"/>
                    <a:pt x="12" y="21"/>
                  </a:cubicBezTo>
                  <a:cubicBezTo>
                    <a:pt x="14" y="21"/>
                    <a:pt x="13" y="20"/>
                    <a:pt x="14" y="20"/>
                  </a:cubicBezTo>
                  <a:cubicBezTo>
                    <a:pt x="16" y="20"/>
                    <a:pt x="16" y="19"/>
                    <a:pt x="17" y="18"/>
                  </a:cubicBezTo>
                  <a:cubicBezTo>
                    <a:pt x="18" y="16"/>
                    <a:pt x="19" y="19"/>
                    <a:pt x="20" y="20"/>
                  </a:cubicBezTo>
                  <a:cubicBezTo>
                    <a:pt x="21" y="20"/>
                    <a:pt x="19" y="16"/>
                    <a:pt x="19" y="16"/>
                  </a:cubicBezTo>
                  <a:cubicBezTo>
                    <a:pt x="18" y="15"/>
                    <a:pt x="17" y="14"/>
                    <a:pt x="17" y="12"/>
                  </a:cubicBezTo>
                  <a:cubicBezTo>
                    <a:pt x="17" y="7"/>
                    <a:pt x="14" y="4"/>
                    <a:pt x="12" y="0"/>
                  </a:cubicBezTo>
                  <a:cubicBezTo>
                    <a:pt x="10" y="2"/>
                    <a:pt x="8" y="1"/>
                    <a:pt x="5" y="1"/>
                  </a:cubicBezTo>
                  <a:cubicBezTo>
                    <a:pt x="5" y="2"/>
                    <a:pt x="6" y="1"/>
                    <a:pt x="5" y="1"/>
                  </a:cubicBezTo>
                  <a:close/>
                </a:path>
              </a:pathLst>
            </a:custGeom>
            <a:solidFill>
              <a:schemeClr val="bg2"/>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604" name="Freeform 724">
              <a:extLst>
                <a:ext uri="{FF2B5EF4-FFF2-40B4-BE49-F238E27FC236}">
                  <a16:creationId xmlns:a16="http://schemas.microsoft.com/office/drawing/2014/main" id="{FE791B47-1742-6641-637E-BD3A07E3D44B}"/>
                </a:ext>
              </a:extLst>
            </p:cNvPr>
            <p:cNvSpPr>
              <a:spLocks/>
            </p:cNvSpPr>
            <p:nvPr/>
          </p:nvSpPr>
          <p:spPr bwMode="auto">
            <a:xfrm>
              <a:off x="10004372" y="3321496"/>
              <a:ext cx="126090" cy="129173"/>
            </a:xfrm>
            <a:custGeom>
              <a:avLst/>
              <a:gdLst>
                <a:gd name="T0" fmla="*/ 32 w 32"/>
                <a:gd name="T1" fmla="*/ 3 h 31"/>
                <a:gd name="T2" fmla="*/ 29 w 32"/>
                <a:gd name="T3" fmla="*/ 1 h 31"/>
                <a:gd name="T4" fmla="*/ 27 w 32"/>
                <a:gd name="T5" fmla="*/ 4 h 31"/>
                <a:gd name="T6" fmla="*/ 25 w 32"/>
                <a:gd name="T7" fmla="*/ 5 h 31"/>
                <a:gd name="T8" fmla="*/ 20 w 32"/>
                <a:gd name="T9" fmla="*/ 6 h 31"/>
                <a:gd name="T10" fmla="*/ 20 w 32"/>
                <a:gd name="T11" fmla="*/ 10 h 31"/>
                <a:gd name="T12" fmla="*/ 13 w 32"/>
                <a:gd name="T13" fmla="*/ 9 h 31"/>
                <a:gd name="T14" fmla="*/ 10 w 32"/>
                <a:gd name="T15" fmla="*/ 12 h 31"/>
                <a:gd name="T16" fmla="*/ 0 w 32"/>
                <a:gd name="T17" fmla="*/ 19 h 31"/>
                <a:gd name="T18" fmla="*/ 6 w 32"/>
                <a:gd name="T19" fmla="*/ 21 h 31"/>
                <a:gd name="T20" fmla="*/ 5 w 32"/>
                <a:gd name="T21" fmla="*/ 24 h 31"/>
                <a:gd name="T22" fmla="*/ 6 w 32"/>
                <a:gd name="T23" fmla="*/ 26 h 31"/>
                <a:gd name="T24" fmla="*/ 3 w 32"/>
                <a:gd name="T25" fmla="*/ 29 h 31"/>
                <a:gd name="T26" fmla="*/ 5 w 32"/>
                <a:gd name="T27" fmla="*/ 30 h 31"/>
                <a:gd name="T28" fmla="*/ 5 w 32"/>
                <a:gd name="T29" fmla="*/ 31 h 31"/>
                <a:gd name="T30" fmla="*/ 9 w 32"/>
                <a:gd name="T31" fmla="*/ 31 h 31"/>
                <a:gd name="T32" fmla="*/ 12 w 32"/>
                <a:gd name="T33" fmla="*/ 31 h 31"/>
                <a:gd name="T34" fmla="*/ 14 w 32"/>
                <a:gd name="T35" fmla="*/ 28 h 31"/>
                <a:gd name="T36" fmla="*/ 21 w 32"/>
                <a:gd name="T37" fmla="*/ 27 h 31"/>
                <a:gd name="T38" fmla="*/ 16 w 32"/>
                <a:gd name="T39" fmla="*/ 22 h 31"/>
                <a:gd name="T40" fmla="*/ 20 w 32"/>
                <a:gd name="T41" fmla="*/ 19 h 31"/>
                <a:gd name="T42" fmla="*/ 27 w 32"/>
                <a:gd name="T43" fmla="*/ 14 h 31"/>
                <a:gd name="T44" fmla="*/ 27 w 32"/>
                <a:gd name="T45" fmla="*/ 8 h 31"/>
                <a:gd name="T46" fmla="*/ 32 w 32"/>
                <a:gd name="T47" fmla="*/ 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2" h="31">
                  <a:moveTo>
                    <a:pt x="32" y="3"/>
                  </a:moveTo>
                  <a:cubicBezTo>
                    <a:pt x="31" y="2"/>
                    <a:pt x="30" y="0"/>
                    <a:pt x="29" y="1"/>
                  </a:cubicBezTo>
                  <a:cubicBezTo>
                    <a:pt x="28" y="1"/>
                    <a:pt x="28" y="3"/>
                    <a:pt x="27" y="4"/>
                  </a:cubicBezTo>
                  <a:cubicBezTo>
                    <a:pt x="27" y="4"/>
                    <a:pt x="26" y="3"/>
                    <a:pt x="25" y="5"/>
                  </a:cubicBezTo>
                  <a:cubicBezTo>
                    <a:pt x="24" y="6"/>
                    <a:pt x="22" y="6"/>
                    <a:pt x="20" y="6"/>
                  </a:cubicBezTo>
                  <a:cubicBezTo>
                    <a:pt x="18" y="7"/>
                    <a:pt x="22" y="9"/>
                    <a:pt x="20" y="10"/>
                  </a:cubicBezTo>
                  <a:cubicBezTo>
                    <a:pt x="17" y="11"/>
                    <a:pt x="16" y="9"/>
                    <a:pt x="13" y="9"/>
                  </a:cubicBezTo>
                  <a:cubicBezTo>
                    <a:pt x="12" y="8"/>
                    <a:pt x="10" y="11"/>
                    <a:pt x="10" y="12"/>
                  </a:cubicBezTo>
                  <a:cubicBezTo>
                    <a:pt x="7" y="15"/>
                    <a:pt x="1" y="15"/>
                    <a:pt x="0" y="19"/>
                  </a:cubicBezTo>
                  <a:cubicBezTo>
                    <a:pt x="0" y="19"/>
                    <a:pt x="6" y="21"/>
                    <a:pt x="6" y="21"/>
                  </a:cubicBezTo>
                  <a:cubicBezTo>
                    <a:pt x="6" y="22"/>
                    <a:pt x="5" y="24"/>
                    <a:pt x="5" y="24"/>
                  </a:cubicBezTo>
                  <a:cubicBezTo>
                    <a:pt x="5" y="26"/>
                    <a:pt x="6" y="25"/>
                    <a:pt x="6" y="26"/>
                  </a:cubicBezTo>
                  <a:cubicBezTo>
                    <a:pt x="6" y="25"/>
                    <a:pt x="2" y="28"/>
                    <a:pt x="3" y="29"/>
                  </a:cubicBezTo>
                  <a:cubicBezTo>
                    <a:pt x="3" y="29"/>
                    <a:pt x="5" y="30"/>
                    <a:pt x="5" y="30"/>
                  </a:cubicBezTo>
                  <a:cubicBezTo>
                    <a:pt x="6" y="30"/>
                    <a:pt x="5" y="30"/>
                    <a:pt x="5" y="31"/>
                  </a:cubicBezTo>
                  <a:cubicBezTo>
                    <a:pt x="5" y="30"/>
                    <a:pt x="9" y="30"/>
                    <a:pt x="9" y="31"/>
                  </a:cubicBezTo>
                  <a:cubicBezTo>
                    <a:pt x="10" y="31"/>
                    <a:pt x="11" y="31"/>
                    <a:pt x="12" y="31"/>
                  </a:cubicBezTo>
                  <a:cubicBezTo>
                    <a:pt x="12" y="31"/>
                    <a:pt x="13" y="29"/>
                    <a:pt x="14" y="28"/>
                  </a:cubicBezTo>
                  <a:cubicBezTo>
                    <a:pt x="17" y="28"/>
                    <a:pt x="19" y="29"/>
                    <a:pt x="21" y="27"/>
                  </a:cubicBezTo>
                  <a:cubicBezTo>
                    <a:pt x="21" y="25"/>
                    <a:pt x="16" y="23"/>
                    <a:pt x="16" y="22"/>
                  </a:cubicBezTo>
                  <a:cubicBezTo>
                    <a:pt x="17" y="21"/>
                    <a:pt x="18" y="20"/>
                    <a:pt x="20" y="19"/>
                  </a:cubicBezTo>
                  <a:cubicBezTo>
                    <a:pt x="22" y="17"/>
                    <a:pt x="24" y="15"/>
                    <a:pt x="27" y="14"/>
                  </a:cubicBezTo>
                  <a:cubicBezTo>
                    <a:pt x="29" y="12"/>
                    <a:pt x="26" y="9"/>
                    <a:pt x="27" y="8"/>
                  </a:cubicBezTo>
                  <a:cubicBezTo>
                    <a:pt x="29" y="6"/>
                    <a:pt x="30" y="4"/>
                    <a:pt x="32" y="3"/>
                  </a:cubicBezTo>
                  <a:close/>
                </a:path>
              </a:pathLst>
            </a:custGeom>
            <a:solidFill>
              <a:schemeClr val="bg2"/>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605" name="Freeform 725">
              <a:extLst>
                <a:ext uri="{FF2B5EF4-FFF2-40B4-BE49-F238E27FC236}">
                  <a16:creationId xmlns:a16="http://schemas.microsoft.com/office/drawing/2014/main" id="{3EC590F2-1625-9E21-5677-82247B762FB9}"/>
                </a:ext>
              </a:extLst>
            </p:cNvPr>
            <p:cNvSpPr>
              <a:spLocks/>
            </p:cNvSpPr>
            <p:nvPr/>
          </p:nvSpPr>
          <p:spPr bwMode="auto">
            <a:xfrm>
              <a:off x="7396738" y="2992178"/>
              <a:ext cx="93897" cy="103621"/>
            </a:xfrm>
            <a:custGeom>
              <a:avLst/>
              <a:gdLst>
                <a:gd name="T0" fmla="*/ 21 w 24"/>
                <a:gd name="T1" fmla="*/ 8 h 25"/>
                <a:gd name="T2" fmla="*/ 18 w 24"/>
                <a:gd name="T3" fmla="*/ 5 h 25"/>
                <a:gd name="T4" fmla="*/ 15 w 24"/>
                <a:gd name="T5" fmla="*/ 6 h 25"/>
                <a:gd name="T6" fmla="*/ 16 w 24"/>
                <a:gd name="T7" fmla="*/ 1 h 25"/>
                <a:gd name="T8" fmla="*/ 10 w 24"/>
                <a:gd name="T9" fmla="*/ 1 h 25"/>
                <a:gd name="T10" fmla="*/ 10 w 24"/>
                <a:gd name="T11" fmla="*/ 2 h 25"/>
                <a:gd name="T12" fmla="*/ 9 w 24"/>
                <a:gd name="T13" fmla="*/ 3 h 25"/>
                <a:gd name="T14" fmla="*/ 11 w 24"/>
                <a:gd name="T15" fmla="*/ 4 h 25"/>
                <a:gd name="T16" fmla="*/ 9 w 24"/>
                <a:gd name="T17" fmla="*/ 5 h 25"/>
                <a:gd name="T18" fmla="*/ 2 w 24"/>
                <a:gd name="T19" fmla="*/ 6 h 25"/>
                <a:gd name="T20" fmla="*/ 3 w 24"/>
                <a:gd name="T21" fmla="*/ 7 h 25"/>
                <a:gd name="T22" fmla="*/ 2 w 24"/>
                <a:gd name="T23" fmla="*/ 8 h 25"/>
                <a:gd name="T24" fmla="*/ 2 w 24"/>
                <a:gd name="T25" fmla="*/ 8 h 25"/>
                <a:gd name="T26" fmla="*/ 1 w 24"/>
                <a:gd name="T27" fmla="*/ 8 h 25"/>
                <a:gd name="T28" fmla="*/ 3 w 24"/>
                <a:gd name="T29" fmla="*/ 10 h 25"/>
                <a:gd name="T30" fmla="*/ 6 w 24"/>
                <a:gd name="T31" fmla="*/ 13 h 25"/>
                <a:gd name="T32" fmla="*/ 5 w 24"/>
                <a:gd name="T33" fmla="*/ 17 h 25"/>
                <a:gd name="T34" fmla="*/ 1 w 24"/>
                <a:gd name="T35" fmla="*/ 20 h 25"/>
                <a:gd name="T36" fmla="*/ 3 w 24"/>
                <a:gd name="T37" fmla="*/ 20 h 25"/>
                <a:gd name="T38" fmla="*/ 0 w 24"/>
                <a:gd name="T39" fmla="*/ 22 h 25"/>
                <a:gd name="T40" fmla="*/ 3 w 24"/>
                <a:gd name="T41" fmla="*/ 21 h 25"/>
                <a:gd name="T42" fmla="*/ 2 w 24"/>
                <a:gd name="T43" fmla="*/ 24 h 25"/>
                <a:gd name="T44" fmla="*/ 4 w 24"/>
                <a:gd name="T45" fmla="*/ 23 h 25"/>
                <a:gd name="T46" fmla="*/ 4 w 24"/>
                <a:gd name="T47" fmla="*/ 25 h 25"/>
                <a:gd name="T48" fmla="*/ 8 w 24"/>
                <a:gd name="T49" fmla="*/ 24 h 25"/>
                <a:gd name="T50" fmla="*/ 17 w 24"/>
                <a:gd name="T51" fmla="*/ 20 h 25"/>
                <a:gd name="T52" fmla="*/ 22 w 24"/>
                <a:gd name="T53" fmla="*/ 16 h 25"/>
                <a:gd name="T54" fmla="*/ 21 w 24"/>
                <a:gd name="T55" fmla="*/ 8 h 25"/>
                <a:gd name="T56" fmla="*/ 21 w 24"/>
                <a:gd name="T57" fmla="*/ 8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4" h="25">
                  <a:moveTo>
                    <a:pt x="21" y="8"/>
                  </a:moveTo>
                  <a:cubicBezTo>
                    <a:pt x="20" y="8"/>
                    <a:pt x="19" y="5"/>
                    <a:pt x="18" y="5"/>
                  </a:cubicBezTo>
                  <a:cubicBezTo>
                    <a:pt x="16" y="6"/>
                    <a:pt x="17" y="7"/>
                    <a:pt x="15" y="6"/>
                  </a:cubicBezTo>
                  <a:cubicBezTo>
                    <a:pt x="11" y="5"/>
                    <a:pt x="15" y="3"/>
                    <a:pt x="16" y="1"/>
                  </a:cubicBezTo>
                  <a:cubicBezTo>
                    <a:pt x="14" y="1"/>
                    <a:pt x="11" y="0"/>
                    <a:pt x="10" y="1"/>
                  </a:cubicBezTo>
                  <a:cubicBezTo>
                    <a:pt x="10" y="1"/>
                    <a:pt x="12" y="1"/>
                    <a:pt x="10" y="2"/>
                  </a:cubicBezTo>
                  <a:cubicBezTo>
                    <a:pt x="10" y="2"/>
                    <a:pt x="8" y="3"/>
                    <a:pt x="9" y="3"/>
                  </a:cubicBezTo>
                  <a:cubicBezTo>
                    <a:pt x="9" y="4"/>
                    <a:pt x="11" y="3"/>
                    <a:pt x="11" y="4"/>
                  </a:cubicBezTo>
                  <a:cubicBezTo>
                    <a:pt x="12" y="5"/>
                    <a:pt x="9" y="5"/>
                    <a:pt x="9" y="5"/>
                  </a:cubicBezTo>
                  <a:cubicBezTo>
                    <a:pt x="7" y="6"/>
                    <a:pt x="3" y="5"/>
                    <a:pt x="2" y="6"/>
                  </a:cubicBezTo>
                  <a:cubicBezTo>
                    <a:pt x="2" y="6"/>
                    <a:pt x="3" y="6"/>
                    <a:pt x="3" y="7"/>
                  </a:cubicBezTo>
                  <a:cubicBezTo>
                    <a:pt x="3" y="7"/>
                    <a:pt x="1" y="7"/>
                    <a:pt x="2" y="8"/>
                  </a:cubicBezTo>
                  <a:cubicBezTo>
                    <a:pt x="2" y="8"/>
                    <a:pt x="2" y="8"/>
                    <a:pt x="2" y="8"/>
                  </a:cubicBezTo>
                  <a:cubicBezTo>
                    <a:pt x="3" y="8"/>
                    <a:pt x="1" y="8"/>
                    <a:pt x="1" y="8"/>
                  </a:cubicBezTo>
                  <a:cubicBezTo>
                    <a:pt x="1" y="9"/>
                    <a:pt x="5" y="9"/>
                    <a:pt x="3" y="10"/>
                  </a:cubicBezTo>
                  <a:cubicBezTo>
                    <a:pt x="0" y="12"/>
                    <a:pt x="4" y="13"/>
                    <a:pt x="6" y="13"/>
                  </a:cubicBezTo>
                  <a:cubicBezTo>
                    <a:pt x="7" y="13"/>
                    <a:pt x="5" y="16"/>
                    <a:pt x="5" y="17"/>
                  </a:cubicBezTo>
                  <a:cubicBezTo>
                    <a:pt x="4" y="17"/>
                    <a:pt x="2" y="21"/>
                    <a:pt x="1" y="20"/>
                  </a:cubicBezTo>
                  <a:cubicBezTo>
                    <a:pt x="1" y="20"/>
                    <a:pt x="3" y="20"/>
                    <a:pt x="3" y="20"/>
                  </a:cubicBezTo>
                  <a:cubicBezTo>
                    <a:pt x="2" y="21"/>
                    <a:pt x="1" y="20"/>
                    <a:pt x="0" y="22"/>
                  </a:cubicBezTo>
                  <a:cubicBezTo>
                    <a:pt x="0" y="22"/>
                    <a:pt x="3" y="21"/>
                    <a:pt x="3" y="21"/>
                  </a:cubicBezTo>
                  <a:cubicBezTo>
                    <a:pt x="3" y="21"/>
                    <a:pt x="2" y="23"/>
                    <a:pt x="2" y="24"/>
                  </a:cubicBezTo>
                  <a:cubicBezTo>
                    <a:pt x="2" y="24"/>
                    <a:pt x="4" y="23"/>
                    <a:pt x="4" y="23"/>
                  </a:cubicBezTo>
                  <a:cubicBezTo>
                    <a:pt x="4" y="23"/>
                    <a:pt x="4" y="24"/>
                    <a:pt x="4" y="25"/>
                  </a:cubicBezTo>
                  <a:cubicBezTo>
                    <a:pt x="5" y="25"/>
                    <a:pt x="7" y="24"/>
                    <a:pt x="8" y="24"/>
                  </a:cubicBezTo>
                  <a:cubicBezTo>
                    <a:pt x="11" y="23"/>
                    <a:pt x="14" y="20"/>
                    <a:pt x="17" y="20"/>
                  </a:cubicBezTo>
                  <a:cubicBezTo>
                    <a:pt x="21" y="20"/>
                    <a:pt x="20" y="19"/>
                    <a:pt x="22" y="16"/>
                  </a:cubicBezTo>
                  <a:cubicBezTo>
                    <a:pt x="24" y="13"/>
                    <a:pt x="21" y="11"/>
                    <a:pt x="21" y="8"/>
                  </a:cubicBezTo>
                  <a:cubicBezTo>
                    <a:pt x="20" y="8"/>
                    <a:pt x="21" y="9"/>
                    <a:pt x="21" y="8"/>
                  </a:cubicBezTo>
                  <a:close/>
                </a:path>
              </a:pathLst>
            </a:custGeom>
            <a:solidFill>
              <a:srgbClr val="FF66CC"/>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606" name="Freeform 726">
              <a:extLst>
                <a:ext uri="{FF2B5EF4-FFF2-40B4-BE49-F238E27FC236}">
                  <a16:creationId xmlns:a16="http://schemas.microsoft.com/office/drawing/2014/main" id="{66AA643A-FAA7-8E63-A835-6C0A43BDB5B2}"/>
                </a:ext>
              </a:extLst>
            </p:cNvPr>
            <p:cNvSpPr>
              <a:spLocks/>
            </p:cNvSpPr>
            <p:nvPr/>
          </p:nvSpPr>
          <p:spPr bwMode="auto">
            <a:xfrm>
              <a:off x="7443685" y="2987922"/>
              <a:ext cx="63045" cy="41164"/>
            </a:xfrm>
            <a:custGeom>
              <a:avLst/>
              <a:gdLst>
                <a:gd name="T0" fmla="*/ 1 w 16"/>
                <a:gd name="T1" fmla="*/ 6 h 10"/>
                <a:gd name="T2" fmla="*/ 4 w 16"/>
                <a:gd name="T3" fmla="*/ 8 h 10"/>
                <a:gd name="T4" fmla="*/ 5 w 16"/>
                <a:gd name="T5" fmla="*/ 7 h 10"/>
                <a:gd name="T6" fmla="*/ 8 w 16"/>
                <a:gd name="T7" fmla="*/ 8 h 10"/>
                <a:gd name="T8" fmla="*/ 11 w 16"/>
                <a:gd name="T9" fmla="*/ 4 h 10"/>
                <a:gd name="T10" fmla="*/ 11 w 16"/>
                <a:gd name="T11" fmla="*/ 2 h 10"/>
                <a:gd name="T12" fmla="*/ 7 w 16"/>
                <a:gd name="T13" fmla="*/ 1 h 10"/>
                <a:gd name="T14" fmla="*/ 4 w 16"/>
                <a:gd name="T15" fmla="*/ 2 h 10"/>
                <a:gd name="T16" fmla="*/ 1 w 16"/>
                <a:gd name="T17" fmla="*/ 6 h 10"/>
                <a:gd name="T18" fmla="*/ 1 w 16"/>
                <a:gd name="T19" fmla="*/ 6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0">
                  <a:moveTo>
                    <a:pt x="1" y="6"/>
                  </a:moveTo>
                  <a:cubicBezTo>
                    <a:pt x="0" y="7"/>
                    <a:pt x="3" y="8"/>
                    <a:pt x="4" y="8"/>
                  </a:cubicBezTo>
                  <a:cubicBezTo>
                    <a:pt x="4" y="8"/>
                    <a:pt x="5" y="7"/>
                    <a:pt x="5" y="7"/>
                  </a:cubicBezTo>
                  <a:cubicBezTo>
                    <a:pt x="6" y="6"/>
                    <a:pt x="7" y="7"/>
                    <a:pt x="8" y="8"/>
                  </a:cubicBezTo>
                  <a:cubicBezTo>
                    <a:pt x="10" y="10"/>
                    <a:pt x="16" y="5"/>
                    <a:pt x="11" y="4"/>
                  </a:cubicBezTo>
                  <a:cubicBezTo>
                    <a:pt x="12" y="4"/>
                    <a:pt x="11" y="2"/>
                    <a:pt x="11" y="2"/>
                  </a:cubicBezTo>
                  <a:cubicBezTo>
                    <a:pt x="10" y="0"/>
                    <a:pt x="9" y="0"/>
                    <a:pt x="7" y="1"/>
                  </a:cubicBezTo>
                  <a:cubicBezTo>
                    <a:pt x="6" y="1"/>
                    <a:pt x="4" y="1"/>
                    <a:pt x="4" y="2"/>
                  </a:cubicBezTo>
                  <a:cubicBezTo>
                    <a:pt x="3" y="3"/>
                    <a:pt x="1" y="4"/>
                    <a:pt x="1" y="6"/>
                  </a:cubicBezTo>
                  <a:cubicBezTo>
                    <a:pt x="1" y="6"/>
                    <a:pt x="1" y="5"/>
                    <a:pt x="1" y="6"/>
                  </a:cubicBezTo>
                  <a:close/>
                </a:path>
              </a:pathLst>
            </a:custGeom>
            <a:solidFill>
              <a:schemeClr val="tx2">
                <a:lumMod val="60000"/>
                <a:lumOff val="4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607" name="Freeform 727">
              <a:extLst>
                <a:ext uri="{FF2B5EF4-FFF2-40B4-BE49-F238E27FC236}">
                  <a16:creationId xmlns:a16="http://schemas.microsoft.com/office/drawing/2014/main" id="{68F3B9D9-2001-ED48-8B42-2AE4C48DD875}"/>
                </a:ext>
              </a:extLst>
            </p:cNvPr>
            <p:cNvSpPr>
              <a:spLocks/>
            </p:cNvSpPr>
            <p:nvPr/>
          </p:nvSpPr>
          <p:spPr bwMode="auto">
            <a:xfrm>
              <a:off x="7420882" y="3300205"/>
              <a:ext cx="246813" cy="191629"/>
            </a:xfrm>
            <a:custGeom>
              <a:avLst/>
              <a:gdLst>
                <a:gd name="T0" fmla="*/ 58 w 63"/>
                <a:gd name="T1" fmla="*/ 8 h 46"/>
                <a:gd name="T2" fmla="*/ 52 w 63"/>
                <a:gd name="T3" fmla="*/ 6 h 46"/>
                <a:gd name="T4" fmla="*/ 49 w 63"/>
                <a:gd name="T5" fmla="*/ 6 h 46"/>
                <a:gd name="T6" fmla="*/ 45 w 63"/>
                <a:gd name="T7" fmla="*/ 6 h 46"/>
                <a:gd name="T8" fmla="*/ 40 w 63"/>
                <a:gd name="T9" fmla="*/ 4 h 46"/>
                <a:gd name="T10" fmla="*/ 38 w 63"/>
                <a:gd name="T11" fmla="*/ 2 h 46"/>
                <a:gd name="T12" fmla="*/ 35 w 63"/>
                <a:gd name="T13" fmla="*/ 2 h 46"/>
                <a:gd name="T14" fmla="*/ 31 w 63"/>
                <a:gd name="T15" fmla="*/ 2 h 46"/>
                <a:gd name="T16" fmla="*/ 27 w 63"/>
                <a:gd name="T17" fmla="*/ 2 h 46"/>
                <a:gd name="T18" fmla="*/ 17 w 63"/>
                <a:gd name="T19" fmla="*/ 1 h 46"/>
                <a:gd name="T20" fmla="*/ 8 w 63"/>
                <a:gd name="T21" fmla="*/ 0 h 46"/>
                <a:gd name="T22" fmla="*/ 2 w 63"/>
                <a:gd name="T23" fmla="*/ 3 h 46"/>
                <a:gd name="T24" fmla="*/ 2 w 63"/>
                <a:gd name="T25" fmla="*/ 6 h 46"/>
                <a:gd name="T26" fmla="*/ 2 w 63"/>
                <a:gd name="T27" fmla="*/ 11 h 46"/>
                <a:gd name="T28" fmla="*/ 5 w 63"/>
                <a:gd name="T29" fmla="*/ 10 h 46"/>
                <a:gd name="T30" fmla="*/ 7 w 63"/>
                <a:gd name="T31" fmla="*/ 12 h 46"/>
                <a:gd name="T32" fmla="*/ 12 w 63"/>
                <a:gd name="T33" fmla="*/ 11 h 46"/>
                <a:gd name="T34" fmla="*/ 14 w 63"/>
                <a:gd name="T35" fmla="*/ 14 h 46"/>
                <a:gd name="T36" fmla="*/ 13 w 63"/>
                <a:gd name="T37" fmla="*/ 20 h 46"/>
                <a:gd name="T38" fmla="*/ 12 w 63"/>
                <a:gd name="T39" fmla="*/ 25 h 46"/>
                <a:gd name="T40" fmla="*/ 12 w 63"/>
                <a:gd name="T41" fmla="*/ 28 h 46"/>
                <a:gd name="T42" fmla="*/ 10 w 63"/>
                <a:gd name="T43" fmla="*/ 33 h 46"/>
                <a:gd name="T44" fmla="*/ 10 w 63"/>
                <a:gd name="T45" fmla="*/ 38 h 46"/>
                <a:gd name="T46" fmla="*/ 17 w 63"/>
                <a:gd name="T47" fmla="*/ 44 h 46"/>
                <a:gd name="T48" fmla="*/ 20 w 63"/>
                <a:gd name="T49" fmla="*/ 45 h 46"/>
                <a:gd name="T50" fmla="*/ 21 w 63"/>
                <a:gd name="T51" fmla="*/ 43 h 46"/>
                <a:gd name="T52" fmla="*/ 24 w 63"/>
                <a:gd name="T53" fmla="*/ 42 h 46"/>
                <a:gd name="T54" fmla="*/ 36 w 63"/>
                <a:gd name="T55" fmla="*/ 41 h 46"/>
                <a:gd name="T56" fmla="*/ 39 w 63"/>
                <a:gd name="T57" fmla="*/ 38 h 46"/>
                <a:gd name="T58" fmla="*/ 43 w 63"/>
                <a:gd name="T59" fmla="*/ 35 h 46"/>
                <a:gd name="T60" fmla="*/ 47 w 63"/>
                <a:gd name="T61" fmla="*/ 30 h 46"/>
                <a:gd name="T62" fmla="*/ 45 w 63"/>
                <a:gd name="T63" fmla="*/ 26 h 46"/>
                <a:gd name="T64" fmla="*/ 48 w 63"/>
                <a:gd name="T65" fmla="*/ 21 h 46"/>
                <a:gd name="T66" fmla="*/ 50 w 63"/>
                <a:gd name="T67" fmla="*/ 19 h 46"/>
                <a:gd name="T68" fmla="*/ 51 w 63"/>
                <a:gd name="T69" fmla="*/ 17 h 46"/>
                <a:gd name="T70" fmla="*/ 60 w 63"/>
                <a:gd name="T71" fmla="*/ 13 h 46"/>
                <a:gd name="T72" fmla="*/ 63 w 63"/>
                <a:gd name="T73" fmla="*/ 9 h 46"/>
                <a:gd name="T74" fmla="*/ 58 w 63"/>
                <a:gd name="T75" fmla="*/ 8 h 46"/>
                <a:gd name="T76" fmla="*/ 58 w 63"/>
                <a:gd name="T77" fmla="*/ 8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3" h="46">
                  <a:moveTo>
                    <a:pt x="58" y="8"/>
                  </a:moveTo>
                  <a:cubicBezTo>
                    <a:pt x="55" y="8"/>
                    <a:pt x="54" y="7"/>
                    <a:pt x="52" y="6"/>
                  </a:cubicBezTo>
                  <a:cubicBezTo>
                    <a:pt x="51" y="5"/>
                    <a:pt x="50" y="6"/>
                    <a:pt x="49" y="6"/>
                  </a:cubicBezTo>
                  <a:cubicBezTo>
                    <a:pt x="48" y="6"/>
                    <a:pt x="46" y="6"/>
                    <a:pt x="45" y="6"/>
                  </a:cubicBezTo>
                  <a:cubicBezTo>
                    <a:pt x="43" y="5"/>
                    <a:pt x="41" y="4"/>
                    <a:pt x="40" y="4"/>
                  </a:cubicBezTo>
                  <a:cubicBezTo>
                    <a:pt x="39" y="3"/>
                    <a:pt x="39" y="3"/>
                    <a:pt x="38" y="2"/>
                  </a:cubicBezTo>
                  <a:cubicBezTo>
                    <a:pt x="37" y="3"/>
                    <a:pt x="36" y="2"/>
                    <a:pt x="35" y="2"/>
                  </a:cubicBezTo>
                  <a:cubicBezTo>
                    <a:pt x="33" y="1"/>
                    <a:pt x="32" y="2"/>
                    <a:pt x="31" y="2"/>
                  </a:cubicBezTo>
                  <a:cubicBezTo>
                    <a:pt x="29" y="2"/>
                    <a:pt x="28" y="2"/>
                    <a:pt x="27" y="2"/>
                  </a:cubicBezTo>
                  <a:cubicBezTo>
                    <a:pt x="24" y="2"/>
                    <a:pt x="21" y="1"/>
                    <a:pt x="17" y="1"/>
                  </a:cubicBezTo>
                  <a:cubicBezTo>
                    <a:pt x="15" y="1"/>
                    <a:pt x="11" y="0"/>
                    <a:pt x="8" y="0"/>
                  </a:cubicBezTo>
                  <a:cubicBezTo>
                    <a:pt x="7" y="1"/>
                    <a:pt x="4" y="2"/>
                    <a:pt x="2" y="3"/>
                  </a:cubicBezTo>
                  <a:cubicBezTo>
                    <a:pt x="0" y="4"/>
                    <a:pt x="1" y="5"/>
                    <a:pt x="2" y="6"/>
                  </a:cubicBezTo>
                  <a:cubicBezTo>
                    <a:pt x="2" y="8"/>
                    <a:pt x="2" y="9"/>
                    <a:pt x="2" y="11"/>
                  </a:cubicBezTo>
                  <a:cubicBezTo>
                    <a:pt x="3" y="11"/>
                    <a:pt x="5" y="10"/>
                    <a:pt x="5" y="10"/>
                  </a:cubicBezTo>
                  <a:cubicBezTo>
                    <a:pt x="6" y="10"/>
                    <a:pt x="5" y="12"/>
                    <a:pt x="7" y="12"/>
                  </a:cubicBezTo>
                  <a:cubicBezTo>
                    <a:pt x="9" y="12"/>
                    <a:pt x="10" y="11"/>
                    <a:pt x="12" y="11"/>
                  </a:cubicBezTo>
                  <a:cubicBezTo>
                    <a:pt x="14" y="10"/>
                    <a:pt x="16" y="13"/>
                    <a:pt x="14" y="14"/>
                  </a:cubicBezTo>
                  <a:cubicBezTo>
                    <a:pt x="12" y="16"/>
                    <a:pt x="13" y="17"/>
                    <a:pt x="13" y="20"/>
                  </a:cubicBezTo>
                  <a:cubicBezTo>
                    <a:pt x="12" y="21"/>
                    <a:pt x="13" y="24"/>
                    <a:pt x="12" y="25"/>
                  </a:cubicBezTo>
                  <a:cubicBezTo>
                    <a:pt x="9" y="25"/>
                    <a:pt x="10" y="26"/>
                    <a:pt x="12" y="28"/>
                  </a:cubicBezTo>
                  <a:cubicBezTo>
                    <a:pt x="13" y="29"/>
                    <a:pt x="10" y="31"/>
                    <a:pt x="10" y="33"/>
                  </a:cubicBezTo>
                  <a:cubicBezTo>
                    <a:pt x="12" y="35"/>
                    <a:pt x="10" y="36"/>
                    <a:pt x="10" y="38"/>
                  </a:cubicBezTo>
                  <a:cubicBezTo>
                    <a:pt x="13" y="37"/>
                    <a:pt x="15" y="42"/>
                    <a:pt x="17" y="44"/>
                  </a:cubicBezTo>
                  <a:cubicBezTo>
                    <a:pt x="17" y="45"/>
                    <a:pt x="19" y="46"/>
                    <a:pt x="20" y="45"/>
                  </a:cubicBezTo>
                  <a:cubicBezTo>
                    <a:pt x="20" y="45"/>
                    <a:pt x="21" y="44"/>
                    <a:pt x="21" y="43"/>
                  </a:cubicBezTo>
                  <a:cubicBezTo>
                    <a:pt x="22" y="43"/>
                    <a:pt x="24" y="42"/>
                    <a:pt x="24" y="42"/>
                  </a:cubicBezTo>
                  <a:cubicBezTo>
                    <a:pt x="28" y="41"/>
                    <a:pt x="32" y="42"/>
                    <a:pt x="36" y="41"/>
                  </a:cubicBezTo>
                  <a:cubicBezTo>
                    <a:pt x="37" y="40"/>
                    <a:pt x="37" y="39"/>
                    <a:pt x="39" y="38"/>
                  </a:cubicBezTo>
                  <a:cubicBezTo>
                    <a:pt x="41" y="37"/>
                    <a:pt x="42" y="36"/>
                    <a:pt x="43" y="35"/>
                  </a:cubicBezTo>
                  <a:cubicBezTo>
                    <a:pt x="44" y="32"/>
                    <a:pt x="45" y="31"/>
                    <a:pt x="47" y="30"/>
                  </a:cubicBezTo>
                  <a:cubicBezTo>
                    <a:pt x="48" y="29"/>
                    <a:pt x="46" y="27"/>
                    <a:pt x="45" y="26"/>
                  </a:cubicBezTo>
                  <a:cubicBezTo>
                    <a:pt x="45" y="25"/>
                    <a:pt x="47" y="22"/>
                    <a:pt x="48" y="21"/>
                  </a:cubicBezTo>
                  <a:cubicBezTo>
                    <a:pt x="48" y="21"/>
                    <a:pt x="49" y="20"/>
                    <a:pt x="50" y="19"/>
                  </a:cubicBezTo>
                  <a:cubicBezTo>
                    <a:pt x="50" y="19"/>
                    <a:pt x="50" y="17"/>
                    <a:pt x="51" y="17"/>
                  </a:cubicBezTo>
                  <a:cubicBezTo>
                    <a:pt x="54" y="15"/>
                    <a:pt x="57" y="14"/>
                    <a:pt x="60" y="13"/>
                  </a:cubicBezTo>
                  <a:cubicBezTo>
                    <a:pt x="61" y="12"/>
                    <a:pt x="63" y="11"/>
                    <a:pt x="63" y="9"/>
                  </a:cubicBezTo>
                  <a:cubicBezTo>
                    <a:pt x="62" y="7"/>
                    <a:pt x="60" y="9"/>
                    <a:pt x="58" y="8"/>
                  </a:cubicBezTo>
                  <a:cubicBezTo>
                    <a:pt x="55" y="8"/>
                    <a:pt x="60" y="9"/>
                    <a:pt x="58" y="8"/>
                  </a:cubicBezTo>
                  <a:close/>
                </a:path>
              </a:pathLst>
            </a:custGeom>
            <a:solidFill>
              <a:schemeClr val="accent5">
                <a:lumMod val="40000"/>
                <a:lumOff val="6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608" name="Freeform 728">
              <a:extLst>
                <a:ext uri="{FF2B5EF4-FFF2-40B4-BE49-F238E27FC236}">
                  <a16:creationId xmlns:a16="http://schemas.microsoft.com/office/drawing/2014/main" id="{1C50A9F6-E7AC-6A77-EFFC-BE5F29FECF0E}"/>
                </a:ext>
              </a:extLst>
            </p:cNvPr>
            <p:cNvSpPr>
              <a:spLocks/>
            </p:cNvSpPr>
            <p:nvPr/>
          </p:nvSpPr>
          <p:spPr bwMode="auto">
            <a:xfrm>
              <a:off x="7420882" y="3341370"/>
              <a:ext cx="63045" cy="126334"/>
            </a:xfrm>
            <a:custGeom>
              <a:avLst/>
              <a:gdLst>
                <a:gd name="T0" fmla="*/ 11 w 16"/>
                <a:gd name="T1" fmla="*/ 25 h 30"/>
                <a:gd name="T2" fmla="*/ 11 w 16"/>
                <a:gd name="T3" fmla="*/ 21 h 30"/>
                <a:gd name="T4" fmla="*/ 10 w 16"/>
                <a:gd name="T5" fmla="*/ 16 h 30"/>
                <a:gd name="T6" fmla="*/ 12 w 16"/>
                <a:gd name="T7" fmla="*/ 14 h 30"/>
                <a:gd name="T8" fmla="*/ 13 w 16"/>
                <a:gd name="T9" fmla="*/ 9 h 30"/>
                <a:gd name="T10" fmla="*/ 14 w 16"/>
                <a:gd name="T11" fmla="*/ 4 h 30"/>
                <a:gd name="T12" fmla="*/ 12 w 16"/>
                <a:gd name="T13" fmla="*/ 1 h 30"/>
                <a:gd name="T14" fmla="*/ 7 w 16"/>
                <a:gd name="T15" fmla="*/ 2 h 30"/>
                <a:gd name="T16" fmla="*/ 5 w 16"/>
                <a:gd name="T17" fmla="*/ 0 h 30"/>
                <a:gd name="T18" fmla="*/ 4 w 16"/>
                <a:gd name="T19" fmla="*/ 0 h 30"/>
                <a:gd name="T20" fmla="*/ 3 w 16"/>
                <a:gd name="T21" fmla="*/ 4 h 30"/>
                <a:gd name="T22" fmla="*/ 3 w 16"/>
                <a:gd name="T23" fmla="*/ 8 h 30"/>
                <a:gd name="T24" fmla="*/ 2 w 16"/>
                <a:gd name="T25" fmla="*/ 13 h 30"/>
                <a:gd name="T26" fmla="*/ 0 w 16"/>
                <a:gd name="T27" fmla="*/ 20 h 30"/>
                <a:gd name="T28" fmla="*/ 2 w 16"/>
                <a:gd name="T29" fmla="*/ 22 h 30"/>
                <a:gd name="T30" fmla="*/ 2 w 16"/>
                <a:gd name="T31" fmla="*/ 28 h 30"/>
                <a:gd name="T32" fmla="*/ 6 w 16"/>
                <a:gd name="T33" fmla="*/ 30 h 30"/>
                <a:gd name="T34" fmla="*/ 11 w 16"/>
                <a:gd name="T35" fmla="*/ 25 h 30"/>
                <a:gd name="T36" fmla="*/ 11 w 16"/>
                <a:gd name="T37" fmla="*/ 2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 h="30">
                  <a:moveTo>
                    <a:pt x="11" y="25"/>
                  </a:moveTo>
                  <a:cubicBezTo>
                    <a:pt x="12" y="23"/>
                    <a:pt x="10" y="22"/>
                    <a:pt x="11" y="21"/>
                  </a:cubicBezTo>
                  <a:cubicBezTo>
                    <a:pt x="12" y="18"/>
                    <a:pt x="12" y="18"/>
                    <a:pt x="10" y="16"/>
                  </a:cubicBezTo>
                  <a:cubicBezTo>
                    <a:pt x="9" y="14"/>
                    <a:pt x="11" y="15"/>
                    <a:pt x="12" y="14"/>
                  </a:cubicBezTo>
                  <a:cubicBezTo>
                    <a:pt x="13" y="13"/>
                    <a:pt x="13" y="10"/>
                    <a:pt x="13" y="9"/>
                  </a:cubicBezTo>
                  <a:cubicBezTo>
                    <a:pt x="13" y="6"/>
                    <a:pt x="12" y="6"/>
                    <a:pt x="14" y="4"/>
                  </a:cubicBezTo>
                  <a:cubicBezTo>
                    <a:pt x="16" y="3"/>
                    <a:pt x="14" y="0"/>
                    <a:pt x="12" y="1"/>
                  </a:cubicBezTo>
                  <a:cubicBezTo>
                    <a:pt x="10" y="1"/>
                    <a:pt x="9" y="2"/>
                    <a:pt x="7" y="2"/>
                  </a:cubicBezTo>
                  <a:cubicBezTo>
                    <a:pt x="5" y="2"/>
                    <a:pt x="6" y="0"/>
                    <a:pt x="5" y="0"/>
                  </a:cubicBezTo>
                  <a:cubicBezTo>
                    <a:pt x="6" y="0"/>
                    <a:pt x="3" y="0"/>
                    <a:pt x="4" y="0"/>
                  </a:cubicBezTo>
                  <a:cubicBezTo>
                    <a:pt x="2" y="1"/>
                    <a:pt x="3" y="2"/>
                    <a:pt x="3" y="4"/>
                  </a:cubicBezTo>
                  <a:cubicBezTo>
                    <a:pt x="3" y="5"/>
                    <a:pt x="3" y="7"/>
                    <a:pt x="3" y="8"/>
                  </a:cubicBezTo>
                  <a:cubicBezTo>
                    <a:pt x="2" y="10"/>
                    <a:pt x="2" y="12"/>
                    <a:pt x="2" y="13"/>
                  </a:cubicBezTo>
                  <a:cubicBezTo>
                    <a:pt x="1" y="16"/>
                    <a:pt x="0" y="17"/>
                    <a:pt x="0" y="20"/>
                  </a:cubicBezTo>
                  <a:cubicBezTo>
                    <a:pt x="1" y="21"/>
                    <a:pt x="2" y="20"/>
                    <a:pt x="2" y="22"/>
                  </a:cubicBezTo>
                  <a:cubicBezTo>
                    <a:pt x="3" y="23"/>
                    <a:pt x="2" y="26"/>
                    <a:pt x="2" y="28"/>
                  </a:cubicBezTo>
                  <a:cubicBezTo>
                    <a:pt x="2" y="30"/>
                    <a:pt x="4" y="30"/>
                    <a:pt x="6" y="30"/>
                  </a:cubicBezTo>
                  <a:cubicBezTo>
                    <a:pt x="10" y="30"/>
                    <a:pt x="9" y="27"/>
                    <a:pt x="11" y="25"/>
                  </a:cubicBezTo>
                  <a:cubicBezTo>
                    <a:pt x="12" y="23"/>
                    <a:pt x="10" y="26"/>
                    <a:pt x="11" y="25"/>
                  </a:cubicBezTo>
                  <a:close/>
                </a:path>
              </a:pathLst>
            </a:custGeom>
            <a:solidFill>
              <a:schemeClr val="bg2"/>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grpSp>
          <p:nvGrpSpPr>
            <p:cNvPr id="609" name="Group 608">
              <a:extLst>
                <a:ext uri="{FF2B5EF4-FFF2-40B4-BE49-F238E27FC236}">
                  <a16:creationId xmlns:a16="http://schemas.microsoft.com/office/drawing/2014/main" id="{ACA5B00B-66A1-64AC-8B7A-0C874938253A}"/>
                </a:ext>
              </a:extLst>
            </p:cNvPr>
            <p:cNvGrpSpPr>
              <a:grpSpLocks/>
            </p:cNvGrpSpPr>
            <p:nvPr/>
          </p:nvGrpSpPr>
          <p:grpSpPr>
            <a:xfrm>
              <a:off x="7266644" y="3459170"/>
              <a:ext cx="1325284" cy="1571354"/>
              <a:chOff x="10793094" y="6127803"/>
              <a:chExt cx="3443151" cy="4082462"/>
            </a:xfrm>
            <a:solidFill>
              <a:schemeClr val="bg2"/>
            </a:solidFill>
          </p:grpSpPr>
          <p:sp>
            <p:nvSpPr>
              <p:cNvPr id="920" name="Freeform 486">
                <a:extLst>
                  <a:ext uri="{FF2B5EF4-FFF2-40B4-BE49-F238E27FC236}">
                    <a16:creationId xmlns:a16="http://schemas.microsoft.com/office/drawing/2014/main" id="{368A8B73-DD54-BF66-C290-27D67C8D5146}"/>
                  </a:ext>
                </a:extLst>
              </p:cNvPr>
              <p:cNvSpPr>
                <a:spLocks/>
              </p:cNvSpPr>
              <p:nvPr/>
            </p:nvSpPr>
            <p:spPr bwMode="auto">
              <a:xfrm>
                <a:off x="13818049" y="8901079"/>
                <a:ext cx="369406" cy="756009"/>
              </a:xfrm>
              <a:custGeom>
                <a:avLst/>
                <a:gdLst>
                  <a:gd name="T0" fmla="*/ 31 w 36"/>
                  <a:gd name="T1" fmla="*/ 2 h 70"/>
                  <a:gd name="T2" fmla="*/ 29 w 36"/>
                  <a:gd name="T3" fmla="*/ 0 h 70"/>
                  <a:gd name="T4" fmla="*/ 28 w 36"/>
                  <a:gd name="T5" fmla="*/ 3 h 70"/>
                  <a:gd name="T6" fmla="*/ 26 w 36"/>
                  <a:gd name="T7" fmla="*/ 8 h 70"/>
                  <a:gd name="T8" fmla="*/ 23 w 36"/>
                  <a:gd name="T9" fmla="*/ 8 h 70"/>
                  <a:gd name="T10" fmla="*/ 23 w 36"/>
                  <a:gd name="T11" fmla="*/ 10 h 70"/>
                  <a:gd name="T12" fmla="*/ 22 w 36"/>
                  <a:gd name="T13" fmla="*/ 12 h 70"/>
                  <a:gd name="T14" fmla="*/ 23 w 36"/>
                  <a:gd name="T15" fmla="*/ 13 h 70"/>
                  <a:gd name="T16" fmla="*/ 21 w 36"/>
                  <a:gd name="T17" fmla="*/ 14 h 70"/>
                  <a:gd name="T18" fmla="*/ 19 w 36"/>
                  <a:gd name="T19" fmla="*/ 16 h 70"/>
                  <a:gd name="T20" fmla="*/ 15 w 36"/>
                  <a:gd name="T21" fmla="*/ 18 h 70"/>
                  <a:gd name="T22" fmla="*/ 15 w 36"/>
                  <a:gd name="T23" fmla="*/ 19 h 70"/>
                  <a:gd name="T24" fmla="*/ 13 w 36"/>
                  <a:gd name="T25" fmla="*/ 19 h 70"/>
                  <a:gd name="T26" fmla="*/ 8 w 36"/>
                  <a:gd name="T27" fmla="*/ 21 h 70"/>
                  <a:gd name="T28" fmla="*/ 6 w 36"/>
                  <a:gd name="T29" fmla="*/ 21 h 70"/>
                  <a:gd name="T30" fmla="*/ 4 w 36"/>
                  <a:gd name="T31" fmla="*/ 27 h 70"/>
                  <a:gd name="T32" fmla="*/ 4 w 36"/>
                  <a:gd name="T33" fmla="*/ 44 h 70"/>
                  <a:gd name="T34" fmla="*/ 0 w 36"/>
                  <a:gd name="T35" fmla="*/ 51 h 70"/>
                  <a:gd name="T36" fmla="*/ 0 w 36"/>
                  <a:gd name="T37" fmla="*/ 55 h 70"/>
                  <a:gd name="T38" fmla="*/ 2 w 36"/>
                  <a:gd name="T39" fmla="*/ 59 h 70"/>
                  <a:gd name="T40" fmla="*/ 5 w 36"/>
                  <a:gd name="T41" fmla="*/ 68 h 70"/>
                  <a:gd name="T42" fmla="*/ 16 w 36"/>
                  <a:gd name="T43" fmla="*/ 68 h 70"/>
                  <a:gd name="T44" fmla="*/ 24 w 36"/>
                  <a:gd name="T45" fmla="*/ 50 h 70"/>
                  <a:gd name="T46" fmla="*/ 31 w 36"/>
                  <a:gd name="T47" fmla="*/ 30 h 70"/>
                  <a:gd name="T48" fmla="*/ 32 w 36"/>
                  <a:gd name="T49" fmla="*/ 23 h 70"/>
                  <a:gd name="T50" fmla="*/ 34 w 36"/>
                  <a:gd name="T51" fmla="*/ 19 h 70"/>
                  <a:gd name="T52" fmla="*/ 36 w 36"/>
                  <a:gd name="T53" fmla="*/ 17 h 70"/>
                  <a:gd name="T54" fmla="*/ 35 w 36"/>
                  <a:gd name="T55" fmla="*/ 11 h 70"/>
                  <a:gd name="T56" fmla="*/ 31 w 36"/>
                  <a:gd name="T57" fmla="*/ 2 h 70"/>
                  <a:gd name="T58" fmla="*/ 31 w 36"/>
                  <a:gd name="T59" fmla="*/ 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6" h="70">
                    <a:moveTo>
                      <a:pt x="31" y="2"/>
                    </a:moveTo>
                    <a:cubicBezTo>
                      <a:pt x="31" y="2"/>
                      <a:pt x="30" y="0"/>
                      <a:pt x="29" y="0"/>
                    </a:cubicBezTo>
                    <a:cubicBezTo>
                      <a:pt x="29" y="1"/>
                      <a:pt x="28" y="2"/>
                      <a:pt x="28" y="3"/>
                    </a:cubicBezTo>
                    <a:cubicBezTo>
                      <a:pt x="27" y="5"/>
                      <a:pt x="27" y="6"/>
                      <a:pt x="26" y="8"/>
                    </a:cubicBezTo>
                    <a:cubicBezTo>
                      <a:pt x="25" y="9"/>
                      <a:pt x="24" y="8"/>
                      <a:pt x="23" y="8"/>
                    </a:cubicBezTo>
                    <a:cubicBezTo>
                      <a:pt x="23" y="8"/>
                      <a:pt x="24" y="9"/>
                      <a:pt x="23" y="10"/>
                    </a:cubicBezTo>
                    <a:cubicBezTo>
                      <a:pt x="23" y="11"/>
                      <a:pt x="22" y="11"/>
                      <a:pt x="22" y="12"/>
                    </a:cubicBezTo>
                    <a:cubicBezTo>
                      <a:pt x="22" y="12"/>
                      <a:pt x="23" y="13"/>
                      <a:pt x="23" y="13"/>
                    </a:cubicBezTo>
                    <a:cubicBezTo>
                      <a:pt x="23" y="14"/>
                      <a:pt x="22" y="13"/>
                      <a:pt x="21" y="14"/>
                    </a:cubicBezTo>
                    <a:cubicBezTo>
                      <a:pt x="20" y="14"/>
                      <a:pt x="20" y="15"/>
                      <a:pt x="19" y="16"/>
                    </a:cubicBezTo>
                    <a:cubicBezTo>
                      <a:pt x="18" y="17"/>
                      <a:pt x="17" y="17"/>
                      <a:pt x="15" y="18"/>
                    </a:cubicBezTo>
                    <a:cubicBezTo>
                      <a:pt x="14" y="18"/>
                      <a:pt x="16" y="19"/>
                      <a:pt x="15" y="19"/>
                    </a:cubicBezTo>
                    <a:cubicBezTo>
                      <a:pt x="15" y="20"/>
                      <a:pt x="13" y="18"/>
                      <a:pt x="13" y="19"/>
                    </a:cubicBezTo>
                    <a:cubicBezTo>
                      <a:pt x="11" y="20"/>
                      <a:pt x="10" y="20"/>
                      <a:pt x="8" y="21"/>
                    </a:cubicBezTo>
                    <a:cubicBezTo>
                      <a:pt x="7" y="21"/>
                      <a:pt x="6" y="20"/>
                      <a:pt x="6" y="21"/>
                    </a:cubicBezTo>
                    <a:cubicBezTo>
                      <a:pt x="5" y="23"/>
                      <a:pt x="5" y="25"/>
                      <a:pt x="4" y="27"/>
                    </a:cubicBezTo>
                    <a:cubicBezTo>
                      <a:pt x="3" y="32"/>
                      <a:pt x="8" y="39"/>
                      <a:pt x="4" y="44"/>
                    </a:cubicBezTo>
                    <a:cubicBezTo>
                      <a:pt x="3" y="46"/>
                      <a:pt x="1" y="48"/>
                      <a:pt x="0" y="51"/>
                    </a:cubicBezTo>
                    <a:cubicBezTo>
                      <a:pt x="0" y="52"/>
                      <a:pt x="0" y="54"/>
                      <a:pt x="0" y="55"/>
                    </a:cubicBezTo>
                    <a:cubicBezTo>
                      <a:pt x="1" y="56"/>
                      <a:pt x="3" y="57"/>
                      <a:pt x="2" y="59"/>
                    </a:cubicBezTo>
                    <a:cubicBezTo>
                      <a:pt x="1" y="62"/>
                      <a:pt x="2" y="66"/>
                      <a:pt x="5" y="68"/>
                    </a:cubicBezTo>
                    <a:cubicBezTo>
                      <a:pt x="8" y="70"/>
                      <a:pt x="11" y="70"/>
                      <a:pt x="16" y="68"/>
                    </a:cubicBezTo>
                    <a:cubicBezTo>
                      <a:pt x="21" y="66"/>
                      <a:pt x="22" y="55"/>
                      <a:pt x="24" y="50"/>
                    </a:cubicBezTo>
                    <a:cubicBezTo>
                      <a:pt x="26" y="43"/>
                      <a:pt x="29" y="37"/>
                      <a:pt x="31" y="30"/>
                    </a:cubicBezTo>
                    <a:cubicBezTo>
                      <a:pt x="31" y="28"/>
                      <a:pt x="31" y="25"/>
                      <a:pt x="32" y="23"/>
                    </a:cubicBezTo>
                    <a:cubicBezTo>
                      <a:pt x="33" y="22"/>
                      <a:pt x="31" y="14"/>
                      <a:pt x="34" y="19"/>
                    </a:cubicBezTo>
                    <a:cubicBezTo>
                      <a:pt x="35" y="20"/>
                      <a:pt x="35" y="18"/>
                      <a:pt x="36" y="17"/>
                    </a:cubicBezTo>
                    <a:cubicBezTo>
                      <a:pt x="36" y="15"/>
                      <a:pt x="35" y="13"/>
                      <a:pt x="35" y="11"/>
                    </a:cubicBezTo>
                    <a:cubicBezTo>
                      <a:pt x="34" y="9"/>
                      <a:pt x="33" y="4"/>
                      <a:pt x="31" y="2"/>
                    </a:cubicBezTo>
                    <a:cubicBezTo>
                      <a:pt x="30" y="1"/>
                      <a:pt x="32" y="2"/>
                      <a:pt x="31" y="2"/>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grpSp>
            <p:nvGrpSpPr>
              <p:cNvPr id="921" name="Group 920">
                <a:extLst>
                  <a:ext uri="{FF2B5EF4-FFF2-40B4-BE49-F238E27FC236}">
                    <a16:creationId xmlns:a16="http://schemas.microsoft.com/office/drawing/2014/main" id="{C8ADA110-C435-1174-A61C-C94E4E526655}"/>
                  </a:ext>
                </a:extLst>
              </p:cNvPr>
              <p:cNvGrpSpPr>
                <a:grpSpLocks/>
              </p:cNvGrpSpPr>
              <p:nvPr/>
            </p:nvGrpSpPr>
            <p:grpSpPr>
              <a:xfrm>
                <a:off x="10793094" y="6127803"/>
                <a:ext cx="3443151" cy="4082462"/>
                <a:chOff x="10793094" y="6127803"/>
                <a:chExt cx="3443151" cy="4082462"/>
              </a:xfrm>
              <a:grpFill/>
            </p:grpSpPr>
            <p:sp>
              <p:nvSpPr>
                <p:cNvPr id="922" name="Freeform 729">
                  <a:extLst>
                    <a:ext uri="{FF2B5EF4-FFF2-40B4-BE49-F238E27FC236}">
                      <a16:creationId xmlns:a16="http://schemas.microsoft.com/office/drawing/2014/main" id="{72335948-E15B-2E03-CEFF-BF858D86BE3D}"/>
                    </a:ext>
                  </a:extLst>
                </p:cNvPr>
                <p:cNvSpPr>
                  <a:spLocks/>
                </p:cNvSpPr>
                <p:nvPr/>
              </p:nvSpPr>
              <p:spPr bwMode="auto">
                <a:xfrm>
                  <a:off x="13166357" y="8790437"/>
                  <a:ext cx="540172" cy="955158"/>
                </a:xfrm>
                <a:custGeom>
                  <a:avLst/>
                  <a:gdLst>
                    <a:gd name="T0" fmla="*/ 52 w 53"/>
                    <a:gd name="T1" fmla="*/ 23 h 88"/>
                    <a:gd name="T2" fmla="*/ 50 w 53"/>
                    <a:gd name="T3" fmla="*/ 3 h 88"/>
                    <a:gd name="T4" fmla="*/ 46 w 53"/>
                    <a:gd name="T5" fmla="*/ 3 h 88"/>
                    <a:gd name="T6" fmla="*/ 41 w 53"/>
                    <a:gd name="T7" fmla="*/ 6 h 88"/>
                    <a:gd name="T8" fmla="*/ 38 w 53"/>
                    <a:gd name="T9" fmla="*/ 7 h 88"/>
                    <a:gd name="T10" fmla="*/ 32 w 53"/>
                    <a:gd name="T11" fmla="*/ 7 h 88"/>
                    <a:gd name="T12" fmla="*/ 28 w 53"/>
                    <a:gd name="T13" fmla="*/ 7 h 88"/>
                    <a:gd name="T14" fmla="*/ 23 w 53"/>
                    <a:gd name="T15" fmla="*/ 7 h 88"/>
                    <a:gd name="T16" fmla="*/ 24 w 53"/>
                    <a:gd name="T17" fmla="*/ 18 h 88"/>
                    <a:gd name="T18" fmla="*/ 25 w 53"/>
                    <a:gd name="T19" fmla="*/ 20 h 88"/>
                    <a:gd name="T20" fmla="*/ 27 w 53"/>
                    <a:gd name="T21" fmla="*/ 22 h 88"/>
                    <a:gd name="T22" fmla="*/ 27 w 53"/>
                    <a:gd name="T23" fmla="*/ 28 h 88"/>
                    <a:gd name="T24" fmla="*/ 25 w 53"/>
                    <a:gd name="T25" fmla="*/ 31 h 88"/>
                    <a:gd name="T26" fmla="*/ 24 w 53"/>
                    <a:gd name="T27" fmla="*/ 35 h 88"/>
                    <a:gd name="T28" fmla="*/ 20 w 53"/>
                    <a:gd name="T29" fmla="*/ 31 h 88"/>
                    <a:gd name="T30" fmla="*/ 21 w 53"/>
                    <a:gd name="T31" fmla="*/ 25 h 88"/>
                    <a:gd name="T32" fmla="*/ 16 w 53"/>
                    <a:gd name="T33" fmla="*/ 22 h 88"/>
                    <a:gd name="T34" fmla="*/ 13 w 53"/>
                    <a:gd name="T35" fmla="*/ 20 h 88"/>
                    <a:gd name="T36" fmla="*/ 2 w 53"/>
                    <a:gd name="T37" fmla="*/ 24 h 88"/>
                    <a:gd name="T38" fmla="*/ 0 w 53"/>
                    <a:gd name="T39" fmla="*/ 26 h 88"/>
                    <a:gd name="T40" fmla="*/ 1 w 53"/>
                    <a:gd name="T41" fmla="*/ 30 h 88"/>
                    <a:gd name="T42" fmla="*/ 12 w 53"/>
                    <a:gd name="T43" fmla="*/ 35 h 88"/>
                    <a:gd name="T44" fmla="*/ 13 w 53"/>
                    <a:gd name="T45" fmla="*/ 44 h 88"/>
                    <a:gd name="T46" fmla="*/ 12 w 53"/>
                    <a:gd name="T47" fmla="*/ 52 h 88"/>
                    <a:gd name="T48" fmla="*/ 6 w 53"/>
                    <a:gd name="T49" fmla="*/ 62 h 88"/>
                    <a:gd name="T50" fmla="*/ 6 w 53"/>
                    <a:gd name="T51" fmla="*/ 69 h 88"/>
                    <a:gd name="T52" fmla="*/ 8 w 53"/>
                    <a:gd name="T53" fmla="*/ 78 h 88"/>
                    <a:gd name="T54" fmla="*/ 9 w 53"/>
                    <a:gd name="T55" fmla="*/ 87 h 88"/>
                    <a:gd name="T56" fmla="*/ 12 w 53"/>
                    <a:gd name="T57" fmla="*/ 86 h 88"/>
                    <a:gd name="T58" fmla="*/ 13 w 53"/>
                    <a:gd name="T59" fmla="*/ 83 h 88"/>
                    <a:gd name="T60" fmla="*/ 11 w 53"/>
                    <a:gd name="T61" fmla="*/ 83 h 88"/>
                    <a:gd name="T62" fmla="*/ 16 w 53"/>
                    <a:gd name="T63" fmla="*/ 77 h 88"/>
                    <a:gd name="T64" fmla="*/ 25 w 53"/>
                    <a:gd name="T65" fmla="*/ 72 h 88"/>
                    <a:gd name="T66" fmla="*/ 25 w 53"/>
                    <a:gd name="T67" fmla="*/ 64 h 88"/>
                    <a:gd name="T68" fmla="*/ 21 w 53"/>
                    <a:gd name="T69" fmla="*/ 48 h 88"/>
                    <a:gd name="T70" fmla="*/ 24 w 53"/>
                    <a:gd name="T71" fmla="*/ 48 h 88"/>
                    <a:gd name="T72" fmla="*/ 29 w 53"/>
                    <a:gd name="T73" fmla="*/ 44 h 88"/>
                    <a:gd name="T74" fmla="*/ 35 w 53"/>
                    <a:gd name="T75" fmla="*/ 38 h 88"/>
                    <a:gd name="T76" fmla="*/ 40 w 53"/>
                    <a:gd name="T77" fmla="*/ 36 h 88"/>
                    <a:gd name="T78" fmla="*/ 46 w 53"/>
                    <a:gd name="T79" fmla="*/ 32 h 88"/>
                    <a:gd name="T80" fmla="*/ 52 w 53"/>
                    <a:gd name="T81" fmla="*/ 23 h 88"/>
                    <a:gd name="T82" fmla="*/ 52 w 53"/>
                    <a:gd name="T83" fmla="*/ 2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3" h="88">
                      <a:moveTo>
                        <a:pt x="52" y="23"/>
                      </a:moveTo>
                      <a:cubicBezTo>
                        <a:pt x="49" y="17"/>
                        <a:pt x="50" y="9"/>
                        <a:pt x="50" y="3"/>
                      </a:cubicBezTo>
                      <a:cubicBezTo>
                        <a:pt x="50" y="0"/>
                        <a:pt x="48" y="2"/>
                        <a:pt x="46" y="3"/>
                      </a:cubicBezTo>
                      <a:cubicBezTo>
                        <a:pt x="45" y="4"/>
                        <a:pt x="43" y="6"/>
                        <a:pt x="41" y="6"/>
                      </a:cubicBezTo>
                      <a:cubicBezTo>
                        <a:pt x="40" y="6"/>
                        <a:pt x="38" y="5"/>
                        <a:pt x="38" y="7"/>
                      </a:cubicBezTo>
                      <a:cubicBezTo>
                        <a:pt x="36" y="10"/>
                        <a:pt x="34" y="7"/>
                        <a:pt x="32" y="7"/>
                      </a:cubicBezTo>
                      <a:cubicBezTo>
                        <a:pt x="30" y="7"/>
                        <a:pt x="30" y="9"/>
                        <a:pt x="28" y="7"/>
                      </a:cubicBezTo>
                      <a:cubicBezTo>
                        <a:pt x="27" y="7"/>
                        <a:pt x="24" y="7"/>
                        <a:pt x="23" y="7"/>
                      </a:cubicBezTo>
                      <a:cubicBezTo>
                        <a:pt x="20" y="7"/>
                        <a:pt x="21" y="16"/>
                        <a:pt x="24" y="18"/>
                      </a:cubicBezTo>
                      <a:cubicBezTo>
                        <a:pt x="24" y="18"/>
                        <a:pt x="24" y="20"/>
                        <a:pt x="25" y="20"/>
                      </a:cubicBezTo>
                      <a:cubicBezTo>
                        <a:pt x="25" y="21"/>
                        <a:pt x="26" y="21"/>
                        <a:pt x="27" y="22"/>
                      </a:cubicBezTo>
                      <a:cubicBezTo>
                        <a:pt x="27" y="24"/>
                        <a:pt x="27" y="27"/>
                        <a:pt x="27" y="28"/>
                      </a:cubicBezTo>
                      <a:cubicBezTo>
                        <a:pt x="27" y="30"/>
                        <a:pt x="28" y="31"/>
                        <a:pt x="25" y="31"/>
                      </a:cubicBezTo>
                      <a:cubicBezTo>
                        <a:pt x="24" y="31"/>
                        <a:pt x="24" y="34"/>
                        <a:pt x="24" y="35"/>
                      </a:cubicBezTo>
                      <a:cubicBezTo>
                        <a:pt x="23" y="34"/>
                        <a:pt x="21" y="32"/>
                        <a:pt x="20" y="31"/>
                      </a:cubicBezTo>
                      <a:cubicBezTo>
                        <a:pt x="19" y="29"/>
                        <a:pt x="21" y="27"/>
                        <a:pt x="21" y="25"/>
                      </a:cubicBezTo>
                      <a:cubicBezTo>
                        <a:pt x="22" y="20"/>
                        <a:pt x="19" y="24"/>
                        <a:pt x="16" y="22"/>
                      </a:cubicBezTo>
                      <a:cubicBezTo>
                        <a:pt x="15" y="21"/>
                        <a:pt x="15" y="19"/>
                        <a:pt x="13" y="20"/>
                      </a:cubicBezTo>
                      <a:cubicBezTo>
                        <a:pt x="9" y="22"/>
                        <a:pt x="6" y="23"/>
                        <a:pt x="2" y="24"/>
                      </a:cubicBezTo>
                      <a:cubicBezTo>
                        <a:pt x="1" y="25"/>
                        <a:pt x="0" y="25"/>
                        <a:pt x="0" y="26"/>
                      </a:cubicBezTo>
                      <a:cubicBezTo>
                        <a:pt x="0" y="27"/>
                        <a:pt x="1" y="29"/>
                        <a:pt x="1" y="30"/>
                      </a:cubicBezTo>
                      <a:cubicBezTo>
                        <a:pt x="4" y="30"/>
                        <a:pt x="12" y="32"/>
                        <a:pt x="12" y="35"/>
                      </a:cubicBezTo>
                      <a:cubicBezTo>
                        <a:pt x="13" y="38"/>
                        <a:pt x="13" y="41"/>
                        <a:pt x="13" y="44"/>
                      </a:cubicBezTo>
                      <a:cubicBezTo>
                        <a:pt x="12" y="46"/>
                        <a:pt x="14" y="49"/>
                        <a:pt x="12" y="52"/>
                      </a:cubicBezTo>
                      <a:cubicBezTo>
                        <a:pt x="10" y="55"/>
                        <a:pt x="8" y="59"/>
                        <a:pt x="6" y="62"/>
                      </a:cubicBezTo>
                      <a:cubicBezTo>
                        <a:pt x="4" y="64"/>
                        <a:pt x="6" y="68"/>
                        <a:pt x="6" y="69"/>
                      </a:cubicBezTo>
                      <a:cubicBezTo>
                        <a:pt x="8" y="73"/>
                        <a:pt x="8" y="75"/>
                        <a:pt x="8" y="78"/>
                      </a:cubicBezTo>
                      <a:cubicBezTo>
                        <a:pt x="8" y="81"/>
                        <a:pt x="8" y="84"/>
                        <a:pt x="9" y="87"/>
                      </a:cubicBezTo>
                      <a:cubicBezTo>
                        <a:pt x="9" y="88"/>
                        <a:pt x="12" y="87"/>
                        <a:pt x="12" y="86"/>
                      </a:cubicBezTo>
                      <a:cubicBezTo>
                        <a:pt x="13" y="85"/>
                        <a:pt x="13" y="83"/>
                        <a:pt x="13" y="83"/>
                      </a:cubicBezTo>
                      <a:cubicBezTo>
                        <a:pt x="12" y="83"/>
                        <a:pt x="11" y="83"/>
                        <a:pt x="11" y="83"/>
                      </a:cubicBezTo>
                      <a:cubicBezTo>
                        <a:pt x="11" y="80"/>
                        <a:pt x="14" y="78"/>
                        <a:pt x="16" y="77"/>
                      </a:cubicBezTo>
                      <a:cubicBezTo>
                        <a:pt x="19" y="76"/>
                        <a:pt x="23" y="75"/>
                        <a:pt x="25" y="72"/>
                      </a:cubicBezTo>
                      <a:cubicBezTo>
                        <a:pt x="25" y="71"/>
                        <a:pt x="25" y="66"/>
                        <a:pt x="25" y="64"/>
                      </a:cubicBezTo>
                      <a:cubicBezTo>
                        <a:pt x="25" y="62"/>
                        <a:pt x="21" y="48"/>
                        <a:pt x="21" y="48"/>
                      </a:cubicBezTo>
                      <a:cubicBezTo>
                        <a:pt x="22" y="47"/>
                        <a:pt x="22" y="50"/>
                        <a:pt x="24" y="48"/>
                      </a:cubicBezTo>
                      <a:cubicBezTo>
                        <a:pt x="26" y="46"/>
                        <a:pt x="27" y="45"/>
                        <a:pt x="29" y="44"/>
                      </a:cubicBezTo>
                      <a:cubicBezTo>
                        <a:pt x="31" y="43"/>
                        <a:pt x="32" y="37"/>
                        <a:pt x="35" y="38"/>
                      </a:cubicBezTo>
                      <a:cubicBezTo>
                        <a:pt x="36" y="38"/>
                        <a:pt x="38" y="36"/>
                        <a:pt x="40" y="36"/>
                      </a:cubicBezTo>
                      <a:cubicBezTo>
                        <a:pt x="42" y="35"/>
                        <a:pt x="44" y="34"/>
                        <a:pt x="46" y="32"/>
                      </a:cubicBezTo>
                      <a:cubicBezTo>
                        <a:pt x="47" y="31"/>
                        <a:pt x="53" y="25"/>
                        <a:pt x="52" y="23"/>
                      </a:cubicBezTo>
                      <a:cubicBezTo>
                        <a:pt x="51" y="22"/>
                        <a:pt x="52" y="24"/>
                        <a:pt x="52" y="23"/>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923" name="Freeform 730">
                  <a:extLst>
                    <a:ext uri="{FF2B5EF4-FFF2-40B4-BE49-F238E27FC236}">
                      <a16:creationId xmlns:a16="http://schemas.microsoft.com/office/drawing/2014/main" id="{C3885D97-49C5-83E6-9ADA-3E53B3018E2E}"/>
                    </a:ext>
                  </a:extLst>
                </p:cNvPr>
                <p:cNvSpPr>
                  <a:spLocks/>
                </p:cNvSpPr>
                <p:nvPr/>
              </p:nvSpPr>
              <p:spPr bwMode="auto">
                <a:xfrm>
                  <a:off x="13288331" y="8760935"/>
                  <a:ext cx="163794" cy="409355"/>
                </a:xfrm>
                <a:custGeom>
                  <a:avLst/>
                  <a:gdLst>
                    <a:gd name="T0" fmla="*/ 4 w 16"/>
                    <a:gd name="T1" fmla="*/ 25 h 38"/>
                    <a:gd name="T2" fmla="*/ 9 w 16"/>
                    <a:gd name="T3" fmla="*/ 26 h 38"/>
                    <a:gd name="T4" fmla="*/ 8 w 16"/>
                    <a:gd name="T5" fmla="*/ 31 h 38"/>
                    <a:gd name="T6" fmla="*/ 12 w 16"/>
                    <a:gd name="T7" fmla="*/ 38 h 38"/>
                    <a:gd name="T8" fmla="*/ 12 w 16"/>
                    <a:gd name="T9" fmla="*/ 34 h 38"/>
                    <a:gd name="T10" fmla="*/ 15 w 16"/>
                    <a:gd name="T11" fmla="*/ 33 h 38"/>
                    <a:gd name="T12" fmla="*/ 15 w 16"/>
                    <a:gd name="T13" fmla="*/ 27 h 38"/>
                    <a:gd name="T14" fmla="*/ 12 w 16"/>
                    <a:gd name="T15" fmla="*/ 22 h 38"/>
                    <a:gd name="T16" fmla="*/ 8 w 16"/>
                    <a:gd name="T17" fmla="*/ 20 h 38"/>
                    <a:gd name="T18" fmla="*/ 8 w 16"/>
                    <a:gd name="T19" fmla="*/ 16 h 38"/>
                    <a:gd name="T20" fmla="*/ 7 w 16"/>
                    <a:gd name="T21" fmla="*/ 14 h 38"/>
                    <a:gd name="T22" fmla="*/ 8 w 16"/>
                    <a:gd name="T23" fmla="*/ 8 h 38"/>
                    <a:gd name="T24" fmla="*/ 7 w 16"/>
                    <a:gd name="T25" fmla="*/ 3 h 38"/>
                    <a:gd name="T26" fmla="*/ 7 w 16"/>
                    <a:gd name="T27" fmla="*/ 1 h 38"/>
                    <a:gd name="T28" fmla="*/ 2 w 16"/>
                    <a:gd name="T29" fmla="*/ 0 h 38"/>
                    <a:gd name="T30" fmla="*/ 4 w 16"/>
                    <a:gd name="T31" fmla="*/ 6 h 38"/>
                    <a:gd name="T32" fmla="*/ 4 w 16"/>
                    <a:gd name="T33" fmla="*/ 14 h 38"/>
                    <a:gd name="T34" fmla="*/ 2 w 16"/>
                    <a:gd name="T35" fmla="*/ 16 h 38"/>
                    <a:gd name="T36" fmla="*/ 1 w 16"/>
                    <a:gd name="T37" fmla="*/ 20 h 38"/>
                    <a:gd name="T38" fmla="*/ 4 w 16"/>
                    <a:gd name="T39" fmla="*/ 25 h 38"/>
                    <a:gd name="T40" fmla="*/ 4 w 16"/>
                    <a:gd name="T41" fmla="*/ 25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 h="38">
                      <a:moveTo>
                        <a:pt x="4" y="25"/>
                      </a:moveTo>
                      <a:cubicBezTo>
                        <a:pt x="6" y="26"/>
                        <a:pt x="9" y="24"/>
                        <a:pt x="9" y="26"/>
                      </a:cubicBezTo>
                      <a:cubicBezTo>
                        <a:pt x="10" y="28"/>
                        <a:pt x="9" y="29"/>
                        <a:pt x="8" y="31"/>
                      </a:cubicBezTo>
                      <a:cubicBezTo>
                        <a:pt x="6" y="33"/>
                        <a:pt x="10" y="36"/>
                        <a:pt x="12" y="38"/>
                      </a:cubicBezTo>
                      <a:cubicBezTo>
                        <a:pt x="13" y="37"/>
                        <a:pt x="12" y="35"/>
                        <a:pt x="12" y="34"/>
                      </a:cubicBezTo>
                      <a:cubicBezTo>
                        <a:pt x="13" y="33"/>
                        <a:pt x="16" y="35"/>
                        <a:pt x="15" y="33"/>
                      </a:cubicBezTo>
                      <a:cubicBezTo>
                        <a:pt x="15" y="31"/>
                        <a:pt x="15" y="29"/>
                        <a:pt x="15" y="27"/>
                      </a:cubicBezTo>
                      <a:cubicBezTo>
                        <a:pt x="14" y="25"/>
                        <a:pt x="13" y="24"/>
                        <a:pt x="12" y="22"/>
                      </a:cubicBezTo>
                      <a:cubicBezTo>
                        <a:pt x="11" y="25"/>
                        <a:pt x="8" y="21"/>
                        <a:pt x="8" y="20"/>
                      </a:cubicBezTo>
                      <a:cubicBezTo>
                        <a:pt x="8" y="18"/>
                        <a:pt x="8" y="17"/>
                        <a:pt x="8" y="16"/>
                      </a:cubicBezTo>
                      <a:cubicBezTo>
                        <a:pt x="8" y="14"/>
                        <a:pt x="8" y="15"/>
                        <a:pt x="7" y="14"/>
                      </a:cubicBezTo>
                      <a:cubicBezTo>
                        <a:pt x="6" y="14"/>
                        <a:pt x="8" y="8"/>
                        <a:pt x="8" y="8"/>
                      </a:cubicBezTo>
                      <a:cubicBezTo>
                        <a:pt x="8" y="6"/>
                        <a:pt x="7" y="5"/>
                        <a:pt x="7" y="3"/>
                      </a:cubicBezTo>
                      <a:cubicBezTo>
                        <a:pt x="6" y="2"/>
                        <a:pt x="5" y="0"/>
                        <a:pt x="7" y="1"/>
                      </a:cubicBezTo>
                      <a:cubicBezTo>
                        <a:pt x="6" y="0"/>
                        <a:pt x="3" y="0"/>
                        <a:pt x="2" y="0"/>
                      </a:cubicBezTo>
                      <a:cubicBezTo>
                        <a:pt x="2" y="1"/>
                        <a:pt x="6" y="5"/>
                        <a:pt x="4" y="6"/>
                      </a:cubicBezTo>
                      <a:cubicBezTo>
                        <a:pt x="1" y="7"/>
                        <a:pt x="2" y="12"/>
                        <a:pt x="4" y="14"/>
                      </a:cubicBezTo>
                      <a:cubicBezTo>
                        <a:pt x="4" y="15"/>
                        <a:pt x="2" y="15"/>
                        <a:pt x="2" y="16"/>
                      </a:cubicBezTo>
                      <a:cubicBezTo>
                        <a:pt x="1" y="16"/>
                        <a:pt x="1" y="19"/>
                        <a:pt x="1" y="20"/>
                      </a:cubicBezTo>
                      <a:cubicBezTo>
                        <a:pt x="0" y="22"/>
                        <a:pt x="3" y="24"/>
                        <a:pt x="4" y="25"/>
                      </a:cubicBezTo>
                      <a:cubicBezTo>
                        <a:pt x="5" y="26"/>
                        <a:pt x="4" y="24"/>
                        <a:pt x="4" y="25"/>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924" name="Freeform 731">
                  <a:extLst>
                    <a:ext uri="{FF2B5EF4-FFF2-40B4-BE49-F238E27FC236}">
                      <a16:creationId xmlns:a16="http://schemas.microsoft.com/office/drawing/2014/main" id="{2C016A96-555B-EC5E-C0D6-E94B52F56389}"/>
                    </a:ext>
                  </a:extLst>
                </p:cNvPr>
                <p:cNvSpPr>
                  <a:spLocks/>
                </p:cNvSpPr>
                <p:nvPr/>
              </p:nvSpPr>
              <p:spPr bwMode="auto">
                <a:xfrm>
                  <a:off x="12734220" y="8683490"/>
                  <a:ext cx="613353" cy="542118"/>
                </a:xfrm>
                <a:custGeom>
                  <a:avLst/>
                  <a:gdLst>
                    <a:gd name="T0" fmla="*/ 56 w 60"/>
                    <a:gd name="T1" fmla="*/ 30 h 50"/>
                    <a:gd name="T2" fmla="*/ 55 w 60"/>
                    <a:gd name="T3" fmla="*/ 24 h 50"/>
                    <a:gd name="T4" fmla="*/ 57 w 60"/>
                    <a:gd name="T5" fmla="*/ 22 h 50"/>
                    <a:gd name="T6" fmla="*/ 57 w 60"/>
                    <a:gd name="T7" fmla="*/ 19 h 50"/>
                    <a:gd name="T8" fmla="*/ 58 w 60"/>
                    <a:gd name="T9" fmla="*/ 13 h 50"/>
                    <a:gd name="T10" fmla="*/ 56 w 60"/>
                    <a:gd name="T11" fmla="*/ 8 h 50"/>
                    <a:gd name="T12" fmla="*/ 51 w 60"/>
                    <a:gd name="T13" fmla="*/ 5 h 50"/>
                    <a:gd name="T14" fmla="*/ 48 w 60"/>
                    <a:gd name="T15" fmla="*/ 3 h 50"/>
                    <a:gd name="T16" fmla="*/ 45 w 60"/>
                    <a:gd name="T17" fmla="*/ 0 h 50"/>
                    <a:gd name="T18" fmla="*/ 38 w 60"/>
                    <a:gd name="T19" fmla="*/ 1 h 50"/>
                    <a:gd name="T20" fmla="*/ 34 w 60"/>
                    <a:gd name="T21" fmla="*/ 4 h 50"/>
                    <a:gd name="T22" fmla="*/ 35 w 60"/>
                    <a:gd name="T23" fmla="*/ 10 h 50"/>
                    <a:gd name="T24" fmla="*/ 33 w 60"/>
                    <a:gd name="T25" fmla="*/ 17 h 50"/>
                    <a:gd name="T26" fmla="*/ 37 w 60"/>
                    <a:gd name="T27" fmla="*/ 21 h 50"/>
                    <a:gd name="T28" fmla="*/ 40 w 60"/>
                    <a:gd name="T29" fmla="*/ 23 h 50"/>
                    <a:gd name="T30" fmla="*/ 39 w 60"/>
                    <a:gd name="T31" fmla="*/ 26 h 50"/>
                    <a:gd name="T32" fmla="*/ 35 w 60"/>
                    <a:gd name="T33" fmla="*/ 26 h 50"/>
                    <a:gd name="T34" fmla="*/ 31 w 60"/>
                    <a:gd name="T35" fmla="*/ 22 h 50"/>
                    <a:gd name="T36" fmla="*/ 27 w 60"/>
                    <a:gd name="T37" fmla="*/ 17 h 50"/>
                    <a:gd name="T38" fmla="*/ 20 w 60"/>
                    <a:gd name="T39" fmla="*/ 18 h 50"/>
                    <a:gd name="T40" fmla="*/ 16 w 60"/>
                    <a:gd name="T41" fmla="*/ 16 h 50"/>
                    <a:gd name="T42" fmla="*/ 14 w 60"/>
                    <a:gd name="T43" fmla="*/ 16 h 50"/>
                    <a:gd name="T44" fmla="*/ 11 w 60"/>
                    <a:gd name="T45" fmla="*/ 14 h 50"/>
                    <a:gd name="T46" fmla="*/ 11 w 60"/>
                    <a:gd name="T47" fmla="*/ 20 h 50"/>
                    <a:gd name="T48" fmla="*/ 10 w 60"/>
                    <a:gd name="T49" fmla="*/ 24 h 50"/>
                    <a:gd name="T50" fmla="*/ 2 w 60"/>
                    <a:gd name="T51" fmla="*/ 24 h 50"/>
                    <a:gd name="T52" fmla="*/ 1 w 60"/>
                    <a:gd name="T53" fmla="*/ 29 h 50"/>
                    <a:gd name="T54" fmla="*/ 3 w 60"/>
                    <a:gd name="T55" fmla="*/ 43 h 50"/>
                    <a:gd name="T56" fmla="*/ 8 w 60"/>
                    <a:gd name="T57" fmla="*/ 48 h 50"/>
                    <a:gd name="T58" fmla="*/ 16 w 60"/>
                    <a:gd name="T59" fmla="*/ 50 h 50"/>
                    <a:gd name="T60" fmla="*/ 18 w 60"/>
                    <a:gd name="T61" fmla="*/ 50 h 50"/>
                    <a:gd name="T62" fmla="*/ 22 w 60"/>
                    <a:gd name="T63" fmla="*/ 50 h 50"/>
                    <a:gd name="T64" fmla="*/ 28 w 60"/>
                    <a:gd name="T65" fmla="*/ 47 h 50"/>
                    <a:gd name="T66" fmla="*/ 31 w 60"/>
                    <a:gd name="T67" fmla="*/ 44 h 50"/>
                    <a:gd name="T68" fmla="*/ 35 w 60"/>
                    <a:gd name="T69" fmla="*/ 41 h 50"/>
                    <a:gd name="T70" fmla="*/ 37 w 60"/>
                    <a:gd name="T71" fmla="*/ 38 h 50"/>
                    <a:gd name="T72" fmla="*/ 43 w 60"/>
                    <a:gd name="T73" fmla="*/ 38 h 50"/>
                    <a:gd name="T74" fmla="*/ 42 w 60"/>
                    <a:gd name="T75" fmla="*/ 35 h 50"/>
                    <a:gd name="T76" fmla="*/ 46 w 60"/>
                    <a:gd name="T77" fmla="*/ 33 h 50"/>
                    <a:gd name="T78" fmla="*/ 56 w 60"/>
                    <a:gd name="T79" fmla="*/ 30 h 50"/>
                    <a:gd name="T80" fmla="*/ 56 w 60"/>
                    <a:gd name="T81" fmla="*/ 3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0" h="50">
                      <a:moveTo>
                        <a:pt x="56" y="30"/>
                      </a:moveTo>
                      <a:cubicBezTo>
                        <a:pt x="54" y="27"/>
                        <a:pt x="56" y="27"/>
                        <a:pt x="55" y="24"/>
                      </a:cubicBezTo>
                      <a:cubicBezTo>
                        <a:pt x="55" y="23"/>
                        <a:pt x="56" y="23"/>
                        <a:pt x="57" y="22"/>
                      </a:cubicBezTo>
                      <a:cubicBezTo>
                        <a:pt x="58" y="21"/>
                        <a:pt x="57" y="20"/>
                        <a:pt x="57" y="19"/>
                      </a:cubicBezTo>
                      <a:cubicBezTo>
                        <a:pt x="56" y="17"/>
                        <a:pt x="56" y="14"/>
                        <a:pt x="58" y="13"/>
                      </a:cubicBezTo>
                      <a:cubicBezTo>
                        <a:pt x="60" y="12"/>
                        <a:pt x="57" y="9"/>
                        <a:pt x="56" y="8"/>
                      </a:cubicBezTo>
                      <a:cubicBezTo>
                        <a:pt x="55" y="6"/>
                        <a:pt x="53" y="5"/>
                        <a:pt x="51" y="5"/>
                      </a:cubicBezTo>
                      <a:cubicBezTo>
                        <a:pt x="50" y="4"/>
                        <a:pt x="49" y="3"/>
                        <a:pt x="48" y="3"/>
                      </a:cubicBezTo>
                      <a:cubicBezTo>
                        <a:pt x="47" y="2"/>
                        <a:pt x="46" y="1"/>
                        <a:pt x="45" y="0"/>
                      </a:cubicBezTo>
                      <a:cubicBezTo>
                        <a:pt x="45" y="0"/>
                        <a:pt x="39" y="1"/>
                        <a:pt x="38" y="1"/>
                      </a:cubicBezTo>
                      <a:cubicBezTo>
                        <a:pt x="36" y="1"/>
                        <a:pt x="36" y="3"/>
                        <a:pt x="34" y="4"/>
                      </a:cubicBezTo>
                      <a:cubicBezTo>
                        <a:pt x="33" y="6"/>
                        <a:pt x="34" y="9"/>
                        <a:pt x="35" y="10"/>
                      </a:cubicBezTo>
                      <a:cubicBezTo>
                        <a:pt x="35" y="13"/>
                        <a:pt x="33" y="14"/>
                        <a:pt x="33" y="17"/>
                      </a:cubicBezTo>
                      <a:cubicBezTo>
                        <a:pt x="33" y="18"/>
                        <a:pt x="35" y="21"/>
                        <a:pt x="37" y="21"/>
                      </a:cubicBezTo>
                      <a:cubicBezTo>
                        <a:pt x="39" y="21"/>
                        <a:pt x="40" y="20"/>
                        <a:pt x="40" y="23"/>
                      </a:cubicBezTo>
                      <a:cubicBezTo>
                        <a:pt x="40" y="25"/>
                        <a:pt x="40" y="26"/>
                        <a:pt x="39" y="26"/>
                      </a:cubicBezTo>
                      <a:cubicBezTo>
                        <a:pt x="37" y="27"/>
                        <a:pt x="36" y="28"/>
                        <a:pt x="35" y="26"/>
                      </a:cubicBezTo>
                      <a:cubicBezTo>
                        <a:pt x="34" y="24"/>
                        <a:pt x="33" y="22"/>
                        <a:pt x="31" y="22"/>
                      </a:cubicBezTo>
                      <a:cubicBezTo>
                        <a:pt x="29" y="21"/>
                        <a:pt x="28" y="19"/>
                        <a:pt x="27" y="17"/>
                      </a:cubicBezTo>
                      <a:cubicBezTo>
                        <a:pt x="25" y="21"/>
                        <a:pt x="23" y="19"/>
                        <a:pt x="20" y="18"/>
                      </a:cubicBezTo>
                      <a:cubicBezTo>
                        <a:pt x="18" y="18"/>
                        <a:pt x="18" y="16"/>
                        <a:pt x="16" y="16"/>
                      </a:cubicBezTo>
                      <a:cubicBezTo>
                        <a:pt x="16" y="16"/>
                        <a:pt x="15" y="17"/>
                        <a:pt x="14" y="16"/>
                      </a:cubicBezTo>
                      <a:cubicBezTo>
                        <a:pt x="13" y="16"/>
                        <a:pt x="13" y="14"/>
                        <a:pt x="11" y="14"/>
                      </a:cubicBezTo>
                      <a:cubicBezTo>
                        <a:pt x="11" y="16"/>
                        <a:pt x="11" y="18"/>
                        <a:pt x="11" y="20"/>
                      </a:cubicBezTo>
                      <a:cubicBezTo>
                        <a:pt x="11" y="22"/>
                        <a:pt x="12" y="24"/>
                        <a:pt x="10" y="24"/>
                      </a:cubicBezTo>
                      <a:cubicBezTo>
                        <a:pt x="7" y="24"/>
                        <a:pt x="4" y="24"/>
                        <a:pt x="2" y="24"/>
                      </a:cubicBezTo>
                      <a:cubicBezTo>
                        <a:pt x="1" y="24"/>
                        <a:pt x="1" y="28"/>
                        <a:pt x="1" y="29"/>
                      </a:cubicBezTo>
                      <a:cubicBezTo>
                        <a:pt x="1" y="33"/>
                        <a:pt x="0" y="40"/>
                        <a:pt x="3" y="43"/>
                      </a:cubicBezTo>
                      <a:cubicBezTo>
                        <a:pt x="4" y="44"/>
                        <a:pt x="7" y="48"/>
                        <a:pt x="8" y="48"/>
                      </a:cubicBezTo>
                      <a:cubicBezTo>
                        <a:pt x="10" y="47"/>
                        <a:pt x="19" y="47"/>
                        <a:pt x="16" y="50"/>
                      </a:cubicBezTo>
                      <a:cubicBezTo>
                        <a:pt x="18" y="50"/>
                        <a:pt x="17" y="50"/>
                        <a:pt x="18" y="50"/>
                      </a:cubicBezTo>
                      <a:cubicBezTo>
                        <a:pt x="20" y="49"/>
                        <a:pt x="21" y="50"/>
                        <a:pt x="22" y="50"/>
                      </a:cubicBezTo>
                      <a:cubicBezTo>
                        <a:pt x="25" y="50"/>
                        <a:pt x="27" y="50"/>
                        <a:pt x="28" y="47"/>
                      </a:cubicBezTo>
                      <a:cubicBezTo>
                        <a:pt x="29" y="46"/>
                        <a:pt x="30" y="45"/>
                        <a:pt x="31" y="44"/>
                      </a:cubicBezTo>
                      <a:cubicBezTo>
                        <a:pt x="32" y="43"/>
                        <a:pt x="34" y="43"/>
                        <a:pt x="35" y="41"/>
                      </a:cubicBezTo>
                      <a:cubicBezTo>
                        <a:pt x="36" y="40"/>
                        <a:pt x="36" y="39"/>
                        <a:pt x="37" y="38"/>
                      </a:cubicBezTo>
                      <a:cubicBezTo>
                        <a:pt x="39" y="38"/>
                        <a:pt x="41" y="38"/>
                        <a:pt x="43" y="38"/>
                      </a:cubicBezTo>
                      <a:cubicBezTo>
                        <a:pt x="42" y="37"/>
                        <a:pt x="42" y="35"/>
                        <a:pt x="42" y="35"/>
                      </a:cubicBezTo>
                      <a:cubicBezTo>
                        <a:pt x="44" y="34"/>
                        <a:pt x="45" y="34"/>
                        <a:pt x="46" y="33"/>
                      </a:cubicBezTo>
                      <a:cubicBezTo>
                        <a:pt x="49" y="32"/>
                        <a:pt x="53" y="31"/>
                        <a:pt x="56" y="30"/>
                      </a:cubicBezTo>
                      <a:cubicBezTo>
                        <a:pt x="55" y="29"/>
                        <a:pt x="55" y="30"/>
                        <a:pt x="56" y="30"/>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925" name="Freeform 732">
                  <a:extLst>
                    <a:ext uri="{FF2B5EF4-FFF2-40B4-BE49-F238E27FC236}">
                      <a16:creationId xmlns:a16="http://schemas.microsoft.com/office/drawing/2014/main" id="{287D7AE6-4487-294D-F288-46F1D1E89A69}"/>
                    </a:ext>
                  </a:extLst>
                </p:cNvPr>
                <p:cNvSpPr>
                  <a:spLocks/>
                </p:cNvSpPr>
                <p:nvPr/>
              </p:nvSpPr>
              <p:spPr bwMode="auto">
                <a:xfrm>
                  <a:off x="12267237" y="9170288"/>
                  <a:ext cx="651689" cy="682258"/>
                </a:xfrm>
                <a:custGeom>
                  <a:avLst/>
                  <a:gdLst>
                    <a:gd name="T0" fmla="*/ 33 w 64"/>
                    <a:gd name="T1" fmla="*/ 5 h 63"/>
                    <a:gd name="T2" fmla="*/ 31 w 64"/>
                    <a:gd name="T3" fmla="*/ 2 h 63"/>
                    <a:gd name="T4" fmla="*/ 28 w 64"/>
                    <a:gd name="T5" fmla="*/ 2 h 63"/>
                    <a:gd name="T6" fmla="*/ 18 w 64"/>
                    <a:gd name="T7" fmla="*/ 2 h 63"/>
                    <a:gd name="T8" fmla="*/ 10 w 64"/>
                    <a:gd name="T9" fmla="*/ 2 h 63"/>
                    <a:gd name="T10" fmla="*/ 7 w 64"/>
                    <a:gd name="T11" fmla="*/ 0 h 63"/>
                    <a:gd name="T12" fmla="*/ 4 w 64"/>
                    <a:gd name="T13" fmla="*/ 2 h 63"/>
                    <a:gd name="T14" fmla="*/ 1 w 64"/>
                    <a:gd name="T15" fmla="*/ 2 h 63"/>
                    <a:gd name="T16" fmla="*/ 6 w 64"/>
                    <a:gd name="T17" fmla="*/ 14 h 63"/>
                    <a:gd name="T18" fmla="*/ 9 w 64"/>
                    <a:gd name="T19" fmla="*/ 21 h 63"/>
                    <a:gd name="T20" fmla="*/ 13 w 64"/>
                    <a:gd name="T21" fmla="*/ 29 h 63"/>
                    <a:gd name="T22" fmla="*/ 13 w 64"/>
                    <a:gd name="T23" fmla="*/ 34 h 63"/>
                    <a:gd name="T24" fmla="*/ 14 w 64"/>
                    <a:gd name="T25" fmla="*/ 42 h 63"/>
                    <a:gd name="T26" fmla="*/ 16 w 64"/>
                    <a:gd name="T27" fmla="*/ 51 h 63"/>
                    <a:gd name="T28" fmla="*/ 22 w 64"/>
                    <a:gd name="T29" fmla="*/ 61 h 63"/>
                    <a:gd name="T30" fmla="*/ 28 w 64"/>
                    <a:gd name="T31" fmla="*/ 62 h 63"/>
                    <a:gd name="T32" fmla="*/ 33 w 64"/>
                    <a:gd name="T33" fmla="*/ 62 h 63"/>
                    <a:gd name="T34" fmla="*/ 38 w 64"/>
                    <a:gd name="T35" fmla="*/ 58 h 63"/>
                    <a:gd name="T36" fmla="*/ 38 w 64"/>
                    <a:gd name="T37" fmla="*/ 40 h 63"/>
                    <a:gd name="T38" fmla="*/ 38 w 64"/>
                    <a:gd name="T39" fmla="*/ 28 h 63"/>
                    <a:gd name="T40" fmla="*/ 39 w 64"/>
                    <a:gd name="T41" fmla="*/ 26 h 63"/>
                    <a:gd name="T42" fmla="*/ 43 w 64"/>
                    <a:gd name="T43" fmla="*/ 26 h 63"/>
                    <a:gd name="T44" fmla="*/ 43 w 64"/>
                    <a:gd name="T45" fmla="*/ 7 h 63"/>
                    <a:gd name="T46" fmla="*/ 51 w 64"/>
                    <a:gd name="T47" fmla="*/ 6 h 63"/>
                    <a:gd name="T48" fmla="*/ 53 w 64"/>
                    <a:gd name="T49" fmla="*/ 5 h 63"/>
                    <a:gd name="T50" fmla="*/ 56 w 64"/>
                    <a:gd name="T51" fmla="*/ 8 h 63"/>
                    <a:gd name="T52" fmla="*/ 58 w 64"/>
                    <a:gd name="T53" fmla="*/ 6 h 63"/>
                    <a:gd name="T54" fmla="*/ 62 w 64"/>
                    <a:gd name="T55" fmla="*/ 5 h 63"/>
                    <a:gd name="T56" fmla="*/ 59 w 64"/>
                    <a:gd name="T57" fmla="*/ 2 h 63"/>
                    <a:gd name="T58" fmla="*/ 45 w 64"/>
                    <a:gd name="T59" fmla="*/ 5 h 63"/>
                    <a:gd name="T60" fmla="*/ 33 w 64"/>
                    <a:gd name="T61" fmla="*/ 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4" h="63">
                      <a:moveTo>
                        <a:pt x="33" y="5"/>
                      </a:moveTo>
                      <a:cubicBezTo>
                        <a:pt x="32" y="5"/>
                        <a:pt x="31" y="2"/>
                        <a:pt x="31" y="2"/>
                      </a:cubicBezTo>
                      <a:cubicBezTo>
                        <a:pt x="30" y="2"/>
                        <a:pt x="29" y="2"/>
                        <a:pt x="28" y="2"/>
                      </a:cubicBezTo>
                      <a:cubicBezTo>
                        <a:pt x="25" y="2"/>
                        <a:pt x="21" y="2"/>
                        <a:pt x="18" y="2"/>
                      </a:cubicBezTo>
                      <a:cubicBezTo>
                        <a:pt x="15" y="2"/>
                        <a:pt x="13" y="2"/>
                        <a:pt x="10" y="2"/>
                      </a:cubicBezTo>
                      <a:cubicBezTo>
                        <a:pt x="9" y="2"/>
                        <a:pt x="9" y="0"/>
                        <a:pt x="7" y="0"/>
                      </a:cubicBezTo>
                      <a:cubicBezTo>
                        <a:pt x="6" y="0"/>
                        <a:pt x="5" y="2"/>
                        <a:pt x="4" y="2"/>
                      </a:cubicBezTo>
                      <a:cubicBezTo>
                        <a:pt x="3" y="2"/>
                        <a:pt x="2" y="2"/>
                        <a:pt x="1" y="2"/>
                      </a:cubicBezTo>
                      <a:cubicBezTo>
                        <a:pt x="0" y="7"/>
                        <a:pt x="4" y="9"/>
                        <a:pt x="6" y="14"/>
                      </a:cubicBezTo>
                      <a:cubicBezTo>
                        <a:pt x="7" y="16"/>
                        <a:pt x="8" y="19"/>
                        <a:pt x="9" y="21"/>
                      </a:cubicBezTo>
                      <a:cubicBezTo>
                        <a:pt x="10" y="24"/>
                        <a:pt x="12" y="26"/>
                        <a:pt x="13" y="29"/>
                      </a:cubicBezTo>
                      <a:cubicBezTo>
                        <a:pt x="13" y="30"/>
                        <a:pt x="13" y="33"/>
                        <a:pt x="13" y="34"/>
                      </a:cubicBezTo>
                      <a:cubicBezTo>
                        <a:pt x="13" y="37"/>
                        <a:pt x="14" y="39"/>
                        <a:pt x="14" y="42"/>
                      </a:cubicBezTo>
                      <a:cubicBezTo>
                        <a:pt x="15" y="45"/>
                        <a:pt x="15" y="48"/>
                        <a:pt x="16" y="51"/>
                      </a:cubicBezTo>
                      <a:cubicBezTo>
                        <a:pt x="17" y="55"/>
                        <a:pt x="20" y="58"/>
                        <a:pt x="22" y="61"/>
                      </a:cubicBezTo>
                      <a:cubicBezTo>
                        <a:pt x="25" y="58"/>
                        <a:pt x="25" y="60"/>
                        <a:pt x="28" y="62"/>
                      </a:cubicBezTo>
                      <a:cubicBezTo>
                        <a:pt x="29" y="63"/>
                        <a:pt x="32" y="63"/>
                        <a:pt x="33" y="62"/>
                      </a:cubicBezTo>
                      <a:cubicBezTo>
                        <a:pt x="36" y="62"/>
                        <a:pt x="38" y="61"/>
                        <a:pt x="38" y="58"/>
                      </a:cubicBezTo>
                      <a:cubicBezTo>
                        <a:pt x="38" y="52"/>
                        <a:pt x="38" y="46"/>
                        <a:pt x="38" y="40"/>
                      </a:cubicBezTo>
                      <a:cubicBezTo>
                        <a:pt x="38" y="36"/>
                        <a:pt x="38" y="32"/>
                        <a:pt x="38" y="28"/>
                      </a:cubicBezTo>
                      <a:cubicBezTo>
                        <a:pt x="38" y="27"/>
                        <a:pt x="38" y="26"/>
                        <a:pt x="39" y="26"/>
                      </a:cubicBezTo>
                      <a:cubicBezTo>
                        <a:pt x="39" y="26"/>
                        <a:pt x="43" y="26"/>
                        <a:pt x="43" y="26"/>
                      </a:cubicBezTo>
                      <a:cubicBezTo>
                        <a:pt x="43" y="20"/>
                        <a:pt x="43" y="13"/>
                        <a:pt x="43" y="7"/>
                      </a:cubicBezTo>
                      <a:cubicBezTo>
                        <a:pt x="46" y="8"/>
                        <a:pt x="48" y="6"/>
                        <a:pt x="51" y="6"/>
                      </a:cubicBezTo>
                      <a:cubicBezTo>
                        <a:pt x="51" y="5"/>
                        <a:pt x="52" y="5"/>
                        <a:pt x="53" y="5"/>
                      </a:cubicBezTo>
                      <a:cubicBezTo>
                        <a:pt x="53" y="5"/>
                        <a:pt x="55" y="8"/>
                        <a:pt x="56" y="8"/>
                      </a:cubicBezTo>
                      <a:cubicBezTo>
                        <a:pt x="57" y="7"/>
                        <a:pt x="56" y="6"/>
                        <a:pt x="58" y="6"/>
                      </a:cubicBezTo>
                      <a:cubicBezTo>
                        <a:pt x="59" y="6"/>
                        <a:pt x="60" y="5"/>
                        <a:pt x="62" y="5"/>
                      </a:cubicBezTo>
                      <a:cubicBezTo>
                        <a:pt x="64" y="4"/>
                        <a:pt x="60" y="2"/>
                        <a:pt x="59" y="2"/>
                      </a:cubicBezTo>
                      <a:cubicBezTo>
                        <a:pt x="54" y="2"/>
                        <a:pt x="50" y="5"/>
                        <a:pt x="45" y="5"/>
                      </a:cubicBezTo>
                      <a:cubicBezTo>
                        <a:pt x="41" y="5"/>
                        <a:pt x="37" y="5"/>
                        <a:pt x="33" y="5"/>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926" name="Freeform 733">
                  <a:extLst>
                    <a:ext uri="{FF2B5EF4-FFF2-40B4-BE49-F238E27FC236}">
                      <a16:creationId xmlns:a16="http://schemas.microsoft.com/office/drawing/2014/main" id="{433FA12D-E36B-35BC-B5B8-6B4F51AE7439}"/>
                    </a:ext>
                  </a:extLst>
                </p:cNvPr>
                <p:cNvSpPr>
                  <a:spLocks/>
                </p:cNvSpPr>
                <p:nvPr/>
              </p:nvSpPr>
              <p:spPr bwMode="auto">
                <a:xfrm>
                  <a:off x="12284660" y="7945921"/>
                  <a:ext cx="930489" cy="1028915"/>
                </a:xfrm>
                <a:custGeom>
                  <a:avLst/>
                  <a:gdLst>
                    <a:gd name="T0" fmla="*/ 89 w 91"/>
                    <a:gd name="T1" fmla="*/ 10 h 95"/>
                    <a:gd name="T2" fmla="*/ 83 w 91"/>
                    <a:gd name="T3" fmla="*/ 4 h 95"/>
                    <a:gd name="T4" fmla="*/ 77 w 91"/>
                    <a:gd name="T5" fmla="*/ 6 h 95"/>
                    <a:gd name="T6" fmla="*/ 72 w 91"/>
                    <a:gd name="T7" fmla="*/ 1 h 95"/>
                    <a:gd name="T8" fmla="*/ 65 w 91"/>
                    <a:gd name="T9" fmla="*/ 1 h 95"/>
                    <a:gd name="T10" fmla="*/ 57 w 91"/>
                    <a:gd name="T11" fmla="*/ 2 h 95"/>
                    <a:gd name="T12" fmla="*/ 48 w 91"/>
                    <a:gd name="T13" fmla="*/ 6 h 95"/>
                    <a:gd name="T14" fmla="*/ 35 w 91"/>
                    <a:gd name="T15" fmla="*/ 2 h 95"/>
                    <a:gd name="T16" fmla="*/ 30 w 91"/>
                    <a:gd name="T17" fmla="*/ 12 h 95"/>
                    <a:gd name="T18" fmla="*/ 19 w 91"/>
                    <a:gd name="T19" fmla="*/ 35 h 95"/>
                    <a:gd name="T20" fmla="*/ 17 w 91"/>
                    <a:gd name="T21" fmla="*/ 48 h 95"/>
                    <a:gd name="T22" fmla="*/ 10 w 91"/>
                    <a:gd name="T23" fmla="*/ 49 h 95"/>
                    <a:gd name="T24" fmla="*/ 2 w 91"/>
                    <a:gd name="T25" fmla="*/ 55 h 95"/>
                    <a:gd name="T26" fmla="*/ 1 w 91"/>
                    <a:gd name="T27" fmla="*/ 59 h 95"/>
                    <a:gd name="T28" fmla="*/ 18 w 91"/>
                    <a:gd name="T29" fmla="*/ 57 h 95"/>
                    <a:gd name="T30" fmla="*/ 26 w 91"/>
                    <a:gd name="T31" fmla="*/ 68 h 95"/>
                    <a:gd name="T32" fmla="*/ 35 w 91"/>
                    <a:gd name="T33" fmla="*/ 63 h 95"/>
                    <a:gd name="T34" fmla="*/ 41 w 91"/>
                    <a:gd name="T35" fmla="*/ 64 h 95"/>
                    <a:gd name="T36" fmla="*/ 46 w 91"/>
                    <a:gd name="T37" fmla="*/ 70 h 95"/>
                    <a:gd name="T38" fmla="*/ 47 w 91"/>
                    <a:gd name="T39" fmla="*/ 78 h 95"/>
                    <a:gd name="T40" fmla="*/ 53 w 91"/>
                    <a:gd name="T41" fmla="*/ 82 h 95"/>
                    <a:gd name="T42" fmla="*/ 60 w 91"/>
                    <a:gd name="T43" fmla="*/ 84 h 95"/>
                    <a:gd name="T44" fmla="*/ 66 w 91"/>
                    <a:gd name="T45" fmla="*/ 87 h 95"/>
                    <a:gd name="T46" fmla="*/ 76 w 91"/>
                    <a:gd name="T47" fmla="*/ 90 h 95"/>
                    <a:gd name="T48" fmla="*/ 84 w 91"/>
                    <a:gd name="T49" fmla="*/ 94 h 95"/>
                    <a:gd name="T50" fmla="*/ 77 w 91"/>
                    <a:gd name="T51" fmla="*/ 85 h 95"/>
                    <a:gd name="T52" fmla="*/ 78 w 91"/>
                    <a:gd name="T53" fmla="*/ 73 h 95"/>
                    <a:gd name="T54" fmla="*/ 80 w 91"/>
                    <a:gd name="T55" fmla="*/ 70 h 95"/>
                    <a:gd name="T56" fmla="*/ 84 w 91"/>
                    <a:gd name="T57" fmla="*/ 63 h 95"/>
                    <a:gd name="T58" fmla="*/ 81 w 91"/>
                    <a:gd name="T59" fmla="*/ 55 h 95"/>
                    <a:gd name="T60" fmla="*/ 81 w 91"/>
                    <a:gd name="T61" fmla="*/ 45 h 95"/>
                    <a:gd name="T62" fmla="*/ 83 w 91"/>
                    <a:gd name="T63" fmla="*/ 28 h 95"/>
                    <a:gd name="T64" fmla="*/ 90 w 91"/>
                    <a:gd name="T65" fmla="*/ 18 h 95"/>
                    <a:gd name="T66" fmla="*/ 90 w 91"/>
                    <a:gd name="T67" fmla="*/ 1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1" h="95">
                      <a:moveTo>
                        <a:pt x="90" y="15"/>
                      </a:moveTo>
                      <a:cubicBezTo>
                        <a:pt x="89" y="14"/>
                        <a:pt x="89" y="12"/>
                        <a:pt x="89" y="10"/>
                      </a:cubicBezTo>
                      <a:cubicBezTo>
                        <a:pt x="89" y="9"/>
                        <a:pt x="87" y="8"/>
                        <a:pt x="86" y="7"/>
                      </a:cubicBezTo>
                      <a:cubicBezTo>
                        <a:pt x="86" y="6"/>
                        <a:pt x="84" y="4"/>
                        <a:pt x="83" y="4"/>
                      </a:cubicBezTo>
                      <a:cubicBezTo>
                        <a:pt x="82" y="4"/>
                        <a:pt x="82" y="6"/>
                        <a:pt x="80" y="5"/>
                      </a:cubicBezTo>
                      <a:cubicBezTo>
                        <a:pt x="78" y="4"/>
                        <a:pt x="79" y="5"/>
                        <a:pt x="77" y="6"/>
                      </a:cubicBezTo>
                      <a:cubicBezTo>
                        <a:pt x="77" y="6"/>
                        <a:pt x="75" y="5"/>
                        <a:pt x="75" y="4"/>
                      </a:cubicBezTo>
                      <a:cubicBezTo>
                        <a:pt x="74" y="3"/>
                        <a:pt x="73" y="2"/>
                        <a:pt x="72" y="1"/>
                      </a:cubicBezTo>
                      <a:cubicBezTo>
                        <a:pt x="71" y="0"/>
                        <a:pt x="70" y="2"/>
                        <a:pt x="69" y="2"/>
                      </a:cubicBezTo>
                      <a:cubicBezTo>
                        <a:pt x="68" y="3"/>
                        <a:pt x="66" y="2"/>
                        <a:pt x="65" y="1"/>
                      </a:cubicBezTo>
                      <a:cubicBezTo>
                        <a:pt x="63" y="0"/>
                        <a:pt x="63" y="1"/>
                        <a:pt x="61" y="2"/>
                      </a:cubicBezTo>
                      <a:cubicBezTo>
                        <a:pt x="60" y="3"/>
                        <a:pt x="58" y="2"/>
                        <a:pt x="57" y="2"/>
                      </a:cubicBezTo>
                      <a:cubicBezTo>
                        <a:pt x="56" y="3"/>
                        <a:pt x="53" y="3"/>
                        <a:pt x="52" y="3"/>
                      </a:cubicBezTo>
                      <a:cubicBezTo>
                        <a:pt x="49" y="1"/>
                        <a:pt x="51" y="6"/>
                        <a:pt x="48" y="6"/>
                      </a:cubicBezTo>
                      <a:cubicBezTo>
                        <a:pt x="46" y="7"/>
                        <a:pt x="42" y="6"/>
                        <a:pt x="40" y="5"/>
                      </a:cubicBezTo>
                      <a:cubicBezTo>
                        <a:pt x="38" y="4"/>
                        <a:pt x="37" y="2"/>
                        <a:pt x="35" y="2"/>
                      </a:cubicBezTo>
                      <a:cubicBezTo>
                        <a:pt x="34" y="1"/>
                        <a:pt x="32" y="3"/>
                        <a:pt x="31" y="4"/>
                      </a:cubicBezTo>
                      <a:cubicBezTo>
                        <a:pt x="29" y="6"/>
                        <a:pt x="31" y="9"/>
                        <a:pt x="30" y="12"/>
                      </a:cubicBezTo>
                      <a:cubicBezTo>
                        <a:pt x="27" y="17"/>
                        <a:pt x="27" y="23"/>
                        <a:pt x="24" y="27"/>
                      </a:cubicBezTo>
                      <a:cubicBezTo>
                        <a:pt x="22" y="30"/>
                        <a:pt x="21" y="32"/>
                        <a:pt x="19" y="35"/>
                      </a:cubicBezTo>
                      <a:cubicBezTo>
                        <a:pt x="18" y="37"/>
                        <a:pt x="18" y="39"/>
                        <a:pt x="18" y="41"/>
                      </a:cubicBezTo>
                      <a:cubicBezTo>
                        <a:pt x="18" y="44"/>
                        <a:pt x="19" y="46"/>
                        <a:pt x="17" y="48"/>
                      </a:cubicBezTo>
                      <a:cubicBezTo>
                        <a:pt x="16" y="48"/>
                        <a:pt x="11" y="51"/>
                        <a:pt x="11" y="51"/>
                      </a:cubicBezTo>
                      <a:cubicBezTo>
                        <a:pt x="10" y="51"/>
                        <a:pt x="12" y="48"/>
                        <a:pt x="10" y="49"/>
                      </a:cubicBezTo>
                      <a:cubicBezTo>
                        <a:pt x="7" y="51"/>
                        <a:pt x="7" y="53"/>
                        <a:pt x="5" y="50"/>
                      </a:cubicBezTo>
                      <a:cubicBezTo>
                        <a:pt x="4" y="51"/>
                        <a:pt x="2" y="53"/>
                        <a:pt x="2" y="55"/>
                      </a:cubicBezTo>
                      <a:cubicBezTo>
                        <a:pt x="2" y="55"/>
                        <a:pt x="2" y="56"/>
                        <a:pt x="1" y="56"/>
                      </a:cubicBezTo>
                      <a:cubicBezTo>
                        <a:pt x="0" y="57"/>
                        <a:pt x="1" y="58"/>
                        <a:pt x="1" y="59"/>
                      </a:cubicBezTo>
                      <a:cubicBezTo>
                        <a:pt x="5" y="56"/>
                        <a:pt x="8" y="57"/>
                        <a:pt x="13" y="57"/>
                      </a:cubicBezTo>
                      <a:cubicBezTo>
                        <a:pt x="15" y="57"/>
                        <a:pt x="16" y="57"/>
                        <a:pt x="18" y="57"/>
                      </a:cubicBezTo>
                      <a:cubicBezTo>
                        <a:pt x="20" y="57"/>
                        <a:pt x="21" y="60"/>
                        <a:pt x="22" y="62"/>
                      </a:cubicBezTo>
                      <a:cubicBezTo>
                        <a:pt x="23" y="64"/>
                        <a:pt x="24" y="67"/>
                        <a:pt x="26" y="68"/>
                      </a:cubicBezTo>
                      <a:cubicBezTo>
                        <a:pt x="27" y="69"/>
                        <a:pt x="31" y="68"/>
                        <a:pt x="33" y="67"/>
                      </a:cubicBezTo>
                      <a:cubicBezTo>
                        <a:pt x="34" y="67"/>
                        <a:pt x="34" y="64"/>
                        <a:pt x="35" y="63"/>
                      </a:cubicBezTo>
                      <a:cubicBezTo>
                        <a:pt x="35" y="61"/>
                        <a:pt x="38" y="62"/>
                        <a:pt x="39" y="62"/>
                      </a:cubicBezTo>
                      <a:cubicBezTo>
                        <a:pt x="39" y="64"/>
                        <a:pt x="39" y="64"/>
                        <a:pt x="41" y="64"/>
                      </a:cubicBezTo>
                      <a:cubicBezTo>
                        <a:pt x="42" y="64"/>
                        <a:pt x="45" y="63"/>
                        <a:pt x="45" y="65"/>
                      </a:cubicBezTo>
                      <a:cubicBezTo>
                        <a:pt x="45" y="67"/>
                        <a:pt x="46" y="68"/>
                        <a:pt x="46" y="70"/>
                      </a:cubicBezTo>
                      <a:cubicBezTo>
                        <a:pt x="46" y="71"/>
                        <a:pt x="46" y="72"/>
                        <a:pt x="45" y="74"/>
                      </a:cubicBezTo>
                      <a:cubicBezTo>
                        <a:pt x="45" y="75"/>
                        <a:pt x="46" y="77"/>
                        <a:pt x="47" y="78"/>
                      </a:cubicBezTo>
                      <a:cubicBezTo>
                        <a:pt x="48" y="79"/>
                        <a:pt x="47" y="81"/>
                        <a:pt x="47" y="82"/>
                      </a:cubicBezTo>
                      <a:cubicBezTo>
                        <a:pt x="47" y="85"/>
                        <a:pt x="52" y="82"/>
                        <a:pt x="53" y="82"/>
                      </a:cubicBezTo>
                      <a:cubicBezTo>
                        <a:pt x="55" y="82"/>
                        <a:pt x="56" y="82"/>
                        <a:pt x="57" y="83"/>
                      </a:cubicBezTo>
                      <a:cubicBezTo>
                        <a:pt x="59" y="85"/>
                        <a:pt x="58" y="84"/>
                        <a:pt x="60" y="84"/>
                      </a:cubicBezTo>
                      <a:cubicBezTo>
                        <a:pt x="62" y="84"/>
                        <a:pt x="62" y="85"/>
                        <a:pt x="63" y="86"/>
                      </a:cubicBezTo>
                      <a:cubicBezTo>
                        <a:pt x="64" y="86"/>
                        <a:pt x="65" y="87"/>
                        <a:pt x="66" y="87"/>
                      </a:cubicBezTo>
                      <a:cubicBezTo>
                        <a:pt x="69" y="88"/>
                        <a:pt x="70" y="88"/>
                        <a:pt x="71" y="85"/>
                      </a:cubicBezTo>
                      <a:cubicBezTo>
                        <a:pt x="72" y="88"/>
                        <a:pt x="73" y="89"/>
                        <a:pt x="76" y="90"/>
                      </a:cubicBezTo>
                      <a:cubicBezTo>
                        <a:pt x="78" y="91"/>
                        <a:pt x="78" y="94"/>
                        <a:pt x="80" y="95"/>
                      </a:cubicBezTo>
                      <a:cubicBezTo>
                        <a:pt x="80" y="95"/>
                        <a:pt x="84" y="94"/>
                        <a:pt x="84" y="94"/>
                      </a:cubicBezTo>
                      <a:cubicBezTo>
                        <a:pt x="84" y="92"/>
                        <a:pt x="85" y="88"/>
                        <a:pt x="83" y="89"/>
                      </a:cubicBezTo>
                      <a:cubicBezTo>
                        <a:pt x="80" y="90"/>
                        <a:pt x="78" y="88"/>
                        <a:pt x="77" y="85"/>
                      </a:cubicBezTo>
                      <a:cubicBezTo>
                        <a:pt x="77" y="83"/>
                        <a:pt x="79" y="80"/>
                        <a:pt x="78" y="77"/>
                      </a:cubicBezTo>
                      <a:cubicBezTo>
                        <a:pt x="78" y="76"/>
                        <a:pt x="77" y="74"/>
                        <a:pt x="78" y="73"/>
                      </a:cubicBezTo>
                      <a:cubicBezTo>
                        <a:pt x="78" y="73"/>
                        <a:pt x="78" y="72"/>
                        <a:pt x="79" y="72"/>
                      </a:cubicBezTo>
                      <a:cubicBezTo>
                        <a:pt x="80" y="72"/>
                        <a:pt x="79" y="70"/>
                        <a:pt x="80" y="70"/>
                      </a:cubicBezTo>
                      <a:cubicBezTo>
                        <a:pt x="81" y="68"/>
                        <a:pt x="86" y="68"/>
                        <a:pt x="87" y="68"/>
                      </a:cubicBezTo>
                      <a:cubicBezTo>
                        <a:pt x="85" y="67"/>
                        <a:pt x="86" y="64"/>
                        <a:pt x="84" y="63"/>
                      </a:cubicBezTo>
                      <a:cubicBezTo>
                        <a:pt x="83" y="62"/>
                        <a:pt x="82" y="61"/>
                        <a:pt x="82" y="60"/>
                      </a:cubicBezTo>
                      <a:cubicBezTo>
                        <a:pt x="82" y="58"/>
                        <a:pt x="82" y="56"/>
                        <a:pt x="81" y="55"/>
                      </a:cubicBezTo>
                      <a:cubicBezTo>
                        <a:pt x="81" y="53"/>
                        <a:pt x="80" y="52"/>
                        <a:pt x="80" y="50"/>
                      </a:cubicBezTo>
                      <a:cubicBezTo>
                        <a:pt x="80" y="49"/>
                        <a:pt x="80" y="44"/>
                        <a:pt x="81" y="45"/>
                      </a:cubicBezTo>
                      <a:cubicBezTo>
                        <a:pt x="80" y="41"/>
                        <a:pt x="80" y="39"/>
                        <a:pt x="82" y="35"/>
                      </a:cubicBezTo>
                      <a:cubicBezTo>
                        <a:pt x="83" y="32"/>
                        <a:pt x="83" y="31"/>
                        <a:pt x="83" y="28"/>
                      </a:cubicBezTo>
                      <a:cubicBezTo>
                        <a:pt x="83" y="25"/>
                        <a:pt x="85" y="23"/>
                        <a:pt x="87" y="21"/>
                      </a:cubicBezTo>
                      <a:cubicBezTo>
                        <a:pt x="88" y="20"/>
                        <a:pt x="89" y="19"/>
                        <a:pt x="90" y="18"/>
                      </a:cubicBezTo>
                      <a:cubicBezTo>
                        <a:pt x="91" y="17"/>
                        <a:pt x="91" y="17"/>
                        <a:pt x="90" y="15"/>
                      </a:cubicBezTo>
                      <a:cubicBezTo>
                        <a:pt x="89" y="15"/>
                        <a:pt x="91" y="16"/>
                        <a:pt x="90" y="15"/>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927" name="Freeform 734">
                  <a:extLst>
                    <a:ext uri="{FF2B5EF4-FFF2-40B4-BE49-F238E27FC236}">
                      <a16:creationId xmlns:a16="http://schemas.microsoft.com/office/drawing/2014/main" id="{77317844-C300-4308-8759-4C522091AA68}"/>
                    </a:ext>
                  </a:extLst>
                </p:cNvPr>
                <p:cNvSpPr>
                  <a:spLocks/>
                </p:cNvSpPr>
                <p:nvPr/>
              </p:nvSpPr>
              <p:spPr bwMode="auto">
                <a:xfrm>
                  <a:off x="12274206" y="8554418"/>
                  <a:ext cx="575021" cy="682258"/>
                </a:xfrm>
                <a:custGeom>
                  <a:avLst/>
                  <a:gdLst>
                    <a:gd name="T0" fmla="*/ 51 w 56"/>
                    <a:gd name="T1" fmla="*/ 27 h 63"/>
                    <a:gd name="T2" fmla="*/ 48 w 56"/>
                    <a:gd name="T3" fmla="*/ 26 h 63"/>
                    <a:gd name="T4" fmla="*/ 47 w 56"/>
                    <a:gd name="T5" fmla="*/ 21 h 63"/>
                    <a:gd name="T6" fmla="*/ 46 w 56"/>
                    <a:gd name="T7" fmla="*/ 12 h 63"/>
                    <a:gd name="T8" fmla="*/ 46 w 56"/>
                    <a:gd name="T9" fmla="*/ 8 h 63"/>
                    <a:gd name="T10" fmla="*/ 43 w 56"/>
                    <a:gd name="T11" fmla="*/ 8 h 63"/>
                    <a:gd name="T12" fmla="*/ 40 w 56"/>
                    <a:gd name="T13" fmla="*/ 6 h 63"/>
                    <a:gd name="T14" fmla="*/ 35 w 56"/>
                    <a:gd name="T15" fmla="*/ 8 h 63"/>
                    <a:gd name="T16" fmla="*/ 34 w 56"/>
                    <a:gd name="T17" fmla="*/ 11 h 63"/>
                    <a:gd name="T18" fmla="*/ 29 w 56"/>
                    <a:gd name="T19" fmla="*/ 12 h 63"/>
                    <a:gd name="T20" fmla="*/ 18 w 56"/>
                    <a:gd name="T21" fmla="*/ 1 h 63"/>
                    <a:gd name="T22" fmla="*/ 3 w 56"/>
                    <a:gd name="T23" fmla="*/ 2 h 63"/>
                    <a:gd name="T24" fmla="*/ 6 w 56"/>
                    <a:gd name="T25" fmla="*/ 12 h 63"/>
                    <a:gd name="T26" fmla="*/ 6 w 56"/>
                    <a:gd name="T27" fmla="*/ 16 h 63"/>
                    <a:gd name="T28" fmla="*/ 6 w 56"/>
                    <a:gd name="T29" fmla="*/ 20 h 63"/>
                    <a:gd name="T30" fmla="*/ 8 w 56"/>
                    <a:gd name="T31" fmla="*/ 33 h 63"/>
                    <a:gd name="T32" fmla="*/ 3 w 56"/>
                    <a:gd name="T33" fmla="*/ 41 h 63"/>
                    <a:gd name="T34" fmla="*/ 0 w 56"/>
                    <a:gd name="T35" fmla="*/ 50 h 63"/>
                    <a:gd name="T36" fmla="*/ 0 w 56"/>
                    <a:gd name="T37" fmla="*/ 55 h 63"/>
                    <a:gd name="T38" fmla="*/ 0 w 56"/>
                    <a:gd name="T39" fmla="*/ 59 h 63"/>
                    <a:gd name="T40" fmla="*/ 3 w 56"/>
                    <a:gd name="T41" fmla="*/ 59 h 63"/>
                    <a:gd name="T42" fmla="*/ 8 w 56"/>
                    <a:gd name="T43" fmla="*/ 58 h 63"/>
                    <a:gd name="T44" fmla="*/ 9 w 56"/>
                    <a:gd name="T45" fmla="*/ 59 h 63"/>
                    <a:gd name="T46" fmla="*/ 16 w 56"/>
                    <a:gd name="T47" fmla="*/ 59 h 63"/>
                    <a:gd name="T48" fmla="*/ 25 w 56"/>
                    <a:gd name="T49" fmla="*/ 59 h 63"/>
                    <a:gd name="T50" fmla="*/ 30 w 56"/>
                    <a:gd name="T51" fmla="*/ 59 h 63"/>
                    <a:gd name="T52" fmla="*/ 39 w 56"/>
                    <a:gd name="T53" fmla="*/ 62 h 63"/>
                    <a:gd name="T54" fmla="*/ 53 w 56"/>
                    <a:gd name="T55" fmla="*/ 60 h 63"/>
                    <a:gd name="T56" fmla="*/ 46 w 56"/>
                    <a:gd name="T57" fmla="*/ 51 h 63"/>
                    <a:gd name="T58" fmla="*/ 46 w 56"/>
                    <a:gd name="T59" fmla="*/ 37 h 63"/>
                    <a:gd name="T60" fmla="*/ 56 w 56"/>
                    <a:gd name="T61" fmla="*/ 35 h 63"/>
                    <a:gd name="T62" fmla="*/ 56 w 56"/>
                    <a:gd name="T63" fmla="*/ 27 h 63"/>
                    <a:gd name="T64" fmla="*/ 51 w 56"/>
                    <a:gd name="T65"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63">
                      <a:moveTo>
                        <a:pt x="51" y="27"/>
                      </a:moveTo>
                      <a:cubicBezTo>
                        <a:pt x="49" y="27"/>
                        <a:pt x="48" y="28"/>
                        <a:pt x="48" y="26"/>
                      </a:cubicBezTo>
                      <a:cubicBezTo>
                        <a:pt x="48" y="24"/>
                        <a:pt x="48" y="23"/>
                        <a:pt x="47" y="21"/>
                      </a:cubicBezTo>
                      <a:cubicBezTo>
                        <a:pt x="45" y="18"/>
                        <a:pt x="48" y="15"/>
                        <a:pt x="46" y="12"/>
                      </a:cubicBezTo>
                      <a:cubicBezTo>
                        <a:pt x="46" y="11"/>
                        <a:pt x="46" y="8"/>
                        <a:pt x="46" y="8"/>
                      </a:cubicBezTo>
                      <a:cubicBezTo>
                        <a:pt x="46" y="8"/>
                        <a:pt x="43" y="8"/>
                        <a:pt x="43" y="8"/>
                      </a:cubicBezTo>
                      <a:cubicBezTo>
                        <a:pt x="40" y="8"/>
                        <a:pt x="40" y="9"/>
                        <a:pt x="40" y="6"/>
                      </a:cubicBezTo>
                      <a:cubicBezTo>
                        <a:pt x="37" y="6"/>
                        <a:pt x="36" y="5"/>
                        <a:pt x="35" y="8"/>
                      </a:cubicBezTo>
                      <a:cubicBezTo>
                        <a:pt x="35" y="8"/>
                        <a:pt x="35" y="11"/>
                        <a:pt x="34" y="11"/>
                      </a:cubicBezTo>
                      <a:cubicBezTo>
                        <a:pt x="33" y="12"/>
                        <a:pt x="31" y="12"/>
                        <a:pt x="29" y="12"/>
                      </a:cubicBezTo>
                      <a:cubicBezTo>
                        <a:pt x="22" y="13"/>
                        <a:pt x="24" y="1"/>
                        <a:pt x="18" y="1"/>
                      </a:cubicBezTo>
                      <a:cubicBezTo>
                        <a:pt x="13" y="1"/>
                        <a:pt x="7" y="0"/>
                        <a:pt x="3" y="2"/>
                      </a:cubicBezTo>
                      <a:cubicBezTo>
                        <a:pt x="1" y="4"/>
                        <a:pt x="6" y="10"/>
                        <a:pt x="6" y="12"/>
                      </a:cubicBezTo>
                      <a:cubicBezTo>
                        <a:pt x="7" y="13"/>
                        <a:pt x="7" y="15"/>
                        <a:pt x="6" y="16"/>
                      </a:cubicBezTo>
                      <a:cubicBezTo>
                        <a:pt x="4" y="17"/>
                        <a:pt x="6" y="19"/>
                        <a:pt x="6" y="20"/>
                      </a:cubicBezTo>
                      <a:cubicBezTo>
                        <a:pt x="9" y="24"/>
                        <a:pt x="11" y="29"/>
                        <a:pt x="8" y="33"/>
                      </a:cubicBezTo>
                      <a:cubicBezTo>
                        <a:pt x="6" y="36"/>
                        <a:pt x="4" y="38"/>
                        <a:pt x="3" y="41"/>
                      </a:cubicBezTo>
                      <a:cubicBezTo>
                        <a:pt x="2" y="44"/>
                        <a:pt x="1" y="47"/>
                        <a:pt x="0" y="50"/>
                      </a:cubicBezTo>
                      <a:cubicBezTo>
                        <a:pt x="0" y="52"/>
                        <a:pt x="0" y="54"/>
                        <a:pt x="0" y="55"/>
                      </a:cubicBezTo>
                      <a:cubicBezTo>
                        <a:pt x="0" y="56"/>
                        <a:pt x="0" y="58"/>
                        <a:pt x="0" y="59"/>
                      </a:cubicBezTo>
                      <a:cubicBezTo>
                        <a:pt x="1" y="59"/>
                        <a:pt x="2" y="59"/>
                        <a:pt x="3" y="59"/>
                      </a:cubicBezTo>
                      <a:cubicBezTo>
                        <a:pt x="5" y="59"/>
                        <a:pt x="5" y="56"/>
                        <a:pt x="8" y="58"/>
                      </a:cubicBezTo>
                      <a:cubicBezTo>
                        <a:pt x="8" y="58"/>
                        <a:pt x="9" y="59"/>
                        <a:pt x="9" y="59"/>
                      </a:cubicBezTo>
                      <a:cubicBezTo>
                        <a:pt x="12" y="59"/>
                        <a:pt x="14" y="59"/>
                        <a:pt x="16" y="59"/>
                      </a:cubicBezTo>
                      <a:cubicBezTo>
                        <a:pt x="19" y="59"/>
                        <a:pt x="22" y="59"/>
                        <a:pt x="25" y="59"/>
                      </a:cubicBezTo>
                      <a:cubicBezTo>
                        <a:pt x="26" y="59"/>
                        <a:pt x="29" y="59"/>
                        <a:pt x="30" y="59"/>
                      </a:cubicBezTo>
                      <a:cubicBezTo>
                        <a:pt x="32" y="63"/>
                        <a:pt x="36" y="62"/>
                        <a:pt x="39" y="62"/>
                      </a:cubicBezTo>
                      <a:cubicBezTo>
                        <a:pt x="44" y="62"/>
                        <a:pt x="48" y="61"/>
                        <a:pt x="53" y="60"/>
                      </a:cubicBezTo>
                      <a:cubicBezTo>
                        <a:pt x="50" y="57"/>
                        <a:pt x="46" y="55"/>
                        <a:pt x="46" y="51"/>
                      </a:cubicBezTo>
                      <a:cubicBezTo>
                        <a:pt x="46" y="46"/>
                        <a:pt x="46" y="41"/>
                        <a:pt x="46" y="37"/>
                      </a:cubicBezTo>
                      <a:cubicBezTo>
                        <a:pt x="46" y="36"/>
                        <a:pt x="56" y="38"/>
                        <a:pt x="56" y="35"/>
                      </a:cubicBezTo>
                      <a:cubicBezTo>
                        <a:pt x="56" y="33"/>
                        <a:pt x="56" y="30"/>
                        <a:pt x="56" y="27"/>
                      </a:cubicBezTo>
                      <a:cubicBezTo>
                        <a:pt x="56" y="24"/>
                        <a:pt x="53" y="27"/>
                        <a:pt x="51" y="27"/>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928" name="Freeform 735">
                  <a:extLst>
                    <a:ext uri="{FF2B5EF4-FFF2-40B4-BE49-F238E27FC236}">
                      <a16:creationId xmlns:a16="http://schemas.microsoft.com/office/drawing/2014/main" id="{05279BC2-A6C8-5F9E-6DC1-A6F71345595D}"/>
                    </a:ext>
                  </a:extLst>
                </p:cNvPr>
                <p:cNvSpPr>
                  <a:spLocks/>
                </p:cNvSpPr>
                <p:nvPr/>
              </p:nvSpPr>
              <p:spPr bwMode="auto">
                <a:xfrm>
                  <a:off x="12643614" y="9203480"/>
                  <a:ext cx="470472" cy="519990"/>
                </a:xfrm>
                <a:custGeom>
                  <a:avLst/>
                  <a:gdLst>
                    <a:gd name="T0" fmla="*/ 25 w 46"/>
                    <a:gd name="T1" fmla="*/ 2 h 48"/>
                    <a:gd name="T2" fmla="*/ 21 w 46"/>
                    <a:gd name="T3" fmla="*/ 3 h 48"/>
                    <a:gd name="T4" fmla="*/ 18 w 46"/>
                    <a:gd name="T5" fmla="*/ 4 h 48"/>
                    <a:gd name="T6" fmla="*/ 6 w 46"/>
                    <a:gd name="T7" fmla="*/ 4 h 48"/>
                    <a:gd name="T8" fmla="*/ 6 w 46"/>
                    <a:gd name="T9" fmla="*/ 18 h 48"/>
                    <a:gd name="T10" fmla="*/ 6 w 46"/>
                    <a:gd name="T11" fmla="*/ 23 h 48"/>
                    <a:gd name="T12" fmla="*/ 1 w 46"/>
                    <a:gd name="T13" fmla="*/ 24 h 48"/>
                    <a:gd name="T14" fmla="*/ 1 w 46"/>
                    <a:gd name="T15" fmla="*/ 31 h 48"/>
                    <a:gd name="T16" fmla="*/ 1 w 46"/>
                    <a:gd name="T17" fmla="*/ 38 h 48"/>
                    <a:gd name="T18" fmla="*/ 4 w 46"/>
                    <a:gd name="T19" fmla="*/ 47 h 48"/>
                    <a:gd name="T20" fmla="*/ 8 w 46"/>
                    <a:gd name="T21" fmla="*/ 48 h 48"/>
                    <a:gd name="T22" fmla="*/ 13 w 46"/>
                    <a:gd name="T23" fmla="*/ 44 h 48"/>
                    <a:gd name="T24" fmla="*/ 19 w 46"/>
                    <a:gd name="T25" fmla="*/ 41 h 48"/>
                    <a:gd name="T26" fmla="*/ 29 w 46"/>
                    <a:gd name="T27" fmla="*/ 39 h 48"/>
                    <a:gd name="T28" fmla="*/ 31 w 46"/>
                    <a:gd name="T29" fmla="*/ 37 h 48"/>
                    <a:gd name="T30" fmla="*/ 34 w 46"/>
                    <a:gd name="T31" fmla="*/ 34 h 48"/>
                    <a:gd name="T32" fmla="*/ 43 w 46"/>
                    <a:gd name="T33" fmla="*/ 26 h 48"/>
                    <a:gd name="T34" fmla="*/ 44 w 46"/>
                    <a:gd name="T35" fmla="*/ 22 h 48"/>
                    <a:gd name="T36" fmla="*/ 40 w 46"/>
                    <a:gd name="T37" fmla="*/ 21 h 48"/>
                    <a:gd name="T38" fmla="*/ 38 w 46"/>
                    <a:gd name="T39" fmla="*/ 17 h 48"/>
                    <a:gd name="T40" fmla="*/ 39 w 46"/>
                    <a:gd name="T41" fmla="*/ 15 h 48"/>
                    <a:gd name="T42" fmla="*/ 36 w 46"/>
                    <a:gd name="T43" fmla="*/ 14 h 48"/>
                    <a:gd name="T44" fmla="*/ 36 w 46"/>
                    <a:gd name="T45" fmla="*/ 13 h 48"/>
                    <a:gd name="T46" fmla="*/ 34 w 46"/>
                    <a:gd name="T47" fmla="*/ 12 h 48"/>
                    <a:gd name="T48" fmla="*/ 30 w 46"/>
                    <a:gd name="T49" fmla="*/ 7 h 48"/>
                    <a:gd name="T50" fmla="*/ 25 w 46"/>
                    <a:gd name="T51" fmla="*/ 2 h 48"/>
                    <a:gd name="T52" fmla="*/ 25 w 46"/>
                    <a:gd name="T53" fmla="*/ 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6" h="48">
                      <a:moveTo>
                        <a:pt x="25" y="2"/>
                      </a:moveTo>
                      <a:cubicBezTo>
                        <a:pt x="24" y="3"/>
                        <a:pt x="22" y="3"/>
                        <a:pt x="21" y="3"/>
                      </a:cubicBezTo>
                      <a:cubicBezTo>
                        <a:pt x="19" y="3"/>
                        <a:pt x="20" y="6"/>
                        <a:pt x="18" y="4"/>
                      </a:cubicBezTo>
                      <a:cubicBezTo>
                        <a:pt x="15" y="0"/>
                        <a:pt x="10" y="5"/>
                        <a:pt x="6" y="4"/>
                      </a:cubicBezTo>
                      <a:cubicBezTo>
                        <a:pt x="6" y="9"/>
                        <a:pt x="6" y="14"/>
                        <a:pt x="6" y="18"/>
                      </a:cubicBezTo>
                      <a:cubicBezTo>
                        <a:pt x="6" y="19"/>
                        <a:pt x="7" y="23"/>
                        <a:pt x="6" y="23"/>
                      </a:cubicBezTo>
                      <a:cubicBezTo>
                        <a:pt x="5" y="24"/>
                        <a:pt x="1" y="22"/>
                        <a:pt x="1" y="24"/>
                      </a:cubicBezTo>
                      <a:cubicBezTo>
                        <a:pt x="1" y="26"/>
                        <a:pt x="1" y="29"/>
                        <a:pt x="1" y="31"/>
                      </a:cubicBezTo>
                      <a:cubicBezTo>
                        <a:pt x="1" y="33"/>
                        <a:pt x="0" y="36"/>
                        <a:pt x="1" y="38"/>
                      </a:cubicBezTo>
                      <a:cubicBezTo>
                        <a:pt x="5" y="39"/>
                        <a:pt x="6" y="44"/>
                        <a:pt x="4" y="47"/>
                      </a:cubicBezTo>
                      <a:cubicBezTo>
                        <a:pt x="4" y="48"/>
                        <a:pt x="8" y="48"/>
                        <a:pt x="8" y="48"/>
                      </a:cubicBezTo>
                      <a:cubicBezTo>
                        <a:pt x="10" y="48"/>
                        <a:pt x="11" y="46"/>
                        <a:pt x="13" y="44"/>
                      </a:cubicBezTo>
                      <a:cubicBezTo>
                        <a:pt x="15" y="42"/>
                        <a:pt x="15" y="39"/>
                        <a:pt x="19" y="41"/>
                      </a:cubicBezTo>
                      <a:cubicBezTo>
                        <a:pt x="23" y="43"/>
                        <a:pt x="27" y="44"/>
                        <a:pt x="29" y="39"/>
                      </a:cubicBezTo>
                      <a:cubicBezTo>
                        <a:pt x="29" y="38"/>
                        <a:pt x="29" y="37"/>
                        <a:pt x="31" y="37"/>
                      </a:cubicBezTo>
                      <a:cubicBezTo>
                        <a:pt x="33" y="37"/>
                        <a:pt x="34" y="35"/>
                        <a:pt x="34" y="34"/>
                      </a:cubicBezTo>
                      <a:cubicBezTo>
                        <a:pt x="36" y="31"/>
                        <a:pt x="40" y="28"/>
                        <a:pt x="43" y="26"/>
                      </a:cubicBezTo>
                      <a:cubicBezTo>
                        <a:pt x="45" y="25"/>
                        <a:pt x="46" y="24"/>
                        <a:pt x="44" y="22"/>
                      </a:cubicBezTo>
                      <a:cubicBezTo>
                        <a:pt x="43" y="21"/>
                        <a:pt x="40" y="22"/>
                        <a:pt x="40" y="21"/>
                      </a:cubicBezTo>
                      <a:cubicBezTo>
                        <a:pt x="39" y="20"/>
                        <a:pt x="38" y="19"/>
                        <a:pt x="38" y="17"/>
                      </a:cubicBezTo>
                      <a:cubicBezTo>
                        <a:pt x="38" y="17"/>
                        <a:pt x="39" y="16"/>
                        <a:pt x="39" y="15"/>
                      </a:cubicBezTo>
                      <a:cubicBezTo>
                        <a:pt x="38" y="15"/>
                        <a:pt x="37" y="15"/>
                        <a:pt x="36" y="14"/>
                      </a:cubicBezTo>
                      <a:cubicBezTo>
                        <a:pt x="36" y="14"/>
                        <a:pt x="37" y="13"/>
                        <a:pt x="36" y="13"/>
                      </a:cubicBezTo>
                      <a:cubicBezTo>
                        <a:pt x="35" y="13"/>
                        <a:pt x="35" y="12"/>
                        <a:pt x="34" y="12"/>
                      </a:cubicBezTo>
                      <a:cubicBezTo>
                        <a:pt x="32" y="11"/>
                        <a:pt x="31" y="10"/>
                        <a:pt x="30" y="7"/>
                      </a:cubicBezTo>
                      <a:cubicBezTo>
                        <a:pt x="30" y="6"/>
                        <a:pt x="27" y="2"/>
                        <a:pt x="25" y="2"/>
                      </a:cubicBezTo>
                      <a:cubicBezTo>
                        <a:pt x="25" y="2"/>
                        <a:pt x="26" y="2"/>
                        <a:pt x="25" y="2"/>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929" name="Freeform 736">
                  <a:extLst>
                    <a:ext uri="{FF2B5EF4-FFF2-40B4-BE49-F238E27FC236}">
                      <a16:creationId xmlns:a16="http://schemas.microsoft.com/office/drawing/2014/main" id="{56C010E0-B399-10BC-1BF8-80E8358BD155}"/>
                    </a:ext>
                  </a:extLst>
                </p:cNvPr>
                <p:cNvSpPr>
                  <a:spLocks/>
                </p:cNvSpPr>
                <p:nvPr/>
              </p:nvSpPr>
              <p:spPr bwMode="auto">
                <a:xfrm>
                  <a:off x="12898016" y="9096529"/>
                  <a:ext cx="400771" cy="376162"/>
                </a:xfrm>
                <a:custGeom>
                  <a:avLst/>
                  <a:gdLst>
                    <a:gd name="T0" fmla="*/ 39 w 39"/>
                    <a:gd name="T1" fmla="*/ 22 h 35"/>
                    <a:gd name="T2" fmla="*/ 38 w 39"/>
                    <a:gd name="T3" fmla="*/ 18 h 35"/>
                    <a:gd name="T4" fmla="*/ 39 w 39"/>
                    <a:gd name="T5" fmla="*/ 14 h 35"/>
                    <a:gd name="T6" fmla="*/ 38 w 39"/>
                    <a:gd name="T7" fmla="*/ 7 h 35"/>
                    <a:gd name="T8" fmla="*/ 27 w 39"/>
                    <a:gd name="T9" fmla="*/ 2 h 35"/>
                    <a:gd name="T10" fmla="*/ 24 w 39"/>
                    <a:gd name="T11" fmla="*/ 0 h 35"/>
                    <a:gd name="T12" fmla="*/ 19 w 39"/>
                    <a:gd name="T13" fmla="*/ 3 h 35"/>
                    <a:gd name="T14" fmla="*/ 13 w 39"/>
                    <a:gd name="T15" fmla="*/ 7 h 35"/>
                    <a:gd name="T16" fmla="*/ 9 w 39"/>
                    <a:gd name="T17" fmla="*/ 12 h 35"/>
                    <a:gd name="T18" fmla="*/ 2 w 39"/>
                    <a:gd name="T19" fmla="*/ 12 h 35"/>
                    <a:gd name="T20" fmla="*/ 5 w 39"/>
                    <a:gd name="T21" fmla="*/ 16 h 35"/>
                    <a:gd name="T22" fmla="*/ 8 w 39"/>
                    <a:gd name="T23" fmla="*/ 21 h 35"/>
                    <a:gd name="T24" fmla="*/ 11 w 39"/>
                    <a:gd name="T25" fmla="*/ 23 h 35"/>
                    <a:gd name="T26" fmla="*/ 11 w 39"/>
                    <a:gd name="T27" fmla="*/ 24 h 35"/>
                    <a:gd name="T28" fmla="*/ 14 w 39"/>
                    <a:gd name="T29" fmla="*/ 25 h 35"/>
                    <a:gd name="T30" fmla="*/ 13 w 39"/>
                    <a:gd name="T31" fmla="*/ 28 h 35"/>
                    <a:gd name="T32" fmla="*/ 15 w 39"/>
                    <a:gd name="T33" fmla="*/ 31 h 35"/>
                    <a:gd name="T34" fmla="*/ 20 w 39"/>
                    <a:gd name="T35" fmla="*/ 34 h 35"/>
                    <a:gd name="T36" fmla="*/ 25 w 39"/>
                    <a:gd name="T37" fmla="*/ 35 h 35"/>
                    <a:gd name="T38" fmla="*/ 27 w 39"/>
                    <a:gd name="T39" fmla="*/ 35 h 35"/>
                    <a:gd name="T40" fmla="*/ 34 w 39"/>
                    <a:gd name="T41" fmla="*/ 31 h 35"/>
                    <a:gd name="T42" fmla="*/ 36 w 39"/>
                    <a:gd name="T43" fmla="*/ 27 h 35"/>
                    <a:gd name="T44" fmla="*/ 39 w 39"/>
                    <a:gd name="T45" fmla="*/ 2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9" h="35">
                      <a:moveTo>
                        <a:pt x="39" y="22"/>
                      </a:moveTo>
                      <a:cubicBezTo>
                        <a:pt x="39" y="21"/>
                        <a:pt x="38" y="19"/>
                        <a:pt x="38" y="18"/>
                      </a:cubicBezTo>
                      <a:cubicBezTo>
                        <a:pt x="38" y="16"/>
                        <a:pt x="39" y="15"/>
                        <a:pt x="39" y="14"/>
                      </a:cubicBezTo>
                      <a:cubicBezTo>
                        <a:pt x="39" y="11"/>
                        <a:pt x="39" y="9"/>
                        <a:pt x="38" y="7"/>
                      </a:cubicBezTo>
                      <a:cubicBezTo>
                        <a:pt x="38" y="4"/>
                        <a:pt x="29" y="2"/>
                        <a:pt x="27" y="2"/>
                      </a:cubicBezTo>
                      <a:cubicBezTo>
                        <a:pt x="27" y="0"/>
                        <a:pt x="27" y="0"/>
                        <a:pt x="24" y="0"/>
                      </a:cubicBezTo>
                      <a:cubicBezTo>
                        <a:pt x="21" y="0"/>
                        <a:pt x="21" y="1"/>
                        <a:pt x="19" y="3"/>
                      </a:cubicBezTo>
                      <a:cubicBezTo>
                        <a:pt x="18" y="5"/>
                        <a:pt x="15" y="6"/>
                        <a:pt x="13" y="7"/>
                      </a:cubicBezTo>
                      <a:cubicBezTo>
                        <a:pt x="12" y="9"/>
                        <a:pt x="11" y="12"/>
                        <a:pt x="9" y="12"/>
                      </a:cubicBezTo>
                      <a:cubicBezTo>
                        <a:pt x="7" y="12"/>
                        <a:pt x="5" y="11"/>
                        <a:pt x="2" y="12"/>
                      </a:cubicBezTo>
                      <a:cubicBezTo>
                        <a:pt x="0" y="13"/>
                        <a:pt x="4" y="15"/>
                        <a:pt x="5" y="16"/>
                      </a:cubicBezTo>
                      <a:cubicBezTo>
                        <a:pt x="6" y="18"/>
                        <a:pt x="6" y="20"/>
                        <a:pt x="8" y="21"/>
                      </a:cubicBezTo>
                      <a:cubicBezTo>
                        <a:pt x="9" y="22"/>
                        <a:pt x="10" y="23"/>
                        <a:pt x="11" y="23"/>
                      </a:cubicBezTo>
                      <a:cubicBezTo>
                        <a:pt x="12" y="23"/>
                        <a:pt x="11" y="24"/>
                        <a:pt x="11" y="24"/>
                      </a:cubicBezTo>
                      <a:cubicBezTo>
                        <a:pt x="12" y="24"/>
                        <a:pt x="13" y="25"/>
                        <a:pt x="14" y="25"/>
                      </a:cubicBezTo>
                      <a:cubicBezTo>
                        <a:pt x="14" y="26"/>
                        <a:pt x="13" y="27"/>
                        <a:pt x="13" y="28"/>
                      </a:cubicBezTo>
                      <a:cubicBezTo>
                        <a:pt x="13" y="29"/>
                        <a:pt x="14" y="31"/>
                        <a:pt x="15" y="31"/>
                      </a:cubicBezTo>
                      <a:cubicBezTo>
                        <a:pt x="18" y="31"/>
                        <a:pt x="19" y="31"/>
                        <a:pt x="20" y="34"/>
                      </a:cubicBezTo>
                      <a:cubicBezTo>
                        <a:pt x="21" y="35"/>
                        <a:pt x="23" y="34"/>
                        <a:pt x="25" y="35"/>
                      </a:cubicBezTo>
                      <a:cubicBezTo>
                        <a:pt x="26" y="35"/>
                        <a:pt x="26" y="35"/>
                        <a:pt x="27" y="35"/>
                      </a:cubicBezTo>
                      <a:cubicBezTo>
                        <a:pt x="31" y="35"/>
                        <a:pt x="32" y="34"/>
                        <a:pt x="34" y="31"/>
                      </a:cubicBezTo>
                      <a:cubicBezTo>
                        <a:pt x="35" y="30"/>
                        <a:pt x="36" y="28"/>
                        <a:pt x="36" y="27"/>
                      </a:cubicBezTo>
                      <a:cubicBezTo>
                        <a:pt x="37" y="25"/>
                        <a:pt x="39" y="24"/>
                        <a:pt x="39" y="22"/>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930" name="Freeform 737">
                  <a:extLst>
                    <a:ext uri="{FF2B5EF4-FFF2-40B4-BE49-F238E27FC236}">
                      <a16:creationId xmlns:a16="http://schemas.microsoft.com/office/drawing/2014/main" id="{18304AA0-A17A-B85C-AB52-F87E69759E4E}"/>
                    </a:ext>
                  </a:extLst>
                </p:cNvPr>
                <p:cNvSpPr>
                  <a:spLocks/>
                </p:cNvSpPr>
                <p:nvPr/>
              </p:nvSpPr>
              <p:spPr bwMode="auto">
                <a:xfrm>
                  <a:off x="13166357" y="9657083"/>
                  <a:ext cx="101063" cy="121701"/>
                </a:xfrm>
                <a:custGeom>
                  <a:avLst/>
                  <a:gdLst>
                    <a:gd name="T0" fmla="*/ 5 w 10"/>
                    <a:gd name="T1" fmla="*/ 1 h 11"/>
                    <a:gd name="T2" fmla="*/ 7 w 10"/>
                    <a:gd name="T3" fmla="*/ 9 h 11"/>
                    <a:gd name="T4" fmla="*/ 5 w 10"/>
                    <a:gd name="T5" fmla="*/ 1 h 11"/>
                    <a:gd name="T6" fmla="*/ 5 w 10"/>
                    <a:gd name="T7" fmla="*/ 1 h 11"/>
                  </a:gdLst>
                  <a:ahLst/>
                  <a:cxnLst>
                    <a:cxn ang="0">
                      <a:pos x="T0" y="T1"/>
                    </a:cxn>
                    <a:cxn ang="0">
                      <a:pos x="T2" y="T3"/>
                    </a:cxn>
                    <a:cxn ang="0">
                      <a:pos x="T4" y="T5"/>
                    </a:cxn>
                    <a:cxn ang="0">
                      <a:pos x="T6" y="T7"/>
                    </a:cxn>
                  </a:cxnLst>
                  <a:rect l="0" t="0" r="r" b="b"/>
                  <a:pathLst>
                    <a:path w="10" h="11">
                      <a:moveTo>
                        <a:pt x="5" y="1"/>
                      </a:moveTo>
                      <a:cubicBezTo>
                        <a:pt x="0" y="2"/>
                        <a:pt x="3" y="11"/>
                        <a:pt x="7" y="9"/>
                      </a:cubicBezTo>
                      <a:cubicBezTo>
                        <a:pt x="10" y="8"/>
                        <a:pt x="9" y="0"/>
                        <a:pt x="5" y="1"/>
                      </a:cubicBezTo>
                      <a:cubicBezTo>
                        <a:pt x="3" y="1"/>
                        <a:pt x="6" y="1"/>
                        <a:pt x="5" y="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931" name="Freeform 738">
                  <a:extLst>
                    <a:ext uri="{FF2B5EF4-FFF2-40B4-BE49-F238E27FC236}">
                      <a16:creationId xmlns:a16="http://schemas.microsoft.com/office/drawing/2014/main" id="{58B25408-B818-D15A-7BF7-EF43B3BD9489}"/>
                    </a:ext>
                  </a:extLst>
                </p:cNvPr>
                <p:cNvSpPr>
                  <a:spLocks/>
                </p:cNvSpPr>
                <p:nvPr/>
              </p:nvSpPr>
              <p:spPr bwMode="auto">
                <a:xfrm>
                  <a:off x="12479819" y="9461630"/>
                  <a:ext cx="808512" cy="748635"/>
                </a:xfrm>
                <a:custGeom>
                  <a:avLst/>
                  <a:gdLst>
                    <a:gd name="T0" fmla="*/ 74 w 79"/>
                    <a:gd name="T1" fmla="*/ 27 h 69"/>
                    <a:gd name="T2" fmla="*/ 69 w 79"/>
                    <a:gd name="T3" fmla="*/ 22 h 69"/>
                    <a:gd name="T4" fmla="*/ 72 w 79"/>
                    <a:gd name="T5" fmla="*/ 19 h 69"/>
                    <a:gd name="T6" fmla="*/ 75 w 79"/>
                    <a:gd name="T7" fmla="*/ 20 h 69"/>
                    <a:gd name="T8" fmla="*/ 75 w 79"/>
                    <a:gd name="T9" fmla="*/ 11 h 69"/>
                    <a:gd name="T10" fmla="*/ 73 w 79"/>
                    <a:gd name="T11" fmla="*/ 7 h 69"/>
                    <a:gd name="T12" fmla="*/ 72 w 79"/>
                    <a:gd name="T13" fmla="*/ 1 h 69"/>
                    <a:gd name="T14" fmla="*/ 66 w 79"/>
                    <a:gd name="T15" fmla="*/ 1 h 69"/>
                    <a:gd name="T16" fmla="*/ 60 w 79"/>
                    <a:gd name="T17" fmla="*/ 2 h 69"/>
                    <a:gd name="T18" fmla="*/ 55 w 79"/>
                    <a:gd name="T19" fmla="*/ 5 h 69"/>
                    <a:gd name="T20" fmla="*/ 51 w 79"/>
                    <a:gd name="T21" fmla="*/ 8 h 69"/>
                    <a:gd name="T22" fmla="*/ 49 w 79"/>
                    <a:gd name="T23" fmla="*/ 12 h 69"/>
                    <a:gd name="T24" fmla="*/ 45 w 79"/>
                    <a:gd name="T25" fmla="*/ 14 h 69"/>
                    <a:gd name="T26" fmla="*/ 44 w 79"/>
                    <a:gd name="T27" fmla="*/ 17 h 69"/>
                    <a:gd name="T28" fmla="*/ 34 w 79"/>
                    <a:gd name="T29" fmla="*/ 17 h 69"/>
                    <a:gd name="T30" fmla="*/ 28 w 79"/>
                    <a:gd name="T31" fmla="*/ 21 h 69"/>
                    <a:gd name="T32" fmla="*/ 24 w 79"/>
                    <a:gd name="T33" fmla="*/ 24 h 69"/>
                    <a:gd name="T34" fmla="*/ 20 w 79"/>
                    <a:gd name="T35" fmla="*/ 23 h 69"/>
                    <a:gd name="T36" fmla="*/ 17 w 79"/>
                    <a:gd name="T37" fmla="*/ 14 h 69"/>
                    <a:gd name="T38" fmla="*/ 17 w 79"/>
                    <a:gd name="T39" fmla="*/ 29 h 69"/>
                    <a:gd name="T40" fmla="*/ 17 w 79"/>
                    <a:gd name="T41" fmla="*/ 33 h 69"/>
                    <a:gd name="T42" fmla="*/ 9 w 79"/>
                    <a:gd name="T43" fmla="*/ 35 h 69"/>
                    <a:gd name="T44" fmla="*/ 6 w 79"/>
                    <a:gd name="T45" fmla="*/ 34 h 69"/>
                    <a:gd name="T46" fmla="*/ 2 w 79"/>
                    <a:gd name="T47" fmla="*/ 33 h 69"/>
                    <a:gd name="T48" fmla="*/ 3 w 79"/>
                    <a:gd name="T49" fmla="*/ 40 h 69"/>
                    <a:gd name="T50" fmla="*/ 5 w 79"/>
                    <a:gd name="T51" fmla="*/ 45 h 69"/>
                    <a:gd name="T52" fmla="*/ 9 w 79"/>
                    <a:gd name="T53" fmla="*/ 56 h 69"/>
                    <a:gd name="T54" fmla="*/ 8 w 79"/>
                    <a:gd name="T55" fmla="*/ 60 h 69"/>
                    <a:gd name="T56" fmla="*/ 9 w 79"/>
                    <a:gd name="T57" fmla="*/ 62 h 69"/>
                    <a:gd name="T58" fmla="*/ 10 w 79"/>
                    <a:gd name="T59" fmla="*/ 66 h 69"/>
                    <a:gd name="T60" fmla="*/ 11 w 79"/>
                    <a:gd name="T61" fmla="*/ 64 h 69"/>
                    <a:gd name="T62" fmla="*/ 15 w 79"/>
                    <a:gd name="T63" fmla="*/ 68 h 69"/>
                    <a:gd name="T64" fmla="*/ 21 w 79"/>
                    <a:gd name="T65" fmla="*/ 66 h 69"/>
                    <a:gd name="T66" fmla="*/ 26 w 79"/>
                    <a:gd name="T67" fmla="*/ 65 h 69"/>
                    <a:gd name="T68" fmla="*/ 31 w 79"/>
                    <a:gd name="T69" fmla="*/ 64 h 69"/>
                    <a:gd name="T70" fmla="*/ 38 w 79"/>
                    <a:gd name="T71" fmla="*/ 64 h 69"/>
                    <a:gd name="T72" fmla="*/ 39 w 79"/>
                    <a:gd name="T73" fmla="*/ 64 h 69"/>
                    <a:gd name="T74" fmla="*/ 41 w 79"/>
                    <a:gd name="T75" fmla="*/ 63 h 69"/>
                    <a:gd name="T76" fmla="*/ 42 w 79"/>
                    <a:gd name="T77" fmla="*/ 62 h 69"/>
                    <a:gd name="T78" fmla="*/ 44 w 79"/>
                    <a:gd name="T79" fmla="*/ 65 h 69"/>
                    <a:gd name="T80" fmla="*/ 46 w 79"/>
                    <a:gd name="T81" fmla="*/ 62 h 69"/>
                    <a:gd name="T82" fmla="*/ 57 w 79"/>
                    <a:gd name="T83" fmla="*/ 56 h 69"/>
                    <a:gd name="T84" fmla="*/ 65 w 79"/>
                    <a:gd name="T85" fmla="*/ 48 h 69"/>
                    <a:gd name="T86" fmla="*/ 72 w 79"/>
                    <a:gd name="T87" fmla="*/ 37 h 69"/>
                    <a:gd name="T88" fmla="*/ 77 w 79"/>
                    <a:gd name="T89" fmla="*/ 33 h 69"/>
                    <a:gd name="T90" fmla="*/ 79 w 79"/>
                    <a:gd name="T91" fmla="*/ 25 h 69"/>
                    <a:gd name="T92" fmla="*/ 76 w 79"/>
                    <a:gd name="T93" fmla="*/ 25 h 69"/>
                    <a:gd name="T94" fmla="*/ 74 w 79"/>
                    <a:gd name="T95" fmla="*/ 27 h 69"/>
                    <a:gd name="T96" fmla="*/ 62 w 79"/>
                    <a:gd name="T97" fmla="*/ 39 h 69"/>
                    <a:gd name="T98" fmla="*/ 61 w 79"/>
                    <a:gd name="T99" fmla="*/ 41 h 69"/>
                    <a:gd name="T100" fmla="*/ 57 w 79"/>
                    <a:gd name="T101" fmla="*/ 43 h 69"/>
                    <a:gd name="T102" fmla="*/ 55 w 79"/>
                    <a:gd name="T103" fmla="*/ 44 h 69"/>
                    <a:gd name="T104" fmla="*/ 52 w 79"/>
                    <a:gd name="T105" fmla="*/ 41 h 69"/>
                    <a:gd name="T106" fmla="*/ 56 w 79"/>
                    <a:gd name="T107" fmla="*/ 35 h 69"/>
                    <a:gd name="T108" fmla="*/ 60 w 79"/>
                    <a:gd name="T109" fmla="*/ 35 h 69"/>
                    <a:gd name="T110" fmla="*/ 62 w 79"/>
                    <a:gd name="T111" fmla="*/ 39 h 69"/>
                    <a:gd name="T112" fmla="*/ 62 w 79"/>
                    <a:gd name="T113" fmla="*/ 3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9" h="69">
                      <a:moveTo>
                        <a:pt x="74" y="27"/>
                      </a:moveTo>
                      <a:cubicBezTo>
                        <a:pt x="71" y="27"/>
                        <a:pt x="68" y="24"/>
                        <a:pt x="69" y="22"/>
                      </a:cubicBezTo>
                      <a:cubicBezTo>
                        <a:pt x="69" y="20"/>
                        <a:pt x="71" y="19"/>
                        <a:pt x="72" y="19"/>
                      </a:cubicBezTo>
                      <a:cubicBezTo>
                        <a:pt x="73" y="19"/>
                        <a:pt x="74" y="20"/>
                        <a:pt x="75" y="20"/>
                      </a:cubicBezTo>
                      <a:cubicBezTo>
                        <a:pt x="75" y="17"/>
                        <a:pt x="76" y="14"/>
                        <a:pt x="75" y="11"/>
                      </a:cubicBezTo>
                      <a:cubicBezTo>
                        <a:pt x="74" y="10"/>
                        <a:pt x="73" y="8"/>
                        <a:pt x="73" y="7"/>
                      </a:cubicBezTo>
                      <a:cubicBezTo>
                        <a:pt x="72" y="5"/>
                        <a:pt x="72" y="3"/>
                        <a:pt x="72" y="1"/>
                      </a:cubicBezTo>
                      <a:cubicBezTo>
                        <a:pt x="70" y="2"/>
                        <a:pt x="67" y="1"/>
                        <a:pt x="66" y="1"/>
                      </a:cubicBezTo>
                      <a:cubicBezTo>
                        <a:pt x="63" y="0"/>
                        <a:pt x="61" y="0"/>
                        <a:pt x="60" y="2"/>
                      </a:cubicBezTo>
                      <a:cubicBezTo>
                        <a:pt x="58" y="3"/>
                        <a:pt x="56" y="3"/>
                        <a:pt x="55" y="5"/>
                      </a:cubicBezTo>
                      <a:cubicBezTo>
                        <a:pt x="54" y="6"/>
                        <a:pt x="52" y="7"/>
                        <a:pt x="51" y="8"/>
                      </a:cubicBezTo>
                      <a:cubicBezTo>
                        <a:pt x="50" y="9"/>
                        <a:pt x="50" y="11"/>
                        <a:pt x="49" y="12"/>
                      </a:cubicBezTo>
                      <a:cubicBezTo>
                        <a:pt x="48" y="14"/>
                        <a:pt x="46" y="12"/>
                        <a:pt x="45" y="14"/>
                      </a:cubicBezTo>
                      <a:cubicBezTo>
                        <a:pt x="44" y="15"/>
                        <a:pt x="45" y="16"/>
                        <a:pt x="44" y="17"/>
                      </a:cubicBezTo>
                      <a:cubicBezTo>
                        <a:pt x="42" y="21"/>
                        <a:pt x="37" y="18"/>
                        <a:pt x="34" y="17"/>
                      </a:cubicBezTo>
                      <a:cubicBezTo>
                        <a:pt x="31" y="15"/>
                        <a:pt x="30" y="19"/>
                        <a:pt x="28" y="21"/>
                      </a:cubicBezTo>
                      <a:cubicBezTo>
                        <a:pt x="27" y="22"/>
                        <a:pt x="26" y="24"/>
                        <a:pt x="24" y="24"/>
                      </a:cubicBezTo>
                      <a:cubicBezTo>
                        <a:pt x="24" y="24"/>
                        <a:pt x="20" y="24"/>
                        <a:pt x="20" y="23"/>
                      </a:cubicBezTo>
                      <a:cubicBezTo>
                        <a:pt x="22" y="20"/>
                        <a:pt x="21" y="15"/>
                        <a:pt x="17" y="14"/>
                      </a:cubicBezTo>
                      <a:cubicBezTo>
                        <a:pt x="17" y="19"/>
                        <a:pt x="17" y="24"/>
                        <a:pt x="17" y="29"/>
                      </a:cubicBezTo>
                      <a:cubicBezTo>
                        <a:pt x="17" y="29"/>
                        <a:pt x="18" y="32"/>
                        <a:pt x="17" y="33"/>
                      </a:cubicBezTo>
                      <a:cubicBezTo>
                        <a:pt x="14" y="35"/>
                        <a:pt x="13" y="36"/>
                        <a:pt x="9" y="35"/>
                      </a:cubicBezTo>
                      <a:cubicBezTo>
                        <a:pt x="8" y="35"/>
                        <a:pt x="7" y="35"/>
                        <a:pt x="6" y="34"/>
                      </a:cubicBezTo>
                      <a:cubicBezTo>
                        <a:pt x="5" y="32"/>
                        <a:pt x="4" y="31"/>
                        <a:pt x="2" y="33"/>
                      </a:cubicBezTo>
                      <a:cubicBezTo>
                        <a:pt x="0" y="35"/>
                        <a:pt x="2" y="38"/>
                        <a:pt x="3" y="40"/>
                      </a:cubicBezTo>
                      <a:cubicBezTo>
                        <a:pt x="4" y="41"/>
                        <a:pt x="5" y="43"/>
                        <a:pt x="5" y="45"/>
                      </a:cubicBezTo>
                      <a:cubicBezTo>
                        <a:pt x="7" y="49"/>
                        <a:pt x="11" y="51"/>
                        <a:pt x="9" y="56"/>
                      </a:cubicBezTo>
                      <a:cubicBezTo>
                        <a:pt x="8" y="58"/>
                        <a:pt x="7" y="58"/>
                        <a:pt x="8" y="60"/>
                      </a:cubicBezTo>
                      <a:cubicBezTo>
                        <a:pt x="9" y="61"/>
                        <a:pt x="9" y="62"/>
                        <a:pt x="9" y="62"/>
                      </a:cubicBezTo>
                      <a:cubicBezTo>
                        <a:pt x="10" y="63"/>
                        <a:pt x="9" y="65"/>
                        <a:pt x="10" y="66"/>
                      </a:cubicBezTo>
                      <a:cubicBezTo>
                        <a:pt x="10" y="66"/>
                        <a:pt x="10" y="64"/>
                        <a:pt x="11" y="64"/>
                      </a:cubicBezTo>
                      <a:cubicBezTo>
                        <a:pt x="11" y="64"/>
                        <a:pt x="14" y="67"/>
                        <a:pt x="15" y="68"/>
                      </a:cubicBezTo>
                      <a:cubicBezTo>
                        <a:pt x="17" y="69"/>
                        <a:pt x="19" y="66"/>
                        <a:pt x="21" y="66"/>
                      </a:cubicBezTo>
                      <a:cubicBezTo>
                        <a:pt x="23" y="65"/>
                        <a:pt x="25" y="67"/>
                        <a:pt x="26" y="65"/>
                      </a:cubicBezTo>
                      <a:cubicBezTo>
                        <a:pt x="28" y="64"/>
                        <a:pt x="29" y="64"/>
                        <a:pt x="31" y="64"/>
                      </a:cubicBezTo>
                      <a:cubicBezTo>
                        <a:pt x="33" y="64"/>
                        <a:pt x="35" y="64"/>
                        <a:pt x="38" y="64"/>
                      </a:cubicBezTo>
                      <a:cubicBezTo>
                        <a:pt x="38" y="64"/>
                        <a:pt x="39" y="64"/>
                        <a:pt x="39" y="64"/>
                      </a:cubicBezTo>
                      <a:cubicBezTo>
                        <a:pt x="40" y="64"/>
                        <a:pt x="40" y="63"/>
                        <a:pt x="41" y="63"/>
                      </a:cubicBezTo>
                      <a:cubicBezTo>
                        <a:pt x="41" y="63"/>
                        <a:pt x="41" y="62"/>
                        <a:pt x="42" y="62"/>
                      </a:cubicBezTo>
                      <a:cubicBezTo>
                        <a:pt x="42" y="63"/>
                        <a:pt x="42" y="65"/>
                        <a:pt x="44" y="65"/>
                      </a:cubicBezTo>
                      <a:cubicBezTo>
                        <a:pt x="44" y="65"/>
                        <a:pt x="43" y="61"/>
                        <a:pt x="46" y="62"/>
                      </a:cubicBezTo>
                      <a:cubicBezTo>
                        <a:pt x="50" y="63"/>
                        <a:pt x="54" y="59"/>
                        <a:pt x="57" y="56"/>
                      </a:cubicBezTo>
                      <a:cubicBezTo>
                        <a:pt x="60" y="54"/>
                        <a:pt x="62" y="51"/>
                        <a:pt x="65" y="48"/>
                      </a:cubicBezTo>
                      <a:cubicBezTo>
                        <a:pt x="68" y="45"/>
                        <a:pt x="69" y="41"/>
                        <a:pt x="72" y="37"/>
                      </a:cubicBezTo>
                      <a:cubicBezTo>
                        <a:pt x="73" y="36"/>
                        <a:pt x="76" y="35"/>
                        <a:pt x="77" y="33"/>
                      </a:cubicBezTo>
                      <a:cubicBezTo>
                        <a:pt x="78" y="31"/>
                        <a:pt x="79" y="27"/>
                        <a:pt x="79" y="25"/>
                      </a:cubicBezTo>
                      <a:cubicBezTo>
                        <a:pt x="78" y="25"/>
                        <a:pt x="77" y="25"/>
                        <a:pt x="76" y="25"/>
                      </a:cubicBezTo>
                      <a:cubicBezTo>
                        <a:pt x="75" y="25"/>
                        <a:pt x="75" y="27"/>
                        <a:pt x="74" y="27"/>
                      </a:cubicBezTo>
                      <a:close/>
                      <a:moveTo>
                        <a:pt x="62" y="39"/>
                      </a:moveTo>
                      <a:cubicBezTo>
                        <a:pt x="61" y="39"/>
                        <a:pt x="61" y="41"/>
                        <a:pt x="61" y="41"/>
                      </a:cubicBezTo>
                      <a:cubicBezTo>
                        <a:pt x="60" y="43"/>
                        <a:pt x="58" y="42"/>
                        <a:pt x="57" y="43"/>
                      </a:cubicBezTo>
                      <a:cubicBezTo>
                        <a:pt x="56" y="43"/>
                        <a:pt x="56" y="44"/>
                        <a:pt x="55" y="44"/>
                      </a:cubicBezTo>
                      <a:cubicBezTo>
                        <a:pt x="53" y="44"/>
                        <a:pt x="52" y="42"/>
                        <a:pt x="52" y="41"/>
                      </a:cubicBezTo>
                      <a:cubicBezTo>
                        <a:pt x="51" y="39"/>
                        <a:pt x="54" y="36"/>
                        <a:pt x="56" y="35"/>
                      </a:cubicBezTo>
                      <a:cubicBezTo>
                        <a:pt x="57" y="34"/>
                        <a:pt x="59" y="34"/>
                        <a:pt x="60" y="35"/>
                      </a:cubicBezTo>
                      <a:cubicBezTo>
                        <a:pt x="61" y="36"/>
                        <a:pt x="64" y="38"/>
                        <a:pt x="62" y="39"/>
                      </a:cubicBezTo>
                      <a:cubicBezTo>
                        <a:pt x="61" y="39"/>
                        <a:pt x="63" y="38"/>
                        <a:pt x="62" y="39"/>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932" name="Freeform 739">
                  <a:extLst>
                    <a:ext uri="{FF2B5EF4-FFF2-40B4-BE49-F238E27FC236}">
                      <a16:creationId xmlns:a16="http://schemas.microsoft.com/office/drawing/2014/main" id="{D8C72CD8-7B9C-87FA-5708-5E4896546EB7}"/>
                    </a:ext>
                  </a:extLst>
                </p:cNvPr>
                <p:cNvSpPr>
                  <a:spLocks/>
                </p:cNvSpPr>
                <p:nvPr/>
              </p:nvSpPr>
              <p:spPr bwMode="auto">
                <a:xfrm>
                  <a:off x="13002562" y="9819354"/>
                  <a:ext cx="132428" cy="143827"/>
                </a:xfrm>
                <a:custGeom>
                  <a:avLst/>
                  <a:gdLst>
                    <a:gd name="T0" fmla="*/ 11 w 13"/>
                    <a:gd name="T1" fmla="*/ 4 h 13"/>
                    <a:gd name="T2" fmla="*/ 3 w 13"/>
                    <a:gd name="T3" fmla="*/ 3 h 13"/>
                    <a:gd name="T4" fmla="*/ 2 w 13"/>
                    <a:gd name="T5" fmla="*/ 9 h 13"/>
                    <a:gd name="T6" fmla="*/ 7 w 13"/>
                    <a:gd name="T7" fmla="*/ 9 h 13"/>
                    <a:gd name="T8" fmla="*/ 11 w 13"/>
                    <a:gd name="T9" fmla="*/ 4 h 13"/>
                    <a:gd name="T10" fmla="*/ 11 w 13"/>
                    <a:gd name="T11" fmla="*/ 4 h 13"/>
                  </a:gdLst>
                  <a:ahLst/>
                  <a:cxnLst>
                    <a:cxn ang="0">
                      <a:pos x="T0" y="T1"/>
                    </a:cxn>
                    <a:cxn ang="0">
                      <a:pos x="T2" y="T3"/>
                    </a:cxn>
                    <a:cxn ang="0">
                      <a:pos x="T4" y="T5"/>
                    </a:cxn>
                    <a:cxn ang="0">
                      <a:pos x="T6" y="T7"/>
                    </a:cxn>
                    <a:cxn ang="0">
                      <a:pos x="T8" y="T9"/>
                    </a:cxn>
                    <a:cxn ang="0">
                      <a:pos x="T10" y="T11"/>
                    </a:cxn>
                  </a:cxnLst>
                  <a:rect l="0" t="0" r="r" b="b"/>
                  <a:pathLst>
                    <a:path w="13" h="13">
                      <a:moveTo>
                        <a:pt x="11" y="4"/>
                      </a:moveTo>
                      <a:cubicBezTo>
                        <a:pt x="9" y="2"/>
                        <a:pt x="5" y="0"/>
                        <a:pt x="3" y="3"/>
                      </a:cubicBezTo>
                      <a:cubicBezTo>
                        <a:pt x="1" y="5"/>
                        <a:pt x="0" y="7"/>
                        <a:pt x="2" y="9"/>
                      </a:cubicBezTo>
                      <a:cubicBezTo>
                        <a:pt x="4" y="13"/>
                        <a:pt x="5" y="9"/>
                        <a:pt x="7" y="9"/>
                      </a:cubicBezTo>
                      <a:cubicBezTo>
                        <a:pt x="10" y="9"/>
                        <a:pt x="13" y="5"/>
                        <a:pt x="11" y="4"/>
                      </a:cubicBezTo>
                      <a:cubicBezTo>
                        <a:pt x="10" y="3"/>
                        <a:pt x="12" y="4"/>
                        <a:pt x="11" y="4"/>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933" name="Freeform 740">
                  <a:extLst>
                    <a:ext uri="{FF2B5EF4-FFF2-40B4-BE49-F238E27FC236}">
                      <a16:creationId xmlns:a16="http://schemas.microsoft.com/office/drawing/2014/main" id="{7485ECE9-16D3-1868-2C0A-46CB41B272E2}"/>
                    </a:ext>
                  </a:extLst>
                </p:cNvPr>
                <p:cNvSpPr>
                  <a:spLocks/>
                </p:cNvSpPr>
                <p:nvPr/>
              </p:nvSpPr>
              <p:spPr bwMode="auto">
                <a:xfrm>
                  <a:off x="12284660" y="8476968"/>
                  <a:ext cx="52274" cy="88507"/>
                </a:xfrm>
                <a:custGeom>
                  <a:avLst/>
                  <a:gdLst>
                    <a:gd name="T0" fmla="*/ 2 w 5"/>
                    <a:gd name="T1" fmla="*/ 5 h 8"/>
                    <a:gd name="T2" fmla="*/ 5 w 5"/>
                    <a:gd name="T3" fmla="*/ 1 h 8"/>
                    <a:gd name="T4" fmla="*/ 1 w 5"/>
                    <a:gd name="T5" fmla="*/ 3 h 8"/>
                    <a:gd name="T6" fmla="*/ 0 w 5"/>
                    <a:gd name="T7" fmla="*/ 8 h 8"/>
                    <a:gd name="T8" fmla="*/ 2 w 5"/>
                    <a:gd name="T9" fmla="*/ 5 h 8"/>
                  </a:gdLst>
                  <a:ahLst/>
                  <a:cxnLst>
                    <a:cxn ang="0">
                      <a:pos x="T0" y="T1"/>
                    </a:cxn>
                    <a:cxn ang="0">
                      <a:pos x="T2" y="T3"/>
                    </a:cxn>
                    <a:cxn ang="0">
                      <a:pos x="T4" y="T5"/>
                    </a:cxn>
                    <a:cxn ang="0">
                      <a:pos x="T6" y="T7"/>
                    </a:cxn>
                    <a:cxn ang="0">
                      <a:pos x="T8" y="T9"/>
                    </a:cxn>
                  </a:cxnLst>
                  <a:rect l="0" t="0" r="r" b="b"/>
                  <a:pathLst>
                    <a:path w="5" h="8">
                      <a:moveTo>
                        <a:pt x="2" y="5"/>
                      </a:moveTo>
                      <a:cubicBezTo>
                        <a:pt x="2" y="4"/>
                        <a:pt x="4" y="2"/>
                        <a:pt x="5" y="1"/>
                      </a:cubicBezTo>
                      <a:cubicBezTo>
                        <a:pt x="4" y="0"/>
                        <a:pt x="2" y="2"/>
                        <a:pt x="1" y="3"/>
                      </a:cubicBezTo>
                      <a:cubicBezTo>
                        <a:pt x="0" y="4"/>
                        <a:pt x="0" y="6"/>
                        <a:pt x="0" y="8"/>
                      </a:cubicBezTo>
                      <a:cubicBezTo>
                        <a:pt x="2" y="7"/>
                        <a:pt x="2" y="6"/>
                        <a:pt x="2" y="5"/>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934" name="Freeform 741">
                  <a:extLst>
                    <a:ext uri="{FF2B5EF4-FFF2-40B4-BE49-F238E27FC236}">
                      <a16:creationId xmlns:a16="http://schemas.microsoft.com/office/drawing/2014/main" id="{84958869-5581-61DE-AD80-32578924446A}"/>
                    </a:ext>
                  </a:extLst>
                </p:cNvPr>
                <p:cNvSpPr>
                  <a:spLocks/>
                </p:cNvSpPr>
                <p:nvPr/>
              </p:nvSpPr>
              <p:spPr bwMode="auto">
                <a:xfrm>
                  <a:off x="12235869" y="8034428"/>
                  <a:ext cx="355468" cy="486798"/>
                </a:xfrm>
                <a:custGeom>
                  <a:avLst/>
                  <a:gdLst>
                    <a:gd name="T0" fmla="*/ 11 w 35"/>
                    <a:gd name="T1" fmla="*/ 44 h 45"/>
                    <a:gd name="T2" fmla="*/ 15 w 35"/>
                    <a:gd name="T3" fmla="*/ 41 h 45"/>
                    <a:gd name="T4" fmla="*/ 16 w 35"/>
                    <a:gd name="T5" fmla="*/ 43 h 45"/>
                    <a:gd name="T6" fmla="*/ 23 w 35"/>
                    <a:gd name="T7" fmla="*/ 37 h 45"/>
                    <a:gd name="T8" fmla="*/ 25 w 35"/>
                    <a:gd name="T9" fmla="*/ 26 h 45"/>
                    <a:gd name="T10" fmla="*/ 31 w 35"/>
                    <a:gd name="T11" fmla="*/ 16 h 45"/>
                    <a:gd name="T12" fmla="*/ 33 w 35"/>
                    <a:gd name="T13" fmla="*/ 8 h 45"/>
                    <a:gd name="T14" fmla="*/ 35 w 35"/>
                    <a:gd name="T15" fmla="*/ 2 h 45"/>
                    <a:gd name="T16" fmla="*/ 29 w 35"/>
                    <a:gd name="T17" fmla="*/ 1 h 45"/>
                    <a:gd name="T18" fmla="*/ 26 w 35"/>
                    <a:gd name="T19" fmla="*/ 2 h 45"/>
                    <a:gd name="T20" fmla="*/ 25 w 35"/>
                    <a:gd name="T21" fmla="*/ 6 h 45"/>
                    <a:gd name="T22" fmla="*/ 20 w 35"/>
                    <a:gd name="T23" fmla="*/ 10 h 45"/>
                    <a:gd name="T24" fmla="*/ 10 w 35"/>
                    <a:gd name="T25" fmla="*/ 8 h 45"/>
                    <a:gd name="T26" fmla="*/ 13 w 35"/>
                    <a:gd name="T27" fmla="*/ 13 h 45"/>
                    <a:gd name="T28" fmla="*/ 14 w 35"/>
                    <a:gd name="T29" fmla="*/ 19 h 45"/>
                    <a:gd name="T30" fmla="*/ 15 w 35"/>
                    <a:gd name="T31" fmla="*/ 22 h 45"/>
                    <a:gd name="T32" fmla="*/ 16 w 35"/>
                    <a:gd name="T33" fmla="*/ 25 h 45"/>
                    <a:gd name="T34" fmla="*/ 15 w 35"/>
                    <a:gd name="T35" fmla="*/ 32 h 45"/>
                    <a:gd name="T36" fmla="*/ 13 w 35"/>
                    <a:gd name="T37" fmla="*/ 31 h 45"/>
                    <a:gd name="T38" fmla="*/ 10 w 35"/>
                    <a:gd name="T39" fmla="*/ 32 h 45"/>
                    <a:gd name="T40" fmla="*/ 8 w 35"/>
                    <a:gd name="T41" fmla="*/ 29 h 45"/>
                    <a:gd name="T42" fmla="*/ 6 w 35"/>
                    <a:gd name="T43" fmla="*/ 32 h 45"/>
                    <a:gd name="T44" fmla="*/ 4 w 35"/>
                    <a:gd name="T45" fmla="*/ 32 h 45"/>
                    <a:gd name="T46" fmla="*/ 3 w 35"/>
                    <a:gd name="T47" fmla="*/ 35 h 45"/>
                    <a:gd name="T48" fmla="*/ 0 w 35"/>
                    <a:gd name="T49" fmla="*/ 39 h 45"/>
                    <a:gd name="T50" fmla="*/ 5 w 35"/>
                    <a:gd name="T51" fmla="*/ 45 h 45"/>
                    <a:gd name="T52" fmla="*/ 8 w 35"/>
                    <a:gd name="T53" fmla="*/ 42 h 45"/>
                    <a:gd name="T54" fmla="*/ 11 w 35"/>
                    <a:gd name="T55" fmla="*/ 44 h 45"/>
                    <a:gd name="T56" fmla="*/ 11 w 35"/>
                    <a:gd name="T57" fmla="*/ 4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5" h="45">
                      <a:moveTo>
                        <a:pt x="11" y="44"/>
                      </a:moveTo>
                      <a:cubicBezTo>
                        <a:pt x="12" y="44"/>
                        <a:pt x="14" y="42"/>
                        <a:pt x="15" y="41"/>
                      </a:cubicBezTo>
                      <a:cubicBezTo>
                        <a:pt x="17" y="40"/>
                        <a:pt x="15" y="43"/>
                        <a:pt x="16" y="43"/>
                      </a:cubicBezTo>
                      <a:cubicBezTo>
                        <a:pt x="16" y="43"/>
                        <a:pt x="23" y="39"/>
                        <a:pt x="23" y="37"/>
                      </a:cubicBezTo>
                      <a:cubicBezTo>
                        <a:pt x="23" y="33"/>
                        <a:pt x="23" y="29"/>
                        <a:pt x="25" y="26"/>
                      </a:cubicBezTo>
                      <a:cubicBezTo>
                        <a:pt x="27" y="22"/>
                        <a:pt x="30" y="19"/>
                        <a:pt x="31" y="16"/>
                      </a:cubicBezTo>
                      <a:cubicBezTo>
                        <a:pt x="32" y="13"/>
                        <a:pt x="32" y="11"/>
                        <a:pt x="33" y="8"/>
                      </a:cubicBezTo>
                      <a:cubicBezTo>
                        <a:pt x="33" y="6"/>
                        <a:pt x="35" y="4"/>
                        <a:pt x="35" y="2"/>
                      </a:cubicBezTo>
                      <a:cubicBezTo>
                        <a:pt x="33" y="2"/>
                        <a:pt x="31" y="0"/>
                        <a:pt x="29" y="1"/>
                      </a:cubicBezTo>
                      <a:cubicBezTo>
                        <a:pt x="28" y="1"/>
                        <a:pt x="26" y="1"/>
                        <a:pt x="26" y="2"/>
                      </a:cubicBezTo>
                      <a:cubicBezTo>
                        <a:pt x="25" y="4"/>
                        <a:pt x="25" y="5"/>
                        <a:pt x="25" y="6"/>
                      </a:cubicBezTo>
                      <a:cubicBezTo>
                        <a:pt x="24" y="9"/>
                        <a:pt x="23" y="10"/>
                        <a:pt x="20" y="10"/>
                      </a:cubicBezTo>
                      <a:cubicBezTo>
                        <a:pt x="17" y="9"/>
                        <a:pt x="13" y="8"/>
                        <a:pt x="10" y="8"/>
                      </a:cubicBezTo>
                      <a:cubicBezTo>
                        <a:pt x="10" y="10"/>
                        <a:pt x="9" y="14"/>
                        <a:pt x="13" y="13"/>
                      </a:cubicBezTo>
                      <a:cubicBezTo>
                        <a:pt x="17" y="11"/>
                        <a:pt x="14" y="17"/>
                        <a:pt x="14" y="19"/>
                      </a:cubicBezTo>
                      <a:cubicBezTo>
                        <a:pt x="14" y="20"/>
                        <a:pt x="14" y="21"/>
                        <a:pt x="15" y="22"/>
                      </a:cubicBezTo>
                      <a:cubicBezTo>
                        <a:pt x="16" y="23"/>
                        <a:pt x="16" y="24"/>
                        <a:pt x="16" y="25"/>
                      </a:cubicBezTo>
                      <a:cubicBezTo>
                        <a:pt x="16" y="27"/>
                        <a:pt x="16" y="30"/>
                        <a:pt x="15" y="32"/>
                      </a:cubicBezTo>
                      <a:cubicBezTo>
                        <a:pt x="15" y="33"/>
                        <a:pt x="13" y="31"/>
                        <a:pt x="13" y="31"/>
                      </a:cubicBezTo>
                      <a:cubicBezTo>
                        <a:pt x="11" y="31"/>
                        <a:pt x="11" y="33"/>
                        <a:pt x="10" y="32"/>
                      </a:cubicBezTo>
                      <a:cubicBezTo>
                        <a:pt x="10" y="31"/>
                        <a:pt x="9" y="30"/>
                        <a:pt x="8" y="29"/>
                      </a:cubicBezTo>
                      <a:cubicBezTo>
                        <a:pt x="7" y="29"/>
                        <a:pt x="7" y="31"/>
                        <a:pt x="6" y="32"/>
                      </a:cubicBezTo>
                      <a:cubicBezTo>
                        <a:pt x="6" y="32"/>
                        <a:pt x="4" y="32"/>
                        <a:pt x="4" y="32"/>
                      </a:cubicBezTo>
                      <a:cubicBezTo>
                        <a:pt x="2" y="32"/>
                        <a:pt x="3" y="34"/>
                        <a:pt x="3" y="35"/>
                      </a:cubicBezTo>
                      <a:cubicBezTo>
                        <a:pt x="4" y="38"/>
                        <a:pt x="3" y="37"/>
                        <a:pt x="0" y="39"/>
                      </a:cubicBezTo>
                      <a:cubicBezTo>
                        <a:pt x="2" y="41"/>
                        <a:pt x="4" y="42"/>
                        <a:pt x="5" y="45"/>
                      </a:cubicBezTo>
                      <a:cubicBezTo>
                        <a:pt x="6" y="44"/>
                        <a:pt x="7" y="43"/>
                        <a:pt x="8" y="42"/>
                      </a:cubicBezTo>
                      <a:cubicBezTo>
                        <a:pt x="10" y="41"/>
                        <a:pt x="10" y="43"/>
                        <a:pt x="11" y="44"/>
                      </a:cubicBezTo>
                      <a:cubicBezTo>
                        <a:pt x="12" y="44"/>
                        <a:pt x="10" y="43"/>
                        <a:pt x="11" y="44"/>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935" name="Freeform 742">
                  <a:extLst>
                    <a:ext uri="{FF2B5EF4-FFF2-40B4-BE49-F238E27FC236}">
                      <a16:creationId xmlns:a16="http://schemas.microsoft.com/office/drawing/2014/main" id="{02524BED-CD25-13E5-4490-679977AD6A11}"/>
                    </a:ext>
                  </a:extLst>
                </p:cNvPr>
                <p:cNvSpPr>
                  <a:spLocks/>
                </p:cNvSpPr>
                <p:nvPr/>
              </p:nvSpPr>
              <p:spPr bwMode="auto">
                <a:xfrm>
                  <a:off x="12389209" y="7643512"/>
                  <a:ext cx="651689" cy="486798"/>
                </a:xfrm>
                <a:custGeom>
                  <a:avLst/>
                  <a:gdLst>
                    <a:gd name="T0" fmla="*/ 12 w 64"/>
                    <a:gd name="T1" fmla="*/ 37 h 45"/>
                    <a:gd name="T2" fmla="*/ 17 w 64"/>
                    <a:gd name="T3" fmla="*/ 37 h 45"/>
                    <a:gd name="T4" fmla="*/ 20 w 64"/>
                    <a:gd name="T5" fmla="*/ 38 h 45"/>
                    <a:gd name="T6" fmla="*/ 21 w 64"/>
                    <a:gd name="T7" fmla="*/ 33 h 45"/>
                    <a:gd name="T8" fmla="*/ 25 w 64"/>
                    <a:gd name="T9" fmla="*/ 30 h 45"/>
                    <a:gd name="T10" fmla="*/ 30 w 64"/>
                    <a:gd name="T11" fmla="*/ 33 h 45"/>
                    <a:gd name="T12" fmla="*/ 36 w 64"/>
                    <a:gd name="T13" fmla="*/ 34 h 45"/>
                    <a:gd name="T14" fmla="*/ 39 w 64"/>
                    <a:gd name="T15" fmla="*/ 34 h 45"/>
                    <a:gd name="T16" fmla="*/ 41 w 64"/>
                    <a:gd name="T17" fmla="*/ 30 h 45"/>
                    <a:gd name="T18" fmla="*/ 45 w 64"/>
                    <a:gd name="T19" fmla="*/ 31 h 45"/>
                    <a:gd name="T20" fmla="*/ 50 w 64"/>
                    <a:gd name="T21" fmla="*/ 31 h 45"/>
                    <a:gd name="T22" fmla="*/ 55 w 64"/>
                    <a:gd name="T23" fmla="*/ 29 h 45"/>
                    <a:gd name="T24" fmla="*/ 60 w 64"/>
                    <a:gd name="T25" fmla="*/ 30 h 45"/>
                    <a:gd name="T26" fmla="*/ 58 w 64"/>
                    <a:gd name="T27" fmla="*/ 24 h 45"/>
                    <a:gd name="T28" fmla="*/ 55 w 64"/>
                    <a:gd name="T29" fmla="*/ 20 h 45"/>
                    <a:gd name="T30" fmla="*/ 51 w 64"/>
                    <a:gd name="T31" fmla="*/ 16 h 45"/>
                    <a:gd name="T32" fmla="*/ 47 w 64"/>
                    <a:gd name="T33" fmla="*/ 13 h 45"/>
                    <a:gd name="T34" fmla="*/ 46 w 64"/>
                    <a:gd name="T35" fmla="*/ 12 h 45"/>
                    <a:gd name="T36" fmla="*/ 44 w 64"/>
                    <a:gd name="T37" fmla="*/ 12 h 45"/>
                    <a:gd name="T38" fmla="*/ 44 w 64"/>
                    <a:gd name="T39" fmla="*/ 6 h 45"/>
                    <a:gd name="T40" fmla="*/ 41 w 64"/>
                    <a:gd name="T41" fmla="*/ 1 h 45"/>
                    <a:gd name="T42" fmla="*/ 41 w 64"/>
                    <a:gd name="T43" fmla="*/ 0 h 45"/>
                    <a:gd name="T44" fmla="*/ 38 w 64"/>
                    <a:gd name="T45" fmla="*/ 0 h 45"/>
                    <a:gd name="T46" fmla="*/ 35 w 64"/>
                    <a:gd name="T47" fmla="*/ 3 h 45"/>
                    <a:gd name="T48" fmla="*/ 26 w 64"/>
                    <a:gd name="T49" fmla="*/ 10 h 45"/>
                    <a:gd name="T50" fmla="*/ 22 w 64"/>
                    <a:gd name="T51" fmla="*/ 11 h 45"/>
                    <a:gd name="T52" fmla="*/ 19 w 64"/>
                    <a:gd name="T53" fmla="*/ 15 h 45"/>
                    <a:gd name="T54" fmla="*/ 13 w 64"/>
                    <a:gd name="T55" fmla="*/ 17 h 45"/>
                    <a:gd name="T56" fmla="*/ 9 w 64"/>
                    <a:gd name="T57" fmla="*/ 17 h 45"/>
                    <a:gd name="T58" fmla="*/ 6 w 64"/>
                    <a:gd name="T59" fmla="*/ 18 h 45"/>
                    <a:gd name="T60" fmla="*/ 3 w 64"/>
                    <a:gd name="T61" fmla="*/ 23 h 45"/>
                    <a:gd name="T62" fmla="*/ 4 w 64"/>
                    <a:gd name="T63" fmla="*/ 34 h 45"/>
                    <a:gd name="T64" fmla="*/ 6 w 64"/>
                    <a:gd name="T65" fmla="*/ 39 h 45"/>
                    <a:gd name="T66" fmla="*/ 9 w 64"/>
                    <a:gd name="T67" fmla="*/ 45 h 45"/>
                    <a:gd name="T68" fmla="*/ 12 w 64"/>
                    <a:gd name="T69" fmla="*/ 3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4" h="45">
                      <a:moveTo>
                        <a:pt x="12" y="37"/>
                      </a:moveTo>
                      <a:cubicBezTo>
                        <a:pt x="13" y="37"/>
                        <a:pt x="16" y="36"/>
                        <a:pt x="17" y="37"/>
                      </a:cubicBezTo>
                      <a:cubicBezTo>
                        <a:pt x="17" y="38"/>
                        <a:pt x="20" y="38"/>
                        <a:pt x="20" y="38"/>
                      </a:cubicBezTo>
                      <a:cubicBezTo>
                        <a:pt x="21" y="36"/>
                        <a:pt x="20" y="34"/>
                        <a:pt x="21" y="33"/>
                      </a:cubicBezTo>
                      <a:cubicBezTo>
                        <a:pt x="21" y="32"/>
                        <a:pt x="23" y="29"/>
                        <a:pt x="25" y="30"/>
                      </a:cubicBezTo>
                      <a:cubicBezTo>
                        <a:pt x="27" y="30"/>
                        <a:pt x="28" y="32"/>
                        <a:pt x="30" y="33"/>
                      </a:cubicBezTo>
                      <a:cubicBezTo>
                        <a:pt x="32" y="34"/>
                        <a:pt x="34" y="34"/>
                        <a:pt x="36" y="34"/>
                      </a:cubicBezTo>
                      <a:cubicBezTo>
                        <a:pt x="37" y="34"/>
                        <a:pt x="39" y="35"/>
                        <a:pt x="39" y="34"/>
                      </a:cubicBezTo>
                      <a:cubicBezTo>
                        <a:pt x="40" y="33"/>
                        <a:pt x="40" y="29"/>
                        <a:pt x="41" y="30"/>
                      </a:cubicBezTo>
                      <a:cubicBezTo>
                        <a:pt x="43" y="31"/>
                        <a:pt x="43" y="31"/>
                        <a:pt x="45" y="31"/>
                      </a:cubicBezTo>
                      <a:cubicBezTo>
                        <a:pt x="47" y="30"/>
                        <a:pt x="48" y="31"/>
                        <a:pt x="50" y="31"/>
                      </a:cubicBezTo>
                      <a:cubicBezTo>
                        <a:pt x="52" y="31"/>
                        <a:pt x="53" y="28"/>
                        <a:pt x="55" y="29"/>
                      </a:cubicBezTo>
                      <a:cubicBezTo>
                        <a:pt x="56" y="29"/>
                        <a:pt x="58" y="31"/>
                        <a:pt x="60" y="30"/>
                      </a:cubicBezTo>
                      <a:cubicBezTo>
                        <a:pt x="64" y="28"/>
                        <a:pt x="59" y="26"/>
                        <a:pt x="58" y="24"/>
                      </a:cubicBezTo>
                      <a:cubicBezTo>
                        <a:pt x="57" y="22"/>
                        <a:pt x="57" y="21"/>
                        <a:pt x="55" y="20"/>
                      </a:cubicBezTo>
                      <a:cubicBezTo>
                        <a:pt x="53" y="19"/>
                        <a:pt x="52" y="18"/>
                        <a:pt x="51" y="16"/>
                      </a:cubicBezTo>
                      <a:cubicBezTo>
                        <a:pt x="51" y="14"/>
                        <a:pt x="49" y="14"/>
                        <a:pt x="47" y="13"/>
                      </a:cubicBezTo>
                      <a:cubicBezTo>
                        <a:pt x="47" y="13"/>
                        <a:pt x="47" y="12"/>
                        <a:pt x="46" y="12"/>
                      </a:cubicBezTo>
                      <a:cubicBezTo>
                        <a:pt x="46" y="12"/>
                        <a:pt x="44" y="12"/>
                        <a:pt x="44" y="12"/>
                      </a:cubicBezTo>
                      <a:cubicBezTo>
                        <a:pt x="43" y="11"/>
                        <a:pt x="44" y="7"/>
                        <a:pt x="44" y="6"/>
                      </a:cubicBezTo>
                      <a:cubicBezTo>
                        <a:pt x="44" y="4"/>
                        <a:pt x="42" y="3"/>
                        <a:pt x="41" y="1"/>
                      </a:cubicBezTo>
                      <a:cubicBezTo>
                        <a:pt x="41" y="1"/>
                        <a:pt x="41" y="0"/>
                        <a:pt x="41" y="0"/>
                      </a:cubicBezTo>
                      <a:cubicBezTo>
                        <a:pt x="40" y="0"/>
                        <a:pt x="39" y="0"/>
                        <a:pt x="38" y="0"/>
                      </a:cubicBezTo>
                      <a:cubicBezTo>
                        <a:pt x="36" y="1"/>
                        <a:pt x="36" y="1"/>
                        <a:pt x="35" y="3"/>
                      </a:cubicBezTo>
                      <a:cubicBezTo>
                        <a:pt x="35" y="6"/>
                        <a:pt x="28" y="10"/>
                        <a:pt x="26" y="10"/>
                      </a:cubicBezTo>
                      <a:cubicBezTo>
                        <a:pt x="25" y="10"/>
                        <a:pt x="21" y="10"/>
                        <a:pt x="22" y="11"/>
                      </a:cubicBezTo>
                      <a:cubicBezTo>
                        <a:pt x="23" y="13"/>
                        <a:pt x="20" y="15"/>
                        <a:pt x="19" y="15"/>
                      </a:cubicBezTo>
                      <a:cubicBezTo>
                        <a:pt x="17" y="16"/>
                        <a:pt x="15" y="17"/>
                        <a:pt x="13" y="17"/>
                      </a:cubicBezTo>
                      <a:cubicBezTo>
                        <a:pt x="11" y="18"/>
                        <a:pt x="11" y="16"/>
                        <a:pt x="9" y="17"/>
                      </a:cubicBezTo>
                      <a:cubicBezTo>
                        <a:pt x="7" y="18"/>
                        <a:pt x="6" y="17"/>
                        <a:pt x="6" y="18"/>
                      </a:cubicBezTo>
                      <a:cubicBezTo>
                        <a:pt x="5" y="20"/>
                        <a:pt x="4" y="22"/>
                        <a:pt x="3" y="23"/>
                      </a:cubicBezTo>
                      <a:cubicBezTo>
                        <a:pt x="0" y="27"/>
                        <a:pt x="2" y="30"/>
                        <a:pt x="4" y="34"/>
                      </a:cubicBezTo>
                      <a:cubicBezTo>
                        <a:pt x="5" y="36"/>
                        <a:pt x="5" y="37"/>
                        <a:pt x="6" y="39"/>
                      </a:cubicBezTo>
                      <a:cubicBezTo>
                        <a:pt x="8" y="41"/>
                        <a:pt x="9" y="42"/>
                        <a:pt x="9" y="45"/>
                      </a:cubicBezTo>
                      <a:cubicBezTo>
                        <a:pt x="9" y="44"/>
                        <a:pt x="10" y="37"/>
                        <a:pt x="12" y="37"/>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936" name="Freeform 743">
                  <a:extLst>
                    <a:ext uri="{FF2B5EF4-FFF2-40B4-BE49-F238E27FC236}">
                      <a16:creationId xmlns:a16="http://schemas.microsoft.com/office/drawing/2014/main" id="{574AA1E9-8960-353F-5AF2-F4F7D3C9137E}"/>
                    </a:ext>
                  </a:extLst>
                </p:cNvPr>
                <p:cNvSpPr>
                  <a:spLocks/>
                </p:cNvSpPr>
                <p:nvPr/>
              </p:nvSpPr>
              <p:spPr bwMode="auto">
                <a:xfrm>
                  <a:off x="11664335" y="6950195"/>
                  <a:ext cx="1195346" cy="888775"/>
                </a:xfrm>
                <a:custGeom>
                  <a:avLst/>
                  <a:gdLst>
                    <a:gd name="T0" fmla="*/ 83 w 117"/>
                    <a:gd name="T1" fmla="*/ 82 h 82"/>
                    <a:gd name="T2" fmla="*/ 93 w 117"/>
                    <a:gd name="T3" fmla="*/ 76 h 82"/>
                    <a:gd name="T4" fmla="*/ 105 w 117"/>
                    <a:gd name="T5" fmla="*/ 68 h 82"/>
                    <a:gd name="T6" fmla="*/ 112 w 117"/>
                    <a:gd name="T7" fmla="*/ 64 h 82"/>
                    <a:gd name="T8" fmla="*/ 107 w 117"/>
                    <a:gd name="T9" fmla="*/ 55 h 82"/>
                    <a:gd name="T10" fmla="*/ 110 w 117"/>
                    <a:gd name="T11" fmla="*/ 46 h 82"/>
                    <a:gd name="T12" fmla="*/ 114 w 117"/>
                    <a:gd name="T13" fmla="*/ 40 h 82"/>
                    <a:gd name="T14" fmla="*/ 117 w 117"/>
                    <a:gd name="T15" fmla="*/ 21 h 82"/>
                    <a:gd name="T16" fmla="*/ 81 w 117"/>
                    <a:gd name="T17" fmla="*/ 1 h 82"/>
                    <a:gd name="T18" fmla="*/ 75 w 117"/>
                    <a:gd name="T19" fmla="*/ 2 h 82"/>
                    <a:gd name="T20" fmla="*/ 67 w 117"/>
                    <a:gd name="T21" fmla="*/ 2 h 82"/>
                    <a:gd name="T22" fmla="*/ 59 w 117"/>
                    <a:gd name="T23" fmla="*/ 1 h 82"/>
                    <a:gd name="T24" fmla="*/ 29 w 117"/>
                    <a:gd name="T25" fmla="*/ 21 h 82"/>
                    <a:gd name="T26" fmla="*/ 22 w 117"/>
                    <a:gd name="T27" fmla="*/ 25 h 82"/>
                    <a:gd name="T28" fmla="*/ 19 w 117"/>
                    <a:gd name="T29" fmla="*/ 42 h 82"/>
                    <a:gd name="T30" fmla="*/ 8 w 117"/>
                    <a:gd name="T31" fmla="*/ 43 h 82"/>
                    <a:gd name="T32" fmla="*/ 5 w 117"/>
                    <a:gd name="T33" fmla="*/ 51 h 82"/>
                    <a:gd name="T34" fmla="*/ 11 w 117"/>
                    <a:gd name="T35" fmla="*/ 56 h 82"/>
                    <a:gd name="T36" fmla="*/ 19 w 117"/>
                    <a:gd name="T37" fmla="*/ 62 h 82"/>
                    <a:gd name="T38" fmla="*/ 21 w 117"/>
                    <a:gd name="T39" fmla="*/ 55 h 82"/>
                    <a:gd name="T40" fmla="*/ 28 w 117"/>
                    <a:gd name="T41" fmla="*/ 50 h 82"/>
                    <a:gd name="T42" fmla="*/ 35 w 117"/>
                    <a:gd name="T43" fmla="*/ 53 h 82"/>
                    <a:gd name="T44" fmla="*/ 46 w 117"/>
                    <a:gd name="T45" fmla="*/ 55 h 82"/>
                    <a:gd name="T46" fmla="*/ 64 w 117"/>
                    <a:gd name="T47" fmla="*/ 53 h 82"/>
                    <a:gd name="T48" fmla="*/ 68 w 117"/>
                    <a:gd name="T49" fmla="*/ 47 h 82"/>
                    <a:gd name="T50" fmla="*/ 77 w 117"/>
                    <a:gd name="T51" fmla="*/ 31 h 82"/>
                    <a:gd name="T52" fmla="*/ 79 w 117"/>
                    <a:gd name="T53" fmla="*/ 16 h 82"/>
                    <a:gd name="T54" fmla="*/ 75 w 117"/>
                    <a:gd name="T55" fmla="*/ 2 h 82"/>
                    <a:gd name="T56" fmla="*/ 78 w 117"/>
                    <a:gd name="T57" fmla="*/ 16 h 82"/>
                    <a:gd name="T58" fmla="*/ 77 w 117"/>
                    <a:gd name="T59" fmla="*/ 35 h 82"/>
                    <a:gd name="T60" fmla="*/ 68 w 117"/>
                    <a:gd name="T61" fmla="*/ 46 h 82"/>
                    <a:gd name="T62" fmla="*/ 72 w 117"/>
                    <a:gd name="T63" fmla="*/ 55 h 82"/>
                    <a:gd name="T64" fmla="*/ 75 w 117"/>
                    <a:gd name="T65" fmla="*/ 65 h 82"/>
                    <a:gd name="T66" fmla="*/ 72 w 117"/>
                    <a:gd name="T67" fmla="*/ 74 h 82"/>
                    <a:gd name="T68" fmla="*/ 77 w 117"/>
                    <a:gd name="T69" fmla="*/ 81 h 82"/>
                    <a:gd name="T70" fmla="*/ 80 w 117"/>
                    <a:gd name="T71" fmla="*/ 81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7" h="82">
                      <a:moveTo>
                        <a:pt x="80" y="81"/>
                      </a:moveTo>
                      <a:cubicBezTo>
                        <a:pt x="81" y="80"/>
                        <a:pt x="82" y="82"/>
                        <a:pt x="83" y="82"/>
                      </a:cubicBezTo>
                      <a:cubicBezTo>
                        <a:pt x="85" y="81"/>
                        <a:pt x="87" y="80"/>
                        <a:pt x="89" y="79"/>
                      </a:cubicBezTo>
                      <a:cubicBezTo>
                        <a:pt x="90" y="79"/>
                        <a:pt x="93" y="78"/>
                        <a:pt x="93" y="76"/>
                      </a:cubicBezTo>
                      <a:cubicBezTo>
                        <a:pt x="93" y="74"/>
                        <a:pt x="94" y="75"/>
                        <a:pt x="96" y="74"/>
                      </a:cubicBezTo>
                      <a:cubicBezTo>
                        <a:pt x="99" y="74"/>
                        <a:pt x="103" y="71"/>
                        <a:pt x="105" y="68"/>
                      </a:cubicBezTo>
                      <a:cubicBezTo>
                        <a:pt x="106" y="67"/>
                        <a:pt x="106" y="66"/>
                        <a:pt x="107" y="65"/>
                      </a:cubicBezTo>
                      <a:cubicBezTo>
                        <a:pt x="108" y="64"/>
                        <a:pt x="110" y="64"/>
                        <a:pt x="112" y="64"/>
                      </a:cubicBezTo>
                      <a:cubicBezTo>
                        <a:pt x="112" y="62"/>
                        <a:pt x="110" y="61"/>
                        <a:pt x="109" y="59"/>
                      </a:cubicBezTo>
                      <a:cubicBezTo>
                        <a:pt x="109" y="58"/>
                        <a:pt x="110" y="55"/>
                        <a:pt x="107" y="55"/>
                      </a:cubicBezTo>
                      <a:cubicBezTo>
                        <a:pt x="106" y="55"/>
                        <a:pt x="109" y="53"/>
                        <a:pt x="108" y="52"/>
                      </a:cubicBezTo>
                      <a:cubicBezTo>
                        <a:pt x="108" y="49"/>
                        <a:pt x="109" y="48"/>
                        <a:pt x="110" y="46"/>
                      </a:cubicBezTo>
                      <a:cubicBezTo>
                        <a:pt x="110" y="44"/>
                        <a:pt x="112" y="44"/>
                        <a:pt x="112" y="42"/>
                      </a:cubicBezTo>
                      <a:cubicBezTo>
                        <a:pt x="112" y="41"/>
                        <a:pt x="113" y="40"/>
                        <a:pt x="114" y="40"/>
                      </a:cubicBezTo>
                      <a:cubicBezTo>
                        <a:pt x="117" y="40"/>
                        <a:pt x="117" y="40"/>
                        <a:pt x="117" y="38"/>
                      </a:cubicBezTo>
                      <a:cubicBezTo>
                        <a:pt x="117" y="32"/>
                        <a:pt x="117" y="27"/>
                        <a:pt x="117" y="21"/>
                      </a:cubicBezTo>
                      <a:cubicBezTo>
                        <a:pt x="117" y="19"/>
                        <a:pt x="113" y="18"/>
                        <a:pt x="111" y="17"/>
                      </a:cubicBezTo>
                      <a:cubicBezTo>
                        <a:pt x="101" y="12"/>
                        <a:pt x="91" y="6"/>
                        <a:pt x="81" y="1"/>
                      </a:cubicBezTo>
                      <a:cubicBezTo>
                        <a:pt x="80" y="1"/>
                        <a:pt x="80" y="0"/>
                        <a:pt x="79" y="0"/>
                      </a:cubicBezTo>
                      <a:cubicBezTo>
                        <a:pt x="78" y="1"/>
                        <a:pt x="76" y="2"/>
                        <a:pt x="75" y="2"/>
                      </a:cubicBezTo>
                      <a:cubicBezTo>
                        <a:pt x="74" y="3"/>
                        <a:pt x="72" y="5"/>
                        <a:pt x="71" y="5"/>
                      </a:cubicBezTo>
                      <a:cubicBezTo>
                        <a:pt x="70" y="5"/>
                        <a:pt x="69" y="3"/>
                        <a:pt x="67" y="2"/>
                      </a:cubicBezTo>
                      <a:cubicBezTo>
                        <a:pt x="66" y="1"/>
                        <a:pt x="65" y="1"/>
                        <a:pt x="64" y="1"/>
                      </a:cubicBezTo>
                      <a:cubicBezTo>
                        <a:pt x="62" y="0"/>
                        <a:pt x="61" y="0"/>
                        <a:pt x="59" y="1"/>
                      </a:cubicBezTo>
                      <a:cubicBezTo>
                        <a:pt x="52" y="5"/>
                        <a:pt x="45" y="10"/>
                        <a:pt x="38" y="14"/>
                      </a:cubicBezTo>
                      <a:cubicBezTo>
                        <a:pt x="35" y="16"/>
                        <a:pt x="32" y="18"/>
                        <a:pt x="29" y="21"/>
                      </a:cubicBezTo>
                      <a:cubicBezTo>
                        <a:pt x="28" y="22"/>
                        <a:pt x="27" y="22"/>
                        <a:pt x="26" y="22"/>
                      </a:cubicBezTo>
                      <a:cubicBezTo>
                        <a:pt x="23" y="22"/>
                        <a:pt x="22" y="22"/>
                        <a:pt x="22" y="25"/>
                      </a:cubicBezTo>
                      <a:cubicBezTo>
                        <a:pt x="22" y="28"/>
                        <a:pt x="22" y="31"/>
                        <a:pt x="22" y="34"/>
                      </a:cubicBezTo>
                      <a:cubicBezTo>
                        <a:pt x="22" y="37"/>
                        <a:pt x="21" y="40"/>
                        <a:pt x="19" y="42"/>
                      </a:cubicBezTo>
                      <a:cubicBezTo>
                        <a:pt x="18" y="43"/>
                        <a:pt x="15" y="43"/>
                        <a:pt x="14" y="43"/>
                      </a:cubicBezTo>
                      <a:cubicBezTo>
                        <a:pt x="12" y="43"/>
                        <a:pt x="10" y="43"/>
                        <a:pt x="8" y="43"/>
                      </a:cubicBezTo>
                      <a:cubicBezTo>
                        <a:pt x="6" y="43"/>
                        <a:pt x="4" y="44"/>
                        <a:pt x="2" y="44"/>
                      </a:cubicBezTo>
                      <a:cubicBezTo>
                        <a:pt x="0" y="44"/>
                        <a:pt x="5" y="51"/>
                        <a:pt x="5" y="51"/>
                      </a:cubicBezTo>
                      <a:cubicBezTo>
                        <a:pt x="6" y="54"/>
                        <a:pt x="7" y="56"/>
                        <a:pt x="10" y="57"/>
                      </a:cubicBezTo>
                      <a:cubicBezTo>
                        <a:pt x="10" y="57"/>
                        <a:pt x="11" y="56"/>
                        <a:pt x="11" y="56"/>
                      </a:cubicBezTo>
                      <a:cubicBezTo>
                        <a:pt x="12" y="57"/>
                        <a:pt x="12" y="60"/>
                        <a:pt x="14" y="58"/>
                      </a:cubicBezTo>
                      <a:cubicBezTo>
                        <a:pt x="16" y="56"/>
                        <a:pt x="18" y="61"/>
                        <a:pt x="19" y="62"/>
                      </a:cubicBezTo>
                      <a:cubicBezTo>
                        <a:pt x="19" y="61"/>
                        <a:pt x="20" y="59"/>
                        <a:pt x="20" y="58"/>
                      </a:cubicBezTo>
                      <a:cubicBezTo>
                        <a:pt x="20" y="57"/>
                        <a:pt x="21" y="56"/>
                        <a:pt x="21" y="55"/>
                      </a:cubicBezTo>
                      <a:cubicBezTo>
                        <a:pt x="22" y="52"/>
                        <a:pt x="22" y="52"/>
                        <a:pt x="25" y="51"/>
                      </a:cubicBezTo>
                      <a:cubicBezTo>
                        <a:pt x="26" y="50"/>
                        <a:pt x="27" y="50"/>
                        <a:pt x="28" y="50"/>
                      </a:cubicBezTo>
                      <a:cubicBezTo>
                        <a:pt x="29" y="49"/>
                        <a:pt x="30" y="51"/>
                        <a:pt x="31" y="51"/>
                      </a:cubicBezTo>
                      <a:cubicBezTo>
                        <a:pt x="33" y="51"/>
                        <a:pt x="34" y="52"/>
                        <a:pt x="35" y="53"/>
                      </a:cubicBezTo>
                      <a:cubicBezTo>
                        <a:pt x="36" y="54"/>
                        <a:pt x="37" y="54"/>
                        <a:pt x="39" y="54"/>
                      </a:cubicBezTo>
                      <a:cubicBezTo>
                        <a:pt x="42" y="52"/>
                        <a:pt x="43" y="55"/>
                        <a:pt x="46" y="55"/>
                      </a:cubicBezTo>
                      <a:cubicBezTo>
                        <a:pt x="49" y="55"/>
                        <a:pt x="52" y="53"/>
                        <a:pt x="55" y="53"/>
                      </a:cubicBezTo>
                      <a:cubicBezTo>
                        <a:pt x="57" y="53"/>
                        <a:pt x="61" y="54"/>
                        <a:pt x="64" y="53"/>
                      </a:cubicBezTo>
                      <a:cubicBezTo>
                        <a:pt x="65" y="53"/>
                        <a:pt x="66" y="52"/>
                        <a:pt x="67" y="51"/>
                      </a:cubicBezTo>
                      <a:cubicBezTo>
                        <a:pt x="69" y="50"/>
                        <a:pt x="68" y="49"/>
                        <a:pt x="68" y="47"/>
                      </a:cubicBezTo>
                      <a:cubicBezTo>
                        <a:pt x="68" y="42"/>
                        <a:pt x="73" y="39"/>
                        <a:pt x="77" y="35"/>
                      </a:cubicBezTo>
                      <a:cubicBezTo>
                        <a:pt x="78" y="34"/>
                        <a:pt x="77" y="32"/>
                        <a:pt x="77" y="31"/>
                      </a:cubicBezTo>
                      <a:cubicBezTo>
                        <a:pt x="77" y="28"/>
                        <a:pt x="77" y="26"/>
                        <a:pt x="77" y="23"/>
                      </a:cubicBezTo>
                      <a:cubicBezTo>
                        <a:pt x="78" y="21"/>
                        <a:pt x="79" y="18"/>
                        <a:pt x="79" y="16"/>
                      </a:cubicBezTo>
                      <a:cubicBezTo>
                        <a:pt x="78" y="14"/>
                        <a:pt x="77" y="12"/>
                        <a:pt x="76" y="11"/>
                      </a:cubicBezTo>
                      <a:cubicBezTo>
                        <a:pt x="74" y="8"/>
                        <a:pt x="75" y="5"/>
                        <a:pt x="75" y="2"/>
                      </a:cubicBezTo>
                      <a:cubicBezTo>
                        <a:pt x="75" y="5"/>
                        <a:pt x="75" y="7"/>
                        <a:pt x="75" y="9"/>
                      </a:cubicBezTo>
                      <a:cubicBezTo>
                        <a:pt x="75" y="11"/>
                        <a:pt x="78" y="14"/>
                        <a:pt x="78" y="16"/>
                      </a:cubicBezTo>
                      <a:cubicBezTo>
                        <a:pt x="79" y="19"/>
                        <a:pt x="77" y="23"/>
                        <a:pt x="77" y="26"/>
                      </a:cubicBezTo>
                      <a:cubicBezTo>
                        <a:pt x="77" y="28"/>
                        <a:pt x="78" y="32"/>
                        <a:pt x="77" y="35"/>
                      </a:cubicBezTo>
                      <a:cubicBezTo>
                        <a:pt x="76" y="37"/>
                        <a:pt x="72" y="39"/>
                        <a:pt x="71" y="41"/>
                      </a:cubicBezTo>
                      <a:cubicBezTo>
                        <a:pt x="69" y="42"/>
                        <a:pt x="68" y="44"/>
                        <a:pt x="68" y="46"/>
                      </a:cubicBezTo>
                      <a:cubicBezTo>
                        <a:pt x="67" y="49"/>
                        <a:pt x="69" y="50"/>
                        <a:pt x="70" y="53"/>
                      </a:cubicBezTo>
                      <a:cubicBezTo>
                        <a:pt x="70" y="54"/>
                        <a:pt x="71" y="54"/>
                        <a:pt x="72" y="55"/>
                      </a:cubicBezTo>
                      <a:cubicBezTo>
                        <a:pt x="74" y="56"/>
                        <a:pt x="75" y="57"/>
                        <a:pt x="75" y="59"/>
                      </a:cubicBezTo>
                      <a:cubicBezTo>
                        <a:pt x="75" y="61"/>
                        <a:pt x="75" y="63"/>
                        <a:pt x="75" y="65"/>
                      </a:cubicBezTo>
                      <a:cubicBezTo>
                        <a:pt x="75" y="66"/>
                        <a:pt x="76" y="68"/>
                        <a:pt x="77" y="70"/>
                      </a:cubicBezTo>
                      <a:cubicBezTo>
                        <a:pt x="74" y="70"/>
                        <a:pt x="67" y="70"/>
                        <a:pt x="72" y="74"/>
                      </a:cubicBezTo>
                      <a:cubicBezTo>
                        <a:pt x="74" y="75"/>
                        <a:pt x="75" y="76"/>
                        <a:pt x="76" y="78"/>
                      </a:cubicBezTo>
                      <a:cubicBezTo>
                        <a:pt x="76" y="79"/>
                        <a:pt x="77" y="80"/>
                        <a:pt x="77" y="81"/>
                      </a:cubicBezTo>
                      <a:cubicBezTo>
                        <a:pt x="77" y="82"/>
                        <a:pt x="80" y="81"/>
                        <a:pt x="80" y="81"/>
                      </a:cubicBezTo>
                      <a:cubicBezTo>
                        <a:pt x="82" y="80"/>
                        <a:pt x="80" y="81"/>
                        <a:pt x="80" y="8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937" name="Freeform 744">
                  <a:extLst>
                    <a:ext uri="{FF2B5EF4-FFF2-40B4-BE49-F238E27FC236}">
                      <a16:creationId xmlns:a16="http://schemas.microsoft.com/office/drawing/2014/main" id="{83E5BA1F-5321-C047-10EA-C9A04F4983D5}"/>
                    </a:ext>
                  </a:extLst>
                </p:cNvPr>
                <p:cNvSpPr>
                  <a:spLocks/>
                </p:cNvSpPr>
                <p:nvPr/>
              </p:nvSpPr>
              <p:spPr bwMode="auto">
                <a:xfrm>
                  <a:off x="12744674" y="6972323"/>
                  <a:ext cx="839878" cy="1095295"/>
                </a:xfrm>
                <a:custGeom>
                  <a:avLst/>
                  <a:gdLst>
                    <a:gd name="T0" fmla="*/ 6 w 82"/>
                    <a:gd name="T1" fmla="*/ 39 h 101"/>
                    <a:gd name="T2" fmla="*/ 6 w 82"/>
                    <a:gd name="T3" fmla="*/ 41 h 101"/>
                    <a:gd name="T4" fmla="*/ 4 w 82"/>
                    <a:gd name="T5" fmla="*/ 43 h 101"/>
                    <a:gd name="T6" fmla="*/ 2 w 82"/>
                    <a:gd name="T7" fmla="*/ 49 h 101"/>
                    <a:gd name="T8" fmla="*/ 2 w 82"/>
                    <a:gd name="T9" fmla="*/ 51 h 101"/>
                    <a:gd name="T10" fmla="*/ 1 w 82"/>
                    <a:gd name="T11" fmla="*/ 53 h 101"/>
                    <a:gd name="T12" fmla="*/ 4 w 82"/>
                    <a:gd name="T13" fmla="*/ 58 h 101"/>
                    <a:gd name="T14" fmla="*/ 6 w 82"/>
                    <a:gd name="T15" fmla="*/ 60 h 101"/>
                    <a:gd name="T16" fmla="*/ 6 w 82"/>
                    <a:gd name="T17" fmla="*/ 63 h 101"/>
                    <a:gd name="T18" fmla="*/ 9 w 82"/>
                    <a:gd name="T19" fmla="*/ 68 h 101"/>
                    <a:gd name="T20" fmla="*/ 9 w 82"/>
                    <a:gd name="T21" fmla="*/ 74 h 101"/>
                    <a:gd name="T22" fmla="*/ 15 w 82"/>
                    <a:gd name="T23" fmla="*/ 76 h 101"/>
                    <a:gd name="T24" fmla="*/ 18 w 82"/>
                    <a:gd name="T25" fmla="*/ 81 h 101"/>
                    <a:gd name="T26" fmla="*/ 22 w 82"/>
                    <a:gd name="T27" fmla="*/ 84 h 101"/>
                    <a:gd name="T28" fmla="*/ 26 w 82"/>
                    <a:gd name="T29" fmla="*/ 88 h 101"/>
                    <a:gd name="T30" fmla="*/ 26 w 82"/>
                    <a:gd name="T31" fmla="*/ 91 h 101"/>
                    <a:gd name="T32" fmla="*/ 28 w 82"/>
                    <a:gd name="T33" fmla="*/ 92 h 101"/>
                    <a:gd name="T34" fmla="*/ 32 w 82"/>
                    <a:gd name="T35" fmla="*/ 96 h 101"/>
                    <a:gd name="T36" fmla="*/ 35 w 82"/>
                    <a:gd name="T37" fmla="*/ 95 h 101"/>
                    <a:gd name="T38" fmla="*/ 39 w 82"/>
                    <a:gd name="T39" fmla="*/ 94 h 101"/>
                    <a:gd name="T40" fmla="*/ 44 w 82"/>
                    <a:gd name="T41" fmla="*/ 100 h 101"/>
                    <a:gd name="T42" fmla="*/ 51 w 82"/>
                    <a:gd name="T43" fmla="*/ 100 h 101"/>
                    <a:gd name="T44" fmla="*/ 55 w 82"/>
                    <a:gd name="T45" fmla="*/ 98 h 101"/>
                    <a:gd name="T46" fmla="*/ 59 w 82"/>
                    <a:gd name="T47" fmla="*/ 97 h 101"/>
                    <a:gd name="T48" fmla="*/ 69 w 82"/>
                    <a:gd name="T49" fmla="*/ 94 h 101"/>
                    <a:gd name="T50" fmla="*/ 69 w 82"/>
                    <a:gd name="T51" fmla="*/ 91 h 101"/>
                    <a:gd name="T52" fmla="*/ 66 w 82"/>
                    <a:gd name="T53" fmla="*/ 90 h 101"/>
                    <a:gd name="T54" fmla="*/ 61 w 82"/>
                    <a:gd name="T55" fmla="*/ 83 h 101"/>
                    <a:gd name="T56" fmla="*/ 59 w 82"/>
                    <a:gd name="T57" fmla="*/ 80 h 101"/>
                    <a:gd name="T58" fmla="*/ 56 w 82"/>
                    <a:gd name="T59" fmla="*/ 78 h 101"/>
                    <a:gd name="T60" fmla="*/ 59 w 82"/>
                    <a:gd name="T61" fmla="*/ 75 h 101"/>
                    <a:gd name="T62" fmla="*/ 61 w 82"/>
                    <a:gd name="T63" fmla="*/ 67 h 101"/>
                    <a:gd name="T64" fmla="*/ 62 w 82"/>
                    <a:gd name="T65" fmla="*/ 64 h 101"/>
                    <a:gd name="T66" fmla="*/ 65 w 82"/>
                    <a:gd name="T67" fmla="*/ 62 h 101"/>
                    <a:gd name="T68" fmla="*/ 65 w 82"/>
                    <a:gd name="T69" fmla="*/ 58 h 101"/>
                    <a:gd name="T70" fmla="*/ 67 w 82"/>
                    <a:gd name="T71" fmla="*/ 55 h 101"/>
                    <a:gd name="T72" fmla="*/ 71 w 82"/>
                    <a:gd name="T73" fmla="*/ 52 h 101"/>
                    <a:gd name="T74" fmla="*/ 72 w 82"/>
                    <a:gd name="T75" fmla="*/ 45 h 101"/>
                    <a:gd name="T76" fmla="*/ 72 w 82"/>
                    <a:gd name="T77" fmla="*/ 42 h 101"/>
                    <a:gd name="T78" fmla="*/ 74 w 82"/>
                    <a:gd name="T79" fmla="*/ 37 h 101"/>
                    <a:gd name="T80" fmla="*/ 79 w 82"/>
                    <a:gd name="T81" fmla="*/ 29 h 101"/>
                    <a:gd name="T82" fmla="*/ 82 w 82"/>
                    <a:gd name="T83" fmla="*/ 27 h 101"/>
                    <a:gd name="T84" fmla="*/ 79 w 82"/>
                    <a:gd name="T85" fmla="*/ 23 h 101"/>
                    <a:gd name="T86" fmla="*/ 76 w 82"/>
                    <a:gd name="T87" fmla="*/ 17 h 101"/>
                    <a:gd name="T88" fmla="*/ 76 w 82"/>
                    <a:gd name="T89" fmla="*/ 11 h 101"/>
                    <a:gd name="T90" fmla="*/ 75 w 82"/>
                    <a:gd name="T91" fmla="*/ 9 h 101"/>
                    <a:gd name="T92" fmla="*/ 74 w 82"/>
                    <a:gd name="T93" fmla="*/ 5 h 101"/>
                    <a:gd name="T94" fmla="*/ 68 w 82"/>
                    <a:gd name="T95" fmla="*/ 0 h 101"/>
                    <a:gd name="T96" fmla="*/ 64 w 82"/>
                    <a:gd name="T97" fmla="*/ 2 h 101"/>
                    <a:gd name="T98" fmla="*/ 60 w 82"/>
                    <a:gd name="T99" fmla="*/ 5 h 101"/>
                    <a:gd name="T100" fmla="*/ 56 w 82"/>
                    <a:gd name="T101" fmla="*/ 5 h 101"/>
                    <a:gd name="T102" fmla="*/ 46 w 82"/>
                    <a:gd name="T103" fmla="*/ 5 h 101"/>
                    <a:gd name="T104" fmla="*/ 17 w 82"/>
                    <a:gd name="T105" fmla="*/ 5 h 101"/>
                    <a:gd name="T106" fmla="*/ 16 w 82"/>
                    <a:gd name="T107" fmla="*/ 14 h 101"/>
                    <a:gd name="T108" fmla="*/ 13 w 82"/>
                    <a:gd name="T109" fmla="*/ 16 h 101"/>
                    <a:gd name="T110" fmla="*/ 11 w 82"/>
                    <a:gd name="T111" fmla="*/ 18 h 101"/>
                    <a:gd name="T112" fmla="*/ 11 w 82"/>
                    <a:gd name="T113" fmla="*/ 32 h 101"/>
                    <a:gd name="T114" fmla="*/ 11 w 82"/>
                    <a:gd name="T115" fmla="*/ 37 h 101"/>
                    <a:gd name="T116" fmla="*/ 6 w 82"/>
                    <a:gd name="T117" fmla="*/ 3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2" h="101">
                      <a:moveTo>
                        <a:pt x="6" y="39"/>
                      </a:moveTo>
                      <a:cubicBezTo>
                        <a:pt x="6" y="39"/>
                        <a:pt x="6" y="40"/>
                        <a:pt x="6" y="41"/>
                      </a:cubicBezTo>
                      <a:cubicBezTo>
                        <a:pt x="5" y="42"/>
                        <a:pt x="4" y="42"/>
                        <a:pt x="4" y="43"/>
                      </a:cubicBezTo>
                      <a:cubicBezTo>
                        <a:pt x="4" y="45"/>
                        <a:pt x="2" y="47"/>
                        <a:pt x="2" y="49"/>
                      </a:cubicBezTo>
                      <a:cubicBezTo>
                        <a:pt x="2" y="50"/>
                        <a:pt x="3" y="51"/>
                        <a:pt x="2" y="51"/>
                      </a:cubicBezTo>
                      <a:cubicBezTo>
                        <a:pt x="2" y="52"/>
                        <a:pt x="0" y="53"/>
                        <a:pt x="1" y="53"/>
                      </a:cubicBezTo>
                      <a:cubicBezTo>
                        <a:pt x="4" y="53"/>
                        <a:pt x="3" y="57"/>
                        <a:pt x="4" y="58"/>
                      </a:cubicBezTo>
                      <a:cubicBezTo>
                        <a:pt x="4" y="59"/>
                        <a:pt x="5" y="59"/>
                        <a:pt x="6" y="60"/>
                      </a:cubicBezTo>
                      <a:cubicBezTo>
                        <a:pt x="6" y="61"/>
                        <a:pt x="6" y="62"/>
                        <a:pt x="6" y="63"/>
                      </a:cubicBezTo>
                      <a:cubicBezTo>
                        <a:pt x="7" y="65"/>
                        <a:pt x="9" y="66"/>
                        <a:pt x="9" y="68"/>
                      </a:cubicBezTo>
                      <a:cubicBezTo>
                        <a:pt x="9" y="69"/>
                        <a:pt x="8" y="74"/>
                        <a:pt x="9" y="74"/>
                      </a:cubicBezTo>
                      <a:cubicBezTo>
                        <a:pt x="12" y="74"/>
                        <a:pt x="13" y="75"/>
                        <a:pt x="15" y="76"/>
                      </a:cubicBezTo>
                      <a:cubicBezTo>
                        <a:pt x="17" y="77"/>
                        <a:pt x="16" y="80"/>
                        <a:pt x="18" y="81"/>
                      </a:cubicBezTo>
                      <a:cubicBezTo>
                        <a:pt x="19" y="82"/>
                        <a:pt x="22" y="82"/>
                        <a:pt x="22" y="84"/>
                      </a:cubicBezTo>
                      <a:cubicBezTo>
                        <a:pt x="22" y="86"/>
                        <a:pt x="25" y="87"/>
                        <a:pt x="26" y="88"/>
                      </a:cubicBezTo>
                      <a:cubicBezTo>
                        <a:pt x="26" y="89"/>
                        <a:pt x="26" y="90"/>
                        <a:pt x="26" y="91"/>
                      </a:cubicBezTo>
                      <a:cubicBezTo>
                        <a:pt x="27" y="91"/>
                        <a:pt x="28" y="92"/>
                        <a:pt x="28" y="92"/>
                      </a:cubicBezTo>
                      <a:cubicBezTo>
                        <a:pt x="29" y="93"/>
                        <a:pt x="30" y="95"/>
                        <a:pt x="32" y="96"/>
                      </a:cubicBezTo>
                      <a:cubicBezTo>
                        <a:pt x="33" y="97"/>
                        <a:pt x="33" y="93"/>
                        <a:pt x="35" y="95"/>
                      </a:cubicBezTo>
                      <a:cubicBezTo>
                        <a:pt x="37" y="96"/>
                        <a:pt x="37" y="94"/>
                        <a:pt x="39" y="94"/>
                      </a:cubicBezTo>
                      <a:cubicBezTo>
                        <a:pt x="41" y="95"/>
                        <a:pt x="42" y="98"/>
                        <a:pt x="44" y="100"/>
                      </a:cubicBezTo>
                      <a:cubicBezTo>
                        <a:pt x="46" y="95"/>
                        <a:pt x="49" y="101"/>
                        <a:pt x="51" y="100"/>
                      </a:cubicBezTo>
                      <a:cubicBezTo>
                        <a:pt x="52" y="99"/>
                        <a:pt x="53" y="98"/>
                        <a:pt x="55" y="98"/>
                      </a:cubicBezTo>
                      <a:cubicBezTo>
                        <a:pt x="56" y="98"/>
                        <a:pt x="58" y="98"/>
                        <a:pt x="59" y="97"/>
                      </a:cubicBezTo>
                      <a:cubicBezTo>
                        <a:pt x="61" y="93"/>
                        <a:pt x="65" y="91"/>
                        <a:pt x="69" y="94"/>
                      </a:cubicBezTo>
                      <a:cubicBezTo>
                        <a:pt x="69" y="93"/>
                        <a:pt x="69" y="92"/>
                        <a:pt x="69" y="91"/>
                      </a:cubicBezTo>
                      <a:cubicBezTo>
                        <a:pt x="69" y="90"/>
                        <a:pt x="66" y="90"/>
                        <a:pt x="66" y="90"/>
                      </a:cubicBezTo>
                      <a:cubicBezTo>
                        <a:pt x="64" y="88"/>
                        <a:pt x="63" y="85"/>
                        <a:pt x="61" y="83"/>
                      </a:cubicBezTo>
                      <a:cubicBezTo>
                        <a:pt x="60" y="82"/>
                        <a:pt x="60" y="81"/>
                        <a:pt x="59" y="80"/>
                      </a:cubicBezTo>
                      <a:cubicBezTo>
                        <a:pt x="58" y="79"/>
                        <a:pt x="57" y="79"/>
                        <a:pt x="56" y="78"/>
                      </a:cubicBezTo>
                      <a:cubicBezTo>
                        <a:pt x="53" y="75"/>
                        <a:pt x="59" y="75"/>
                        <a:pt x="59" y="75"/>
                      </a:cubicBezTo>
                      <a:cubicBezTo>
                        <a:pt x="61" y="74"/>
                        <a:pt x="60" y="69"/>
                        <a:pt x="61" y="67"/>
                      </a:cubicBezTo>
                      <a:cubicBezTo>
                        <a:pt x="61" y="66"/>
                        <a:pt x="61" y="64"/>
                        <a:pt x="62" y="64"/>
                      </a:cubicBezTo>
                      <a:cubicBezTo>
                        <a:pt x="63" y="63"/>
                        <a:pt x="65" y="63"/>
                        <a:pt x="65" y="62"/>
                      </a:cubicBezTo>
                      <a:cubicBezTo>
                        <a:pt x="65" y="61"/>
                        <a:pt x="65" y="60"/>
                        <a:pt x="65" y="58"/>
                      </a:cubicBezTo>
                      <a:cubicBezTo>
                        <a:pt x="65" y="57"/>
                        <a:pt x="66" y="56"/>
                        <a:pt x="67" y="55"/>
                      </a:cubicBezTo>
                      <a:cubicBezTo>
                        <a:pt x="68" y="53"/>
                        <a:pt x="70" y="54"/>
                        <a:pt x="71" y="52"/>
                      </a:cubicBezTo>
                      <a:cubicBezTo>
                        <a:pt x="71" y="50"/>
                        <a:pt x="72" y="48"/>
                        <a:pt x="72" y="45"/>
                      </a:cubicBezTo>
                      <a:cubicBezTo>
                        <a:pt x="72" y="44"/>
                        <a:pt x="72" y="43"/>
                        <a:pt x="72" y="42"/>
                      </a:cubicBezTo>
                      <a:cubicBezTo>
                        <a:pt x="72" y="40"/>
                        <a:pt x="74" y="38"/>
                        <a:pt x="74" y="37"/>
                      </a:cubicBezTo>
                      <a:cubicBezTo>
                        <a:pt x="74" y="33"/>
                        <a:pt x="75" y="30"/>
                        <a:pt x="79" y="29"/>
                      </a:cubicBezTo>
                      <a:cubicBezTo>
                        <a:pt x="80" y="29"/>
                        <a:pt x="81" y="29"/>
                        <a:pt x="82" y="27"/>
                      </a:cubicBezTo>
                      <a:cubicBezTo>
                        <a:pt x="82" y="26"/>
                        <a:pt x="80" y="24"/>
                        <a:pt x="79" y="23"/>
                      </a:cubicBezTo>
                      <a:cubicBezTo>
                        <a:pt x="77" y="21"/>
                        <a:pt x="76" y="19"/>
                        <a:pt x="76" y="17"/>
                      </a:cubicBezTo>
                      <a:cubicBezTo>
                        <a:pt x="76" y="16"/>
                        <a:pt x="75" y="11"/>
                        <a:pt x="76" y="11"/>
                      </a:cubicBezTo>
                      <a:cubicBezTo>
                        <a:pt x="77" y="10"/>
                        <a:pt x="76" y="10"/>
                        <a:pt x="75" y="9"/>
                      </a:cubicBezTo>
                      <a:cubicBezTo>
                        <a:pt x="74" y="8"/>
                        <a:pt x="74" y="7"/>
                        <a:pt x="74" y="5"/>
                      </a:cubicBezTo>
                      <a:cubicBezTo>
                        <a:pt x="72" y="3"/>
                        <a:pt x="69" y="2"/>
                        <a:pt x="68" y="0"/>
                      </a:cubicBezTo>
                      <a:cubicBezTo>
                        <a:pt x="67" y="0"/>
                        <a:pt x="65" y="1"/>
                        <a:pt x="64" y="2"/>
                      </a:cubicBezTo>
                      <a:cubicBezTo>
                        <a:pt x="63" y="5"/>
                        <a:pt x="61" y="3"/>
                        <a:pt x="60" y="5"/>
                      </a:cubicBezTo>
                      <a:cubicBezTo>
                        <a:pt x="59" y="9"/>
                        <a:pt x="58" y="5"/>
                        <a:pt x="56" y="5"/>
                      </a:cubicBezTo>
                      <a:cubicBezTo>
                        <a:pt x="52" y="5"/>
                        <a:pt x="49" y="5"/>
                        <a:pt x="46" y="5"/>
                      </a:cubicBezTo>
                      <a:cubicBezTo>
                        <a:pt x="37" y="5"/>
                        <a:pt x="27" y="5"/>
                        <a:pt x="17" y="5"/>
                      </a:cubicBezTo>
                      <a:cubicBezTo>
                        <a:pt x="15" y="5"/>
                        <a:pt x="16" y="12"/>
                        <a:pt x="16" y="14"/>
                      </a:cubicBezTo>
                      <a:cubicBezTo>
                        <a:pt x="16" y="16"/>
                        <a:pt x="15" y="16"/>
                        <a:pt x="13" y="16"/>
                      </a:cubicBezTo>
                      <a:cubicBezTo>
                        <a:pt x="10" y="16"/>
                        <a:pt x="11" y="16"/>
                        <a:pt x="11" y="18"/>
                      </a:cubicBezTo>
                      <a:cubicBezTo>
                        <a:pt x="11" y="23"/>
                        <a:pt x="11" y="27"/>
                        <a:pt x="11" y="32"/>
                      </a:cubicBezTo>
                      <a:cubicBezTo>
                        <a:pt x="11" y="34"/>
                        <a:pt x="11" y="36"/>
                        <a:pt x="11" y="37"/>
                      </a:cubicBezTo>
                      <a:cubicBezTo>
                        <a:pt x="11" y="39"/>
                        <a:pt x="7" y="38"/>
                        <a:pt x="6" y="39"/>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938" name="Freeform 745">
                  <a:extLst>
                    <a:ext uri="{FF2B5EF4-FFF2-40B4-BE49-F238E27FC236}">
                      <a16:creationId xmlns:a16="http://schemas.microsoft.com/office/drawing/2014/main" id="{96CF451C-103B-4D22-1EFE-ED14A5B4815C}"/>
                    </a:ext>
                  </a:extLst>
                </p:cNvPr>
                <p:cNvSpPr>
                  <a:spLocks/>
                </p:cNvSpPr>
                <p:nvPr/>
              </p:nvSpPr>
              <p:spPr bwMode="auto">
                <a:xfrm>
                  <a:off x="13480009" y="7252600"/>
                  <a:ext cx="327588" cy="313470"/>
                </a:xfrm>
                <a:custGeom>
                  <a:avLst/>
                  <a:gdLst>
                    <a:gd name="T0" fmla="*/ 3 w 32"/>
                    <a:gd name="T1" fmla="*/ 19 h 29"/>
                    <a:gd name="T2" fmla="*/ 7 w 32"/>
                    <a:gd name="T3" fmla="*/ 20 h 29"/>
                    <a:gd name="T4" fmla="*/ 7 w 32"/>
                    <a:gd name="T5" fmla="*/ 17 h 29"/>
                    <a:gd name="T6" fmla="*/ 10 w 32"/>
                    <a:gd name="T7" fmla="*/ 19 h 29"/>
                    <a:gd name="T8" fmla="*/ 12 w 32"/>
                    <a:gd name="T9" fmla="*/ 18 h 29"/>
                    <a:gd name="T10" fmla="*/ 14 w 32"/>
                    <a:gd name="T11" fmla="*/ 18 h 29"/>
                    <a:gd name="T12" fmla="*/ 29 w 32"/>
                    <a:gd name="T13" fmla="*/ 29 h 29"/>
                    <a:gd name="T14" fmla="*/ 32 w 32"/>
                    <a:gd name="T15" fmla="*/ 27 h 29"/>
                    <a:gd name="T16" fmla="*/ 24 w 32"/>
                    <a:gd name="T17" fmla="*/ 19 h 29"/>
                    <a:gd name="T18" fmla="*/ 19 w 32"/>
                    <a:gd name="T19" fmla="*/ 16 h 29"/>
                    <a:gd name="T20" fmla="*/ 17 w 32"/>
                    <a:gd name="T21" fmla="*/ 14 h 29"/>
                    <a:gd name="T22" fmla="*/ 17 w 32"/>
                    <a:gd name="T23" fmla="*/ 16 h 29"/>
                    <a:gd name="T24" fmla="*/ 16 w 32"/>
                    <a:gd name="T25" fmla="*/ 14 h 29"/>
                    <a:gd name="T26" fmla="*/ 14 w 32"/>
                    <a:gd name="T27" fmla="*/ 9 h 29"/>
                    <a:gd name="T28" fmla="*/ 10 w 32"/>
                    <a:gd name="T29" fmla="*/ 0 h 29"/>
                    <a:gd name="T30" fmla="*/ 2 w 32"/>
                    <a:gd name="T31" fmla="*/ 7 h 29"/>
                    <a:gd name="T32" fmla="*/ 1 w 32"/>
                    <a:gd name="T33" fmla="*/ 13 h 29"/>
                    <a:gd name="T34" fmla="*/ 0 w 32"/>
                    <a:gd name="T35" fmla="*/ 20 h 29"/>
                    <a:gd name="T36" fmla="*/ 3 w 32"/>
                    <a:gd name="T37" fmla="*/ 1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 h="29">
                      <a:moveTo>
                        <a:pt x="3" y="19"/>
                      </a:moveTo>
                      <a:cubicBezTo>
                        <a:pt x="4" y="19"/>
                        <a:pt x="6" y="21"/>
                        <a:pt x="7" y="20"/>
                      </a:cubicBezTo>
                      <a:cubicBezTo>
                        <a:pt x="7" y="19"/>
                        <a:pt x="6" y="17"/>
                        <a:pt x="7" y="17"/>
                      </a:cubicBezTo>
                      <a:cubicBezTo>
                        <a:pt x="9" y="17"/>
                        <a:pt x="9" y="19"/>
                        <a:pt x="10" y="19"/>
                      </a:cubicBezTo>
                      <a:cubicBezTo>
                        <a:pt x="11" y="19"/>
                        <a:pt x="12" y="18"/>
                        <a:pt x="12" y="18"/>
                      </a:cubicBezTo>
                      <a:cubicBezTo>
                        <a:pt x="13" y="17"/>
                        <a:pt x="14" y="18"/>
                        <a:pt x="14" y="18"/>
                      </a:cubicBezTo>
                      <a:cubicBezTo>
                        <a:pt x="22" y="18"/>
                        <a:pt x="25" y="24"/>
                        <a:pt x="29" y="29"/>
                      </a:cubicBezTo>
                      <a:cubicBezTo>
                        <a:pt x="30" y="29"/>
                        <a:pt x="31" y="28"/>
                        <a:pt x="32" y="27"/>
                      </a:cubicBezTo>
                      <a:cubicBezTo>
                        <a:pt x="29" y="25"/>
                        <a:pt x="26" y="22"/>
                        <a:pt x="24" y="19"/>
                      </a:cubicBezTo>
                      <a:cubicBezTo>
                        <a:pt x="23" y="17"/>
                        <a:pt x="21" y="17"/>
                        <a:pt x="19" y="16"/>
                      </a:cubicBezTo>
                      <a:cubicBezTo>
                        <a:pt x="18" y="16"/>
                        <a:pt x="18" y="14"/>
                        <a:pt x="17" y="14"/>
                      </a:cubicBezTo>
                      <a:cubicBezTo>
                        <a:pt x="16" y="14"/>
                        <a:pt x="17" y="15"/>
                        <a:pt x="17" y="16"/>
                      </a:cubicBezTo>
                      <a:cubicBezTo>
                        <a:pt x="17" y="16"/>
                        <a:pt x="16" y="14"/>
                        <a:pt x="16" y="14"/>
                      </a:cubicBezTo>
                      <a:cubicBezTo>
                        <a:pt x="15" y="12"/>
                        <a:pt x="14" y="11"/>
                        <a:pt x="14" y="9"/>
                      </a:cubicBezTo>
                      <a:cubicBezTo>
                        <a:pt x="13" y="6"/>
                        <a:pt x="13" y="3"/>
                        <a:pt x="10" y="0"/>
                      </a:cubicBezTo>
                      <a:cubicBezTo>
                        <a:pt x="9" y="4"/>
                        <a:pt x="4" y="4"/>
                        <a:pt x="2" y="7"/>
                      </a:cubicBezTo>
                      <a:cubicBezTo>
                        <a:pt x="1" y="9"/>
                        <a:pt x="2" y="11"/>
                        <a:pt x="1" y="13"/>
                      </a:cubicBezTo>
                      <a:cubicBezTo>
                        <a:pt x="0" y="15"/>
                        <a:pt x="0" y="17"/>
                        <a:pt x="0" y="20"/>
                      </a:cubicBezTo>
                      <a:cubicBezTo>
                        <a:pt x="1" y="19"/>
                        <a:pt x="2" y="19"/>
                        <a:pt x="3" y="19"/>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939" name="Freeform 746">
                  <a:extLst>
                    <a:ext uri="{FF2B5EF4-FFF2-40B4-BE49-F238E27FC236}">
                      <a16:creationId xmlns:a16="http://schemas.microsoft.com/office/drawing/2014/main" id="{AF3E036A-27B1-B62E-8B60-3A06F1BF3404}"/>
                    </a:ext>
                  </a:extLst>
                </p:cNvPr>
                <p:cNvSpPr>
                  <a:spLocks/>
                </p:cNvSpPr>
                <p:nvPr/>
              </p:nvSpPr>
              <p:spPr bwMode="auto">
                <a:xfrm>
                  <a:off x="13309241" y="7403805"/>
                  <a:ext cx="756238" cy="663815"/>
                </a:xfrm>
                <a:custGeom>
                  <a:avLst/>
                  <a:gdLst>
                    <a:gd name="T0" fmla="*/ 70 w 74"/>
                    <a:gd name="T1" fmla="*/ 38 h 61"/>
                    <a:gd name="T2" fmla="*/ 57 w 74"/>
                    <a:gd name="T3" fmla="*/ 33 h 61"/>
                    <a:gd name="T4" fmla="*/ 51 w 74"/>
                    <a:gd name="T5" fmla="*/ 29 h 61"/>
                    <a:gd name="T6" fmla="*/ 48 w 74"/>
                    <a:gd name="T7" fmla="*/ 24 h 61"/>
                    <a:gd name="T8" fmla="*/ 51 w 74"/>
                    <a:gd name="T9" fmla="*/ 20 h 61"/>
                    <a:gd name="T10" fmla="*/ 45 w 74"/>
                    <a:gd name="T11" fmla="*/ 23 h 61"/>
                    <a:gd name="T12" fmla="*/ 44 w 74"/>
                    <a:gd name="T13" fmla="*/ 18 h 61"/>
                    <a:gd name="T14" fmla="*/ 44 w 74"/>
                    <a:gd name="T15" fmla="*/ 12 h 61"/>
                    <a:gd name="T16" fmla="*/ 37 w 74"/>
                    <a:gd name="T17" fmla="*/ 5 h 61"/>
                    <a:gd name="T18" fmla="*/ 28 w 74"/>
                    <a:gd name="T19" fmla="*/ 4 h 61"/>
                    <a:gd name="T20" fmla="*/ 24 w 74"/>
                    <a:gd name="T21" fmla="*/ 5 h 61"/>
                    <a:gd name="T22" fmla="*/ 21 w 74"/>
                    <a:gd name="T23" fmla="*/ 5 h 61"/>
                    <a:gd name="T24" fmla="*/ 18 w 74"/>
                    <a:gd name="T25" fmla="*/ 5 h 61"/>
                    <a:gd name="T26" fmla="*/ 17 w 74"/>
                    <a:gd name="T27" fmla="*/ 8 h 61"/>
                    <a:gd name="T28" fmla="*/ 15 w 74"/>
                    <a:gd name="T29" fmla="*/ 13 h 61"/>
                    <a:gd name="T30" fmla="*/ 12 w 74"/>
                    <a:gd name="T31" fmla="*/ 14 h 61"/>
                    <a:gd name="T32" fmla="*/ 10 w 74"/>
                    <a:gd name="T33" fmla="*/ 18 h 61"/>
                    <a:gd name="T34" fmla="*/ 10 w 74"/>
                    <a:gd name="T35" fmla="*/ 23 h 61"/>
                    <a:gd name="T36" fmla="*/ 5 w 74"/>
                    <a:gd name="T37" fmla="*/ 34 h 61"/>
                    <a:gd name="T38" fmla="*/ 1 w 74"/>
                    <a:gd name="T39" fmla="*/ 35 h 61"/>
                    <a:gd name="T40" fmla="*/ 2 w 74"/>
                    <a:gd name="T41" fmla="*/ 38 h 61"/>
                    <a:gd name="T42" fmla="*/ 9 w 74"/>
                    <a:gd name="T43" fmla="*/ 47 h 61"/>
                    <a:gd name="T44" fmla="*/ 13 w 74"/>
                    <a:gd name="T45" fmla="*/ 50 h 61"/>
                    <a:gd name="T46" fmla="*/ 14 w 74"/>
                    <a:gd name="T47" fmla="*/ 54 h 61"/>
                    <a:gd name="T48" fmla="*/ 20 w 74"/>
                    <a:gd name="T49" fmla="*/ 55 h 61"/>
                    <a:gd name="T50" fmla="*/ 25 w 74"/>
                    <a:gd name="T51" fmla="*/ 59 h 61"/>
                    <a:gd name="T52" fmla="*/ 33 w 74"/>
                    <a:gd name="T53" fmla="*/ 60 h 61"/>
                    <a:gd name="T54" fmla="*/ 39 w 74"/>
                    <a:gd name="T55" fmla="*/ 57 h 61"/>
                    <a:gd name="T56" fmla="*/ 47 w 74"/>
                    <a:gd name="T57" fmla="*/ 56 h 61"/>
                    <a:gd name="T58" fmla="*/ 54 w 74"/>
                    <a:gd name="T59" fmla="*/ 53 h 61"/>
                    <a:gd name="T60" fmla="*/ 59 w 74"/>
                    <a:gd name="T61" fmla="*/ 53 h 61"/>
                    <a:gd name="T62" fmla="*/ 74 w 74"/>
                    <a:gd name="T63" fmla="*/ 38 h 61"/>
                    <a:gd name="T64" fmla="*/ 70 w 74"/>
                    <a:gd name="T65" fmla="*/ 38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4" h="61">
                      <a:moveTo>
                        <a:pt x="70" y="38"/>
                      </a:moveTo>
                      <a:cubicBezTo>
                        <a:pt x="65" y="36"/>
                        <a:pt x="61" y="35"/>
                        <a:pt x="57" y="33"/>
                      </a:cubicBezTo>
                      <a:cubicBezTo>
                        <a:pt x="54" y="32"/>
                        <a:pt x="53" y="31"/>
                        <a:pt x="51" y="29"/>
                      </a:cubicBezTo>
                      <a:cubicBezTo>
                        <a:pt x="50" y="28"/>
                        <a:pt x="49" y="26"/>
                        <a:pt x="48" y="24"/>
                      </a:cubicBezTo>
                      <a:cubicBezTo>
                        <a:pt x="48" y="23"/>
                        <a:pt x="51" y="21"/>
                        <a:pt x="51" y="20"/>
                      </a:cubicBezTo>
                      <a:cubicBezTo>
                        <a:pt x="49" y="21"/>
                        <a:pt x="47" y="22"/>
                        <a:pt x="45" y="23"/>
                      </a:cubicBezTo>
                      <a:cubicBezTo>
                        <a:pt x="43" y="23"/>
                        <a:pt x="43" y="19"/>
                        <a:pt x="44" y="18"/>
                      </a:cubicBezTo>
                      <a:cubicBezTo>
                        <a:pt x="47" y="15"/>
                        <a:pt x="46" y="15"/>
                        <a:pt x="44" y="12"/>
                      </a:cubicBezTo>
                      <a:cubicBezTo>
                        <a:pt x="42" y="10"/>
                        <a:pt x="40" y="6"/>
                        <a:pt x="37" y="5"/>
                      </a:cubicBezTo>
                      <a:cubicBezTo>
                        <a:pt x="35" y="5"/>
                        <a:pt x="30" y="3"/>
                        <a:pt x="28" y="4"/>
                      </a:cubicBezTo>
                      <a:cubicBezTo>
                        <a:pt x="26" y="7"/>
                        <a:pt x="24" y="0"/>
                        <a:pt x="24" y="5"/>
                      </a:cubicBezTo>
                      <a:cubicBezTo>
                        <a:pt x="24" y="7"/>
                        <a:pt x="22" y="6"/>
                        <a:pt x="21" y="5"/>
                      </a:cubicBezTo>
                      <a:cubicBezTo>
                        <a:pt x="20" y="5"/>
                        <a:pt x="19" y="5"/>
                        <a:pt x="18" y="5"/>
                      </a:cubicBezTo>
                      <a:cubicBezTo>
                        <a:pt x="16" y="6"/>
                        <a:pt x="17" y="6"/>
                        <a:pt x="17" y="8"/>
                      </a:cubicBezTo>
                      <a:cubicBezTo>
                        <a:pt x="17" y="9"/>
                        <a:pt x="16" y="12"/>
                        <a:pt x="15" y="13"/>
                      </a:cubicBezTo>
                      <a:cubicBezTo>
                        <a:pt x="15" y="14"/>
                        <a:pt x="12" y="13"/>
                        <a:pt x="12" y="14"/>
                      </a:cubicBezTo>
                      <a:cubicBezTo>
                        <a:pt x="12" y="16"/>
                        <a:pt x="10" y="17"/>
                        <a:pt x="10" y="18"/>
                      </a:cubicBezTo>
                      <a:cubicBezTo>
                        <a:pt x="10" y="19"/>
                        <a:pt x="11" y="22"/>
                        <a:pt x="10" y="23"/>
                      </a:cubicBezTo>
                      <a:cubicBezTo>
                        <a:pt x="4" y="24"/>
                        <a:pt x="6" y="30"/>
                        <a:pt x="5" y="34"/>
                      </a:cubicBezTo>
                      <a:cubicBezTo>
                        <a:pt x="4" y="35"/>
                        <a:pt x="3" y="35"/>
                        <a:pt x="1" y="35"/>
                      </a:cubicBezTo>
                      <a:cubicBezTo>
                        <a:pt x="0" y="36"/>
                        <a:pt x="0" y="38"/>
                        <a:pt x="2" y="38"/>
                      </a:cubicBezTo>
                      <a:cubicBezTo>
                        <a:pt x="5" y="39"/>
                        <a:pt x="8" y="45"/>
                        <a:pt x="9" y="47"/>
                      </a:cubicBezTo>
                      <a:cubicBezTo>
                        <a:pt x="10" y="49"/>
                        <a:pt x="11" y="49"/>
                        <a:pt x="13" y="50"/>
                      </a:cubicBezTo>
                      <a:cubicBezTo>
                        <a:pt x="14" y="51"/>
                        <a:pt x="13" y="53"/>
                        <a:pt x="14" y="54"/>
                      </a:cubicBezTo>
                      <a:cubicBezTo>
                        <a:pt x="16" y="56"/>
                        <a:pt x="18" y="54"/>
                        <a:pt x="20" y="55"/>
                      </a:cubicBezTo>
                      <a:cubicBezTo>
                        <a:pt x="21" y="56"/>
                        <a:pt x="23" y="58"/>
                        <a:pt x="25" y="59"/>
                      </a:cubicBezTo>
                      <a:cubicBezTo>
                        <a:pt x="27" y="59"/>
                        <a:pt x="31" y="61"/>
                        <a:pt x="33" y="60"/>
                      </a:cubicBezTo>
                      <a:cubicBezTo>
                        <a:pt x="35" y="58"/>
                        <a:pt x="36" y="56"/>
                        <a:pt x="39" y="57"/>
                      </a:cubicBezTo>
                      <a:cubicBezTo>
                        <a:pt x="42" y="58"/>
                        <a:pt x="45" y="57"/>
                        <a:pt x="47" y="56"/>
                      </a:cubicBezTo>
                      <a:cubicBezTo>
                        <a:pt x="49" y="54"/>
                        <a:pt x="51" y="53"/>
                        <a:pt x="54" y="53"/>
                      </a:cubicBezTo>
                      <a:cubicBezTo>
                        <a:pt x="55" y="53"/>
                        <a:pt x="59" y="53"/>
                        <a:pt x="59" y="53"/>
                      </a:cubicBezTo>
                      <a:cubicBezTo>
                        <a:pt x="64" y="48"/>
                        <a:pt x="69" y="43"/>
                        <a:pt x="74" y="38"/>
                      </a:cubicBezTo>
                      <a:cubicBezTo>
                        <a:pt x="73" y="38"/>
                        <a:pt x="71" y="38"/>
                        <a:pt x="70" y="38"/>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940" name="Freeform 747">
                  <a:extLst>
                    <a:ext uri="{FF2B5EF4-FFF2-40B4-BE49-F238E27FC236}">
                      <a16:creationId xmlns:a16="http://schemas.microsoft.com/office/drawing/2014/main" id="{1084A29C-19A2-37E8-C4E7-2A74990DBF90}"/>
                    </a:ext>
                  </a:extLst>
                </p:cNvPr>
                <p:cNvSpPr>
                  <a:spLocks/>
                </p:cNvSpPr>
                <p:nvPr/>
              </p:nvSpPr>
              <p:spPr bwMode="auto">
                <a:xfrm>
                  <a:off x="13347577" y="7599261"/>
                  <a:ext cx="888668" cy="899837"/>
                </a:xfrm>
                <a:custGeom>
                  <a:avLst/>
                  <a:gdLst>
                    <a:gd name="T0" fmla="*/ 86 w 87"/>
                    <a:gd name="T1" fmla="*/ 1 h 83"/>
                    <a:gd name="T2" fmla="*/ 83 w 87"/>
                    <a:gd name="T3" fmla="*/ 0 h 83"/>
                    <a:gd name="T4" fmla="*/ 79 w 87"/>
                    <a:gd name="T5" fmla="*/ 3 h 83"/>
                    <a:gd name="T6" fmla="*/ 71 w 87"/>
                    <a:gd name="T7" fmla="*/ 3 h 83"/>
                    <a:gd name="T8" fmla="*/ 69 w 87"/>
                    <a:gd name="T9" fmla="*/ 4 h 83"/>
                    <a:gd name="T10" fmla="*/ 68 w 87"/>
                    <a:gd name="T11" fmla="*/ 3 h 83"/>
                    <a:gd name="T12" fmla="*/ 63 w 87"/>
                    <a:gd name="T13" fmla="*/ 6 h 83"/>
                    <a:gd name="T14" fmla="*/ 58 w 87"/>
                    <a:gd name="T15" fmla="*/ 5 h 83"/>
                    <a:gd name="T16" fmla="*/ 53 w 87"/>
                    <a:gd name="T17" fmla="*/ 7 h 83"/>
                    <a:gd name="T18" fmla="*/ 47 w 87"/>
                    <a:gd name="T19" fmla="*/ 2 h 83"/>
                    <a:gd name="T20" fmla="*/ 44 w 87"/>
                    <a:gd name="T21" fmla="*/ 6 h 83"/>
                    <a:gd name="T22" fmla="*/ 48 w 87"/>
                    <a:gd name="T23" fmla="*/ 12 h 83"/>
                    <a:gd name="T24" fmla="*/ 56 w 87"/>
                    <a:gd name="T25" fmla="*/ 16 h 83"/>
                    <a:gd name="T26" fmla="*/ 70 w 87"/>
                    <a:gd name="T27" fmla="*/ 20 h 83"/>
                    <a:gd name="T28" fmla="*/ 63 w 87"/>
                    <a:gd name="T29" fmla="*/ 27 h 83"/>
                    <a:gd name="T30" fmla="*/ 58 w 87"/>
                    <a:gd name="T31" fmla="*/ 33 h 83"/>
                    <a:gd name="T32" fmla="*/ 55 w 87"/>
                    <a:gd name="T33" fmla="*/ 35 h 83"/>
                    <a:gd name="T34" fmla="*/ 48 w 87"/>
                    <a:gd name="T35" fmla="*/ 35 h 83"/>
                    <a:gd name="T36" fmla="*/ 42 w 87"/>
                    <a:gd name="T37" fmla="*/ 38 h 83"/>
                    <a:gd name="T38" fmla="*/ 36 w 87"/>
                    <a:gd name="T39" fmla="*/ 39 h 83"/>
                    <a:gd name="T40" fmla="*/ 32 w 87"/>
                    <a:gd name="T41" fmla="*/ 39 h 83"/>
                    <a:gd name="T42" fmla="*/ 26 w 87"/>
                    <a:gd name="T43" fmla="*/ 42 h 83"/>
                    <a:gd name="T44" fmla="*/ 21 w 87"/>
                    <a:gd name="T45" fmla="*/ 41 h 83"/>
                    <a:gd name="T46" fmla="*/ 16 w 87"/>
                    <a:gd name="T47" fmla="*/ 37 h 83"/>
                    <a:gd name="T48" fmla="*/ 11 w 87"/>
                    <a:gd name="T49" fmla="*/ 37 h 83"/>
                    <a:gd name="T50" fmla="*/ 7 w 87"/>
                    <a:gd name="T51" fmla="*/ 34 h 83"/>
                    <a:gd name="T52" fmla="*/ 0 w 87"/>
                    <a:gd name="T53" fmla="*/ 39 h 83"/>
                    <a:gd name="T54" fmla="*/ 3 w 87"/>
                    <a:gd name="T55" fmla="*/ 41 h 83"/>
                    <a:gd name="T56" fmla="*/ 4 w 87"/>
                    <a:gd name="T57" fmla="*/ 45 h 83"/>
                    <a:gd name="T58" fmla="*/ 3 w 87"/>
                    <a:gd name="T59" fmla="*/ 54 h 83"/>
                    <a:gd name="T60" fmla="*/ 0 w 87"/>
                    <a:gd name="T61" fmla="*/ 58 h 83"/>
                    <a:gd name="T62" fmla="*/ 3 w 87"/>
                    <a:gd name="T63" fmla="*/ 60 h 83"/>
                    <a:gd name="T64" fmla="*/ 1 w 87"/>
                    <a:gd name="T65" fmla="*/ 65 h 83"/>
                    <a:gd name="T66" fmla="*/ 4 w 87"/>
                    <a:gd name="T67" fmla="*/ 66 h 83"/>
                    <a:gd name="T68" fmla="*/ 15 w 87"/>
                    <a:gd name="T69" fmla="*/ 73 h 83"/>
                    <a:gd name="T70" fmla="*/ 19 w 87"/>
                    <a:gd name="T71" fmla="*/ 77 h 83"/>
                    <a:gd name="T72" fmla="*/ 26 w 87"/>
                    <a:gd name="T73" fmla="*/ 83 h 83"/>
                    <a:gd name="T74" fmla="*/ 30 w 87"/>
                    <a:gd name="T75" fmla="*/ 76 h 83"/>
                    <a:gd name="T76" fmla="*/ 33 w 87"/>
                    <a:gd name="T77" fmla="*/ 72 h 83"/>
                    <a:gd name="T78" fmla="*/ 35 w 87"/>
                    <a:gd name="T79" fmla="*/ 69 h 83"/>
                    <a:gd name="T80" fmla="*/ 40 w 87"/>
                    <a:gd name="T81" fmla="*/ 65 h 83"/>
                    <a:gd name="T82" fmla="*/ 59 w 87"/>
                    <a:gd name="T83" fmla="*/ 48 h 83"/>
                    <a:gd name="T84" fmla="*/ 77 w 87"/>
                    <a:gd name="T85" fmla="*/ 24 h 83"/>
                    <a:gd name="T86" fmla="*/ 84 w 87"/>
                    <a:gd name="T87" fmla="*/ 14 h 83"/>
                    <a:gd name="T88" fmla="*/ 86 w 87"/>
                    <a:gd name="T89" fmla="*/ 7 h 83"/>
                    <a:gd name="T90" fmla="*/ 86 w 87"/>
                    <a:gd name="T91" fmla="*/ 1 h 83"/>
                    <a:gd name="T92" fmla="*/ 86 w 87"/>
                    <a:gd name="T93" fmla="*/ 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7" h="83">
                      <a:moveTo>
                        <a:pt x="86" y="1"/>
                      </a:moveTo>
                      <a:cubicBezTo>
                        <a:pt x="87" y="0"/>
                        <a:pt x="84" y="0"/>
                        <a:pt x="83" y="0"/>
                      </a:cubicBezTo>
                      <a:cubicBezTo>
                        <a:pt x="82" y="1"/>
                        <a:pt x="81" y="2"/>
                        <a:pt x="79" y="3"/>
                      </a:cubicBezTo>
                      <a:cubicBezTo>
                        <a:pt x="77" y="3"/>
                        <a:pt x="74" y="3"/>
                        <a:pt x="71" y="3"/>
                      </a:cubicBezTo>
                      <a:cubicBezTo>
                        <a:pt x="71" y="4"/>
                        <a:pt x="70" y="4"/>
                        <a:pt x="69" y="4"/>
                      </a:cubicBezTo>
                      <a:cubicBezTo>
                        <a:pt x="68" y="4"/>
                        <a:pt x="68" y="3"/>
                        <a:pt x="68" y="3"/>
                      </a:cubicBezTo>
                      <a:cubicBezTo>
                        <a:pt x="66" y="4"/>
                        <a:pt x="65" y="6"/>
                        <a:pt x="63" y="6"/>
                      </a:cubicBezTo>
                      <a:cubicBezTo>
                        <a:pt x="61" y="6"/>
                        <a:pt x="61" y="5"/>
                        <a:pt x="58" y="5"/>
                      </a:cubicBezTo>
                      <a:cubicBezTo>
                        <a:pt x="57" y="6"/>
                        <a:pt x="55" y="8"/>
                        <a:pt x="53" y="7"/>
                      </a:cubicBezTo>
                      <a:cubicBezTo>
                        <a:pt x="50" y="6"/>
                        <a:pt x="49" y="5"/>
                        <a:pt x="47" y="2"/>
                      </a:cubicBezTo>
                      <a:cubicBezTo>
                        <a:pt x="47" y="3"/>
                        <a:pt x="44" y="5"/>
                        <a:pt x="44" y="6"/>
                      </a:cubicBezTo>
                      <a:cubicBezTo>
                        <a:pt x="45" y="8"/>
                        <a:pt x="46" y="10"/>
                        <a:pt x="48" y="12"/>
                      </a:cubicBezTo>
                      <a:cubicBezTo>
                        <a:pt x="50" y="14"/>
                        <a:pt x="53" y="15"/>
                        <a:pt x="56" y="16"/>
                      </a:cubicBezTo>
                      <a:cubicBezTo>
                        <a:pt x="61" y="18"/>
                        <a:pt x="65" y="20"/>
                        <a:pt x="70" y="20"/>
                      </a:cubicBezTo>
                      <a:cubicBezTo>
                        <a:pt x="68" y="22"/>
                        <a:pt x="65" y="25"/>
                        <a:pt x="63" y="27"/>
                      </a:cubicBezTo>
                      <a:cubicBezTo>
                        <a:pt x="61" y="29"/>
                        <a:pt x="59" y="31"/>
                        <a:pt x="58" y="33"/>
                      </a:cubicBezTo>
                      <a:cubicBezTo>
                        <a:pt x="57" y="33"/>
                        <a:pt x="56" y="35"/>
                        <a:pt x="55" y="35"/>
                      </a:cubicBezTo>
                      <a:cubicBezTo>
                        <a:pt x="53" y="36"/>
                        <a:pt x="50" y="34"/>
                        <a:pt x="48" y="35"/>
                      </a:cubicBezTo>
                      <a:cubicBezTo>
                        <a:pt x="46" y="35"/>
                        <a:pt x="44" y="37"/>
                        <a:pt x="42" y="38"/>
                      </a:cubicBezTo>
                      <a:cubicBezTo>
                        <a:pt x="40" y="39"/>
                        <a:pt x="38" y="40"/>
                        <a:pt x="36" y="39"/>
                      </a:cubicBezTo>
                      <a:cubicBezTo>
                        <a:pt x="35" y="39"/>
                        <a:pt x="33" y="38"/>
                        <a:pt x="32" y="39"/>
                      </a:cubicBezTo>
                      <a:cubicBezTo>
                        <a:pt x="29" y="41"/>
                        <a:pt x="29" y="43"/>
                        <a:pt x="26" y="42"/>
                      </a:cubicBezTo>
                      <a:cubicBezTo>
                        <a:pt x="24" y="41"/>
                        <a:pt x="22" y="41"/>
                        <a:pt x="21" y="41"/>
                      </a:cubicBezTo>
                      <a:cubicBezTo>
                        <a:pt x="19" y="40"/>
                        <a:pt x="17" y="38"/>
                        <a:pt x="16" y="37"/>
                      </a:cubicBezTo>
                      <a:cubicBezTo>
                        <a:pt x="15" y="37"/>
                        <a:pt x="12" y="38"/>
                        <a:pt x="11" y="37"/>
                      </a:cubicBezTo>
                      <a:cubicBezTo>
                        <a:pt x="10" y="36"/>
                        <a:pt x="8" y="34"/>
                        <a:pt x="7" y="34"/>
                      </a:cubicBezTo>
                      <a:cubicBezTo>
                        <a:pt x="3" y="35"/>
                        <a:pt x="2" y="36"/>
                        <a:pt x="0" y="39"/>
                      </a:cubicBezTo>
                      <a:cubicBezTo>
                        <a:pt x="0" y="40"/>
                        <a:pt x="3" y="40"/>
                        <a:pt x="3" y="41"/>
                      </a:cubicBezTo>
                      <a:cubicBezTo>
                        <a:pt x="3" y="43"/>
                        <a:pt x="3" y="44"/>
                        <a:pt x="4" y="45"/>
                      </a:cubicBezTo>
                      <a:cubicBezTo>
                        <a:pt x="6" y="47"/>
                        <a:pt x="5" y="52"/>
                        <a:pt x="3" y="54"/>
                      </a:cubicBezTo>
                      <a:cubicBezTo>
                        <a:pt x="2" y="55"/>
                        <a:pt x="1" y="56"/>
                        <a:pt x="0" y="58"/>
                      </a:cubicBezTo>
                      <a:cubicBezTo>
                        <a:pt x="0" y="61"/>
                        <a:pt x="2" y="59"/>
                        <a:pt x="3" y="60"/>
                      </a:cubicBezTo>
                      <a:cubicBezTo>
                        <a:pt x="3" y="60"/>
                        <a:pt x="0" y="64"/>
                        <a:pt x="1" y="65"/>
                      </a:cubicBezTo>
                      <a:cubicBezTo>
                        <a:pt x="2" y="65"/>
                        <a:pt x="3" y="66"/>
                        <a:pt x="4" y="66"/>
                      </a:cubicBezTo>
                      <a:cubicBezTo>
                        <a:pt x="8" y="69"/>
                        <a:pt x="12" y="71"/>
                        <a:pt x="15" y="73"/>
                      </a:cubicBezTo>
                      <a:cubicBezTo>
                        <a:pt x="18" y="74"/>
                        <a:pt x="19" y="74"/>
                        <a:pt x="19" y="77"/>
                      </a:cubicBezTo>
                      <a:cubicBezTo>
                        <a:pt x="19" y="79"/>
                        <a:pt x="25" y="82"/>
                        <a:pt x="26" y="83"/>
                      </a:cubicBezTo>
                      <a:cubicBezTo>
                        <a:pt x="28" y="80"/>
                        <a:pt x="29" y="78"/>
                        <a:pt x="30" y="76"/>
                      </a:cubicBezTo>
                      <a:cubicBezTo>
                        <a:pt x="30" y="74"/>
                        <a:pt x="31" y="72"/>
                        <a:pt x="33" y="72"/>
                      </a:cubicBezTo>
                      <a:cubicBezTo>
                        <a:pt x="34" y="71"/>
                        <a:pt x="34" y="70"/>
                        <a:pt x="35" y="69"/>
                      </a:cubicBezTo>
                      <a:cubicBezTo>
                        <a:pt x="37" y="68"/>
                        <a:pt x="38" y="67"/>
                        <a:pt x="40" y="65"/>
                      </a:cubicBezTo>
                      <a:cubicBezTo>
                        <a:pt x="45" y="57"/>
                        <a:pt x="52" y="53"/>
                        <a:pt x="59" y="48"/>
                      </a:cubicBezTo>
                      <a:cubicBezTo>
                        <a:pt x="68" y="42"/>
                        <a:pt x="73" y="33"/>
                        <a:pt x="77" y="24"/>
                      </a:cubicBezTo>
                      <a:cubicBezTo>
                        <a:pt x="79" y="20"/>
                        <a:pt x="82" y="18"/>
                        <a:pt x="84" y="14"/>
                      </a:cubicBezTo>
                      <a:cubicBezTo>
                        <a:pt x="85" y="12"/>
                        <a:pt x="85" y="9"/>
                        <a:pt x="86" y="7"/>
                      </a:cubicBezTo>
                      <a:cubicBezTo>
                        <a:pt x="86" y="6"/>
                        <a:pt x="85" y="2"/>
                        <a:pt x="86" y="1"/>
                      </a:cubicBezTo>
                      <a:cubicBezTo>
                        <a:pt x="86" y="1"/>
                        <a:pt x="86" y="1"/>
                        <a:pt x="86" y="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941" name="Freeform 748">
                  <a:extLst>
                    <a:ext uri="{FF2B5EF4-FFF2-40B4-BE49-F238E27FC236}">
                      <a16:creationId xmlns:a16="http://schemas.microsoft.com/office/drawing/2014/main" id="{A306FCC0-233B-35E5-44EB-9F17A9B74626}"/>
                    </a:ext>
                  </a:extLst>
                </p:cNvPr>
                <p:cNvSpPr>
                  <a:spLocks/>
                </p:cNvSpPr>
                <p:nvPr/>
              </p:nvSpPr>
              <p:spPr bwMode="auto">
                <a:xfrm>
                  <a:off x="13748350" y="7547630"/>
                  <a:ext cx="90610" cy="118010"/>
                </a:xfrm>
                <a:custGeom>
                  <a:avLst/>
                  <a:gdLst>
                    <a:gd name="T0" fmla="*/ 3 w 9"/>
                    <a:gd name="T1" fmla="*/ 2 h 11"/>
                    <a:gd name="T2" fmla="*/ 1 w 9"/>
                    <a:gd name="T3" fmla="*/ 5 h 11"/>
                    <a:gd name="T4" fmla="*/ 0 w 9"/>
                    <a:gd name="T5" fmla="*/ 10 h 11"/>
                    <a:gd name="T6" fmla="*/ 8 w 9"/>
                    <a:gd name="T7" fmla="*/ 7 h 11"/>
                    <a:gd name="T8" fmla="*/ 4 w 9"/>
                    <a:gd name="T9" fmla="*/ 6 h 11"/>
                    <a:gd name="T10" fmla="*/ 8 w 9"/>
                    <a:gd name="T11" fmla="*/ 3 h 11"/>
                    <a:gd name="T12" fmla="*/ 3 w 9"/>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9" h="11">
                      <a:moveTo>
                        <a:pt x="3" y="2"/>
                      </a:moveTo>
                      <a:cubicBezTo>
                        <a:pt x="2" y="3"/>
                        <a:pt x="1" y="4"/>
                        <a:pt x="1" y="5"/>
                      </a:cubicBezTo>
                      <a:cubicBezTo>
                        <a:pt x="0" y="5"/>
                        <a:pt x="0" y="9"/>
                        <a:pt x="0" y="10"/>
                      </a:cubicBezTo>
                      <a:cubicBezTo>
                        <a:pt x="2" y="11"/>
                        <a:pt x="7" y="7"/>
                        <a:pt x="8" y="7"/>
                      </a:cubicBezTo>
                      <a:cubicBezTo>
                        <a:pt x="8" y="6"/>
                        <a:pt x="5" y="5"/>
                        <a:pt x="4" y="6"/>
                      </a:cubicBezTo>
                      <a:cubicBezTo>
                        <a:pt x="5" y="5"/>
                        <a:pt x="9" y="4"/>
                        <a:pt x="8" y="3"/>
                      </a:cubicBezTo>
                      <a:cubicBezTo>
                        <a:pt x="7" y="0"/>
                        <a:pt x="5" y="0"/>
                        <a:pt x="3" y="2"/>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942" name="Freeform 749">
                  <a:extLst>
                    <a:ext uri="{FF2B5EF4-FFF2-40B4-BE49-F238E27FC236}">
                      <a16:creationId xmlns:a16="http://schemas.microsoft.com/office/drawing/2014/main" id="{AA086058-24B5-4970-F304-7E1A86E49545}"/>
                    </a:ext>
                  </a:extLst>
                </p:cNvPr>
                <p:cNvSpPr>
                  <a:spLocks/>
                </p:cNvSpPr>
                <p:nvPr/>
              </p:nvSpPr>
              <p:spPr bwMode="auto">
                <a:xfrm>
                  <a:off x="13134995" y="8023365"/>
                  <a:ext cx="264855" cy="302405"/>
                </a:xfrm>
                <a:custGeom>
                  <a:avLst/>
                  <a:gdLst>
                    <a:gd name="T0" fmla="*/ 22 w 26"/>
                    <a:gd name="T1" fmla="*/ 18 h 28"/>
                    <a:gd name="T2" fmla="*/ 25 w 26"/>
                    <a:gd name="T3" fmla="*/ 14 h 28"/>
                    <a:gd name="T4" fmla="*/ 26 w 26"/>
                    <a:gd name="T5" fmla="*/ 8 h 28"/>
                    <a:gd name="T6" fmla="*/ 24 w 26"/>
                    <a:gd name="T7" fmla="*/ 3 h 28"/>
                    <a:gd name="T8" fmla="*/ 21 w 26"/>
                    <a:gd name="T9" fmla="*/ 0 h 28"/>
                    <a:gd name="T10" fmla="*/ 16 w 26"/>
                    <a:gd name="T11" fmla="*/ 1 h 28"/>
                    <a:gd name="T12" fmla="*/ 12 w 26"/>
                    <a:gd name="T13" fmla="*/ 3 h 28"/>
                    <a:gd name="T14" fmla="*/ 6 w 26"/>
                    <a:gd name="T15" fmla="*/ 2 h 28"/>
                    <a:gd name="T16" fmla="*/ 7 w 26"/>
                    <a:gd name="T17" fmla="*/ 8 h 28"/>
                    <a:gd name="T18" fmla="*/ 6 w 26"/>
                    <a:gd name="T19" fmla="*/ 12 h 28"/>
                    <a:gd name="T20" fmla="*/ 2 w 26"/>
                    <a:gd name="T21" fmla="*/ 16 h 28"/>
                    <a:gd name="T22" fmla="*/ 0 w 26"/>
                    <a:gd name="T23" fmla="*/ 22 h 28"/>
                    <a:gd name="T24" fmla="*/ 0 w 26"/>
                    <a:gd name="T25" fmla="*/ 27 h 28"/>
                    <a:gd name="T26" fmla="*/ 4 w 26"/>
                    <a:gd name="T27" fmla="*/ 26 h 28"/>
                    <a:gd name="T28" fmla="*/ 11 w 26"/>
                    <a:gd name="T29" fmla="*/ 25 h 28"/>
                    <a:gd name="T30" fmla="*/ 14 w 26"/>
                    <a:gd name="T31" fmla="*/ 20 h 28"/>
                    <a:gd name="T32" fmla="*/ 21 w 26"/>
                    <a:gd name="T33" fmla="*/ 20 h 28"/>
                    <a:gd name="T34" fmla="*/ 22 w 26"/>
                    <a:gd name="T35" fmla="*/ 18 h 28"/>
                    <a:gd name="T36" fmla="*/ 22 w 26"/>
                    <a:gd name="T37" fmla="*/ 1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28">
                      <a:moveTo>
                        <a:pt x="22" y="18"/>
                      </a:moveTo>
                      <a:cubicBezTo>
                        <a:pt x="22" y="16"/>
                        <a:pt x="24" y="15"/>
                        <a:pt x="25" y="14"/>
                      </a:cubicBezTo>
                      <a:cubicBezTo>
                        <a:pt x="26" y="13"/>
                        <a:pt x="26" y="10"/>
                        <a:pt x="26" y="8"/>
                      </a:cubicBezTo>
                      <a:cubicBezTo>
                        <a:pt x="26" y="6"/>
                        <a:pt x="24" y="5"/>
                        <a:pt x="24" y="3"/>
                      </a:cubicBezTo>
                      <a:cubicBezTo>
                        <a:pt x="24" y="1"/>
                        <a:pt x="22" y="1"/>
                        <a:pt x="21" y="0"/>
                      </a:cubicBezTo>
                      <a:cubicBezTo>
                        <a:pt x="20" y="1"/>
                        <a:pt x="18" y="0"/>
                        <a:pt x="16" y="1"/>
                      </a:cubicBezTo>
                      <a:cubicBezTo>
                        <a:pt x="15" y="2"/>
                        <a:pt x="13" y="4"/>
                        <a:pt x="12" y="3"/>
                      </a:cubicBezTo>
                      <a:cubicBezTo>
                        <a:pt x="10" y="1"/>
                        <a:pt x="7" y="0"/>
                        <a:pt x="6" y="2"/>
                      </a:cubicBezTo>
                      <a:cubicBezTo>
                        <a:pt x="5" y="4"/>
                        <a:pt x="6" y="7"/>
                        <a:pt x="7" y="8"/>
                      </a:cubicBezTo>
                      <a:cubicBezTo>
                        <a:pt x="8" y="10"/>
                        <a:pt x="7" y="10"/>
                        <a:pt x="6" y="12"/>
                      </a:cubicBezTo>
                      <a:cubicBezTo>
                        <a:pt x="5" y="14"/>
                        <a:pt x="3" y="15"/>
                        <a:pt x="2" y="16"/>
                      </a:cubicBezTo>
                      <a:cubicBezTo>
                        <a:pt x="1" y="18"/>
                        <a:pt x="0" y="19"/>
                        <a:pt x="0" y="22"/>
                      </a:cubicBezTo>
                      <a:cubicBezTo>
                        <a:pt x="0" y="23"/>
                        <a:pt x="1" y="25"/>
                        <a:pt x="0" y="27"/>
                      </a:cubicBezTo>
                      <a:cubicBezTo>
                        <a:pt x="2" y="28"/>
                        <a:pt x="2" y="27"/>
                        <a:pt x="4" y="26"/>
                      </a:cubicBezTo>
                      <a:cubicBezTo>
                        <a:pt x="6" y="25"/>
                        <a:pt x="9" y="25"/>
                        <a:pt x="11" y="25"/>
                      </a:cubicBezTo>
                      <a:cubicBezTo>
                        <a:pt x="10" y="22"/>
                        <a:pt x="12" y="21"/>
                        <a:pt x="14" y="20"/>
                      </a:cubicBezTo>
                      <a:cubicBezTo>
                        <a:pt x="16" y="19"/>
                        <a:pt x="20" y="17"/>
                        <a:pt x="21" y="20"/>
                      </a:cubicBezTo>
                      <a:cubicBezTo>
                        <a:pt x="21" y="19"/>
                        <a:pt x="21" y="18"/>
                        <a:pt x="22" y="18"/>
                      </a:cubicBezTo>
                      <a:cubicBezTo>
                        <a:pt x="22" y="16"/>
                        <a:pt x="21" y="18"/>
                        <a:pt x="22" y="18"/>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943" name="Freeform 750">
                  <a:extLst>
                    <a:ext uri="{FF2B5EF4-FFF2-40B4-BE49-F238E27FC236}">
                      <a16:creationId xmlns:a16="http://schemas.microsoft.com/office/drawing/2014/main" id="{6A0DEA89-9971-5574-B6E4-416B19BC6A41}"/>
                    </a:ext>
                  </a:extLst>
                </p:cNvPr>
                <p:cNvSpPr>
                  <a:spLocks/>
                </p:cNvSpPr>
                <p:nvPr/>
              </p:nvSpPr>
              <p:spPr bwMode="auto">
                <a:xfrm>
                  <a:off x="13103629" y="8370023"/>
                  <a:ext cx="101063" cy="106947"/>
                </a:xfrm>
                <a:custGeom>
                  <a:avLst/>
                  <a:gdLst>
                    <a:gd name="T0" fmla="*/ 1 w 10"/>
                    <a:gd name="T1" fmla="*/ 6 h 10"/>
                    <a:gd name="T2" fmla="*/ 3 w 10"/>
                    <a:gd name="T3" fmla="*/ 10 h 10"/>
                    <a:gd name="T4" fmla="*/ 9 w 10"/>
                    <a:gd name="T5" fmla="*/ 5 h 10"/>
                    <a:gd name="T6" fmla="*/ 8 w 10"/>
                    <a:gd name="T7" fmla="*/ 0 h 10"/>
                    <a:gd name="T8" fmla="*/ 4 w 10"/>
                    <a:gd name="T9" fmla="*/ 1 h 10"/>
                    <a:gd name="T10" fmla="*/ 0 w 10"/>
                    <a:gd name="T11" fmla="*/ 1 h 10"/>
                    <a:gd name="T12" fmla="*/ 1 w 10"/>
                    <a:gd name="T13" fmla="*/ 6 h 10"/>
                  </a:gdLst>
                  <a:ahLst/>
                  <a:cxnLst>
                    <a:cxn ang="0">
                      <a:pos x="T0" y="T1"/>
                    </a:cxn>
                    <a:cxn ang="0">
                      <a:pos x="T2" y="T3"/>
                    </a:cxn>
                    <a:cxn ang="0">
                      <a:pos x="T4" y="T5"/>
                    </a:cxn>
                    <a:cxn ang="0">
                      <a:pos x="T6" y="T7"/>
                    </a:cxn>
                    <a:cxn ang="0">
                      <a:pos x="T8" y="T9"/>
                    </a:cxn>
                    <a:cxn ang="0">
                      <a:pos x="T10" y="T11"/>
                    </a:cxn>
                    <a:cxn ang="0">
                      <a:pos x="T12" y="T13"/>
                    </a:cxn>
                  </a:cxnLst>
                  <a:rect l="0" t="0" r="r" b="b"/>
                  <a:pathLst>
                    <a:path w="10" h="10">
                      <a:moveTo>
                        <a:pt x="1" y="6"/>
                      </a:moveTo>
                      <a:cubicBezTo>
                        <a:pt x="2" y="7"/>
                        <a:pt x="2" y="9"/>
                        <a:pt x="3" y="10"/>
                      </a:cubicBezTo>
                      <a:cubicBezTo>
                        <a:pt x="5" y="9"/>
                        <a:pt x="7" y="7"/>
                        <a:pt x="9" y="5"/>
                      </a:cubicBezTo>
                      <a:cubicBezTo>
                        <a:pt x="10" y="3"/>
                        <a:pt x="5" y="4"/>
                        <a:pt x="8" y="0"/>
                      </a:cubicBezTo>
                      <a:cubicBezTo>
                        <a:pt x="7" y="0"/>
                        <a:pt x="3" y="0"/>
                        <a:pt x="4" y="1"/>
                      </a:cubicBezTo>
                      <a:cubicBezTo>
                        <a:pt x="5" y="3"/>
                        <a:pt x="1" y="2"/>
                        <a:pt x="0" y="1"/>
                      </a:cubicBezTo>
                      <a:cubicBezTo>
                        <a:pt x="0" y="3"/>
                        <a:pt x="1" y="4"/>
                        <a:pt x="1" y="6"/>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944" name="Freeform 751">
                  <a:extLst>
                    <a:ext uri="{FF2B5EF4-FFF2-40B4-BE49-F238E27FC236}">
                      <a16:creationId xmlns:a16="http://schemas.microsoft.com/office/drawing/2014/main" id="{D4448075-92E9-2E9C-0E33-70910AB9798F}"/>
                    </a:ext>
                  </a:extLst>
                </p:cNvPr>
                <p:cNvSpPr>
                  <a:spLocks/>
                </p:cNvSpPr>
                <p:nvPr/>
              </p:nvSpPr>
              <p:spPr bwMode="auto">
                <a:xfrm>
                  <a:off x="13103629" y="8303643"/>
                  <a:ext cx="111517" cy="99573"/>
                </a:xfrm>
                <a:custGeom>
                  <a:avLst/>
                  <a:gdLst>
                    <a:gd name="T0" fmla="*/ 3 w 11"/>
                    <a:gd name="T1" fmla="*/ 1 h 9"/>
                    <a:gd name="T2" fmla="*/ 0 w 11"/>
                    <a:gd name="T3" fmla="*/ 7 h 9"/>
                    <a:gd name="T4" fmla="*/ 4 w 11"/>
                    <a:gd name="T5" fmla="*/ 7 h 9"/>
                    <a:gd name="T6" fmla="*/ 8 w 11"/>
                    <a:gd name="T7" fmla="*/ 6 h 9"/>
                    <a:gd name="T8" fmla="*/ 7 w 11"/>
                    <a:gd name="T9" fmla="*/ 0 h 9"/>
                    <a:gd name="T10" fmla="*/ 3 w 11"/>
                    <a:gd name="T11" fmla="*/ 1 h 9"/>
                    <a:gd name="T12" fmla="*/ 3 w 11"/>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11" h="9">
                      <a:moveTo>
                        <a:pt x="3" y="1"/>
                      </a:moveTo>
                      <a:cubicBezTo>
                        <a:pt x="1" y="2"/>
                        <a:pt x="0" y="5"/>
                        <a:pt x="0" y="7"/>
                      </a:cubicBezTo>
                      <a:cubicBezTo>
                        <a:pt x="1" y="8"/>
                        <a:pt x="5" y="9"/>
                        <a:pt x="4" y="7"/>
                      </a:cubicBezTo>
                      <a:cubicBezTo>
                        <a:pt x="3" y="6"/>
                        <a:pt x="7" y="6"/>
                        <a:pt x="8" y="6"/>
                      </a:cubicBezTo>
                      <a:cubicBezTo>
                        <a:pt x="11" y="5"/>
                        <a:pt x="8" y="1"/>
                        <a:pt x="7" y="0"/>
                      </a:cubicBezTo>
                      <a:cubicBezTo>
                        <a:pt x="5" y="1"/>
                        <a:pt x="5" y="2"/>
                        <a:pt x="3" y="1"/>
                      </a:cubicBezTo>
                      <a:cubicBezTo>
                        <a:pt x="2" y="1"/>
                        <a:pt x="4" y="1"/>
                        <a:pt x="3" y="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945" name="Freeform 752">
                  <a:extLst>
                    <a:ext uri="{FF2B5EF4-FFF2-40B4-BE49-F238E27FC236}">
                      <a16:creationId xmlns:a16="http://schemas.microsoft.com/office/drawing/2014/main" id="{0BCC9EFD-A830-1DFA-5B0B-AA8082800D4B}"/>
                    </a:ext>
                  </a:extLst>
                </p:cNvPr>
                <p:cNvSpPr>
                  <a:spLocks/>
                </p:cNvSpPr>
                <p:nvPr/>
              </p:nvSpPr>
              <p:spPr bwMode="auto">
                <a:xfrm>
                  <a:off x="13124540" y="8270450"/>
                  <a:ext cx="550626" cy="630625"/>
                </a:xfrm>
                <a:custGeom>
                  <a:avLst/>
                  <a:gdLst>
                    <a:gd name="T0" fmla="*/ 41 w 54"/>
                    <a:gd name="T1" fmla="*/ 13 h 58"/>
                    <a:gd name="T2" fmla="*/ 23 w 54"/>
                    <a:gd name="T3" fmla="*/ 3 h 58"/>
                    <a:gd name="T4" fmla="*/ 17 w 54"/>
                    <a:gd name="T5" fmla="*/ 7 h 58"/>
                    <a:gd name="T6" fmla="*/ 21 w 54"/>
                    <a:gd name="T7" fmla="*/ 9 h 58"/>
                    <a:gd name="T8" fmla="*/ 17 w 54"/>
                    <a:gd name="T9" fmla="*/ 9 h 58"/>
                    <a:gd name="T10" fmla="*/ 13 w 54"/>
                    <a:gd name="T11" fmla="*/ 10 h 58"/>
                    <a:gd name="T12" fmla="*/ 11 w 54"/>
                    <a:gd name="T13" fmla="*/ 8 h 58"/>
                    <a:gd name="T14" fmla="*/ 12 w 54"/>
                    <a:gd name="T15" fmla="*/ 4 h 58"/>
                    <a:gd name="T16" fmla="*/ 5 w 54"/>
                    <a:gd name="T17" fmla="*/ 3 h 58"/>
                    <a:gd name="T18" fmla="*/ 7 w 54"/>
                    <a:gd name="T19" fmla="*/ 8 h 58"/>
                    <a:gd name="T20" fmla="*/ 5 w 54"/>
                    <a:gd name="T21" fmla="*/ 12 h 58"/>
                    <a:gd name="T22" fmla="*/ 6 w 54"/>
                    <a:gd name="T23" fmla="*/ 16 h 58"/>
                    <a:gd name="T24" fmla="*/ 2 w 54"/>
                    <a:gd name="T25" fmla="*/ 18 h 58"/>
                    <a:gd name="T26" fmla="*/ 1 w 54"/>
                    <a:gd name="T27" fmla="*/ 21 h 58"/>
                    <a:gd name="T28" fmla="*/ 5 w 54"/>
                    <a:gd name="T29" fmla="*/ 33 h 58"/>
                    <a:gd name="T30" fmla="*/ 12 w 54"/>
                    <a:gd name="T31" fmla="*/ 42 h 58"/>
                    <a:gd name="T32" fmla="*/ 15 w 54"/>
                    <a:gd name="T33" fmla="*/ 43 h 58"/>
                    <a:gd name="T34" fmla="*/ 17 w 54"/>
                    <a:gd name="T35" fmla="*/ 45 h 58"/>
                    <a:gd name="T36" fmla="*/ 24 w 54"/>
                    <a:gd name="T37" fmla="*/ 47 h 58"/>
                    <a:gd name="T38" fmla="*/ 25 w 54"/>
                    <a:gd name="T39" fmla="*/ 53 h 58"/>
                    <a:gd name="T40" fmla="*/ 27 w 54"/>
                    <a:gd name="T41" fmla="*/ 55 h 58"/>
                    <a:gd name="T42" fmla="*/ 30 w 54"/>
                    <a:gd name="T43" fmla="*/ 55 h 58"/>
                    <a:gd name="T44" fmla="*/ 33 w 54"/>
                    <a:gd name="T45" fmla="*/ 56 h 58"/>
                    <a:gd name="T46" fmla="*/ 36 w 54"/>
                    <a:gd name="T47" fmla="*/ 55 h 58"/>
                    <a:gd name="T48" fmla="*/ 42 w 54"/>
                    <a:gd name="T49" fmla="*/ 55 h 58"/>
                    <a:gd name="T50" fmla="*/ 46 w 54"/>
                    <a:gd name="T51" fmla="*/ 54 h 58"/>
                    <a:gd name="T52" fmla="*/ 54 w 54"/>
                    <a:gd name="T53" fmla="*/ 49 h 58"/>
                    <a:gd name="T54" fmla="*/ 49 w 54"/>
                    <a:gd name="T55" fmla="*/ 36 h 58"/>
                    <a:gd name="T56" fmla="*/ 49 w 54"/>
                    <a:gd name="T57" fmla="*/ 32 h 58"/>
                    <a:gd name="T58" fmla="*/ 46 w 54"/>
                    <a:gd name="T59" fmla="*/ 28 h 58"/>
                    <a:gd name="T60" fmla="*/ 48 w 54"/>
                    <a:gd name="T61" fmla="*/ 20 h 58"/>
                    <a:gd name="T62" fmla="*/ 45 w 54"/>
                    <a:gd name="T63" fmla="*/ 18 h 58"/>
                    <a:gd name="T64" fmla="*/ 41 w 54"/>
                    <a:gd name="T65" fmla="*/ 16 h 58"/>
                    <a:gd name="T66" fmla="*/ 41 w 54"/>
                    <a:gd name="T67" fmla="*/ 1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4" h="58">
                      <a:moveTo>
                        <a:pt x="41" y="13"/>
                      </a:moveTo>
                      <a:cubicBezTo>
                        <a:pt x="35" y="9"/>
                        <a:pt x="29" y="6"/>
                        <a:pt x="23" y="3"/>
                      </a:cubicBezTo>
                      <a:cubicBezTo>
                        <a:pt x="22" y="5"/>
                        <a:pt x="19" y="7"/>
                        <a:pt x="17" y="7"/>
                      </a:cubicBezTo>
                      <a:cubicBezTo>
                        <a:pt x="17" y="7"/>
                        <a:pt x="21" y="8"/>
                        <a:pt x="21" y="9"/>
                      </a:cubicBezTo>
                      <a:cubicBezTo>
                        <a:pt x="20" y="10"/>
                        <a:pt x="18" y="9"/>
                        <a:pt x="17" y="9"/>
                      </a:cubicBezTo>
                      <a:cubicBezTo>
                        <a:pt x="15" y="8"/>
                        <a:pt x="15" y="9"/>
                        <a:pt x="13" y="10"/>
                      </a:cubicBezTo>
                      <a:cubicBezTo>
                        <a:pt x="13" y="10"/>
                        <a:pt x="11" y="9"/>
                        <a:pt x="11" y="8"/>
                      </a:cubicBezTo>
                      <a:cubicBezTo>
                        <a:pt x="10" y="7"/>
                        <a:pt x="11" y="5"/>
                        <a:pt x="12" y="4"/>
                      </a:cubicBezTo>
                      <a:cubicBezTo>
                        <a:pt x="13" y="0"/>
                        <a:pt x="7" y="2"/>
                        <a:pt x="5" y="3"/>
                      </a:cubicBezTo>
                      <a:cubicBezTo>
                        <a:pt x="6" y="4"/>
                        <a:pt x="8" y="7"/>
                        <a:pt x="7" y="8"/>
                      </a:cubicBezTo>
                      <a:cubicBezTo>
                        <a:pt x="7" y="9"/>
                        <a:pt x="3" y="12"/>
                        <a:pt x="5" y="12"/>
                      </a:cubicBezTo>
                      <a:cubicBezTo>
                        <a:pt x="8" y="13"/>
                        <a:pt x="7" y="14"/>
                        <a:pt x="6" y="16"/>
                      </a:cubicBezTo>
                      <a:cubicBezTo>
                        <a:pt x="5" y="16"/>
                        <a:pt x="3" y="17"/>
                        <a:pt x="2" y="18"/>
                      </a:cubicBezTo>
                      <a:cubicBezTo>
                        <a:pt x="0" y="19"/>
                        <a:pt x="1" y="19"/>
                        <a:pt x="1" y="21"/>
                      </a:cubicBezTo>
                      <a:cubicBezTo>
                        <a:pt x="2" y="26"/>
                        <a:pt x="4" y="29"/>
                        <a:pt x="5" y="33"/>
                      </a:cubicBezTo>
                      <a:cubicBezTo>
                        <a:pt x="5" y="38"/>
                        <a:pt x="9" y="40"/>
                        <a:pt x="12" y="42"/>
                      </a:cubicBezTo>
                      <a:cubicBezTo>
                        <a:pt x="13" y="43"/>
                        <a:pt x="14" y="43"/>
                        <a:pt x="15" y="43"/>
                      </a:cubicBezTo>
                      <a:cubicBezTo>
                        <a:pt x="16" y="43"/>
                        <a:pt x="16" y="44"/>
                        <a:pt x="17" y="45"/>
                      </a:cubicBezTo>
                      <a:cubicBezTo>
                        <a:pt x="19" y="45"/>
                        <a:pt x="22" y="45"/>
                        <a:pt x="24" y="47"/>
                      </a:cubicBezTo>
                      <a:cubicBezTo>
                        <a:pt x="25" y="48"/>
                        <a:pt x="25" y="51"/>
                        <a:pt x="25" y="53"/>
                      </a:cubicBezTo>
                      <a:cubicBezTo>
                        <a:pt x="26" y="54"/>
                        <a:pt x="25" y="55"/>
                        <a:pt x="27" y="55"/>
                      </a:cubicBezTo>
                      <a:cubicBezTo>
                        <a:pt x="28" y="55"/>
                        <a:pt x="29" y="55"/>
                        <a:pt x="30" y="55"/>
                      </a:cubicBezTo>
                      <a:cubicBezTo>
                        <a:pt x="31" y="55"/>
                        <a:pt x="32" y="55"/>
                        <a:pt x="33" y="56"/>
                      </a:cubicBezTo>
                      <a:cubicBezTo>
                        <a:pt x="34" y="57"/>
                        <a:pt x="35" y="56"/>
                        <a:pt x="36" y="55"/>
                      </a:cubicBezTo>
                      <a:cubicBezTo>
                        <a:pt x="38" y="54"/>
                        <a:pt x="40" y="58"/>
                        <a:pt x="42" y="55"/>
                      </a:cubicBezTo>
                      <a:cubicBezTo>
                        <a:pt x="42" y="53"/>
                        <a:pt x="45" y="54"/>
                        <a:pt x="46" y="54"/>
                      </a:cubicBezTo>
                      <a:cubicBezTo>
                        <a:pt x="49" y="53"/>
                        <a:pt x="51" y="51"/>
                        <a:pt x="54" y="49"/>
                      </a:cubicBezTo>
                      <a:cubicBezTo>
                        <a:pt x="49" y="46"/>
                        <a:pt x="49" y="42"/>
                        <a:pt x="49" y="36"/>
                      </a:cubicBezTo>
                      <a:cubicBezTo>
                        <a:pt x="48" y="35"/>
                        <a:pt x="50" y="33"/>
                        <a:pt x="49" y="32"/>
                      </a:cubicBezTo>
                      <a:cubicBezTo>
                        <a:pt x="48" y="31"/>
                        <a:pt x="46" y="30"/>
                        <a:pt x="46" y="28"/>
                      </a:cubicBezTo>
                      <a:cubicBezTo>
                        <a:pt x="46" y="27"/>
                        <a:pt x="48" y="20"/>
                        <a:pt x="48" y="20"/>
                      </a:cubicBezTo>
                      <a:cubicBezTo>
                        <a:pt x="47" y="20"/>
                        <a:pt x="46" y="19"/>
                        <a:pt x="45" y="18"/>
                      </a:cubicBezTo>
                      <a:cubicBezTo>
                        <a:pt x="44" y="17"/>
                        <a:pt x="43" y="17"/>
                        <a:pt x="41" y="16"/>
                      </a:cubicBezTo>
                      <a:cubicBezTo>
                        <a:pt x="41" y="15"/>
                        <a:pt x="41" y="14"/>
                        <a:pt x="41" y="13"/>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946" name="Freeform 753">
                  <a:extLst>
                    <a:ext uri="{FF2B5EF4-FFF2-40B4-BE49-F238E27FC236}">
                      <a16:creationId xmlns:a16="http://schemas.microsoft.com/office/drawing/2014/main" id="{9984EE7A-25CD-84A5-009B-FB2D17296F28}"/>
                    </a:ext>
                  </a:extLst>
                </p:cNvPr>
                <p:cNvSpPr>
                  <a:spLocks/>
                </p:cNvSpPr>
                <p:nvPr/>
              </p:nvSpPr>
              <p:spPr bwMode="auto">
                <a:xfrm>
                  <a:off x="12124355" y="8119248"/>
                  <a:ext cx="275312" cy="335598"/>
                </a:xfrm>
                <a:custGeom>
                  <a:avLst/>
                  <a:gdLst>
                    <a:gd name="T0" fmla="*/ 15 w 27"/>
                    <a:gd name="T1" fmla="*/ 29 h 31"/>
                    <a:gd name="T2" fmla="*/ 15 w 27"/>
                    <a:gd name="T3" fmla="*/ 24 h 31"/>
                    <a:gd name="T4" fmla="*/ 17 w 27"/>
                    <a:gd name="T5" fmla="*/ 24 h 31"/>
                    <a:gd name="T6" fmla="*/ 19 w 27"/>
                    <a:gd name="T7" fmla="*/ 21 h 31"/>
                    <a:gd name="T8" fmla="*/ 21 w 27"/>
                    <a:gd name="T9" fmla="*/ 24 h 31"/>
                    <a:gd name="T10" fmla="*/ 24 w 27"/>
                    <a:gd name="T11" fmla="*/ 23 h 31"/>
                    <a:gd name="T12" fmla="*/ 26 w 27"/>
                    <a:gd name="T13" fmla="*/ 24 h 31"/>
                    <a:gd name="T14" fmla="*/ 26 w 27"/>
                    <a:gd name="T15" fmla="*/ 21 h 31"/>
                    <a:gd name="T16" fmla="*/ 26 w 27"/>
                    <a:gd name="T17" fmla="*/ 14 h 31"/>
                    <a:gd name="T18" fmla="*/ 25 w 27"/>
                    <a:gd name="T19" fmla="*/ 11 h 31"/>
                    <a:gd name="T20" fmla="*/ 26 w 27"/>
                    <a:gd name="T21" fmla="*/ 6 h 31"/>
                    <a:gd name="T22" fmla="*/ 21 w 27"/>
                    <a:gd name="T23" fmla="*/ 4 h 31"/>
                    <a:gd name="T24" fmla="*/ 19 w 27"/>
                    <a:gd name="T25" fmla="*/ 0 h 31"/>
                    <a:gd name="T26" fmla="*/ 14 w 27"/>
                    <a:gd name="T27" fmla="*/ 0 h 31"/>
                    <a:gd name="T28" fmla="*/ 11 w 27"/>
                    <a:gd name="T29" fmla="*/ 7 h 31"/>
                    <a:gd name="T30" fmla="*/ 5 w 27"/>
                    <a:gd name="T31" fmla="*/ 7 h 31"/>
                    <a:gd name="T32" fmla="*/ 4 w 27"/>
                    <a:gd name="T33" fmla="*/ 7 h 31"/>
                    <a:gd name="T34" fmla="*/ 4 w 27"/>
                    <a:gd name="T35" fmla="*/ 10 h 31"/>
                    <a:gd name="T36" fmla="*/ 0 w 27"/>
                    <a:gd name="T37" fmla="*/ 16 h 31"/>
                    <a:gd name="T38" fmla="*/ 4 w 27"/>
                    <a:gd name="T39" fmla="*/ 23 h 31"/>
                    <a:gd name="T40" fmla="*/ 9 w 27"/>
                    <a:gd name="T41" fmla="*/ 28 h 31"/>
                    <a:gd name="T42" fmla="*/ 11 w 27"/>
                    <a:gd name="T43" fmla="*/ 31 h 31"/>
                    <a:gd name="T44" fmla="*/ 15 w 27"/>
                    <a:gd name="T45" fmla="*/ 29 h 31"/>
                    <a:gd name="T46" fmla="*/ 15 w 27"/>
                    <a:gd name="T47" fmla="*/ 2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 h="31">
                      <a:moveTo>
                        <a:pt x="15" y="29"/>
                      </a:moveTo>
                      <a:cubicBezTo>
                        <a:pt x="15" y="28"/>
                        <a:pt x="13" y="24"/>
                        <a:pt x="15" y="24"/>
                      </a:cubicBezTo>
                      <a:cubicBezTo>
                        <a:pt x="15" y="24"/>
                        <a:pt x="17" y="24"/>
                        <a:pt x="17" y="24"/>
                      </a:cubicBezTo>
                      <a:cubicBezTo>
                        <a:pt x="18" y="23"/>
                        <a:pt x="18" y="21"/>
                        <a:pt x="19" y="21"/>
                      </a:cubicBezTo>
                      <a:cubicBezTo>
                        <a:pt x="20" y="22"/>
                        <a:pt x="21" y="23"/>
                        <a:pt x="21" y="24"/>
                      </a:cubicBezTo>
                      <a:cubicBezTo>
                        <a:pt x="22" y="25"/>
                        <a:pt x="22" y="23"/>
                        <a:pt x="24" y="23"/>
                      </a:cubicBezTo>
                      <a:cubicBezTo>
                        <a:pt x="24" y="23"/>
                        <a:pt x="26" y="25"/>
                        <a:pt x="26" y="24"/>
                      </a:cubicBezTo>
                      <a:cubicBezTo>
                        <a:pt x="26" y="23"/>
                        <a:pt x="26" y="22"/>
                        <a:pt x="26" y="21"/>
                      </a:cubicBezTo>
                      <a:cubicBezTo>
                        <a:pt x="27" y="19"/>
                        <a:pt x="27" y="16"/>
                        <a:pt x="26" y="14"/>
                      </a:cubicBezTo>
                      <a:cubicBezTo>
                        <a:pt x="25" y="13"/>
                        <a:pt x="25" y="12"/>
                        <a:pt x="25" y="11"/>
                      </a:cubicBezTo>
                      <a:cubicBezTo>
                        <a:pt x="25" y="9"/>
                        <a:pt x="27" y="8"/>
                        <a:pt x="26" y="6"/>
                      </a:cubicBezTo>
                      <a:cubicBezTo>
                        <a:pt x="25" y="3"/>
                        <a:pt x="21" y="7"/>
                        <a:pt x="21" y="4"/>
                      </a:cubicBezTo>
                      <a:cubicBezTo>
                        <a:pt x="21" y="2"/>
                        <a:pt x="22" y="0"/>
                        <a:pt x="19" y="0"/>
                      </a:cubicBezTo>
                      <a:cubicBezTo>
                        <a:pt x="18" y="0"/>
                        <a:pt x="16" y="0"/>
                        <a:pt x="14" y="0"/>
                      </a:cubicBezTo>
                      <a:cubicBezTo>
                        <a:pt x="10" y="0"/>
                        <a:pt x="15" y="7"/>
                        <a:pt x="11" y="7"/>
                      </a:cubicBezTo>
                      <a:cubicBezTo>
                        <a:pt x="9" y="7"/>
                        <a:pt x="7" y="7"/>
                        <a:pt x="5" y="7"/>
                      </a:cubicBezTo>
                      <a:cubicBezTo>
                        <a:pt x="4" y="7"/>
                        <a:pt x="4" y="7"/>
                        <a:pt x="4" y="7"/>
                      </a:cubicBezTo>
                      <a:cubicBezTo>
                        <a:pt x="2" y="9"/>
                        <a:pt x="4" y="9"/>
                        <a:pt x="4" y="10"/>
                      </a:cubicBezTo>
                      <a:cubicBezTo>
                        <a:pt x="4" y="12"/>
                        <a:pt x="0" y="14"/>
                        <a:pt x="0" y="16"/>
                      </a:cubicBezTo>
                      <a:cubicBezTo>
                        <a:pt x="1" y="18"/>
                        <a:pt x="3" y="21"/>
                        <a:pt x="4" y="23"/>
                      </a:cubicBezTo>
                      <a:cubicBezTo>
                        <a:pt x="6" y="24"/>
                        <a:pt x="7" y="26"/>
                        <a:pt x="9" y="28"/>
                      </a:cubicBezTo>
                      <a:cubicBezTo>
                        <a:pt x="10" y="29"/>
                        <a:pt x="11" y="30"/>
                        <a:pt x="11" y="31"/>
                      </a:cubicBezTo>
                      <a:cubicBezTo>
                        <a:pt x="12" y="30"/>
                        <a:pt x="14" y="30"/>
                        <a:pt x="15" y="29"/>
                      </a:cubicBezTo>
                      <a:cubicBezTo>
                        <a:pt x="15" y="29"/>
                        <a:pt x="14" y="30"/>
                        <a:pt x="15" y="29"/>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947" name="Freeform 754">
                  <a:extLst>
                    <a:ext uri="{FF2B5EF4-FFF2-40B4-BE49-F238E27FC236}">
                      <a16:creationId xmlns:a16="http://schemas.microsoft.com/office/drawing/2014/main" id="{0768C40F-2BB2-79B5-768B-812A287B54ED}"/>
                    </a:ext>
                  </a:extLst>
                </p:cNvPr>
                <p:cNvSpPr>
                  <a:spLocks/>
                </p:cNvSpPr>
                <p:nvPr/>
              </p:nvSpPr>
              <p:spPr bwMode="auto">
                <a:xfrm>
                  <a:off x="12141777" y="8119248"/>
                  <a:ext cx="115005" cy="77445"/>
                </a:xfrm>
                <a:custGeom>
                  <a:avLst/>
                  <a:gdLst>
                    <a:gd name="T0" fmla="*/ 11 w 11"/>
                    <a:gd name="T1" fmla="*/ 7 h 7"/>
                    <a:gd name="T2" fmla="*/ 11 w 11"/>
                    <a:gd name="T3" fmla="*/ 0 h 7"/>
                    <a:gd name="T4" fmla="*/ 3 w 11"/>
                    <a:gd name="T5" fmla="*/ 1 h 7"/>
                    <a:gd name="T6" fmla="*/ 0 w 11"/>
                    <a:gd name="T7" fmla="*/ 4 h 7"/>
                    <a:gd name="T8" fmla="*/ 2 w 11"/>
                    <a:gd name="T9" fmla="*/ 7 h 7"/>
                    <a:gd name="T10" fmla="*/ 11 w 11"/>
                    <a:gd name="T11" fmla="*/ 7 h 7"/>
                  </a:gdLst>
                  <a:ahLst/>
                  <a:cxnLst>
                    <a:cxn ang="0">
                      <a:pos x="T0" y="T1"/>
                    </a:cxn>
                    <a:cxn ang="0">
                      <a:pos x="T2" y="T3"/>
                    </a:cxn>
                    <a:cxn ang="0">
                      <a:pos x="T4" y="T5"/>
                    </a:cxn>
                    <a:cxn ang="0">
                      <a:pos x="T6" y="T7"/>
                    </a:cxn>
                    <a:cxn ang="0">
                      <a:pos x="T8" y="T9"/>
                    </a:cxn>
                    <a:cxn ang="0">
                      <a:pos x="T10" y="T11"/>
                    </a:cxn>
                  </a:cxnLst>
                  <a:rect l="0" t="0" r="r" b="b"/>
                  <a:pathLst>
                    <a:path w="11" h="7">
                      <a:moveTo>
                        <a:pt x="11" y="7"/>
                      </a:moveTo>
                      <a:cubicBezTo>
                        <a:pt x="11" y="5"/>
                        <a:pt x="11" y="2"/>
                        <a:pt x="11" y="0"/>
                      </a:cubicBezTo>
                      <a:cubicBezTo>
                        <a:pt x="8" y="0"/>
                        <a:pt x="6" y="1"/>
                        <a:pt x="3" y="1"/>
                      </a:cubicBezTo>
                      <a:cubicBezTo>
                        <a:pt x="4" y="2"/>
                        <a:pt x="1" y="3"/>
                        <a:pt x="0" y="4"/>
                      </a:cubicBezTo>
                      <a:cubicBezTo>
                        <a:pt x="0" y="5"/>
                        <a:pt x="2" y="6"/>
                        <a:pt x="2" y="7"/>
                      </a:cubicBezTo>
                      <a:lnTo>
                        <a:pt x="11" y="7"/>
                      </a:ln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948" name="Freeform 755">
                  <a:extLst>
                    <a:ext uri="{FF2B5EF4-FFF2-40B4-BE49-F238E27FC236}">
                      <a16:creationId xmlns:a16="http://schemas.microsoft.com/office/drawing/2014/main" id="{CF189284-213B-1016-CCB5-DB092DEF0D26}"/>
                    </a:ext>
                  </a:extLst>
                </p:cNvPr>
                <p:cNvSpPr>
                  <a:spLocks/>
                </p:cNvSpPr>
                <p:nvPr/>
              </p:nvSpPr>
              <p:spPr bwMode="auto">
                <a:xfrm>
                  <a:off x="12103441" y="7536568"/>
                  <a:ext cx="376377" cy="615873"/>
                </a:xfrm>
                <a:custGeom>
                  <a:avLst/>
                  <a:gdLst>
                    <a:gd name="T0" fmla="*/ 29 w 37"/>
                    <a:gd name="T1" fmla="*/ 55 h 57"/>
                    <a:gd name="T2" fmla="*/ 37 w 37"/>
                    <a:gd name="T3" fmla="*/ 55 h 57"/>
                    <a:gd name="T4" fmla="*/ 33 w 37"/>
                    <a:gd name="T5" fmla="*/ 48 h 57"/>
                    <a:gd name="T6" fmla="*/ 32 w 37"/>
                    <a:gd name="T7" fmla="*/ 44 h 57"/>
                    <a:gd name="T8" fmla="*/ 30 w 37"/>
                    <a:gd name="T9" fmla="*/ 40 h 57"/>
                    <a:gd name="T10" fmla="*/ 32 w 37"/>
                    <a:gd name="T11" fmla="*/ 32 h 57"/>
                    <a:gd name="T12" fmla="*/ 34 w 37"/>
                    <a:gd name="T13" fmla="*/ 27 h 57"/>
                    <a:gd name="T14" fmla="*/ 31 w 37"/>
                    <a:gd name="T15" fmla="*/ 21 h 57"/>
                    <a:gd name="T16" fmla="*/ 28 w 37"/>
                    <a:gd name="T17" fmla="*/ 16 h 57"/>
                    <a:gd name="T18" fmla="*/ 34 w 37"/>
                    <a:gd name="T19" fmla="*/ 16 h 57"/>
                    <a:gd name="T20" fmla="*/ 32 w 37"/>
                    <a:gd name="T21" fmla="*/ 6 h 57"/>
                    <a:gd name="T22" fmla="*/ 30 w 37"/>
                    <a:gd name="T23" fmla="*/ 2 h 57"/>
                    <a:gd name="T24" fmla="*/ 27 w 37"/>
                    <a:gd name="T25" fmla="*/ 0 h 57"/>
                    <a:gd name="T26" fmla="*/ 28 w 37"/>
                    <a:gd name="T27" fmla="*/ 9 h 57"/>
                    <a:gd name="T28" fmla="*/ 23 w 37"/>
                    <a:gd name="T29" fmla="*/ 18 h 57"/>
                    <a:gd name="T30" fmla="*/ 21 w 37"/>
                    <a:gd name="T31" fmla="*/ 22 h 57"/>
                    <a:gd name="T32" fmla="*/ 18 w 37"/>
                    <a:gd name="T33" fmla="*/ 27 h 57"/>
                    <a:gd name="T34" fmla="*/ 15 w 37"/>
                    <a:gd name="T35" fmla="*/ 33 h 57"/>
                    <a:gd name="T36" fmla="*/ 11 w 37"/>
                    <a:gd name="T37" fmla="*/ 31 h 57"/>
                    <a:gd name="T38" fmla="*/ 2 w 37"/>
                    <a:gd name="T39" fmla="*/ 39 h 57"/>
                    <a:gd name="T40" fmla="*/ 1 w 37"/>
                    <a:gd name="T41" fmla="*/ 42 h 57"/>
                    <a:gd name="T42" fmla="*/ 4 w 37"/>
                    <a:gd name="T43" fmla="*/ 45 h 57"/>
                    <a:gd name="T44" fmla="*/ 5 w 37"/>
                    <a:gd name="T45" fmla="*/ 45 h 57"/>
                    <a:gd name="T46" fmla="*/ 7 w 37"/>
                    <a:gd name="T47" fmla="*/ 48 h 57"/>
                    <a:gd name="T48" fmla="*/ 7 w 37"/>
                    <a:gd name="T49" fmla="*/ 55 h 57"/>
                    <a:gd name="T50" fmla="*/ 16 w 37"/>
                    <a:gd name="T51" fmla="*/ 54 h 57"/>
                    <a:gd name="T52" fmla="*/ 29 w 37"/>
                    <a:gd name="T53" fmla="*/ 5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7" h="57">
                      <a:moveTo>
                        <a:pt x="29" y="55"/>
                      </a:moveTo>
                      <a:cubicBezTo>
                        <a:pt x="32" y="55"/>
                        <a:pt x="35" y="57"/>
                        <a:pt x="37" y="55"/>
                      </a:cubicBezTo>
                      <a:cubicBezTo>
                        <a:pt x="37" y="51"/>
                        <a:pt x="35" y="50"/>
                        <a:pt x="33" y="48"/>
                      </a:cubicBezTo>
                      <a:cubicBezTo>
                        <a:pt x="32" y="47"/>
                        <a:pt x="32" y="46"/>
                        <a:pt x="32" y="44"/>
                      </a:cubicBezTo>
                      <a:cubicBezTo>
                        <a:pt x="31" y="43"/>
                        <a:pt x="30" y="42"/>
                        <a:pt x="30" y="40"/>
                      </a:cubicBezTo>
                      <a:cubicBezTo>
                        <a:pt x="29" y="36"/>
                        <a:pt x="31" y="35"/>
                        <a:pt x="32" y="32"/>
                      </a:cubicBezTo>
                      <a:cubicBezTo>
                        <a:pt x="33" y="30"/>
                        <a:pt x="34" y="29"/>
                        <a:pt x="34" y="27"/>
                      </a:cubicBezTo>
                      <a:cubicBezTo>
                        <a:pt x="33" y="25"/>
                        <a:pt x="33" y="23"/>
                        <a:pt x="31" y="21"/>
                      </a:cubicBezTo>
                      <a:cubicBezTo>
                        <a:pt x="31" y="21"/>
                        <a:pt x="26" y="18"/>
                        <a:pt x="28" y="16"/>
                      </a:cubicBezTo>
                      <a:cubicBezTo>
                        <a:pt x="29" y="15"/>
                        <a:pt x="32" y="16"/>
                        <a:pt x="34" y="16"/>
                      </a:cubicBezTo>
                      <a:cubicBezTo>
                        <a:pt x="32" y="12"/>
                        <a:pt x="32" y="10"/>
                        <a:pt x="32" y="6"/>
                      </a:cubicBezTo>
                      <a:cubicBezTo>
                        <a:pt x="32" y="5"/>
                        <a:pt x="32" y="3"/>
                        <a:pt x="30" y="2"/>
                      </a:cubicBezTo>
                      <a:cubicBezTo>
                        <a:pt x="30" y="1"/>
                        <a:pt x="27" y="0"/>
                        <a:pt x="27" y="0"/>
                      </a:cubicBezTo>
                      <a:cubicBezTo>
                        <a:pt x="27" y="2"/>
                        <a:pt x="33" y="7"/>
                        <a:pt x="28" y="9"/>
                      </a:cubicBezTo>
                      <a:cubicBezTo>
                        <a:pt x="25" y="11"/>
                        <a:pt x="24" y="14"/>
                        <a:pt x="23" y="18"/>
                      </a:cubicBezTo>
                      <a:cubicBezTo>
                        <a:pt x="22" y="19"/>
                        <a:pt x="22" y="22"/>
                        <a:pt x="21" y="22"/>
                      </a:cubicBezTo>
                      <a:cubicBezTo>
                        <a:pt x="19" y="23"/>
                        <a:pt x="19" y="25"/>
                        <a:pt x="18" y="27"/>
                      </a:cubicBezTo>
                      <a:cubicBezTo>
                        <a:pt x="17" y="29"/>
                        <a:pt x="16" y="31"/>
                        <a:pt x="15" y="33"/>
                      </a:cubicBezTo>
                      <a:cubicBezTo>
                        <a:pt x="13" y="35"/>
                        <a:pt x="12" y="31"/>
                        <a:pt x="11" y="31"/>
                      </a:cubicBezTo>
                      <a:cubicBezTo>
                        <a:pt x="6" y="31"/>
                        <a:pt x="3" y="35"/>
                        <a:pt x="2" y="39"/>
                      </a:cubicBezTo>
                      <a:cubicBezTo>
                        <a:pt x="2" y="40"/>
                        <a:pt x="0" y="41"/>
                        <a:pt x="1" y="42"/>
                      </a:cubicBezTo>
                      <a:cubicBezTo>
                        <a:pt x="2" y="43"/>
                        <a:pt x="3" y="44"/>
                        <a:pt x="4" y="45"/>
                      </a:cubicBezTo>
                      <a:cubicBezTo>
                        <a:pt x="4" y="46"/>
                        <a:pt x="5" y="44"/>
                        <a:pt x="5" y="45"/>
                      </a:cubicBezTo>
                      <a:cubicBezTo>
                        <a:pt x="6" y="46"/>
                        <a:pt x="7" y="47"/>
                        <a:pt x="7" y="48"/>
                      </a:cubicBezTo>
                      <a:cubicBezTo>
                        <a:pt x="8" y="50"/>
                        <a:pt x="7" y="53"/>
                        <a:pt x="7" y="55"/>
                      </a:cubicBezTo>
                      <a:cubicBezTo>
                        <a:pt x="10" y="54"/>
                        <a:pt x="13" y="54"/>
                        <a:pt x="16" y="54"/>
                      </a:cubicBezTo>
                      <a:cubicBezTo>
                        <a:pt x="20" y="54"/>
                        <a:pt x="25" y="55"/>
                        <a:pt x="29" y="55"/>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949" name="Freeform 756">
                  <a:extLst>
                    <a:ext uri="{FF2B5EF4-FFF2-40B4-BE49-F238E27FC236}">
                      <a16:creationId xmlns:a16="http://schemas.microsoft.com/office/drawing/2014/main" id="{37D69611-95D1-E144-5CDC-EF485D2CD157}"/>
                    </a:ext>
                  </a:extLst>
                </p:cNvPr>
                <p:cNvSpPr>
                  <a:spLocks/>
                </p:cNvSpPr>
                <p:nvPr/>
              </p:nvSpPr>
              <p:spPr bwMode="auto">
                <a:xfrm>
                  <a:off x="11702673" y="7566070"/>
                  <a:ext cx="153338" cy="335598"/>
                </a:xfrm>
                <a:custGeom>
                  <a:avLst/>
                  <a:gdLst>
                    <a:gd name="T0" fmla="*/ 11 w 15"/>
                    <a:gd name="T1" fmla="*/ 0 h 31"/>
                    <a:gd name="T2" fmla="*/ 9 w 15"/>
                    <a:gd name="T3" fmla="*/ 4 h 31"/>
                    <a:gd name="T4" fmla="*/ 4 w 15"/>
                    <a:gd name="T5" fmla="*/ 5 h 31"/>
                    <a:gd name="T6" fmla="*/ 1 w 15"/>
                    <a:gd name="T7" fmla="*/ 8 h 31"/>
                    <a:gd name="T8" fmla="*/ 3 w 15"/>
                    <a:gd name="T9" fmla="*/ 13 h 31"/>
                    <a:gd name="T10" fmla="*/ 6 w 15"/>
                    <a:gd name="T11" fmla="*/ 31 h 31"/>
                    <a:gd name="T12" fmla="*/ 11 w 15"/>
                    <a:gd name="T13" fmla="*/ 30 h 31"/>
                    <a:gd name="T14" fmla="*/ 11 w 15"/>
                    <a:gd name="T15" fmla="*/ 27 h 31"/>
                    <a:gd name="T16" fmla="*/ 11 w 15"/>
                    <a:gd name="T17" fmla="*/ 18 h 31"/>
                    <a:gd name="T18" fmla="*/ 15 w 15"/>
                    <a:gd name="T19" fmla="*/ 9 h 31"/>
                    <a:gd name="T20" fmla="*/ 14 w 15"/>
                    <a:gd name="T21" fmla="*/ 3 h 31"/>
                    <a:gd name="T22" fmla="*/ 11 w 15"/>
                    <a:gd name="T23" fmla="*/ 0 h 31"/>
                    <a:gd name="T24" fmla="*/ 11 w 15"/>
                    <a:gd name="T25"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31">
                      <a:moveTo>
                        <a:pt x="11" y="0"/>
                      </a:moveTo>
                      <a:cubicBezTo>
                        <a:pt x="9" y="2"/>
                        <a:pt x="10" y="2"/>
                        <a:pt x="9" y="4"/>
                      </a:cubicBezTo>
                      <a:cubicBezTo>
                        <a:pt x="8" y="6"/>
                        <a:pt x="6" y="5"/>
                        <a:pt x="4" y="5"/>
                      </a:cubicBezTo>
                      <a:cubicBezTo>
                        <a:pt x="4" y="5"/>
                        <a:pt x="2" y="7"/>
                        <a:pt x="1" y="8"/>
                      </a:cubicBezTo>
                      <a:cubicBezTo>
                        <a:pt x="0" y="9"/>
                        <a:pt x="2" y="11"/>
                        <a:pt x="3" y="13"/>
                      </a:cubicBezTo>
                      <a:cubicBezTo>
                        <a:pt x="7" y="18"/>
                        <a:pt x="4" y="25"/>
                        <a:pt x="6" y="31"/>
                      </a:cubicBezTo>
                      <a:cubicBezTo>
                        <a:pt x="7" y="31"/>
                        <a:pt x="9" y="31"/>
                        <a:pt x="11" y="30"/>
                      </a:cubicBezTo>
                      <a:cubicBezTo>
                        <a:pt x="12" y="30"/>
                        <a:pt x="12" y="29"/>
                        <a:pt x="11" y="27"/>
                      </a:cubicBezTo>
                      <a:cubicBezTo>
                        <a:pt x="11" y="24"/>
                        <a:pt x="11" y="21"/>
                        <a:pt x="11" y="18"/>
                      </a:cubicBezTo>
                      <a:cubicBezTo>
                        <a:pt x="11" y="14"/>
                        <a:pt x="14" y="12"/>
                        <a:pt x="15" y="9"/>
                      </a:cubicBezTo>
                      <a:cubicBezTo>
                        <a:pt x="15" y="6"/>
                        <a:pt x="15" y="5"/>
                        <a:pt x="14" y="3"/>
                      </a:cubicBezTo>
                      <a:cubicBezTo>
                        <a:pt x="14" y="3"/>
                        <a:pt x="11" y="0"/>
                        <a:pt x="11" y="0"/>
                      </a:cubicBezTo>
                      <a:cubicBezTo>
                        <a:pt x="10" y="1"/>
                        <a:pt x="11" y="0"/>
                        <a:pt x="11" y="0"/>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950" name="Freeform 757">
                  <a:extLst>
                    <a:ext uri="{FF2B5EF4-FFF2-40B4-BE49-F238E27FC236}">
                      <a16:creationId xmlns:a16="http://schemas.microsoft.com/office/drawing/2014/main" id="{FC16DCCE-DED4-79EB-3755-71DFD405AFBC}"/>
                    </a:ext>
                  </a:extLst>
                </p:cNvPr>
                <p:cNvSpPr>
                  <a:spLocks/>
                </p:cNvSpPr>
                <p:nvPr/>
              </p:nvSpPr>
              <p:spPr bwMode="auto">
                <a:xfrm>
                  <a:off x="11807223" y="7481245"/>
                  <a:ext cx="602900" cy="553180"/>
                </a:xfrm>
                <a:custGeom>
                  <a:avLst/>
                  <a:gdLst>
                    <a:gd name="T0" fmla="*/ 31 w 59"/>
                    <a:gd name="T1" fmla="*/ 42 h 51"/>
                    <a:gd name="T2" fmla="*/ 37 w 59"/>
                    <a:gd name="T3" fmla="*/ 37 h 51"/>
                    <a:gd name="T4" fmla="*/ 40 w 59"/>
                    <a:gd name="T5" fmla="*/ 36 h 51"/>
                    <a:gd name="T6" fmla="*/ 43 w 59"/>
                    <a:gd name="T7" fmla="*/ 38 h 51"/>
                    <a:gd name="T8" fmla="*/ 47 w 59"/>
                    <a:gd name="T9" fmla="*/ 32 h 51"/>
                    <a:gd name="T10" fmla="*/ 48 w 59"/>
                    <a:gd name="T11" fmla="*/ 28 h 51"/>
                    <a:gd name="T12" fmla="*/ 51 w 59"/>
                    <a:gd name="T13" fmla="*/ 27 h 51"/>
                    <a:gd name="T14" fmla="*/ 56 w 59"/>
                    <a:gd name="T15" fmla="*/ 14 h 51"/>
                    <a:gd name="T16" fmla="*/ 59 w 59"/>
                    <a:gd name="T17" fmla="*/ 11 h 51"/>
                    <a:gd name="T18" fmla="*/ 57 w 59"/>
                    <a:gd name="T19" fmla="*/ 8 h 51"/>
                    <a:gd name="T20" fmla="*/ 56 w 59"/>
                    <a:gd name="T21" fmla="*/ 6 h 51"/>
                    <a:gd name="T22" fmla="*/ 54 w 59"/>
                    <a:gd name="T23" fmla="*/ 1 h 51"/>
                    <a:gd name="T24" fmla="*/ 48 w 59"/>
                    <a:gd name="T25" fmla="*/ 5 h 51"/>
                    <a:gd name="T26" fmla="*/ 40 w 59"/>
                    <a:gd name="T27" fmla="*/ 4 h 51"/>
                    <a:gd name="T28" fmla="*/ 32 w 59"/>
                    <a:gd name="T29" fmla="*/ 6 h 51"/>
                    <a:gd name="T30" fmla="*/ 26 w 59"/>
                    <a:gd name="T31" fmla="*/ 4 h 51"/>
                    <a:gd name="T32" fmla="*/ 19 w 59"/>
                    <a:gd name="T33" fmla="*/ 3 h 51"/>
                    <a:gd name="T34" fmla="*/ 13 w 59"/>
                    <a:gd name="T35" fmla="*/ 1 h 51"/>
                    <a:gd name="T36" fmla="*/ 8 w 59"/>
                    <a:gd name="T37" fmla="*/ 3 h 51"/>
                    <a:gd name="T38" fmla="*/ 7 w 59"/>
                    <a:gd name="T39" fmla="*/ 6 h 51"/>
                    <a:gd name="T40" fmla="*/ 6 w 59"/>
                    <a:gd name="T41" fmla="*/ 10 h 51"/>
                    <a:gd name="T42" fmla="*/ 5 w 59"/>
                    <a:gd name="T43" fmla="*/ 16 h 51"/>
                    <a:gd name="T44" fmla="*/ 1 w 59"/>
                    <a:gd name="T45" fmla="*/ 24 h 51"/>
                    <a:gd name="T46" fmla="*/ 2 w 59"/>
                    <a:gd name="T47" fmla="*/ 38 h 51"/>
                    <a:gd name="T48" fmla="*/ 5 w 59"/>
                    <a:gd name="T49" fmla="*/ 38 h 51"/>
                    <a:gd name="T50" fmla="*/ 9 w 59"/>
                    <a:gd name="T51" fmla="*/ 39 h 51"/>
                    <a:gd name="T52" fmla="*/ 14 w 59"/>
                    <a:gd name="T53" fmla="*/ 43 h 51"/>
                    <a:gd name="T54" fmla="*/ 14 w 59"/>
                    <a:gd name="T55" fmla="*/ 45 h 51"/>
                    <a:gd name="T56" fmla="*/ 16 w 59"/>
                    <a:gd name="T57" fmla="*/ 48 h 51"/>
                    <a:gd name="T58" fmla="*/ 23 w 59"/>
                    <a:gd name="T59" fmla="*/ 47 h 51"/>
                    <a:gd name="T60" fmla="*/ 22 w 59"/>
                    <a:gd name="T61" fmla="*/ 48 h 51"/>
                    <a:gd name="T62" fmla="*/ 27 w 59"/>
                    <a:gd name="T63" fmla="*/ 47 h 51"/>
                    <a:gd name="T64" fmla="*/ 30 w 59"/>
                    <a:gd name="T65" fmla="*/ 47 h 51"/>
                    <a:gd name="T66" fmla="*/ 31 w 59"/>
                    <a:gd name="T67" fmla="*/ 42 h 51"/>
                    <a:gd name="T68" fmla="*/ 31 w 59"/>
                    <a:gd name="T69" fmla="*/ 42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51">
                      <a:moveTo>
                        <a:pt x="31" y="42"/>
                      </a:moveTo>
                      <a:cubicBezTo>
                        <a:pt x="32" y="40"/>
                        <a:pt x="35" y="37"/>
                        <a:pt x="37" y="37"/>
                      </a:cubicBezTo>
                      <a:cubicBezTo>
                        <a:pt x="38" y="36"/>
                        <a:pt x="40" y="36"/>
                        <a:pt x="40" y="36"/>
                      </a:cubicBezTo>
                      <a:cubicBezTo>
                        <a:pt x="41" y="37"/>
                        <a:pt x="42" y="39"/>
                        <a:pt x="43" y="38"/>
                      </a:cubicBezTo>
                      <a:cubicBezTo>
                        <a:pt x="45" y="37"/>
                        <a:pt x="46" y="34"/>
                        <a:pt x="47" y="32"/>
                      </a:cubicBezTo>
                      <a:cubicBezTo>
                        <a:pt x="47" y="31"/>
                        <a:pt x="48" y="29"/>
                        <a:pt x="48" y="28"/>
                      </a:cubicBezTo>
                      <a:cubicBezTo>
                        <a:pt x="49" y="27"/>
                        <a:pt x="50" y="28"/>
                        <a:pt x="51" y="27"/>
                      </a:cubicBezTo>
                      <a:cubicBezTo>
                        <a:pt x="51" y="25"/>
                        <a:pt x="53" y="14"/>
                        <a:pt x="56" y="14"/>
                      </a:cubicBezTo>
                      <a:cubicBezTo>
                        <a:pt x="58" y="14"/>
                        <a:pt x="59" y="12"/>
                        <a:pt x="59" y="11"/>
                      </a:cubicBezTo>
                      <a:cubicBezTo>
                        <a:pt x="59" y="9"/>
                        <a:pt x="57" y="9"/>
                        <a:pt x="57" y="8"/>
                      </a:cubicBezTo>
                      <a:cubicBezTo>
                        <a:pt x="57" y="7"/>
                        <a:pt x="56" y="7"/>
                        <a:pt x="56" y="6"/>
                      </a:cubicBezTo>
                      <a:cubicBezTo>
                        <a:pt x="55" y="4"/>
                        <a:pt x="55" y="3"/>
                        <a:pt x="54" y="1"/>
                      </a:cubicBezTo>
                      <a:cubicBezTo>
                        <a:pt x="53" y="2"/>
                        <a:pt x="50" y="5"/>
                        <a:pt x="48" y="5"/>
                      </a:cubicBezTo>
                      <a:cubicBezTo>
                        <a:pt x="45" y="4"/>
                        <a:pt x="43" y="4"/>
                        <a:pt x="40" y="4"/>
                      </a:cubicBezTo>
                      <a:cubicBezTo>
                        <a:pt x="37" y="4"/>
                        <a:pt x="35" y="6"/>
                        <a:pt x="32" y="6"/>
                      </a:cubicBezTo>
                      <a:cubicBezTo>
                        <a:pt x="30" y="6"/>
                        <a:pt x="28" y="3"/>
                        <a:pt x="26" y="4"/>
                      </a:cubicBezTo>
                      <a:cubicBezTo>
                        <a:pt x="22" y="6"/>
                        <a:pt x="21" y="5"/>
                        <a:pt x="19" y="3"/>
                      </a:cubicBezTo>
                      <a:cubicBezTo>
                        <a:pt x="18" y="2"/>
                        <a:pt x="15" y="0"/>
                        <a:pt x="13" y="1"/>
                      </a:cubicBezTo>
                      <a:cubicBezTo>
                        <a:pt x="12" y="1"/>
                        <a:pt x="9" y="2"/>
                        <a:pt x="8" y="3"/>
                      </a:cubicBezTo>
                      <a:cubicBezTo>
                        <a:pt x="7" y="4"/>
                        <a:pt x="8" y="5"/>
                        <a:pt x="7" y="6"/>
                      </a:cubicBezTo>
                      <a:cubicBezTo>
                        <a:pt x="7" y="7"/>
                        <a:pt x="6" y="9"/>
                        <a:pt x="6" y="10"/>
                      </a:cubicBezTo>
                      <a:cubicBezTo>
                        <a:pt x="5" y="12"/>
                        <a:pt x="5" y="14"/>
                        <a:pt x="5" y="16"/>
                      </a:cubicBezTo>
                      <a:cubicBezTo>
                        <a:pt x="5" y="19"/>
                        <a:pt x="2" y="21"/>
                        <a:pt x="1" y="24"/>
                      </a:cubicBezTo>
                      <a:cubicBezTo>
                        <a:pt x="0" y="27"/>
                        <a:pt x="1" y="34"/>
                        <a:pt x="2" y="38"/>
                      </a:cubicBezTo>
                      <a:cubicBezTo>
                        <a:pt x="2" y="39"/>
                        <a:pt x="4" y="38"/>
                        <a:pt x="5" y="38"/>
                      </a:cubicBezTo>
                      <a:cubicBezTo>
                        <a:pt x="6" y="38"/>
                        <a:pt x="8" y="39"/>
                        <a:pt x="9" y="39"/>
                      </a:cubicBezTo>
                      <a:cubicBezTo>
                        <a:pt x="10" y="40"/>
                        <a:pt x="14" y="42"/>
                        <a:pt x="14" y="43"/>
                      </a:cubicBezTo>
                      <a:cubicBezTo>
                        <a:pt x="14" y="44"/>
                        <a:pt x="14" y="44"/>
                        <a:pt x="14" y="45"/>
                      </a:cubicBezTo>
                      <a:cubicBezTo>
                        <a:pt x="14" y="46"/>
                        <a:pt x="15" y="47"/>
                        <a:pt x="16" y="48"/>
                      </a:cubicBezTo>
                      <a:cubicBezTo>
                        <a:pt x="18" y="51"/>
                        <a:pt x="21" y="46"/>
                        <a:pt x="23" y="47"/>
                      </a:cubicBezTo>
                      <a:cubicBezTo>
                        <a:pt x="23" y="47"/>
                        <a:pt x="22" y="48"/>
                        <a:pt x="22" y="48"/>
                      </a:cubicBezTo>
                      <a:cubicBezTo>
                        <a:pt x="22" y="47"/>
                        <a:pt x="27" y="47"/>
                        <a:pt x="27" y="47"/>
                      </a:cubicBezTo>
                      <a:cubicBezTo>
                        <a:pt x="29" y="47"/>
                        <a:pt x="29" y="45"/>
                        <a:pt x="30" y="47"/>
                      </a:cubicBezTo>
                      <a:cubicBezTo>
                        <a:pt x="31" y="45"/>
                        <a:pt x="31" y="44"/>
                        <a:pt x="31" y="42"/>
                      </a:cubicBezTo>
                      <a:cubicBezTo>
                        <a:pt x="32" y="41"/>
                        <a:pt x="31" y="43"/>
                        <a:pt x="31" y="42"/>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951" name="Freeform 758">
                  <a:extLst>
                    <a:ext uri="{FF2B5EF4-FFF2-40B4-BE49-F238E27FC236}">
                      <a16:creationId xmlns:a16="http://schemas.microsoft.com/office/drawing/2014/main" id="{D0A248C2-9C4D-1A99-10E0-B17FC62E903D}"/>
                    </a:ext>
                  </a:extLst>
                </p:cNvPr>
                <p:cNvSpPr>
                  <a:spLocks/>
                </p:cNvSpPr>
                <p:nvPr/>
              </p:nvSpPr>
              <p:spPr bwMode="auto">
                <a:xfrm>
                  <a:off x="11375087" y="7414862"/>
                  <a:ext cx="432136" cy="324533"/>
                </a:xfrm>
                <a:custGeom>
                  <a:avLst/>
                  <a:gdLst>
                    <a:gd name="T0" fmla="*/ 35 w 42"/>
                    <a:gd name="T1" fmla="*/ 20 h 30"/>
                    <a:gd name="T2" fmla="*/ 41 w 42"/>
                    <a:gd name="T3" fmla="*/ 17 h 30"/>
                    <a:gd name="T4" fmla="*/ 38 w 42"/>
                    <a:gd name="T5" fmla="*/ 13 h 30"/>
                    <a:gd name="T6" fmla="*/ 33 w 42"/>
                    <a:gd name="T7" fmla="*/ 10 h 30"/>
                    <a:gd name="T8" fmla="*/ 32 w 42"/>
                    <a:gd name="T9" fmla="*/ 7 h 30"/>
                    <a:gd name="T10" fmla="*/ 30 w 42"/>
                    <a:gd name="T11" fmla="*/ 1 h 30"/>
                    <a:gd name="T12" fmla="*/ 26 w 42"/>
                    <a:gd name="T13" fmla="*/ 0 h 30"/>
                    <a:gd name="T14" fmla="*/ 22 w 42"/>
                    <a:gd name="T15" fmla="*/ 2 h 30"/>
                    <a:gd name="T16" fmla="*/ 19 w 42"/>
                    <a:gd name="T17" fmla="*/ 4 h 30"/>
                    <a:gd name="T18" fmla="*/ 17 w 42"/>
                    <a:gd name="T19" fmla="*/ 5 h 30"/>
                    <a:gd name="T20" fmla="*/ 11 w 42"/>
                    <a:gd name="T21" fmla="*/ 10 h 30"/>
                    <a:gd name="T22" fmla="*/ 9 w 42"/>
                    <a:gd name="T23" fmla="*/ 10 h 30"/>
                    <a:gd name="T24" fmla="*/ 7 w 42"/>
                    <a:gd name="T25" fmla="*/ 14 h 30"/>
                    <a:gd name="T26" fmla="*/ 5 w 42"/>
                    <a:gd name="T27" fmla="*/ 16 h 30"/>
                    <a:gd name="T28" fmla="*/ 2 w 42"/>
                    <a:gd name="T29" fmla="*/ 18 h 30"/>
                    <a:gd name="T30" fmla="*/ 1 w 42"/>
                    <a:gd name="T31" fmla="*/ 24 h 30"/>
                    <a:gd name="T32" fmla="*/ 8 w 42"/>
                    <a:gd name="T33" fmla="*/ 28 h 30"/>
                    <a:gd name="T34" fmla="*/ 16 w 42"/>
                    <a:gd name="T35" fmla="*/ 30 h 30"/>
                    <a:gd name="T36" fmla="*/ 15 w 42"/>
                    <a:gd name="T37" fmla="*/ 22 h 30"/>
                    <a:gd name="T38" fmla="*/ 26 w 42"/>
                    <a:gd name="T39" fmla="*/ 22 h 30"/>
                    <a:gd name="T40" fmla="*/ 35 w 42"/>
                    <a:gd name="T41" fmla="*/ 20 h 30"/>
                    <a:gd name="T42" fmla="*/ 35 w 42"/>
                    <a:gd name="T43" fmla="*/ 2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 h="30">
                      <a:moveTo>
                        <a:pt x="35" y="20"/>
                      </a:moveTo>
                      <a:cubicBezTo>
                        <a:pt x="37" y="17"/>
                        <a:pt x="40" y="20"/>
                        <a:pt x="41" y="17"/>
                      </a:cubicBezTo>
                      <a:cubicBezTo>
                        <a:pt x="42" y="16"/>
                        <a:pt x="39" y="13"/>
                        <a:pt x="38" y="13"/>
                      </a:cubicBezTo>
                      <a:cubicBezTo>
                        <a:pt x="37" y="15"/>
                        <a:pt x="34" y="11"/>
                        <a:pt x="33" y="10"/>
                      </a:cubicBezTo>
                      <a:cubicBezTo>
                        <a:pt x="33" y="9"/>
                        <a:pt x="33" y="8"/>
                        <a:pt x="32" y="7"/>
                      </a:cubicBezTo>
                      <a:cubicBezTo>
                        <a:pt x="30" y="5"/>
                        <a:pt x="30" y="4"/>
                        <a:pt x="30" y="1"/>
                      </a:cubicBezTo>
                      <a:cubicBezTo>
                        <a:pt x="29" y="1"/>
                        <a:pt x="27" y="0"/>
                        <a:pt x="26" y="0"/>
                      </a:cubicBezTo>
                      <a:cubicBezTo>
                        <a:pt x="24" y="1"/>
                        <a:pt x="23" y="2"/>
                        <a:pt x="22" y="2"/>
                      </a:cubicBezTo>
                      <a:cubicBezTo>
                        <a:pt x="21" y="3"/>
                        <a:pt x="20" y="4"/>
                        <a:pt x="19" y="4"/>
                      </a:cubicBezTo>
                      <a:cubicBezTo>
                        <a:pt x="18" y="6"/>
                        <a:pt x="18" y="4"/>
                        <a:pt x="17" y="5"/>
                      </a:cubicBezTo>
                      <a:cubicBezTo>
                        <a:pt x="15" y="6"/>
                        <a:pt x="13" y="11"/>
                        <a:pt x="11" y="10"/>
                      </a:cubicBezTo>
                      <a:cubicBezTo>
                        <a:pt x="10" y="10"/>
                        <a:pt x="9" y="8"/>
                        <a:pt x="9" y="10"/>
                      </a:cubicBezTo>
                      <a:cubicBezTo>
                        <a:pt x="8" y="11"/>
                        <a:pt x="8" y="13"/>
                        <a:pt x="7" y="14"/>
                      </a:cubicBezTo>
                      <a:cubicBezTo>
                        <a:pt x="7" y="15"/>
                        <a:pt x="7" y="16"/>
                        <a:pt x="5" y="16"/>
                      </a:cubicBezTo>
                      <a:cubicBezTo>
                        <a:pt x="5" y="16"/>
                        <a:pt x="1" y="17"/>
                        <a:pt x="2" y="18"/>
                      </a:cubicBezTo>
                      <a:cubicBezTo>
                        <a:pt x="5" y="20"/>
                        <a:pt x="0" y="23"/>
                        <a:pt x="1" y="24"/>
                      </a:cubicBezTo>
                      <a:cubicBezTo>
                        <a:pt x="3" y="25"/>
                        <a:pt x="5" y="30"/>
                        <a:pt x="8" y="28"/>
                      </a:cubicBezTo>
                      <a:cubicBezTo>
                        <a:pt x="11" y="26"/>
                        <a:pt x="13" y="27"/>
                        <a:pt x="16" y="30"/>
                      </a:cubicBezTo>
                      <a:cubicBezTo>
                        <a:pt x="15" y="27"/>
                        <a:pt x="15" y="24"/>
                        <a:pt x="15" y="22"/>
                      </a:cubicBezTo>
                      <a:cubicBezTo>
                        <a:pt x="19" y="22"/>
                        <a:pt x="22" y="22"/>
                        <a:pt x="26" y="22"/>
                      </a:cubicBezTo>
                      <a:cubicBezTo>
                        <a:pt x="29" y="22"/>
                        <a:pt x="34" y="23"/>
                        <a:pt x="35" y="20"/>
                      </a:cubicBezTo>
                      <a:cubicBezTo>
                        <a:pt x="36" y="18"/>
                        <a:pt x="35" y="20"/>
                        <a:pt x="35" y="20"/>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952" name="Freeform 759">
                  <a:extLst>
                    <a:ext uri="{FF2B5EF4-FFF2-40B4-BE49-F238E27FC236}">
                      <a16:creationId xmlns:a16="http://schemas.microsoft.com/office/drawing/2014/main" id="{EFF9FA7E-544D-1AF7-65B9-0FBB8E9C45B8}"/>
                    </a:ext>
                  </a:extLst>
                </p:cNvPr>
                <p:cNvSpPr>
                  <a:spLocks/>
                </p:cNvSpPr>
                <p:nvPr/>
              </p:nvSpPr>
              <p:spPr bwMode="auto">
                <a:xfrm>
                  <a:off x="11664338" y="7654574"/>
                  <a:ext cx="101063" cy="258152"/>
                </a:xfrm>
                <a:custGeom>
                  <a:avLst/>
                  <a:gdLst>
                    <a:gd name="T0" fmla="*/ 9 w 10"/>
                    <a:gd name="T1" fmla="*/ 10 h 24"/>
                    <a:gd name="T2" fmla="*/ 8 w 10"/>
                    <a:gd name="T3" fmla="*/ 6 h 24"/>
                    <a:gd name="T4" fmla="*/ 5 w 10"/>
                    <a:gd name="T5" fmla="*/ 0 h 24"/>
                    <a:gd name="T6" fmla="*/ 2 w 10"/>
                    <a:gd name="T7" fmla="*/ 0 h 24"/>
                    <a:gd name="T8" fmla="*/ 2 w 10"/>
                    <a:gd name="T9" fmla="*/ 3 h 24"/>
                    <a:gd name="T10" fmla="*/ 2 w 10"/>
                    <a:gd name="T11" fmla="*/ 9 h 24"/>
                    <a:gd name="T12" fmla="*/ 4 w 10"/>
                    <a:gd name="T13" fmla="*/ 15 h 24"/>
                    <a:gd name="T14" fmla="*/ 4 w 10"/>
                    <a:gd name="T15" fmla="*/ 21 h 24"/>
                    <a:gd name="T16" fmla="*/ 6 w 10"/>
                    <a:gd name="T17" fmla="*/ 23 h 24"/>
                    <a:gd name="T18" fmla="*/ 9 w 10"/>
                    <a:gd name="T19" fmla="*/ 23 h 24"/>
                    <a:gd name="T20" fmla="*/ 9 w 10"/>
                    <a:gd name="T21" fmla="*/ 10 h 24"/>
                    <a:gd name="T22" fmla="*/ 9 w 10"/>
                    <a:gd name="T23" fmla="*/ 1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 h="24">
                      <a:moveTo>
                        <a:pt x="9" y="10"/>
                      </a:moveTo>
                      <a:cubicBezTo>
                        <a:pt x="9" y="9"/>
                        <a:pt x="9" y="7"/>
                        <a:pt x="8" y="6"/>
                      </a:cubicBezTo>
                      <a:cubicBezTo>
                        <a:pt x="7" y="5"/>
                        <a:pt x="4" y="1"/>
                        <a:pt x="5" y="0"/>
                      </a:cubicBezTo>
                      <a:cubicBezTo>
                        <a:pt x="4" y="0"/>
                        <a:pt x="3" y="0"/>
                        <a:pt x="2" y="0"/>
                      </a:cubicBezTo>
                      <a:cubicBezTo>
                        <a:pt x="0" y="0"/>
                        <a:pt x="2" y="2"/>
                        <a:pt x="2" y="3"/>
                      </a:cubicBezTo>
                      <a:cubicBezTo>
                        <a:pt x="3" y="5"/>
                        <a:pt x="2" y="7"/>
                        <a:pt x="2" y="9"/>
                      </a:cubicBezTo>
                      <a:cubicBezTo>
                        <a:pt x="1" y="12"/>
                        <a:pt x="3" y="12"/>
                        <a:pt x="4" y="15"/>
                      </a:cubicBezTo>
                      <a:cubicBezTo>
                        <a:pt x="4" y="17"/>
                        <a:pt x="3" y="19"/>
                        <a:pt x="4" y="21"/>
                      </a:cubicBezTo>
                      <a:cubicBezTo>
                        <a:pt x="4" y="22"/>
                        <a:pt x="5" y="23"/>
                        <a:pt x="6" y="23"/>
                      </a:cubicBezTo>
                      <a:cubicBezTo>
                        <a:pt x="7" y="24"/>
                        <a:pt x="10" y="24"/>
                        <a:pt x="9" y="23"/>
                      </a:cubicBezTo>
                      <a:cubicBezTo>
                        <a:pt x="9" y="19"/>
                        <a:pt x="9" y="15"/>
                        <a:pt x="9" y="10"/>
                      </a:cubicBezTo>
                      <a:cubicBezTo>
                        <a:pt x="9" y="7"/>
                        <a:pt x="9" y="13"/>
                        <a:pt x="9" y="10"/>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953" name="Freeform 760">
                  <a:extLst>
                    <a:ext uri="{FF2B5EF4-FFF2-40B4-BE49-F238E27FC236}">
                      <a16:creationId xmlns:a16="http://schemas.microsoft.com/office/drawing/2014/main" id="{990B7782-6D10-5728-E5F0-A038BA2C3C4A}"/>
                    </a:ext>
                  </a:extLst>
                </p:cNvPr>
                <p:cNvSpPr>
                  <a:spLocks/>
                </p:cNvSpPr>
                <p:nvPr/>
              </p:nvSpPr>
              <p:spPr bwMode="auto">
                <a:xfrm>
                  <a:off x="11225230" y="7665640"/>
                  <a:ext cx="324101" cy="335598"/>
                </a:xfrm>
                <a:custGeom>
                  <a:avLst/>
                  <a:gdLst>
                    <a:gd name="T0" fmla="*/ 26 w 32"/>
                    <a:gd name="T1" fmla="*/ 4 h 31"/>
                    <a:gd name="T2" fmla="*/ 21 w 32"/>
                    <a:gd name="T3" fmla="*/ 5 h 31"/>
                    <a:gd name="T4" fmla="*/ 15 w 32"/>
                    <a:gd name="T5" fmla="*/ 1 h 31"/>
                    <a:gd name="T6" fmla="*/ 13 w 32"/>
                    <a:gd name="T7" fmla="*/ 1 h 31"/>
                    <a:gd name="T8" fmla="*/ 10 w 32"/>
                    <a:gd name="T9" fmla="*/ 2 h 31"/>
                    <a:gd name="T10" fmla="*/ 6 w 32"/>
                    <a:gd name="T11" fmla="*/ 2 h 31"/>
                    <a:gd name="T12" fmla="*/ 4 w 32"/>
                    <a:gd name="T13" fmla="*/ 3 h 31"/>
                    <a:gd name="T14" fmla="*/ 3 w 32"/>
                    <a:gd name="T15" fmla="*/ 6 h 31"/>
                    <a:gd name="T16" fmla="*/ 5 w 32"/>
                    <a:gd name="T17" fmla="*/ 7 h 31"/>
                    <a:gd name="T18" fmla="*/ 3 w 32"/>
                    <a:gd name="T19" fmla="*/ 9 h 31"/>
                    <a:gd name="T20" fmla="*/ 5 w 32"/>
                    <a:gd name="T21" fmla="*/ 12 h 31"/>
                    <a:gd name="T22" fmla="*/ 3 w 32"/>
                    <a:gd name="T23" fmla="*/ 13 h 31"/>
                    <a:gd name="T24" fmla="*/ 2 w 32"/>
                    <a:gd name="T25" fmla="*/ 16 h 31"/>
                    <a:gd name="T26" fmla="*/ 2 w 32"/>
                    <a:gd name="T27" fmla="*/ 19 h 31"/>
                    <a:gd name="T28" fmla="*/ 3 w 32"/>
                    <a:gd name="T29" fmla="*/ 23 h 31"/>
                    <a:gd name="T30" fmla="*/ 7 w 32"/>
                    <a:gd name="T31" fmla="*/ 26 h 31"/>
                    <a:gd name="T32" fmla="*/ 7 w 32"/>
                    <a:gd name="T33" fmla="*/ 31 h 31"/>
                    <a:gd name="T34" fmla="*/ 19 w 32"/>
                    <a:gd name="T35" fmla="*/ 28 h 31"/>
                    <a:gd name="T36" fmla="*/ 26 w 32"/>
                    <a:gd name="T37" fmla="*/ 28 h 31"/>
                    <a:gd name="T38" fmla="*/ 30 w 32"/>
                    <a:gd name="T39" fmla="*/ 26 h 31"/>
                    <a:gd name="T40" fmla="*/ 28 w 32"/>
                    <a:gd name="T41" fmla="*/ 21 h 31"/>
                    <a:gd name="T42" fmla="*/ 30 w 32"/>
                    <a:gd name="T43" fmla="*/ 15 h 31"/>
                    <a:gd name="T44" fmla="*/ 26 w 32"/>
                    <a:gd name="T45" fmla="*/ 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2" h="31">
                      <a:moveTo>
                        <a:pt x="26" y="4"/>
                      </a:moveTo>
                      <a:cubicBezTo>
                        <a:pt x="24" y="4"/>
                        <a:pt x="23" y="6"/>
                        <a:pt x="21" y="5"/>
                      </a:cubicBezTo>
                      <a:cubicBezTo>
                        <a:pt x="19" y="5"/>
                        <a:pt x="17" y="0"/>
                        <a:pt x="15" y="1"/>
                      </a:cubicBezTo>
                      <a:cubicBezTo>
                        <a:pt x="14" y="2"/>
                        <a:pt x="13" y="2"/>
                        <a:pt x="13" y="1"/>
                      </a:cubicBezTo>
                      <a:cubicBezTo>
                        <a:pt x="12" y="0"/>
                        <a:pt x="11" y="2"/>
                        <a:pt x="10" y="2"/>
                      </a:cubicBezTo>
                      <a:cubicBezTo>
                        <a:pt x="8" y="3"/>
                        <a:pt x="7" y="2"/>
                        <a:pt x="6" y="2"/>
                      </a:cubicBezTo>
                      <a:cubicBezTo>
                        <a:pt x="5" y="1"/>
                        <a:pt x="5" y="3"/>
                        <a:pt x="4" y="3"/>
                      </a:cubicBezTo>
                      <a:cubicBezTo>
                        <a:pt x="3" y="3"/>
                        <a:pt x="2" y="5"/>
                        <a:pt x="3" y="6"/>
                      </a:cubicBezTo>
                      <a:cubicBezTo>
                        <a:pt x="3" y="7"/>
                        <a:pt x="5" y="7"/>
                        <a:pt x="5" y="7"/>
                      </a:cubicBezTo>
                      <a:cubicBezTo>
                        <a:pt x="5" y="8"/>
                        <a:pt x="3" y="9"/>
                        <a:pt x="3" y="9"/>
                      </a:cubicBezTo>
                      <a:cubicBezTo>
                        <a:pt x="3" y="10"/>
                        <a:pt x="5" y="11"/>
                        <a:pt x="5" y="12"/>
                      </a:cubicBezTo>
                      <a:cubicBezTo>
                        <a:pt x="5" y="12"/>
                        <a:pt x="3" y="11"/>
                        <a:pt x="3" y="13"/>
                      </a:cubicBezTo>
                      <a:cubicBezTo>
                        <a:pt x="3" y="14"/>
                        <a:pt x="4" y="16"/>
                        <a:pt x="2" y="16"/>
                      </a:cubicBezTo>
                      <a:cubicBezTo>
                        <a:pt x="3" y="17"/>
                        <a:pt x="3" y="18"/>
                        <a:pt x="2" y="19"/>
                      </a:cubicBezTo>
                      <a:cubicBezTo>
                        <a:pt x="2" y="21"/>
                        <a:pt x="0" y="21"/>
                        <a:pt x="3" y="23"/>
                      </a:cubicBezTo>
                      <a:cubicBezTo>
                        <a:pt x="4" y="23"/>
                        <a:pt x="6" y="24"/>
                        <a:pt x="7" y="26"/>
                      </a:cubicBezTo>
                      <a:cubicBezTo>
                        <a:pt x="8" y="27"/>
                        <a:pt x="7" y="29"/>
                        <a:pt x="7" y="31"/>
                      </a:cubicBezTo>
                      <a:cubicBezTo>
                        <a:pt x="11" y="30"/>
                        <a:pt x="14" y="28"/>
                        <a:pt x="19" y="28"/>
                      </a:cubicBezTo>
                      <a:cubicBezTo>
                        <a:pt x="21" y="27"/>
                        <a:pt x="24" y="28"/>
                        <a:pt x="26" y="28"/>
                      </a:cubicBezTo>
                      <a:cubicBezTo>
                        <a:pt x="28" y="28"/>
                        <a:pt x="31" y="29"/>
                        <a:pt x="30" y="26"/>
                      </a:cubicBezTo>
                      <a:cubicBezTo>
                        <a:pt x="30" y="24"/>
                        <a:pt x="29" y="23"/>
                        <a:pt x="28" y="21"/>
                      </a:cubicBezTo>
                      <a:cubicBezTo>
                        <a:pt x="28" y="19"/>
                        <a:pt x="29" y="17"/>
                        <a:pt x="30" y="15"/>
                      </a:cubicBezTo>
                      <a:cubicBezTo>
                        <a:pt x="31" y="11"/>
                        <a:pt x="32" y="4"/>
                        <a:pt x="26" y="4"/>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954" name="Freeform 761">
                  <a:extLst>
                    <a:ext uri="{FF2B5EF4-FFF2-40B4-BE49-F238E27FC236}">
                      <a16:creationId xmlns:a16="http://schemas.microsoft.com/office/drawing/2014/main" id="{EB08565A-FBF0-FC67-D508-E40E54D7094A}"/>
                    </a:ext>
                  </a:extLst>
                </p:cNvPr>
                <p:cNvSpPr>
                  <a:spLocks/>
                </p:cNvSpPr>
                <p:nvPr/>
              </p:nvSpPr>
              <p:spPr bwMode="auto">
                <a:xfrm>
                  <a:off x="11500544" y="7654574"/>
                  <a:ext cx="233496" cy="324533"/>
                </a:xfrm>
                <a:custGeom>
                  <a:avLst/>
                  <a:gdLst>
                    <a:gd name="T0" fmla="*/ 19 w 23"/>
                    <a:gd name="T1" fmla="*/ 13 h 30"/>
                    <a:gd name="T2" fmla="*/ 18 w 23"/>
                    <a:gd name="T3" fmla="*/ 6 h 30"/>
                    <a:gd name="T4" fmla="*/ 17 w 23"/>
                    <a:gd name="T5" fmla="*/ 0 h 30"/>
                    <a:gd name="T6" fmla="*/ 3 w 23"/>
                    <a:gd name="T7" fmla="*/ 0 h 30"/>
                    <a:gd name="T8" fmla="*/ 4 w 23"/>
                    <a:gd name="T9" fmla="*/ 11 h 30"/>
                    <a:gd name="T10" fmla="*/ 1 w 23"/>
                    <a:gd name="T11" fmla="*/ 22 h 30"/>
                    <a:gd name="T12" fmla="*/ 3 w 23"/>
                    <a:gd name="T13" fmla="*/ 30 h 30"/>
                    <a:gd name="T14" fmla="*/ 10 w 23"/>
                    <a:gd name="T15" fmla="*/ 29 h 30"/>
                    <a:gd name="T16" fmla="*/ 23 w 23"/>
                    <a:gd name="T17" fmla="*/ 24 h 30"/>
                    <a:gd name="T18" fmla="*/ 20 w 23"/>
                    <a:gd name="T19" fmla="*/ 19 h 30"/>
                    <a:gd name="T20" fmla="*/ 19 w 23"/>
                    <a:gd name="T21" fmla="*/ 13 h 30"/>
                    <a:gd name="T22" fmla="*/ 19 w 23"/>
                    <a:gd name="T23" fmla="*/ 1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 h="30">
                      <a:moveTo>
                        <a:pt x="19" y="13"/>
                      </a:moveTo>
                      <a:cubicBezTo>
                        <a:pt x="17" y="11"/>
                        <a:pt x="18" y="8"/>
                        <a:pt x="18" y="6"/>
                      </a:cubicBezTo>
                      <a:cubicBezTo>
                        <a:pt x="19" y="4"/>
                        <a:pt x="16" y="2"/>
                        <a:pt x="17" y="0"/>
                      </a:cubicBezTo>
                      <a:cubicBezTo>
                        <a:pt x="12" y="0"/>
                        <a:pt x="8" y="0"/>
                        <a:pt x="3" y="0"/>
                      </a:cubicBezTo>
                      <a:cubicBezTo>
                        <a:pt x="3" y="3"/>
                        <a:pt x="4" y="7"/>
                        <a:pt x="4" y="11"/>
                      </a:cubicBezTo>
                      <a:cubicBezTo>
                        <a:pt x="4" y="15"/>
                        <a:pt x="0" y="18"/>
                        <a:pt x="1" y="22"/>
                      </a:cubicBezTo>
                      <a:cubicBezTo>
                        <a:pt x="2" y="25"/>
                        <a:pt x="4" y="26"/>
                        <a:pt x="3" y="30"/>
                      </a:cubicBezTo>
                      <a:cubicBezTo>
                        <a:pt x="6" y="30"/>
                        <a:pt x="7" y="30"/>
                        <a:pt x="10" y="29"/>
                      </a:cubicBezTo>
                      <a:cubicBezTo>
                        <a:pt x="15" y="28"/>
                        <a:pt x="19" y="26"/>
                        <a:pt x="23" y="24"/>
                      </a:cubicBezTo>
                      <a:cubicBezTo>
                        <a:pt x="21" y="23"/>
                        <a:pt x="20" y="21"/>
                        <a:pt x="20" y="19"/>
                      </a:cubicBezTo>
                      <a:cubicBezTo>
                        <a:pt x="20" y="17"/>
                        <a:pt x="20" y="15"/>
                        <a:pt x="19" y="13"/>
                      </a:cubicBezTo>
                      <a:cubicBezTo>
                        <a:pt x="17" y="11"/>
                        <a:pt x="20" y="15"/>
                        <a:pt x="19" y="13"/>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955" name="Freeform 762">
                  <a:extLst>
                    <a:ext uri="{FF2B5EF4-FFF2-40B4-BE49-F238E27FC236}">
                      <a16:creationId xmlns:a16="http://schemas.microsoft.com/office/drawing/2014/main" id="{7A29A87A-12EA-88D0-2BFE-D4FE0574F9BC}"/>
                    </a:ext>
                  </a:extLst>
                </p:cNvPr>
                <p:cNvSpPr>
                  <a:spLocks/>
                </p:cNvSpPr>
                <p:nvPr/>
              </p:nvSpPr>
              <p:spPr bwMode="auto">
                <a:xfrm>
                  <a:off x="10988253" y="7687764"/>
                  <a:ext cx="153338" cy="195458"/>
                </a:xfrm>
                <a:custGeom>
                  <a:avLst/>
                  <a:gdLst>
                    <a:gd name="T0" fmla="*/ 12 w 15"/>
                    <a:gd name="T1" fmla="*/ 14 h 18"/>
                    <a:gd name="T2" fmla="*/ 14 w 15"/>
                    <a:gd name="T3" fmla="*/ 6 h 18"/>
                    <a:gd name="T4" fmla="*/ 5 w 15"/>
                    <a:gd name="T5" fmla="*/ 3 h 18"/>
                    <a:gd name="T6" fmla="*/ 1 w 15"/>
                    <a:gd name="T7" fmla="*/ 8 h 18"/>
                    <a:gd name="T8" fmla="*/ 4 w 15"/>
                    <a:gd name="T9" fmla="*/ 12 h 18"/>
                    <a:gd name="T10" fmla="*/ 7 w 15"/>
                    <a:gd name="T11" fmla="*/ 16 h 18"/>
                    <a:gd name="T12" fmla="*/ 10 w 15"/>
                    <a:gd name="T13" fmla="*/ 16 h 18"/>
                    <a:gd name="T14" fmla="*/ 12 w 15"/>
                    <a:gd name="T15" fmla="*/ 14 h 18"/>
                    <a:gd name="T16" fmla="*/ 12 w 15"/>
                    <a:gd name="T17" fmla="*/ 1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8">
                      <a:moveTo>
                        <a:pt x="12" y="14"/>
                      </a:moveTo>
                      <a:cubicBezTo>
                        <a:pt x="15" y="13"/>
                        <a:pt x="15" y="8"/>
                        <a:pt x="14" y="6"/>
                      </a:cubicBezTo>
                      <a:cubicBezTo>
                        <a:pt x="12" y="2"/>
                        <a:pt x="8" y="0"/>
                        <a:pt x="5" y="3"/>
                      </a:cubicBezTo>
                      <a:cubicBezTo>
                        <a:pt x="3" y="4"/>
                        <a:pt x="0" y="6"/>
                        <a:pt x="1" y="8"/>
                      </a:cubicBezTo>
                      <a:cubicBezTo>
                        <a:pt x="2" y="10"/>
                        <a:pt x="2" y="11"/>
                        <a:pt x="4" y="12"/>
                      </a:cubicBezTo>
                      <a:cubicBezTo>
                        <a:pt x="5" y="14"/>
                        <a:pt x="5" y="15"/>
                        <a:pt x="7" y="16"/>
                      </a:cubicBezTo>
                      <a:cubicBezTo>
                        <a:pt x="8" y="17"/>
                        <a:pt x="9" y="18"/>
                        <a:pt x="10" y="16"/>
                      </a:cubicBezTo>
                      <a:cubicBezTo>
                        <a:pt x="10" y="15"/>
                        <a:pt x="11" y="15"/>
                        <a:pt x="12" y="14"/>
                      </a:cubicBezTo>
                      <a:cubicBezTo>
                        <a:pt x="14" y="13"/>
                        <a:pt x="11" y="15"/>
                        <a:pt x="12" y="14"/>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956" name="Freeform 763">
                  <a:extLst>
                    <a:ext uri="{FF2B5EF4-FFF2-40B4-BE49-F238E27FC236}">
                      <a16:creationId xmlns:a16="http://schemas.microsoft.com/office/drawing/2014/main" id="{344F5F12-31F6-B8F5-BCFD-4CEEE74A9F4D}"/>
                    </a:ext>
                  </a:extLst>
                </p:cNvPr>
                <p:cNvSpPr>
                  <a:spLocks/>
                </p:cNvSpPr>
                <p:nvPr/>
              </p:nvSpPr>
              <p:spPr bwMode="auto">
                <a:xfrm>
                  <a:off x="11078862" y="7772587"/>
                  <a:ext cx="226522" cy="228650"/>
                </a:xfrm>
                <a:custGeom>
                  <a:avLst/>
                  <a:gdLst>
                    <a:gd name="T0" fmla="*/ 21 w 22"/>
                    <a:gd name="T1" fmla="*/ 17 h 21"/>
                    <a:gd name="T2" fmla="*/ 19 w 22"/>
                    <a:gd name="T3" fmla="*/ 13 h 21"/>
                    <a:gd name="T4" fmla="*/ 16 w 22"/>
                    <a:gd name="T5" fmla="*/ 11 h 21"/>
                    <a:gd name="T6" fmla="*/ 16 w 22"/>
                    <a:gd name="T7" fmla="*/ 6 h 21"/>
                    <a:gd name="T8" fmla="*/ 13 w 22"/>
                    <a:gd name="T9" fmla="*/ 8 h 21"/>
                    <a:gd name="T10" fmla="*/ 9 w 22"/>
                    <a:gd name="T11" fmla="*/ 1 h 21"/>
                    <a:gd name="T12" fmla="*/ 5 w 22"/>
                    <a:gd name="T13" fmla="*/ 4 h 21"/>
                    <a:gd name="T14" fmla="*/ 0 w 22"/>
                    <a:gd name="T15" fmla="*/ 9 h 21"/>
                    <a:gd name="T16" fmla="*/ 12 w 22"/>
                    <a:gd name="T17" fmla="*/ 18 h 21"/>
                    <a:gd name="T18" fmla="*/ 19 w 22"/>
                    <a:gd name="T19" fmla="*/ 21 h 21"/>
                    <a:gd name="T20" fmla="*/ 21 w 22"/>
                    <a:gd name="T21" fmla="*/ 17 h 21"/>
                    <a:gd name="T22" fmla="*/ 21 w 22"/>
                    <a:gd name="T23"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21">
                      <a:moveTo>
                        <a:pt x="21" y="17"/>
                      </a:moveTo>
                      <a:cubicBezTo>
                        <a:pt x="22" y="15"/>
                        <a:pt x="20" y="14"/>
                        <a:pt x="19" y="13"/>
                      </a:cubicBezTo>
                      <a:cubicBezTo>
                        <a:pt x="18" y="13"/>
                        <a:pt x="14" y="12"/>
                        <a:pt x="16" y="11"/>
                      </a:cubicBezTo>
                      <a:cubicBezTo>
                        <a:pt x="17" y="10"/>
                        <a:pt x="17" y="7"/>
                        <a:pt x="16" y="6"/>
                      </a:cubicBezTo>
                      <a:cubicBezTo>
                        <a:pt x="15" y="4"/>
                        <a:pt x="14" y="8"/>
                        <a:pt x="13" y="8"/>
                      </a:cubicBezTo>
                      <a:cubicBezTo>
                        <a:pt x="10" y="8"/>
                        <a:pt x="11" y="0"/>
                        <a:pt x="9" y="1"/>
                      </a:cubicBezTo>
                      <a:cubicBezTo>
                        <a:pt x="8" y="2"/>
                        <a:pt x="6" y="3"/>
                        <a:pt x="5" y="4"/>
                      </a:cubicBezTo>
                      <a:cubicBezTo>
                        <a:pt x="4" y="6"/>
                        <a:pt x="2" y="7"/>
                        <a:pt x="0" y="9"/>
                      </a:cubicBezTo>
                      <a:cubicBezTo>
                        <a:pt x="5" y="12"/>
                        <a:pt x="8" y="15"/>
                        <a:pt x="12" y="18"/>
                      </a:cubicBezTo>
                      <a:cubicBezTo>
                        <a:pt x="14" y="20"/>
                        <a:pt x="16" y="21"/>
                        <a:pt x="19" y="21"/>
                      </a:cubicBezTo>
                      <a:cubicBezTo>
                        <a:pt x="22" y="21"/>
                        <a:pt x="20" y="19"/>
                        <a:pt x="21" y="17"/>
                      </a:cubicBezTo>
                      <a:cubicBezTo>
                        <a:pt x="22" y="15"/>
                        <a:pt x="21" y="19"/>
                        <a:pt x="21" y="17"/>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957" name="Freeform 764">
                  <a:extLst>
                    <a:ext uri="{FF2B5EF4-FFF2-40B4-BE49-F238E27FC236}">
                      <a16:creationId xmlns:a16="http://schemas.microsoft.com/office/drawing/2014/main" id="{EC50CEA4-E80A-D58C-2F26-58538BAD6151}"/>
                    </a:ext>
                  </a:extLst>
                </p:cNvPr>
                <p:cNvSpPr>
                  <a:spLocks/>
                </p:cNvSpPr>
                <p:nvPr/>
              </p:nvSpPr>
              <p:spPr bwMode="auto">
                <a:xfrm>
                  <a:off x="10918551" y="7555004"/>
                  <a:ext cx="355468" cy="317157"/>
                </a:xfrm>
                <a:custGeom>
                  <a:avLst/>
                  <a:gdLst>
                    <a:gd name="T0" fmla="*/ 10 w 35"/>
                    <a:gd name="T1" fmla="*/ 16 h 29"/>
                    <a:gd name="T2" fmla="*/ 20 w 35"/>
                    <a:gd name="T3" fmla="*/ 17 h 29"/>
                    <a:gd name="T4" fmla="*/ 21 w 35"/>
                    <a:gd name="T5" fmla="*/ 23 h 29"/>
                    <a:gd name="T6" fmla="*/ 25 w 35"/>
                    <a:gd name="T7" fmla="*/ 21 h 29"/>
                    <a:gd name="T8" fmla="*/ 29 w 35"/>
                    <a:gd name="T9" fmla="*/ 27 h 29"/>
                    <a:gd name="T10" fmla="*/ 31 w 35"/>
                    <a:gd name="T11" fmla="*/ 26 h 29"/>
                    <a:gd name="T12" fmla="*/ 33 w 35"/>
                    <a:gd name="T13" fmla="*/ 25 h 29"/>
                    <a:gd name="T14" fmla="*/ 33 w 35"/>
                    <a:gd name="T15" fmla="*/ 23 h 29"/>
                    <a:gd name="T16" fmla="*/ 35 w 35"/>
                    <a:gd name="T17" fmla="*/ 22 h 29"/>
                    <a:gd name="T18" fmla="*/ 34 w 35"/>
                    <a:gd name="T19" fmla="*/ 19 h 29"/>
                    <a:gd name="T20" fmla="*/ 33 w 35"/>
                    <a:gd name="T21" fmla="*/ 16 h 29"/>
                    <a:gd name="T22" fmla="*/ 33 w 35"/>
                    <a:gd name="T23" fmla="*/ 12 h 29"/>
                    <a:gd name="T24" fmla="*/ 32 w 35"/>
                    <a:gd name="T25" fmla="*/ 8 h 29"/>
                    <a:gd name="T26" fmla="*/ 26 w 35"/>
                    <a:gd name="T27" fmla="*/ 2 h 29"/>
                    <a:gd name="T28" fmla="*/ 24 w 35"/>
                    <a:gd name="T29" fmla="*/ 3 h 29"/>
                    <a:gd name="T30" fmla="*/ 22 w 35"/>
                    <a:gd name="T31" fmla="*/ 3 h 29"/>
                    <a:gd name="T32" fmla="*/ 19 w 35"/>
                    <a:gd name="T33" fmla="*/ 3 h 29"/>
                    <a:gd name="T34" fmla="*/ 18 w 35"/>
                    <a:gd name="T35" fmla="*/ 3 h 29"/>
                    <a:gd name="T36" fmla="*/ 15 w 35"/>
                    <a:gd name="T37" fmla="*/ 2 h 29"/>
                    <a:gd name="T38" fmla="*/ 10 w 35"/>
                    <a:gd name="T39" fmla="*/ 1 h 29"/>
                    <a:gd name="T40" fmla="*/ 5 w 35"/>
                    <a:gd name="T41" fmla="*/ 1 h 29"/>
                    <a:gd name="T42" fmla="*/ 5 w 35"/>
                    <a:gd name="T43" fmla="*/ 4 h 29"/>
                    <a:gd name="T44" fmla="*/ 3 w 35"/>
                    <a:gd name="T45" fmla="*/ 6 h 29"/>
                    <a:gd name="T46" fmla="*/ 0 w 35"/>
                    <a:gd name="T47" fmla="*/ 8 h 29"/>
                    <a:gd name="T48" fmla="*/ 3 w 35"/>
                    <a:gd name="T49" fmla="*/ 13 h 29"/>
                    <a:gd name="T50" fmla="*/ 8 w 35"/>
                    <a:gd name="T51" fmla="*/ 19 h 29"/>
                    <a:gd name="T52" fmla="*/ 10 w 35"/>
                    <a:gd name="T53" fmla="*/ 16 h 29"/>
                    <a:gd name="T54" fmla="*/ 10 w 35"/>
                    <a:gd name="T55" fmla="*/ 16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 h="29">
                      <a:moveTo>
                        <a:pt x="10" y="16"/>
                      </a:moveTo>
                      <a:cubicBezTo>
                        <a:pt x="14" y="14"/>
                        <a:pt x="18" y="12"/>
                        <a:pt x="20" y="17"/>
                      </a:cubicBezTo>
                      <a:cubicBezTo>
                        <a:pt x="22" y="19"/>
                        <a:pt x="21" y="20"/>
                        <a:pt x="21" y="23"/>
                      </a:cubicBezTo>
                      <a:cubicBezTo>
                        <a:pt x="22" y="24"/>
                        <a:pt x="24" y="21"/>
                        <a:pt x="25" y="21"/>
                      </a:cubicBezTo>
                      <a:cubicBezTo>
                        <a:pt x="27" y="20"/>
                        <a:pt x="27" y="29"/>
                        <a:pt x="29" y="27"/>
                      </a:cubicBezTo>
                      <a:cubicBezTo>
                        <a:pt x="30" y="27"/>
                        <a:pt x="30" y="26"/>
                        <a:pt x="31" y="26"/>
                      </a:cubicBezTo>
                      <a:cubicBezTo>
                        <a:pt x="31" y="25"/>
                        <a:pt x="33" y="26"/>
                        <a:pt x="33" y="25"/>
                      </a:cubicBezTo>
                      <a:cubicBezTo>
                        <a:pt x="34" y="24"/>
                        <a:pt x="33" y="23"/>
                        <a:pt x="33" y="23"/>
                      </a:cubicBezTo>
                      <a:cubicBezTo>
                        <a:pt x="33" y="21"/>
                        <a:pt x="35" y="22"/>
                        <a:pt x="35" y="22"/>
                      </a:cubicBezTo>
                      <a:cubicBezTo>
                        <a:pt x="35" y="21"/>
                        <a:pt x="32" y="20"/>
                        <a:pt x="34" y="19"/>
                      </a:cubicBezTo>
                      <a:cubicBezTo>
                        <a:pt x="35" y="18"/>
                        <a:pt x="35" y="17"/>
                        <a:pt x="33" y="16"/>
                      </a:cubicBezTo>
                      <a:cubicBezTo>
                        <a:pt x="32" y="15"/>
                        <a:pt x="34" y="13"/>
                        <a:pt x="33" y="12"/>
                      </a:cubicBezTo>
                      <a:cubicBezTo>
                        <a:pt x="32" y="11"/>
                        <a:pt x="33" y="10"/>
                        <a:pt x="32" y="8"/>
                      </a:cubicBezTo>
                      <a:cubicBezTo>
                        <a:pt x="31" y="7"/>
                        <a:pt x="29" y="0"/>
                        <a:pt x="26" y="2"/>
                      </a:cubicBezTo>
                      <a:cubicBezTo>
                        <a:pt x="26" y="2"/>
                        <a:pt x="25" y="3"/>
                        <a:pt x="24" y="3"/>
                      </a:cubicBezTo>
                      <a:cubicBezTo>
                        <a:pt x="23" y="3"/>
                        <a:pt x="23" y="3"/>
                        <a:pt x="22" y="3"/>
                      </a:cubicBezTo>
                      <a:cubicBezTo>
                        <a:pt x="21" y="4"/>
                        <a:pt x="20" y="3"/>
                        <a:pt x="19" y="3"/>
                      </a:cubicBezTo>
                      <a:cubicBezTo>
                        <a:pt x="18" y="3"/>
                        <a:pt x="18" y="4"/>
                        <a:pt x="18" y="3"/>
                      </a:cubicBezTo>
                      <a:cubicBezTo>
                        <a:pt x="16" y="2"/>
                        <a:pt x="17" y="2"/>
                        <a:pt x="15" y="2"/>
                      </a:cubicBezTo>
                      <a:cubicBezTo>
                        <a:pt x="12" y="3"/>
                        <a:pt x="12" y="1"/>
                        <a:pt x="10" y="1"/>
                      </a:cubicBezTo>
                      <a:cubicBezTo>
                        <a:pt x="8" y="0"/>
                        <a:pt x="6" y="0"/>
                        <a:pt x="5" y="1"/>
                      </a:cubicBezTo>
                      <a:cubicBezTo>
                        <a:pt x="5" y="2"/>
                        <a:pt x="3" y="3"/>
                        <a:pt x="5" y="4"/>
                      </a:cubicBezTo>
                      <a:cubicBezTo>
                        <a:pt x="6" y="5"/>
                        <a:pt x="5" y="6"/>
                        <a:pt x="3" y="6"/>
                      </a:cubicBezTo>
                      <a:cubicBezTo>
                        <a:pt x="1" y="6"/>
                        <a:pt x="0" y="6"/>
                        <a:pt x="0" y="8"/>
                      </a:cubicBezTo>
                      <a:cubicBezTo>
                        <a:pt x="1" y="10"/>
                        <a:pt x="2" y="11"/>
                        <a:pt x="3" y="13"/>
                      </a:cubicBezTo>
                      <a:cubicBezTo>
                        <a:pt x="5" y="15"/>
                        <a:pt x="6" y="16"/>
                        <a:pt x="8" y="19"/>
                      </a:cubicBezTo>
                      <a:cubicBezTo>
                        <a:pt x="9" y="18"/>
                        <a:pt x="9" y="17"/>
                        <a:pt x="10" y="16"/>
                      </a:cubicBezTo>
                      <a:cubicBezTo>
                        <a:pt x="11" y="16"/>
                        <a:pt x="10" y="17"/>
                        <a:pt x="10" y="16"/>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958" name="Freeform 765">
                  <a:extLst>
                    <a:ext uri="{FF2B5EF4-FFF2-40B4-BE49-F238E27FC236}">
                      <a16:creationId xmlns:a16="http://schemas.microsoft.com/office/drawing/2014/main" id="{94C9B06A-CF8A-B318-76E3-7A7F3FD08305}"/>
                    </a:ext>
                  </a:extLst>
                </p:cNvPr>
                <p:cNvSpPr>
                  <a:spLocks/>
                </p:cNvSpPr>
                <p:nvPr/>
              </p:nvSpPr>
              <p:spPr bwMode="auto">
                <a:xfrm>
                  <a:off x="10824459" y="7566069"/>
                  <a:ext cx="163794" cy="77445"/>
                </a:xfrm>
                <a:custGeom>
                  <a:avLst/>
                  <a:gdLst>
                    <a:gd name="T0" fmla="*/ 10 w 16"/>
                    <a:gd name="T1" fmla="*/ 5 h 7"/>
                    <a:gd name="T2" fmla="*/ 14 w 16"/>
                    <a:gd name="T3" fmla="*/ 3 h 7"/>
                    <a:gd name="T4" fmla="*/ 14 w 16"/>
                    <a:gd name="T5" fmla="*/ 0 h 7"/>
                    <a:gd name="T6" fmla="*/ 7 w 16"/>
                    <a:gd name="T7" fmla="*/ 0 h 7"/>
                    <a:gd name="T8" fmla="*/ 4 w 16"/>
                    <a:gd name="T9" fmla="*/ 0 h 7"/>
                    <a:gd name="T10" fmla="*/ 0 w 16"/>
                    <a:gd name="T11" fmla="*/ 1 h 7"/>
                    <a:gd name="T12" fmla="*/ 3 w 16"/>
                    <a:gd name="T13" fmla="*/ 3 h 7"/>
                    <a:gd name="T14" fmla="*/ 7 w 16"/>
                    <a:gd name="T15" fmla="*/ 3 h 7"/>
                    <a:gd name="T16" fmla="*/ 9 w 16"/>
                    <a:gd name="T17" fmla="*/ 7 h 7"/>
                    <a:gd name="T18" fmla="*/ 10 w 16"/>
                    <a:gd name="T19"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7">
                      <a:moveTo>
                        <a:pt x="10" y="5"/>
                      </a:moveTo>
                      <a:cubicBezTo>
                        <a:pt x="11" y="5"/>
                        <a:pt x="16" y="5"/>
                        <a:pt x="14" y="3"/>
                      </a:cubicBezTo>
                      <a:cubicBezTo>
                        <a:pt x="12" y="2"/>
                        <a:pt x="14" y="1"/>
                        <a:pt x="14" y="0"/>
                      </a:cubicBezTo>
                      <a:cubicBezTo>
                        <a:pt x="12" y="0"/>
                        <a:pt x="9" y="0"/>
                        <a:pt x="7" y="0"/>
                      </a:cubicBezTo>
                      <a:cubicBezTo>
                        <a:pt x="5" y="0"/>
                        <a:pt x="5" y="1"/>
                        <a:pt x="4" y="0"/>
                      </a:cubicBezTo>
                      <a:cubicBezTo>
                        <a:pt x="2" y="0"/>
                        <a:pt x="2" y="0"/>
                        <a:pt x="0" y="1"/>
                      </a:cubicBezTo>
                      <a:cubicBezTo>
                        <a:pt x="1" y="2"/>
                        <a:pt x="1" y="3"/>
                        <a:pt x="3" y="3"/>
                      </a:cubicBezTo>
                      <a:cubicBezTo>
                        <a:pt x="4" y="3"/>
                        <a:pt x="7" y="3"/>
                        <a:pt x="7" y="3"/>
                      </a:cubicBezTo>
                      <a:cubicBezTo>
                        <a:pt x="5" y="5"/>
                        <a:pt x="7" y="6"/>
                        <a:pt x="9" y="7"/>
                      </a:cubicBezTo>
                      <a:cubicBezTo>
                        <a:pt x="9" y="7"/>
                        <a:pt x="9" y="5"/>
                        <a:pt x="10" y="5"/>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959" name="Freeform 766">
                  <a:extLst>
                    <a:ext uri="{FF2B5EF4-FFF2-40B4-BE49-F238E27FC236}">
                      <a16:creationId xmlns:a16="http://schemas.microsoft.com/office/drawing/2014/main" id="{06EEF649-1115-EA9C-9134-2861BC1069DA}"/>
                    </a:ext>
                  </a:extLst>
                </p:cNvPr>
                <p:cNvSpPr>
                  <a:spLocks/>
                </p:cNvSpPr>
                <p:nvPr/>
              </p:nvSpPr>
              <p:spPr bwMode="auto">
                <a:xfrm>
                  <a:off x="10814003" y="7492310"/>
                  <a:ext cx="153338" cy="44255"/>
                </a:xfrm>
                <a:custGeom>
                  <a:avLst/>
                  <a:gdLst>
                    <a:gd name="T0" fmla="*/ 4 w 15"/>
                    <a:gd name="T1" fmla="*/ 4 h 4"/>
                    <a:gd name="T2" fmla="*/ 9 w 15"/>
                    <a:gd name="T3" fmla="*/ 3 h 4"/>
                    <a:gd name="T4" fmla="*/ 15 w 15"/>
                    <a:gd name="T5" fmla="*/ 2 h 4"/>
                    <a:gd name="T6" fmla="*/ 8 w 15"/>
                    <a:gd name="T7" fmla="*/ 1 h 4"/>
                    <a:gd name="T8" fmla="*/ 0 w 15"/>
                    <a:gd name="T9" fmla="*/ 4 h 4"/>
                    <a:gd name="T10" fmla="*/ 4 w 15"/>
                    <a:gd name="T11" fmla="*/ 4 h 4"/>
                    <a:gd name="T12" fmla="*/ 4 w 15"/>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15" h="4">
                      <a:moveTo>
                        <a:pt x="4" y="4"/>
                      </a:moveTo>
                      <a:cubicBezTo>
                        <a:pt x="6" y="3"/>
                        <a:pt x="7" y="2"/>
                        <a:pt x="9" y="3"/>
                      </a:cubicBezTo>
                      <a:cubicBezTo>
                        <a:pt x="10" y="3"/>
                        <a:pt x="14" y="4"/>
                        <a:pt x="15" y="2"/>
                      </a:cubicBezTo>
                      <a:cubicBezTo>
                        <a:pt x="15" y="3"/>
                        <a:pt x="9" y="0"/>
                        <a:pt x="8" y="1"/>
                      </a:cubicBezTo>
                      <a:cubicBezTo>
                        <a:pt x="5" y="2"/>
                        <a:pt x="1" y="0"/>
                        <a:pt x="0" y="4"/>
                      </a:cubicBezTo>
                      <a:cubicBezTo>
                        <a:pt x="2" y="4"/>
                        <a:pt x="3" y="4"/>
                        <a:pt x="4" y="4"/>
                      </a:cubicBezTo>
                      <a:cubicBezTo>
                        <a:pt x="5" y="4"/>
                        <a:pt x="4" y="4"/>
                        <a:pt x="4" y="4"/>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960" name="Freeform 767">
                  <a:extLst>
                    <a:ext uri="{FF2B5EF4-FFF2-40B4-BE49-F238E27FC236}">
                      <a16:creationId xmlns:a16="http://schemas.microsoft.com/office/drawing/2014/main" id="{9FEF3A58-D90A-C702-6259-B65EFFA0F64E}"/>
                    </a:ext>
                  </a:extLst>
                </p:cNvPr>
                <p:cNvSpPr>
                  <a:spLocks/>
                </p:cNvSpPr>
                <p:nvPr/>
              </p:nvSpPr>
              <p:spPr bwMode="auto">
                <a:xfrm>
                  <a:off x="10793094" y="6732612"/>
                  <a:ext cx="613353" cy="737570"/>
                </a:xfrm>
                <a:custGeom>
                  <a:avLst/>
                  <a:gdLst>
                    <a:gd name="T0" fmla="*/ 5 w 60"/>
                    <a:gd name="T1" fmla="*/ 57 h 68"/>
                    <a:gd name="T2" fmla="*/ 15 w 60"/>
                    <a:gd name="T3" fmla="*/ 57 h 68"/>
                    <a:gd name="T4" fmla="*/ 18 w 60"/>
                    <a:gd name="T5" fmla="*/ 59 h 68"/>
                    <a:gd name="T6" fmla="*/ 21 w 60"/>
                    <a:gd name="T7" fmla="*/ 63 h 68"/>
                    <a:gd name="T8" fmla="*/ 27 w 60"/>
                    <a:gd name="T9" fmla="*/ 64 h 68"/>
                    <a:gd name="T10" fmla="*/ 32 w 60"/>
                    <a:gd name="T11" fmla="*/ 64 h 68"/>
                    <a:gd name="T12" fmla="*/ 35 w 60"/>
                    <a:gd name="T13" fmla="*/ 62 h 68"/>
                    <a:gd name="T14" fmla="*/ 39 w 60"/>
                    <a:gd name="T15" fmla="*/ 62 h 68"/>
                    <a:gd name="T16" fmla="*/ 44 w 60"/>
                    <a:gd name="T17" fmla="*/ 61 h 68"/>
                    <a:gd name="T18" fmla="*/ 53 w 60"/>
                    <a:gd name="T19" fmla="*/ 61 h 68"/>
                    <a:gd name="T20" fmla="*/ 58 w 60"/>
                    <a:gd name="T21" fmla="*/ 61 h 68"/>
                    <a:gd name="T22" fmla="*/ 58 w 60"/>
                    <a:gd name="T23" fmla="*/ 54 h 68"/>
                    <a:gd name="T24" fmla="*/ 56 w 60"/>
                    <a:gd name="T25" fmla="*/ 38 h 68"/>
                    <a:gd name="T26" fmla="*/ 52 w 60"/>
                    <a:gd name="T27" fmla="*/ 12 h 68"/>
                    <a:gd name="T28" fmla="*/ 60 w 60"/>
                    <a:gd name="T29" fmla="*/ 12 h 68"/>
                    <a:gd name="T30" fmla="*/ 43 w 60"/>
                    <a:gd name="T31" fmla="*/ 0 h 68"/>
                    <a:gd name="T32" fmla="*/ 42 w 60"/>
                    <a:gd name="T33" fmla="*/ 7 h 68"/>
                    <a:gd name="T34" fmla="*/ 37 w 60"/>
                    <a:gd name="T35" fmla="*/ 7 h 68"/>
                    <a:gd name="T36" fmla="*/ 29 w 60"/>
                    <a:gd name="T37" fmla="*/ 7 h 68"/>
                    <a:gd name="T38" fmla="*/ 26 w 60"/>
                    <a:gd name="T39" fmla="*/ 7 h 68"/>
                    <a:gd name="T40" fmla="*/ 26 w 60"/>
                    <a:gd name="T41" fmla="*/ 12 h 68"/>
                    <a:gd name="T42" fmla="*/ 26 w 60"/>
                    <a:gd name="T43" fmla="*/ 19 h 68"/>
                    <a:gd name="T44" fmla="*/ 20 w 60"/>
                    <a:gd name="T45" fmla="*/ 25 h 68"/>
                    <a:gd name="T46" fmla="*/ 20 w 60"/>
                    <a:gd name="T47" fmla="*/ 32 h 68"/>
                    <a:gd name="T48" fmla="*/ 16 w 60"/>
                    <a:gd name="T49" fmla="*/ 32 h 68"/>
                    <a:gd name="T50" fmla="*/ 3 w 60"/>
                    <a:gd name="T51" fmla="*/ 32 h 68"/>
                    <a:gd name="T52" fmla="*/ 1 w 60"/>
                    <a:gd name="T53" fmla="*/ 33 h 68"/>
                    <a:gd name="T54" fmla="*/ 4 w 60"/>
                    <a:gd name="T55" fmla="*/ 36 h 68"/>
                    <a:gd name="T56" fmla="*/ 3 w 60"/>
                    <a:gd name="T57" fmla="*/ 41 h 68"/>
                    <a:gd name="T58" fmla="*/ 6 w 60"/>
                    <a:gd name="T59" fmla="*/ 48 h 68"/>
                    <a:gd name="T60" fmla="*/ 3 w 60"/>
                    <a:gd name="T61" fmla="*/ 58 h 68"/>
                    <a:gd name="T62" fmla="*/ 5 w 60"/>
                    <a:gd name="T63" fmla="*/ 57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0" h="68">
                      <a:moveTo>
                        <a:pt x="5" y="57"/>
                      </a:moveTo>
                      <a:cubicBezTo>
                        <a:pt x="7" y="57"/>
                        <a:pt x="13" y="55"/>
                        <a:pt x="15" y="57"/>
                      </a:cubicBezTo>
                      <a:cubicBezTo>
                        <a:pt x="16" y="58"/>
                        <a:pt x="17" y="58"/>
                        <a:pt x="18" y="59"/>
                      </a:cubicBezTo>
                      <a:cubicBezTo>
                        <a:pt x="19" y="61"/>
                        <a:pt x="20" y="62"/>
                        <a:pt x="21" y="63"/>
                      </a:cubicBezTo>
                      <a:cubicBezTo>
                        <a:pt x="22" y="64"/>
                        <a:pt x="26" y="68"/>
                        <a:pt x="27" y="64"/>
                      </a:cubicBezTo>
                      <a:cubicBezTo>
                        <a:pt x="28" y="58"/>
                        <a:pt x="30" y="65"/>
                        <a:pt x="32" y="64"/>
                      </a:cubicBezTo>
                      <a:cubicBezTo>
                        <a:pt x="33" y="62"/>
                        <a:pt x="33" y="62"/>
                        <a:pt x="35" y="62"/>
                      </a:cubicBezTo>
                      <a:cubicBezTo>
                        <a:pt x="37" y="62"/>
                        <a:pt x="38" y="62"/>
                        <a:pt x="39" y="62"/>
                      </a:cubicBezTo>
                      <a:cubicBezTo>
                        <a:pt x="41" y="61"/>
                        <a:pt x="43" y="61"/>
                        <a:pt x="44" y="61"/>
                      </a:cubicBezTo>
                      <a:cubicBezTo>
                        <a:pt x="47" y="61"/>
                        <a:pt x="50" y="61"/>
                        <a:pt x="53" y="61"/>
                      </a:cubicBezTo>
                      <a:cubicBezTo>
                        <a:pt x="54" y="61"/>
                        <a:pt x="57" y="62"/>
                        <a:pt x="58" y="61"/>
                      </a:cubicBezTo>
                      <a:cubicBezTo>
                        <a:pt x="59" y="61"/>
                        <a:pt x="58" y="55"/>
                        <a:pt x="58" y="54"/>
                      </a:cubicBezTo>
                      <a:cubicBezTo>
                        <a:pt x="57" y="48"/>
                        <a:pt x="56" y="43"/>
                        <a:pt x="56" y="38"/>
                      </a:cubicBezTo>
                      <a:cubicBezTo>
                        <a:pt x="55" y="29"/>
                        <a:pt x="53" y="21"/>
                        <a:pt x="52" y="12"/>
                      </a:cubicBezTo>
                      <a:cubicBezTo>
                        <a:pt x="55" y="12"/>
                        <a:pt x="58" y="12"/>
                        <a:pt x="60" y="12"/>
                      </a:cubicBezTo>
                      <a:cubicBezTo>
                        <a:pt x="54" y="8"/>
                        <a:pt x="48" y="4"/>
                        <a:pt x="43" y="0"/>
                      </a:cubicBezTo>
                      <a:cubicBezTo>
                        <a:pt x="43" y="1"/>
                        <a:pt x="43" y="7"/>
                        <a:pt x="42" y="7"/>
                      </a:cubicBezTo>
                      <a:cubicBezTo>
                        <a:pt x="41" y="7"/>
                        <a:pt x="39" y="7"/>
                        <a:pt x="37" y="7"/>
                      </a:cubicBezTo>
                      <a:cubicBezTo>
                        <a:pt x="35" y="7"/>
                        <a:pt x="32" y="7"/>
                        <a:pt x="29" y="7"/>
                      </a:cubicBezTo>
                      <a:cubicBezTo>
                        <a:pt x="29" y="7"/>
                        <a:pt x="26" y="7"/>
                        <a:pt x="26" y="7"/>
                      </a:cubicBezTo>
                      <a:cubicBezTo>
                        <a:pt x="25" y="8"/>
                        <a:pt x="26" y="11"/>
                        <a:pt x="26" y="12"/>
                      </a:cubicBezTo>
                      <a:cubicBezTo>
                        <a:pt x="26" y="14"/>
                        <a:pt x="26" y="17"/>
                        <a:pt x="26" y="19"/>
                      </a:cubicBezTo>
                      <a:cubicBezTo>
                        <a:pt x="26" y="22"/>
                        <a:pt x="20" y="21"/>
                        <a:pt x="20" y="25"/>
                      </a:cubicBezTo>
                      <a:cubicBezTo>
                        <a:pt x="20" y="26"/>
                        <a:pt x="21" y="31"/>
                        <a:pt x="20" y="32"/>
                      </a:cubicBezTo>
                      <a:cubicBezTo>
                        <a:pt x="20" y="32"/>
                        <a:pt x="17" y="32"/>
                        <a:pt x="16" y="32"/>
                      </a:cubicBezTo>
                      <a:cubicBezTo>
                        <a:pt x="12" y="32"/>
                        <a:pt x="7" y="32"/>
                        <a:pt x="3" y="32"/>
                      </a:cubicBezTo>
                      <a:cubicBezTo>
                        <a:pt x="2" y="32"/>
                        <a:pt x="0" y="31"/>
                        <a:pt x="1" y="33"/>
                      </a:cubicBezTo>
                      <a:cubicBezTo>
                        <a:pt x="2" y="34"/>
                        <a:pt x="3" y="35"/>
                        <a:pt x="4" y="36"/>
                      </a:cubicBezTo>
                      <a:cubicBezTo>
                        <a:pt x="5" y="38"/>
                        <a:pt x="4" y="40"/>
                        <a:pt x="3" y="41"/>
                      </a:cubicBezTo>
                      <a:cubicBezTo>
                        <a:pt x="3" y="44"/>
                        <a:pt x="6" y="45"/>
                        <a:pt x="6" y="48"/>
                      </a:cubicBezTo>
                      <a:cubicBezTo>
                        <a:pt x="7" y="51"/>
                        <a:pt x="4" y="55"/>
                        <a:pt x="3" y="58"/>
                      </a:cubicBezTo>
                      <a:cubicBezTo>
                        <a:pt x="4" y="58"/>
                        <a:pt x="4" y="57"/>
                        <a:pt x="5" y="57"/>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961" name="Freeform 768">
                  <a:extLst>
                    <a:ext uri="{FF2B5EF4-FFF2-40B4-BE49-F238E27FC236}">
                      <a16:creationId xmlns:a16="http://schemas.microsoft.com/office/drawing/2014/main" id="{2C6E2D8D-B364-B077-2895-38BF75E0EAF3}"/>
                    </a:ext>
                  </a:extLst>
                </p:cNvPr>
                <p:cNvSpPr>
                  <a:spLocks/>
                </p:cNvSpPr>
                <p:nvPr/>
              </p:nvSpPr>
              <p:spPr bwMode="auto">
                <a:xfrm>
                  <a:off x="10793094" y="7341107"/>
                  <a:ext cx="296221" cy="247091"/>
                </a:xfrm>
                <a:custGeom>
                  <a:avLst/>
                  <a:gdLst>
                    <a:gd name="T0" fmla="*/ 8 w 29"/>
                    <a:gd name="T1" fmla="*/ 22 h 23"/>
                    <a:gd name="T2" fmla="*/ 10 w 29"/>
                    <a:gd name="T3" fmla="*/ 21 h 23"/>
                    <a:gd name="T4" fmla="*/ 15 w 29"/>
                    <a:gd name="T5" fmla="*/ 21 h 23"/>
                    <a:gd name="T6" fmla="*/ 23 w 29"/>
                    <a:gd name="T7" fmla="*/ 21 h 23"/>
                    <a:gd name="T8" fmla="*/ 27 w 29"/>
                    <a:gd name="T9" fmla="*/ 22 h 23"/>
                    <a:gd name="T10" fmla="*/ 29 w 29"/>
                    <a:gd name="T11" fmla="*/ 19 h 23"/>
                    <a:gd name="T12" fmla="*/ 25 w 29"/>
                    <a:gd name="T13" fmla="*/ 14 h 23"/>
                    <a:gd name="T14" fmla="*/ 25 w 29"/>
                    <a:gd name="T15" fmla="*/ 10 h 23"/>
                    <a:gd name="T16" fmla="*/ 19 w 29"/>
                    <a:gd name="T17" fmla="*/ 4 h 23"/>
                    <a:gd name="T18" fmla="*/ 9 w 29"/>
                    <a:gd name="T19" fmla="*/ 1 h 23"/>
                    <a:gd name="T20" fmla="*/ 5 w 29"/>
                    <a:gd name="T21" fmla="*/ 1 h 23"/>
                    <a:gd name="T22" fmla="*/ 2 w 29"/>
                    <a:gd name="T23" fmla="*/ 6 h 23"/>
                    <a:gd name="T24" fmla="*/ 1 w 29"/>
                    <a:gd name="T25" fmla="*/ 10 h 23"/>
                    <a:gd name="T26" fmla="*/ 2 w 29"/>
                    <a:gd name="T27" fmla="*/ 12 h 23"/>
                    <a:gd name="T28" fmla="*/ 2 w 29"/>
                    <a:gd name="T29" fmla="*/ 14 h 23"/>
                    <a:gd name="T30" fmla="*/ 4 w 29"/>
                    <a:gd name="T31" fmla="*/ 15 h 23"/>
                    <a:gd name="T32" fmla="*/ 9 w 29"/>
                    <a:gd name="T33" fmla="*/ 15 h 23"/>
                    <a:gd name="T34" fmla="*/ 10 w 29"/>
                    <a:gd name="T35" fmla="*/ 14 h 23"/>
                    <a:gd name="T36" fmla="*/ 17 w 29"/>
                    <a:gd name="T37" fmla="*/ 16 h 23"/>
                    <a:gd name="T38" fmla="*/ 11 w 29"/>
                    <a:gd name="T39" fmla="*/ 17 h 23"/>
                    <a:gd name="T40" fmla="*/ 6 w 29"/>
                    <a:gd name="T41" fmla="*/ 18 h 23"/>
                    <a:gd name="T42" fmla="*/ 3 w 29"/>
                    <a:gd name="T43" fmla="*/ 21 h 23"/>
                    <a:gd name="T44" fmla="*/ 5 w 29"/>
                    <a:gd name="T45" fmla="*/ 21 h 23"/>
                    <a:gd name="T46" fmla="*/ 8 w 29"/>
                    <a:gd name="T47" fmla="*/ 2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9" h="23">
                      <a:moveTo>
                        <a:pt x="8" y="22"/>
                      </a:moveTo>
                      <a:cubicBezTo>
                        <a:pt x="9" y="22"/>
                        <a:pt x="9" y="21"/>
                        <a:pt x="10" y="21"/>
                      </a:cubicBezTo>
                      <a:cubicBezTo>
                        <a:pt x="12" y="21"/>
                        <a:pt x="13" y="21"/>
                        <a:pt x="15" y="21"/>
                      </a:cubicBezTo>
                      <a:cubicBezTo>
                        <a:pt x="17" y="21"/>
                        <a:pt x="20" y="20"/>
                        <a:pt x="23" y="21"/>
                      </a:cubicBezTo>
                      <a:cubicBezTo>
                        <a:pt x="24" y="22"/>
                        <a:pt x="25" y="23"/>
                        <a:pt x="27" y="22"/>
                      </a:cubicBezTo>
                      <a:cubicBezTo>
                        <a:pt x="29" y="22"/>
                        <a:pt x="29" y="21"/>
                        <a:pt x="29" y="19"/>
                      </a:cubicBezTo>
                      <a:cubicBezTo>
                        <a:pt x="29" y="17"/>
                        <a:pt x="25" y="16"/>
                        <a:pt x="25" y="14"/>
                      </a:cubicBezTo>
                      <a:cubicBezTo>
                        <a:pt x="25" y="14"/>
                        <a:pt x="25" y="10"/>
                        <a:pt x="25" y="10"/>
                      </a:cubicBezTo>
                      <a:cubicBezTo>
                        <a:pt x="24" y="10"/>
                        <a:pt x="20" y="5"/>
                        <a:pt x="19" y="4"/>
                      </a:cubicBezTo>
                      <a:cubicBezTo>
                        <a:pt x="16" y="1"/>
                        <a:pt x="13" y="0"/>
                        <a:pt x="9" y="1"/>
                      </a:cubicBezTo>
                      <a:cubicBezTo>
                        <a:pt x="8" y="1"/>
                        <a:pt x="5" y="0"/>
                        <a:pt x="5" y="1"/>
                      </a:cubicBezTo>
                      <a:cubicBezTo>
                        <a:pt x="4" y="2"/>
                        <a:pt x="2" y="4"/>
                        <a:pt x="2" y="6"/>
                      </a:cubicBezTo>
                      <a:cubicBezTo>
                        <a:pt x="3" y="8"/>
                        <a:pt x="3" y="9"/>
                        <a:pt x="1" y="10"/>
                      </a:cubicBezTo>
                      <a:cubicBezTo>
                        <a:pt x="0" y="10"/>
                        <a:pt x="3" y="12"/>
                        <a:pt x="2" y="12"/>
                      </a:cubicBezTo>
                      <a:cubicBezTo>
                        <a:pt x="4" y="13"/>
                        <a:pt x="2" y="13"/>
                        <a:pt x="2" y="14"/>
                      </a:cubicBezTo>
                      <a:cubicBezTo>
                        <a:pt x="2" y="14"/>
                        <a:pt x="3" y="15"/>
                        <a:pt x="4" y="15"/>
                      </a:cubicBezTo>
                      <a:cubicBezTo>
                        <a:pt x="4" y="16"/>
                        <a:pt x="8" y="15"/>
                        <a:pt x="9" y="15"/>
                      </a:cubicBezTo>
                      <a:cubicBezTo>
                        <a:pt x="10" y="15"/>
                        <a:pt x="10" y="14"/>
                        <a:pt x="10" y="14"/>
                      </a:cubicBezTo>
                      <a:cubicBezTo>
                        <a:pt x="11" y="14"/>
                        <a:pt x="17" y="17"/>
                        <a:pt x="17" y="16"/>
                      </a:cubicBezTo>
                      <a:cubicBezTo>
                        <a:pt x="16" y="18"/>
                        <a:pt x="12" y="17"/>
                        <a:pt x="11" y="17"/>
                      </a:cubicBezTo>
                      <a:cubicBezTo>
                        <a:pt x="9" y="16"/>
                        <a:pt x="8" y="18"/>
                        <a:pt x="6" y="18"/>
                      </a:cubicBezTo>
                      <a:cubicBezTo>
                        <a:pt x="3" y="18"/>
                        <a:pt x="1" y="18"/>
                        <a:pt x="3" y="21"/>
                      </a:cubicBezTo>
                      <a:cubicBezTo>
                        <a:pt x="3" y="22"/>
                        <a:pt x="4" y="21"/>
                        <a:pt x="5" y="21"/>
                      </a:cubicBezTo>
                      <a:cubicBezTo>
                        <a:pt x="6" y="21"/>
                        <a:pt x="7" y="22"/>
                        <a:pt x="8" y="22"/>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962" name="Freeform 769">
                  <a:extLst>
                    <a:ext uri="{FF2B5EF4-FFF2-40B4-BE49-F238E27FC236}">
                      <a16:creationId xmlns:a16="http://schemas.microsoft.com/office/drawing/2014/main" id="{CFD040F2-B378-BE9A-57A3-C8782ACBD25A}"/>
                    </a:ext>
                  </a:extLst>
                </p:cNvPr>
                <p:cNvSpPr>
                  <a:spLocks/>
                </p:cNvSpPr>
                <p:nvPr/>
              </p:nvSpPr>
              <p:spPr bwMode="auto">
                <a:xfrm>
                  <a:off x="11050983" y="6854309"/>
                  <a:ext cx="857301" cy="844522"/>
                </a:xfrm>
                <a:custGeom>
                  <a:avLst/>
                  <a:gdLst>
                    <a:gd name="T0" fmla="*/ 27 w 84"/>
                    <a:gd name="T1" fmla="*/ 1 h 78"/>
                    <a:gd name="T2" fmla="*/ 33 w 84"/>
                    <a:gd name="T3" fmla="*/ 45 h 78"/>
                    <a:gd name="T4" fmla="*/ 32 w 84"/>
                    <a:gd name="T5" fmla="*/ 50 h 78"/>
                    <a:gd name="T6" fmla="*/ 19 w 84"/>
                    <a:gd name="T7" fmla="*/ 50 h 78"/>
                    <a:gd name="T8" fmla="*/ 15 w 84"/>
                    <a:gd name="T9" fmla="*/ 50 h 78"/>
                    <a:gd name="T10" fmla="*/ 12 w 84"/>
                    <a:gd name="T11" fmla="*/ 51 h 78"/>
                    <a:gd name="T12" fmla="*/ 8 w 84"/>
                    <a:gd name="T13" fmla="*/ 51 h 78"/>
                    <a:gd name="T14" fmla="*/ 6 w 84"/>
                    <a:gd name="T15" fmla="*/ 52 h 78"/>
                    <a:gd name="T16" fmla="*/ 3 w 84"/>
                    <a:gd name="T17" fmla="*/ 50 h 78"/>
                    <a:gd name="T18" fmla="*/ 0 w 84"/>
                    <a:gd name="T19" fmla="*/ 55 h 78"/>
                    <a:gd name="T20" fmla="*/ 0 w 84"/>
                    <a:gd name="T21" fmla="*/ 59 h 78"/>
                    <a:gd name="T22" fmla="*/ 3 w 84"/>
                    <a:gd name="T23" fmla="*/ 63 h 78"/>
                    <a:gd name="T24" fmla="*/ 4 w 84"/>
                    <a:gd name="T25" fmla="*/ 67 h 78"/>
                    <a:gd name="T26" fmla="*/ 7 w 84"/>
                    <a:gd name="T27" fmla="*/ 68 h 78"/>
                    <a:gd name="T28" fmla="*/ 11 w 84"/>
                    <a:gd name="T29" fmla="*/ 68 h 78"/>
                    <a:gd name="T30" fmla="*/ 15 w 84"/>
                    <a:gd name="T31" fmla="*/ 66 h 78"/>
                    <a:gd name="T32" fmla="*/ 20 w 84"/>
                    <a:gd name="T33" fmla="*/ 75 h 78"/>
                    <a:gd name="T34" fmla="*/ 20 w 84"/>
                    <a:gd name="T35" fmla="*/ 77 h 78"/>
                    <a:gd name="T36" fmla="*/ 23 w 84"/>
                    <a:gd name="T37" fmla="*/ 77 h 78"/>
                    <a:gd name="T38" fmla="*/ 27 w 84"/>
                    <a:gd name="T39" fmla="*/ 77 h 78"/>
                    <a:gd name="T40" fmla="*/ 30 w 84"/>
                    <a:gd name="T41" fmla="*/ 77 h 78"/>
                    <a:gd name="T42" fmla="*/ 35 w 84"/>
                    <a:gd name="T43" fmla="*/ 71 h 78"/>
                    <a:gd name="T44" fmla="*/ 35 w 84"/>
                    <a:gd name="T45" fmla="*/ 69 h 78"/>
                    <a:gd name="T46" fmla="*/ 39 w 84"/>
                    <a:gd name="T47" fmla="*/ 67 h 78"/>
                    <a:gd name="T48" fmla="*/ 40 w 84"/>
                    <a:gd name="T49" fmla="*/ 63 h 78"/>
                    <a:gd name="T50" fmla="*/ 42 w 84"/>
                    <a:gd name="T51" fmla="*/ 62 h 78"/>
                    <a:gd name="T52" fmla="*/ 49 w 84"/>
                    <a:gd name="T53" fmla="*/ 57 h 78"/>
                    <a:gd name="T54" fmla="*/ 51 w 84"/>
                    <a:gd name="T55" fmla="*/ 57 h 78"/>
                    <a:gd name="T56" fmla="*/ 52 w 84"/>
                    <a:gd name="T57" fmla="*/ 56 h 78"/>
                    <a:gd name="T58" fmla="*/ 55 w 84"/>
                    <a:gd name="T59" fmla="*/ 54 h 78"/>
                    <a:gd name="T60" fmla="*/ 65 w 84"/>
                    <a:gd name="T61" fmla="*/ 53 h 78"/>
                    <a:gd name="T62" fmla="*/ 70 w 84"/>
                    <a:gd name="T63" fmla="*/ 52 h 78"/>
                    <a:gd name="T64" fmla="*/ 78 w 84"/>
                    <a:gd name="T65" fmla="*/ 51 h 78"/>
                    <a:gd name="T66" fmla="*/ 82 w 84"/>
                    <a:gd name="T67" fmla="*/ 31 h 78"/>
                    <a:gd name="T68" fmla="*/ 77 w 84"/>
                    <a:gd name="T69" fmla="*/ 32 h 78"/>
                    <a:gd name="T70" fmla="*/ 77 w 84"/>
                    <a:gd name="T71" fmla="*/ 28 h 78"/>
                    <a:gd name="T72" fmla="*/ 70 w 84"/>
                    <a:gd name="T73" fmla="*/ 26 h 78"/>
                    <a:gd name="T74" fmla="*/ 66 w 84"/>
                    <a:gd name="T75" fmla="*/ 22 h 78"/>
                    <a:gd name="T76" fmla="*/ 63 w 84"/>
                    <a:gd name="T77" fmla="*/ 20 h 78"/>
                    <a:gd name="T78" fmla="*/ 56 w 84"/>
                    <a:gd name="T79" fmla="*/ 14 h 78"/>
                    <a:gd name="T80" fmla="*/ 39 w 84"/>
                    <a:gd name="T81" fmla="*/ 3 h 78"/>
                    <a:gd name="T82" fmla="*/ 35 w 84"/>
                    <a:gd name="T83" fmla="*/ 1 h 78"/>
                    <a:gd name="T84" fmla="*/ 27 w 84"/>
                    <a:gd name="T85" fmla="*/ 1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4" h="78">
                      <a:moveTo>
                        <a:pt x="27" y="1"/>
                      </a:moveTo>
                      <a:cubicBezTo>
                        <a:pt x="29" y="16"/>
                        <a:pt x="31" y="31"/>
                        <a:pt x="33" y="45"/>
                      </a:cubicBezTo>
                      <a:cubicBezTo>
                        <a:pt x="33" y="47"/>
                        <a:pt x="35" y="50"/>
                        <a:pt x="32" y="50"/>
                      </a:cubicBezTo>
                      <a:cubicBezTo>
                        <a:pt x="28" y="50"/>
                        <a:pt x="23" y="50"/>
                        <a:pt x="19" y="50"/>
                      </a:cubicBezTo>
                      <a:cubicBezTo>
                        <a:pt x="17" y="50"/>
                        <a:pt x="16" y="50"/>
                        <a:pt x="15" y="50"/>
                      </a:cubicBezTo>
                      <a:cubicBezTo>
                        <a:pt x="14" y="50"/>
                        <a:pt x="13" y="51"/>
                        <a:pt x="12" y="51"/>
                      </a:cubicBezTo>
                      <a:cubicBezTo>
                        <a:pt x="11" y="52"/>
                        <a:pt x="10" y="51"/>
                        <a:pt x="8" y="51"/>
                      </a:cubicBezTo>
                      <a:cubicBezTo>
                        <a:pt x="7" y="51"/>
                        <a:pt x="7" y="53"/>
                        <a:pt x="6" y="52"/>
                      </a:cubicBezTo>
                      <a:cubicBezTo>
                        <a:pt x="5" y="52"/>
                        <a:pt x="4" y="50"/>
                        <a:pt x="3" y="50"/>
                      </a:cubicBezTo>
                      <a:cubicBezTo>
                        <a:pt x="2" y="50"/>
                        <a:pt x="2" y="56"/>
                        <a:pt x="0" y="55"/>
                      </a:cubicBezTo>
                      <a:cubicBezTo>
                        <a:pt x="0" y="56"/>
                        <a:pt x="0" y="58"/>
                        <a:pt x="0" y="59"/>
                      </a:cubicBezTo>
                      <a:cubicBezTo>
                        <a:pt x="0" y="61"/>
                        <a:pt x="2" y="61"/>
                        <a:pt x="3" y="63"/>
                      </a:cubicBezTo>
                      <a:cubicBezTo>
                        <a:pt x="4" y="64"/>
                        <a:pt x="3" y="66"/>
                        <a:pt x="4" y="67"/>
                      </a:cubicBezTo>
                      <a:cubicBezTo>
                        <a:pt x="5" y="69"/>
                        <a:pt x="6" y="67"/>
                        <a:pt x="7" y="68"/>
                      </a:cubicBezTo>
                      <a:cubicBezTo>
                        <a:pt x="7" y="69"/>
                        <a:pt x="10" y="68"/>
                        <a:pt x="11" y="68"/>
                      </a:cubicBezTo>
                      <a:cubicBezTo>
                        <a:pt x="12" y="68"/>
                        <a:pt x="14" y="66"/>
                        <a:pt x="15" y="66"/>
                      </a:cubicBezTo>
                      <a:cubicBezTo>
                        <a:pt x="17" y="68"/>
                        <a:pt x="18" y="73"/>
                        <a:pt x="20" y="75"/>
                      </a:cubicBezTo>
                      <a:cubicBezTo>
                        <a:pt x="20" y="75"/>
                        <a:pt x="19" y="77"/>
                        <a:pt x="20" y="77"/>
                      </a:cubicBezTo>
                      <a:cubicBezTo>
                        <a:pt x="21" y="78"/>
                        <a:pt x="22" y="76"/>
                        <a:pt x="23" y="77"/>
                      </a:cubicBezTo>
                      <a:cubicBezTo>
                        <a:pt x="24" y="78"/>
                        <a:pt x="26" y="78"/>
                        <a:pt x="27" y="77"/>
                      </a:cubicBezTo>
                      <a:cubicBezTo>
                        <a:pt x="29" y="75"/>
                        <a:pt x="29" y="77"/>
                        <a:pt x="30" y="77"/>
                      </a:cubicBezTo>
                      <a:cubicBezTo>
                        <a:pt x="33" y="77"/>
                        <a:pt x="35" y="73"/>
                        <a:pt x="35" y="71"/>
                      </a:cubicBezTo>
                      <a:cubicBezTo>
                        <a:pt x="35" y="70"/>
                        <a:pt x="33" y="70"/>
                        <a:pt x="35" y="69"/>
                      </a:cubicBezTo>
                      <a:cubicBezTo>
                        <a:pt x="36" y="68"/>
                        <a:pt x="38" y="69"/>
                        <a:pt x="39" y="67"/>
                      </a:cubicBezTo>
                      <a:cubicBezTo>
                        <a:pt x="39" y="66"/>
                        <a:pt x="40" y="64"/>
                        <a:pt x="40" y="63"/>
                      </a:cubicBezTo>
                      <a:cubicBezTo>
                        <a:pt x="41" y="61"/>
                        <a:pt x="41" y="60"/>
                        <a:pt x="42" y="62"/>
                      </a:cubicBezTo>
                      <a:cubicBezTo>
                        <a:pt x="45" y="64"/>
                        <a:pt x="47" y="56"/>
                        <a:pt x="49" y="57"/>
                      </a:cubicBezTo>
                      <a:cubicBezTo>
                        <a:pt x="50" y="57"/>
                        <a:pt x="50" y="57"/>
                        <a:pt x="51" y="57"/>
                      </a:cubicBezTo>
                      <a:cubicBezTo>
                        <a:pt x="51" y="57"/>
                        <a:pt x="52" y="56"/>
                        <a:pt x="52" y="56"/>
                      </a:cubicBezTo>
                      <a:cubicBezTo>
                        <a:pt x="53" y="55"/>
                        <a:pt x="54" y="55"/>
                        <a:pt x="55" y="54"/>
                      </a:cubicBezTo>
                      <a:cubicBezTo>
                        <a:pt x="58" y="51"/>
                        <a:pt x="61" y="54"/>
                        <a:pt x="65" y="53"/>
                      </a:cubicBezTo>
                      <a:cubicBezTo>
                        <a:pt x="67" y="53"/>
                        <a:pt x="68" y="52"/>
                        <a:pt x="70" y="52"/>
                      </a:cubicBezTo>
                      <a:cubicBezTo>
                        <a:pt x="73" y="52"/>
                        <a:pt x="76" y="52"/>
                        <a:pt x="78" y="51"/>
                      </a:cubicBezTo>
                      <a:cubicBezTo>
                        <a:pt x="84" y="49"/>
                        <a:pt x="82" y="36"/>
                        <a:pt x="82" y="31"/>
                      </a:cubicBezTo>
                      <a:cubicBezTo>
                        <a:pt x="81" y="32"/>
                        <a:pt x="78" y="34"/>
                        <a:pt x="77" y="32"/>
                      </a:cubicBezTo>
                      <a:cubicBezTo>
                        <a:pt x="76" y="31"/>
                        <a:pt x="78" y="29"/>
                        <a:pt x="77" y="28"/>
                      </a:cubicBezTo>
                      <a:cubicBezTo>
                        <a:pt x="76" y="26"/>
                        <a:pt x="72" y="27"/>
                        <a:pt x="70" y="26"/>
                      </a:cubicBezTo>
                      <a:cubicBezTo>
                        <a:pt x="68" y="26"/>
                        <a:pt x="67" y="23"/>
                        <a:pt x="66" y="22"/>
                      </a:cubicBezTo>
                      <a:cubicBezTo>
                        <a:pt x="66" y="21"/>
                        <a:pt x="65" y="20"/>
                        <a:pt x="63" y="20"/>
                      </a:cubicBezTo>
                      <a:cubicBezTo>
                        <a:pt x="61" y="18"/>
                        <a:pt x="58" y="16"/>
                        <a:pt x="56" y="14"/>
                      </a:cubicBezTo>
                      <a:cubicBezTo>
                        <a:pt x="50" y="11"/>
                        <a:pt x="44" y="7"/>
                        <a:pt x="39" y="3"/>
                      </a:cubicBezTo>
                      <a:cubicBezTo>
                        <a:pt x="38" y="3"/>
                        <a:pt x="36" y="1"/>
                        <a:pt x="35" y="1"/>
                      </a:cubicBezTo>
                      <a:cubicBezTo>
                        <a:pt x="33" y="0"/>
                        <a:pt x="30" y="1"/>
                        <a:pt x="27" y="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963" name="Freeform 770">
                  <a:extLst>
                    <a:ext uri="{FF2B5EF4-FFF2-40B4-BE49-F238E27FC236}">
                      <a16:creationId xmlns:a16="http://schemas.microsoft.com/office/drawing/2014/main" id="{191C7F6B-3C1C-2109-7DDE-BFE37332234F}"/>
                    </a:ext>
                  </a:extLst>
                </p:cNvPr>
                <p:cNvSpPr>
                  <a:spLocks/>
                </p:cNvSpPr>
                <p:nvPr/>
              </p:nvSpPr>
              <p:spPr bwMode="auto">
                <a:xfrm>
                  <a:off x="12887562" y="6463395"/>
                  <a:ext cx="564564" cy="582683"/>
                </a:xfrm>
                <a:custGeom>
                  <a:avLst/>
                  <a:gdLst>
                    <a:gd name="T0" fmla="*/ 45 w 55"/>
                    <a:gd name="T1" fmla="*/ 54 h 54"/>
                    <a:gd name="T2" fmla="*/ 48 w 55"/>
                    <a:gd name="T3" fmla="*/ 51 h 54"/>
                    <a:gd name="T4" fmla="*/ 51 w 55"/>
                    <a:gd name="T5" fmla="*/ 48 h 54"/>
                    <a:gd name="T6" fmla="*/ 54 w 55"/>
                    <a:gd name="T7" fmla="*/ 44 h 54"/>
                    <a:gd name="T8" fmla="*/ 55 w 55"/>
                    <a:gd name="T9" fmla="*/ 42 h 54"/>
                    <a:gd name="T10" fmla="*/ 50 w 55"/>
                    <a:gd name="T11" fmla="*/ 36 h 54"/>
                    <a:gd name="T12" fmla="*/ 45 w 55"/>
                    <a:gd name="T13" fmla="*/ 25 h 54"/>
                    <a:gd name="T14" fmla="*/ 40 w 55"/>
                    <a:gd name="T15" fmla="*/ 16 h 54"/>
                    <a:gd name="T16" fmla="*/ 38 w 55"/>
                    <a:gd name="T17" fmla="*/ 8 h 54"/>
                    <a:gd name="T18" fmla="*/ 47 w 55"/>
                    <a:gd name="T19" fmla="*/ 22 h 54"/>
                    <a:gd name="T20" fmla="*/ 49 w 55"/>
                    <a:gd name="T21" fmla="*/ 19 h 54"/>
                    <a:gd name="T22" fmla="*/ 48 w 55"/>
                    <a:gd name="T23" fmla="*/ 14 h 54"/>
                    <a:gd name="T24" fmla="*/ 47 w 55"/>
                    <a:gd name="T25" fmla="*/ 2 h 54"/>
                    <a:gd name="T26" fmla="*/ 38 w 55"/>
                    <a:gd name="T27" fmla="*/ 2 h 54"/>
                    <a:gd name="T28" fmla="*/ 25 w 55"/>
                    <a:gd name="T29" fmla="*/ 3 h 54"/>
                    <a:gd name="T30" fmla="*/ 16 w 55"/>
                    <a:gd name="T31" fmla="*/ 3 h 54"/>
                    <a:gd name="T32" fmla="*/ 4 w 55"/>
                    <a:gd name="T33" fmla="*/ 1 h 54"/>
                    <a:gd name="T34" fmla="*/ 3 w 55"/>
                    <a:gd name="T35" fmla="*/ 0 h 54"/>
                    <a:gd name="T36" fmla="*/ 1 w 55"/>
                    <a:gd name="T37" fmla="*/ 3 h 54"/>
                    <a:gd name="T38" fmla="*/ 2 w 55"/>
                    <a:gd name="T39" fmla="*/ 7 h 54"/>
                    <a:gd name="T40" fmla="*/ 1 w 55"/>
                    <a:gd name="T41" fmla="*/ 11 h 54"/>
                    <a:gd name="T42" fmla="*/ 2 w 55"/>
                    <a:gd name="T43" fmla="*/ 13 h 54"/>
                    <a:gd name="T44" fmla="*/ 2 w 55"/>
                    <a:gd name="T45" fmla="*/ 25 h 54"/>
                    <a:gd name="T46" fmla="*/ 2 w 55"/>
                    <a:gd name="T47" fmla="*/ 52 h 54"/>
                    <a:gd name="T48" fmla="*/ 34 w 55"/>
                    <a:gd name="T49" fmla="*/ 52 h 54"/>
                    <a:gd name="T50" fmla="*/ 40 w 55"/>
                    <a:gd name="T51" fmla="*/ 52 h 54"/>
                    <a:gd name="T52" fmla="*/ 45 w 55"/>
                    <a:gd name="T53"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5" h="54">
                      <a:moveTo>
                        <a:pt x="45" y="54"/>
                      </a:moveTo>
                      <a:cubicBezTo>
                        <a:pt x="46" y="54"/>
                        <a:pt x="46" y="51"/>
                        <a:pt x="48" y="51"/>
                      </a:cubicBezTo>
                      <a:cubicBezTo>
                        <a:pt x="51" y="51"/>
                        <a:pt x="49" y="49"/>
                        <a:pt x="51" y="48"/>
                      </a:cubicBezTo>
                      <a:cubicBezTo>
                        <a:pt x="54" y="47"/>
                        <a:pt x="54" y="47"/>
                        <a:pt x="54" y="44"/>
                      </a:cubicBezTo>
                      <a:cubicBezTo>
                        <a:pt x="53" y="42"/>
                        <a:pt x="53" y="42"/>
                        <a:pt x="55" y="42"/>
                      </a:cubicBezTo>
                      <a:cubicBezTo>
                        <a:pt x="54" y="42"/>
                        <a:pt x="51" y="37"/>
                        <a:pt x="50" y="36"/>
                      </a:cubicBezTo>
                      <a:cubicBezTo>
                        <a:pt x="49" y="32"/>
                        <a:pt x="47" y="28"/>
                        <a:pt x="45" y="25"/>
                      </a:cubicBezTo>
                      <a:cubicBezTo>
                        <a:pt x="43" y="22"/>
                        <a:pt x="42" y="18"/>
                        <a:pt x="40" y="16"/>
                      </a:cubicBezTo>
                      <a:cubicBezTo>
                        <a:pt x="39" y="15"/>
                        <a:pt x="37" y="9"/>
                        <a:pt x="38" y="8"/>
                      </a:cubicBezTo>
                      <a:cubicBezTo>
                        <a:pt x="38" y="8"/>
                        <a:pt x="46" y="22"/>
                        <a:pt x="47" y="22"/>
                      </a:cubicBezTo>
                      <a:cubicBezTo>
                        <a:pt x="48" y="22"/>
                        <a:pt x="49" y="19"/>
                        <a:pt x="49" y="19"/>
                      </a:cubicBezTo>
                      <a:cubicBezTo>
                        <a:pt x="49" y="17"/>
                        <a:pt x="49" y="15"/>
                        <a:pt x="48" y="14"/>
                      </a:cubicBezTo>
                      <a:cubicBezTo>
                        <a:pt x="48" y="10"/>
                        <a:pt x="47" y="6"/>
                        <a:pt x="47" y="2"/>
                      </a:cubicBezTo>
                      <a:cubicBezTo>
                        <a:pt x="45" y="4"/>
                        <a:pt x="40" y="4"/>
                        <a:pt x="38" y="2"/>
                      </a:cubicBezTo>
                      <a:cubicBezTo>
                        <a:pt x="34" y="0"/>
                        <a:pt x="29" y="1"/>
                        <a:pt x="25" y="3"/>
                      </a:cubicBezTo>
                      <a:cubicBezTo>
                        <a:pt x="22" y="5"/>
                        <a:pt x="19" y="4"/>
                        <a:pt x="16" y="3"/>
                      </a:cubicBezTo>
                      <a:cubicBezTo>
                        <a:pt x="12" y="2"/>
                        <a:pt x="8" y="2"/>
                        <a:pt x="4" y="1"/>
                      </a:cubicBezTo>
                      <a:cubicBezTo>
                        <a:pt x="4" y="1"/>
                        <a:pt x="3" y="0"/>
                        <a:pt x="3" y="0"/>
                      </a:cubicBezTo>
                      <a:cubicBezTo>
                        <a:pt x="2" y="1"/>
                        <a:pt x="2" y="2"/>
                        <a:pt x="1" y="3"/>
                      </a:cubicBezTo>
                      <a:cubicBezTo>
                        <a:pt x="0" y="4"/>
                        <a:pt x="3" y="5"/>
                        <a:pt x="2" y="7"/>
                      </a:cubicBezTo>
                      <a:cubicBezTo>
                        <a:pt x="1" y="8"/>
                        <a:pt x="1" y="9"/>
                        <a:pt x="1" y="11"/>
                      </a:cubicBezTo>
                      <a:cubicBezTo>
                        <a:pt x="2" y="11"/>
                        <a:pt x="2" y="12"/>
                        <a:pt x="2" y="13"/>
                      </a:cubicBezTo>
                      <a:cubicBezTo>
                        <a:pt x="2" y="17"/>
                        <a:pt x="2" y="21"/>
                        <a:pt x="2" y="25"/>
                      </a:cubicBezTo>
                      <a:cubicBezTo>
                        <a:pt x="2" y="28"/>
                        <a:pt x="2" y="52"/>
                        <a:pt x="2" y="52"/>
                      </a:cubicBezTo>
                      <a:cubicBezTo>
                        <a:pt x="13" y="52"/>
                        <a:pt x="23" y="52"/>
                        <a:pt x="34" y="52"/>
                      </a:cubicBezTo>
                      <a:cubicBezTo>
                        <a:pt x="36" y="52"/>
                        <a:pt x="38" y="52"/>
                        <a:pt x="40" y="52"/>
                      </a:cubicBezTo>
                      <a:cubicBezTo>
                        <a:pt x="42" y="52"/>
                        <a:pt x="43" y="54"/>
                        <a:pt x="45" y="54"/>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964" name="Freeform 771">
                  <a:extLst>
                    <a:ext uri="{FF2B5EF4-FFF2-40B4-BE49-F238E27FC236}">
                      <a16:creationId xmlns:a16="http://schemas.microsoft.com/office/drawing/2014/main" id="{092FE12F-C17D-183C-22A0-699A0921E131}"/>
                    </a:ext>
                  </a:extLst>
                </p:cNvPr>
                <p:cNvSpPr>
                  <a:spLocks/>
                </p:cNvSpPr>
                <p:nvPr/>
              </p:nvSpPr>
              <p:spPr bwMode="auto">
                <a:xfrm>
                  <a:off x="12051166" y="6127803"/>
                  <a:ext cx="205617" cy="420417"/>
                </a:xfrm>
                <a:custGeom>
                  <a:avLst/>
                  <a:gdLst>
                    <a:gd name="T0" fmla="*/ 14 w 20"/>
                    <a:gd name="T1" fmla="*/ 34 h 39"/>
                    <a:gd name="T2" fmla="*/ 17 w 20"/>
                    <a:gd name="T3" fmla="*/ 30 h 39"/>
                    <a:gd name="T4" fmla="*/ 20 w 20"/>
                    <a:gd name="T5" fmla="*/ 27 h 39"/>
                    <a:gd name="T6" fmla="*/ 20 w 20"/>
                    <a:gd name="T7" fmla="*/ 24 h 39"/>
                    <a:gd name="T8" fmla="*/ 19 w 20"/>
                    <a:gd name="T9" fmla="*/ 23 h 39"/>
                    <a:gd name="T10" fmla="*/ 17 w 20"/>
                    <a:gd name="T11" fmla="*/ 20 h 39"/>
                    <a:gd name="T12" fmla="*/ 14 w 20"/>
                    <a:gd name="T13" fmla="*/ 20 h 39"/>
                    <a:gd name="T14" fmla="*/ 16 w 20"/>
                    <a:gd name="T15" fmla="*/ 16 h 39"/>
                    <a:gd name="T16" fmla="*/ 17 w 20"/>
                    <a:gd name="T17" fmla="*/ 10 h 39"/>
                    <a:gd name="T18" fmla="*/ 15 w 20"/>
                    <a:gd name="T19" fmla="*/ 6 h 39"/>
                    <a:gd name="T20" fmla="*/ 18 w 20"/>
                    <a:gd name="T21" fmla="*/ 4 h 39"/>
                    <a:gd name="T22" fmla="*/ 18 w 20"/>
                    <a:gd name="T23" fmla="*/ 1 h 39"/>
                    <a:gd name="T24" fmla="*/ 15 w 20"/>
                    <a:gd name="T25" fmla="*/ 3 h 39"/>
                    <a:gd name="T26" fmla="*/ 14 w 20"/>
                    <a:gd name="T27" fmla="*/ 2 h 39"/>
                    <a:gd name="T28" fmla="*/ 11 w 20"/>
                    <a:gd name="T29" fmla="*/ 0 h 39"/>
                    <a:gd name="T30" fmla="*/ 5 w 20"/>
                    <a:gd name="T31" fmla="*/ 4 h 39"/>
                    <a:gd name="T32" fmla="*/ 2 w 20"/>
                    <a:gd name="T33" fmla="*/ 17 h 39"/>
                    <a:gd name="T34" fmla="*/ 1 w 20"/>
                    <a:gd name="T35" fmla="*/ 21 h 39"/>
                    <a:gd name="T36" fmla="*/ 4 w 20"/>
                    <a:gd name="T37" fmla="*/ 26 h 39"/>
                    <a:gd name="T38" fmla="*/ 8 w 20"/>
                    <a:gd name="T39" fmla="*/ 30 h 39"/>
                    <a:gd name="T40" fmla="*/ 10 w 20"/>
                    <a:gd name="T41" fmla="*/ 39 h 39"/>
                    <a:gd name="T42" fmla="*/ 14 w 20"/>
                    <a:gd name="T43" fmla="*/ 34 h 39"/>
                    <a:gd name="T44" fmla="*/ 14 w 20"/>
                    <a:gd name="T45" fmla="*/ 3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 h="39">
                      <a:moveTo>
                        <a:pt x="14" y="34"/>
                      </a:moveTo>
                      <a:cubicBezTo>
                        <a:pt x="12" y="32"/>
                        <a:pt x="16" y="30"/>
                        <a:pt x="17" y="30"/>
                      </a:cubicBezTo>
                      <a:cubicBezTo>
                        <a:pt x="19" y="29"/>
                        <a:pt x="20" y="28"/>
                        <a:pt x="20" y="27"/>
                      </a:cubicBezTo>
                      <a:cubicBezTo>
                        <a:pt x="20" y="26"/>
                        <a:pt x="20" y="25"/>
                        <a:pt x="20" y="24"/>
                      </a:cubicBezTo>
                      <a:cubicBezTo>
                        <a:pt x="20" y="23"/>
                        <a:pt x="19" y="23"/>
                        <a:pt x="19" y="23"/>
                      </a:cubicBezTo>
                      <a:cubicBezTo>
                        <a:pt x="18" y="22"/>
                        <a:pt x="18" y="21"/>
                        <a:pt x="17" y="20"/>
                      </a:cubicBezTo>
                      <a:cubicBezTo>
                        <a:pt x="16" y="20"/>
                        <a:pt x="15" y="21"/>
                        <a:pt x="14" y="20"/>
                      </a:cubicBezTo>
                      <a:cubicBezTo>
                        <a:pt x="11" y="18"/>
                        <a:pt x="14" y="17"/>
                        <a:pt x="16" y="16"/>
                      </a:cubicBezTo>
                      <a:cubicBezTo>
                        <a:pt x="18" y="15"/>
                        <a:pt x="19" y="12"/>
                        <a:pt x="17" y="10"/>
                      </a:cubicBezTo>
                      <a:cubicBezTo>
                        <a:pt x="17" y="9"/>
                        <a:pt x="14" y="7"/>
                        <a:pt x="15" y="6"/>
                      </a:cubicBezTo>
                      <a:cubicBezTo>
                        <a:pt x="16" y="5"/>
                        <a:pt x="17" y="5"/>
                        <a:pt x="18" y="4"/>
                      </a:cubicBezTo>
                      <a:cubicBezTo>
                        <a:pt x="18" y="4"/>
                        <a:pt x="18" y="1"/>
                        <a:pt x="18" y="1"/>
                      </a:cubicBezTo>
                      <a:cubicBezTo>
                        <a:pt x="17" y="1"/>
                        <a:pt x="16" y="4"/>
                        <a:pt x="15" y="3"/>
                      </a:cubicBezTo>
                      <a:cubicBezTo>
                        <a:pt x="15" y="3"/>
                        <a:pt x="14" y="2"/>
                        <a:pt x="14" y="2"/>
                      </a:cubicBezTo>
                      <a:cubicBezTo>
                        <a:pt x="13" y="1"/>
                        <a:pt x="12" y="0"/>
                        <a:pt x="11" y="0"/>
                      </a:cubicBezTo>
                      <a:cubicBezTo>
                        <a:pt x="9" y="1"/>
                        <a:pt x="6" y="2"/>
                        <a:pt x="5" y="4"/>
                      </a:cubicBezTo>
                      <a:cubicBezTo>
                        <a:pt x="3" y="8"/>
                        <a:pt x="5" y="14"/>
                        <a:pt x="2" y="17"/>
                      </a:cubicBezTo>
                      <a:cubicBezTo>
                        <a:pt x="0" y="19"/>
                        <a:pt x="0" y="19"/>
                        <a:pt x="1" y="21"/>
                      </a:cubicBezTo>
                      <a:cubicBezTo>
                        <a:pt x="1" y="23"/>
                        <a:pt x="4" y="24"/>
                        <a:pt x="4" y="26"/>
                      </a:cubicBezTo>
                      <a:cubicBezTo>
                        <a:pt x="5" y="28"/>
                        <a:pt x="8" y="29"/>
                        <a:pt x="8" y="30"/>
                      </a:cubicBezTo>
                      <a:cubicBezTo>
                        <a:pt x="9" y="33"/>
                        <a:pt x="10" y="37"/>
                        <a:pt x="10" y="39"/>
                      </a:cubicBezTo>
                      <a:cubicBezTo>
                        <a:pt x="12" y="39"/>
                        <a:pt x="16" y="37"/>
                        <a:pt x="14" y="34"/>
                      </a:cubicBezTo>
                      <a:cubicBezTo>
                        <a:pt x="13" y="33"/>
                        <a:pt x="15" y="35"/>
                        <a:pt x="14" y="34"/>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965" name="Freeform 772">
                  <a:extLst>
                    <a:ext uri="{FF2B5EF4-FFF2-40B4-BE49-F238E27FC236}">
                      <a16:creationId xmlns:a16="http://schemas.microsoft.com/office/drawing/2014/main" id="{6CE21984-87CC-EA10-1252-DE7630A36852}"/>
                    </a:ext>
                  </a:extLst>
                </p:cNvPr>
                <p:cNvSpPr>
                  <a:spLocks/>
                </p:cNvSpPr>
                <p:nvPr/>
              </p:nvSpPr>
              <p:spPr bwMode="auto">
                <a:xfrm>
                  <a:off x="12141780" y="6374887"/>
                  <a:ext cx="777151" cy="792893"/>
                </a:xfrm>
                <a:custGeom>
                  <a:avLst/>
                  <a:gdLst>
                    <a:gd name="T0" fmla="*/ 21 w 76"/>
                    <a:gd name="T1" fmla="*/ 55 h 73"/>
                    <a:gd name="T2" fmla="*/ 25 w 76"/>
                    <a:gd name="T3" fmla="*/ 57 h 73"/>
                    <a:gd name="T4" fmla="*/ 28 w 76"/>
                    <a:gd name="T5" fmla="*/ 55 h 73"/>
                    <a:gd name="T6" fmla="*/ 33 w 76"/>
                    <a:gd name="T7" fmla="*/ 53 h 73"/>
                    <a:gd name="T8" fmla="*/ 44 w 76"/>
                    <a:gd name="T9" fmla="*/ 59 h 73"/>
                    <a:gd name="T10" fmla="*/ 70 w 76"/>
                    <a:gd name="T11" fmla="*/ 73 h 73"/>
                    <a:gd name="T12" fmla="*/ 71 w 76"/>
                    <a:gd name="T13" fmla="*/ 71 h 73"/>
                    <a:gd name="T14" fmla="*/ 75 w 76"/>
                    <a:gd name="T15" fmla="*/ 71 h 73"/>
                    <a:gd name="T16" fmla="*/ 75 w 76"/>
                    <a:gd name="T17" fmla="*/ 66 h 73"/>
                    <a:gd name="T18" fmla="*/ 75 w 76"/>
                    <a:gd name="T19" fmla="*/ 44 h 73"/>
                    <a:gd name="T20" fmla="*/ 75 w 76"/>
                    <a:gd name="T21" fmla="*/ 24 h 73"/>
                    <a:gd name="T22" fmla="*/ 75 w 76"/>
                    <a:gd name="T23" fmla="*/ 20 h 73"/>
                    <a:gd name="T24" fmla="*/ 74 w 76"/>
                    <a:gd name="T25" fmla="*/ 17 h 73"/>
                    <a:gd name="T26" fmla="*/ 76 w 76"/>
                    <a:gd name="T27" fmla="*/ 14 h 73"/>
                    <a:gd name="T28" fmla="*/ 74 w 76"/>
                    <a:gd name="T29" fmla="*/ 11 h 73"/>
                    <a:gd name="T30" fmla="*/ 76 w 76"/>
                    <a:gd name="T31" fmla="*/ 8 h 73"/>
                    <a:gd name="T32" fmla="*/ 67 w 76"/>
                    <a:gd name="T33" fmla="*/ 5 h 73"/>
                    <a:gd name="T34" fmla="*/ 61 w 76"/>
                    <a:gd name="T35" fmla="*/ 2 h 73"/>
                    <a:gd name="T36" fmla="*/ 51 w 76"/>
                    <a:gd name="T37" fmla="*/ 6 h 73"/>
                    <a:gd name="T38" fmla="*/ 51 w 76"/>
                    <a:gd name="T39" fmla="*/ 9 h 73"/>
                    <a:gd name="T40" fmla="*/ 50 w 76"/>
                    <a:gd name="T41" fmla="*/ 14 h 73"/>
                    <a:gd name="T42" fmla="*/ 41 w 76"/>
                    <a:gd name="T43" fmla="*/ 13 h 73"/>
                    <a:gd name="T44" fmla="*/ 36 w 76"/>
                    <a:gd name="T45" fmla="*/ 12 h 73"/>
                    <a:gd name="T46" fmla="*/ 31 w 76"/>
                    <a:gd name="T47" fmla="*/ 10 h 73"/>
                    <a:gd name="T48" fmla="*/ 29 w 76"/>
                    <a:gd name="T49" fmla="*/ 6 h 73"/>
                    <a:gd name="T50" fmla="*/ 23 w 76"/>
                    <a:gd name="T51" fmla="*/ 3 h 73"/>
                    <a:gd name="T52" fmla="*/ 17 w 76"/>
                    <a:gd name="T53" fmla="*/ 2 h 73"/>
                    <a:gd name="T54" fmla="*/ 11 w 76"/>
                    <a:gd name="T55" fmla="*/ 0 h 73"/>
                    <a:gd name="T56" fmla="*/ 11 w 76"/>
                    <a:gd name="T57" fmla="*/ 4 h 73"/>
                    <a:gd name="T58" fmla="*/ 9 w 76"/>
                    <a:gd name="T59" fmla="*/ 6 h 73"/>
                    <a:gd name="T60" fmla="*/ 5 w 76"/>
                    <a:gd name="T61" fmla="*/ 8 h 73"/>
                    <a:gd name="T62" fmla="*/ 5 w 76"/>
                    <a:gd name="T63" fmla="*/ 14 h 73"/>
                    <a:gd name="T64" fmla="*/ 1 w 76"/>
                    <a:gd name="T65" fmla="*/ 17 h 73"/>
                    <a:gd name="T66" fmla="*/ 3 w 76"/>
                    <a:gd name="T67" fmla="*/ 21 h 73"/>
                    <a:gd name="T68" fmla="*/ 3 w 76"/>
                    <a:gd name="T69" fmla="*/ 26 h 73"/>
                    <a:gd name="T70" fmla="*/ 3 w 76"/>
                    <a:gd name="T71" fmla="*/ 31 h 73"/>
                    <a:gd name="T72" fmla="*/ 3 w 76"/>
                    <a:gd name="T73" fmla="*/ 34 h 73"/>
                    <a:gd name="T74" fmla="*/ 3 w 76"/>
                    <a:gd name="T75" fmla="*/ 37 h 73"/>
                    <a:gd name="T76" fmla="*/ 1 w 76"/>
                    <a:gd name="T77" fmla="*/ 40 h 73"/>
                    <a:gd name="T78" fmla="*/ 4 w 76"/>
                    <a:gd name="T79" fmla="*/ 46 h 73"/>
                    <a:gd name="T80" fmla="*/ 7 w 76"/>
                    <a:gd name="T81" fmla="*/ 48 h 73"/>
                    <a:gd name="T82" fmla="*/ 11 w 76"/>
                    <a:gd name="T83" fmla="*/ 49 h 73"/>
                    <a:gd name="T84" fmla="*/ 14 w 76"/>
                    <a:gd name="T85" fmla="*/ 53 h 73"/>
                    <a:gd name="T86" fmla="*/ 21 w 76"/>
                    <a:gd name="T87" fmla="*/ 55 h 73"/>
                    <a:gd name="T88" fmla="*/ 21 w 76"/>
                    <a:gd name="T89" fmla="*/ 5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 h="73">
                      <a:moveTo>
                        <a:pt x="21" y="55"/>
                      </a:moveTo>
                      <a:cubicBezTo>
                        <a:pt x="21" y="56"/>
                        <a:pt x="24" y="58"/>
                        <a:pt x="25" y="57"/>
                      </a:cubicBezTo>
                      <a:cubicBezTo>
                        <a:pt x="26" y="56"/>
                        <a:pt x="27" y="56"/>
                        <a:pt x="28" y="55"/>
                      </a:cubicBezTo>
                      <a:cubicBezTo>
                        <a:pt x="29" y="55"/>
                        <a:pt x="32" y="53"/>
                        <a:pt x="33" y="53"/>
                      </a:cubicBezTo>
                      <a:cubicBezTo>
                        <a:pt x="37" y="55"/>
                        <a:pt x="40" y="57"/>
                        <a:pt x="44" y="59"/>
                      </a:cubicBezTo>
                      <a:cubicBezTo>
                        <a:pt x="53" y="64"/>
                        <a:pt x="61" y="69"/>
                        <a:pt x="70" y="73"/>
                      </a:cubicBezTo>
                      <a:cubicBezTo>
                        <a:pt x="70" y="71"/>
                        <a:pt x="69" y="71"/>
                        <a:pt x="71" y="71"/>
                      </a:cubicBezTo>
                      <a:cubicBezTo>
                        <a:pt x="71" y="71"/>
                        <a:pt x="75" y="71"/>
                        <a:pt x="75" y="71"/>
                      </a:cubicBezTo>
                      <a:cubicBezTo>
                        <a:pt x="75" y="69"/>
                        <a:pt x="75" y="68"/>
                        <a:pt x="75" y="66"/>
                      </a:cubicBezTo>
                      <a:cubicBezTo>
                        <a:pt x="75" y="59"/>
                        <a:pt x="75" y="52"/>
                        <a:pt x="75" y="44"/>
                      </a:cubicBezTo>
                      <a:cubicBezTo>
                        <a:pt x="75" y="37"/>
                        <a:pt x="75" y="30"/>
                        <a:pt x="75" y="24"/>
                      </a:cubicBezTo>
                      <a:cubicBezTo>
                        <a:pt x="75" y="22"/>
                        <a:pt x="75" y="21"/>
                        <a:pt x="75" y="20"/>
                      </a:cubicBezTo>
                      <a:cubicBezTo>
                        <a:pt x="74" y="19"/>
                        <a:pt x="74" y="18"/>
                        <a:pt x="74" y="17"/>
                      </a:cubicBezTo>
                      <a:cubicBezTo>
                        <a:pt x="74" y="16"/>
                        <a:pt x="76" y="15"/>
                        <a:pt x="76" y="14"/>
                      </a:cubicBezTo>
                      <a:cubicBezTo>
                        <a:pt x="76" y="13"/>
                        <a:pt x="74" y="12"/>
                        <a:pt x="74" y="11"/>
                      </a:cubicBezTo>
                      <a:cubicBezTo>
                        <a:pt x="74" y="10"/>
                        <a:pt x="75" y="9"/>
                        <a:pt x="76" y="8"/>
                      </a:cubicBezTo>
                      <a:cubicBezTo>
                        <a:pt x="73" y="6"/>
                        <a:pt x="70" y="7"/>
                        <a:pt x="67" y="5"/>
                      </a:cubicBezTo>
                      <a:cubicBezTo>
                        <a:pt x="65" y="4"/>
                        <a:pt x="64" y="2"/>
                        <a:pt x="61" y="2"/>
                      </a:cubicBezTo>
                      <a:cubicBezTo>
                        <a:pt x="57" y="2"/>
                        <a:pt x="53" y="3"/>
                        <a:pt x="51" y="6"/>
                      </a:cubicBezTo>
                      <a:cubicBezTo>
                        <a:pt x="50" y="7"/>
                        <a:pt x="50" y="8"/>
                        <a:pt x="51" y="9"/>
                      </a:cubicBezTo>
                      <a:cubicBezTo>
                        <a:pt x="52" y="11"/>
                        <a:pt x="51" y="12"/>
                        <a:pt x="50" y="14"/>
                      </a:cubicBezTo>
                      <a:cubicBezTo>
                        <a:pt x="48" y="17"/>
                        <a:pt x="44" y="15"/>
                        <a:pt x="41" y="13"/>
                      </a:cubicBezTo>
                      <a:cubicBezTo>
                        <a:pt x="39" y="13"/>
                        <a:pt x="38" y="12"/>
                        <a:pt x="36" y="12"/>
                      </a:cubicBezTo>
                      <a:cubicBezTo>
                        <a:pt x="34" y="11"/>
                        <a:pt x="32" y="12"/>
                        <a:pt x="31" y="10"/>
                      </a:cubicBezTo>
                      <a:cubicBezTo>
                        <a:pt x="30" y="9"/>
                        <a:pt x="30" y="7"/>
                        <a:pt x="29" y="6"/>
                      </a:cubicBezTo>
                      <a:cubicBezTo>
                        <a:pt x="28" y="4"/>
                        <a:pt x="25" y="4"/>
                        <a:pt x="23" y="3"/>
                      </a:cubicBezTo>
                      <a:cubicBezTo>
                        <a:pt x="21" y="2"/>
                        <a:pt x="19" y="2"/>
                        <a:pt x="17" y="2"/>
                      </a:cubicBezTo>
                      <a:cubicBezTo>
                        <a:pt x="15" y="2"/>
                        <a:pt x="14" y="1"/>
                        <a:pt x="11" y="0"/>
                      </a:cubicBezTo>
                      <a:cubicBezTo>
                        <a:pt x="11" y="1"/>
                        <a:pt x="11" y="2"/>
                        <a:pt x="11" y="4"/>
                      </a:cubicBezTo>
                      <a:cubicBezTo>
                        <a:pt x="11" y="5"/>
                        <a:pt x="11" y="4"/>
                        <a:pt x="9" y="6"/>
                      </a:cubicBezTo>
                      <a:cubicBezTo>
                        <a:pt x="8" y="7"/>
                        <a:pt x="7" y="7"/>
                        <a:pt x="5" y="8"/>
                      </a:cubicBezTo>
                      <a:cubicBezTo>
                        <a:pt x="3" y="10"/>
                        <a:pt x="6" y="12"/>
                        <a:pt x="5" y="14"/>
                      </a:cubicBezTo>
                      <a:cubicBezTo>
                        <a:pt x="4" y="16"/>
                        <a:pt x="1" y="16"/>
                        <a:pt x="1" y="17"/>
                      </a:cubicBezTo>
                      <a:cubicBezTo>
                        <a:pt x="1" y="19"/>
                        <a:pt x="2" y="20"/>
                        <a:pt x="3" y="21"/>
                      </a:cubicBezTo>
                      <a:cubicBezTo>
                        <a:pt x="3" y="23"/>
                        <a:pt x="3" y="25"/>
                        <a:pt x="3" y="26"/>
                      </a:cubicBezTo>
                      <a:cubicBezTo>
                        <a:pt x="3" y="28"/>
                        <a:pt x="4" y="29"/>
                        <a:pt x="3" y="31"/>
                      </a:cubicBezTo>
                      <a:cubicBezTo>
                        <a:pt x="3" y="32"/>
                        <a:pt x="3" y="33"/>
                        <a:pt x="3" y="34"/>
                      </a:cubicBezTo>
                      <a:cubicBezTo>
                        <a:pt x="3" y="35"/>
                        <a:pt x="4" y="36"/>
                        <a:pt x="3" y="37"/>
                      </a:cubicBezTo>
                      <a:cubicBezTo>
                        <a:pt x="3" y="38"/>
                        <a:pt x="0" y="38"/>
                        <a:pt x="1" y="40"/>
                      </a:cubicBezTo>
                      <a:cubicBezTo>
                        <a:pt x="3" y="42"/>
                        <a:pt x="4" y="43"/>
                        <a:pt x="4" y="46"/>
                      </a:cubicBezTo>
                      <a:cubicBezTo>
                        <a:pt x="4" y="48"/>
                        <a:pt x="6" y="47"/>
                        <a:pt x="7" y="48"/>
                      </a:cubicBezTo>
                      <a:cubicBezTo>
                        <a:pt x="9" y="48"/>
                        <a:pt x="10" y="48"/>
                        <a:pt x="11" y="49"/>
                      </a:cubicBezTo>
                      <a:cubicBezTo>
                        <a:pt x="12" y="50"/>
                        <a:pt x="13" y="52"/>
                        <a:pt x="14" y="53"/>
                      </a:cubicBezTo>
                      <a:cubicBezTo>
                        <a:pt x="16" y="54"/>
                        <a:pt x="19" y="53"/>
                        <a:pt x="21" y="55"/>
                      </a:cubicBezTo>
                      <a:cubicBezTo>
                        <a:pt x="22" y="56"/>
                        <a:pt x="20" y="54"/>
                        <a:pt x="21" y="55"/>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966" name="Freeform 773">
                  <a:extLst>
                    <a:ext uri="{FF2B5EF4-FFF2-40B4-BE49-F238E27FC236}">
                      <a16:creationId xmlns:a16="http://schemas.microsoft.com/office/drawing/2014/main" id="{7B2DC258-FECA-47CC-3A1F-01E422D4762E}"/>
                    </a:ext>
                  </a:extLst>
                </p:cNvPr>
                <p:cNvSpPr>
                  <a:spLocks/>
                </p:cNvSpPr>
                <p:nvPr/>
              </p:nvSpPr>
              <p:spPr bwMode="auto">
                <a:xfrm>
                  <a:off x="10803550" y="6710485"/>
                  <a:ext cx="428652" cy="368788"/>
                </a:xfrm>
                <a:custGeom>
                  <a:avLst/>
                  <a:gdLst>
                    <a:gd name="T0" fmla="*/ 19 w 42"/>
                    <a:gd name="T1" fmla="*/ 34 h 34"/>
                    <a:gd name="T2" fmla="*/ 20 w 42"/>
                    <a:gd name="T3" fmla="*/ 25 h 34"/>
                    <a:gd name="T4" fmla="*/ 24 w 42"/>
                    <a:gd name="T5" fmla="*/ 22 h 34"/>
                    <a:gd name="T6" fmla="*/ 25 w 42"/>
                    <a:gd name="T7" fmla="*/ 20 h 34"/>
                    <a:gd name="T8" fmla="*/ 25 w 42"/>
                    <a:gd name="T9" fmla="*/ 9 h 34"/>
                    <a:gd name="T10" fmla="*/ 32 w 42"/>
                    <a:gd name="T11" fmla="*/ 9 h 34"/>
                    <a:gd name="T12" fmla="*/ 41 w 42"/>
                    <a:gd name="T13" fmla="*/ 9 h 34"/>
                    <a:gd name="T14" fmla="*/ 42 w 42"/>
                    <a:gd name="T15" fmla="*/ 2 h 34"/>
                    <a:gd name="T16" fmla="*/ 40 w 42"/>
                    <a:gd name="T17" fmla="*/ 0 h 34"/>
                    <a:gd name="T18" fmla="*/ 20 w 42"/>
                    <a:gd name="T19" fmla="*/ 0 h 34"/>
                    <a:gd name="T20" fmla="*/ 15 w 42"/>
                    <a:gd name="T21" fmla="*/ 6 h 34"/>
                    <a:gd name="T22" fmla="*/ 10 w 42"/>
                    <a:gd name="T23" fmla="*/ 17 h 34"/>
                    <a:gd name="T24" fmla="*/ 8 w 42"/>
                    <a:gd name="T25" fmla="*/ 18 h 34"/>
                    <a:gd name="T26" fmla="*/ 4 w 42"/>
                    <a:gd name="T27" fmla="*/ 25 h 34"/>
                    <a:gd name="T28" fmla="*/ 0 w 42"/>
                    <a:gd name="T29" fmla="*/ 34 h 34"/>
                    <a:gd name="T30" fmla="*/ 19 w 42"/>
                    <a:gd name="T31"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 h="34">
                      <a:moveTo>
                        <a:pt x="19" y="34"/>
                      </a:moveTo>
                      <a:cubicBezTo>
                        <a:pt x="19" y="31"/>
                        <a:pt x="18" y="26"/>
                        <a:pt x="20" y="25"/>
                      </a:cubicBezTo>
                      <a:cubicBezTo>
                        <a:pt x="21" y="24"/>
                        <a:pt x="23" y="23"/>
                        <a:pt x="24" y="22"/>
                      </a:cubicBezTo>
                      <a:cubicBezTo>
                        <a:pt x="25" y="22"/>
                        <a:pt x="25" y="20"/>
                        <a:pt x="25" y="20"/>
                      </a:cubicBezTo>
                      <a:cubicBezTo>
                        <a:pt x="25" y="16"/>
                        <a:pt x="25" y="13"/>
                        <a:pt x="25" y="9"/>
                      </a:cubicBezTo>
                      <a:cubicBezTo>
                        <a:pt x="25" y="9"/>
                        <a:pt x="31" y="9"/>
                        <a:pt x="32" y="9"/>
                      </a:cubicBezTo>
                      <a:cubicBezTo>
                        <a:pt x="35" y="9"/>
                        <a:pt x="38" y="9"/>
                        <a:pt x="41" y="9"/>
                      </a:cubicBezTo>
                      <a:cubicBezTo>
                        <a:pt x="42" y="9"/>
                        <a:pt x="42" y="3"/>
                        <a:pt x="42" y="2"/>
                      </a:cubicBezTo>
                      <a:cubicBezTo>
                        <a:pt x="42" y="0"/>
                        <a:pt x="42" y="0"/>
                        <a:pt x="40" y="0"/>
                      </a:cubicBezTo>
                      <a:cubicBezTo>
                        <a:pt x="33" y="0"/>
                        <a:pt x="27" y="0"/>
                        <a:pt x="20" y="0"/>
                      </a:cubicBezTo>
                      <a:cubicBezTo>
                        <a:pt x="18" y="2"/>
                        <a:pt x="17" y="4"/>
                        <a:pt x="15" y="6"/>
                      </a:cubicBezTo>
                      <a:cubicBezTo>
                        <a:pt x="11" y="9"/>
                        <a:pt x="11" y="12"/>
                        <a:pt x="10" y="17"/>
                      </a:cubicBezTo>
                      <a:cubicBezTo>
                        <a:pt x="10" y="17"/>
                        <a:pt x="9" y="18"/>
                        <a:pt x="8" y="18"/>
                      </a:cubicBezTo>
                      <a:cubicBezTo>
                        <a:pt x="6" y="20"/>
                        <a:pt x="5" y="22"/>
                        <a:pt x="4" y="25"/>
                      </a:cubicBezTo>
                      <a:cubicBezTo>
                        <a:pt x="2" y="28"/>
                        <a:pt x="0" y="30"/>
                        <a:pt x="0" y="34"/>
                      </a:cubicBezTo>
                      <a:cubicBezTo>
                        <a:pt x="6" y="34"/>
                        <a:pt x="13" y="34"/>
                        <a:pt x="19" y="34"/>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967" name="Freeform 774">
                  <a:extLst>
                    <a:ext uri="{FF2B5EF4-FFF2-40B4-BE49-F238E27FC236}">
                      <a16:creationId xmlns:a16="http://schemas.microsoft.com/office/drawing/2014/main" id="{BF94A5B0-C67C-F14A-A6AA-85B24E2F5E53}"/>
                    </a:ext>
                  </a:extLst>
                </p:cNvPr>
                <p:cNvSpPr>
                  <a:spLocks/>
                </p:cNvSpPr>
                <p:nvPr/>
              </p:nvSpPr>
              <p:spPr bwMode="auto">
                <a:xfrm>
                  <a:off x="11009162" y="6190495"/>
                  <a:ext cx="613353" cy="519990"/>
                </a:xfrm>
                <a:custGeom>
                  <a:avLst/>
                  <a:gdLst>
                    <a:gd name="T0" fmla="*/ 22 w 60"/>
                    <a:gd name="T1" fmla="*/ 48 h 48"/>
                    <a:gd name="T2" fmla="*/ 23 w 60"/>
                    <a:gd name="T3" fmla="*/ 41 h 48"/>
                    <a:gd name="T4" fmla="*/ 29 w 60"/>
                    <a:gd name="T5" fmla="*/ 37 h 48"/>
                    <a:gd name="T6" fmla="*/ 33 w 60"/>
                    <a:gd name="T7" fmla="*/ 37 h 48"/>
                    <a:gd name="T8" fmla="*/ 38 w 60"/>
                    <a:gd name="T9" fmla="*/ 35 h 48"/>
                    <a:gd name="T10" fmla="*/ 40 w 60"/>
                    <a:gd name="T11" fmla="*/ 32 h 48"/>
                    <a:gd name="T12" fmla="*/ 45 w 60"/>
                    <a:gd name="T13" fmla="*/ 31 h 48"/>
                    <a:gd name="T14" fmla="*/ 46 w 60"/>
                    <a:gd name="T15" fmla="*/ 28 h 48"/>
                    <a:gd name="T16" fmla="*/ 50 w 60"/>
                    <a:gd name="T17" fmla="*/ 25 h 48"/>
                    <a:gd name="T18" fmla="*/ 53 w 60"/>
                    <a:gd name="T19" fmla="*/ 23 h 48"/>
                    <a:gd name="T20" fmla="*/ 58 w 60"/>
                    <a:gd name="T21" fmla="*/ 24 h 48"/>
                    <a:gd name="T22" fmla="*/ 56 w 60"/>
                    <a:gd name="T23" fmla="*/ 16 h 48"/>
                    <a:gd name="T24" fmla="*/ 56 w 60"/>
                    <a:gd name="T25" fmla="*/ 10 h 48"/>
                    <a:gd name="T26" fmla="*/ 55 w 60"/>
                    <a:gd name="T27" fmla="*/ 7 h 48"/>
                    <a:gd name="T28" fmla="*/ 51 w 60"/>
                    <a:gd name="T29" fmla="*/ 6 h 48"/>
                    <a:gd name="T30" fmla="*/ 47 w 60"/>
                    <a:gd name="T31" fmla="*/ 6 h 48"/>
                    <a:gd name="T32" fmla="*/ 42 w 60"/>
                    <a:gd name="T33" fmla="*/ 6 h 48"/>
                    <a:gd name="T34" fmla="*/ 35 w 60"/>
                    <a:gd name="T35" fmla="*/ 4 h 48"/>
                    <a:gd name="T36" fmla="*/ 30 w 60"/>
                    <a:gd name="T37" fmla="*/ 13 h 48"/>
                    <a:gd name="T38" fmla="*/ 20 w 60"/>
                    <a:gd name="T39" fmla="*/ 19 h 48"/>
                    <a:gd name="T40" fmla="*/ 16 w 60"/>
                    <a:gd name="T41" fmla="*/ 27 h 48"/>
                    <a:gd name="T42" fmla="*/ 16 w 60"/>
                    <a:gd name="T43" fmla="*/ 35 h 48"/>
                    <a:gd name="T44" fmla="*/ 14 w 60"/>
                    <a:gd name="T45" fmla="*/ 39 h 48"/>
                    <a:gd name="T46" fmla="*/ 9 w 60"/>
                    <a:gd name="T47" fmla="*/ 42 h 48"/>
                    <a:gd name="T48" fmla="*/ 5 w 60"/>
                    <a:gd name="T49" fmla="*/ 45 h 48"/>
                    <a:gd name="T50" fmla="*/ 0 w 60"/>
                    <a:gd name="T51" fmla="*/ 48 h 48"/>
                    <a:gd name="T52" fmla="*/ 22 w 60"/>
                    <a:gd name="T53"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0" h="48">
                      <a:moveTo>
                        <a:pt x="22" y="48"/>
                      </a:moveTo>
                      <a:cubicBezTo>
                        <a:pt x="22" y="45"/>
                        <a:pt x="21" y="43"/>
                        <a:pt x="23" y="41"/>
                      </a:cubicBezTo>
                      <a:cubicBezTo>
                        <a:pt x="25" y="40"/>
                        <a:pt x="28" y="39"/>
                        <a:pt x="29" y="37"/>
                      </a:cubicBezTo>
                      <a:cubicBezTo>
                        <a:pt x="30" y="37"/>
                        <a:pt x="32" y="37"/>
                        <a:pt x="33" y="37"/>
                      </a:cubicBezTo>
                      <a:cubicBezTo>
                        <a:pt x="34" y="36"/>
                        <a:pt x="36" y="36"/>
                        <a:pt x="38" y="35"/>
                      </a:cubicBezTo>
                      <a:cubicBezTo>
                        <a:pt x="39" y="34"/>
                        <a:pt x="39" y="33"/>
                        <a:pt x="40" y="32"/>
                      </a:cubicBezTo>
                      <a:cubicBezTo>
                        <a:pt x="41" y="31"/>
                        <a:pt x="44" y="32"/>
                        <a:pt x="45" y="31"/>
                      </a:cubicBezTo>
                      <a:cubicBezTo>
                        <a:pt x="46" y="30"/>
                        <a:pt x="46" y="29"/>
                        <a:pt x="46" y="28"/>
                      </a:cubicBezTo>
                      <a:cubicBezTo>
                        <a:pt x="46" y="26"/>
                        <a:pt x="49" y="26"/>
                        <a:pt x="50" y="25"/>
                      </a:cubicBezTo>
                      <a:cubicBezTo>
                        <a:pt x="51" y="24"/>
                        <a:pt x="51" y="23"/>
                        <a:pt x="53" y="23"/>
                      </a:cubicBezTo>
                      <a:cubicBezTo>
                        <a:pt x="54" y="23"/>
                        <a:pt x="57" y="24"/>
                        <a:pt x="58" y="24"/>
                      </a:cubicBezTo>
                      <a:cubicBezTo>
                        <a:pt x="60" y="23"/>
                        <a:pt x="56" y="17"/>
                        <a:pt x="56" y="16"/>
                      </a:cubicBezTo>
                      <a:cubicBezTo>
                        <a:pt x="56" y="14"/>
                        <a:pt x="56" y="12"/>
                        <a:pt x="56" y="10"/>
                      </a:cubicBezTo>
                      <a:cubicBezTo>
                        <a:pt x="55" y="9"/>
                        <a:pt x="55" y="8"/>
                        <a:pt x="55" y="7"/>
                      </a:cubicBezTo>
                      <a:cubicBezTo>
                        <a:pt x="53" y="7"/>
                        <a:pt x="52" y="6"/>
                        <a:pt x="51" y="6"/>
                      </a:cubicBezTo>
                      <a:cubicBezTo>
                        <a:pt x="50" y="5"/>
                        <a:pt x="48" y="6"/>
                        <a:pt x="47" y="6"/>
                      </a:cubicBezTo>
                      <a:cubicBezTo>
                        <a:pt x="46" y="5"/>
                        <a:pt x="44" y="6"/>
                        <a:pt x="42" y="6"/>
                      </a:cubicBezTo>
                      <a:cubicBezTo>
                        <a:pt x="40" y="6"/>
                        <a:pt x="36" y="0"/>
                        <a:pt x="35" y="4"/>
                      </a:cubicBezTo>
                      <a:cubicBezTo>
                        <a:pt x="34" y="7"/>
                        <a:pt x="33" y="10"/>
                        <a:pt x="30" y="13"/>
                      </a:cubicBezTo>
                      <a:cubicBezTo>
                        <a:pt x="27" y="16"/>
                        <a:pt x="23" y="16"/>
                        <a:pt x="20" y="19"/>
                      </a:cubicBezTo>
                      <a:cubicBezTo>
                        <a:pt x="18" y="21"/>
                        <a:pt x="17" y="24"/>
                        <a:pt x="16" y="27"/>
                      </a:cubicBezTo>
                      <a:cubicBezTo>
                        <a:pt x="16" y="29"/>
                        <a:pt x="17" y="32"/>
                        <a:pt x="16" y="35"/>
                      </a:cubicBezTo>
                      <a:cubicBezTo>
                        <a:pt x="15" y="36"/>
                        <a:pt x="14" y="38"/>
                        <a:pt x="14" y="39"/>
                      </a:cubicBezTo>
                      <a:cubicBezTo>
                        <a:pt x="13" y="41"/>
                        <a:pt x="11" y="41"/>
                        <a:pt x="9" y="42"/>
                      </a:cubicBezTo>
                      <a:cubicBezTo>
                        <a:pt x="8" y="43"/>
                        <a:pt x="7" y="44"/>
                        <a:pt x="5" y="45"/>
                      </a:cubicBezTo>
                      <a:cubicBezTo>
                        <a:pt x="4" y="46"/>
                        <a:pt x="2" y="46"/>
                        <a:pt x="0" y="48"/>
                      </a:cubicBezTo>
                      <a:lnTo>
                        <a:pt x="22" y="48"/>
                      </a:ln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sp>
              <p:nvSpPr>
                <p:cNvPr id="968" name="Freeform 775">
                  <a:extLst>
                    <a:ext uri="{FF2B5EF4-FFF2-40B4-BE49-F238E27FC236}">
                      <a16:creationId xmlns:a16="http://schemas.microsoft.com/office/drawing/2014/main" id="{0AA900BF-E22E-F2E9-14B7-1F9FCD2B4B78}"/>
                    </a:ext>
                  </a:extLst>
                </p:cNvPr>
                <p:cNvSpPr>
                  <a:spLocks/>
                </p:cNvSpPr>
                <p:nvPr/>
              </p:nvSpPr>
              <p:spPr bwMode="auto">
                <a:xfrm>
                  <a:off x="11225233" y="6138865"/>
                  <a:ext cx="1059431" cy="1069479"/>
                </a:xfrm>
                <a:custGeom>
                  <a:avLst/>
                  <a:gdLst>
                    <a:gd name="T0" fmla="*/ 35 w 104"/>
                    <a:gd name="T1" fmla="*/ 22 h 99"/>
                    <a:gd name="T2" fmla="*/ 36 w 104"/>
                    <a:gd name="T3" fmla="*/ 29 h 99"/>
                    <a:gd name="T4" fmla="*/ 31 w 104"/>
                    <a:gd name="T5" fmla="*/ 28 h 99"/>
                    <a:gd name="T6" fmla="*/ 29 w 104"/>
                    <a:gd name="T7" fmla="*/ 30 h 99"/>
                    <a:gd name="T8" fmla="*/ 26 w 104"/>
                    <a:gd name="T9" fmla="*/ 31 h 99"/>
                    <a:gd name="T10" fmla="*/ 24 w 104"/>
                    <a:gd name="T11" fmla="*/ 35 h 99"/>
                    <a:gd name="T12" fmla="*/ 20 w 104"/>
                    <a:gd name="T13" fmla="*/ 37 h 99"/>
                    <a:gd name="T14" fmla="*/ 17 w 104"/>
                    <a:gd name="T15" fmla="*/ 40 h 99"/>
                    <a:gd name="T16" fmla="*/ 11 w 104"/>
                    <a:gd name="T17" fmla="*/ 42 h 99"/>
                    <a:gd name="T18" fmla="*/ 8 w 104"/>
                    <a:gd name="T19" fmla="*/ 43 h 99"/>
                    <a:gd name="T20" fmla="*/ 4 w 104"/>
                    <a:gd name="T21" fmla="*/ 45 h 99"/>
                    <a:gd name="T22" fmla="*/ 1 w 104"/>
                    <a:gd name="T23" fmla="*/ 52 h 99"/>
                    <a:gd name="T24" fmla="*/ 2 w 104"/>
                    <a:gd name="T25" fmla="*/ 56 h 99"/>
                    <a:gd name="T26" fmla="*/ 6 w 104"/>
                    <a:gd name="T27" fmla="*/ 59 h 99"/>
                    <a:gd name="T28" fmla="*/ 37 w 104"/>
                    <a:gd name="T29" fmla="*/ 79 h 99"/>
                    <a:gd name="T30" fmla="*/ 48 w 104"/>
                    <a:gd name="T31" fmla="*/ 86 h 99"/>
                    <a:gd name="T32" fmla="*/ 49 w 104"/>
                    <a:gd name="T33" fmla="*/ 87 h 99"/>
                    <a:gd name="T34" fmla="*/ 58 w 104"/>
                    <a:gd name="T35" fmla="*/ 93 h 99"/>
                    <a:gd name="T36" fmla="*/ 61 w 104"/>
                    <a:gd name="T37" fmla="*/ 99 h 99"/>
                    <a:gd name="T38" fmla="*/ 67 w 104"/>
                    <a:gd name="T39" fmla="*/ 97 h 99"/>
                    <a:gd name="T40" fmla="*/ 72 w 104"/>
                    <a:gd name="T41" fmla="*/ 96 h 99"/>
                    <a:gd name="T42" fmla="*/ 85 w 104"/>
                    <a:gd name="T43" fmla="*/ 87 h 99"/>
                    <a:gd name="T44" fmla="*/ 100 w 104"/>
                    <a:gd name="T45" fmla="*/ 77 h 99"/>
                    <a:gd name="T46" fmla="*/ 104 w 104"/>
                    <a:gd name="T47" fmla="*/ 75 h 99"/>
                    <a:gd name="T48" fmla="*/ 97 w 104"/>
                    <a:gd name="T49" fmla="*/ 69 h 99"/>
                    <a:gd name="T50" fmla="*/ 94 w 104"/>
                    <a:gd name="T51" fmla="*/ 69 h 99"/>
                    <a:gd name="T52" fmla="*/ 92 w 104"/>
                    <a:gd name="T53" fmla="*/ 63 h 99"/>
                    <a:gd name="T54" fmla="*/ 92 w 104"/>
                    <a:gd name="T55" fmla="*/ 60 h 99"/>
                    <a:gd name="T56" fmla="*/ 93 w 104"/>
                    <a:gd name="T57" fmla="*/ 55 h 99"/>
                    <a:gd name="T58" fmla="*/ 93 w 104"/>
                    <a:gd name="T59" fmla="*/ 50 h 99"/>
                    <a:gd name="T60" fmla="*/ 93 w 104"/>
                    <a:gd name="T61" fmla="*/ 46 h 99"/>
                    <a:gd name="T62" fmla="*/ 92 w 104"/>
                    <a:gd name="T63" fmla="*/ 42 h 99"/>
                    <a:gd name="T64" fmla="*/ 91 w 104"/>
                    <a:gd name="T65" fmla="*/ 37 h 99"/>
                    <a:gd name="T66" fmla="*/ 87 w 104"/>
                    <a:gd name="T67" fmla="*/ 27 h 99"/>
                    <a:gd name="T68" fmla="*/ 82 w 104"/>
                    <a:gd name="T69" fmla="*/ 20 h 99"/>
                    <a:gd name="T70" fmla="*/ 85 w 104"/>
                    <a:gd name="T71" fmla="*/ 13 h 99"/>
                    <a:gd name="T72" fmla="*/ 86 w 104"/>
                    <a:gd name="T73" fmla="*/ 2 h 99"/>
                    <a:gd name="T74" fmla="*/ 84 w 104"/>
                    <a:gd name="T75" fmla="*/ 1 h 99"/>
                    <a:gd name="T76" fmla="*/ 81 w 104"/>
                    <a:gd name="T77" fmla="*/ 0 h 99"/>
                    <a:gd name="T78" fmla="*/ 79 w 104"/>
                    <a:gd name="T79" fmla="*/ 1 h 99"/>
                    <a:gd name="T80" fmla="*/ 75 w 104"/>
                    <a:gd name="T81" fmla="*/ 0 h 99"/>
                    <a:gd name="T82" fmla="*/ 72 w 104"/>
                    <a:gd name="T83" fmla="*/ 2 h 99"/>
                    <a:gd name="T84" fmla="*/ 68 w 104"/>
                    <a:gd name="T85" fmla="*/ 1 h 99"/>
                    <a:gd name="T86" fmla="*/ 61 w 104"/>
                    <a:gd name="T87" fmla="*/ 2 h 99"/>
                    <a:gd name="T88" fmla="*/ 46 w 104"/>
                    <a:gd name="T89" fmla="*/ 5 h 99"/>
                    <a:gd name="T90" fmla="*/ 43 w 104"/>
                    <a:gd name="T91" fmla="*/ 7 h 99"/>
                    <a:gd name="T92" fmla="*/ 39 w 104"/>
                    <a:gd name="T93" fmla="*/ 8 h 99"/>
                    <a:gd name="T94" fmla="*/ 34 w 104"/>
                    <a:gd name="T95" fmla="*/ 12 h 99"/>
                    <a:gd name="T96" fmla="*/ 35 w 104"/>
                    <a:gd name="T97" fmla="*/ 22 h 99"/>
                    <a:gd name="T98" fmla="*/ 35 w 104"/>
                    <a:gd name="T99" fmla="*/ 22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4" h="99">
                      <a:moveTo>
                        <a:pt x="35" y="22"/>
                      </a:moveTo>
                      <a:cubicBezTo>
                        <a:pt x="36" y="23"/>
                        <a:pt x="40" y="29"/>
                        <a:pt x="36" y="29"/>
                      </a:cubicBezTo>
                      <a:cubicBezTo>
                        <a:pt x="35" y="28"/>
                        <a:pt x="32" y="27"/>
                        <a:pt x="31" y="28"/>
                      </a:cubicBezTo>
                      <a:cubicBezTo>
                        <a:pt x="30" y="29"/>
                        <a:pt x="30" y="29"/>
                        <a:pt x="29" y="30"/>
                      </a:cubicBezTo>
                      <a:cubicBezTo>
                        <a:pt x="28" y="31"/>
                        <a:pt x="27" y="31"/>
                        <a:pt x="26" y="31"/>
                      </a:cubicBezTo>
                      <a:cubicBezTo>
                        <a:pt x="24" y="32"/>
                        <a:pt x="25" y="34"/>
                        <a:pt x="24" y="35"/>
                      </a:cubicBezTo>
                      <a:cubicBezTo>
                        <a:pt x="24" y="37"/>
                        <a:pt x="21" y="36"/>
                        <a:pt x="20" y="37"/>
                      </a:cubicBezTo>
                      <a:cubicBezTo>
                        <a:pt x="18" y="37"/>
                        <a:pt x="18" y="39"/>
                        <a:pt x="17" y="40"/>
                      </a:cubicBezTo>
                      <a:cubicBezTo>
                        <a:pt x="15" y="42"/>
                        <a:pt x="13" y="41"/>
                        <a:pt x="11" y="42"/>
                      </a:cubicBezTo>
                      <a:cubicBezTo>
                        <a:pt x="10" y="42"/>
                        <a:pt x="9" y="42"/>
                        <a:pt x="8" y="43"/>
                      </a:cubicBezTo>
                      <a:cubicBezTo>
                        <a:pt x="7" y="43"/>
                        <a:pt x="5" y="44"/>
                        <a:pt x="4" y="45"/>
                      </a:cubicBezTo>
                      <a:cubicBezTo>
                        <a:pt x="0" y="47"/>
                        <a:pt x="1" y="48"/>
                        <a:pt x="1" y="52"/>
                      </a:cubicBezTo>
                      <a:cubicBezTo>
                        <a:pt x="1" y="55"/>
                        <a:pt x="0" y="55"/>
                        <a:pt x="2" y="56"/>
                      </a:cubicBezTo>
                      <a:cubicBezTo>
                        <a:pt x="3" y="57"/>
                        <a:pt x="5" y="58"/>
                        <a:pt x="6" y="59"/>
                      </a:cubicBezTo>
                      <a:cubicBezTo>
                        <a:pt x="16" y="66"/>
                        <a:pt x="26" y="72"/>
                        <a:pt x="37" y="79"/>
                      </a:cubicBezTo>
                      <a:cubicBezTo>
                        <a:pt x="40" y="81"/>
                        <a:pt x="44" y="84"/>
                        <a:pt x="48" y="86"/>
                      </a:cubicBezTo>
                      <a:cubicBezTo>
                        <a:pt x="48" y="87"/>
                        <a:pt x="49" y="87"/>
                        <a:pt x="49" y="87"/>
                      </a:cubicBezTo>
                      <a:cubicBezTo>
                        <a:pt x="52" y="92"/>
                        <a:pt x="54" y="92"/>
                        <a:pt x="58" y="93"/>
                      </a:cubicBezTo>
                      <a:cubicBezTo>
                        <a:pt x="61" y="94"/>
                        <a:pt x="58" y="98"/>
                        <a:pt x="61" y="99"/>
                      </a:cubicBezTo>
                      <a:cubicBezTo>
                        <a:pt x="62" y="99"/>
                        <a:pt x="65" y="98"/>
                        <a:pt x="67" y="97"/>
                      </a:cubicBezTo>
                      <a:cubicBezTo>
                        <a:pt x="68" y="97"/>
                        <a:pt x="71" y="97"/>
                        <a:pt x="72" y="96"/>
                      </a:cubicBezTo>
                      <a:cubicBezTo>
                        <a:pt x="76" y="93"/>
                        <a:pt x="80" y="90"/>
                        <a:pt x="85" y="87"/>
                      </a:cubicBezTo>
                      <a:cubicBezTo>
                        <a:pt x="90" y="84"/>
                        <a:pt x="95" y="80"/>
                        <a:pt x="100" y="77"/>
                      </a:cubicBezTo>
                      <a:cubicBezTo>
                        <a:pt x="101" y="77"/>
                        <a:pt x="102" y="76"/>
                        <a:pt x="104" y="75"/>
                      </a:cubicBezTo>
                      <a:cubicBezTo>
                        <a:pt x="102" y="71"/>
                        <a:pt x="101" y="70"/>
                        <a:pt x="97" y="69"/>
                      </a:cubicBezTo>
                      <a:cubicBezTo>
                        <a:pt x="96" y="69"/>
                        <a:pt x="94" y="69"/>
                        <a:pt x="94" y="69"/>
                      </a:cubicBezTo>
                      <a:cubicBezTo>
                        <a:pt x="94" y="66"/>
                        <a:pt x="94" y="65"/>
                        <a:pt x="92" y="63"/>
                      </a:cubicBezTo>
                      <a:cubicBezTo>
                        <a:pt x="91" y="61"/>
                        <a:pt x="91" y="61"/>
                        <a:pt x="92" y="60"/>
                      </a:cubicBezTo>
                      <a:cubicBezTo>
                        <a:pt x="94" y="58"/>
                        <a:pt x="93" y="57"/>
                        <a:pt x="93" y="55"/>
                      </a:cubicBezTo>
                      <a:cubicBezTo>
                        <a:pt x="93" y="53"/>
                        <a:pt x="94" y="52"/>
                        <a:pt x="93" y="50"/>
                      </a:cubicBezTo>
                      <a:cubicBezTo>
                        <a:pt x="93" y="49"/>
                        <a:pt x="93" y="48"/>
                        <a:pt x="93" y="46"/>
                      </a:cubicBezTo>
                      <a:cubicBezTo>
                        <a:pt x="93" y="45"/>
                        <a:pt x="93" y="43"/>
                        <a:pt x="92" y="42"/>
                      </a:cubicBezTo>
                      <a:cubicBezTo>
                        <a:pt x="91" y="41"/>
                        <a:pt x="91" y="39"/>
                        <a:pt x="91" y="37"/>
                      </a:cubicBezTo>
                      <a:cubicBezTo>
                        <a:pt x="91" y="34"/>
                        <a:pt x="90" y="30"/>
                        <a:pt x="87" y="27"/>
                      </a:cubicBezTo>
                      <a:cubicBezTo>
                        <a:pt x="85" y="25"/>
                        <a:pt x="83" y="23"/>
                        <a:pt x="82" y="20"/>
                      </a:cubicBezTo>
                      <a:cubicBezTo>
                        <a:pt x="80" y="16"/>
                        <a:pt x="84" y="17"/>
                        <a:pt x="85" y="13"/>
                      </a:cubicBezTo>
                      <a:cubicBezTo>
                        <a:pt x="85" y="9"/>
                        <a:pt x="85" y="6"/>
                        <a:pt x="86" y="2"/>
                      </a:cubicBezTo>
                      <a:cubicBezTo>
                        <a:pt x="85" y="2"/>
                        <a:pt x="85" y="1"/>
                        <a:pt x="84" y="1"/>
                      </a:cubicBezTo>
                      <a:cubicBezTo>
                        <a:pt x="82" y="2"/>
                        <a:pt x="82" y="0"/>
                        <a:pt x="81" y="0"/>
                      </a:cubicBezTo>
                      <a:cubicBezTo>
                        <a:pt x="80" y="0"/>
                        <a:pt x="80" y="1"/>
                        <a:pt x="79" y="1"/>
                      </a:cubicBezTo>
                      <a:cubicBezTo>
                        <a:pt x="77" y="1"/>
                        <a:pt x="77" y="0"/>
                        <a:pt x="75" y="0"/>
                      </a:cubicBezTo>
                      <a:cubicBezTo>
                        <a:pt x="74" y="1"/>
                        <a:pt x="73" y="1"/>
                        <a:pt x="72" y="2"/>
                      </a:cubicBezTo>
                      <a:cubicBezTo>
                        <a:pt x="70" y="3"/>
                        <a:pt x="70" y="2"/>
                        <a:pt x="68" y="1"/>
                      </a:cubicBezTo>
                      <a:cubicBezTo>
                        <a:pt x="66" y="1"/>
                        <a:pt x="63" y="1"/>
                        <a:pt x="61" y="2"/>
                      </a:cubicBezTo>
                      <a:cubicBezTo>
                        <a:pt x="56" y="3"/>
                        <a:pt x="51" y="3"/>
                        <a:pt x="46" y="5"/>
                      </a:cubicBezTo>
                      <a:cubicBezTo>
                        <a:pt x="45" y="6"/>
                        <a:pt x="44" y="7"/>
                        <a:pt x="43" y="7"/>
                      </a:cubicBezTo>
                      <a:cubicBezTo>
                        <a:pt x="42" y="8"/>
                        <a:pt x="40" y="8"/>
                        <a:pt x="39" y="8"/>
                      </a:cubicBezTo>
                      <a:cubicBezTo>
                        <a:pt x="37" y="9"/>
                        <a:pt x="37" y="12"/>
                        <a:pt x="34" y="12"/>
                      </a:cubicBezTo>
                      <a:cubicBezTo>
                        <a:pt x="35" y="15"/>
                        <a:pt x="35" y="18"/>
                        <a:pt x="35" y="22"/>
                      </a:cubicBezTo>
                      <a:cubicBezTo>
                        <a:pt x="36" y="23"/>
                        <a:pt x="35" y="20"/>
                        <a:pt x="35" y="22"/>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Georgia Pro" panose="02040802050405020203" pitchFamily="18" charset="0"/>
                  </a:endParaRPr>
                </a:p>
              </p:txBody>
            </p:sp>
          </p:grpSp>
        </p:grpSp>
        <p:grpSp>
          <p:nvGrpSpPr>
            <p:cNvPr id="610" name="Group 609">
              <a:extLst>
                <a:ext uri="{FF2B5EF4-FFF2-40B4-BE49-F238E27FC236}">
                  <a16:creationId xmlns:a16="http://schemas.microsoft.com/office/drawing/2014/main" id="{A80227F0-B074-DF59-54DE-9CF128AB3ADF}"/>
                </a:ext>
              </a:extLst>
            </p:cNvPr>
            <p:cNvGrpSpPr>
              <a:grpSpLocks/>
            </p:cNvGrpSpPr>
            <p:nvPr/>
          </p:nvGrpSpPr>
          <p:grpSpPr>
            <a:xfrm>
              <a:off x="4294167" y="1920469"/>
              <a:ext cx="3043626" cy="3656577"/>
              <a:chOff x="3070403" y="2130164"/>
              <a:chExt cx="7907395" cy="9499927"/>
            </a:xfrm>
            <a:solidFill>
              <a:schemeClr val="accent1">
                <a:lumMod val="40000"/>
                <a:lumOff val="60000"/>
              </a:schemeClr>
            </a:solidFill>
          </p:grpSpPr>
          <p:sp>
            <p:nvSpPr>
              <p:cNvPr id="772" name="Freeform 781">
                <a:extLst>
                  <a:ext uri="{FF2B5EF4-FFF2-40B4-BE49-F238E27FC236}">
                    <a16:creationId xmlns:a16="http://schemas.microsoft.com/office/drawing/2014/main" id="{3F35DBBC-7F69-7AB7-B4A1-465190CA9865}"/>
                  </a:ext>
                </a:extLst>
              </p:cNvPr>
              <p:cNvSpPr>
                <a:spLocks/>
              </p:cNvSpPr>
              <p:nvPr/>
            </p:nvSpPr>
            <p:spPr bwMode="auto">
              <a:xfrm>
                <a:off x="9608206" y="2130164"/>
                <a:ext cx="94095" cy="44255"/>
              </a:xfrm>
              <a:custGeom>
                <a:avLst/>
                <a:gdLst>
                  <a:gd name="T0" fmla="*/ 4 w 9"/>
                  <a:gd name="T1" fmla="*/ 3 h 4"/>
                  <a:gd name="T2" fmla="*/ 1 w 9"/>
                  <a:gd name="T3" fmla="*/ 2 h 4"/>
                  <a:gd name="T4" fmla="*/ 5 w 9"/>
                  <a:gd name="T5" fmla="*/ 2 h 4"/>
                  <a:gd name="T6" fmla="*/ 0 w 9"/>
                  <a:gd name="T7" fmla="*/ 0 h 4"/>
                  <a:gd name="T8" fmla="*/ 9 w 9"/>
                  <a:gd name="T9" fmla="*/ 2 h 4"/>
                  <a:gd name="T10" fmla="*/ 5 w 9"/>
                  <a:gd name="T11" fmla="*/ 2 h 4"/>
                  <a:gd name="T12" fmla="*/ 4 w 9"/>
                  <a:gd name="T13" fmla="*/ 3 h 4"/>
                  <a:gd name="T14" fmla="*/ 4 w 9"/>
                  <a:gd name="T15" fmla="*/ 3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4">
                    <a:moveTo>
                      <a:pt x="4" y="3"/>
                    </a:moveTo>
                    <a:cubicBezTo>
                      <a:pt x="4" y="3"/>
                      <a:pt x="1" y="2"/>
                      <a:pt x="1" y="2"/>
                    </a:cubicBezTo>
                    <a:cubicBezTo>
                      <a:pt x="1" y="2"/>
                      <a:pt x="4" y="2"/>
                      <a:pt x="5" y="2"/>
                    </a:cubicBezTo>
                    <a:cubicBezTo>
                      <a:pt x="3" y="1"/>
                      <a:pt x="1" y="2"/>
                      <a:pt x="0" y="0"/>
                    </a:cubicBezTo>
                    <a:cubicBezTo>
                      <a:pt x="1" y="1"/>
                      <a:pt x="8" y="0"/>
                      <a:pt x="9" y="2"/>
                    </a:cubicBezTo>
                    <a:cubicBezTo>
                      <a:pt x="9" y="2"/>
                      <a:pt x="6" y="2"/>
                      <a:pt x="5" y="2"/>
                    </a:cubicBezTo>
                    <a:cubicBezTo>
                      <a:pt x="5" y="2"/>
                      <a:pt x="7" y="4"/>
                      <a:pt x="4" y="3"/>
                    </a:cubicBezTo>
                    <a:cubicBezTo>
                      <a:pt x="3" y="3"/>
                      <a:pt x="6" y="4"/>
                      <a:pt x="4" y="3"/>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773" name="Freeform 405">
                <a:extLst>
                  <a:ext uri="{FF2B5EF4-FFF2-40B4-BE49-F238E27FC236}">
                    <a16:creationId xmlns:a16="http://schemas.microsoft.com/office/drawing/2014/main" id="{D0B7E9A4-1A74-A6AC-1ACC-5F998C1FA8E4}"/>
                  </a:ext>
                </a:extLst>
              </p:cNvPr>
              <p:cNvSpPr>
                <a:spLocks/>
              </p:cNvSpPr>
              <p:nvPr/>
            </p:nvSpPr>
            <p:spPr bwMode="auto">
              <a:xfrm>
                <a:off x="10427172" y="3959344"/>
                <a:ext cx="550626" cy="283968"/>
              </a:xfrm>
              <a:custGeom>
                <a:avLst/>
                <a:gdLst>
                  <a:gd name="T0" fmla="*/ 53 w 54"/>
                  <a:gd name="T1" fmla="*/ 10 h 26"/>
                  <a:gd name="T2" fmla="*/ 49 w 54"/>
                  <a:gd name="T3" fmla="*/ 9 h 26"/>
                  <a:gd name="T4" fmla="*/ 50 w 54"/>
                  <a:gd name="T5" fmla="*/ 8 h 26"/>
                  <a:gd name="T6" fmla="*/ 48 w 54"/>
                  <a:gd name="T7" fmla="*/ 7 h 26"/>
                  <a:gd name="T8" fmla="*/ 49 w 54"/>
                  <a:gd name="T9" fmla="*/ 6 h 26"/>
                  <a:gd name="T10" fmla="*/ 46 w 54"/>
                  <a:gd name="T11" fmla="*/ 5 h 26"/>
                  <a:gd name="T12" fmla="*/ 48 w 54"/>
                  <a:gd name="T13" fmla="*/ 3 h 26"/>
                  <a:gd name="T14" fmla="*/ 43 w 54"/>
                  <a:gd name="T15" fmla="*/ 3 h 26"/>
                  <a:gd name="T16" fmla="*/ 39 w 54"/>
                  <a:gd name="T17" fmla="*/ 1 h 26"/>
                  <a:gd name="T18" fmla="*/ 39 w 54"/>
                  <a:gd name="T19" fmla="*/ 4 h 26"/>
                  <a:gd name="T20" fmla="*/ 36 w 54"/>
                  <a:gd name="T21" fmla="*/ 5 h 26"/>
                  <a:gd name="T22" fmla="*/ 32 w 54"/>
                  <a:gd name="T23" fmla="*/ 5 h 26"/>
                  <a:gd name="T24" fmla="*/ 32 w 54"/>
                  <a:gd name="T25" fmla="*/ 9 h 26"/>
                  <a:gd name="T26" fmla="*/ 26 w 54"/>
                  <a:gd name="T27" fmla="*/ 5 h 26"/>
                  <a:gd name="T28" fmla="*/ 25 w 54"/>
                  <a:gd name="T29" fmla="*/ 8 h 26"/>
                  <a:gd name="T30" fmla="*/ 21 w 54"/>
                  <a:gd name="T31" fmla="*/ 5 h 26"/>
                  <a:gd name="T32" fmla="*/ 21 w 54"/>
                  <a:gd name="T33" fmla="*/ 9 h 26"/>
                  <a:gd name="T34" fmla="*/ 19 w 54"/>
                  <a:gd name="T35" fmla="*/ 9 h 26"/>
                  <a:gd name="T36" fmla="*/ 17 w 54"/>
                  <a:gd name="T37" fmla="*/ 12 h 26"/>
                  <a:gd name="T38" fmla="*/ 14 w 54"/>
                  <a:gd name="T39" fmla="*/ 8 h 26"/>
                  <a:gd name="T40" fmla="*/ 16 w 54"/>
                  <a:gd name="T41" fmla="*/ 8 h 26"/>
                  <a:gd name="T42" fmla="*/ 14 w 54"/>
                  <a:gd name="T43" fmla="*/ 5 h 26"/>
                  <a:gd name="T44" fmla="*/ 7 w 54"/>
                  <a:gd name="T45" fmla="*/ 2 h 26"/>
                  <a:gd name="T46" fmla="*/ 9 w 54"/>
                  <a:gd name="T47" fmla="*/ 4 h 26"/>
                  <a:gd name="T48" fmla="*/ 8 w 54"/>
                  <a:gd name="T49" fmla="*/ 4 h 26"/>
                  <a:gd name="T50" fmla="*/ 10 w 54"/>
                  <a:gd name="T51" fmla="*/ 8 h 26"/>
                  <a:gd name="T52" fmla="*/ 5 w 54"/>
                  <a:gd name="T53" fmla="*/ 6 h 26"/>
                  <a:gd name="T54" fmla="*/ 3 w 54"/>
                  <a:gd name="T55" fmla="*/ 6 h 26"/>
                  <a:gd name="T56" fmla="*/ 5 w 54"/>
                  <a:gd name="T57" fmla="*/ 7 h 26"/>
                  <a:gd name="T58" fmla="*/ 5 w 54"/>
                  <a:gd name="T59" fmla="*/ 8 h 26"/>
                  <a:gd name="T60" fmla="*/ 2 w 54"/>
                  <a:gd name="T61" fmla="*/ 7 h 26"/>
                  <a:gd name="T62" fmla="*/ 1 w 54"/>
                  <a:gd name="T63" fmla="*/ 9 h 26"/>
                  <a:gd name="T64" fmla="*/ 8 w 54"/>
                  <a:gd name="T65" fmla="*/ 10 h 26"/>
                  <a:gd name="T66" fmla="*/ 13 w 54"/>
                  <a:gd name="T67" fmla="*/ 11 h 26"/>
                  <a:gd name="T68" fmla="*/ 11 w 54"/>
                  <a:gd name="T69" fmla="*/ 12 h 26"/>
                  <a:gd name="T70" fmla="*/ 12 w 54"/>
                  <a:gd name="T71" fmla="*/ 13 h 26"/>
                  <a:gd name="T72" fmla="*/ 8 w 54"/>
                  <a:gd name="T73" fmla="*/ 14 h 26"/>
                  <a:gd name="T74" fmla="*/ 3 w 54"/>
                  <a:gd name="T75" fmla="*/ 15 h 26"/>
                  <a:gd name="T76" fmla="*/ 10 w 54"/>
                  <a:gd name="T77" fmla="*/ 16 h 26"/>
                  <a:gd name="T78" fmla="*/ 12 w 54"/>
                  <a:gd name="T79" fmla="*/ 18 h 26"/>
                  <a:gd name="T80" fmla="*/ 15 w 54"/>
                  <a:gd name="T81" fmla="*/ 17 h 26"/>
                  <a:gd name="T82" fmla="*/ 13 w 54"/>
                  <a:gd name="T83" fmla="*/ 18 h 26"/>
                  <a:gd name="T84" fmla="*/ 15 w 54"/>
                  <a:gd name="T85" fmla="*/ 18 h 26"/>
                  <a:gd name="T86" fmla="*/ 10 w 54"/>
                  <a:gd name="T87" fmla="*/ 23 h 26"/>
                  <a:gd name="T88" fmla="*/ 15 w 54"/>
                  <a:gd name="T89" fmla="*/ 23 h 26"/>
                  <a:gd name="T90" fmla="*/ 21 w 54"/>
                  <a:gd name="T91" fmla="*/ 24 h 26"/>
                  <a:gd name="T92" fmla="*/ 20 w 54"/>
                  <a:gd name="T93" fmla="*/ 24 h 26"/>
                  <a:gd name="T94" fmla="*/ 22 w 54"/>
                  <a:gd name="T95" fmla="*/ 25 h 26"/>
                  <a:gd name="T96" fmla="*/ 29 w 54"/>
                  <a:gd name="T97" fmla="*/ 26 h 26"/>
                  <a:gd name="T98" fmla="*/ 33 w 54"/>
                  <a:gd name="T99" fmla="*/ 25 h 26"/>
                  <a:gd name="T100" fmla="*/ 39 w 54"/>
                  <a:gd name="T101" fmla="*/ 23 h 26"/>
                  <a:gd name="T102" fmla="*/ 46 w 54"/>
                  <a:gd name="T103" fmla="*/ 19 h 26"/>
                  <a:gd name="T104" fmla="*/ 52 w 54"/>
                  <a:gd name="T105" fmla="*/ 16 h 26"/>
                  <a:gd name="T106" fmla="*/ 52 w 54"/>
                  <a:gd name="T107" fmla="*/ 14 h 26"/>
                  <a:gd name="T108" fmla="*/ 54 w 54"/>
                  <a:gd name="T109" fmla="*/ 13 h 26"/>
                  <a:gd name="T110" fmla="*/ 52 w 54"/>
                  <a:gd name="T111" fmla="*/ 12 h 26"/>
                  <a:gd name="T112" fmla="*/ 53 w 54"/>
                  <a:gd name="T113" fmla="*/ 10 h 26"/>
                  <a:gd name="T114" fmla="*/ 53 w 54"/>
                  <a:gd name="T115" fmla="*/ 1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4" h="26">
                    <a:moveTo>
                      <a:pt x="53" y="10"/>
                    </a:moveTo>
                    <a:cubicBezTo>
                      <a:pt x="53" y="10"/>
                      <a:pt x="49" y="9"/>
                      <a:pt x="49" y="9"/>
                    </a:cubicBezTo>
                    <a:cubicBezTo>
                      <a:pt x="49" y="9"/>
                      <a:pt x="50" y="8"/>
                      <a:pt x="50" y="8"/>
                    </a:cubicBezTo>
                    <a:cubicBezTo>
                      <a:pt x="49" y="8"/>
                      <a:pt x="47" y="8"/>
                      <a:pt x="48" y="7"/>
                    </a:cubicBezTo>
                    <a:cubicBezTo>
                      <a:pt x="48" y="7"/>
                      <a:pt x="49" y="6"/>
                      <a:pt x="49" y="6"/>
                    </a:cubicBezTo>
                    <a:cubicBezTo>
                      <a:pt x="48" y="5"/>
                      <a:pt x="46" y="5"/>
                      <a:pt x="46" y="5"/>
                    </a:cubicBezTo>
                    <a:cubicBezTo>
                      <a:pt x="46" y="4"/>
                      <a:pt x="48" y="3"/>
                      <a:pt x="48" y="3"/>
                    </a:cubicBezTo>
                    <a:cubicBezTo>
                      <a:pt x="48" y="3"/>
                      <a:pt x="44" y="4"/>
                      <a:pt x="43" y="3"/>
                    </a:cubicBezTo>
                    <a:cubicBezTo>
                      <a:pt x="42" y="2"/>
                      <a:pt x="41" y="1"/>
                      <a:pt x="39" y="1"/>
                    </a:cubicBezTo>
                    <a:cubicBezTo>
                      <a:pt x="38" y="1"/>
                      <a:pt x="40" y="3"/>
                      <a:pt x="39" y="4"/>
                    </a:cubicBezTo>
                    <a:cubicBezTo>
                      <a:pt x="38" y="5"/>
                      <a:pt x="37" y="4"/>
                      <a:pt x="36" y="5"/>
                    </a:cubicBezTo>
                    <a:cubicBezTo>
                      <a:pt x="35" y="6"/>
                      <a:pt x="34" y="5"/>
                      <a:pt x="32" y="5"/>
                    </a:cubicBezTo>
                    <a:cubicBezTo>
                      <a:pt x="30" y="4"/>
                      <a:pt x="33" y="8"/>
                      <a:pt x="32" y="9"/>
                    </a:cubicBezTo>
                    <a:cubicBezTo>
                      <a:pt x="32" y="9"/>
                      <a:pt x="28" y="2"/>
                      <a:pt x="26" y="5"/>
                    </a:cubicBezTo>
                    <a:cubicBezTo>
                      <a:pt x="25" y="5"/>
                      <a:pt x="26" y="7"/>
                      <a:pt x="25" y="8"/>
                    </a:cubicBezTo>
                    <a:cubicBezTo>
                      <a:pt x="25" y="9"/>
                      <a:pt x="22" y="5"/>
                      <a:pt x="21" y="5"/>
                    </a:cubicBezTo>
                    <a:cubicBezTo>
                      <a:pt x="20" y="5"/>
                      <a:pt x="23" y="9"/>
                      <a:pt x="21" y="9"/>
                    </a:cubicBezTo>
                    <a:cubicBezTo>
                      <a:pt x="20" y="9"/>
                      <a:pt x="20" y="9"/>
                      <a:pt x="19" y="9"/>
                    </a:cubicBezTo>
                    <a:cubicBezTo>
                      <a:pt x="18" y="9"/>
                      <a:pt x="17" y="11"/>
                      <a:pt x="17" y="12"/>
                    </a:cubicBezTo>
                    <a:cubicBezTo>
                      <a:pt x="17" y="11"/>
                      <a:pt x="14" y="9"/>
                      <a:pt x="14" y="8"/>
                    </a:cubicBezTo>
                    <a:cubicBezTo>
                      <a:pt x="14" y="8"/>
                      <a:pt x="16" y="8"/>
                      <a:pt x="16" y="8"/>
                    </a:cubicBezTo>
                    <a:cubicBezTo>
                      <a:pt x="16" y="7"/>
                      <a:pt x="14" y="5"/>
                      <a:pt x="14" y="5"/>
                    </a:cubicBezTo>
                    <a:cubicBezTo>
                      <a:pt x="13" y="5"/>
                      <a:pt x="8" y="0"/>
                      <a:pt x="7" y="2"/>
                    </a:cubicBezTo>
                    <a:cubicBezTo>
                      <a:pt x="7" y="3"/>
                      <a:pt x="10" y="3"/>
                      <a:pt x="9" y="4"/>
                    </a:cubicBezTo>
                    <a:cubicBezTo>
                      <a:pt x="9" y="4"/>
                      <a:pt x="9" y="4"/>
                      <a:pt x="8" y="4"/>
                    </a:cubicBezTo>
                    <a:cubicBezTo>
                      <a:pt x="10" y="3"/>
                      <a:pt x="11" y="7"/>
                      <a:pt x="10" y="8"/>
                    </a:cubicBezTo>
                    <a:cubicBezTo>
                      <a:pt x="10" y="8"/>
                      <a:pt x="2" y="1"/>
                      <a:pt x="5" y="6"/>
                    </a:cubicBezTo>
                    <a:cubicBezTo>
                      <a:pt x="5" y="6"/>
                      <a:pt x="3" y="6"/>
                      <a:pt x="3" y="6"/>
                    </a:cubicBezTo>
                    <a:cubicBezTo>
                      <a:pt x="3" y="7"/>
                      <a:pt x="5" y="7"/>
                      <a:pt x="5" y="7"/>
                    </a:cubicBezTo>
                    <a:cubicBezTo>
                      <a:pt x="5" y="6"/>
                      <a:pt x="5" y="8"/>
                      <a:pt x="5" y="8"/>
                    </a:cubicBezTo>
                    <a:cubicBezTo>
                      <a:pt x="5" y="8"/>
                      <a:pt x="3" y="7"/>
                      <a:pt x="2" y="7"/>
                    </a:cubicBezTo>
                    <a:cubicBezTo>
                      <a:pt x="3" y="7"/>
                      <a:pt x="0" y="10"/>
                      <a:pt x="1" y="9"/>
                    </a:cubicBezTo>
                    <a:cubicBezTo>
                      <a:pt x="0" y="11"/>
                      <a:pt x="8" y="10"/>
                      <a:pt x="8" y="10"/>
                    </a:cubicBezTo>
                    <a:cubicBezTo>
                      <a:pt x="9" y="10"/>
                      <a:pt x="13" y="11"/>
                      <a:pt x="13" y="11"/>
                    </a:cubicBezTo>
                    <a:cubicBezTo>
                      <a:pt x="12" y="11"/>
                      <a:pt x="11" y="11"/>
                      <a:pt x="11" y="12"/>
                    </a:cubicBezTo>
                    <a:cubicBezTo>
                      <a:pt x="11" y="12"/>
                      <a:pt x="12" y="13"/>
                      <a:pt x="12" y="13"/>
                    </a:cubicBezTo>
                    <a:cubicBezTo>
                      <a:pt x="11" y="14"/>
                      <a:pt x="9" y="14"/>
                      <a:pt x="8" y="14"/>
                    </a:cubicBezTo>
                    <a:cubicBezTo>
                      <a:pt x="8" y="14"/>
                      <a:pt x="2" y="15"/>
                      <a:pt x="3" y="15"/>
                    </a:cubicBezTo>
                    <a:cubicBezTo>
                      <a:pt x="5" y="16"/>
                      <a:pt x="8" y="15"/>
                      <a:pt x="10" y="16"/>
                    </a:cubicBezTo>
                    <a:cubicBezTo>
                      <a:pt x="11" y="17"/>
                      <a:pt x="11" y="18"/>
                      <a:pt x="12" y="18"/>
                    </a:cubicBezTo>
                    <a:cubicBezTo>
                      <a:pt x="12" y="18"/>
                      <a:pt x="14" y="17"/>
                      <a:pt x="15" y="17"/>
                    </a:cubicBezTo>
                    <a:cubicBezTo>
                      <a:pt x="14" y="17"/>
                      <a:pt x="13" y="18"/>
                      <a:pt x="13" y="18"/>
                    </a:cubicBezTo>
                    <a:cubicBezTo>
                      <a:pt x="13" y="19"/>
                      <a:pt x="15" y="18"/>
                      <a:pt x="15" y="18"/>
                    </a:cubicBezTo>
                    <a:cubicBezTo>
                      <a:pt x="16" y="19"/>
                      <a:pt x="8" y="23"/>
                      <a:pt x="10" y="23"/>
                    </a:cubicBezTo>
                    <a:cubicBezTo>
                      <a:pt x="12" y="24"/>
                      <a:pt x="14" y="23"/>
                      <a:pt x="15" y="23"/>
                    </a:cubicBezTo>
                    <a:cubicBezTo>
                      <a:pt x="17" y="23"/>
                      <a:pt x="19" y="23"/>
                      <a:pt x="21" y="24"/>
                    </a:cubicBezTo>
                    <a:cubicBezTo>
                      <a:pt x="20" y="23"/>
                      <a:pt x="20" y="24"/>
                      <a:pt x="20" y="24"/>
                    </a:cubicBezTo>
                    <a:cubicBezTo>
                      <a:pt x="21" y="25"/>
                      <a:pt x="22" y="25"/>
                      <a:pt x="22" y="25"/>
                    </a:cubicBezTo>
                    <a:cubicBezTo>
                      <a:pt x="24" y="26"/>
                      <a:pt x="27" y="26"/>
                      <a:pt x="29" y="26"/>
                    </a:cubicBezTo>
                    <a:cubicBezTo>
                      <a:pt x="31" y="26"/>
                      <a:pt x="31" y="25"/>
                      <a:pt x="33" y="25"/>
                    </a:cubicBezTo>
                    <a:cubicBezTo>
                      <a:pt x="35" y="24"/>
                      <a:pt x="37" y="24"/>
                      <a:pt x="39" y="23"/>
                    </a:cubicBezTo>
                    <a:cubicBezTo>
                      <a:pt x="42" y="21"/>
                      <a:pt x="43" y="20"/>
                      <a:pt x="46" y="19"/>
                    </a:cubicBezTo>
                    <a:cubicBezTo>
                      <a:pt x="48" y="19"/>
                      <a:pt x="49" y="16"/>
                      <a:pt x="52" y="16"/>
                    </a:cubicBezTo>
                    <a:cubicBezTo>
                      <a:pt x="52" y="15"/>
                      <a:pt x="53" y="15"/>
                      <a:pt x="52" y="14"/>
                    </a:cubicBezTo>
                    <a:cubicBezTo>
                      <a:pt x="51" y="13"/>
                      <a:pt x="53" y="13"/>
                      <a:pt x="54" y="13"/>
                    </a:cubicBezTo>
                    <a:cubicBezTo>
                      <a:pt x="54" y="13"/>
                      <a:pt x="52" y="12"/>
                      <a:pt x="52" y="12"/>
                    </a:cubicBezTo>
                    <a:cubicBezTo>
                      <a:pt x="52" y="11"/>
                      <a:pt x="54" y="10"/>
                      <a:pt x="53" y="10"/>
                    </a:cubicBezTo>
                    <a:cubicBezTo>
                      <a:pt x="51" y="9"/>
                      <a:pt x="54" y="10"/>
                      <a:pt x="53" y="10"/>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774" name="Freeform 512">
                <a:extLst>
                  <a:ext uri="{FF2B5EF4-FFF2-40B4-BE49-F238E27FC236}">
                    <a16:creationId xmlns:a16="http://schemas.microsoft.com/office/drawing/2014/main" id="{8DEDB832-2AE1-9FF7-D565-2308D39CB266}"/>
                  </a:ext>
                </a:extLst>
              </p:cNvPr>
              <p:cNvSpPr>
                <a:spLocks/>
              </p:cNvSpPr>
              <p:nvPr/>
            </p:nvSpPr>
            <p:spPr bwMode="auto">
              <a:xfrm>
                <a:off x="7904054" y="11379319"/>
                <a:ext cx="121974" cy="66379"/>
              </a:xfrm>
              <a:custGeom>
                <a:avLst/>
                <a:gdLst>
                  <a:gd name="T0" fmla="*/ 10 w 12"/>
                  <a:gd name="T1" fmla="*/ 3 h 6"/>
                  <a:gd name="T2" fmla="*/ 8 w 12"/>
                  <a:gd name="T3" fmla="*/ 2 h 6"/>
                  <a:gd name="T4" fmla="*/ 5 w 12"/>
                  <a:gd name="T5" fmla="*/ 2 h 6"/>
                  <a:gd name="T6" fmla="*/ 3 w 12"/>
                  <a:gd name="T7" fmla="*/ 1 h 6"/>
                  <a:gd name="T8" fmla="*/ 0 w 12"/>
                  <a:gd name="T9" fmla="*/ 3 h 6"/>
                  <a:gd name="T10" fmla="*/ 2 w 12"/>
                  <a:gd name="T11" fmla="*/ 5 h 6"/>
                  <a:gd name="T12" fmla="*/ 6 w 12"/>
                  <a:gd name="T13" fmla="*/ 5 h 6"/>
                  <a:gd name="T14" fmla="*/ 11 w 12"/>
                  <a:gd name="T15" fmla="*/ 3 h 6"/>
                  <a:gd name="T16" fmla="*/ 10 w 12"/>
                  <a:gd name="T17" fmla="*/ 3 h 6"/>
                  <a:gd name="T18" fmla="*/ 10 w 12"/>
                  <a:gd name="T19"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6">
                    <a:moveTo>
                      <a:pt x="10" y="3"/>
                    </a:moveTo>
                    <a:cubicBezTo>
                      <a:pt x="9" y="3"/>
                      <a:pt x="9" y="2"/>
                      <a:pt x="8" y="2"/>
                    </a:cubicBezTo>
                    <a:cubicBezTo>
                      <a:pt x="7" y="2"/>
                      <a:pt x="6" y="2"/>
                      <a:pt x="5" y="2"/>
                    </a:cubicBezTo>
                    <a:cubicBezTo>
                      <a:pt x="4" y="2"/>
                      <a:pt x="4" y="0"/>
                      <a:pt x="3" y="1"/>
                    </a:cubicBezTo>
                    <a:cubicBezTo>
                      <a:pt x="3" y="1"/>
                      <a:pt x="0" y="3"/>
                      <a:pt x="0" y="3"/>
                    </a:cubicBezTo>
                    <a:cubicBezTo>
                      <a:pt x="0" y="3"/>
                      <a:pt x="2" y="5"/>
                      <a:pt x="2" y="5"/>
                    </a:cubicBezTo>
                    <a:cubicBezTo>
                      <a:pt x="3" y="6"/>
                      <a:pt x="5" y="5"/>
                      <a:pt x="6" y="5"/>
                    </a:cubicBezTo>
                    <a:cubicBezTo>
                      <a:pt x="7" y="5"/>
                      <a:pt x="11" y="4"/>
                      <a:pt x="11" y="3"/>
                    </a:cubicBezTo>
                    <a:cubicBezTo>
                      <a:pt x="10" y="3"/>
                      <a:pt x="10" y="3"/>
                      <a:pt x="10" y="3"/>
                    </a:cubicBezTo>
                    <a:cubicBezTo>
                      <a:pt x="9" y="3"/>
                      <a:pt x="12" y="2"/>
                      <a:pt x="10" y="3"/>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775" name="Freeform 513">
                <a:extLst>
                  <a:ext uri="{FF2B5EF4-FFF2-40B4-BE49-F238E27FC236}">
                    <a16:creationId xmlns:a16="http://schemas.microsoft.com/office/drawing/2014/main" id="{D526A0CF-76DE-4C4E-6FD4-21CD7230DDB7}"/>
                  </a:ext>
                </a:extLst>
              </p:cNvPr>
              <p:cNvSpPr>
                <a:spLocks/>
              </p:cNvSpPr>
              <p:nvPr/>
            </p:nvSpPr>
            <p:spPr bwMode="auto">
              <a:xfrm>
                <a:off x="7893599" y="11445698"/>
                <a:ext cx="90610" cy="66379"/>
              </a:xfrm>
              <a:custGeom>
                <a:avLst/>
                <a:gdLst>
                  <a:gd name="T0" fmla="*/ 7 w 9"/>
                  <a:gd name="T1" fmla="*/ 3 h 6"/>
                  <a:gd name="T2" fmla="*/ 0 w 9"/>
                  <a:gd name="T3" fmla="*/ 1 h 6"/>
                  <a:gd name="T4" fmla="*/ 2 w 9"/>
                  <a:gd name="T5" fmla="*/ 2 h 6"/>
                  <a:gd name="T6" fmla="*/ 1 w 9"/>
                  <a:gd name="T7" fmla="*/ 5 h 6"/>
                  <a:gd name="T8" fmla="*/ 3 w 9"/>
                  <a:gd name="T9" fmla="*/ 5 h 6"/>
                  <a:gd name="T10" fmla="*/ 4 w 9"/>
                  <a:gd name="T11" fmla="*/ 5 h 6"/>
                  <a:gd name="T12" fmla="*/ 7 w 9"/>
                  <a:gd name="T13" fmla="*/ 3 h 6"/>
                  <a:gd name="T14" fmla="*/ 7 w 9"/>
                  <a:gd name="T15" fmla="*/ 3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6">
                    <a:moveTo>
                      <a:pt x="7" y="3"/>
                    </a:moveTo>
                    <a:cubicBezTo>
                      <a:pt x="7" y="2"/>
                      <a:pt x="0" y="0"/>
                      <a:pt x="0" y="1"/>
                    </a:cubicBezTo>
                    <a:cubicBezTo>
                      <a:pt x="0" y="1"/>
                      <a:pt x="2" y="2"/>
                      <a:pt x="2" y="2"/>
                    </a:cubicBezTo>
                    <a:cubicBezTo>
                      <a:pt x="3" y="3"/>
                      <a:pt x="1" y="4"/>
                      <a:pt x="1" y="5"/>
                    </a:cubicBezTo>
                    <a:cubicBezTo>
                      <a:pt x="1" y="6"/>
                      <a:pt x="3" y="5"/>
                      <a:pt x="3" y="5"/>
                    </a:cubicBezTo>
                    <a:cubicBezTo>
                      <a:pt x="4" y="4"/>
                      <a:pt x="3" y="5"/>
                      <a:pt x="4" y="5"/>
                    </a:cubicBezTo>
                    <a:cubicBezTo>
                      <a:pt x="5" y="6"/>
                      <a:pt x="9" y="4"/>
                      <a:pt x="7" y="3"/>
                    </a:cubicBezTo>
                    <a:cubicBezTo>
                      <a:pt x="6" y="2"/>
                      <a:pt x="8" y="3"/>
                      <a:pt x="7" y="3"/>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776" name="Freeform 514">
                <a:extLst>
                  <a:ext uri="{FF2B5EF4-FFF2-40B4-BE49-F238E27FC236}">
                    <a16:creationId xmlns:a16="http://schemas.microsoft.com/office/drawing/2014/main" id="{10919571-478B-371E-3184-80EF04E972C6}"/>
                  </a:ext>
                </a:extLst>
              </p:cNvPr>
              <p:cNvSpPr>
                <a:spLocks/>
              </p:cNvSpPr>
              <p:nvPr/>
            </p:nvSpPr>
            <p:spPr bwMode="auto">
              <a:xfrm>
                <a:off x="7883147" y="11360879"/>
                <a:ext cx="80154" cy="51630"/>
              </a:xfrm>
              <a:custGeom>
                <a:avLst/>
                <a:gdLst>
                  <a:gd name="T0" fmla="*/ 6 w 8"/>
                  <a:gd name="T1" fmla="*/ 0 h 5"/>
                  <a:gd name="T2" fmla="*/ 3 w 8"/>
                  <a:gd name="T3" fmla="*/ 1 h 5"/>
                  <a:gd name="T4" fmla="*/ 0 w 8"/>
                  <a:gd name="T5" fmla="*/ 1 h 5"/>
                  <a:gd name="T6" fmla="*/ 0 w 8"/>
                  <a:gd name="T7" fmla="*/ 3 h 5"/>
                  <a:gd name="T8" fmla="*/ 5 w 8"/>
                  <a:gd name="T9" fmla="*/ 2 h 5"/>
                  <a:gd name="T10" fmla="*/ 6 w 8"/>
                  <a:gd name="T11" fmla="*/ 0 h 5"/>
                  <a:gd name="T12" fmla="*/ 6 w 8"/>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8" h="5">
                    <a:moveTo>
                      <a:pt x="6" y="0"/>
                    </a:moveTo>
                    <a:cubicBezTo>
                      <a:pt x="5" y="0"/>
                      <a:pt x="4" y="1"/>
                      <a:pt x="3" y="1"/>
                    </a:cubicBezTo>
                    <a:cubicBezTo>
                      <a:pt x="2" y="0"/>
                      <a:pt x="0" y="1"/>
                      <a:pt x="0" y="1"/>
                    </a:cubicBezTo>
                    <a:cubicBezTo>
                      <a:pt x="1" y="0"/>
                      <a:pt x="0" y="4"/>
                      <a:pt x="0" y="3"/>
                    </a:cubicBezTo>
                    <a:cubicBezTo>
                      <a:pt x="1" y="5"/>
                      <a:pt x="4" y="3"/>
                      <a:pt x="5" y="2"/>
                    </a:cubicBezTo>
                    <a:cubicBezTo>
                      <a:pt x="6" y="2"/>
                      <a:pt x="8" y="0"/>
                      <a:pt x="6" y="0"/>
                    </a:cubicBezTo>
                    <a:cubicBezTo>
                      <a:pt x="5" y="0"/>
                      <a:pt x="8" y="0"/>
                      <a:pt x="6" y="0"/>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777" name="Freeform 515">
                <a:extLst>
                  <a:ext uri="{FF2B5EF4-FFF2-40B4-BE49-F238E27FC236}">
                    <a16:creationId xmlns:a16="http://schemas.microsoft.com/office/drawing/2014/main" id="{B3D8FE95-4989-B744-0721-7F3256696E4F}"/>
                  </a:ext>
                </a:extLst>
              </p:cNvPr>
              <p:cNvSpPr>
                <a:spLocks/>
              </p:cNvSpPr>
              <p:nvPr/>
            </p:nvSpPr>
            <p:spPr bwMode="auto">
              <a:xfrm>
                <a:off x="7841327" y="11401446"/>
                <a:ext cx="83638" cy="55320"/>
              </a:xfrm>
              <a:custGeom>
                <a:avLst/>
                <a:gdLst>
                  <a:gd name="T0" fmla="*/ 7 w 8"/>
                  <a:gd name="T1" fmla="*/ 4 h 5"/>
                  <a:gd name="T2" fmla="*/ 1 w 8"/>
                  <a:gd name="T3" fmla="*/ 1 h 5"/>
                  <a:gd name="T4" fmla="*/ 7 w 8"/>
                  <a:gd name="T5" fmla="*/ 4 h 5"/>
                </a:gdLst>
                <a:ahLst/>
                <a:cxnLst>
                  <a:cxn ang="0">
                    <a:pos x="T0" y="T1"/>
                  </a:cxn>
                  <a:cxn ang="0">
                    <a:pos x="T2" y="T3"/>
                  </a:cxn>
                  <a:cxn ang="0">
                    <a:pos x="T4" y="T5"/>
                  </a:cxn>
                </a:cxnLst>
                <a:rect l="0" t="0" r="r" b="b"/>
                <a:pathLst>
                  <a:path w="8" h="5">
                    <a:moveTo>
                      <a:pt x="7" y="4"/>
                    </a:moveTo>
                    <a:cubicBezTo>
                      <a:pt x="6" y="3"/>
                      <a:pt x="0" y="0"/>
                      <a:pt x="1" y="1"/>
                    </a:cubicBezTo>
                    <a:cubicBezTo>
                      <a:pt x="2" y="2"/>
                      <a:pt x="8" y="5"/>
                      <a:pt x="7" y="4"/>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778" name="Freeform 516">
                <a:extLst>
                  <a:ext uri="{FF2B5EF4-FFF2-40B4-BE49-F238E27FC236}">
                    <a16:creationId xmlns:a16="http://schemas.microsoft.com/office/drawing/2014/main" id="{908DBA5E-7F5C-9299-B493-3F7662341860}"/>
                  </a:ext>
                </a:extLst>
              </p:cNvPr>
              <p:cNvSpPr>
                <a:spLocks/>
              </p:cNvSpPr>
              <p:nvPr/>
            </p:nvSpPr>
            <p:spPr bwMode="auto">
              <a:xfrm>
                <a:off x="7820416" y="11327686"/>
                <a:ext cx="31364" cy="33190"/>
              </a:xfrm>
              <a:custGeom>
                <a:avLst/>
                <a:gdLst>
                  <a:gd name="T0" fmla="*/ 2 w 3"/>
                  <a:gd name="T1" fmla="*/ 2 h 3"/>
                  <a:gd name="T2" fmla="*/ 0 w 3"/>
                  <a:gd name="T3" fmla="*/ 1 h 3"/>
                  <a:gd name="T4" fmla="*/ 2 w 3"/>
                  <a:gd name="T5" fmla="*/ 2 h 3"/>
                  <a:gd name="T6" fmla="*/ 2 w 3"/>
                  <a:gd name="T7" fmla="*/ 2 h 3"/>
                </a:gdLst>
                <a:ahLst/>
                <a:cxnLst>
                  <a:cxn ang="0">
                    <a:pos x="T0" y="T1"/>
                  </a:cxn>
                  <a:cxn ang="0">
                    <a:pos x="T2" y="T3"/>
                  </a:cxn>
                  <a:cxn ang="0">
                    <a:pos x="T4" y="T5"/>
                  </a:cxn>
                  <a:cxn ang="0">
                    <a:pos x="T6" y="T7"/>
                  </a:cxn>
                </a:cxnLst>
                <a:rect l="0" t="0" r="r" b="b"/>
                <a:pathLst>
                  <a:path w="3" h="3">
                    <a:moveTo>
                      <a:pt x="2" y="2"/>
                    </a:moveTo>
                    <a:cubicBezTo>
                      <a:pt x="2" y="3"/>
                      <a:pt x="1" y="2"/>
                      <a:pt x="0" y="1"/>
                    </a:cubicBezTo>
                    <a:cubicBezTo>
                      <a:pt x="0" y="0"/>
                      <a:pt x="3" y="0"/>
                      <a:pt x="2" y="2"/>
                    </a:cubicBezTo>
                    <a:cubicBezTo>
                      <a:pt x="2" y="3"/>
                      <a:pt x="2" y="1"/>
                      <a:pt x="2" y="2"/>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779" name="Freeform 517">
                <a:extLst>
                  <a:ext uri="{FF2B5EF4-FFF2-40B4-BE49-F238E27FC236}">
                    <a16:creationId xmlns:a16="http://schemas.microsoft.com/office/drawing/2014/main" id="{282770D9-DC53-70A7-F3C6-128CD593833D}"/>
                  </a:ext>
                </a:extLst>
              </p:cNvPr>
              <p:cNvSpPr>
                <a:spLocks/>
              </p:cNvSpPr>
              <p:nvPr/>
            </p:nvSpPr>
            <p:spPr bwMode="auto">
              <a:xfrm>
                <a:off x="7820416" y="11239179"/>
                <a:ext cx="73184" cy="77445"/>
              </a:xfrm>
              <a:custGeom>
                <a:avLst/>
                <a:gdLst>
                  <a:gd name="T0" fmla="*/ 5 w 7"/>
                  <a:gd name="T1" fmla="*/ 2 h 7"/>
                  <a:gd name="T2" fmla="*/ 4 w 7"/>
                  <a:gd name="T3" fmla="*/ 0 h 7"/>
                  <a:gd name="T4" fmla="*/ 2 w 7"/>
                  <a:gd name="T5" fmla="*/ 1 h 7"/>
                  <a:gd name="T6" fmla="*/ 0 w 7"/>
                  <a:gd name="T7" fmla="*/ 1 h 7"/>
                  <a:gd name="T8" fmla="*/ 2 w 7"/>
                  <a:gd name="T9" fmla="*/ 4 h 7"/>
                  <a:gd name="T10" fmla="*/ 0 w 7"/>
                  <a:gd name="T11" fmla="*/ 6 h 7"/>
                  <a:gd name="T12" fmla="*/ 3 w 7"/>
                  <a:gd name="T13" fmla="*/ 5 h 7"/>
                  <a:gd name="T14" fmla="*/ 4 w 7"/>
                  <a:gd name="T15" fmla="*/ 2 h 7"/>
                  <a:gd name="T16" fmla="*/ 4 w 7"/>
                  <a:gd name="T17" fmla="*/ 4 h 7"/>
                  <a:gd name="T18" fmla="*/ 6 w 7"/>
                  <a:gd name="T19" fmla="*/ 2 h 7"/>
                  <a:gd name="T20" fmla="*/ 5 w 7"/>
                  <a:gd name="T21" fmla="*/ 2 h 7"/>
                  <a:gd name="T22" fmla="*/ 5 w 7"/>
                  <a:gd name="T23"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 h="7">
                    <a:moveTo>
                      <a:pt x="5" y="2"/>
                    </a:moveTo>
                    <a:cubicBezTo>
                      <a:pt x="5" y="1"/>
                      <a:pt x="4" y="1"/>
                      <a:pt x="4" y="0"/>
                    </a:cubicBezTo>
                    <a:cubicBezTo>
                      <a:pt x="3" y="0"/>
                      <a:pt x="1" y="0"/>
                      <a:pt x="2" y="1"/>
                    </a:cubicBezTo>
                    <a:cubicBezTo>
                      <a:pt x="4" y="3"/>
                      <a:pt x="1" y="2"/>
                      <a:pt x="0" y="1"/>
                    </a:cubicBezTo>
                    <a:cubicBezTo>
                      <a:pt x="1" y="3"/>
                      <a:pt x="2" y="3"/>
                      <a:pt x="2" y="4"/>
                    </a:cubicBezTo>
                    <a:cubicBezTo>
                      <a:pt x="3" y="6"/>
                      <a:pt x="1" y="5"/>
                      <a:pt x="0" y="6"/>
                    </a:cubicBezTo>
                    <a:cubicBezTo>
                      <a:pt x="0" y="7"/>
                      <a:pt x="4" y="6"/>
                      <a:pt x="3" y="5"/>
                    </a:cubicBezTo>
                    <a:cubicBezTo>
                      <a:pt x="3" y="5"/>
                      <a:pt x="4" y="3"/>
                      <a:pt x="4" y="2"/>
                    </a:cubicBezTo>
                    <a:cubicBezTo>
                      <a:pt x="4" y="2"/>
                      <a:pt x="4" y="3"/>
                      <a:pt x="4" y="4"/>
                    </a:cubicBezTo>
                    <a:cubicBezTo>
                      <a:pt x="4" y="3"/>
                      <a:pt x="6" y="2"/>
                      <a:pt x="6" y="2"/>
                    </a:cubicBezTo>
                    <a:cubicBezTo>
                      <a:pt x="6" y="2"/>
                      <a:pt x="6" y="2"/>
                      <a:pt x="5" y="2"/>
                    </a:cubicBezTo>
                    <a:cubicBezTo>
                      <a:pt x="5" y="1"/>
                      <a:pt x="7" y="2"/>
                      <a:pt x="5" y="2"/>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780" name="Freeform 518">
                <a:extLst>
                  <a:ext uri="{FF2B5EF4-FFF2-40B4-BE49-F238E27FC236}">
                    <a16:creationId xmlns:a16="http://schemas.microsoft.com/office/drawing/2014/main" id="{522293D9-9273-93D3-4FE2-EC5933F80797}"/>
                  </a:ext>
                </a:extLst>
              </p:cNvPr>
              <p:cNvSpPr>
                <a:spLocks/>
              </p:cNvSpPr>
              <p:nvPr/>
            </p:nvSpPr>
            <p:spPr bwMode="auto">
              <a:xfrm>
                <a:off x="7809960" y="11099041"/>
                <a:ext cx="52274" cy="118010"/>
              </a:xfrm>
              <a:custGeom>
                <a:avLst/>
                <a:gdLst>
                  <a:gd name="T0" fmla="*/ 5 w 5"/>
                  <a:gd name="T1" fmla="*/ 7 h 11"/>
                  <a:gd name="T2" fmla="*/ 2 w 5"/>
                  <a:gd name="T3" fmla="*/ 2 h 11"/>
                  <a:gd name="T4" fmla="*/ 1 w 5"/>
                  <a:gd name="T5" fmla="*/ 6 h 11"/>
                  <a:gd name="T6" fmla="*/ 0 w 5"/>
                  <a:gd name="T7" fmla="*/ 9 h 11"/>
                  <a:gd name="T8" fmla="*/ 2 w 5"/>
                  <a:gd name="T9" fmla="*/ 7 h 11"/>
                  <a:gd name="T10" fmla="*/ 5 w 5"/>
                  <a:gd name="T11" fmla="*/ 7 h 11"/>
                  <a:gd name="T12" fmla="*/ 5 w 5"/>
                  <a:gd name="T13" fmla="*/ 7 h 11"/>
                </a:gdLst>
                <a:ahLst/>
                <a:cxnLst>
                  <a:cxn ang="0">
                    <a:pos x="T0" y="T1"/>
                  </a:cxn>
                  <a:cxn ang="0">
                    <a:pos x="T2" y="T3"/>
                  </a:cxn>
                  <a:cxn ang="0">
                    <a:pos x="T4" y="T5"/>
                  </a:cxn>
                  <a:cxn ang="0">
                    <a:pos x="T6" y="T7"/>
                  </a:cxn>
                  <a:cxn ang="0">
                    <a:pos x="T8" y="T9"/>
                  </a:cxn>
                  <a:cxn ang="0">
                    <a:pos x="T10" y="T11"/>
                  </a:cxn>
                  <a:cxn ang="0">
                    <a:pos x="T12" y="T13"/>
                  </a:cxn>
                </a:cxnLst>
                <a:rect l="0" t="0" r="r" b="b"/>
                <a:pathLst>
                  <a:path w="5" h="11">
                    <a:moveTo>
                      <a:pt x="5" y="7"/>
                    </a:moveTo>
                    <a:cubicBezTo>
                      <a:pt x="5" y="6"/>
                      <a:pt x="4" y="0"/>
                      <a:pt x="2" y="2"/>
                    </a:cubicBezTo>
                    <a:cubicBezTo>
                      <a:pt x="2" y="3"/>
                      <a:pt x="3" y="6"/>
                      <a:pt x="1" y="6"/>
                    </a:cubicBezTo>
                    <a:cubicBezTo>
                      <a:pt x="0" y="6"/>
                      <a:pt x="0" y="7"/>
                      <a:pt x="0" y="9"/>
                    </a:cubicBezTo>
                    <a:cubicBezTo>
                      <a:pt x="1" y="9"/>
                      <a:pt x="2" y="7"/>
                      <a:pt x="2" y="7"/>
                    </a:cubicBezTo>
                    <a:cubicBezTo>
                      <a:pt x="1" y="7"/>
                      <a:pt x="5" y="11"/>
                      <a:pt x="5" y="7"/>
                    </a:cubicBezTo>
                    <a:cubicBezTo>
                      <a:pt x="5" y="6"/>
                      <a:pt x="5" y="8"/>
                      <a:pt x="5" y="7"/>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781" name="Freeform 519">
                <a:extLst>
                  <a:ext uri="{FF2B5EF4-FFF2-40B4-BE49-F238E27FC236}">
                    <a16:creationId xmlns:a16="http://schemas.microsoft.com/office/drawing/2014/main" id="{10852D64-6FC2-57E3-8D73-C1C71F63E52B}"/>
                  </a:ext>
                </a:extLst>
              </p:cNvPr>
              <p:cNvSpPr>
                <a:spLocks/>
              </p:cNvSpPr>
              <p:nvPr/>
            </p:nvSpPr>
            <p:spPr bwMode="auto">
              <a:xfrm>
                <a:off x="7799507" y="11194924"/>
                <a:ext cx="31364" cy="66379"/>
              </a:xfrm>
              <a:custGeom>
                <a:avLst/>
                <a:gdLst>
                  <a:gd name="T0" fmla="*/ 3 w 3"/>
                  <a:gd name="T1" fmla="*/ 2 h 6"/>
                  <a:gd name="T2" fmla="*/ 1 w 3"/>
                  <a:gd name="T3" fmla="*/ 6 h 6"/>
                  <a:gd name="T4" fmla="*/ 3 w 3"/>
                  <a:gd name="T5" fmla="*/ 2 h 6"/>
                  <a:gd name="T6" fmla="*/ 3 w 3"/>
                  <a:gd name="T7" fmla="*/ 2 h 6"/>
                </a:gdLst>
                <a:ahLst/>
                <a:cxnLst>
                  <a:cxn ang="0">
                    <a:pos x="T0" y="T1"/>
                  </a:cxn>
                  <a:cxn ang="0">
                    <a:pos x="T2" y="T3"/>
                  </a:cxn>
                  <a:cxn ang="0">
                    <a:pos x="T4" y="T5"/>
                  </a:cxn>
                  <a:cxn ang="0">
                    <a:pos x="T6" y="T7"/>
                  </a:cxn>
                </a:cxnLst>
                <a:rect l="0" t="0" r="r" b="b"/>
                <a:pathLst>
                  <a:path w="3" h="6">
                    <a:moveTo>
                      <a:pt x="3" y="2"/>
                    </a:moveTo>
                    <a:cubicBezTo>
                      <a:pt x="2" y="0"/>
                      <a:pt x="0" y="5"/>
                      <a:pt x="1" y="6"/>
                    </a:cubicBezTo>
                    <a:cubicBezTo>
                      <a:pt x="0" y="5"/>
                      <a:pt x="3" y="3"/>
                      <a:pt x="3" y="2"/>
                    </a:cubicBezTo>
                    <a:cubicBezTo>
                      <a:pt x="2" y="1"/>
                      <a:pt x="3" y="2"/>
                      <a:pt x="3" y="2"/>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782" name="Freeform 520">
                <a:extLst>
                  <a:ext uri="{FF2B5EF4-FFF2-40B4-BE49-F238E27FC236}">
                    <a16:creationId xmlns:a16="http://schemas.microsoft.com/office/drawing/2014/main" id="{49192768-F4EF-8219-6700-E927B90BB0F1}"/>
                  </a:ext>
                </a:extLst>
              </p:cNvPr>
              <p:cNvSpPr>
                <a:spLocks/>
              </p:cNvSpPr>
              <p:nvPr/>
            </p:nvSpPr>
            <p:spPr bwMode="auto">
              <a:xfrm>
                <a:off x="7799507" y="11054786"/>
                <a:ext cx="52274" cy="77445"/>
              </a:xfrm>
              <a:custGeom>
                <a:avLst/>
                <a:gdLst>
                  <a:gd name="T0" fmla="*/ 4 w 5"/>
                  <a:gd name="T1" fmla="*/ 2 h 7"/>
                  <a:gd name="T2" fmla="*/ 3 w 5"/>
                  <a:gd name="T3" fmla="*/ 0 h 7"/>
                  <a:gd name="T4" fmla="*/ 2 w 5"/>
                  <a:gd name="T5" fmla="*/ 3 h 7"/>
                  <a:gd name="T6" fmla="*/ 1 w 5"/>
                  <a:gd name="T7" fmla="*/ 2 h 7"/>
                  <a:gd name="T8" fmla="*/ 0 w 5"/>
                  <a:gd name="T9" fmla="*/ 5 h 7"/>
                  <a:gd name="T10" fmla="*/ 2 w 5"/>
                  <a:gd name="T11" fmla="*/ 7 h 7"/>
                  <a:gd name="T12" fmla="*/ 5 w 5"/>
                  <a:gd name="T13" fmla="*/ 5 h 7"/>
                  <a:gd name="T14" fmla="*/ 4 w 5"/>
                  <a:gd name="T15" fmla="*/ 2 h 7"/>
                  <a:gd name="T16" fmla="*/ 4 w 5"/>
                  <a:gd name="T17"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7">
                    <a:moveTo>
                      <a:pt x="4" y="2"/>
                    </a:moveTo>
                    <a:cubicBezTo>
                      <a:pt x="3" y="3"/>
                      <a:pt x="3" y="0"/>
                      <a:pt x="3" y="0"/>
                    </a:cubicBezTo>
                    <a:cubicBezTo>
                      <a:pt x="3" y="0"/>
                      <a:pt x="3" y="3"/>
                      <a:pt x="2" y="3"/>
                    </a:cubicBezTo>
                    <a:cubicBezTo>
                      <a:pt x="2" y="3"/>
                      <a:pt x="2" y="2"/>
                      <a:pt x="1" y="2"/>
                    </a:cubicBezTo>
                    <a:cubicBezTo>
                      <a:pt x="2" y="2"/>
                      <a:pt x="0" y="5"/>
                      <a:pt x="0" y="5"/>
                    </a:cubicBezTo>
                    <a:cubicBezTo>
                      <a:pt x="0" y="4"/>
                      <a:pt x="4" y="5"/>
                      <a:pt x="2" y="7"/>
                    </a:cubicBezTo>
                    <a:cubicBezTo>
                      <a:pt x="3" y="6"/>
                      <a:pt x="5" y="6"/>
                      <a:pt x="5" y="5"/>
                    </a:cubicBezTo>
                    <a:cubicBezTo>
                      <a:pt x="5" y="4"/>
                      <a:pt x="4" y="1"/>
                      <a:pt x="4" y="2"/>
                    </a:cubicBezTo>
                    <a:cubicBezTo>
                      <a:pt x="3" y="3"/>
                      <a:pt x="4" y="1"/>
                      <a:pt x="4" y="2"/>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783" name="Freeform 521">
                <a:extLst>
                  <a:ext uri="{FF2B5EF4-FFF2-40B4-BE49-F238E27FC236}">
                    <a16:creationId xmlns:a16="http://schemas.microsoft.com/office/drawing/2014/main" id="{38566D8C-FADF-F057-CD53-02BC2739B36F}"/>
                  </a:ext>
                </a:extLst>
              </p:cNvPr>
              <p:cNvSpPr>
                <a:spLocks/>
              </p:cNvSpPr>
              <p:nvPr/>
            </p:nvSpPr>
            <p:spPr bwMode="auto">
              <a:xfrm>
                <a:off x="7851783" y="10840889"/>
                <a:ext cx="52274" cy="51630"/>
              </a:xfrm>
              <a:custGeom>
                <a:avLst/>
                <a:gdLst>
                  <a:gd name="T0" fmla="*/ 3 w 5"/>
                  <a:gd name="T1" fmla="*/ 4 h 5"/>
                  <a:gd name="T2" fmla="*/ 3 w 5"/>
                  <a:gd name="T3" fmla="*/ 0 h 5"/>
                  <a:gd name="T4" fmla="*/ 0 w 5"/>
                  <a:gd name="T5" fmla="*/ 0 h 5"/>
                  <a:gd name="T6" fmla="*/ 2 w 5"/>
                  <a:gd name="T7" fmla="*/ 1 h 5"/>
                  <a:gd name="T8" fmla="*/ 3 w 5"/>
                  <a:gd name="T9" fmla="*/ 4 h 5"/>
                  <a:gd name="T10" fmla="*/ 3 w 5"/>
                  <a:gd name="T11" fmla="*/ 4 h 5"/>
                </a:gdLst>
                <a:ahLst/>
                <a:cxnLst>
                  <a:cxn ang="0">
                    <a:pos x="T0" y="T1"/>
                  </a:cxn>
                  <a:cxn ang="0">
                    <a:pos x="T2" y="T3"/>
                  </a:cxn>
                  <a:cxn ang="0">
                    <a:pos x="T4" y="T5"/>
                  </a:cxn>
                  <a:cxn ang="0">
                    <a:pos x="T6" y="T7"/>
                  </a:cxn>
                  <a:cxn ang="0">
                    <a:pos x="T8" y="T9"/>
                  </a:cxn>
                  <a:cxn ang="0">
                    <a:pos x="T10" y="T11"/>
                  </a:cxn>
                </a:cxnLst>
                <a:rect l="0" t="0" r="r" b="b"/>
                <a:pathLst>
                  <a:path w="5" h="5">
                    <a:moveTo>
                      <a:pt x="3" y="4"/>
                    </a:moveTo>
                    <a:cubicBezTo>
                      <a:pt x="5" y="2"/>
                      <a:pt x="2" y="2"/>
                      <a:pt x="3" y="0"/>
                    </a:cubicBezTo>
                    <a:cubicBezTo>
                      <a:pt x="3" y="0"/>
                      <a:pt x="1" y="0"/>
                      <a:pt x="0" y="0"/>
                    </a:cubicBezTo>
                    <a:cubicBezTo>
                      <a:pt x="0" y="0"/>
                      <a:pt x="2" y="1"/>
                      <a:pt x="2" y="1"/>
                    </a:cubicBezTo>
                    <a:cubicBezTo>
                      <a:pt x="2" y="2"/>
                      <a:pt x="3" y="4"/>
                      <a:pt x="3" y="4"/>
                    </a:cubicBezTo>
                    <a:cubicBezTo>
                      <a:pt x="4" y="3"/>
                      <a:pt x="2" y="5"/>
                      <a:pt x="3" y="4"/>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784" name="Freeform 522">
                <a:extLst>
                  <a:ext uri="{FF2B5EF4-FFF2-40B4-BE49-F238E27FC236}">
                    <a16:creationId xmlns:a16="http://schemas.microsoft.com/office/drawing/2014/main" id="{4FD50E9A-169D-7AAD-1157-BBB20AD80CA6}"/>
                  </a:ext>
                </a:extLst>
              </p:cNvPr>
              <p:cNvSpPr>
                <a:spLocks/>
              </p:cNvSpPr>
              <p:nvPr/>
            </p:nvSpPr>
            <p:spPr bwMode="auto">
              <a:xfrm>
                <a:off x="7862238" y="10645434"/>
                <a:ext cx="62727" cy="118010"/>
              </a:xfrm>
              <a:custGeom>
                <a:avLst/>
                <a:gdLst>
                  <a:gd name="T0" fmla="*/ 3 w 6"/>
                  <a:gd name="T1" fmla="*/ 10 h 11"/>
                  <a:gd name="T2" fmla="*/ 0 w 6"/>
                  <a:gd name="T3" fmla="*/ 9 h 11"/>
                  <a:gd name="T4" fmla="*/ 1 w 6"/>
                  <a:gd name="T5" fmla="*/ 2 h 11"/>
                  <a:gd name="T6" fmla="*/ 4 w 6"/>
                  <a:gd name="T7" fmla="*/ 3 h 11"/>
                  <a:gd name="T8" fmla="*/ 3 w 6"/>
                  <a:gd name="T9" fmla="*/ 10 h 11"/>
                  <a:gd name="T10" fmla="*/ 3 w 6"/>
                  <a:gd name="T11" fmla="*/ 10 h 11"/>
                </a:gdLst>
                <a:ahLst/>
                <a:cxnLst>
                  <a:cxn ang="0">
                    <a:pos x="T0" y="T1"/>
                  </a:cxn>
                  <a:cxn ang="0">
                    <a:pos x="T2" y="T3"/>
                  </a:cxn>
                  <a:cxn ang="0">
                    <a:pos x="T4" y="T5"/>
                  </a:cxn>
                  <a:cxn ang="0">
                    <a:pos x="T6" y="T7"/>
                  </a:cxn>
                  <a:cxn ang="0">
                    <a:pos x="T8" y="T9"/>
                  </a:cxn>
                  <a:cxn ang="0">
                    <a:pos x="T10" y="T11"/>
                  </a:cxn>
                </a:cxnLst>
                <a:rect l="0" t="0" r="r" b="b"/>
                <a:pathLst>
                  <a:path w="6" h="11">
                    <a:moveTo>
                      <a:pt x="3" y="10"/>
                    </a:moveTo>
                    <a:cubicBezTo>
                      <a:pt x="1" y="11"/>
                      <a:pt x="0" y="11"/>
                      <a:pt x="0" y="9"/>
                    </a:cubicBezTo>
                    <a:cubicBezTo>
                      <a:pt x="1" y="7"/>
                      <a:pt x="1" y="4"/>
                      <a:pt x="1" y="2"/>
                    </a:cubicBezTo>
                    <a:cubicBezTo>
                      <a:pt x="1" y="0"/>
                      <a:pt x="5" y="0"/>
                      <a:pt x="4" y="3"/>
                    </a:cubicBezTo>
                    <a:cubicBezTo>
                      <a:pt x="4" y="5"/>
                      <a:pt x="6" y="8"/>
                      <a:pt x="3" y="10"/>
                    </a:cubicBezTo>
                    <a:cubicBezTo>
                      <a:pt x="2" y="10"/>
                      <a:pt x="4" y="9"/>
                      <a:pt x="3" y="10"/>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785" name="Freeform 523">
                <a:extLst>
                  <a:ext uri="{FF2B5EF4-FFF2-40B4-BE49-F238E27FC236}">
                    <a16:creationId xmlns:a16="http://schemas.microsoft.com/office/drawing/2014/main" id="{807A7737-6B2B-06D2-77F5-62A62C156E41}"/>
                  </a:ext>
                </a:extLst>
              </p:cNvPr>
              <p:cNvSpPr>
                <a:spLocks/>
              </p:cNvSpPr>
              <p:nvPr/>
            </p:nvSpPr>
            <p:spPr bwMode="auto">
              <a:xfrm>
                <a:off x="8067848" y="7577132"/>
                <a:ext cx="48790" cy="44255"/>
              </a:xfrm>
              <a:custGeom>
                <a:avLst/>
                <a:gdLst>
                  <a:gd name="T0" fmla="*/ 3 w 5"/>
                  <a:gd name="T1" fmla="*/ 3 h 4"/>
                  <a:gd name="T2" fmla="*/ 1 w 5"/>
                  <a:gd name="T3" fmla="*/ 1 h 4"/>
                  <a:gd name="T4" fmla="*/ 3 w 5"/>
                  <a:gd name="T5" fmla="*/ 3 h 4"/>
                  <a:gd name="T6" fmla="*/ 3 w 5"/>
                  <a:gd name="T7" fmla="*/ 3 h 4"/>
                </a:gdLst>
                <a:ahLst/>
                <a:cxnLst>
                  <a:cxn ang="0">
                    <a:pos x="T0" y="T1"/>
                  </a:cxn>
                  <a:cxn ang="0">
                    <a:pos x="T2" y="T3"/>
                  </a:cxn>
                  <a:cxn ang="0">
                    <a:pos x="T4" y="T5"/>
                  </a:cxn>
                  <a:cxn ang="0">
                    <a:pos x="T6" y="T7"/>
                  </a:cxn>
                </a:cxnLst>
                <a:rect l="0" t="0" r="r" b="b"/>
                <a:pathLst>
                  <a:path w="5" h="4">
                    <a:moveTo>
                      <a:pt x="3" y="3"/>
                    </a:moveTo>
                    <a:cubicBezTo>
                      <a:pt x="2" y="4"/>
                      <a:pt x="0" y="3"/>
                      <a:pt x="1" y="1"/>
                    </a:cubicBezTo>
                    <a:cubicBezTo>
                      <a:pt x="1" y="0"/>
                      <a:pt x="5" y="2"/>
                      <a:pt x="3" y="3"/>
                    </a:cubicBezTo>
                    <a:cubicBezTo>
                      <a:pt x="2" y="4"/>
                      <a:pt x="5" y="2"/>
                      <a:pt x="3" y="3"/>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786" name="Freeform 524">
                <a:extLst>
                  <a:ext uri="{FF2B5EF4-FFF2-40B4-BE49-F238E27FC236}">
                    <a16:creationId xmlns:a16="http://schemas.microsoft.com/office/drawing/2014/main" id="{E0D4ABA2-884E-2F12-5CA5-E214CB2255D2}"/>
                  </a:ext>
                </a:extLst>
              </p:cNvPr>
              <p:cNvSpPr>
                <a:spLocks/>
              </p:cNvSpPr>
              <p:nvPr/>
            </p:nvSpPr>
            <p:spPr bwMode="auto">
              <a:xfrm>
                <a:off x="8506955" y="7643515"/>
                <a:ext cx="59243" cy="84822"/>
              </a:xfrm>
              <a:custGeom>
                <a:avLst/>
                <a:gdLst>
                  <a:gd name="T0" fmla="*/ 1 w 6"/>
                  <a:gd name="T1" fmla="*/ 5 h 8"/>
                  <a:gd name="T2" fmla="*/ 2 w 6"/>
                  <a:gd name="T3" fmla="*/ 4 h 8"/>
                  <a:gd name="T4" fmla="*/ 4 w 6"/>
                  <a:gd name="T5" fmla="*/ 2 h 8"/>
                  <a:gd name="T6" fmla="*/ 1 w 6"/>
                  <a:gd name="T7" fmla="*/ 5 h 8"/>
                  <a:gd name="T8" fmla="*/ 1 w 6"/>
                  <a:gd name="T9" fmla="*/ 5 h 8"/>
                </a:gdLst>
                <a:ahLst/>
                <a:cxnLst>
                  <a:cxn ang="0">
                    <a:pos x="T0" y="T1"/>
                  </a:cxn>
                  <a:cxn ang="0">
                    <a:pos x="T2" y="T3"/>
                  </a:cxn>
                  <a:cxn ang="0">
                    <a:pos x="T4" y="T5"/>
                  </a:cxn>
                  <a:cxn ang="0">
                    <a:pos x="T6" y="T7"/>
                  </a:cxn>
                  <a:cxn ang="0">
                    <a:pos x="T8" y="T9"/>
                  </a:cxn>
                </a:cxnLst>
                <a:rect l="0" t="0" r="r" b="b"/>
                <a:pathLst>
                  <a:path w="6" h="8">
                    <a:moveTo>
                      <a:pt x="1" y="5"/>
                    </a:moveTo>
                    <a:cubicBezTo>
                      <a:pt x="0" y="4"/>
                      <a:pt x="2" y="4"/>
                      <a:pt x="2" y="4"/>
                    </a:cubicBezTo>
                    <a:cubicBezTo>
                      <a:pt x="3" y="4"/>
                      <a:pt x="3" y="0"/>
                      <a:pt x="4" y="2"/>
                    </a:cubicBezTo>
                    <a:cubicBezTo>
                      <a:pt x="6" y="4"/>
                      <a:pt x="2" y="8"/>
                      <a:pt x="1" y="5"/>
                    </a:cubicBezTo>
                    <a:cubicBezTo>
                      <a:pt x="0" y="4"/>
                      <a:pt x="1" y="6"/>
                      <a:pt x="1" y="5"/>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787" name="Freeform 525">
                <a:extLst>
                  <a:ext uri="{FF2B5EF4-FFF2-40B4-BE49-F238E27FC236}">
                    <a16:creationId xmlns:a16="http://schemas.microsoft.com/office/drawing/2014/main" id="{5124824F-A842-6B5D-87B7-12385397D013}"/>
                  </a:ext>
                </a:extLst>
              </p:cNvPr>
              <p:cNvSpPr>
                <a:spLocks/>
              </p:cNvSpPr>
              <p:nvPr/>
            </p:nvSpPr>
            <p:spPr bwMode="auto">
              <a:xfrm>
                <a:off x="9068037" y="8229885"/>
                <a:ext cx="142883" cy="140138"/>
              </a:xfrm>
              <a:custGeom>
                <a:avLst/>
                <a:gdLst>
                  <a:gd name="T0" fmla="*/ 12 w 14"/>
                  <a:gd name="T1" fmla="*/ 4 h 13"/>
                  <a:gd name="T2" fmla="*/ 10 w 14"/>
                  <a:gd name="T3" fmla="*/ 3 h 13"/>
                  <a:gd name="T4" fmla="*/ 6 w 14"/>
                  <a:gd name="T5" fmla="*/ 1 h 13"/>
                  <a:gd name="T6" fmla="*/ 2 w 14"/>
                  <a:gd name="T7" fmla="*/ 1 h 13"/>
                  <a:gd name="T8" fmla="*/ 1 w 14"/>
                  <a:gd name="T9" fmla="*/ 2 h 13"/>
                  <a:gd name="T10" fmla="*/ 2 w 14"/>
                  <a:gd name="T11" fmla="*/ 4 h 13"/>
                  <a:gd name="T12" fmla="*/ 1 w 14"/>
                  <a:gd name="T13" fmla="*/ 7 h 13"/>
                  <a:gd name="T14" fmla="*/ 2 w 14"/>
                  <a:gd name="T15" fmla="*/ 10 h 13"/>
                  <a:gd name="T16" fmla="*/ 4 w 14"/>
                  <a:gd name="T17" fmla="*/ 10 h 13"/>
                  <a:gd name="T18" fmla="*/ 7 w 14"/>
                  <a:gd name="T19" fmla="*/ 12 h 13"/>
                  <a:gd name="T20" fmla="*/ 10 w 14"/>
                  <a:gd name="T21" fmla="*/ 10 h 13"/>
                  <a:gd name="T22" fmla="*/ 12 w 14"/>
                  <a:gd name="T23" fmla="*/ 4 h 13"/>
                  <a:gd name="T24" fmla="*/ 12 w 14"/>
                  <a:gd name="T25" fmla="*/ 4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 h="13">
                    <a:moveTo>
                      <a:pt x="12" y="4"/>
                    </a:moveTo>
                    <a:cubicBezTo>
                      <a:pt x="12" y="3"/>
                      <a:pt x="11" y="3"/>
                      <a:pt x="10" y="3"/>
                    </a:cubicBezTo>
                    <a:cubicBezTo>
                      <a:pt x="8" y="2"/>
                      <a:pt x="8" y="1"/>
                      <a:pt x="6" y="1"/>
                    </a:cubicBezTo>
                    <a:cubicBezTo>
                      <a:pt x="5" y="0"/>
                      <a:pt x="3" y="0"/>
                      <a:pt x="2" y="1"/>
                    </a:cubicBezTo>
                    <a:cubicBezTo>
                      <a:pt x="2" y="1"/>
                      <a:pt x="2" y="2"/>
                      <a:pt x="1" y="2"/>
                    </a:cubicBezTo>
                    <a:cubicBezTo>
                      <a:pt x="0" y="4"/>
                      <a:pt x="1" y="3"/>
                      <a:pt x="2" y="4"/>
                    </a:cubicBezTo>
                    <a:cubicBezTo>
                      <a:pt x="2" y="4"/>
                      <a:pt x="1" y="7"/>
                      <a:pt x="1" y="7"/>
                    </a:cubicBezTo>
                    <a:cubicBezTo>
                      <a:pt x="1" y="9"/>
                      <a:pt x="1" y="9"/>
                      <a:pt x="2" y="10"/>
                    </a:cubicBezTo>
                    <a:cubicBezTo>
                      <a:pt x="3" y="11"/>
                      <a:pt x="3" y="10"/>
                      <a:pt x="4" y="10"/>
                    </a:cubicBezTo>
                    <a:cubicBezTo>
                      <a:pt x="6" y="10"/>
                      <a:pt x="5" y="12"/>
                      <a:pt x="7" y="12"/>
                    </a:cubicBezTo>
                    <a:cubicBezTo>
                      <a:pt x="9" y="13"/>
                      <a:pt x="8" y="11"/>
                      <a:pt x="10" y="10"/>
                    </a:cubicBezTo>
                    <a:cubicBezTo>
                      <a:pt x="12" y="8"/>
                      <a:pt x="14" y="7"/>
                      <a:pt x="12" y="4"/>
                    </a:cubicBezTo>
                    <a:cubicBezTo>
                      <a:pt x="12" y="2"/>
                      <a:pt x="14" y="8"/>
                      <a:pt x="12" y="4"/>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788" name="Freeform 526">
                <a:extLst>
                  <a:ext uri="{FF2B5EF4-FFF2-40B4-BE49-F238E27FC236}">
                    <a16:creationId xmlns:a16="http://schemas.microsoft.com/office/drawing/2014/main" id="{B4D3DF16-0251-45E6-E373-37950E10003B}"/>
                  </a:ext>
                </a:extLst>
              </p:cNvPr>
              <p:cNvSpPr>
                <a:spLocks/>
              </p:cNvSpPr>
              <p:nvPr/>
            </p:nvSpPr>
            <p:spPr bwMode="auto">
              <a:xfrm>
                <a:off x="8231643" y="7230476"/>
                <a:ext cx="101063" cy="44255"/>
              </a:xfrm>
              <a:custGeom>
                <a:avLst/>
                <a:gdLst>
                  <a:gd name="T0" fmla="*/ 9 w 10"/>
                  <a:gd name="T1" fmla="*/ 2 h 4"/>
                  <a:gd name="T2" fmla="*/ 4 w 10"/>
                  <a:gd name="T3" fmla="*/ 0 h 4"/>
                  <a:gd name="T4" fmla="*/ 1 w 10"/>
                  <a:gd name="T5" fmla="*/ 3 h 4"/>
                  <a:gd name="T6" fmla="*/ 9 w 10"/>
                  <a:gd name="T7" fmla="*/ 2 h 4"/>
                  <a:gd name="T8" fmla="*/ 9 w 10"/>
                  <a:gd name="T9" fmla="*/ 2 h 4"/>
                </a:gdLst>
                <a:ahLst/>
                <a:cxnLst>
                  <a:cxn ang="0">
                    <a:pos x="T0" y="T1"/>
                  </a:cxn>
                  <a:cxn ang="0">
                    <a:pos x="T2" y="T3"/>
                  </a:cxn>
                  <a:cxn ang="0">
                    <a:pos x="T4" y="T5"/>
                  </a:cxn>
                  <a:cxn ang="0">
                    <a:pos x="T6" y="T7"/>
                  </a:cxn>
                  <a:cxn ang="0">
                    <a:pos x="T8" y="T9"/>
                  </a:cxn>
                </a:cxnLst>
                <a:rect l="0" t="0" r="r" b="b"/>
                <a:pathLst>
                  <a:path w="10" h="4">
                    <a:moveTo>
                      <a:pt x="9" y="2"/>
                    </a:moveTo>
                    <a:cubicBezTo>
                      <a:pt x="7" y="1"/>
                      <a:pt x="6" y="0"/>
                      <a:pt x="4" y="0"/>
                    </a:cubicBezTo>
                    <a:cubicBezTo>
                      <a:pt x="3" y="0"/>
                      <a:pt x="0" y="1"/>
                      <a:pt x="1" y="3"/>
                    </a:cubicBezTo>
                    <a:cubicBezTo>
                      <a:pt x="2" y="4"/>
                      <a:pt x="9" y="2"/>
                      <a:pt x="9" y="2"/>
                    </a:cubicBezTo>
                    <a:cubicBezTo>
                      <a:pt x="6" y="1"/>
                      <a:pt x="10" y="3"/>
                      <a:pt x="9" y="2"/>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789" name="Freeform 527">
                <a:extLst>
                  <a:ext uri="{FF2B5EF4-FFF2-40B4-BE49-F238E27FC236}">
                    <a16:creationId xmlns:a16="http://schemas.microsoft.com/office/drawing/2014/main" id="{CBEF13F1-0973-34BE-FBCF-4C98391B00B1}"/>
                  </a:ext>
                </a:extLst>
              </p:cNvPr>
              <p:cNvSpPr>
                <a:spLocks/>
              </p:cNvSpPr>
              <p:nvPr/>
            </p:nvSpPr>
            <p:spPr bwMode="auto">
              <a:xfrm>
                <a:off x="7656622" y="7219410"/>
                <a:ext cx="115005" cy="55320"/>
              </a:xfrm>
              <a:custGeom>
                <a:avLst/>
                <a:gdLst>
                  <a:gd name="T0" fmla="*/ 10 w 11"/>
                  <a:gd name="T1" fmla="*/ 4 h 5"/>
                  <a:gd name="T2" fmla="*/ 0 w 11"/>
                  <a:gd name="T3" fmla="*/ 2 h 5"/>
                  <a:gd name="T4" fmla="*/ 5 w 11"/>
                  <a:gd name="T5" fmla="*/ 5 h 5"/>
                  <a:gd name="T6" fmla="*/ 10 w 11"/>
                  <a:gd name="T7" fmla="*/ 4 h 5"/>
                  <a:gd name="T8" fmla="*/ 10 w 11"/>
                  <a:gd name="T9" fmla="*/ 4 h 5"/>
                </a:gdLst>
                <a:ahLst/>
                <a:cxnLst>
                  <a:cxn ang="0">
                    <a:pos x="T0" y="T1"/>
                  </a:cxn>
                  <a:cxn ang="0">
                    <a:pos x="T2" y="T3"/>
                  </a:cxn>
                  <a:cxn ang="0">
                    <a:pos x="T4" y="T5"/>
                  </a:cxn>
                  <a:cxn ang="0">
                    <a:pos x="T6" y="T7"/>
                  </a:cxn>
                  <a:cxn ang="0">
                    <a:pos x="T8" y="T9"/>
                  </a:cxn>
                </a:cxnLst>
                <a:rect l="0" t="0" r="r" b="b"/>
                <a:pathLst>
                  <a:path w="11" h="5">
                    <a:moveTo>
                      <a:pt x="10" y="4"/>
                    </a:moveTo>
                    <a:cubicBezTo>
                      <a:pt x="10" y="1"/>
                      <a:pt x="2" y="0"/>
                      <a:pt x="0" y="2"/>
                    </a:cubicBezTo>
                    <a:cubicBezTo>
                      <a:pt x="0" y="2"/>
                      <a:pt x="4" y="5"/>
                      <a:pt x="5" y="5"/>
                    </a:cubicBezTo>
                    <a:cubicBezTo>
                      <a:pt x="6" y="5"/>
                      <a:pt x="11" y="4"/>
                      <a:pt x="10" y="4"/>
                    </a:cubicBezTo>
                    <a:cubicBezTo>
                      <a:pt x="10" y="3"/>
                      <a:pt x="11" y="5"/>
                      <a:pt x="10" y="4"/>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790" name="Freeform 528">
                <a:extLst>
                  <a:ext uri="{FF2B5EF4-FFF2-40B4-BE49-F238E27FC236}">
                    <a16:creationId xmlns:a16="http://schemas.microsoft.com/office/drawing/2014/main" id="{319EBEC5-F12C-6F7D-4726-526B859C96A8}"/>
                  </a:ext>
                </a:extLst>
              </p:cNvPr>
              <p:cNvSpPr>
                <a:spLocks/>
              </p:cNvSpPr>
              <p:nvPr/>
            </p:nvSpPr>
            <p:spPr bwMode="auto">
              <a:xfrm>
                <a:off x="7342978" y="6972326"/>
                <a:ext cx="529716" cy="195458"/>
              </a:xfrm>
              <a:custGeom>
                <a:avLst/>
                <a:gdLst>
                  <a:gd name="T0" fmla="*/ 52 w 52"/>
                  <a:gd name="T1" fmla="*/ 16 h 18"/>
                  <a:gd name="T2" fmla="*/ 41 w 52"/>
                  <a:gd name="T3" fmla="*/ 17 h 18"/>
                  <a:gd name="T4" fmla="*/ 35 w 52"/>
                  <a:gd name="T5" fmla="*/ 17 h 18"/>
                  <a:gd name="T6" fmla="*/ 37 w 52"/>
                  <a:gd name="T7" fmla="*/ 14 h 18"/>
                  <a:gd name="T8" fmla="*/ 32 w 52"/>
                  <a:gd name="T9" fmla="*/ 11 h 18"/>
                  <a:gd name="T10" fmla="*/ 28 w 52"/>
                  <a:gd name="T11" fmla="*/ 8 h 18"/>
                  <a:gd name="T12" fmla="*/ 20 w 52"/>
                  <a:gd name="T13" fmla="*/ 5 h 18"/>
                  <a:gd name="T14" fmla="*/ 14 w 52"/>
                  <a:gd name="T15" fmla="*/ 5 h 18"/>
                  <a:gd name="T16" fmla="*/ 16 w 52"/>
                  <a:gd name="T17" fmla="*/ 3 h 18"/>
                  <a:gd name="T18" fmla="*/ 8 w 52"/>
                  <a:gd name="T19" fmla="*/ 3 h 18"/>
                  <a:gd name="T20" fmla="*/ 0 w 52"/>
                  <a:gd name="T21" fmla="*/ 6 h 18"/>
                  <a:gd name="T22" fmla="*/ 6 w 52"/>
                  <a:gd name="T23" fmla="*/ 2 h 18"/>
                  <a:gd name="T24" fmla="*/ 16 w 52"/>
                  <a:gd name="T25" fmla="*/ 0 h 18"/>
                  <a:gd name="T26" fmla="*/ 24 w 52"/>
                  <a:gd name="T27" fmla="*/ 1 h 18"/>
                  <a:gd name="T28" fmla="*/ 31 w 52"/>
                  <a:gd name="T29" fmla="*/ 4 h 18"/>
                  <a:gd name="T30" fmla="*/ 32 w 52"/>
                  <a:gd name="T31" fmla="*/ 4 h 18"/>
                  <a:gd name="T32" fmla="*/ 34 w 52"/>
                  <a:gd name="T33" fmla="*/ 5 h 18"/>
                  <a:gd name="T34" fmla="*/ 38 w 52"/>
                  <a:gd name="T35" fmla="*/ 8 h 18"/>
                  <a:gd name="T36" fmla="*/ 45 w 52"/>
                  <a:gd name="T37" fmla="*/ 11 h 18"/>
                  <a:gd name="T38" fmla="*/ 52 w 52"/>
                  <a:gd name="T39" fmla="*/ 1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2" h="18">
                    <a:moveTo>
                      <a:pt x="52" y="16"/>
                    </a:moveTo>
                    <a:cubicBezTo>
                      <a:pt x="52" y="17"/>
                      <a:pt x="42" y="17"/>
                      <a:pt x="41" y="17"/>
                    </a:cubicBezTo>
                    <a:cubicBezTo>
                      <a:pt x="39" y="17"/>
                      <a:pt x="37" y="18"/>
                      <a:pt x="35" y="17"/>
                    </a:cubicBezTo>
                    <a:cubicBezTo>
                      <a:pt x="34" y="16"/>
                      <a:pt x="41" y="15"/>
                      <a:pt x="37" y="14"/>
                    </a:cubicBezTo>
                    <a:cubicBezTo>
                      <a:pt x="35" y="13"/>
                      <a:pt x="33" y="13"/>
                      <a:pt x="32" y="11"/>
                    </a:cubicBezTo>
                    <a:cubicBezTo>
                      <a:pt x="30" y="9"/>
                      <a:pt x="31" y="8"/>
                      <a:pt x="28" y="8"/>
                    </a:cubicBezTo>
                    <a:cubicBezTo>
                      <a:pt x="24" y="9"/>
                      <a:pt x="23" y="6"/>
                      <a:pt x="20" y="5"/>
                    </a:cubicBezTo>
                    <a:cubicBezTo>
                      <a:pt x="19" y="5"/>
                      <a:pt x="15" y="6"/>
                      <a:pt x="14" y="5"/>
                    </a:cubicBezTo>
                    <a:cubicBezTo>
                      <a:pt x="14" y="4"/>
                      <a:pt x="16" y="4"/>
                      <a:pt x="16" y="3"/>
                    </a:cubicBezTo>
                    <a:cubicBezTo>
                      <a:pt x="16" y="2"/>
                      <a:pt x="9" y="3"/>
                      <a:pt x="8" y="3"/>
                    </a:cubicBezTo>
                    <a:cubicBezTo>
                      <a:pt x="8" y="4"/>
                      <a:pt x="0" y="7"/>
                      <a:pt x="0" y="6"/>
                    </a:cubicBezTo>
                    <a:cubicBezTo>
                      <a:pt x="0" y="4"/>
                      <a:pt x="4" y="2"/>
                      <a:pt x="6" y="2"/>
                    </a:cubicBezTo>
                    <a:cubicBezTo>
                      <a:pt x="9" y="0"/>
                      <a:pt x="12" y="0"/>
                      <a:pt x="16" y="0"/>
                    </a:cubicBezTo>
                    <a:cubicBezTo>
                      <a:pt x="18" y="0"/>
                      <a:pt x="22" y="0"/>
                      <a:pt x="24" y="1"/>
                    </a:cubicBezTo>
                    <a:cubicBezTo>
                      <a:pt x="26" y="2"/>
                      <a:pt x="28" y="4"/>
                      <a:pt x="31" y="4"/>
                    </a:cubicBezTo>
                    <a:cubicBezTo>
                      <a:pt x="31" y="4"/>
                      <a:pt x="31" y="3"/>
                      <a:pt x="32" y="4"/>
                    </a:cubicBezTo>
                    <a:cubicBezTo>
                      <a:pt x="33" y="5"/>
                      <a:pt x="33" y="5"/>
                      <a:pt x="34" y="5"/>
                    </a:cubicBezTo>
                    <a:cubicBezTo>
                      <a:pt x="35" y="6"/>
                      <a:pt x="37" y="7"/>
                      <a:pt x="38" y="8"/>
                    </a:cubicBezTo>
                    <a:cubicBezTo>
                      <a:pt x="40" y="9"/>
                      <a:pt x="44" y="9"/>
                      <a:pt x="45" y="11"/>
                    </a:cubicBezTo>
                    <a:cubicBezTo>
                      <a:pt x="47" y="13"/>
                      <a:pt x="52" y="13"/>
                      <a:pt x="52" y="16"/>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791" name="Freeform 529">
                <a:extLst>
                  <a:ext uri="{FF2B5EF4-FFF2-40B4-BE49-F238E27FC236}">
                    <a16:creationId xmlns:a16="http://schemas.microsoft.com/office/drawing/2014/main" id="{E6E69E7F-8D2F-6805-1B67-BFFAECFA11D5}"/>
                  </a:ext>
                </a:extLst>
              </p:cNvPr>
              <p:cNvSpPr>
                <a:spLocks/>
              </p:cNvSpPr>
              <p:nvPr/>
            </p:nvSpPr>
            <p:spPr bwMode="auto">
              <a:xfrm>
                <a:off x="7656622" y="6854313"/>
                <a:ext cx="41820" cy="40568"/>
              </a:xfrm>
              <a:custGeom>
                <a:avLst/>
                <a:gdLst>
                  <a:gd name="T0" fmla="*/ 2 w 4"/>
                  <a:gd name="T1" fmla="*/ 4 h 4"/>
                  <a:gd name="T2" fmla="*/ 1 w 4"/>
                  <a:gd name="T3" fmla="*/ 0 h 4"/>
                  <a:gd name="T4" fmla="*/ 2 w 4"/>
                  <a:gd name="T5" fmla="*/ 4 h 4"/>
                  <a:gd name="T6" fmla="*/ 2 w 4"/>
                  <a:gd name="T7" fmla="*/ 4 h 4"/>
                </a:gdLst>
                <a:ahLst/>
                <a:cxnLst>
                  <a:cxn ang="0">
                    <a:pos x="T0" y="T1"/>
                  </a:cxn>
                  <a:cxn ang="0">
                    <a:pos x="T2" y="T3"/>
                  </a:cxn>
                  <a:cxn ang="0">
                    <a:pos x="T4" y="T5"/>
                  </a:cxn>
                  <a:cxn ang="0">
                    <a:pos x="T6" y="T7"/>
                  </a:cxn>
                </a:cxnLst>
                <a:rect l="0" t="0" r="r" b="b"/>
                <a:pathLst>
                  <a:path w="4" h="4">
                    <a:moveTo>
                      <a:pt x="2" y="4"/>
                    </a:moveTo>
                    <a:cubicBezTo>
                      <a:pt x="0" y="4"/>
                      <a:pt x="1" y="1"/>
                      <a:pt x="1" y="0"/>
                    </a:cubicBezTo>
                    <a:cubicBezTo>
                      <a:pt x="2" y="0"/>
                      <a:pt x="4" y="4"/>
                      <a:pt x="2" y="4"/>
                    </a:cubicBezTo>
                    <a:cubicBezTo>
                      <a:pt x="1" y="4"/>
                      <a:pt x="4" y="4"/>
                      <a:pt x="2" y="4"/>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792" name="Freeform 530">
                <a:extLst>
                  <a:ext uri="{FF2B5EF4-FFF2-40B4-BE49-F238E27FC236}">
                    <a16:creationId xmlns:a16="http://schemas.microsoft.com/office/drawing/2014/main" id="{CD7B3601-7E12-E690-1914-7216B41066A5}"/>
                  </a:ext>
                </a:extLst>
              </p:cNvPr>
              <p:cNvSpPr>
                <a:spLocks/>
              </p:cNvSpPr>
              <p:nvPr/>
            </p:nvSpPr>
            <p:spPr bwMode="auto">
              <a:xfrm>
                <a:off x="7914511" y="7079273"/>
                <a:ext cx="20911" cy="22128"/>
              </a:xfrm>
              <a:custGeom>
                <a:avLst/>
                <a:gdLst>
                  <a:gd name="T0" fmla="*/ 2 w 2"/>
                  <a:gd name="T1" fmla="*/ 1 h 2"/>
                  <a:gd name="T2" fmla="*/ 0 w 2"/>
                  <a:gd name="T3" fmla="*/ 1 h 2"/>
                  <a:gd name="T4" fmla="*/ 2 w 2"/>
                  <a:gd name="T5" fmla="*/ 1 h 2"/>
                </a:gdLst>
                <a:ahLst/>
                <a:cxnLst>
                  <a:cxn ang="0">
                    <a:pos x="T0" y="T1"/>
                  </a:cxn>
                  <a:cxn ang="0">
                    <a:pos x="T2" y="T3"/>
                  </a:cxn>
                  <a:cxn ang="0">
                    <a:pos x="T4" y="T5"/>
                  </a:cxn>
                </a:cxnLst>
                <a:rect l="0" t="0" r="r" b="b"/>
                <a:pathLst>
                  <a:path w="2" h="2">
                    <a:moveTo>
                      <a:pt x="2" y="1"/>
                    </a:moveTo>
                    <a:cubicBezTo>
                      <a:pt x="2" y="0"/>
                      <a:pt x="0" y="0"/>
                      <a:pt x="0" y="1"/>
                    </a:cubicBezTo>
                    <a:cubicBezTo>
                      <a:pt x="0" y="1"/>
                      <a:pt x="2" y="2"/>
                      <a:pt x="2" y="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793" name="Freeform 531">
                <a:extLst>
                  <a:ext uri="{FF2B5EF4-FFF2-40B4-BE49-F238E27FC236}">
                    <a16:creationId xmlns:a16="http://schemas.microsoft.com/office/drawing/2014/main" id="{F1D45A5A-106C-CC49-277C-1612379EC32C}"/>
                  </a:ext>
                </a:extLst>
              </p:cNvPr>
              <p:cNvSpPr>
                <a:spLocks/>
              </p:cNvSpPr>
              <p:nvPr/>
            </p:nvSpPr>
            <p:spPr bwMode="auto">
              <a:xfrm>
                <a:off x="8527864" y="5486118"/>
                <a:ext cx="59243" cy="110635"/>
              </a:xfrm>
              <a:custGeom>
                <a:avLst/>
                <a:gdLst>
                  <a:gd name="T0" fmla="*/ 3 w 6"/>
                  <a:gd name="T1" fmla="*/ 8 h 10"/>
                  <a:gd name="T2" fmla="*/ 0 w 6"/>
                  <a:gd name="T3" fmla="*/ 7 h 10"/>
                  <a:gd name="T4" fmla="*/ 4 w 6"/>
                  <a:gd name="T5" fmla="*/ 2 h 10"/>
                  <a:gd name="T6" fmla="*/ 6 w 6"/>
                  <a:gd name="T7" fmla="*/ 4 h 10"/>
                  <a:gd name="T8" fmla="*/ 3 w 6"/>
                  <a:gd name="T9" fmla="*/ 8 h 10"/>
                  <a:gd name="T10" fmla="*/ 3 w 6"/>
                  <a:gd name="T11" fmla="*/ 8 h 10"/>
                </a:gdLst>
                <a:ahLst/>
                <a:cxnLst>
                  <a:cxn ang="0">
                    <a:pos x="T0" y="T1"/>
                  </a:cxn>
                  <a:cxn ang="0">
                    <a:pos x="T2" y="T3"/>
                  </a:cxn>
                  <a:cxn ang="0">
                    <a:pos x="T4" y="T5"/>
                  </a:cxn>
                  <a:cxn ang="0">
                    <a:pos x="T6" y="T7"/>
                  </a:cxn>
                  <a:cxn ang="0">
                    <a:pos x="T8" y="T9"/>
                  </a:cxn>
                  <a:cxn ang="0">
                    <a:pos x="T10" y="T11"/>
                  </a:cxn>
                </a:cxnLst>
                <a:rect l="0" t="0" r="r" b="b"/>
                <a:pathLst>
                  <a:path w="6" h="10">
                    <a:moveTo>
                      <a:pt x="3" y="8"/>
                    </a:moveTo>
                    <a:cubicBezTo>
                      <a:pt x="2" y="10"/>
                      <a:pt x="0" y="9"/>
                      <a:pt x="0" y="7"/>
                    </a:cubicBezTo>
                    <a:cubicBezTo>
                      <a:pt x="1" y="6"/>
                      <a:pt x="3" y="3"/>
                      <a:pt x="4" y="2"/>
                    </a:cubicBezTo>
                    <a:cubicBezTo>
                      <a:pt x="6" y="0"/>
                      <a:pt x="6" y="3"/>
                      <a:pt x="6" y="4"/>
                    </a:cubicBezTo>
                    <a:cubicBezTo>
                      <a:pt x="6" y="6"/>
                      <a:pt x="3" y="6"/>
                      <a:pt x="3" y="8"/>
                    </a:cubicBezTo>
                    <a:cubicBezTo>
                      <a:pt x="2" y="10"/>
                      <a:pt x="3" y="8"/>
                      <a:pt x="3" y="8"/>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794" name="Freeform 532">
                <a:extLst>
                  <a:ext uri="{FF2B5EF4-FFF2-40B4-BE49-F238E27FC236}">
                    <a16:creationId xmlns:a16="http://schemas.microsoft.com/office/drawing/2014/main" id="{E492CE8E-A930-AA9E-2DE7-B75ABD3C0BE3}"/>
                  </a:ext>
                </a:extLst>
              </p:cNvPr>
              <p:cNvSpPr>
                <a:spLocks/>
              </p:cNvSpPr>
              <p:nvPr/>
            </p:nvSpPr>
            <p:spPr bwMode="auto">
              <a:xfrm>
                <a:off x="8555745" y="5541436"/>
                <a:ext cx="73184" cy="44255"/>
              </a:xfrm>
              <a:custGeom>
                <a:avLst/>
                <a:gdLst>
                  <a:gd name="T0" fmla="*/ 3 w 7"/>
                  <a:gd name="T1" fmla="*/ 4 h 4"/>
                  <a:gd name="T2" fmla="*/ 5 w 7"/>
                  <a:gd name="T3" fmla="*/ 1 h 4"/>
                  <a:gd name="T4" fmla="*/ 3 w 7"/>
                  <a:gd name="T5" fmla="*/ 4 h 4"/>
                  <a:gd name="T6" fmla="*/ 3 w 7"/>
                  <a:gd name="T7" fmla="*/ 4 h 4"/>
                </a:gdLst>
                <a:ahLst/>
                <a:cxnLst>
                  <a:cxn ang="0">
                    <a:pos x="T0" y="T1"/>
                  </a:cxn>
                  <a:cxn ang="0">
                    <a:pos x="T2" y="T3"/>
                  </a:cxn>
                  <a:cxn ang="0">
                    <a:pos x="T4" y="T5"/>
                  </a:cxn>
                  <a:cxn ang="0">
                    <a:pos x="T6" y="T7"/>
                  </a:cxn>
                </a:cxnLst>
                <a:rect l="0" t="0" r="r" b="b"/>
                <a:pathLst>
                  <a:path w="7" h="4">
                    <a:moveTo>
                      <a:pt x="3" y="4"/>
                    </a:moveTo>
                    <a:cubicBezTo>
                      <a:pt x="0" y="4"/>
                      <a:pt x="3" y="0"/>
                      <a:pt x="5" y="1"/>
                    </a:cubicBezTo>
                    <a:cubicBezTo>
                      <a:pt x="7" y="1"/>
                      <a:pt x="4" y="4"/>
                      <a:pt x="3" y="4"/>
                    </a:cubicBezTo>
                    <a:cubicBezTo>
                      <a:pt x="2" y="4"/>
                      <a:pt x="4" y="4"/>
                      <a:pt x="3" y="4"/>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795" name="Freeform 533">
                <a:extLst>
                  <a:ext uri="{FF2B5EF4-FFF2-40B4-BE49-F238E27FC236}">
                    <a16:creationId xmlns:a16="http://schemas.microsoft.com/office/drawing/2014/main" id="{E691B80A-84DC-82D6-A38C-186786A1D4DE}"/>
                  </a:ext>
                </a:extLst>
              </p:cNvPr>
              <p:cNvSpPr>
                <a:spLocks/>
              </p:cNvSpPr>
              <p:nvPr/>
            </p:nvSpPr>
            <p:spPr bwMode="auto">
              <a:xfrm>
                <a:off x="8353614" y="5497180"/>
                <a:ext cx="153338" cy="77445"/>
              </a:xfrm>
              <a:custGeom>
                <a:avLst/>
                <a:gdLst>
                  <a:gd name="T0" fmla="*/ 11 w 15"/>
                  <a:gd name="T1" fmla="*/ 6 h 7"/>
                  <a:gd name="T2" fmla="*/ 10 w 15"/>
                  <a:gd name="T3" fmla="*/ 5 h 7"/>
                  <a:gd name="T4" fmla="*/ 7 w 15"/>
                  <a:gd name="T5" fmla="*/ 5 h 7"/>
                  <a:gd name="T6" fmla="*/ 3 w 15"/>
                  <a:gd name="T7" fmla="*/ 0 h 7"/>
                  <a:gd name="T8" fmla="*/ 6 w 15"/>
                  <a:gd name="T9" fmla="*/ 2 h 7"/>
                  <a:gd name="T10" fmla="*/ 8 w 15"/>
                  <a:gd name="T11" fmla="*/ 3 h 7"/>
                  <a:gd name="T12" fmla="*/ 15 w 15"/>
                  <a:gd name="T13" fmla="*/ 3 h 7"/>
                  <a:gd name="T14" fmla="*/ 11 w 15"/>
                  <a:gd name="T15" fmla="*/ 6 h 7"/>
                  <a:gd name="T16" fmla="*/ 11 w 15"/>
                  <a:gd name="T17"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7">
                    <a:moveTo>
                      <a:pt x="11" y="6"/>
                    </a:moveTo>
                    <a:cubicBezTo>
                      <a:pt x="10" y="6"/>
                      <a:pt x="10" y="6"/>
                      <a:pt x="10" y="5"/>
                    </a:cubicBezTo>
                    <a:cubicBezTo>
                      <a:pt x="10" y="5"/>
                      <a:pt x="8" y="6"/>
                      <a:pt x="7" y="5"/>
                    </a:cubicBezTo>
                    <a:cubicBezTo>
                      <a:pt x="7" y="4"/>
                      <a:pt x="0" y="1"/>
                      <a:pt x="3" y="0"/>
                    </a:cubicBezTo>
                    <a:cubicBezTo>
                      <a:pt x="4" y="0"/>
                      <a:pt x="5" y="2"/>
                      <a:pt x="6" y="2"/>
                    </a:cubicBezTo>
                    <a:cubicBezTo>
                      <a:pt x="7" y="3"/>
                      <a:pt x="7" y="2"/>
                      <a:pt x="8" y="3"/>
                    </a:cubicBezTo>
                    <a:cubicBezTo>
                      <a:pt x="9" y="4"/>
                      <a:pt x="13" y="2"/>
                      <a:pt x="15" y="3"/>
                    </a:cubicBezTo>
                    <a:cubicBezTo>
                      <a:pt x="14" y="3"/>
                      <a:pt x="12" y="6"/>
                      <a:pt x="11" y="6"/>
                    </a:cubicBezTo>
                    <a:cubicBezTo>
                      <a:pt x="9" y="7"/>
                      <a:pt x="12" y="6"/>
                      <a:pt x="11" y="6"/>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796" name="Freeform 534">
                <a:extLst>
                  <a:ext uri="{FF2B5EF4-FFF2-40B4-BE49-F238E27FC236}">
                    <a16:creationId xmlns:a16="http://schemas.microsoft.com/office/drawing/2014/main" id="{C482EB4C-C640-87CC-1BD5-B085A64CF0AA}"/>
                  </a:ext>
                </a:extLst>
              </p:cNvPr>
              <p:cNvSpPr>
                <a:spLocks/>
              </p:cNvSpPr>
              <p:nvPr/>
            </p:nvSpPr>
            <p:spPr bwMode="auto">
              <a:xfrm>
                <a:off x="8384983" y="5283283"/>
                <a:ext cx="160306" cy="84822"/>
              </a:xfrm>
              <a:custGeom>
                <a:avLst/>
                <a:gdLst>
                  <a:gd name="T0" fmla="*/ 13 w 16"/>
                  <a:gd name="T1" fmla="*/ 6 h 8"/>
                  <a:gd name="T2" fmla="*/ 0 w 16"/>
                  <a:gd name="T3" fmla="*/ 2 h 8"/>
                  <a:gd name="T4" fmla="*/ 13 w 16"/>
                  <a:gd name="T5" fmla="*/ 6 h 8"/>
                  <a:gd name="T6" fmla="*/ 13 w 16"/>
                  <a:gd name="T7" fmla="*/ 6 h 8"/>
                </a:gdLst>
                <a:ahLst/>
                <a:cxnLst>
                  <a:cxn ang="0">
                    <a:pos x="T0" y="T1"/>
                  </a:cxn>
                  <a:cxn ang="0">
                    <a:pos x="T2" y="T3"/>
                  </a:cxn>
                  <a:cxn ang="0">
                    <a:pos x="T4" y="T5"/>
                  </a:cxn>
                  <a:cxn ang="0">
                    <a:pos x="T6" y="T7"/>
                  </a:cxn>
                </a:cxnLst>
                <a:rect l="0" t="0" r="r" b="b"/>
                <a:pathLst>
                  <a:path w="16" h="8">
                    <a:moveTo>
                      <a:pt x="13" y="6"/>
                    </a:moveTo>
                    <a:cubicBezTo>
                      <a:pt x="11" y="8"/>
                      <a:pt x="1" y="4"/>
                      <a:pt x="0" y="2"/>
                    </a:cubicBezTo>
                    <a:cubicBezTo>
                      <a:pt x="0" y="0"/>
                      <a:pt x="16" y="4"/>
                      <a:pt x="13" y="6"/>
                    </a:cubicBezTo>
                    <a:cubicBezTo>
                      <a:pt x="12" y="7"/>
                      <a:pt x="14" y="5"/>
                      <a:pt x="13" y="6"/>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797" name="Freeform 535">
                <a:extLst>
                  <a:ext uri="{FF2B5EF4-FFF2-40B4-BE49-F238E27FC236}">
                    <a16:creationId xmlns:a16="http://schemas.microsoft.com/office/drawing/2014/main" id="{90A62989-7327-9FF9-BA9F-66161AC01FE0}"/>
                  </a:ext>
                </a:extLst>
              </p:cNvPr>
              <p:cNvSpPr>
                <a:spLocks/>
              </p:cNvSpPr>
              <p:nvPr/>
            </p:nvSpPr>
            <p:spPr bwMode="auto">
              <a:xfrm>
                <a:off x="8639385" y="5172648"/>
                <a:ext cx="327588" cy="335595"/>
              </a:xfrm>
              <a:custGeom>
                <a:avLst/>
                <a:gdLst>
                  <a:gd name="T0" fmla="*/ 19 w 32"/>
                  <a:gd name="T1" fmla="*/ 1 h 31"/>
                  <a:gd name="T2" fmla="*/ 17 w 32"/>
                  <a:gd name="T3" fmla="*/ 0 h 31"/>
                  <a:gd name="T4" fmla="*/ 14 w 32"/>
                  <a:gd name="T5" fmla="*/ 2 h 31"/>
                  <a:gd name="T6" fmla="*/ 11 w 32"/>
                  <a:gd name="T7" fmla="*/ 5 h 31"/>
                  <a:gd name="T8" fmla="*/ 9 w 32"/>
                  <a:gd name="T9" fmla="*/ 7 h 31"/>
                  <a:gd name="T10" fmla="*/ 7 w 32"/>
                  <a:gd name="T11" fmla="*/ 13 h 31"/>
                  <a:gd name="T12" fmla="*/ 5 w 32"/>
                  <a:gd name="T13" fmla="*/ 17 h 31"/>
                  <a:gd name="T14" fmla="*/ 2 w 32"/>
                  <a:gd name="T15" fmla="*/ 19 h 31"/>
                  <a:gd name="T16" fmla="*/ 4 w 32"/>
                  <a:gd name="T17" fmla="*/ 21 h 31"/>
                  <a:gd name="T18" fmla="*/ 0 w 32"/>
                  <a:gd name="T19" fmla="*/ 25 h 31"/>
                  <a:gd name="T20" fmla="*/ 4 w 32"/>
                  <a:gd name="T21" fmla="*/ 25 h 31"/>
                  <a:gd name="T22" fmla="*/ 10 w 32"/>
                  <a:gd name="T23" fmla="*/ 26 h 31"/>
                  <a:gd name="T24" fmla="*/ 19 w 32"/>
                  <a:gd name="T25" fmla="*/ 27 h 31"/>
                  <a:gd name="T26" fmla="*/ 22 w 32"/>
                  <a:gd name="T27" fmla="*/ 26 h 31"/>
                  <a:gd name="T28" fmla="*/ 19 w 32"/>
                  <a:gd name="T29" fmla="*/ 30 h 31"/>
                  <a:gd name="T30" fmla="*/ 22 w 32"/>
                  <a:gd name="T31" fmla="*/ 28 h 31"/>
                  <a:gd name="T32" fmla="*/ 27 w 32"/>
                  <a:gd name="T33" fmla="*/ 26 h 31"/>
                  <a:gd name="T34" fmla="*/ 32 w 32"/>
                  <a:gd name="T35" fmla="*/ 20 h 31"/>
                  <a:gd name="T36" fmla="*/ 29 w 32"/>
                  <a:gd name="T37" fmla="*/ 20 h 31"/>
                  <a:gd name="T38" fmla="*/ 26 w 32"/>
                  <a:gd name="T39" fmla="*/ 18 h 31"/>
                  <a:gd name="T40" fmla="*/ 29 w 32"/>
                  <a:gd name="T41" fmla="*/ 15 h 31"/>
                  <a:gd name="T42" fmla="*/ 26 w 32"/>
                  <a:gd name="T43" fmla="*/ 15 h 31"/>
                  <a:gd name="T44" fmla="*/ 24 w 32"/>
                  <a:gd name="T45" fmla="*/ 13 h 31"/>
                  <a:gd name="T46" fmla="*/ 21 w 32"/>
                  <a:gd name="T47" fmla="*/ 16 h 31"/>
                  <a:gd name="T48" fmla="*/ 18 w 32"/>
                  <a:gd name="T49" fmla="*/ 13 h 31"/>
                  <a:gd name="T50" fmla="*/ 19 w 32"/>
                  <a:gd name="T51" fmla="*/ 11 h 31"/>
                  <a:gd name="T52" fmla="*/ 16 w 32"/>
                  <a:gd name="T53" fmla="*/ 9 h 31"/>
                  <a:gd name="T54" fmla="*/ 14 w 32"/>
                  <a:gd name="T55" fmla="*/ 12 h 31"/>
                  <a:gd name="T56" fmla="*/ 16 w 32"/>
                  <a:gd name="T57" fmla="*/ 7 h 31"/>
                  <a:gd name="T58" fmla="*/ 18 w 32"/>
                  <a:gd name="T59" fmla="*/ 4 h 31"/>
                  <a:gd name="T60" fmla="*/ 18 w 32"/>
                  <a:gd name="T61" fmla="*/ 2 h 31"/>
                  <a:gd name="T62" fmla="*/ 19 w 32"/>
                  <a:gd name="T63" fmla="*/ 1 h 31"/>
                  <a:gd name="T64" fmla="*/ 19 w 32"/>
                  <a:gd name="T65" fmla="*/ 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 h="31">
                    <a:moveTo>
                      <a:pt x="19" y="1"/>
                    </a:moveTo>
                    <a:cubicBezTo>
                      <a:pt x="20" y="0"/>
                      <a:pt x="17" y="0"/>
                      <a:pt x="17" y="0"/>
                    </a:cubicBezTo>
                    <a:cubicBezTo>
                      <a:pt x="16" y="0"/>
                      <a:pt x="15" y="1"/>
                      <a:pt x="14" y="2"/>
                    </a:cubicBezTo>
                    <a:cubicBezTo>
                      <a:pt x="13" y="3"/>
                      <a:pt x="12" y="4"/>
                      <a:pt x="11" y="5"/>
                    </a:cubicBezTo>
                    <a:cubicBezTo>
                      <a:pt x="11" y="6"/>
                      <a:pt x="10" y="7"/>
                      <a:pt x="9" y="7"/>
                    </a:cubicBezTo>
                    <a:cubicBezTo>
                      <a:pt x="9" y="9"/>
                      <a:pt x="8" y="11"/>
                      <a:pt x="7" y="13"/>
                    </a:cubicBezTo>
                    <a:cubicBezTo>
                      <a:pt x="7" y="15"/>
                      <a:pt x="6" y="16"/>
                      <a:pt x="5" y="17"/>
                    </a:cubicBezTo>
                    <a:cubicBezTo>
                      <a:pt x="4" y="18"/>
                      <a:pt x="2" y="19"/>
                      <a:pt x="2" y="19"/>
                    </a:cubicBezTo>
                    <a:cubicBezTo>
                      <a:pt x="2" y="20"/>
                      <a:pt x="4" y="20"/>
                      <a:pt x="4" y="21"/>
                    </a:cubicBezTo>
                    <a:cubicBezTo>
                      <a:pt x="4" y="22"/>
                      <a:pt x="0" y="24"/>
                      <a:pt x="0" y="25"/>
                    </a:cubicBezTo>
                    <a:cubicBezTo>
                      <a:pt x="0" y="27"/>
                      <a:pt x="3" y="26"/>
                      <a:pt x="4" y="25"/>
                    </a:cubicBezTo>
                    <a:cubicBezTo>
                      <a:pt x="6" y="25"/>
                      <a:pt x="8" y="26"/>
                      <a:pt x="10" y="26"/>
                    </a:cubicBezTo>
                    <a:cubicBezTo>
                      <a:pt x="13" y="27"/>
                      <a:pt x="16" y="26"/>
                      <a:pt x="19" y="27"/>
                    </a:cubicBezTo>
                    <a:cubicBezTo>
                      <a:pt x="19" y="27"/>
                      <a:pt x="22" y="25"/>
                      <a:pt x="22" y="26"/>
                    </a:cubicBezTo>
                    <a:cubicBezTo>
                      <a:pt x="22" y="27"/>
                      <a:pt x="19" y="30"/>
                      <a:pt x="19" y="30"/>
                    </a:cubicBezTo>
                    <a:cubicBezTo>
                      <a:pt x="20" y="31"/>
                      <a:pt x="22" y="28"/>
                      <a:pt x="22" y="28"/>
                    </a:cubicBezTo>
                    <a:cubicBezTo>
                      <a:pt x="24" y="27"/>
                      <a:pt x="26" y="27"/>
                      <a:pt x="27" y="26"/>
                    </a:cubicBezTo>
                    <a:cubicBezTo>
                      <a:pt x="27" y="25"/>
                      <a:pt x="32" y="20"/>
                      <a:pt x="32" y="20"/>
                    </a:cubicBezTo>
                    <a:cubicBezTo>
                      <a:pt x="31" y="19"/>
                      <a:pt x="30" y="20"/>
                      <a:pt x="29" y="20"/>
                    </a:cubicBezTo>
                    <a:cubicBezTo>
                      <a:pt x="29" y="20"/>
                      <a:pt x="26" y="18"/>
                      <a:pt x="26" y="18"/>
                    </a:cubicBezTo>
                    <a:cubicBezTo>
                      <a:pt x="26" y="17"/>
                      <a:pt x="30" y="16"/>
                      <a:pt x="29" y="15"/>
                    </a:cubicBezTo>
                    <a:cubicBezTo>
                      <a:pt x="29" y="14"/>
                      <a:pt x="27" y="15"/>
                      <a:pt x="26" y="15"/>
                    </a:cubicBezTo>
                    <a:cubicBezTo>
                      <a:pt x="25" y="15"/>
                      <a:pt x="25" y="13"/>
                      <a:pt x="24" y="13"/>
                    </a:cubicBezTo>
                    <a:cubicBezTo>
                      <a:pt x="24" y="13"/>
                      <a:pt x="21" y="16"/>
                      <a:pt x="21" y="16"/>
                    </a:cubicBezTo>
                    <a:cubicBezTo>
                      <a:pt x="20" y="14"/>
                      <a:pt x="20" y="14"/>
                      <a:pt x="18" y="13"/>
                    </a:cubicBezTo>
                    <a:cubicBezTo>
                      <a:pt x="16" y="12"/>
                      <a:pt x="19" y="12"/>
                      <a:pt x="19" y="11"/>
                    </a:cubicBezTo>
                    <a:cubicBezTo>
                      <a:pt x="19" y="11"/>
                      <a:pt x="17" y="9"/>
                      <a:pt x="16" y="9"/>
                    </a:cubicBezTo>
                    <a:cubicBezTo>
                      <a:pt x="16" y="10"/>
                      <a:pt x="14" y="13"/>
                      <a:pt x="14" y="12"/>
                    </a:cubicBezTo>
                    <a:cubicBezTo>
                      <a:pt x="12" y="11"/>
                      <a:pt x="15" y="7"/>
                      <a:pt x="16" y="7"/>
                    </a:cubicBezTo>
                    <a:cubicBezTo>
                      <a:pt x="17" y="6"/>
                      <a:pt x="17" y="5"/>
                      <a:pt x="18" y="4"/>
                    </a:cubicBezTo>
                    <a:cubicBezTo>
                      <a:pt x="18" y="3"/>
                      <a:pt x="18" y="2"/>
                      <a:pt x="18" y="2"/>
                    </a:cubicBezTo>
                    <a:cubicBezTo>
                      <a:pt x="18" y="2"/>
                      <a:pt x="19" y="1"/>
                      <a:pt x="19" y="1"/>
                    </a:cubicBezTo>
                    <a:cubicBezTo>
                      <a:pt x="20" y="0"/>
                      <a:pt x="19" y="1"/>
                      <a:pt x="19" y="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798" name="Freeform 536">
                <a:extLst>
                  <a:ext uri="{FF2B5EF4-FFF2-40B4-BE49-F238E27FC236}">
                    <a16:creationId xmlns:a16="http://schemas.microsoft.com/office/drawing/2014/main" id="{3078BCA3-7A13-41A2-D41F-916DC3887737}"/>
                  </a:ext>
                </a:extLst>
              </p:cNvPr>
              <p:cNvSpPr>
                <a:spLocks/>
              </p:cNvSpPr>
              <p:nvPr/>
            </p:nvSpPr>
            <p:spPr bwMode="auto">
              <a:xfrm>
                <a:off x="8904243" y="5412358"/>
                <a:ext cx="83638" cy="106947"/>
              </a:xfrm>
              <a:custGeom>
                <a:avLst/>
                <a:gdLst>
                  <a:gd name="T0" fmla="*/ 6 w 8"/>
                  <a:gd name="T1" fmla="*/ 1 h 10"/>
                  <a:gd name="T2" fmla="*/ 1 w 8"/>
                  <a:gd name="T3" fmla="*/ 9 h 10"/>
                  <a:gd name="T4" fmla="*/ 4 w 8"/>
                  <a:gd name="T5" fmla="*/ 7 h 10"/>
                  <a:gd name="T6" fmla="*/ 3 w 8"/>
                  <a:gd name="T7" fmla="*/ 10 h 10"/>
                  <a:gd name="T8" fmla="*/ 6 w 8"/>
                  <a:gd name="T9" fmla="*/ 8 h 10"/>
                  <a:gd name="T10" fmla="*/ 8 w 8"/>
                  <a:gd name="T11" fmla="*/ 4 h 10"/>
                  <a:gd name="T12" fmla="*/ 5 w 8"/>
                  <a:gd name="T13" fmla="*/ 4 h 10"/>
                  <a:gd name="T14" fmla="*/ 6 w 8"/>
                  <a:gd name="T15" fmla="*/ 1 h 10"/>
                  <a:gd name="T16" fmla="*/ 6 w 8"/>
                  <a:gd name="T17"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10">
                    <a:moveTo>
                      <a:pt x="6" y="1"/>
                    </a:moveTo>
                    <a:cubicBezTo>
                      <a:pt x="5" y="2"/>
                      <a:pt x="0" y="6"/>
                      <a:pt x="1" y="9"/>
                    </a:cubicBezTo>
                    <a:cubicBezTo>
                      <a:pt x="1" y="9"/>
                      <a:pt x="3" y="6"/>
                      <a:pt x="4" y="7"/>
                    </a:cubicBezTo>
                    <a:cubicBezTo>
                      <a:pt x="4" y="7"/>
                      <a:pt x="3" y="10"/>
                      <a:pt x="3" y="10"/>
                    </a:cubicBezTo>
                    <a:cubicBezTo>
                      <a:pt x="4" y="10"/>
                      <a:pt x="6" y="9"/>
                      <a:pt x="6" y="8"/>
                    </a:cubicBezTo>
                    <a:cubicBezTo>
                      <a:pt x="6" y="7"/>
                      <a:pt x="7" y="6"/>
                      <a:pt x="8" y="4"/>
                    </a:cubicBezTo>
                    <a:cubicBezTo>
                      <a:pt x="8" y="2"/>
                      <a:pt x="6" y="4"/>
                      <a:pt x="5" y="4"/>
                    </a:cubicBezTo>
                    <a:cubicBezTo>
                      <a:pt x="6" y="4"/>
                      <a:pt x="6" y="0"/>
                      <a:pt x="6" y="1"/>
                    </a:cubicBezTo>
                    <a:cubicBezTo>
                      <a:pt x="5" y="1"/>
                      <a:pt x="7" y="0"/>
                      <a:pt x="6" y="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799" name="Freeform 537">
                <a:extLst>
                  <a:ext uri="{FF2B5EF4-FFF2-40B4-BE49-F238E27FC236}">
                    <a16:creationId xmlns:a16="http://schemas.microsoft.com/office/drawing/2014/main" id="{5579275E-1611-4D88-2A0B-2147B92B9164}"/>
                  </a:ext>
                </a:extLst>
              </p:cNvPr>
              <p:cNvSpPr>
                <a:spLocks/>
              </p:cNvSpPr>
              <p:nvPr/>
            </p:nvSpPr>
            <p:spPr bwMode="auto">
              <a:xfrm>
                <a:off x="8332710" y="4372381"/>
                <a:ext cx="31364" cy="62692"/>
              </a:xfrm>
              <a:custGeom>
                <a:avLst/>
                <a:gdLst>
                  <a:gd name="T0" fmla="*/ 3 w 3"/>
                  <a:gd name="T1" fmla="*/ 4 h 6"/>
                  <a:gd name="T2" fmla="*/ 1 w 3"/>
                  <a:gd name="T3" fmla="*/ 1 h 6"/>
                  <a:gd name="T4" fmla="*/ 1 w 3"/>
                  <a:gd name="T5" fmla="*/ 2 h 6"/>
                  <a:gd name="T6" fmla="*/ 0 w 3"/>
                  <a:gd name="T7" fmla="*/ 2 h 6"/>
                  <a:gd name="T8" fmla="*/ 3 w 3"/>
                  <a:gd name="T9" fmla="*/ 4 h 6"/>
                  <a:gd name="T10" fmla="*/ 3 w 3"/>
                  <a:gd name="T11" fmla="*/ 4 h 6"/>
                </a:gdLst>
                <a:ahLst/>
                <a:cxnLst>
                  <a:cxn ang="0">
                    <a:pos x="T0" y="T1"/>
                  </a:cxn>
                  <a:cxn ang="0">
                    <a:pos x="T2" y="T3"/>
                  </a:cxn>
                  <a:cxn ang="0">
                    <a:pos x="T4" y="T5"/>
                  </a:cxn>
                  <a:cxn ang="0">
                    <a:pos x="T6" y="T7"/>
                  </a:cxn>
                  <a:cxn ang="0">
                    <a:pos x="T8" y="T9"/>
                  </a:cxn>
                  <a:cxn ang="0">
                    <a:pos x="T10" y="T11"/>
                  </a:cxn>
                </a:cxnLst>
                <a:rect l="0" t="0" r="r" b="b"/>
                <a:pathLst>
                  <a:path w="3" h="6">
                    <a:moveTo>
                      <a:pt x="3" y="4"/>
                    </a:moveTo>
                    <a:cubicBezTo>
                      <a:pt x="3" y="3"/>
                      <a:pt x="1" y="0"/>
                      <a:pt x="1" y="1"/>
                    </a:cubicBezTo>
                    <a:cubicBezTo>
                      <a:pt x="1" y="1"/>
                      <a:pt x="1" y="1"/>
                      <a:pt x="1" y="2"/>
                    </a:cubicBezTo>
                    <a:cubicBezTo>
                      <a:pt x="1" y="2"/>
                      <a:pt x="0" y="2"/>
                      <a:pt x="0" y="2"/>
                    </a:cubicBezTo>
                    <a:cubicBezTo>
                      <a:pt x="0" y="2"/>
                      <a:pt x="3" y="6"/>
                      <a:pt x="3" y="4"/>
                    </a:cubicBezTo>
                    <a:cubicBezTo>
                      <a:pt x="3" y="3"/>
                      <a:pt x="3" y="6"/>
                      <a:pt x="3" y="4"/>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00" name="Freeform 538">
                <a:extLst>
                  <a:ext uri="{FF2B5EF4-FFF2-40B4-BE49-F238E27FC236}">
                    <a16:creationId xmlns:a16="http://schemas.microsoft.com/office/drawing/2014/main" id="{B933983C-127C-6E2E-4447-94356CE9CD44}"/>
                  </a:ext>
                </a:extLst>
              </p:cNvPr>
              <p:cNvSpPr>
                <a:spLocks/>
              </p:cNvSpPr>
              <p:nvPr/>
            </p:nvSpPr>
            <p:spPr bwMode="auto">
              <a:xfrm>
                <a:off x="8179372" y="4479332"/>
                <a:ext cx="31364" cy="33190"/>
              </a:xfrm>
              <a:custGeom>
                <a:avLst/>
                <a:gdLst>
                  <a:gd name="T0" fmla="*/ 2 w 3"/>
                  <a:gd name="T1" fmla="*/ 1 h 3"/>
                  <a:gd name="T2" fmla="*/ 0 w 3"/>
                  <a:gd name="T3" fmla="*/ 2 h 3"/>
                  <a:gd name="T4" fmla="*/ 2 w 3"/>
                  <a:gd name="T5" fmla="*/ 1 h 3"/>
                </a:gdLst>
                <a:ahLst/>
                <a:cxnLst>
                  <a:cxn ang="0">
                    <a:pos x="T0" y="T1"/>
                  </a:cxn>
                  <a:cxn ang="0">
                    <a:pos x="T2" y="T3"/>
                  </a:cxn>
                  <a:cxn ang="0">
                    <a:pos x="T4" y="T5"/>
                  </a:cxn>
                </a:cxnLst>
                <a:rect l="0" t="0" r="r" b="b"/>
                <a:pathLst>
                  <a:path w="3" h="3">
                    <a:moveTo>
                      <a:pt x="2" y="1"/>
                    </a:moveTo>
                    <a:cubicBezTo>
                      <a:pt x="2" y="0"/>
                      <a:pt x="0" y="2"/>
                      <a:pt x="0" y="2"/>
                    </a:cubicBezTo>
                    <a:cubicBezTo>
                      <a:pt x="1" y="3"/>
                      <a:pt x="3" y="2"/>
                      <a:pt x="2" y="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01" name="Freeform 539">
                <a:extLst>
                  <a:ext uri="{FF2B5EF4-FFF2-40B4-BE49-F238E27FC236}">
                    <a16:creationId xmlns:a16="http://schemas.microsoft.com/office/drawing/2014/main" id="{58A0A69A-B6DE-CE4F-3F04-891FDBA550C6}"/>
                  </a:ext>
                </a:extLst>
              </p:cNvPr>
              <p:cNvSpPr>
                <a:spLocks/>
              </p:cNvSpPr>
              <p:nvPr/>
            </p:nvSpPr>
            <p:spPr bwMode="auto">
              <a:xfrm>
                <a:off x="7475405" y="5054638"/>
                <a:ext cx="69700" cy="44255"/>
              </a:xfrm>
              <a:custGeom>
                <a:avLst/>
                <a:gdLst>
                  <a:gd name="T0" fmla="*/ 7 w 7"/>
                  <a:gd name="T1" fmla="*/ 3 h 4"/>
                  <a:gd name="T2" fmla="*/ 1 w 7"/>
                  <a:gd name="T3" fmla="*/ 1 h 4"/>
                  <a:gd name="T4" fmla="*/ 7 w 7"/>
                  <a:gd name="T5" fmla="*/ 3 h 4"/>
                  <a:gd name="T6" fmla="*/ 7 w 7"/>
                  <a:gd name="T7" fmla="*/ 3 h 4"/>
                </a:gdLst>
                <a:ahLst/>
                <a:cxnLst>
                  <a:cxn ang="0">
                    <a:pos x="T0" y="T1"/>
                  </a:cxn>
                  <a:cxn ang="0">
                    <a:pos x="T2" y="T3"/>
                  </a:cxn>
                  <a:cxn ang="0">
                    <a:pos x="T4" y="T5"/>
                  </a:cxn>
                  <a:cxn ang="0">
                    <a:pos x="T6" y="T7"/>
                  </a:cxn>
                </a:cxnLst>
                <a:rect l="0" t="0" r="r" b="b"/>
                <a:pathLst>
                  <a:path w="7" h="4">
                    <a:moveTo>
                      <a:pt x="7" y="3"/>
                    </a:moveTo>
                    <a:cubicBezTo>
                      <a:pt x="7" y="0"/>
                      <a:pt x="3" y="0"/>
                      <a:pt x="1" y="1"/>
                    </a:cubicBezTo>
                    <a:cubicBezTo>
                      <a:pt x="0" y="1"/>
                      <a:pt x="7" y="4"/>
                      <a:pt x="7" y="3"/>
                    </a:cubicBezTo>
                    <a:cubicBezTo>
                      <a:pt x="7" y="0"/>
                      <a:pt x="7" y="4"/>
                      <a:pt x="7" y="3"/>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02" name="Freeform 540">
                <a:extLst>
                  <a:ext uri="{FF2B5EF4-FFF2-40B4-BE49-F238E27FC236}">
                    <a16:creationId xmlns:a16="http://schemas.microsoft.com/office/drawing/2014/main" id="{F29BB7A7-FEA3-E16D-4D6F-4F66C0B4EC70}"/>
                  </a:ext>
                </a:extLst>
              </p:cNvPr>
              <p:cNvSpPr>
                <a:spLocks/>
              </p:cNvSpPr>
              <p:nvPr/>
            </p:nvSpPr>
            <p:spPr bwMode="auto">
              <a:xfrm>
                <a:off x="7586922" y="4792800"/>
                <a:ext cx="62727" cy="66379"/>
              </a:xfrm>
              <a:custGeom>
                <a:avLst/>
                <a:gdLst>
                  <a:gd name="T0" fmla="*/ 3 w 6"/>
                  <a:gd name="T1" fmla="*/ 5 h 6"/>
                  <a:gd name="T2" fmla="*/ 0 w 6"/>
                  <a:gd name="T3" fmla="*/ 3 h 6"/>
                  <a:gd name="T4" fmla="*/ 4 w 6"/>
                  <a:gd name="T5" fmla="*/ 2 h 6"/>
                  <a:gd name="T6" fmla="*/ 3 w 6"/>
                  <a:gd name="T7" fmla="*/ 5 h 6"/>
                  <a:gd name="T8" fmla="*/ 3 w 6"/>
                  <a:gd name="T9" fmla="*/ 5 h 6"/>
                </a:gdLst>
                <a:ahLst/>
                <a:cxnLst>
                  <a:cxn ang="0">
                    <a:pos x="T0" y="T1"/>
                  </a:cxn>
                  <a:cxn ang="0">
                    <a:pos x="T2" y="T3"/>
                  </a:cxn>
                  <a:cxn ang="0">
                    <a:pos x="T4" y="T5"/>
                  </a:cxn>
                  <a:cxn ang="0">
                    <a:pos x="T6" y="T7"/>
                  </a:cxn>
                  <a:cxn ang="0">
                    <a:pos x="T8" y="T9"/>
                  </a:cxn>
                </a:cxnLst>
                <a:rect l="0" t="0" r="r" b="b"/>
                <a:pathLst>
                  <a:path w="6" h="6">
                    <a:moveTo>
                      <a:pt x="3" y="5"/>
                    </a:moveTo>
                    <a:cubicBezTo>
                      <a:pt x="2" y="4"/>
                      <a:pt x="1" y="4"/>
                      <a:pt x="0" y="3"/>
                    </a:cubicBezTo>
                    <a:cubicBezTo>
                      <a:pt x="1" y="3"/>
                      <a:pt x="3" y="0"/>
                      <a:pt x="4" y="2"/>
                    </a:cubicBezTo>
                    <a:cubicBezTo>
                      <a:pt x="6" y="3"/>
                      <a:pt x="5" y="6"/>
                      <a:pt x="3" y="5"/>
                    </a:cubicBezTo>
                    <a:cubicBezTo>
                      <a:pt x="2" y="4"/>
                      <a:pt x="4" y="6"/>
                      <a:pt x="3" y="5"/>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03" name="Freeform 541">
                <a:extLst>
                  <a:ext uri="{FF2B5EF4-FFF2-40B4-BE49-F238E27FC236}">
                    <a16:creationId xmlns:a16="http://schemas.microsoft.com/office/drawing/2014/main" id="{BC68EE3B-939A-2546-A746-3D44CE78509F}"/>
                  </a:ext>
                </a:extLst>
              </p:cNvPr>
              <p:cNvSpPr>
                <a:spLocks/>
              </p:cNvSpPr>
              <p:nvPr/>
            </p:nvSpPr>
            <p:spPr bwMode="auto">
              <a:xfrm>
                <a:off x="7555559" y="4328126"/>
                <a:ext cx="62727" cy="77445"/>
              </a:xfrm>
              <a:custGeom>
                <a:avLst/>
                <a:gdLst>
                  <a:gd name="T0" fmla="*/ 3 w 6"/>
                  <a:gd name="T1" fmla="*/ 6 h 7"/>
                  <a:gd name="T2" fmla="*/ 4 w 6"/>
                  <a:gd name="T3" fmla="*/ 1 h 7"/>
                  <a:gd name="T4" fmla="*/ 3 w 6"/>
                  <a:gd name="T5" fmla="*/ 6 h 7"/>
                  <a:gd name="T6" fmla="*/ 3 w 6"/>
                  <a:gd name="T7" fmla="*/ 6 h 7"/>
                </a:gdLst>
                <a:ahLst/>
                <a:cxnLst>
                  <a:cxn ang="0">
                    <a:pos x="T0" y="T1"/>
                  </a:cxn>
                  <a:cxn ang="0">
                    <a:pos x="T2" y="T3"/>
                  </a:cxn>
                  <a:cxn ang="0">
                    <a:pos x="T4" y="T5"/>
                  </a:cxn>
                  <a:cxn ang="0">
                    <a:pos x="T6" y="T7"/>
                  </a:cxn>
                </a:cxnLst>
                <a:rect l="0" t="0" r="r" b="b"/>
                <a:pathLst>
                  <a:path w="6" h="7">
                    <a:moveTo>
                      <a:pt x="3" y="6"/>
                    </a:moveTo>
                    <a:cubicBezTo>
                      <a:pt x="0" y="7"/>
                      <a:pt x="1" y="0"/>
                      <a:pt x="4" y="1"/>
                    </a:cubicBezTo>
                    <a:cubicBezTo>
                      <a:pt x="6" y="1"/>
                      <a:pt x="5" y="6"/>
                      <a:pt x="3" y="6"/>
                    </a:cubicBezTo>
                    <a:cubicBezTo>
                      <a:pt x="2" y="6"/>
                      <a:pt x="6" y="6"/>
                      <a:pt x="3" y="6"/>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04" name="Freeform 542">
                <a:extLst>
                  <a:ext uri="{FF2B5EF4-FFF2-40B4-BE49-F238E27FC236}">
                    <a16:creationId xmlns:a16="http://schemas.microsoft.com/office/drawing/2014/main" id="{C621B558-BAE7-DCDA-1239-3E685850AD2A}"/>
                  </a:ext>
                </a:extLst>
              </p:cNvPr>
              <p:cNvSpPr>
                <a:spLocks/>
              </p:cNvSpPr>
              <p:nvPr/>
            </p:nvSpPr>
            <p:spPr bwMode="auto">
              <a:xfrm>
                <a:off x="7381310" y="4283873"/>
                <a:ext cx="121974" cy="66379"/>
              </a:xfrm>
              <a:custGeom>
                <a:avLst/>
                <a:gdLst>
                  <a:gd name="T0" fmla="*/ 4 w 12"/>
                  <a:gd name="T1" fmla="*/ 6 h 6"/>
                  <a:gd name="T2" fmla="*/ 1 w 12"/>
                  <a:gd name="T3" fmla="*/ 3 h 6"/>
                  <a:gd name="T4" fmla="*/ 8 w 12"/>
                  <a:gd name="T5" fmla="*/ 0 h 6"/>
                  <a:gd name="T6" fmla="*/ 4 w 12"/>
                  <a:gd name="T7" fmla="*/ 6 h 6"/>
                </a:gdLst>
                <a:ahLst/>
                <a:cxnLst>
                  <a:cxn ang="0">
                    <a:pos x="T0" y="T1"/>
                  </a:cxn>
                  <a:cxn ang="0">
                    <a:pos x="T2" y="T3"/>
                  </a:cxn>
                  <a:cxn ang="0">
                    <a:pos x="T4" y="T5"/>
                  </a:cxn>
                  <a:cxn ang="0">
                    <a:pos x="T6" y="T7"/>
                  </a:cxn>
                </a:cxnLst>
                <a:rect l="0" t="0" r="r" b="b"/>
                <a:pathLst>
                  <a:path w="12" h="6">
                    <a:moveTo>
                      <a:pt x="4" y="6"/>
                    </a:moveTo>
                    <a:cubicBezTo>
                      <a:pt x="2" y="6"/>
                      <a:pt x="0" y="5"/>
                      <a:pt x="1" y="3"/>
                    </a:cubicBezTo>
                    <a:cubicBezTo>
                      <a:pt x="2" y="1"/>
                      <a:pt x="5" y="1"/>
                      <a:pt x="8" y="0"/>
                    </a:cubicBezTo>
                    <a:cubicBezTo>
                      <a:pt x="12" y="0"/>
                      <a:pt x="6" y="6"/>
                      <a:pt x="4" y="6"/>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05" name="Freeform 543">
                <a:extLst>
                  <a:ext uri="{FF2B5EF4-FFF2-40B4-BE49-F238E27FC236}">
                    <a16:creationId xmlns:a16="http://schemas.microsoft.com/office/drawing/2014/main" id="{21961E71-87CB-2FF2-B90C-992FDA5D3FA6}"/>
                  </a:ext>
                </a:extLst>
              </p:cNvPr>
              <p:cNvSpPr>
                <a:spLocks/>
              </p:cNvSpPr>
              <p:nvPr/>
            </p:nvSpPr>
            <p:spPr bwMode="auto">
              <a:xfrm>
                <a:off x="7639197" y="4243306"/>
                <a:ext cx="69700" cy="29502"/>
              </a:xfrm>
              <a:custGeom>
                <a:avLst/>
                <a:gdLst>
                  <a:gd name="T0" fmla="*/ 5 w 7"/>
                  <a:gd name="T1" fmla="*/ 3 h 3"/>
                  <a:gd name="T2" fmla="*/ 3 w 7"/>
                  <a:gd name="T3" fmla="*/ 0 h 3"/>
                  <a:gd name="T4" fmla="*/ 7 w 7"/>
                  <a:gd name="T5" fmla="*/ 1 h 3"/>
                  <a:gd name="T6" fmla="*/ 5 w 7"/>
                  <a:gd name="T7" fmla="*/ 3 h 3"/>
                  <a:gd name="T8" fmla="*/ 5 w 7"/>
                  <a:gd name="T9" fmla="*/ 3 h 3"/>
                </a:gdLst>
                <a:ahLst/>
                <a:cxnLst>
                  <a:cxn ang="0">
                    <a:pos x="T0" y="T1"/>
                  </a:cxn>
                  <a:cxn ang="0">
                    <a:pos x="T2" y="T3"/>
                  </a:cxn>
                  <a:cxn ang="0">
                    <a:pos x="T4" y="T5"/>
                  </a:cxn>
                  <a:cxn ang="0">
                    <a:pos x="T6" y="T7"/>
                  </a:cxn>
                  <a:cxn ang="0">
                    <a:pos x="T8" y="T9"/>
                  </a:cxn>
                </a:cxnLst>
                <a:rect l="0" t="0" r="r" b="b"/>
                <a:pathLst>
                  <a:path w="7" h="3">
                    <a:moveTo>
                      <a:pt x="5" y="3"/>
                    </a:moveTo>
                    <a:cubicBezTo>
                      <a:pt x="4" y="3"/>
                      <a:pt x="0" y="0"/>
                      <a:pt x="3" y="0"/>
                    </a:cubicBezTo>
                    <a:cubicBezTo>
                      <a:pt x="4" y="0"/>
                      <a:pt x="6" y="0"/>
                      <a:pt x="7" y="1"/>
                    </a:cubicBezTo>
                    <a:cubicBezTo>
                      <a:pt x="7" y="1"/>
                      <a:pt x="6" y="3"/>
                      <a:pt x="5" y="3"/>
                    </a:cubicBezTo>
                    <a:cubicBezTo>
                      <a:pt x="4" y="3"/>
                      <a:pt x="7" y="3"/>
                      <a:pt x="5" y="3"/>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06" name="Freeform 544">
                <a:extLst>
                  <a:ext uri="{FF2B5EF4-FFF2-40B4-BE49-F238E27FC236}">
                    <a16:creationId xmlns:a16="http://schemas.microsoft.com/office/drawing/2014/main" id="{077E340E-B6E3-0BAC-E212-09D1D81F5E6A}"/>
                  </a:ext>
                </a:extLst>
              </p:cNvPr>
              <p:cNvSpPr>
                <a:spLocks/>
              </p:cNvSpPr>
              <p:nvPr/>
            </p:nvSpPr>
            <p:spPr bwMode="auto">
              <a:xfrm>
                <a:off x="7207060" y="4025723"/>
                <a:ext cx="348498" cy="258152"/>
              </a:xfrm>
              <a:custGeom>
                <a:avLst/>
                <a:gdLst>
                  <a:gd name="T0" fmla="*/ 31 w 34"/>
                  <a:gd name="T1" fmla="*/ 21 h 24"/>
                  <a:gd name="T2" fmla="*/ 25 w 34"/>
                  <a:gd name="T3" fmla="*/ 18 h 24"/>
                  <a:gd name="T4" fmla="*/ 24 w 34"/>
                  <a:gd name="T5" fmla="*/ 16 h 24"/>
                  <a:gd name="T6" fmla="*/ 22 w 34"/>
                  <a:gd name="T7" fmla="*/ 17 h 24"/>
                  <a:gd name="T8" fmla="*/ 18 w 34"/>
                  <a:gd name="T9" fmla="*/ 16 h 24"/>
                  <a:gd name="T10" fmla="*/ 16 w 34"/>
                  <a:gd name="T11" fmla="*/ 19 h 24"/>
                  <a:gd name="T12" fmla="*/ 11 w 34"/>
                  <a:gd name="T13" fmla="*/ 23 h 24"/>
                  <a:gd name="T14" fmla="*/ 8 w 34"/>
                  <a:gd name="T15" fmla="*/ 19 h 24"/>
                  <a:gd name="T16" fmla="*/ 2 w 34"/>
                  <a:gd name="T17" fmla="*/ 19 h 24"/>
                  <a:gd name="T18" fmla="*/ 4 w 34"/>
                  <a:gd name="T19" fmla="*/ 16 h 24"/>
                  <a:gd name="T20" fmla="*/ 5 w 34"/>
                  <a:gd name="T21" fmla="*/ 10 h 24"/>
                  <a:gd name="T22" fmla="*/ 6 w 34"/>
                  <a:gd name="T23" fmla="*/ 3 h 24"/>
                  <a:gd name="T24" fmla="*/ 11 w 34"/>
                  <a:gd name="T25" fmla="*/ 3 h 24"/>
                  <a:gd name="T26" fmla="*/ 12 w 34"/>
                  <a:gd name="T27" fmla="*/ 5 h 24"/>
                  <a:gd name="T28" fmla="*/ 14 w 34"/>
                  <a:gd name="T29" fmla="*/ 4 h 24"/>
                  <a:gd name="T30" fmla="*/ 17 w 34"/>
                  <a:gd name="T31" fmla="*/ 6 h 24"/>
                  <a:gd name="T32" fmla="*/ 20 w 34"/>
                  <a:gd name="T33" fmla="*/ 7 h 24"/>
                  <a:gd name="T34" fmla="*/ 25 w 34"/>
                  <a:gd name="T35" fmla="*/ 10 h 24"/>
                  <a:gd name="T36" fmla="*/ 28 w 34"/>
                  <a:gd name="T37" fmla="*/ 15 h 24"/>
                  <a:gd name="T38" fmla="*/ 30 w 34"/>
                  <a:gd name="T39" fmla="*/ 15 h 24"/>
                  <a:gd name="T40" fmla="*/ 33 w 34"/>
                  <a:gd name="T41" fmla="*/ 17 h 24"/>
                  <a:gd name="T42" fmla="*/ 34 w 34"/>
                  <a:gd name="T43" fmla="*/ 18 h 24"/>
                  <a:gd name="T44" fmla="*/ 31 w 34"/>
                  <a:gd name="T45" fmla="*/ 21 h 24"/>
                  <a:gd name="T46" fmla="*/ 31 w 34"/>
                  <a:gd name="T47" fmla="*/ 2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4" h="24">
                    <a:moveTo>
                      <a:pt x="31" y="21"/>
                    </a:moveTo>
                    <a:cubicBezTo>
                      <a:pt x="30" y="20"/>
                      <a:pt x="27" y="19"/>
                      <a:pt x="25" y="18"/>
                    </a:cubicBezTo>
                    <a:cubicBezTo>
                      <a:pt x="24" y="18"/>
                      <a:pt x="25" y="17"/>
                      <a:pt x="24" y="16"/>
                    </a:cubicBezTo>
                    <a:cubicBezTo>
                      <a:pt x="24" y="16"/>
                      <a:pt x="22" y="17"/>
                      <a:pt x="22" y="17"/>
                    </a:cubicBezTo>
                    <a:cubicBezTo>
                      <a:pt x="20" y="17"/>
                      <a:pt x="20" y="15"/>
                      <a:pt x="18" y="16"/>
                    </a:cubicBezTo>
                    <a:cubicBezTo>
                      <a:pt x="18" y="17"/>
                      <a:pt x="17" y="18"/>
                      <a:pt x="16" y="19"/>
                    </a:cubicBezTo>
                    <a:cubicBezTo>
                      <a:pt x="14" y="20"/>
                      <a:pt x="13" y="22"/>
                      <a:pt x="11" y="23"/>
                    </a:cubicBezTo>
                    <a:cubicBezTo>
                      <a:pt x="8" y="24"/>
                      <a:pt x="10" y="20"/>
                      <a:pt x="8" y="19"/>
                    </a:cubicBezTo>
                    <a:cubicBezTo>
                      <a:pt x="8" y="18"/>
                      <a:pt x="3" y="19"/>
                      <a:pt x="2" y="19"/>
                    </a:cubicBezTo>
                    <a:cubicBezTo>
                      <a:pt x="0" y="19"/>
                      <a:pt x="4" y="16"/>
                      <a:pt x="4" y="16"/>
                    </a:cubicBezTo>
                    <a:cubicBezTo>
                      <a:pt x="6" y="14"/>
                      <a:pt x="5" y="12"/>
                      <a:pt x="5" y="10"/>
                    </a:cubicBezTo>
                    <a:cubicBezTo>
                      <a:pt x="5" y="8"/>
                      <a:pt x="5" y="5"/>
                      <a:pt x="6" y="3"/>
                    </a:cubicBezTo>
                    <a:cubicBezTo>
                      <a:pt x="7" y="0"/>
                      <a:pt x="10" y="0"/>
                      <a:pt x="11" y="3"/>
                    </a:cubicBezTo>
                    <a:cubicBezTo>
                      <a:pt x="11" y="4"/>
                      <a:pt x="11" y="6"/>
                      <a:pt x="12" y="5"/>
                    </a:cubicBezTo>
                    <a:cubicBezTo>
                      <a:pt x="13" y="5"/>
                      <a:pt x="13" y="4"/>
                      <a:pt x="14" y="4"/>
                    </a:cubicBezTo>
                    <a:cubicBezTo>
                      <a:pt x="15" y="5"/>
                      <a:pt x="16" y="6"/>
                      <a:pt x="17" y="6"/>
                    </a:cubicBezTo>
                    <a:cubicBezTo>
                      <a:pt x="18" y="7"/>
                      <a:pt x="19" y="7"/>
                      <a:pt x="20" y="7"/>
                    </a:cubicBezTo>
                    <a:cubicBezTo>
                      <a:pt x="21" y="8"/>
                      <a:pt x="23" y="9"/>
                      <a:pt x="25" y="10"/>
                    </a:cubicBezTo>
                    <a:cubicBezTo>
                      <a:pt x="28" y="11"/>
                      <a:pt x="28" y="12"/>
                      <a:pt x="28" y="15"/>
                    </a:cubicBezTo>
                    <a:cubicBezTo>
                      <a:pt x="28" y="16"/>
                      <a:pt x="30" y="16"/>
                      <a:pt x="30" y="15"/>
                    </a:cubicBezTo>
                    <a:cubicBezTo>
                      <a:pt x="32" y="15"/>
                      <a:pt x="32" y="16"/>
                      <a:pt x="33" y="17"/>
                    </a:cubicBezTo>
                    <a:cubicBezTo>
                      <a:pt x="34" y="17"/>
                      <a:pt x="34" y="17"/>
                      <a:pt x="34" y="18"/>
                    </a:cubicBezTo>
                    <a:cubicBezTo>
                      <a:pt x="33" y="19"/>
                      <a:pt x="33" y="21"/>
                      <a:pt x="31" y="21"/>
                    </a:cubicBezTo>
                    <a:cubicBezTo>
                      <a:pt x="30" y="20"/>
                      <a:pt x="33" y="21"/>
                      <a:pt x="31" y="2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07" name="Freeform 545">
                <a:extLst>
                  <a:ext uri="{FF2B5EF4-FFF2-40B4-BE49-F238E27FC236}">
                    <a16:creationId xmlns:a16="http://schemas.microsoft.com/office/drawing/2014/main" id="{444AFAC8-9DD0-2AEE-198B-6ECC89A4BFE5}"/>
                  </a:ext>
                </a:extLst>
              </p:cNvPr>
              <p:cNvSpPr>
                <a:spLocks/>
              </p:cNvSpPr>
              <p:nvPr/>
            </p:nvSpPr>
            <p:spPr bwMode="auto">
              <a:xfrm>
                <a:off x="7342978" y="4003593"/>
                <a:ext cx="69700" cy="55320"/>
              </a:xfrm>
              <a:custGeom>
                <a:avLst/>
                <a:gdLst>
                  <a:gd name="T0" fmla="*/ 5 w 7"/>
                  <a:gd name="T1" fmla="*/ 4 h 5"/>
                  <a:gd name="T2" fmla="*/ 1 w 7"/>
                  <a:gd name="T3" fmla="*/ 0 h 5"/>
                  <a:gd name="T4" fmla="*/ 5 w 7"/>
                  <a:gd name="T5" fmla="*/ 4 h 5"/>
                </a:gdLst>
                <a:ahLst/>
                <a:cxnLst>
                  <a:cxn ang="0">
                    <a:pos x="T0" y="T1"/>
                  </a:cxn>
                  <a:cxn ang="0">
                    <a:pos x="T2" y="T3"/>
                  </a:cxn>
                  <a:cxn ang="0">
                    <a:pos x="T4" y="T5"/>
                  </a:cxn>
                </a:cxnLst>
                <a:rect l="0" t="0" r="r" b="b"/>
                <a:pathLst>
                  <a:path w="7" h="5">
                    <a:moveTo>
                      <a:pt x="5" y="4"/>
                    </a:moveTo>
                    <a:cubicBezTo>
                      <a:pt x="3" y="5"/>
                      <a:pt x="0" y="0"/>
                      <a:pt x="1" y="0"/>
                    </a:cubicBezTo>
                    <a:cubicBezTo>
                      <a:pt x="2" y="1"/>
                      <a:pt x="7" y="3"/>
                      <a:pt x="5" y="4"/>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08" name="Freeform 546">
                <a:extLst>
                  <a:ext uri="{FF2B5EF4-FFF2-40B4-BE49-F238E27FC236}">
                    <a16:creationId xmlns:a16="http://schemas.microsoft.com/office/drawing/2014/main" id="{15B6888C-4C4D-ACCF-0473-64A2F5EF8107}"/>
                  </a:ext>
                </a:extLst>
              </p:cNvPr>
              <p:cNvSpPr>
                <a:spLocks/>
              </p:cNvSpPr>
              <p:nvPr/>
            </p:nvSpPr>
            <p:spPr bwMode="auto">
              <a:xfrm>
                <a:off x="7322065" y="4014659"/>
                <a:ext cx="38336" cy="55320"/>
              </a:xfrm>
              <a:custGeom>
                <a:avLst/>
                <a:gdLst>
                  <a:gd name="T0" fmla="*/ 3 w 4"/>
                  <a:gd name="T1" fmla="*/ 4 h 5"/>
                  <a:gd name="T2" fmla="*/ 0 w 4"/>
                  <a:gd name="T3" fmla="*/ 1 h 5"/>
                  <a:gd name="T4" fmla="*/ 3 w 4"/>
                  <a:gd name="T5" fmla="*/ 4 h 5"/>
                </a:gdLst>
                <a:ahLst/>
                <a:cxnLst>
                  <a:cxn ang="0">
                    <a:pos x="T0" y="T1"/>
                  </a:cxn>
                  <a:cxn ang="0">
                    <a:pos x="T2" y="T3"/>
                  </a:cxn>
                  <a:cxn ang="0">
                    <a:pos x="T4" y="T5"/>
                  </a:cxn>
                </a:cxnLst>
                <a:rect l="0" t="0" r="r" b="b"/>
                <a:pathLst>
                  <a:path w="4" h="5">
                    <a:moveTo>
                      <a:pt x="3" y="4"/>
                    </a:moveTo>
                    <a:cubicBezTo>
                      <a:pt x="1" y="5"/>
                      <a:pt x="0" y="2"/>
                      <a:pt x="0" y="1"/>
                    </a:cubicBezTo>
                    <a:cubicBezTo>
                      <a:pt x="1" y="0"/>
                      <a:pt x="4" y="3"/>
                      <a:pt x="3" y="4"/>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09" name="Freeform 547">
                <a:extLst>
                  <a:ext uri="{FF2B5EF4-FFF2-40B4-BE49-F238E27FC236}">
                    <a16:creationId xmlns:a16="http://schemas.microsoft.com/office/drawing/2014/main" id="{7A2C7A4B-FA7F-1B79-7B5E-74AF2401F0F1}"/>
                  </a:ext>
                </a:extLst>
              </p:cNvPr>
              <p:cNvSpPr>
                <a:spLocks/>
              </p:cNvSpPr>
              <p:nvPr/>
            </p:nvSpPr>
            <p:spPr bwMode="auto">
              <a:xfrm>
                <a:off x="7227970" y="3808141"/>
                <a:ext cx="31364" cy="66379"/>
              </a:xfrm>
              <a:custGeom>
                <a:avLst/>
                <a:gdLst>
                  <a:gd name="T0" fmla="*/ 3 w 3"/>
                  <a:gd name="T1" fmla="*/ 5 h 6"/>
                  <a:gd name="T2" fmla="*/ 3 w 3"/>
                  <a:gd name="T3" fmla="*/ 2 h 6"/>
                  <a:gd name="T4" fmla="*/ 1 w 3"/>
                  <a:gd name="T5" fmla="*/ 1 h 6"/>
                  <a:gd name="T6" fmla="*/ 1 w 3"/>
                  <a:gd name="T7" fmla="*/ 4 h 6"/>
                  <a:gd name="T8" fmla="*/ 3 w 3"/>
                  <a:gd name="T9" fmla="*/ 5 h 6"/>
                  <a:gd name="T10" fmla="*/ 3 w 3"/>
                  <a:gd name="T11" fmla="*/ 5 h 6"/>
                </a:gdLst>
                <a:ahLst/>
                <a:cxnLst>
                  <a:cxn ang="0">
                    <a:pos x="T0" y="T1"/>
                  </a:cxn>
                  <a:cxn ang="0">
                    <a:pos x="T2" y="T3"/>
                  </a:cxn>
                  <a:cxn ang="0">
                    <a:pos x="T4" y="T5"/>
                  </a:cxn>
                  <a:cxn ang="0">
                    <a:pos x="T6" y="T7"/>
                  </a:cxn>
                  <a:cxn ang="0">
                    <a:pos x="T8" y="T9"/>
                  </a:cxn>
                  <a:cxn ang="0">
                    <a:pos x="T10" y="T11"/>
                  </a:cxn>
                </a:cxnLst>
                <a:rect l="0" t="0" r="r" b="b"/>
                <a:pathLst>
                  <a:path w="3" h="6">
                    <a:moveTo>
                      <a:pt x="3" y="5"/>
                    </a:moveTo>
                    <a:cubicBezTo>
                      <a:pt x="3" y="4"/>
                      <a:pt x="3" y="3"/>
                      <a:pt x="3" y="2"/>
                    </a:cubicBezTo>
                    <a:cubicBezTo>
                      <a:pt x="3" y="2"/>
                      <a:pt x="1" y="0"/>
                      <a:pt x="1" y="1"/>
                    </a:cubicBezTo>
                    <a:cubicBezTo>
                      <a:pt x="1" y="2"/>
                      <a:pt x="0" y="4"/>
                      <a:pt x="1" y="4"/>
                    </a:cubicBezTo>
                    <a:cubicBezTo>
                      <a:pt x="1" y="5"/>
                      <a:pt x="2" y="6"/>
                      <a:pt x="3" y="5"/>
                    </a:cubicBezTo>
                    <a:cubicBezTo>
                      <a:pt x="3" y="4"/>
                      <a:pt x="2" y="6"/>
                      <a:pt x="3" y="5"/>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10" name="Freeform 548">
                <a:extLst>
                  <a:ext uri="{FF2B5EF4-FFF2-40B4-BE49-F238E27FC236}">
                    <a16:creationId xmlns:a16="http://schemas.microsoft.com/office/drawing/2014/main" id="{C06D14FE-AED9-4292-F7C2-1B2B85B160A8}"/>
                  </a:ext>
                </a:extLst>
              </p:cNvPr>
              <p:cNvSpPr>
                <a:spLocks/>
              </p:cNvSpPr>
              <p:nvPr/>
            </p:nvSpPr>
            <p:spPr bwMode="auto">
              <a:xfrm>
                <a:off x="7074632" y="3243899"/>
                <a:ext cx="1470658" cy="1139547"/>
              </a:xfrm>
              <a:custGeom>
                <a:avLst/>
                <a:gdLst>
                  <a:gd name="T0" fmla="*/ 63 w 144"/>
                  <a:gd name="T1" fmla="*/ 86 h 105"/>
                  <a:gd name="T2" fmla="*/ 81 w 144"/>
                  <a:gd name="T3" fmla="*/ 76 h 105"/>
                  <a:gd name="T4" fmla="*/ 91 w 144"/>
                  <a:gd name="T5" fmla="*/ 67 h 105"/>
                  <a:gd name="T6" fmla="*/ 103 w 144"/>
                  <a:gd name="T7" fmla="*/ 68 h 105"/>
                  <a:gd name="T8" fmla="*/ 87 w 144"/>
                  <a:gd name="T9" fmla="*/ 66 h 105"/>
                  <a:gd name="T10" fmla="*/ 80 w 144"/>
                  <a:gd name="T11" fmla="*/ 48 h 105"/>
                  <a:gd name="T12" fmla="*/ 67 w 144"/>
                  <a:gd name="T13" fmla="*/ 49 h 105"/>
                  <a:gd name="T14" fmla="*/ 64 w 144"/>
                  <a:gd name="T15" fmla="*/ 40 h 105"/>
                  <a:gd name="T16" fmla="*/ 54 w 144"/>
                  <a:gd name="T17" fmla="*/ 32 h 105"/>
                  <a:gd name="T18" fmla="*/ 53 w 144"/>
                  <a:gd name="T19" fmla="*/ 38 h 105"/>
                  <a:gd name="T20" fmla="*/ 52 w 144"/>
                  <a:gd name="T21" fmla="*/ 39 h 105"/>
                  <a:gd name="T22" fmla="*/ 37 w 144"/>
                  <a:gd name="T23" fmla="*/ 38 h 105"/>
                  <a:gd name="T24" fmla="*/ 5 w 144"/>
                  <a:gd name="T25" fmla="*/ 32 h 105"/>
                  <a:gd name="T26" fmla="*/ 8 w 144"/>
                  <a:gd name="T27" fmla="*/ 26 h 105"/>
                  <a:gd name="T28" fmla="*/ 16 w 144"/>
                  <a:gd name="T29" fmla="*/ 2 h 105"/>
                  <a:gd name="T30" fmla="*/ 18 w 144"/>
                  <a:gd name="T31" fmla="*/ 18 h 105"/>
                  <a:gd name="T32" fmla="*/ 26 w 144"/>
                  <a:gd name="T33" fmla="*/ 29 h 105"/>
                  <a:gd name="T34" fmla="*/ 20 w 144"/>
                  <a:gd name="T35" fmla="*/ 19 h 105"/>
                  <a:gd name="T36" fmla="*/ 22 w 144"/>
                  <a:gd name="T37" fmla="*/ 13 h 105"/>
                  <a:gd name="T38" fmla="*/ 25 w 144"/>
                  <a:gd name="T39" fmla="*/ 7 h 105"/>
                  <a:gd name="T40" fmla="*/ 34 w 144"/>
                  <a:gd name="T41" fmla="*/ 3 h 105"/>
                  <a:gd name="T42" fmla="*/ 43 w 144"/>
                  <a:gd name="T43" fmla="*/ 16 h 105"/>
                  <a:gd name="T44" fmla="*/ 52 w 144"/>
                  <a:gd name="T45" fmla="*/ 16 h 105"/>
                  <a:gd name="T46" fmla="*/ 54 w 144"/>
                  <a:gd name="T47" fmla="*/ 15 h 105"/>
                  <a:gd name="T48" fmla="*/ 66 w 144"/>
                  <a:gd name="T49" fmla="*/ 13 h 105"/>
                  <a:gd name="T50" fmla="*/ 70 w 144"/>
                  <a:gd name="T51" fmla="*/ 21 h 105"/>
                  <a:gd name="T52" fmla="*/ 76 w 144"/>
                  <a:gd name="T53" fmla="*/ 22 h 105"/>
                  <a:gd name="T54" fmla="*/ 81 w 144"/>
                  <a:gd name="T55" fmla="*/ 23 h 105"/>
                  <a:gd name="T56" fmla="*/ 86 w 144"/>
                  <a:gd name="T57" fmla="*/ 23 h 105"/>
                  <a:gd name="T58" fmla="*/ 92 w 144"/>
                  <a:gd name="T59" fmla="*/ 28 h 105"/>
                  <a:gd name="T60" fmla="*/ 94 w 144"/>
                  <a:gd name="T61" fmla="*/ 31 h 105"/>
                  <a:gd name="T62" fmla="*/ 100 w 144"/>
                  <a:gd name="T63" fmla="*/ 29 h 105"/>
                  <a:gd name="T64" fmla="*/ 99 w 144"/>
                  <a:gd name="T65" fmla="*/ 38 h 105"/>
                  <a:gd name="T66" fmla="*/ 104 w 144"/>
                  <a:gd name="T67" fmla="*/ 38 h 105"/>
                  <a:gd name="T68" fmla="*/ 109 w 144"/>
                  <a:gd name="T69" fmla="*/ 40 h 105"/>
                  <a:gd name="T70" fmla="*/ 106 w 144"/>
                  <a:gd name="T71" fmla="*/ 45 h 105"/>
                  <a:gd name="T72" fmla="*/ 118 w 144"/>
                  <a:gd name="T73" fmla="*/ 54 h 105"/>
                  <a:gd name="T74" fmla="*/ 124 w 144"/>
                  <a:gd name="T75" fmla="*/ 55 h 105"/>
                  <a:gd name="T76" fmla="*/ 128 w 144"/>
                  <a:gd name="T77" fmla="*/ 60 h 105"/>
                  <a:gd name="T78" fmla="*/ 141 w 144"/>
                  <a:gd name="T79" fmla="*/ 64 h 105"/>
                  <a:gd name="T80" fmla="*/ 139 w 144"/>
                  <a:gd name="T81" fmla="*/ 69 h 105"/>
                  <a:gd name="T82" fmla="*/ 133 w 144"/>
                  <a:gd name="T83" fmla="*/ 73 h 105"/>
                  <a:gd name="T84" fmla="*/ 128 w 144"/>
                  <a:gd name="T85" fmla="*/ 77 h 105"/>
                  <a:gd name="T86" fmla="*/ 125 w 144"/>
                  <a:gd name="T87" fmla="*/ 74 h 105"/>
                  <a:gd name="T88" fmla="*/ 120 w 144"/>
                  <a:gd name="T89" fmla="*/ 72 h 105"/>
                  <a:gd name="T90" fmla="*/ 113 w 144"/>
                  <a:gd name="T91" fmla="*/ 67 h 105"/>
                  <a:gd name="T92" fmla="*/ 108 w 144"/>
                  <a:gd name="T93" fmla="*/ 70 h 105"/>
                  <a:gd name="T94" fmla="*/ 118 w 144"/>
                  <a:gd name="T95" fmla="*/ 80 h 105"/>
                  <a:gd name="T96" fmla="*/ 123 w 144"/>
                  <a:gd name="T97" fmla="*/ 82 h 105"/>
                  <a:gd name="T98" fmla="*/ 128 w 144"/>
                  <a:gd name="T99" fmla="*/ 93 h 105"/>
                  <a:gd name="T100" fmla="*/ 126 w 144"/>
                  <a:gd name="T101" fmla="*/ 95 h 105"/>
                  <a:gd name="T102" fmla="*/ 118 w 144"/>
                  <a:gd name="T103" fmla="*/ 96 h 105"/>
                  <a:gd name="T104" fmla="*/ 110 w 144"/>
                  <a:gd name="T105" fmla="*/ 93 h 105"/>
                  <a:gd name="T106" fmla="*/ 109 w 144"/>
                  <a:gd name="T107" fmla="*/ 94 h 105"/>
                  <a:gd name="T108" fmla="*/ 103 w 144"/>
                  <a:gd name="T109" fmla="*/ 99 h 105"/>
                  <a:gd name="T110" fmla="*/ 91 w 144"/>
                  <a:gd name="T111" fmla="*/ 90 h 105"/>
                  <a:gd name="T112" fmla="*/ 77 w 144"/>
                  <a:gd name="T113" fmla="*/ 8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4" h="105">
                    <a:moveTo>
                      <a:pt x="77" y="83"/>
                    </a:moveTo>
                    <a:cubicBezTo>
                      <a:pt x="76" y="86"/>
                      <a:pt x="74" y="83"/>
                      <a:pt x="71" y="84"/>
                    </a:cubicBezTo>
                    <a:cubicBezTo>
                      <a:pt x="70" y="84"/>
                      <a:pt x="69" y="85"/>
                      <a:pt x="68" y="86"/>
                    </a:cubicBezTo>
                    <a:cubicBezTo>
                      <a:pt x="66" y="87"/>
                      <a:pt x="65" y="86"/>
                      <a:pt x="63" y="86"/>
                    </a:cubicBezTo>
                    <a:cubicBezTo>
                      <a:pt x="60" y="85"/>
                      <a:pt x="56" y="83"/>
                      <a:pt x="60" y="80"/>
                    </a:cubicBezTo>
                    <a:cubicBezTo>
                      <a:pt x="62" y="78"/>
                      <a:pt x="62" y="76"/>
                      <a:pt x="65" y="76"/>
                    </a:cubicBezTo>
                    <a:cubicBezTo>
                      <a:pt x="68" y="77"/>
                      <a:pt x="71" y="78"/>
                      <a:pt x="75" y="77"/>
                    </a:cubicBezTo>
                    <a:cubicBezTo>
                      <a:pt x="77" y="77"/>
                      <a:pt x="79" y="76"/>
                      <a:pt x="81" y="76"/>
                    </a:cubicBezTo>
                    <a:cubicBezTo>
                      <a:pt x="82" y="76"/>
                      <a:pt x="81" y="75"/>
                      <a:pt x="81" y="74"/>
                    </a:cubicBezTo>
                    <a:cubicBezTo>
                      <a:pt x="78" y="72"/>
                      <a:pt x="77" y="71"/>
                      <a:pt x="80" y="69"/>
                    </a:cubicBezTo>
                    <a:cubicBezTo>
                      <a:pt x="82" y="66"/>
                      <a:pt x="84" y="66"/>
                      <a:pt x="87" y="66"/>
                    </a:cubicBezTo>
                    <a:cubicBezTo>
                      <a:pt x="88" y="66"/>
                      <a:pt x="90" y="66"/>
                      <a:pt x="91" y="67"/>
                    </a:cubicBezTo>
                    <a:cubicBezTo>
                      <a:pt x="93" y="68"/>
                      <a:pt x="93" y="69"/>
                      <a:pt x="93" y="71"/>
                    </a:cubicBezTo>
                    <a:cubicBezTo>
                      <a:pt x="94" y="73"/>
                      <a:pt x="95" y="70"/>
                      <a:pt x="96" y="70"/>
                    </a:cubicBezTo>
                    <a:cubicBezTo>
                      <a:pt x="96" y="69"/>
                      <a:pt x="99" y="70"/>
                      <a:pt x="99" y="70"/>
                    </a:cubicBezTo>
                    <a:cubicBezTo>
                      <a:pt x="100" y="70"/>
                      <a:pt x="103" y="70"/>
                      <a:pt x="103" y="68"/>
                    </a:cubicBezTo>
                    <a:cubicBezTo>
                      <a:pt x="103" y="67"/>
                      <a:pt x="100" y="66"/>
                      <a:pt x="99" y="66"/>
                    </a:cubicBezTo>
                    <a:cubicBezTo>
                      <a:pt x="97" y="65"/>
                      <a:pt x="96" y="64"/>
                      <a:pt x="95" y="63"/>
                    </a:cubicBezTo>
                    <a:cubicBezTo>
                      <a:pt x="94" y="63"/>
                      <a:pt x="93" y="65"/>
                      <a:pt x="93" y="66"/>
                    </a:cubicBezTo>
                    <a:cubicBezTo>
                      <a:pt x="92" y="67"/>
                      <a:pt x="88" y="66"/>
                      <a:pt x="87" y="66"/>
                    </a:cubicBezTo>
                    <a:cubicBezTo>
                      <a:pt x="81" y="65"/>
                      <a:pt x="89" y="63"/>
                      <a:pt x="88" y="61"/>
                    </a:cubicBezTo>
                    <a:cubicBezTo>
                      <a:pt x="87" y="58"/>
                      <a:pt x="86" y="54"/>
                      <a:pt x="84" y="52"/>
                    </a:cubicBezTo>
                    <a:cubicBezTo>
                      <a:pt x="83" y="52"/>
                      <a:pt x="81" y="53"/>
                      <a:pt x="81" y="52"/>
                    </a:cubicBezTo>
                    <a:cubicBezTo>
                      <a:pt x="81" y="51"/>
                      <a:pt x="81" y="49"/>
                      <a:pt x="80" y="48"/>
                    </a:cubicBezTo>
                    <a:cubicBezTo>
                      <a:pt x="79" y="47"/>
                      <a:pt x="78" y="53"/>
                      <a:pt x="79" y="53"/>
                    </a:cubicBezTo>
                    <a:cubicBezTo>
                      <a:pt x="78" y="53"/>
                      <a:pt x="75" y="46"/>
                      <a:pt x="75" y="46"/>
                    </a:cubicBezTo>
                    <a:cubicBezTo>
                      <a:pt x="73" y="46"/>
                      <a:pt x="72" y="47"/>
                      <a:pt x="71" y="48"/>
                    </a:cubicBezTo>
                    <a:cubicBezTo>
                      <a:pt x="70" y="48"/>
                      <a:pt x="67" y="50"/>
                      <a:pt x="67" y="49"/>
                    </a:cubicBezTo>
                    <a:cubicBezTo>
                      <a:pt x="67" y="46"/>
                      <a:pt x="66" y="46"/>
                      <a:pt x="69" y="46"/>
                    </a:cubicBezTo>
                    <a:cubicBezTo>
                      <a:pt x="70" y="46"/>
                      <a:pt x="71" y="45"/>
                      <a:pt x="71" y="44"/>
                    </a:cubicBezTo>
                    <a:cubicBezTo>
                      <a:pt x="72" y="43"/>
                      <a:pt x="69" y="43"/>
                      <a:pt x="69" y="43"/>
                    </a:cubicBezTo>
                    <a:cubicBezTo>
                      <a:pt x="68" y="42"/>
                      <a:pt x="64" y="40"/>
                      <a:pt x="64" y="40"/>
                    </a:cubicBezTo>
                    <a:cubicBezTo>
                      <a:pt x="64" y="37"/>
                      <a:pt x="63" y="39"/>
                      <a:pt x="62" y="39"/>
                    </a:cubicBezTo>
                    <a:cubicBezTo>
                      <a:pt x="61" y="39"/>
                      <a:pt x="62" y="34"/>
                      <a:pt x="60" y="35"/>
                    </a:cubicBezTo>
                    <a:cubicBezTo>
                      <a:pt x="59" y="35"/>
                      <a:pt x="59" y="36"/>
                      <a:pt x="57" y="34"/>
                    </a:cubicBezTo>
                    <a:cubicBezTo>
                      <a:pt x="56" y="34"/>
                      <a:pt x="55" y="32"/>
                      <a:pt x="54" y="32"/>
                    </a:cubicBezTo>
                    <a:cubicBezTo>
                      <a:pt x="54" y="32"/>
                      <a:pt x="55" y="33"/>
                      <a:pt x="55" y="33"/>
                    </a:cubicBezTo>
                    <a:cubicBezTo>
                      <a:pt x="55" y="33"/>
                      <a:pt x="52" y="33"/>
                      <a:pt x="52" y="34"/>
                    </a:cubicBezTo>
                    <a:cubicBezTo>
                      <a:pt x="53" y="35"/>
                      <a:pt x="55" y="34"/>
                      <a:pt x="56" y="36"/>
                    </a:cubicBezTo>
                    <a:cubicBezTo>
                      <a:pt x="56" y="38"/>
                      <a:pt x="54" y="38"/>
                      <a:pt x="53" y="38"/>
                    </a:cubicBezTo>
                    <a:cubicBezTo>
                      <a:pt x="51" y="39"/>
                      <a:pt x="46" y="35"/>
                      <a:pt x="44" y="37"/>
                    </a:cubicBezTo>
                    <a:cubicBezTo>
                      <a:pt x="43" y="37"/>
                      <a:pt x="45" y="38"/>
                      <a:pt x="46" y="39"/>
                    </a:cubicBezTo>
                    <a:cubicBezTo>
                      <a:pt x="46" y="40"/>
                      <a:pt x="47" y="39"/>
                      <a:pt x="48" y="39"/>
                    </a:cubicBezTo>
                    <a:cubicBezTo>
                      <a:pt x="49" y="39"/>
                      <a:pt x="52" y="38"/>
                      <a:pt x="52" y="39"/>
                    </a:cubicBezTo>
                    <a:cubicBezTo>
                      <a:pt x="52" y="40"/>
                      <a:pt x="51" y="41"/>
                      <a:pt x="50" y="42"/>
                    </a:cubicBezTo>
                    <a:cubicBezTo>
                      <a:pt x="50" y="42"/>
                      <a:pt x="39" y="35"/>
                      <a:pt x="37" y="36"/>
                    </a:cubicBezTo>
                    <a:cubicBezTo>
                      <a:pt x="38" y="36"/>
                      <a:pt x="39" y="37"/>
                      <a:pt x="40" y="37"/>
                    </a:cubicBezTo>
                    <a:cubicBezTo>
                      <a:pt x="42" y="39"/>
                      <a:pt x="37" y="38"/>
                      <a:pt x="37" y="38"/>
                    </a:cubicBezTo>
                    <a:cubicBezTo>
                      <a:pt x="34" y="36"/>
                      <a:pt x="30" y="38"/>
                      <a:pt x="27" y="37"/>
                    </a:cubicBezTo>
                    <a:cubicBezTo>
                      <a:pt x="23" y="36"/>
                      <a:pt x="20" y="37"/>
                      <a:pt x="17" y="34"/>
                    </a:cubicBezTo>
                    <a:cubicBezTo>
                      <a:pt x="14" y="32"/>
                      <a:pt x="12" y="35"/>
                      <a:pt x="9" y="34"/>
                    </a:cubicBezTo>
                    <a:cubicBezTo>
                      <a:pt x="8" y="33"/>
                      <a:pt x="6" y="33"/>
                      <a:pt x="5" y="32"/>
                    </a:cubicBezTo>
                    <a:cubicBezTo>
                      <a:pt x="5" y="31"/>
                      <a:pt x="2" y="28"/>
                      <a:pt x="4" y="28"/>
                    </a:cubicBezTo>
                    <a:cubicBezTo>
                      <a:pt x="7" y="28"/>
                      <a:pt x="11" y="31"/>
                      <a:pt x="14" y="29"/>
                    </a:cubicBezTo>
                    <a:cubicBezTo>
                      <a:pt x="15" y="28"/>
                      <a:pt x="13" y="27"/>
                      <a:pt x="13" y="27"/>
                    </a:cubicBezTo>
                    <a:cubicBezTo>
                      <a:pt x="11" y="26"/>
                      <a:pt x="9" y="26"/>
                      <a:pt x="8" y="26"/>
                    </a:cubicBezTo>
                    <a:cubicBezTo>
                      <a:pt x="5" y="26"/>
                      <a:pt x="0" y="26"/>
                      <a:pt x="0" y="23"/>
                    </a:cubicBezTo>
                    <a:cubicBezTo>
                      <a:pt x="0" y="19"/>
                      <a:pt x="0" y="16"/>
                      <a:pt x="2" y="12"/>
                    </a:cubicBezTo>
                    <a:cubicBezTo>
                      <a:pt x="3" y="9"/>
                      <a:pt x="6" y="7"/>
                      <a:pt x="9" y="5"/>
                    </a:cubicBezTo>
                    <a:cubicBezTo>
                      <a:pt x="11" y="3"/>
                      <a:pt x="13" y="3"/>
                      <a:pt x="16" y="2"/>
                    </a:cubicBezTo>
                    <a:cubicBezTo>
                      <a:pt x="18" y="2"/>
                      <a:pt x="24" y="0"/>
                      <a:pt x="25" y="3"/>
                    </a:cubicBezTo>
                    <a:cubicBezTo>
                      <a:pt x="25" y="2"/>
                      <a:pt x="20" y="7"/>
                      <a:pt x="19" y="7"/>
                    </a:cubicBezTo>
                    <a:cubicBezTo>
                      <a:pt x="17" y="9"/>
                      <a:pt x="15" y="11"/>
                      <a:pt x="17" y="13"/>
                    </a:cubicBezTo>
                    <a:cubicBezTo>
                      <a:pt x="19" y="15"/>
                      <a:pt x="17" y="16"/>
                      <a:pt x="18" y="18"/>
                    </a:cubicBezTo>
                    <a:cubicBezTo>
                      <a:pt x="18" y="20"/>
                      <a:pt x="20" y="21"/>
                      <a:pt x="21" y="22"/>
                    </a:cubicBezTo>
                    <a:cubicBezTo>
                      <a:pt x="22" y="23"/>
                      <a:pt x="24" y="24"/>
                      <a:pt x="25" y="25"/>
                    </a:cubicBezTo>
                    <a:cubicBezTo>
                      <a:pt x="26" y="26"/>
                      <a:pt x="22" y="26"/>
                      <a:pt x="22" y="27"/>
                    </a:cubicBezTo>
                    <a:cubicBezTo>
                      <a:pt x="22" y="26"/>
                      <a:pt x="26" y="29"/>
                      <a:pt x="26" y="29"/>
                    </a:cubicBezTo>
                    <a:cubicBezTo>
                      <a:pt x="27" y="28"/>
                      <a:pt x="26" y="26"/>
                      <a:pt x="26" y="25"/>
                    </a:cubicBezTo>
                    <a:cubicBezTo>
                      <a:pt x="26" y="25"/>
                      <a:pt x="28" y="24"/>
                      <a:pt x="27" y="23"/>
                    </a:cubicBezTo>
                    <a:cubicBezTo>
                      <a:pt x="26" y="22"/>
                      <a:pt x="22" y="21"/>
                      <a:pt x="21" y="20"/>
                    </a:cubicBezTo>
                    <a:cubicBezTo>
                      <a:pt x="20" y="20"/>
                      <a:pt x="19" y="19"/>
                      <a:pt x="20" y="19"/>
                    </a:cubicBezTo>
                    <a:cubicBezTo>
                      <a:pt x="22" y="19"/>
                      <a:pt x="22" y="18"/>
                      <a:pt x="23" y="17"/>
                    </a:cubicBezTo>
                    <a:cubicBezTo>
                      <a:pt x="25" y="16"/>
                      <a:pt x="28" y="18"/>
                      <a:pt x="29" y="19"/>
                    </a:cubicBezTo>
                    <a:cubicBezTo>
                      <a:pt x="28" y="18"/>
                      <a:pt x="27" y="17"/>
                      <a:pt x="27" y="16"/>
                    </a:cubicBezTo>
                    <a:cubicBezTo>
                      <a:pt x="27" y="14"/>
                      <a:pt x="22" y="15"/>
                      <a:pt x="22" y="13"/>
                    </a:cubicBezTo>
                    <a:cubicBezTo>
                      <a:pt x="20" y="7"/>
                      <a:pt x="29" y="12"/>
                      <a:pt x="29" y="12"/>
                    </a:cubicBezTo>
                    <a:cubicBezTo>
                      <a:pt x="29" y="11"/>
                      <a:pt x="23" y="9"/>
                      <a:pt x="23" y="9"/>
                    </a:cubicBezTo>
                    <a:cubicBezTo>
                      <a:pt x="23" y="8"/>
                      <a:pt x="28" y="9"/>
                      <a:pt x="28" y="9"/>
                    </a:cubicBezTo>
                    <a:cubicBezTo>
                      <a:pt x="28" y="8"/>
                      <a:pt x="25" y="7"/>
                      <a:pt x="25" y="7"/>
                    </a:cubicBezTo>
                    <a:cubicBezTo>
                      <a:pt x="24" y="6"/>
                      <a:pt x="25" y="6"/>
                      <a:pt x="26" y="6"/>
                    </a:cubicBezTo>
                    <a:cubicBezTo>
                      <a:pt x="27" y="7"/>
                      <a:pt x="27" y="6"/>
                      <a:pt x="28" y="6"/>
                    </a:cubicBezTo>
                    <a:cubicBezTo>
                      <a:pt x="30" y="5"/>
                      <a:pt x="30" y="6"/>
                      <a:pt x="32" y="6"/>
                    </a:cubicBezTo>
                    <a:cubicBezTo>
                      <a:pt x="29" y="5"/>
                      <a:pt x="33" y="3"/>
                      <a:pt x="34" y="3"/>
                    </a:cubicBezTo>
                    <a:cubicBezTo>
                      <a:pt x="36" y="2"/>
                      <a:pt x="42" y="2"/>
                      <a:pt x="43" y="4"/>
                    </a:cubicBezTo>
                    <a:cubicBezTo>
                      <a:pt x="44" y="5"/>
                      <a:pt x="44" y="6"/>
                      <a:pt x="44" y="7"/>
                    </a:cubicBezTo>
                    <a:cubicBezTo>
                      <a:pt x="45" y="8"/>
                      <a:pt x="46" y="9"/>
                      <a:pt x="47" y="10"/>
                    </a:cubicBezTo>
                    <a:cubicBezTo>
                      <a:pt x="48" y="12"/>
                      <a:pt x="43" y="16"/>
                      <a:pt x="43" y="16"/>
                    </a:cubicBezTo>
                    <a:cubicBezTo>
                      <a:pt x="44" y="17"/>
                      <a:pt x="46" y="14"/>
                      <a:pt x="47" y="14"/>
                    </a:cubicBezTo>
                    <a:cubicBezTo>
                      <a:pt x="47" y="14"/>
                      <a:pt x="45" y="20"/>
                      <a:pt x="46" y="19"/>
                    </a:cubicBezTo>
                    <a:cubicBezTo>
                      <a:pt x="47" y="19"/>
                      <a:pt x="47" y="17"/>
                      <a:pt x="48" y="17"/>
                    </a:cubicBezTo>
                    <a:cubicBezTo>
                      <a:pt x="50" y="17"/>
                      <a:pt x="50" y="18"/>
                      <a:pt x="52" y="16"/>
                    </a:cubicBezTo>
                    <a:cubicBezTo>
                      <a:pt x="53" y="15"/>
                      <a:pt x="53" y="16"/>
                      <a:pt x="54" y="17"/>
                    </a:cubicBezTo>
                    <a:cubicBezTo>
                      <a:pt x="55" y="18"/>
                      <a:pt x="54" y="18"/>
                      <a:pt x="54" y="19"/>
                    </a:cubicBezTo>
                    <a:cubicBezTo>
                      <a:pt x="54" y="20"/>
                      <a:pt x="59" y="21"/>
                      <a:pt x="60" y="21"/>
                    </a:cubicBezTo>
                    <a:cubicBezTo>
                      <a:pt x="60" y="21"/>
                      <a:pt x="55" y="16"/>
                      <a:pt x="54" y="15"/>
                    </a:cubicBezTo>
                    <a:cubicBezTo>
                      <a:pt x="54" y="15"/>
                      <a:pt x="63" y="18"/>
                      <a:pt x="63" y="17"/>
                    </a:cubicBezTo>
                    <a:cubicBezTo>
                      <a:pt x="63" y="17"/>
                      <a:pt x="57" y="16"/>
                      <a:pt x="57" y="14"/>
                    </a:cubicBezTo>
                    <a:cubicBezTo>
                      <a:pt x="57" y="13"/>
                      <a:pt x="60" y="12"/>
                      <a:pt x="61" y="12"/>
                    </a:cubicBezTo>
                    <a:cubicBezTo>
                      <a:pt x="63" y="11"/>
                      <a:pt x="64" y="12"/>
                      <a:pt x="66" y="13"/>
                    </a:cubicBezTo>
                    <a:cubicBezTo>
                      <a:pt x="69" y="14"/>
                      <a:pt x="73" y="13"/>
                      <a:pt x="74" y="17"/>
                    </a:cubicBezTo>
                    <a:cubicBezTo>
                      <a:pt x="74" y="17"/>
                      <a:pt x="67" y="17"/>
                      <a:pt x="68" y="20"/>
                    </a:cubicBezTo>
                    <a:cubicBezTo>
                      <a:pt x="68" y="19"/>
                      <a:pt x="71" y="18"/>
                      <a:pt x="71" y="18"/>
                    </a:cubicBezTo>
                    <a:cubicBezTo>
                      <a:pt x="73" y="18"/>
                      <a:pt x="70" y="20"/>
                      <a:pt x="70" y="21"/>
                    </a:cubicBezTo>
                    <a:cubicBezTo>
                      <a:pt x="70" y="21"/>
                      <a:pt x="73" y="19"/>
                      <a:pt x="73" y="19"/>
                    </a:cubicBezTo>
                    <a:cubicBezTo>
                      <a:pt x="73" y="18"/>
                      <a:pt x="77" y="18"/>
                      <a:pt x="78" y="19"/>
                    </a:cubicBezTo>
                    <a:cubicBezTo>
                      <a:pt x="82" y="19"/>
                      <a:pt x="73" y="22"/>
                      <a:pt x="74" y="23"/>
                    </a:cubicBezTo>
                    <a:cubicBezTo>
                      <a:pt x="74" y="23"/>
                      <a:pt x="76" y="21"/>
                      <a:pt x="76" y="22"/>
                    </a:cubicBezTo>
                    <a:cubicBezTo>
                      <a:pt x="76" y="23"/>
                      <a:pt x="74" y="25"/>
                      <a:pt x="75" y="26"/>
                    </a:cubicBezTo>
                    <a:cubicBezTo>
                      <a:pt x="74" y="25"/>
                      <a:pt x="78" y="21"/>
                      <a:pt x="79" y="22"/>
                    </a:cubicBezTo>
                    <a:cubicBezTo>
                      <a:pt x="79" y="24"/>
                      <a:pt x="78" y="26"/>
                      <a:pt x="79" y="27"/>
                    </a:cubicBezTo>
                    <a:cubicBezTo>
                      <a:pt x="79" y="27"/>
                      <a:pt x="79" y="23"/>
                      <a:pt x="81" y="23"/>
                    </a:cubicBezTo>
                    <a:cubicBezTo>
                      <a:pt x="83" y="24"/>
                      <a:pt x="80" y="27"/>
                      <a:pt x="81" y="28"/>
                    </a:cubicBezTo>
                    <a:cubicBezTo>
                      <a:pt x="81" y="28"/>
                      <a:pt x="82" y="25"/>
                      <a:pt x="83" y="25"/>
                    </a:cubicBezTo>
                    <a:cubicBezTo>
                      <a:pt x="83" y="25"/>
                      <a:pt x="82" y="28"/>
                      <a:pt x="83" y="28"/>
                    </a:cubicBezTo>
                    <a:cubicBezTo>
                      <a:pt x="82" y="28"/>
                      <a:pt x="85" y="24"/>
                      <a:pt x="86" y="23"/>
                    </a:cubicBezTo>
                    <a:cubicBezTo>
                      <a:pt x="87" y="22"/>
                      <a:pt x="90" y="23"/>
                      <a:pt x="91" y="24"/>
                    </a:cubicBezTo>
                    <a:cubicBezTo>
                      <a:pt x="93" y="25"/>
                      <a:pt x="94" y="27"/>
                      <a:pt x="91" y="27"/>
                    </a:cubicBezTo>
                    <a:cubicBezTo>
                      <a:pt x="90" y="27"/>
                      <a:pt x="86" y="27"/>
                      <a:pt x="86" y="30"/>
                    </a:cubicBezTo>
                    <a:cubicBezTo>
                      <a:pt x="86" y="29"/>
                      <a:pt x="92" y="27"/>
                      <a:pt x="92" y="28"/>
                    </a:cubicBezTo>
                    <a:cubicBezTo>
                      <a:pt x="92" y="28"/>
                      <a:pt x="88" y="30"/>
                      <a:pt x="88" y="31"/>
                    </a:cubicBezTo>
                    <a:cubicBezTo>
                      <a:pt x="88" y="30"/>
                      <a:pt x="92" y="30"/>
                      <a:pt x="92" y="30"/>
                    </a:cubicBezTo>
                    <a:cubicBezTo>
                      <a:pt x="93" y="29"/>
                      <a:pt x="95" y="26"/>
                      <a:pt x="96" y="27"/>
                    </a:cubicBezTo>
                    <a:cubicBezTo>
                      <a:pt x="97" y="29"/>
                      <a:pt x="96" y="31"/>
                      <a:pt x="94" y="31"/>
                    </a:cubicBezTo>
                    <a:cubicBezTo>
                      <a:pt x="93" y="32"/>
                      <a:pt x="92" y="33"/>
                      <a:pt x="91" y="34"/>
                    </a:cubicBezTo>
                    <a:cubicBezTo>
                      <a:pt x="91" y="34"/>
                      <a:pt x="93" y="32"/>
                      <a:pt x="94" y="32"/>
                    </a:cubicBezTo>
                    <a:cubicBezTo>
                      <a:pt x="94" y="32"/>
                      <a:pt x="93" y="36"/>
                      <a:pt x="93" y="36"/>
                    </a:cubicBezTo>
                    <a:cubicBezTo>
                      <a:pt x="92" y="34"/>
                      <a:pt x="99" y="27"/>
                      <a:pt x="100" y="29"/>
                    </a:cubicBezTo>
                    <a:cubicBezTo>
                      <a:pt x="101" y="30"/>
                      <a:pt x="99" y="31"/>
                      <a:pt x="98" y="31"/>
                    </a:cubicBezTo>
                    <a:cubicBezTo>
                      <a:pt x="99" y="31"/>
                      <a:pt x="102" y="31"/>
                      <a:pt x="103" y="31"/>
                    </a:cubicBezTo>
                    <a:cubicBezTo>
                      <a:pt x="104" y="31"/>
                      <a:pt x="106" y="31"/>
                      <a:pt x="107" y="32"/>
                    </a:cubicBezTo>
                    <a:cubicBezTo>
                      <a:pt x="108" y="35"/>
                      <a:pt x="98" y="35"/>
                      <a:pt x="99" y="38"/>
                    </a:cubicBezTo>
                    <a:cubicBezTo>
                      <a:pt x="99" y="38"/>
                      <a:pt x="102" y="35"/>
                      <a:pt x="103" y="35"/>
                    </a:cubicBezTo>
                    <a:cubicBezTo>
                      <a:pt x="104" y="35"/>
                      <a:pt x="106" y="35"/>
                      <a:pt x="106" y="36"/>
                    </a:cubicBezTo>
                    <a:cubicBezTo>
                      <a:pt x="107" y="37"/>
                      <a:pt x="101" y="39"/>
                      <a:pt x="101" y="39"/>
                    </a:cubicBezTo>
                    <a:cubicBezTo>
                      <a:pt x="101" y="39"/>
                      <a:pt x="104" y="38"/>
                      <a:pt x="104" y="38"/>
                    </a:cubicBezTo>
                    <a:cubicBezTo>
                      <a:pt x="105" y="38"/>
                      <a:pt x="107" y="37"/>
                      <a:pt x="108" y="36"/>
                    </a:cubicBezTo>
                    <a:cubicBezTo>
                      <a:pt x="109" y="36"/>
                      <a:pt x="108" y="35"/>
                      <a:pt x="109" y="34"/>
                    </a:cubicBezTo>
                    <a:cubicBezTo>
                      <a:pt x="110" y="34"/>
                      <a:pt x="112" y="36"/>
                      <a:pt x="112" y="37"/>
                    </a:cubicBezTo>
                    <a:cubicBezTo>
                      <a:pt x="116" y="40"/>
                      <a:pt x="112" y="39"/>
                      <a:pt x="109" y="40"/>
                    </a:cubicBezTo>
                    <a:cubicBezTo>
                      <a:pt x="109" y="40"/>
                      <a:pt x="102" y="42"/>
                      <a:pt x="102" y="41"/>
                    </a:cubicBezTo>
                    <a:cubicBezTo>
                      <a:pt x="102" y="42"/>
                      <a:pt x="118" y="42"/>
                      <a:pt x="117" y="44"/>
                    </a:cubicBezTo>
                    <a:cubicBezTo>
                      <a:pt x="116" y="45"/>
                      <a:pt x="111" y="45"/>
                      <a:pt x="110" y="44"/>
                    </a:cubicBezTo>
                    <a:cubicBezTo>
                      <a:pt x="110" y="44"/>
                      <a:pt x="106" y="45"/>
                      <a:pt x="106" y="45"/>
                    </a:cubicBezTo>
                    <a:cubicBezTo>
                      <a:pt x="107" y="46"/>
                      <a:pt x="110" y="45"/>
                      <a:pt x="110" y="46"/>
                    </a:cubicBezTo>
                    <a:cubicBezTo>
                      <a:pt x="111" y="46"/>
                      <a:pt x="107" y="47"/>
                      <a:pt x="107" y="48"/>
                    </a:cubicBezTo>
                    <a:cubicBezTo>
                      <a:pt x="107" y="50"/>
                      <a:pt x="111" y="51"/>
                      <a:pt x="112" y="51"/>
                    </a:cubicBezTo>
                    <a:cubicBezTo>
                      <a:pt x="114" y="52"/>
                      <a:pt x="117" y="52"/>
                      <a:pt x="118" y="54"/>
                    </a:cubicBezTo>
                    <a:cubicBezTo>
                      <a:pt x="119" y="55"/>
                      <a:pt x="119" y="56"/>
                      <a:pt x="120" y="56"/>
                    </a:cubicBezTo>
                    <a:cubicBezTo>
                      <a:pt x="120" y="56"/>
                      <a:pt x="122" y="55"/>
                      <a:pt x="122" y="55"/>
                    </a:cubicBezTo>
                    <a:cubicBezTo>
                      <a:pt x="122" y="55"/>
                      <a:pt x="122" y="57"/>
                      <a:pt x="123" y="57"/>
                    </a:cubicBezTo>
                    <a:cubicBezTo>
                      <a:pt x="123" y="57"/>
                      <a:pt x="123" y="55"/>
                      <a:pt x="124" y="55"/>
                    </a:cubicBezTo>
                    <a:cubicBezTo>
                      <a:pt x="124" y="55"/>
                      <a:pt x="124" y="57"/>
                      <a:pt x="124" y="57"/>
                    </a:cubicBezTo>
                    <a:cubicBezTo>
                      <a:pt x="124" y="58"/>
                      <a:pt x="126" y="57"/>
                      <a:pt x="127" y="57"/>
                    </a:cubicBezTo>
                    <a:cubicBezTo>
                      <a:pt x="127" y="57"/>
                      <a:pt x="129" y="58"/>
                      <a:pt x="129" y="59"/>
                    </a:cubicBezTo>
                    <a:cubicBezTo>
                      <a:pt x="129" y="60"/>
                      <a:pt x="128" y="59"/>
                      <a:pt x="128" y="60"/>
                    </a:cubicBezTo>
                    <a:cubicBezTo>
                      <a:pt x="129" y="59"/>
                      <a:pt x="138" y="62"/>
                      <a:pt x="138" y="62"/>
                    </a:cubicBezTo>
                    <a:cubicBezTo>
                      <a:pt x="137" y="63"/>
                      <a:pt x="137" y="63"/>
                      <a:pt x="137" y="63"/>
                    </a:cubicBezTo>
                    <a:cubicBezTo>
                      <a:pt x="137" y="64"/>
                      <a:pt x="139" y="63"/>
                      <a:pt x="139" y="63"/>
                    </a:cubicBezTo>
                    <a:cubicBezTo>
                      <a:pt x="140" y="62"/>
                      <a:pt x="140" y="63"/>
                      <a:pt x="141" y="64"/>
                    </a:cubicBezTo>
                    <a:cubicBezTo>
                      <a:pt x="142" y="64"/>
                      <a:pt x="144" y="66"/>
                      <a:pt x="143" y="67"/>
                    </a:cubicBezTo>
                    <a:cubicBezTo>
                      <a:pt x="143" y="67"/>
                      <a:pt x="141" y="67"/>
                      <a:pt x="141" y="67"/>
                    </a:cubicBezTo>
                    <a:cubicBezTo>
                      <a:pt x="141" y="68"/>
                      <a:pt x="143" y="68"/>
                      <a:pt x="142" y="69"/>
                    </a:cubicBezTo>
                    <a:cubicBezTo>
                      <a:pt x="142" y="69"/>
                      <a:pt x="139" y="69"/>
                      <a:pt x="139" y="69"/>
                    </a:cubicBezTo>
                    <a:cubicBezTo>
                      <a:pt x="137" y="70"/>
                      <a:pt x="139" y="70"/>
                      <a:pt x="139" y="71"/>
                    </a:cubicBezTo>
                    <a:cubicBezTo>
                      <a:pt x="140" y="73"/>
                      <a:pt x="136" y="71"/>
                      <a:pt x="135" y="71"/>
                    </a:cubicBezTo>
                    <a:cubicBezTo>
                      <a:pt x="136" y="72"/>
                      <a:pt x="138" y="73"/>
                      <a:pt x="137" y="74"/>
                    </a:cubicBezTo>
                    <a:cubicBezTo>
                      <a:pt x="136" y="74"/>
                      <a:pt x="132" y="74"/>
                      <a:pt x="133" y="73"/>
                    </a:cubicBezTo>
                    <a:cubicBezTo>
                      <a:pt x="132" y="74"/>
                      <a:pt x="135" y="76"/>
                      <a:pt x="134" y="77"/>
                    </a:cubicBezTo>
                    <a:cubicBezTo>
                      <a:pt x="133" y="77"/>
                      <a:pt x="133" y="75"/>
                      <a:pt x="132" y="76"/>
                    </a:cubicBezTo>
                    <a:cubicBezTo>
                      <a:pt x="131" y="77"/>
                      <a:pt x="135" y="82"/>
                      <a:pt x="131" y="79"/>
                    </a:cubicBezTo>
                    <a:cubicBezTo>
                      <a:pt x="131" y="79"/>
                      <a:pt x="128" y="77"/>
                      <a:pt x="128" y="77"/>
                    </a:cubicBezTo>
                    <a:cubicBezTo>
                      <a:pt x="127" y="78"/>
                      <a:pt x="127" y="79"/>
                      <a:pt x="126" y="79"/>
                    </a:cubicBezTo>
                    <a:cubicBezTo>
                      <a:pt x="126" y="78"/>
                      <a:pt x="127" y="77"/>
                      <a:pt x="127" y="76"/>
                    </a:cubicBezTo>
                    <a:cubicBezTo>
                      <a:pt x="127" y="77"/>
                      <a:pt x="125" y="77"/>
                      <a:pt x="125" y="77"/>
                    </a:cubicBezTo>
                    <a:cubicBezTo>
                      <a:pt x="124" y="76"/>
                      <a:pt x="126" y="75"/>
                      <a:pt x="125" y="74"/>
                    </a:cubicBezTo>
                    <a:cubicBezTo>
                      <a:pt x="125" y="74"/>
                      <a:pt x="123" y="75"/>
                      <a:pt x="123" y="75"/>
                    </a:cubicBezTo>
                    <a:cubicBezTo>
                      <a:pt x="122" y="74"/>
                      <a:pt x="123" y="72"/>
                      <a:pt x="123" y="72"/>
                    </a:cubicBezTo>
                    <a:cubicBezTo>
                      <a:pt x="124" y="72"/>
                      <a:pt x="128" y="70"/>
                      <a:pt x="127" y="70"/>
                    </a:cubicBezTo>
                    <a:cubicBezTo>
                      <a:pt x="126" y="69"/>
                      <a:pt x="122" y="73"/>
                      <a:pt x="120" y="72"/>
                    </a:cubicBezTo>
                    <a:cubicBezTo>
                      <a:pt x="120" y="72"/>
                      <a:pt x="123" y="69"/>
                      <a:pt x="122" y="69"/>
                    </a:cubicBezTo>
                    <a:cubicBezTo>
                      <a:pt x="121" y="69"/>
                      <a:pt x="120" y="71"/>
                      <a:pt x="119" y="70"/>
                    </a:cubicBezTo>
                    <a:cubicBezTo>
                      <a:pt x="118" y="69"/>
                      <a:pt x="117" y="69"/>
                      <a:pt x="116" y="68"/>
                    </a:cubicBezTo>
                    <a:cubicBezTo>
                      <a:pt x="115" y="67"/>
                      <a:pt x="114" y="66"/>
                      <a:pt x="113" y="67"/>
                    </a:cubicBezTo>
                    <a:cubicBezTo>
                      <a:pt x="113" y="68"/>
                      <a:pt x="113" y="68"/>
                      <a:pt x="113" y="69"/>
                    </a:cubicBezTo>
                    <a:cubicBezTo>
                      <a:pt x="113" y="69"/>
                      <a:pt x="112" y="69"/>
                      <a:pt x="112" y="69"/>
                    </a:cubicBezTo>
                    <a:cubicBezTo>
                      <a:pt x="112" y="70"/>
                      <a:pt x="116" y="72"/>
                      <a:pt x="112" y="72"/>
                    </a:cubicBezTo>
                    <a:cubicBezTo>
                      <a:pt x="111" y="72"/>
                      <a:pt x="107" y="71"/>
                      <a:pt x="108" y="70"/>
                    </a:cubicBezTo>
                    <a:cubicBezTo>
                      <a:pt x="107" y="72"/>
                      <a:pt x="111" y="74"/>
                      <a:pt x="112" y="75"/>
                    </a:cubicBezTo>
                    <a:cubicBezTo>
                      <a:pt x="114" y="75"/>
                      <a:pt x="114" y="78"/>
                      <a:pt x="115" y="79"/>
                    </a:cubicBezTo>
                    <a:cubicBezTo>
                      <a:pt x="116" y="80"/>
                      <a:pt x="116" y="81"/>
                      <a:pt x="117" y="81"/>
                    </a:cubicBezTo>
                    <a:cubicBezTo>
                      <a:pt x="118" y="81"/>
                      <a:pt x="117" y="80"/>
                      <a:pt x="118" y="80"/>
                    </a:cubicBezTo>
                    <a:cubicBezTo>
                      <a:pt x="118" y="80"/>
                      <a:pt x="119" y="81"/>
                      <a:pt x="119" y="82"/>
                    </a:cubicBezTo>
                    <a:cubicBezTo>
                      <a:pt x="120" y="83"/>
                      <a:pt x="120" y="82"/>
                      <a:pt x="121" y="81"/>
                    </a:cubicBezTo>
                    <a:cubicBezTo>
                      <a:pt x="122" y="81"/>
                      <a:pt x="121" y="85"/>
                      <a:pt x="122" y="84"/>
                    </a:cubicBezTo>
                    <a:cubicBezTo>
                      <a:pt x="123" y="84"/>
                      <a:pt x="122" y="83"/>
                      <a:pt x="123" y="82"/>
                    </a:cubicBezTo>
                    <a:cubicBezTo>
                      <a:pt x="123" y="82"/>
                      <a:pt x="123" y="84"/>
                      <a:pt x="123" y="85"/>
                    </a:cubicBezTo>
                    <a:cubicBezTo>
                      <a:pt x="123" y="86"/>
                      <a:pt x="123" y="86"/>
                      <a:pt x="124" y="87"/>
                    </a:cubicBezTo>
                    <a:cubicBezTo>
                      <a:pt x="125" y="87"/>
                      <a:pt x="126" y="88"/>
                      <a:pt x="126" y="89"/>
                    </a:cubicBezTo>
                    <a:cubicBezTo>
                      <a:pt x="127" y="89"/>
                      <a:pt x="128" y="93"/>
                      <a:pt x="128" y="93"/>
                    </a:cubicBezTo>
                    <a:cubicBezTo>
                      <a:pt x="127" y="92"/>
                      <a:pt x="127" y="91"/>
                      <a:pt x="127" y="91"/>
                    </a:cubicBezTo>
                    <a:cubicBezTo>
                      <a:pt x="126" y="91"/>
                      <a:pt x="127" y="95"/>
                      <a:pt x="127" y="95"/>
                    </a:cubicBezTo>
                    <a:cubicBezTo>
                      <a:pt x="127" y="95"/>
                      <a:pt x="125" y="91"/>
                      <a:pt x="124" y="90"/>
                    </a:cubicBezTo>
                    <a:cubicBezTo>
                      <a:pt x="124" y="90"/>
                      <a:pt x="125" y="94"/>
                      <a:pt x="126" y="95"/>
                    </a:cubicBezTo>
                    <a:cubicBezTo>
                      <a:pt x="126" y="98"/>
                      <a:pt x="124" y="95"/>
                      <a:pt x="124" y="96"/>
                    </a:cubicBezTo>
                    <a:cubicBezTo>
                      <a:pt x="123" y="97"/>
                      <a:pt x="128" y="99"/>
                      <a:pt x="128" y="100"/>
                    </a:cubicBezTo>
                    <a:cubicBezTo>
                      <a:pt x="128" y="101"/>
                      <a:pt x="119" y="95"/>
                      <a:pt x="118" y="95"/>
                    </a:cubicBezTo>
                    <a:cubicBezTo>
                      <a:pt x="118" y="95"/>
                      <a:pt x="118" y="96"/>
                      <a:pt x="118" y="96"/>
                    </a:cubicBezTo>
                    <a:cubicBezTo>
                      <a:pt x="118" y="97"/>
                      <a:pt x="116" y="93"/>
                      <a:pt x="115" y="93"/>
                    </a:cubicBezTo>
                    <a:cubicBezTo>
                      <a:pt x="115" y="93"/>
                      <a:pt x="116" y="95"/>
                      <a:pt x="116" y="95"/>
                    </a:cubicBezTo>
                    <a:cubicBezTo>
                      <a:pt x="115" y="96"/>
                      <a:pt x="113" y="92"/>
                      <a:pt x="112" y="91"/>
                    </a:cubicBezTo>
                    <a:cubicBezTo>
                      <a:pt x="111" y="90"/>
                      <a:pt x="111" y="92"/>
                      <a:pt x="110" y="93"/>
                    </a:cubicBezTo>
                    <a:cubicBezTo>
                      <a:pt x="110" y="94"/>
                      <a:pt x="108" y="90"/>
                      <a:pt x="108" y="90"/>
                    </a:cubicBezTo>
                    <a:cubicBezTo>
                      <a:pt x="108" y="90"/>
                      <a:pt x="105" y="90"/>
                      <a:pt x="105" y="90"/>
                    </a:cubicBezTo>
                    <a:cubicBezTo>
                      <a:pt x="105" y="91"/>
                      <a:pt x="106" y="92"/>
                      <a:pt x="107" y="92"/>
                    </a:cubicBezTo>
                    <a:cubicBezTo>
                      <a:pt x="108" y="93"/>
                      <a:pt x="108" y="93"/>
                      <a:pt x="109" y="94"/>
                    </a:cubicBezTo>
                    <a:cubicBezTo>
                      <a:pt x="110" y="95"/>
                      <a:pt x="112" y="96"/>
                      <a:pt x="114" y="97"/>
                    </a:cubicBezTo>
                    <a:cubicBezTo>
                      <a:pt x="116" y="99"/>
                      <a:pt x="117" y="100"/>
                      <a:pt x="118" y="102"/>
                    </a:cubicBezTo>
                    <a:cubicBezTo>
                      <a:pt x="120" y="105"/>
                      <a:pt x="120" y="105"/>
                      <a:pt x="117" y="104"/>
                    </a:cubicBezTo>
                    <a:cubicBezTo>
                      <a:pt x="113" y="102"/>
                      <a:pt x="106" y="103"/>
                      <a:pt x="103" y="99"/>
                    </a:cubicBezTo>
                    <a:cubicBezTo>
                      <a:pt x="102" y="97"/>
                      <a:pt x="99" y="99"/>
                      <a:pt x="97" y="97"/>
                    </a:cubicBezTo>
                    <a:cubicBezTo>
                      <a:pt x="96" y="96"/>
                      <a:pt x="90" y="94"/>
                      <a:pt x="90" y="93"/>
                    </a:cubicBezTo>
                    <a:cubicBezTo>
                      <a:pt x="90" y="92"/>
                      <a:pt x="93" y="93"/>
                      <a:pt x="93" y="92"/>
                    </a:cubicBezTo>
                    <a:cubicBezTo>
                      <a:pt x="94" y="91"/>
                      <a:pt x="91" y="90"/>
                      <a:pt x="91" y="90"/>
                    </a:cubicBezTo>
                    <a:cubicBezTo>
                      <a:pt x="88" y="89"/>
                      <a:pt x="86" y="87"/>
                      <a:pt x="84" y="86"/>
                    </a:cubicBezTo>
                    <a:cubicBezTo>
                      <a:pt x="83" y="85"/>
                      <a:pt x="84" y="84"/>
                      <a:pt x="82" y="84"/>
                    </a:cubicBezTo>
                    <a:cubicBezTo>
                      <a:pt x="82" y="83"/>
                      <a:pt x="77" y="83"/>
                      <a:pt x="77" y="83"/>
                    </a:cubicBezTo>
                    <a:cubicBezTo>
                      <a:pt x="77" y="84"/>
                      <a:pt x="78" y="82"/>
                      <a:pt x="77" y="83"/>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11" name="Freeform 549">
                <a:extLst>
                  <a:ext uri="{FF2B5EF4-FFF2-40B4-BE49-F238E27FC236}">
                    <a16:creationId xmlns:a16="http://schemas.microsoft.com/office/drawing/2014/main" id="{2F545131-A211-ABD2-2769-CB1636F6DDA0}"/>
                  </a:ext>
                </a:extLst>
              </p:cNvPr>
              <p:cNvSpPr>
                <a:spLocks/>
              </p:cNvSpPr>
              <p:nvPr/>
            </p:nvSpPr>
            <p:spPr bwMode="auto">
              <a:xfrm>
                <a:off x="8026028" y="4306004"/>
                <a:ext cx="62727" cy="22128"/>
              </a:xfrm>
              <a:custGeom>
                <a:avLst/>
                <a:gdLst>
                  <a:gd name="T0" fmla="*/ 5 w 6"/>
                  <a:gd name="T1" fmla="*/ 1 h 2"/>
                  <a:gd name="T2" fmla="*/ 1 w 6"/>
                  <a:gd name="T3" fmla="*/ 0 h 2"/>
                  <a:gd name="T4" fmla="*/ 5 w 6"/>
                  <a:gd name="T5" fmla="*/ 1 h 2"/>
                </a:gdLst>
                <a:ahLst/>
                <a:cxnLst>
                  <a:cxn ang="0">
                    <a:pos x="T0" y="T1"/>
                  </a:cxn>
                  <a:cxn ang="0">
                    <a:pos x="T2" y="T3"/>
                  </a:cxn>
                  <a:cxn ang="0">
                    <a:pos x="T4" y="T5"/>
                  </a:cxn>
                </a:cxnLst>
                <a:rect l="0" t="0" r="r" b="b"/>
                <a:pathLst>
                  <a:path w="6" h="2">
                    <a:moveTo>
                      <a:pt x="5" y="1"/>
                    </a:moveTo>
                    <a:cubicBezTo>
                      <a:pt x="5" y="2"/>
                      <a:pt x="0" y="0"/>
                      <a:pt x="1" y="0"/>
                    </a:cubicBezTo>
                    <a:cubicBezTo>
                      <a:pt x="3" y="0"/>
                      <a:pt x="6" y="0"/>
                      <a:pt x="5" y="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12" name="Freeform 550">
                <a:extLst>
                  <a:ext uri="{FF2B5EF4-FFF2-40B4-BE49-F238E27FC236}">
                    <a16:creationId xmlns:a16="http://schemas.microsoft.com/office/drawing/2014/main" id="{BCBD5959-F10C-3904-0EE7-245108800468}"/>
                  </a:ext>
                </a:extLst>
              </p:cNvPr>
              <p:cNvSpPr>
                <a:spLocks/>
              </p:cNvSpPr>
              <p:nvPr/>
            </p:nvSpPr>
            <p:spPr bwMode="auto">
              <a:xfrm>
                <a:off x="7841327" y="3830269"/>
                <a:ext cx="83638" cy="22128"/>
              </a:xfrm>
              <a:custGeom>
                <a:avLst/>
                <a:gdLst>
                  <a:gd name="T0" fmla="*/ 7 w 8"/>
                  <a:gd name="T1" fmla="*/ 1 h 2"/>
                  <a:gd name="T2" fmla="*/ 2 w 8"/>
                  <a:gd name="T3" fmla="*/ 2 h 2"/>
                  <a:gd name="T4" fmla="*/ 3 w 8"/>
                  <a:gd name="T5" fmla="*/ 0 h 2"/>
                  <a:gd name="T6" fmla="*/ 7 w 8"/>
                  <a:gd name="T7" fmla="*/ 1 h 2"/>
                  <a:gd name="T8" fmla="*/ 7 w 8"/>
                  <a:gd name="T9" fmla="*/ 1 h 2"/>
                </a:gdLst>
                <a:ahLst/>
                <a:cxnLst>
                  <a:cxn ang="0">
                    <a:pos x="T0" y="T1"/>
                  </a:cxn>
                  <a:cxn ang="0">
                    <a:pos x="T2" y="T3"/>
                  </a:cxn>
                  <a:cxn ang="0">
                    <a:pos x="T4" y="T5"/>
                  </a:cxn>
                  <a:cxn ang="0">
                    <a:pos x="T6" y="T7"/>
                  </a:cxn>
                  <a:cxn ang="0">
                    <a:pos x="T8" y="T9"/>
                  </a:cxn>
                </a:cxnLst>
                <a:rect l="0" t="0" r="r" b="b"/>
                <a:pathLst>
                  <a:path w="8" h="2">
                    <a:moveTo>
                      <a:pt x="7" y="1"/>
                    </a:moveTo>
                    <a:cubicBezTo>
                      <a:pt x="8" y="2"/>
                      <a:pt x="3" y="2"/>
                      <a:pt x="2" y="2"/>
                    </a:cubicBezTo>
                    <a:cubicBezTo>
                      <a:pt x="0" y="1"/>
                      <a:pt x="2" y="0"/>
                      <a:pt x="3" y="0"/>
                    </a:cubicBezTo>
                    <a:cubicBezTo>
                      <a:pt x="5" y="0"/>
                      <a:pt x="7" y="0"/>
                      <a:pt x="7" y="1"/>
                    </a:cubicBezTo>
                    <a:cubicBezTo>
                      <a:pt x="8" y="2"/>
                      <a:pt x="7" y="0"/>
                      <a:pt x="7" y="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13" name="Freeform 551">
                <a:extLst>
                  <a:ext uri="{FF2B5EF4-FFF2-40B4-BE49-F238E27FC236}">
                    <a16:creationId xmlns:a16="http://schemas.microsoft.com/office/drawing/2014/main" id="{A6F3A3EC-2E91-634E-C8D4-A120800043E9}"/>
                  </a:ext>
                </a:extLst>
              </p:cNvPr>
              <p:cNvSpPr>
                <a:spLocks/>
              </p:cNvSpPr>
              <p:nvPr/>
            </p:nvSpPr>
            <p:spPr bwMode="auto">
              <a:xfrm>
                <a:off x="7719353" y="3808141"/>
                <a:ext cx="121974" cy="106947"/>
              </a:xfrm>
              <a:custGeom>
                <a:avLst/>
                <a:gdLst>
                  <a:gd name="T0" fmla="*/ 10 w 12"/>
                  <a:gd name="T1" fmla="*/ 7 h 10"/>
                  <a:gd name="T2" fmla="*/ 3 w 12"/>
                  <a:gd name="T3" fmla="*/ 9 h 10"/>
                  <a:gd name="T4" fmla="*/ 2 w 12"/>
                  <a:gd name="T5" fmla="*/ 2 h 10"/>
                  <a:gd name="T6" fmla="*/ 9 w 12"/>
                  <a:gd name="T7" fmla="*/ 0 h 10"/>
                  <a:gd name="T8" fmla="*/ 10 w 12"/>
                  <a:gd name="T9" fmla="*/ 7 h 10"/>
                  <a:gd name="T10" fmla="*/ 10 w 12"/>
                  <a:gd name="T11" fmla="*/ 7 h 10"/>
                </a:gdLst>
                <a:ahLst/>
                <a:cxnLst>
                  <a:cxn ang="0">
                    <a:pos x="T0" y="T1"/>
                  </a:cxn>
                  <a:cxn ang="0">
                    <a:pos x="T2" y="T3"/>
                  </a:cxn>
                  <a:cxn ang="0">
                    <a:pos x="T4" y="T5"/>
                  </a:cxn>
                  <a:cxn ang="0">
                    <a:pos x="T6" y="T7"/>
                  </a:cxn>
                  <a:cxn ang="0">
                    <a:pos x="T8" y="T9"/>
                  </a:cxn>
                  <a:cxn ang="0">
                    <a:pos x="T10" y="T11"/>
                  </a:cxn>
                </a:cxnLst>
                <a:rect l="0" t="0" r="r" b="b"/>
                <a:pathLst>
                  <a:path w="12" h="10">
                    <a:moveTo>
                      <a:pt x="10" y="7"/>
                    </a:moveTo>
                    <a:cubicBezTo>
                      <a:pt x="8" y="8"/>
                      <a:pt x="6" y="10"/>
                      <a:pt x="3" y="9"/>
                    </a:cubicBezTo>
                    <a:cubicBezTo>
                      <a:pt x="0" y="7"/>
                      <a:pt x="0" y="4"/>
                      <a:pt x="2" y="2"/>
                    </a:cubicBezTo>
                    <a:cubicBezTo>
                      <a:pt x="3" y="0"/>
                      <a:pt x="7" y="0"/>
                      <a:pt x="9" y="0"/>
                    </a:cubicBezTo>
                    <a:cubicBezTo>
                      <a:pt x="11" y="0"/>
                      <a:pt x="12" y="5"/>
                      <a:pt x="10" y="7"/>
                    </a:cubicBezTo>
                    <a:cubicBezTo>
                      <a:pt x="9" y="8"/>
                      <a:pt x="12" y="6"/>
                      <a:pt x="10" y="7"/>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14" name="Freeform 552">
                <a:extLst>
                  <a:ext uri="{FF2B5EF4-FFF2-40B4-BE49-F238E27FC236}">
                    <a16:creationId xmlns:a16="http://schemas.microsoft.com/office/drawing/2014/main" id="{03C8D3EC-DCA8-F569-58CB-72911E87D757}"/>
                  </a:ext>
                </a:extLst>
              </p:cNvPr>
              <p:cNvSpPr>
                <a:spLocks/>
              </p:cNvSpPr>
              <p:nvPr/>
            </p:nvSpPr>
            <p:spPr bwMode="auto">
              <a:xfrm>
                <a:off x="7607833" y="3712256"/>
                <a:ext cx="69700" cy="40568"/>
              </a:xfrm>
              <a:custGeom>
                <a:avLst/>
                <a:gdLst>
                  <a:gd name="T0" fmla="*/ 1 w 7"/>
                  <a:gd name="T1" fmla="*/ 4 h 4"/>
                  <a:gd name="T2" fmla="*/ 5 w 7"/>
                  <a:gd name="T3" fmla="*/ 0 h 4"/>
                  <a:gd name="T4" fmla="*/ 1 w 7"/>
                  <a:gd name="T5" fmla="*/ 4 h 4"/>
                </a:gdLst>
                <a:ahLst/>
                <a:cxnLst>
                  <a:cxn ang="0">
                    <a:pos x="T0" y="T1"/>
                  </a:cxn>
                  <a:cxn ang="0">
                    <a:pos x="T2" y="T3"/>
                  </a:cxn>
                  <a:cxn ang="0">
                    <a:pos x="T4" y="T5"/>
                  </a:cxn>
                </a:cxnLst>
                <a:rect l="0" t="0" r="r" b="b"/>
                <a:pathLst>
                  <a:path w="7" h="4">
                    <a:moveTo>
                      <a:pt x="1" y="4"/>
                    </a:moveTo>
                    <a:cubicBezTo>
                      <a:pt x="0" y="4"/>
                      <a:pt x="4" y="0"/>
                      <a:pt x="5" y="0"/>
                    </a:cubicBezTo>
                    <a:cubicBezTo>
                      <a:pt x="7" y="1"/>
                      <a:pt x="3" y="4"/>
                      <a:pt x="1" y="4"/>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15" name="Freeform 553">
                <a:extLst>
                  <a:ext uri="{FF2B5EF4-FFF2-40B4-BE49-F238E27FC236}">
                    <a16:creationId xmlns:a16="http://schemas.microsoft.com/office/drawing/2014/main" id="{196E63E6-FC19-D669-4732-E28D32F37CC4}"/>
                  </a:ext>
                </a:extLst>
              </p:cNvPr>
              <p:cNvSpPr>
                <a:spLocks/>
              </p:cNvSpPr>
              <p:nvPr/>
            </p:nvSpPr>
            <p:spPr bwMode="auto">
              <a:xfrm>
                <a:off x="7708899" y="3701191"/>
                <a:ext cx="62727" cy="33190"/>
              </a:xfrm>
              <a:custGeom>
                <a:avLst/>
                <a:gdLst>
                  <a:gd name="T0" fmla="*/ 2 w 6"/>
                  <a:gd name="T1" fmla="*/ 3 h 3"/>
                  <a:gd name="T2" fmla="*/ 2 w 6"/>
                  <a:gd name="T3" fmla="*/ 1 h 3"/>
                  <a:gd name="T4" fmla="*/ 2 w 6"/>
                  <a:gd name="T5" fmla="*/ 3 h 3"/>
                </a:gdLst>
                <a:ahLst/>
                <a:cxnLst>
                  <a:cxn ang="0">
                    <a:pos x="T0" y="T1"/>
                  </a:cxn>
                  <a:cxn ang="0">
                    <a:pos x="T2" y="T3"/>
                  </a:cxn>
                  <a:cxn ang="0">
                    <a:pos x="T4" y="T5"/>
                  </a:cxn>
                </a:cxnLst>
                <a:rect l="0" t="0" r="r" b="b"/>
                <a:pathLst>
                  <a:path w="6" h="3">
                    <a:moveTo>
                      <a:pt x="2" y="3"/>
                    </a:moveTo>
                    <a:cubicBezTo>
                      <a:pt x="2" y="3"/>
                      <a:pt x="0" y="1"/>
                      <a:pt x="2" y="1"/>
                    </a:cubicBezTo>
                    <a:cubicBezTo>
                      <a:pt x="3" y="0"/>
                      <a:pt x="6" y="3"/>
                      <a:pt x="2" y="3"/>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16" name="Freeform 554">
                <a:extLst>
                  <a:ext uri="{FF2B5EF4-FFF2-40B4-BE49-F238E27FC236}">
                    <a16:creationId xmlns:a16="http://schemas.microsoft.com/office/drawing/2014/main" id="{7C5F3465-5FA1-9A46-CEC3-65E140CE110D}"/>
                  </a:ext>
                </a:extLst>
              </p:cNvPr>
              <p:cNvSpPr>
                <a:spLocks/>
              </p:cNvSpPr>
              <p:nvPr/>
            </p:nvSpPr>
            <p:spPr bwMode="auto">
              <a:xfrm>
                <a:off x="7649653" y="3679066"/>
                <a:ext cx="48790" cy="22128"/>
              </a:xfrm>
              <a:custGeom>
                <a:avLst/>
                <a:gdLst>
                  <a:gd name="T0" fmla="*/ 0 w 5"/>
                  <a:gd name="T1" fmla="*/ 1 h 2"/>
                  <a:gd name="T2" fmla="*/ 4 w 5"/>
                  <a:gd name="T3" fmla="*/ 0 h 2"/>
                  <a:gd name="T4" fmla="*/ 0 w 5"/>
                  <a:gd name="T5" fmla="*/ 1 h 2"/>
                </a:gdLst>
                <a:ahLst/>
                <a:cxnLst>
                  <a:cxn ang="0">
                    <a:pos x="T0" y="T1"/>
                  </a:cxn>
                  <a:cxn ang="0">
                    <a:pos x="T2" y="T3"/>
                  </a:cxn>
                  <a:cxn ang="0">
                    <a:pos x="T4" y="T5"/>
                  </a:cxn>
                </a:cxnLst>
                <a:rect l="0" t="0" r="r" b="b"/>
                <a:pathLst>
                  <a:path w="5" h="2">
                    <a:moveTo>
                      <a:pt x="0" y="1"/>
                    </a:moveTo>
                    <a:cubicBezTo>
                      <a:pt x="2" y="2"/>
                      <a:pt x="5" y="1"/>
                      <a:pt x="4" y="0"/>
                    </a:cubicBezTo>
                    <a:cubicBezTo>
                      <a:pt x="2" y="0"/>
                      <a:pt x="0" y="1"/>
                      <a:pt x="0" y="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17" name="Freeform 555">
                <a:extLst>
                  <a:ext uri="{FF2B5EF4-FFF2-40B4-BE49-F238E27FC236}">
                    <a16:creationId xmlns:a16="http://schemas.microsoft.com/office/drawing/2014/main" id="{F8DB6D66-8270-2CDD-7BBB-FC8223A7B516}"/>
                  </a:ext>
                </a:extLst>
              </p:cNvPr>
              <p:cNvSpPr>
                <a:spLocks/>
              </p:cNvSpPr>
              <p:nvPr/>
            </p:nvSpPr>
            <p:spPr bwMode="auto">
              <a:xfrm>
                <a:off x="7524195" y="3266024"/>
                <a:ext cx="268342" cy="121701"/>
              </a:xfrm>
              <a:custGeom>
                <a:avLst/>
                <a:gdLst>
                  <a:gd name="T0" fmla="*/ 25 w 26"/>
                  <a:gd name="T1" fmla="*/ 9 h 11"/>
                  <a:gd name="T2" fmla="*/ 18 w 26"/>
                  <a:gd name="T3" fmla="*/ 8 h 11"/>
                  <a:gd name="T4" fmla="*/ 10 w 26"/>
                  <a:gd name="T5" fmla="*/ 10 h 11"/>
                  <a:gd name="T6" fmla="*/ 3 w 26"/>
                  <a:gd name="T7" fmla="*/ 6 h 11"/>
                  <a:gd name="T8" fmla="*/ 2 w 26"/>
                  <a:gd name="T9" fmla="*/ 1 h 11"/>
                  <a:gd name="T10" fmla="*/ 8 w 26"/>
                  <a:gd name="T11" fmla="*/ 2 h 11"/>
                  <a:gd name="T12" fmla="*/ 17 w 26"/>
                  <a:gd name="T13" fmla="*/ 2 h 11"/>
                  <a:gd name="T14" fmla="*/ 22 w 26"/>
                  <a:gd name="T15" fmla="*/ 5 h 11"/>
                  <a:gd name="T16" fmla="*/ 25 w 26"/>
                  <a:gd name="T17" fmla="*/ 9 h 11"/>
                  <a:gd name="T18" fmla="*/ 25 w 26"/>
                  <a:gd name="T19" fmla="*/ 9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1">
                    <a:moveTo>
                      <a:pt x="25" y="9"/>
                    </a:moveTo>
                    <a:cubicBezTo>
                      <a:pt x="22" y="9"/>
                      <a:pt x="20" y="8"/>
                      <a:pt x="18" y="8"/>
                    </a:cubicBezTo>
                    <a:cubicBezTo>
                      <a:pt x="15" y="8"/>
                      <a:pt x="13" y="10"/>
                      <a:pt x="10" y="10"/>
                    </a:cubicBezTo>
                    <a:cubicBezTo>
                      <a:pt x="7" y="11"/>
                      <a:pt x="6" y="7"/>
                      <a:pt x="3" y="6"/>
                    </a:cubicBezTo>
                    <a:cubicBezTo>
                      <a:pt x="2" y="5"/>
                      <a:pt x="0" y="3"/>
                      <a:pt x="2" y="1"/>
                    </a:cubicBezTo>
                    <a:cubicBezTo>
                      <a:pt x="3" y="0"/>
                      <a:pt x="7" y="2"/>
                      <a:pt x="8" y="2"/>
                    </a:cubicBezTo>
                    <a:cubicBezTo>
                      <a:pt x="11" y="3"/>
                      <a:pt x="14" y="1"/>
                      <a:pt x="17" y="2"/>
                    </a:cubicBezTo>
                    <a:cubicBezTo>
                      <a:pt x="19" y="2"/>
                      <a:pt x="20" y="4"/>
                      <a:pt x="22" y="5"/>
                    </a:cubicBezTo>
                    <a:cubicBezTo>
                      <a:pt x="22" y="6"/>
                      <a:pt x="25" y="9"/>
                      <a:pt x="25" y="9"/>
                    </a:cubicBezTo>
                    <a:cubicBezTo>
                      <a:pt x="23" y="9"/>
                      <a:pt x="26" y="9"/>
                      <a:pt x="25" y="9"/>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18" name="Freeform 556">
                <a:extLst>
                  <a:ext uri="{FF2B5EF4-FFF2-40B4-BE49-F238E27FC236}">
                    <a16:creationId xmlns:a16="http://schemas.microsoft.com/office/drawing/2014/main" id="{81981EF6-246D-4F63-FCFF-9E25103F1FD4}"/>
                  </a:ext>
                </a:extLst>
              </p:cNvPr>
              <p:cNvSpPr>
                <a:spLocks/>
              </p:cNvSpPr>
              <p:nvPr/>
            </p:nvSpPr>
            <p:spPr bwMode="auto">
              <a:xfrm>
                <a:off x="5112594" y="5227968"/>
                <a:ext cx="296221" cy="206523"/>
              </a:xfrm>
              <a:custGeom>
                <a:avLst/>
                <a:gdLst>
                  <a:gd name="T0" fmla="*/ 27 w 29"/>
                  <a:gd name="T1" fmla="*/ 16 h 19"/>
                  <a:gd name="T2" fmla="*/ 24 w 29"/>
                  <a:gd name="T3" fmla="*/ 12 h 19"/>
                  <a:gd name="T4" fmla="*/ 19 w 29"/>
                  <a:gd name="T5" fmla="*/ 10 h 19"/>
                  <a:gd name="T6" fmla="*/ 14 w 29"/>
                  <a:gd name="T7" fmla="*/ 3 h 19"/>
                  <a:gd name="T8" fmla="*/ 8 w 29"/>
                  <a:gd name="T9" fmla="*/ 2 h 19"/>
                  <a:gd name="T10" fmla="*/ 2 w 29"/>
                  <a:gd name="T11" fmla="*/ 0 h 19"/>
                  <a:gd name="T12" fmla="*/ 3 w 29"/>
                  <a:gd name="T13" fmla="*/ 2 h 19"/>
                  <a:gd name="T14" fmla="*/ 5 w 29"/>
                  <a:gd name="T15" fmla="*/ 3 h 19"/>
                  <a:gd name="T16" fmla="*/ 6 w 29"/>
                  <a:gd name="T17" fmla="*/ 4 h 19"/>
                  <a:gd name="T18" fmla="*/ 4 w 29"/>
                  <a:gd name="T19" fmla="*/ 2 h 19"/>
                  <a:gd name="T20" fmla="*/ 4 w 29"/>
                  <a:gd name="T21" fmla="*/ 4 h 19"/>
                  <a:gd name="T22" fmla="*/ 7 w 29"/>
                  <a:gd name="T23" fmla="*/ 6 h 19"/>
                  <a:gd name="T24" fmla="*/ 12 w 29"/>
                  <a:gd name="T25" fmla="*/ 9 h 19"/>
                  <a:gd name="T26" fmla="*/ 10 w 29"/>
                  <a:gd name="T27" fmla="*/ 10 h 19"/>
                  <a:gd name="T28" fmla="*/ 14 w 29"/>
                  <a:gd name="T29" fmla="*/ 10 h 19"/>
                  <a:gd name="T30" fmla="*/ 14 w 29"/>
                  <a:gd name="T31" fmla="*/ 12 h 19"/>
                  <a:gd name="T32" fmla="*/ 19 w 29"/>
                  <a:gd name="T33" fmla="*/ 12 h 19"/>
                  <a:gd name="T34" fmla="*/ 27 w 29"/>
                  <a:gd name="T35" fmla="*/ 16 h 19"/>
                  <a:gd name="T36" fmla="*/ 27 w 29"/>
                  <a:gd name="T37" fmla="*/ 16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 h="19">
                    <a:moveTo>
                      <a:pt x="27" y="16"/>
                    </a:moveTo>
                    <a:cubicBezTo>
                      <a:pt x="26" y="15"/>
                      <a:pt x="25" y="13"/>
                      <a:pt x="24" y="12"/>
                    </a:cubicBezTo>
                    <a:cubicBezTo>
                      <a:pt x="23" y="10"/>
                      <a:pt x="21" y="10"/>
                      <a:pt x="19" y="10"/>
                    </a:cubicBezTo>
                    <a:cubicBezTo>
                      <a:pt x="17" y="8"/>
                      <a:pt x="17" y="4"/>
                      <a:pt x="14" y="3"/>
                    </a:cubicBezTo>
                    <a:cubicBezTo>
                      <a:pt x="13" y="3"/>
                      <a:pt x="10" y="3"/>
                      <a:pt x="8" y="2"/>
                    </a:cubicBezTo>
                    <a:cubicBezTo>
                      <a:pt x="7" y="1"/>
                      <a:pt x="5" y="0"/>
                      <a:pt x="2" y="0"/>
                    </a:cubicBezTo>
                    <a:cubicBezTo>
                      <a:pt x="0" y="0"/>
                      <a:pt x="1" y="2"/>
                      <a:pt x="3" y="2"/>
                    </a:cubicBezTo>
                    <a:cubicBezTo>
                      <a:pt x="4" y="2"/>
                      <a:pt x="4" y="2"/>
                      <a:pt x="5" y="3"/>
                    </a:cubicBezTo>
                    <a:cubicBezTo>
                      <a:pt x="5" y="3"/>
                      <a:pt x="6" y="4"/>
                      <a:pt x="6" y="4"/>
                    </a:cubicBezTo>
                    <a:cubicBezTo>
                      <a:pt x="5" y="4"/>
                      <a:pt x="4" y="3"/>
                      <a:pt x="4" y="2"/>
                    </a:cubicBezTo>
                    <a:cubicBezTo>
                      <a:pt x="4" y="2"/>
                      <a:pt x="4" y="4"/>
                      <a:pt x="4" y="4"/>
                    </a:cubicBezTo>
                    <a:cubicBezTo>
                      <a:pt x="4" y="6"/>
                      <a:pt x="6" y="6"/>
                      <a:pt x="7" y="6"/>
                    </a:cubicBezTo>
                    <a:cubicBezTo>
                      <a:pt x="7" y="6"/>
                      <a:pt x="12" y="9"/>
                      <a:pt x="12" y="9"/>
                    </a:cubicBezTo>
                    <a:cubicBezTo>
                      <a:pt x="12" y="9"/>
                      <a:pt x="11" y="9"/>
                      <a:pt x="10" y="10"/>
                    </a:cubicBezTo>
                    <a:cubicBezTo>
                      <a:pt x="10" y="10"/>
                      <a:pt x="14" y="10"/>
                      <a:pt x="14" y="10"/>
                    </a:cubicBezTo>
                    <a:cubicBezTo>
                      <a:pt x="16" y="11"/>
                      <a:pt x="14" y="12"/>
                      <a:pt x="14" y="12"/>
                    </a:cubicBezTo>
                    <a:cubicBezTo>
                      <a:pt x="15" y="13"/>
                      <a:pt x="18" y="12"/>
                      <a:pt x="19" y="12"/>
                    </a:cubicBezTo>
                    <a:cubicBezTo>
                      <a:pt x="14" y="13"/>
                      <a:pt x="29" y="19"/>
                      <a:pt x="27" y="16"/>
                    </a:cubicBezTo>
                    <a:cubicBezTo>
                      <a:pt x="26" y="15"/>
                      <a:pt x="28" y="18"/>
                      <a:pt x="27" y="16"/>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19" name="Freeform 557">
                <a:extLst>
                  <a:ext uri="{FF2B5EF4-FFF2-40B4-BE49-F238E27FC236}">
                    <a16:creationId xmlns:a16="http://schemas.microsoft.com/office/drawing/2014/main" id="{C36682E7-E84C-A972-D5E5-C39BBB0B2DFE}"/>
                  </a:ext>
                </a:extLst>
              </p:cNvPr>
              <p:cNvSpPr>
                <a:spLocks/>
              </p:cNvSpPr>
              <p:nvPr/>
            </p:nvSpPr>
            <p:spPr bwMode="auto">
              <a:xfrm>
                <a:off x="4879104" y="4988256"/>
                <a:ext cx="132428" cy="151203"/>
              </a:xfrm>
              <a:custGeom>
                <a:avLst/>
                <a:gdLst>
                  <a:gd name="T0" fmla="*/ 11 w 13"/>
                  <a:gd name="T1" fmla="*/ 14 h 14"/>
                  <a:gd name="T2" fmla="*/ 11 w 13"/>
                  <a:gd name="T3" fmla="*/ 14 h 14"/>
                  <a:gd name="T4" fmla="*/ 8 w 13"/>
                  <a:gd name="T5" fmla="*/ 11 h 14"/>
                  <a:gd name="T6" fmla="*/ 7 w 13"/>
                  <a:gd name="T7" fmla="*/ 7 h 14"/>
                  <a:gd name="T8" fmla="*/ 6 w 13"/>
                  <a:gd name="T9" fmla="*/ 5 h 14"/>
                  <a:gd name="T10" fmla="*/ 7 w 13"/>
                  <a:gd name="T11" fmla="*/ 2 h 14"/>
                  <a:gd name="T12" fmla="*/ 4 w 13"/>
                  <a:gd name="T13" fmla="*/ 4 h 14"/>
                  <a:gd name="T14" fmla="*/ 6 w 13"/>
                  <a:gd name="T15" fmla="*/ 1 h 14"/>
                  <a:gd name="T16" fmla="*/ 1 w 13"/>
                  <a:gd name="T17" fmla="*/ 0 h 14"/>
                  <a:gd name="T18" fmla="*/ 3 w 13"/>
                  <a:gd name="T19" fmla="*/ 6 h 14"/>
                  <a:gd name="T20" fmla="*/ 11 w 13"/>
                  <a:gd name="T21" fmla="*/ 14 h 14"/>
                  <a:gd name="T22" fmla="*/ 11 w 13"/>
                  <a:gd name="T23"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 h="14">
                    <a:moveTo>
                      <a:pt x="11" y="14"/>
                    </a:moveTo>
                    <a:cubicBezTo>
                      <a:pt x="11" y="14"/>
                      <a:pt x="11" y="14"/>
                      <a:pt x="11" y="14"/>
                    </a:cubicBezTo>
                    <a:cubicBezTo>
                      <a:pt x="11" y="13"/>
                      <a:pt x="9" y="11"/>
                      <a:pt x="8" y="11"/>
                    </a:cubicBezTo>
                    <a:cubicBezTo>
                      <a:pt x="7" y="9"/>
                      <a:pt x="8" y="8"/>
                      <a:pt x="7" y="7"/>
                    </a:cubicBezTo>
                    <a:cubicBezTo>
                      <a:pt x="6" y="6"/>
                      <a:pt x="6" y="6"/>
                      <a:pt x="6" y="5"/>
                    </a:cubicBezTo>
                    <a:cubicBezTo>
                      <a:pt x="5" y="3"/>
                      <a:pt x="6" y="3"/>
                      <a:pt x="7" y="2"/>
                    </a:cubicBezTo>
                    <a:cubicBezTo>
                      <a:pt x="9" y="0"/>
                      <a:pt x="3" y="3"/>
                      <a:pt x="4" y="4"/>
                    </a:cubicBezTo>
                    <a:cubicBezTo>
                      <a:pt x="3" y="3"/>
                      <a:pt x="6" y="1"/>
                      <a:pt x="6" y="1"/>
                    </a:cubicBezTo>
                    <a:cubicBezTo>
                      <a:pt x="5" y="0"/>
                      <a:pt x="1" y="0"/>
                      <a:pt x="1" y="0"/>
                    </a:cubicBezTo>
                    <a:cubicBezTo>
                      <a:pt x="0" y="1"/>
                      <a:pt x="2" y="5"/>
                      <a:pt x="3" y="6"/>
                    </a:cubicBezTo>
                    <a:cubicBezTo>
                      <a:pt x="5" y="8"/>
                      <a:pt x="8" y="13"/>
                      <a:pt x="11" y="14"/>
                    </a:cubicBezTo>
                    <a:cubicBezTo>
                      <a:pt x="13" y="14"/>
                      <a:pt x="8" y="13"/>
                      <a:pt x="11" y="14"/>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20" name="Freeform 558">
                <a:extLst>
                  <a:ext uri="{FF2B5EF4-FFF2-40B4-BE49-F238E27FC236}">
                    <a16:creationId xmlns:a16="http://schemas.microsoft.com/office/drawing/2014/main" id="{6461892A-8F09-3E0A-4451-824AB5E3B4BE}"/>
                  </a:ext>
                </a:extLst>
              </p:cNvPr>
              <p:cNvSpPr>
                <a:spLocks/>
              </p:cNvSpPr>
              <p:nvPr/>
            </p:nvSpPr>
            <p:spPr bwMode="auto">
              <a:xfrm>
                <a:off x="4889559" y="4814926"/>
                <a:ext cx="41820" cy="44255"/>
              </a:xfrm>
              <a:custGeom>
                <a:avLst/>
                <a:gdLst>
                  <a:gd name="T0" fmla="*/ 3 w 4"/>
                  <a:gd name="T1" fmla="*/ 3 h 4"/>
                  <a:gd name="T2" fmla="*/ 2 w 4"/>
                  <a:gd name="T3" fmla="*/ 1 h 4"/>
                  <a:gd name="T4" fmla="*/ 3 w 4"/>
                  <a:gd name="T5" fmla="*/ 3 h 4"/>
                  <a:gd name="T6" fmla="*/ 3 w 4"/>
                  <a:gd name="T7" fmla="*/ 3 h 4"/>
                  <a:gd name="T8" fmla="*/ 3 w 4"/>
                  <a:gd name="T9" fmla="*/ 3 h 4"/>
                </a:gdLst>
                <a:ahLst/>
                <a:cxnLst>
                  <a:cxn ang="0">
                    <a:pos x="T0" y="T1"/>
                  </a:cxn>
                  <a:cxn ang="0">
                    <a:pos x="T2" y="T3"/>
                  </a:cxn>
                  <a:cxn ang="0">
                    <a:pos x="T4" y="T5"/>
                  </a:cxn>
                  <a:cxn ang="0">
                    <a:pos x="T6" y="T7"/>
                  </a:cxn>
                  <a:cxn ang="0">
                    <a:pos x="T8" y="T9"/>
                  </a:cxn>
                </a:cxnLst>
                <a:rect l="0" t="0" r="r" b="b"/>
                <a:pathLst>
                  <a:path w="4" h="4">
                    <a:moveTo>
                      <a:pt x="3" y="3"/>
                    </a:moveTo>
                    <a:cubicBezTo>
                      <a:pt x="2" y="2"/>
                      <a:pt x="0" y="2"/>
                      <a:pt x="2" y="1"/>
                    </a:cubicBezTo>
                    <a:cubicBezTo>
                      <a:pt x="3" y="0"/>
                      <a:pt x="4" y="3"/>
                      <a:pt x="3" y="3"/>
                    </a:cubicBezTo>
                    <a:cubicBezTo>
                      <a:pt x="3" y="3"/>
                      <a:pt x="3" y="3"/>
                      <a:pt x="3" y="3"/>
                    </a:cubicBezTo>
                    <a:cubicBezTo>
                      <a:pt x="2" y="2"/>
                      <a:pt x="4" y="4"/>
                      <a:pt x="3" y="3"/>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21" name="Freeform 559">
                <a:extLst>
                  <a:ext uri="{FF2B5EF4-FFF2-40B4-BE49-F238E27FC236}">
                    <a16:creationId xmlns:a16="http://schemas.microsoft.com/office/drawing/2014/main" id="{C2BFA48A-0447-1BEE-481E-E58E30B7FD18}"/>
                  </a:ext>
                </a:extLst>
              </p:cNvPr>
              <p:cNvSpPr>
                <a:spLocks/>
              </p:cNvSpPr>
              <p:nvPr/>
            </p:nvSpPr>
            <p:spPr bwMode="auto">
              <a:xfrm>
                <a:off x="4837282" y="4763299"/>
                <a:ext cx="62727" cy="62692"/>
              </a:xfrm>
              <a:custGeom>
                <a:avLst/>
                <a:gdLst>
                  <a:gd name="T0" fmla="*/ 5 w 6"/>
                  <a:gd name="T1" fmla="*/ 2 h 6"/>
                  <a:gd name="T2" fmla="*/ 0 w 6"/>
                  <a:gd name="T3" fmla="*/ 1 h 6"/>
                  <a:gd name="T4" fmla="*/ 1 w 6"/>
                  <a:gd name="T5" fmla="*/ 3 h 6"/>
                  <a:gd name="T6" fmla="*/ 1 w 6"/>
                  <a:gd name="T7" fmla="*/ 6 h 6"/>
                  <a:gd name="T8" fmla="*/ 5 w 6"/>
                  <a:gd name="T9" fmla="*/ 5 h 6"/>
                  <a:gd name="T10" fmla="*/ 3 w 6"/>
                  <a:gd name="T11" fmla="*/ 3 h 6"/>
                  <a:gd name="T12" fmla="*/ 5 w 6"/>
                  <a:gd name="T13" fmla="*/ 2 h 6"/>
                  <a:gd name="T14" fmla="*/ 5 w 6"/>
                  <a:gd name="T15" fmla="*/ 2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6">
                    <a:moveTo>
                      <a:pt x="5" y="2"/>
                    </a:moveTo>
                    <a:cubicBezTo>
                      <a:pt x="4" y="2"/>
                      <a:pt x="1" y="0"/>
                      <a:pt x="0" y="1"/>
                    </a:cubicBezTo>
                    <a:cubicBezTo>
                      <a:pt x="1" y="0"/>
                      <a:pt x="2" y="4"/>
                      <a:pt x="1" y="3"/>
                    </a:cubicBezTo>
                    <a:cubicBezTo>
                      <a:pt x="1" y="4"/>
                      <a:pt x="1" y="5"/>
                      <a:pt x="1" y="6"/>
                    </a:cubicBezTo>
                    <a:cubicBezTo>
                      <a:pt x="1" y="5"/>
                      <a:pt x="5" y="4"/>
                      <a:pt x="5" y="5"/>
                    </a:cubicBezTo>
                    <a:cubicBezTo>
                      <a:pt x="5" y="4"/>
                      <a:pt x="4" y="4"/>
                      <a:pt x="3" y="3"/>
                    </a:cubicBezTo>
                    <a:cubicBezTo>
                      <a:pt x="4" y="4"/>
                      <a:pt x="6" y="2"/>
                      <a:pt x="5" y="2"/>
                    </a:cubicBezTo>
                    <a:cubicBezTo>
                      <a:pt x="4" y="2"/>
                      <a:pt x="6" y="2"/>
                      <a:pt x="5" y="2"/>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22" name="Freeform 560">
                <a:extLst>
                  <a:ext uri="{FF2B5EF4-FFF2-40B4-BE49-F238E27FC236}">
                    <a16:creationId xmlns:a16="http://schemas.microsoft.com/office/drawing/2014/main" id="{9E23AA74-A0EA-FD57-6252-848DAB68543A}"/>
                  </a:ext>
                </a:extLst>
              </p:cNvPr>
              <p:cNvSpPr>
                <a:spLocks/>
              </p:cNvSpPr>
              <p:nvPr/>
            </p:nvSpPr>
            <p:spPr bwMode="auto">
              <a:xfrm>
                <a:off x="4809403" y="4781736"/>
                <a:ext cx="38336" cy="66379"/>
              </a:xfrm>
              <a:custGeom>
                <a:avLst/>
                <a:gdLst>
                  <a:gd name="T0" fmla="*/ 2 w 4"/>
                  <a:gd name="T1" fmla="*/ 0 h 6"/>
                  <a:gd name="T2" fmla="*/ 2 w 4"/>
                  <a:gd name="T3" fmla="*/ 2 h 6"/>
                  <a:gd name="T4" fmla="*/ 2 w 4"/>
                  <a:gd name="T5" fmla="*/ 5 h 6"/>
                  <a:gd name="T6" fmla="*/ 3 w 4"/>
                  <a:gd name="T7" fmla="*/ 3 h 6"/>
                  <a:gd name="T8" fmla="*/ 2 w 4"/>
                  <a:gd name="T9" fmla="*/ 0 h 6"/>
                </a:gdLst>
                <a:ahLst/>
                <a:cxnLst>
                  <a:cxn ang="0">
                    <a:pos x="T0" y="T1"/>
                  </a:cxn>
                  <a:cxn ang="0">
                    <a:pos x="T2" y="T3"/>
                  </a:cxn>
                  <a:cxn ang="0">
                    <a:pos x="T4" y="T5"/>
                  </a:cxn>
                  <a:cxn ang="0">
                    <a:pos x="T6" y="T7"/>
                  </a:cxn>
                  <a:cxn ang="0">
                    <a:pos x="T8" y="T9"/>
                  </a:cxn>
                </a:cxnLst>
                <a:rect l="0" t="0" r="r" b="b"/>
                <a:pathLst>
                  <a:path w="4" h="6">
                    <a:moveTo>
                      <a:pt x="2" y="0"/>
                    </a:moveTo>
                    <a:cubicBezTo>
                      <a:pt x="0" y="0"/>
                      <a:pt x="2" y="1"/>
                      <a:pt x="2" y="2"/>
                    </a:cubicBezTo>
                    <a:cubicBezTo>
                      <a:pt x="2" y="3"/>
                      <a:pt x="1" y="5"/>
                      <a:pt x="2" y="5"/>
                    </a:cubicBezTo>
                    <a:cubicBezTo>
                      <a:pt x="3" y="6"/>
                      <a:pt x="3" y="3"/>
                      <a:pt x="3" y="3"/>
                    </a:cubicBezTo>
                    <a:cubicBezTo>
                      <a:pt x="3" y="2"/>
                      <a:pt x="4" y="0"/>
                      <a:pt x="2" y="0"/>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23" name="Freeform 561">
                <a:extLst>
                  <a:ext uri="{FF2B5EF4-FFF2-40B4-BE49-F238E27FC236}">
                    <a16:creationId xmlns:a16="http://schemas.microsoft.com/office/drawing/2014/main" id="{7889D258-275E-F1E7-A646-6834DF840DF6}"/>
                  </a:ext>
                </a:extLst>
              </p:cNvPr>
              <p:cNvSpPr>
                <a:spLocks/>
              </p:cNvSpPr>
              <p:nvPr/>
            </p:nvSpPr>
            <p:spPr bwMode="auto">
              <a:xfrm>
                <a:off x="4746673" y="4719040"/>
                <a:ext cx="52274" cy="118010"/>
              </a:xfrm>
              <a:custGeom>
                <a:avLst/>
                <a:gdLst>
                  <a:gd name="T0" fmla="*/ 4 w 5"/>
                  <a:gd name="T1" fmla="*/ 10 h 11"/>
                  <a:gd name="T2" fmla="*/ 2 w 5"/>
                  <a:gd name="T3" fmla="*/ 6 h 11"/>
                  <a:gd name="T4" fmla="*/ 1 w 5"/>
                  <a:gd name="T5" fmla="*/ 3 h 11"/>
                  <a:gd name="T6" fmla="*/ 5 w 5"/>
                  <a:gd name="T7" fmla="*/ 5 h 11"/>
                  <a:gd name="T8" fmla="*/ 4 w 5"/>
                  <a:gd name="T9" fmla="*/ 10 h 11"/>
                  <a:gd name="T10" fmla="*/ 4 w 5"/>
                  <a:gd name="T11" fmla="*/ 10 h 11"/>
                </a:gdLst>
                <a:ahLst/>
                <a:cxnLst>
                  <a:cxn ang="0">
                    <a:pos x="T0" y="T1"/>
                  </a:cxn>
                  <a:cxn ang="0">
                    <a:pos x="T2" y="T3"/>
                  </a:cxn>
                  <a:cxn ang="0">
                    <a:pos x="T4" y="T5"/>
                  </a:cxn>
                  <a:cxn ang="0">
                    <a:pos x="T6" y="T7"/>
                  </a:cxn>
                  <a:cxn ang="0">
                    <a:pos x="T8" y="T9"/>
                  </a:cxn>
                  <a:cxn ang="0">
                    <a:pos x="T10" y="T11"/>
                  </a:cxn>
                </a:cxnLst>
                <a:rect l="0" t="0" r="r" b="b"/>
                <a:pathLst>
                  <a:path w="5" h="11">
                    <a:moveTo>
                      <a:pt x="4" y="10"/>
                    </a:moveTo>
                    <a:cubicBezTo>
                      <a:pt x="4" y="9"/>
                      <a:pt x="2" y="6"/>
                      <a:pt x="2" y="6"/>
                    </a:cubicBezTo>
                    <a:cubicBezTo>
                      <a:pt x="4" y="4"/>
                      <a:pt x="0" y="4"/>
                      <a:pt x="1" y="3"/>
                    </a:cubicBezTo>
                    <a:cubicBezTo>
                      <a:pt x="2" y="0"/>
                      <a:pt x="5" y="5"/>
                      <a:pt x="5" y="5"/>
                    </a:cubicBezTo>
                    <a:cubicBezTo>
                      <a:pt x="5" y="6"/>
                      <a:pt x="5" y="11"/>
                      <a:pt x="4" y="10"/>
                    </a:cubicBezTo>
                    <a:cubicBezTo>
                      <a:pt x="4" y="9"/>
                      <a:pt x="5" y="11"/>
                      <a:pt x="4" y="10"/>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24" name="Freeform 562">
                <a:extLst>
                  <a:ext uri="{FF2B5EF4-FFF2-40B4-BE49-F238E27FC236}">
                    <a16:creationId xmlns:a16="http://schemas.microsoft.com/office/drawing/2014/main" id="{E41B9F03-39FF-3B93-2EA9-F57BEADE7285}"/>
                  </a:ext>
                </a:extLst>
              </p:cNvPr>
              <p:cNvSpPr>
                <a:spLocks/>
              </p:cNvSpPr>
              <p:nvPr/>
            </p:nvSpPr>
            <p:spPr bwMode="auto">
              <a:xfrm>
                <a:off x="4704853" y="4674786"/>
                <a:ext cx="73184" cy="77445"/>
              </a:xfrm>
              <a:custGeom>
                <a:avLst/>
                <a:gdLst>
                  <a:gd name="T0" fmla="*/ 4 w 7"/>
                  <a:gd name="T1" fmla="*/ 6 h 7"/>
                  <a:gd name="T2" fmla="*/ 2 w 7"/>
                  <a:gd name="T3" fmla="*/ 3 h 7"/>
                  <a:gd name="T4" fmla="*/ 0 w 7"/>
                  <a:gd name="T5" fmla="*/ 2 h 7"/>
                  <a:gd name="T6" fmla="*/ 5 w 7"/>
                  <a:gd name="T7" fmla="*/ 1 h 7"/>
                  <a:gd name="T8" fmla="*/ 4 w 7"/>
                  <a:gd name="T9" fmla="*/ 3 h 7"/>
                  <a:gd name="T10" fmla="*/ 7 w 7"/>
                  <a:gd name="T11" fmla="*/ 4 h 7"/>
                  <a:gd name="T12" fmla="*/ 5 w 7"/>
                  <a:gd name="T13" fmla="*/ 5 h 7"/>
                  <a:gd name="T14" fmla="*/ 4 w 7"/>
                  <a:gd name="T15" fmla="*/ 6 h 7"/>
                  <a:gd name="T16" fmla="*/ 4 w 7"/>
                  <a:gd name="T17"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7">
                    <a:moveTo>
                      <a:pt x="4" y="6"/>
                    </a:moveTo>
                    <a:cubicBezTo>
                      <a:pt x="2" y="4"/>
                      <a:pt x="1" y="4"/>
                      <a:pt x="2" y="3"/>
                    </a:cubicBezTo>
                    <a:cubicBezTo>
                      <a:pt x="2" y="2"/>
                      <a:pt x="0" y="2"/>
                      <a:pt x="0" y="2"/>
                    </a:cubicBezTo>
                    <a:cubicBezTo>
                      <a:pt x="0" y="1"/>
                      <a:pt x="4" y="0"/>
                      <a:pt x="5" y="1"/>
                    </a:cubicBezTo>
                    <a:cubicBezTo>
                      <a:pt x="5" y="1"/>
                      <a:pt x="3" y="2"/>
                      <a:pt x="4" y="3"/>
                    </a:cubicBezTo>
                    <a:cubicBezTo>
                      <a:pt x="5" y="3"/>
                      <a:pt x="7" y="4"/>
                      <a:pt x="7" y="4"/>
                    </a:cubicBezTo>
                    <a:cubicBezTo>
                      <a:pt x="7" y="5"/>
                      <a:pt x="5" y="5"/>
                      <a:pt x="5" y="5"/>
                    </a:cubicBezTo>
                    <a:cubicBezTo>
                      <a:pt x="4" y="5"/>
                      <a:pt x="5" y="7"/>
                      <a:pt x="4" y="6"/>
                    </a:cubicBezTo>
                    <a:cubicBezTo>
                      <a:pt x="2" y="5"/>
                      <a:pt x="4" y="6"/>
                      <a:pt x="4" y="6"/>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25" name="Freeform 563">
                <a:extLst>
                  <a:ext uri="{FF2B5EF4-FFF2-40B4-BE49-F238E27FC236}">
                    <a16:creationId xmlns:a16="http://schemas.microsoft.com/office/drawing/2014/main" id="{B0EEEBB4-A480-6FDC-F418-D96215295413}"/>
                  </a:ext>
                </a:extLst>
              </p:cNvPr>
              <p:cNvSpPr>
                <a:spLocks/>
              </p:cNvSpPr>
              <p:nvPr/>
            </p:nvSpPr>
            <p:spPr bwMode="auto">
              <a:xfrm>
                <a:off x="4778038" y="4674786"/>
                <a:ext cx="69700" cy="99573"/>
              </a:xfrm>
              <a:custGeom>
                <a:avLst/>
                <a:gdLst>
                  <a:gd name="T0" fmla="*/ 3 w 7"/>
                  <a:gd name="T1" fmla="*/ 8 h 9"/>
                  <a:gd name="T2" fmla="*/ 4 w 7"/>
                  <a:gd name="T3" fmla="*/ 6 h 9"/>
                  <a:gd name="T4" fmla="*/ 2 w 7"/>
                  <a:gd name="T5" fmla="*/ 4 h 9"/>
                  <a:gd name="T6" fmla="*/ 3 w 7"/>
                  <a:gd name="T7" fmla="*/ 1 h 9"/>
                  <a:gd name="T8" fmla="*/ 6 w 7"/>
                  <a:gd name="T9" fmla="*/ 5 h 9"/>
                  <a:gd name="T10" fmla="*/ 3 w 7"/>
                  <a:gd name="T11" fmla="*/ 8 h 9"/>
                  <a:gd name="T12" fmla="*/ 3 w 7"/>
                  <a:gd name="T13" fmla="*/ 8 h 9"/>
                  <a:gd name="T14" fmla="*/ 3 w 7"/>
                  <a:gd name="T15" fmla="*/ 8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9">
                    <a:moveTo>
                      <a:pt x="3" y="8"/>
                    </a:moveTo>
                    <a:cubicBezTo>
                      <a:pt x="4" y="7"/>
                      <a:pt x="5" y="7"/>
                      <a:pt x="4" y="6"/>
                    </a:cubicBezTo>
                    <a:cubicBezTo>
                      <a:pt x="4" y="5"/>
                      <a:pt x="2" y="5"/>
                      <a:pt x="2" y="4"/>
                    </a:cubicBezTo>
                    <a:cubicBezTo>
                      <a:pt x="3" y="3"/>
                      <a:pt x="0" y="0"/>
                      <a:pt x="3" y="1"/>
                    </a:cubicBezTo>
                    <a:cubicBezTo>
                      <a:pt x="6" y="2"/>
                      <a:pt x="6" y="3"/>
                      <a:pt x="6" y="5"/>
                    </a:cubicBezTo>
                    <a:cubicBezTo>
                      <a:pt x="7" y="7"/>
                      <a:pt x="3" y="8"/>
                      <a:pt x="3" y="8"/>
                    </a:cubicBezTo>
                    <a:cubicBezTo>
                      <a:pt x="3" y="8"/>
                      <a:pt x="3" y="8"/>
                      <a:pt x="3" y="8"/>
                    </a:cubicBezTo>
                    <a:cubicBezTo>
                      <a:pt x="4" y="7"/>
                      <a:pt x="2" y="9"/>
                      <a:pt x="3" y="8"/>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26" name="Freeform 564">
                <a:extLst>
                  <a:ext uri="{FF2B5EF4-FFF2-40B4-BE49-F238E27FC236}">
                    <a16:creationId xmlns:a16="http://schemas.microsoft.com/office/drawing/2014/main" id="{93FF9F65-A2B0-5014-40E2-31A1F80F5874}"/>
                  </a:ext>
                </a:extLst>
              </p:cNvPr>
              <p:cNvSpPr>
                <a:spLocks/>
              </p:cNvSpPr>
              <p:nvPr/>
            </p:nvSpPr>
            <p:spPr bwMode="auto">
              <a:xfrm>
                <a:off x="4757126" y="4696914"/>
                <a:ext cx="31364" cy="11063"/>
              </a:xfrm>
              <a:custGeom>
                <a:avLst/>
                <a:gdLst>
                  <a:gd name="T0" fmla="*/ 2 w 3"/>
                  <a:gd name="T1" fmla="*/ 1 h 1"/>
                  <a:gd name="T2" fmla="*/ 0 w 3"/>
                  <a:gd name="T3" fmla="*/ 0 h 1"/>
                  <a:gd name="T4" fmla="*/ 3 w 3"/>
                  <a:gd name="T5" fmla="*/ 0 h 1"/>
                  <a:gd name="T6" fmla="*/ 2 w 3"/>
                  <a:gd name="T7" fmla="*/ 1 h 1"/>
                </a:gdLst>
                <a:ahLst/>
                <a:cxnLst>
                  <a:cxn ang="0">
                    <a:pos x="T0" y="T1"/>
                  </a:cxn>
                  <a:cxn ang="0">
                    <a:pos x="T2" y="T3"/>
                  </a:cxn>
                  <a:cxn ang="0">
                    <a:pos x="T4" y="T5"/>
                  </a:cxn>
                  <a:cxn ang="0">
                    <a:pos x="T6" y="T7"/>
                  </a:cxn>
                </a:cxnLst>
                <a:rect l="0" t="0" r="r" b="b"/>
                <a:pathLst>
                  <a:path w="3" h="1">
                    <a:moveTo>
                      <a:pt x="2" y="1"/>
                    </a:moveTo>
                    <a:cubicBezTo>
                      <a:pt x="1" y="1"/>
                      <a:pt x="0" y="1"/>
                      <a:pt x="0" y="0"/>
                    </a:cubicBezTo>
                    <a:cubicBezTo>
                      <a:pt x="0" y="0"/>
                      <a:pt x="2" y="0"/>
                      <a:pt x="3" y="0"/>
                    </a:cubicBezTo>
                    <a:cubicBezTo>
                      <a:pt x="3" y="0"/>
                      <a:pt x="2" y="1"/>
                      <a:pt x="2" y="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27" name="Freeform 565">
                <a:extLst>
                  <a:ext uri="{FF2B5EF4-FFF2-40B4-BE49-F238E27FC236}">
                    <a16:creationId xmlns:a16="http://schemas.microsoft.com/office/drawing/2014/main" id="{033162B8-E07F-2D63-F4BB-162930F44A7F}"/>
                  </a:ext>
                </a:extLst>
              </p:cNvPr>
              <p:cNvSpPr>
                <a:spLocks/>
              </p:cNvSpPr>
              <p:nvPr/>
            </p:nvSpPr>
            <p:spPr bwMode="auto">
              <a:xfrm>
                <a:off x="3774367" y="4707979"/>
                <a:ext cx="135912" cy="73757"/>
              </a:xfrm>
              <a:custGeom>
                <a:avLst/>
                <a:gdLst>
                  <a:gd name="T0" fmla="*/ 10 w 13"/>
                  <a:gd name="T1" fmla="*/ 1 h 7"/>
                  <a:gd name="T2" fmla="*/ 7 w 13"/>
                  <a:gd name="T3" fmla="*/ 1 h 7"/>
                  <a:gd name="T4" fmla="*/ 5 w 13"/>
                  <a:gd name="T5" fmla="*/ 1 h 7"/>
                  <a:gd name="T6" fmla="*/ 5 w 13"/>
                  <a:gd name="T7" fmla="*/ 4 h 7"/>
                  <a:gd name="T8" fmla="*/ 1 w 13"/>
                  <a:gd name="T9" fmla="*/ 3 h 7"/>
                  <a:gd name="T10" fmla="*/ 1 w 13"/>
                  <a:gd name="T11" fmla="*/ 6 h 7"/>
                  <a:gd name="T12" fmla="*/ 11 w 13"/>
                  <a:gd name="T13" fmla="*/ 4 h 7"/>
                  <a:gd name="T14" fmla="*/ 9 w 13"/>
                  <a:gd name="T15" fmla="*/ 3 h 7"/>
                  <a:gd name="T16" fmla="*/ 12 w 13"/>
                  <a:gd name="T17" fmla="*/ 3 h 7"/>
                  <a:gd name="T18" fmla="*/ 10 w 13"/>
                  <a:gd name="T19" fmla="*/ 1 h 7"/>
                  <a:gd name="T20" fmla="*/ 10 w 13"/>
                  <a:gd name="T21"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7">
                    <a:moveTo>
                      <a:pt x="10" y="1"/>
                    </a:moveTo>
                    <a:cubicBezTo>
                      <a:pt x="9" y="1"/>
                      <a:pt x="8" y="1"/>
                      <a:pt x="7" y="1"/>
                    </a:cubicBezTo>
                    <a:cubicBezTo>
                      <a:pt x="6" y="1"/>
                      <a:pt x="6" y="1"/>
                      <a:pt x="5" y="1"/>
                    </a:cubicBezTo>
                    <a:cubicBezTo>
                      <a:pt x="3" y="2"/>
                      <a:pt x="4" y="4"/>
                      <a:pt x="5" y="4"/>
                    </a:cubicBezTo>
                    <a:cubicBezTo>
                      <a:pt x="4" y="4"/>
                      <a:pt x="2" y="1"/>
                      <a:pt x="1" y="3"/>
                    </a:cubicBezTo>
                    <a:cubicBezTo>
                      <a:pt x="0" y="4"/>
                      <a:pt x="0" y="5"/>
                      <a:pt x="1" y="6"/>
                    </a:cubicBezTo>
                    <a:cubicBezTo>
                      <a:pt x="2" y="7"/>
                      <a:pt x="10" y="5"/>
                      <a:pt x="11" y="4"/>
                    </a:cubicBezTo>
                    <a:cubicBezTo>
                      <a:pt x="11" y="4"/>
                      <a:pt x="10" y="3"/>
                      <a:pt x="9" y="3"/>
                    </a:cubicBezTo>
                    <a:cubicBezTo>
                      <a:pt x="10" y="3"/>
                      <a:pt x="12" y="3"/>
                      <a:pt x="12" y="3"/>
                    </a:cubicBezTo>
                    <a:cubicBezTo>
                      <a:pt x="13" y="2"/>
                      <a:pt x="11" y="0"/>
                      <a:pt x="10" y="1"/>
                    </a:cubicBezTo>
                    <a:cubicBezTo>
                      <a:pt x="9" y="1"/>
                      <a:pt x="11" y="0"/>
                      <a:pt x="10" y="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28" name="Freeform 566">
                <a:extLst>
                  <a:ext uri="{FF2B5EF4-FFF2-40B4-BE49-F238E27FC236}">
                    <a16:creationId xmlns:a16="http://schemas.microsoft.com/office/drawing/2014/main" id="{E6A54B5E-56E2-BD14-AB3F-3B825771FF40}"/>
                  </a:ext>
                </a:extLst>
              </p:cNvPr>
              <p:cNvSpPr>
                <a:spLocks/>
              </p:cNvSpPr>
              <p:nvPr/>
            </p:nvSpPr>
            <p:spPr bwMode="auto">
              <a:xfrm>
                <a:off x="3826641" y="4641596"/>
                <a:ext cx="83638" cy="77445"/>
              </a:xfrm>
              <a:custGeom>
                <a:avLst/>
                <a:gdLst>
                  <a:gd name="T0" fmla="*/ 2 w 8"/>
                  <a:gd name="T1" fmla="*/ 6 h 7"/>
                  <a:gd name="T2" fmla="*/ 5 w 8"/>
                  <a:gd name="T3" fmla="*/ 4 h 7"/>
                  <a:gd name="T4" fmla="*/ 8 w 8"/>
                  <a:gd name="T5" fmla="*/ 4 h 7"/>
                  <a:gd name="T6" fmla="*/ 5 w 8"/>
                  <a:gd name="T7" fmla="*/ 2 h 7"/>
                  <a:gd name="T8" fmla="*/ 2 w 8"/>
                  <a:gd name="T9" fmla="*/ 6 h 7"/>
                  <a:gd name="T10" fmla="*/ 2 w 8"/>
                  <a:gd name="T11" fmla="*/ 6 h 7"/>
                  <a:gd name="T12" fmla="*/ 2 w 8"/>
                  <a:gd name="T13" fmla="*/ 6 h 7"/>
                </a:gdLst>
                <a:ahLst/>
                <a:cxnLst>
                  <a:cxn ang="0">
                    <a:pos x="T0" y="T1"/>
                  </a:cxn>
                  <a:cxn ang="0">
                    <a:pos x="T2" y="T3"/>
                  </a:cxn>
                  <a:cxn ang="0">
                    <a:pos x="T4" y="T5"/>
                  </a:cxn>
                  <a:cxn ang="0">
                    <a:pos x="T6" y="T7"/>
                  </a:cxn>
                  <a:cxn ang="0">
                    <a:pos x="T8" y="T9"/>
                  </a:cxn>
                  <a:cxn ang="0">
                    <a:pos x="T10" y="T11"/>
                  </a:cxn>
                  <a:cxn ang="0">
                    <a:pos x="T12" y="T13"/>
                  </a:cxn>
                </a:cxnLst>
                <a:rect l="0" t="0" r="r" b="b"/>
                <a:pathLst>
                  <a:path w="8" h="7">
                    <a:moveTo>
                      <a:pt x="2" y="6"/>
                    </a:moveTo>
                    <a:cubicBezTo>
                      <a:pt x="3" y="5"/>
                      <a:pt x="4" y="5"/>
                      <a:pt x="5" y="4"/>
                    </a:cubicBezTo>
                    <a:cubicBezTo>
                      <a:pt x="6" y="4"/>
                      <a:pt x="8" y="4"/>
                      <a:pt x="8" y="4"/>
                    </a:cubicBezTo>
                    <a:cubicBezTo>
                      <a:pt x="8" y="4"/>
                      <a:pt x="7" y="0"/>
                      <a:pt x="5" y="2"/>
                    </a:cubicBezTo>
                    <a:cubicBezTo>
                      <a:pt x="5" y="2"/>
                      <a:pt x="1" y="5"/>
                      <a:pt x="2" y="6"/>
                    </a:cubicBezTo>
                    <a:cubicBezTo>
                      <a:pt x="2" y="6"/>
                      <a:pt x="2" y="6"/>
                      <a:pt x="2" y="6"/>
                    </a:cubicBezTo>
                    <a:cubicBezTo>
                      <a:pt x="4" y="5"/>
                      <a:pt x="0" y="7"/>
                      <a:pt x="2" y="6"/>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29" name="Freeform 567">
                <a:extLst>
                  <a:ext uri="{FF2B5EF4-FFF2-40B4-BE49-F238E27FC236}">
                    <a16:creationId xmlns:a16="http://schemas.microsoft.com/office/drawing/2014/main" id="{276F4324-F0EB-4DEF-E534-36258520D44A}"/>
                  </a:ext>
                </a:extLst>
              </p:cNvPr>
              <p:cNvSpPr>
                <a:spLocks/>
              </p:cNvSpPr>
              <p:nvPr/>
            </p:nvSpPr>
            <p:spPr bwMode="auto">
              <a:xfrm>
                <a:off x="3244651" y="4936623"/>
                <a:ext cx="101063" cy="40568"/>
              </a:xfrm>
              <a:custGeom>
                <a:avLst/>
                <a:gdLst>
                  <a:gd name="T0" fmla="*/ 9 w 10"/>
                  <a:gd name="T1" fmla="*/ 2 h 4"/>
                  <a:gd name="T2" fmla="*/ 9 w 10"/>
                  <a:gd name="T3" fmla="*/ 1 h 4"/>
                  <a:gd name="T4" fmla="*/ 6 w 10"/>
                  <a:gd name="T5" fmla="*/ 0 h 4"/>
                  <a:gd name="T6" fmla="*/ 2 w 10"/>
                  <a:gd name="T7" fmla="*/ 2 h 4"/>
                  <a:gd name="T8" fmla="*/ 3 w 10"/>
                  <a:gd name="T9" fmla="*/ 4 h 4"/>
                  <a:gd name="T10" fmla="*/ 9 w 10"/>
                  <a:gd name="T11" fmla="*/ 2 h 4"/>
                  <a:gd name="T12" fmla="*/ 9 w 10"/>
                  <a:gd name="T13" fmla="*/ 2 h 4"/>
                </a:gdLst>
                <a:ahLst/>
                <a:cxnLst>
                  <a:cxn ang="0">
                    <a:pos x="T0" y="T1"/>
                  </a:cxn>
                  <a:cxn ang="0">
                    <a:pos x="T2" y="T3"/>
                  </a:cxn>
                  <a:cxn ang="0">
                    <a:pos x="T4" y="T5"/>
                  </a:cxn>
                  <a:cxn ang="0">
                    <a:pos x="T6" y="T7"/>
                  </a:cxn>
                  <a:cxn ang="0">
                    <a:pos x="T8" y="T9"/>
                  </a:cxn>
                  <a:cxn ang="0">
                    <a:pos x="T10" y="T11"/>
                  </a:cxn>
                  <a:cxn ang="0">
                    <a:pos x="T12" y="T13"/>
                  </a:cxn>
                </a:cxnLst>
                <a:rect l="0" t="0" r="r" b="b"/>
                <a:pathLst>
                  <a:path w="10" h="4">
                    <a:moveTo>
                      <a:pt x="9" y="2"/>
                    </a:moveTo>
                    <a:cubicBezTo>
                      <a:pt x="10" y="2"/>
                      <a:pt x="8" y="1"/>
                      <a:pt x="9" y="1"/>
                    </a:cubicBezTo>
                    <a:cubicBezTo>
                      <a:pt x="8" y="0"/>
                      <a:pt x="7" y="0"/>
                      <a:pt x="6" y="0"/>
                    </a:cubicBezTo>
                    <a:cubicBezTo>
                      <a:pt x="5" y="1"/>
                      <a:pt x="3" y="1"/>
                      <a:pt x="2" y="2"/>
                    </a:cubicBezTo>
                    <a:cubicBezTo>
                      <a:pt x="0" y="3"/>
                      <a:pt x="2" y="4"/>
                      <a:pt x="3" y="4"/>
                    </a:cubicBezTo>
                    <a:cubicBezTo>
                      <a:pt x="5" y="4"/>
                      <a:pt x="7" y="1"/>
                      <a:pt x="9" y="2"/>
                    </a:cubicBezTo>
                    <a:cubicBezTo>
                      <a:pt x="10" y="2"/>
                      <a:pt x="7" y="1"/>
                      <a:pt x="9" y="2"/>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30" name="Freeform 568">
                <a:extLst>
                  <a:ext uri="{FF2B5EF4-FFF2-40B4-BE49-F238E27FC236}">
                    <a16:creationId xmlns:a16="http://schemas.microsoft.com/office/drawing/2014/main" id="{C2A597BC-54BA-C9A8-4136-4CF2E45F5A8A}"/>
                  </a:ext>
                </a:extLst>
              </p:cNvPr>
              <p:cNvSpPr>
                <a:spLocks/>
              </p:cNvSpPr>
              <p:nvPr/>
            </p:nvSpPr>
            <p:spPr bwMode="auto">
              <a:xfrm>
                <a:off x="3122677" y="4999318"/>
                <a:ext cx="59243" cy="55320"/>
              </a:xfrm>
              <a:custGeom>
                <a:avLst/>
                <a:gdLst>
                  <a:gd name="T0" fmla="*/ 6 w 6"/>
                  <a:gd name="T1" fmla="*/ 2 h 5"/>
                  <a:gd name="T2" fmla="*/ 3 w 6"/>
                  <a:gd name="T3" fmla="*/ 2 h 5"/>
                  <a:gd name="T4" fmla="*/ 3 w 6"/>
                  <a:gd name="T5" fmla="*/ 4 h 5"/>
                  <a:gd name="T6" fmla="*/ 0 w 6"/>
                  <a:gd name="T7" fmla="*/ 5 h 5"/>
                  <a:gd name="T8" fmla="*/ 6 w 6"/>
                  <a:gd name="T9" fmla="*/ 2 h 5"/>
                </a:gdLst>
                <a:ahLst/>
                <a:cxnLst>
                  <a:cxn ang="0">
                    <a:pos x="T0" y="T1"/>
                  </a:cxn>
                  <a:cxn ang="0">
                    <a:pos x="T2" y="T3"/>
                  </a:cxn>
                  <a:cxn ang="0">
                    <a:pos x="T4" y="T5"/>
                  </a:cxn>
                  <a:cxn ang="0">
                    <a:pos x="T6" y="T7"/>
                  </a:cxn>
                  <a:cxn ang="0">
                    <a:pos x="T8" y="T9"/>
                  </a:cxn>
                </a:cxnLst>
                <a:rect l="0" t="0" r="r" b="b"/>
                <a:pathLst>
                  <a:path w="6" h="5">
                    <a:moveTo>
                      <a:pt x="6" y="2"/>
                    </a:moveTo>
                    <a:cubicBezTo>
                      <a:pt x="6" y="0"/>
                      <a:pt x="4" y="1"/>
                      <a:pt x="3" y="2"/>
                    </a:cubicBezTo>
                    <a:cubicBezTo>
                      <a:pt x="3" y="2"/>
                      <a:pt x="3" y="3"/>
                      <a:pt x="3" y="4"/>
                    </a:cubicBezTo>
                    <a:cubicBezTo>
                      <a:pt x="2" y="4"/>
                      <a:pt x="0" y="5"/>
                      <a:pt x="0" y="5"/>
                    </a:cubicBezTo>
                    <a:cubicBezTo>
                      <a:pt x="0" y="5"/>
                      <a:pt x="6" y="5"/>
                      <a:pt x="6" y="2"/>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31" name="Freeform 569">
                <a:extLst>
                  <a:ext uri="{FF2B5EF4-FFF2-40B4-BE49-F238E27FC236}">
                    <a16:creationId xmlns:a16="http://schemas.microsoft.com/office/drawing/2014/main" id="{66F1E05D-654B-4016-9C53-4A4DD9A1A2E4}"/>
                  </a:ext>
                </a:extLst>
              </p:cNvPr>
              <p:cNvSpPr>
                <a:spLocks/>
              </p:cNvSpPr>
              <p:nvPr/>
            </p:nvSpPr>
            <p:spPr bwMode="auto">
              <a:xfrm>
                <a:off x="6597191" y="3656936"/>
                <a:ext cx="212583" cy="140138"/>
              </a:xfrm>
              <a:custGeom>
                <a:avLst/>
                <a:gdLst>
                  <a:gd name="T0" fmla="*/ 19 w 21"/>
                  <a:gd name="T1" fmla="*/ 9 h 13"/>
                  <a:gd name="T2" fmla="*/ 18 w 21"/>
                  <a:gd name="T3" fmla="*/ 7 h 13"/>
                  <a:gd name="T4" fmla="*/ 14 w 21"/>
                  <a:gd name="T5" fmla="*/ 4 h 13"/>
                  <a:gd name="T6" fmla="*/ 8 w 21"/>
                  <a:gd name="T7" fmla="*/ 1 h 13"/>
                  <a:gd name="T8" fmla="*/ 5 w 21"/>
                  <a:gd name="T9" fmla="*/ 6 h 13"/>
                  <a:gd name="T10" fmla="*/ 0 w 21"/>
                  <a:gd name="T11" fmla="*/ 8 h 13"/>
                  <a:gd name="T12" fmla="*/ 7 w 21"/>
                  <a:gd name="T13" fmla="*/ 11 h 13"/>
                  <a:gd name="T14" fmla="*/ 15 w 21"/>
                  <a:gd name="T15" fmla="*/ 12 h 13"/>
                  <a:gd name="T16" fmla="*/ 20 w 21"/>
                  <a:gd name="T17" fmla="*/ 9 h 13"/>
                  <a:gd name="T18" fmla="*/ 19 w 21"/>
                  <a:gd name="T19" fmla="*/ 9 h 13"/>
                  <a:gd name="T20" fmla="*/ 19 w 21"/>
                  <a:gd name="T21"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3">
                    <a:moveTo>
                      <a:pt x="19" y="9"/>
                    </a:moveTo>
                    <a:cubicBezTo>
                      <a:pt x="15" y="10"/>
                      <a:pt x="19" y="8"/>
                      <a:pt x="18" y="7"/>
                    </a:cubicBezTo>
                    <a:cubicBezTo>
                      <a:pt x="17" y="7"/>
                      <a:pt x="15" y="4"/>
                      <a:pt x="14" y="4"/>
                    </a:cubicBezTo>
                    <a:cubicBezTo>
                      <a:pt x="12" y="4"/>
                      <a:pt x="10" y="1"/>
                      <a:pt x="8" y="1"/>
                    </a:cubicBezTo>
                    <a:cubicBezTo>
                      <a:pt x="6" y="0"/>
                      <a:pt x="6" y="5"/>
                      <a:pt x="5" y="6"/>
                    </a:cubicBezTo>
                    <a:cubicBezTo>
                      <a:pt x="4" y="6"/>
                      <a:pt x="0" y="6"/>
                      <a:pt x="0" y="8"/>
                    </a:cubicBezTo>
                    <a:cubicBezTo>
                      <a:pt x="1" y="10"/>
                      <a:pt x="6" y="11"/>
                      <a:pt x="7" y="11"/>
                    </a:cubicBezTo>
                    <a:cubicBezTo>
                      <a:pt x="9" y="12"/>
                      <a:pt x="13" y="13"/>
                      <a:pt x="15" y="12"/>
                    </a:cubicBezTo>
                    <a:cubicBezTo>
                      <a:pt x="15" y="12"/>
                      <a:pt x="20" y="10"/>
                      <a:pt x="20" y="9"/>
                    </a:cubicBezTo>
                    <a:cubicBezTo>
                      <a:pt x="20" y="9"/>
                      <a:pt x="19" y="9"/>
                      <a:pt x="19" y="9"/>
                    </a:cubicBezTo>
                    <a:cubicBezTo>
                      <a:pt x="18" y="10"/>
                      <a:pt x="21" y="9"/>
                      <a:pt x="19" y="9"/>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32" name="Freeform 570">
                <a:extLst>
                  <a:ext uri="{FF2B5EF4-FFF2-40B4-BE49-F238E27FC236}">
                    <a16:creationId xmlns:a16="http://schemas.microsoft.com/office/drawing/2014/main" id="{DC8C90C7-B4E0-E091-9824-13FDFCFD356A}"/>
                  </a:ext>
                </a:extLst>
              </p:cNvPr>
              <p:cNvSpPr>
                <a:spLocks/>
              </p:cNvSpPr>
              <p:nvPr/>
            </p:nvSpPr>
            <p:spPr bwMode="auto">
              <a:xfrm>
                <a:off x="6524009" y="3723319"/>
                <a:ext cx="52274" cy="40568"/>
              </a:xfrm>
              <a:custGeom>
                <a:avLst/>
                <a:gdLst>
                  <a:gd name="T0" fmla="*/ 2 w 5"/>
                  <a:gd name="T1" fmla="*/ 4 h 4"/>
                  <a:gd name="T2" fmla="*/ 4 w 5"/>
                  <a:gd name="T3" fmla="*/ 1 h 4"/>
                  <a:gd name="T4" fmla="*/ 2 w 5"/>
                  <a:gd name="T5" fmla="*/ 4 h 4"/>
                  <a:gd name="T6" fmla="*/ 2 w 5"/>
                  <a:gd name="T7" fmla="*/ 4 h 4"/>
                </a:gdLst>
                <a:ahLst/>
                <a:cxnLst>
                  <a:cxn ang="0">
                    <a:pos x="T0" y="T1"/>
                  </a:cxn>
                  <a:cxn ang="0">
                    <a:pos x="T2" y="T3"/>
                  </a:cxn>
                  <a:cxn ang="0">
                    <a:pos x="T4" y="T5"/>
                  </a:cxn>
                  <a:cxn ang="0">
                    <a:pos x="T6" y="T7"/>
                  </a:cxn>
                </a:cxnLst>
                <a:rect l="0" t="0" r="r" b="b"/>
                <a:pathLst>
                  <a:path w="5" h="4">
                    <a:moveTo>
                      <a:pt x="2" y="4"/>
                    </a:moveTo>
                    <a:cubicBezTo>
                      <a:pt x="0" y="4"/>
                      <a:pt x="4" y="0"/>
                      <a:pt x="4" y="1"/>
                    </a:cubicBezTo>
                    <a:cubicBezTo>
                      <a:pt x="5" y="1"/>
                      <a:pt x="3" y="4"/>
                      <a:pt x="2" y="4"/>
                    </a:cubicBezTo>
                    <a:cubicBezTo>
                      <a:pt x="1" y="4"/>
                      <a:pt x="4" y="4"/>
                      <a:pt x="2" y="4"/>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33" name="Freeform 571">
                <a:extLst>
                  <a:ext uri="{FF2B5EF4-FFF2-40B4-BE49-F238E27FC236}">
                    <a16:creationId xmlns:a16="http://schemas.microsoft.com/office/drawing/2014/main" id="{1163DFED-53B6-74E7-36AF-440BACA82BB8}"/>
                  </a:ext>
                </a:extLst>
              </p:cNvPr>
              <p:cNvSpPr>
                <a:spLocks/>
              </p:cNvSpPr>
              <p:nvPr/>
            </p:nvSpPr>
            <p:spPr bwMode="auto">
              <a:xfrm>
                <a:off x="6461278" y="3763883"/>
                <a:ext cx="20911" cy="22128"/>
              </a:xfrm>
              <a:custGeom>
                <a:avLst/>
                <a:gdLst>
                  <a:gd name="T0" fmla="*/ 1 w 2"/>
                  <a:gd name="T1" fmla="*/ 2 h 2"/>
                  <a:gd name="T2" fmla="*/ 1 w 2"/>
                  <a:gd name="T3" fmla="*/ 0 h 2"/>
                  <a:gd name="T4" fmla="*/ 1 w 2"/>
                  <a:gd name="T5" fmla="*/ 2 h 2"/>
                </a:gdLst>
                <a:ahLst/>
                <a:cxnLst>
                  <a:cxn ang="0">
                    <a:pos x="T0" y="T1"/>
                  </a:cxn>
                  <a:cxn ang="0">
                    <a:pos x="T2" y="T3"/>
                  </a:cxn>
                  <a:cxn ang="0">
                    <a:pos x="T4" y="T5"/>
                  </a:cxn>
                </a:cxnLst>
                <a:rect l="0" t="0" r="r" b="b"/>
                <a:pathLst>
                  <a:path w="2" h="2">
                    <a:moveTo>
                      <a:pt x="1" y="2"/>
                    </a:moveTo>
                    <a:cubicBezTo>
                      <a:pt x="0" y="2"/>
                      <a:pt x="0" y="1"/>
                      <a:pt x="1" y="0"/>
                    </a:cubicBezTo>
                    <a:cubicBezTo>
                      <a:pt x="2" y="0"/>
                      <a:pt x="2" y="2"/>
                      <a:pt x="1" y="2"/>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34" name="Freeform 572">
                <a:extLst>
                  <a:ext uri="{FF2B5EF4-FFF2-40B4-BE49-F238E27FC236}">
                    <a16:creationId xmlns:a16="http://schemas.microsoft.com/office/drawing/2014/main" id="{374A5CF6-BBEA-839F-D4B1-247A921B3F88}"/>
                  </a:ext>
                </a:extLst>
              </p:cNvPr>
              <p:cNvSpPr>
                <a:spLocks/>
              </p:cNvSpPr>
              <p:nvPr/>
            </p:nvSpPr>
            <p:spPr bwMode="auto">
              <a:xfrm>
                <a:off x="5583064" y="3310279"/>
                <a:ext cx="940942" cy="486798"/>
              </a:xfrm>
              <a:custGeom>
                <a:avLst/>
                <a:gdLst>
                  <a:gd name="T0" fmla="*/ 76 w 92"/>
                  <a:gd name="T1" fmla="*/ 41 h 45"/>
                  <a:gd name="T2" fmla="*/ 71 w 92"/>
                  <a:gd name="T3" fmla="*/ 39 h 45"/>
                  <a:gd name="T4" fmla="*/ 61 w 92"/>
                  <a:gd name="T5" fmla="*/ 38 h 45"/>
                  <a:gd name="T6" fmla="*/ 45 w 92"/>
                  <a:gd name="T7" fmla="*/ 43 h 45"/>
                  <a:gd name="T8" fmla="*/ 29 w 92"/>
                  <a:gd name="T9" fmla="*/ 41 h 45"/>
                  <a:gd name="T10" fmla="*/ 21 w 92"/>
                  <a:gd name="T11" fmla="*/ 38 h 45"/>
                  <a:gd name="T12" fmla="*/ 10 w 92"/>
                  <a:gd name="T13" fmla="*/ 31 h 45"/>
                  <a:gd name="T14" fmla="*/ 40 w 92"/>
                  <a:gd name="T15" fmla="*/ 29 h 45"/>
                  <a:gd name="T16" fmla="*/ 9 w 92"/>
                  <a:gd name="T17" fmla="*/ 26 h 45"/>
                  <a:gd name="T18" fmla="*/ 16 w 92"/>
                  <a:gd name="T19" fmla="*/ 19 h 45"/>
                  <a:gd name="T20" fmla="*/ 14 w 92"/>
                  <a:gd name="T21" fmla="*/ 18 h 45"/>
                  <a:gd name="T22" fmla="*/ 7 w 92"/>
                  <a:gd name="T23" fmla="*/ 17 h 45"/>
                  <a:gd name="T24" fmla="*/ 4 w 92"/>
                  <a:gd name="T25" fmla="*/ 11 h 45"/>
                  <a:gd name="T26" fmla="*/ 8 w 92"/>
                  <a:gd name="T27" fmla="*/ 7 h 45"/>
                  <a:gd name="T28" fmla="*/ 24 w 92"/>
                  <a:gd name="T29" fmla="*/ 1 h 45"/>
                  <a:gd name="T30" fmla="*/ 29 w 92"/>
                  <a:gd name="T31" fmla="*/ 7 h 45"/>
                  <a:gd name="T32" fmla="*/ 39 w 92"/>
                  <a:gd name="T33" fmla="*/ 6 h 45"/>
                  <a:gd name="T34" fmla="*/ 43 w 92"/>
                  <a:gd name="T35" fmla="*/ 8 h 45"/>
                  <a:gd name="T36" fmla="*/ 47 w 92"/>
                  <a:gd name="T37" fmla="*/ 9 h 45"/>
                  <a:gd name="T38" fmla="*/ 43 w 92"/>
                  <a:gd name="T39" fmla="*/ 4 h 45"/>
                  <a:gd name="T40" fmla="*/ 54 w 92"/>
                  <a:gd name="T41" fmla="*/ 10 h 45"/>
                  <a:gd name="T42" fmla="*/ 60 w 92"/>
                  <a:gd name="T43" fmla="*/ 14 h 45"/>
                  <a:gd name="T44" fmla="*/ 59 w 92"/>
                  <a:gd name="T45" fmla="*/ 1 h 45"/>
                  <a:gd name="T46" fmla="*/ 69 w 92"/>
                  <a:gd name="T47" fmla="*/ 6 h 45"/>
                  <a:gd name="T48" fmla="*/ 74 w 92"/>
                  <a:gd name="T49" fmla="*/ 19 h 45"/>
                  <a:gd name="T50" fmla="*/ 82 w 92"/>
                  <a:gd name="T51" fmla="*/ 26 h 45"/>
                  <a:gd name="T52" fmla="*/ 92 w 92"/>
                  <a:gd name="T53" fmla="*/ 33 h 45"/>
                  <a:gd name="T54" fmla="*/ 83 w 92"/>
                  <a:gd name="T55" fmla="*/ 35 h 45"/>
                  <a:gd name="T56" fmla="*/ 81 w 92"/>
                  <a:gd name="T57" fmla="*/ 36 h 45"/>
                  <a:gd name="T58" fmla="*/ 85 w 92"/>
                  <a:gd name="T59" fmla="*/ 36 h 45"/>
                  <a:gd name="T60" fmla="*/ 89 w 92"/>
                  <a:gd name="T61" fmla="*/ 39 h 45"/>
                  <a:gd name="T62" fmla="*/ 83 w 92"/>
                  <a:gd name="T63"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 h="45">
                    <a:moveTo>
                      <a:pt x="83" y="41"/>
                    </a:moveTo>
                    <a:cubicBezTo>
                      <a:pt x="81" y="41"/>
                      <a:pt x="79" y="41"/>
                      <a:pt x="76" y="41"/>
                    </a:cubicBezTo>
                    <a:cubicBezTo>
                      <a:pt x="75" y="41"/>
                      <a:pt x="74" y="41"/>
                      <a:pt x="73" y="41"/>
                    </a:cubicBezTo>
                    <a:cubicBezTo>
                      <a:pt x="72" y="41"/>
                      <a:pt x="72" y="40"/>
                      <a:pt x="71" y="39"/>
                    </a:cubicBezTo>
                    <a:cubicBezTo>
                      <a:pt x="70" y="39"/>
                      <a:pt x="66" y="40"/>
                      <a:pt x="65" y="38"/>
                    </a:cubicBezTo>
                    <a:cubicBezTo>
                      <a:pt x="65" y="35"/>
                      <a:pt x="63" y="37"/>
                      <a:pt x="61" y="38"/>
                    </a:cubicBezTo>
                    <a:cubicBezTo>
                      <a:pt x="58" y="40"/>
                      <a:pt x="56" y="39"/>
                      <a:pt x="54" y="40"/>
                    </a:cubicBezTo>
                    <a:cubicBezTo>
                      <a:pt x="51" y="41"/>
                      <a:pt x="48" y="42"/>
                      <a:pt x="45" y="43"/>
                    </a:cubicBezTo>
                    <a:cubicBezTo>
                      <a:pt x="41" y="43"/>
                      <a:pt x="35" y="45"/>
                      <a:pt x="31" y="43"/>
                    </a:cubicBezTo>
                    <a:cubicBezTo>
                      <a:pt x="31" y="43"/>
                      <a:pt x="29" y="42"/>
                      <a:pt x="29" y="41"/>
                    </a:cubicBezTo>
                    <a:cubicBezTo>
                      <a:pt x="29" y="40"/>
                      <a:pt x="29" y="38"/>
                      <a:pt x="27" y="38"/>
                    </a:cubicBezTo>
                    <a:cubicBezTo>
                      <a:pt x="25" y="38"/>
                      <a:pt x="23" y="38"/>
                      <a:pt x="21" y="38"/>
                    </a:cubicBezTo>
                    <a:cubicBezTo>
                      <a:pt x="19" y="38"/>
                      <a:pt x="17" y="38"/>
                      <a:pt x="15" y="36"/>
                    </a:cubicBezTo>
                    <a:cubicBezTo>
                      <a:pt x="14" y="36"/>
                      <a:pt x="9" y="32"/>
                      <a:pt x="10" y="31"/>
                    </a:cubicBezTo>
                    <a:cubicBezTo>
                      <a:pt x="16" y="28"/>
                      <a:pt x="23" y="29"/>
                      <a:pt x="28" y="29"/>
                    </a:cubicBezTo>
                    <a:cubicBezTo>
                      <a:pt x="29" y="29"/>
                      <a:pt x="40" y="29"/>
                      <a:pt x="40" y="29"/>
                    </a:cubicBezTo>
                    <a:cubicBezTo>
                      <a:pt x="40" y="27"/>
                      <a:pt x="26" y="25"/>
                      <a:pt x="25" y="25"/>
                    </a:cubicBezTo>
                    <a:cubicBezTo>
                      <a:pt x="20" y="25"/>
                      <a:pt x="14" y="28"/>
                      <a:pt x="9" y="26"/>
                    </a:cubicBezTo>
                    <a:cubicBezTo>
                      <a:pt x="7" y="25"/>
                      <a:pt x="3" y="23"/>
                      <a:pt x="7" y="21"/>
                    </a:cubicBezTo>
                    <a:cubicBezTo>
                      <a:pt x="10" y="20"/>
                      <a:pt x="13" y="19"/>
                      <a:pt x="16" y="19"/>
                    </a:cubicBezTo>
                    <a:cubicBezTo>
                      <a:pt x="18" y="18"/>
                      <a:pt x="20" y="18"/>
                      <a:pt x="21" y="18"/>
                    </a:cubicBezTo>
                    <a:cubicBezTo>
                      <a:pt x="19" y="19"/>
                      <a:pt x="16" y="18"/>
                      <a:pt x="14" y="18"/>
                    </a:cubicBezTo>
                    <a:cubicBezTo>
                      <a:pt x="13" y="18"/>
                      <a:pt x="7" y="19"/>
                      <a:pt x="6" y="18"/>
                    </a:cubicBezTo>
                    <a:cubicBezTo>
                      <a:pt x="6" y="18"/>
                      <a:pt x="7" y="17"/>
                      <a:pt x="7" y="17"/>
                    </a:cubicBezTo>
                    <a:cubicBezTo>
                      <a:pt x="7" y="16"/>
                      <a:pt x="0" y="17"/>
                      <a:pt x="1" y="15"/>
                    </a:cubicBezTo>
                    <a:cubicBezTo>
                      <a:pt x="2" y="14"/>
                      <a:pt x="3" y="12"/>
                      <a:pt x="4" y="11"/>
                    </a:cubicBezTo>
                    <a:cubicBezTo>
                      <a:pt x="8" y="10"/>
                      <a:pt x="4" y="10"/>
                      <a:pt x="4" y="9"/>
                    </a:cubicBezTo>
                    <a:cubicBezTo>
                      <a:pt x="4" y="9"/>
                      <a:pt x="7" y="7"/>
                      <a:pt x="8" y="7"/>
                    </a:cubicBezTo>
                    <a:cubicBezTo>
                      <a:pt x="10" y="6"/>
                      <a:pt x="11" y="5"/>
                      <a:pt x="13" y="4"/>
                    </a:cubicBezTo>
                    <a:cubicBezTo>
                      <a:pt x="17" y="2"/>
                      <a:pt x="20" y="1"/>
                      <a:pt x="24" y="1"/>
                    </a:cubicBezTo>
                    <a:cubicBezTo>
                      <a:pt x="29" y="1"/>
                      <a:pt x="24" y="7"/>
                      <a:pt x="24" y="7"/>
                    </a:cubicBezTo>
                    <a:cubicBezTo>
                      <a:pt x="26" y="8"/>
                      <a:pt x="28" y="8"/>
                      <a:pt x="29" y="7"/>
                    </a:cubicBezTo>
                    <a:cubicBezTo>
                      <a:pt x="30" y="7"/>
                      <a:pt x="30" y="4"/>
                      <a:pt x="31" y="4"/>
                    </a:cubicBezTo>
                    <a:cubicBezTo>
                      <a:pt x="33" y="4"/>
                      <a:pt x="37" y="4"/>
                      <a:pt x="39" y="6"/>
                    </a:cubicBezTo>
                    <a:cubicBezTo>
                      <a:pt x="42" y="8"/>
                      <a:pt x="35" y="11"/>
                      <a:pt x="40" y="10"/>
                    </a:cubicBezTo>
                    <a:cubicBezTo>
                      <a:pt x="41" y="10"/>
                      <a:pt x="42" y="9"/>
                      <a:pt x="43" y="8"/>
                    </a:cubicBezTo>
                    <a:cubicBezTo>
                      <a:pt x="44" y="8"/>
                      <a:pt x="44" y="8"/>
                      <a:pt x="45" y="8"/>
                    </a:cubicBezTo>
                    <a:cubicBezTo>
                      <a:pt x="46" y="8"/>
                      <a:pt x="46" y="8"/>
                      <a:pt x="47" y="9"/>
                    </a:cubicBezTo>
                    <a:cubicBezTo>
                      <a:pt x="48" y="9"/>
                      <a:pt x="48" y="7"/>
                      <a:pt x="48" y="6"/>
                    </a:cubicBezTo>
                    <a:cubicBezTo>
                      <a:pt x="47" y="6"/>
                      <a:pt x="44" y="4"/>
                      <a:pt x="43" y="4"/>
                    </a:cubicBezTo>
                    <a:cubicBezTo>
                      <a:pt x="45" y="3"/>
                      <a:pt x="49" y="5"/>
                      <a:pt x="50" y="6"/>
                    </a:cubicBezTo>
                    <a:cubicBezTo>
                      <a:pt x="53" y="7"/>
                      <a:pt x="53" y="8"/>
                      <a:pt x="54" y="10"/>
                    </a:cubicBezTo>
                    <a:cubicBezTo>
                      <a:pt x="54" y="11"/>
                      <a:pt x="54" y="16"/>
                      <a:pt x="56" y="16"/>
                    </a:cubicBezTo>
                    <a:cubicBezTo>
                      <a:pt x="57" y="16"/>
                      <a:pt x="61" y="16"/>
                      <a:pt x="60" y="14"/>
                    </a:cubicBezTo>
                    <a:cubicBezTo>
                      <a:pt x="59" y="10"/>
                      <a:pt x="57" y="7"/>
                      <a:pt x="56" y="3"/>
                    </a:cubicBezTo>
                    <a:cubicBezTo>
                      <a:pt x="55" y="0"/>
                      <a:pt x="58" y="1"/>
                      <a:pt x="59" y="1"/>
                    </a:cubicBezTo>
                    <a:cubicBezTo>
                      <a:pt x="62" y="2"/>
                      <a:pt x="62" y="0"/>
                      <a:pt x="64" y="1"/>
                    </a:cubicBezTo>
                    <a:cubicBezTo>
                      <a:pt x="66" y="3"/>
                      <a:pt x="69" y="4"/>
                      <a:pt x="69" y="6"/>
                    </a:cubicBezTo>
                    <a:cubicBezTo>
                      <a:pt x="70" y="9"/>
                      <a:pt x="71" y="11"/>
                      <a:pt x="73" y="13"/>
                    </a:cubicBezTo>
                    <a:cubicBezTo>
                      <a:pt x="74" y="16"/>
                      <a:pt x="75" y="17"/>
                      <a:pt x="74" y="19"/>
                    </a:cubicBezTo>
                    <a:cubicBezTo>
                      <a:pt x="73" y="22"/>
                      <a:pt x="76" y="25"/>
                      <a:pt x="78" y="26"/>
                    </a:cubicBezTo>
                    <a:cubicBezTo>
                      <a:pt x="79" y="26"/>
                      <a:pt x="81" y="26"/>
                      <a:pt x="82" y="26"/>
                    </a:cubicBezTo>
                    <a:cubicBezTo>
                      <a:pt x="83" y="27"/>
                      <a:pt x="84" y="28"/>
                      <a:pt x="85" y="28"/>
                    </a:cubicBezTo>
                    <a:cubicBezTo>
                      <a:pt x="88" y="29"/>
                      <a:pt x="92" y="29"/>
                      <a:pt x="92" y="33"/>
                    </a:cubicBezTo>
                    <a:cubicBezTo>
                      <a:pt x="92" y="35"/>
                      <a:pt x="83" y="32"/>
                      <a:pt x="83" y="32"/>
                    </a:cubicBezTo>
                    <a:cubicBezTo>
                      <a:pt x="83" y="33"/>
                      <a:pt x="83" y="34"/>
                      <a:pt x="83" y="35"/>
                    </a:cubicBezTo>
                    <a:cubicBezTo>
                      <a:pt x="83" y="35"/>
                      <a:pt x="80" y="35"/>
                      <a:pt x="80" y="35"/>
                    </a:cubicBezTo>
                    <a:cubicBezTo>
                      <a:pt x="81" y="35"/>
                      <a:pt x="81" y="36"/>
                      <a:pt x="81" y="36"/>
                    </a:cubicBezTo>
                    <a:cubicBezTo>
                      <a:pt x="81" y="37"/>
                      <a:pt x="81" y="38"/>
                      <a:pt x="81" y="38"/>
                    </a:cubicBezTo>
                    <a:cubicBezTo>
                      <a:pt x="81" y="38"/>
                      <a:pt x="85" y="36"/>
                      <a:pt x="85" y="36"/>
                    </a:cubicBezTo>
                    <a:cubicBezTo>
                      <a:pt x="87" y="36"/>
                      <a:pt x="86" y="37"/>
                      <a:pt x="86" y="38"/>
                    </a:cubicBezTo>
                    <a:cubicBezTo>
                      <a:pt x="86" y="38"/>
                      <a:pt x="88" y="38"/>
                      <a:pt x="89" y="39"/>
                    </a:cubicBezTo>
                    <a:cubicBezTo>
                      <a:pt x="89" y="39"/>
                      <a:pt x="83" y="41"/>
                      <a:pt x="83" y="41"/>
                    </a:cubicBezTo>
                    <a:cubicBezTo>
                      <a:pt x="81" y="41"/>
                      <a:pt x="86" y="41"/>
                      <a:pt x="83" y="4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35" name="Freeform 573">
                <a:extLst>
                  <a:ext uri="{FF2B5EF4-FFF2-40B4-BE49-F238E27FC236}">
                    <a16:creationId xmlns:a16="http://schemas.microsoft.com/office/drawing/2014/main" id="{55C3ABF9-96BC-82B4-74DD-20033BBEE043}"/>
                  </a:ext>
                </a:extLst>
              </p:cNvPr>
              <p:cNvSpPr>
                <a:spLocks/>
              </p:cNvSpPr>
              <p:nvPr/>
            </p:nvSpPr>
            <p:spPr bwMode="auto">
              <a:xfrm>
                <a:off x="6206877" y="3266024"/>
                <a:ext cx="142883" cy="99573"/>
              </a:xfrm>
              <a:custGeom>
                <a:avLst/>
                <a:gdLst>
                  <a:gd name="T0" fmla="*/ 9 w 14"/>
                  <a:gd name="T1" fmla="*/ 8 h 9"/>
                  <a:gd name="T2" fmla="*/ 5 w 14"/>
                  <a:gd name="T3" fmla="*/ 5 h 9"/>
                  <a:gd name="T4" fmla="*/ 0 w 14"/>
                  <a:gd name="T5" fmla="*/ 3 h 9"/>
                  <a:gd name="T6" fmla="*/ 4 w 14"/>
                  <a:gd name="T7" fmla="*/ 0 h 9"/>
                  <a:gd name="T8" fmla="*/ 10 w 14"/>
                  <a:gd name="T9" fmla="*/ 1 h 9"/>
                  <a:gd name="T10" fmla="*/ 12 w 14"/>
                  <a:gd name="T11" fmla="*/ 4 h 9"/>
                  <a:gd name="T12" fmla="*/ 9 w 14"/>
                  <a:gd name="T13" fmla="*/ 8 h 9"/>
                  <a:gd name="T14" fmla="*/ 9 w 14"/>
                  <a:gd name="T15" fmla="*/ 8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9">
                    <a:moveTo>
                      <a:pt x="9" y="8"/>
                    </a:moveTo>
                    <a:cubicBezTo>
                      <a:pt x="7" y="8"/>
                      <a:pt x="6" y="5"/>
                      <a:pt x="5" y="5"/>
                    </a:cubicBezTo>
                    <a:cubicBezTo>
                      <a:pt x="4" y="4"/>
                      <a:pt x="0" y="3"/>
                      <a:pt x="0" y="3"/>
                    </a:cubicBezTo>
                    <a:cubicBezTo>
                      <a:pt x="1" y="2"/>
                      <a:pt x="3" y="1"/>
                      <a:pt x="4" y="0"/>
                    </a:cubicBezTo>
                    <a:cubicBezTo>
                      <a:pt x="6" y="0"/>
                      <a:pt x="8" y="0"/>
                      <a:pt x="10" y="1"/>
                    </a:cubicBezTo>
                    <a:cubicBezTo>
                      <a:pt x="12" y="2"/>
                      <a:pt x="14" y="2"/>
                      <a:pt x="12" y="4"/>
                    </a:cubicBezTo>
                    <a:cubicBezTo>
                      <a:pt x="11" y="5"/>
                      <a:pt x="10" y="9"/>
                      <a:pt x="9" y="8"/>
                    </a:cubicBezTo>
                    <a:cubicBezTo>
                      <a:pt x="8" y="8"/>
                      <a:pt x="9" y="8"/>
                      <a:pt x="9" y="8"/>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36" name="Freeform 574">
                <a:extLst>
                  <a:ext uri="{FF2B5EF4-FFF2-40B4-BE49-F238E27FC236}">
                    <a16:creationId xmlns:a16="http://schemas.microsoft.com/office/drawing/2014/main" id="{3D2DE542-B2E6-FE82-0E61-BE9FB8512AF8}"/>
                  </a:ext>
                </a:extLst>
              </p:cNvPr>
              <p:cNvSpPr>
                <a:spLocks/>
              </p:cNvSpPr>
              <p:nvPr/>
            </p:nvSpPr>
            <p:spPr bwMode="auto">
              <a:xfrm>
                <a:off x="6433399" y="3221769"/>
                <a:ext cx="324101" cy="317157"/>
              </a:xfrm>
              <a:custGeom>
                <a:avLst/>
                <a:gdLst>
                  <a:gd name="T0" fmla="*/ 18 w 32"/>
                  <a:gd name="T1" fmla="*/ 27 h 29"/>
                  <a:gd name="T2" fmla="*/ 10 w 32"/>
                  <a:gd name="T3" fmla="*/ 19 h 29"/>
                  <a:gd name="T4" fmla="*/ 1 w 32"/>
                  <a:gd name="T5" fmla="*/ 15 h 29"/>
                  <a:gd name="T6" fmla="*/ 0 w 32"/>
                  <a:gd name="T7" fmla="*/ 13 h 29"/>
                  <a:gd name="T8" fmla="*/ 4 w 32"/>
                  <a:gd name="T9" fmla="*/ 12 h 29"/>
                  <a:gd name="T10" fmla="*/ 11 w 32"/>
                  <a:gd name="T11" fmla="*/ 14 h 29"/>
                  <a:gd name="T12" fmla="*/ 11 w 32"/>
                  <a:gd name="T13" fmla="*/ 12 h 29"/>
                  <a:gd name="T14" fmla="*/ 13 w 32"/>
                  <a:gd name="T15" fmla="*/ 11 h 29"/>
                  <a:gd name="T16" fmla="*/ 7 w 32"/>
                  <a:gd name="T17" fmla="*/ 8 h 29"/>
                  <a:gd name="T18" fmla="*/ 7 w 32"/>
                  <a:gd name="T19" fmla="*/ 6 h 29"/>
                  <a:gd name="T20" fmla="*/ 10 w 32"/>
                  <a:gd name="T21" fmla="*/ 7 h 29"/>
                  <a:gd name="T22" fmla="*/ 11 w 32"/>
                  <a:gd name="T23" fmla="*/ 5 h 29"/>
                  <a:gd name="T24" fmla="*/ 8 w 32"/>
                  <a:gd name="T25" fmla="*/ 4 h 29"/>
                  <a:gd name="T26" fmla="*/ 10 w 32"/>
                  <a:gd name="T27" fmla="*/ 3 h 29"/>
                  <a:gd name="T28" fmla="*/ 14 w 32"/>
                  <a:gd name="T29" fmla="*/ 4 h 29"/>
                  <a:gd name="T30" fmla="*/ 13 w 32"/>
                  <a:gd name="T31" fmla="*/ 3 h 29"/>
                  <a:gd name="T32" fmla="*/ 19 w 32"/>
                  <a:gd name="T33" fmla="*/ 5 h 29"/>
                  <a:gd name="T34" fmla="*/ 18 w 32"/>
                  <a:gd name="T35" fmla="*/ 3 h 29"/>
                  <a:gd name="T36" fmla="*/ 19 w 32"/>
                  <a:gd name="T37" fmla="*/ 3 h 29"/>
                  <a:gd name="T38" fmla="*/ 17 w 32"/>
                  <a:gd name="T39" fmla="*/ 2 h 29"/>
                  <a:gd name="T40" fmla="*/ 25 w 32"/>
                  <a:gd name="T41" fmla="*/ 1 h 29"/>
                  <a:gd name="T42" fmla="*/ 23 w 32"/>
                  <a:gd name="T43" fmla="*/ 3 h 29"/>
                  <a:gd name="T44" fmla="*/ 28 w 32"/>
                  <a:gd name="T45" fmla="*/ 4 h 29"/>
                  <a:gd name="T46" fmla="*/ 27 w 32"/>
                  <a:gd name="T47" fmla="*/ 7 h 29"/>
                  <a:gd name="T48" fmla="*/ 26 w 32"/>
                  <a:gd name="T49" fmla="*/ 8 h 29"/>
                  <a:gd name="T50" fmla="*/ 23 w 32"/>
                  <a:gd name="T51" fmla="*/ 10 h 29"/>
                  <a:gd name="T52" fmla="*/ 21 w 32"/>
                  <a:gd name="T53" fmla="*/ 13 h 29"/>
                  <a:gd name="T54" fmla="*/ 24 w 32"/>
                  <a:gd name="T55" fmla="*/ 11 h 29"/>
                  <a:gd name="T56" fmla="*/ 26 w 32"/>
                  <a:gd name="T57" fmla="*/ 13 h 29"/>
                  <a:gd name="T58" fmla="*/ 29 w 32"/>
                  <a:gd name="T59" fmla="*/ 13 h 29"/>
                  <a:gd name="T60" fmla="*/ 28 w 32"/>
                  <a:gd name="T61" fmla="*/ 10 h 29"/>
                  <a:gd name="T62" fmla="*/ 30 w 32"/>
                  <a:gd name="T63" fmla="*/ 11 h 29"/>
                  <a:gd name="T64" fmla="*/ 30 w 32"/>
                  <a:gd name="T65" fmla="*/ 14 h 29"/>
                  <a:gd name="T66" fmla="*/ 31 w 32"/>
                  <a:gd name="T67" fmla="*/ 17 h 29"/>
                  <a:gd name="T68" fmla="*/ 28 w 32"/>
                  <a:gd name="T69" fmla="*/ 23 h 29"/>
                  <a:gd name="T70" fmla="*/ 22 w 32"/>
                  <a:gd name="T71" fmla="*/ 23 h 29"/>
                  <a:gd name="T72" fmla="*/ 21 w 32"/>
                  <a:gd name="T73" fmla="*/ 23 h 29"/>
                  <a:gd name="T74" fmla="*/ 23 w 32"/>
                  <a:gd name="T75" fmla="*/ 26 h 29"/>
                  <a:gd name="T76" fmla="*/ 18 w 32"/>
                  <a:gd name="T77" fmla="*/ 27 h 29"/>
                  <a:gd name="T78" fmla="*/ 18 w 32"/>
                  <a:gd name="T79" fmla="*/ 2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2" h="29">
                    <a:moveTo>
                      <a:pt x="18" y="27"/>
                    </a:moveTo>
                    <a:cubicBezTo>
                      <a:pt x="15" y="25"/>
                      <a:pt x="13" y="21"/>
                      <a:pt x="10" y="19"/>
                    </a:cubicBezTo>
                    <a:cubicBezTo>
                      <a:pt x="7" y="18"/>
                      <a:pt x="4" y="16"/>
                      <a:pt x="1" y="15"/>
                    </a:cubicBezTo>
                    <a:cubicBezTo>
                      <a:pt x="0" y="14"/>
                      <a:pt x="0" y="14"/>
                      <a:pt x="0" y="13"/>
                    </a:cubicBezTo>
                    <a:cubicBezTo>
                      <a:pt x="0" y="10"/>
                      <a:pt x="2" y="11"/>
                      <a:pt x="4" y="12"/>
                    </a:cubicBezTo>
                    <a:cubicBezTo>
                      <a:pt x="6" y="13"/>
                      <a:pt x="8" y="15"/>
                      <a:pt x="11" y="14"/>
                    </a:cubicBezTo>
                    <a:cubicBezTo>
                      <a:pt x="12" y="14"/>
                      <a:pt x="11" y="12"/>
                      <a:pt x="11" y="12"/>
                    </a:cubicBezTo>
                    <a:cubicBezTo>
                      <a:pt x="11" y="11"/>
                      <a:pt x="13" y="12"/>
                      <a:pt x="13" y="11"/>
                    </a:cubicBezTo>
                    <a:cubicBezTo>
                      <a:pt x="14" y="10"/>
                      <a:pt x="7" y="8"/>
                      <a:pt x="7" y="8"/>
                    </a:cubicBezTo>
                    <a:cubicBezTo>
                      <a:pt x="5" y="7"/>
                      <a:pt x="6" y="6"/>
                      <a:pt x="7" y="6"/>
                    </a:cubicBezTo>
                    <a:cubicBezTo>
                      <a:pt x="9" y="5"/>
                      <a:pt x="9" y="6"/>
                      <a:pt x="10" y="7"/>
                    </a:cubicBezTo>
                    <a:cubicBezTo>
                      <a:pt x="10" y="7"/>
                      <a:pt x="11" y="5"/>
                      <a:pt x="11" y="5"/>
                    </a:cubicBezTo>
                    <a:cubicBezTo>
                      <a:pt x="12" y="5"/>
                      <a:pt x="8" y="4"/>
                      <a:pt x="8" y="4"/>
                    </a:cubicBezTo>
                    <a:cubicBezTo>
                      <a:pt x="8" y="4"/>
                      <a:pt x="10" y="3"/>
                      <a:pt x="10" y="3"/>
                    </a:cubicBezTo>
                    <a:cubicBezTo>
                      <a:pt x="11" y="3"/>
                      <a:pt x="13" y="4"/>
                      <a:pt x="14" y="4"/>
                    </a:cubicBezTo>
                    <a:cubicBezTo>
                      <a:pt x="14" y="4"/>
                      <a:pt x="13" y="3"/>
                      <a:pt x="13" y="3"/>
                    </a:cubicBezTo>
                    <a:cubicBezTo>
                      <a:pt x="14" y="2"/>
                      <a:pt x="18" y="5"/>
                      <a:pt x="19" y="5"/>
                    </a:cubicBezTo>
                    <a:cubicBezTo>
                      <a:pt x="20" y="4"/>
                      <a:pt x="18" y="4"/>
                      <a:pt x="18" y="3"/>
                    </a:cubicBezTo>
                    <a:cubicBezTo>
                      <a:pt x="18" y="3"/>
                      <a:pt x="19" y="3"/>
                      <a:pt x="19" y="3"/>
                    </a:cubicBezTo>
                    <a:cubicBezTo>
                      <a:pt x="19" y="3"/>
                      <a:pt x="17" y="3"/>
                      <a:pt x="17" y="2"/>
                    </a:cubicBezTo>
                    <a:cubicBezTo>
                      <a:pt x="17" y="2"/>
                      <a:pt x="24" y="0"/>
                      <a:pt x="25" y="1"/>
                    </a:cubicBezTo>
                    <a:cubicBezTo>
                      <a:pt x="26" y="1"/>
                      <a:pt x="23" y="2"/>
                      <a:pt x="23" y="3"/>
                    </a:cubicBezTo>
                    <a:cubicBezTo>
                      <a:pt x="24" y="4"/>
                      <a:pt x="27" y="3"/>
                      <a:pt x="28" y="4"/>
                    </a:cubicBezTo>
                    <a:cubicBezTo>
                      <a:pt x="28" y="5"/>
                      <a:pt x="24" y="7"/>
                      <a:pt x="27" y="7"/>
                    </a:cubicBezTo>
                    <a:cubicBezTo>
                      <a:pt x="28" y="7"/>
                      <a:pt x="27" y="8"/>
                      <a:pt x="26" y="8"/>
                    </a:cubicBezTo>
                    <a:cubicBezTo>
                      <a:pt x="25" y="8"/>
                      <a:pt x="24" y="8"/>
                      <a:pt x="23" y="10"/>
                    </a:cubicBezTo>
                    <a:cubicBezTo>
                      <a:pt x="23" y="10"/>
                      <a:pt x="21" y="13"/>
                      <a:pt x="21" y="13"/>
                    </a:cubicBezTo>
                    <a:cubicBezTo>
                      <a:pt x="22" y="13"/>
                      <a:pt x="23" y="11"/>
                      <a:pt x="24" y="11"/>
                    </a:cubicBezTo>
                    <a:cubicBezTo>
                      <a:pt x="25" y="11"/>
                      <a:pt x="25" y="12"/>
                      <a:pt x="26" y="13"/>
                    </a:cubicBezTo>
                    <a:cubicBezTo>
                      <a:pt x="27" y="13"/>
                      <a:pt x="30" y="17"/>
                      <a:pt x="29" y="13"/>
                    </a:cubicBezTo>
                    <a:cubicBezTo>
                      <a:pt x="29" y="12"/>
                      <a:pt x="27" y="11"/>
                      <a:pt x="28" y="10"/>
                    </a:cubicBezTo>
                    <a:cubicBezTo>
                      <a:pt x="29" y="10"/>
                      <a:pt x="30" y="10"/>
                      <a:pt x="30" y="11"/>
                    </a:cubicBezTo>
                    <a:cubicBezTo>
                      <a:pt x="30" y="12"/>
                      <a:pt x="29" y="13"/>
                      <a:pt x="30" y="14"/>
                    </a:cubicBezTo>
                    <a:cubicBezTo>
                      <a:pt x="31" y="15"/>
                      <a:pt x="32" y="16"/>
                      <a:pt x="31" y="17"/>
                    </a:cubicBezTo>
                    <a:cubicBezTo>
                      <a:pt x="29" y="19"/>
                      <a:pt x="32" y="22"/>
                      <a:pt x="28" y="23"/>
                    </a:cubicBezTo>
                    <a:cubicBezTo>
                      <a:pt x="28" y="23"/>
                      <a:pt x="21" y="25"/>
                      <a:pt x="22" y="23"/>
                    </a:cubicBezTo>
                    <a:cubicBezTo>
                      <a:pt x="22" y="22"/>
                      <a:pt x="21" y="22"/>
                      <a:pt x="21" y="23"/>
                    </a:cubicBezTo>
                    <a:cubicBezTo>
                      <a:pt x="22" y="24"/>
                      <a:pt x="22" y="25"/>
                      <a:pt x="23" y="26"/>
                    </a:cubicBezTo>
                    <a:cubicBezTo>
                      <a:pt x="23" y="28"/>
                      <a:pt x="19" y="27"/>
                      <a:pt x="18" y="27"/>
                    </a:cubicBezTo>
                    <a:cubicBezTo>
                      <a:pt x="17" y="26"/>
                      <a:pt x="22" y="29"/>
                      <a:pt x="18" y="27"/>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37" name="Freeform 575">
                <a:extLst>
                  <a:ext uri="{FF2B5EF4-FFF2-40B4-BE49-F238E27FC236}">
                    <a16:creationId xmlns:a16="http://schemas.microsoft.com/office/drawing/2014/main" id="{924EADB0-D237-EF1D-AF10-AE3D0CB7DCDC}"/>
                  </a:ext>
                </a:extLst>
              </p:cNvPr>
              <p:cNvSpPr>
                <a:spLocks/>
              </p:cNvSpPr>
              <p:nvPr/>
            </p:nvSpPr>
            <p:spPr bwMode="auto">
              <a:xfrm>
                <a:off x="6778410" y="3221769"/>
                <a:ext cx="285766" cy="239710"/>
              </a:xfrm>
              <a:custGeom>
                <a:avLst/>
                <a:gdLst>
                  <a:gd name="T0" fmla="*/ 7 w 28"/>
                  <a:gd name="T1" fmla="*/ 22 h 22"/>
                  <a:gd name="T2" fmla="*/ 3 w 28"/>
                  <a:gd name="T3" fmla="*/ 19 h 22"/>
                  <a:gd name="T4" fmla="*/ 1 w 28"/>
                  <a:gd name="T5" fmla="*/ 11 h 22"/>
                  <a:gd name="T6" fmla="*/ 1 w 28"/>
                  <a:gd name="T7" fmla="*/ 4 h 22"/>
                  <a:gd name="T8" fmla="*/ 6 w 28"/>
                  <a:gd name="T9" fmla="*/ 4 h 22"/>
                  <a:gd name="T10" fmla="*/ 5 w 28"/>
                  <a:gd name="T11" fmla="*/ 1 h 22"/>
                  <a:gd name="T12" fmla="*/ 16 w 28"/>
                  <a:gd name="T13" fmla="*/ 2 h 22"/>
                  <a:gd name="T14" fmla="*/ 25 w 28"/>
                  <a:gd name="T15" fmla="*/ 3 h 22"/>
                  <a:gd name="T16" fmla="*/ 23 w 28"/>
                  <a:gd name="T17" fmla="*/ 8 h 22"/>
                  <a:gd name="T18" fmla="*/ 19 w 28"/>
                  <a:gd name="T19" fmla="*/ 13 h 22"/>
                  <a:gd name="T20" fmla="*/ 12 w 28"/>
                  <a:gd name="T21" fmla="*/ 13 h 22"/>
                  <a:gd name="T22" fmla="*/ 10 w 28"/>
                  <a:gd name="T23" fmla="*/ 14 h 22"/>
                  <a:gd name="T24" fmla="*/ 11 w 28"/>
                  <a:gd name="T25" fmla="*/ 17 h 22"/>
                  <a:gd name="T26" fmla="*/ 7 w 28"/>
                  <a:gd name="T27" fmla="*/ 22 h 22"/>
                  <a:gd name="T28" fmla="*/ 7 w 28"/>
                  <a:gd name="T29"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 h="22">
                    <a:moveTo>
                      <a:pt x="7" y="22"/>
                    </a:moveTo>
                    <a:cubicBezTo>
                      <a:pt x="5" y="21"/>
                      <a:pt x="3" y="21"/>
                      <a:pt x="3" y="19"/>
                    </a:cubicBezTo>
                    <a:cubicBezTo>
                      <a:pt x="3" y="16"/>
                      <a:pt x="0" y="14"/>
                      <a:pt x="1" y="11"/>
                    </a:cubicBezTo>
                    <a:cubicBezTo>
                      <a:pt x="1" y="9"/>
                      <a:pt x="0" y="6"/>
                      <a:pt x="1" y="4"/>
                    </a:cubicBezTo>
                    <a:cubicBezTo>
                      <a:pt x="2" y="4"/>
                      <a:pt x="6" y="5"/>
                      <a:pt x="6" y="4"/>
                    </a:cubicBezTo>
                    <a:cubicBezTo>
                      <a:pt x="6" y="3"/>
                      <a:pt x="0" y="3"/>
                      <a:pt x="5" y="1"/>
                    </a:cubicBezTo>
                    <a:cubicBezTo>
                      <a:pt x="9" y="0"/>
                      <a:pt x="12" y="1"/>
                      <a:pt x="16" y="2"/>
                    </a:cubicBezTo>
                    <a:cubicBezTo>
                      <a:pt x="19" y="2"/>
                      <a:pt x="22" y="2"/>
                      <a:pt x="25" y="3"/>
                    </a:cubicBezTo>
                    <a:cubicBezTo>
                      <a:pt x="28" y="4"/>
                      <a:pt x="25" y="6"/>
                      <a:pt x="23" y="8"/>
                    </a:cubicBezTo>
                    <a:cubicBezTo>
                      <a:pt x="22" y="10"/>
                      <a:pt x="21" y="12"/>
                      <a:pt x="19" y="13"/>
                    </a:cubicBezTo>
                    <a:cubicBezTo>
                      <a:pt x="18" y="15"/>
                      <a:pt x="14" y="13"/>
                      <a:pt x="12" y="13"/>
                    </a:cubicBezTo>
                    <a:cubicBezTo>
                      <a:pt x="12" y="13"/>
                      <a:pt x="9" y="13"/>
                      <a:pt x="10" y="14"/>
                    </a:cubicBezTo>
                    <a:cubicBezTo>
                      <a:pt x="10" y="15"/>
                      <a:pt x="12" y="15"/>
                      <a:pt x="11" y="17"/>
                    </a:cubicBezTo>
                    <a:cubicBezTo>
                      <a:pt x="10" y="17"/>
                      <a:pt x="8" y="22"/>
                      <a:pt x="7" y="22"/>
                    </a:cubicBezTo>
                    <a:cubicBezTo>
                      <a:pt x="5" y="21"/>
                      <a:pt x="8" y="22"/>
                      <a:pt x="7" y="22"/>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38" name="Freeform 576">
                <a:extLst>
                  <a:ext uri="{FF2B5EF4-FFF2-40B4-BE49-F238E27FC236}">
                    <a16:creationId xmlns:a16="http://schemas.microsoft.com/office/drawing/2014/main" id="{0287732F-553F-4A2E-D5FE-FD2C338540B9}"/>
                  </a:ext>
                </a:extLst>
              </p:cNvPr>
              <p:cNvSpPr>
                <a:spLocks/>
              </p:cNvSpPr>
              <p:nvPr/>
            </p:nvSpPr>
            <p:spPr bwMode="auto">
              <a:xfrm>
                <a:off x="5248509" y="3192266"/>
                <a:ext cx="550626" cy="357723"/>
              </a:xfrm>
              <a:custGeom>
                <a:avLst/>
                <a:gdLst>
                  <a:gd name="T0" fmla="*/ 52 w 54"/>
                  <a:gd name="T1" fmla="*/ 10 h 33"/>
                  <a:gd name="T2" fmla="*/ 45 w 54"/>
                  <a:gd name="T3" fmla="*/ 4 h 33"/>
                  <a:gd name="T4" fmla="*/ 41 w 54"/>
                  <a:gd name="T5" fmla="*/ 3 h 33"/>
                  <a:gd name="T6" fmla="*/ 35 w 54"/>
                  <a:gd name="T7" fmla="*/ 4 h 33"/>
                  <a:gd name="T8" fmla="*/ 32 w 54"/>
                  <a:gd name="T9" fmla="*/ 3 h 33"/>
                  <a:gd name="T10" fmla="*/ 27 w 54"/>
                  <a:gd name="T11" fmla="*/ 1 h 33"/>
                  <a:gd name="T12" fmla="*/ 20 w 54"/>
                  <a:gd name="T13" fmla="*/ 0 h 33"/>
                  <a:gd name="T14" fmla="*/ 11 w 54"/>
                  <a:gd name="T15" fmla="*/ 1 h 33"/>
                  <a:gd name="T16" fmla="*/ 8 w 54"/>
                  <a:gd name="T17" fmla="*/ 3 h 33"/>
                  <a:gd name="T18" fmla="*/ 7 w 54"/>
                  <a:gd name="T19" fmla="*/ 11 h 33"/>
                  <a:gd name="T20" fmla="*/ 7 w 54"/>
                  <a:gd name="T21" fmla="*/ 15 h 33"/>
                  <a:gd name="T22" fmla="*/ 4 w 54"/>
                  <a:gd name="T23" fmla="*/ 18 h 33"/>
                  <a:gd name="T24" fmla="*/ 0 w 54"/>
                  <a:gd name="T25" fmla="*/ 24 h 33"/>
                  <a:gd name="T26" fmla="*/ 7 w 54"/>
                  <a:gd name="T27" fmla="*/ 26 h 33"/>
                  <a:gd name="T28" fmla="*/ 15 w 54"/>
                  <a:gd name="T29" fmla="*/ 32 h 33"/>
                  <a:gd name="T30" fmla="*/ 19 w 54"/>
                  <a:gd name="T31" fmla="*/ 30 h 33"/>
                  <a:gd name="T32" fmla="*/ 25 w 54"/>
                  <a:gd name="T33" fmla="*/ 29 h 33"/>
                  <a:gd name="T34" fmla="*/ 28 w 54"/>
                  <a:gd name="T35" fmla="*/ 26 h 33"/>
                  <a:gd name="T36" fmla="*/ 31 w 54"/>
                  <a:gd name="T37" fmla="*/ 21 h 33"/>
                  <a:gd name="T38" fmla="*/ 37 w 54"/>
                  <a:gd name="T39" fmla="*/ 17 h 33"/>
                  <a:gd name="T40" fmla="*/ 46 w 54"/>
                  <a:gd name="T41" fmla="*/ 13 h 33"/>
                  <a:gd name="T42" fmla="*/ 52 w 54"/>
                  <a:gd name="T43" fmla="*/ 10 h 33"/>
                  <a:gd name="T44" fmla="*/ 52 w 54"/>
                  <a:gd name="T45" fmla="*/ 1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4" h="33">
                    <a:moveTo>
                      <a:pt x="52" y="10"/>
                    </a:moveTo>
                    <a:cubicBezTo>
                      <a:pt x="50" y="8"/>
                      <a:pt x="48" y="6"/>
                      <a:pt x="45" y="4"/>
                    </a:cubicBezTo>
                    <a:cubicBezTo>
                      <a:pt x="44" y="4"/>
                      <a:pt x="42" y="3"/>
                      <a:pt x="41" y="3"/>
                    </a:cubicBezTo>
                    <a:cubicBezTo>
                      <a:pt x="38" y="2"/>
                      <a:pt x="37" y="3"/>
                      <a:pt x="35" y="4"/>
                    </a:cubicBezTo>
                    <a:cubicBezTo>
                      <a:pt x="34" y="4"/>
                      <a:pt x="33" y="3"/>
                      <a:pt x="32" y="3"/>
                    </a:cubicBezTo>
                    <a:cubicBezTo>
                      <a:pt x="31" y="2"/>
                      <a:pt x="29" y="2"/>
                      <a:pt x="27" y="1"/>
                    </a:cubicBezTo>
                    <a:cubicBezTo>
                      <a:pt x="25" y="1"/>
                      <a:pt x="22" y="0"/>
                      <a:pt x="20" y="0"/>
                    </a:cubicBezTo>
                    <a:cubicBezTo>
                      <a:pt x="17" y="0"/>
                      <a:pt x="14" y="1"/>
                      <a:pt x="11" y="1"/>
                    </a:cubicBezTo>
                    <a:cubicBezTo>
                      <a:pt x="9" y="2"/>
                      <a:pt x="6" y="1"/>
                      <a:pt x="8" y="3"/>
                    </a:cubicBezTo>
                    <a:cubicBezTo>
                      <a:pt x="10" y="7"/>
                      <a:pt x="10" y="8"/>
                      <a:pt x="7" y="11"/>
                    </a:cubicBezTo>
                    <a:cubicBezTo>
                      <a:pt x="5" y="13"/>
                      <a:pt x="7" y="14"/>
                      <a:pt x="7" y="15"/>
                    </a:cubicBezTo>
                    <a:cubicBezTo>
                      <a:pt x="6" y="16"/>
                      <a:pt x="4" y="16"/>
                      <a:pt x="4" y="18"/>
                    </a:cubicBezTo>
                    <a:cubicBezTo>
                      <a:pt x="3" y="20"/>
                      <a:pt x="1" y="22"/>
                      <a:pt x="0" y="24"/>
                    </a:cubicBezTo>
                    <a:cubicBezTo>
                      <a:pt x="0" y="25"/>
                      <a:pt x="6" y="26"/>
                      <a:pt x="7" y="26"/>
                    </a:cubicBezTo>
                    <a:cubicBezTo>
                      <a:pt x="10" y="28"/>
                      <a:pt x="12" y="32"/>
                      <a:pt x="15" y="32"/>
                    </a:cubicBezTo>
                    <a:cubicBezTo>
                      <a:pt x="16" y="33"/>
                      <a:pt x="18" y="31"/>
                      <a:pt x="19" y="30"/>
                    </a:cubicBezTo>
                    <a:cubicBezTo>
                      <a:pt x="21" y="29"/>
                      <a:pt x="23" y="30"/>
                      <a:pt x="25" y="29"/>
                    </a:cubicBezTo>
                    <a:cubicBezTo>
                      <a:pt x="27" y="29"/>
                      <a:pt x="27" y="28"/>
                      <a:pt x="28" y="26"/>
                    </a:cubicBezTo>
                    <a:cubicBezTo>
                      <a:pt x="28" y="24"/>
                      <a:pt x="28" y="23"/>
                      <a:pt x="31" y="21"/>
                    </a:cubicBezTo>
                    <a:cubicBezTo>
                      <a:pt x="33" y="20"/>
                      <a:pt x="34" y="18"/>
                      <a:pt x="37" y="17"/>
                    </a:cubicBezTo>
                    <a:cubicBezTo>
                      <a:pt x="40" y="15"/>
                      <a:pt x="43" y="14"/>
                      <a:pt x="46" y="13"/>
                    </a:cubicBezTo>
                    <a:cubicBezTo>
                      <a:pt x="46" y="13"/>
                      <a:pt x="53" y="10"/>
                      <a:pt x="52" y="10"/>
                    </a:cubicBezTo>
                    <a:cubicBezTo>
                      <a:pt x="51" y="9"/>
                      <a:pt x="54" y="11"/>
                      <a:pt x="52" y="10"/>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39" name="Freeform 577">
                <a:extLst>
                  <a:ext uri="{FF2B5EF4-FFF2-40B4-BE49-F238E27FC236}">
                    <a16:creationId xmlns:a16="http://schemas.microsoft.com/office/drawing/2014/main" id="{336A80D3-0EA0-1492-1086-3C49D27AECC5}"/>
                  </a:ext>
                </a:extLst>
              </p:cNvPr>
              <p:cNvSpPr>
                <a:spLocks/>
              </p:cNvSpPr>
              <p:nvPr/>
            </p:nvSpPr>
            <p:spPr bwMode="auto">
              <a:xfrm>
                <a:off x="6318395" y="3092694"/>
                <a:ext cx="73184" cy="44255"/>
              </a:xfrm>
              <a:custGeom>
                <a:avLst/>
                <a:gdLst>
                  <a:gd name="T0" fmla="*/ 4 w 7"/>
                  <a:gd name="T1" fmla="*/ 4 h 4"/>
                  <a:gd name="T2" fmla="*/ 1 w 7"/>
                  <a:gd name="T3" fmla="*/ 3 h 4"/>
                  <a:gd name="T4" fmla="*/ 3 w 7"/>
                  <a:gd name="T5" fmla="*/ 0 h 4"/>
                  <a:gd name="T6" fmla="*/ 4 w 7"/>
                  <a:gd name="T7" fmla="*/ 4 h 4"/>
                  <a:gd name="T8" fmla="*/ 4 w 7"/>
                  <a:gd name="T9" fmla="*/ 4 h 4"/>
                </a:gdLst>
                <a:ahLst/>
                <a:cxnLst>
                  <a:cxn ang="0">
                    <a:pos x="T0" y="T1"/>
                  </a:cxn>
                  <a:cxn ang="0">
                    <a:pos x="T2" y="T3"/>
                  </a:cxn>
                  <a:cxn ang="0">
                    <a:pos x="T4" y="T5"/>
                  </a:cxn>
                  <a:cxn ang="0">
                    <a:pos x="T6" y="T7"/>
                  </a:cxn>
                  <a:cxn ang="0">
                    <a:pos x="T8" y="T9"/>
                  </a:cxn>
                </a:cxnLst>
                <a:rect l="0" t="0" r="r" b="b"/>
                <a:pathLst>
                  <a:path w="7" h="4">
                    <a:moveTo>
                      <a:pt x="4" y="4"/>
                    </a:moveTo>
                    <a:cubicBezTo>
                      <a:pt x="3" y="4"/>
                      <a:pt x="1" y="4"/>
                      <a:pt x="1" y="3"/>
                    </a:cubicBezTo>
                    <a:cubicBezTo>
                      <a:pt x="0" y="2"/>
                      <a:pt x="3" y="0"/>
                      <a:pt x="3" y="0"/>
                    </a:cubicBezTo>
                    <a:cubicBezTo>
                      <a:pt x="6" y="0"/>
                      <a:pt x="7" y="4"/>
                      <a:pt x="4" y="4"/>
                    </a:cubicBezTo>
                    <a:cubicBezTo>
                      <a:pt x="1" y="3"/>
                      <a:pt x="6" y="4"/>
                      <a:pt x="4" y="4"/>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40" name="Freeform 578">
                <a:extLst>
                  <a:ext uri="{FF2B5EF4-FFF2-40B4-BE49-F238E27FC236}">
                    <a16:creationId xmlns:a16="http://schemas.microsoft.com/office/drawing/2014/main" id="{4BC976E0-97BE-B666-03D3-370304321387}"/>
                  </a:ext>
                </a:extLst>
              </p:cNvPr>
              <p:cNvSpPr>
                <a:spLocks/>
              </p:cNvSpPr>
              <p:nvPr/>
            </p:nvSpPr>
            <p:spPr bwMode="auto">
              <a:xfrm>
                <a:off x="5687616" y="2897239"/>
                <a:ext cx="613353" cy="306092"/>
              </a:xfrm>
              <a:custGeom>
                <a:avLst/>
                <a:gdLst>
                  <a:gd name="T0" fmla="*/ 50 w 60"/>
                  <a:gd name="T1" fmla="*/ 22 h 28"/>
                  <a:gd name="T2" fmla="*/ 48 w 60"/>
                  <a:gd name="T3" fmla="*/ 21 h 28"/>
                  <a:gd name="T4" fmla="*/ 46 w 60"/>
                  <a:gd name="T5" fmla="*/ 23 h 28"/>
                  <a:gd name="T6" fmla="*/ 43 w 60"/>
                  <a:gd name="T7" fmla="*/ 22 h 28"/>
                  <a:gd name="T8" fmla="*/ 40 w 60"/>
                  <a:gd name="T9" fmla="*/ 23 h 28"/>
                  <a:gd name="T10" fmla="*/ 24 w 60"/>
                  <a:gd name="T11" fmla="*/ 27 h 28"/>
                  <a:gd name="T12" fmla="*/ 19 w 60"/>
                  <a:gd name="T13" fmla="*/ 28 h 28"/>
                  <a:gd name="T14" fmla="*/ 17 w 60"/>
                  <a:gd name="T15" fmla="*/ 24 h 28"/>
                  <a:gd name="T16" fmla="*/ 24 w 60"/>
                  <a:gd name="T17" fmla="*/ 22 h 28"/>
                  <a:gd name="T18" fmla="*/ 29 w 60"/>
                  <a:gd name="T19" fmla="*/ 22 h 28"/>
                  <a:gd name="T20" fmla="*/ 31 w 60"/>
                  <a:gd name="T21" fmla="*/ 20 h 28"/>
                  <a:gd name="T22" fmla="*/ 24 w 60"/>
                  <a:gd name="T23" fmla="*/ 20 h 28"/>
                  <a:gd name="T24" fmla="*/ 19 w 60"/>
                  <a:gd name="T25" fmla="*/ 21 h 28"/>
                  <a:gd name="T26" fmla="*/ 19 w 60"/>
                  <a:gd name="T27" fmla="*/ 19 h 28"/>
                  <a:gd name="T28" fmla="*/ 12 w 60"/>
                  <a:gd name="T29" fmla="*/ 21 h 28"/>
                  <a:gd name="T30" fmla="*/ 11 w 60"/>
                  <a:gd name="T31" fmla="*/ 22 h 28"/>
                  <a:gd name="T32" fmla="*/ 9 w 60"/>
                  <a:gd name="T33" fmla="*/ 23 h 28"/>
                  <a:gd name="T34" fmla="*/ 5 w 60"/>
                  <a:gd name="T35" fmla="*/ 21 h 28"/>
                  <a:gd name="T36" fmla="*/ 0 w 60"/>
                  <a:gd name="T37" fmla="*/ 20 h 28"/>
                  <a:gd name="T38" fmla="*/ 4 w 60"/>
                  <a:gd name="T39" fmla="*/ 18 h 28"/>
                  <a:gd name="T40" fmla="*/ 9 w 60"/>
                  <a:gd name="T41" fmla="*/ 17 h 28"/>
                  <a:gd name="T42" fmla="*/ 11 w 60"/>
                  <a:gd name="T43" fmla="*/ 16 h 28"/>
                  <a:gd name="T44" fmla="*/ 5 w 60"/>
                  <a:gd name="T45" fmla="*/ 16 h 28"/>
                  <a:gd name="T46" fmla="*/ 4 w 60"/>
                  <a:gd name="T47" fmla="*/ 14 h 28"/>
                  <a:gd name="T48" fmla="*/ 12 w 60"/>
                  <a:gd name="T49" fmla="*/ 13 h 28"/>
                  <a:gd name="T50" fmla="*/ 4 w 60"/>
                  <a:gd name="T51" fmla="*/ 12 h 28"/>
                  <a:gd name="T52" fmla="*/ 13 w 60"/>
                  <a:gd name="T53" fmla="*/ 10 h 28"/>
                  <a:gd name="T54" fmla="*/ 9 w 60"/>
                  <a:gd name="T55" fmla="*/ 8 h 28"/>
                  <a:gd name="T56" fmla="*/ 14 w 60"/>
                  <a:gd name="T57" fmla="*/ 6 h 28"/>
                  <a:gd name="T58" fmla="*/ 17 w 60"/>
                  <a:gd name="T59" fmla="*/ 10 h 28"/>
                  <a:gd name="T60" fmla="*/ 25 w 60"/>
                  <a:gd name="T61" fmla="*/ 11 h 28"/>
                  <a:gd name="T62" fmla="*/ 29 w 60"/>
                  <a:gd name="T63" fmla="*/ 14 h 28"/>
                  <a:gd name="T64" fmla="*/ 32 w 60"/>
                  <a:gd name="T65" fmla="*/ 17 h 28"/>
                  <a:gd name="T66" fmla="*/ 39 w 60"/>
                  <a:gd name="T67" fmla="*/ 16 h 28"/>
                  <a:gd name="T68" fmla="*/ 37 w 60"/>
                  <a:gd name="T69" fmla="*/ 13 h 28"/>
                  <a:gd name="T70" fmla="*/ 38 w 60"/>
                  <a:gd name="T71" fmla="*/ 9 h 28"/>
                  <a:gd name="T72" fmla="*/ 36 w 60"/>
                  <a:gd name="T73" fmla="*/ 8 h 28"/>
                  <a:gd name="T74" fmla="*/ 38 w 60"/>
                  <a:gd name="T75" fmla="*/ 5 h 28"/>
                  <a:gd name="T76" fmla="*/ 43 w 60"/>
                  <a:gd name="T77" fmla="*/ 3 h 28"/>
                  <a:gd name="T78" fmla="*/ 44 w 60"/>
                  <a:gd name="T79" fmla="*/ 7 h 28"/>
                  <a:gd name="T80" fmla="*/ 45 w 60"/>
                  <a:gd name="T81" fmla="*/ 9 h 28"/>
                  <a:gd name="T82" fmla="*/ 44 w 60"/>
                  <a:gd name="T83" fmla="*/ 10 h 28"/>
                  <a:gd name="T84" fmla="*/ 47 w 60"/>
                  <a:gd name="T85" fmla="*/ 11 h 28"/>
                  <a:gd name="T86" fmla="*/ 51 w 60"/>
                  <a:gd name="T87" fmla="*/ 14 h 28"/>
                  <a:gd name="T88" fmla="*/ 53 w 60"/>
                  <a:gd name="T89" fmla="*/ 13 h 28"/>
                  <a:gd name="T90" fmla="*/ 57 w 60"/>
                  <a:gd name="T91" fmla="*/ 12 h 28"/>
                  <a:gd name="T92" fmla="*/ 59 w 60"/>
                  <a:gd name="T93" fmla="*/ 15 h 28"/>
                  <a:gd name="T94" fmla="*/ 58 w 60"/>
                  <a:gd name="T95" fmla="*/ 20 h 28"/>
                  <a:gd name="T96" fmla="*/ 50 w 60"/>
                  <a:gd name="T97" fmla="*/ 22 h 28"/>
                  <a:gd name="T98" fmla="*/ 50 w 60"/>
                  <a:gd name="T99" fmla="*/ 2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0" h="28">
                    <a:moveTo>
                      <a:pt x="50" y="22"/>
                    </a:moveTo>
                    <a:cubicBezTo>
                      <a:pt x="49" y="22"/>
                      <a:pt x="49" y="21"/>
                      <a:pt x="48" y="21"/>
                    </a:cubicBezTo>
                    <a:cubicBezTo>
                      <a:pt x="48" y="21"/>
                      <a:pt x="46" y="22"/>
                      <a:pt x="46" y="23"/>
                    </a:cubicBezTo>
                    <a:cubicBezTo>
                      <a:pt x="45" y="23"/>
                      <a:pt x="44" y="23"/>
                      <a:pt x="43" y="22"/>
                    </a:cubicBezTo>
                    <a:cubicBezTo>
                      <a:pt x="42" y="22"/>
                      <a:pt x="41" y="22"/>
                      <a:pt x="40" y="23"/>
                    </a:cubicBezTo>
                    <a:cubicBezTo>
                      <a:pt x="35" y="25"/>
                      <a:pt x="30" y="26"/>
                      <a:pt x="24" y="27"/>
                    </a:cubicBezTo>
                    <a:cubicBezTo>
                      <a:pt x="23" y="27"/>
                      <a:pt x="20" y="28"/>
                      <a:pt x="19" y="28"/>
                    </a:cubicBezTo>
                    <a:cubicBezTo>
                      <a:pt x="17" y="27"/>
                      <a:pt x="13" y="26"/>
                      <a:pt x="17" y="24"/>
                    </a:cubicBezTo>
                    <a:cubicBezTo>
                      <a:pt x="19" y="24"/>
                      <a:pt x="22" y="22"/>
                      <a:pt x="24" y="22"/>
                    </a:cubicBezTo>
                    <a:cubicBezTo>
                      <a:pt x="26" y="22"/>
                      <a:pt x="28" y="22"/>
                      <a:pt x="29" y="22"/>
                    </a:cubicBezTo>
                    <a:cubicBezTo>
                      <a:pt x="29" y="22"/>
                      <a:pt x="32" y="20"/>
                      <a:pt x="31" y="20"/>
                    </a:cubicBezTo>
                    <a:cubicBezTo>
                      <a:pt x="30" y="19"/>
                      <a:pt x="25" y="20"/>
                      <a:pt x="24" y="20"/>
                    </a:cubicBezTo>
                    <a:cubicBezTo>
                      <a:pt x="22" y="21"/>
                      <a:pt x="21" y="21"/>
                      <a:pt x="19" y="21"/>
                    </a:cubicBezTo>
                    <a:cubicBezTo>
                      <a:pt x="17" y="21"/>
                      <a:pt x="19" y="20"/>
                      <a:pt x="19" y="19"/>
                    </a:cubicBezTo>
                    <a:cubicBezTo>
                      <a:pt x="19" y="16"/>
                      <a:pt x="13" y="21"/>
                      <a:pt x="12" y="21"/>
                    </a:cubicBezTo>
                    <a:cubicBezTo>
                      <a:pt x="12" y="21"/>
                      <a:pt x="11" y="22"/>
                      <a:pt x="11" y="22"/>
                    </a:cubicBezTo>
                    <a:cubicBezTo>
                      <a:pt x="9" y="20"/>
                      <a:pt x="9" y="22"/>
                      <a:pt x="9" y="23"/>
                    </a:cubicBezTo>
                    <a:cubicBezTo>
                      <a:pt x="9" y="23"/>
                      <a:pt x="6" y="21"/>
                      <a:pt x="5" y="21"/>
                    </a:cubicBezTo>
                    <a:cubicBezTo>
                      <a:pt x="4" y="21"/>
                      <a:pt x="0" y="22"/>
                      <a:pt x="0" y="20"/>
                    </a:cubicBezTo>
                    <a:cubicBezTo>
                      <a:pt x="0" y="18"/>
                      <a:pt x="2" y="19"/>
                      <a:pt x="4" y="18"/>
                    </a:cubicBezTo>
                    <a:cubicBezTo>
                      <a:pt x="6" y="18"/>
                      <a:pt x="8" y="18"/>
                      <a:pt x="9" y="17"/>
                    </a:cubicBezTo>
                    <a:cubicBezTo>
                      <a:pt x="9" y="17"/>
                      <a:pt x="12" y="16"/>
                      <a:pt x="11" y="16"/>
                    </a:cubicBezTo>
                    <a:cubicBezTo>
                      <a:pt x="9" y="15"/>
                      <a:pt x="6" y="16"/>
                      <a:pt x="5" y="16"/>
                    </a:cubicBezTo>
                    <a:cubicBezTo>
                      <a:pt x="2" y="16"/>
                      <a:pt x="0" y="14"/>
                      <a:pt x="4" y="14"/>
                    </a:cubicBezTo>
                    <a:cubicBezTo>
                      <a:pt x="6" y="14"/>
                      <a:pt x="10" y="13"/>
                      <a:pt x="12" y="13"/>
                    </a:cubicBezTo>
                    <a:cubicBezTo>
                      <a:pt x="11" y="13"/>
                      <a:pt x="4" y="14"/>
                      <a:pt x="4" y="12"/>
                    </a:cubicBezTo>
                    <a:cubicBezTo>
                      <a:pt x="3" y="10"/>
                      <a:pt x="12" y="11"/>
                      <a:pt x="13" y="10"/>
                    </a:cubicBezTo>
                    <a:cubicBezTo>
                      <a:pt x="13" y="10"/>
                      <a:pt x="9" y="9"/>
                      <a:pt x="9" y="8"/>
                    </a:cubicBezTo>
                    <a:cubicBezTo>
                      <a:pt x="8" y="7"/>
                      <a:pt x="14" y="6"/>
                      <a:pt x="14" y="6"/>
                    </a:cubicBezTo>
                    <a:cubicBezTo>
                      <a:pt x="17" y="6"/>
                      <a:pt x="15" y="10"/>
                      <a:pt x="17" y="10"/>
                    </a:cubicBezTo>
                    <a:cubicBezTo>
                      <a:pt x="20" y="10"/>
                      <a:pt x="22" y="10"/>
                      <a:pt x="25" y="11"/>
                    </a:cubicBezTo>
                    <a:cubicBezTo>
                      <a:pt x="26" y="12"/>
                      <a:pt x="28" y="13"/>
                      <a:pt x="29" y="14"/>
                    </a:cubicBezTo>
                    <a:cubicBezTo>
                      <a:pt x="31" y="16"/>
                      <a:pt x="30" y="17"/>
                      <a:pt x="32" y="17"/>
                    </a:cubicBezTo>
                    <a:cubicBezTo>
                      <a:pt x="35" y="17"/>
                      <a:pt x="37" y="17"/>
                      <a:pt x="39" y="16"/>
                    </a:cubicBezTo>
                    <a:cubicBezTo>
                      <a:pt x="43" y="15"/>
                      <a:pt x="37" y="14"/>
                      <a:pt x="37" y="13"/>
                    </a:cubicBezTo>
                    <a:cubicBezTo>
                      <a:pt x="37" y="13"/>
                      <a:pt x="45" y="12"/>
                      <a:pt x="38" y="9"/>
                    </a:cubicBezTo>
                    <a:cubicBezTo>
                      <a:pt x="37" y="9"/>
                      <a:pt x="35" y="9"/>
                      <a:pt x="36" y="8"/>
                    </a:cubicBezTo>
                    <a:cubicBezTo>
                      <a:pt x="37" y="7"/>
                      <a:pt x="38" y="6"/>
                      <a:pt x="38" y="5"/>
                    </a:cubicBezTo>
                    <a:cubicBezTo>
                      <a:pt x="39" y="4"/>
                      <a:pt x="43" y="0"/>
                      <a:pt x="43" y="3"/>
                    </a:cubicBezTo>
                    <a:cubicBezTo>
                      <a:pt x="43" y="4"/>
                      <a:pt x="44" y="5"/>
                      <a:pt x="44" y="7"/>
                    </a:cubicBezTo>
                    <a:cubicBezTo>
                      <a:pt x="45" y="7"/>
                      <a:pt x="45" y="8"/>
                      <a:pt x="45" y="9"/>
                    </a:cubicBezTo>
                    <a:cubicBezTo>
                      <a:pt x="46" y="10"/>
                      <a:pt x="44" y="9"/>
                      <a:pt x="44" y="10"/>
                    </a:cubicBezTo>
                    <a:cubicBezTo>
                      <a:pt x="44" y="12"/>
                      <a:pt x="47" y="10"/>
                      <a:pt x="47" y="11"/>
                    </a:cubicBezTo>
                    <a:cubicBezTo>
                      <a:pt x="47" y="13"/>
                      <a:pt x="50" y="14"/>
                      <a:pt x="51" y="14"/>
                    </a:cubicBezTo>
                    <a:cubicBezTo>
                      <a:pt x="53" y="14"/>
                      <a:pt x="53" y="15"/>
                      <a:pt x="53" y="13"/>
                    </a:cubicBezTo>
                    <a:cubicBezTo>
                      <a:pt x="53" y="11"/>
                      <a:pt x="55" y="11"/>
                      <a:pt x="57" y="12"/>
                    </a:cubicBezTo>
                    <a:cubicBezTo>
                      <a:pt x="58" y="12"/>
                      <a:pt x="60" y="14"/>
                      <a:pt x="59" y="15"/>
                    </a:cubicBezTo>
                    <a:cubicBezTo>
                      <a:pt x="59" y="16"/>
                      <a:pt x="58" y="19"/>
                      <a:pt x="58" y="20"/>
                    </a:cubicBezTo>
                    <a:cubicBezTo>
                      <a:pt x="57" y="21"/>
                      <a:pt x="51" y="22"/>
                      <a:pt x="50" y="22"/>
                    </a:cubicBezTo>
                    <a:cubicBezTo>
                      <a:pt x="48" y="21"/>
                      <a:pt x="51" y="22"/>
                      <a:pt x="50" y="22"/>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41" name="Freeform 579">
                <a:extLst>
                  <a:ext uri="{FF2B5EF4-FFF2-40B4-BE49-F238E27FC236}">
                    <a16:creationId xmlns:a16="http://schemas.microsoft.com/office/drawing/2014/main" id="{C8192D41-537B-14CA-094F-4CA4877B7ECA}"/>
                  </a:ext>
                </a:extLst>
              </p:cNvPr>
              <p:cNvSpPr>
                <a:spLocks/>
              </p:cNvSpPr>
              <p:nvPr/>
            </p:nvSpPr>
            <p:spPr bwMode="auto">
              <a:xfrm>
                <a:off x="5583064" y="3018939"/>
                <a:ext cx="104549" cy="73757"/>
              </a:xfrm>
              <a:custGeom>
                <a:avLst/>
                <a:gdLst>
                  <a:gd name="T0" fmla="*/ 9 w 10"/>
                  <a:gd name="T1" fmla="*/ 1 h 7"/>
                  <a:gd name="T2" fmla="*/ 0 w 10"/>
                  <a:gd name="T3" fmla="*/ 5 h 7"/>
                  <a:gd name="T4" fmla="*/ 6 w 10"/>
                  <a:gd name="T5" fmla="*/ 5 h 7"/>
                  <a:gd name="T6" fmla="*/ 9 w 10"/>
                  <a:gd name="T7" fmla="*/ 1 h 7"/>
                  <a:gd name="T8" fmla="*/ 9 w 10"/>
                  <a:gd name="T9" fmla="*/ 1 h 7"/>
                </a:gdLst>
                <a:ahLst/>
                <a:cxnLst>
                  <a:cxn ang="0">
                    <a:pos x="T0" y="T1"/>
                  </a:cxn>
                  <a:cxn ang="0">
                    <a:pos x="T2" y="T3"/>
                  </a:cxn>
                  <a:cxn ang="0">
                    <a:pos x="T4" y="T5"/>
                  </a:cxn>
                  <a:cxn ang="0">
                    <a:pos x="T6" y="T7"/>
                  </a:cxn>
                  <a:cxn ang="0">
                    <a:pos x="T8" y="T9"/>
                  </a:cxn>
                </a:cxnLst>
                <a:rect l="0" t="0" r="r" b="b"/>
                <a:pathLst>
                  <a:path w="10" h="7">
                    <a:moveTo>
                      <a:pt x="9" y="1"/>
                    </a:moveTo>
                    <a:cubicBezTo>
                      <a:pt x="8" y="1"/>
                      <a:pt x="0" y="5"/>
                      <a:pt x="0" y="5"/>
                    </a:cubicBezTo>
                    <a:cubicBezTo>
                      <a:pt x="2" y="6"/>
                      <a:pt x="5" y="7"/>
                      <a:pt x="6" y="5"/>
                    </a:cubicBezTo>
                    <a:cubicBezTo>
                      <a:pt x="7" y="4"/>
                      <a:pt x="9" y="0"/>
                      <a:pt x="9" y="1"/>
                    </a:cubicBezTo>
                    <a:cubicBezTo>
                      <a:pt x="7" y="1"/>
                      <a:pt x="10" y="0"/>
                      <a:pt x="9" y="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42" name="Freeform 580">
                <a:extLst>
                  <a:ext uri="{FF2B5EF4-FFF2-40B4-BE49-F238E27FC236}">
                    <a16:creationId xmlns:a16="http://schemas.microsoft.com/office/drawing/2014/main" id="{8CF07E08-7E14-BE78-B6D3-17B49A32B9ED}"/>
                  </a:ext>
                </a:extLst>
              </p:cNvPr>
              <p:cNvSpPr>
                <a:spLocks/>
              </p:cNvSpPr>
              <p:nvPr/>
            </p:nvSpPr>
            <p:spPr bwMode="auto">
              <a:xfrm>
                <a:off x="5401847" y="2856674"/>
                <a:ext cx="376377" cy="184395"/>
              </a:xfrm>
              <a:custGeom>
                <a:avLst/>
                <a:gdLst>
                  <a:gd name="T0" fmla="*/ 30 w 37"/>
                  <a:gd name="T1" fmla="*/ 12 h 17"/>
                  <a:gd name="T2" fmla="*/ 27 w 37"/>
                  <a:gd name="T3" fmla="*/ 13 h 17"/>
                  <a:gd name="T4" fmla="*/ 26 w 37"/>
                  <a:gd name="T5" fmla="*/ 10 h 17"/>
                  <a:gd name="T6" fmla="*/ 23 w 37"/>
                  <a:gd name="T7" fmla="*/ 8 h 17"/>
                  <a:gd name="T8" fmla="*/ 22 w 37"/>
                  <a:gd name="T9" fmla="*/ 10 h 17"/>
                  <a:gd name="T10" fmla="*/ 21 w 37"/>
                  <a:gd name="T11" fmla="*/ 9 h 17"/>
                  <a:gd name="T12" fmla="*/ 20 w 37"/>
                  <a:gd name="T13" fmla="*/ 13 h 17"/>
                  <a:gd name="T14" fmla="*/ 17 w 37"/>
                  <a:gd name="T15" fmla="*/ 14 h 17"/>
                  <a:gd name="T16" fmla="*/ 16 w 37"/>
                  <a:gd name="T17" fmla="*/ 16 h 17"/>
                  <a:gd name="T18" fmla="*/ 12 w 37"/>
                  <a:gd name="T19" fmla="*/ 17 h 17"/>
                  <a:gd name="T20" fmla="*/ 10 w 37"/>
                  <a:gd name="T21" fmla="*/ 15 h 17"/>
                  <a:gd name="T22" fmla="*/ 5 w 37"/>
                  <a:gd name="T23" fmla="*/ 16 h 17"/>
                  <a:gd name="T24" fmla="*/ 1 w 37"/>
                  <a:gd name="T25" fmla="*/ 17 h 17"/>
                  <a:gd name="T26" fmla="*/ 2 w 37"/>
                  <a:gd name="T27" fmla="*/ 13 h 17"/>
                  <a:gd name="T28" fmla="*/ 0 w 37"/>
                  <a:gd name="T29" fmla="*/ 14 h 17"/>
                  <a:gd name="T30" fmla="*/ 6 w 37"/>
                  <a:gd name="T31" fmla="*/ 12 h 17"/>
                  <a:gd name="T32" fmla="*/ 9 w 37"/>
                  <a:gd name="T33" fmla="*/ 10 h 17"/>
                  <a:gd name="T34" fmla="*/ 13 w 37"/>
                  <a:gd name="T35" fmla="*/ 7 h 17"/>
                  <a:gd name="T36" fmla="*/ 18 w 37"/>
                  <a:gd name="T37" fmla="*/ 3 h 17"/>
                  <a:gd name="T38" fmla="*/ 24 w 37"/>
                  <a:gd name="T39" fmla="*/ 3 h 17"/>
                  <a:gd name="T40" fmla="*/ 30 w 37"/>
                  <a:gd name="T41" fmla="*/ 3 h 17"/>
                  <a:gd name="T42" fmla="*/ 32 w 37"/>
                  <a:gd name="T43" fmla="*/ 0 h 17"/>
                  <a:gd name="T44" fmla="*/ 36 w 37"/>
                  <a:gd name="T45" fmla="*/ 2 h 17"/>
                  <a:gd name="T46" fmla="*/ 34 w 37"/>
                  <a:gd name="T47" fmla="*/ 4 h 17"/>
                  <a:gd name="T48" fmla="*/ 34 w 37"/>
                  <a:gd name="T49" fmla="*/ 7 h 17"/>
                  <a:gd name="T50" fmla="*/ 35 w 37"/>
                  <a:gd name="T51" fmla="*/ 9 h 17"/>
                  <a:gd name="T52" fmla="*/ 31 w 37"/>
                  <a:gd name="T53" fmla="*/ 10 h 17"/>
                  <a:gd name="T54" fmla="*/ 30 w 37"/>
                  <a:gd name="T55" fmla="*/ 12 h 17"/>
                  <a:gd name="T56" fmla="*/ 30 w 37"/>
                  <a:gd name="T57" fmla="*/ 1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7" h="17">
                    <a:moveTo>
                      <a:pt x="30" y="12"/>
                    </a:moveTo>
                    <a:cubicBezTo>
                      <a:pt x="29" y="13"/>
                      <a:pt x="27" y="13"/>
                      <a:pt x="27" y="13"/>
                    </a:cubicBezTo>
                    <a:cubicBezTo>
                      <a:pt x="24" y="13"/>
                      <a:pt x="25" y="11"/>
                      <a:pt x="26" y="10"/>
                    </a:cubicBezTo>
                    <a:cubicBezTo>
                      <a:pt x="27" y="8"/>
                      <a:pt x="24" y="7"/>
                      <a:pt x="23" y="8"/>
                    </a:cubicBezTo>
                    <a:cubicBezTo>
                      <a:pt x="23" y="9"/>
                      <a:pt x="23" y="10"/>
                      <a:pt x="22" y="10"/>
                    </a:cubicBezTo>
                    <a:cubicBezTo>
                      <a:pt x="22" y="10"/>
                      <a:pt x="21" y="10"/>
                      <a:pt x="21" y="9"/>
                    </a:cubicBezTo>
                    <a:cubicBezTo>
                      <a:pt x="20" y="10"/>
                      <a:pt x="21" y="12"/>
                      <a:pt x="20" y="13"/>
                    </a:cubicBezTo>
                    <a:cubicBezTo>
                      <a:pt x="19" y="15"/>
                      <a:pt x="18" y="13"/>
                      <a:pt x="17" y="14"/>
                    </a:cubicBezTo>
                    <a:cubicBezTo>
                      <a:pt x="16" y="14"/>
                      <a:pt x="17" y="16"/>
                      <a:pt x="16" y="16"/>
                    </a:cubicBezTo>
                    <a:cubicBezTo>
                      <a:pt x="16" y="17"/>
                      <a:pt x="13" y="17"/>
                      <a:pt x="12" y="17"/>
                    </a:cubicBezTo>
                    <a:cubicBezTo>
                      <a:pt x="11" y="16"/>
                      <a:pt x="11" y="14"/>
                      <a:pt x="10" y="15"/>
                    </a:cubicBezTo>
                    <a:cubicBezTo>
                      <a:pt x="8" y="16"/>
                      <a:pt x="7" y="16"/>
                      <a:pt x="5" y="16"/>
                    </a:cubicBezTo>
                    <a:cubicBezTo>
                      <a:pt x="4" y="16"/>
                      <a:pt x="2" y="17"/>
                      <a:pt x="1" y="17"/>
                    </a:cubicBezTo>
                    <a:cubicBezTo>
                      <a:pt x="0" y="17"/>
                      <a:pt x="3" y="14"/>
                      <a:pt x="2" y="13"/>
                    </a:cubicBezTo>
                    <a:cubicBezTo>
                      <a:pt x="2" y="13"/>
                      <a:pt x="1" y="14"/>
                      <a:pt x="0" y="14"/>
                    </a:cubicBezTo>
                    <a:cubicBezTo>
                      <a:pt x="0" y="13"/>
                      <a:pt x="5" y="12"/>
                      <a:pt x="6" y="12"/>
                    </a:cubicBezTo>
                    <a:cubicBezTo>
                      <a:pt x="8" y="12"/>
                      <a:pt x="8" y="11"/>
                      <a:pt x="9" y="10"/>
                    </a:cubicBezTo>
                    <a:cubicBezTo>
                      <a:pt x="11" y="8"/>
                      <a:pt x="12" y="8"/>
                      <a:pt x="13" y="7"/>
                    </a:cubicBezTo>
                    <a:cubicBezTo>
                      <a:pt x="15" y="5"/>
                      <a:pt x="16" y="3"/>
                      <a:pt x="18" y="3"/>
                    </a:cubicBezTo>
                    <a:cubicBezTo>
                      <a:pt x="20" y="2"/>
                      <a:pt x="22" y="2"/>
                      <a:pt x="24" y="3"/>
                    </a:cubicBezTo>
                    <a:cubicBezTo>
                      <a:pt x="26" y="3"/>
                      <a:pt x="29" y="4"/>
                      <a:pt x="30" y="3"/>
                    </a:cubicBezTo>
                    <a:cubicBezTo>
                      <a:pt x="31" y="2"/>
                      <a:pt x="30" y="0"/>
                      <a:pt x="32" y="0"/>
                    </a:cubicBezTo>
                    <a:cubicBezTo>
                      <a:pt x="32" y="0"/>
                      <a:pt x="36" y="1"/>
                      <a:pt x="36" y="2"/>
                    </a:cubicBezTo>
                    <a:cubicBezTo>
                      <a:pt x="37" y="2"/>
                      <a:pt x="34" y="3"/>
                      <a:pt x="34" y="4"/>
                    </a:cubicBezTo>
                    <a:cubicBezTo>
                      <a:pt x="34" y="5"/>
                      <a:pt x="37" y="6"/>
                      <a:pt x="34" y="7"/>
                    </a:cubicBezTo>
                    <a:cubicBezTo>
                      <a:pt x="33" y="8"/>
                      <a:pt x="36" y="9"/>
                      <a:pt x="35" y="9"/>
                    </a:cubicBezTo>
                    <a:cubicBezTo>
                      <a:pt x="33" y="10"/>
                      <a:pt x="32" y="10"/>
                      <a:pt x="31" y="10"/>
                    </a:cubicBezTo>
                    <a:cubicBezTo>
                      <a:pt x="31" y="11"/>
                      <a:pt x="31" y="11"/>
                      <a:pt x="30" y="12"/>
                    </a:cubicBezTo>
                    <a:cubicBezTo>
                      <a:pt x="29" y="13"/>
                      <a:pt x="31" y="11"/>
                      <a:pt x="30" y="12"/>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43" name="Freeform 581">
                <a:extLst>
                  <a:ext uri="{FF2B5EF4-FFF2-40B4-BE49-F238E27FC236}">
                    <a16:creationId xmlns:a16="http://schemas.microsoft.com/office/drawing/2014/main" id="{B3E0C6E5-B35B-1C6F-A5FD-A51A9E0D6664}"/>
                  </a:ext>
                </a:extLst>
              </p:cNvPr>
              <p:cNvSpPr>
                <a:spLocks/>
              </p:cNvSpPr>
              <p:nvPr/>
            </p:nvSpPr>
            <p:spPr bwMode="auto">
              <a:xfrm>
                <a:off x="5809589" y="2930426"/>
                <a:ext cx="80154" cy="22128"/>
              </a:xfrm>
              <a:custGeom>
                <a:avLst/>
                <a:gdLst>
                  <a:gd name="T0" fmla="*/ 6 w 8"/>
                  <a:gd name="T1" fmla="*/ 2 h 2"/>
                  <a:gd name="T2" fmla="*/ 3 w 8"/>
                  <a:gd name="T3" fmla="*/ 0 h 2"/>
                  <a:gd name="T4" fmla="*/ 6 w 8"/>
                  <a:gd name="T5" fmla="*/ 2 h 2"/>
                </a:gdLst>
                <a:ahLst/>
                <a:cxnLst>
                  <a:cxn ang="0">
                    <a:pos x="T0" y="T1"/>
                  </a:cxn>
                  <a:cxn ang="0">
                    <a:pos x="T2" y="T3"/>
                  </a:cxn>
                  <a:cxn ang="0">
                    <a:pos x="T4" y="T5"/>
                  </a:cxn>
                </a:cxnLst>
                <a:rect l="0" t="0" r="r" b="b"/>
                <a:pathLst>
                  <a:path w="8" h="2">
                    <a:moveTo>
                      <a:pt x="6" y="2"/>
                    </a:moveTo>
                    <a:cubicBezTo>
                      <a:pt x="4" y="2"/>
                      <a:pt x="0" y="1"/>
                      <a:pt x="3" y="0"/>
                    </a:cubicBezTo>
                    <a:cubicBezTo>
                      <a:pt x="5" y="0"/>
                      <a:pt x="8" y="2"/>
                      <a:pt x="6" y="2"/>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44" name="Freeform 582">
                <a:extLst>
                  <a:ext uri="{FF2B5EF4-FFF2-40B4-BE49-F238E27FC236}">
                    <a16:creationId xmlns:a16="http://schemas.microsoft.com/office/drawing/2014/main" id="{85D8087E-9F66-AC98-7B63-EBC407299922}"/>
                  </a:ext>
                </a:extLst>
              </p:cNvPr>
              <p:cNvSpPr>
                <a:spLocks/>
              </p:cNvSpPr>
              <p:nvPr/>
            </p:nvSpPr>
            <p:spPr bwMode="auto">
              <a:xfrm>
                <a:off x="5879289" y="2779230"/>
                <a:ext cx="216069" cy="106947"/>
              </a:xfrm>
              <a:custGeom>
                <a:avLst/>
                <a:gdLst>
                  <a:gd name="T0" fmla="*/ 7 w 21"/>
                  <a:gd name="T1" fmla="*/ 9 h 10"/>
                  <a:gd name="T2" fmla="*/ 2 w 21"/>
                  <a:gd name="T3" fmla="*/ 4 h 10"/>
                  <a:gd name="T4" fmla="*/ 9 w 21"/>
                  <a:gd name="T5" fmla="*/ 2 h 10"/>
                  <a:gd name="T6" fmla="*/ 17 w 21"/>
                  <a:gd name="T7" fmla="*/ 0 h 10"/>
                  <a:gd name="T8" fmla="*/ 19 w 21"/>
                  <a:gd name="T9" fmla="*/ 2 h 10"/>
                  <a:gd name="T10" fmla="*/ 14 w 21"/>
                  <a:gd name="T11" fmla="*/ 4 h 10"/>
                  <a:gd name="T12" fmla="*/ 15 w 21"/>
                  <a:gd name="T13" fmla="*/ 7 h 10"/>
                  <a:gd name="T14" fmla="*/ 7 w 21"/>
                  <a:gd name="T15" fmla="*/ 9 h 10"/>
                  <a:gd name="T16" fmla="*/ 7 w 21"/>
                  <a:gd name="T17"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0">
                    <a:moveTo>
                      <a:pt x="7" y="9"/>
                    </a:moveTo>
                    <a:cubicBezTo>
                      <a:pt x="6" y="9"/>
                      <a:pt x="0" y="6"/>
                      <a:pt x="2" y="4"/>
                    </a:cubicBezTo>
                    <a:cubicBezTo>
                      <a:pt x="4" y="2"/>
                      <a:pt x="7" y="2"/>
                      <a:pt x="9" y="2"/>
                    </a:cubicBezTo>
                    <a:cubicBezTo>
                      <a:pt x="12" y="1"/>
                      <a:pt x="15" y="0"/>
                      <a:pt x="17" y="0"/>
                    </a:cubicBezTo>
                    <a:cubicBezTo>
                      <a:pt x="18" y="0"/>
                      <a:pt x="21" y="1"/>
                      <a:pt x="19" y="2"/>
                    </a:cubicBezTo>
                    <a:cubicBezTo>
                      <a:pt x="18" y="3"/>
                      <a:pt x="15" y="2"/>
                      <a:pt x="14" y="4"/>
                    </a:cubicBezTo>
                    <a:cubicBezTo>
                      <a:pt x="14" y="4"/>
                      <a:pt x="19" y="6"/>
                      <a:pt x="15" y="7"/>
                    </a:cubicBezTo>
                    <a:cubicBezTo>
                      <a:pt x="13" y="8"/>
                      <a:pt x="10" y="10"/>
                      <a:pt x="7" y="9"/>
                    </a:cubicBezTo>
                    <a:cubicBezTo>
                      <a:pt x="5" y="9"/>
                      <a:pt x="9" y="10"/>
                      <a:pt x="7" y="9"/>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45" name="Freeform 583">
                <a:extLst>
                  <a:ext uri="{FF2B5EF4-FFF2-40B4-BE49-F238E27FC236}">
                    <a16:creationId xmlns:a16="http://schemas.microsoft.com/office/drawing/2014/main" id="{CB5B8A27-60FE-0D62-C342-463300F3C6A6}"/>
                  </a:ext>
                </a:extLst>
              </p:cNvPr>
              <p:cNvSpPr>
                <a:spLocks/>
              </p:cNvSpPr>
              <p:nvPr/>
            </p:nvSpPr>
            <p:spPr bwMode="auto">
              <a:xfrm>
                <a:off x="5788678" y="2801354"/>
                <a:ext cx="80154" cy="44255"/>
              </a:xfrm>
              <a:custGeom>
                <a:avLst/>
                <a:gdLst>
                  <a:gd name="T0" fmla="*/ 6 w 8"/>
                  <a:gd name="T1" fmla="*/ 4 h 4"/>
                  <a:gd name="T2" fmla="*/ 3 w 8"/>
                  <a:gd name="T3" fmla="*/ 0 h 4"/>
                  <a:gd name="T4" fmla="*/ 6 w 8"/>
                  <a:gd name="T5" fmla="*/ 4 h 4"/>
                </a:gdLst>
                <a:ahLst/>
                <a:cxnLst>
                  <a:cxn ang="0">
                    <a:pos x="T0" y="T1"/>
                  </a:cxn>
                  <a:cxn ang="0">
                    <a:pos x="T2" y="T3"/>
                  </a:cxn>
                  <a:cxn ang="0">
                    <a:pos x="T4" y="T5"/>
                  </a:cxn>
                </a:cxnLst>
                <a:rect l="0" t="0" r="r" b="b"/>
                <a:pathLst>
                  <a:path w="8" h="4">
                    <a:moveTo>
                      <a:pt x="6" y="4"/>
                    </a:moveTo>
                    <a:cubicBezTo>
                      <a:pt x="4" y="4"/>
                      <a:pt x="0" y="0"/>
                      <a:pt x="3" y="0"/>
                    </a:cubicBezTo>
                    <a:cubicBezTo>
                      <a:pt x="6" y="0"/>
                      <a:pt x="8" y="3"/>
                      <a:pt x="6" y="4"/>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46" name="Freeform 584">
                <a:extLst>
                  <a:ext uri="{FF2B5EF4-FFF2-40B4-BE49-F238E27FC236}">
                    <a16:creationId xmlns:a16="http://schemas.microsoft.com/office/drawing/2014/main" id="{194754A8-4E24-CE45-36FF-DF3E7EA171FB}"/>
                  </a:ext>
                </a:extLst>
              </p:cNvPr>
              <p:cNvSpPr>
                <a:spLocks/>
              </p:cNvSpPr>
              <p:nvPr/>
            </p:nvSpPr>
            <p:spPr bwMode="auto">
              <a:xfrm>
                <a:off x="5900199" y="2701782"/>
                <a:ext cx="216069" cy="77445"/>
              </a:xfrm>
              <a:custGeom>
                <a:avLst/>
                <a:gdLst>
                  <a:gd name="T0" fmla="*/ 1 w 21"/>
                  <a:gd name="T1" fmla="*/ 5 h 7"/>
                  <a:gd name="T2" fmla="*/ 4 w 21"/>
                  <a:gd name="T3" fmla="*/ 4 h 7"/>
                  <a:gd name="T4" fmla="*/ 9 w 21"/>
                  <a:gd name="T5" fmla="*/ 1 h 7"/>
                  <a:gd name="T6" fmla="*/ 18 w 21"/>
                  <a:gd name="T7" fmla="*/ 3 h 7"/>
                  <a:gd name="T8" fmla="*/ 11 w 21"/>
                  <a:gd name="T9" fmla="*/ 6 h 7"/>
                  <a:gd name="T10" fmla="*/ 6 w 21"/>
                  <a:gd name="T11" fmla="*/ 6 h 7"/>
                  <a:gd name="T12" fmla="*/ 1 w 21"/>
                  <a:gd name="T13" fmla="*/ 5 h 7"/>
                  <a:gd name="T14" fmla="*/ 1 w 21"/>
                  <a:gd name="T15" fmla="*/ 5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7">
                    <a:moveTo>
                      <a:pt x="1" y="5"/>
                    </a:moveTo>
                    <a:cubicBezTo>
                      <a:pt x="0" y="5"/>
                      <a:pt x="3" y="4"/>
                      <a:pt x="4" y="4"/>
                    </a:cubicBezTo>
                    <a:cubicBezTo>
                      <a:pt x="6" y="3"/>
                      <a:pt x="7" y="2"/>
                      <a:pt x="9" y="1"/>
                    </a:cubicBezTo>
                    <a:cubicBezTo>
                      <a:pt x="12" y="0"/>
                      <a:pt x="15" y="1"/>
                      <a:pt x="18" y="3"/>
                    </a:cubicBezTo>
                    <a:cubicBezTo>
                      <a:pt x="21" y="6"/>
                      <a:pt x="12" y="6"/>
                      <a:pt x="11" y="6"/>
                    </a:cubicBezTo>
                    <a:cubicBezTo>
                      <a:pt x="9" y="6"/>
                      <a:pt x="8" y="7"/>
                      <a:pt x="6" y="6"/>
                    </a:cubicBezTo>
                    <a:cubicBezTo>
                      <a:pt x="4" y="5"/>
                      <a:pt x="2" y="6"/>
                      <a:pt x="1" y="5"/>
                    </a:cubicBezTo>
                    <a:cubicBezTo>
                      <a:pt x="0" y="4"/>
                      <a:pt x="2" y="6"/>
                      <a:pt x="1" y="5"/>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47" name="Freeform 585">
                <a:extLst>
                  <a:ext uri="{FF2B5EF4-FFF2-40B4-BE49-F238E27FC236}">
                    <a16:creationId xmlns:a16="http://schemas.microsoft.com/office/drawing/2014/main" id="{735F5C0E-DF57-45E7-5E31-14B59A29F603}"/>
                  </a:ext>
                </a:extLst>
              </p:cNvPr>
              <p:cNvSpPr>
                <a:spLocks/>
              </p:cNvSpPr>
              <p:nvPr/>
            </p:nvSpPr>
            <p:spPr bwMode="auto">
              <a:xfrm>
                <a:off x="6422942" y="2930426"/>
                <a:ext cx="285766" cy="206523"/>
              </a:xfrm>
              <a:custGeom>
                <a:avLst/>
                <a:gdLst>
                  <a:gd name="T0" fmla="*/ 22 w 28"/>
                  <a:gd name="T1" fmla="*/ 19 h 19"/>
                  <a:gd name="T2" fmla="*/ 15 w 28"/>
                  <a:gd name="T3" fmla="*/ 19 h 19"/>
                  <a:gd name="T4" fmla="*/ 15 w 28"/>
                  <a:gd name="T5" fmla="*/ 17 h 19"/>
                  <a:gd name="T6" fmla="*/ 12 w 28"/>
                  <a:gd name="T7" fmla="*/ 15 h 19"/>
                  <a:gd name="T8" fmla="*/ 17 w 28"/>
                  <a:gd name="T9" fmla="*/ 13 h 19"/>
                  <a:gd name="T10" fmla="*/ 16 w 28"/>
                  <a:gd name="T11" fmla="*/ 12 h 19"/>
                  <a:gd name="T12" fmla="*/ 9 w 28"/>
                  <a:gd name="T13" fmla="*/ 13 h 19"/>
                  <a:gd name="T14" fmla="*/ 2 w 28"/>
                  <a:gd name="T15" fmla="*/ 13 h 19"/>
                  <a:gd name="T16" fmla="*/ 1 w 28"/>
                  <a:gd name="T17" fmla="*/ 12 h 19"/>
                  <a:gd name="T18" fmla="*/ 7 w 28"/>
                  <a:gd name="T19" fmla="*/ 10 h 19"/>
                  <a:gd name="T20" fmla="*/ 4 w 28"/>
                  <a:gd name="T21" fmla="*/ 8 h 19"/>
                  <a:gd name="T22" fmla="*/ 7 w 28"/>
                  <a:gd name="T23" fmla="*/ 6 h 19"/>
                  <a:gd name="T24" fmla="*/ 3 w 28"/>
                  <a:gd name="T25" fmla="*/ 6 h 19"/>
                  <a:gd name="T26" fmla="*/ 7 w 28"/>
                  <a:gd name="T27" fmla="*/ 4 h 19"/>
                  <a:gd name="T28" fmla="*/ 13 w 28"/>
                  <a:gd name="T29" fmla="*/ 8 h 19"/>
                  <a:gd name="T30" fmla="*/ 16 w 28"/>
                  <a:gd name="T31" fmla="*/ 9 h 19"/>
                  <a:gd name="T32" fmla="*/ 13 w 28"/>
                  <a:gd name="T33" fmla="*/ 7 h 19"/>
                  <a:gd name="T34" fmla="*/ 14 w 28"/>
                  <a:gd name="T35" fmla="*/ 5 h 19"/>
                  <a:gd name="T36" fmla="*/ 11 w 28"/>
                  <a:gd name="T37" fmla="*/ 4 h 19"/>
                  <a:gd name="T38" fmla="*/ 11 w 28"/>
                  <a:gd name="T39" fmla="*/ 2 h 19"/>
                  <a:gd name="T40" fmla="*/ 7 w 28"/>
                  <a:gd name="T41" fmla="*/ 3 h 19"/>
                  <a:gd name="T42" fmla="*/ 13 w 28"/>
                  <a:gd name="T43" fmla="*/ 1 h 19"/>
                  <a:gd name="T44" fmla="*/ 12 w 28"/>
                  <a:gd name="T45" fmla="*/ 2 h 19"/>
                  <a:gd name="T46" fmla="*/ 15 w 28"/>
                  <a:gd name="T47" fmla="*/ 3 h 19"/>
                  <a:gd name="T48" fmla="*/ 21 w 28"/>
                  <a:gd name="T49" fmla="*/ 2 h 19"/>
                  <a:gd name="T50" fmla="*/ 26 w 28"/>
                  <a:gd name="T51" fmla="*/ 8 h 19"/>
                  <a:gd name="T52" fmla="*/ 27 w 28"/>
                  <a:gd name="T53" fmla="*/ 12 h 19"/>
                  <a:gd name="T54" fmla="*/ 26 w 28"/>
                  <a:gd name="T55" fmla="*/ 14 h 19"/>
                  <a:gd name="T56" fmla="*/ 26 w 28"/>
                  <a:gd name="T57" fmla="*/ 17 h 19"/>
                  <a:gd name="T58" fmla="*/ 22 w 28"/>
                  <a:gd name="T5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8" h="19">
                    <a:moveTo>
                      <a:pt x="22" y="19"/>
                    </a:moveTo>
                    <a:cubicBezTo>
                      <a:pt x="20" y="19"/>
                      <a:pt x="17" y="19"/>
                      <a:pt x="15" y="19"/>
                    </a:cubicBezTo>
                    <a:cubicBezTo>
                      <a:pt x="12" y="19"/>
                      <a:pt x="15" y="18"/>
                      <a:pt x="15" y="17"/>
                    </a:cubicBezTo>
                    <a:cubicBezTo>
                      <a:pt x="16" y="16"/>
                      <a:pt x="11" y="16"/>
                      <a:pt x="12" y="15"/>
                    </a:cubicBezTo>
                    <a:cubicBezTo>
                      <a:pt x="13" y="14"/>
                      <a:pt x="15" y="13"/>
                      <a:pt x="17" y="13"/>
                    </a:cubicBezTo>
                    <a:cubicBezTo>
                      <a:pt x="18" y="12"/>
                      <a:pt x="17" y="12"/>
                      <a:pt x="16" y="12"/>
                    </a:cubicBezTo>
                    <a:cubicBezTo>
                      <a:pt x="14" y="11"/>
                      <a:pt x="12" y="12"/>
                      <a:pt x="9" y="13"/>
                    </a:cubicBezTo>
                    <a:cubicBezTo>
                      <a:pt x="7" y="13"/>
                      <a:pt x="5" y="13"/>
                      <a:pt x="2" y="13"/>
                    </a:cubicBezTo>
                    <a:cubicBezTo>
                      <a:pt x="2" y="14"/>
                      <a:pt x="0" y="14"/>
                      <a:pt x="1" y="12"/>
                    </a:cubicBezTo>
                    <a:cubicBezTo>
                      <a:pt x="3" y="10"/>
                      <a:pt x="5" y="11"/>
                      <a:pt x="7" y="10"/>
                    </a:cubicBezTo>
                    <a:cubicBezTo>
                      <a:pt x="11" y="9"/>
                      <a:pt x="4" y="9"/>
                      <a:pt x="4" y="8"/>
                    </a:cubicBezTo>
                    <a:cubicBezTo>
                      <a:pt x="3" y="8"/>
                      <a:pt x="7" y="6"/>
                      <a:pt x="7" y="6"/>
                    </a:cubicBezTo>
                    <a:cubicBezTo>
                      <a:pt x="7" y="6"/>
                      <a:pt x="4" y="6"/>
                      <a:pt x="3" y="6"/>
                    </a:cubicBezTo>
                    <a:cubicBezTo>
                      <a:pt x="3" y="5"/>
                      <a:pt x="6" y="4"/>
                      <a:pt x="7" y="4"/>
                    </a:cubicBezTo>
                    <a:cubicBezTo>
                      <a:pt x="9" y="4"/>
                      <a:pt x="11" y="7"/>
                      <a:pt x="13" y="8"/>
                    </a:cubicBezTo>
                    <a:cubicBezTo>
                      <a:pt x="14" y="8"/>
                      <a:pt x="15" y="10"/>
                      <a:pt x="16" y="9"/>
                    </a:cubicBezTo>
                    <a:cubicBezTo>
                      <a:pt x="19" y="7"/>
                      <a:pt x="13" y="7"/>
                      <a:pt x="13" y="7"/>
                    </a:cubicBezTo>
                    <a:cubicBezTo>
                      <a:pt x="14" y="7"/>
                      <a:pt x="18" y="6"/>
                      <a:pt x="14" y="5"/>
                    </a:cubicBezTo>
                    <a:cubicBezTo>
                      <a:pt x="13" y="5"/>
                      <a:pt x="12" y="5"/>
                      <a:pt x="11" y="4"/>
                    </a:cubicBezTo>
                    <a:cubicBezTo>
                      <a:pt x="9" y="3"/>
                      <a:pt x="11" y="3"/>
                      <a:pt x="11" y="2"/>
                    </a:cubicBezTo>
                    <a:cubicBezTo>
                      <a:pt x="10" y="2"/>
                      <a:pt x="7" y="3"/>
                      <a:pt x="7" y="3"/>
                    </a:cubicBezTo>
                    <a:cubicBezTo>
                      <a:pt x="6" y="2"/>
                      <a:pt x="13" y="1"/>
                      <a:pt x="13" y="1"/>
                    </a:cubicBezTo>
                    <a:cubicBezTo>
                      <a:pt x="13" y="1"/>
                      <a:pt x="12" y="2"/>
                      <a:pt x="12" y="2"/>
                    </a:cubicBezTo>
                    <a:cubicBezTo>
                      <a:pt x="11" y="3"/>
                      <a:pt x="14" y="3"/>
                      <a:pt x="15" y="3"/>
                    </a:cubicBezTo>
                    <a:cubicBezTo>
                      <a:pt x="18" y="4"/>
                      <a:pt x="19" y="4"/>
                      <a:pt x="21" y="2"/>
                    </a:cubicBezTo>
                    <a:cubicBezTo>
                      <a:pt x="24" y="0"/>
                      <a:pt x="27" y="6"/>
                      <a:pt x="26" y="8"/>
                    </a:cubicBezTo>
                    <a:cubicBezTo>
                      <a:pt x="26" y="10"/>
                      <a:pt x="26" y="11"/>
                      <a:pt x="27" y="12"/>
                    </a:cubicBezTo>
                    <a:cubicBezTo>
                      <a:pt x="28" y="14"/>
                      <a:pt x="28" y="15"/>
                      <a:pt x="26" y="14"/>
                    </a:cubicBezTo>
                    <a:cubicBezTo>
                      <a:pt x="24" y="12"/>
                      <a:pt x="25" y="16"/>
                      <a:pt x="26" y="17"/>
                    </a:cubicBezTo>
                    <a:cubicBezTo>
                      <a:pt x="27" y="18"/>
                      <a:pt x="23" y="19"/>
                      <a:pt x="22" y="19"/>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48" name="Freeform 586">
                <a:extLst>
                  <a:ext uri="{FF2B5EF4-FFF2-40B4-BE49-F238E27FC236}">
                    <a16:creationId xmlns:a16="http://schemas.microsoft.com/office/drawing/2014/main" id="{923723A4-19B4-B3BE-7AA2-7B11AD03C7CD}"/>
                  </a:ext>
                </a:extLst>
              </p:cNvPr>
              <p:cNvSpPr>
                <a:spLocks/>
              </p:cNvSpPr>
              <p:nvPr/>
            </p:nvSpPr>
            <p:spPr bwMode="auto">
              <a:xfrm>
                <a:off x="6391579" y="3030002"/>
                <a:ext cx="90610" cy="29502"/>
              </a:xfrm>
              <a:custGeom>
                <a:avLst/>
                <a:gdLst>
                  <a:gd name="T0" fmla="*/ 1 w 9"/>
                  <a:gd name="T1" fmla="*/ 3 h 3"/>
                  <a:gd name="T2" fmla="*/ 7 w 9"/>
                  <a:gd name="T3" fmla="*/ 0 h 3"/>
                  <a:gd name="T4" fmla="*/ 1 w 9"/>
                  <a:gd name="T5" fmla="*/ 3 h 3"/>
                </a:gdLst>
                <a:ahLst/>
                <a:cxnLst>
                  <a:cxn ang="0">
                    <a:pos x="T0" y="T1"/>
                  </a:cxn>
                  <a:cxn ang="0">
                    <a:pos x="T2" y="T3"/>
                  </a:cxn>
                  <a:cxn ang="0">
                    <a:pos x="T4" y="T5"/>
                  </a:cxn>
                </a:cxnLst>
                <a:rect l="0" t="0" r="r" b="b"/>
                <a:pathLst>
                  <a:path w="9" h="3">
                    <a:moveTo>
                      <a:pt x="1" y="3"/>
                    </a:moveTo>
                    <a:cubicBezTo>
                      <a:pt x="4" y="2"/>
                      <a:pt x="9" y="0"/>
                      <a:pt x="7" y="0"/>
                    </a:cubicBezTo>
                    <a:cubicBezTo>
                      <a:pt x="4" y="0"/>
                      <a:pt x="0" y="3"/>
                      <a:pt x="1" y="3"/>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49" name="Freeform 587">
                <a:extLst>
                  <a:ext uri="{FF2B5EF4-FFF2-40B4-BE49-F238E27FC236}">
                    <a16:creationId xmlns:a16="http://schemas.microsoft.com/office/drawing/2014/main" id="{AED3A134-111D-8017-64BD-FE85AC9C1FDE}"/>
                  </a:ext>
                </a:extLst>
              </p:cNvPr>
              <p:cNvSpPr>
                <a:spLocks/>
              </p:cNvSpPr>
              <p:nvPr/>
            </p:nvSpPr>
            <p:spPr bwMode="auto">
              <a:xfrm>
                <a:off x="6370669" y="3018939"/>
                <a:ext cx="83638" cy="22128"/>
              </a:xfrm>
              <a:custGeom>
                <a:avLst/>
                <a:gdLst>
                  <a:gd name="T0" fmla="*/ 1 w 8"/>
                  <a:gd name="T1" fmla="*/ 2 h 2"/>
                  <a:gd name="T2" fmla="*/ 6 w 8"/>
                  <a:gd name="T3" fmla="*/ 0 h 2"/>
                  <a:gd name="T4" fmla="*/ 1 w 8"/>
                  <a:gd name="T5" fmla="*/ 2 h 2"/>
                </a:gdLst>
                <a:ahLst/>
                <a:cxnLst>
                  <a:cxn ang="0">
                    <a:pos x="T0" y="T1"/>
                  </a:cxn>
                  <a:cxn ang="0">
                    <a:pos x="T2" y="T3"/>
                  </a:cxn>
                  <a:cxn ang="0">
                    <a:pos x="T4" y="T5"/>
                  </a:cxn>
                </a:cxnLst>
                <a:rect l="0" t="0" r="r" b="b"/>
                <a:pathLst>
                  <a:path w="8" h="2">
                    <a:moveTo>
                      <a:pt x="1" y="2"/>
                    </a:moveTo>
                    <a:cubicBezTo>
                      <a:pt x="0" y="2"/>
                      <a:pt x="4" y="0"/>
                      <a:pt x="6" y="0"/>
                    </a:cubicBezTo>
                    <a:cubicBezTo>
                      <a:pt x="8" y="0"/>
                      <a:pt x="4" y="2"/>
                      <a:pt x="1" y="2"/>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50" name="Freeform 588">
                <a:extLst>
                  <a:ext uri="{FF2B5EF4-FFF2-40B4-BE49-F238E27FC236}">
                    <a16:creationId xmlns:a16="http://schemas.microsoft.com/office/drawing/2014/main" id="{27AE22C4-5D3B-A875-71D9-1E4D57282CAC}"/>
                  </a:ext>
                </a:extLst>
              </p:cNvPr>
              <p:cNvSpPr>
                <a:spLocks/>
              </p:cNvSpPr>
              <p:nvPr/>
            </p:nvSpPr>
            <p:spPr bwMode="auto">
              <a:xfrm>
                <a:off x="6328849" y="2985746"/>
                <a:ext cx="104549" cy="55320"/>
              </a:xfrm>
              <a:custGeom>
                <a:avLst/>
                <a:gdLst>
                  <a:gd name="T0" fmla="*/ 2 w 10"/>
                  <a:gd name="T1" fmla="*/ 3 h 5"/>
                  <a:gd name="T2" fmla="*/ 10 w 10"/>
                  <a:gd name="T3" fmla="*/ 1 h 5"/>
                  <a:gd name="T4" fmla="*/ 2 w 10"/>
                  <a:gd name="T5" fmla="*/ 3 h 5"/>
                </a:gdLst>
                <a:ahLst/>
                <a:cxnLst>
                  <a:cxn ang="0">
                    <a:pos x="T0" y="T1"/>
                  </a:cxn>
                  <a:cxn ang="0">
                    <a:pos x="T2" y="T3"/>
                  </a:cxn>
                  <a:cxn ang="0">
                    <a:pos x="T4" y="T5"/>
                  </a:cxn>
                </a:cxnLst>
                <a:rect l="0" t="0" r="r" b="b"/>
                <a:pathLst>
                  <a:path w="10" h="5">
                    <a:moveTo>
                      <a:pt x="2" y="3"/>
                    </a:moveTo>
                    <a:cubicBezTo>
                      <a:pt x="0" y="2"/>
                      <a:pt x="10" y="0"/>
                      <a:pt x="10" y="1"/>
                    </a:cubicBezTo>
                    <a:cubicBezTo>
                      <a:pt x="10" y="2"/>
                      <a:pt x="6" y="5"/>
                      <a:pt x="2" y="3"/>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51" name="Freeform 589">
                <a:extLst>
                  <a:ext uri="{FF2B5EF4-FFF2-40B4-BE49-F238E27FC236}">
                    <a16:creationId xmlns:a16="http://schemas.microsoft.com/office/drawing/2014/main" id="{6C502A8B-61DA-3F92-0D26-21088E126739}"/>
                  </a:ext>
                </a:extLst>
              </p:cNvPr>
              <p:cNvSpPr>
                <a:spLocks/>
              </p:cNvSpPr>
              <p:nvPr/>
            </p:nvSpPr>
            <p:spPr bwMode="auto">
              <a:xfrm>
                <a:off x="6339306" y="2941494"/>
                <a:ext cx="73184" cy="55320"/>
              </a:xfrm>
              <a:custGeom>
                <a:avLst/>
                <a:gdLst>
                  <a:gd name="T0" fmla="*/ 1 w 7"/>
                  <a:gd name="T1" fmla="*/ 5 h 5"/>
                  <a:gd name="T2" fmla="*/ 0 w 7"/>
                  <a:gd name="T3" fmla="*/ 1 h 5"/>
                  <a:gd name="T4" fmla="*/ 4 w 7"/>
                  <a:gd name="T5" fmla="*/ 2 h 5"/>
                  <a:gd name="T6" fmla="*/ 7 w 7"/>
                  <a:gd name="T7" fmla="*/ 4 h 5"/>
                  <a:gd name="T8" fmla="*/ 1 w 7"/>
                  <a:gd name="T9" fmla="*/ 5 h 5"/>
                  <a:gd name="T10" fmla="*/ 1 w 7"/>
                  <a:gd name="T11" fmla="*/ 5 h 5"/>
                </a:gdLst>
                <a:ahLst/>
                <a:cxnLst>
                  <a:cxn ang="0">
                    <a:pos x="T0" y="T1"/>
                  </a:cxn>
                  <a:cxn ang="0">
                    <a:pos x="T2" y="T3"/>
                  </a:cxn>
                  <a:cxn ang="0">
                    <a:pos x="T4" y="T5"/>
                  </a:cxn>
                  <a:cxn ang="0">
                    <a:pos x="T6" y="T7"/>
                  </a:cxn>
                  <a:cxn ang="0">
                    <a:pos x="T8" y="T9"/>
                  </a:cxn>
                  <a:cxn ang="0">
                    <a:pos x="T10" y="T11"/>
                  </a:cxn>
                </a:cxnLst>
                <a:rect l="0" t="0" r="r" b="b"/>
                <a:pathLst>
                  <a:path w="7" h="5">
                    <a:moveTo>
                      <a:pt x="1" y="5"/>
                    </a:moveTo>
                    <a:cubicBezTo>
                      <a:pt x="0" y="4"/>
                      <a:pt x="0" y="2"/>
                      <a:pt x="0" y="1"/>
                    </a:cubicBezTo>
                    <a:cubicBezTo>
                      <a:pt x="1" y="0"/>
                      <a:pt x="3" y="1"/>
                      <a:pt x="4" y="2"/>
                    </a:cubicBezTo>
                    <a:cubicBezTo>
                      <a:pt x="4" y="2"/>
                      <a:pt x="7" y="3"/>
                      <a:pt x="7" y="4"/>
                    </a:cubicBezTo>
                    <a:cubicBezTo>
                      <a:pt x="7" y="4"/>
                      <a:pt x="2" y="5"/>
                      <a:pt x="1" y="5"/>
                    </a:cubicBezTo>
                    <a:cubicBezTo>
                      <a:pt x="0" y="4"/>
                      <a:pt x="4" y="5"/>
                      <a:pt x="1" y="5"/>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52" name="Freeform 590">
                <a:extLst>
                  <a:ext uri="{FF2B5EF4-FFF2-40B4-BE49-F238E27FC236}">
                    <a16:creationId xmlns:a16="http://schemas.microsoft.com/office/drawing/2014/main" id="{41DD1E48-5001-6A96-1B3A-B1CB8853705A}"/>
                  </a:ext>
                </a:extLst>
              </p:cNvPr>
              <p:cNvSpPr>
                <a:spLocks/>
              </p:cNvSpPr>
              <p:nvPr/>
            </p:nvSpPr>
            <p:spPr bwMode="auto">
              <a:xfrm>
                <a:off x="6238241" y="2812416"/>
                <a:ext cx="121974" cy="95888"/>
              </a:xfrm>
              <a:custGeom>
                <a:avLst/>
                <a:gdLst>
                  <a:gd name="T0" fmla="*/ 8 w 12"/>
                  <a:gd name="T1" fmla="*/ 8 h 9"/>
                  <a:gd name="T2" fmla="*/ 3 w 12"/>
                  <a:gd name="T3" fmla="*/ 1 h 9"/>
                  <a:gd name="T4" fmla="*/ 8 w 12"/>
                  <a:gd name="T5" fmla="*/ 8 h 9"/>
                </a:gdLst>
                <a:ahLst/>
                <a:cxnLst>
                  <a:cxn ang="0">
                    <a:pos x="T0" y="T1"/>
                  </a:cxn>
                  <a:cxn ang="0">
                    <a:pos x="T2" y="T3"/>
                  </a:cxn>
                  <a:cxn ang="0">
                    <a:pos x="T4" y="T5"/>
                  </a:cxn>
                </a:cxnLst>
                <a:rect l="0" t="0" r="r" b="b"/>
                <a:pathLst>
                  <a:path w="12" h="9">
                    <a:moveTo>
                      <a:pt x="8" y="8"/>
                    </a:moveTo>
                    <a:cubicBezTo>
                      <a:pt x="6" y="9"/>
                      <a:pt x="0" y="0"/>
                      <a:pt x="3" y="1"/>
                    </a:cubicBezTo>
                    <a:cubicBezTo>
                      <a:pt x="6" y="3"/>
                      <a:pt x="12" y="8"/>
                      <a:pt x="8" y="8"/>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53" name="Freeform 591">
                <a:extLst>
                  <a:ext uri="{FF2B5EF4-FFF2-40B4-BE49-F238E27FC236}">
                    <a16:creationId xmlns:a16="http://schemas.microsoft.com/office/drawing/2014/main" id="{5695CF3B-9E19-BB33-5DA3-20B2C8C0079F}"/>
                  </a:ext>
                </a:extLst>
              </p:cNvPr>
              <p:cNvSpPr>
                <a:spLocks/>
              </p:cNvSpPr>
              <p:nvPr/>
            </p:nvSpPr>
            <p:spPr bwMode="auto">
              <a:xfrm>
                <a:off x="6433399" y="2801354"/>
                <a:ext cx="90610" cy="33190"/>
              </a:xfrm>
              <a:custGeom>
                <a:avLst/>
                <a:gdLst>
                  <a:gd name="T0" fmla="*/ 2 w 9"/>
                  <a:gd name="T1" fmla="*/ 1 h 3"/>
                  <a:gd name="T2" fmla="*/ 8 w 9"/>
                  <a:gd name="T3" fmla="*/ 2 h 3"/>
                  <a:gd name="T4" fmla="*/ 2 w 9"/>
                  <a:gd name="T5" fmla="*/ 1 h 3"/>
                </a:gdLst>
                <a:ahLst/>
                <a:cxnLst>
                  <a:cxn ang="0">
                    <a:pos x="T0" y="T1"/>
                  </a:cxn>
                  <a:cxn ang="0">
                    <a:pos x="T2" y="T3"/>
                  </a:cxn>
                  <a:cxn ang="0">
                    <a:pos x="T4" y="T5"/>
                  </a:cxn>
                </a:cxnLst>
                <a:rect l="0" t="0" r="r" b="b"/>
                <a:pathLst>
                  <a:path w="9" h="3">
                    <a:moveTo>
                      <a:pt x="2" y="1"/>
                    </a:moveTo>
                    <a:cubicBezTo>
                      <a:pt x="5" y="0"/>
                      <a:pt x="9" y="2"/>
                      <a:pt x="8" y="2"/>
                    </a:cubicBezTo>
                    <a:cubicBezTo>
                      <a:pt x="3" y="3"/>
                      <a:pt x="0" y="2"/>
                      <a:pt x="2" y="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54" name="Freeform 592">
                <a:extLst>
                  <a:ext uri="{FF2B5EF4-FFF2-40B4-BE49-F238E27FC236}">
                    <a16:creationId xmlns:a16="http://schemas.microsoft.com/office/drawing/2014/main" id="{4E37C213-7018-4BD0-59A7-07EB6057D301}"/>
                  </a:ext>
                </a:extLst>
              </p:cNvPr>
              <p:cNvSpPr>
                <a:spLocks/>
              </p:cNvSpPr>
              <p:nvPr/>
            </p:nvSpPr>
            <p:spPr bwMode="auto">
              <a:xfrm>
                <a:off x="6259149" y="2628024"/>
                <a:ext cx="365922" cy="206523"/>
              </a:xfrm>
              <a:custGeom>
                <a:avLst/>
                <a:gdLst>
                  <a:gd name="T0" fmla="*/ 28 w 36"/>
                  <a:gd name="T1" fmla="*/ 17 h 19"/>
                  <a:gd name="T2" fmla="*/ 27 w 36"/>
                  <a:gd name="T3" fmla="*/ 15 h 19"/>
                  <a:gd name="T4" fmla="*/ 22 w 36"/>
                  <a:gd name="T5" fmla="*/ 13 h 19"/>
                  <a:gd name="T6" fmla="*/ 14 w 36"/>
                  <a:gd name="T7" fmla="*/ 14 h 19"/>
                  <a:gd name="T8" fmla="*/ 18 w 36"/>
                  <a:gd name="T9" fmla="*/ 12 h 19"/>
                  <a:gd name="T10" fmla="*/ 8 w 36"/>
                  <a:gd name="T11" fmla="*/ 12 h 19"/>
                  <a:gd name="T12" fmla="*/ 13 w 36"/>
                  <a:gd name="T13" fmla="*/ 10 h 19"/>
                  <a:gd name="T14" fmla="*/ 12 w 36"/>
                  <a:gd name="T15" fmla="*/ 9 h 19"/>
                  <a:gd name="T16" fmla="*/ 13 w 36"/>
                  <a:gd name="T17" fmla="*/ 8 h 19"/>
                  <a:gd name="T18" fmla="*/ 11 w 36"/>
                  <a:gd name="T19" fmla="*/ 8 h 19"/>
                  <a:gd name="T20" fmla="*/ 10 w 36"/>
                  <a:gd name="T21" fmla="*/ 6 h 19"/>
                  <a:gd name="T22" fmla="*/ 6 w 36"/>
                  <a:gd name="T23" fmla="*/ 6 h 19"/>
                  <a:gd name="T24" fmla="*/ 3 w 36"/>
                  <a:gd name="T25" fmla="*/ 5 h 19"/>
                  <a:gd name="T26" fmla="*/ 9 w 36"/>
                  <a:gd name="T27" fmla="*/ 2 h 19"/>
                  <a:gd name="T28" fmla="*/ 16 w 36"/>
                  <a:gd name="T29" fmla="*/ 1 h 19"/>
                  <a:gd name="T30" fmla="*/ 18 w 36"/>
                  <a:gd name="T31" fmla="*/ 5 h 19"/>
                  <a:gd name="T32" fmla="*/ 22 w 36"/>
                  <a:gd name="T33" fmla="*/ 4 h 19"/>
                  <a:gd name="T34" fmla="*/ 25 w 36"/>
                  <a:gd name="T35" fmla="*/ 7 h 19"/>
                  <a:gd name="T36" fmla="*/ 30 w 36"/>
                  <a:gd name="T37" fmla="*/ 7 h 19"/>
                  <a:gd name="T38" fmla="*/ 33 w 36"/>
                  <a:gd name="T39" fmla="*/ 12 h 19"/>
                  <a:gd name="T40" fmla="*/ 34 w 36"/>
                  <a:gd name="T41" fmla="*/ 16 h 19"/>
                  <a:gd name="T42" fmla="*/ 28 w 36"/>
                  <a:gd name="T43" fmla="*/ 17 h 19"/>
                  <a:gd name="T44" fmla="*/ 28 w 36"/>
                  <a:gd name="T45" fmla="*/ 1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 h="19">
                    <a:moveTo>
                      <a:pt x="28" y="17"/>
                    </a:moveTo>
                    <a:cubicBezTo>
                      <a:pt x="27" y="17"/>
                      <a:pt x="27" y="16"/>
                      <a:pt x="27" y="15"/>
                    </a:cubicBezTo>
                    <a:cubicBezTo>
                      <a:pt x="26" y="14"/>
                      <a:pt x="23" y="13"/>
                      <a:pt x="22" y="13"/>
                    </a:cubicBezTo>
                    <a:cubicBezTo>
                      <a:pt x="21" y="13"/>
                      <a:pt x="14" y="15"/>
                      <a:pt x="14" y="14"/>
                    </a:cubicBezTo>
                    <a:cubicBezTo>
                      <a:pt x="14" y="14"/>
                      <a:pt x="18" y="12"/>
                      <a:pt x="18" y="12"/>
                    </a:cubicBezTo>
                    <a:cubicBezTo>
                      <a:pt x="15" y="11"/>
                      <a:pt x="11" y="14"/>
                      <a:pt x="8" y="12"/>
                    </a:cubicBezTo>
                    <a:cubicBezTo>
                      <a:pt x="2" y="9"/>
                      <a:pt x="13" y="10"/>
                      <a:pt x="13" y="10"/>
                    </a:cubicBezTo>
                    <a:cubicBezTo>
                      <a:pt x="13" y="10"/>
                      <a:pt x="12" y="9"/>
                      <a:pt x="12" y="9"/>
                    </a:cubicBezTo>
                    <a:cubicBezTo>
                      <a:pt x="12" y="9"/>
                      <a:pt x="13" y="8"/>
                      <a:pt x="13" y="8"/>
                    </a:cubicBezTo>
                    <a:cubicBezTo>
                      <a:pt x="14" y="7"/>
                      <a:pt x="11" y="8"/>
                      <a:pt x="11" y="8"/>
                    </a:cubicBezTo>
                    <a:cubicBezTo>
                      <a:pt x="10" y="7"/>
                      <a:pt x="12" y="6"/>
                      <a:pt x="10" y="6"/>
                    </a:cubicBezTo>
                    <a:cubicBezTo>
                      <a:pt x="9" y="6"/>
                      <a:pt x="7" y="7"/>
                      <a:pt x="6" y="6"/>
                    </a:cubicBezTo>
                    <a:cubicBezTo>
                      <a:pt x="6" y="5"/>
                      <a:pt x="4" y="6"/>
                      <a:pt x="3" y="5"/>
                    </a:cubicBezTo>
                    <a:cubicBezTo>
                      <a:pt x="0" y="0"/>
                      <a:pt x="7" y="2"/>
                      <a:pt x="9" y="2"/>
                    </a:cubicBezTo>
                    <a:cubicBezTo>
                      <a:pt x="11" y="1"/>
                      <a:pt x="14" y="0"/>
                      <a:pt x="16" y="1"/>
                    </a:cubicBezTo>
                    <a:cubicBezTo>
                      <a:pt x="19" y="2"/>
                      <a:pt x="14" y="7"/>
                      <a:pt x="18" y="5"/>
                    </a:cubicBezTo>
                    <a:cubicBezTo>
                      <a:pt x="19" y="5"/>
                      <a:pt x="21" y="3"/>
                      <a:pt x="22" y="4"/>
                    </a:cubicBezTo>
                    <a:cubicBezTo>
                      <a:pt x="23" y="5"/>
                      <a:pt x="24" y="7"/>
                      <a:pt x="25" y="7"/>
                    </a:cubicBezTo>
                    <a:cubicBezTo>
                      <a:pt x="26" y="7"/>
                      <a:pt x="29" y="6"/>
                      <a:pt x="30" y="7"/>
                    </a:cubicBezTo>
                    <a:cubicBezTo>
                      <a:pt x="32" y="8"/>
                      <a:pt x="32" y="11"/>
                      <a:pt x="33" y="12"/>
                    </a:cubicBezTo>
                    <a:cubicBezTo>
                      <a:pt x="34" y="14"/>
                      <a:pt x="36" y="15"/>
                      <a:pt x="34" y="16"/>
                    </a:cubicBezTo>
                    <a:cubicBezTo>
                      <a:pt x="33" y="18"/>
                      <a:pt x="30" y="18"/>
                      <a:pt x="28" y="17"/>
                    </a:cubicBezTo>
                    <a:cubicBezTo>
                      <a:pt x="27" y="16"/>
                      <a:pt x="31" y="19"/>
                      <a:pt x="28" y="17"/>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55" name="Freeform 593">
                <a:extLst>
                  <a:ext uri="{FF2B5EF4-FFF2-40B4-BE49-F238E27FC236}">
                    <a16:creationId xmlns:a16="http://schemas.microsoft.com/office/drawing/2014/main" id="{CE030C68-B2CD-0692-82D6-B9FB8676FB8E}"/>
                  </a:ext>
                </a:extLst>
              </p:cNvPr>
              <p:cNvSpPr>
                <a:spLocks/>
              </p:cNvSpPr>
              <p:nvPr/>
            </p:nvSpPr>
            <p:spPr bwMode="auto">
              <a:xfrm>
                <a:off x="6544916" y="2528452"/>
                <a:ext cx="111517" cy="55320"/>
              </a:xfrm>
              <a:custGeom>
                <a:avLst/>
                <a:gdLst>
                  <a:gd name="T0" fmla="*/ 8 w 11"/>
                  <a:gd name="T1" fmla="*/ 5 h 5"/>
                  <a:gd name="T2" fmla="*/ 4 w 11"/>
                  <a:gd name="T3" fmla="*/ 4 h 5"/>
                  <a:gd name="T4" fmla="*/ 2 w 11"/>
                  <a:gd name="T5" fmla="*/ 3 h 5"/>
                  <a:gd name="T6" fmla="*/ 7 w 11"/>
                  <a:gd name="T7" fmla="*/ 2 h 5"/>
                  <a:gd name="T8" fmla="*/ 8 w 11"/>
                  <a:gd name="T9" fmla="*/ 5 h 5"/>
                </a:gdLst>
                <a:ahLst/>
                <a:cxnLst>
                  <a:cxn ang="0">
                    <a:pos x="T0" y="T1"/>
                  </a:cxn>
                  <a:cxn ang="0">
                    <a:pos x="T2" y="T3"/>
                  </a:cxn>
                  <a:cxn ang="0">
                    <a:pos x="T4" y="T5"/>
                  </a:cxn>
                  <a:cxn ang="0">
                    <a:pos x="T6" y="T7"/>
                  </a:cxn>
                  <a:cxn ang="0">
                    <a:pos x="T8" y="T9"/>
                  </a:cxn>
                </a:cxnLst>
                <a:rect l="0" t="0" r="r" b="b"/>
                <a:pathLst>
                  <a:path w="11" h="5">
                    <a:moveTo>
                      <a:pt x="8" y="5"/>
                    </a:moveTo>
                    <a:cubicBezTo>
                      <a:pt x="6" y="5"/>
                      <a:pt x="6" y="4"/>
                      <a:pt x="4" y="4"/>
                    </a:cubicBezTo>
                    <a:cubicBezTo>
                      <a:pt x="4" y="4"/>
                      <a:pt x="0" y="4"/>
                      <a:pt x="2" y="3"/>
                    </a:cubicBezTo>
                    <a:cubicBezTo>
                      <a:pt x="3" y="1"/>
                      <a:pt x="6" y="0"/>
                      <a:pt x="7" y="2"/>
                    </a:cubicBezTo>
                    <a:cubicBezTo>
                      <a:pt x="9" y="3"/>
                      <a:pt x="11" y="5"/>
                      <a:pt x="8" y="5"/>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56" name="Freeform 594">
                <a:extLst>
                  <a:ext uri="{FF2B5EF4-FFF2-40B4-BE49-F238E27FC236}">
                    <a16:creationId xmlns:a16="http://schemas.microsoft.com/office/drawing/2014/main" id="{743F901F-30B4-17FC-52C2-D2FE3B1BF1BB}"/>
                  </a:ext>
                </a:extLst>
              </p:cNvPr>
              <p:cNvSpPr>
                <a:spLocks/>
              </p:cNvSpPr>
              <p:nvPr/>
            </p:nvSpPr>
            <p:spPr bwMode="auto">
              <a:xfrm>
                <a:off x="6635526" y="2701782"/>
                <a:ext cx="205612" cy="121701"/>
              </a:xfrm>
              <a:custGeom>
                <a:avLst/>
                <a:gdLst>
                  <a:gd name="T0" fmla="*/ 8 w 20"/>
                  <a:gd name="T1" fmla="*/ 7 h 11"/>
                  <a:gd name="T2" fmla="*/ 3 w 20"/>
                  <a:gd name="T3" fmla="*/ 5 h 11"/>
                  <a:gd name="T4" fmla="*/ 4 w 20"/>
                  <a:gd name="T5" fmla="*/ 3 h 11"/>
                  <a:gd name="T6" fmla="*/ 1 w 20"/>
                  <a:gd name="T7" fmla="*/ 1 h 11"/>
                  <a:gd name="T8" fmla="*/ 6 w 20"/>
                  <a:gd name="T9" fmla="*/ 1 h 11"/>
                  <a:gd name="T10" fmla="*/ 12 w 20"/>
                  <a:gd name="T11" fmla="*/ 3 h 11"/>
                  <a:gd name="T12" fmla="*/ 16 w 20"/>
                  <a:gd name="T13" fmla="*/ 3 h 11"/>
                  <a:gd name="T14" fmla="*/ 19 w 20"/>
                  <a:gd name="T15" fmla="*/ 4 h 11"/>
                  <a:gd name="T16" fmla="*/ 18 w 20"/>
                  <a:gd name="T17" fmla="*/ 8 h 11"/>
                  <a:gd name="T18" fmla="*/ 15 w 20"/>
                  <a:gd name="T19" fmla="*/ 10 h 11"/>
                  <a:gd name="T20" fmla="*/ 9 w 20"/>
                  <a:gd name="T21" fmla="*/ 11 h 11"/>
                  <a:gd name="T22" fmla="*/ 4 w 20"/>
                  <a:gd name="T23" fmla="*/ 8 h 11"/>
                  <a:gd name="T24" fmla="*/ 8 w 20"/>
                  <a:gd name="T25" fmla="*/ 7 h 11"/>
                  <a:gd name="T26" fmla="*/ 8 w 20"/>
                  <a:gd name="T27"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 h="11">
                    <a:moveTo>
                      <a:pt x="8" y="7"/>
                    </a:moveTo>
                    <a:cubicBezTo>
                      <a:pt x="6" y="7"/>
                      <a:pt x="4" y="6"/>
                      <a:pt x="3" y="5"/>
                    </a:cubicBezTo>
                    <a:cubicBezTo>
                      <a:pt x="0" y="4"/>
                      <a:pt x="4" y="3"/>
                      <a:pt x="4" y="3"/>
                    </a:cubicBezTo>
                    <a:cubicBezTo>
                      <a:pt x="4" y="2"/>
                      <a:pt x="2" y="1"/>
                      <a:pt x="1" y="1"/>
                    </a:cubicBezTo>
                    <a:cubicBezTo>
                      <a:pt x="1" y="0"/>
                      <a:pt x="6" y="1"/>
                      <a:pt x="6" y="1"/>
                    </a:cubicBezTo>
                    <a:cubicBezTo>
                      <a:pt x="8" y="1"/>
                      <a:pt x="10" y="2"/>
                      <a:pt x="12" y="3"/>
                    </a:cubicBezTo>
                    <a:cubicBezTo>
                      <a:pt x="14" y="3"/>
                      <a:pt x="15" y="3"/>
                      <a:pt x="16" y="3"/>
                    </a:cubicBezTo>
                    <a:cubicBezTo>
                      <a:pt x="17" y="3"/>
                      <a:pt x="20" y="4"/>
                      <a:pt x="19" y="4"/>
                    </a:cubicBezTo>
                    <a:cubicBezTo>
                      <a:pt x="17" y="6"/>
                      <a:pt x="16" y="5"/>
                      <a:pt x="18" y="8"/>
                    </a:cubicBezTo>
                    <a:cubicBezTo>
                      <a:pt x="19" y="9"/>
                      <a:pt x="16" y="9"/>
                      <a:pt x="15" y="10"/>
                    </a:cubicBezTo>
                    <a:cubicBezTo>
                      <a:pt x="13" y="10"/>
                      <a:pt x="11" y="11"/>
                      <a:pt x="9" y="11"/>
                    </a:cubicBezTo>
                    <a:cubicBezTo>
                      <a:pt x="8" y="10"/>
                      <a:pt x="4" y="9"/>
                      <a:pt x="4" y="8"/>
                    </a:cubicBezTo>
                    <a:cubicBezTo>
                      <a:pt x="4" y="8"/>
                      <a:pt x="10" y="7"/>
                      <a:pt x="8" y="7"/>
                    </a:cubicBezTo>
                    <a:cubicBezTo>
                      <a:pt x="5" y="6"/>
                      <a:pt x="10" y="7"/>
                      <a:pt x="8" y="7"/>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57" name="Freeform 595">
                <a:extLst>
                  <a:ext uri="{FF2B5EF4-FFF2-40B4-BE49-F238E27FC236}">
                    <a16:creationId xmlns:a16="http://schemas.microsoft.com/office/drawing/2014/main" id="{649EE8FB-F83F-3F63-1282-0BD3603FA07B}"/>
                  </a:ext>
                </a:extLst>
              </p:cNvPr>
              <p:cNvSpPr>
                <a:spLocks/>
              </p:cNvSpPr>
              <p:nvPr/>
            </p:nvSpPr>
            <p:spPr bwMode="auto">
              <a:xfrm>
                <a:off x="6750531" y="2812416"/>
                <a:ext cx="181217" cy="55320"/>
              </a:xfrm>
              <a:custGeom>
                <a:avLst/>
                <a:gdLst>
                  <a:gd name="T0" fmla="*/ 14 w 18"/>
                  <a:gd name="T1" fmla="*/ 5 h 5"/>
                  <a:gd name="T2" fmla="*/ 16 w 18"/>
                  <a:gd name="T3" fmla="*/ 2 h 5"/>
                  <a:gd name="T4" fmla="*/ 13 w 18"/>
                  <a:gd name="T5" fmla="*/ 1 h 5"/>
                  <a:gd name="T6" fmla="*/ 3 w 18"/>
                  <a:gd name="T7" fmla="*/ 1 h 5"/>
                  <a:gd name="T8" fmla="*/ 4 w 18"/>
                  <a:gd name="T9" fmla="*/ 4 h 5"/>
                  <a:gd name="T10" fmla="*/ 14 w 18"/>
                  <a:gd name="T11" fmla="*/ 5 h 5"/>
                  <a:gd name="T12" fmla="*/ 14 w 18"/>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18" h="5">
                    <a:moveTo>
                      <a:pt x="14" y="5"/>
                    </a:moveTo>
                    <a:cubicBezTo>
                      <a:pt x="14" y="4"/>
                      <a:pt x="18" y="2"/>
                      <a:pt x="16" y="2"/>
                    </a:cubicBezTo>
                    <a:cubicBezTo>
                      <a:pt x="15" y="1"/>
                      <a:pt x="14" y="1"/>
                      <a:pt x="13" y="1"/>
                    </a:cubicBezTo>
                    <a:cubicBezTo>
                      <a:pt x="10" y="1"/>
                      <a:pt x="6" y="0"/>
                      <a:pt x="3" y="1"/>
                    </a:cubicBezTo>
                    <a:cubicBezTo>
                      <a:pt x="0" y="1"/>
                      <a:pt x="1" y="4"/>
                      <a:pt x="4" y="4"/>
                    </a:cubicBezTo>
                    <a:cubicBezTo>
                      <a:pt x="7" y="4"/>
                      <a:pt x="11" y="5"/>
                      <a:pt x="14" y="5"/>
                    </a:cubicBezTo>
                    <a:cubicBezTo>
                      <a:pt x="16" y="4"/>
                      <a:pt x="12" y="5"/>
                      <a:pt x="14" y="5"/>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58" name="Freeform 596">
                <a:extLst>
                  <a:ext uri="{FF2B5EF4-FFF2-40B4-BE49-F238E27FC236}">
                    <a16:creationId xmlns:a16="http://schemas.microsoft.com/office/drawing/2014/main" id="{B58D6CF0-1A45-EC53-55FF-4C019E28420F}"/>
                  </a:ext>
                </a:extLst>
              </p:cNvPr>
              <p:cNvSpPr>
                <a:spLocks/>
              </p:cNvSpPr>
              <p:nvPr/>
            </p:nvSpPr>
            <p:spPr bwMode="auto">
              <a:xfrm>
                <a:off x="6740078" y="3059504"/>
                <a:ext cx="170762" cy="121701"/>
              </a:xfrm>
              <a:custGeom>
                <a:avLst/>
                <a:gdLst>
                  <a:gd name="T0" fmla="*/ 7 w 17"/>
                  <a:gd name="T1" fmla="*/ 1 h 11"/>
                  <a:gd name="T2" fmla="*/ 1 w 17"/>
                  <a:gd name="T3" fmla="*/ 6 h 11"/>
                  <a:gd name="T4" fmla="*/ 10 w 17"/>
                  <a:gd name="T5" fmla="*/ 10 h 11"/>
                  <a:gd name="T6" fmla="*/ 15 w 17"/>
                  <a:gd name="T7" fmla="*/ 10 h 11"/>
                  <a:gd name="T8" fmla="*/ 15 w 17"/>
                  <a:gd name="T9" fmla="*/ 8 h 11"/>
                  <a:gd name="T10" fmla="*/ 16 w 17"/>
                  <a:gd name="T11" fmla="*/ 6 h 11"/>
                  <a:gd name="T12" fmla="*/ 7 w 17"/>
                  <a:gd name="T13" fmla="*/ 1 h 11"/>
                  <a:gd name="T14" fmla="*/ 7 w 17"/>
                  <a:gd name="T15" fmla="*/ 1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1">
                    <a:moveTo>
                      <a:pt x="7" y="1"/>
                    </a:moveTo>
                    <a:cubicBezTo>
                      <a:pt x="5" y="0"/>
                      <a:pt x="2" y="4"/>
                      <a:pt x="1" y="6"/>
                    </a:cubicBezTo>
                    <a:cubicBezTo>
                      <a:pt x="0" y="8"/>
                      <a:pt x="8" y="10"/>
                      <a:pt x="10" y="10"/>
                    </a:cubicBezTo>
                    <a:cubicBezTo>
                      <a:pt x="11" y="11"/>
                      <a:pt x="14" y="11"/>
                      <a:pt x="15" y="10"/>
                    </a:cubicBezTo>
                    <a:cubicBezTo>
                      <a:pt x="16" y="10"/>
                      <a:pt x="15" y="9"/>
                      <a:pt x="15" y="8"/>
                    </a:cubicBezTo>
                    <a:cubicBezTo>
                      <a:pt x="15" y="7"/>
                      <a:pt x="15" y="6"/>
                      <a:pt x="16" y="6"/>
                    </a:cubicBezTo>
                    <a:cubicBezTo>
                      <a:pt x="17" y="4"/>
                      <a:pt x="9" y="1"/>
                      <a:pt x="7" y="1"/>
                    </a:cubicBezTo>
                    <a:cubicBezTo>
                      <a:pt x="5" y="0"/>
                      <a:pt x="8" y="1"/>
                      <a:pt x="7" y="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59" name="Freeform 597">
                <a:extLst>
                  <a:ext uri="{FF2B5EF4-FFF2-40B4-BE49-F238E27FC236}">
                    <a16:creationId xmlns:a16="http://schemas.microsoft.com/office/drawing/2014/main" id="{5BCBE1C5-2F48-470D-211B-B1411B9EF07D}"/>
                  </a:ext>
                </a:extLst>
              </p:cNvPr>
              <p:cNvSpPr>
                <a:spLocks/>
              </p:cNvSpPr>
              <p:nvPr/>
            </p:nvSpPr>
            <p:spPr bwMode="auto">
              <a:xfrm>
                <a:off x="6820230" y="3030002"/>
                <a:ext cx="41820" cy="29502"/>
              </a:xfrm>
              <a:custGeom>
                <a:avLst/>
                <a:gdLst>
                  <a:gd name="T0" fmla="*/ 3 w 4"/>
                  <a:gd name="T1" fmla="*/ 2 h 3"/>
                  <a:gd name="T2" fmla="*/ 1 w 4"/>
                  <a:gd name="T3" fmla="*/ 1 h 3"/>
                  <a:gd name="T4" fmla="*/ 3 w 4"/>
                  <a:gd name="T5" fmla="*/ 2 h 3"/>
                </a:gdLst>
                <a:ahLst/>
                <a:cxnLst>
                  <a:cxn ang="0">
                    <a:pos x="T0" y="T1"/>
                  </a:cxn>
                  <a:cxn ang="0">
                    <a:pos x="T2" y="T3"/>
                  </a:cxn>
                  <a:cxn ang="0">
                    <a:pos x="T4" y="T5"/>
                  </a:cxn>
                </a:cxnLst>
                <a:rect l="0" t="0" r="r" b="b"/>
                <a:pathLst>
                  <a:path w="4" h="3">
                    <a:moveTo>
                      <a:pt x="3" y="2"/>
                    </a:moveTo>
                    <a:cubicBezTo>
                      <a:pt x="1" y="3"/>
                      <a:pt x="0" y="1"/>
                      <a:pt x="1" y="1"/>
                    </a:cubicBezTo>
                    <a:cubicBezTo>
                      <a:pt x="2" y="0"/>
                      <a:pt x="4" y="2"/>
                      <a:pt x="3" y="2"/>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60" name="Freeform 598">
                <a:extLst>
                  <a:ext uri="{FF2B5EF4-FFF2-40B4-BE49-F238E27FC236}">
                    <a16:creationId xmlns:a16="http://schemas.microsoft.com/office/drawing/2014/main" id="{F8BD4018-A4FF-0B45-7F03-86044A71EBBE}"/>
                  </a:ext>
                </a:extLst>
              </p:cNvPr>
              <p:cNvSpPr>
                <a:spLocks/>
              </p:cNvSpPr>
              <p:nvPr/>
            </p:nvSpPr>
            <p:spPr bwMode="auto">
              <a:xfrm>
                <a:off x="7004933" y="2834544"/>
                <a:ext cx="90610" cy="62692"/>
              </a:xfrm>
              <a:custGeom>
                <a:avLst/>
                <a:gdLst>
                  <a:gd name="T0" fmla="*/ 1 w 9"/>
                  <a:gd name="T1" fmla="*/ 5 h 6"/>
                  <a:gd name="T2" fmla="*/ 1 w 9"/>
                  <a:gd name="T3" fmla="*/ 1 h 6"/>
                  <a:gd name="T4" fmla="*/ 5 w 9"/>
                  <a:gd name="T5" fmla="*/ 1 h 6"/>
                  <a:gd name="T6" fmla="*/ 9 w 9"/>
                  <a:gd name="T7" fmla="*/ 3 h 6"/>
                  <a:gd name="T8" fmla="*/ 5 w 9"/>
                  <a:gd name="T9" fmla="*/ 5 h 6"/>
                  <a:gd name="T10" fmla="*/ 1 w 9"/>
                  <a:gd name="T11" fmla="*/ 5 h 6"/>
                  <a:gd name="T12" fmla="*/ 1 w 9"/>
                  <a:gd name="T13" fmla="*/ 5 h 6"/>
                </a:gdLst>
                <a:ahLst/>
                <a:cxnLst>
                  <a:cxn ang="0">
                    <a:pos x="T0" y="T1"/>
                  </a:cxn>
                  <a:cxn ang="0">
                    <a:pos x="T2" y="T3"/>
                  </a:cxn>
                  <a:cxn ang="0">
                    <a:pos x="T4" y="T5"/>
                  </a:cxn>
                  <a:cxn ang="0">
                    <a:pos x="T6" y="T7"/>
                  </a:cxn>
                  <a:cxn ang="0">
                    <a:pos x="T8" y="T9"/>
                  </a:cxn>
                  <a:cxn ang="0">
                    <a:pos x="T10" y="T11"/>
                  </a:cxn>
                  <a:cxn ang="0">
                    <a:pos x="T12" y="T13"/>
                  </a:cxn>
                </a:cxnLst>
                <a:rect l="0" t="0" r="r" b="b"/>
                <a:pathLst>
                  <a:path w="9" h="6">
                    <a:moveTo>
                      <a:pt x="1" y="5"/>
                    </a:moveTo>
                    <a:cubicBezTo>
                      <a:pt x="1" y="5"/>
                      <a:pt x="2" y="2"/>
                      <a:pt x="1" y="1"/>
                    </a:cubicBezTo>
                    <a:cubicBezTo>
                      <a:pt x="1" y="0"/>
                      <a:pt x="4" y="1"/>
                      <a:pt x="5" y="1"/>
                    </a:cubicBezTo>
                    <a:cubicBezTo>
                      <a:pt x="6" y="1"/>
                      <a:pt x="9" y="2"/>
                      <a:pt x="9" y="3"/>
                    </a:cubicBezTo>
                    <a:cubicBezTo>
                      <a:pt x="8" y="4"/>
                      <a:pt x="6" y="5"/>
                      <a:pt x="5" y="5"/>
                    </a:cubicBezTo>
                    <a:cubicBezTo>
                      <a:pt x="3" y="6"/>
                      <a:pt x="3" y="6"/>
                      <a:pt x="1" y="5"/>
                    </a:cubicBezTo>
                    <a:cubicBezTo>
                      <a:pt x="0" y="4"/>
                      <a:pt x="2" y="6"/>
                      <a:pt x="1" y="5"/>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61" name="Freeform 599">
                <a:extLst>
                  <a:ext uri="{FF2B5EF4-FFF2-40B4-BE49-F238E27FC236}">
                    <a16:creationId xmlns:a16="http://schemas.microsoft.com/office/drawing/2014/main" id="{4F14FD55-CFDC-44B4-DC5A-3AB33C44D417}"/>
                  </a:ext>
                </a:extLst>
              </p:cNvPr>
              <p:cNvSpPr>
                <a:spLocks/>
              </p:cNvSpPr>
              <p:nvPr/>
            </p:nvSpPr>
            <p:spPr bwMode="auto">
              <a:xfrm>
                <a:off x="7053722" y="2930426"/>
                <a:ext cx="31364" cy="44255"/>
              </a:xfrm>
              <a:custGeom>
                <a:avLst/>
                <a:gdLst>
                  <a:gd name="T0" fmla="*/ 2 w 3"/>
                  <a:gd name="T1" fmla="*/ 1 h 4"/>
                  <a:gd name="T2" fmla="*/ 1 w 3"/>
                  <a:gd name="T3" fmla="*/ 3 h 4"/>
                  <a:gd name="T4" fmla="*/ 2 w 3"/>
                  <a:gd name="T5" fmla="*/ 1 h 4"/>
                </a:gdLst>
                <a:ahLst/>
                <a:cxnLst>
                  <a:cxn ang="0">
                    <a:pos x="T0" y="T1"/>
                  </a:cxn>
                  <a:cxn ang="0">
                    <a:pos x="T2" y="T3"/>
                  </a:cxn>
                  <a:cxn ang="0">
                    <a:pos x="T4" y="T5"/>
                  </a:cxn>
                </a:cxnLst>
                <a:rect l="0" t="0" r="r" b="b"/>
                <a:pathLst>
                  <a:path w="3" h="4">
                    <a:moveTo>
                      <a:pt x="2" y="1"/>
                    </a:moveTo>
                    <a:cubicBezTo>
                      <a:pt x="0" y="0"/>
                      <a:pt x="0" y="3"/>
                      <a:pt x="1" y="3"/>
                    </a:cubicBezTo>
                    <a:cubicBezTo>
                      <a:pt x="2" y="4"/>
                      <a:pt x="3" y="2"/>
                      <a:pt x="2" y="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62" name="Freeform 600">
                <a:extLst>
                  <a:ext uri="{FF2B5EF4-FFF2-40B4-BE49-F238E27FC236}">
                    <a16:creationId xmlns:a16="http://schemas.microsoft.com/office/drawing/2014/main" id="{533D56B1-AC07-3C3D-2D60-69A087093770}"/>
                  </a:ext>
                </a:extLst>
              </p:cNvPr>
              <p:cNvSpPr>
                <a:spLocks/>
              </p:cNvSpPr>
              <p:nvPr/>
            </p:nvSpPr>
            <p:spPr bwMode="auto">
              <a:xfrm>
                <a:off x="6719165" y="2897239"/>
                <a:ext cx="909578" cy="295030"/>
              </a:xfrm>
              <a:custGeom>
                <a:avLst/>
                <a:gdLst>
                  <a:gd name="T0" fmla="*/ 17 w 89"/>
                  <a:gd name="T1" fmla="*/ 7 h 27"/>
                  <a:gd name="T2" fmla="*/ 19 w 89"/>
                  <a:gd name="T3" fmla="*/ 4 h 27"/>
                  <a:gd name="T4" fmla="*/ 15 w 89"/>
                  <a:gd name="T5" fmla="*/ 2 h 27"/>
                  <a:gd name="T6" fmla="*/ 12 w 89"/>
                  <a:gd name="T7" fmla="*/ 2 h 27"/>
                  <a:gd name="T8" fmla="*/ 4 w 89"/>
                  <a:gd name="T9" fmla="*/ 1 h 27"/>
                  <a:gd name="T10" fmla="*/ 4 w 89"/>
                  <a:gd name="T11" fmla="*/ 3 h 27"/>
                  <a:gd name="T12" fmla="*/ 0 w 89"/>
                  <a:gd name="T13" fmla="*/ 4 h 27"/>
                  <a:gd name="T14" fmla="*/ 5 w 89"/>
                  <a:gd name="T15" fmla="*/ 5 h 27"/>
                  <a:gd name="T16" fmla="*/ 7 w 89"/>
                  <a:gd name="T17" fmla="*/ 6 h 27"/>
                  <a:gd name="T18" fmla="*/ 6 w 89"/>
                  <a:gd name="T19" fmla="*/ 7 h 27"/>
                  <a:gd name="T20" fmla="*/ 24 w 89"/>
                  <a:gd name="T21" fmla="*/ 13 h 27"/>
                  <a:gd name="T22" fmla="*/ 25 w 89"/>
                  <a:gd name="T23" fmla="*/ 16 h 27"/>
                  <a:gd name="T24" fmla="*/ 24 w 89"/>
                  <a:gd name="T25" fmla="*/ 21 h 27"/>
                  <a:gd name="T26" fmla="*/ 27 w 89"/>
                  <a:gd name="T27" fmla="*/ 25 h 27"/>
                  <a:gd name="T28" fmla="*/ 30 w 89"/>
                  <a:gd name="T29" fmla="*/ 24 h 27"/>
                  <a:gd name="T30" fmla="*/ 33 w 89"/>
                  <a:gd name="T31" fmla="*/ 26 h 27"/>
                  <a:gd name="T32" fmla="*/ 38 w 89"/>
                  <a:gd name="T33" fmla="*/ 26 h 27"/>
                  <a:gd name="T34" fmla="*/ 42 w 89"/>
                  <a:gd name="T35" fmla="*/ 23 h 27"/>
                  <a:gd name="T36" fmla="*/ 45 w 89"/>
                  <a:gd name="T37" fmla="*/ 26 h 27"/>
                  <a:gd name="T38" fmla="*/ 52 w 89"/>
                  <a:gd name="T39" fmla="*/ 27 h 27"/>
                  <a:gd name="T40" fmla="*/ 62 w 89"/>
                  <a:gd name="T41" fmla="*/ 27 h 27"/>
                  <a:gd name="T42" fmla="*/ 65 w 89"/>
                  <a:gd name="T43" fmla="*/ 27 h 27"/>
                  <a:gd name="T44" fmla="*/ 67 w 89"/>
                  <a:gd name="T45" fmla="*/ 24 h 27"/>
                  <a:gd name="T46" fmla="*/ 70 w 89"/>
                  <a:gd name="T47" fmla="*/ 25 h 27"/>
                  <a:gd name="T48" fmla="*/ 76 w 89"/>
                  <a:gd name="T49" fmla="*/ 27 h 27"/>
                  <a:gd name="T50" fmla="*/ 82 w 89"/>
                  <a:gd name="T51" fmla="*/ 26 h 27"/>
                  <a:gd name="T52" fmla="*/ 85 w 89"/>
                  <a:gd name="T53" fmla="*/ 24 h 27"/>
                  <a:gd name="T54" fmla="*/ 85 w 89"/>
                  <a:gd name="T55" fmla="*/ 22 h 27"/>
                  <a:gd name="T56" fmla="*/ 82 w 89"/>
                  <a:gd name="T57" fmla="*/ 22 h 27"/>
                  <a:gd name="T58" fmla="*/ 85 w 89"/>
                  <a:gd name="T59" fmla="*/ 17 h 27"/>
                  <a:gd name="T60" fmla="*/ 80 w 89"/>
                  <a:gd name="T61" fmla="*/ 16 h 27"/>
                  <a:gd name="T62" fmla="*/ 78 w 89"/>
                  <a:gd name="T63" fmla="*/ 14 h 27"/>
                  <a:gd name="T64" fmla="*/ 70 w 89"/>
                  <a:gd name="T65" fmla="*/ 14 h 27"/>
                  <a:gd name="T66" fmla="*/ 65 w 89"/>
                  <a:gd name="T67" fmla="*/ 14 h 27"/>
                  <a:gd name="T68" fmla="*/ 55 w 89"/>
                  <a:gd name="T69" fmla="*/ 17 h 27"/>
                  <a:gd name="T70" fmla="*/ 56 w 89"/>
                  <a:gd name="T71" fmla="*/ 18 h 27"/>
                  <a:gd name="T72" fmla="*/ 52 w 89"/>
                  <a:gd name="T73" fmla="*/ 18 h 27"/>
                  <a:gd name="T74" fmla="*/ 49 w 89"/>
                  <a:gd name="T75" fmla="*/ 16 h 27"/>
                  <a:gd name="T76" fmla="*/ 46 w 89"/>
                  <a:gd name="T77" fmla="*/ 17 h 27"/>
                  <a:gd name="T78" fmla="*/ 42 w 89"/>
                  <a:gd name="T79" fmla="*/ 16 h 27"/>
                  <a:gd name="T80" fmla="*/ 41 w 89"/>
                  <a:gd name="T81" fmla="*/ 18 h 27"/>
                  <a:gd name="T82" fmla="*/ 38 w 89"/>
                  <a:gd name="T83" fmla="*/ 16 h 27"/>
                  <a:gd name="T84" fmla="*/ 39 w 89"/>
                  <a:gd name="T85" fmla="*/ 14 h 27"/>
                  <a:gd name="T86" fmla="*/ 34 w 89"/>
                  <a:gd name="T87" fmla="*/ 12 h 27"/>
                  <a:gd name="T88" fmla="*/ 30 w 89"/>
                  <a:gd name="T89" fmla="*/ 13 h 27"/>
                  <a:gd name="T90" fmla="*/ 32 w 89"/>
                  <a:gd name="T91" fmla="*/ 12 h 27"/>
                  <a:gd name="T92" fmla="*/ 28 w 89"/>
                  <a:gd name="T93" fmla="*/ 9 h 27"/>
                  <a:gd name="T94" fmla="*/ 38 w 89"/>
                  <a:gd name="T95" fmla="*/ 10 h 27"/>
                  <a:gd name="T96" fmla="*/ 33 w 89"/>
                  <a:gd name="T97" fmla="*/ 7 h 27"/>
                  <a:gd name="T98" fmla="*/ 28 w 89"/>
                  <a:gd name="T99" fmla="*/ 7 h 27"/>
                  <a:gd name="T100" fmla="*/ 32 w 89"/>
                  <a:gd name="T101" fmla="*/ 6 h 27"/>
                  <a:gd name="T102" fmla="*/ 27 w 89"/>
                  <a:gd name="T103" fmla="*/ 5 h 27"/>
                  <a:gd name="T104" fmla="*/ 17 w 89"/>
                  <a:gd name="T105" fmla="*/ 7 h 27"/>
                  <a:gd name="T106" fmla="*/ 17 w 89"/>
                  <a:gd name="T107"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9" h="27">
                    <a:moveTo>
                      <a:pt x="17" y="7"/>
                    </a:moveTo>
                    <a:cubicBezTo>
                      <a:pt x="18" y="7"/>
                      <a:pt x="20" y="5"/>
                      <a:pt x="19" y="4"/>
                    </a:cubicBezTo>
                    <a:cubicBezTo>
                      <a:pt x="18" y="3"/>
                      <a:pt x="16" y="2"/>
                      <a:pt x="15" y="2"/>
                    </a:cubicBezTo>
                    <a:cubicBezTo>
                      <a:pt x="14" y="2"/>
                      <a:pt x="13" y="2"/>
                      <a:pt x="12" y="2"/>
                    </a:cubicBezTo>
                    <a:cubicBezTo>
                      <a:pt x="9" y="1"/>
                      <a:pt x="7" y="0"/>
                      <a:pt x="4" y="1"/>
                    </a:cubicBezTo>
                    <a:cubicBezTo>
                      <a:pt x="0" y="2"/>
                      <a:pt x="3" y="2"/>
                      <a:pt x="4" y="3"/>
                    </a:cubicBezTo>
                    <a:cubicBezTo>
                      <a:pt x="4" y="3"/>
                      <a:pt x="0" y="3"/>
                      <a:pt x="0" y="4"/>
                    </a:cubicBezTo>
                    <a:cubicBezTo>
                      <a:pt x="0" y="5"/>
                      <a:pt x="4" y="5"/>
                      <a:pt x="5" y="5"/>
                    </a:cubicBezTo>
                    <a:cubicBezTo>
                      <a:pt x="5" y="6"/>
                      <a:pt x="7" y="6"/>
                      <a:pt x="7" y="6"/>
                    </a:cubicBezTo>
                    <a:cubicBezTo>
                      <a:pt x="7" y="7"/>
                      <a:pt x="6" y="7"/>
                      <a:pt x="6" y="7"/>
                    </a:cubicBezTo>
                    <a:cubicBezTo>
                      <a:pt x="12" y="11"/>
                      <a:pt x="21" y="5"/>
                      <a:pt x="24" y="13"/>
                    </a:cubicBezTo>
                    <a:cubicBezTo>
                      <a:pt x="24" y="14"/>
                      <a:pt x="26" y="15"/>
                      <a:pt x="25" y="16"/>
                    </a:cubicBezTo>
                    <a:cubicBezTo>
                      <a:pt x="24" y="18"/>
                      <a:pt x="23" y="19"/>
                      <a:pt x="24" y="21"/>
                    </a:cubicBezTo>
                    <a:cubicBezTo>
                      <a:pt x="24" y="21"/>
                      <a:pt x="26" y="25"/>
                      <a:pt x="27" y="25"/>
                    </a:cubicBezTo>
                    <a:cubicBezTo>
                      <a:pt x="28" y="26"/>
                      <a:pt x="30" y="23"/>
                      <a:pt x="30" y="24"/>
                    </a:cubicBezTo>
                    <a:cubicBezTo>
                      <a:pt x="31" y="24"/>
                      <a:pt x="32" y="26"/>
                      <a:pt x="33" y="26"/>
                    </a:cubicBezTo>
                    <a:cubicBezTo>
                      <a:pt x="35" y="27"/>
                      <a:pt x="37" y="26"/>
                      <a:pt x="38" y="26"/>
                    </a:cubicBezTo>
                    <a:cubicBezTo>
                      <a:pt x="39" y="25"/>
                      <a:pt x="41" y="23"/>
                      <a:pt x="42" y="23"/>
                    </a:cubicBezTo>
                    <a:cubicBezTo>
                      <a:pt x="42" y="23"/>
                      <a:pt x="44" y="26"/>
                      <a:pt x="45" y="26"/>
                    </a:cubicBezTo>
                    <a:cubicBezTo>
                      <a:pt x="47" y="27"/>
                      <a:pt x="50" y="27"/>
                      <a:pt x="52" y="27"/>
                    </a:cubicBezTo>
                    <a:cubicBezTo>
                      <a:pt x="56" y="27"/>
                      <a:pt x="59" y="27"/>
                      <a:pt x="62" y="27"/>
                    </a:cubicBezTo>
                    <a:cubicBezTo>
                      <a:pt x="63" y="27"/>
                      <a:pt x="64" y="27"/>
                      <a:pt x="65" y="27"/>
                    </a:cubicBezTo>
                    <a:cubicBezTo>
                      <a:pt x="67" y="26"/>
                      <a:pt x="66" y="24"/>
                      <a:pt x="67" y="24"/>
                    </a:cubicBezTo>
                    <a:cubicBezTo>
                      <a:pt x="68" y="23"/>
                      <a:pt x="69" y="24"/>
                      <a:pt x="70" y="25"/>
                    </a:cubicBezTo>
                    <a:cubicBezTo>
                      <a:pt x="71" y="26"/>
                      <a:pt x="74" y="27"/>
                      <a:pt x="76" y="27"/>
                    </a:cubicBezTo>
                    <a:cubicBezTo>
                      <a:pt x="78" y="27"/>
                      <a:pt x="80" y="27"/>
                      <a:pt x="82" y="26"/>
                    </a:cubicBezTo>
                    <a:cubicBezTo>
                      <a:pt x="84" y="26"/>
                      <a:pt x="83" y="24"/>
                      <a:pt x="85" y="24"/>
                    </a:cubicBezTo>
                    <a:cubicBezTo>
                      <a:pt x="86" y="24"/>
                      <a:pt x="87" y="21"/>
                      <a:pt x="85" y="22"/>
                    </a:cubicBezTo>
                    <a:cubicBezTo>
                      <a:pt x="85" y="22"/>
                      <a:pt x="83" y="22"/>
                      <a:pt x="82" y="22"/>
                    </a:cubicBezTo>
                    <a:cubicBezTo>
                      <a:pt x="82" y="22"/>
                      <a:pt x="89" y="18"/>
                      <a:pt x="85" y="17"/>
                    </a:cubicBezTo>
                    <a:cubicBezTo>
                      <a:pt x="84" y="17"/>
                      <a:pt x="82" y="16"/>
                      <a:pt x="80" y="16"/>
                    </a:cubicBezTo>
                    <a:cubicBezTo>
                      <a:pt x="78" y="16"/>
                      <a:pt x="80" y="14"/>
                      <a:pt x="78" y="14"/>
                    </a:cubicBezTo>
                    <a:cubicBezTo>
                      <a:pt x="75" y="14"/>
                      <a:pt x="73" y="14"/>
                      <a:pt x="70" y="14"/>
                    </a:cubicBezTo>
                    <a:cubicBezTo>
                      <a:pt x="68" y="14"/>
                      <a:pt x="67" y="13"/>
                      <a:pt x="65" y="14"/>
                    </a:cubicBezTo>
                    <a:cubicBezTo>
                      <a:pt x="64" y="14"/>
                      <a:pt x="55" y="16"/>
                      <a:pt x="55" y="17"/>
                    </a:cubicBezTo>
                    <a:cubicBezTo>
                      <a:pt x="55" y="17"/>
                      <a:pt x="56" y="17"/>
                      <a:pt x="56" y="18"/>
                    </a:cubicBezTo>
                    <a:cubicBezTo>
                      <a:pt x="56" y="18"/>
                      <a:pt x="53" y="18"/>
                      <a:pt x="52" y="18"/>
                    </a:cubicBezTo>
                    <a:cubicBezTo>
                      <a:pt x="51" y="18"/>
                      <a:pt x="50" y="17"/>
                      <a:pt x="49" y="16"/>
                    </a:cubicBezTo>
                    <a:cubicBezTo>
                      <a:pt x="48" y="16"/>
                      <a:pt x="47" y="17"/>
                      <a:pt x="46" y="17"/>
                    </a:cubicBezTo>
                    <a:cubicBezTo>
                      <a:pt x="45" y="17"/>
                      <a:pt x="43" y="16"/>
                      <a:pt x="42" y="16"/>
                    </a:cubicBezTo>
                    <a:cubicBezTo>
                      <a:pt x="41" y="16"/>
                      <a:pt x="42" y="18"/>
                      <a:pt x="41" y="18"/>
                    </a:cubicBezTo>
                    <a:cubicBezTo>
                      <a:pt x="40" y="18"/>
                      <a:pt x="39" y="16"/>
                      <a:pt x="38" y="16"/>
                    </a:cubicBezTo>
                    <a:cubicBezTo>
                      <a:pt x="35" y="16"/>
                      <a:pt x="39" y="15"/>
                      <a:pt x="39" y="14"/>
                    </a:cubicBezTo>
                    <a:cubicBezTo>
                      <a:pt x="39" y="13"/>
                      <a:pt x="35" y="12"/>
                      <a:pt x="34" y="12"/>
                    </a:cubicBezTo>
                    <a:cubicBezTo>
                      <a:pt x="34" y="12"/>
                      <a:pt x="30" y="13"/>
                      <a:pt x="30" y="13"/>
                    </a:cubicBezTo>
                    <a:cubicBezTo>
                      <a:pt x="30" y="12"/>
                      <a:pt x="32" y="12"/>
                      <a:pt x="32" y="12"/>
                    </a:cubicBezTo>
                    <a:cubicBezTo>
                      <a:pt x="32" y="11"/>
                      <a:pt x="27" y="10"/>
                      <a:pt x="28" y="9"/>
                    </a:cubicBezTo>
                    <a:cubicBezTo>
                      <a:pt x="28" y="9"/>
                      <a:pt x="38" y="10"/>
                      <a:pt x="38" y="10"/>
                    </a:cubicBezTo>
                    <a:cubicBezTo>
                      <a:pt x="38" y="9"/>
                      <a:pt x="34" y="8"/>
                      <a:pt x="33" y="7"/>
                    </a:cubicBezTo>
                    <a:cubicBezTo>
                      <a:pt x="32" y="7"/>
                      <a:pt x="30" y="7"/>
                      <a:pt x="28" y="7"/>
                    </a:cubicBezTo>
                    <a:cubicBezTo>
                      <a:pt x="29" y="7"/>
                      <a:pt x="31" y="7"/>
                      <a:pt x="32" y="6"/>
                    </a:cubicBezTo>
                    <a:cubicBezTo>
                      <a:pt x="32" y="5"/>
                      <a:pt x="27" y="5"/>
                      <a:pt x="27" y="5"/>
                    </a:cubicBezTo>
                    <a:cubicBezTo>
                      <a:pt x="23" y="5"/>
                      <a:pt x="21" y="6"/>
                      <a:pt x="17" y="7"/>
                    </a:cubicBezTo>
                    <a:cubicBezTo>
                      <a:pt x="17" y="7"/>
                      <a:pt x="18" y="7"/>
                      <a:pt x="17" y="7"/>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63" name="Freeform 601">
                <a:extLst>
                  <a:ext uri="{FF2B5EF4-FFF2-40B4-BE49-F238E27FC236}">
                    <a16:creationId xmlns:a16="http://schemas.microsoft.com/office/drawing/2014/main" id="{D5289231-B619-DCCC-6BBC-F9FD357DA789}"/>
                  </a:ext>
                </a:extLst>
              </p:cNvPr>
              <p:cNvSpPr>
                <a:spLocks/>
              </p:cNvSpPr>
              <p:nvPr/>
            </p:nvSpPr>
            <p:spPr bwMode="auto">
              <a:xfrm>
                <a:off x="6740078" y="2388314"/>
                <a:ext cx="602900" cy="401977"/>
              </a:xfrm>
              <a:custGeom>
                <a:avLst/>
                <a:gdLst>
                  <a:gd name="T0" fmla="*/ 55 w 59"/>
                  <a:gd name="T1" fmla="*/ 21 h 37"/>
                  <a:gd name="T2" fmla="*/ 46 w 59"/>
                  <a:gd name="T3" fmla="*/ 20 h 37"/>
                  <a:gd name="T4" fmla="*/ 46 w 59"/>
                  <a:gd name="T5" fmla="*/ 18 h 37"/>
                  <a:gd name="T6" fmla="*/ 44 w 59"/>
                  <a:gd name="T7" fmla="*/ 15 h 37"/>
                  <a:gd name="T8" fmla="*/ 44 w 59"/>
                  <a:gd name="T9" fmla="*/ 11 h 37"/>
                  <a:gd name="T10" fmla="*/ 43 w 59"/>
                  <a:gd name="T11" fmla="*/ 15 h 37"/>
                  <a:gd name="T12" fmla="*/ 35 w 59"/>
                  <a:gd name="T13" fmla="*/ 10 h 37"/>
                  <a:gd name="T14" fmla="*/ 24 w 59"/>
                  <a:gd name="T15" fmla="*/ 2 h 37"/>
                  <a:gd name="T16" fmla="*/ 12 w 59"/>
                  <a:gd name="T17" fmla="*/ 1 h 37"/>
                  <a:gd name="T18" fmla="*/ 12 w 59"/>
                  <a:gd name="T19" fmla="*/ 3 h 37"/>
                  <a:gd name="T20" fmla="*/ 6 w 59"/>
                  <a:gd name="T21" fmla="*/ 5 h 37"/>
                  <a:gd name="T22" fmla="*/ 11 w 59"/>
                  <a:gd name="T23" fmla="*/ 9 h 37"/>
                  <a:gd name="T24" fmla="*/ 6 w 59"/>
                  <a:gd name="T25" fmla="*/ 9 h 37"/>
                  <a:gd name="T26" fmla="*/ 5 w 59"/>
                  <a:gd name="T27" fmla="*/ 11 h 37"/>
                  <a:gd name="T28" fmla="*/ 6 w 59"/>
                  <a:gd name="T29" fmla="*/ 14 h 37"/>
                  <a:gd name="T30" fmla="*/ 10 w 59"/>
                  <a:gd name="T31" fmla="*/ 14 h 37"/>
                  <a:gd name="T32" fmla="*/ 0 w 59"/>
                  <a:gd name="T33" fmla="*/ 15 h 37"/>
                  <a:gd name="T34" fmla="*/ 7 w 59"/>
                  <a:gd name="T35" fmla="*/ 20 h 37"/>
                  <a:gd name="T36" fmla="*/ 8 w 59"/>
                  <a:gd name="T37" fmla="*/ 23 h 37"/>
                  <a:gd name="T38" fmla="*/ 14 w 59"/>
                  <a:gd name="T39" fmla="*/ 23 h 37"/>
                  <a:gd name="T40" fmla="*/ 26 w 59"/>
                  <a:gd name="T41" fmla="*/ 23 h 37"/>
                  <a:gd name="T42" fmla="*/ 28 w 59"/>
                  <a:gd name="T43" fmla="*/ 24 h 37"/>
                  <a:gd name="T44" fmla="*/ 16 w 59"/>
                  <a:gd name="T45" fmla="*/ 25 h 37"/>
                  <a:gd name="T46" fmla="*/ 16 w 59"/>
                  <a:gd name="T47" fmla="*/ 30 h 37"/>
                  <a:gd name="T48" fmla="*/ 19 w 59"/>
                  <a:gd name="T49" fmla="*/ 33 h 37"/>
                  <a:gd name="T50" fmla="*/ 32 w 59"/>
                  <a:gd name="T51" fmla="*/ 35 h 37"/>
                  <a:gd name="T52" fmla="*/ 34 w 59"/>
                  <a:gd name="T53" fmla="*/ 36 h 37"/>
                  <a:gd name="T54" fmla="*/ 40 w 59"/>
                  <a:gd name="T55" fmla="*/ 35 h 37"/>
                  <a:gd name="T56" fmla="*/ 41 w 59"/>
                  <a:gd name="T57" fmla="*/ 35 h 37"/>
                  <a:gd name="T58" fmla="*/ 41 w 59"/>
                  <a:gd name="T59" fmla="*/ 29 h 37"/>
                  <a:gd name="T60" fmla="*/ 46 w 59"/>
                  <a:gd name="T61" fmla="*/ 30 h 37"/>
                  <a:gd name="T62" fmla="*/ 51 w 59"/>
                  <a:gd name="T63" fmla="*/ 28 h 37"/>
                  <a:gd name="T64" fmla="*/ 54 w 59"/>
                  <a:gd name="T65" fmla="*/ 26 h 37"/>
                  <a:gd name="T66" fmla="*/ 58 w 59"/>
                  <a:gd name="T67" fmla="*/ 2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9" h="37">
                    <a:moveTo>
                      <a:pt x="58" y="24"/>
                    </a:moveTo>
                    <a:cubicBezTo>
                      <a:pt x="58" y="22"/>
                      <a:pt x="56" y="22"/>
                      <a:pt x="55" y="21"/>
                    </a:cubicBezTo>
                    <a:cubicBezTo>
                      <a:pt x="54" y="20"/>
                      <a:pt x="53" y="22"/>
                      <a:pt x="52" y="21"/>
                    </a:cubicBezTo>
                    <a:cubicBezTo>
                      <a:pt x="50" y="19"/>
                      <a:pt x="48" y="21"/>
                      <a:pt x="46" y="20"/>
                    </a:cubicBezTo>
                    <a:cubicBezTo>
                      <a:pt x="46" y="20"/>
                      <a:pt x="48" y="19"/>
                      <a:pt x="48" y="18"/>
                    </a:cubicBezTo>
                    <a:cubicBezTo>
                      <a:pt x="48" y="18"/>
                      <a:pt x="46" y="18"/>
                      <a:pt x="46" y="18"/>
                    </a:cubicBezTo>
                    <a:cubicBezTo>
                      <a:pt x="46" y="17"/>
                      <a:pt x="47" y="17"/>
                      <a:pt x="47" y="16"/>
                    </a:cubicBezTo>
                    <a:cubicBezTo>
                      <a:pt x="47" y="15"/>
                      <a:pt x="44" y="16"/>
                      <a:pt x="44" y="15"/>
                    </a:cubicBezTo>
                    <a:cubicBezTo>
                      <a:pt x="43" y="15"/>
                      <a:pt x="45" y="14"/>
                      <a:pt x="45" y="14"/>
                    </a:cubicBezTo>
                    <a:cubicBezTo>
                      <a:pt x="46" y="13"/>
                      <a:pt x="44" y="12"/>
                      <a:pt x="44" y="11"/>
                    </a:cubicBezTo>
                    <a:cubicBezTo>
                      <a:pt x="43" y="10"/>
                      <a:pt x="38" y="11"/>
                      <a:pt x="38" y="11"/>
                    </a:cubicBezTo>
                    <a:cubicBezTo>
                      <a:pt x="38" y="12"/>
                      <a:pt x="43" y="14"/>
                      <a:pt x="43" y="15"/>
                    </a:cubicBezTo>
                    <a:cubicBezTo>
                      <a:pt x="42" y="16"/>
                      <a:pt x="39" y="14"/>
                      <a:pt x="38" y="13"/>
                    </a:cubicBezTo>
                    <a:cubicBezTo>
                      <a:pt x="36" y="12"/>
                      <a:pt x="39" y="10"/>
                      <a:pt x="35" y="10"/>
                    </a:cubicBezTo>
                    <a:cubicBezTo>
                      <a:pt x="33" y="10"/>
                      <a:pt x="30" y="10"/>
                      <a:pt x="29" y="8"/>
                    </a:cubicBezTo>
                    <a:cubicBezTo>
                      <a:pt x="28" y="6"/>
                      <a:pt x="26" y="3"/>
                      <a:pt x="24" y="2"/>
                    </a:cubicBezTo>
                    <a:cubicBezTo>
                      <a:pt x="21" y="1"/>
                      <a:pt x="18" y="0"/>
                      <a:pt x="16" y="0"/>
                    </a:cubicBezTo>
                    <a:cubicBezTo>
                      <a:pt x="15" y="0"/>
                      <a:pt x="10" y="0"/>
                      <a:pt x="12" y="1"/>
                    </a:cubicBezTo>
                    <a:cubicBezTo>
                      <a:pt x="13" y="1"/>
                      <a:pt x="17" y="2"/>
                      <a:pt x="17" y="2"/>
                    </a:cubicBezTo>
                    <a:cubicBezTo>
                      <a:pt x="17" y="4"/>
                      <a:pt x="13" y="3"/>
                      <a:pt x="12" y="3"/>
                    </a:cubicBezTo>
                    <a:cubicBezTo>
                      <a:pt x="12" y="3"/>
                      <a:pt x="13" y="4"/>
                      <a:pt x="13" y="4"/>
                    </a:cubicBezTo>
                    <a:cubicBezTo>
                      <a:pt x="13" y="5"/>
                      <a:pt x="7" y="2"/>
                      <a:pt x="6" y="5"/>
                    </a:cubicBezTo>
                    <a:cubicBezTo>
                      <a:pt x="6" y="5"/>
                      <a:pt x="11" y="7"/>
                      <a:pt x="12" y="7"/>
                    </a:cubicBezTo>
                    <a:cubicBezTo>
                      <a:pt x="10" y="6"/>
                      <a:pt x="11" y="9"/>
                      <a:pt x="11" y="9"/>
                    </a:cubicBezTo>
                    <a:cubicBezTo>
                      <a:pt x="11" y="10"/>
                      <a:pt x="4" y="7"/>
                      <a:pt x="3" y="8"/>
                    </a:cubicBezTo>
                    <a:cubicBezTo>
                      <a:pt x="3" y="7"/>
                      <a:pt x="6" y="8"/>
                      <a:pt x="6" y="9"/>
                    </a:cubicBezTo>
                    <a:cubicBezTo>
                      <a:pt x="6" y="8"/>
                      <a:pt x="4" y="9"/>
                      <a:pt x="4" y="9"/>
                    </a:cubicBezTo>
                    <a:cubicBezTo>
                      <a:pt x="3" y="10"/>
                      <a:pt x="5" y="11"/>
                      <a:pt x="5" y="11"/>
                    </a:cubicBezTo>
                    <a:cubicBezTo>
                      <a:pt x="6" y="12"/>
                      <a:pt x="2" y="12"/>
                      <a:pt x="1" y="12"/>
                    </a:cubicBezTo>
                    <a:cubicBezTo>
                      <a:pt x="2" y="12"/>
                      <a:pt x="4" y="13"/>
                      <a:pt x="6" y="14"/>
                    </a:cubicBezTo>
                    <a:cubicBezTo>
                      <a:pt x="8" y="14"/>
                      <a:pt x="10" y="13"/>
                      <a:pt x="12" y="13"/>
                    </a:cubicBezTo>
                    <a:cubicBezTo>
                      <a:pt x="12" y="13"/>
                      <a:pt x="10" y="14"/>
                      <a:pt x="10" y="14"/>
                    </a:cubicBezTo>
                    <a:cubicBezTo>
                      <a:pt x="10" y="15"/>
                      <a:pt x="11" y="15"/>
                      <a:pt x="11" y="15"/>
                    </a:cubicBezTo>
                    <a:cubicBezTo>
                      <a:pt x="11" y="16"/>
                      <a:pt x="0" y="15"/>
                      <a:pt x="0" y="15"/>
                    </a:cubicBezTo>
                    <a:cubicBezTo>
                      <a:pt x="0" y="15"/>
                      <a:pt x="2" y="18"/>
                      <a:pt x="2" y="18"/>
                    </a:cubicBezTo>
                    <a:cubicBezTo>
                      <a:pt x="3" y="19"/>
                      <a:pt x="7" y="21"/>
                      <a:pt x="7" y="20"/>
                    </a:cubicBezTo>
                    <a:cubicBezTo>
                      <a:pt x="7" y="21"/>
                      <a:pt x="5" y="20"/>
                      <a:pt x="6" y="22"/>
                    </a:cubicBezTo>
                    <a:cubicBezTo>
                      <a:pt x="6" y="22"/>
                      <a:pt x="7" y="23"/>
                      <a:pt x="8" y="23"/>
                    </a:cubicBezTo>
                    <a:cubicBezTo>
                      <a:pt x="9" y="24"/>
                      <a:pt x="10" y="23"/>
                      <a:pt x="11" y="23"/>
                    </a:cubicBezTo>
                    <a:cubicBezTo>
                      <a:pt x="12" y="22"/>
                      <a:pt x="13" y="24"/>
                      <a:pt x="14" y="23"/>
                    </a:cubicBezTo>
                    <a:cubicBezTo>
                      <a:pt x="17" y="22"/>
                      <a:pt x="19" y="21"/>
                      <a:pt x="21" y="22"/>
                    </a:cubicBezTo>
                    <a:cubicBezTo>
                      <a:pt x="23" y="23"/>
                      <a:pt x="24" y="23"/>
                      <a:pt x="26" y="23"/>
                    </a:cubicBezTo>
                    <a:cubicBezTo>
                      <a:pt x="25" y="23"/>
                      <a:pt x="23" y="23"/>
                      <a:pt x="21" y="23"/>
                    </a:cubicBezTo>
                    <a:cubicBezTo>
                      <a:pt x="23" y="23"/>
                      <a:pt x="27" y="23"/>
                      <a:pt x="28" y="24"/>
                    </a:cubicBezTo>
                    <a:cubicBezTo>
                      <a:pt x="28" y="24"/>
                      <a:pt x="23" y="25"/>
                      <a:pt x="23" y="25"/>
                    </a:cubicBezTo>
                    <a:cubicBezTo>
                      <a:pt x="21" y="25"/>
                      <a:pt x="18" y="25"/>
                      <a:pt x="16" y="25"/>
                    </a:cubicBezTo>
                    <a:cubicBezTo>
                      <a:pt x="16" y="26"/>
                      <a:pt x="12" y="27"/>
                      <a:pt x="13" y="27"/>
                    </a:cubicBezTo>
                    <a:cubicBezTo>
                      <a:pt x="14" y="28"/>
                      <a:pt x="15" y="28"/>
                      <a:pt x="16" y="30"/>
                    </a:cubicBezTo>
                    <a:cubicBezTo>
                      <a:pt x="16" y="32"/>
                      <a:pt x="22" y="30"/>
                      <a:pt x="23" y="32"/>
                    </a:cubicBezTo>
                    <a:cubicBezTo>
                      <a:pt x="23" y="32"/>
                      <a:pt x="19" y="32"/>
                      <a:pt x="19" y="33"/>
                    </a:cubicBezTo>
                    <a:cubicBezTo>
                      <a:pt x="20" y="34"/>
                      <a:pt x="25" y="36"/>
                      <a:pt x="26" y="36"/>
                    </a:cubicBezTo>
                    <a:cubicBezTo>
                      <a:pt x="26" y="36"/>
                      <a:pt x="32" y="36"/>
                      <a:pt x="32" y="35"/>
                    </a:cubicBezTo>
                    <a:cubicBezTo>
                      <a:pt x="32" y="35"/>
                      <a:pt x="31" y="35"/>
                      <a:pt x="31" y="35"/>
                    </a:cubicBezTo>
                    <a:cubicBezTo>
                      <a:pt x="31" y="33"/>
                      <a:pt x="35" y="36"/>
                      <a:pt x="34" y="36"/>
                    </a:cubicBezTo>
                    <a:cubicBezTo>
                      <a:pt x="35" y="36"/>
                      <a:pt x="33" y="33"/>
                      <a:pt x="33" y="32"/>
                    </a:cubicBezTo>
                    <a:cubicBezTo>
                      <a:pt x="35" y="31"/>
                      <a:pt x="37" y="37"/>
                      <a:pt x="40" y="35"/>
                    </a:cubicBezTo>
                    <a:cubicBezTo>
                      <a:pt x="41" y="34"/>
                      <a:pt x="39" y="32"/>
                      <a:pt x="40" y="32"/>
                    </a:cubicBezTo>
                    <a:cubicBezTo>
                      <a:pt x="41" y="32"/>
                      <a:pt x="41" y="34"/>
                      <a:pt x="41" y="35"/>
                    </a:cubicBezTo>
                    <a:cubicBezTo>
                      <a:pt x="42" y="35"/>
                      <a:pt x="43" y="31"/>
                      <a:pt x="42" y="31"/>
                    </a:cubicBezTo>
                    <a:cubicBezTo>
                      <a:pt x="42" y="30"/>
                      <a:pt x="42" y="29"/>
                      <a:pt x="41" y="29"/>
                    </a:cubicBezTo>
                    <a:cubicBezTo>
                      <a:pt x="41" y="28"/>
                      <a:pt x="42" y="26"/>
                      <a:pt x="43" y="27"/>
                    </a:cubicBezTo>
                    <a:cubicBezTo>
                      <a:pt x="44" y="28"/>
                      <a:pt x="43" y="32"/>
                      <a:pt x="46" y="30"/>
                    </a:cubicBezTo>
                    <a:cubicBezTo>
                      <a:pt x="47" y="29"/>
                      <a:pt x="50" y="25"/>
                      <a:pt x="52" y="27"/>
                    </a:cubicBezTo>
                    <a:cubicBezTo>
                      <a:pt x="53" y="27"/>
                      <a:pt x="51" y="28"/>
                      <a:pt x="51" y="28"/>
                    </a:cubicBezTo>
                    <a:cubicBezTo>
                      <a:pt x="51" y="28"/>
                      <a:pt x="56" y="27"/>
                      <a:pt x="56" y="27"/>
                    </a:cubicBezTo>
                    <a:cubicBezTo>
                      <a:pt x="56" y="27"/>
                      <a:pt x="54" y="27"/>
                      <a:pt x="54" y="26"/>
                    </a:cubicBezTo>
                    <a:cubicBezTo>
                      <a:pt x="54" y="25"/>
                      <a:pt x="59" y="25"/>
                      <a:pt x="58" y="24"/>
                    </a:cubicBezTo>
                    <a:cubicBezTo>
                      <a:pt x="58" y="22"/>
                      <a:pt x="58" y="25"/>
                      <a:pt x="58" y="24"/>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64" name="Freeform 602">
                <a:extLst>
                  <a:ext uri="{FF2B5EF4-FFF2-40B4-BE49-F238E27FC236}">
                    <a16:creationId xmlns:a16="http://schemas.microsoft.com/office/drawing/2014/main" id="{21AB4471-032A-BF21-4573-06695ACDB23B}"/>
                  </a:ext>
                </a:extLst>
              </p:cNvPr>
              <p:cNvSpPr>
                <a:spLocks/>
              </p:cNvSpPr>
              <p:nvPr/>
            </p:nvSpPr>
            <p:spPr bwMode="auto">
              <a:xfrm>
                <a:off x="6984022" y="2141229"/>
                <a:ext cx="1592632" cy="877710"/>
              </a:xfrm>
              <a:custGeom>
                <a:avLst/>
                <a:gdLst>
                  <a:gd name="T0" fmla="*/ 15 w 156"/>
                  <a:gd name="T1" fmla="*/ 77 h 81"/>
                  <a:gd name="T2" fmla="*/ 27 w 156"/>
                  <a:gd name="T3" fmla="*/ 76 h 81"/>
                  <a:gd name="T4" fmla="*/ 37 w 156"/>
                  <a:gd name="T5" fmla="*/ 78 h 81"/>
                  <a:gd name="T6" fmla="*/ 48 w 156"/>
                  <a:gd name="T7" fmla="*/ 77 h 81"/>
                  <a:gd name="T8" fmla="*/ 65 w 156"/>
                  <a:gd name="T9" fmla="*/ 76 h 81"/>
                  <a:gd name="T10" fmla="*/ 59 w 156"/>
                  <a:gd name="T11" fmla="*/ 70 h 81"/>
                  <a:gd name="T12" fmla="*/ 50 w 156"/>
                  <a:gd name="T13" fmla="*/ 65 h 81"/>
                  <a:gd name="T14" fmla="*/ 73 w 156"/>
                  <a:gd name="T15" fmla="*/ 61 h 81"/>
                  <a:gd name="T16" fmla="*/ 76 w 156"/>
                  <a:gd name="T17" fmla="*/ 55 h 81"/>
                  <a:gd name="T18" fmla="*/ 71 w 156"/>
                  <a:gd name="T19" fmla="*/ 50 h 81"/>
                  <a:gd name="T20" fmla="*/ 72 w 156"/>
                  <a:gd name="T21" fmla="*/ 48 h 81"/>
                  <a:gd name="T22" fmla="*/ 78 w 156"/>
                  <a:gd name="T23" fmla="*/ 45 h 81"/>
                  <a:gd name="T24" fmla="*/ 90 w 156"/>
                  <a:gd name="T25" fmla="*/ 44 h 81"/>
                  <a:gd name="T26" fmla="*/ 105 w 156"/>
                  <a:gd name="T27" fmla="*/ 37 h 81"/>
                  <a:gd name="T28" fmla="*/ 105 w 156"/>
                  <a:gd name="T29" fmla="*/ 32 h 81"/>
                  <a:gd name="T30" fmla="*/ 136 w 156"/>
                  <a:gd name="T31" fmla="*/ 21 h 81"/>
                  <a:gd name="T32" fmla="*/ 115 w 156"/>
                  <a:gd name="T33" fmla="*/ 23 h 81"/>
                  <a:gd name="T34" fmla="*/ 134 w 156"/>
                  <a:gd name="T35" fmla="*/ 18 h 81"/>
                  <a:gd name="T36" fmla="*/ 146 w 156"/>
                  <a:gd name="T37" fmla="*/ 10 h 81"/>
                  <a:gd name="T38" fmla="*/ 133 w 156"/>
                  <a:gd name="T39" fmla="*/ 5 h 81"/>
                  <a:gd name="T40" fmla="*/ 121 w 156"/>
                  <a:gd name="T41" fmla="*/ 5 h 81"/>
                  <a:gd name="T42" fmla="*/ 100 w 156"/>
                  <a:gd name="T43" fmla="*/ 2 h 81"/>
                  <a:gd name="T44" fmla="*/ 91 w 156"/>
                  <a:gd name="T45" fmla="*/ 5 h 81"/>
                  <a:gd name="T46" fmla="*/ 80 w 156"/>
                  <a:gd name="T47" fmla="*/ 8 h 81"/>
                  <a:gd name="T48" fmla="*/ 58 w 156"/>
                  <a:gd name="T49" fmla="*/ 4 h 81"/>
                  <a:gd name="T50" fmla="*/ 52 w 156"/>
                  <a:gd name="T51" fmla="*/ 5 h 81"/>
                  <a:gd name="T52" fmla="*/ 46 w 156"/>
                  <a:gd name="T53" fmla="*/ 10 h 81"/>
                  <a:gd name="T54" fmla="*/ 45 w 156"/>
                  <a:gd name="T55" fmla="*/ 12 h 81"/>
                  <a:gd name="T56" fmla="*/ 31 w 156"/>
                  <a:gd name="T57" fmla="*/ 10 h 81"/>
                  <a:gd name="T58" fmla="*/ 34 w 156"/>
                  <a:gd name="T59" fmla="*/ 16 h 81"/>
                  <a:gd name="T60" fmla="*/ 23 w 156"/>
                  <a:gd name="T61" fmla="*/ 16 h 81"/>
                  <a:gd name="T62" fmla="*/ 5 w 156"/>
                  <a:gd name="T63" fmla="*/ 17 h 81"/>
                  <a:gd name="T64" fmla="*/ 11 w 156"/>
                  <a:gd name="T65" fmla="*/ 21 h 81"/>
                  <a:gd name="T66" fmla="*/ 13 w 156"/>
                  <a:gd name="T67" fmla="*/ 26 h 81"/>
                  <a:gd name="T68" fmla="*/ 23 w 156"/>
                  <a:gd name="T69" fmla="*/ 27 h 81"/>
                  <a:gd name="T70" fmla="*/ 20 w 156"/>
                  <a:gd name="T71" fmla="*/ 31 h 81"/>
                  <a:gd name="T72" fmla="*/ 26 w 156"/>
                  <a:gd name="T73" fmla="*/ 30 h 81"/>
                  <a:gd name="T74" fmla="*/ 42 w 156"/>
                  <a:gd name="T75" fmla="*/ 30 h 81"/>
                  <a:gd name="T76" fmla="*/ 52 w 156"/>
                  <a:gd name="T77" fmla="*/ 31 h 81"/>
                  <a:gd name="T78" fmla="*/ 73 w 156"/>
                  <a:gd name="T79" fmla="*/ 21 h 81"/>
                  <a:gd name="T80" fmla="*/ 60 w 156"/>
                  <a:gd name="T81" fmla="*/ 31 h 81"/>
                  <a:gd name="T82" fmla="*/ 44 w 156"/>
                  <a:gd name="T83" fmla="*/ 35 h 81"/>
                  <a:gd name="T84" fmla="*/ 58 w 156"/>
                  <a:gd name="T85" fmla="*/ 42 h 81"/>
                  <a:gd name="T86" fmla="*/ 32 w 156"/>
                  <a:gd name="T87" fmla="*/ 39 h 81"/>
                  <a:gd name="T88" fmla="*/ 42 w 156"/>
                  <a:gd name="T89" fmla="*/ 50 h 81"/>
                  <a:gd name="T90" fmla="*/ 44 w 156"/>
                  <a:gd name="T91" fmla="*/ 52 h 81"/>
                  <a:gd name="T92" fmla="*/ 30 w 156"/>
                  <a:gd name="T93" fmla="*/ 52 h 81"/>
                  <a:gd name="T94" fmla="*/ 27 w 156"/>
                  <a:gd name="T95" fmla="*/ 59 h 81"/>
                  <a:gd name="T96" fmla="*/ 36 w 156"/>
                  <a:gd name="T97" fmla="*/ 57 h 81"/>
                  <a:gd name="T98" fmla="*/ 34 w 156"/>
                  <a:gd name="T99" fmla="*/ 60 h 81"/>
                  <a:gd name="T100" fmla="*/ 37 w 156"/>
                  <a:gd name="T101" fmla="*/ 65 h 81"/>
                  <a:gd name="T102" fmla="*/ 38 w 156"/>
                  <a:gd name="T103" fmla="*/ 68 h 81"/>
                  <a:gd name="T104" fmla="*/ 19 w 156"/>
                  <a:gd name="T105" fmla="*/ 65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6" h="81">
                    <a:moveTo>
                      <a:pt x="26" y="70"/>
                    </a:moveTo>
                    <a:cubicBezTo>
                      <a:pt x="22" y="70"/>
                      <a:pt x="17" y="70"/>
                      <a:pt x="13" y="71"/>
                    </a:cubicBezTo>
                    <a:cubicBezTo>
                      <a:pt x="11" y="72"/>
                      <a:pt x="11" y="75"/>
                      <a:pt x="12" y="76"/>
                    </a:cubicBezTo>
                    <a:cubicBezTo>
                      <a:pt x="13" y="77"/>
                      <a:pt x="15" y="78"/>
                      <a:pt x="15" y="77"/>
                    </a:cubicBezTo>
                    <a:cubicBezTo>
                      <a:pt x="17" y="77"/>
                      <a:pt x="16" y="76"/>
                      <a:pt x="17" y="75"/>
                    </a:cubicBezTo>
                    <a:cubicBezTo>
                      <a:pt x="17" y="75"/>
                      <a:pt x="17" y="78"/>
                      <a:pt x="17" y="78"/>
                    </a:cubicBezTo>
                    <a:cubicBezTo>
                      <a:pt x="19" y="78"/>
                      <a:pt x="22" y="78"/>
                      <a:pt x="24" y="78"/>
                    </a:cubicBezTo>
                    <a:cubicBezTo>
                      <a:pt x="26" y="78"/>
                      <a:pt x="26" y="76"/>
                      <a:pt x="27" y="76"/>
                    </a:cubicBezTo>
                    <a:cubicBezTo>
                      <a:pt x="29" y="76"/>
                      <a:pt x="27" y="78"/>
                      <a:pt x="27" y="78"/>
                    </a:cubicBezTo>
                    <a:cubicBezTo>
                      <a:pt x="27" y="78"/>
                      <a:pt x="37" y="79"/>
                      <a:pt x="37" y="78"/>
                    </a:cubicBezTo>
                    <a:cubicBezTo>
                      <a:pt x="37" y="78"/>
                      <a:pt x="35" y="77"/>
                      <a:pt x="34" y="76"/>
                    </a:cubicBezTo>
                    <a:cubicBezTo>
                      <a:pt x="34" y="76"/>
                      <a:pt x="38" y="77"/>
                      <a:pt x="37" y="78"/>
                    </a:cubicBezTo>
                    <a:cubicBezTo>
                      <a:pt x="38" y="77"/>
                      <a:pt x="37" y="76"/>
                      <a:pt x="38" y="76"/>
                    </a:cubicBezTo>
                    <a:cubicBezTo>
                      <a:pt x="38" y="76"/>
                      <a:pt x="40" y="77"/>
                      <a:pt x="41" y="77"/>
                    </a:cubicBezTo>
                    <a:cubicBezTo>
                      <a:pt x="43" y="79"/>
                      <a:pt x="41" y="76"/>
                      <a:pt x="42" y="75"/>
                    </a:cubicBezTo>
                    <a:cubicBezTo>
                      <a:pt x="42" y="75"/>
                      <a:pt x="48" y="78"/>
                      <a:pt x="48" y="77"/>
                    </a:cubicBezTo>
                    <a:cubicBezTo>
                      <a:pt x="48" y="76"/>
                      <a:pt x="46" y="76"/>
                      <a:pt x="46" y="75"/>
                    </a:cubicBezTo>
                    <a:cubicBezTo>
                      <a:pt x="46" y="75"/>
                      <a:pt x="53" y="76"/>
                      <a:pt x="53" y="76"/>
                    </a:cubicBezTo>
                    <a:cubicBezTo>
                      <a:pt x="57" y="76"/>
                      <a:pt x="52" y="79"/>
                      <a:pt x="52" y="80"/>
                    </a:cubicBezTo>
                    <a:cubicBezTo>
                      <a:pt x="52" y="81"/>
                      <a:pt x="64" y="76"/>
                      <a:pt x="65" y="76"/>
                    </a:cubicBezTo>
                    <a:cubicBezTo>
                      <a:pt x="67" y="76"/>
                      <a:pt x="72" y="73"/>
                      <a:pt x="68" y="72"/>
                    </a:cubicBezTo>
                    <a:cubicBezTo>
                      <a:pt x="66" y="71"/>
                      <a:pt x="63" y="73"/>
                      <a:pt x="61" y="72"/>
                    </a:cubicBezTo>
                    <a:cubicBezTo>
                      <a:pt x="61" y="72"/>
                      <a:pt x="63" y="70"/>
                      <a:pt x="63" y="70"/>
                    </a:cubicBezTo>
                    <a:cubicBezTo>
                      <a:pt x="63" y="69"/>
                      <a:pt x="60" y="70"/>
                      <a:pt x="59" y="70"/>
                    </a:cubicBezTo>
                    <a:cubicBezTo>
                      <a:pt x="57" y="70"/>
                      <a:pt x="56" y="68"/>
                      <a:pt x="54" y="68"/>
                    </a:cubicBezTo>
                    <a:cubicBezTo>
                      <a:pt x="53" y="69"/>
                      <a:pt x="50" y="70"/>
                      <a:pt x="48" y="69"/>
                    </a:cubicBezTo>
                    <a:cubicBezTo>
                      <a:pt x="49" y="69"/>
                      <a:pt x="50" y="69"/>
                      <a:pt x="51" y="69"/>
                    </a:cubicBezTo>
                    <a:cubicBezTo>
                      <a:pt x="52" y="68"/>
                      <a:pt x="50" y="66"/>
                      <a:pt x="50" y="65"/>
                    </a:cubicBezTo>
                    <a:cubicBezTo>
                      <a:pt x="50" y="67"/>
                      <a:pt x="59" y="68"/>
                      <a:pt x="60" y="68"/>
                    </a:cubicBezTo>
                    <a:cubicBezTo>
                      <a:pt x="61" y="68"/>
                      <a:pt x="63" y="68"/>
                      <a:pt x="65" y="68"/>
                    </a:cubicBezTo>
                    <a:cubicBezTo>
                      <a:pt x="67" y="68"/>
                      <a:pt x="69" y="65"/>
                      <a:pt x="68" y="64"/>
                    </a:cubicBezTo>
                    <a:cubicBezTo>
                      <a:pt x="65" y="61"/>
                      <a:pt x="71" y="61"/>
                      <a:pt x="73" y="61"/>
                    </a:cubicBezTo>
                    <a:cubicBezTo>
                      <a:pt x="74" y="61"/>
                      <a:pt x="79" y="61"/>
                      <a:pt x="80" y="60"/>
                    </a:cubicBezTo>
                    <a:cubicBezTo>
                      <a:pt x="80" y="60"/>
                      <a:pt x="75" y="58"/>
                      <a:pt x="75" y="58"/>
                    </a:cubicBezTo>
                    <a:cubicBezTo>
                      <a:pt x="77" y="57"/>
                      <a:pt x="81" y="59"/>
                      <a:pt x="82" y="57"/>
                    </a:cubicBezTo>
                    <a:cubicBezTo>
                      <a:pt x="83" y="56"/>
                      <a:pt x="77" y="55"/>
                      <a:pt x="76" y="55"/>
                    </a:cubicBezTo>
                    <a:cubicBezTo>
                      <a:pt x="77" y="55"/>
                      <a:pt x="84" y="54"/>
                      <a:pt x="85" y="53"/>
                    </a:cubicBezTo>
                    <a:cubicBezTo>
                      <a:pt x="87" y="52"/>
                      <a:pt x="77" y="50"/>
                      <a:pt x="77" y="51"/>
                    </a:cubicBezTo>
                    <a:cubicBezTo>
                      <a:pt x="77" y="50"/>
                      <a:pt x="79" y="50"/>
                      <a:pt x="79" y="50"/>
                    </a:cubicBezTo>
                    <a:cubicBezTo>
                      <a:pt x="79" y="49"/>
                      <a:pt x="72" y="50"/>
                      <a:pt x="71" y="50"/>
                    </a:cubicBezTo>
                    <a:cubicBezTo>
                      <a:pt x="69" y="50"/>
                      <a:pt x="68" y="51"/>
                      <a:pt x="66" y="52"/>
                    </a:cubicBezTo>
                    <a:cubicBezTo>
                      <a:pt x="67" y="52"/>
                      <a:pt x="70" y="49"/>
                      <a:pt x="68" y="49"/>
                    </a:cubicBezTo>
                    <a:cubicBezTo>
                      <a:pt x="68" y="49"/>
                      <a:pt x="64" y="49"/>
                      <a:pt x="64" y="48"/>
                    </a:cubicBezTo>
                    <a:cubicBezTo>
                      <a:pt x="64" y="48"/>
                      <a:pt x="71" y="48"/>
                      <a:pt x="72" y="48"/>
                    </a:cubicBezTo>
                    <a:cubicBezTo>
                      <a:pt x="71" y="48"/>
                      <a:pt x="68" y="47"/>
                      <a:pt x="68" y="47"/>
                    </a:cubicBezTo>
                    <a:cubicBezTo>
                      <a:pt x="69" y="46"/>
                      <a:pt x="72" y="48"/>
                      <a:pt x="74" y="47"/>
                    </a:cubicBezTo>
                    <a:cubicBezTo>
                      <a:pt x="73" y="47"/>
                      <a:pt x="69" y="46"/>
                      <a:pt x="69" y="46"/>
                    </a:cubicBezTo>
                    <a:cubicBezTo>
                      <a:pt x="69" y="45"/>
                      <a:pt x="77" y="46"/>
                      <a:pt x="78" y="45"/>
                    </a:cubicBezTo>
                    <a:cubicBezTo>
                      <a:pt x="78" y="45"/>
                      <a:pt x="75" y="44"/>
                      <a:pt x="75" y="44"/>
                    </a:cubicBezTo>
                    <a:cubicBezTo>
                      <a:pt x="74" y="44"/>
                      <a:pt x="77" y="44"/>
                      <a:pt x="77" y="44"/>
                    </a:cubicBezTo>
                    <a:cubicBezTo>
                      <a:pt x="79" y="45"/>
                      <a:pt x="80" y="46"/>
                      <a:pt x="82" y="46"/>
                    </a:cubicBezTo>
                    <a:cubicBezTo>
                      <a:pt x="84" y="46"/>
                      <a:pt x="87" y="45"/>
                      <a:pt x="90" y="44"/>
                    </a:cubicBezTo>
                    <a:cubicBezTo>
                      <a:pt x="98" y="43"/>
                      <a:pt x="85" y="42"/>
                      <a:pt x="84" y="40"/>
                    </a:cubicBezTo>
                    <a:cubicBezTo>
                      <a:pt x="84" y="39"/>
                      <a:pt x="93" y="40"/>
                      <a:pt x="94" y="41"/>
                    </a:cubicBezTo>
                    <a:cubicBezTo>
                      <a:pt x="96" y="42"/>
                      <a:pt x="97" y="42"/>
                      <a:pt x="100" y="41"/>
                    </a:cubicBezTo>
                    <a:cubicBezTo>
                      <a:pt x="101" y="41"/>
                      <a:pt x="106" y="39"/>
                      <a:pt x="105" y="37"/>
                    </a:cubicBezTo>
                    <a:cubicBezTo>
                      <a:pt x="105" y="36"/>
                      <a:pt x="94" y="41"/>
                      <a:pt x="97" y="36"/>
                    </a:cubicBezTo>
                    <a:cubicBezTo>
                      <a:pt x="96" y="37"/>
                      <a:pt x="101" y="37"/>
                      <a:pt x="101" y="37"/>
                    </a:cubicBezTo>
                    <a:cubicBezTo>
                      <a:pt x="104" y="37"/>
                      <a:pt x="106" y="36"/>
                      <a:pt x="108" y="36"/>
                    </a:cubicBezTo>
                    <a:cubicBezTo>
                      <a:pt x="108" y="35"/>
                      <a:pt x="105" y="32"/>
                      <a:pt x="105" y="32"/>
                    </a:cubicBezTo>
                    <a:cubicBezTo>
                      <a:pt x="106" y="32"/>
                      <a:pt x="107" y="33"/>
                      <a:pt x="107" y="34"/>
                    </a:cubicBezTo>
                    <a:cubicBezTo>
                      <a:pt x="108" y="35"/>
                      <a:pt x="110" y="34"/>
                      <a:pt x="111" y="34"/>
                    </a:cubicBezTo>
                    <a:cubicBezTo>
                      <a:pt x="114" y="32"/>
                      <a:pt x="116" y="30"/>
                      <a:pt x="119" y="29"/>
                    </a:cubicBezTo>
                    <a:cubicBezTo>
                      <a:pt x="121" y="28"/>
                      <a:pt x="136" y="22"/>
                      <a:pt x="136" y="21"/>
                    </a:cubicBezTo>
                    <a:cubicBezTo>
                      <a:pt x="136" y="20"/>
                      <a:pt x="123" y="23"/>
                      <a:pt x="122" y="23"/>
                    </a:cubicBezTo>
                    <a:cubicBezTo>
                      <a:pt x="119" y="24"/>
                      <a:pt x="116" y="24"/>
                      <a:pt x="112" y="25"/>
                    </a:cubicBezTo>
                    <a:cubicBezTo>
                      <a:pt x="112" y="25"/>
                      <a:pt x="108" y="25"/>
                      <a:pt x="108" y="25"/>
                    </a:cubicBezTo>
                    <a:cubicBezTo>
                      <a:pt x="108" y="24"/>
                      <a:pt x="114" y="24"/>
                      <a:pt x="115" y="23"/>
                    </a:cubicBezTo>
                    <a:cubicBezTo>
                      <a:pt x="116" y="23"/>
                      <a:pt x="123" y="22"/>
                      <a:pt x="123" y="21"/>
                    </a:cubicBezTo>
                    <a:cubicBezTo>
                      <a:pt x="123" y="22"/>
                      <a:pt x="113" y="20"/>
                      <a:pt x="114" y="19"/>
                    </a:cubicBezTo>
                    <a:cubicBezTo>
                      <a:pt x="114" y="19"/>
                      <a:pt x="126" y="20"/>
                      <a:pt x="127" y="19"/>
                    </a:cubicBezTo>
                    <a:cubicBezTo>
                      <a:pt x="129" y="19"/>
                      <a:pt x="132" y="18"/>
                      <a:pt x="134" y="18"/>
                    </a:cubicBezTo>
                    <a:cubicBezTo>
                      <a:pt x="135" y="18"/>
                      <a:pt x="137" y="18"/>
                      <a:pt x="138" y="18"/>
                    </a:cubicBezTo>
                    <a:cubicBezTo>
                      <a:pt x="142" y="17"/>
                      <a:pt x="146" y="16"/>
                      <a:pt x="149" y="15"/>
                    </a:cubicBezTo>
                    <a:cubicBezTo>
                      <a:pt x="149" y="15"/>
                      <a:pt x="156" y="11"/>
                      <a:pt x="153" y="10"/>
                    </a:cubicBezTo>
                    <a:cubicBezTo>
                      <a:pt x="151" y="10"/>
                      <a:pt x="148" y="10"/>
                      <a:pt x="146" y="10"/>
                    </a:cubicBezTo>
                    <a:cubicBezTo>
                      <a:pt x="145" y="9"/>
                      <a:pt x="143" y="10"/>
                      <a:pt x="143" y="9"/>
                    </a:cubicBezTo>
                    <a:cubicBezTo>
                      <a:pt x="143" y="7"/>
                      <a:pt x="141" y="7"/>
                      <a:pt x="141" y="5"/>
                    </a:cubicBezTo>
                    <a:cubicBezTo>
                      <a:pt x="141" y="5"/>
                      <a:pt x="137" y="6"/>
                      <a:pt x="136" y="6"/>
                    </a:cubicBezTo>
                    <a:cubicBezTo>
                      <a:pt x="135" y="5"/>
                      <a:pt x="134" y="3"/>
                      <a:pt x="133" y="5"/>
                    </a:cubicBezTo>
                    <a:cubicBezTo>
                      <a:pt x="133" y="5"/>
                      <a:pt x="127" y="6"/>
                      <a:pt x="126" y="6"/>
                    </a:cubicBezTo>
                    <a:cubicBezTo>
                      <a:pt x="124" y="7"/>
                      <a:pt x="122" y="7"/>
                      <a:pt x="120" y="7"/>
                    </a:cubicBezTo>
                    <a:cubicBezTo>
                      <a:pt x="120" y="7"/>
                      <a:pt x="116" y="7"/>
                      <a:pt x="116" y="7"/>
                    </a:cubicBezTo>
                    <a:cubicBezTo>
                      <a:pt x="116" y="6"/>
                      <a:pt x="120" y="6"/>
                      <a:pt x="121" y="5"/>
                    </a:cubicBezTo>
                    <a:cubicBezTo>
                      <a:pt x="123" y="5"/>
                      <a:pt x="125" y="4"/>
                      <a:pt x="126" y="3"/>
                    </a:cubicBezTo>
                    <a:cubicBezTo>
                      <a:pt x="124" y="6"/>
                      <a:pt x="103" y="0"/>
                      <a:pt x="102" y="2"/>
                    </a:cubicBezTo>
                    <a:cubicBezTo>
                      <a:pt x="102" y="3"/>
                      <a:pt x="104" y="3"/>
                      <a:pt x="105" y="4"/>
                    </a:cubicBezTo>
                    <a:cubicBezTo>
                      <a:pt x="105" y="5"/>
                      <a:pt x="100" y="2"/>
                      <a:pt x="100" y="2"/>
                    </a:cubicBezTo>
                    <a:cubicBezTo>
                      <a:pt x="98" y="1"/>
                      <a:pt x="95" y="2"/>
                      <a:pt x="94" y="2"/>
                    </a:cubicBezTo>
                    <a:cubicBezTo>
                      <a:pt x="93" y="2"/>
                      <a:pt x="90" y="2"/>
                      <a:pt x="91" y="3"/>
                    </a:cubicBezTo>
                    <a:cubicBezTo>
                      <a:pt x="92" y="4"/>
                      <a:pt x="94" y="7"/>
                      <a:pt x="95" y="6"/>
                    </a:cubicBezTo>
                    <a:cubicBezTo>
                      <a:pt x="95" y="7"/>
                      <a:pt x="91" y="6"/>
                      <a:pt x="91" y="5"/>
                    </a:cubicBezTo>
                    <a:cubicBezTo>
                      <a:pt x="88" y="5"/>
                      <a:pt x="87" y="2"/>
                      <a:pt x="85" y="2"/>
                    </a:cubicBezTo>
                    <a:cubicBezTo>
                      <a:pt x="81" y="2"/>
                      <a:pt x="78" y="2"/>
                      <a:pt x="75" y="2"/>
                    </a:cubicBezTo>
                    <a:cubicBezTo>
                      <a:pt x="70" y="3"/>
                      <a:pt x="73" y="4"/>
                      <a:pt x="76" y="5"/>
                    </a:cubicBezTo>
                    <a:cubicBezTo>
                      <a:pt x="77" y="6"/>
                      <a:pt x="79" y="7"/>
                      <a:pt x="80" y="8"/>
                    </a:cubicBezTo>
                    <a:cubicBezTo>
                      <a:pt x="80" y="8"/>
                      <a:pt x="77" y="10"/>
                      <a:pt x="77" y="10"/>
                    </a:cubicBezTo>
                    <a:cubicBezTo>
                      <a:pt x="76" y="10"/>
                      <a:pt x="78" y="9"/>
                      <a:pt x="78" y="9"/>
                    </a:cubicBezTo>
                    <a:cubicBezTo>
                      <a:pt x="78" y="8"/>
                      <a:pt x="71" y="4"/>
                      <a:pt x="70" y="4"/>
                    </a:cubicBezTo>
                    <a:cubicBezTo>
                      <a:pt x="66" y="4"/>
                      <a:pt x="62" y="3"/>
                      <a:pt x="58" y="4"/>
                    </a:cubicBezTo>
                    <a:cubicBezTo>
                      <a:pt x="58" y="4"/>
                      <a:pt x="60" y="6"/>
                      <a:pt x="61" y="6"/>
                    </a:cubicBezTo>
                    <a:cubicBezTo>
                      <a:pt x="62" y="6"/>
                      <a:pt x="64" y="7"/>
                      <a:pt x="66" y="6"/>
                    </a:cubicBezTo>
                    <a:cubicBezTo>
                      <a:pt x="64" y="7"/>
                      <a:pt x="61" y="8"/>
                      <a:pt x="59" y="7"/>
                    </a:cubicBezTo>
                    <a:cubicBezTo>
                      <a:pt x="58" y="7"/>
                      <a:pt x="51" y="4"/>
                      <a:pt x="52" y="5"/>
                    </a:cubicBezTo>
                    <a:cubicBezTo>
                      <a:pt x="52" y="4"/>
                      <a:pt x="57" y="10"/>
                      <a:pt x="53" y="9"/>
                    </a:cubicBezTo>
                    <a:cubicBezTo>
                      <a:pt x="52" y="8"/>
                      <a:pt x="49" y="7"/>
                      <a:pt x="47" y="8"/>
                    </a:cubicBezTo>
                    <a:cubicBezTo>
                      <a:pt x="48" y="8"/>
                      <a:pt x="51" y="9"/>
                      <a:pt x="51" y="9"/>
                    </a:cubicBezTo>
                    <a:cubicBezTo>
                      <a:pt x="50" y="10"/>
                      <a:pt x="46" y="8"/>
                      <a:pt x="46" y="10"/>
                    </a:cubicBezTo>
                    <a:cubicBezTo>
                      <a:pt x="46" y="11"/>
                      <a:pt x="50" y="12"/>
                      <a:pt x="51" y="13"/>
                    </a:cubicBezTo>
                    <a:cubicBezTo>
                      <a:pt x="54" y="13"/>
                      <a:pt x="61" y="14"/>
                      <a:pt x="61" y="17"/>
                    </a:cubicBezTo>
                    <a:cubicBezTo>
                      <a:pt x="61" y="16"/>
                      <a:pt x="54" y="15"/>
                      <a:pt x="52" y="14"/>
                    </a:cubicBezTo>
                    <a:cubicBezTo>
                      <a:pt x="50" y="14"/>
                      <a:pt x="47" y="11"/>
                      <a:pt x="45" y="12"/>
                    </a:cubicBezTo>
                    <a:cubicBezTo>
                      <a:pt x="45" y="12"/>
                      <a:pt x="48" y="14"/>
                      <a:pt x="48" y="14"/>
                    </a:cubicBezTo>
                    <a:cubicBezTo>
                      <a:pt x="48" y="14"/>
                      <a:pt x="45" y="15"/>
                      <a:pt x="45" y="14"/>
                    </a:cubicBezTo>
                    <a:cubicBezTo>
                      <a:pt x="43" y="13"/>
                      <a:pt x="42" y="12"/>
                      <a:pt x="40" y="11"/>
                    </a:cubicBezTo>
                    <a:cubicBezTo>
                      <a:pt x="39" y="10"/>
                      <a:pt x="31" y="10"/>
                      <a:pt x="31" y="10"/>
                    </a:cubicBezTo>
                    <a:cubicBezTo>
                      <a:pt x="31" y="11"/>
                      <a:pt x="34" y="11"/>
                      <a:pt x="31" y="12"/>
                    </a:cubicBezTo>
                    <a:cubicBezTo>
                      <a:pt x="30" y="12"/>
                      <a:pt x="25" y="14"/>
                      <a:pt x="25" y="14"/>
                    </a:cubicBezTo>
                    <a:cubicBezTo>
                      <a:pt x="26" y="14"/>
                      <a:pt x="29" y="13"/>
                      <a:pt x="29" y="13"/>
                    </a:cubicBezTo>
                    <a:cubicBezTo>
                      <a:pt x="30" y="14"/>
                      <a:pt x="34" y="16"/>
                      <a:pt x="34" y="16"/>
                    </a:cubicBezTo>
                    <a:cubicBezTo>
                      <a:pt x="34" y="16"/>
                      <a:pt x="31" y="15"/>
                      <a:pt x="31" y="16"/>
                    </a:cubicBezTo>
                    <a:cubicBezTo>
                      <a:pt x="31" y="16"/>
                      <a:pt x="32" y="19"/>
                      <a:pt x="30" y="17"/>
                    </a:cubicBezTo>
                    <a:cubicBezTo>
                      <a:pt x="29" y="16"/>
                      <a:pt x="28" y="14"/>
                      <a:pt x="26" y="15"/>
                    </a:cubicBezTo>
                    <a:cubicBezTo>
                      <a:pt x="25" y="15"/>
                      <a:pt x="24" y="17"/>
                      <a:pt x="23" y="16"/>
                    </a:cubicBezTo>
                    <a:cubicBezTo>
                      <a:pt x="22" y="15"/>
                      <a:pt x="21" y="14"/>
                      <a:pt x="19" y="14"/>
                    </a:cubicBezTo>
                    <a:cubicBezTo>
                      <a:pt x="18" y="14"/>
                      <a:pt x="15" y="15"/>
                      <a:pt x="14" y="16"/>
                    </a:cubicBezTo>
                    <a:cubicBezTo>
                      <a:pt x="12" y="17"/>
                      <a:pt x="13" y="18"/>
                      <a:pt x="10" y="17"/>
                    </a:cubicBezTo>
                    <a:cubicBezTo>
                      <a:pt x="8" y="16"/>
                      <a:pt x="7" y="17"/>
                      <a:pt x="5" y="17"/>
                    </a:cubicBezTo>
                    <a:cubicBezTo>
                      <a:pt x="4" y="18"/>
                      <a:pt x="0" y="18"/>
                      <a:pt x="0" y="19"/>
                    </a:cubicBezTo>
                    <a:cubicBezTo>
                      <a:pt x="0" y="21"/>
                      <a:pt x="9" y="19"/>
                      <a:pt x="9" y="20"/>
                    </a:cubicBezTo>
                    <a:cubicBezTo>
                      <a:pt x="9" y="21"/>
                      <a:pt x="6" y="21"/>
                      <a:pt x="5" y="22"/>
                    </a:cubicBezTo>
                    <a:cubicBezTo>
                      <a:pt x="5" y="21"/>
                      <a:pt x="10" y="21"/>
                      <a:pt x="11" y="21"/>
                    </a:cubicBezTo>
                    <a:cubicBezTo>
                      <a:pt x="12" y="21"/>
                      <a:pt x="17" y="21"/>
                      <a:pt x="17" y="21"/>
                    </a:cubicBezTo>
                    <a:cubicBezTo>
                      <a:pt x="17" y="21"/>
                      <a:pt x="15" y="22"/>
                      <a:pt x="14" y="22"/>
                    </a:cubicBezTo>
                    <a:cubicBezTo>
                      <a:pt x="12" y="22"/>
                      <a:pt x="11" y="22"/>
                      <a:pt x="9" y="24"/>
                    </a:cubicBezTo>
                    <a:cubicBezTo>
                      <a:pt x="5" y="26"/>
                      <a:pt x="12" y="26"/>
                      <a:pt x="13" y="26"/>
                    </a:cubicBezTo>
                    <a:cubicBezTo>
                      <a:pt x="17" y="27"/>
                      <a:pt x="20" y="27"/>
                      <a:pt x="24" y="26"/>
                    </a:cubicBezTo>
                    <a:cubicBezTo>
                      <a:pt x="26" y="25"/>
                      <a:pt x="31" y="22"/>
                      <a:pt x="34" y="24"/>
                    </a:cubicBezTo>
                    <a:cubicBezTo>
                      <a:pt x="34" y="24"/>
                      <a:pt x="29" y="26"/>
                      <a:pt x="29" y="26"/>
                    </a:cubicBezTo>
                    <a:cubicBezTo>
                      <a:pt x="27" y="26"/>
                      <a:pt x="25" y="26"/>
                      <a:pt x="23" y="27"/>
                    </a:cubicBezTo>
                    <a:cubicBezTo>
                      <a:pt x="22" y="27"/>
                      <a:pt x="20" y="27"/>
                      <a:pt x="18" y="27"/>
                    </a:cubicBezTo>
                    <a:cubicBezTo>
                      <a:pt x="16" y="28"/>
                      <a:pt x="14" y="27"/>
                      <a:pt x="12" y="28"/>
                    </a:cubicBezTo>
                    <a:cubicBezTo>
                      <a:pt x="13" y="28"/>
                      <a:pt x="16" y="29"/>
                      <a:pt x="16" y="29"/>
                    </a:cubicBezTo>
                    <a:cubicBezTo>
                      <a:pt x="17" y="30"/>
                      <a:pt x="18" y="31"/>
                      <a:pt x="20" y="31"/>
                    </a:cubicBezTo>
                    <a:cubicBezTo>
                      <a:pt x="24" y="31"/>
                      <a:pt x="26" y="28"/>
                      <a:pt x="30" y="27"/>
                    </a:cubicBezTo>
                    <a:cubicBezTo>
                      <a:pt x="31" y="27"/>
                      <a:pt x="44" y="26"/>
                      <a:pt x="44" y="25"/>
                    </a:cubicBezTo>
                    <a:cubicBezTo>
                      <a:pt x="44" y="26"/>
                      <a:pt x="38" y="26"/>
                      <a:pt x="37" y="26"/>
                    </a:cubicBezTo>
                    <a:cubicBezTo>
                      <a:pt x="34" y="27"/>
                      <a:pt x="29" y="28"/>
                      <a:pt x="26" y="30"/>
                    </a:cubicBezTo>
                    <a:cubicBezTo>
                      <a:pt x="23" y="33"/>
                      <a:pt x="32" y="32"/>
                      <a:pt x="33" y="32"/>
                    </a:cubicBezTo>
                    <a:cubicBezTo>
                      <a:pt x="35" y="32"/>
                      <a:pt x="37" y="33"/>
                      <a:pt x="39" y="31"/>
                    </a:cubicBezTo>
                    <a:cubicBezTo>
                      <a:pt x="40" y="31"/>
                      <a:pt x="40" y="30"/>
                      <a:pt x="40" y="29"/>
                    </a:cubicBezTo>
                    <a:cubicBezTo>
                      <a:pt x="41" y="29"/>
                      <a:pt x="42" y="29"/>
                      <a:pt x="42" y="30"/>
                    </a:cubicBezTo>
                    <a:cubicBezTo>
                      <a:pt x="42" y="30"/>
                      <a:pt x="42" y="30"/>
                      <a:pt x="41" y="30"/>
                    </a:cubicBezTo>
                    <a:cubicBezTo>
                      <a:pt x="43" y="30"/>
                      <a:pt x="48" y="28"/>
                      <a:pt x="50" y="29"/>
                    </a:cubicBezTo>
                    <a:cubicBezTo>
                      <a:pt x="49" y="28"/>
                      <a:pt x="44" y="32"/>
                      <a:pt x="43" y="32"/>
                    </a:cubicBezTo>
                    <a:cubicBezTo>
                      <a:pt x="44" y="33"/>
                      <a:pt x="50" y="31"/>
                      <a:pt x="52" y="31"/>
                    </a:cubicBezTo>
                    <a:cubicBezTo>
                      <a:pt x="55" y="31"/>
                      <a:pt x="58" y="30"/>
                      <a:pt x="61" y="28"/>
                    </a:cubicBezTo>
                    <a:cubicBezTo>
                      <a:pt x="62" y="27"/>
                      <a:pt x="62" y="25"/>
                      <a:pt x="62" y="25"/>
                    </a:cubicBezTo>
                    <a:cubicBezTo>
                      <a:pt x="64" y="25"/>
                      <a:pt x="64" y="25"/>
                      <a:pt x="65" y="24"/>
                    </a:cubicBezTo>
                    <a:cubicBezTo>
                      <a:pt x="66" y="24"/>
                      <a:pt x="73" y="20"/>
                      <a:pt x="73" y="21"/>
                    </a:cubicBezTo>
                    <a:cubicBezTo>
                      <a:pt x="73" y="21"/>
                      <a:pt x="69" y="24"/>
                      <a:pt x="69" y="24"/>
                    </a:cubicBezTo>
                    <a:cubicBezTo>
                      <a:pt x="68" y="25"/>
                      <a:pt x="64" y="27"/>
                      <a:pt x="64" y="28"/>
                    </a:cubicBezTo>
                    <a:cubicBezTo>
                      <a:pt x="64" y="29"/>
                      <a:pt x="75" y="28"/>
                      <a:pt x="75" y="29"/>
                    </a:cubicBezTo>
                    <a:cubicBezTo>
                      <a:pt x="75" y="28"/>
                      <a:pt x="60" y="32"/>
                      <a:pt x="60" y="31"/>
                    </a:cubicBezTo>
                    <a:cubicBezTo>
                      <a:pt x="60" y="31"/>
                      <a:pt x="69" y="32"/>
                      <a:pt x="68" y="32"/>
                    </a:cubicBezTo>
                    <a:cubicBezTo>
                      <a:pt x="68" y="33"/>
                      <a:pt x="64" y="33"/>
                      <a:pt x="63" y="33"/>
                    </a:cubicBezTo>
                    <a:cubicBezTo>
                      <a:pt x="61" y="33"/>
                      <a:pt x="58" y="33"/>
                      <a:pt x="56" y="34"/>
                    </a:cubicBezTo>
                    <a:cubicBezTo>
                      <a:pt x="52" y="34"/>
                      <a:pt x="48" y="34"/>
                      <a:pt x="44" y="35"/>
                    </a:cubicBezTo>
                    <a:cubicBezTo>
                      <a:pt x="43" y="35"/>
                      <a:pt x="43" y="36"/>
                      <a:pt x="45" y="36"/>
                    </a:cubicBezTo>
                    <a:cubicBezTo>
                      <a:pt x="46" y="37"/>
                      <a:pt x="49" y="38"/>
                      <a:pt x="50" y="39"/>
                    </a:cubicBezTo>
                    <a:cubicBezTo>
                      <a:pt x="52" y="41"/>
                      <a:pt x="50" y="43"/>
                      <a:pt x="53" y="43"/>
                    </a:cubicBezTo>
                    <a:cubicBezTo>
                      <a:pt x="54" y="42"/>
                      <a:pt x="57" y="43"/>
                      <a:pt x="58" y="42"/>
                    </a:cubicBezTo>
                    <a:cubicBezTo>
                      <a:pt x="49" y="47"/>
                      <a:pt x="44" y="36"/>
                      <a:pt x="37" y="36"/>
                    </a:cubicBezTo>
                    <a:cubicBezTo>
                      <a:pt x="35" y="36"/>
                      <a:pt x="26" y="34"/>
                      <a:pt x="26" y="36"/>
                    </a:cubicBezTo>
                    <a:cubicBezTo>
                      <a:pt x="26" y="36"/>
                      <a:pt x="25" y="38"/>
                      <a:pt x="25" y="38"/>
                    </a:cubicBezTo>
                    <a:cubicBezTo>
                      <a:pt x="26" y="38"/>
                      <a:pt x="32" y="38"/>
                      <a:pt x="32" y="39"/>
                    </a:cubicBezTo>
                    <a:cubicBezTo>
                      <a:pt x="32" y="39"/>
                      <a:pt x="26" y="39"/>
                      <a:pt x="26" y="41"/>
                    </a:cubicBezTo>
                    <a:cubicBezTo>
                      <a:pt x="26" y="42"/>
                      <a:pt x="32" y="42"/>
                      <a:pt x="34" y="43"/>
                    </a:cubicBezTo>
                    <a:cubicBezTo>
                      <a:pt x="35" y="44"/>
                      <a:pt x="36" y="45"/>
                      <a:pt x="37" y="46"/>
                    </a:cubicBezTo>
                    <a:cubicBezTo>
                      <a:pt x="38" y="48"/>
                      <a:pt x="40" y="49"/>
                      <a:pt x="42" y="50"/>
                    </a:cubicBezTo>
                    <a:cubicBezTo>
                      <a:pt x="44" y="51"/>
                      <a:pt x="45" y="51"/>
                      <a:pt x="47" y="50"/>
                    </a:cubicBezTo>
                    <a:cubicBezTo>
                      <a:pt x="48" y="50"/>
                      <a:pt x="50" y="49"/>
                      <a:pt x="51" y="50"/>
                    </a:cubicBezTo>
                    <a:cubicBezTo>
                      <a:pt x="51" y="50"/>
                      <a:pt x="50" y="52"/>
                      <a:pt x="50" y="52"/>
                    </a:cubicBezTo>
                    <a:cubicBezTo>
                      <a:pt x="48" y="52"/>
                      <a:pt x="45" y="51"/>
                      <a:pt x="44" y="52"/>
                    </a:cubicBezTo>
                    <a:cubicBezTo>
                      <a:pt x="44" y="51"/>
                      <a:pt x="48" y="54"/>
                      <a:pt x="48" y="54"/>
                    </a:cubicBezTo>
                    <a:cubicBezTo>
                      <a:pt x="48" y="55"/>
                      <a:pt x="43" y="53"/>
                      <a:pt x="43" y="53"/>
                    </a:cubicBezTo>
                    <a:cubicBezTo>
                      <a:pt x="40" y="51"/>
                      <a:pt x="38" y="51"/>
                      <a:pt x="35" y="51"/>
                    </a:cubicBezTo>
                    <a:cubicBezTo>
                      <a:pt x="33" y="51"/>
                      <a:pt x="32" y="51"/>
                      <a:pt x="30" y="52"/>
                    </a:cubicBezTo>
                    <a:cubicBezTo>
                      <a:pt x="28" y="53"/>
                      <a:pt x="27" y="52"/>
                      <a:pt x="26" y="53"/>
                    </a:cubicBezTo>
                    <a:cubicBezTo>
                      <a:pt x="25" y="54"/>
                      <a:pt x="25" y="55"/>
                      <a:pt x="23" y="55"/>
                    </a:cubicBezTo>
                    <a:cubicBezTo>
                      <a:pt x="22" y="56"/>
                      <a:pt x="21" y="59"/>
                      <a:pt x="23" y="59"/>
                    </a:cubicBezTo>
                    <a:cubicBezTo>
                      <a:pt x="25" y="59"/>
                      <a:pt x="27" y="58"/>
                      <a:pt x="27" y="59"/>
                    </a:cubicBezTo>
                    <a:cubicBezTo>
                      <a:pt x="28" y="61"/>
                      <a:pt x="32" y="60"/>
                      <a:pt x="32" y="59"/>
                    </a:cubicBezTo>
                    <a:cubicBezTo>
                      <a:pt x="33" y="59"/>
                      <a:pt x="35" y="56"/>
                      <a:pt x="35" y="55"/>
                    </a:cubicBezTo>
                    <a:cubicBezTo>
                      <a:pt x="35" y="56"/>
                      <a:pt x="35" y="56"/>
                      <a:pt x="35" y="57"/>
                    </a:cubicBezTo>
                    <a:cubicBezTo>
                      <a:pt x="35" y="57"/>
                      <a:pt x="36" y="57"/>
                      <a:pt x="36" y="57"/>
                    </a:cubicBezTo>
                    <a:cubicBezTo>
                      <a:pt x="36" y="57"/>
                      <a:pt x="35" y="58"/>
                      <a:pt x="35" y="59"/>
                    </a:cubicBezTo>
                    <a:cubicBezTo>
                      <a:pt x="35" y="59"/>
                      <a:pt x="35" y="59"/>
                      <a:pt x="36" y="59"/>
                    </a:cubicBezTo>
                    <a:cubicBezTo>
                      <a:pt x="36" y="59"/>
                      <a:pt x="33" y="60"/>
                      <a:pt x="34" y="60"/>
                    </a:cubicBezTo>
                    <a:cubicBezTo>
                      <a:pt x="34" y="60"/>
                      <a:pt x="34" y="60"/>
                      <a:pt x="34" y="60"/>
                    </a:cubicBezTo>
                    <a:cubicBezTo>
                      <a:pt x="34" y="61"/>
                      <a:pt x="31" y="60"/>
                      <a:pt x="30" y="61"/>
                    </a:cubicBezTo>
                    <a:cubicBezTo>
                      <a:pt x="31" y="61"/>
                      <a:pt x="35" y="61"/>
                      <a:pt x="36" y="62"/>
                    </a:cubicBezTo>
                    <a:cubicBezTo>
                      <a:pt x="36" y="62"/>
                      <a:pt x="31" y="65"/>
                      <a:pt x="32" y="65"/>
                    </a:cubicBezTo>
                    <a:cubicBezTo>
                      <a:pt x="32" y="66"/>
                      <a:pt x="37" y="65"/>
                      <a:pt x="37" y="65"/>
                    </a:cubicBezTo>
                    <a:cubicBezTo>
                      <a:pt x="37" y="65"/>
                      <a:pt x="36" y="65"/>
                      <a:pt x="36" y="65"/>
                    </a:cubicBezTo>
                    <a:cubicBezTo>
                      <a:pt x="36" y="66"/>
                      <a:pt x="41" y="65"/>
                      <a:pt x="42" y="64"/>
                    </a:cubicBezTo>
                    <a:cubicBezTo>
                      <a:pt x="42" y="64"/>
                      <a:pt x="46" y="59"/>
                      <a:pt x="47" y="60"/>
                    </a:cubicBezTo>
                    <a:cubicBezTo>
                      <a:pt x="48" y="61"/>
                      <a:pt x="40" y="67"/>
                      <a:pt x="38" y="68"/>
                    </a:cubicBezTo>
                    <a:cubicBezTo>
                      <a:pt x="35" y="68"/>
                      <a:pt x="33" y="68"/>
                      <a:pt x="30" y="66"/>
                    </a:cubicBezTo>
                    <a:cubicBezTo>
                      <a:pt x="28" y="65"/>
                      <a:pt x="28" y="63"/>
                      <a:pt x="26" y="63"/>
                    </a:cubicBezTo>
                    <a:cubicBezTo>
                      <a:pt x="24" y="62"/>
                      <a:pt x="22" y="62"/>
                      <a:pt x="20" y="62"/>
                    </a:cubicBezTo>
                    <a:cubicBezTo>
                      <a:pt x="17" y="62"/>
                      <a:pt x="17" y="63"/>
                      <a:pt x="19" y="65"/>
                    </a:cubicBezTo>
                    <a:cubicBezTo>
                      <a:pt x="20" y="66"/>
                      <a:pt x="20" y="67"/>
                      <a:pt x="22" y="67"/>
                    </a:cubicBezTo>
                    <a:cubicBezTo>
                      <a:pt x="25" y="67"/>
                      <a:pt x="22" y="67"/>
                      <a:pt x="22" y="68"/>
                    </a:cubicBezTo>
                    <a:cubicBezTo>
                      <a:pt x="22" y="68"/>
                      <a:pt x="26" y="70"/>
                      <a:pt x="26" y="70"/>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65" name="Freeform 604">
                <a:extLst>
                  <a:ext uri="{FF2B5EF4-FFF2-40B4-BE49-F238E27FC236}">
                    <a16:creationId xmlns:a16="http://schemas.microsoft.com/office/drawing/2014/main" id="{0D6A7F1B-0EAC-502B-A1D5-466853962D4D}"/>
                  </a:ext>
                </a:extLst>
              </p:cNvPr>
              <p:cNvSpPr>
                <a:spLocks/>
              </p:cNvSpPr>
              <p:nvPr/>
            </p:nvSpPr>
            <p:spPr bwMode="auto">
              <a:xfrm>
                <a:off x="7729809" y="2628024"/>
                <a:ext cx="142883" cy="55320"/>
              </a:xfrm>
              <a:custGeom>
                <a:avLst/>
                <a:gdLst>
                  <a:gd name="T0" fmla="*/ 13 w 14"/>
                  <a:gd name="T1" fmla="*/ 4 h 5"/>
                  <a:gd name="T2" fmla="*/ 11 w 14"/>
                  <a:gd name="T3" fmla="*/ 2 h 5"/>
                  <a:gd name="T4" fmla="*/ 8 w 14"/>
                  <a:gd name="T5" fmla="*/ 2 h 5"/>
                  <a:gd name="T6" fmla="*/ 1 w 14"/>
                  <a:gd name="T7" fmla="*/ 1 h 5"/>
                  <a:gd name="T8" fmla="*/ 2 w 14"/>
                  <a:gd name="T9" fmla="*/ 2 h 5"/>
                  <a:gd name="T10" fmla="*/ 0 w 14"/>
                  <a:gd name="T11" fmla="*/ 3 h 5"/>
                  <a:gd name="T12" fmla="*/ 3 w 14"/>
                  <a:gd name="T13" fmla="*/ 3 h 5"/>
                  <a:gd name="T14" fmla="*/ 8 w 14"/>
                  <a:gd name="T15" fmla="*/ 4 h 5"/>
                  <a:gd name="T16" fmla="*/ 13 w 14"/>
                  <a:gd name="T17" fmla="*/ 4 h 5"/>
                  <a:gd name="T18" fmla="*/ 13 w 14"/>
                  <a:gd name="T19"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5">
                    <a:moveTo>
                      <a:pt x="13" y="4"/>
                    </a:moveTo>
                    <a:cubicBezTo>
                      <a:pt x="12" y="3"/>
                      <a:pt x="13" y="3"/>
                      <a:pt x="11" y="2"/>
                    </a:cubicBezTo>
                    <a:cubicBezTo>
                      <a:pt x="10" y="2"/>
                      <a:pt x="9" y="2"/>
                      <a:pt x="8" y="2"/>
                    </a:cubicBezTo>
                    <a:cubicBezTo>
                      <a:pt x="7" y="2"/>
                      <a:pt x="2" y="0"/>
                      <a:pt x="1" y="1"/>
                    </a:cubicBezTo>
                    <a:cubicBezTo>
                      <a:pt x="1" y="1"/>
                      <a:pt x="3" y="2"/>
                      <a:pt x="2" y="2"/>
                    </a:cubicBezTo>
                    <a:cubicBezTo>
                      <a:pt x="2" y="3"/>
                      <a:pt x="0" y="4"/>
                      <a:pt x="0" y="3"/>
                    </a:cubicBezTo>
                    <a:cubicBezTo>
                      <a:pt x="0" y="4"/>
                      <a:pt x="2" y="3"/>
                      <a:pt x="3" y="3"/>
                    </a:cubicBezTo>
                    <a:cubicBezTo>
                      <a:pt x="4" y="3"/>
                      <a:pt x="6" y="4"/>
                      <a:pt x="8" y="4"/>
                    </a:cubicBezTo>
                    <a:cubicBezTo>
                      <a:pt x="9" y="4"/>
                      <a:pt x="13" y="4"/>
                      <a:pt x="13" y="4"/>
                    </a:cubicBezTo>
                    <a:cubicBezTo>
                      <a:pt x="12" y="3"/>
                      <a:pt x="14" y="5"/>
                      <a:pt x="13" y="4"/>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66" name="Freeform 605">
                <a:extLst>
                  <a:ext uri="{FF2B5EF4-FFF2-40B4-BE49-F238E27FC236}">
                    <a16:creationId xmlns:a16="http://schemas.microsoft.com/office/drawing/2014/main" id="{E5FD5021-6248-E91C-A8CE-1F8A024C13DA}"/>
                  </a:ext>
                </a:extLst>
              </p:cNvPr>
              <p:cNvSpPr>
                <a:spLocks/>
              </p:cNvSpPr>
              <p:nvPr/>
            </p:nvSpPr>
            <p:spPr bwMode="auto">
              <a:xfrm>
                <a:off x="7332522" y="2672276"/>
                <a:ext cx="59247" cy="22128"/>
              </a:xfrm>
              <a:custGeom>
                <a:avLst/>
                <a:gdLst>
                  <a:gd name="T0" fmla="*/ 5 w 6"/>
                  <a:gd name="T1" fmla="*/ 1 h 2"/>
                  <a:gd name="T2" fmla="*/ 2 w 6"/>
                  <a:gd name="T3" fmla="*/ 0 h 2"/>
                  <a:gd name="T4" fmla="*/ 5 w 6"/>
                  <a:gd name="T5" fmla="*/ 1 h 2"/>
                </a:gdLst>
                <a:ahLst/>
                <a:cxnLst>
                  <a:cxn ang="0">
                    <a:pos x="T0" y="T1"/>
                  </a:cxn>
                  <a:cxn ang="0">
                    <a:pos x="T2" y="T3"/>
                  </a:cxn>
                  <a:cxn ang="0">
                    <a:pos x="T4" y="T5"/>
                  </a:cxn>
                </a:cxnLst>
                <a:rect l="0" t="0" r="r" b="b"/>
                <a:pathLst>
                  <a:path w="6" h="2">
                    <a:moveTo>
                      <a:pt x="5" y="1"/>
                    </a:moveTo>
                    <a:cubicBezTo>
                      <a:pt x="4" y="2"/>
                      <a:pt x="0" y="0"/>
                      <a:pt x="2" y="0"/>
                    </a:cubicBezTo>
                    <a:cubicBezTo>
                      <a:pt x="3" y="0"/>
                      <a:pt x="6" y="1"/>
                      <a:pt x="5" y="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67" name="Freeform 606">
                <a:extLst>
                  <a:ext uri="{FF2B5EF4-FFF2-40B4-BE49-F238E27FC236}">
                    <a16:creationId xmlns:a16="http://schemas.microsoft.com/office/drawing/2014/main" id="{4352B672-1779-2624-8404-FDD8F72A057B}"/>
                  </a:ext>
                </a:extLst>
              </p:cNvPr>
              <p:cNvSpPr>
                <a:spLocks/>
              </p:cNvSpPr>
              <p:nvPr/>
            </p:nvSpPr>
            <p:spPr bwMode="auto">
              <a:xfrm>
                <a:off x="7597379" y="3007874"/>
                <a:ext cx="59247" cy="33193"/>
              </a:xfrm>
              <a:custGeom>
                <a:avLst/>
                <a:gdLst>
                  <a:gd name="T0" fmla="*/ 4 w 6"/>
                  <a:gd name="T1" fmla="*/ 1 h 3"/>
                  <a:gd name="T2" fmla="*/ 1 w 6"/>
                  <a:gd name="T3" fmla="*/ 2 h 3"/>
                  <a:gd name="T4" fmla="*/ 4 w 6"/>
                  <a:gd name="T5" fmla="*/ 1 h 3"/>
                </a:gdLst>
                <a:ahLst/>
                <a:cxnLst>
                  <a:cxn ang="0">
                    <a:pos x="T0" y="T1"/>
                  </a:cxn>
                  <a:cxn ang="0">
                    <a:pos x="T2" y="T3"/>
                  </a:cxn>
                  <a:cxn ang="0">
                    <a:pos x="T4" y="T5"/>
                  </a:cxn>
                </a:cxnLst>
                <a:rect l="0" t="0" r="r" b="b"/>
                <a:pathLst>
                  <a:path w="6" h="3">
                    <a:moveTo>
                      <a:pt x="4" y="1"/>
                    </a:moveTo>
                    <a:cubicBezTo>
                      <a:pt x="3" y="0"/>
                      <a:pt x="0" y="2"/>
                      <a:pt x="1" y="2"/>
                    </a:cubicBezTo>
                    <a:cubicBezTo>
                      <a:pt x="2" y="3"/>
                      <a:pt x="6" y="1"/>
                      <a:pt x="4" y="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68" name="Freeform 607">
                <a:extLst>
                  <a:ext uri="{FF2B5EF4-FFF2-40B4-BE49-F238E27FC236}">
                    <a16:creationId xmlns:a16="http://schemas.microsoft.com/office/drawing/2014/main" id="{E4721835-1CE5-BC2B-3046-7139778BBEAC}"/>
                  </a:ext>
                </a:extLst>
              </p:cNvPr>
              <p:cNvSpPr>
                <a:spLocks/>
              </p:cNvSpPr>
              <p:nvPr/>
            </p:nvSpPr>
            <p:spPr bwMode="auto">
              <a:xfrm>
                <a:off x="4122862" y="4512521"/>
                <a:ext cx="52274" cy="44255"/>
              </a:xfrm>
              <a:custGeom>
                <a:avLst/>
                <a:gdLst>
                  <a:gd name="T0" fmla="*/ 4 w 5"/>
                  <a:gd name="T1" fmla="*/ 1 h 4"/>
                  <a:gd name="T2" fmla="*/ 1 w 5"/>
                  <a:gd name="T3" fmla="*/ 4 h 4"/>
                  <a:gd name="T4" fmla="*/ 4 w 5"/>
                  <a:gd name="T5" fmla="*/ 1 h 4"/>
                </a:gdLst>
                <a:ahLst/>
                <a:cxnLst>
                  <a:cxn ang="0">
                    <a:pos x="T0" y="T1"/>
                  </a:cxn>
                  <a:cxn ang="0">
                    <a:pos x="T2" y="T3"/>
                  </a:cxn>
                  <a:cxn ang="0">
                    <a:pos x="T4" y="T5"/>
                  </a:cxn>
                </a:cxnLst>
                <a:rect l="0" t="0" r="r" b="b"/>
                <a:pathLst>
                  <a:path w="5" h="4">
                    <a:moveTo>
                      <a:pt x="4" y="1"/>
                    </a:moveTo>
                    <a:cubicBezTo>
                      <a:pt x="3" y="0"/>
                      <a:pt x="0" y="4"/>
                      <a:pt x="1" y="4"/>
                    </a:cubicBezTo>
                    <a:cubicBezTo>
                      <a:pt x="1" y="4"/>
                      <a:pt x="5" y="1"/>
                      <a:pt x="4" y="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69" name="Freeform 608">
                <a:extLst>
                  <a:ext uri="{FF2B5EF4-FFF2-40B4-BE49-F238E27FC236}">
                    <a16:creationId xmlns:a16="http://schemas.microsoft.com/office/drawing/2014/main" id="{650EAB09-AB91-8993-9B42-D9B908B0BDFF}"/>
                  </a:ext>
                </a:extLst>
              </p:cNvPr>
              <p:cNvSpPr>
                <a:spLocks/>
              </p:cNvSpPr>
              <p:nvPr/>
            </p:nvSpPr>
            <p:spPr bwMode="auto">
              <a:xfrm>
                <a:off x="4196050" y="4501456"/>
                <a:ext cx="10457" cy="1106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0"/>
                      <a:pt x="0" y="0"/>
                      <a:pt x="0" y="0"/>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70" name="Freeform 609">
                <a:extLst>
                  <a:ext uri="{FF2B5EF4-FFF2-40B4-BE49-F238E27FC236}">
                    <a16:creationId xmlns:a16="http://schemas.microsoft.com/office/drawing/2014/main" id="{F18C50C0-0705-20DC-96E4-8815B2F9D07B}"/>
                  </a:ext>
                </a:extLst>
              </p:cNvPr>
              <p:cNvSpPr>
                <a:spLocks/>
              </p:cNvSpPr>
              <p:nvPr/>
            </p:nvSpPr>
            <p:spPr bwMode="auto">
              <a:xfrm>
                <a:off x="3154041" y="4512521"/>
                <a:ext cx="69700" cy="66379"/>
              </a:xfrm>
              <a:custGeom>
                <a:avLst/>
                <a:gdLst>
                  <a:gd name="T0" fmla="*/ 5 w 7"/>
                  <a:gd name="T1" fmla="*/ 2 h 6"/>
                  <a:gd name="T2" fmla="*/ 1 w 7"/>
                  <a:gd name="T3" fmla="*/ 2 h 6"/>
                  <a:gd name="T4" fmla="*/ 5 w 7"/>
                  <a:gd name="T5" fmla="*/ 2 h 6"/>
                  <a:gd name="T6" fmla="*/ 5 w 7"/>
                  <a:gd name="T7" fmla="*/ 2 h 6"/>
                </a:gdLst>
                <a:ahLst/>
                <a:cxnLst>
                  <a:cxn ang="0">
                    <a:pos x="T0" y="T1"/>
                  </a:cxn>
                  <a:cxn ang="0">
                    <a:pos x="T2" y="T3"/>
                  </a:cxn>
                  <a:cxn ang="0">
                    <a:pos x="T4" y="T5"/>
                  </a:cxn>
                  <a:cxn ang="0">
                    <a:pos x="T6" y="T7"/>
                  </a:cxn>
                </a:cxnLst>
                <a:rect l="0" t="0" r="r" b="b"/>
                <a:pathLst>
                  <a:path w="7" h="6">
                    <a:moveTo>
                      <a:pt x="5" y="2"/>
                    </a:moveTo>
                    <a:cubicBezTo>
                      <a:pt x="7" y="0"/>
                      <a:pt x="2" y="0"/>
                      <a:pt x="1" y="2"/>
                    </a:cubicBezTo>
                    <a:cubicBezTo>
                      <a:pt x="0" y="3"/>
                      <a:pt x="4" y="5"/>
                      <a:pt x="5" y="2"/>
                    </a:cubicBezTo>
                    <a:cubicBezTo>
                      <a:pt x="6" y="1"/>
                      <a:pt x="3" y="6"/>
                      <a:pt x="5" y="2"/>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71" name="Freeform 614">
                <a:extLst>
                  <a:ext uri="{FF2B5EF4-FFF2-40B4-BE49-F238E27FC236}">
                    <a16:creationId xmlns:a16="http://schemas.microsoft.com/office/drawing/2014/main" id="{69A8C045-B5BF-52A3-4A9B-1C868934488E}"/>
                  </a:ext>
                </a:extLst>
              </p:cNvPr>
              <p:cNvSpPr>
                <a:spLocks/>
              </p:cNvSpPr>
              <p:nvPr/>
            </p:nvSpPr>
            <p:spPr bwMode="auto">
              <a:xfrm>
                <a:off x="8994850" y="9941052"/>
                <a:ext cx="104549" cy="95888"/>
              </a:xfrm>
              <a:custGeom>
                <a:avLst/>
                <a:gdLst>
                  <a:gd name="T0" fmla="*/ 4 w 10"/>
                  <a:gd name="T1" fmla="*/ 4 h 9"/>
                  <a:gd name="T2" fmla="*/ 0 w 10"/>
                  <a:gd name="T3" fmla="*/ 8 h 9"/>
                  <a:gd name="T4" fmla="*/ 2 w 10"/>
                  <a:gd name="T5" fmla="*/ 8 h 9"/>
                  <a:gd name="T6" fmla="*/ 5 w 10"/>
                  <a:gd name="T7" fmla="*/ 5 h 9"/>
                  <a:gd name="T8" fmla="*/ 8 w 10"/>
                  <a:gd name="T9" fmla="*/ 0 h 9"/>
                  <a:gd name="T10" fmla="*/ 4 w 10"/>
                  <a:gd name="T11" fmla="*/ 4 h 9"/>
                  <a:gd name="T12" fmla="*/ 4 w 10"/>
                  <a:gd name="T13" fmla="*/ 4 h 9"/>
                </a:gdLst>
                <a:ahLst/>
                <a:cxnLst>
                  <a:cxn ang="0">
                    <a:pos x="T0" y="T1"/>
                  </a:cxn>
                  <a:cxn ang="0">
                    <a:pos x="T2" y="T3"/>
                  </a:cxn>
                  <a:cxn ang="0">
                    <a:pos x="T4" y="T5"/>
                  </a:cxn>
                  <a:cxn ang="0">
                    <a:pos x="T6" y="T7"/>
                  </a:cxn>
                  <a:cxn ang="0">
                    <a:pos x="T8" y="T9"/>
                  </a:cxn>
                  <a:cxn ang="0">
                    <a:pos x="T10" y="T11"/>
                  </a:cxn>
                  <a:cxn ang="0">
                    <a:pos x="T12" y="T13"/>
                  </a:cxn>
                </a:cxnLst>
                <a:rect l="0" t="0" r="r" b="b"/>
                <a:pathLst>
                  <a:path w="10" h="9">
                    <a:moveTo>
                      <a:pt x="4" y="4"/>
                    </a:moveTo>
                    <a:cubicBezTo>
                      <a:pt x="4" y="5"/>
                      <a:pt x="1" y="7"/>
                      <a:pt x="0" y="8"/>
                    </a:cubicBezTo>
                    <a:cubicBezTo>
                      <a:pt x="0" y="9"/>
                      <a:pt x="2" y="8"/>
                      <a:pt x="2" y="8"/>
                    </a:cubicBezTo>
                    <a:cubicBezTo>
                      <a:pt x="3" y="7"/>
                      <a:pt x="4" y="6"/>
                      <a:pt x="5" y="5"/>
                    </a:cubicBezTo>
                    <a:cubicBezTo>
                      <a:pt x="6" y="4"/>
                      <a:pt x="10" y="0"/>
                      <a:pt x="8" y="0"/>
                    </a:cubicBezTo>
                    <a:cubicBezTo>
                      <a:pt x="7" y="0"/>
                      <a:pt x="4" y="3"/>
                      <a:pt x="4" y="4"/>
                    </a:cubicBezTo>
                    <a:cubicBezTo>
                      <a:pt x="4" y="5"/>
                      <a:pt x="4" y="3"/>
                      <a:pt x="4" y="4"/>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72" name="Freeform 615">
                <a:extLst>
                  <a:ext uri="{FF2B5EF4-FFF2-40B4-BE49-F238E27FC236}">
                    <a16:creationId xmlns:a16="http://schemas.microsoft.com/office/drawing/2014/main" id="{1639F714-6C65-AC8F-782B-05B147D551E7}"/>
                  </a:ext>
                </a:extLst>
              </p:cNvPr>
              <p:cNvSpPr>
                <a:spLocks/>
              </p:cNvSpPr>
              <p:nvPr/>
            </p:nvSpPr>
            <p:spPr bwMode="auto">
              <a:xfrm>
                <a:off x="7423131" y="5574626"/>
                <a:ext cx="73184" cy="33193"/>
              </a:xfrm>
              <a:custGeom>
                <a:avLst/>
                <a:gdLst>
                  <a:gd name="T0" fmla="*/ 7 w 7"/>
                  <a:gd name="T1" fmla="*/ 1 h 3"/>
                  <a:gd name="T2" fmla="*/ 1 w 7"/>
                  <a:gd name="T3" fmla="*/ 0 h 3"/>
                  <a:gd name="T4" fmla="*/ 7 w 7"/>
                  <a:gd name="T5" fmla="*/ 1 h 3"/>
                </a:gdLst>
                <a:ahLst/>
                <a:cxnLst>
                  <a:cxn ang="0">
                    <a:pos x="T0" y="T1"/>
                  </a:cxn>
                  <a:cxn ang="0">
                    <a:pos x="T2" y="T3"/>
                  </a:cxn>
                  <a:cxn ang="0">
                    <a:pos x="T4" y="T5"/>
                  </a:cxn>
                </a:cxnLst>
                <a:rect l="0" t="0" r="r" b="b"/>
                <a:pathLst>
                  <a:path w="7" h="3">
                    <a:moveTo>
                      <a:pt x="7" y="1"/>
                    </a:moveTo>
                    <a:cubicBezTo>
                      <a:pt x="7" y="0"/>
                      <a:pt x="0" y="0"/>
                      <a:pt x="1" y="0"/>
                    </a:cubicBezTo>
                    <a:cubicBezTo>
                      <a:pt x="2" y="0"/>
                      <a:pt x="6" y="3"/>
                      <a:pt x="7" y="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73" name="Freeform 616">
                <a:extLst>
                  <a:ext uri="{FF2B5EF4-FFF2-40B4-BE49-F238E27FC236}">
                    <a16:creationId xmlns:a16="http://schemas.microsoft.com/office/drawing/2014/main" id="{C226AE07-9D3B-E34E-D340-A899F6D3A65B}"/>
                  </a:ext>
                </a:extLst>
              </p:cNvPr>
              <p:cNvSpPr>
                <a:spLocks/>
              </p:cNvSpPr>
              <p:nvPr/>
            </p:nvSpPr>
            <p:spPr bwMode="auto">
              <a:xfrm>
                <a:off x="8148002" y="11401441"/>
                <a:ext cx="184705" cy="173330"/>
              </a:xfrm>
              <a:custGeom>
                <a:avLst/>
                <a:gdLst>
                  <a:gd name="T0" fmla="*/ 17 w 18"/>
                  <a:gd name="T1" fmla="*/ 14 h 16"/>
                  <a:gd name="T2" fmla="*/ 8 w 18"/>
                  <a:gd name="T3" fmla="*/ 9 h 16"/>
                  <a:gd name="T4" fmla="*/ 4 w 18"/>
                  <a:gd name="T5" fmla="*/ 5 h 16"/>
                  <a:gd name="T6" fmla="*/ 1 w 18"/>
                  <a:gd name="T7" fmla="*/ 3 h 16"/>
                  <a:gd name="T8" fmla="*/ 2 w 18"/>
                  <a:gd name="T9" fmla="*/ 2 h 16"/>
                  <a:gd name="T10" fmla="*/ 0 w 18"/>
                  <a:gd name="T11" fmla="*/ 0 h 16"/>
                  <a:gd name="T12" fmla="*/ 0 w 18"/>
                  <a:gd name="T13" fmla="*/ 14 h 16"/>
                  <a:gd name="T14" fmla="*/ 7 w 18"/>
                  <a:gd name="T15" fmla="*/ 15 h 16"/>
                  <a:gd name="T16" fmla="*/ 10 w 18"/>
                  <a:gd name="T17" fmla="*/ 16 h 16"/>
                  <a:gd name="T18" fmla="*/ 13 w 18"/>
                  <a:gd name="T19" fmla="*/ 15 h 16"/>
                  <a:gd name="T20" fmla="*/ 18 w 18"/>
                  <a:gd name="T21" fmla="*/ 14 h 16"/>
                  <a:gd name="T22" fmla="*/ 17 w 18"/>
                  <a:gd name="T23" fmla="*/ 1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 h="16">
                    <a:moveTo>
                      <a:pt x="17" y="14"/>
                    </a:moveTo>
                    <a:cubicBezTo>
                      <a:pt x="13" y="14"/>
                      <a:pt x="11" y="11"/>
                      <a:pt x="8" y="9"/>
                    </a:cubicBezTo>
                    <a:cubicBezTo>
                      <a:pt x="7" y="7"/>
                      <a:pt x="5" y="6"/>
                      <a:pt x="4" y="5"/>
                    </a:cubicBezTo>
                    <a:cubicBezTo>
                      <a:pt x="3" y="5"/>
                      <a:pt x="1" y="4"/>
                      <a:pt x="1" y="3"/>
                    </a:cubicBezTo>
                    <a:cubicBezTo>
                      <a:pt x="1" y="3"/>
                      <a:pt x="2" y="3"/>
                      <a:pt x="2" y="2"/>
                    </a:cubicBezTo>
                    <a:cubicBezTo>
                      <a:pt x="3" y="2"/>
                      <a:pt x="1" y="0"/>
                      <a:pt x="0" y="0"/>
                    </a:cubicBezTo>
                    <a:cubicBezTo>
                      <a:pt x="0" y="5"/>
                      <a:pt x="0" y="10"/>
                      <a:pt x="0" y="14"/>
                    </a:cubicBezTo>
                    <a:cubicBezTo>
                      <a:pt x="0" y="15"/>
                      <a:pt x="6" y="15"/>
                      <a:pt x="7" y="15"/>
                    </a:cubicBezTo>
                    <a:cubicBezTo>
                      <a:pt x="8" y="15"/>
                      <a:pt x="9" y="15"/>
                      <a:pt x="10" y="16"/>
                    </a:cubicBezTo>
                    <a:cubicBezTo>
                      <a:pt x="12" y="16"/>
                      <a:pt x="12" y="16"/>
                      <a:pt x="13" y="15"/>
                    </a:cubicBezTo>
                    <a:cubicBezTo>
                      <a:pt x="14" y="15"/>
                      <a:pt x="18" y="15"/>
                      <a:pt x="18" y="14"/>
                    </a:cubicBezTo>
                    <a:cubicBezTo>
                      <a:pt x="18" y="14"/>
                      <a:pt x="18" y="13"/>
                      <a:pt x="17" y="14"/>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74" name="Freeform 617">
                <a:extLst>
                  <a:ext uri="{FF2B5EF4-FFF2-40B4-BE49-F238E27FC236}">
                    <a16:creationId xmlns:a16="http://schemas.microsoft.com/office/drawing/2014/main" id="{0DB8F141-1345-5CF6-4F7E-F6260729B831}"/>
                  </a:ext>
                </a:extLst>
              </p:cNvPr>
              <p:cNvSpPr>
                <a:spLocks/>
              </p:cNvSpPr>
              <p:nvPr/>
            </p:nvSpPr>
            <p:spPr bwMode="auto">
              <a:xfrm>
                <a:off x="7952847" y="11379319"/>
                <a:ext cx="306678" cy="250772"/>
              </a:xfrm>
              <a:custGeom>
                <a:avLst/>
                <a:gdLst>
                  <a:gd name="T0" fmla="*/ 19 w 30"/>
                  <a:gd name="T1" fmla="*/ 17 h 23"/>
                  <a:gd name="T2" fmla="*/ 19 w 30"/>
                  <a:gd name="T3" fmla="*/ 7 h 23"/>
                  <a:gd name="T4" fmla="*/ 19 w 30"/>
                  <a:gd name="T5" fmla="*/ 3 h 23"/>
                  <a:gd name="T6" fmla="*/ 15 w 30"/>
                  <a:gd name="T7" fmla="*/ 1 h 23"/>
                  <a:gd name="T8" fmla="*/ 12 w 30"/>
                  <a:gd name="T9" fmla="*/ 3 h 23"/>
                  <a:gd name="T10" fmla="*/ 13 w 30"/>
                  <a:gd name="T11" fmla="*/ 6 h 23"/>
                  <a:gd name="T12" fmla="*/ 15 w 30"/>
                  <a:gd name="T13" fmla="*/ 6 h 23"/>
                  <a:gd name="T14" fmla="*/ 14 w 30"/>
                  <a:gd name="T15" fmla="*/ 8 h 23"/>
                  <a:gd name="T16" fmla="*/ 13 w 30"/>
                  <a:gd name="T17" fmla="*/ 11 h 23"/>
                  <a:gd name="T18" fmla="*/ 16 w 30"/>
                  <a:gd name="T19" fmla="*/ 13 h 23"/>
                  <a:gd name="T20" fmla="*/ 12 w 30"/>
                  <a:gd name="T21" fmla="*/ 13 h 23"/>
                  <a:gd name="T22" fmla="*/ 9 w 30"/>
                  <a:gd name="T23" fmla="*/ 12 h 23"/>
                  <a:gd name="T24" fmla="*/ 10 w 30"/>
                  <a:gd name="T25" fmla="*/ 12 h 23"/>
                  <a:gd name="T26" fmla="*/ 10 w 30"/>
                  <a:gd name="T27" fmla="*/ 9 h 23"/>
                  <a:gd name="T28" fmla="*/ 8 w 30"/>
                  <a:gd name="T29" fmla="*/ 11 h 23"/>
                  <a:gd name="T30" fmla="*/ 5 w 30"/>
                  <a:gd name="T31" fmla="*/ 11 h 23"/>
                  <a:gd name="T32" fmla="*/ 0 w 30"/>
                  <a:gd name="T33" fmla="*/ 12 h 23"/>
                  <a:gd name="T34" fmla="*/ 2 w 30"/>
                  <a:gd name="T35" fmla="*/ 12 h 23"/>
                  <a:gd name="T36" fmla="*/ 3 w 30"/>
                  <a:gd name="T37" fmla="*/ 12 h 23"/>
                  <a:gd name="T38" fmla="*/ 5 w 30"/>
                  <a:gd name="T39" fmla="*/ 12 h 23"/>
                  <a:gd name="T40" fmla="*/ 6 w 30"/>
                  <a:gd name="T41" fmla="*/ 13 h 23"/>
                  <a:gd name="T42" fmla="*/ 4 w 30"/>
                  <a:gd name="T43" fmla="*/ 15 h 23"/>
                  <a:gd name="T44" fmla="*/ 6 w 30"/>
                  <a:gd name="T45" fmla="*/ 15 h 23"/>
                  <a:gd name="T46" fmla="*/ 8 w 30"/>
                  <a:gd name="T47" fmla="*/ 16 h 23"/>
                  <a:gd name="T48" fmla="*/ 7 w 30"/>
                  <a:gd name="T49" fmla="*/ 16 h 23"/>
                  <a:gd name="T50" fmla="*/ 10 w 30"/>
                  <a:gd name="T51" fmla="*/ 17 h 23"/>
                  <a:gd name="T52" fmla="*/ 12 w 30"/>
                  <a:gd name="T53" fmla="*/ 17 h 23"/>
                  <a:gd name="T54" fmla="*/ 17 w 30"/>
                  <a:gd name="T55" fmla="*/ 21 h 23"/>
                  <a:gd name="T56" fmla="*/ 16 w 30"/>
                  <a:gd name="T57" fmla="*/ 20 h 23"/>
                  <a:gd name="T58" fmla="*/ 23 w 30"/>
                  <a:gd name="T59" fmla="*/ 23 h 23"/>
                  <a:gd name="T60" fmla="*/ 19 w 30"/>
                  <a:gd name="T61" fmla="*/ 18 h 23"/>
                  <a:gd name="T62" fmla="*/ 24 w 30"/>
                  <a:gd name="T63" fmla="*/ 19 h 23"/>
                  <a:gd name="T64" fmla="*/ 30 w 30"/>
                  <a:gd name="T65" fmla="*/ 18 h 23"/>
                  <a:gd name="T66" fmla="*/ 19 w 30"/>
                  <a:gd name="T67" fmla="*/ 1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 h="23">
                    <a:moveTo>
                      <a:pt x="19" y="17"/>
                    </a:moveTo>
                    <a:cubicBezTo>
                      <a:pt x="19" y="13"/>
                      <a:pt x="19" y="10"/>
                      <a:pt x="19" y="7"/>
                    </a:cubicBezTo>
                    <a:cubicBezTo>
                      <a:pt x="19" y="6"/>
                      <a:pt x="19" y="4"/>
                      <a:pt x="19" y="3"/>
                    </a:cubicBezTo>
                    <a:cubicBezTo>
                      <a:pt x="19" y="2"/>
                      <a:pt x="16" y="0"/>
                      <a:pt x="15" y="1"/>
                    </a:cubicBezTo>
                    <a:cubicBezTo>
                      <a:pt x="14" y="2"/>
                      <a:pt x="12" y="1"/>
                      <a:pt x="12" y="3"/>
                    </a:cubicBezTo>
                    <a:cubicBezTo>
                      <a:pt x="11" y="5"/>
                      <a:pt x="9" y="7"/>
                      <a:pt x="13" y="6"/>
                    </a:cubicBezTo>
                    <a:cubicBezTo>
                      <a:pt x="13" y="6"/>
                      <a:pt x="15" y="6"/>
                      <a:pt x="15" y="6"/>
                    </a:cubicBezTo>
                    <a:cubicBezTo>
                      <a:pt x="16" y="6"/>
                      <a:pt x="14" y="8"/>
                      <a:pt x="14" y="8"/>
                    </a:cubicBezTo>
                    <a:cubicBezTo>
                      <a:pt x="13" y="8"/>
                      <a:pt x="11" y="10"/>
                      <a:pt x="13" y="11"/>
                    </a:cubicBezTo>
                    <a:cubicBezTo>
                      <a:pt x="13" y="12"/>
                      <a:pt x="16" y="12"/>
                      <a:pt x="16" y="13"/>
                    </a:cubicBezTo>
                    <a:cubicBezTo>
                      <a:pt x="16" y="13"/>
                      <a:pt x="12" y="13"/>
                      <a:pt x="12" y="13"/>
                    </a:cubicBezTo>
                    <a:cubicBezTo>
                      <a:pt x="11" y="13"/>
                      <a:pt x="9" y="12"/>
                      <a:pt x="9" y="12"/>
                    </a:cubicBezTo>
                    <a:cubicBezTo>
                      <a:pt x="9" y="12"/>
                      <a:pt x="10" y="13"/>
                      <a:pt x="10" y="12"/>
                    </a:cubicBezTo>
                    <a:cubicBezTo>
                      <a:pt x="10" y="11"/>
                      <a:pt x="11" y="10"/>
                      <a:pt x="10" y="9"/>
                    </a:cubicBezTo>
                    <a:cubicBezTo>
                      <a:pt x="10" y="9"/>
                      <a:pt x="8" y="11"/>
                      <a:pt x="8" y="11"/>
                    </a:cubicBezTo>
                    <a:cubicBezTo>
                      <a:pt x="7" y="12"/>
                      <a:pt x="6" y="11"/>
                      <a:pt x="5" y="11"/>
                    </a:cubicBezTo>
                    <a:cubicBezTo>
                      <a:pt x="4" y="11"/>
                      <a:pt x="0" y="10"/>
                      <a:pt x="0" y="12"/>
                    </a:cubicBezTo>
                    <a:cubicBezTo>
                      <a:pt x="0" y="13"/>
                      <a:pt x="2" y="12"/>
                      <a:pt x="2" y="12"/>
                    </a:cubicBezTo>
                    <a:cubicBezTo>
                      <a:pt x="3" y="11"/>
                      <a:pt x="2" y="12"/>
                      <a:pt x="3" y="12"/>
                    </a:cubicBezTo>
                    <a:cubicBezTo>
                      <a:pt x="4" y="13"/>
                      <a:pt x="4" y="11"/>
                      <a:pt x="5" y="12"/>
                    </a:cubicBezTo>
                    <a:cubicBezTo>
                      <a:pt x="5" y="12"/>
                      <a:pt x="6" y="13"/>
                      <a:pt x="6" y="13"/>
                    </a:cubicBezTo>
                    <a:cubicBezTo>
                      <a:pt x="6" y="13"/>
                      <a:pt x="2" y="14"/>
                      <a:pt x="4" y="15"/>
                    </a:cubicBezTo>
                    <a:cubicBezTo>
                      <a:pt x="5" y="16"/>
                      <a:pt x="6" y="14"/>
                      <a:pt x="6" y="15"/>
                    </a:cubicBezTo>
                    <a:cubicBezTo>
                      <a:pt x="7" y="15"/>
                      <a:pt x="8" y="16"/>
                      <a:pt x="8" y="16"/>
                    </a:cubicBezTo>
                    <a:cubicBezTo>
                      <a:pt x="8" y="16"/>
                      <a:pt x="8" y="16"/>
                      <a:pt x="7" y="16"/>
                    </a:cubicBezTo>
                    <a:cubicBezTo>
                      <a:pt x="7" y="17"/>
                      <a:pt x="9" y="17"/>
                      <a:pt x="10" y="17"/>
                    </a:cubicBezTo>
                    <a:cubicBezTo>
                      <a:pt x="11" y="17"/>
                      <a:pt x="11" y="15"/>
                      <a:pt x="12" y="17"/>
                    </a:cubicBezTo>
                    <a:cubicBezTo>
                      <a:pt x="12" y="17"/>
                      <a:pt x="16" y="22"/>
                      <a:pt x="17" y="21"/>
                    </a:cubicBezTo>
                    <a:cubicBezTo>
                      <a:pt x="17" y="21"/>
                      <a:pt x="16" y="20"/>
                      <a:pt x="16" y="20"/>
                    </a:cubicBezTo>
                    <a:cubicBezTo>
                      <a:pt x="16" y="19"/>
                      <a:pt x="22" y="23"/>
                      <a:pt x="23" y="23"/>
                    </a:cubicBezTo>
                    <a:cubicBezTo>
                      <a:pt x="23" y="22"/>
                      <a:pt x="19" y="19"/>
                      <a:pt x="19" y="18"/>
                    </a:cubicBezTo>
                    <a:cubicBezTo>
                      <a:pt x="20" y="18"/>
                      <a:pt x="24" y="19"/>
                      <a:pt x="24" y="19"/>
                    </a:cubicBezTo>
                    <a:cubicBezTo>
                      <a:pt x="26" y="19"/>
                      <a:pt x="28" y="19"/>
                      <a:pt x="30" y="18"/>
                    </a:cubicBezTo>
                    <a:cubicBezTo>
                      <a:pt x="27" y="16"/>
                      <a:pt x="23" y="17"/>
                      <a:pt x="19" y="17"/>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75" name="Freeform 618">
                <a:extLst>
                  <a:ext uri="{FF2B5EF4-FFF2-40B4-BE49-F238E27FC236}">
                    <a16:creationId xmlns:a16="http://schemas.microsoft.com/office/drawing/2014/main" id="{B3536EAF-CAEE-1B0B-98E4-5651EFF6634E}"/>
                  </a:ext>
                </a:extLst>
              </p:cNvPr>
              <p:cNvSpPr>
                <a:spLocks/>
              </p:cNvSpPr>
              <p:nvPr/>
            </p:nvSpPr>
            <p:spPr bwMode="auto">
              <a:xfrm>
                <a:off x="7904054" y="7621385"/>
                <a:ext cx="777151" cy="597432"/>
              </a:xfrm>
              <a:custGeom>
                <a:avLst/>
                <a:gdLst>
                  <a:gd name="T0" fmla="*/ 63 w 76"/>
                  <a:gd name="T1" fmla="*/ 28 h 55"/>
                  <a:gd name="T2" fmla="*/ 66 w 76"/>
                  <a:gd name="T3" fmla="*/ 24 h 55"/>
                  <a:gd name="T4" fmla="*/ 67 w 76"/>
                  <a:gd name="T5" fmla="*/ 22 h 55"/>
                  <a:gd name="T6" fmla="*/ 67 w 76"/>
                  <a:gd name="T7" fmla="*/ 18 h 55"/>
                  <a:gd name="T8" fmla="*/ 61 w 76"/>
                  <a:gd name="T9" fmla="*/ 15 h 55"/>
                  <a:gd name="T10" fmla="*/ 63 w 76"/>
                  <a:gd name="T11" fmla="*/ 14 h 55"/>
                  <a:gd name="T12" fmla="*/ 64 w 76"/>
                  <a:gd name="T13" fmla="*/ 11 h 55"/>
                  <a:gd name="T14" fmla="*/ 60 w 76"/>
                  <a:gd name="T15" fmla="*/ 9 h 55"/>
                  <a:gd name="T16" fmla="*/ 59 w 76"/>
                  <a:gd name="T17" fmla="*/ 8 h 55"/>
                  <a:gd name="T18" fmla="*/ 57 w 76"/>
                  <a:gd name="T19" fmla="*/ 9 h 55"/>
                  <a:gd name="T20" fmla="*/ 57 w 76"/>
                  <a:gd name="T21" fmla="*/ 7 h 55"/>
                  <a:gd name="T22" fmla="*/ 54 w 76"/>
                  <a:gd name="T23" fmla="*/ 8 h 55"/>
                  <a:gd name="T24" fmla="*/ 54 w 76"/>
                  <a:gd name="T25" fmla="*/ 6 h 55"/>
                  <a:gd name="T26" fmla="*/ 58 w 76"/>
                  <a:gd name="T27" fmla="*/ 5 h 55"/>
                  <a:gd name="T28" fmla="*/ 55 w 76"/>
                  <a:gd name="T29" fmla="*/ 4 h 55"/>
                  <a:gd name="T30" fmla="*/ 49 w 76"/>
                  <a:gd name="T31" fmla="*/ 4 h 55"/>
                  <a:gd name="T32" fmla="*/ 44 w 76"/>
                  <a:gd name="T33" fmla="*/ 7 h 55"/>
                  <a:gd name="T34" fmla="*/ 38 w 76"/>
                  <a:gd name="T35" fmla="*/ 5 h 55"/>
                  <a:gd name="T36" fmla="*/ 29 w 76"/>
                  <a:gd name="T37" fmla="*/ 5 h 55"/>
                  <a:gd name="T38" fmla="*/ 26 w 76"/>
                  <a:gd name="T39" fmla="*/ 2 h 55"/>
                  <a:gd name="T40" fmla="*/ 20 w 76"/>
                  <a:gd name="T41" fmla="*/ 0 h 55"/>
                  <a:gd name="T42" fmla="*/ 11 w 76"/>
                  <a:gd name="T43" fmla="*/ 4 h 55"/>
                  <a:gd name="T44" fmla="*/ 13 w 76"/>
                  <a:gd name="T45" fmla="*/ 12 h 55"/>
                  <a:gd name="T46" fmla="*/ 8 w 76"/>
                  <a:gd name="T47" fmla="*/ 8 h 55"/>
                  <a:gd name="T48" fmla="*/ 10 w 76"/>
                  <a:gd name="T49" fmla="*/ 5 h 55"/>
                  <a:gd name="T50" fmla="*/ 8 w 76"/>
                  <a:gd name="T51" fmla="*/ 1 h 55"/>
                  <a:gd name="T52" fmla="*/ 4 w 76"/>
                  <a:gd name="T53" fmla="*/ 7 h 55"/>
                  <a:gd name="T54" fmla="*/ 3 w 76"/>
                  <a:gd name="T55" fmla="*/ 12 h 55"/>
                  <a:gd name="T56" fmla="*/ 5 w 76"/>
                  <a:gd name="T57" fmla="*/ 13 h 55"/>
                  <a:gd name="T58" fmla="*/ 7 w 76"/>
                  <a:gd name="T59" fmla="*/ 16 h 55"/>
                  <a:gd name="T60" fmla="*/ 10 w 76"/>
                  <a:gd name="T61" fmla="*/ 23 h 55"/>
                  <a:gd name="T62" fmla="*/ 13 w 76"/>
                  <a:gd name="T63" fmla="*/ 23 h 55"/>
                  <a:gd name="T64" fmla="*/ 15 w 76"/>
                  <a:gd name="T65" fmla="*/ 22 h 55"/>
                  <a:gd name="T66" fmla="*/ 21 w 76"/>
                  <a:gd name="T67" fmla="*/ 27 h 55"/>
                  <a:gd name="T68" fmla="*/ 23 w 76"/>
                  <a:gd name="T69" fmla="*/ 27 h 55"/>
                  <a:gd name="T70" fmla="*/ 26 w 76"/>
                  <a:gd name="T71" fmla="*/ 27 h 55"/>
                  <a:gd name="T72" fmla="*/ 31 w 76"/>
                  <a:gd name="T73" fmla="*/ 29 h 55"/>
                  <a:gd name="T74" fmla="*/ 31 w 76"/>
                  <a:gd name="T75" fmla="*/ 38 h 55"/>
                  <a:gd name="T76" fmla="*/ 32 w 76"/>
                  <a:gd name="T77" fmla="*/ 41 h 55"/>
                  <a:gd name="T78" fmla="*/ 30 w 76"/>
                  <a:gd name="T79" fmla="*/ 44 h 55"/>
                  <a:gd name="T80" fmla="*/ 40 w 76"/>
                  <a:gd name="T81" fmla="*/ 53 h 55"/>
                  <a:gd name="T82" fmla="*/ 42 w 76"/>
                  <a:gd name="T83" fmla="*/ 54 h 55"/>
                  <a:gd name="T84" fmla="*/ 45 w 76"/>
                  <a:gd name="T85" fmla="*/ 52 h 55"/>
                  <a:gd name="T86" fmla="*/ 51 w 76"/>
                  <a:gd name="T87" fmla="*/ 47 h 55"/>
                  <a:gd name="T88" fmla="*/ 49 w 76"/>
                  <a:gd name="T89" fmla="*/ 44 h 55"/>
                  <a:gd name="T90" fmla="*/ 48 w 76"/>
                  <a:gd name="T91" fmla="*/ 41 h 55"/>
                  <a:gd name="T92" fmla="*/ 45 w 76"/>
                  <a:gd name="T93" fmla="*/ 38 h 55"/>
                  <a:gd name="T94" fmla="*/ 52 w 76"/>
                  <a:gd name="T95" fmla="*/ 38 h 55"/>
                  <a:gd name="T96" fmla="*/ 54 w 76"/>
                  <a:gd name="T97" fmla="*/ 40 h 55"/>
                  <a:gd name="T98" fmla="*/ 56 w 76"/>
                  <a:gd name="T99" fmla="*/ 38 h 55"/>
                  <a:gd name="T100" fmla="*/ 62 w 76"/>
                  <a:gd name="T101" fmla="*/ 36 h 55"/>
                  <a:gd name="T102" fmla="*/ 67 w 76"/>
                  <a:gd name="T103" fmla="*/ 33 h 55"/>
                  <a:gd name="T104" fmla="*/ 63 w 76"/>
                  <a:gd name="T105" fmla="*/ 28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6" h="55">
                    <a:moveTo>
                      <a:pt x="63" y="28"/>
                    </a:moveTo>
                    <a:cubicBezTo>
                      <a:pt x="63" y="26"/>
                      <a:pt x="63" y="25"/>
                      <a:pt x="66" y="24"/>
                    </a:cubicBezTo>
                    <a:cubicBezTo>
                      <a:pt x="66" y="23"/>
                      <a:pt x="68" y="23"/>
                      <a:pt x="67" y="22"/>
                    </a:cubicBezTo>
                    <a:cubicBezTo>
                      <a:pt x="66" y="21"/>
                      <a:pt x="65" y="19"/>
                      <a:pt x="67" y="18"/>
                    </a:cubicBezTo>
                    <a:cubicBezTo>
                      <a:pt x="76" y="14"/>
                      <a:pt x="61" y="15"/>
                      <a:pt x="61" y="15"/>
                    </a:cubicBezTo>
                    <a:cubicBezTo>
                      <a:pt x="61" y="14"/>
                      <a:pt x="62" y="14"/>
                      <a:pt x="63" y="14"/>
                    </a:cubicBezTo>
                    <a:cubicBezTo>
                      <a:pt x="64" y="14"/>
                      <a:pt x="64" y="12"/>
                      <a:pt x="64" y="11"/>
                    </a:cubicBezTo>
                    <a:cubicBezTo>
                      <a:pt x="64" y="10"/>
                      <a:pt x="60" y="8"/>
                      <a:pt x="60" y="9"/>
                    </a:cubicBezTo>
                    <a:cubicBezTo>
                      <a:pt x="60" y="10"/>
                      <a:pt x="59" y="8"/>
                      <a:pt x="59" y="8"/>
                    </a:cubicBezTo>
                    <a:cubicBezTo>
                      <a:pt x="58" y="8"/>
                      <a:pt x="58" y="10"/>
                      <a:pt x="57" y="9"/>
                    </a:cubicBezTo>
                    <a:cubicBezTo>
                      <a:pt x="57" y="9"/>
                      <a:pt x="57" y="8"/>
                      <a:pt x="57" y="7"/>
                    </a:cubicBezTo>
                    <a:cubicBezTo>
                      <a:pt x="56" y="6"/>
                      <a:pt x="55" y="8"/>
                      <a:pt x="54" y="8"/>
                    </a:cubicBezTo>
                    <a:cubicBezTo>
                      <a:pt x="54" y="8"/>
                      <a:pt x="54" y="6"/>
                      <a:pt x="54" y="6"/>
                    </a:cubicBezTo>
                    <a:cubicBezTo>
                      <a:pt x="54" y="4"/>
                      <a:pt x="57" y="5"/>
                      <a:pt x="58" y="5"/>
                    </a:cubicBezTo>
                    <a:cubicBezTo>
                      <a:pt x="59" y="4"/>
                      <a:pt x="55" y="4"/>
                      <a:pt x="55" y="4"/>
                    </a:cubicBezTo>
                    <a:cubicBezTo>
                      <a:pt x="53" y="4"/>
                      <a:pt x="51" y="3"/>
                      <a:pt x="49" y="4"/>
                    </a:cubicBezTo>
                    <a:cubicBezTo>
                      <a:pt x="47" y="5"/>
                      <a:pt x="46" y="8"/>
                      <a:pt x="44" y="7"/>
                    </a:cubicBezTo>
                    <a:cubicBezTo>
                      <a:pt x="41" y="7"/>
                      <a:pt x="40" y="7"/>
                      <a:pt x="38" y="5"/>
                    </a:cubicBezTo>
                    <a:cubicBezTo>
                      <a:pt x="36" y="3"/>
                      <a:pt x="32" y="5"/>
                      <a:pt x="29" y="5"/>
                    </a:cubicBezTo>
                    <a:cubicBezTo>
                      <a:pt x="27" y="5"/>
                      <a:pt x="27" y="4"/>
                      <a:pt x="26" y="2"/>
                    </a:cubicBezTo>
                    <a:cubicBezTo>
                      <a:pt x="25" y="0"/>
                      <a:pt x="23" y="0"/>
                      <a:pt x="20" y="0"/>
                    </a:cubicBezTo>
                    <a:cubicBezTo>
                      <a:pt x="19" y="0"/>
                      <a:pt x="11" y="1"/>
                      <a:pt x="11" y="4"/>
                    </a:cubicBezTo>
                    <a:cubicBezTo>
                      <a:pt x="11" y="7"/>
                      <a:pt x="15" y="8"/>
                      <a:pt x="13" y="12"/>
                    </a:cubicBezTo>
                    <a:cubicBezTo>
                      <a:pt x="11" y="14"/>
                      <a:pt x="7" y="10"/>
                      <a:pt x="8" y="8"/>
                    </a:cubicBezTo>
                    <a:cubicBezTo>
                      <a:pt x="8" y="7"/>
                      <a:pt x="10" y="6"/>
                      <a:pt x="10" y="5"/>
                    </a:cubicBezTo>
                    <a:cubicBezTo>
                      <a:pt x="11" y="3"/>
                      <a:pt x="8" y="2"/>
                      <a:pt x="8" y="1"/>
                    </a:cubicBezTo>
                    <a:cubicBezTo>
                      <a:pt x="5" y="3"/>
                      <a:pt x="4" y="4"/>
                      <a:pt x="4" y="7"/>
                    </a:cubicBezTo>
                    <a:cubicBezTo>
                      <a:pt x="3" y="8"/>
                      <a:pt x="0" y="12"/>
                      <a:pt x="3" y="12"/>
                    </a:cubicBezTo>
                    <a:cubicBezTo>
                      <a:pt x="3" y="12"/>
                      <a:pt x="4" y="12"/>
                      <a:pt x="5" y="13"/>
                    </a:cubicBezTo>
                    <a:cubicBezTo>
                      <a:pt x="5" y="14"/>
                      <a:pt x="6" y="15"/>
                      <a:pt x="7" y="16"/>
                    </a:cubicBezTo>
                    <a:cubicBezTo>
                      <a:pt x="9" y="18"/>
                      <a:pt x="5" y="22"/>
                      <a:pt x="10" y="23"/>
                    </a:cubicBezTo>
                    <a:cubicBezTo>
                      <a:pt x="10" y="23"/>
                      <a:pt x="12" y="23"/>
                      <a:pt x="13" y="23"/>
                    </a:cubicBezTo>
                    <a:cubicBezTo>
                      <a:pt x="14" y="23"/>
                      <a:pt x="14" y="22"/>
                      <a:pt x="15" y="22"/>
                    </a:cubicBezTo>
                    <a:cubicBezTo>
                      <a:pt x="18" y="22"/>
                      <a:pt x="19" y="25"/>
                      <a:pt x="21" y="27"/>
                    </a:cubicBezTo>
                    <a:cubicBezTo>
                      <a:pt x="21" y="27"/>
                      <a:pt x="22" y="28"/>
                      <a:pt x="23" y="27"/>
                    </a:cubicBezTo>
                    <a:cubicBezTo>
                      <a:pt x="23" y="26"/>
                      <a:pt x="24" y="27"/>
                      <a:pt x="26" y="27"/>
                    </a:cubicBezTo>
                    <a:cubicBezTo>
                      <a:pt x="28" y="28"/>
                      <a:pt x="33" y="25"/>
                      <a:pt x="31" y="29"/>
                    </a:cubicBezTo>
                    <a:cubicBezTo>
                      <a:pt x="29" y="32"/>
                      <a:pt x="29" y="35"/>
                      <a:pt x="31" y="38"/>
                    </a:cubicBezTo>
                    <a:cubicBezTo>
                      <a:pt x="31" y="39"/>
                      <a:pt x="32" y="40"/>
                      <a:pt x="32" y="41"/>
                    </a:cubicBezTo>
                    <a:cubicBezTo>
                      <a:pt x="32" y="42"/>
                      <a:pt x="29" y="43"/>
                      <a:pt x="30" y="44"/>
                    </a:cubicBezTo>
                    <a:cubicBezTo>
                      <a:pt x="33" y="47"/>
                      <a:pt x="34" y="55"/>
                      <a:pt x="40" y="53"/>
                    </a:cubicBezTo>
                    <a:cubicBezTo>
                      <a:pt x="41" y="53"/>
                      <a:pt x="41" y="54"/>
                      <a:pt x="42" y="54"/>
                    </a:cubicBezTo>
                    <a:cubicBezTo>
                      <a:pt x="43" y="54"/>
                      <a:pt x="44" y="53"/>
                      <a:pt x="45" y="52"/>
                    </a:cubicBezTo>
                    <a:cubicBezTo>
                      <a:pt x="47" y="51"/>
                      <a:pt x="48" y="49"/>
                      <a:pt x="51" y="47"/>
                    </a:cubicBezTo>
                    <a:cubicBezTo>
                      <a:pt x="53" y="46"/>
                      <a:pt x="49" y="46"/>
                      <a:pt x="49" y="44"/>
                    </a:cubicBezTo>
                    <a:cubicBezTo>
                      <a:pt x="49" y="43"/>
                      <a:pt x="48" y="42"/>
                      <a:pt x="48" y="41"/>
                    </a:cubicBezTo>
                    <a:cubicBezTo>
                      <a:pt x="48" y="40"/>
                      <a:pt x="45" y="39"/>
                      <a:pt x="45" y="38"/>
                    </a:cubicBezTo>
                    <a:cubicBezTo>
                      <a:pt x="45" y="37"/>
                      <a:pt x="51" y="38"/>
                      <a:pt x="52" y="38"/>
                    </a:cubicBezTo>
                    <a:cubicBezTo>
                      <a:pt x="54" y="38"/>
                      <a:pt x="53" y="39"/>
                      <a:pt x="54" y="40"/>
                    </a:cubicBezTo>
                    <a:cubicBezTo>
                      <a:pt x="55" y="40"/>
                      <a:pt x="55" y="38"/>
                      <a:pt x="56" y="38"/>
                    </a:cubicBezTo>
                    <a:cubicBezTo>
                      <a:pt x="57" y="37"/>
                      <a:pt x="60" y="37"/>
                      <a:pt x="62" y="36"/>
                    </a:cubicBezTo>
                    <a:cubicBezTo>
                      <a:pt x="63" y="35"/>
                      <a:pt x="65" y="34"/>
                      <a:pt x="67" y="33"/>
                    </a:cubicBezTo>
                    <a:cubicBezTo>
                      <a:pt x="66" y="31"/>
                      <a:pt x="63" y="30"/>
                      <a:pt x="63" y="28"/>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76" name="Freeform 619">
                <a:extLst>
                  <a:ext uri="{FF2B5EF4-FFF2-40B4-BE49-F238E27FC236}">
                    <a16:creationId xmlns:a16="http://schemas.microsoft.com/office/drawing/2014/main" id="{BAB74E2F-6A1D-A210-54E3-E358EB149FFF}"/>
                  </a:ext>
                </a:extLst>
              </p:cNvPr>
              <p:cNvSpPr>
                <a:spLocks/>
              </p:cNvSpPr>
              <p:nvPr/>
            </p:nvSpPr>
            <p:spPr bwMode="auto">
              <a:xfrm>
                <a:off x="8527864" y="7783652"/>
                <a:ext cx="264855" cy="413040"/>
              </a:xfrm>
              <a:custGeom>
                <a:avLst/>
                <a:gdLst>
                  <a:gd name="T0" fmla="*/ 22 w 26"/>
                  <a:gd name="T1" fmla="*/ 29 h 38"/>
                  <a:gd name="T2" fmla="*/ 18 w 26"/>
                  <a:gd name="T3" fmla="*/ 21 h 38"/>
                  <a:gd name="T4" fmla="*/ 20 w 26"/>
                  <a:gd name="T5" fmla="*/ 18 h 38"/>
                  <a:gd name="T6" fmla="*/ 22 w 26"/>
                  <a:gd name="T7" fmla="*/ 15 h 38"/>
                  <a:gd name="T8" fmla="*/ 22 w 26"/>
                  <a:gd name="T9" fmla="*/ 13 h 38"/>
                  <a:gd name="T10" fmla="*/ 20 w 26"/>
                  <a:gd name="T11" fmla="*/ 11 h 38"/>
                  <a:gd name="T12" fmla="*/ 16 w 26"/>
                  <a:gd name="T13" fmla="*/ 7 h 38"/>
                  <a:gd name="T14" fmla="*/ 9 w 26"/>
                  <a:gd name="T15" fmla="*/ 0 h 38"/>
                  <a:gd name="T16" fmla="*/ 5 w 26"/>
                  <a:gd name="T17" fmla="*/ 5 h 38"/>
                  <a:gd name="T18" fmla="*/ 6 w 26"/>
                  <a:gd name="T19" fmla="*/ 8 h 38"/>
                  <a:gd name="T20" fmla="*/ 3 w 26"/>
                  <a:gd name="T21" fmla="*/ 10 h 38"/>
                  <a:gd name="T22" fmla="*/ 4 w 26"/>
                  <a:gd name="T23" fmla="*/ 16 h 38"/>
                  <a:gd name="T24" fmla="*/ 7 w 26"/>
                  <a:gd name="T25" fmla="*/ 18 h 38"/>
                  <a:gd name="T26" fmla="*/ 8 w 26"/>
                  <a:gd name="T27" fmla="*/ 20 h 38"/>
                  <a:gd name="T28" fmla="*/ 8 w 26"/>
                  <a:gd name="T29" fmla="*/ 27 h 38"/>
                  <a:gd name="T30" fmla="*/ 11 w 26"/>
                  <a:gd name="T31" fmla="*/ 35 h 38"/>
                  <a:gd name="T32" fmla="*/ 17 w 26"/>
                  <a:gd name="T33" fmla="*/ 35 h 38"/>
                  <a:gd name="T34" fmla="*/ 21 w 26"/>
                  <a:gd name="T35" fmla="*/ 34 h 38"/>
                  <a:gd name="T36" fmla="*/ 26 w 26"/>
                  <a:gd name="T37" fmla="*/ 34 h 38"/>
                  <a:gd name="T38" fmla="*/ 22 w 26"/>
                  <a:gd name="T39" fmla="*/ 29 h 38"/>
                  <a:gd name="T40" fmla="*/ 22 w 26"/>
                  <a:gd name="T41" fmla="*/ 2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 h="38">
                    <a:moveTo>
                      <a:pt x="22" y="29"/>
                    </a:moveTo>
                    <a:cubicBezTo>
                      <a:pt x="22" y="28"/>
                      <a:pt x="17" y="22"/>
                      <a:pt x="18" y="21"/>
                    </a:cubicBezTo>
                    <a:cubicBezTo>
                      <a:pt x="19" y="20"/>
                      <a:pt x="18" y="19"/>
                      <a:pt x="20" y="18"/>
                    </a:cubicBezTo>
                    <a:cubicBezTo>
                      <a:pt x="23" y="18"/>
                      <a:pt x="22" y="16"/>
                      <a:pt x="22" y="15"/>
                    </a:cubicBezTo>
                    <a:cubicBezTo>
                      <a:pt x="22" y="14"/>
                      <a:pt x="22" y="13"/>
                      <a:pt x="22" y="13"/>
                    </a:cubicBezTo>
                    <a:cubicBezTo>
                      <a:pt x="22" y="12"/>
                      <a:pt x="21" y="12"/>
                      <a:pt x="20" y="11"/>
                    </a:cubicBezTo>
                    <a:cubicBezTo>
                      <a:pt x="19" y="9"/>
                      <a:pt x="16" y="9"/>
                      <a:pt x="16" y="7"/>
                    </a:cubicBezTo>
                    <a:cubicBezTo>
                      <a:pt x="15" y="4"/>
                      <a:pt x="11" y="1"/>
                      <a:pt x="9" y="0"/>
                    </a:cubicBezTo>
                    <a:cubicBezTo>
                      <a:pt x="9" y="3"/>
                      <a:pt x="4" y="3"/>
                      <a:pt x="5" y="5"/>
                    </a:cubicBezTo>
                    <a:cubicBezTo>
                      <a:pt x="5" y="6"/>
                      <a:pt x="7" y="7"/>
                      <a:pt x="6" y="8"/>
                    </a:cubicBezTo>
                    <a:cubicBezTo>
                      <a:pt x="5" y="8"/>
                      <a:pt x="3" y="9"/>
                      <a:pt x="3" y="10"/>
                    </a:cubicBezTo>
                    <a:cubicBezTo>
                      <a:pt x="0" y="11"/>
                      <a:pt x="2" y="14"/>
                      <a:pt x="4" y="16"/>
                    </a:cubicBezTo>
                    <a:cubicBezTo>
                      <a:pt x="5" y="17"/>
                      <a:pt x="5" y="18"/>
                      <a:pt x="7" y="18"/>
                    </a:cubicBezTo>
                    <a:cubicBezTo>
                      <a:pt x="8" y="18"/>
                      <a:pt x="7" y="19"/>
                      <a:pt x="8" y="20"/>
                    </a:cubicBezTo>
                    <a:cubicBezTo>
                      <a:pt x="10" y="23"/>
                      <a:pt x="9" y="24"/>
                      <a:pt x="8" y="27"/>
                    </a:cubicBezTo>
                    <a:cubicBezTo>
                      <a:pt x="8" y="30"/>
                      <a:pt x="10" y="33"/>
                      <a:pt x="11" y="35"/>
                    </a:cubicBezTo>
                    <a:cubicBezTo>
                      <a:pt x="14" y="38"/>
                      <a:pt x="15" y="35"/>
                      <a:pt x="17" y="35"/>
                    </a:cubicBezTo>
                    <a:cubicBezTo>
                      <a:pt x="19" y="35"/>
                      <a:pt x="20" y="34"/>
                      <a:pt x="21" y="34"/>
                    </a:cubicBezTo>
                    <a:cubicBezTo>
                      <a:pt x="23" y="33"/>
                      <a:pt x="24" y="33"/>
                      <a:pt x="26" y="34"/>
                    </a:cubicBezTo>
                    <a:cubicBezTo>
                      <a:pt x="25" y="32"/>
                      <a:pt x="24" y="30"/>
                      <a:pt x="22" y="29"/>
                    </a:cubicBezTo>
                    <a:cubicBezTo>
                      <a:pt x="21" y="27"/>
                      <a:pt x="23" y="29"/>
                      <a:pt x="22" y="29"/>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77" name="Freeform 620">
                <a:extLst>
                  <a:ext uri="{FF2B5EF4-FFF2-40B4-BE49-F238E27FC236}">
                    <a16:creationId xmlns:a16="http://schemas.microsoft.com/office/drawing/2014/main" id="{B46DCF58-2AF0-2AEB-29BB-4610E47E743C}"/>
                  </a:ext>
                </a:extLst>
              </p:cNvPr>
              <p:cNvSpPr>
                <a:spLocks/>
              </p:cNvSpPr>
              <p:nvPr/>
            </p:nvSpPr>
            <p:spPr bwMode="auto">
              <a:xfrm>
                <a:off x="8698628" y="7912727"/>
                <a:ext cx="226522" cy="250772"/>
              </a:xfrm>
              <a:custGeom>
                <a:avLst/>
                <a:gdLst>
                  <a:gd name="T0" fmla="*/ 19 w 22"/>
                  <a:gd name="T1" fmla="*/ 7 h 23"/>
                  <a:gd name="T2" fmla="*/ 22 w 22"/>
                  <a:gd name="T3" fmla="*/ 2 h 23"/>
                  <a:gd name="T4" fmla="*/ 12 w 22"/>
                  <a:gd name="T5" fmla="*/ 2 h 23"/>
                  <a:gd name="T6" fmla="*/ 9 w 22"/>
                  <a:gd name="T7" fmla="*/ 0 h 23"/>
                  <a:gd name="T8" fmla="*/ 5 w 22"/>
                  <a:gd name="T9" fmla="*/ 1 h 23"/>
                  <a:gd name="T10" fmla="*/ 4 w 22"/>
                  <a:gd name="T11" fmla="*/ 6 h 23"/>
                  <a:gd name="T12" fmla="*/ 1 w 22"/>
                  <a:gd name="T13" fmla="*/ 10 h 23"/>
                  <a:gd name="T14" fmla="*/ 4 w 22"/>
                  <a:gd name="T15" fmla="*/ 15 h 23"/>
                  <a:gd name="T16" fmla="*/ 9 w 22"/>
                  <a:gd name="T17" fmla="*/ 22 h 23"/>
                  <a:gd name="T18" fmla="*/ 12 w 22"/>
                  <a:gd name="T19" fmla="*/ 19 h 23"/>
                  <a:gd name="T20" fmla="*/ 16 w 22"/>
                  <a:gd name="T21" fmla="*/ 18 h 23"/>
                  <a:gd name="T22" fmla="*/ 19 w 22"/>
                  <a:gd name="T23" fmla="*/ 19 h 23"/>
                  <a:gd name="T24" fmla="*/ 20 w 22"/>
                  <a:gd name="T25" fmla="*/ 14 h 23"/>
                  <a:gd name="T26" fmla="*/ 19 w 22"/>
                  <a:gd name="T27" fmla="*/ 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23">
                    <a:moveTo>
                      <a:pt x="19" y="7"/>
                    </a:moveTo>
                    <a:cubicBezTo>
                      <a:pt x="19" y="5"/>
                      <a:pt x="21" y="3"/>
                      <a:pt x="22" y="2"/>
                    </a:cubicBezTo>
                    <a:cubicBezTo>
                      <a:pt x="19" y="1"/>
                      <a:pt x="14" y="0"/>
                      <a:pt x="12" y="2"/>
                    </a:cubicBezTo>
                    <a:cubicBezTo>
                      <a:pt x="10" y="3"/>
                      <a:pt x="9" y="1"/>
                      <a:pt x="9" y="0"/>
                    </a:cubicBezTo>
                    <a:cubicBezTo>
                      <a:pt x="8" y="0"/>
                      <a:pt x="7" y="2"/>
                      <a:pt x="5" y="1"/>
                    </a:cubicBezTo>
                    <a:cubicBezTo>
                      <a:pt x="5" y="2"/>
                      <a:pt x="7" y="6"/>
                      <a:pt x="4" y="6"/>
                    </a:cubicBezTo>
                    <a:cubicBezTo>
                      <a:pt x="2" y="7"/>
                      <a:pt x="0" y="8"/>
                      <a:pt x="1" y="10"/>
                    </a:cubicBezTo>
                    <a:cubicBezTo>
                      <a:pt x="2" y="12"/>
                      <a:pt x="3" y="13"/>
                      <a:pt x="4" y="15"/>
                    </a:cubicBezTo>
                    <a:cubicBezTo>
                      <a:pt x="5" y="17"/>
                      <a:pt x="7" y="19"/>
                      <a:pt x="9" y="22"/>
                    </a:cubicBezTo>
                    <a:cubicBezTo>
                      <a:pt x="12" y="23"/>
                      <a:pt x="10" y="19"/>
                      <a:pt x="12" y="19"/>
                    </a:cubicBezTo>
                    <a:cubicBezTo>
                      <a:pt x="14" y="19"/>
                      <a:pt x="15" y="19"/>
                      <a:pt x="16" y="18"/>
                    </a:cubicBezTo>
                    <a:cubicBezTo>
                      <a:pt x="17" y="18"/>
                      <a:pt x="17" y="20"/>
                      <a:pt x="19" y="19"/>
                    </a:cubicBezTo>
                    <a:cubicBezTo>
                      <a:pt x="20" y="17"/>
                      <a:pt x="21" y="16"/>
                      <a:pt x="20" y="14"/>
                    </a:cubicBezTo>
                    <a:cubicBezTo>
                      <a:pt x="20" y="12"/>
                      <a:pt x="19" y="9"/>
                      <a:pt x="19" y="7"/>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78" name="Freeform 621">
                <a:extLst>
                  <a:ext uri="{FF2B5EF4-FFF2-40B4-BE49-F238E27FC236}">
                    <a16:creationId xmlns:a16="http://schemas.microsoft.com/office/drawing/2014/main" id="{53D76C35-B46F-0B87-5CC9-73372ABE663C}"/>
                  </a:ext>
                </a:extLst>
              </p:cNvPr>
              <p:cNvSpPr>
                <a:spLocks/>
              </p:cNvSpPr>
              <p:nvPr/>
            </p:nvSpPr>
            <p:spPr bwMode="auto">
              <a:xfrm>
                <a:off x="8883333" y="7934858"/>
                <a:ext cx="163794" cy="195460"/>
              </a:xfrm>
              <a:custGeom>
                <a:avLst/>
                <a:gdLst>
                  <a:gd name="T0" fmla="*/ 12 w 16"/>
                  <a:gd name="T1" fmla="*/ 5 h 18"/>
                  <a:gd name="T2" fmla="*/ 5 w 16"/>
                  <a:gd name="T3" fmla="*/ 1 h 18"/>
                  <a:gd name="T4" fmla="*/ 1 w 16"/>
                  <a:gd name="T5" fmla="*/ 6 h 18"/>
                  <a:gd name="T6" fmla="*/ 2 w 16"/>
                  <a:gd name="T7" fmla="*/ 12 h 18"/>
                  <a:gd name="T8" fmla="*/ 0 w 16"/>
                  <a:gd name="T9" fmla="*/ 17 h 18"/>
                  <a:gd name="T10" fmla="*/ 4 w 16"/>
                  <a:gd name="T11" fmla="*/ 17 h 18"/>
                  <a:gd name="T12" fmla="*/ 9 w 16"/>
                  <a:gd name="T13" fmla="*/ 17 h 18"/>
                  <a:gd name="T14" fmla="*/ 16 w 16"/>
                  <a:gd name="T15" fmla="*/ 8 h 18"/>
                  <a:gd name="T16" fmla="*/ 12 w 16"/>
                  <a:gd name="T17" fmla="*/ 5 h 18"/>
                  <a:gd name="T18" fmla="*/ 12 w 16"/>
                  <a:gd name="T19" fmla="*/ 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8">
                    <a:moveTo>
                      <a:pt x="12" y="5"/>
                    </a:moveTo>
                    <a:cubicBezTo>
                      <a:pt x="10" y="3"/>
                      <a:pt x="8" y="1"/>
                      <a:pt x="5" y="1"/>
                    </a:cubicBezTo>
                    <a:cubicBezTo>
                      <a:pt x="3" y="0"/>
                      <a:pt x="0" y="4"/>
                      <a:pt x="1" y="6"/>
                    </a:cubicBezTo>
                    <a:cubicBezTo>
                      <a:pt x="1" y="8"/>
                      <a:pt x="2" y="10"/>
                      <a:pt x="2" y="12"/>
                    </a:cubicBezTo>
                    <a:cubicBezTo>
                      <a:pt x="3" y="14"/>
                      <a:pt x="1" y="16"/>
                      <a:pt x="0" y="17"/>
                    </a:cubicBezTo>
                    <a:cubicBezTo>
                      <a:pt x="1" y="18"/>
                      <a:pt x="3" y="17"/>
                      <a:pt x="4" y="17"/>
                    </a:cubicBezTo>
                    <a:cubicBezTo>
                      <a:pt x="6" y="17"/>
                      <a:pt x="7" y="18"/>
                      <a:pt x="9" y="17"/>
                    </a:cubicBezTo>
                    <a:cubicBezTo>
                      <a:pt x="12" y="16"/>
                      <a:pt x="13" y="10"/>
                      <a:pt x="16" y="8"/>
                    </a:cubicBezTo>
                    <a:cubicBezTo>
                      <a:pt x="14" y="7"/>
                      <a:pt x="13" y="6"/>
                      <a:pt x="12" y="5"/>
                    </a:cubicBezTo>
                    <a:cubicBezTo>
                      <a:pt x="10" y="4"/>
                      <a:pt x="13" y="6"/>
                      <a:pt x="12" y="5"/>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79" name="Freeform 622">
                <a:extLst>
                  <a:ext uri="{FF2B5EF4-FFF2-40B4-BE49-F238E27FC236}">
                    <a16:creationId xmlns:a16="http://schemas.microsoft.com/office/drawing/2014/main" id="{8E63CCFB-EF59-F86F-2CCC-AF0B42FF0E24}"/>
                  </a:ext>
                </a:extLst>
              </p:cNvPr>
              <p:cNvSpPr>
                <a:spLocks/>
              </p:cNvSpPr>
              <p:nvPr/>
            </p:nvSpPr>
            <p:spPr bwMode="auto">
              <a:xfrm>
                <a:off x="7423131" y="7566069"/>
                <a:ext cx="825940" cy="910903"/>
              </a:xfrm>
              <a:custGeom>
                <a:avLst/>
                <a:gdLst>
                  <a:gd name="T0" fmla="*/ 76 w 81"/>
                  <a:gd name="T1" fmla="*/ 39 h 84"/>
                  <a:gd name="T2" fmla="*/ 74 w 81"/>
                  <a:gd name="T3" fmla="*/ 32 h 84"/>
                  <a:gd name="T4" fmla="*/ 69 w 81"/>
                  <a:gd name="T5" fmla="*/ 33 h 84"/>
                  <a:gd name="T6" fmla="*/ 58 w 81"/>
                  <a:gd name="T7" fmla="*/ 28 h 84"/>
                  <a:gd name="T8" fmla="*/ 53 w 81"/>
                  <a:gd name="T9" fmla="*/ 20 h 84"/>
                  <a:gd name="T10" fmla="*/ 50 w 81"/>
                  <a:gd name="T11" fmla="*/ 15 h 84"/>
                  <a:gd name="T12" fmla="*/ 56 w 81"/>
                  <a:gd name="T13" fmla="*/ 5 h 84"/>
                  <a:gd name="T14" fmla="*/ 56 w 81"/>
                  <a:gd name="T15" fmla="*/ 1 h 84"/>
                  <a:gd name="T16" fmla="*/ 44 w 81"/>
                  <a:gd name="T17" fmla="*/ 8 h 84"/>
                  <a:gd name="T18" fmla="*/ 36 w 81"/>
                  <a:gd name="T19" fmla="*/ 16 h 84"/>
                  <a:gd name="T20" fmla="*/ 31 w 81"/>
                  <a:gd name="T21" fmla="*/ 23 h 84"/>
                  <a:gd name="T22" fmla="*/ 25 w 81"/>
                  <a:gd name="T23" fmla="*/ 17 h 84"/>
                  <a:gd name="T24" fmla="*/ 7 w 81"/>
                  <a:gd name="T25" fmla="*/ 18 h 84"/>
                  <a:gd name="T26" fmla="*/ 1 w 81"/>
                  <a:gd name="T27" fmla="*/ 16 h 84"/>
                  <a:gd name="T28" fmla="*/ 1 w 81"/>
                  <a:gd name="T29" fmla="*/ 21 h 84"/>
                  <a:gd name="T30" fmla="*/ 8 w 81"/>
                  <a:gd name="T31" fmla="*/ 24 h 84"/>
                  <a:gd name="T32" fmla="*/ 11 w 81"/>
                  <a:gd name="T33" fmla="*/ 26 h 84"/>
                  <a:gd name="T34" fmla="*/ 13 w 81"/>
                  <a:gd name="T35" fmla="*/ 23 h 84"/>
                  <a:gd name="T36" fmla="*/ 20 w 81"/>
                  <a:gd name="T37" fmla="*/ 18 h 84"/>
                  <a:gd name="T38" fmla="*/ 24 w 81"/>
                  <a:gd name="T39" fmla="*/ 20 h 84"/>
                  <a:gd name="T40" fmla="*/ 25 w 81"/>
                  <a:gd name="T41" fmla="*/ 26 h 84"/>
                  <a:gd name="T42" fmla="*/ 28 w 81"/>
                  <a:gd name="T43" fmla="*/ 42 h 84"/>
                  <a:gd name="T44" fmla="*/ 28 w 81"/>
                  <a:gd name="T45" fmla="*/ 47 h 84"/>
                  <a:gd name="T46" fmla="*/ 22 w 81"/>
                  <a:gd name="T47" fmla="*/ 53 h 84"/>
                  <a:gd name="T48" fmla="*/ 26 w 81"/>
                  <a:gd name="T49" fmla="*/ 58 h 84"/>
                  <a:gd name="T50" fmla="*/ 34 w 81"/>
                  <a:gd name="T51" fmla="*/ 61 h 84"/>
                  <a:gd name="T52" fmla="*/ 41 w 81"/>
                  <a:gd name="T53" fmla="*/ 64 h 84"/>
                  <a:gd name="T54" fmla="*/ 54 w 81"/>
                  <a:gd name="T55" fmla="*/ 76 h 84"/>
                  <a:gd name="T56" fmla="*/ 60 w 81"/>
                  <a:gd name="T57" fmla="*/ 75 h 84"/>
                  <a:gd name="T58" fmla="*/ 64 w 81"/>
                  <a:gd name="T59" fmla="*/ 80 h 84"/>
                  <a:gd name="T60" fmla="*/ 65 w 81"/>
                  <a:gd name="T61" fmla="*/ 84 h 84"/>
                  <a:gd name="T62" fmla="*/ 65 w 81"/>
                  <a:gd name="T63" fmla="*/ 63 h 84"/>
                  <a:gd name="T64" fmla="*/ 70 w 81"/>
                  <a:gd name="T65" fmla="*/ 58 h 84"/>
                  <a:gd name="T66" fmla="*/ 66 w 81"/>
                  <a:gd name="T67" fmla="*/ 55 h 84"/>
                  <a:gd name="T68" fmla="*/ 79 w 81"/>
                  <a:gd name="T69" fmla="*/ 53 h 84"/>
                  <a:gd name="T70" fmla="*/ 77 w 81"/>
                  <a:gd name="T71" fmla="*/ 4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1" h="84">
                    <a:moveTo>
                      <a:pt x="77" y="48"/>
                    </a:moveTo>
                    <a:cubicBezTo>
                      <a:pt x="81" y="45"/>
                      <a:pt x="76" y="42"/>
                      <a:pt x="76" y="39"/>
                    </a:cubicBezTo>
                    <a:cubicBezTo>
                      <a:pt x="76" y="37"/>
                      <a:pt x="78" y="35"/>
                      <a:pt x="78" y="33"/>
                    </a:cubicBezTo>
                    <a:cubicBezTo>
                      <a:pt x="79" y="30"/>
                      <a:pt x="75" y="32"/>
                      <a:pt x="74" y="32"/>
                    </a:cubicBezTo>
                    <a:cubicBezTo>
                      <a:pt x="73" y="32"/>
                      <a:pt x="72" y="32"/>
                      <a:pt x="71" y="32"/>
                    </a:cubicBezTo>
                    <a:cubicBezTo>
                      <a:pt x="70" y="32"/>
                      <a:pt x="70" y="33"/>
                      <a:pt x="69" y="33"/>
                    </a:cubicBezTo>
                    <a:cubicBezTo>
                      <a:pt x="68" y="33"/>
                      <a:pt x="67" y="30"/>
                      <a:pt x="66" y="30"/>
                    </a:cubicBezTo>
                    <a:cubicBezTo>
                      <a:pt x="64" y="26"/>
                      <a:pt x="62" y="28"/>
                      <a:pt x="58" y="28"/>
                    </a:cubicBezTo>
                    <a:cubicBezTo>
                      <a:pt x="56" y="28"/>
                      <a:pt x="55" y="28"/>
                      <a:pt x="54" y="26"/>
                    </a:cubicBezTo>
                    <a:cubicBezTo>
                      <a:pt x="53" y="24"/>
                      <a:pt x="56" y="22"/>
                      <a:pt x="53" y="20"/>
                    </a:cubicBezTo>
                    <a:cubicBezTo>
                      <a:pt x="52" y="19"/>
                      <a:pt x="52" y="17"/>
                      <a:pt x="50" y="17"/>
                    </a:cubicBezTo>
                    <a:cubicBezTo>
                      <a:pt x="48" y="17"/>
                      <a:pt x="49" y="17"/>
                      <a:pt x="50" y="15"/>
                    </a:cubicBezTo>
                    <a:cubicBezTo>
                      <a:pt x="51" y="13"/>
                      <a:pt x="50" y="11"/>
                      <a:pt x="51" y="9"/>
                    </a:cubicBezTo>
                    <a:cubicBezTo>
                      <a:pt x="52" y="7"/>
                      <a:pt x="54" y="6"/>
                      <a:pt x="56" y="5"/>
                    </a:cubicBezTo>
                    <a:cubicBezTo>
                      <a:pt x="57" y="4"/>
                      <a:pt x="59" y="4"/>
                      <a:pt x="60" y="2"/>
                    </a:cubicBezTo>
                    <a:cubicBezTo>
                      <a:pt x="60" y="0"/>
                      <a:pt x="56" y="0"/>
                      <a:pt x="56" y="1"/>
                    </a:cubicBezTo>
                    <a:cubicBezTo>
                      <a:pt x="54" y="3"/>
                      <a:pt x="51" y="6"/>
                      <a:pt x="48" y="6"/>
                    </a:cubicBezTo>
                    <a:cubicBezTo>
                      <a:pt x="45" y="6"/>
                      <a:pt x="45" y="6"/>
                      <a:pt x="44" y="8"/>
                    </a:cubicBezTo>
                    <a:cubicBezTo>
                      <a:pt x="43" y="10"/>
                      <a:pt x="43" y="7"/>
                      <a:pt x="41" y="7"/>
                    </a:cubicBezTo>
                    <a:cubicBezTo>
                      <a:pt x="37" y="8"/>
                      <a:pt x="39" y="14"/>
                      <a:pt x="36" y="16"/>
                    </a:cubicBezTo>
                    <a:cubicBezTo>
                      <a:pt x="35" y="17"/>
                      <a:pt x="33" y="18"/>
                      <a:pt x="32" y="20"/>
                    </a:cubicBezTo>
                    <a:cubicBezTo>
                      <a:pt x="32" y="20"/>
                      <a:pt x="32" y="23"/>
                      <a:pt x="31" y="23"/>
                    </a:cubicBezTo>
                    <a:cubicBezTo>
                      <a:pt x="30" y="21"/>
                      <a:pt x="29" y="20"/>
                      <a:pt x="28" y="19"/>
                    </a:cubicBezTo>
                    <a:cubicBezTo>
                      <a:pt x="27" y="17"/>
                      <a:pt x="26" y="17"/>
                      <a:pt x="25" y="17"/>
                    </a:cubicBezTo>
                    <a:cubicBezTo>
                      <a:pt x="21" y="16"/>
                      <a:pt x="19" y="13"/>
                      <a:pt x="15" y="16"/>
                    </a:cubicBezTo>
                    <a:cubicBezTo>
                      <a:pt x="13" y="17"/>
                      <a:pt x="9" y="20"/>
                      <a:pt x="7" y="18"/>
                    </a:cubicBezTo>
                    <a:cubicBezTo>
                      <a:pt x="6" y="17"/>
                      <a:pt x="5" y="17"/>
                      <a:pt x="4" y="16"/>
                    </a:cubicBezTo>
                    <a:cubicBezTo>
                      <a:pt x="2" y="16"/>
                      <a:pt x="3" y="14"/>
                      <a:pt x="1" y="16"/>
                    </a:cubicBezTo>
                    <a:cubicBezTo>
                      <a:pt x="0" y="17"/>
                      <a:pt x="1" y="17"/>
                      <a:pt x="2" y="18"/>
                    </a:cubicBezTo>
                    <a:cubicBezTo>
                      <a:pt x="2" y="19"/>
                      <a:pt x="1" y="20"/>
                      <a:pt x="1" y="21"/>
                    </a:cubicBezTo>
                    <a:cubicBezTo>
                      <a:pt x="3" y="21"/>
                      <a:pt x="5" y="22"/>
                      <a:pt x="6" y="22"/>
                    </a:cubicBezTo>
                    <a:cubicBezTo>
                      <a:pt x="7" y="23"/>
                      <a:pt x="8" y="23"/>
                      <a:pt x="8" y="24"/>
                    </a:cubicBezTo>
                    <a:cubicBezTo>
                      <a:pt x="9" y="25"/>
                      <a:pt x="9" y="24"/>
                      <a:pt x="10" y="24"/>
                    </a:cubicBezTo>
                    <a:cubicBezTo>
                      <a:pt x="10" y="23"/>
                      <a:pt x="10" y="26"/>
                      <a:pt x="11" y="26"/>
                    </a:cubicBezTo>
                    <a:cubicBezTo>
                      <a:pt x="12" y="27"/>
                      <a:pt x="13" y="26"/>
                      <a:pt x="15" y="25"/>
                    </a:cubicBezTo>
                    <a:cubicBezTo>
                      <a:pt x="16" y="25"/>
                      <a:pt x="13" y="23"/>
                      <a:pt x="13" y="23"/>
                    </a:cubicBezTo>
                    <a:cubicBezTo>
                      <a:pt x="13" y="22"/>
                      <a:pt x="16" y="20"/>
                      <a:pt x="16" y="19"/>
                    </a:cubicBezTo>
                    <a:cubicBezTo>
                      <a:pt x="17" y="18"/>
                      <a:pt x="19" y="17"/>
                      <a:pt x="20" y="18"/>
                    </a:cubicBezTo>
                    <a:cubicBezTo>
                      <a:pt x="21" y="18"/>
                      <a:pt x="23" y="19"/>
                      <a:pt x="23" y="19"/>
                    </a:cubicBezTo>
                    <a:cubicBezTo>
                      <a:pt x="23" y="20"/>
                      <a:pt x="23" y="20"/>
                      <a:pt x="24" y="20"/>
                    </a:cubicBezTo>
                    <a:cubicBezTo>
                      <a:pt x="24" y="21"/>
                      <a:pt x="23" y="22"/>
                      <a:pt x="23" y="22"/>
                    </a:cubicBezTo>
                    <a:cubicBezTo>
                      <a:pt x="23" y="23"/>
                      <a:pt x="25" y="25"/>
                      <a:pt x="25" y="26"/>
                    </a:cubicBezTo>
                    <a:cubicBezTo>
                      <a:pt x="27" y="29"/>
                      <a:pt x="29" y="29"/>
                      <a:pt x="29" y="33"/>
                    </a:cubicBezTo>
                    <a:cubicBezTo>
                      <a:pt x="29" y="36"/>
                      <a:pt x="29" y="39"/>
                      <a:pt x="28" y="42"/>
                    </a:cubicBezTo>
                    <a:cubicBezTo>
                      <a:pt x="28" y="43"/>
                      <a:pt x="30" y="43"/>
                      <a:pt x="30" y="44"/>
                    </a:cubicBezTo>
                    <a:cubicBezTo>
                      <a:pt x="29" y="45"/>
                      <a:pt x="28" y="46"/>
                      <a:pt x="28" y="47"/>
                    </a:cubicBezTo>
                    <a:cubicBezTo>
                      <a:pt x="27" y="48"/>
                      <a:pt x="27" y="50"/>
                      <a:pt x="26" y="50"/>
                    </a:cubicBezTo>
                    <a:cubicBezTo>
                      <a:pt x="24" y="51"/>
                      <a:pt x="22" y="50"/>
                      <a:pt x="22" y="53"/>
                    </a:cubicBezTo>
                    <a:cubicBezTo>
                      <a:pt x="22" y="55"/>
                      <a:pt x="19" y="55"/>
                      <a:pt x="22" y="56"/>
                    </a:cubicBezTo>
                    <a:cubicBezTo>
                      <a:pt x="23" y="57"/>
                      <a:pt x="24" y="57"/>
                      <a:pt x="26" y="58"/>
                    </a:cubicBezTo>
                    <a:cubicBezTo>
                      <a:pt x="27" y="59"/>
                      <a:pt x="28" y="60"/>
                      <a:pt x="29" y="61"/>
                    </a:cubicBezTo>
                    <a:cubicBezTo>
                      <a:pt x="31" y="62"/>
                      <a:pt x="32" y="61"/>
                      <a:pt x="34" y="61"/>
                    </a:cubicBezTo>
                    <a:cubicBezTo>
                      <a:pt x="35" y="61"/>
                      <a:pt x="36" y="62"/>
                      <a:pt x="38" y="63"/>
                    </a:cubicBezTo>
                    <a:cubicBezTo>
                      <a:pt x="39" y="63"/>
                      <a:pt x="40" y="63"/>
                      <a:pt x="41" y="64"/>
                    </a:cubicBezTo>
                    <a:cubicBezTo>
                      <a:pt x="44" y="66"/>
                      <a:pt x="46" y="68"/>
                      <a:pt x="48" y="71"/>
                    </a:cubicBezTo>
                    <a:cubicBezTo>
                      <a:pt x="49" y="74"/>
                      <a:pt x="50" y="75"/>
                      <a:pt x="54" y="76"/>
                    </a:cubicBezTo>
                    <a:cubicBezTo>
                      <a:pt x="55" y="76"/>
                      <a:pt x="56" y="75"/>
                      <a:pt x="57" y="74"/>
                    </a:cubicBezTo>
                    <a:cubicBezTo>
                      <a:pt x="58" y="74"/>
                      <a:pt x="59" y="76"/>
                      <a:pt x="60" y="75"/>
                    </a:cubicBezTo>
                    <a:cubicBezTo>
                      <a:pt x="62" y="74"/>
                      <a:pt x="64" y="75"/>
                      <a:pt x="65" y="76"/>
                    </a:cubicBezTo>
                    <a:cubicBezTo>
                      <a:pt x="65" y="77"/>
                      <a:pt x="64" y="79"/>
                      <a:pt x="64" y="80"/>
                    </a:cubicBezTo>
                    <a:cubicBezTo>
                      <a:pt x="63" y="81"/>
                      <a:pt x="62" y="81"/>
                      <a:pt x="64" y="82"/>
                    </a:cubicBezTo>
                    <a:cubicBezTo>
                      <a:pt x="64" y="82"/>
                      <a:pt x="66" y="84"/>
                      <a:pt x="65" y="84"/>
                    </a:cubicBezTo>
                    <a:cubicBezTo>
                      <a:pt x="67" y="84"/>
                      <a:pt x="68" y="73"/>
                      <a:pt x="69" y="71"/>
                    </a:cubicBezTo>
                    <a:cubicBezTo>
                      <a:pt x="69" y="67"/>
                      <a:pt x="66" y="66"/>
                      <a:pt x="65" y="63"/>
                    </a:cubicBezTo>
                    <a:cubicBezTo>
                      <a:pt x="65" y="61"/>
                      <a:pt x="65" y="60"/>
                      <a:pt x="66" y="60"/>
                    </a:cubicBezTo>
                    <a:cubicBezTo>
                      <a:pt x="67" y="60"/>
                      <a:pt x="70" y="59"/>
                      <a:pt x="70" y="58"/>
                    </a:cubicBezTo>
                    <a:cubicBezTo>
                      <a:pt x="69" y="58"/>
                      <a:pt x="67" y="58"/>
                      <a:pt x="67" y="57"/>
                    </a:cubicBezTo>
                    <a:cubicBezTo>
                      <a:pt x="66" y="57"/>
                      <a:pt x="66" y="55"/>
                      <a:pt x="66" y="55"/>
                    </a:cubicBezTo>
                    <a:cubicBezTo>
                      <a:pt x="68" y="55"/>
                      <a:pt x="70" y="55"/>
                      <a:pt x="72" y="55"/>
                    </a:cubicBezTo>
                    <a:cubicBezTo>
                      <a:pt x="73" y="55"/>
                      <a:pt x="79" y="52"/>
                      <a:pt x="79" y="53"/>
                    </a:cubicBezTo>
                    <a:cubicBezTo>
                      <a:pt x="79" y="51"/>
                      <a:pt x="76" y="48"/>
                      <a:pt x="77" y="48"/>
                    </a:cubicBezTo>
                    <a:cubicBezTo>
                      <a:pt x="78" y="47"/>
                      <a:pt x="76" y="48"/>
                      <a:pt x="77" y="48"/>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80" name="Freeform 623">
                <a:extLst>
                  <a:ext uri="{FF2B5EF4-FFF2-40B4-BE49-F238E27FC236}">
                    <a16:creationId xmlns:a16="http://schemas.microsoft.com/office/drawing/2014/main" id="{85556D06-BC4E-F7B5-1A8E-6210EB0A5E37}"/>
                  </a:ext>
                </a:extLst>
              </p:cNvPr>
              <p:cNvSpPr>
                <a:spLocks/>
              </p:cNvSpPr>
              <p:nvPr/>
            </p:nvSpPr>
            <p:spPr bwMode="auto">
              <a:xfrm>
                <a:off x="7534648" y="8174565"/>
                <a:ext cx="285766" cy="357725"/>
              </a:xfrm>
              <a:custGeom>
                <a:avLst/>
                <a:gdLst>
                  <a:gd name="T0" fmla="*/ 20 w 28"/>
                  <a:gd name="T1" fmla="*/ 6 h 33"/>
                  <a:gd name="T2" fmla="*/ 15 w 28"/>
                  <a:gd name="T3" fmla="*/ 3 h 33"/>
                  <a:gd name="T4" fmla="*/ 10 w 28"/>
                  <a:gd name="T5" fmla="*/ 0 h 33"/>
                  <a:gd name="T6" fmla="*/ 4 w 28"/>
                  <a:gd name="T7" fmla="*/ 4 h 33"/>
                  <a:gd name="T8" fmla="*/ 3 w 28"/>
                  <a:gd name="T9" fmla="*/ 7 h 33"/>
                  <a:gd name="T10" fmla="*/ 2 w 28"/>
                  <a:gd name="T11" fmla="*/ 10 h 33"/>
                  <a:gd name="T12" fmla="*/ 0 w 28"/>
                  <a:gd name="T13" fmla="*/ 13 h 33"/>
                  <a:gd name="T14" fmla="*/ 0 w 28"/>
                  <a:gd name="T15" fmla="*/ 15 h 33"/>
                  <a:gd name="T16" fmla="*/ 0 w 28"/>
                  <a:gd name="T17" fmla="*/ 18 h 33"/>
                  <a:gd name="T18" fmla="*/ 2 w 28"/>
                  <a:gd name="T19" fmla="*/ 20 h 33"/>
                  <a:gd name="T20" fmla="*/ 5 w 28"/>
                  <a:gd name="T21" fmla="*/ 18 h 33"/>
                  <a:gd name="T22" fmla="*/ 5 w 28"/>
                  <a:gd name="T23" fmla="*/ 20 h 33"/>
                  <a:gd name="T24" fmla="*/ 3 w 28"/>
                  <a:gd name="T25" fmla="*/ 24 h 33"/>
                  <a:gd name="T26" fmla="*/ 3 w 28"/>
                  <a:gd name="T27" fmla="*/ 26 h 33"/>
                  <a:gd name="T28" fmla="*/ 3 w 28"/>
                  <a:gd name="T29" fmla="*/ 28 h 33"/>
                  <a:gd name="T30" fmla="*/ 8 w 28"/>
                  <a:gd name="T31" fmla="*/ 32 h 33"/>
                  <a:gd name="T32" fmla="*/ 11 w 28"/>
                  <a:gd name="T33" fmla="*/ 29 h 33"/>
                  <a:gd name="T34" fmla="*/ 16 w 28"/>
                  <a:gd name="T35" fmla="*/ 22 h 33"/>
                  <a:gd name="T36" fmla="*/ 22 w 28"/>
                  <a:gd name="T37" fmla="*/ 19 h 33"/>
                  <a:gd name="T38" fmla="*/ 27 w 28"/>
                  <a:gd name="T39" fmla="*/ 13 h 33"/>
                  <a:gd name="T40" fmla="*/ 27 w 28"/>
                  <a:gd name="T41" fmla="*/ 8 h 33"/>
                  <a:gd name="T42" fmla="*/ 24 w 28"/>
                  <a:gd name="T43" fmla="*/ 5 h 33"/>
                  <a:gd name="T44" fmla="*/ 20 w 28"/>
                  <a:gd name="T45" fmla="*/ 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 h="33">
                    <a:moveTo>
                      <a:pt x="20" y="6"/>
                    </a:moveTo>
                    <a:cubicBezTo>
                      <a:pt x="18" y="6"/>
                      <a:pt x="17" y="4"/>
                      <a:pt x="15" y="3"/>
                    </a:cubicBezTo>
                    <a:cubicBezTo>
                      <a:pt x="14" y="2"/>
                      <a:pt x="12" y="0"/>
                      <a:pt x="10" y="0"/>
                    </a:cubicBezTo>
                    <a:cubicBezTo>
                      <a:pt x="10" y="3"/>
                      <a:pt x="4" y="1"/>
                      <a:pt x="4" y="4"/>
                    </a:cubicBezTo>
                    <a:cubicBezTo>
                      <a:pt x="4" y="6"/>
                      <a:pt x="4" y="6"/>
                      <a:pt x="3" y="7"/>
                    </a:cubicBezTo>
                    <a:cubicBezTo>
                      <a:pt x="1" y="8"/>
                      <a:pt x="2" y="9"/>
                      <a:pt x="2" y="10"/>
                    </a:cubicBezTo>
                    <a:cubicBezTo>
                      <a:pt x="2" y="11"/>
                      <a:pt x="1" y="12"/>
                      <a:pt x="0" y="13"/>
                    </a:cubicBezTo>
                    <a:cubicBezTo>
                      <a:pt x="0" y="13"/>
                      <a:pt x="0" y="14"/>
                      <a:pt x="0" y="15"/>
                    </a:cubicBezTo>
                    <a:cubicBezTo>
                      <a:pt x="1" y="16"/>
                      <a:pt x="0" y="17"/>
                      <a:pt x="0" y="18"/>
                    </a:cubicBezTo>
                    <a:cubicBezTo>
                      <a:pt x="0" y="18"/>
                      <a:pt x="1" y="21"/>
                      <a:pt x="2" y="20"/>
                    </a:cubicBezTo>
                    <a:cubicBezTo>
                      <a:pt x="4" y="20"/>
                      <a:pt x="4" y="18"/>
                      <a:pt x="5" y="18"/>
                    </a:cubicBezTo>
                    <a:cubicBezTo>
                      <a:pt x="4" y="18"/>
                      <a:pt x="6" y="20"/>
                      <a:pt x="5" y="20"/>
                    </a:cubicBezTo>
                    <a:cubicBezTo>
                      <a:pt x="5" y="22"/>
                      <a:pt x="5" y="23"/>
                      <a:pt x="3" y="24"/>
                    </a:cubicBezTo>
                    <a:cubicBezTo>
                      <a:pt x="3" y="24"/>
                      <a:pt x="4" y="26"/>
                      <a:pt x="3" y="26"/>
                    </a:cubicBezTo>
                    <a:cubicBezTo>
                      <a:pt x="3" y="27"/>
                      <a:pt x="2" y="27"/>
                      <a:pt x="3" y="28"/>
                    </a:cubicBezTo>
                    <a:cubicBezTo>
                      <a:pt x="5" y="29"/>
                      <a:pt x="6" y="29"/>
                      <a:pt x="8" y="32"/>
                    </a:cubicBezTo>
                    <a:cubicBezTo>
                      <a:pt x="9" y="33"/>
                      <a:pt x="10" y="29"/>
                      <a:pt x="11" y="29"/>
                    </a:cubicBezTo>
                    <a:cubicBezTo>
                      <a:pt x="12" y="26"/>
                      <a:pt x="13" y="23"/>
                      <a:pt x="16" y="22"/>
                    </a:cubicBezTo>
                    <a:cubicBezTo>
                      <a:pt x="18" y="21"/>
                      <a:pt x="20" y="21"/>
                      <a:pt x="22" y="19"/>
                    </a:cubicBezTo>
                    <a:cubicBezTo>
                      <a:pt x="24" y="18"/>
                      <a:pt x="26" y="16"/>
                      <a:pt x="27" y="13"/>
                    </a:cubicBezTo>
                    <a:cubicBezTo>
                      <a:pt x="27" y="11"/>
                      <a:pt x="28" y="10"/>
                      <a:pt x="27" y="8"/>
                    </a:cubicBezTo>
                    <a:cubicBezTo>
                      <a:pt x="26" y="7"/>
                      <a:pt x="25" y="6"/>
                      <a:pt x="24" y="5"/>
                    </a:cubicBezTo>
                    <a:cubicBezTo>
                      <a:pt x="23" y="5"/>
                      <a:pt x="21" y="6"/>
                      <a:pt x="20" y="6"/>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81" name="Freeform 624">
                <a:extLst>
                  <a:ext uri="{FF2B5EF4-FFF2-40B4-BE49-F238E27FC236}">
                    <a16:creationId xmlns:a16="http://schemas.microsoft.com/office/drawing/2014/main" id="{7FB9E0D0-18B2-C779-BE5A-45EC6FB05646}"/>
                  </a:ext>
                </a:extLst>
              </p:cNvPr>
              <p:cNvSpPr>
                <a:spLocks/>
              </p:cNvSpPr>
              <p:nvPr/>
            </p:nvSpPr>
            <p:spPr bwMode="auto">
              <a:xfrm>
                <a:off x="7503284" y="8240948"/>
                <a:ext cx="655175" cy="1028915"/>
              </a:xfrm>
              <a:custGeom>
                <a:avLst/>
                <a:gdLst>
                  <a:gd name="T0" fmla="*/ 57 w 64"/>
                  <a:gd name="T1" fmla="*/ 21 h 95"/>
                  <a:gd name="T2" fmla="*/ 56 w 64"/>
                  <a:gd name="T3" fmla="*/ 14 h 95"/>
                  <a:gd name="T4" fmla="*/ 50 w 64"/>
                  <a:gd name="T5" fmla="*/ 13 h 95"/>
                  <a:gd name="T6" fmla="*/ 46 w 64"/>
                  <a:gd name="T7" fmla="*/ 14 h 95"/>
                  <a:gd name="T8" fmla="*/ 41 w 64"/>
                  <a:gd name="T9" fmla="*/ 11 h 95"/>
                  <a:gd name="T10" fmla="*/ 38 w 64"/>
                  <a:gd name="T11" fmla="*/ 6 h 95"/>
                  <a:gd name="T12" fmla="*/ 33 w 64"/>
                  <a:gd name="T13" fmla="*/ 2 h 95"/>
                  <a:gd name="T14" fmla="*/ 28 w 64"/>
                  <a:gd name="T15" fmla="*/ 0 h 95"/>
                  <a:gd name="T16" fmla="*/ 31 w 64"/>
                  <a:gd name="T17" fmla="*/ 5 h 95"/>
                  <a:gd name="T18" fmla="*/ 28 w 64"/>
                  <a:gd name="T19" fmla="*/ 10 h 95"/>
                  <a:gd name="T20" fmla="*/ 23 w 64"/>
                  <a:gd name="T21" fmla="*/ 14 h 95"/>
                  <a:gd name="T22" fmla="*/ 17 w 64"/>
                  <a:gd name="T23" fmla="*/ 17 h 95"/>
                  <a:gd name="T24" fmla="*/ 11 w 64"/>
                  <a:gd name="T25" fmla="*/ 26 h 95"/>
                  <a:gd name="T26" fmla="*/ 6 w 64"/>
                  <a:gd name="T27" fmla="*/ 22 h 95"/>
                  <a:gd name="T28" fmla="*/ 6 w 64"/>
                  <a:gd name="T29" fmla="*/ 21 h 95"/>
                  <a:gd name="T30" fmla="*/ 6 w 64"/>
                  <a:gd name="T31" fmla="*/ 18 h 95"/>
                  <a:gd name="T32" fmla="*/ 2 w 64"/>
                  <a:gd name="T33" fmla="*/ 26 h 95"/>
                  <a:gd name="T34" fmla="*/ 3 w 64"/>
                  <a:gd name="T35" fmla="*/ 30 h 95"/>
                  <a:gd name="T36" fmla="*/ 3 w 64"/>
                  <a:gd name="T37" fmla="*/ 32 h 95"/>
                  <a:gd name="T38" fmla="*/ 14 w 64"/>
                  <a:gd name="T39" fmla="*/ 47 h 95"/>
                  <a:gd name="T40" fmla="*/ 23 w 64"/>
                  <a:gd name="T41" fmla="*/ 63 h 95"/>
                  <a:gd name="T42" fmla="*/ 26 w 64"/>
                  <a:gd name="T43" fmla="*/ 70 h 95"/>
                  <a:gd name="T44" fmla="*/ 25 w 64"/>
                  <a:gd name="T45" fmla="*/ 71 h 95"/>
                  <a:gd name="T46" fmla="*/ 28 w 64"/>
                  <a:gd name="T47" fmla="*/ 74 h 95"/>
                  <a:gd name="T48" fmla="*/ 32 w 64"/>
                  <a:gd name="T49" fmla="*/ 79 h 95"/>
                  <a:gd name="T50" fmla="*/ 41 w 64"/>
                  <a:gd name="T51" fmla="*/ 83 h 95"/>
                  <a:gd name="T52" fmla="*/ 48 w 64"/>
                  <a:gd name="T53" fmla="*/ 87 h 95"/>
                  <a:gd name="T54" fmla="*/ 54 w 64"/>
                  <a:gd name="T55" fmla="*/ 93 h 95"/>
                  <a:gd name="T56" fmla="*/ 59 w 64"/>
                  <a:gd name="T57" fmla="*/ 90 h 95"/>
                  <a:gd name="T58" fmla="*/ 61 w 64"/>
                  <a:gd name="T59" fmla="*/ 86 h 95"/>
                  <a:gd name="T60" fmla="*/ 63 w 64"/>
                  <a:gd name="T61" fmla="*/ 82 h 95"/>
                  <a:gd name="T62" fmla="*/ 61 w 64"/>
                  <a:gd name="T63" fmla="*/ 78 h 95"/>
                  <a:gd name="T64" fmla="*/ 61 w 64"/>
                  <a:gd name="T65" fmla="*/ 76 h 95"/>
                  <a:gd name="T66" fmla="*/ 63 w 64"/>
                  <a:gd name="T67" fmla="*/ 74 h 95"/>
                  <a:gd name="T68" fmla="*/ 64 w 64"/>
                  <a:gd name="T69" fmla="*/ 64 h 95"/>
                  <a:gd name="T70" fmla="*/ 62 w 64"/>
                  <a:gd name="T71" fmla="*/ 59 h 95"/>
                  <a:gd name="T72" fmla="*/ 57 w 64"/>
                  <a:gd name="T73" fmla="*/ 57 h 95"/>
                  <a:gd name="T74" fmla="*/ 55 w 64"/>
                  <a:gd name="T75" fmla="*/ 48 h 95"/>
                  <a:gd name="T76" fmla="*/ 50 w 64"/>
                  <a:gd name="T77" fmla="*/ 51 h 95"/>
                  <a:gd name="T78" fmla="*/ 46 w 64"/>
                  <a:gd name="T79" fmla="*/ 51 h 95"/>
                  <a:gd name="T80" fmla="*/ 44 w 64"/>
                  <a:gd name="T81" fmla="*/ 48 h 95"/>
                  <a:gd name="T82" fmla="*/ 40 w 64"/>
                  <a:gd name="T83" fmla="*/ 42 h 95"/>
                  <a:gd name="T84" fmla="*/ 39 w 64"/>
                  <a:gd name="T85" fmla="*/ 35 h 95"/>
                  <a:gd name="T86" fmla="*/ 42 w 64"/>
                  <a:gd name="T87" fmla="*/ 33 h 95"/>
                  <a:gd name="T88" fmla="*/ 42 w 64"/>
                  <a:gd name="T89" fmla="*/ 30 h 95"/>
                  <a:gd name="T90" fmla="*/ 45 w 64"/>
                  <a:gd name="T91" fmla="*/ 25 h 95"/>
                  <a:gd name="T92" fmla="*/ 50 w 64"/>
                  <a:gd name="T93" fmla="*/ 24 h 95"/>
                  <a:gd name="T94" fmla="*/ 53 w 64"/>
                  <a:gd name="T95" fmla="*/ 22 h 95"/>
                  <a:gd name="T96" fmla="*/ 57 w 64"/>
                  <a:gd name="T97" fmla="*/ 2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4" h="95">
                    <a:moveTo>
                      <a:pt x="57" y="21"/>
                    </a:moveTo>
                    <a:cubicBezTo>
                      <a:pt x="53" y="19"/>
                      <a:pt x="59" y="15"/>
                      <a:pt x="56" y="14"/>
                    </a:cubicBezTo>
                    <a:cubicBezTo>
                      <a:pt x="54" y="12"/>
                      <a:pt x="52" y="13"/>
                      <a:pt x="50" y="13"/>
                    </a:cubicBezTo>
                    <a:cubicBezTo>
                      <a:pt x="48" y="12"/>
                      <a:pt x="48" y="14"/>
                      <a:pt x="46" y="14"/>
                    </a:cubicBezTo>
                    <a:cubicBezTo>
                      <a:pt x="44" y="13"/>
                      <a:pt x="42" y="13"/>
                      <a:pt x="41" y="11"/>
                    </a:cubicBezTo>
                    <a:cubicBezTo>
                      <a:pt x="40" y="10"/>
                      <a:pt x="39" y="7"/>
                      <a:pt x="38" y="6"/>
                    </a:cubicBezTo>
                    <a:cubicBezTo>
                      <a:pt x="36" y="5"/>
                      <a:pt x="35" y="3"/>
                      <a:pt x="33" y="2"/>
                    </a:cubicBezTo>
                    <a:cubicBezTo>
                      <a:pt x="32" y="0"/>
                      <a:pt x="30" y="1"/>
                      <a:pt x="28" y="0"/>
                    </a:cubicBezTo>
                    <a:cubicBezTo>
                      <a:pt x="30" y="2"/>
                      <a:pt x="31" y="3"/>
                      <a:pt x="31" y="5"/>
                    </a:cubicBezTo>
                    <a:cubicBezTo>
                      <a:pt x="30" y="7"/>
                      <a:pt x="30" y="9"/>
                      <a:pt x="28" y="10"/>
                    </a:cubicBezTo>
                    <a:cubicBezTo>
                      <a:pt x="26" y="12"/>
                      <a:pt x="25" y="14"/>
                      <a:pt x="23" y="14"/>
                    </a:cubicBezTo>
                    <a:cubicBezTo>
                      <a:pt x="21" y="15"/>
                      <a:pt x="19" y="15"/>
                      <a:pt x="17" y="17"/>
                    </a:cubicBezTo>
                    <a:cubicBezTo>
                      <a:pt x="16" y="18"/>
                      <a:pt x="12" y="27"/>
                      <a:pt x="11" y="26"/>
                    </a:cubicBezTo>
                    <a:cubicBezTo>
                      <a:pt x="9" y="23"/>
                      <a:pt x="8" y="23"/>
                      <a:pt x="6" y="22"/>
                    </a:cubicBezTo>
                    <a:cubicBezTo>
                      <a:pt x="5" y="22"/>
                      <a:pt x="5" y="22"/>
                      <a:pt x="6" y="21"/>
                    </a:cubicBezTo>
                    <a:cubicBezTo>
                      <a:pt x="7" y="20"/>
                      <a:pt x="7" y="19"/>
                      <a:pt x="6" y="18"/>
                    </a:cubicBezTo>
                    <a:cubicBezTo>
                      <a:pt x="4" y="19"/>
                      <a:pt x="0" y="23"/>
                      <a:pt x="2" y="26"/>
                    </a:cubicBezTo>
                    <a:cubicBezTo>
                      <a:pt x="2" y="26"/>
                      <a:pt x="4" y="29"/>
                      <a:pt x="3" y="30"/>
                    </a:cubicBezTo>
                    <a:cubicBezTo>
                      <a:pt x="2" y="30"/>
                      <a:pt x="1" y="31"/>
                      <a:pt x="3" y="32"/>
                    </a:cubicBezTo>
                    <a:cubicBezTo>
                      <a:pt x="8" y="35"/>
                      <a:pt x="12" y="41"/>
                      <a:pt x="14" y="47"/>
                    </a:cubicBezTo>
                    <a:cubicBezTo>
                      <a:pt x="17" y="52"/>
                      <a:pt x="19" y="58"/>
                      <a:pt x="23" y="63"/>
                    </a:cubicBezTo>
                    <a:cubicBezTo>
                      <a:pt x="24" y="65"/>
                      <a:pt x="26" y="67"/>
                      <a:pt x="26" y="70"/>
                    </a:cubicBezTo>
                    <a:cubicBezTo>
                      <a:pt x="26" y="71"/>
                      <a:pt x="25" y="70"/>
                      <a:pt x="25" y="71"/>
                    </a:cubicBezTo>
                    <a:cubicBezTo>
                      <a:pt x="26" y="72"/>
                      <a:pt x="27" y="73"/>
                      <a:pt x="28" y="74"/>
                    </a:cubicBezTo>
                    <a:cubicBezTo>
                      <a:pt x="29" y="76"/>
                      <a:pt x="30" y="78"/>
                      <a:pt x="32" y="79"/>
                    </a:cubicBezTo>
                    <a:cubicBezTo>
                      <a:pt x="35" y="80"/>
                      <a:pt x="38" y="82"/>
                      <a:pt x="41" y="83"/>
                    </a:cubicBezTo>
                    <a:cubicBezTo>
                      <a:pt x="43" y="84"/>
                      <a:pt x="45" y="86"/>
                      <a:pt x="48" y="87"/>
                    </a:cubicBezTo>
                    <a:cubicBezTo>
                      <a:pt x="50" y="89"/>
                      <a:pt x="52" y="91"/>
                      <a:pt x="54" y="93"/>
                    </a:cubicBezTo>
                    <a:cubicBezTo>
                      <a:pt x="58" y="95"/>
                      <a:pt x="57" y="91"/>
                      <a:pt x="59" y="90"/>
                    </a:cubicBezTo>
                    <a:cubicBezTo>
                      <a:pt x="60" y="89"/>
                      <a:pt x="60" y="87"/>
                      <a:pt x="61" y="86"/>
                    </a:cubicBezTo>
                    <a:cubicBezTo>
                      <a:pt x="61" y="85"/>
                      <a:pt x="64" y="83"/>
                      <a:pt x="63" y="82"/>
                    </a:cubicBezTo>
                    <a:cubicBezTo>
                      <a:pt x="61" y="81"/>
                      <a:pt x="60" y="81"/>
                      <a:pt x="61" y="78"/>
                    </a:cubicBezTo>
                    <a:cubicBezTo>
                      <a:pt x="61" y="77"/>
                      <a:pt x="61" y="76"/>
                      <a:pt x="61" y="76"/>
                    </a:cubicBezTo>
                    <a:cubicBezTo>
                      <a:pt x="62" y="75"/>
                      <a:pt x="63" y="74"/>
                      <a:pt x="63" y="74"/>
                    </a:cubicBezTo>
                    <a:cubicBezTo>
                      <a:pt x="64" y="71"/>
                      <a:pt x="62" y="66"/>
                      <a:pt x="64" y="64"/>
                    </a:cubicBezTo>
                    <a:cubicBezTo>
                      <a:pt x="64" y="63"/>
                      <a:pt x="63" y="61"/>
                      <a:pt x="62" y="59"/>
                    </a:cubicBezTo>
                    <a:cubicBezTo>
                      <a:pt x="61" y="56"/>
                      <a:pt x="60" y="56"/>
                      <a:pt x="57" y="57"/>
                    </a:cubicBezTo>
                    <a:cubicBezTo>
                      <a:pt x="53" y="57"/>
                      <a:pt x="55" y="50"/>
                      <a:pt x="55" y="48"/>
                    </a:cubicBezTo>
                    <a:cubicBezTo>
                      <a:pt x="53" y="49"/>
                      <a:pt x="52" y="51"/>
                      <a:pt x="50" y="51"/>
                    </a:cubicBezTo>
                    <a:cubicBezTo>
                      <a:pt x="49" y="51"/>
                      <a:pt x="47" y="51"/>
                      <a:pt x="46" y="51"/>
                    </a:cubicBezTo>
                    <a:cubicBezTo>
                      <a:pt x="45" y="50"/>
                      <a:pt x="45" y="48"/>
                      <a:pt x="44" y="48"/>
                    </a:cubicBezTo>
                    <a:cubicBezTo>
                      <a:pt x="41" y="48"/>
                      <a:pt x="41" y="44"/>
                      <a:pt x="40" y="42"/>
                    </a:cubicBezTo>
                    <a:cubicBezTo>
                      <a:pt x="38" y="40"/>
                      <a:pt x="37" y="37"/>
                      <a:pt x="39" y="35"/>
                    </a:cubicBezTo>
                    <a:cubicBezTo>
                      <a:pt x="40" y="34"/>
                      <a:pt x="42" y="34"/>
                      <a:pt x="42" y="33"/>
                    </a:cubicBezTo>
                    <a:cubicBezTo>
                      <a:pt x="42" y="32"/>
                      <a:pt x="42" y="31"/>
                      <a:pt x="42" y="30"/>
                    </a:cubicBezTo>
                    <a:cubicBezTo>
                      <a:pt x="42" y="27"/>
                      <a:pt x="42" y="26"/>
                      <a:pt x="45" y="25"/>
                    </a:cubicBezTo>
                    <a:cubicBezTo>
                      <a:pt x="47" y="24"/>
                      <a:pt x="48" y="24"/>
                      <a:pt x="50" y="24"/>
                    </a:cubicBezTo>
                    <a:cubicBezTo>
                      <a:pt x="51" y="24"/>
                      <a:pt x="52" y="23"/>
                      <a:pt x="53" y="22"/>
                    </a:cubicBezTo>
                    <a:cubicBezTo>
                      <a:pt x="54" y="22"/>
                      <a:pt x="59" y="23"/>
                      <a:pt x="57" y="2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82" name="Freeform 625">
                <a:extLst>
                  <a:ext uri="{FF2B5EF4-FFF2-40B4-BE49-F238E27FC236}">
                    <a16:creationId xmlns:a16="http://schemas.microsoft.com/office/drawing/2014/main" id="{9D983C41-F792-2345-BAD2-48C1B5FC4BC3}"/>
                  </a:ext>
                </a:extLst>
              </p:cNvPr>
              <p:cNvSpPr>
                <a:spLocks/>
              </p:cNvSpPr>
              <p:nvPr/>
            </p:nvSpPr>
            <p:spPr bwMode="auto">
              <a:xfrm>
                <a:off x="7792537" y="9203480"/>
                <a:ext cx="446075" cy="2297540"/>
              </a:xfrm>
              <a:custGeom>
                <a:avLst/>
                <a:gdLst>
                  <a:gd name="T0" fmla="*/ 38 w 44"/>
                  <a:gd name="T1" fmla="*/ 20 h 212"/>
                  <a:gd name="T2" fmla="*/ 36 w 44"/>
                  <a:gd name="T3" fmla="*/ 12 h 212"/>
                  <a:gd name="T4" fmla="*/ 34 w 44"/>
                  <a:gd name="T5" fmla="*/ 5 h 212"/>
                  <a:gd name="T6" fmla="*/ 30 w 44"/>
                  <a:gd name="T7" fmla="*/ 3 h 212"/>
                  <a:gd name="T8" fmla="*/ 28 w 44"/>
                  <a:gd name="T9" fmla="*/ 15 h 212"/>
                  <a:gd name="T10" fmla="*/ 26 w 44"/>
                  <a:gd name="T11" fmla="*/ 31 h 212"/>
                  <a:gd name="T12" fmla="*/ 23 w 44"/>
                  <a:gd name="T13" fmla="*/ 56 h 212"/>
                  <a:gd name="T14" fmla="*/ 21 w 44"/>
                  <a:gd name="T15" fmla="*/ 68 h 212"/>
                  <a:gd name="T16" fmla="*/ 21 w 44"/>
                  <a:gd name="T17" fmla="*/ 80 h 212"/>
                  <a:gd name="T18" fmla="*/ 20 w 44"/>
                  <a:gd name="T19" fmla="*/ 88 h 212"/>
                  <a:gd name="T20" fmla="*/ 11 w 44"/>
                  <a:gd name="T21" fmla="*/ 110 h 212"/>
                  <a:gd name="T22" fmla="*/ 10 w 44"/>
                  <a:gd name="T23" fmla="*/ 132 h 212"/>
                  <a:gd name="T24" fmla="*/ 17 w 44"/>
                  <a:gd name="T25" fmla="*/ 133 h 212"/>
                  <a:gd name="T26" fmla="*/ 16 w 44"/>
                  <a:gd name="T27" fmla="*/ 136 h 212"/>
                  <a:gd name="T28" fmla="*/ 14 w 44"/>
                  <a:gd name="T29" fmla="*/ 145 h 212"/>
                  <a:gd name="T30" fmla="*/ 15 w 44"/>
                  <a:gd name="T31" fmla="*/ 150 h 212"/>
                  <a:gd name="T32" fmla="*/ 13 w 44"/>
                  <a:gd name="T33" fmla="*/ 152 h 212"/>
                  <a:gd name="T34" fmla="*/ 11 w 44"/>
                  <a:gd name="T35" fmla="*/ 158 h 212"/>
                  <a:gd name="T36" fmla="*/ 8 w 44"/>
                  <a:gd name="T37" fmla="*/ 159 h 212"/>
                  <a:gd name="T38" fmla="*/ 4 w 44"/>
                  <a:gd name="T39" fmla="*/ 159 h 212"/>
                  <a:gd name="T40" fmla="*/ 0 w 44"/>
                  <a:gd name="T41" fmla="*/ 164 h 212"/>
                  <a:gd name="T42" fmla="*/ 2 w 44"/>
                  <a:gd name="T43" fmla="*/ 163 h 212"/>
                  <a:gd name="T44" fmla="*/ 7 w 44"/>
                  <a:gd name="T45" fmla="*/ 171 h 212"/>
                  <a:gd name="T46" fmla="*/ 11 w 44"/>
                  <a:gd name="T47" fmla="*/ 173 h 212"/>
                  <a:gd name="T48" fmla="*/ 7 w 44"/>
                  <a:gd name="T49" fmla="*/ 174 h 212"/>
                  <a:gd name="T50" fmla="*/ 7 w 44"/>
                  <a:gd name="T51" fmla="*/ 179 h 212"/>
                  <a:gd name="T52" fmla="*/ 9 w 44"/>
                  <a:gd name="T53" fmla="*/ 182 h 212"/>
                  <a:gd name="T54" fmla="*/ 9 w 44"/>
                  <a:gd name="T55" fmla="*/ 185 h 212"/>
                  <a:gd name="T56" fmla="*/ 7 w 44"/>
                  <a:gd name="T57" fmla="*/ 187 h 212"/>
                  <a:gd name="T58" fmla="*/ 10 w 44"/>
                  <a:gd name="T59" fmla="*/ 190 h 212"/>
                  <a:gd name="T60" fmla="*/ 8 w 44"/>
                  <a:gd name="T61" fmla="*/ 193 h 212"/>
                  <a:gd name="T62" fmla="*/ 11 w 44"/>
                  <a:gd name="T63" fmla="*/ 194 h 212"/>
                  <a:gd name="T64" fmla="*/ 11 w 44"/>
                  <a:gd name="T65" fmla="*/ 198 h 212"/>
                  <a:gd name="T66" fmla="*/ 15 w 44"/>
                  <a:gd name="T67" fmla="*/ 197 h 212"/>
                  <a:gd name="T68" fmla="*/ 15 w 44"/>
                  <a:gd name="T69" fmla="*/ 197 h 212"/>
                  <a:gd name="T70" fmla="*/ 16 w 44"/>
                  <a:gd name="T71" fmla="*/ 198 h 212"/>
                  <a:gd name="T72" fmla="*/ 18 w 44"/>
                  <a:gd name="T73" fmla="*/ 202 h 212"/>
                  <a:gd name="T74" fmla="*/ 16 w 44"/>
                  <a:gd name="T75" fmla="*/ 207 h 212"/>
                  <a:gd name="T76" fmla="*/ 18 w 44"/>
                  <a:gd name="T77" fmla="*/ 209 h 212"/>
                  <a:gd name="T78" fmla="*/ 25 w 44"/>
                  <a:gd name="T79" fmla="*/ 204 h 212"/>
                  <a:gd name="T80" fmla="*/ 26 w 44"/>
                  <a:gd name="T81" fmla="*/ 199 h 212"/>
                  <a:gd name="T82" fmla="*/ 17 w 44"/>
                  <a:gd name="T83" fmla="*/ 192 h 212"/>
                  <a:gd name="T84" fmla="*/ 12 w 44"/>
                  <a:gd name="T85" fmla="*/ 185 h 212"/>
                  <a:gd name="T86" fmla="*/ 15 w 44"/>
                  <a:gd name="T87" fmla="*/ 177 h 212"/>
                  <a:gd name="T88" fmla="*/ 17 w 44"/>
                  <a:gd name="T89" fmla="*/ 169 h 212"/>
                  <a:gd name="T90" fmla="*/ 21 w 44"/>
                  <a:gd name="T91" fmla="*/ 158 h 212"/>
                  <a:gd name="T92" fmla="*/ 21 w 44"/>
                  <a:gd name="T93" fmla="*/ 152 h 212"/>
                  <a:gd name="T94" fmla="*/ 19 w 44"/>
                  <a:gd name="T95" fmla="*/ 140 h 212"/>
                  <a:gd name="T96" fmla="*/ 23 w 44"/>
                  <a:gd name="T97" fmla="*/ 117 h 212"/>
                  <a:gd name="T98" fmla="*/ 26 w 44"/>
                  <a:gd name="T99" fmla="*/ 102 h 212"/>
                  <a:gd name="T100" fmla="*/ 29 w 44"/>
                  <a:gd name="T101" fmla="*/ 85 h 212"/>
                  <a:gd name="T102" fmla="*/ 27 w 44"/>
                  <a:gd name="T103" fmla="*/ 73 h 212"/>
                  <a:gd name="T104" fmla="*/ 30 w 44"/>
                  <a:gd name="T105" fmla="*/ 62 h 212"/>
                  <a:gd name="T106" fmla="*/ 34 w 44"/>
                  <a:gd name="T107" fmla="*/ 54 h 212"/>
                  <a:gd name="T108" fmla="*/ 36 w 44"/>
                  <a:gd name="T109" fmla="*/ 44 h 212"/>
                  <a:gd name="T110" fmla="*/ 40 w 44"/>
                  <a:gd name="T111" fmla="*/ 35 h 212"/>
                  <a:gd name="T112" fmla="*/ 40 w 44"/>
                  <a:gd name="T113" fmla="*/ 28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4" h="212">
                    <a:moveTo>
                      <a:pt x="40" y="28"/>
                    </a:moveTo>
                    <a:cubicBezTo>
                      <a:pt x="38" y="27"/>
                      <a:pt x="40" y="22"/>
                      <a:pt x="38" y="20"/>
                    </a:cubicBezTo>
                    <a:cubicBezTo>
                      <a:pt x="37" y="19"/>
                      <a:pt x="35" y="16"/>
                      <a:pt x="36" y="14"/>
                    </a:cubicBezTo>
                    <a:cubicBezTo>
                      <a:pt x="38" y="13"/>
                      <a:pt x="35" y="13"/>
                      <a:pt x="36" y="12"/>
                    </a:cubicBezTo>
                    <a:cubicBezTo>
                      <a:pt x="37" y="11"/>
                      <a:pt x="36" y="10"/>
                      <a:pt x="35" y="9"/>
                    </a:cubicBezTo>
                    <a:cubicBezTo>
                      <a:pt x="34" y="8"/>
                      <a:pt x="34" y="7"/>
                      <a:pt x="34" y="5"/>
                    </a:cubicBezTo>
                    <a:cubicBezTo>
                      <a:pt x="34" y="3"/>
                      <a:pt x="33" y="2"/>
                      <a:pt x="32" y="0"/>
                    </a:cubicBezTo>
                    <a:cubicBezTo>
                      <a:pt x="31" y="1"/>
                      <a:pt x="30" y="2"/>
                      <a:pt x="30" y="3"/>
                    </a:cubicBezTo>
                    <a:cubicBezTo>
                      <a:pt x="29" y="5"/>
                      <a:pt x="27" y="4"/>
                      <a:pt x="28" y="6"/>
                    </a:cubicBezTo>
                    <a:cubicBezTo>
                      <a:pt x="28" y="9"/>
                      <a:pt x="28" y="12"/>
                      <a:pt x="28" y="15"/>
                    </a:cubicBezTo>
                    <a:cubicBezTo>
                      <a:pt x="28" y="19"/>
                      <a:pt x="29" y="24"/>
                      <a:pt x="28" y="28"/>
                    </a:cubicBezTo>
                    <a:cubicBezTo>
                      <a:pt x="27" y="29"/>
                      <a:pt x="26" y="30"/>
                      <a:pt x="26" y="31"/>
                    </a:cubicBezTo>
                    <a:cubicBezTo>
                      <a:pt x="26" y="33"/>
                      <a:pt x="27" y="35"/>
                      <a:pt x="27" y="37"/>
                    </a:cubicBezTo>
                    <a:cubicBezTo>
                      <a:pt x="27" y="43"/>
                      <a:pt x="25" y="50"/>
                      <a:pt x="23" y="56"/>
                    </a:cubicBezTo>
                    <a:cubicBezTo>
                      <a:pt x="22" y="59"/>
                      <a:pt x="22" y="61"/>
                      <a:pt x="23" y="64"/>
                    </a:cubicBezTo>
                    <a:cubicBezTo>
                      <a:pt x="23" y="66"/>
                      <a:pt x="23" y="67"/>
                      <a:pt x="21" y="68"/>
                    </a:cubicBezTo>
                    <a:cubicBezTo>
                      <a:pt x="20" y="69"/>
                      <a:pt x="21" y="70"/>
                      <a:pt x="21" y="71"/>
                    </a:cubicBezTo>
                    <a:cubicBezTo>
                      <a:pt x="21" y="74"/>
                      <a:pt x="21" y="77"/>
                      <a:pt x="21" y="80"/>
                    </a:cubicBezTo>
                    <a:cubicBezTo>
                      <a:pt x="21" y="81"/>
                      <a:pt x="21" y="83"/>
                      <a:pt x="21" y="84"/>
                    </a:cubicBezTo>
                    <a:cubicBezTo>
                      <a:pt x="20" y="85"/>
                      <a:pt x="21" y="87"/>
                      <a:pt x="20" y="88"/>
                    </a:cubicBezTo>
                    <a:cubicBezTo>
                      <a:pt x="18" y="93"/>
                      <a:pt x="16" y="98"/>
                      <a:pt x="14" y="103"/>
                    </a:cubicBezTo>
                    <a:cubicBezTo>
                      <a:pt x="13" y="106"/>
                      <a:pt x="10" y="107"/>
                      <a:pt x="11" y="110"/>
                    </a:cubicBezTo>
                    <a:cubicBezTo>
                      <a:pt x="12" y="113"/>
                      <a:pt x="14" y="118"/>
                      <a:pt x="12" y="122"/>
                    </a:cubicBezTo>
                    <a:cubicBezTo>
                      <a:pt x="10" y="124"/>
                      <a:pt x="8" y="129"/>
                      <a:pt x="10" y="132"/>
                    </a:cubicBezTo>
                    <a:cubicBezTo>
                      <a:pt x="11" y="134"/>
                      <a:pt x="12" y="134"/>
                      <a:pt x="13" y="133"/>
                    </a:cubicBezTo>
                    <a:cubicBezTo>
                      <a:pt x="14" y="132"/>
                      <a:pt x="18" y="132"/>
                      <a:pt x="17" y="133"/>
                    </a:cubicBezTo>
                    <a:cubicBezTo>
                      <a:pt x="17" y="133"/>
                      <a:pt x="16" y="133"/>
                      <a:pt x="15" y="134"/>
                    </a:cubicBezTo>
                    <a:cubicBezTo>
                      <a:pt x="15" y="135"/>
                      <a:pt x="15" y="135"/>
                      <a:pt x="16" y="136"/>
                    </a:cubicBezTo>
                    <a:cubicBezTo>
                      <a:pt x="16" y="136"/>
                      <a:pt x="15" y="137"/>
                      <a:pt x="15" y="137"/>
                    </a:cubicBezTo>
                    <a:cubicBezTo>
                      <a:pt x="14" y="139"/>
                      <a:pt x="13" y="143"/>
                      <a:pt x="14" y="145"/>
                    </a:cubicBezTo>
                    <a:cubicBezTo>
                      <a:pt x="14" y="146"/>
                      <a:pt x="14" y="146"/>
                      <a:pt x="13" y="148"/>
                    </a:cubicBezTo>
                    <a:cubicBezTo>
                      <a:pt x="12" y="149"/>
                      <a:pt x="14" y="149"/>
                      <a:pt x="15" y="150"/>
                    </a:cubicBezTo>
                    <a:cubicBezTo>
                      <a:pt x="15" y="150"/>
                      <a:pt x="15" y="150"/>
                      <a:pt x="14" y="151"/>
                    </a:cubicBezTo>
                    <a:cubicBezTo>
                      <a:pt x="13" y="151"/>
                      <a:pt x="11" y="152"/>
                      <a:pt x="13" y="152"/>
                    </a:cubicBezTo>
                    <a:cubicBezTo>
                      <a:pt x="12" y="153"/>
                      <a:pt x="13" y="156"/>
                      <a:pt x="14" y="156"/>
                    </a:cubicBezTo>
                    <a:cubicBezTo>
                      <a:pt x="13" y="156"/>
                      <a:pt x="10" y="155"/>
                      <a:pt x="11" y="158"/>
                    </a:cubicBezTo>
                    <a:cubicBezTo>
                      <a:pt x="11" y="158"/>
                      <a:pt x="12" y="163"/>
                      <a:pt x="10" y="162"/>
                    </a:cubicBezTo>
                    <a:cubicBezTo>
                      <a:pt x="10" y="162"/>
                      <a:pt x="8" y="160"/>
                      <a:pt x="8" y="159"/>
                    </a:cubicBezTo>
                    <a:cubicBezTo>
                      <a:pt x="6" y="158"/>
                      <a:pt x="7" y="157"/>
                      <a:pt x="5" y="158"/>
                    </a:cubicBezTo>
                    <a:cubicBezTo>
                      <a:pt x="5" y="158"/>
                      <a:pt x="4" y="159"/>
                      <a:pt x="4" y="159"/>
                    </a:cubicBezTo>
                    <a:cubicBezTo>
                      <a:pt x="4" y="160"/>
                      <a:pt x="5" y="160"/>
                      <a:pt x="4" y="161"/>
                    </a:cubicBezTo>
                    <a:cubicBezTo>
                      <a:pt x="4" y="162"/>
                      <a:pt x="0" y="162"/>
                      <a:pt x="0" y="164"/>
                    </a:cubicBezTo>
                    <a:cubicBezTo>
                      <a:pt x="0" y="164"/>
                      <a:pt x="1" y="165"/>
                      <a:pt x="2" y="165"/>
                    </a:cubicBezTo>
                    <a:cubicBezTo>
                      <a:pt x="2" y="165"/>
                      <a:pt x="1" y="164"/>
                      <a:pt x="2" y="163"/>
                    </a:cubicBezTo>
                    <a:cubicBezTo>
                      <a:pt x="2" y="163"/>
                      <a:pt x="5" y="165"/>
                      <a:pt x="7" y="164"/>
                    </a:cubicBezTo>
                    <a:cubicBezTo>
                      <a:pt x="11" y="163"/>
                      <a:pt x="5" y="170"/>
                      <a:pt x="7" y="171"/>
                    </a:cubicBezTo>
                    <a:cubicBezTo>
                      <a:pt x="8" y="171"/>
                      <a:pt x="10" y="170"/>
                      <a:pt x="11" y="171"/>
                    </a:cubicBezTo>
                    <a:cubicBezTo>
                      <a:pt x="12" y="171"/>
                      <a:pt x="12" y="174"/>
                      <a:pt x="11" y="173"/>
                    </a:cubicBezTo>
                    <a:cubicBezTo>
                      <a:pt x="11" y="173"/>
                      <a:pt x="8" y="171"/>
                      <a:pt x="8" y="172"/>
                    </a:cubicBezTo>
                    <a:cubicBezTo>
                      <a:pt x="7" y="173"/>
                      <a:pt x="6" y="173"/>
                      <a:pt x="7" y="174"/>
                    </a:cubicBezTo>
                    <a:cubicBezTo>
                      <a:pt x="7" y="174"/>
                      <a:pt x="9" y="176"/>
                      <a:pt x="8" y="176"/>
                    </a:cubicBezTo>
                    <a:cubicBezTo>
                      <a:pt x="7" y="176"/>
                      <a:pt x="7" y="179"/>
                      <a:pt x="7" y="179"/>
                    </a:cubicBezTo>
                    <a:cubicBezTo>
                      <a:pt x="6" y="182"/>
                      <a:pt x="9" y="178"/>
                      <a:pt x="9" y="178"/>
                    </a:cubicBezTo>
                    <a:cubicBezTo>
                      <a:pt x="9" y="178"/>
                      <a:pt x="8" y="183"/>
                      <a:pt x="9" y="182"/>
                    </a:cubicBezTo>
                    <a:cubicBezTo>
                      <a:pt x="9" y="182"/>
                      <a:pt x="8" y="182"/>
                      <a:pt x="8" y="183"/>
                    </a:cubicBezTo>
                    <a:cubicBezTo>
                      <a:pt x="7" y="184"/>
                      <a:pt x="8" y="184"/>
                      <a:pt x="9" y="185"/>
                    </a:cubicBezTo>
                    <a:cubicBezTo>
                      <a:pt x="9" y="185"/>
                      <a:pt x="7" y="186"/>
                      <a:pt x="7" y="186"/>
                    </a:cubicBezTo>
                    <a:cubicBezTo>
                      <a:pt x="6" y="186"/>
                      <a:pt x="7" y="186"/>
                      <a:pt x="7" y="187"/>
                    </a:cubicBezTo>
                    <a:cubicBezTo>
                      <a:pt x="6" y="189"/>
                      <a:pt x="10" y="189"/>
                      <a:pt x="10" y="188"/>
                    </a:cubicBezTo>
                    <a:cubicBezTo>
                      <a:pt x="10" y="189"/>
                      <a:pt x="9" y="189"/>
                      <a:pt x="10" y="190"/>
                    </a:cubicBezTo>
                    <a:cubicBezTo>
                      <a:pt x="10" y="190"/>
                      <a:pt x="10" y="190"/>
                      <a:pt x="10" y="190"/>
                    </a:cubicBezTo>
                    <a:cubicBezTo>
                      <a:pt x="10" y="191"/>
                      <a:pt x="8" y="192"/>
                      <a:pt x="8" y="193"/>
                    </a:cubicBezTo>
                    <a:cubicBezTo>
                      <a:pt x="7" y="195"/>
                      <a:pt x="10" y="192"/>
                      <a:pt x="11" y="192"/>
                    </a:cubicBezTo>
                    <a:cubicBezTo>
                      <a:pt x="10" y="193"/>
                      <a:pt x="11" y="194"/>
                      <a:pt x="11" y="194"/>
                    </a:cubicBezTo>
                    <a:cubicBezTo>
                      <a:pt x="11" y="195"/>
                      <a:pt x="8" y="196"/>
                      <a:pt x="8" y="196"/>
                    </a:cubicBezTo>
                    <a:cubicBezTo>
                      <a:pt x="10" y="197"/>
                      <a:pt x="10" y="196"/>
                      <a:pt x="11" y="198"/>
                    </a:cubicBezTo>
                    <a:cubicBezTo>
                      <a:pt x="12" y="200"/>
                      <a:pt x="14" y="195"/>
                      <a:pt x="13" y="195"/>
                    </a:cubicBezTo>
                    <a:cubicBezTo>
                      <a:pt x="14" y="195"/>
                      <a:pt x="14" y="196"/>
                      <a:pt x="15" y="197"/>
                    </a:cubicBezTo>
                    <a:cubicBezTo>
                      <a:pt x="15" y="197"/>
                      <a:pt x="15" y="195"/>
                      <a:pt x="15" y="195"/>
                    </a:cubicBezTo>
                    <a:cubicBezTo>
                      <a:pt x="15" y="195"/>
                      <a:pt x="15" y="197"/>
                      <a:pt x="15" y="197"/>
                    </a:cubicBezTo>
                    <a:cubicBezTo>
                      <a:pt x="16" y="196"/>
                      <a:pt x="16" y="195"/>
                      <a:pt x="16" y="196"/>
                    </a:cubicBezTo>
                    <a:cubicBezTo>
                      <a:pt x="17" y="196"/>
                      <a:pt x="16" y="198"/>
                      <a:pt x="16" y="198"/>
                    </a:cubicBezTo>
                    <a:cubicBezTo>
                      <a:pt x="15" y="199"/>
                      <a:pt x="17" y="199"/>
                      <a:pt x="16" y="200"/>
                    </a:cubicBezTo>
                    <a:cubicBezTo>
                      <a:pt x="15" y="202"/>
                      <a:pt x="17" y="201"/>
                      <a:pt x="18" y="202"/>
                    </a:cubicBezTo>
                    <a:cubicBezTo>
                      <a:pt x="21" y="202"/>
                      <a:pt x="24" y="204"/>
                      <a:pt x="21" y="206"/>
                    </a:cubicBezTo>
                    <a:cubicBezTo>
                      <a:pt x="20" y="207"/>
                      <a:pt x="17" y="206"/>
                      <a:pt x="16" y="207"/>
                    </a:cubicBezTo>
                    <a:cubicBezTo>
                      <a:pt x="15" y="209"/>
                      <a:pt x="18" y="208"/>
                      <a:pt x="19" y="209"/>
                    </a:cubicBezTo>
                    <a:cubicBezTo>
                      <a:pt x="18" y="209"/>
                      <a:pt x="18" y="209"/>
                      <a:pt x="18" y="209"/>
                    </a:cubicBezTo>
                    <a:cubicBezTo>
                      <a:pt x="18" y="209"/>
                      <a:pt x="22" y="212"/>
                      <a:pt x="24" y="210"/>
                    </a:cubicBezTo>
                    <a:cubicBezTo>
                      <a:pt x="25" y="208"/>
                      <a:pt x="23" y="206"/>
                      <a:pt x="25" y="204"/>
                    </a:cubicBezTo>
                    <a:cubicBezTo>
                      <a:pt x="26" y="202"/>
                      <a:pt x="29" y="202"/>
                      <a:pt x="30" y="202"/>
                    </a:cubicBezTo>
                    <a:cubicBezTo>
                      <a:pt x="35" y="199"/>
                      <a:pt x="28" y="199"/>
                      <a:pt x="26" y="199"/>
                    </a:cubicBezTo>
                    <a:cubicBezTo>
                      <a:pt x="24" y="199"/>
                      <a:pt x="21" y="199"/>
                      <a:pt x="19" y="198"/>
                    </a:cubicBezTo>
                    <a:cubicBezTo>
                      <a:pt x="17" y="196"/>
                      <a:pt x="17" y="196"/>
                      <a:pt x="17" y="192"/>
                    </a:cubicBezTo>
                    <a:cubicBezTo>
                      <a:pt x="17" y="188"/>
                      <a:pt x="16" y="191"/>
                      <a:pt x="13" y="189"/>
                    </a:cubicBezTo>
                    <a:cubicBezTo>
                      <a:pt x="12" y="189"/>
                      <a:pt x="12" y="186"/>
                      <a:pt x="12" y="185"/>
                    </a:cubicBezTo>
                    <a:cubicBezTo>
                      <a:pt x="11" y="183"/>
                      <a:pt x="11" y="180"/>
                      <a:pt x="13" y="179"/>
                    </a:cubicBezTo>
                    <a:cubicBezTo>
                      <a:pt x="14" y="178"/>
                      <a:pt x="14" y="178"/>
                      <a:pt x="15" y="177"/>
                    </a:cubicBezTo>
                    <a:cubicBezTo>
                      <a:pt x="15" y="176"/>
                      <a:pt x="16" y="175"/>
                      <a:pt x="17" y="175"/>
                    </a:cubicBezTo>
                    <a:cubicBezTo>
                      <a:pt x="18" y="174"/>
                      <a:pt x="16" y="171"/>
                      <a:pt x="17" y="169"/>
                    </a:cubicBezTo>
                    <a:cubicBezTo>
                      <a:pt x="17" y="168"/>
                      <a:pt x="19" y="167"/>
                      <a:pt x="20" y="165"/>
                    </a:cubicBezTo>
                    <a:cubicBezTo>
                      <a:pt x="20" y="163"/>
                      <a:pt x="20" y="160"/>
                      <a:pt x="21" y="158"/>
                    </a:cubicBezTo>
                    <a:cubicBezTo>
                      <a:pt x="21" y="156"/>
                      <a:pt x="23" y="156"/>
                      <a:pt x="21" y="154"/>
                    </a:cubicBezTo>
                    <a:cubicBezTo>
                      <a:pt x="20" y="153"/>
                      <a:pt x="17" y="153"/>
                      <a:pt x="21" y="152"/>
                    </a:cubicBezTo>
                    <a:cubicBezTo>
                      <a:pt x="26" y="151"/>
                      <a:pt x="20" y="151"/>
                      <a:pt x="19" y="149"/>
                    </a:cubicBezTo>
                    <a:cubicBezTo>
                      <a:pt x="19" y="146"/>
                      <a:pt x="19" y="142"/>
                      <a:pt x="19" y="140"/>
                    </a:cubicBezTo>
                    <a:cubicBezTo>
                      <a:pt x="19" y="136"/>
                      <a:pt x="19" y="131"/>
                      <a:pt x="19" y="127"/>
                    </a:cubicBezTo>
                    <a:cubicBezTo>
                      <a:pt x="20" y="124"/>
                      <a:pt x="21" y="119"/>
                      <a:pt x="23" y="117"/>
                    </a:cubicBezTo>
                    <a:cubicBezTo>
                      <a:pt x="26" y="114"/>
                      <a:pt x="23" y="109"/>
                      <a:pt x="23" y="106"/>
                    </a:cubicBezTo>
                    <a:cubicBezTo>
                      <a:pt x="23" y="104"/>
                      <a:pt x="24" y="103"/>
                      <a:pt x="26" y="102"/>
                    </a:cubicBezTo>
                    <a:cubicBezTo>
                      <a:pt x="28" y="100"/>
                      <a:pt x="27" y="99"/>
                      <a:pt x="27" y="96"/>
                    </a:cubicBezTo>
                    <a:cubicBezTo>
                      <a:pt x="27" y="92"/>
                      <a:pt x="30" y="89"/>
                      <a:pt x="29" y="85"/>
                    </a:cubicBezTo>
                    <a:cubicBezTo>
                      <a:pt x="29" y="82"/>
                      <a:pt x="28" y="79"/>
                      <a:pt x="27" y="76"/>
                    </a:cubicBezTo>
                    <a:cubicBezTo>
                      <a:pt x="27" y="75"/>
                      <a:pt x="26" y="74"/>
                      <a:pt x="27" y="73"/>
                    </a:cubicBezTo>
                    <a:cubicBezTo>
                      <a:pt x="28" y="72"/>
                      <a:pt x="29" y="68"/>
                      <a:pt x="29" y="67"/>
                    </a:cubicBezTo>
                    <a:cubicBezTo>
                      <a:pt x="29" y="66"/>
                      <a:pt x="28" y="64"/>
                      <a:pt x="30" y="62"/>
                    </a:cubicBezTo>
                    <a:cubicBezTo>
                      <a:pt x="31" y="61"/>
                      <a:pt x="30" y="59"/>
                      <a:pt x="31" y="58"/>
                    </a:cubicBezTo>
                    <a:cubicBezTo>
                      <a:pt x="31" y="56"/>
                      <a:pt x="33" y="55"/>
                      <a:pt x="34" y="54"/>
                    </a:cubicBezTo>
                    <a:cubicBezTo>
                      <a:pt x="34" y="53"/>
                      <a:pt x="37" y="50"/>
                      <a:pt x="37" y="49"/>
                    </a:cubicBezTo>
                    <a:cubicBezTo>
                      <a:pt x="37" y="48"/>
                      <a:pt x="36" y="46"/>
                      <a:pt x="36" y="44"/>
                    </a:cubicBezTo>
                    <a:cubicBezTo>
                      <a:pt x="36" y="42"/>
                      <a:pt x="36" y="41"/>
                      <a:pt x="36" y="39"/>
                    </a:cubicBezTo>
                    <a:cubicBezTo>
                      <a:pt x="36" y="36"/>
                      <a:pt x="37" y="36"/>
                      <a:pt x="40" y="35"/>
                    </a:cubicBezTo>
                    <a:cubicBezTo>
                      <a:pt x="44" y="34"/>
                      <a:pt x="44" y="32"/>
                      <a:pt x="44" y="28"/>
                    </a:cubicBezTo>
                    <a:cubicBezTo>
                      <a:pt x="43" y="29"/>
                      <a:pt x="41" y="29"/>
                      <a:pt x="40" y="28"/>
                    </a:cubicBezTo>
                    <a:cubicBezTo>
                      <a:pt x="40" y="28"/>
                      <a:pt x="40" y="29"/>
                      <a:pt x="40" y="28"/>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83" name="Freeform 626">
                <a:extLst>
                  <a:ext uri="{FF2B5EF4-FFF2-40B4-BE49-F238E27FC236}">
                    <a16:creationId xmlns:a16="http://schemas.microsoft.com/office/drawing/2014/main" id="{2CF80E3C-BBBB-4ECB-CAA7-38D5CDE1FF1A}"/>
                  </a:ext>
                </a:extLst>
              </p:cNvPr>
              <p:cNvSpPr>
                <a:spLocks/>
              </p:cNvSpPr>
              <p:nvPr/>
            </p:nvSpPr>
            <p:spPr bwMode="auto">
              <a:xfrm>
                <a:off x="8095729" y="8760935"/>
                <a:ext cx="655175" cy="756013"/>
              </a:xfrm>
              <a:custGeom>
                <a:avLst/>
                <a:gdLst>
                  <a:gd name="T0" fmla="*/ 61 w 64"/>
                  <a:gd name="T1" fmla="*/ 42 h 70"/>
                  <a:gd name="T2" fmla="*/ 58 w 64"/>
                  <a:gd name="T3" fmla="*/ 35 h 70"/>
                  <a:gd name="T4" fmla="*/ 50 w 64"/>
                  <a:gd name="T5" fmla="*/ 35 h 70"/>
                  <a:gd name="T6" fmla="*/ 49 w 64"/>
                  <a:gd name="T7" fmla="*/ 33 h 70"/>
                  <a:gd name="T8" fmla="*/ 47 w 64"/>
                  <a:gd name="T9" fmla="*/ 30 h 70"/>
                  <a:gd name="T10" fmla="*/ 48 w 64"/>
                  <a:gd name="T11" fmla="*/ 28 h 70"/>
                  <a:gd name="T12" fmla="*/ 47 w 64"/>
                  <a:gd name="T13" fmla="*/ 26 h 70"/>
                  <a:gd name="T14" fmla="*/ 47 w 64"/>
                  <a:gd name="T15" fmla="*/ 23 h 70"/>
                  <a:gd name="T16" fmla="*/ 41 w 64"/>
                  <a:gd name="T17" fmla="*/ 21 h 70"/>
                  <a:gd name="T18" fmla="*/ 37 w 64"/>
                  <a:gd name="T19" fmla="*/ 18 h 70"/>
                  <a:gd name="T20" fmla="*/ 33 w 64"/>
                  <a:gd name="T21" fmla="*/ 16 h 70"/>
                  <a:gd name="T22" fmla="*/ 29 w 64"/>
                  <a:gd name="T23" fmla="*/ 16 h 70"/>
                  <a:gd name="T24" fmla="*/ 23 w 64"/>
                  <a:gd name="T25" fmla="*/ 9 h 70"/>
                  <a:gd name="T26" fmla="*/ 23 w 64"/>
                  <a:gd name="T27" fmla="*/ 6 h 70"/>
                  <a:gd name="T28" fmla="*/ 23 w 64"/>
                  <a:gd name="T29" fmla="*/ 4 h 70"/>
                  <a:gd name="T30" fmla="*/ 18 w 64"/>
                  <a:gd name="T31" fmla="*/ 3 h 70"/>
                  <a:gd name="T32" fmla="*/ 10 w 64"/>
                  <a:gd name="T33" fmla="*/ 6 h 70"/>
                  <a:gd name="T34" fmla="*/ 7 w 64"/>
                  <a:gd name="T35" fmla="*/ 9 h 70"/>
                  <a:gd name="T36" fmla="*/ 2 w 64"/>
                  <a:gd name="T37" fmla="*/ 8 h 70"/>
                  <a:gd name="T38" fmla="*/ 6 w 64"/>
                  <a:gd name="T39" fmla="*/ 16 h 70"/>
                  <a:gd name="T40" fmla="*/ 5 w 64"/>
                  <a:gd name="T41" fmla="*/ 23 h 70"/>
                  <a:gd name="T42" fmla="*/ 4 w 64"/>
                  <a:gd name="T43" fmla="*/ 27 h 70"/>
                  <a:gd name="T44" fmla="*/ 3 w 64"/>
                  <a:gd name="T45" fmla="*/ 31 h 70"/>
                  <a:gd name="T46" fmla="*/ 5 w 64"/>
                  <a:gd name="T47" fmla="*/ 35 h 70"/>
                  <a:gd name="T48" fmla="*/ 3 w 64"/>
                  <a:gd name="T49" fmla="*/ 38 h 70"/>
                  <a:gd name="T50" fmla="*/ 4 w 64"/>
                  <a:gd name="T51" fmla="*/ 46 h 70"/>
                  <a:gd name="T52" fmla="*/ 4 w 64"/>
                  <a:gd name="T53" fmla="*/ 49 h 70"/>
                  <a:gd name="T54" fmla="*/ 7 w 64"/>
                  <a:gd name="T55" fmla="*/ 52 h 70"/>
                  <a:gd name="T56" fmla="*/ 7 w 64"/>
                  <a:gd name="T57" fmla="*/ 54 h 70"/>
                  <a:gd name="T58" fmla="*/ 6 w 64"/>
                  <a:gd name="T59" fmla="*/ 56 h 70"/>
                  <a:gd name="T60" fmla="*/ 9 w 64"/>
                  <a:gd name="T61" fmla="*/ 63 h 70"/>
                  <a:gd name="T62" fmla="*/ 13 w 64"/>
                  <a:gd name="T63" fmla="*/ 69 h 70"/>
                  <a:gd name="T64" fmla="*/ 14 w 64"/>
                  <a:gd name="T65" fmla="*/ 67 h 70"/>
                  <a:gd name="T66" fmla="*/ 17 w 64"/>
                  <a:gd name="T67" fmla="*/ 65 h 70"/>
                  <a:gd name="T68" fmla="*/ 20 w 64"/>
                  <a:gd name="T69" fmla="*/ 65 h 70"/>
                  <a:gd name="T70" fmla="*/ 25 w 64"/>
                  <a:gd name="T71" fmla="*/ 65 h 70"/>
                  <a:gd name="T72" fmla="*/ 28 w 64"/>
                  <a:gd name="T73" fmla="*/ 68 h 70"/>
                  <a:gd name="T74" fmla="*/ 31 w 64"/>
                  <a:gd name="T75" fmla="*/ 65 h 70"/>
                  <a:gd name="T76" fmla="*/ 37 w 64"/>
                  <a:gd name="T77" fmla="*/ 64 h 70"/>
                  <a:gd name="T78" fmla="*/ 44 w 64"/>
                  <a:gd name="T79" fmla="*/ 52 h 70"/>
                  <a:gd name="T80" fmla="*/ 52 w 64"/>
                  <a:gd name="T81" fmla="*/ 51 h 70"/>
                  <a:gd name="T82" fmla="*/ 59 w 64"/>
                  <a:gd name="T83" fmla="*/ 54 h 70"/>
                  <a:gd name="T84" fmla="*/ 61 w 64"/>
                  <a:gd name="T85" fmla="*/ 42 h 70"/>
                  <a:gd name="T86" fmla="*/ 61 w 64"/>
                  <a:gd name="T87" fmla="*/ 4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4" h="70">
                    <a:moveTo>
                      <a:pt x="61" y="42"/>
                    </a:moveTo>
                    <a:cubicBezTo>
                      <a:pt x="57" y="40"/>
                      <a:pt x="58" y="39"/>
                      <a:pt x="58" y="35"/>
                    </a:cubicBezTo>
                    <a:cubicBezTo>
                      <a:pt x="55" y="35"/>
                      <a:pt x="52" y="35"/>
                      <a:pt x="50" y="35"/>
                    </a:cubicBezTo>
                    <a:cubicBezTo>
                      <a:pt x="48" y="35"/>
                      <a:pt x="49" y="34"/>
                      <a:pt x="49" y="33"/>
                    </a:cubicBezTo>
                    <a:cubicBezTo>
                      <a:pt x="49" y="32"/>
                      <a:pt x="48" y="30"/>
                      <a:pt x="47" y="30"/>
                    </a:cubicBezTo>
                    <a:cubicBezTo>
                      <a:pt x="47" y="29"/>
                      <a:pt x="48" y="29"/>
                      <a:pt x="48" y="28"/>
                    </a:cubicBezTo>
                    <a:cubicBezTo>
                      <a:pt x="49" y="27"/>
                      <a:pt x="48" y="26"/>
                      <a:pt x="47" y="26"/>
                    </a:cubicBezTo>
                    <a:cubicBezTo>
                      <a:pt x="47" y="25"/>
                      <a:pt x="48" y="24"/>
                      <a:pt x="47" y="23"/>
                    </a:cubicBezTo>
                    <a:cubicBezTo>
                      <a:pt x="45" y="21"/>
                      <a:pt x="43" y="21"/>
                      <a:pt x="41" y="21"/>
                    </a:cubicBezTo>
                    <a:cubicBezTo>
                      <a:pt x="40" y="21"/>
                      <a:pt x="38" y="19"/>
                      <a:pt x="37" y="18"/>
                    </a:cubicBezTo>
                    <a:cubicBezTo>
                      <a:pt x="35" y="18"/>
                      <a:pt x="34" y="16"/>
                      <a:pt x="33" y="16"/>
                    </a:cubicBezTo>
                    <a:cubicBezTo>
                      <a:pt x="31" y="16"/>
                      <a:pt x="30" y="16"/>
                      <a:pt x="29" y="16"/>
                    </a:cubicBezTo>
                    <a:cubicBezTo>
                      <a:pt x="27" y="16"/>
                      <a:pt x="23" y="11"/>
                      <a:pt x="23" y="9"/>
                    </a:cubicBezTo>
                    <a:cubicBezTo>
                      <a:pt x="23" y="8"/>
                      <a:pt x="23" y="7"/>
                      <a:pt x="23" y="6"/>
                    </a:cubicBezTo>
                    <a:cubicBezTo>
                      <a:pt x="23" y="5"/>
                      <a:pt x="23" y="5"/>
                      <a:pt x="23" y="4"/>
                    </a:cubicBezTo>
                    <a:cubicBezTo>
                      <a:pt x="23" y="0"/>
                      <a:pt x="21" y="2"/>
                      <a:pt x="18" y="3"/>
                    </a:cubicBezTo>
                    <a:cubicBezTo>
                      <a:pt x="15" y="3"/>
                      <a:pt x="13" y="6"/>
                      <a:pt x="10" y="6"/>
                    </a:cubicBezTo>
                    <a:cubicBezTo>
                      <a:pt x="8" y="6"/>
                      <a:pt x="8" y="8"/>
                      <a:pt x="7" y="9"/>
                    </a:cubicBezTo>
                    <a:cubicBezTo>
                      <a:pt x="6" y="9"/>
                      <a:pt x="3" y="8"/>
                      <a:pt x="2" y="8"/>
                    </a:cubicBezTo>
                    <a:cubicBezTo>
                      <a:pt x="4" y="9"/>
                      <a:pt x="5" y="14"/>
                      <a:pt x="6" y="16"/>
                    </a:cubicBezTo>
                    <a:cubicBezTo>
                      <a:pt x="4" y="17"/>
                      <a:pt x="5" y="21"/>
                      <a:pt x="5" y="23"/>
                    </a:cubicBezTo>
                    <a:cubicBezTo>
                      <a:pt x="5" y="25"/>
                      <a:pt x="5" y="26"/>
                      <a:pt x="4" y="27"/>
                    </a:cubicBezTo>
                    <a:cubicBezTo>
                      <a:pt x="3" y="28"/>
                      <a:pt x="3" y="30"/>
                      <a:pt x="3" y="31"/>
                    </a:cubicBezTo>
                    <a:cubicBezTo>
                      <a:pt x="2" y="33"/>
                      <a:pt x="5" y="33"/>
                      <a:pt x="5" y="35"/>
                    </a:cubicBezTo>
                    <a:cubicBezTo>
                      <a:pt x="5" y="36"/>
                      <a:pt x="3" y="37"/>
                      <a:pt x="3" y="38"/>
                    </a:cubicBezTo>
                    <a:cubicBezTo>
                      <a:pt x="0" y="41"/>
                      <a:pt x="4" y="42"/>
                      <a:pt x="4" y="46"/>
                    </a:cubicBezTo>
                    <a:cubicBezTo>
                      <a:pt x="4" y="47"/>
                      <a:pt x="4" y="48"/>
                      <a:pt x="4" y="49"/>
                    </a:cubicBezTo>
                    <a:cubicBezTo>
                      <a:pt x="5" y="50"/>
                      <a:pt x="6" y="51"/>
                      <a:pt x="7" y="52"/>
                    </a:cubicBezTo>
                    <a:cubicBezTo>
                      <a:pt x="7" y="53"/>
                      <a:pt x="5" y="53"/>
                      <a:pt x="7" y="54"/>
                    </a:cubicBezTo>
                    <a:cubicBezTo>
                      <a:pt x="7" y="54"/>
                      <a:pt x="6" y="56"/>
                      <a:pt x="6" y="56"/>
                    </a:cubicBezTo>
                    <a:cubicBezTo>
                      <a:pt x="6" y="59"/>
                      <a:pt x="9" y="61"/>
                      <a:pt x="9" y="63"/>
                    </a:cubicBezTo>
                    <a:cubicBezTo>
                      <a:pt x="10" y="66"/>
                      <a:pt x="8" y="69"/>
                      <a:pt x="13" y="69"/>
                    </a:cubicBezTo>
                    <a:cubicBezTo>
                      <a:pt x="14" y="70"/>
                      <a:pt x="14" y="68"/>
                      <a:pt x="14" y="67"/>
                    </a:cubicBezTo>
                    <a:cubicBezTo>
                      <a:pt x="14" y="66"/>
                      <a:pt x="16" y="65"/>
                      <a:pt x="17" y="65"/>
                    </a:cubicBezTo>
                    <a:cubicBezTo>
                      <a:pt x="18" y="64"/>
                      <a:pt x="19" y="63"/>
                      <a:pt x="20" y="65"/>
                    </a:cubicBezTo>
                    <a:cubicBezTo>
                      <a:pt x="22" y="66"/>
                      <a:pt x="24" y="65"/>
                      <a:pt x="25" y="65"/>
                    </a:cubicBezTo>
                    <a:cubicBezTo>
                      <a:pt x="27" y="65"/>
                      <a:pt x="27" y="68"/>
                      <a:pt x="28" y="68"/>
                    </a:cubicBezTo>
                    <a:cubicBezTo>
                      <a:pt x="29" y="68"/>
                      <a:pt x="30" y="66"/>
                      <a:pt x="31" y="65"/>
                    </a:cubicBezTo>
                    <a:cubicBezTo>
                      <a:pt x="32" y="63"/>
                      <a:pt x="36" y="66"/>
                      <a:pt x="37" y="64"/>
                    </a:cubicBezTo>
                    <a:cubicBezTo>
                      <a:pt x="39" y="59"/>
                      <a:pt x="38" y="54"/>
                      <a:pt x="44" y="52"/>
                    </a:cubicBezTo>
                    <a:cubicBezTo>
                      <a:pt x="46" y="51"/>
                      <a:pt x="49" y="51"/>
                      <a:pt x="52" y="51"/>
                    </a:cubicBezTo>
                    <a:cubicBezTo>
                      <a:pt x="55" y="51"/>
                      <a:pt x="57" y="52"/>
                      <a:pt x="59" y="54"/>
                    </a:cubicBezTo>
                    <a:cubicBezTo>
                      <a:pt x="60" y="51"/>
                      <a:pt x="64" y="43"/>
                      <a:pt x="61" y="42"/>
                    </a:cubicBezTo>
                    <a:cubicBezTo>
                      <a:pt x="60" y="41"/>
                      <a:pt x="62" y="42"/>
                      <a:pt x="61" y="42"/>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84" name="Freeform 627">
                <a:extLst>
                  <a:ext uri="{FF2B5EF4-FFF2-40B4-BE49-F238E27FC236}">
                    <a16:creationId xmlns:a16="http://schemas.microsoft.com/office/drawing/2014/main" id="{336E5892-49EA-4E94-45DE-B9D11F3DF080}"/>
                  </a:ext>
                </a:extLst>
              </p:cNvPr>
              <p:cNvSpPr>
                <a:spLocks/>
              </p:cNvSpPr>
              <p:nvPr/>
            </p:nvSpPr>
            <p:spPr bwMode="auto">
              <a:xfrm>
                <a:off x="8465137" y="9299363"/>
                <a:ext cx="460016" cy="479422"/>
              </a:xfrm>
              <a:custGeom>
                <a:avLst/>
                <a:gdLst>
                  <a:gd name="T0" fmla="*/ 40 w 45"/>
                  <a:gd name="T1" fmla="*/ 24 h 44"/>
                  <a:gd name="T2" fmla="*/ 36 w 45"/>
                  <a:gd name="T3" fmla="*/ 24 h 44"/>
                  <a:gd name="T4" fmla="*/ 36 w 45"/>
                  <a:gd name="T5" fmla="*/ 20 h 44"/>
                  <a:gd name="T6" fmla="*/ 34 w 45"/>
                  <a:gd name="T7" fmla="*/ 17 h 44"/>
                  <a:gd name="T8" fmla="*/ 29 w 45"/>
                  <a:gd name="T9" fmla="*/ 16 h 44"/>
                  <a:gd name="T10" fmla="*/ 25 w 45"/>
                  <a:gd name="T11" fmla="*/ 15 h 44"/>
                  <a:gd name="T12" fmla="*/ 25 w 45"/>
                  <a:gd name="T13" fmla="*/ 12 h 44"/>
                  <a:gd name="T14" fmla="*/ 24 w 45"/>
                  <a:gd name="T15" fmla="*/ 7 h 44"/>
                  <a:gd name="T16" fmla="*/ 21 w 45"/>
                  <a:gd name="T17" fmla="*/ 3 h 44"/>
                  <a:gd name="T18" fmla="*/ 14 w 45"/>
                  <a:gd name="T19" fmla="*/ 1 h 44"/>
                  <a:gd name="T20" fmla="*/ 5 w 45"/>
                  <a:gd name="T21" fmla="*/ 3 h 44"/>
                  <a:gd name="T22" fmla="*/ 2 w 45"/>
                  <a:gd name="T23" fmla="*/ 11 h 44"/>
                  <a:gd name="T24" fmla="*/ 1 w 45"/>
                  <a:gd name="T25" fmla="*/ 14 h 44"/>
                  <a:gd name="T26" fmla="*/ 2 w 45"/>
                  <a:gd name="T27" fmla="*/ 17 h 44"/>
                  <a:gd name="T28" fmla="*/ 9 w 45"/>
                  <a:gd name="T29" fmla="*/ 24 h 44"/>
                  <a:gd name="T30" fmla="*/ 13 w 45"/>
                  <a:gd name="T31" fmla="*/ 25 h 44"/>
                  <a:gd name="T32" fmla="*/ 17 w 45"/>
                  <a:gd name="T33" fmla="*/ 27 h 44"/>
                  <a:gd name="T34" fmla="*/ 25 w 45"/>
                  <a:gd name="T35" fmla="*/ 35 h 44"/>
                  <a:gd name="T36" fmla="*/ 22 w 45"/>
                  <a:gd name="T37" fmla="*/ 39 h 44"/>
                  <a:gd name="T38" fmla="*/ 20 w 45"/>
                  <a:gd name="T39" fmla="*/ 42 h 44"/>
                  <a:gd name="T40" fmla="*/ 28 w 45"/>
                  <a:gd name="T41" fmla="*/ 44 h 44"/>
                  <a:gd name="T42" fmla="*/ 32 w 45"/>
                  <a:gd name="T43" fmla="*/ 43 h 44"/>
                  <a:gd name="T44" fmla="*/ 37 w 45"/>
                  <a:gd name="T45" fmla="*/ 42 h 44"/>
                  <a:gd name="T46" fmla="*/ 40 w 45"/>
                  <a:gd name="T47" fmla="*/ 39 h 44"/>
                  <a:gd name="T48" fmla="*/ 41 w 45"/>
                  <a:gd name="T49" fmla="*/ 34 h 44"/>
                  <a:gd name="T50" fmla="*/ 40 w 45"/>
                  <a:gd name="T51" fmla="*/ 24 h 44"/>
                  <a:gd name="T52" fmla="*/ 40 w 45"/>
                  <a:gd name="T53" fmla="*/ 2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5" h="44">
                    <a:moveTo>
                      <a:pt x="40" y="24"/>
                    </a:moveTo>
                    <a:cubicBezTo>
                      <a:pt x="39" y="25"/>
                      <a:pt x="37" y="26"/>
                      <a:pt x="36" y="24"/>
                    </a:cubicBezTo>
                    <a:cubicBezTo>
                      <a:pt x="35" y="23"/>
                      <a:pt x="37" y="22"/>
                      <a:pt x="36" y="20"/>
                    </a:cubicBezTo>
                    <a:cubicBezTo>
                      <a:pt x="35" y="19"/>
                      <a:pt x="35" y="18"/>
                      <a:pt x="34" y="17"/>
                    </a:cubicBezTo>
                    <a:cubicBezTo>
                      <a:pt x="31" y="15"/>
                      <a:pt x="31" y="17"/>
                      <a:pt x="29" y="16"/>
                    </a:cubicBezTo>
                    <a:cubicBezTo>
                      <a:pt x="28" y="16"/>
                      <a:pt x="27" y="16"/>
                      <a:pt x="25" y="15"/>
                    </a:cubicBezTo>
                    <a:cubicBezTo>
                      <a:pt x="23" y="15"/>
                      <a:pt x="24" y="13"/>
                      <a:pt x="25" y="12"/>
                    </a:cubicBezTo>
                    <a:cubicBezTo>
                      <a:pt x="25" y="10"/>
                      <a:pt x="24" y="8"/>
                      <a:pt x="24" y="7"/>
                    </a:cubicBezTo>
                    <a:cubicBezTo>
                      <a:pt x="23" y="4"/>
                      <a:pt x="24" y="4"/>
                      <a:pt x="21" y="3"/>
                    </a:cubicBezTo>
                    <a:cubicBezTo>
                      <a:pt x="19" y="1"/>
                      <a:pt x="18" y="0"/>
                      <a:pt x="14" y="1"/>
                    </a:cubicBezTo>
                    <a:cubicBezTo>
                      <a:pt x="11" y="1"/>
                      <a:pt x="7" y="2"/>
                      <a:pt x="5" y="3"/>
                    </a:cubicBezTo>
                    <a:cubicBezTo>
                      <a:pt x="2" y="6"/>
                      <a:pt x="3" y="8"/>
                      <a:pt x="2" y="11"/>
                    </a:cubicBezTo>
                    <a:cubicBezTo>
                      <a:pt x="2" y="12"/>
                      <a:pt x="1" y="13"/>
                      <a:pt x="1" y="14"/>
                    </a:cubicBezTo>
                    <a:cubicBezTo>
                      <a:pt x="0" y="15"/>
                      <a:pt x="1" y="15"/>
                      <a:pt x="2" y="17"/>
                    </a:cubicBezTo>
                    <a:cubicBezTo>
                      <a:pt x="4" y="20"/>
                      <a:pt x="6" y="21"/>
                      <a:pt x="9" y="24"/>
                    </a:cubicBezTo>
                    <a:cubicBezTo>
                      <a:pt x="10" y="25"/>
                      <a:pt x="12" y="25"/>
                      <a:pt x="13" y="25"/>
                    </a:cubicBezTo>
                    <a:cubicBezTo>
                      <a:pt x="15" y="25"/>
                      <a:pt x="16" y="26"/>
                      <a:pt x="17" y="27"/>
                    </a:cubicBezTo>
                    <a:cubicBezTo>
                      <a:pt x="19" y="28"/>
                      <a:pt x="27" y="31"/>
                      <a:pt x="25" y="35"/>
                    </a:cubicBezTo>
                    <a:cubicBezTo>
                      <a:pt x="24" y="36"/>
                      <a:pt x="22" y="37"/>
                      <a:pt x="22" y="39"/>
                    </a:cubicBezTo>
                    <a:cubicBezTo>
                      <a:pt x="22" y="41"/>
                      <a:pt x="22" y="41"/>
                      <a:pt x="20" y="42"/>
                    </a:cubicBezTo>
                    <a:cubicBezTo>
                      <a:pt x="19" y="44"/>
                      <a:pt x="27" y="43"/>
                      <a:pt x="28" y="44"/>
                    </a:cubicBezTo>
                    <a:cubicBezTo>
                      <a:pt x="30" y="44"/>
                      <a:pt x="30" y="44"/>
                      <a:pt x="32" y="43"/>
                    </a:cubicBezTo>
                    <a:cubicBezTo>
                      <a:pt x="33" y="41"/>
                      <a:pt x="36" y="43"/>
                      <a:pt x="37" y="42"/>
                    </a:cubicBezTo>
                    <a:cubicBezTo>
                      <a:pt x="38" y="41"/>
                      <a:pt x="39" y="40"/>
                      <a:pt x="40" y="39"/>
                    </a:cubicBezTo>
                    <a:cubicBezTo>
                      <a:pt x="41" y="37"/>
                      <a:pt x="40" y="35"/>
                      <a:pt x="41" y="34"/>
                    </a:cubicBezTo>
                    <a:cubicBezTo>
                      <a:pt x="41" y="32"/>
                      <a:pt x="45" y="24"/>
                      <a:pt x="40" y="24"/>
                    </a:cubicBezTo>
                    <a:cubicBezTo>
                      <a:pt x="40" y="25"/>
                      <a:pt x="41" y="24"/>
                      <a:pt x="40" y="24"/>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85" name="Freeform 628">
                <a:extLst>
                  <a:ext uri="{FF2B5EF4-FFF2-40B4-BE49-F238E27FC236}">
                    <a16:creationId xmlns:a16="http://schemas.microsoft.com/office/drawing/2014/main" id="{06C79EFB-8FC0-A7E3-A185-F7AA17D8167A}"/>
                  </a:ext>
                </a:extLst>
              </p:cNvPr>
              <p:cNvSpPr>
                <a:spLocks/>
              </p:cNvSpPr>
              <p:nvPr/>
            </p:nvSpPr>
            <p:spPr bwMode="auto">
              <a:xfrm>
                <a:off x="7883147" y="7968044"/>
                <a:ext cx="2031735" cy="2179527"/>
              </a:xfrm>
              <a:custGeom>
                <a:avLst/>
                <a:gdLst>
                  <a:gd name="T0" fmla="*/ 188 w 199"/>
                  <a:gd name="T1" fmla="*/ 51 h 201"/>
                  <a:gd name="T2" fmla="*/ 165 w 199"/>
                  <a:gd name="T3" fmla="*/ 41 h 201"/>
                  <a:gd name="T4" fmla="*/ 135 w 199"/>
                  <a:gd name="T5" fmla="*/ 30 h 201"/>
                  <a:gd name="T6" fmla="*/ 122 w 199"/>
                  <a:gd name="T7" fmla="*/ 36 h 201"/>
                  <a:gd name="T8" fmla="*/ 116 w 199"/>
                  <a:gd name="T9" fmla="*/ 29 h 201"/>
                  <a:gd name="T10" fmla="*/ 111 w 199"/>
                  <a:gd name="T11" fmla="*/ 33 h 201"/>
                  <a:gd name="T12" fmla="*/ 120 w 199"/>
                  <a:gd name="T13" fmla="*/ 23 h 201"/>
                  <a:gd name="T14" fmla="*/ 116 w 199"/>
                  <a:gd name="T15" fmla="*/ 8 h 201"/>
                  <a:gd name="T16" fmla="*/ 105 w 199"/>
                  <a:gd name="T17" fmla="*/ 15 h 201"/>
                  <a:gd name="T18" fmla="*/ 93 w 199"/>
                  <a:gd name="T19" fmla="*/ 14 h 201"/>
                  <a:gd name="T20" fmla="*/ 77 w 199"/>
                  <a:gd name="T21" fmla="*/ 19 h 201"/>
                  <a:gd name="T22" fmla="*/ 69 w 199"/>
                  <a:gd name="T23" fmla="*/ 1 h 201"/>
                  <a:gd name="T24" fmla="*/ 56 w 199"/>
                  <a:gd name="T25" fmla="*/ 7 h 201"/>
                  <a:gd name="T26" fmla="*/ 50 w 199"/>
                  <a:gd name="T27" fmla="*/ 11 h 201"/>
                  <a:gd name="T28" fmla="*/ 51 w 199"/>
                  <a:gd name="T29" fmla="*/ 16 h 201"/>
                  <a:gd name="T30" fmla="*/ 41 w 199"/>
                  <a:gd name="T31" fmla="*/ 22 h 201"/>
                  <a:gd name="T32" fmla="*/ 27 w 199"/>
                  <a:gd name="T33" fmla="*/ 18 h 201"/>
                  <a:gd name="T34" fmla="*/ 25 w 199"/>
                  <a:gd name="T35" fmla="*/ 21 h 201"/>
                  <a:gd name="T36" fmla="*/ 22 w 199"/>
                  <a:gd name="T37" fmla="*/ 39 h 201"/>
                  <a:gd name="T38" fmla="*/ 10 w 199"/>
                  <a:gd name="T39" fmla="*/ 49 h 201"/>
                  <a:gd name="T40" fmla="*/ 2 w 199"/>
                  <a:gd name="T41" fmla="*/ 66 h 201"/>
                  <a:gd name="T42" fmla="*/ 9 w 199"/>
                  <a:gd name="T43" fmla="*/ 75 h 201"/>
                  <a:gd name="T44" fmla="*/ 24 w 199"/>
                  <a:gd name="T45" fmla="*/ 81 h 201"/>
                  <a:gd name="T46" fmla="*/ 39 w 199"/>
                  <a:gd name="T47" fmla="*/ 76 h 201"/>
                  <a:gd name="T48" fmla="*/ 49 w 199"/>
                  <a:gd name="T49" fmla="*/ 88 h 201"/>
                  <a:gd name="T50" fmla="*/ 61 w 199"/>
                  <a:gd name="T51" fmla="*/ 94 h 201"/>
                  <a:gd name="T52" fmla="*/ 68 w 199"/>
                  <a:gd name="T53" fmla="*/ 102 h 201"/>
                  <a:gd name="T54" fmla="*/ 80 w 199"/>
                  <a:gd name="T55" fmla="*/ 114 h 201"/>
                  <a:gd name="T56" fmla="*/ 82 w 199"/>
                  <a:gd name="T57" fmla="*/ 135 h 201"/>
                  <a:gd name="T58" fmla="*/ 93 w 199"/>
                  <a:gd name="T59" fmla="*/ 145 h 201"/>
                  <a:gd name="T60" fmla="*/ 98 w 199"/>
                  <a:gd name="T61" fmla="*/ 157 h 201"/>
                  <a:gd name="T62" fmla="*/ 90 w 199"/>
                  <a:gd name="T63" fmla="*/ 173 h 201"/>
                  <a:gd name="T64" fmla="*/ 86 w 199"/>
                  <a:gd name="T65" fmla="*/ 181 h 201"/>
                  <a:gd name="T66" fmla="*/ 94 w 199"/>
                  <a:gd name="T67" fmla="*/ 187 h 201"/>
                  <a:gd name="T68" fmla="*/ 107 w 199"/>
                  <a:gd name="T69" fmla="*/ 197 h 201"/>
                  <a:gd name="T70" fmla="*/ 119 w 199"/>
                  <a:gd name="T71" fmla="*/ 180 h 201"/>
                  <a:gd name="T72" fmla="*/ 128 w 199"/>
                  <a:gd name="T73" fmla="*/ 157 h 201"/>
                  <a:gd name="T74" fmla="*/ 137 w 199"/>
                  <a:gd name="T75" fmla="*/ 149 h 201"/>
                  <a:gd name="T76" fmla="*/ 144 w 199"/>
                  <a:gd name="T77" fmla="*/ 147 h 201"/>
                  <a:gd name="T78" fmla="*/ 155 w 199"/>
                  <a:gd name="T79" fmla="*/ 142 h 201"/>
                  <a:gd name="T80" fmla="*/ 163 w 199"/>
                  <a:gd name="T81" fmla="*/ 139 h 201"/>
                  <a:gd name="T82" fmla="*/ 169 w 199"/>
                  <a:gd name="T83" fmla="*/ 130 h 201"/>
                  <a:gd name="T84" fmla="*/ 175 w 199"/>
                  <a:gd name="T85" fmla="*/ 116 h 201"/>
                  <a:gd name="T86" fmla="*/ 176 w 199"/>
                  <a:gd name="T87" fmla="*/ 98 h 201"/>
                  <a:gd name="T88" fmla="*/ 178 w 199"/>
                  <a:gd name="T89" fmla="*/ 91 h 201"/>
                  <a:gd name="T90" fmla="*/ 182 w 199"/>
                  <a:gd name="T91" fmla="*/ 86 h 201"/>
                  <a:gd name="T92" fmla="*/ 196 w 199"/>
                  <a:gd name="T93" fmla="*/ 57 h 201"/>
                  <a:gd name="T94" fmla="*/ 110 w 199"/>
                  <a:gd name="T95" fmla="*/ 190 h 201"/>
                  <a:gd name="T96" fmla="*/ 115 w 199"/>
                  <a:gd name="T97" fmla="*/ 186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9" h="201">
                    <a:moveTo>
                      <a:pt x="196" y="57"/>
                    </a:moveTo>
                    <a:cubicBezTo>
                      <a:pt x="195" y="55"/>
                      <a:pt x="195" y="53"/>
                      <a:pt x="194" y="52"/>
                    </a:cubicBezTo>
                    <a:cubicBezTo>
                      <a:pt x="192" y="51"/>
                      <a:pt x="189" y="52"/>
                      <a:pt x="188" y="51"/>
                    </a:cubicBezTo>
                    <a:cubicBezTo>
                      <a:pt x="183" y="50"/>
                      <a:pt x="180" y="46"/>
                      <a:pt x="177" y="44"/>
                    </a:cubicBezTo>
                    <a:cubicBezTo>
                      <a:pt x="175" y="43"/>
                      <a:pt x="173" y="42"/>
                      <a:pt x="172" y="41"/>
                    </a:cubicBezTo>
                    <a:cubicBezTo>
                      <a:pt x="169" y="40"/>
                      <a:pt x="168" y="41"/>
                      <a:pt x="165" y="41"/>
                    </a:cubicBezTo>
                    <a:cubicBezTo>
                      <a:pt x="161" y="42"/>
                      <a:pt x="157" y="37"/>
                      <a:pt x="153" y="39"/>
                    </a:cubicBezTo>
                    <a:cubicBezTo>
                      <a:pt x="150" y="40"/>
                      <a:pt x="147" y="35"/>
                      <a:pt x="145" y="34"/>
                    </a:cubicBezTo>
                    <a:cubicBezTo>
                      <a:pt x="142" y="32"/>
                      <a:pt x="138" y="30"/>
                      <a:pt x="135" y="30"/>
                    </a:cubicBezTo>
                    <a:cubicBezTo>
                      <a:pt x="133" y="29"/>
                      <a:pt x="131" y="29"/>
                      <a:pt x="130" y="30"/>
                    </a:cubicBezTo>
                    <a:cubicBezTo>
                      <a:pt x="129" y="33"/>
                      <a:pt x="126" y="34"/>
                      <a:pt x="125" y="36"/>
                    </a:cubicBezTo>
                    <a:cubicBezTo>
                      <a:pt x="123" y="39"/>
                      <a:pt x="124" y="38"/>
                      <a:pt x="122" y="36"/>
                    </a:cubicBezTo>
                    <a:cubicBezTo>
                      <a:pt x="122" y="36"/>
                      <a:pt x="121" y="35"/>
                      <a:pt x="121" y="35"/>
                    </a:cubicBezTo>
                    <a:cubicBezTo>
                      <a:pt x="119" y="34"/>
                      <a:pt x="120" y="36"/>
                      <a:pt x="119" y="37"/>
                    </a:cubicBezTo>
                    <a:cubicBezTo>
                      <a:pt x="118" y="38"/>
                      <a:pt x="115" y="29"/>
                      <a:pt x="116" y="29"/>
                    </a:cubicBezTo>
                    <a:cubicBezTo>
                      <a:pt x="116" y="29"/>
                      <a:pt x="113" y="33"/>
                      <a:pt x="112" y="33"/>
                    </a:cubicBezTo>
                    <a:cubicBezTo>
                      <a:pt x="112" y="33"/>
                      <a:pt x="116" y="30"/>
                      <a:pt x="115" y="29"/>
                    </a:cubicBezTo>
                    <a:cubicBezTo>
                      <a:pt x="113" y="28"/>
                      <a:pt x="113" y="33"/>
                      <a:pt x="111" y="33"/>
                    </a:cubicBezTo>
                    <a:cubicBezTo>
                      <a:pt x="111" y="33"/>
                      <a:pt x="115" y="27"/>
                      <a:pt x="115" y="26"/>
                    </a:cubicBezTo>
                    <a:cubicBezTo>
                      <a:pt x="115" y="25"/>
                      <a:pt x="117" y="25"/>
                      <a:pt x="117" y="24"/>
                    </a:cubicBezTo>
                    <a:cubicBezTo>
                      <a:pt x="118" y="23"/>
                      <a:pt x="119" y="25"/>
                      <a:pt x="120" y="23"/>
                    </a:cubicBezTo>
                    <a:cubicBezTo>
                      <a:pt x="121" y="22"/>
                      <a:pt x="120" y="22"/>
                      <a:pt x="120" y="20"/>
                    </a:cubicBezTo>
                    <a:cubicBezTo>
                      <a:pt x="121" y="19"/>
                      <a:pt x="121" y="17"/>
                      <a:pt x="119" y="16"/>
                    </a:cubicBezTo>
                    <a:cubicBezTo>
                      <a:pt x="116" y="15"/>
                      <a:pt x="116" y="11"/>
                      <a:pt x="116" y="8"/>
                    </a:cubicBezTo>
                    <a:cubicBezTo>
                      <a:pt x="116" y="7"/>
                      <a:pt x="115" y="6"/>
                      <a:pt x="114" y="5"/>
                    </a:cubicBezTo>
                    <a:cubicBezTo>
                      <a:pt x="113" y="4"/>
                      <a:pt x="112" y="7"/>
                      <a:pt x="111" y="8"/>
                    </a:cubicBezTo>
                    <a:cubicBezTo>
                      <a:pt x="110" y="11"/>
                      <a:pt x="108" y="15"/>
                      <a:pt x="105" y="15"/>
                    </a:cubicBezTo>
                    <a:cubicBezTo>
                      <a:pt x="104" y="15"/>
                      <a:pt x="103" y="14"/>
                      <a:pt x="101" y="14"/>
                    </a:cubicBezTo>
                    <a:cubicBezTo>
                      <a:pt x="100" y="14"/>
                      <a:pt x="99" y="15"/>
                      <a:pt x="98" y="14"/>
                    </a:cubicBezTo>
                    <a:cubicBezTo>
                      <a:pt x="96" y="13"/>
                      <a:pt x="95" y="14"/>
                      <a:pt x="93" y="14"/>
                    </a:cubicBezTo>
                    <a:cubicBezTo>
                      <a:pt x="91" y="14"/>
                      <a:pt x="92" y="14"/>
                      <a:pt x="91" y="16"/>
                    </a:cubicBezTo>
                    <a:cubicBezTo>
                      <a:pt x="90" y="17"/>
                      <a:pt x="85" y="16"/>
                      <a:pt x="84" y="17"/>
                    </a:cubicBezTo>
                    <a:cubicBezTo>
                      <a:pt x="82" y="17"/>
                      <a:pt x="79" y="19"/>
                      <a:pt x="77" y="19"/>
                    </a:cubicBezTo>
                    <a:cubicBezTo>
                      <a:pt x="74" y="19"/>
                      <a:pt x="72" y="15"/>
                      <a:pt x="72" y="13"/>
                    </a:cubicBezTo>
                    <a:cubicBezTo>
                      <a:pt x="70" y="10"/>
                      <a:pt x="74" y="8"/>
                      <a:pt x="73" y="5"/>
                    </a:cubicBezTo>
                    <a:cubicBezTo>
                      <a:pt x="72" y="3"/>
                      <a:pt x="71" y="0"/>
                      <a:pt x="69" y="1"/>
                    </a:cubicBezTo>
                    <a:cubicBezTo>
                      <a:pt x="69" y="2"/>
                      <a:pt x="62" y="5"/>
                      <a:pt x="61" y="5"/>
                    </a:cubicBezTo>
                    <a:cubicBezTo>
                      <a:pt x="60" y="5"/>
                      <a:pt x="58" y="5"/>
                      <a:pt x="58" y="6"/>
                    </a:cubicBezTo>
                    <a:cubicBezTo>
                      <a:pt x="57" y="6"/>
                      <a:pt x="57" y="9"/>
                      <a:pt x="56" y="7"/>
                    </a:cubicBezTo>
                    <a:cubicBezTo>
                      <a:pt x="55" y="6"/>
                      <a:pt x="47" y="5"/>
                      <a:pt x="47" y="6"/>
                    </a:cubicBezTo>
                    <a:cubicBezTo>
                      <a:pt x="47" y="6"/>
                      <a:pt x="49" y="7"/>
                      <a:pt x="49" y="7"/>
                    </a:cubicBezTo>
                    <a:cubicBezTo>
                      <a:pt x="50" y="8"/>
                      <a:pt x="50" y="9"/>
                      <a:pt x="50" y="11"/>
                    </a:cubicBezTo>
                    <a:cubicBezTo>
                      <a:pt x="51" y="11"/>
                      <a:pt x="51" y="13"/>
                      <a:pt x="52" y="14"/>
                    </a:cubicBezTo>
                    <a:cubicBezTo>
                      <a:pt x="52" y="14"/>
                      <a:pt x="54" y="14"/>
                      <a:pt x="54" y="14"/>
                    </a:cubicBezTo>
                    <a:cubicBezTo>
                      <a:pt x="54" y="15"/>
                      <a:pt x="52" y="16"/>
                      <a:pt x="51" y="16"/>
                    </a:cubicBezTo>
                    <a:cubicBezTo>
                      <a:pt x="50" y="17"/>
                      <a:pt x="50" y="18"/>
                      <a:pt x="49" y="19"/>
                    </a:cubicBezTo>
                    <a:cubicBezTo>
                      <a:pt x="49" y="19"/>
                      <a:pt x="44" y="23"/>
                      <a:pt x="43" y="22"/>
                    </a:cubicBezTo>
                    <a:cubicBezTo>
                      <a:pt x="43" y="21"/>
                      <a:pt x="42" y="21"/>
                      <a:pt x="41" y="22"/>
                    </a:cubicBezTo>
                    <a:cubicBezTo>
                      <a:pt x="40" y="23"/>
                      <a:pt x="38" y="21"/>
                      <a:pt x="38" y="21"/>
                    </a:cubicBezTo>
                    <a:cubicBezTo>
                      <a:pt x="36" y="20"/>
                      <a:pt x="35" y="16"/>
                      <a:pt x="34" y="16"/>
                    </a:cubicBezTo>
                    <a:cubicBezTo>
                      <a:pt x="32" y="15"/>
                      <a:pt x="29" y="18"/>
                      <a:pt x="27" y="18"/>
                    </a:cubicBezTo>
                    <a:cubicBezTo>
                      <a:pt x="25" y="18"/>
                      <a:pt x="23" y="18"/>
                      <a:pt x="21" y="18"/>
                    </a:cubicBezTo>
                    <a:cubicBezTo>
                      <a:pt x="21" y="18"/>
                      <a:pt x="21" y="20"/>
                      <a:pt x="22" y="20"/>
                    </a:cubicBezTo>
                    <a:cubicBezTo>
                      <a:pt x="22" y="21"/>
                      <a:pt x="24" y="21"/>
                      <a:pt x="25" y="21"/>
                    </a:cubicBezTo>
                    <a:cubicBezTo>
                      <a:pt x="25" y="22"/>
                      <a:pt x="21" y="23"/>
                      <a:pt x="20" y="23"/>
                    </a:cubicBezTo>
                    <a:cubicBezTo>
                      <a:pt x="19" y="24"/>
                      <a:pt x="21" y="27"/>
                      <a:pt x="22" y="28"/>
                    </a:cubicBezTo>
                    <a:cubicBezTo>
                      <a:pt x="24" y="32"/>
                      <a:pt x="24" y="35"/>
                      <a:pt x="22" y="39"/>
                    </a:cubicBezTo>
                    <a:cubicBezTo>
                      <a:pt x="22" y="41"/>
                      <a:pt x="22" y="47"/>
                      <a:pt x="20" y="47"/>
                    </a:cubicBezTo>
                    <a:cubicBezTo>
                      <a:pt x="19" y="48"/>
                      <a:pt x="17" y="47"/>
                      <a:pt x="15" y="48"/>
                    </a:cubicBezTo>
                    <a:cubicBezTo>
                      <a:pt x="14" y="49"/>
                      <a:pt x="11" y="49"/>
                      <a:pt x="10" y="49"/>
                    </a:cubicBezTo>
                    <a:cubicBezTo>
                      <a:pt x="5" y="51"/>
                      <a:pt x="5" y="53"/>
                      <a:pt x="5" y="57"/>
                    </a:cubicBezTo>
                    <a:cubicBezTo>
                      <a:pt x="5" y="59"/>
                      <a:pt x="2" y="59"/>
                      <a:pt x="2" y="60"/>
                    </a:cubicBezTo>
                    <a:cubicBezTo>
                      <a:pt x="2" y="63"/>
                      <a:pt x="0" y="64"/>
                      <a:pt x="2" y="66"/>
                    </a:cubicBezTo>
                    <a:cubicBezTo>
                      <a:pt x="4" y="68"/>
                      <a:pt x="4" y="70"/>
                      <a:pt x="5" y="72"/>
                    </a:cubicBezTo>
                    <a:cubicBezTo>
                      <a:pt x="5" y="73"/>
                      <a:pt x="6" y="73"/>
                      <a:pt x="7" y="73"/>
                    </a:cubicBezTo>
                    <a:cubicBezTo>
                      <a:pt x="8" y="73"/>
                      <a:pt x="8" y="74"/>
                      <a:pt x="9" y="75"/>
                    </a:cubicBezTo>
                    <a:cubicBezTo>
                      <a:pt x="11" y="78"/>
                      <a:pt x="16" y="75"/>
                      <a:pt x="18" y="73"/>
                    </a:cubicBezTo>
                    <a:cubicBezTo>
                      <a:pt x="18" y="76"/>
                      <a:pt x="16" y="81"/>
                      <a:pt x="19" y="82"/>
                    </a:cubicBezTo>
                    <a:cubicBezTo>
                      <a:pt x="20" y="82"/>
                      <a:pt x="23" y="81"/>
                      <a:pt x="24" y="81"/>
                    </a:cubicBezTo>
                    <a:cubicBezTo>
                      <a:pt x="27" y="82"/>
                      <a:pt x="28" y="82"/>
                      <a:pt x="30" y="80"/>
                    </a:cubicBezTo>
                    <a:cubicBezTo>
                      <a:pt x="30" y="79"/>
                      <a:pt x="32" y="79"/>
                      <a:pt x="33" y="79"/>
                    </a:cubicBezTo>
                    <a:cubicBezTo>
                      <a:pt x="35" y="77"/>
                      <a:pt x="37" y="76"/>
                      <a:pt x="39" y="76"/>
                    </a:cubicBezTo>
                    <a:cubicBezTo>
                      <a:pt x="41" y="75"/>
                      <a:pt x="46" y="73"/>
                      <a:pt x="44" y="77"/>
                    </a:cubicBezTo>
                    <a:cubicBezTo>
                      <a:pt x="44" y="79"/>
                      <a:pt x="43" y="81"/>
                      <a:pt x="44" y="83"/>
                    </a:cubicBezTo>
                    <a:cubicBezTo>
                      <a:pt x="45" y="85"/>
                      <a:pt x="47" y="87"/>
                      <a:pt x="49" y="88"/>
                    </a:cubicBezTo>
                    <a:cubicBezTo>
                      <a:pt x="51" y="90"/>
                      <a:pt x="54" y="89"/>
                      <a:pt x="56" y="90"/>
                    </a:cubicBezTo>
                    <a:cubicBezTo>
                      <a:pt x="57" y="91"/>
                      <a:pt x="58" y="92"/>
                      <a:pt x="59" y="92"/>
                    </a:cubicBezTo>
                    <a:cubicBezTo>
                      <a:pt x="60" y="92"/>
                      <a:pt x="61" y="93"/>
                      <a:pt x="61" y="94"/>
                    </a:cubicBezTo>
                    <a:cubicBezTo>
                      <a:pt x="63" y="94"/>
                      <a:pt x="68" y="93"/>
                      <a:pt x="68" y="96"/>
                    </a:cubicBezTo>
                    <a:cubicBezTo>
                      <a:pt x="69" y="98"/>
                      <a:pt x="68" y="98"/>
                      <a:pt x="69" y="100"/>
                    </a:cubicBezTo>
                    <a:cubicBezTo>
                      <a:pt x="70" y="101"/>
                      <a:pt x="69" y="101"/>
                      <a:pt x="68" y="102"/>
                    </a:cubicBezTo>
                    <a:cubicBezTo>
                      <a:pt x="68" y="102"/>
                      <a:pt x="70" y="107"/>
                      <a:pt x="70" y="108"/>
                    </a:cubicBezTo>
                    <a:cubicBezTo>
                      <a:pt x="70" y="109"/>
                      <a:pt x="78" y="108"/>
                      <a:pt x="79" y="108"/>
                    </a:cubicBezTo>
                    <a:cubicBezTo>
                      <a:pt x="79" y="110"/>
                      <a:pt x="78" y="113"/>
                      <a:pt x="80" y="114"/>
                    </a:cubicBezTo>
                    <a:cubicBezTo>
                      <a:pt x="83" y="116"/>
                      <a:pt x="83" y="118"/>
                      <a:pt x="82" y="122"/>
                    </a:cubicBezTo>
                    <a:cubicBezTo>
                      <a:pt x="81" y="124"/>
                      <a:pt x="80" y="127"/>
                      <a:pt x="81" y="130"/>
                    </a:cubicBezTo>
                    <a:cubicBezTo>
                      <a:pt x="81" y="131"/>
                      <a:pt x="82" y="133"/>
                      <a:pt x="82" y="135"/>
                    </a:cubicBezTo>
                    <a:cubicBezTo>
                      <a:pt x="82" y="136"/>
                      <a:pt x="80" y="138"/>
                      <a:pt x="82" y="138"/>
                    </a:cubicBezTo>
                    <a:cubicBezTo>
                      <a:pt x="83" y="139"/>
                      <a:pt x="86" y="140"/>
                      <a:pt x="88" y="139"/>
                    </a:cubicBezTo>
                    <a:cubicBezTo>
                      <a:pt x="90" y="137"/>
                      <a:pt x="94" y="144"/>
                      <a:pt x="93" y="145"/>
                    </a:cubicBezTo>
                    <a:cubicBezTo>
                      <a:pt x="93" y="146"/>
                      <a:pt x="93" y="147"/>
                      <a:pt x="94" y="148"/>
                    </a:cubicBezTo>
                    <a:cubicBezTo>
                      <a:pt x="95" y="149"/>
                      <a:pt x="97" y="147"/>
                      <a:pt x="98" y="148"/>
                    </a:cubicBezTo>
                    <a:cubicBezTo>
                      <a:pt x="102" y="150"/>
                      <a:pt x="98" y="154"/>
                      <a:pt x="98" y="157"/>
                    </a:cubicBezTo>
                    <a:cubicBezTo>
                      <a:pt x="100" y="154"/>
                      <a:pt x="102" y="160"/>
                      <a:pt x="102" y="160"/>
                    </a:cubicBezTo>
                    <a:cubicBezTo>
                      <a:pt x="103" y="164"/>
                      <a:pt x="101" y="165"/>
                      <a:pt x="98" y="166"/>
                    </a:cubicBezTo>
                    <a:cubicBezTo>
                      <a:pt x="94" y="168"/>
                      <a:pt x="92" y="170"/>
                      <a:pt x="90" y="173"/>
                    </a:cubicBezTo>
                    <a:cubicBezTo>
                      <a:pt x="89" y="175"/>
                      <a:pt x="88" y="176"/>
                      <a:pt x="86" y="177"/>
                    </a:cubicBezTo>
                    <a:cubicBezTo>
                      <a:pt x="85" y="179"/>
                      <a:pt x="83" y="180"/>
                      <a:pt x="81" y="182"/>
                    </a:cubicBezTo>
                    <a:cubicBezTo>
                      <a:pt x="83" y="182"/>
                      <a:pt x="85" y="181"/>
                      <a:pt x="86" y="181"/>
                    </a:cubicBezTo>
                    <a:cubicBezTo>
                      <a:pt x="87" y="181"/>
                      <a:pt x="88" y="183"/>
                      <a:pt x="89" y="183"/>
                    </a:cubicBezTo>
                    <a:cubicBezTo>
                      <a:pt x="89" y="184"/>
                      <a:pt x="90" y="185"/>
                      <a:pt x="91" y="186"/>
                    </a:cubicBezTo>
                    <a:cubicBezTo>
                      <a:pt x="92" y="187"/>
                      <a:pt x="93" y="186"/>
                      <a:pt x="94" y="187"/>
                    </a:cubicBezTo>
                    <a:cubicBezTo>
                      <a:pt x="96" y="189"/>
                      <a:pt x="100" y="190"/>
                      <a:pt x="101" y="193"/>
                    </a:cubicBezTo>
                    <a:cubicBezTo>
                      <a:pt x="102" y="195"/>
                      <a:pt x="103" y="199"/>
                      <a:pt x="104" y="201"/>
                    </a:cubicBezTo>
                    <a:cubicBezTo>
                      <a:pt x="105" y="200"/>
                      <a:pt x="106" y="199"/>
                      <a:pt x="107" y="197"/>
                    </a:cubicBezTo>
                    <a:cubicBezTo>
                      <a:pt x="107" y="196"/>
                      <a:pt x="108" y="194"/>
                      <a:pt x="109" y="193"/>
                    </a:cubicBezTo>
                    <a:cubicBezTo>
                      <a:pt x="110" y="190"/>
                      <a:pt x="113" y="189"/>
                      <a:pt x="116" y="187"/>
                    </a:cubicBezTo>
                    <a:cubicBezTo>
                      <a:pt x="118" y="185"/>
                      <a:pt x="118" y="183"/>
                      <a:pt x="119" y="180"/>
                    </a:cubicBezTo>
                    <a:cubicBezTo>
                      <a:pt x="121" y="176"/>
                      <a:pt x="124" y="175"/>
                      <a:pt x="126" y="172"/>
                    </a:cubicBezTo>
                    <a:cubicBezTo>
                      <a:pt x="129" y="169"/>
                      <a:pt x="126" y="165"/>
                      <a:pt x="127" y="161"/>
                    </a:cubicBezTo>
                    <a:cubicBezTo>
                      <a:pt x="128" y="160"/>
                      <a:pt x="128" y="159"/>
                      <a:pt x="128" y="157"/>
                    </a:cubicBezTo>
                    <a:cubicBezTo>
                      <a:pt x="128" y="156"/>
                      <a:pt x="128" y="156"/>
                      <a:pt x="129" y="156"/>
                    </a:cubicBezTo>
                    <a:cubicBezTo>
                      <a:pt x="131" y="155"/>
                      <a:pt x="132" y="153"/>
                      <a:pt x="133" y="152"/>
                    </a:cubicBezTo>
                    <a:cubicBezTo>
                      <a:pt x="134" y="151"/>
                      <a:pt x="135" y="150"/>
                      <a:pt x="137" y="149"/>
                    </a:cubicBezTo>
                    <a:cubicBezTo>
                      <a:pt x="138" y="149"/>
                      <a:pt x="139" y="148"/>
                      <a:pt x="141" y="147"/>
                    </a:cubicBezTo>
                    <a:cubicBezTo>
                      <a:pt x="142" y="147"/>
                      <a:pt x="143" y="148"/>
                      <a:pt x="144" y="148"/>
                    </a:cubicBezTo>
                    <a:cubicBezTo>
                      <a:pt x="145" y="148"/>
                      <a:pt x="144" y="147"/>
                      <a:pt x="144" y="147"/>
                    </a:cubicBezTo>
                    <a:cubicBezTo>
                      <a:pt x="143" y="146"/>
                      <a:pt x="147" y="145"/>
                      <a:pt x="147" y="145"/>
                    </a:cubicBezTo>
                    <a:cubicBezTo>
                      <a:pt x="147" y="145"/>
                      <a:pt x="149" y="142"/>
                      <a:pt x="149" y="143"/>
                    </a:cubicBezTo>
                    <a:cubicBezTo>
                      <a:pt x="150" y="144"/>
                      <a:pt x="155" y="142"/>
                      <a:pt x="155" y="142"/>
                    </a:cubicBezTo>
                    <a:cubicBezTo>
                      <a:pt x="156" y="142"/>
                      <a:pt x="155" y="143"/>
                      <a:pt x="156" y="143"/>
                    </a:cubicBezTo>
                    <a:cubicBezTo>
                      <a:pt x="157" y="143"/>
                      <a:pt x="160" y="143"/>
                      <a:pt x="161" y="142"/>
                    </a:cubicBezTo>
                    <a:cubicBezTo>
                      <a:pt x="162" y="141"/>
                      <a:pt x="162" y="140"/>
                      <a:pt x="163" y="139"/>
                    </a:cubicBezTo>
                    <a:cubicBezTo>
                      <a:pt x="164" y="139"/>
                      <a:pt x="165" y="138"/>
                      <a:pt x="165" y="137"/>
                    </a:cubicBezTo>
                    <a:cubicBezTo>
                      <a:pt x="166" y="136"/>
                      <a:pt x="165" y="134"/>
                      <a:pt x="166" y="133"/>
                    </a:cubicBezTo>
                    <a:cubicBezTo>
                      <a:pt x="167" y="132"/>
                      <a:pt x="168" y="131"/>
                      <a:pt x="169" y="130"/>
                    </a:cubicBezTo>
                    <a:cubicBezTo>
                      <a:pt x="171" y="127"/>
                      <a:pt x="172" y="126"/>
                      <a:pt x="172" y="123"/>
                    </a:cubicBezTo>
                    <a:cubicBezTo>
                      <a:pt x="172" y="121"/>
                      <a:pt x="172" y="120"/>
                      <a:pt x="173" y="118"/>
                    </a:cubicBezTo>
                    <a:cubicBezTo>
                      <a:pt x="173" y="117"/>
                      <a:pt x="174" y="117"/>
                      <a:pt x="175" y="116"/>
                    </a:cubicBezTo>
                    <a:cubicBezTo>
                      <a:pt x="176" y="115"/>
                      <a:pt x="175" y="113"/>
                      <a:pt x="175" y="112"/>
                    </a:cubicBezTo>
                    <a:cubicBezTo>
                      <a:pt x="175" y="110"/>
                      <a:pt x="176" y="109"/>
                      <a:pt x="176" y="107"/>
                    </a:cubicBezTo>
                    <a:cubicBezTo>
                      <a:pt x="177" y="104"/>
                      <a:pt x="176" y="101"/>
                      <a:pt x="176" y="98"/>
                    </a:cubicBezTo>
                    <a:cubicBezTo>
                      <a:pt x="176" y="96"/>
                      <a:pt x="175" y="94"/>
                      <a:pt x="176" y="93"/>
                    </a:cubicBezTo>
                    <a:cubicBezTo>
                      <a:pt x="177" y="91"/>
                      <a:pt x="176" y="92"/>
                      <a:pt x="176" y="90"/>
                    </a:cubicBezTo>
                    <a:cubicBezTo>
                      <a:pt x="176" y="90"/>
                      <a:pt x="178" y="91"/>
                      <a:pt x="178" y="91"/>
                    </a:cubicBezTo>
                    <a:cubicBezTo>
                      <a:pt x="178" y="91"/>
                      <a:pt x="178" y="90"/>
                      <a:pt x="178" y="90"/>
                    </a:cubicBezTo>
                    <a:cubicBezTo>
                      <a:pt x="178" y="90"/>
                      <a:pt x="179" y="90"/>
                      <a:pt x="179" y="90"/>
                    </a:cubicBezTo>
                    <a:cubicBezTo>
                      <a:pt x="181" y="90"/>
                      <a:pt x="182" y="87"/>
                      <a:pt x="182" y="86"/>
                    </a:cubicBezTo>
                    <a:cubicBezTo>
                      <a:pt x="183" y="85"/>
                      <a:pt x="184" y="83"/>
                      <a:pt x="185" y="81"/>
                    </a:cubicBezTo>
                    <a:cubicBezTo>
                      <a:pt x="187" y="79"/>
                      <a:pt x="189" y="79"/>
                      <a:pt x="190" y="77"/>
                    </a:cubicBezTo>
                    <a:cubicBezTo>
                      <a:pt x="195" y="71"/>
                      <a:pt x="199" y="64"/>
                      <a:pt x="196" y="57"/>
                    </a:cubicBezTo>
                    <a:cubicBezTo>
                      <a:pt x="194" y="53"/>
                      <a:pt x="198" y="60"/>
                      <a:pt x="196" y="57"/>
                    </a:cubicBezTo>
                    <a:close/>
                    <a:moveTo>
                      <a:pt x="115" y="186"/>
                    </a:moveTo>
                    <a:cubicBezTo>
                      <a:pt x="113" y="187"/>
                      <a:pt x="112" y="189"/>
                      <a:pt x="110" y="190"/>
                    </a:cubicBezTo>
                    <a:cubicBezTo>
                      <a:pt x="107" y="191"/>
                      <a:pt x="112" y="188"/>
                      <a:pt x="112" y="187"/>
                    </a:cubicBezTo>
                    <a:cubicBezTo>
                      <a:pt x="113" y="186"/>
                      <a:pt x="114" y="184"/>
                      <a:pt x="116" y="182"/>
                    </a:cubicBezTo>
                    <a:cubicBezTo>
                      <a:pt x="118" y="180"/>
                      <a:pt x="117" y="184"/>
                      <a:pt x="115" y="186"/>
                    </a:cubicBezTo>
                    <a:cubicBezTo>
                      <a:pt x="115" y="186"/>
                      <a:pt x="116" y="185"/>
                      <a:pt x="115" y="186"/>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86" name="Freeform 629">
                <a:extLst>
                  <a:ext uri="{FF2B5EF4-FFF2-40B4-BE49-F238E27FC236}">
                    <a16:creationId xmlns:a16="http://schemas.microsoft.com/office/drawing/2014/main" id="{E21F4458-3FB3-8E3A-441B-E11931B169AA}"/>
                  </a:ext>
                </a:extLst>
              </p:cNvPr>
              <p:cNvSpPr>
                <a:spLocks/>
              </p:cNvSpPr>
              <p:nvPr/>
            </p:nvSpPr>
            <p:spPr bwMode="auto">
              <a:xfrm>
                <a:off x="8670749" y="9918925"/>
                <a:ext cx="275312" cy="302405"/>
              </a:xfrm>
              <a:custGeom>
                <a:avLst/>
                <a:gdLst>
                  <a:gd name="T0" fmla="*/ 21 w 27"/>
                  <a:gd name="T1" fmla="*/ 10 h 28"/>
                  <a:gd name="T2" fmla="*/ 17 w 27"/>
                  <a:gd name="T3" fmla="*/ 7 h 28"/>
                  <a:gd name="T4" fmla="*/ 14 w 27"/>
                  <a:gd name="T5" fmla="*/ 6 h 28"/>
                  <a:gd name="T6" fmla="*/ 11 w 27"/>
                  <a:gd name="T7" fmla="*/ 3 h 28"/>
                  <a:gd name="T8" fmla="*/ 6 w 27"/>
                  <a:gd name="T9" fmla="*/ 2 h 28"/>
                  <a:gd name="T10" fmla="*/ 4 w 27"/>
                  <a:gd name="T11" fmla="*/ 3 h 28"/>
                  <a:gd name="T12" fmla="*/ 3 w 27"/>
                  <a:gd name="T13" fmla="*/ 6 h 28"/>
                  <a:gd name="T14" fmla="*/ 3 w 27"/>
                  <a:gd name="T15" fmla="*/ 12 h 28"/>
                  <a:gd name="T16" fmla="*/ 2 w 27"/>
                  <a:gd name="T17" fmla="*/ 17 h 28"/>
                  <a:gd name="T18" fmla="*/ 1 w 27"/>
                  <a:gd name="T19" fmla="*/ 22 h 28"/>
                  <a:gd name="T20" fmla="*/ 4 w 27"/>
                  <a:gd name="T21" fmla="*/ 25 h 28"/>
                  <a:gd name="T22" fmla="*/ 9 w 27"/>
                  <a:gd name="T23" fmla="*/ 26 h 28"/>
                  <a:gd name="T24" fmla="*/ 13 w 27"/>
                  <a:gd name="T25" fmla="*/ 28 h 28"/>
                  <a:gd name="T26" fmla="*/ 19 w 27"/>
                  <a:gd name="T27" fmla="*/ 28 h 28"/>
                  <a:gd name="T28" fmla="*/ 24 w 27"/>
                  <a:gd name="T29" fmla="*/ 25 h 28"/>
                  <a:gd name="T30" fmla="*/ 26 w 27"/>
                  <a:gd name="T31" fmla="*/ 19 h 28"/>
                  <a:gd name="T32" fmla="*/ 24 w 27"/>
                  <a:gd name="T33" fmla="*/ 14 h 28"/>
                  <a:gd name="T34" fmla="*/ 21 w 27"/>
                  <a:gd name="T35" fmla="*/ 10 h 28"/>
                  <a:gd name="T36" fmla="*/ 21 w 27"/>
                  <a:gd name="T37" fmla="*/ 1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 h="28">
                    <a:moveTo>
                      <a:pt x="21" y="10"/>
                    </a:moveTo>
                    <a:cubicBezTo>
                      <a:pt x="20" y="8"/>
                      <a:pt x="18" y="8"/>
                      <a:pt x="17" y="7"/>
                    </a:cubicBezTo>
                    <a:cubicBezTo>
                      <a:pt x="16" y="6"/>
                      <a:pt x="15" y="7"/>
                      <a:pt x="14" y="6"/>
                    </a:cubicBezTo>
                    <a:cubicBezTo>
                      <a:pt x="13" y="5"/>
                      <a:pt x="12" y="4"/>
                      <a:pt x="11" y="3"/>
                    </a:cubicBezTo>
                    <a:cubicBezTo>
                      <a:pt x="10" y="0"/>
                      <a:pt x="9" y="1"/>
                      <a:pt x="6" y="2"/>
                    </a:cubicBezTo>
                    <a:cubicBezTo>
                      <a:pt x="5" y="2"/>
                      <a:pt x="5" y="1"/>
                      <a:pt x="4" y="3"/>
                    </a:cubicBezTo>
                    <a:cubicBezTo>
                      <a:pt x="3" y="4"/>
                      <a:pt x="3" y="5"/>
                      <a:pt x="3" y="6"/>
                    </a:cubicBezTo>
                    <a:cubicBezTo>
                      <a:pt x="3" y="8"/>
                      <a:pt x="3" y="10"/>
                      <a:pt x="3" y="12"/>
                    </a:cubicBezTo>
                    <a:cubicBezTo>
                      <a:pt x="3" y="13"/>
                      <a:pt x="3" y="15"/>
                      <a:pt x="2" y="17"/>
                    </a:cubicBezTo>
                    <a:cubicBezTo>
                      <a:pt x="0" y="19"/>
                      <a:pt x="0" y="19"/>
                      <a:pt x="1" y="22"/>
                    </a:cubicBezTo>
                    <a:cubicBezTo>
                      <a:pt x="2" y="24"/>
                      <a:pt x="2" y="24"/>
                      <a:pt x="4" y="25"/>
                    </a:cubicBezTo>
                    <a:cubicBezTo>
                      <a:pt x="6" y="25"/>
                      <a:pt x="8" y="25"/>
                      <a:pt x="9" y="26"/>
                    </a:cubicBezTo>
                    <a:cubicBezTo>
                      <a:pt x="10" y="26"/>
                      <a:pt x="12" y="28"/>
                      <a:pt x="13" y="28"/>
                    </a:cubicBezTo>
                    <a:cubicBezTo>
                      <a:pt x="15" y="27"/>
                      <a:pt x="17" y="28"/>
                      <a:pt x="19" y="28"/>
                    </a:cubicBezTo>
                    <a:cubicBezTo>
                      <a:pt x="20" y="28"/>
                      <a:pt x="23" y="26"/>
                      <a:pt x="24" y="25"/>
                    </a:cubicBezTo>
                    <a:cubicBezTo>
                      <a:pt x="26" y="23"/>
                      <a:pt x="27" y="21"/>
                      <a:pt x="26" y="19"/>
                    </a:cubicBezTo>
                    <a:cubicBezTo>
                      <a:pt x="25" y="17"/>
                      <a:pt x="25" y="16"/>
                      <a:pt x="24" y="14"/>
                    </a:cubicBezTo>
                    <a:cubicBezTo>
                      <a:pt x="24" y="12"/>
                      <a:pt x="23" y="11"/>
                      <a:pt x="21" y="10"/>
                    </a:cubicBezTo>
                    <a:cubicBezTo>
                      <a:pt x="20" y="9"/>
                      <a:pt x="22" y="10"/>
                      <a:pt x="21" y="10"/>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87" name="Freeform 630">
                <a:extLst>
                  <a:ext uri="{FF2B5EF4-FFF2-40B4-BE49-F238E27FC236}">
                    <a16:creationId xmlns:a16="http://schemas.microsoft.com/office/drawing/2014/main" id="{688999FD-3FA5-E2B9-6094-02E23357F40D}"/>
                  </a:ext>
                </a:extLst>
              </p:cNvPr>
              <p:cNvSpPr>
                <a:spLocks/>
              </p:cNvSpPr>
              <p:nvPr/>
            </p:nvSpPr>
            <p:spPr bwMode="auto">
              <a:xfrm>
                <a:off x="7883147" y="9443189"/>
                <a:ext cx="1052459" cy="1936127"/>
              </a:xfrm>
              <a:custGeom>
                <a:avLst/>
                <a:gdLst>
                  <a:gd name="T0" fmla="*/ 80 w 103"/>
                  <a:gd name="T1" fmla="*/ 52 h 179"/>
                  <a:gd name="T2" fmla="*/ 85 w 103"/>
                  <a:gd name="T3" fmla="*/ 42 h 179"/>
                  <a:gd name="T4" fmla="*/ 102 w 103"/>
                  <a:gd name="T5" fmla="*/ 29 h 179"/>
                  <a:gd name="T6" fmla="*/ 99 w 103"/>
                  <a:gd name="T7" fmla="*/ 21 h 179"/>
                  <a:gd name="T8" fmla="*/ 94 w 103"/>
                  <a:gd name="T9" fmla="*/ 29 h 179"/>
                  <a:gd name="T10" fmla="*/ 82 w 103"/>
                  <a:gd name="T11" fmla="*/ 30 h 179"/>
                  <a:gd name="T12" fmla="*/ 79 w 103"/>
                  <a:gd name="T13" fmla="*/ 28 h 179"/>
                  <a:gd name="T14" fmla="*/ 81 w 103"/>
                  <a:gd name="T15" fmla="*/ 22 h 179"/>
                  <a:gd name="T16" fmla="*/ 64 w 103"/>
                  <a:gd name="T17" fmla="*/ 9 h 179"/>
                  <a:gd name="T18" fmla="*/ 57 w 103"/>
                  <a:gd name="T19" fmla="*/ 2 h 179"/>
                  <a:gd name="T20" fmla="*/ 48 w 103"/>
                  <a:gd name="T21" fmla="*/ 4 h 179"/>
                  <a:gd name="T22" fmla="*/ 39 w 103"/>
                  <a:gd name="T23" fmla="*/ 1 h 179"/>
                  <a:gd name="T24" fmla="*/ 35 w 103"/>
                  <a:gd name="T25" fmla="*/ 9 h 179"/>
                  <a:gd name="T26" fmla="*/ 27 w 103"/>
                  <a:gd name="T27" fmla="*/ 22 h 179"/>
                  <a:gd name="T28" fmla="*/ 25 w 103"/>
                  <a:gd name="T29" fmla="*/ 32 h 179"/>
                  <a:gd name="T30" fmla="*/ 21 w 103"/>
                  <a:gd name="T31" fmla="*/ 39 h 179"/>
                  <a:gd name="T32" fmla="*/ 19 w 103"/>
                  <a:gd name="T33" fmla="*/ 47 h 179"/>
                  <a:gd name="T34" fmla="*/ 17 w 103"/>
                  <a:gd name="T35" fmla="*/ 52 h 179"/>
                  <a:gd name="T36" fmla="*/ 20 w 103"/>
                  <a:gd name="T37" fmla="*/ 61 h 179"/>
                  <a:gd name="T38" fmla="*/ 18 w 103"/>
                  <a:gd name="T39" fmla="*/ 79 h 179"/>
                  <a:gd name="T40" fmla="*/ 15 w 103"/>
                  <a:gd name="T41" fmla="*/ 94 h 179"/>
                  <a:gd name="T42" fmla="*/ 10 w 103"/>
                  <a:gd name="T43" fmla="*/ 117 h 179"/>
                  <a:gd name="T44" fmla="*/ 13 w 103"/>
                  <a:gd name="T45" fmla="*/ 130 h 179"/>
                  <a:gd name="T46" fmla="*/ 12 w 103"/>
                  <a:gd name="T47" fmla="*/ 135 h 179"/>
                  <a:gd name="T48" fmla="*/ 8 w 103"/>
                  <a:gd name="T49" fmla="*/ 147 h 179"/>
                  <a:gd name="T50" fmla="*/ 5 w 103"/>
                  <a:gd name="T51" fmla="*/ 156 h 179"/>
                  <a:gd name="T52" fmla="*/ 8 w 103"/>
                  <a:gd name="T53" fmla="*/ 170 h 179"/>
                  <a:gd name="T54" fmla="*/ 13 w 103"/>
                  <a:gd name="T55" fmla="*/ 176 h 179"/>
                  <a:gd name="T56" fmla="*/ 23 w 103"/>
                  <a:gd name="T57" fmla="*/ 178 h 179"/>
                  <a:gd name="T58" fmla="*/ 27 w 103"/>
                  <a:gd name="T59" fmla="*/ 179 h 179"/>
                  <a:gd name="T60" fmla="*/ 24 w 103"/>
                  <a:gd name="T61" fmla="*/ 169 h 179"/>
                  <a:gd name="T62" fmla="*/ 25 w 103"/>
                  <a:gd name="T63" fmla="*/ 163 h 179"/>
                  <a:gd name="T64" fmla="*/ 28 w 103"/>
                  <a:gd name="T65" fmla="*/ 163 h 179"/>
                  <a:gd name="T66" fmla="*/ 31 w 103"/>
                  <a:gd name="T67" fmla="*/ 157 h 179"/>
                  <a:gd name="T68" fmla="*/ 40 w 103"/>
                  <a:gd name="T69" fmla="*/ 151 h 179"/>
                  <a:gd name="T70" fmla="*/ 41 w 103"/>
                  <a:gd name="T71" fmla="*/ 145 h 179"/>
                  <a:gd name="T72" fmla="*/ 32 w 103"/>
                  <a:gd name="T73" fmla="*/ 140 h 179"/>
                  <a:gd name="T74" fmla="*/ 39 w 103"/>
                  <a:gd name="T75" fmla="*/ 131 h 179"/>
                  <a:gd name="T76" fmla="*/ 43 w 103"/>
                  <a:gd name="T77" fmla="*/ 124 h 179"/>
                  <a:gd name="T78" fmla="*/ 48 w 103"/>
                  <a:gd name="T79" fmla="*/ 116 h 179"/>
                  <a:gd name="T80" fmla="*/ 51 w 103"/>
                  <a:gd name="T81" fmla="*/ 114 h 179"/>
                  <a:gd name="T82" fmla="*/ 45 w 103"/>
                  <a:gd name="T83" fmla="*/ 113 h 179"/>
                  <a:gd name="T84" fmla="*/ 54 w 103"/>
                  <a:gd name="T85" fmla="*/ 108 h 179"/>
                  <a:gd name="T86" fmla="*/ 58 w 103"/>
                  <a:gd name="T87" fmla="*/ 102 h 179"/>
                  <a:gd name="T88" fmla="*/ 59 w 103"/>
                  <a:gd name="T89" fmla="*/ 97 h 179"/>
                  <a:gd name="T90" fmla="*/ 60 w 103"/>
                  <a:gd name="T91" fmla="*/ 96 h 179"/>
                  <a:gd name="T92" fmla="*/ 76 w 103"/>
                  <a:gd name="T93" fmla="*/ 93 h 179"/>
                  <a:gd name="T94" fmla="*/ 84 w 103"/>
                  <a:gd name="T95" fmla="*/ 87 h 179"/>
                  <a:gd name="T96" fmla="*/ 83 w 103"/>
                  <a:gd name="T97" fmla="*/ 78 h 179"/>
                  <a:gd name="T98" fmla="*/ 78 w 103"/>
                  <a:gd name="T99" fmla="*/ 69 h 179"/>
                  <a:gd name="T100" fmla="*/ 78 w 103"/>
                  <a:gd name="T101" fmla="*/ 66 h 179"/>
                  <a:gd name="T102" fmla="*/ 78 w 103"/>
                  <a:gd name="T103" fmla="*/ 62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3" h="179">
                    <a:moveTo>
                      <a:pt x="78" y="62"/>
                    </a:moveTo>
                    <a:cubicBezTo>
                      <a:pt x="81" y="59"/>
                      <a:pt x="79" y="56"/>
                      <a:pt x="80" y="52"/>
                    </a:cubicBezTo>
                    <a:cubicBezTo>
                      <a:pt x="80" y="51"/>
                      <a:pt x="80" y="49"/>
                      <a:pt x="80" y="48"/>
                    </a:cubicBezTo>
                    <a:cubicBezTo>
                      <a:pt x="81" y="45"/>
                      <a:pt x="83" y="44"/>
                      <a:pt x="85" y="42"/>
                    </a:cubicBezTo>
                    <a:cubicBezTo>
                      <a:pt x="89" y="39"/>
                      <a:pt x="91" y="34"/>
                      <a:pt x="95" y="31"/>
                    </a:cubicBezTo>
                    <a:cubicBezTo>
                      <a:pt x="97" y="30"/>
                      <a:pt x="100" y="30"/>
                      <a:pt x="102" y="29"/>
                    </a:cubicBezTo>
                    <a:cubicBezTo>
                      <a:pt x="103" y="27"/>
                      <a:pt x="102" y="24"/>
                      <a:pt x="101" y="23"/>
                    </a:cubicBezTo>
                    <a:cubicBezTo>
                      <a:pt x="100" y="21"/>
                      <a:pt x="101" y="21"/>
                      <a:pt x="99" y="21"/>
                    </a:cubicBezTo>
                    <a:cubicBezTo>
                      <a:pt x="97" y="20"/>
                      <a:pt x="98" y="24"/>
                      <a:pt x="97" y="25"/>
                    </a:cubicBezTo>
                    <a:cubicBezTo>
                      <a:pt x="96" y="26"/>
                      <a:pt x="95" y="28"/>
                      <a:pt x="94" y="29"/>
                    </a:cubicBezTo>
                    <a:cubicBezTo>
                      <a:pt x="93" y="30"/>
                      <a:pt x="90" y="29"/>
                      <a:pt x="88" y="30"/>
                    </a:cubicBezTo>
                    <a:cubicBezTo>
                      <a:pt x="87" y="32"/>
                      <a:pt x="84" y="30"/>
                      <a:pt x="82" y="30"/>
                    </a:cubicBezTo>
                    <a:cubicBezTo>
                      <a:pt x="81" y="30"/>
                      <a:pt x="79" y="31"/>
                      <a:pt x="78" y="30"/>
                    </a:cubicBezTo>
                    <a:cubicBezTo>
                      <a:pt x="76" y="30"/>
                      <a:pt x="79" y="28"/>
                      <a:pt x="79" y="28"/>
                    </a:cubicBezTo>
                    <a:cubicBezTo>
                      <a:pt x="80" y="27"/>
                      <a:pt x="79" y="26"/>
                      <a:pt x="79" y="26"/>
                    </a:cubicBezTo>
                    <a:cubicBezTo>
                      <a:pt x="79" y="24"/>
                      <a:pt x="80" y="23"/>
                      <a:pt x="81" y="22"/>
                    </a:cubicBezTo>
                    <a:cubicBezTo>
                      <a:pt x="85" y="18"/>
                      <a:pt x="77" y="16"/>
                      <a:pt x="74" y="14"/>
                    </a:cubicBezTo>
                    <a:cubicBezTo>
                      <a:pt x="71" y="12"/>
                      <a:pt x="67" y="12"/>
                      <a:pt x="64" y="9"/>
                    </a:cubicBezTo>
                    <a:cubicBezTo>
                      <a:pt x="63" y="8"/>
                      <a:pt x="61" y="7"/>
                      <a:pt x="60" y="6"/>
                    </a:cubicBezTo>
                    <a:cubicBezTo>
                      <a:pt x="59" y="4"/>
                      <a:pt x="58" y="2"/>
                      <a:pt x="57" y="2"/>
                    </a:cubicBezTo>
                    <a:cubicBezTo>
                      <a:pt x="56" y="1"/>
                      <a:pt x="53" y="1"/>
                      <a:pt x="52" y="2"/>
                    </a:cubicBezTo>
                    <a:cubicBezTo>
                      <a:pt x="51" y="3"/>
                      <a:pt x="50" y="6"/>
                      <a:pt x="48" y="4"/>
                    </a:cubicBezTo>
                    <a:cubicBezTo>
                      <a:pt x="47" y="2"/>
                      <a:pt x="45" y="2"/>
                      <a:pt x="43" y="2"/>
                    </a:cubicBezTo>
                    <a:cubicBezTo>
                      <a:pt x="41" y="2"/>
                      <a:pt x="41" y="0"/>
                      <a:pt x="39" y="1"/>
                    </a:cubicBezTo>
                    <a:cubicBezTo>
                      <a:pt x="38" y="2"/>
                      <a:pt x="35" y="3"/>
                      <a:pt x="35" y="4"/>
                    </a:cubicBezTo>
                    <a:cubicBezTo>
                      <a:pt x="34" y="6"/>
                      <a:pt x="35" y="8"/>
                      <a:pt x="35" y="9"/>
                    </a:cubicBezTo>
                    <a:cubicBezTo>
                      <a:pt x="34" y="13"/>
                      <a:pt x="31" y="13"/>
                      <a:pt x="28" y="14"/>
                    </a:cubicBezTo>
                    <a:cubicBezTo>
                      <a:pt x="26" y="15"/>
                      <a:pt x="27" y="20"/>
                      <a:pt x="27" y="22"/>
                    </a:cubicBezTo>
                    <a:cubicBezTo>
                      <a:pt x="27" y="24"/>
                      <a:pt x="28" y="26"/>
                      <a:pt x="28" y="27"/>
                    </a:cubicBezTo>
                    <a:cubicBezTo>
                      <a:pt x="28" y="28"/>
                      <a:pt x="25" y="31"/>
                      <a:pt x="25" y="32"/>
                    </a:cubicBezTo>
                    <a:cubicBezTo>
                      <a:pt x="24" y="33"/>
                      <a:pt x="21" y="35"/>
                      <a:pt x="21" y="36"/>
                    </a:cubicBezTo>
                    <a:cubicBezTo>
                      <a:pt x="21" y="37"/>
                      <a:pt x="21" y="38"/>
                      <a:pt x="21" y="39"/>
                    </a:cubicBezTo>
                    <a:cubicBezTo>
                      <a:pt x="21" y="40"/>
                      <a:pt x="20" y="41"/>
                      <a:pt x="20" y="42"/>
                    </a:cubicBezTo>
                    <a:cubicBezTo>
                      <a:pt x="20" y="43"/>
                      <a:pt x="21" y="46"/>
                      <a:pt x="19" y="47"/>
                    </a:cubicBezTo>
                    <a:cubicBezTo>
                      <a:pt x="19" y="48"/>
                      <a:pt x="19" y="50"/>
                      <a:pt x="19" y="51"/>
                    </a:cubicBezTo>
                    <a:cubicBezTo>
                      <a:pt x="18" y="51"/>
                      <a:pt x="17" y="51"/>
                      <a:pt x="17" y="52"/>
                    </a:cubicBezTo>
                    <a:cubicBezTo>
                      <a:pt x="17" y="54"/>
                      <a:pt x="19" y="55"/>
                      <a:pt x="19" y="57"/>
                    </a:cubicBezTo>
                    <a:cubicBezTo>
                      <a:pt x="19" y="58"/>
                      <a:pt x="19" y="60"/>
                      <a:pt x="20" y="61"/>
                    </a:cubicBezTo>
                    <a:cubicBezTo>
                      <a:pt x="22" y="65"/>
                      <a:pt x="18" y="69"/>
                      <a:pt x="18" y="73"/>
                    </a:cubicBezTo>
                    <a:cubicBezTo>
                      <a:pt x="17" y="75"/>
                      <a:pt x="19" y="77"/>
                      <a:pt x="18" y="79"/>
                    </a:cubicBezTo>
                    <a:cubicBezTo>
                      <a:pt x="17" y="80"/>
                      <a:pt x="15" y="81"/>
                      <a:pt x="14" y="83"/>
                    </a:cubicBezTo>
                    <a:cubicBezTo>
                      <a:pt x="13" y="85"/>
                      <a:pt x="17" y="93"/>
                      <a:pt x="15" y="94"/>
                    </a:cubicBezTo>
                    <a:cubicBezTo>
                      <a:pt x="11" y="96"/>
                      <a:pt x="12" y="101"/>
                      <a:pt x="11" y="105"/>
                    </a:cubicBezTo>
                    <a:cubicBezTo>
                      <a:pt x="9" y="108"/>
                      <a:pt x="10" y="113"/>
                      <a:pt x="10" y="117"/>
                    </a:cubicBezTo>
                    <a:cubicBezTo>
                      <a:pt x="10" y="120"/>
                      <a:pt x="10" y="123"/>
                      <a:pt x="10" y="126"/>
                    </a:cubicBezTo>
                    <a:cubicBezTo>
                      <a:pt x="10" y="127"/>
                      <a:pt x="15" y="130"/>
                      <a:pt x="13" y="130"/>
                    </a:cubicBezTo>
                    <a:cubicBezTo>
                      <a:pt x="13" y="130"/>
                      <a:pt x="9" y="131"/>
                      <a:pt x="11" y="132"/>
                    </a:cubicBezTo>
                    <a:cubicBezTo>
                      <a:pt x="13" y="132"/>
                      <a:pt x="13" y="133"/>
                      <a:pt x="12" y="135"/>
                    </a:cubicBezTo>
                    <a:cubicBezTo>
                      <a:pt x="11" y="137"/>
                      <a:pt x="11" y="139"/>
                      <a:pt x="11" y="142"/>
                    </a:cubicBezTo>
                    <a:cubicBezTo>
                      <a:pt x="11" y="144"/>
                      <a:pt x="9" y="145"/>
                      <a:pt x="8" y="147"/>
                    </a:cubicBezTo>
                    <a:cubicBezTo>
                      <a:pt x="7" y="148"/>
                      <a:pt x="8" y="150"/>
                      <a:pt x="8" y="152"/>
                    </a:cubicBezTo>
                    <a:cubicBezTo>
                      <a:pt x="8" y="153"/>
                      <a:pt x="6" y="156"/>
                      <a:pt x="5" y="156"/>
                    </a:cubicBezTo>
                    <a:cubicBezTo>
                      <a:pt x="0" y="158"/>
                      <a:pt x="3" y="164"/>
                      <a:pt x="4" y="167"/>
                    </a:cubicBezTo>
                    <a:cubicBezTo>
                      <a:pt x="5" y="169"/>
                      <a:pt x="8" y="166"/>
                      <a:pt x="8" y="170"/>
                    </a:cubicBezTo>
                    <a:cubicBezTo>
                      <a:pt x="8" y="171"/>
                      <a:pt x="7" y="174"/>
                      <a:pt x="9" y="175"/>
                    </a:cubicBezTo>
                    <a:cubicBezTo>
                      <a:pt x="10" y="176"/>
                      <a:pt x="11" y="176"/>
                      <a:pt x="13" y="176"/>
                    </a:cubicBezTo>
                    <a:cubicBezTo>
                      <a:pt x="15" y="177"/>
                      <a:pt x="18" y="177"/>
                      <a:pt x="20" y="177"/>
                    </a:cubicBezTo>
                    <a:cubicBezTo>
                      <a:pt x="21" y="177"/>
                      <a:pt x="22" y="177"/>
                      <a:pt x="23" y="178"/>
                    </a:cubicBezTo>
                    <a:cubicBezTo>
                      <a:pt x="23" y="177"/>
                      <a:pt x="24" y="177"/>
                      <a:pt x="25" y="177"/>
                    </a:cubicBezTo>
                    <a:cubicBezTo>
                      <a:pt x="25" y="178"/>
                      <a:pt x="27" y="179"/>
                      <a:pt x="27" y="179"/>
                    </a:cubicBezTo>
                    <a:cubicBezTo>
                      <a:pt x="28" y="179"/>
                      <a:pt x="26" y="176"/>
                      <a:pt x="26" y="175"/>
                    </a:cubicBezTo>
                    <a:cubicBezTo>
                      <a:pt x="24" y="173"/>
                      <a:pt x="24" y="171"/>
                      <a:pt x="24" y="169"/>
                    </a:cubicBezTo>
                    <a:cubicBezTo>
                      <a:pt x="24" y="167"/>
                      <a:pt x="24" y="166"/>
                      <a:pt x="27" y="164"/>
                    </a:cubicBezTo>
                    <a:cubicBezTo>
                      <a:pt x="29" y="163"/>
                      <a:pt x="25" y="163"/>
                      <a:pt x="25" y="163"/>
                    </a:cubicBezTo>
                    <a:cubicBezTo>
                      <a:pt x="25" y="163"/>
                      <a:pt x="27" y="162"/>
                      <a:pt x="26" y="162"/>
                    </a:cubicBezTo>
                    <a:cubicBezTo>
                      <a:pt x="27" y="162"/>
                      <a:pt x="27" y="163"/>
                      <a:pt x="28" y="163"/>
                    </a:cubicBezTo>
                    <a:cubicBezTo>
                      <a:pt x="29" y="164"/>
                      <a:pt x="30" y="163"/>
                      <a:pt x="31" y="163"/>
                    </a:cubicBezTo>
                    <a:cubicBezTo>
                      <a:pt x="32" y="161"/>
                      <a:pt x="31" y="159"/>
                      <a:pt x="31" y="157"/>
                    </a:cubicBezTo>
                    <a:cubicBezTo>
                      <a:pt x="32" y="155"/>
                      <a:pt x="34" y="154"/>
                      <a:pt x="37" y="153"/>
                    </a:cubicBezTo>
                    <a:cubicBezTo>
                      <a:pt x="38" y="152"/>
                      <a:pt x="39" y="152"/>
                      <a:pt x="40" y="151"/>
                    </a:cubicBezTo>
                    <a:cubicBezTo>
                      <a:pt x="41" y="150"/>
                      <a:pt x="39" y="149"/>
                      <a:pt x="39" y="149"/>
                    </a:cubicBezTo>
                    <a:cubicBezTo>
                      <a:pt x="39" y="148"/>
                      <a:pt x="42" y="147"/>
                      <a:pt x="41" y="145"/>
                    </a:cubicBezTo>
                    <a:cubicBezTo>
                      <a:pt x="40" y="143"/>
                      <a:pt x="36" y="145"/>
                      <a:pt x="35" y="143"/>
                    </a:cubicBezTo>
                    <a:cubicBezTo>
                      <a:pt x="34" y="142"/>
                      <a:pt x="33" y="142"/>
                      <a:pt x="32" y="140"/>
                    </a:cubicBezTo>
                    <a:cubicBezTo>
                      <a:pt x="31" y="138"/>
                      <a:pt x="33" y="135"/>
                      <a:pt x="34" y="134"/>
                    </a:cubicBezTo>
                    <a:cubicBezTo>
                      <a:pt x="36" y="133"/>
                      <a:pt x="37" y="131"/>
                      <a:pt x="39" y="131"/>
                    </a:cubicBezTo>
                    <a:cubicBezTo>
                      <a:pt x="41" y="130"/>
                      <a:pt x="41" y="132"/>
                      <a:pt x="42" y="129"/>
                    </a:cubicBezTo>
                    <a:cubicBezTo>
                      <a:pt x="42" y="127"/>
                      <a:pt x="44" y="126"/>
                      <a:pt x="43" y="124"/>
                    </a:cubicBezTo>
                    <a:cubicBezTo>
                      <a:pt x="42" y="121"/>
                      <a:pt x="47" y="121"/>
                      <a:pt x="48" y="119"/>
                    </a:cubicBezTo>
                    <a:cubicBezTo>
                      <a:pt x="48" y="119"/>
                      <a:pt x="43" y="115"/>
                      <a:pt x="48" y="116"/>
                    </a:cubicBezTo>
                    <a:cubicBezTo>
                      <a:pt x="49" y="117"/>
                      <a:pt x="49" y="118"/>
                      <a:pt x="50" y="118"/>
                    </a:cubicBezTo>
                    <a:cubicBezTo>
                      <a:pt x="52" y="118"/>
                      <a:pt x="52" y="115"/>
                      <a:pt x="51" y="114"/>
                    </a:cubicBezTo>
                    <a:cubicBezTo>
                      <a:pt x="51" y="113"/>
                      <a:pt x="49" y="115"/>
                      <a:pt x="49" y="115"/>
                    </a:cubicBezTo>
                    <a:cubicBezTo>
                      <a:pt x="47" y="115"/>
                      <a:pt x="45" y="114"/>
                      <a:pt x="45" y="113"/>
                    </a:cubicBezTo>
                    <a:cubicBezTo>
                      <a:pt x="45" y="112"/>
                      <a:pt x="43" y="105"/>
                      <a:pt x="45" y="105"/>
                    </a:cubicBezTo>
                    <a:cubicBezTo>
                      <a:pt x="48" y="106"/>
                      <a:pt x="50" y="108"/>
                      <a:pt x="54" y="108"/>
                    </a:cubicBezTo>
                    <a:cubicBezTo>
                      <a:pt x="55" y="108"/>
                      <a:pt x="56" y="107"/>
                      <a:pt x="57" y="107"/>
                    </a:cubicBezTo>
                    <a:cubicBezTo>
                      <a:pt x="59" y="105"/>
                      <a:pt x="57" y="104"/>
                      <a:pt x="58" y="102"/>
                    </a:cubicBezTo>
                    <a:cubicBezTo>
                      <a:pt x="58" y="101"/>
                      <a:pt x="59" y="100"/>
                      <a:pt x="59" y="100"/>
                    </a:cubicBezTo>
                    <a:cubicBezTo>
                      <a:pt x="60" y="98"/>
                      <a:pt x="59" y="98"/>
                      <a:pt x="59" y="97"/>
                    </a:cubicBezTo>
                    <a:cubicBezTo>
                      <a:pt x="58" y="96"/>
                      <a:pt x="58" y="94"/>
                      <a:pt x="59" y="94"/>
                    </a:cubicBezTo>
                    <a:cubicBezTo>
                      <a:pt x="61" y="94"/>
                      <a:pt x="60" y="96"/>
                      <a:pt x="60" y="96"/>
                    </a:cubicBezTo>
                    <a:cubicBezTo>
                      <a:pt x="59" y="95"/>
                      <a:pt x="65" y="95"/>
                      <a:pt x="65" y="95"/>
                    </a:cubicBezTo>
                    <a:cubicBezTo>
                      <a:pt x="69" y="95"/>
                      <a:pt x="72" y="93"/>
                      <a:pt x="76" y="93"/>
                    </a:cubicBezTo>
                    <a:cubicBezTo>
                      <a:pt x="77" y="92"/>
                      <a:pt x="80" y="91"/>
                      <a:pt x="82" y="90"/>
                    </a:cubicBezTo>
                    <a:cubicBezTo>
                      <a:pt x="83" y="89"/>
                      <a:pt x="83" y="88"/>
                      <a:pt x="84" y="87"/>
                    </a:cubicBezTo>
                    <a:cubicBezTo>
                      <a:pt x="85" y="86"/>
                      <a:pt x="86" y="85"/>
                      <a:pt x="87" y="83"/>
                    </a:cubicBezTo>
                    <a:cubicBezTo>
                      <a:pt x="87" y="80"/>
                      <a:pt x="85" y="80"/>
                      <a:pt x="83" y="78"/>
                    </a:cubicBezTo>
                    <a:cubicBezTo>
                      <a:pt x="82" y="76"/>
                      <a:pt x="85" y="75"/>
                      <a:pt x="83" y="73"/>
                    </a:cubicBezTo>
                    <a:cubicBezTo>
                      <a:pt x="82" y="72"/>
                      <a:pt x="78" y="71"/>
                      <a:pt x="78" y="69"/>
                    </a:cubicBezTo>
                    <a:cubicBezTo>
                      <a:pt x="78" y="69"/>
                      <a:pt x="78" y="68"/>
                      <a:pt x="79" y="68"/>
                    </a:cubicBezTo>
                    <a:cubicBezTo>
                      <a:pt x="79" y="67"/>
                      <a:pt x="78" y="67"/>
                      <a:pt x="78" y="66"/>
                    </a:cubicBezTo>
                    <a:cubicBezTo>
                      <a:pt x="78" y="65"/>
                      <a:pt x="77" y="63"/>
                      <a:pt x="78" y="62"/>
                    </a:cubicBezTo>
                    <a:cubicBezTo>
                      <a:pt x="79" y="61"/>
                      <a:pt x="77" y="63"/>
                      <a:pt x="78" y="62"/>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88" name="Freeform 631">
                <a:extLst>
                  <a:ext uri="{FF2B5EF4-FFF2-40B4-BE49-F238E27FC236}">
                    <a16:creationId xmlns:a16="http://schemas.microsoft.com/office/drawing/2014/main" id="{70946018-EA51-C73B-A4CF-C1A8CE1FDB76}"/>
                  </a:ext>
                </a:extLst>
              </p:cNvPr>
              <p:cNvSpPr>
                <a:spLocks/>
              </p:cNvSpPr>
              <p:nvPr/>
            </p:nvSpPr>
            <p:spPr bwMode="auto">
              <a:xfrm>
                <a:off x="7200091" y="7403805"/>
                <a:ext cx="223040" cy="261837"/>
              </a:xfrm>
              <a:custGeom>
                <a:avLst/>
                <a:gdLst>
                  <a:gd name="T0" fmla="*/ 15 w 22"/>
                  <a:gd name="T1" fmla="*/ 23 h 24"/>
                  <a:gd name="T2" fmla="*/ 19 w 22"/>
                  <a:gd name="T3" fmla="*/ 24 h 24"/>
                  <a:gd name="T4" fmla="*/ 19 w 22"/>
                  <a:gd name="T5" fmla="*/ 17 h 24"/>
                  <a:gd name="T6" fmla="*/ 20 w 22"/>
                  <a:gd name="T7" fmla="*/ 10 h 24"/>
                  <a:gd name="T8" fmla="*/ 21 w 22"/>
                  <a:gd name="T9" fmla="*/ 7 h 24"/>
                  <a:gd name="T10" fmla="*/ 22 w 22"/>
                  <a:gd name="T11" fmla="*/ 3 h 24"/>
                  <a:gd name="T12" fmla="*/ 17 w 22"/>
                  <a:gd name="T13" fmla="*/ 4 h 24"/>
                  <a:gd name="T14" fmla="*/ 12 w 22"/>
                  <a:gd name="T15" fmla="*/ 5 h 24"/>
                  <a:gd name="T16" fmla="*/ 9 w 22"/>
                  <a:gd name="T17" fmla="*/ 8 h 24"/>
                  <a:gd name="T18" fmla="*/ 4 w 22"/>
                  <a:gd name="T19" fmla="*/ 9 h 24"/>
                  <a:gd name="T20" fmla="*/ 3 w 22"/>
                  <a:gd name="T21" fmla="*/ 12 h 24"/>
                  <a:gd name="T22" fmla="*/ 0 w 22"/>
                  <a:gd name="T23" fmla="*/ 13 h 24"/>
                  <a:gd name="T24" fmla="*/ 6 w 22"/>
                  <a:gd name="T25" fmla="*/ 19 h 24"/>
                  <a:gd name="T26" fmla="*/ 11 w 22"/>
                  <a:gd name="T27" fmla="*/ 22 h 24"/>
                  <a:gd name="T28" fmla="*/ 15 w 22"/>
                  <a:gd name="T29" fmla="*/ 23 h 24"/>
                  <a:gd name="T30" fmla="*/ 15 w 22"/>
                  <a:gd name="T31" fmla="*/ 2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 h="24">
                    <a:moveTo>
                      <a:pt x="15" y="23"/>
                    </a:moveTo>
                    <a:cubicBezTo>
                      <a:pt x="16" y="24"/>
                      <a:pt x="17" y="24"/>
                      <a:pt x="19" y="24"/>
                    </a:cubicBezTo>
                    <a:cubicBezTo>
                      <a:pt x="17" y="21"/>
                      <a:pt x="19" y="20"/>
                      <a:pt x="19" y="17"/>
                    </a:cubicBezTo>
                    <a:cubicBezTo>
                      <a:pt x="19" y="15"/>
                      <a:pt x="20" y="12"/>
                      <a:pt x="20" y="10"/>
                    </a:cubicBezTo>
                    <a:cubicBezTo>
                      <a:pt x="20" y="9"/>
                      <a:pt x="21" y="8"/>
                      <a:pt x="21" y="7"/>
                    </a:cubicBezTo>
                    <a:cubicBezTo>
                      <a:pt x="22" y="6"/>
                      <a:pt x="21" y="5"/>
                      <a:pt x="22" y="3"/>
                    </a:cubicBezTo>
                    <a:cubicBezTo>
                      <a:pt x="22" y="0"/>
                      <a:pt x="18" y="4"/>
                      <a:pt x="17" y="4"/>
                    </a:cubicBezTo>
                    <a:cubicBezTo>
                      <a:pt x="15" y="4"/>
                      <a:pt x="14" y="3"/>
                      <a:pt x="12" y="5"/>
                    </a:cubicBezTo>
                    <a:cubicBezTo>
                      <a:pt x="12" y="5"/>
                      <a:pt x="10" y="9"/>
                      <a:pt x="9" y="8"/>
                    </a:cubicBezTo>
                    <a:cubicBezTo>
                      <a:pt x="7" y="8"/>
                      <a:pt x="6" y="8"/>
                      <a:pt x="4" y="9"/>
                    </a:cubicBezTo>
                    <a:cubicBezTo>
                      <a:pt x="4" y="10"/>
                      <a:pt x="4" y="12"/>
                      <a:pt x="3" y="12"/>
                    </a:cubicBezTo>
                    <a:cubicBezTo>
                      <a:pt x="3" y="13"/>
                      <a:pt x="1" y="13"/>
                      <a:pt x="0" y="13"/>
                    </a:cubicBezTo>
                    <a:cubicBezTo>
                      <a:pt x="2" y="15"/>
                      <a:pt x="4" y="18"/>
                      <a:pt x="6" y="19"/>
                    </a:cubicBezTo>
                    <a:cubicBezTo>
                      <a:pt x="7" y="21"/>
                      <a:pt x="9" y="22"/>
                      <a:pt x="11" y="22"/>
                    </a:cubicBezTo>
                    <a:cubicBezTo>
                      <a:pt x="12" y="22"/>
                      <a:pt x="14" y="22"/>
                      <a:pt x="15" y="23"/>
                    </a:cubicBezTo>
                    <a:cubicBezTo>
                      <a:pt x="16" y="23"/>
                      <a:pt x="15" y="22"/>
                      <a:pt x="15" y="23"/>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89" name="Freeform 632">
                <a:extLst>
                  <a:ext uri="{FF2B5EF4-FFF2-40B4-BE49-F238E27FC236}">
                    <a16:creationId xmlns:a16="http://schemas.microsoft.com/office/drawing/2014/main" id="{3B5216D1-5FCC-0F92-4950-AC875DF07E9D}"/>
                  </a:ext>
                </a:extLst>
              </p:cNvPr>
              <p:cNvSpPr>
                <a:spLocks/>
              </p:cNvSpPr>
              <p:nvPr/>
            </p:nvSpPr>
            <p:spPr bwMode="auto">
              <a:xfrm>
                <a:off x="7269793" y="7643512"/>
                <a:ext cx="174248" cy="162265"/>
              </a:xfrm>
              <a:custGeom>
                <a:avLst/>
                <a:gdLst>
                  <a:gd name="T0" fmla="*/ 16 w 17"/>
                  <a:gd name="T1" fmla="*/ 10 h 15"/>
                  <a:gd name="T2" fmla="*/ 17 w 17"/>
                  <a:gd name="T3" fmla="*/ 8 h 15"/>
                  <a:gd name="T4" fmla="*/ 15 w 17"/>
                  <a:gd name="T5" fmla="*/ 6 h 15"/>
                  <a:gd name="T6" fmla="*/ 12 w 17"/>
                  <a:gd name="T7" fmla="*/ 2 h 15"/>
                  <a:gd name="T8" fmla="*/ 8 w 17"/>
                  <a:gd name="T9" fmla="*/ 1 h 15"/>
                  <a:gd name="T10" fmla="*/ 3 w 17"/>
                  <a:gd name="T11" fmla="*/ 0 h 15"/>
                  <a:gd name="T12" fmla="*/ 3 w 17"/>
                  <a:gd name="T13" fmla="*/ 6 h 15"/>
                  <a:gd name="T14" fmla="*/ 6 w 17"/>
                  <a:gd name="T15" fmla="*/ 7 h 15"/>
                  <a:gd name="T16" fmla="*/ 4 w 17"/>
                  <a:gd name="T17" fmla="*/ 5 h 15"/>
                  <a:gd name="T18" fmla="*/ 7 w 17"/>
                  <a:gd name="T19" fmla="*/ 7 h 15"/>
                  <a:gd name="T20" fmla="*/ 11 w 17"/>
                  <a:gd name="T21" fmla="*/ 10 h 15"/>
                  <a:gd name="T22" fmla="*/ 14 w 17"/>
                  <a:gd name="T23" fmla="*/ 14 h 15"/>
                  <a:gd name="T24" fmla="*/ 16 w 17"/>
                  <a:gd name="T25" fmla="*/ 10 h 15"/>
                  <a:gd name="T26" fmla="*/ 16 w 17"/>
                  <a:gd name="T27" fmla="*/ 1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15">
                    <a:moveTo>
                      <a:pt x="16" y="10"/>
                    </a:moveTo>
                    <a:cubicBezTo>
                      <a:pt x="16" y="9"/>
                      <a:pt x="16" y="8"/>
                      <a:pt x="17" y="8"/>
                    </a:cubicBezTo>
                    <a:cubicBezTo>
                      <a:pt x="16" y="7"/>
                      <a:pt x="16" y="6"/>
                      <a:pt x="15" y="6"/>
                    </a:cubicBezTo>
                    <a:cubicBezTo>
                      <a:pt x="14" y="5"/>
                      <a:pt x="13" y="2"/>
                      <a:pt x="12" y="2"/>
                    </a:cubicBezTo>
                    <a:cubicBezTo>
                      <a:pt x="10" y="2"/>
                      <a:pt x="9" y="2"/>
                      <a:pt x="8" y="1"/>
                    </a:cubicBezTo>
                    <a:cubicBezTo>
                      <a:pt x="7" y="0"/>
                      <a:pt x="4" y="0"/>
                      <a:pt x="3" y="0"/>
                    </a:cubicBezTo>
                    <a:cubicBezTo>
                      <a:pt x="4" y="1"/>
                      <a:pt x="0" y="6"/>
                      <a:pt x="3" y="6"/>
                    </a:cubicBezTo>
                    <a:cubicBezTo>
                      <a:pt x="4" y="6"/>
                      <a:pt x="4" y="8"/>
                      <a:pt x="6" y="7"/>
                    </a:cubicBezTo>
                    <a:cubicBezTo>
                      <a:pt x="7" y="6"/>
                      <a:pt x="4" y="5"/>
                      <a:pt x="4" y="5"/>
                    </a:cubicBezTo>
                    <a:cubicBezTo>
                      <a:pt x="5" y="5"/>
                      <a:pt x="7" y="6"/>
                      <a:pt x="7" y="7"/>
                    </a:cubicBezTo>
                    <a:cubicBezTo>
                      <a:pt x="8" y="9"/>
                      <a:pt x="10" y="8"/>
                      <a:pt x="11" y="10"/>
                    </a:cubicBezTo>
                    <a:cubicBezTo>
                      <a:pt x="12" y="11"/>
                      <a:pt x="12" y="13"/>
                      <a:pt x="14" y="14"/>
                    </a:cubicBezTo>
                    <a:cubicBezTo>
                      <a:pt x="17" y="15"/>
                      <a:pt x="17" y="12"/>
                      <a:pt x="16" y="10"/>
                    </a:cubicBezTo>
                    <a:cubicBezTo>
                      <a:pt x="16" y="9"/>
                      <a:pt x="16" y="11"/>
                      <a:pt x="16" y="10"/>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90" name="Freeform 633">
                <a:extLst>
                  <a:ext uri="{FF2B5EF4-FFF2-40B4-BE49-F238E27FC236}">
                    <a16:creationId xmlns:a16="http://schemas.microsoft.com/office/drawing/2014/main" id="{51BBA4A5-202C-499E-C139-22835B0C3466}"/>
                  </a:ext>
                </a:extLst>
              </p:cNvPr>
              <p:cNvSpPr>
                <a:spLocks/>
              </p:cNvSpPr>
              <p:nvPr/>
            </p:nvSpPr>
            <p:spPr bwMode="auto">
              <a:xfrm>
                <a:off x="7074632" y="7459121"/>
                <a:ext cx="115005" cy="95888"/>
              </a:xfrm>
              <a:custGeom>
                <a:avLst/>
                <a:gdLst>
                  <a:gd name="T0" fmla="*/ 4 w 11"/>
                  <a:gd name="T1" fmla="*/ 1 h 9"/>
                  <a:gd name="T2" fmla="*/ 4 w 11"/>
                  <a:gd name="T3" fmla="*/ 0 h 9"/>
                  <a:gd name="T4" fmla="*/ 0 w 11"/>
                  <a:gd name="T5" fmla="*/ 4 h 9"/>
                  <a:gd name="T6" fmla="*/ 11 w 11"/>
                  <a:gd name="T7" fmla="*/ 5 h 9"/>
                  <a:gd name="T8" fmla="*/ 4 w 11"/>
                  <a:gd name="T9" fmla="*/ 1 h 9"/>
                </a:gdLst>
                <a:ahLst/>
                <a:cxnLst>
                  <a:cxn ang="0">
                    <a:pos x="T0" y="T1"/>
                  </a:cxn>
                  <a:cxn ang="0">
                    <a:pos x="T2" y="T3"/>
                  </a:cxn>
                  <a:cxn ang="0">
                    <a:pos x="T4" y="T5"/>
                  </a:cxn>
                  <a:cxn ang="0">
                    <a:pos x="T6" y="T7"/>
                  </a:cxn>
                  <a:cxn ang="0">
                    <a:pos x="T8" y="T9"/>
                  </a:cxn>
                </a:cxnLst>
                <a:rect l="0" t="0" r="r" b="b"/>
                <a:pathLst>
                  <a:path w="11" h="9">
                    <a:moveTo>
                      <a:pt x="4" y="1"/>
                    </a:moveTo>
                    <a:cubicBezTo>
                      <a:pt x="4" y="0"/>
                      <a:pt x="4" y="0"/>
                      <a:pt x="4" y="0"/>
                    </a:cubicBezTo>
                    <a:cubicBezTo>
                      <a:pt x="3" y="1"/>
                      <a:pt x="1" y="3"/>
                      <a:pt x="0" y="4"/>
                    </a:cubicBezTo>
                    <a:cubicBezTo>
                      <a:pt x="2" y="5"/>
                      <a:pt x="11" y="9"/>
                      <a:pt x="11" y="5"/>
                    </a:cubicBezTo>
                    <a:cubicBezTo>
                      <a:pt x="11" y="2"/>
                      <a:pt x="6" y="3"/>
                      <a:pt x="4" y="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91" name="Freeform 634">
                <a:extLst>
                  <a:ext uri="{FF2B5EF4-FFF2-40B4-BE49-F238E27FC236}">
                    <a16:creationId xmlns:a16="http://schemas.microsoft.com/office/drawing/2014/main" id="{FAB93C96-5C58-461F-76D6-7735478FEA8E}"/>
                  </a:ext>
                </a:extLst>
              </p:cNvPr>
              <p:cNvSpPr>
                <a:spLocks/>
              </p:cNvSpPr>
              <p:nvPr/>
            </p:nvSpPr>
            <p:spPr bwMode="auto">
              <a:xfrm>
                <a:off x="6952658" y="7263669"/>
                <a:ext cx="205617" cy="250772"/>
              </a:xfrm>
              <a:custGeom>
                <a:avLst/>
                <a:gdLst>
                  <a:gd name="T0" fmla="*/ 16 w 20"/>
                  <a:gd name="T1" fmla="*/ 16 h 23"/>
                  <a:gd name="T2" fmla="*/ 20 w 20"/>
                  <a:gd name="T3" fmla="*/ 12 h 23"/>
                  <a:gd name="T4" fmla="*/ 16 w 20"/>
                  <a:gd name="T5" fmla="*/ 8 h 23"/>
                  <a:gd name="T6" fmla="*/ 16 w 20"/>
                  <a:gd name="T7" fmla="*/ 1 h 23"/>
                  <a:gd name="T8" fmla="*/ 8 w 20"/>
                  <a:gd name="T9" fmla="*/ 1 h 23"/>
                  <a:gd name="T10" fmla="*/ 7 w 20"/>
                  <a:gd name="T11" fmla="*/ 6 h 23"/>
                  <a:gd name="T12" fmla="*/ 8 w 20"/>
                  <a:gd name="T13" fmla="*/ 10 h 23"/>
                  <a:gd name="T14" fmla="*/ 4 w 20"/>
                  <a:gd name="T15" fmla="*/ 10 h 23"/>
                  <a:gd name="T16" fmla="*/ 2 w 20"/>
                  <a:gd name="T17" fmla="*/ 15 h 23"/>
                  <a:gd name="T18" fmla="*/ 12 w 20"/>
                  <a:gd name="T19" fmla="*/ 21 h 23"/>
                  <a:gd name="T20" fmla="*/ 16 w 20"/>
                  <a:gd name="T21" fmla="*/ 1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23">
                    <a:moveTo>
                      <a:pt x="16" y="16"/>
                    </a:moveTo>
                    <a:cubicBezTo>
                      <a:pt x="16" y="14"/>
                      <a:pt x="19" y="13"/>
                      <a:pt x="20" y="12"/>
                    </a:cubicBezTo>
                    <a:cubicBezTo>
                      <a:pt x="17" y="11"/>
                      <a:pt x="16" y="11"/>
                      <a:pt x="16" y="8"/>
                    </a:cubicBezTo>
                    <a:cubicBezTo>
                      <a:pt x="16" y="7"/>
                      <a:pt x="17" y="2"/>
                      <a:pt x="16" y="1"/>
                    </a:cubicBezTo>
                    <a:cubicBezTo>
                      <a:pt x="15" y="0"/>
                      <a:pt x="10" y="1"/>
                      <a:pt x="8" y="1"/>
                    </a:cubicBezTo>
                    <a:cubicBezTo>
                      <a:pt x="6" y="1"/>
                      <a:pt x="6" y="4"/>
                      <a:pt x="7" y="6"/>
                    </a:cubicBezTo>
                    <a:cubicBezTo>
                      <a:pt x="8" y="7"/>
                      <a:pt x="12" y="10"/>
                      <a:pt x="8" y="10"/>
                    </a:cubicBezTo>
                    <a:cubicBezTo>
                      <a:pt x="7" y="10"/>
                      <a:pt x="5" y="10"/>
                      <a:pt x="4" y="10"/>
                    </a:cubicBezTo>
                    <a:cubicBezTo>
                      <a:pt x="2" y="10"/>
                      <a:pt x="2" y="14"/>
                      <a:pt x="2" y="15"/>
                    </a:cubicBezTo>
                    <a:cubicBezTo>
                      <a:pt x="0" y="21"/>
                      <a:pt x="8" y="20"/>
                      <a:pt x="12" y="21"/>
                    </a:cubicBezTo>
                    <a:cubicBezTo>
                      <a:pt x="13" y="23"/>
                      <a:pt x="16" y="17"/>
                      <a:pt x="16" y="16"/>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92" name="Freeform 635">
                <a:extLst>
                  <a:ext uri="{FF2B5EF4-FFF2-40B4-BE49-F238E27FC236}">
                    <a16:creationId xmlns:a16="http://schemas.microsoft.com/office/drawing/2014/main" id="{3770BCBD-BDF6-5B2F-4EF3-74863370F628}"/>
                  </a:ext>
                </a:extLst>
              </p:cNvPr>
              <p:cNvSpPr>
                <a:spLocks/>
              </p:cNvSpPr>
              <p:nvPr/>
            </p:nvSpPr>
            <p:spPr bwMode="auto">
              <a:xfrm>
                <a:off x="5708526" y="6408083"/>
                <a:ext cx="1529904" cy="1039977"/>
              </a:xfrm>
              <a:custGeom>
                <a:avLst/>
                <a:gdLst>
                  <a:gd name="T0" fmla="*/ 132 w 150"/>
                  <a:gd name="T1" fmla="*/ 88 h 96"/>
                  <a:gd name="T2" fmla="*/ 130 w 150"/>
                  <a:gd name="T3" fmla="*/ 80 h 96"/>
                  <a:gd name="T4" fmla="*/ 144 w 150"/>
                  <a:gd name="T5" fmla="*/ 78 h 96"/>
                  <a:gd name="T6" fmla="*/ 146 w 150"/>
                  <a:gd name="T7" fmla="*/ 68 h 96"/>
                  <a:gd name="T8" fmla="*/ 146 w 150"/>
                  <a:gd name="T9" fmla="*/ 61 h 96"/>
                  <a:gd name="T10" fmla="*/ 132 w 150"/>
                  <a:gd name="T11" fmla="*/ 64 h 96"/>
                  <a:gd name="T12" fmla="*/ 126 w 150"/>
                  <a:gd name="T13" fmla="*/ 76 h 96"/>
                  <a:gd name="T14" fmla="*/ 110 w 150"/>
                  <a:gd name="T15" fmla="*/ 76 h 96"/>
                  <a:gd name="T16" fmla="*/ 102 w 150"/>
                  <a:gd name="T17" fmla="*/ 69 h 96"/>
                  <a:gd name="T18" fmla="*/ 96 w 150"/>
                  <a:gd name="T19" fmla="*/ 51 h 96"/>
                  <a:gd name="T20" fmla="*/ 98 w 150"/>
                  <a:gd name="T21" fmla="*/ 38 h 96"/>
                  <a:gd name="T22" fmla="*/ 90 w 150"/>
                  <a:gd name="T23" fmla="*/ 35 h 96"/>
                  <a:gd name="T24" fmla="*/ 82 w 150"/>
                  <a:gd name="T25" fmla="*/ 24 h 96"/>
                  <a:gd name="T26" fmla="*/ 75 w 150"/>
                  <a:gd name="T27" fmla="*/ 17 h 96"/>
                  <a:gd name="T28" fmla="*/ 68 w 150"/>
                  <a:gd name="T29" fmla="*/ 20 h 96"/>
                  <a:gd name="T30" fmla="*/ 59 w 150"/>
                  <a:gd name="T31" fmla="*/ 10 h 96"/>
                  <a:gd name="T32" fmla="*/ 45 w 150"/>
                  <a:gd name="T33" fmla="*/ 6 h 96"/>
                  <a:gd name="T34" fmla="*/ 29 w 150"/>
                  <a:gd name="T35" fmla="*/ 8 h 96"/>
                  <a:gd name="T36" fmla="*/ 13 w 150"/>
                  <a:gd name="T37" fmla="*/ 1 h 96"/>
                  <a:gd name="T38" fmla="*/ 7 w 150"/>
                  <a:gd name="T39" fmla="*/ 16 h 96"/>
                  <a:gd name="T40" fmla="*/ 15 w 150"/>
                  <a:gd name="T41" fmla="*/ 28 h 96"/>
                  <a:gd name="T42" fmla="*/ 15 w 150"/>
                  <a:gd name="T43" fmla="*/ 32 h 96"/>
                  <a:gd name="T44" fmla="*/ 25 w 150"/>
                  <a:gd name="T45" fmla="*/ 38 h 96"/>
                  <a:gd name="T46" fmla="*/ 26 w 150"/>
                  <a:gd name="T47" fmla="*/ 44 h 96"/>
                  <a:gd name="T48" fmla="*/ 36 w 150"/>
                  <a:gd name="T49" fmla="*/ 53 h 96"/>
                  <a:gd name="T50" fmla="*/ 36 w 150"/>
                  <a:gd name="T51" fmla="*/ 47 h 96"/>
                  <a:gd name="T52" fmla="*/ 32 w 150"/>
                  <a:gd name="T53" fmla="*/ 42 h 96"/>
                  <a:gd name="T54" fmla="*/ 26 w 150"/>
                  <a:gd name="T55" fmla="*/ 32 h 96"/>
                  <a:gd name="T56" fmla="*/ 20 w 150"/>
                  <a:gd name="T57" fmla="*/ 23 h 96"/>
                  <a:gd name="T58" fmla="*/ 13 w 150"/>
                  <a:gd name="T59" fmla="*/ 16 h 96"/>
                  <a:gd name="T60" fmla="*/ 11 w 150"/>
                  <a:gd name="T61" fmla="*/ 5 h 96"/>
                  <a:gd name="T62" fmla="*/ 15 w 150"/>
                  <a:gd name="T63" fmla="*/ 7 h 96"/>
                  <a:gd name="T64" fmla="*/ 20 w 150"/>
                  <a:gd name="T65" fmla="*/ 9 h 96"/>
                  <a:gd name="T66" fmla="*/ 23 w 150"/>
                  <a:gd name="T67" fmla="*/ 19 h 96"/>
                  <a:gd name="T68" fmla="*/ 23 w 150"/>
                  <a:gd name="T69" fmla="*/ 20 h 96"/>
                  <a:gd name="T70" fmla="*/ 32 w 150"/>
                  <a:gd name="T71" fmla="*/ 27 h 96"/>
                  <a:gd name="T72" fmla="*/ 36 w 150"/>
                  <a:gd name="T73" fmla="*/ 33 h 96"/>
                  <a:gd name="T74" fmla="*/ 38 w 150"/>
                  <a:gd name="T75" fmla="*/ 38 h 96"/>
                  <a:gd name="T76" fmla="*/ 46 w 150"/>
                  <a:gd name="T77" fmla="*/ 45 h 96"/>
                  <a:gd name="T78" fmla="*/ 54 w 150"/>
                  <a:gd name="T79" fmla="*/ 53 h 96"/>
                  <a:gd name="T80" fmla="*/ 56 w 150"/>
                  <a:gd name="T81" fmla="*/ 59 h 96"/>
                  <a:gd name="T82" fmla="*/ 58 w 150"/>
                  <a:gd name="T83" fmla="*/ 65 h 96"/>
                  <a:gd name="T84" fmla="*/ 60 w 150"/>
                  <a:gd name="T85" fmla="*/ 72 h 96"/>
                  <a:gd name="T86" fmla="*/ 68 w 150"/>
                  <a:gd name="T87" fmla="*/ 77 h 96"/>
                  <a:gd name="T88" fmla="*/ 89 w 150"/>
                  <a:gd name="T89" fmla="*/ 86 h 96"/>
                  <a:gd name="T90" fmla="*/ 113 w 150"/>
                  <a:gd name="T91" fmla="*/ 88 h 96"/>
                  <a:gd name="T92" fmla="*/ 126 w 150"/>
                  <a:gd name="T93" fmla="*/ 8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0" h="96">
                    <a:moveTo>
                      <a:pt x="126" y="89"/>
                    </a:moveTo>
                    <a:cubicBezTo>
                      <a:pt x="127" y="89"/>
                      <a:pt x="134" y="90"/>
                      <a:pt x="132" y="88"/>
                    </a:cubicBezTo>
                    <a:cubicBezTo>
                      <a:pt x="131" y="86"/>
                      <a:pt x="129" y="85"/>
                      <a:pt x="128" y="83"/>
                    </a:cubicBezTo>
                    <a:cubicBezTo>
                      <a:pt x="128" y="83"/>
                      <a:pt x="129" y="80"/>
                      <a:pt x="130" y="80"/>
                    </a:cubicBezTo>
                    <a:cubicBezTo>
                      <a:pt x="131" y="79"/>
                      <a:pt x="136" y="80"/>
                      <a:pt x="138" y="80"/>
                    </a:cubicBezTo>
                    <a:cubicBezTo>
                      <a:pt x="141" y="80"/>
                      <a:pt x="140" y="75"/>
                      <a:pt x="144" y="78"/>
                    </a:cubicBezTo>
                    <a:cubicBezTo>
                      <a:pt x="145" y="76"/>
                      <a:pt x="146" y="75"/>
                      <a:pt x="146" y="73"/>
                    </a:cubicBezTo>
                    <a:cubicBezTo>
                      <a:pt x="146" y="71"/>
                      <a:pt x="145" y="69"/>
                      <a:pt x="146" y="68"/>
                    </a:cubicBezTo>
                    <a:cubicBezTo>
                      <a:pt x="147" y="66"/>
                      <a:pt x="150" y="64"/>
                      <a:pt x="150" y="63"/>
                    </a:cubicBezTo>
                    <a:cubicBezTo>
                      <a:pt x="149" y="61"/>
                      <a:pt x="148" y="61"/>
                      <a:pt x="146" y="61"/>
                    </a:cubicBezTo>
                    <a:cubicBezTo>
                      <a:pt x="143" y="61"/>
                      <a:pt x="139" y="61"/>
                      <a:pt x="136" y="62"/>
                    </a:cubicBezTo>
                    <a:cubicBezTo>
                      <a:pt x="134" y="62"/>
                      <a:pt x="133" y="63"/>
                      <a:pt x="132" y="64"/>
                    </a:cubicBezTo>
                    <a:cubicBezTo>
                      <a:pt x="131" y="66"/>
                      <a:pt x="132" y="68"/>
                      <a:pt x="131" y="70"/>
                    </a:cubicBezTo>
                    <a:cubicBezTo>
                      <a:pt x="131" y="71"/>
                      <a:pt x="126" y="76"/>
                      <a:pt x="126" y="76"/>
                    </a:cubicBezTo>
                    <a:cubicBezTo>
                      <a:pt x="122" y="75"/>
                      <a:pt x="118" y="76"/>
                      <a:pt x="114" y="78"/>
                    </a:cubicBezTo>
                    <a:cubicBezTo>
                      <a:pt x="112" y="78"/>
                      <a:pt x="111" y="77"/>
                      <a:pt x="110" y="76"/>
                    </a:cubicBezTo>
                    <a:cubicBezTo>
                      <a:pt x="109" y="75"/>
                      <a:pt x="107" y="75"/>
                      <a:pt x="105" y="74"/>
                    </a:cubicBezTo>
                    <a:cubicBezTo>
                      <a:pt x="103" y="74"/>
                      <a:pt x="103" y="71"/>
                      <a:pt x="102" y="69"/>
                    </a:cubicBezTo>
                    <a:cubicBezTo>
                      <a:pt x="101" y="67"/>
                      <a:pt x="99" y="66"/>
                      <a:pt x="98" y="64"/>
                    </a:cubicBezTo>
                    <a:cubicBezTo>
                      <a:pt x="97" y="60"/>
                      <a:pt x="95" y="55"/>
                      <a:pt x="96" y="51"/>
                    </a:cubicBezTo>
                    <a:cubicBezTo>
                      <a:pt x="96" y="48"/>
                      <a:pt x="95" y="44"/>
                      <a:pt x="97" y="41"/>
                    </a:cubicBezTo>
                    <a:cubicBezTo>
                      <a:pt x="98" y="40"/>
                      <a:pt x="98" y="39"/>
                      <a:pt x="98" y="38"/>
                    </a:cubicBezTo>
                    <a:cubicBezTo>
                      <a:pt x="99" y="36"/>
                      <a:pt x="97" y="37"/>
                      <a:pt x="96" y="36"/>
                    </a:cubicBezTo>
                    <a:cubicBezTo>
                      <a:pt x="94" y="36"/>
                      <a:pt x="92" y="35"/>
                      <a:pt x="90" y="35"/>
                    </a:cubicBezTo>
                    <a:cubicBezTo>
                      <a:pt x="89" y="34"/>
                      <a:pt x="87" y="32"/>
                      <a:pt x="87" y="30"/>
                    </a:cubicBezTo>
                    <a:cubicBezTo>
                      <a:pt x="87" y="27"/>
                      <a:pt x="84" y="26"/>
                      <a:pt x="82" y="24"/>
                    </a:cubicBezTo>
                    <a:cubicBezTo>
                      <a:pt x="81" y="22"/>
                      <a:pt x="81" y="20"/>
                      <a:pt x="80" y="18"/>
                    </a:cubicBezTo>
                    <a:cubicBezTo>
                      <a:pt x="79" y="17"/>
                      <a:pt x="77" y="17"/>
                      <a:pt x="75" y="17"/>
                    </a:cubicBezTo>
                    <a:cubicBezTo>
                      <a:pt x="74" y="16"/>
                      <a:pt x="72" y="16"/>
                      <a:pt x="71" y="17"/>
                    </a:cubicBezTo>
                    <a:cubicBezTo>
                      <a:pt x="71" y="18"/>
                      <a:pt x="70" y="20"/>
                      <a:pt x="68" y="20"/>
                    </a:cubicBezTo>
                    <a:cubicBezTo>
                      <a:pt x="66" y="20"/>
                      <a:pt x="63" y="18"/>
                      <a:pt x="62" y="16"/>
                    </a:cubicBezTo>
                    <a:cubicBezTo>
                      <a:pt x="61" y="13"/>
                      <a:pt x="61" y="12"/>
                      <a:pt x="59" y="10"/>
                    </a:cubicBezTo>
                    <a:cubicBezTo>
                      <a:pt x="57" y="9"/>
                      <a:pt x="54" y="6"/>
                      <a:pt x="52" y="6"/>
                    </a:cubicBezTo>
                    <a:cubicBezTo>
                      <a:pt x="51" y="5"/>
                      <a:pt x="45" y="5"/>
                      <a:pt x="45" y="6"/>
                    </a:cubicBezTo>
                    <a:cubicBezTo>
                      <a:pt x="43" y="9"/>
                      <a:pt x="42" y="8"/>
                      <a:pt x="39" y="8"/>
                    </a:cubicBezTo>
                    <a:cubicBezTo>
                      <a:pt x="35" y="8"/>
                      <a:pt x="32" y="8"/>
                      <a:pt x="29" y="8"/>
                    </a:cubicBezTo>
                    <a:cubicBezTo>
                      <a:pt x="28" y="8"/>
                      <a:pt x="25" y="6"/>
                      <a:pt x="23" y="5"/>
                    </a:cubicBezTo>
                    <a:cubicBezTo>
                      <a:pt x="20" y="4"/>
                      <a:pt x="17" y="3"/>
                      <a:pt x="13" y="1"/>
                    </a:cubicBezTo>
                    <a:cubicBezTo>
                      <a:pt x="9" y="0"/>
                      <a:pt x="4" y="1"/>
                      <a:pt x="0" y="2"/>
                    </a:cubicBezTo>
                    <a:cubicBezTo>
                      <a:pt x="1" y="7"/>
                      <a:pt x="5" y="11"/>
                      <a:pt x="7" y="16"/>
                    </a:cubicBezTo>
                    <a:cubicBezTo>
                      <a:pt x="8" y="18"/>
                      <a:pt x="11" y="20"/>
                      <a:pt x="13" y="21"/>
                    </a:cubicBezTo>
                    <a:cubicBezTo>
                      <a:pt x="14" y="23"/>
                      <a:pt x="16" y="26"/>
                      <a:pt x="15" y="28"/>
                    </a:cubicBezTo>
                    <a:cubicBezTo>
                      <a:pt x="15" y="28"/>
                      <a:pt x="8" y="26"/>
                      <a:pt x="12" y="29"/>
                    </a:cubicBezTo>
                    <a:cubicBezTo>
                      <a:pt x="13" y="30"/>
                      <a:pt x="14" y="31"/>
                      <a:pt x="15" y="32"/>
                    </a:cubicBezTo>
                    <a:cubicBezTo>
                      <a:pt x="17" y="32"/>
                      <a:pt x="18" y="32"/>
                      <a:pt x="19" y="33"/>
                    </a:cubicBezTo>
                    <a:cubicBezTo>
                      <a:pt x="21" y="34"/>
                      <a:pt x="23" y="36"/>
                      <a:pt x="25" y="38"/>
                    </a:cubicBezTo>
                    <a:cubicBezTo>
                      <a:pt x="26" y="39"/>
                      <a:pt x="25" y="41"/>
                      <a:pt x="24" y="42"/>
                    </a:cubicBezTo>
                    <a:cubicBezTo>
                      <a:pt x="23" y="43"/>
                      <a:pt x="25" y="44"/>
                      <a:pt x="26" y="44"/>
                    </a:cubicBezTo>
                    <a:cubicBezTo>
                      <a:pt x="29" y="46"/>
                      <a:pt x="31" y="48"/>
                      <a:pt x="33" y="50"/>
                    </a:cubicBezTo>
                    <a:cubicBezTo>
                      <a:pt x="34" y="51"/>
                      <a:pt x="35" y="53"/>
                      <a:pt x="36" y="53"/>
                    </a:cubicBezTo>
                    <a:cubicBezTo>
                      <a:pt x="37" y="53"/>
                      <a:pt x="38" y="51"/>
                      <a:pt x="37" y="50"/>
                    </a:cubicBezTo>
                    <a:cubicBezTo>
                      <a:pt x="37" y="49"/>
                      <a:pt x="36" y="48"/>
                      <a:pt x="36" y="47"/>
                    </a:cubicBezTo>
                    <a:cubicBezTo>
                      <a:pt x="35" y="46"/>
                      <a:pt x="33" y="47"/>
                      <a:pt x="32" y="46"/>
                    </a:cubicBezTo>
                    <a:cubicBezTo>
                      <a:pt x="30" y="44"/>
                      <a:pt x="32" y="44"/>
                      <a:pt x="32" y="42"/>
                    </a:cubicBezTo>
                    <a:cubicBezTo>
                      <a:pt x="32" y="42"/>
                      <a:pt x="30" y="40"/>
                      <a:pt x="30" y="39"/>
                    </a:cubicBezTo>
                    <a:cubicBezTo>
                      <a:pt x="28" y="37"/>
                      <a:pt x="28" y="34"/>
                      <a:pt x="26" y="32"/>
                    </a:cubicBezTo>
                    <a:cubicBezTo>
                      <a:pt x="24" y="31"/>
                      <a:pt x="22" y="29"/>
                      <a:pt x="21" y="27"/>
                    </a:cubicBezTo>
                    <a:cubicBezTo>
                      <a:pt x="21" y="26"/>
                      <a:pt x="21" y="24"/>
                      <a:pt x="20" y="23"/>
                    </a:cubicBezTo>
                    <a:cubicBezTo>
                      <a:pt x="19" y="22"/>
                      <a:pt x="18" y="21"/>
                      <a:pt x="17" y="20"/>
                    </a:cubicBezTo>
                    <a:cubicBezTo>
                      <a:pt x="16" y="18"/>
                      <a:pt x="15" y="17"/>
                      <a:pt x="13" y="16"/>
                    </a:cubicBezTo>
                    <a:cubicBezTo>
                      <a:pt x="12" y="15"/>
                      <a:pt x="12" y="13"/>
                      <a:pt x="12" y="12"/>
                    </a:cubicBezTo>
                    <a:cubicBezTo>
                      <a:pt x="12" y="11"/>
                      <a:pt x="10" y="6"/>
                      <a:pt x="11" y="5"/>
                    </a:cubicBezTo>
                    <a:cubicBezTo>
                      <a:pt x="12" y="4"/>
                      <a:pt x="13" y="7"/>
                      <a:pt x="14" y="7"/>
                    </a:cubicBezTo>
                    <a:cubicBezTo>
                      <a:pt x="15" y="7"/>
                      <a:pt x="15" y="7"/>
                      <a:pt x="15" y="7"/>
                    </a:cubicBezTo>
                    <a:cubicBezTo>
                      <a:pt x="17" y="6"/>
                      <a:pt x="17" y="7"/>
                      <a:pt x="18" y="8"/>
                    </a:cubicBezTo>
                    <a:cubicBezTo>
                      <a:pt x="19" y="8"/>
                      <a:pt x="20" y="8"/>
                      <a:pt x="20" y="9"/>
                    </a:cubicBezTo>
                    <a:cubicBezTo>
                      <a:pt x="20" y="11"/>
                      <a:pt x="21" y="13"/>
                      <a:pt x="22" y="15"/>
                    </a:cubicBezTo>
                    <a:cubicBezTo>
                      <a:pt x="22" y="16"/>
                      <a:pt x="23" y="18"/>
                      <a:pt x="23" y="19"/>
                    </a:cubicBezTo>
                    <a:cubicBezTo>
                      <a:pt x="23" y="20"/>
                      <a:pt x="22" y="21"/>
                      <a:pt x="22" y="22"/>
                    </a:cubicBezTo>
                    <a:cubicBezTo>
                      <a:pt x="23" y="22"/>
                      <a:pt x="23" y="20"/>
                      <a:pt x="23" y="20"/>
                    </a:cubicBezTo>
                    <a:cubicBezTo>
                      <a:pt x="24" y="19"/>
                      <a:pt x="25" y="22"/>
                      <a:pt x="26" y="22"/>
                    </a:cubicBezTo>
                    <a:cubicBezTo>
                      <a:pt x="27" y="23"/>
                      <a:pt x="32" y="26"/>
                      <a:pt x="32" y="27"/>
                    </a:cubicBezTo>
                    <a:cubicBezTo>
                      <a:pt x="32" y="29"/>
                      <a:pt x="33" y="30"/>
                      <a:pt x="34" y="30"/>
                    </a:cubicBezTo>
                    <a:cubicBezTo>
                      <a:pt x="35" y="31"/>
                      <a:pt x="35" y="32"/>
                      <a:pt x="36" y="33"/>
                    </a:cubicBezTo>
                    <a:cubicBezTo>
                      <a:pt x="37" y="34"/>
                      <a:pt x="38" y="33"/>
                      <a:pt x="38" y="34"/>
                    </a:cubicBezTo>
                    <a:cubicBezTo>
                      <a:pt x="39" y="35"/>
                      <a:pt x="37" y="36"/>
                      <a:pt x="38" y="38"/>
                    </a:cubicBezTo>
                    <a:cubicBezTo>
                      <a:pt x="40" y="39"/>
                      <a:pt x="42" y="40"/>
                      <a:pt x="44" y="42"/>
                    </a:cubicBezTo>
                    <a:cubicBezTo>
                      <a:pt x="45" y="43"/>
                      <a:pt x="45" y="44"/>
                      <a:pt x="46" y="45"/>
                    </a:cubicBezTo>
                    <a:cubicBezTo>
                      <a:pt x="47" y="46"/>
                      <a:pt x="48" y="46"/>
                      <a:pt x="49" y="48"/>
                    </a:cubicBezTo>
                    <a:cubicBezTo>
                      <a:pt x="51" y="49"/>
                      <a:pt x="52" y="51"/>
                      <a:pt x="54" y="53"/>
                    </a:cubicBezTo>
                    <a:cubicBezTo>
                      <a:pt x="55" y="54"/>
                      <a:pt x="56" y="55"/>
                      <a:pt x="57" y="56"/>
                    </a:cubicBezTo>
                    <a:cubicBezTo>
                      <a:pt x="58" y="58"/>
                      <a:pt x="56" y="58"/>
                      <a:pt x="56" y="59"/>
                    </a:cubicBezTo>
                    <a:cubicBezTo>
                      <a:pt x="56" y="60"/>
                      <a:pt x="59" y="59"/>
                      <a:pt x="59" y="61"/>
                    </a:cubicBezTo>
                    <a:cubicBezTo>
                      <a:pt x="58" y="63"/>
                      <a:pt x="57" y="63"/>
                      <a:pt x="58" y="65"/>
                    </a:cubicBezTo>
                    <a:cubicBezTo>
                      <a:pt x="58" y="65"/>
                      <a:pt x="56" y="67"/>
                      <a:pt x="57" y="68"/>
                    </a:cubicBezTo>
                    <a:cubicBezTo>
                      <a:pt x="58" y="69"/>
                      <a:pt x="59" y="71"/>
                      <a:pt x="60" y="72"/>
                    </a:cubicBezTo>
                    <a:cubicBezTo>
                      <a:pt x="61" y="73"/>
                      <a:pt x="62" y="73"/>
                      <a:pt x="63" y="73"/>
                    </a:cubicBezTo>
                    <a:cubicBezTo>
                      <a:pt x="66" y="74"/>
                      <a:pt x="66" y="76"/>
                      <a:pt x="68" y="77"/>
                    </a:cubicBezTo>
                    <a:cubicBezTo>
                      <a:pt x="71" y="79"/>
                      <a:pt x="75" y="79"/>
                      <a:pt x="77" y="81"/>
                    </a:cubicBezTo>
                    <a:cubicBezTo>
                      <a:pt x="81" y="83"/>
                      <a:pt x="85" y="85"/>
                      <a:pt x="89" y="86"/>
                    </a:cubicBezTo>
                    <a:cubicBezTo>
                      <a:pt x="92" y="88"/>
                      <a:pt x="97" y="90"/>
                      <a:pt x="101" y="91"/>
                    </a:cubicBezTo>
                    <a:cubicBezTo>
                      <a:pt x="105" y="91"/>
                      <a:pt x="108" y="87"/>
                      <a:pt x="113" y="88"/>
                    </a:cubicBezTo>
                    <a:cubicBezTo>
                      <a:pt x="117" y="89"/>
                      <a:pt x="120" y="93"/>
                      <a:pt x="123" y="96"/>
                    </a:cubicBezTo>
                    <a:cubicBezTo>
                      <a:pt x="123" y="95"/>
                      <a:pt x="124" y="90"/>
                      <a:pt x="126" y="89"/>
                    </a:cubicBezTo>
                    <a:cubicBezTo>
                      <a:pt x="127" y="89"/>
                      <a:pt x="125" y="89"/>
                      <a:pt x="126" y="89"/>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93" name="Freeform 636">
                <a:extLst>
                  <a:ext uri="{FF2B5EF4-FFF2-40B4-BE49-F238E27FC236}">
                    <a16:creationId xmlns:a16="http://schemas.microsoft.com/office/drawing/2014/main" id="{8084FE32-43F7-3393-AFF4-12DA548F2854}"/>
                  </a:ext>
                </a:extLst>
              </p:cNvPr>
              <p:cNvSpPr>
                <a:spLocks/>
              </p:cNvSpPr>
              <p:nvPr/>
            </p:nvSpPr>
            <p:spPr bwMode="auto">
              <a:xfrm>
                <a:off x="7105999" y="7374303"/>
                <a:ext cx="306678" cy="173330"/>
              </a:xfrm>
              <a:custGeom>
                <a:avLst/>
                <a:gdLst>
                  <a:gd name="T0" fmla="*/ 12 w 30"/>
                  <a:gd name="T1" fmla="*/ 15 h 16"/>
                  <a:gd name="T2" fmla="*/ 13 w 30"/>
                  <a:gd name="T3" fmla="*/ 13 h 16"/>
                  <a:gd name="T4" fmla="*/ 16 w 30"/>
                  <a:gd name="T5" fmla="*/ 11 h 16"/>
                  <a:gd name="T6" fmla="*/ 20 w 30"/>
                  <a:gd name="T7" fmla="*/ 10 h 16"/>
                  <a:gd name="T8" fmla="*/ 24 w 30"/>
                  <a:gd name="T9" fmla="*/ 7 h 16"/>
                  <a:gd name="T10" fmla="*/ 30 w 30"/>
                  <a:gd name="T11" fmla="*/ 5 h 16"/>
                  <a:gd name="T12" fmla="*/ 20 w 30"/>
                  <a:gd name="T13" fmla="*/ 1 h 16"/>
                  <a:gd name="T14" fmla="*/ 14 w 30"/>
                  <a:gd name="T15" fmla="*/ 2 h 16"/>
                  <a:gd name="T16" fmla="*/ 8 w 30"/>
                  <a:gd name="T17" fmla="*/ 1 h 16"/>
                  <a:gd name="T18" fmla="*/ 2 w 30"/>
                  <a:gd name="T19" fmla="*/ 4 h 16"/>
                  <a:gd name="T20" fmla="*/ 1 w 30"/>
                  <a:gd name="T21" fmla="*/ 9 h 16"/>
                  <a:gd name="T22" fmla="*/ 8 w 30"/>
                  <a:gd name="T23" fmla="*/ 14 h 16"/>
                  <a:gd name="T24" fmla="*/ 10 w 30"/>
                  <a:gd name="T25" fmla="*/ 14 h 16"/>
                  <a:gd name="T26" fmla="*/ 9 w 30"/>
                  <a:gd name="T27" fmla="*/ 16 h 16"/>
                  <a:gd name="T28" fmla="*/ 12 w 30"/>
                  <a:gd name="T29" fmla="*/ 1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 h="16">
                    <a:moveTo>
                      <a:pt x="12" y="15"/>
                    </a:moveTo>
                    <a:cubicBezTo>
                      <a:pt x="13" y="15"/>
                      <a:pt x="13" y="14"/>
                      <a:pt x="13" y="13"/>
                    </a:cubicBezTo>
                    <a:cubicBezTo>
                      <a:pt x="13" y="12"/>
                      <a:pt x="15" y="11"/>
                      <a:pt x="16" y="11"/>
                    </a:cubicBezTo>
                    <a:cubicBezTo>
                      <a:pt x="18" y="10"/>
                      <a:pt x="18" y="12"/>
                      <a:pt x="20" y="10"/>
                    </a:cubicBezTo>
                    <a:cubicBezTo>
                      <a:pt x="21" y="9"/>
                      <a:pt x="22" y="6"/>
                      <a:pt x="24" y="7"/>
                    </a:cubicBezTo>
                    <a:cubicBezTo>
                      <a:pt x="27" y="7"/>
                      <a:pt x="27" y="6"/>
                      <a:pt x="30" y="5"/>
                    </a:cubicBezTo>
                    <a:cubicBezTo>
                      <a:pt x="26" y="3"/>
                      <a:pt x="25" y="0"/>
                      <a:pt x="20" y="1"/>
                    </a:cubicBezTo>
                    <a:cubicBezTo>
                      <a:pt x="18" y="1"/>
                      <a:pt x="16" y="2"/>
                      <a:pt x="14" y="2"/>
                    </a:cubicBezTo>
                    <a:cubicBezTo>
                      <a:pt x="12" y="2"/>
                      <a:pt x="10" y="1"/>
                      <a:pt x="8" y="1"/>
                    </a:cubicBezTo>
                    <a:cubicBezTo>
                      <a:pt x="5" y="2"/>
                      <a:pt x="4" y="2"/>
                      <a:pt x="2" y="4"/>
                    </a:cubicBezTo>
                    <a:cubicBezTo>
                      <a:pt x="2" y="5"/>
                      <a:pt x="0" y="7"/>
                      <a:pt x="1" y="9"/>
                    </a:cubicBezTo>
                    <a:cubicBezTo>
                      <a:pt x="4" y="11"/>
                      <a:pt x="8" y="9"/>
                      <a:pt x="8" y="14"/>
                    </a:cubicBezTo>
                    <a:cubicBezTo>
                      <a:pt x="8" y="14"/>
                      <a:pt x="10" y="14"/>
                      <a:pt x="10" y="14"/>
                    </a:cubicBezTo>
                    <a:cubicBezTo>
                      <a:pt x="10" y="14"/>
                      <a:pt x="9" y="16"/>
                      <a:pt x="9" y="16"/>
                    </a:cubicBezTo>
                    <a:cubicBezTo>
                      <a:pt x="10" y="16"/>
                      <a:pt x="12" y="16"/>
                      <a:pt x="12" y="15"/>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94" name="Freeform 637">
                <a:extLst>
                  <a:ext uri="{FF2B5EF4-FFF2-40B4-BE49-F238E27FC236}">
                    <a16:creationId xmlns:a16="http://schemas.microsoft.com/office/drawing/2014/main" id="{DB986E7D-F4C5-6A70-293F-50BDACE9A16E}"/>
                  </a:ext>
                </a:extLst>
              </p:cNvPr>
              <p:cNvSpPr>
                <a:spLocks/>
              </p:cNvSpPr>
              <p:nvPr/>
            </p:nvSpPr>
            <p:spPr bwMode="auto">
              <a:xfrm>
                <a:off x="7105999" y="7230476"/>
                <a:ext cx="73184" cy="162265"/>
              </a:xfrm>
              <a:custGeom>
                <a:avLst/>
                <a:gdLst>
                  <a:gd name="T0" fmla="*/ 5 w 7"/>
                  <a:gd name="T1" fmla="*/ 1 h 15"/>
                  <a:gd name="T2" fmla="*/ 2 w 7"/>
                  <a:gd name="T3" fmla="*/ 4 h 15"/>
                  <a:gd name="T4" fmla="*/ 1 w 7"/>
                  <a:gd name="T5" fmla="*/ 6 h 15"/>
                  <a:gd name="T6" fmla="*/ 2 w 7"/>
                  <a:gd name="T7" fmla="*/ 14 h 15"/>
                  <a:gd name="T8" fmla="*/ 6 w 7"/>
                  <a:gd name="T9" fmla="*/ 8 h 15"/>
                  <a:gd name="T10" fmla="*/ 7 w 7"/>
                  <a:gd name="T11" fmla="*/ 2 h 15"/>
                  <a:gd name="T12" fmla="*/ 5 w 7"/>
                  <a:gd name="T13" fmla="*/ 1 h 15"/>
                  <a:gd name="T14" fmla="*/ 5 w 7"/>
                  <a:gd name="T15" fmla="*/ 1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15">
                    <a:moveTo>
                      <a:pt x="5" y="1"/>
                    </a:moveTo>
                    <a:cubicBezTo>
                      <a:pt x="4" y="0"/>
                      <a:pt x="2" y="3"/>
                      <a:pt x="2" y="4"/>
                    </a:cubicBezTo>
                    <a:cubicBezTo>
                      <a:pt x="1" y="5"/>
                      <a:pt x="1" y="4"/>
                      <a:pt x="1" y="6"/>
                    </a:cubicBezTo>
                    <a:cubicBezTo>
                      <a:pt x="1" y="7"/>
                      <a:pt x="0" y="15"/>
                      <a:pt x="2" y="14"/>
                    </a:cubicBezTo>
                    <a:cubicBezTo>
                      <a:pt x="2" y="13"/>
                      <a:pt x="5" y="10"/>
                      <a:pt x="6" y="8"/>
                    </a:cubicBezTo>
                    <a:cubicBezTo>
                      <a:pt x="6" y="5"/>
                      <a:pt x="6" y="4"/>
                      <a:pt x="7" y="2"/>
                    </a:cubicBezTo>
                    <a:cubicBezTo>
                      <a:pt x="7" y="1"/>
                      <a:pt x="6" y="1"/>
                      <a:pt x="5" y="1"/>
                    </a:cubicBezTo>
                    <a:cubicBezTo>
                      <a:pt x="4" y="0"/>
                      <a:pt x="6" y="1"/>
                      <a:pt x="5" y="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95" name="Freeform 638">
                <a:extLst>
                  <a:ext uri="{FF2B5EF4-FFF2-40B4-BE49-F238E27FC236}">
                    <a16:creationId xmlns:a16="http://schemas.microsoft.com/office/drawing/2014/main" id="{C21E704C-AB3F-9847-6B89-7012DE1FC374}"/>
                  </a:ext>
                </a:extLst>
              </p:cNvPr>
              <p:cNvSpPr>
                <a:spLocks/>
              </p:cNvSpPr>
              <p:nvPr/>
            </p:nvSpPr>
            <p:spPr bwMode="auto">
              <a:xfrm>
                <a:off x="7872688" y="7134588"/>
                <a:ext cx="132428" cy="118010"/>
              </a:xfrm>
              <a:custGeom>
                <a:avLst/>
                <a:gdLst>
                  <a:gd name="T0" fmla="*/ 12 w 13"/>
                  <a:gd name="T1" fmla="*/ 3 h 11"/>
                  <a:gd name="T2" fmla="*/ 6 w 13"/>
                  <a:gd name="T3" fmla="*/ 1 h 11"/>
                  <a:gd name="T4" fmla="*/ 7 w 13"/>
                  <a:gd name="T5" fmla="*/ 5 h 11"/>
                  <a:gd name="T6" fmla="*/ 9 w 13"/>
                  <a:gd name="T7" fmla="*/ 9 h 11"/>
                  <a:gd name="T8" fmla="*/ 6 w 13"/>
                  <a:gd name="T9" fmla="*/ 10 h 11"/>
                  <a:gd name="T10" fmla="*/ 5 w 13"/>
                  <a:gd name="T11" fmla="*/ 8 h 11"/>
                  <a:gd name="T12" fmla="*/ 0 w 13"/>
                  <a:gd name="T13" fmla="*/ 9 h 11"/>
                  <a:gd name="T14" fmla="*/ 3 w 13"/>
                  <a:gd name="T15" fmla="*/ 11 h 11"/>
                  <a:gd name="T16" fmla="*/ 13 w 13"/>
                  <a:gd name="T17" fmla="*/ 11 h 11"/>
                  <a:gd name="T18" fmla="*/ 12 w 13"/>
                  <a:gd name="T19" fmla="*/ 3 h 11"/>
                  <a:gd name="T20" fmla="*/ 12 w 13"/>
                  <a:gd name="T21" fmla="*/ 3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11">
                    <a:moveTo>
                      <a:pt x="12" y="3"/>
                    </a:moveTo>
                    <a:cubicBezTo>
                      <a:pt x="10" y="3"/>
                      <a:pt x="8" y="0"/>
                      <a:pt x="6" y="1"/>
                    </a:cubicBezTo>
                    <a:cubicBezTo>
                      <a:pt x="3" y="2"/>
                      <a:pt x="7" y="3"/>
                      <a:pt x="7" y="5"/>
                    </a:cubicBezTo>
                    <a:cubicBezTo>
                      <a:pt x="8" y="6"/>
                      <a:pt x="10" y="8"/>
                      <a:pt x="9" y="9"/>
                    </a:cubicBezTo>
                    <a:cubicBezTo>
                      <a:pt x="8" y="10"/>
                      <a:pt x="7" y="10"/>
                      <a:pt x="6" y="10"/>
                    </a:cubicBezTo>
                    <a:cubicBezTo>
                      <a:pt x="4" y="9"/>
                      <a:pt x="6" y="9"/>
                      <a:pt x="5" y="8"/>
                    </a:cubicBezTo>
                    <a:cubicBezTo>
                      <a:pt x="5" y="8"/>
                      <a:pt x="0" y="9"/>
                      <a:pt x="0" y="9"/>
                    </a:cubicBezTo>
                    <a:cubicBezTo>
                      <a:pt x="0" y="11"/>
                      <a:pt x="2" y="11"/>
                      <a:pt x="3" y="11"/>
                    </a:cubicBezTo>
                    <a:cubicBezTo>
                      <a:pt x="6" y="10"/>
                      <a:pt x="9" y="11"/>
                      <a:pt x="13" y="11"/>
                    </a:cubicBezTo>
                    <a:cubicBezTo>
                      <a:pt x="13" y="8"/>
                      <a:pt x="12" y="5"/>
                      <a:pt x="12" y="3"/>
                    </a:cubicBezTo>
                    <a:cubicBezTo>
                      <a:pt x="11" y="3"/>
                      <a:pt x="12" y="5"/>
                      <a:pt x="12" y="3"/>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96" name="Freeform 639">
                <a:extLst>
                  <a:ext uri="{FF2B5EF4-FFF2-40B4-BE49-F238E27FC236}">
                    <a16:creationId xmlns:a16="http://schemas.microsoft.com/office/drawing/2014/main" id="{2B85D96B-47A1-E5B8-E425-B2EF746A99D2}"/>
                  </a:ext>
                </a:extLst>
              </p:cNvPr>
              <p:cNvSpPr>
                <a:spLocks/>
              </p:cNvSpPr>
              <p:nvPr/>
            </p:nvSpPr>
            <p:spPr bwMode="auto">
              <a:xfrm>
                <a:off x="7994665" y="7134588"/>
                <a:ext cx="184705" cy="162265"/>
              </a:xfrm>
              <a:custGeom>
                <a:avLst/>
                <a:gdLst>
                  <a:gd name="T0" fmla="*/ 14 w 18"/>
                  <a:gd name="T1" fmla="*/ 7 h 15"/>
                  <a:gd name="T2" fmla="*/ 8 w 18"/>
                  <a:gd name="T3" fmla="*/ 3 h 15"/>
                  <a:gd name="T4" fmla="*/ 1 w 18"/>
                  <a:gd name="T5" fmla="*/ 1 h 15"/>
                  <a:gd name="T6" fmla="*/ 0 w 18"/>
                  <a:gd name="T7" fmla="*/ 3 h 15"/>
                  <a:gd name="T8" fmla="*/ 1 w 18"/>
                  <a:gd name="T9" fmla="*/ 10 h 15"/>
                  <a:gd name="T10" fmla="*/ 2 w 18"/>
                  <a:gd name="T11" fmla="*/ 12 h 15"/>
                  <a:gd name="T12" fmla="*/ 4 w 18"/>
                  <a:gd name="T13" fmla="*/ 10 h 15"/>
                  <a:gd name="T14" fmla="*/ 13 w 18"/>
                  <a:gd name="T15" fmla="*/ 10 h 15"/>
                  <a:gd name="T16" fmla="*/ 17 w 18"/>
                  <a:gd name="T17" fmla="*/ 10 h 15"/>
                  <a:gd name="T18" fmla="*/ 14 w 18"/>
                  <a:gd name="T19" fmla="*/ 7 h 15"/>
                  <a:gd name="T20" fmla="*/ 14 w 18"/>
                  <a:gd name="T21"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15">
                    <a:moveTo>
                      <a:pt x="14" y="7"/>
                    </a:moveTo>
                    <a:cubicBezTo>
                      <a:pt x="12" y="6"/>
                      <a:pt x="10" y="4"/>
                      <a:pt x="8" y="3"/>
                    </a:cubicBezTo>
                    <a:cubicBezTo>
                      <a:pt x="7" y="2"/>
                      <a:pt x="2" y="0"/>
                      <a:pt x="1" y="1"/>
                    </a:cubicBezTo>
                    <a:cubicBezTo>
                      <a:pt x="1" y="1"/>
                      <a:pt x="3" y="3"/>
                      <a:pt x="0" y="3"/>
                    </a:cubicBezTo>
                    <a:cubicBezTo>
                      <a:pt x="0" y="5"/>
                      <a:pt x="1" y="7"/>
                      <a:pt x="1" y="10"/>
                    </a:cubicBezTo>
                    <a:cubicBezTo>
                      <a:pt x="1" y="11"/>
                      <a:pt x="1" y="11"/>
                      <a:pt x="2" y="12"/>
                    </a:cubicBezTo>
                    <a:cubicBezTo>
                      <a:pt x="3" y="15"/>
                      <a:pt x="3" y="11"/>
                      <a:pt x="4" y="10"/>
                    </a:cubicBezTo>
                    <a:cubicBezTo>
                      <a:pt x="6" y="8"/>
                      <a:pt x="11" y="10"/>
                      <a:pt x="13" y="10"/>
                    </a:cubicBezTo>
                    <a:cubicBezTo>
                      <a:pt x="15" y="10"/>
                      <a:pt x="15" y="11"/>
                      <a:pt x="17" y="10"/>
                    </a:cubicBezTo>
                    <a:cubicBezTo>
                      <a:pt x="18" y="8"/>
                      <a:pt x="17" y="7"/>
                      <a:pt x="14" y="7"/>
                    </a:cubicBezTo>
                    <a:cubicBezTo>
                      <a:pt x="12" y="7"/>
                      <a:pt x="16" y="7"/>
                      <a:pt x="14" y="7"/>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97" name="Freeform 640">
                <a:extLst>
                  <a:ext uri="{FF2B5EF4-FFF2-40B4-BE49-F238E27FC236}">
                    <a16:creationId xmlns:a16="http://schemas.microsoft.com/office/drawing/2014/main" id="{6E3DB289-CE53-0C08-E157-3150F3CA130D}"/>
                  </a:ext>
                </a:extLst>
              </p:cNvPr>
              <p:cNvSpPr>
                <a:spLocks/>
              </p:cNvSpPr>
              <p:nvPr/>
            </p:nvSpPr>
            <p:spPr bwMode="auto">
              <a:xfrm>
                <a:off x="3070403" y="3527861"/>
                <a:ext cx="1982950" cy="1408762"/>
              </a:xfrm>
              <a:custGeom>
                <a:avLst/>
                <a:gdLst>
                  <a:gd name="T0" fmla="*/ 184 w 194"/>
                  <a:gd name="T1" fmla="*/ 118 h 130"/>
                  <a:gd name="T2" fmla="*/ 161 w 194"/>
                  <a:gd name="T3" fmla="*/ 97 h 130"/>
                  <a:gd name="T4" fmla="*/ 143 w 194"/>
                  <a:gd name="T5" fmla="*/ 92 h 130"/>
                  <a:gd name="T6" fmla="*/ 138 w 194"/>
                  <a:gd name="T7" fmla="*/ 76 h 130"/>
                  <a:gd name="T8" fmla="*/ 135 w 194"/>
                  <a:gd name="T9" fmla="*/ 14 h 130"/>
                  <a:gd name="T10" fmla="*/ 84 w 194"/>
                  <a:gd name="T11" fmla="*/ 8 h 130"/>
                  <a:gd name="T12" fmla="*/ 71 w 194"/>
                  <a:gd name="T13" fmla="*/ 5 h 130"/>
                  <a:gd name="T14" fmla="*/ 62 w 194"/>
                  <a:gd name="T15" fmla="*/ 1 h 130"/>
                  <a:gd name="T16" fmla="*/ 43 w 194"/>
                  <a:gd name="T17" fmla="*/ 8 h 130"/>
                  <a:gd name="T18" fmla="*/ 32 w 194"/>
                  <a:gd name="T19" fmla="*/ 11 h 130"/>
                  <a:gd name="T20" fmla="*/ 12 w 194"/>
                  <a:gd name="T21" fmla="*/ 23 h 130"/>
                  <a:gd name="T22" fmla="*/ 26 w 194"/>
                  <a:gd name="T23" fmla="*/ 38 h 130"/>
                  <a:gd name="T24" fmla="*/ 33 w 194"/>
                  <a:gd name="T25" fmla="*/ 42 h 130"/>
                  <a:gd name="T26" fmla="*/ 38 w 194"/>
                  <a:gd name="T27" fmla="*/ 45 h 130"/>
                  <a:gd name="T28" fmla="*/ 24 w 194"/>
                  <a:gd name="T29" fmla="*/ 42 h 130"/>
                  <a:gd name="T30" fmla="*/ 9 w 194"/>
                  <a:gd name="T31" fmla="*/ 46 h 130"/>
                  <a:gd name="T32" fmla="*/ 12 w 194"/>
                  <a:gd name="T33" fmla="*/ 58 h 130"/>
                  <a:gd name="T34" fmla="*/ 32 w 194"/>
                  <a:gd name="T35" fmla="*/ 58 h 130"/>
                  <a:gd name="T36" fmla="*/ 38 w 194"/>
                  <a:gd name="T37" fmla="*/ 61 h 130"/>
                  <a:gd name="T38" fmla="*/ 21 w 194"/>
                  <a:gd name="T39" fmla="*/ 71 h 130"/>
                  <a:gd name="T40" fmla="*/ 15 w 194"/>
                  <a:gd name="T41" fmla="*/ 78 h 130"/>
                  <a:gd name="T42" fmla="*/ 17 w 194"/>
                  <a:gd name="T43" fmla="*/ 84 h 130"/>
                  <a:gd name="T44" fmla="*/ 26 w 194"/>
                  <a:gd name="T45" fmla="*/ 89 h 130"/>
                  <a:gd name="T46" fmla="*/ 22 w 194"/>
                  <a:gd name="T47" fmla="*/ 94 h 130"/>
                  <a:gd name="T48" fmla="*/ 31 w 194"/>
                  <a:gd name="T49" fmla="*/ 93 h 130"/>
                  <a:gd name="T50" fmla="*/ 38 w 194"/>
                  <a:gd name="T51" fmla="*/ 102 h 130"/>
                  <a:gd name="T52" fmla="*/ 48 w 194"/>
                  <a:gd name="T53" fmla="*/ 105 h 130"/>
                  <a:gd name="T54" fmla="*/ 54 w 194"/>
                  <a:gd name="T55" fmla="*/ 103 h 130"/>
                  <a:gd name="T56" fmla="*/ 55 w 194"/>
                  <a:gd name="T57" fmla="*/ 106 h 130"/>
                  <a:gd name="T58" fmla="*/ 51 w 194"/>
                  <a:gd name="T59" fmla="*/ 114 h 130"/>
                  <a:gd name="T60" fmla="*/ 41 w 194"/>
                  <a:gd name="T61" fmla="*/ 124 h 130"/>
                  <a:gd name="T62" fmla="*/ 36 w 194"/>
                  <a:gd name="T63" fmla="*/ 126 h 130"/>
                  <a:gd name="T64" fmla="*/ 43 w 194"/>
                  <a:gd name="T65" fmla="*/ 125 h 130"/>
                  <a:gd name="T66" fmla="*/ 54 w 194"/>
                  <a:gd name="T67" fmla="*/ 118 h 130"/>
                  <a:gd name="T68" fmla="*/ 72 w 194"/>
                  <a:gd name="T69" fmla="*/ 107 h 130"/>
                  <a:gd name="T70" fmla="*/ 77 w 194"/>
                  <a:gd name="T71" fmla="*/ 91 h 130"/>
                  <a:gd name="T72" fmla="*/ 94 w 194"/>
                  <a:gd name="T73" fmla="*/ 86 h 130"/>
                  <a:gd name="T74" fmla="*/ 87 w 194"/>
                  <a:gd name="T75" fmla="*/ 97 h 130"/>
                  <a:gd name="T76" fmla="*/ 101 w 194"/>
                  <a:gd name="T77" fmla="*/ 88 h 130"/>
                  <a:gd name="T78" fmla="*/ 119 w 194"/>
                  <a:gd name="T79" fmla="*/ 92 h 130"/>
                  <a:gd name="T80" fmla="*/ 136 w 194"/>
                  <a:gd name="T81" fmla="*/ 95 h 130"/>
                  <a:gd name="T82" fmla="*/ 145 w 194"/>
                  <a:gd name="T83" fmla="*/ 98 h 130"/>
                  <a:gd name="T84" fmla="*/ 160 w 194"/>
                  <a:gd name="T85" fmla="*/ 102 h 130"/>
                  <a:gd name="T86" fmla="*/ 169 w 194"/>
                  <a:gd name="T87" fmla="*/ 104 h 130"/>
                  <a:gd name="T88" fmla="*/ 176 w 194"/>
                  <a:gd name="T89" fmla="*/ 111 h 130"/>
                  <a:gd name="T90" fmla="*/ 184 w 194"/>
                  <a:gd name="T91" fmla="*/ 121 h 130"/>
                  <a:gd name="T92" fmla="*/ 186 w 194"/>
                  <a:gd name="T93" fmla="*/ 125 h 130"/>
                  <a:gd name="T94" fmla="*/ 194 w 194"/>
                  <a:gd name="T95" fmla="*/ 126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4" h="130">
                    <a:moveTo>
                      <a:pt x="194" y="126"/>
                    </a:moveTo>
                    <a:cubicBezTo>
                      <a:pt x="193" y="125"/>
                      <a:pt x="191" y="125"/>
                      <a:pt x="193" y="123"/>
                    </a:cubicBezTo>
                    <a:cubicBezTo>
                      <a:pt x="193" y="122"/>
                      <a:pt x="192" y="122"/>
                      <a:pt x="191" y="122"/>
                    </a:cubicBezTo>
                    <a:cubicBezTo>
                      <a:pt x="189" y="120"/>
                      <a:pt x="185" y="119"/>
                      <a:pt x="184" y="118"/>
                    </a:cubicBezTo>
                    <a:cubicBezTo>
                      <a:pt x="180" y="113"/>
                      <a:pt x="178" y="107"/>
                      <a:pt x="174" y="103"/>
                    </a:cubicBezTo>
                    <a:cubicBezTo>
                      <a:pt x="172" y="102"/>
                      <a:pt x="170" y="100"/>
                      <a:pt x="169" y="99"/>
                    </a:cubicBezTo>
                    <a:cubicBezTo>
                      <a:pt x="167" y="98"/>
                      <a:pt x="167" y="95"/>
                      <a:pt x="165" y="95"/>
                    </a:cubicBezTo>
                    <a:cubicBezTo>
                      <a:pt x="164" y="95"/>
                      <a:pt x="161" y="97"/>
                      <a:pt x="161" y="97"/>
                    </a:cubicBezTo>
                    <a:cubicBezTo>
                      <a:pt x="162" y="99"/>
                      <a:pt x="159" y="100"/>
                      <a:pt x="158" y="100"/>
                    </a:cubicBezTo>
                    <a:cubicBezTo>
                      <a:pt x="155" y="101"/>
                      <a:pt x="152" y="97"/>
                      <a:pt x="150" y="95"/>
                    </a:cubicBezTo>
                    <a:cubicBezTo>
                      <a:pt x="149" y="94"/>
                      <a:pt x="148" y="94"/>
                      <a:pt x="147" y="92"/>
                    </a:cubicBezTo>
                    <a:cubicBezTo>
                      <a:pt x="146" y="90"/>
                      <a:pt x="144" y="91"/>
                      <a:pt x="143" y="92"/>
                    </a:cubicBezTo>
                    <a:cubicBezTo>
                      <a:pt x="141" y="92"/>
                      <a:pt x="141" y="91"/>
                      <a:pt x="139" y="92"/>
                    </a:cubicBezTo>
                    <a:cubicBezTo>
                      <a:pt x="139" y="92"/>
                      <a:pt x="138" y="92"/>
                      <a:pt x="138" y="91"/>
                    </a:cubicBezTo>
                    <a:cubicBezTo>
                      <a:pt x="138" y="90"/>
                      <a:pt x="138" y="90"/>
                      <a:pt x="138" y="89"/>
                    </a:cubicBezTo>
                    <a:cubicBezTo>
                      <a:pt x="138" y="85"/>
                      <a:pt x="138" y="80"/>
                      <a:pt x="138" y="76"/>
                    </a:cubicBezTo>
                    <a:cubicBezTo>
                      <a:pt x="138" y="64"/>
                      <a:pt x="138" y="51"/>
                      <a:pt x="138" y="38"/>
                    </a:cubicBezTo>
                    <a:cubicBezTo>
                      <a:pt x="138" y="33"/>
                      <a:pt x="138" y="27"/>
                      <a:pt x="138" y="21"/>
                    </a:cubicBezTo>
                    <a:cubicBezTo>
                      <a:pt x="138" y="20"/>
                      <a:pt x="138" y="18"/>
                      <a:pt x="138" y="16"/>
                    </a:cubicBezTo>
                    <a:cubicBezTo>
                      <a:pt x="138" y="15"/>
                      <a:pt x="137" y="15"/>
                      <a:pt x="135" y="14"/>
                    </a:cubicBezTo>
                    <a:cubicBezTo>
                      <a:pt x="130" y="12"/>
                      <a:pt x="127" y="12"/>
                      <a:pt x="122" y="12"/>
                    </a:cubicBezTo>
                    <a:cubicBezTo>
                      <a:pt x="117" y="12"/>
                      <a:pt x="113" y="11"/>
                      <a:pt x="108" y="10"/>
                    </a:cubicBezTo>
                    <a:cubicBezTo>
                      <a:pt x="102" y="10"/>
                      <a:pt x="97" y="8"/>
                      <a:pt x="92" y="8"/>
                    </a:cubicBezTo>
                    <a:cubicBezTo>
                      <a:pt x="89" y="8"/>
                      <a:pt x="87" y="9"/>
                      <a:pt x="84" y="8"/>
                    </a:cubicBezTo>
                    <a:cubicBezTo>
                      <a:pt x="84" y="8"/>
                      <a:pt x="80" y="7"/>
                      <a:pt x="80" y="7"/>
                    </a:cubicBezTo>
                    <a:cubicBezTo>
                      <a:pt x="80" y="7"/>
                      <a:pt x="81" y="5"/>
                      <a:pt x="81" y="4"/>
                    </a:cubicBezTo>
                    <a:cubicBezTo>
                      <a:pt x="81" y="4"/>
                      <a:pt x="78" y="4"/>
                      <a:pt x="78" y="4"/>
                    </a:cubicBezTo>
                    <a:cubicBezTo>
                      <a:pt x="76" y="4"/>
                      <a:pt x="73" y="5"/>
                      <a:pt x="71" y="5"/>
                    </a:cubicBezTo>
                    <a:cubicBezTo>
                      <a:pt x="69" y="5"/>
                      <a:pt x="70" y="1"/>
                      <a:pt x="67" y="3"/>
                    </a:cubicBezTo>
                    <a:cubicBezTo>
                      <a:pt x="66" y="3"/>
                      <a:pt x="65" y="5"/>
                      <a:pt x="64" y="4"/>
                    </a:cubicBezTo>
                    <a:cubicBezTo>
                      <a:pt x="62" y="4"/>
                      <a:pt x="62" y="3"/>
                      <a:pt x="64" y="2"/>
                    </a:cubicBezTo>
                    <a:cubicBezTo>
                      <a:pt x="66" y="2"/>
                      <a:pt x="63" y="1"/>
                      <a:pt x="62" y="1"/>
                    </a:cubicBezTo>
                    <a:cubicBezTo>
                      <a:pt x="58" y="0"/>
                      <a:pt x="58" y="1"/>
                      <a:pt x="56" y="3"/>
                    </a:cubicBezTo>
                    <a:cubicBezTo>
                      <a:pt x="53" y="6"/>
                      <a:pt x="49" y="4"/>
                      <a:pt x="45" y="5"/>
                    </a:cubicBezTo>
                    <a:cubicBezTo>
                      <a:pt x="41" y="6"/>
                      <a:pt x="45" y="8"/>
                      <a:pt x="45" y="8"/>
                    </a:cubicBezTo>
                    <a:cubicBezTo>
                      <a:pt x="44" y="8"/>
                      <a:pt x="43" y="8"/>
                      <a:pt x="43" y="8"/>
                    </a:cubicBezTo>
                    <a:cubicBezTo>
                      <a:pt x="43" y="8"/>
                      <a:pt x="44" y="10"/>
                      <a:pt x="43" y="10"/>
                    </a:cubicBezTo>
                    <a:cubicBezTo>
                      <a:pt x="42" y="10"/>
                      <a:pt x="42" y="8"/>
                      <a:pt x="42" y="7"/>
                    </a:cubicBezTo>
                    <a:cubicBezTo>
                      <a:pt x="41" y="7"/>
                      <a:pt x="38" y="10"/>
                      <a:pt x="38" y="10"/>
                    </a:cubicBezTo>
                    <a:cubicBezTo>
                      <a:pt x="36" y="11"/>
                      <a:pt x="34" y="9"/>
                      <a:pt x="32" y="11"/>
                    </a:cubicBezTo>
                    <a:cubicBezTo>
                      <a:pt x="30" y="12"/>
                      <a:pt x="28" y="13"/>
                      <a:pt x="27" y="15"/>
                    </a:cubicBezTo>
                    <a:cubicBezTo>
                      <a:pt x="27" y="17"/>
                      <a:pt x="27" y="19"/>
                      <a:pt x="25" y="20"/>
                    </a:cubicBezTo>
                    <a:cubicBezTo>
                      <a:pt x="23" y="21"/>
                      <a:pt x="22" y="22"/>
                      <a:pt x="20" y="22"/>
                    </a:cubicBezTo>
                    <a:cubicBezTo>
                      <a:pt x="19" y="22"/>
                      <a:pt x="13" y="22"/>
                      <a:pt x="12" y="23"/>
                    </a:cubicBezTo>
                    <a:cubicBezTo>
                      <a:pt x="12" y="24"/>
                      <a:pt x="10" y="27"/>
                      <a:pt x="10" y="27"/>
                    </a:cubicBezTo>
                    <a:cubicBezTo>
                      <a:pt x="11" y="28"/>
                      <a:pt x="14" y="28"/>
                      <a:pt x="15" y="29"/>
                    </a:cubicBezTo>
                    <a:cubicBezTo>
                      <a:pt x="18" y="30"/>
                      <a:pt x="21" y="32"/>
                      <a:pt x="23" y="34"/>
                    </a:cubicBezTo>
                    <a:cubicBezTo>
                      <a:pt x="24" y="35"/>
                      <a:pt x="24" y="37"/>
                      <a:pt x="26" y="38"/>
                    </a:cubicBezTo>
                    <a:cubicBezTo>
                      <a:pt x="28" y="38"/>
                      <a:pt x="29" y="38"/>
                      <a:pt x="31" y="37"/>
                    </a:cubicBezTo>
                    <a:cubicBezTo>
                      <a:pt x="31" y="37"/>
                      <a:pt x="34" y="38"/>
                      <a:pt x="34" y="38"/>
                    </a:cubicBezTo>
                    <a:cubicBezTo>
                      <a:pt x="36" y="41"/>
                      <a:pt x="31" y="39"/>
                      <a:pt x="31" y="39"/>
                    </a:cubicBezTo>
                    <a:cubicBezTo>
                      <a:pt x="29" y="39"/>
                      <a:pt x="32" y="41"/>
                      <a:pt x="33" y="42"/>
                    </a:cubicBezTo>
                    <a:cubicBezTo>
                      <a:pt x="34" y="44"/>
                      <a:pt x="35" y="43"/>
                      <a:pt x="37" y="42"/>
                    </a:cubicBezTo>
                    <a:cubicBezTo>
                      <a:pt x="38" y="41"/>
                      <a:pt x="41" y="41"/>
                      <a:pt x="42" y="42"/>
                    </a:cubicBezTo>
                    <a:cubicBezTo>
                      <a:pt x="43" y="43"/>
                      <a:pt x="38" y="44"/>
                      <a:pt x="38" y="44"/>
                    </a:cubicBezTo>
                    <a:cubicBezTo>
                      <a:pt x="37" y="44"/>
                      <a:pt x="38" y="44"/>
                      <a:pt x="38" y="45"/>
                    </a:cubicBezTo>
                    <a:cubicBezTo>
                      <a:pt x="38" y="46"/>
                      <a:pt x="36" y="45"/>
                      <a:pt x="36" y="45"/>
                    </a:cubicBezTo>
                    <a:cubicBezTo>
                      <a:pt x="35" y="45"/>
                      <a:pt x="34" y="46"/>
                      <a:pt x="32" y="46"/>
                    </a:cubicBezTo>
                    <a:cubicBezTo>
                      <a:pt x="30" y="46"/>
                      <a:pt x="26" y="47"/>
                      <a:pt x="24" y="46"/>
                    </a:cubicBezTo>
                    <a:cubicBezTo>
                      <a:pt x="22" y="45"/>
                      <a:pt x="25" y="43"/>
                      <a:pt x="24" y="42"/>
                    </a:cubicBezTo>
                    <a:cubicBezTo>
                      <a:pt x="23" y="42"/>
                      <a:pt x="21" y="42"/>
                      <a:pt x="20" y="43"/>
                    </a:cubicBezTo>
                    <a:cubicBezTo>
                      <a:pt x="19" y="43"/>
                      <a:pt x="17" y="43"/>
                      <a:pt x="16" y="43"/>
                    </a:cubicBezTo>
                    <a:cubicBezTo>
                      <a:pt x="14" y="44"/>
                      <a:pt x="15" y="46"/>
                      <a:pt x="15" y="46"/>
                    </a:cubicBezTo>
                    <a:cubicBezTo>
                      <a:pt x="13" y="46"/>
                      <a:pt x="11" y="45"/>
                      <a:pt x="9" y="46"/>
                    </a:cubicBezTo>
                    <a:cubicBezTo>
                      <a:pt x="8" y="47"/>
                      <a:pt x="6" y="48"/>
                      <a:pt x="5" y="49"/>
                    </a:cubicBezTo>
                    <a:cubicBezTo>
                      <a:pt x="0" y="52"/>
                      <a:pt x="12" y="52"/>
                      <a:pt x="12" y="53"/>
                    </a:cubicBezTo>
                    <a:cubicBezTo>
                      <a:pt x="11" y="54"/>
                      <a:pt x="8" y="54"/>
                      <a:pt x="10" y="55"/>
                    </a:cubicBezTo>
                    <a:cubicBezTo>
                      <a:pt x="11" y="56"/>
                      <a:pt x="11" y="58"/>
                      <a:pt x="12" y="58"/>
                    </a:cubicBezTo>
                    <a:cubicBezTo>
                      <a:pt x="16" y="59"/>
                      <a:pt x="19" y="58"/>
                      <a:pt x="23" y="58"/>
                    </a:cubicBezTo>
                    <a:cubicBezTo>
                      <a:pt x="24" y="59"/>
                      <a:pt x="25" y="59"/>
                      <a:pt x="26" y="59"/>
                    </a:cubicBezTo>
                    <a:cubicBezTo>
                      <a:pt x="28" y="59"/>
                      <a:pt x="27" y="59"/>
                      <a:pt x="29" y="60"/>
                    </a:cubicBezTo>
                    <a:cubicBezTo>
                      <a:pt x="29" y="60"/>
                      <a:pt x="31" y="58"/>
                      <a:pt x="32" y="58"/>
                    </a:cubicBezTo>
                    <a:cubicBezTo>
                      <a:pt x="33" y="57"/>
                      <a:pt x="34" y="57"/>
                      <a:pt x="35" y="57"/>
                    </a:cubicBezTo>
                    <a:cubicBezTo>
                      <a:pt x="36" y="56"/>
                      <a:pt x="37" y="55"/>
                      <a:pt x="37" y="55"/>
                    </a:cubicBezTo>
                    <a:cubicBezTo>
                      <a:pt x="38" y="56"/>
                      <a:pt x="39" y="57"/>
                      <a:pt x="38" y="58"/>
                    </a:cubicBezTo>
                    <a:cubicBezTo>
                      <a:pt x="37" y="59"/>
                      <a:pt x="36" y="59"/>
                      <a:pt x="38" y="61"/>
                    </a:cubicBezTo>
                    <a:cubicBezTo>
                      <a:pt x="40" y="65"/>
                      <a:pt x="38" y="68"/>
                      <a:pt x="33" y="67"/>
                    </a:cubicBezTo>
                    <a:cubicBezTo>
                      <a:pt x="33" y="67"/>
                      <a:pt x="32" y="66"/>
                      <a:pt x="31" y="67"/>
                    </a:cubicBezTo>
                    <a:cubicBezTo>
                      <a:pt x="30" y="68"/>
                      <a:pt x="29" y="70"/>
                      <a:pt x="28" y="70"/>
                    </a:cubicBezTo>
                    <a:cubicBezTo>
                      <a:pt x="26" y="71"/>
                      <a:pt x="20" y="68"/>
                      <a:pt x="21" y="71"/>
                    </a:cubicBezTo>
                    <a:cubicBezTo>
                      <a:pt x="21" y="71"/>
                      <a:pt x="18" y="73"/>
                      <a:pt x="19" y="73"/>
                    </a:cubicBezTo>
                    <a:cubicBezTo>
                      <a:pt x="19" y="73"/>
                      <a:pt x="20" y="73"/>
                      <a:pt x="20" y="73"/>
                    </a:cubicBezTo>
                    <a:cubicBezTo>
                      <a:pt x="21" y="74"/>
                      <a:pt x="18" y="75"/>
                      <a:pt x="17" y="76"/>
                    </a:cubicBezTo>
                    <a:cubicBezTo>
                      <a:pt x="16" y="76"/>
                      <a:pt x="15" y="77"/>
                      <a:pt x="15" y="78"/>
                    </a:cubicBezTo>
                    <a:cubicBezTo>
                      <a:pt x="14" y="80"/>
                      <a:pt x="16" y="80"/>
                      <a:pt x="14" y="81"/>
                    </a:cubicBezTo>
                    <a:cubicBezTo>
                      <a:pt x="12" y="82"/>
                      <a:pt x="14" y="84"/>
                      <a:pt x="15" y="85"/>
                    </a:cubicBezTo>
                    <a:cubicBezTo>
                      <a:pt x="15" y="86"/>
                      <a:pt x="18" y="81"/>
                      <a:pt x="19" y="81"/>
                    </a:cubicBezTo>
                    <a:cubicBezTo>
                      <a:pt x="19" y="81"/>
                      <a:pt x="17" y="84"/>
                      <a:pt x="17" y="84"/>
                    </a:cubicBezTo>
                    <a:cubicBezTo>
                      <a:pt x="16" y="85"/>
                      <a:pt x="19" y="87"/>
                      <a:pt x="20" y="87"/>
                    </a:cubicBezTo>
                    <a:cubicBezTo>
                      <a:pt x="21" y="88"/>
                      <a:pt x="21" y="89"/>
                      <a:pt x="22" y="88"/>
                    </a:cubicBezTo>
                    <a:cubicBezTo>
                      <a:pt x="23" y="87"/>
                      <a:pt x="24" y="86"/>
                      <a:pt x="24" y="86"/>
                    </a:cubicBezTo>
                    <a:cubicBezTo>
                      <a:pt x="24" y="87"/>
                      <a:pt x="25" y="89"/>
                      <a:pt x="26" y="89"/>
                    </a:cubicBezTo>
                    <a:cubicBezTo>
                      <a:pt x="24" y="90"/>
                      <a:pt x="23" y="89"/>
                      <a:pt x="22" y="89"/>
                    </a:cubicBezTo>
                    <a:cubicBezTo>
                      <a:pt x="21" y="90"/>
                      <a:pt x="20" y="87"/>
                      <a:pt x="19" y="87"/>
                    </a:cubicBezTo>
                    <a:cubicBezTo>
                      <a:pt x="18" y="87"/>
                      <a:pt x="16" y="90"/>
                      <a:pt x="18" y="91"/>
                    </a:cubicBezTo>
                    <a:cubicBezTo>
                      <a:pt x="20" y="92"/>
                      <a:pt x="20" y="93"/>
                      <a:pt x="22" y="94"/>
                    </a:cubicBezTo>
                    <a:cubicBezTo>
                      <a:pt x="23" y="96"/>
                      <a:pt x="25" y="95"/>
                      <a:pt x="27" y="95"/>
                    </a:cubicBezTo>
                    <a:cubicBezTo>
                      <a:pt x="28" y="94"/>
                      <a:pt x="30" y="95"/>
                      <a:pt x="30" y="93"/>
                    </a:cubicBezTo>
                    <a:cubicBezTo>
                      <a:pt x="30" y="91"/>
                      <a:pt x="31" y="88"/>
                      <a:pt x="33" y="89"/>
                    </a:cubicBezTo>
                    <a:cubicBezTo>
                      <a:pt x="33" y="88"/>
                      <a:pt x="31" y="92"/>
                      <a:pt x="31" y="93"/>
                    </a:cubicBezTo>
                    <a:cubicBezTo>
                      <a:pt x="31" y="94"/>
                      <a:pt x="35" y="97"/>
                      <a:pt x="34" y="98"/>
                    </a:cubicBezTo>
                    <a:cubicBezTo>
                      <a:pt x="32" y="100"/>
                      <a:pt x="35" y="101"/>
                      <a:pt x="35" y="101"/>
                    </a:cubicBezTo>
                    <a:cubicBezTo>
                      <a:pt x="34" y="101"/>
                      <a:pt x="32" y="104"/>
                      <a:pt x="32" y="104"/>
                    </a:cubicBezTo>
                    <a:cubicBezTo>
                      <a:pt x="33" y="105"/>
                      <a:pt x="38" y="102"/>
                      <a:pt x="38" y="102"/>
                    </a:cubicBezTo>
                    <a:cubicBezTo>
                      <a:pt x="38" y="103"/>
                      <a:pt x="37" y="103"/>
                      <a:pt x="37" y="104"/>
                    </a:cubicBezTo>
                    <a:cubicBezTo>
                      <a:pt x="37" y="104"/>
                      <a:pt x="39" y="102"/>
                      <a:pt x="40" y="101"/>
                    </a:cubicBezTo>
                    <a:cubicBezTo>
                      <a:pt x="41" y="101"/>
                      <a:pt x="45" y="102"/>
                      <a:pt x="45" y="103"/>
                    </a:cubicBezTo>
                    <a:cubicBezTo>
                      <a:pt x="46" y="104"/>
                      <a:pt x="48" y="107"/>
                      <a:pt x="48" y="105"/>
                    </a:cubicBezTo>
                    <a:cubicBezTo>
                      <a:pt x="48" y="104"/>
                      <a:pt x="50" y="100"/>
                      <a:pt x="50" y="100"/>
                    </a:cubicBezTo>
                    <a:cubicBezTo>
                      <a:pt x="50" y="99"/>
                      <a:pt x="53" y="102"/>
                      <a:pt x="53" y="101"/>
                    </a:cubicBezTo>
                    <a:cubicBezTo>
                      <a:pt x="53" y="101"/>
                      <a:pt x="50" y="101"/>
                      <a:pt x="50" y="102"/>
                    </a:cubicBezTo>
                    <a:cubicBezTo>
                      <a:pt x="50" y="104"/>
                      <a:pt x="53" y="104"/>
                      <a:pt x="54" y="103"/>
                    </a:cubicBezTo>
                    <a:cubicBezTo>
                      <a:pt x="55" y="102"/>
                      <a:pt x="56" y="103"/>
                      <a:pt x="57" y="102"/>
                    </a:cubicBezTo>
                    <a:cubicBezTo>
                      <a:pt x="57" y="102"/>
                      <a:pt x="59" y="100"/>
                      <a:pt x="59" y="100"/>
                    </a:cubicBezTo>
                    <a:cubicBezTo>
                      <a:pt x="59" y="100"/>
                      <a:pt x="57" y="103"/>
                      <a:pt x="56" y="104"/>
                    </a:cubicBezTo>
                    <a:cubicBezTo>
                      <a:pt x="56" y="105"/>
                      <a:pt x="56" y="105"/>
                      <a:pt x="55" y="106"/>
                    </a:cubicBezTo>
                    <a:cubicBezTo>
                      <a:pt x="55" y="107"/>
                      <a:pt x="56" y="106"/>
                      <a:pt x="56" y="107"/>
                    </a:cubicBezTo>
                    <a:cubicBezTo>
                      <a:pt x="56" y="107"/>
                      <a:pt x="55" y="108"/>
                      <a:pt x="54" y="109"/>
                    </a:cubicBezTo>
                    <a:cubicBezTo>
                      <a:pt x="54" y="111"/>
                      <a:pt x="54" y="111"/>
                      <a:pt x="55" y="112"/>
                    </a:cubicBezTo>
                    <a:cubicBezTo>
                      <a:pt x="55" y="112"/>
                      <a:pt x="52" y="114"/>
                      <a:pt x="51" y="114"/>
                    </a:cubicBezTo>
                    <a:cubicBezTo>
                      <a:pt x="50" y="116"/>
                      <a:pt x="49" y="117"/>
                      <a:pt x="47" y="118"/>
                    </a:cubicBezTo>
                    <a:cubicBezTo>
                      <a:pt x="45" y="118"/>
                      <a:pt x="43" y="120"/>
                      <a:pt x="42" y="121"/>
                    </a:cubicBezTo>
                    <a:cubicBezTo>
                      <a:pt x="41" y="121"/>
                      <a:pt x="41" y="122"/>
                      <a:pt x="40" y="122"/>
                    </a:cubicBezTo>
                    <a:cubicBezTo>
                      <a:pt x="40" y="123"/>
                      <a:pt x="41" y="124"/>
                      <a:pt x="41" y="124"/>
                    </a:cubicBezTo>
                    <a:cubicBezTo>
                      <a:pt x="40" y="125"/>
                      <a:pt x="37" y="124"/>
                      <a:pt x="36" y="124"/>
                    </a:cubicBezTo>
                    <a:cubicBezTo>
                      <a:pt x="33" y="124"/>
                      <a:pt x="32" y="125"/>
                      <a:pt x="30" y="127"/>
                    </a:cubicBezTo>
                    <a:cubicBezTo>
                      <a:pt x="29" y="128"/>
                      <a:pt x="30" y="130"/>
                      <a:pt x="31" y="129"/>
                    </a:cubicBezTo>
                    <a:cubicBezTo>
                      <a:pt x="33" y="128"/>
                      <a:pt x="35" y="125"/>
                      <a:pt x="36" y="126"/>
                    </a:cubicBezTo>
                    <a:cubicBezTo>
                      <a:pt x="36" y="125"/>
                      <a:pt x="35" y="129"/>
                      <a:pt x="38" y="126"/>
                    </a:cubicBezTo>
                    <a:cubicBezTo>
                      <a:pt x="38" y="126"/>
                      <a:pt x="40" y="129"/>
                      <a:pt x="41" y="127"/>
                    </a:cubicBezTo>
                    <a:cubicBezTo>
                      <a:pt x="41" y="126"/>
                      <a:pt x="40" y="126"/>
                      <a:pt x="41" y="126"/>
                    </a:cubicBezTo>
                    <a:cubicBezTo>
                      <a:pt x="42" y="125"/>
                      <a:pt x="42" y="125"/>
                      <a:pt x="43" y="125"/>
                    </a:cubicBezTo>
                    <a:cubicBezTo>
                      <a:pt x="44" y="125"/>
                      <a:pt x="44" y="125"/>
                      <a:pt x="45" y="124"/>
                    </a:cubicBezTo>
                    <a:cubicBezTo>
                      <a:pt x="46" y="123"/>
                      <a:pt x="48" y="123"/>
                      <a:pt x="50" y="122"/>
                    </a:cubicBezTo>
                    <a:cubicBezTo>
                      <a:pt x="53" y="121"/>
                      <a:pt x="49" y="121"/>
                      <a:pt x="51" y="120"/>
                    </a:cubicBezTo>
                    <a:cubicBezTo>
                      <a:pt x="52" y="119"/>
                      <a:pt x="53" y="118"/>
                      <a:pt x="54" y="118"/>
                    </a:cubicBezTo>
                    <a:cubicBezTo>
                      <a:pt x="56" y="117"/>
                      <a:pt x="58" y="116"/>
                      <a:pt x="59" y="116"/>
                    </a:cubicBezTo>
                    <a:cubicBezTo>
                      <a:pt x="62" y="114"/>
                      <a:pt x="60" y="115"/>
                      <a:pt x="60" y="113"/>
                    </a:cubicBezTo>
                    <a:cubicBezTo>
                      <a:pt x="60" y="113"/>
                      <a:pt x="68" y="109"/>
                      <a:pt x="69" y="108"/>
                    </a:cubicBezTo>
                    <a:cubicBezTo>
                      <a:pt x="70" y="108"/>
                      <a:pt x="72" y="108"/>
                      <a:pt x="72" y="107"/>
                    </a:cubicBezTo>
                    <a:cubicBezTo>
                      <a:pt x="72" y="104"/>
                      <a:pt x="73" y="105"/>
                      <a:pt x="75" y="104"/>
                    </a:cubicBezTo>
                    <a:cubicBezTo>
                      <a:pt x="78" y="102"/>
                      <a:pt x="69" y="101"/>
                      <a:pt x="73" y="97"/>
                    </a:cubicBezTo>
                    <a:cubicBezTo>
                      <a:pt x="75" y="96"/>
                      <a:pt x="77" y="96"/>
                      <a:pt x="78" y="95"/>
                    </a:cubicBezTo>
                    <a:cubicBezTo>
                      <a:pt x="79" y="94"/>
                      <a:pt x="79" y="91"/>
                      <a:pt x="77" y="91"/>
                    </a:cubicBezTo>
                    <a:cubicBezTo>
                      <a:pt x="79" y="91"/>
                      <a:pt x="79" y="92"/>
                      <a:pt x="81" y="91"/>
                    </a:cubicBezTo>
                    <a:cubicBezTo>
                      <a:pt x="82" y="90"/>
                      <a:pt x="83" y="88"/>
                      <a:pt x="85" y="87"/>
                    </a:cubicBezTo>
                    <a:cubicBezTo>
                      <a:pt x="86" y="86"/>
                      <a:pt x="88" y="84"/>
                      <a:pt x="89" y="84"/>
                    </a:cubicBezTo>
                    <a:cubicBezTo>
                      <a:pt x="90" y="84"/>
                      <a:pt x="95" y="84"/>
                      <a:pt x="94" y="86"/>
                    </a:cubicBezTo>
                    <a:cubicBezTo>
                      <a:pt x="93" y="87"/>
                      <a:pt x="91" y="85"/>
                      <a:pt x="89" y="86"/>
                    </a:cubicBezTo>
                    <a:cubicBezTo>
                      <a:pt x="87" y="87"/>
                      <a:pt x="87" y="88"/>
                      <a:pt x="86" y="90"/>
                    </a:cubicBezTo>
                    <a:cubicBezTo>
                      <a:pt x="86" y="92"/>
                      <a:pt x="84" y="94"/>
                      <a:pt x="84" y="96"/>
                    </a:cubicBezTo>
                    <a:cubicBezTo>
                      <a:pt x="83" y="97"/>
                      <a:pt x="87" y="96"/>
                      <a:pt x="87" y="97"/>
                    </a:cubicBezTo>
                    <a:cubicBezTo>
                      <a:pt x="86" y="97"/>
                      <a:pt x="81" y="99"/>
                      <a:pt x="85" y="99"/>
                    </a:cubicBezTo>
                    <a:cubicBezTo>
                      <a:pt x="88" y="99"/>
                      <a:pt x="90" y="97"/>
                      <a:pt x="93" y="96"/>
                    </a:cubicBezTo>
                    <a:cubicBezTo>
                      <a:pt x="95" y="94"/>
                      <a:pt x="97" y="94"/>
                      <a:pt x="99" y="93"/>
                    </a:cubicBezTo>
                    <a:cubicBezTo>
                      <a:pt x="103" y="92"/>
                      <a:pt x="101" y="90"/>
                      <a:pt x="101" y="88"/>
                    </a:cubicBezTo>
                    <a:cubicBezTo>
                      <a:pt x="100" y="84"/>
                      <a:pt x="109" y="87"/>
                      <a:pt x="111" y="88"/>
                    </a:cubicBezTo>
                    <a:cubicBezTo>
                      <a:pt x="113" y="88"/>
                      <a:pt x="114" y="90"/>
                      <a:pt x="116" y="91"/>
                    </a:cubicBezTo>
                    <a:cubicBezTo>
                      <a:pt x="116" y="91"/>
                      <a:pt x="118" y="88"/>
                      <a:pt x="119" y="89"/>
                    </a:cubicBezTo>
                    <a:cubicBezTo>
                      <a:pt x="119" y="89"/>
                      <a:pt x="119" y="91"/>
                      <a:pt x="119" y="92"/>
                    </a:cubicBezTo>
                    <a:cubicBezTo>
                      <a:pt x="121" y="93"/>
                      <a:pt x="122" y="93"/>
                      <a:pt x="123" y="93"/>
                    </a:cubicBezTo>
                    <a:cubicBezTo>
                      <a:pt x="126" y="93"/>
                      <a:pt x="129" y="92"/>
                      <a:pt x="131" y="93"/>
                    </a:cubicBezTo>
                    <a:cubicBezTo>
                      <a:pt x="132" y="93"/>
                      <a:pt x="133" y="94"/>
                      <a:pt x="134" y="93"/>
                    </a:cubicBezTo>
                    <a:cubicBezTo>
                      <a:pt x="135" y="93"/>
                      <a:pt x="135" y="94"/>
                      <a:pt x="136" y="95"/>
                    </a:cubicBezTo>
                    <a:cubicBezTo>
                      <a:pt x="137" y="95"/>
                      <a:pt x="139" y="96"/>
                      <a:pt x="140" y="96"/>
                    </a:cubicBezTo>
                    <a:cubicBezTo>
                      <a:pt x="142" y="96"/>
                      <a:pt x="143" y="94"/>
                      <a:pt x="144" y="94"/>
                    </a:cubicBezTo>
                    <a:cubicBezTo>
                      <a:pt x="146" y="93"/>
                      <a:pt x="145" y="96"/>
                      <a:pt x="145" y="96"/>
                    </a:cubicBezTo>
                    <a:cubicBezTo>
                      <a:pt x="144" y="97"/>
                      <a:pt x="144" y="97"/>
                      <a:pt x="145" y="98"/>
                    </a:cubicBezTo>
                    <a:cubicBezTo>
                      <a:pt x="148" y="99"/>
                      <a:pt x="150" y="100"/>
                      <a:pt x="152" y="101"/>
                    </a:cubicBezTo>
                    <a:cubicBezTo>
                      <a:pt x="154" y="103"/>
                      <a:pt x="156" y="105"/>
                      <a:pt x="158" y="106"/>
                    </a:cubicBezTo>
                    <a:cubicBezTo>
                      <a:pt x="159" y="106"/>
                      <a:pt x="160" y="105"/>
                      <a:pt x="161" y="105"/>
                    </a:cubicBezTo>
                    <a:cubicBezTo>
                      <a:pt x="162" y="104"/>
                      <a:pt x="160" y="103"/>
                      <a:pt x="160" y="102"/>
                    </a:cubicBezTo>
                    <a:cubicBezTo>
                      <a:pt x="160" y="101"/>
                      <a:pt x="163" y="103"/>
                      <a:pt x="163" y="103"/>
                    </a:cubicBezTo>
                    <a:cubicBezTo>
                      <a:pt x="163" y="104"/>
                      <a:pt x="166" y="106"/>
                      <a:pt x="167" y="105"/>
                    </a:cubicBezTo>
                    <a:cubicBezTo>
                      <a:pt x="167" y="105"/>
                      <a:pt x="165" y="99"/>
                      <a:pt x="165" y="99"/>
                    </a:cubicBezTo>
                    <a:cubicBezTo>
                      <a:pt x="166" y="99"/>
                      <a:pt x="168" y="104"/>
                      <a:pt x="169" y="104"/>
                    </a:cubicBezTo>
                    <a:cubicBezTo>
                      <a:pt x="169" y="105"/>
                      <a:pt x="170" y="107"/>
                      <a:pt x="171" y="107"/>
                    </a:cubicBezTo>
                    <a:cubicBezTo>
                      <a:pt x="172" y="107"/>
                      <a:pt x="173" y="105"/>
                      <a:pt x="173" y="105"/>
                    </a:cubicBezTo>
                    <a:cubicBezTo>
                      <a:pt x="171" y="106"/>
                      <a:pt x="177" y="110"/>
                      <a:pt x="177" y="111"/>
                    </a:cubicBezTo>
                    <a:cubicBezTo>
                      <a:pt x="176" y="111"/>
                      <a:pt x="176" y="111"/>
                      <a:pt x="176" y="111"/>
                    </a:cubicBezTo>
                    <a:cubicBezTo>
                      <a:pt x="175" y="112"/>
                      <a:pt x="177" y="112"/>
                      <a:pt x="177" y="113"/>
                    </a:cubicBezTo>
                    <a:cubicBezTo>
                      <a:pt x="177" y="113"/>
                      <a:pt x="175" y="114"/>
                      <a:pt x="176" y="114"/>
                    </a:cubicBezTo>
                    <a:cubicBezTo>
                      <a:pt x="177" y="115"/>
                      <a:pt x="178" y="116"/>
                      <a:pt x="179" y="117"/>
                    </a:cubicBezTo>
                    <a:cubicBezTo>
                      <a:pt x="181" y="119"/>
                      <a:pt x="182" y="120"/>
                      <a:pt x="184" y="121"/>
                    </a:cubicBezTo>
                    <a:cubicBezTo>
                      <a:pt x="184" y="121"/>
                      <a:pt x="182" y="125"/>
                      <a:pt x="183" y="125"/>
                    </a:cubicBezTo>
                    <a:cubicBezTo>
                      <a:pt x="184" y="126"/>
                      <a:pt x="184" y="124"/>
                      <a:pt x="184" y="124"/>
                    </a:cubicBezTo>
                    <a:cubicBezTo>
                      <a:pt x="185" y="123"/>
                      <a:pt x="185" y="126"/>
                      <a:pt x="186" y="127"/>
                    </a:cubicBezTo>
                    <a:cubicBezTo>
                      <a:pt x="186" y="127"/>
                      <a:pt x="186" y="126"/>
                      <a:pt x="186" y="125"/>
                    </a:cubicBezTo>
                    <a:cubicBezTo>
                      <a:pt x="186" y="127"/>
                      <a:pt x="192" y="130"/>
                      <a:pt x="193" y="127"/>
                    </a:cubicBezTo>
                    <a:cubicBezTo>
                      <a:pt x="193" y="127"/>
                      <a:pt x="193" y="128"/>
                      <a:pt x="193" y="128"/>
                    </a:cubicBezTo>
                    <a:cubicBezTo>
                      <a:pt x="193" y="128"/>
                      <a:pt x="194" y="127"/>
                      <a:pt x="194" y="126"/>
                    </a:cubicBezTo>
                    <a:cubicBezTo>
                      <a:pt x="193" y="126"/>
                      <a:pt x="194" y="127"/>
                      <a:pt x="194" y="126"/>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98" name="Freeform 641">
                <a:extLst>
                  <a:ext uri="{FF2B5EF4-FFF2-40B4-BE49-F238E27FC236}">
                    <a16:creationId xmlns:a16="http://schemas.microsoft.com/office/drawing/2014/main" id="{CCA238B4-28D0-F55A-D6E9-897E06176C0E}"/>
                  </a:ext>
                </a:extLst>
              </p:cNvPr>
              <p:cNvSpPr>
                <a:spLocks/>
              </p:cNvSpPr>
              <p:nvPr/>
            </p:nvSpPr>
            <p:spPr bwMode="auto">
              <a:xfrm>
                <a:off x="5307751" y="5323848"/>
                <a:ext cx="2951770" cy="1548902"/>
              </a:xfrm>
              <a:custGeom>
                <a:avLst/>
                <a:gdLst>
                  <a:gd name="T0" fmla="*/ 84 w 289"/>
                  <a:gd name="T1" fmla="*/ 106 h 143"/>
                  <a:gd name="T2" fmla="*/ 105 w 289"/>
                  <a:gd name="T3" fmla="*/ 119 h 143"/>
                  <a:gd name="T4" fmla="*/ 125 w 289"/>
                  <a:gd name="T5" fmla="*/ 127 h 143"/>
                  <a:gd name="T6" fmla="*/ 137 w 289"/>
                  <a:gd name="T7" fmla="*/ 127 h 143"/>
                  <a:gd name="T8" fmla="*/ 149 w 289"/>
                  <a:gd name="T9" fmla="*/ 119 h 143"/>
                  <a:gd name="T10" fmla="*/ 162 w 289"/>
                  <a:gd name="T11" fmla="*/ 118 h 143"/>
                  <a:gd name="T12" fmla="*/ 177 w 289"/>
                  <a:gd name="T13" fmla="*/ 119 h 143"/>
                  <a:gd name="T14" fmla="*/ 171 w 289"/>
                  <a:gd name="T15" fmla="*/ 113 h 143"/>
                  <a:gd name="T16" fmla="*/ 186 w 289"/>
                  <a:gd name="T17" fmla="*/ 113 h 143"/>
                  <a:gd name="T18" fmla="*/ 209 w 289"/>
                  <a:gd name="T19" fmla="*/ 122 h 143"/>
                  <a:gd name="T20" fmla="*/ 213 w 289"/>
                  <a:gd name="T21" fmla="*/ 133 h 143"/>
                  <a:gd name="T22" fmla="*/ 220 w 289"/>
                  <a:gd name="T23" fmla="*/ 143 h 143"/>
                  <a:gd name="T24" fmla="*/ 215 w 289"/>
                  <a:gd name="T25" fmla="*/ 108 h 143"/>
                  <a:gd name="T26" fmla="*/ 234 w 289"/>
                  <a:gd name="T27" fmla="*/ 92 h 143"/>
                  <a:gd name="T28" fmla="*/ 239 w 289"/>
                  <a:gd name="T29" fmla="*/ 86 h 143"/>
                  <a:gd name="T30" fmla="*/ 244 w 289"/>
                  <a:gd name="T31" fmla="*/ 82 h 143"/>
                  <a:gd name="T32" fmla="*/ 242 w 289"/>
                  <a:gd name="T33" fmla="*/ 78 h 143"/>
                  <a:gd name="T34" fmla="*/ 238 w 289"/>
                  <a:gd name="T35" fmla="*/ 71 h 143"/>
                  <a:gd name="T36" fmla="*/ 239 w 289"/>
                  <a:gd name="T37" fmla="*/ 69 h 143"/>
                  <a:gd name="T38" fmla="*/ 242 w 289"/>
                  <a:gd name="T39" fmla="*/ 75 h 143"/>
                  <a:gd name="T40" fmla="*/ 246 w 289"/>
                  <a:gd name="T41" fmla="*/ 62 h 143"/>
                  <a:gd name="T42" fmla="*/ 253 w 289"/>
                  <a:gd name="T43" fmla="*/ 52 h 143"/>
                  <a:gd name="T44" fmla="*/ 265 w 289"/>
                  <a:gd name="T45" fmla="*/ 48 h 143"/>
                  <a:gd name="T46" fmla="*/ 271 w 289"/>
                  <a:gd name="T47" fmla="*/ 48 h 143"/>
                  <a:gd name="T48" fmla="*/ 274 w 289"/>
                  <a:gd name="T49" fmla="*/ 35 h 143"/>
                  <a:gd name="T50" fmla="*/ 288 w 289"/>
                  <a:gd name="T51" fmla="*/ 28 h 143"/>
                  <a:gd name="T52" fmla="*/ 276 w 289"/>
                  <a:gd name="T53" fmla="*/ 13 h 143"/>
                  <a:gd name="T54" fmla="*/ 264 w 289"/>
                  <a:gd name="T55" fmla="*/ 28 h 143"/>
                  <a:gd name="T56" fmla="*/ 237 w 289"/>
                  <a:gd name="T57" fmla="*/ 39 h 143"/>
                  <a:gd name="T58" fmla="*/ 224 w 289"/>
                  <a:gd name="T59" fmla="*/ 45 h 143"/>
                  <a:gd name="T60" fmla="*/ 208 w 289"/>
                  <a:gd name="T61" fmla="*/ 44 h 143"/>
                  <a:gd name="T62" fmla="*/ 203 w 289"/>
                  <a:gd name="T63" fmla="*/ 36 h 143"/>
                  <a:gd name="T64" fmla="*/ 196 w 289"/>
                  <a:gd name="T65" fmla="*/ 28 h 143"/>
                  <a:gd name="T66" fmla="*/ 185 w 289"/>
                  <a:gd name="T67" fmla="*/ 48 h 143"/>
                  <a:gd name="T68" fmla="*/ 187 w 289"/>
                  <a:gd name="T69" fmla="*/ 25 h 143"/>
                  <a:gd name="T70" fmla="*/ 196 w 289"/>
                  <a:gd name="T71" fmla="*/ 17 h 143"/>
                  <a:gd name="T72" fmla="*/ 184 w 289"/>
                  <a:gd name="T73" fmla="*/ 13 h 143"/>
                  <a:gd name="T74" fmla="*/ 165 w 289"/>
                  <a:gd name="T75" fmla="*/ 15 h 143"/>
                  <a:gd name="T76" fmla="*/ 158 w 289"/>
                  <a:gd name="T77" fmla="*/ 5 h 143"/>
                  <a:gd name="T78" fmla="*/ 147 w 289"/>
                  <a:gd name="T79" fmla="*/ 4 h 143"/>
                  <a:gd name="T80" fmla="*/ 30 w 289"/>
                  <a:gd name="T81" fmla="*/ 4 h 143"/>
                  <a:gd name="T82" fmla="*/ 7 w 289"/>
                  <a:gd name="T83" fmla="*/ 9 h 143"/>
                  <a:gd name="T84" fmla="*/ 8 w 289"/>
                  <a:gd name="T85" fmla="*/ 21 h 143"/>
                  <a:gd name="T86" fmla="*/ 2 w 289"/>
                  <a:gd name="T87" fmla="*/ 40 h 143"/>
                  <a:gd name="T88" fmla="*/ 5 w 289"/>
                  <a:gd name="T89" fmla="*/ 63 h 143"/>
                  <a:gd name="T90" fmla="*/ 12 w 289"/>
                  <a:gd name="T91" fmla="*/ 73 h 143"/>
                  <a:gd name="T92" fmla="*/ 21 w 289"/>
                  <a:gd name="T93" fmla="*/ 88 h 143"/>
                  <a:gd name="T94" fmla="*/ 39 w 289"/>
                  <a:gd name="T95" fmla="*/ 102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89" h="143">
                    <a:moveTo>
                      <a:pt x="68" y="108"/>
                    </a:moveTo>
                    <a:cubicBezTo>
                      <a:pt x="71" y="108"/>
                      <a:pt x="74" y="108"/>
                      <a:pt x="78" y="108"/>
                    </a:cubicBezTo>
                    <a:cubicBezTo>
                      <a:pt x="79" y="108"/>
                      <a:pt x="81" y="108"/>
                      <a:pt x="82" y="108"/>
                    </a:cubicBezTo>
                    <a:cubicBezTo>
                      <a:pt x="83" y="108"/>
                      <a:pt x="83" y="106"/>
                      <a:pt x="84" y="106"/>
                    </a:cubicBezTo>
                    <a:cubicBezTo>
                      <a:pt x="85" y="105"/>
                      <a:pt x="91" y="105"/>
                      <a:pt x="91" y="106"/>
                    </a:cubicBezTo>
                    <a:cubicBezTo>
                      <a:pt x="94" y="108"/>
                      <a:pt x="97" y="110"/>
                      <a:pt x="100" y="112"/>
                    </a:cubicBezTo>
                    <a:cubicBezTo>
                      <a:pt x="100" y="112"/>
                      <a:pt x="101" y="115"/>
                      <a:pt x="101" y="116"/>
                    </a:cubicBezTo>
                    <a:cubicBezTo>
                      <a:pt x="102" y="118"/>
                      <a:pt x="102" y="118"/>
                      <a:pt x="105" y="119"/>
                    </a:cubicBezTo>
                    <a:cubicBezTo>
                      <a:pt x="107" y="120"/>
                      <a:pt x="108" y="121"/>
                      <a:pt x="109" y="119"/>
                    </a:cubicBezTo>
                    <a:cubicBezTo>
                      <a:pt x="110" y="116"/>
                      <a:pt x="111" y="116"/>
                      <a:pt x="114" y="117"/>
                    </a:cubicBezTo>
                    <a:cubicBezTo>
                      <a:pt x="116" y="117"/>
                      <a:pt x="119" y="118"/>
                      <a:pt x="119" y="120"/>
                    </a:cubicBezTo>
                    <a:cubicBezTo>
                      <a:pt x="121" y="123"/>
                      <a:pt x="123" y="124"/>
                      <a:pt x="125" y="127"/>
                    </a:cubicBezTo>
                    <a:cubicBezTo>
                      <a:pt x="127" y="129"/>
                      <a:pt x="126" y="133"/>
                      <a:pt x="129" y="134"/>
                    </a:cubicBezTo>
                    <a:cubicBezTo>
                      <a:pt x="131" y="136"/>
                      <a:pt x="135" y="136"/>
                      <a:pt x="137" y="137"/>
                    </a:cubicBezTo>
                    <a:cubicBezTo>
                      <a:pt x="137" y="136"/>
                      <a:pt x="135" y="129"/>
                      <a:pt x="135" y="129"/>
                    </a:cubicBezTo>
                    <a:cubicBezTo>
                      <a:pt x="137" y="130"/>
                      <a:pt x="136" y="127"/>
                      <a:pt x="137" y="127"/>
                    </a:cubicBezTo>
                    <a:cubicBezTo>
                      <a:pt x="137" y="126"/>
                      <a:pt x="139" y="126"/>
                      <a:pt x="140" y="125"/>
                    </a:cubicBezTo>
                    <a:cubicBezTo>
                      <a:pt x="141" y="125"/>
                      <a:pt x="142" y="122"/>
                      <a:pt x="142" y="122"/>
                    </a:cubicBezTo>
                    <a:cubicBezTo>
                      <a:pt x="143" y="123"/>
                      <a:pt x="144" y="123"/>
                      <a:pt x="145" y="122"/>
                    </a:cubicBezTo>
                    <a:cubicBezTo>
                      <a:pt x="147" y="121"/>
                      <a:pt x="148" y="121"/>
                      <a:pt x="149" y="119"/>
                    </a:cubicBezTo>
                    <a:cubicBezTo>
                      <a:pt x="151" y="118"/>
                      <a:pt x="148" y="118"/>
                      <a:pt x="148" y="117"/>
                    </a:cubicBezTo>
                    <a:cubicBezTo>
                      <a:pt x="148" y="117"/>
                      <a:pt x="151" y="118"/>
                      <a:pt x="152" y="117"/>
                    </a:cubicBezTo>
                    <a:cubicBezTo>
                      <a:pt x="154" y="116"/>
                      <a:pt x="155" y="116"/>
                      <a:pt x="157" y="116"/>
                    </a:cubicBezTo>
                    <a:cubicBezTo>
                      <a:pt x="159" y="116"/>
                      <a:pt x="160" y="119"/>
                      <a:pt x="162" y="118"/>
                    </a:cubicBezTo>
                    <a:cubicBezTo>
                      <a:pt x="165" y="116"/>
                      <a:pt x="166" y="118"/>
                      <a:pt x="168" y="119"/>
                    </a:cubicBezTo>
                    <a:cubicBezTo>
                      <a:pt x="170" y="120"/>
                      <a:pt x="171" y="118"/>
                      <a:pt x="172" y="118"/>
                    </a:cubicBezTo>
                    <a:cubicBezTo>
                      <a:pt x="173" y="117"/>
                      <a:pt x="176" y="119"/>
                      <a:pt x="176" y="120"/>
                    </a:cubicBezTo>
                    <a:cubicBezTo>
                      <a:pt x="177" y="121"/>
                      <a:pt x="178" y="120"/>
                      <a:pt x="177" y="119"/>
                    </a:cubicBezTo>
                    <a:cubicBezTo>
                      <a:pt x="177" y="119"/>
                      <a:pt x="176" y="118"/>
                      <a:pt x="175" y="118"/>
                    </a:cubicBezTo>
                    <a:cubicBezTo>
                      <a:pt x="174" y="117"/>
                      <a:pt x="176" y="117"/>
                      <a:pt x="176" y="117"/>
                    </a:cubicBezTo>
                    <a:cubicBezTo>
                      <a:pt x="175" y="115"/>
                      <a:pt x="175" y="114"/>
                      <a:pt x="173" y="115"/>
                    </a:cubicBezTo>
                    <a:cubicBezTo>
                      <a:pt x="173" y="115"/>
                      <a:pt x="169" y="115"/>
                      <a:pt x="171" y="113"/>
                    </a:cubicBezTo>
                    <a:cubicBezTo>
                      <a:pt x="173" y="113"/>
                      <a:pt x="174" y="114"/>
                      <a:pt x="175" y="114"/>
                    </a:cubicBezTo>
                    <a:cubicBezTo>
                      <a:pt x="178" y="113"/>
                      <a:pt x="180" y="113"/>
                      <a:pt x="183" y="113"/>
                    </a:cubicBezTo>
                    <a:cubicBezTo>
                      <a:pt x="184" y="113"/>
                      <a:pt x="183" y="113"/>
                      <a:pt x="184" y="114"/>
                    </a:cubicBezTo>
                    <a:cubicBezTo>
                      <a:pt x="184" y="114"/>
                      <a:pt x="185" y="114"/>
                      <a:pt x="186" y="113"/>
                    </a:cubicBezTo>
                    <a:cubicBezTo>
                      <a:pt x="188" y="113"/>
                      <a:pt x="190" y="113"/>
                      <a:pt x="192" y="113"/>
                    </a:cubicBezTo>
                    <a:cubicBezTo>
                      <a:pt x="194" y="113"/>
                      <a:pt x="194" y="115"/>
                      <a:pt x="196" y="116"/>
                    </a:cubicBezTo>
                    <a:cubicBezTo>
                      <a:pt x="198" y="118"/>
                      <a:pt x="200" y="116"/>
                      <a:pt x="202" y="115"/>
                    </a:cubicBezTo>
                    <a:cubicBezTo>
                      <a:pt x="203" y="115"/>
                      <a:pt x="209" y="121"/>
                      <a:pt x="209" y="122"/>
                    </a:cubicBezTo>
                    <a:cubicBezTo>
                      <a:pt x="210" y="123"/>
                      <a:pt x="208" y="125"/>
                      <a:pt x="209" y="126"/>
                    </a:cubicBezTo>
                    <a:cubicBezTo>
                      <a:pt x="210" y="128"/>
                      <a:pt x="209" y="128"/>
                      <a:pt x="210" y="130"/>
                    </a:cubicBezTo>
                    <a:cubicBezTo>
                      <a:pt x="210" y="131"/>
                      <a:pt x="211" y="132"/>
                      <a:pt x="211" y="132"/>
                    </a:cubicBezTo>
                    <a:cubicBezTo>
                      <a:pt x="212" y="132"/>
                      <a:pt x="212" y="133"/>
                      <a:pt x="213" y="133"/>
                    </a:cubicBezTo>
                    <a:cubicBezTo>
                      <a:pt x="214" y="134"/>
                      <a:pt x="213" y="136"/>
                      <a:pt x="214" y="137"/>
                    </a:cubicBezTo>
                    <a:cubicBezTo>
                      <a:pt x="215" y="138"/>
                      <a:pt x="216" y="138"/>
                      <a:pt x="217" y="140"/>
                    </a:cubicBezTo>
                    <a:cubicBezTo>
                      <a:pt x="219" y="143"/>
                      <a:pt x="218" y="140"/>
                      <a:pt x="220" y="141"/>
                    </a:cubicBezTo>
                    <a:cubicBezTo>
                      <a:pt x="220" y="141"/>
                      <a:pt x="220" y="143"/>
                      <a:pt x="220" y="143"/>
                    </a:cubicBezTo>
                    <a:cubicBezTo>
                      <a:pt x="221" y="143"/>
                      <a:pt x="222" y="136"/>
                      <a:pt x="222" y="135"/>
                    </a:cubicBezTo>
                    <a:cubicBezTo>
                      <a:pt x="222" y="132"/>
                      <a:pt x="221" y="130"/>
                      <a:pt x="220" y="126"/>
                    </a:cubicBezTo>
                    <a:cubicBezTo>
                      <a:pt x="218" y="123"/>
                      <a:pt x="218" y="120"/>
                      <a:pt x="217" y="117"/>
                    </a:cubicBezTo>
                    <a:cubicBezTo>
                      <a:pt x="215" y="115"/>
                      <a:pt x="214" y="111"/>
                      <a:pt x="215" y="108"/>
                    </a:cubicBezTo>
                    <a:cubicBezTo>
                      <a:pt x="216" y="105"/>
                      <a:pt x="218" y="103"/>
                      <a:pt x="221" y="101"/>
                    </a:cubicBezTo>
                    <a:cubicBezTo>
                      <a:pt x="222" y="100"/>
                      <a:pt x="223" y="100"/>
                      <a:pt x="224" y="99"/>
                    </a:cubicBezTo>
                    <a:cubicBezTo>
                      <a:pt x="225" y="98"/>
                      <a:pt x="226" y="96"/>
                      <a:pt x="227" y="96"/>
                    </a:cubicBezTo>
                    <a:cubicBezTo>
                      <a:pt x="229" y="94"/>
                      <a:pt x="232" y="94"/>
                      <a:pt x="234" y="92"/>
                    </a:cubicBezTo>
                    <a:cubicBezTo>
                      <a:pt x="235" y="91"/>
                      <a:pt x="236" y="89"/>
                      <a:pt x="238" y="89"/>
                    </a:cubicBezTo>
                    <a:cubicBezTo>
                      <a:pt x="238" y="89"/>
                      <a:pt x="242" y="89"/>
                      <a:pt x="241" y="87"/>
                    </a:cubicBezTo>
                    <a:cubicBezTo>
                      <a:pt x="241" y="87"/>
                      <a:pt x="238" y="88"/>
                      <a:pt x="238" y="88"/>
                    </a:cubicBezTo>
                    <a:cubicBezTo>
                      <a:pt x="238" y="87"/>
                      <a:pt x="240" y="88"/>
                      <a:pt x="239" y="86"/>
                    </a:cubicBezTo>
                    <a:cubicBezTo>
                      <a:pt x="239" y="86"/>
                      <a:pt x="238" y="85"/>
                      <a:pt x="239" y="85"/>
                    </a:cubicBezTo>
                    <a:cubicBezTo>
                      <a:pt x="239" y="84"/>
                      <a:pt x="239" y="85"/>
                      <a:pt x="240" y="84"/>
                    </a:cubicBezTo>
                    <a:cubicBezTo>
                      <a:pt x="239" y="85"/>
                      <a:pt x="241" y="86"/>
                      <a:pt x="241" y="85"/>
                    </a:cubicBezTo>
                    <a:cubicBezTo>
                      <a:pt x="242" y="85"/>
                      <a:pt x="245" y="83"/>
                      <a:pt x="244" y="82"/>
                    </a:cubicBezTo>
                    <a:cubicBezTo>
                      <a:pt x="244" y="83"/>
                      <a:pt x="238" y="82"/>
                      <a:pt x="239" y="81"/>
                    </a:cubicBezTo>
                    <a:cubicBezTo>
                      <a:pt x="239" y="80"/>
                      <a:pt x="240" y="82"/>
                      <a:pt x="241" y="81"/>
                    </a:cubicBezTo>
                    <a:cubicBezTo>
                      <a:pt x="241" y="81"/>
                      <a:pt x="243" y="80"/>
                      <a:pt x="243" y="80"/>
                    </a:cubicBezTo>
                    <a:cubicBezTo>
                      <a:pt x="243" y="80"/>
                      <a:pt x="242" y="79"/>
                      <a:pt x="242" y="78"/>
                    </a:cubicBezTo>
                    <a:cubicBezTo>
                      <a:pt x="243" y="77"/>
                      <a:pt x="243" y="76"/>
                      <a:pt x="241" y="76"/>
                    </a:cubicBezTo>
                    <a:cubicBezTo>
                      <a:pt x="241" y="76"/>
                      <a:pt x="237" y="74"/>
                      <a:pt x="237" y="74"/>
                    </a:cubicBezTo>
                    <a:cubicBezTo>
                      <a:pt x="238" y="73"/>
                      <a:pt x="239" y="74"/>
                      <a:pt x="240" y="74"/>
                    </a:cubicBezTo>
                    <a:cubicBezTo>
                      <a:pt x="241" y="73"/>
                      <a:pt x="239" y="71"/>
                      <a:pt x="238" y="71"/>
                    </a:cubicBezTo>
                    <a:cubicBezTo>
                      <a:pt x="237" y="70"/>
                      <a:pt x="236" y="69"/>
                      <a:pt x="236" y="68"/>
                    </a:cubicBezTo>
                    <a:cubicBezTo>
                      <a:pt x="235" y="67"/>
                      <a:pt x="238" y="65"/>
                      <a:pt x="237" y="64"/>
                    </a:cubicBezTo>
                    <a:cubicBezTo>
                      <a:pt x="238" y="65"/>
                      <a:pt x="237" y="66"/>
                      <a:pt x="237" y="67"/>
                    </a:cubicBezTo>
                    <a:cubicBezTo>
                      <a:pt x="237" y="67"/>
                      <a:pt x="239" y="69"/>
                      <a:pt x="239" y="69"/>
                    </a:cubicBezTo>
                    <a:cubicBezTo>
                      <a:pt x="241" y="67"/>
                      <a:pt x="239" y="62"/>
                      <a:pt x="242" y="61"/>
                    </a:cubicBezTo>
                    <a:cubicBezTo>
                      <a:pt x="241" y="61"/>
                      <a:pt x="241" y="66"/>
                      <a:pt x="242" y="67"/>
                    </a:cubicBezTo>
                    <a:cubicBezTo>
                      <a:pt x="242" y="69"/>
                      <a:pt x="244" y="69"/>
                      <a:pt x="244" y="71"/>
                    </a:cubicBezTo>
                    <a:cubicBezTo>
                      <a:pt x="244" y="72"/>
                      <a:pt x="241" y="74"/>
                      <a:pt x="242" y="75"/>
                    </a:cubicBezTo>
                    <a:cubicBezTo>
                      <a:pt x="242" y="75"/>
                      <a:pt x="248" y="69"/>
                      <a:pt x="247" y="67"/>
                    </a:cubicBezTo>
                    <a:cubicBezTo>
                      <a:pt x="247" y="65"/>
                      <a:pt x="245" y="64"/>
                      <a:pt x="245" y="62"/>
                    </a:cubicBezTo>
                    <a:cubicBezTo>
                      <a:pt x="244" y="61"/>
                      <a:pt x="245" y="58"/>
                      <a:pt x="247" y="59"/>
                    </a:cubicBezTo>
                    <a:cubicBezTo>
                      <a:pt x="246" y="58"/>
                      <a:pt x="245" y="61"/>
                      <a:pt x="246" y="62"/>
                    </a:cubicBezTo>
                    <a:cubicBezTo>
                      <a:pt x="248" y="64"/>
                      <a:pt x="248" y="65"/>
                      <a:pt x="250" y="62"/>
                    </a:cubicBezTo>
                    <a:cubicBezTo>
                      <a:pt x="251" y="61"/>
                      <a:pt x="253" y="58"/>
                      <a:pt x="252" y="56"/>
                    </a:cubicBezTo>
                    <a:cubicBezTo>
                      <a:pt x="252" y="56"/>
                      <a:pt x="251" y="55"/>
                      <a:pt x="252" y="54"/>
                    </a:cubicBezTo>
                    <a:cubicBezTo>
                      <a:pt x="252" y="54"/>
                      <a:pt x="253" y="52"/>
                      <a:pt x="253" y="52"/>
                    </a:cubicBezTo>
                    <a:cubicBezTo>
                      <a:pt x="253" y="52"/>
                      <a:pt x="253" y="54"/>
                      <a:pt x="253" y="54"/>
                    </a:cubicBezTo>
                    <a:cubicBezTo>
                      <a:pt x="253" y="54"/>
                      <a:pt x="258" y="51"/>
                      <a:pt x="260" y="51"/>
                    </a:cubicBezTo>
                    <a:cubicBezTo>
                      <a:pt x="261" y="50"/>
                      <a:pt x="263" y="51"/>
                      <a:pt x="264" y="51"/>
                    </a:cubicBezTo>
                    <a:cubicBezTo>
                      <a:pt x="266" y="50"/>
                      <a:pt x="265" y="49"/>
                      <a:pt x="265" y="48"/>
                    </a:cubicBezTo>
                    <a:cubicBezTo>
                      <a:pt x="266" y="48"/>
                      <a:pt x="266" y="50"/>
                      <a:pt x="267" y="50"/>
                    </a:cubicBezTo>
                    <a:cubicBezTo>
                      <a:pt x="267" y="50"/>
                      <a:pt x="269" y="49"/>
                      <a:pt x="269" y="49"/>
                    </a:cubicBezTo>
                    <a:cubicBezTo>
                      <a:pt x="271" y="51"/>
                      <a:pt x="275" y="46"/>
                      <a:pt x="272" y="46"/>
                    </a:cubicBezTo>
                    <a:cubicBezTo>
                      <a:pt x="272" y="46"/>
                      <a:pt x="272" y="48"/>
                      <a:pt x="271" y="48"/>
                    </a:cubicBezTo>
                    <a:cubicBezTo>
                      <a:pt x="270" y="48"/>
                      <a:pt x="268" y="44"/>
                      <a:pt x="268" y="44"/>
                    </a:cubicBezTo>
                    <a:cubicBezTo>
                      <a:pt x="269" y="43"/>
                      <a:pt x="268" y="42"/>
                      <a:pt x="269" y="41"/>
                    </a:cubicBezTo>
                    <a:cubicBezTo>
                      <a:pt x="270" y="39"/>
                      <a:pt x="271" y="37"/>
                      <a:pt x="272" y="36"/>
                    </a:cubicBezTo>
                    <a:cubicBezTo>
                      <a:pt x="273" y="36"/>
                      <a:pt x="274" y="35"/>
                      <a:pt x="274" y="35"/>
                    </a:cubicBezTo>
                    <a:cubicBezTo>
                      <a:pt x="276" y="36"/>
                      <a:pt x="277" y="33"/>
                      <a:pt x="278" y="32"/>
                    </a:cubicBezTo>
                    <a:cubicBezTo>
                      <a:pt x="278" y="32"/>
                      <a:pt x="280" y="33"/>
                      <a:pt x="281" y="32"/>
                    </a:cubicBezTo>
                    <a:cubicBezTo>
                      <a:pt x="283" y="31"/>
                      <a:pt x="285" y="31"/>
                      <a:pt x="286" y="30"/>
                    </a:cubicBezTo>
                    <a:cubicBezTo>
                      <a:pt x="287" y="30"/>
                      <a:pt x="289" y="29"/>
                      <a:pt x="288" y="28"/>
                    </a:cubicBezTo>
                    <a:cubicBezTo>
                      <a:pt x="286" y="26"/>
                      <a:pt x="286" y="25"/>
                      <a:pt x="285" y="24"/>
                    </a:cubicBezTo>
                    <a:cubicBezTo>
                      <a:pt x="281" y="23"/>
                      <a:pt x="287" y="14"/>
                      <a:pt x="281" y="14"/>
                    </a:cubicBezTo>
                    <a:cubicBezTo>
                      <a:pt x="280" y="13"/>
                      <a:pt x="279" y="15"/>
                      <a:pt x="278" y="14"/>
                    </a:cubicBezTo>
                    <a:cubicBezTo>
                      <a:pt x="277" y="13"/>
                      <a:pt x="277" y="12"/>
                      <a:pt x="276" y="13"/>
                    </a:cubicBezTo>
                    <a:cubicBezTo>
                      <a:pt x="275" y="14"/>
                      <a:pt x="274" y="16"/>
                      <a:pt x="273" y="17"/>
                    </a:cubicBezTo>
                    <a:cubicBezTo>
                      <a:pt x="272" y="18"/>
                      <a:pt x="272" y="20"/>
                      <a:pt x="271" y="21"/>
                    </a:cubicBezTo>
                    <a:cubicBezTo>
                      <a:pt x="271" y="23"/>
                      <a:pt x="270" y="26"/>
                      <a:pt x="268" y="26"/>
                    </a:cubicBezTo>
                    <a:cubicBezTo>
                      <a:pt x="266" y="26"/>
                      <a:pt x="266" y="28"/>
                      <a:pt x="264" y="28"/>
                    </a:cubicBezTo>
                    <a:cubicBezTo>
                      <a:pt x="259" y="28"/>
                      <a:pt x="254" y="28"/>
                      <a:pt x="249" y="28"/>
                    </a:cubicBezTo>
                    <a:cubicBezTo>
                      <a:pt x="247" y="28"/>
                      <a:pt x="247" y="28"/>
                      <a:pt x="246" y="29"/>
                    </a:cubicBezTo>
                    <a:cubicBezTo>
                      <a:pt x="245" y="31"/>
                      <a:pt x="241" y="33"/>
                      <a:pt x="241" y="34"/>
                    </a:cubicBezTo>
                    <a:cubicBezTo>
                      <a:pt x="242" y="37"/>
                      <a:pt x="239" y="39"/>
                      <a:pt x="237" y="39"/>
                    </a:cubicBezTo>
                    <a:cubicBezTo>
                      <a:pt x="235" y="39"/>
                      <a:pt x="234" y="38"/>
                      <a:pt x="232" y="38"/>
                    </a:cubicBezTo>
                    <a:cubicBezTo>
                      <a:pt x="230" y="38"/>
                      <a:pt x="228" y="39"/>
                      <a:pt x="227" y="39"/>
                    </a:cubicBezTo>
                    <a:cubicBezTo>
                      <a:pt x="227" y="39"/>
                      <a:pt x="227" y="42"/>
                      <a:pt x="228" y="42"/>
                    </a:cubicBezTo>
                    <a:cubicBezTo>
                      <a:pt x="227" y="43"/>
                      <a:pt x="226" y="44"/>
                      <a:pt x="224" y="45"/>
                    </a:cubicBezTo>
                    <a:cubicBezTo>
                      <a:pt x="222" y="46"/>
                      <a:pt x="219" y="48"/>
                      <a:pt x="216" y="49"/>
                    </a:cubicBezTo>
                    <a:cubicBezTo>
                      <a:pt x="213" y="50"/>
                      <a:pt x="210" y="50"/>
                      <a:pt x="207" y="49"/>
                    </a:cubicBezTo>
                    <a:cubicBezTo>
                      <a:pt x="206" y="48"/>
                      <a:pt x="205" y="47"/>
                      <a:pt x="206" y="46"/>
                    </a:cubicBezTo>
                    <a:cubicBezTo>
                      <a:pt x="206" y="46"/>
                      <a:pt x="207" y="44"/>
                      <a:pt x="208" y="44"/>
                    </a:cubicBezTo>
                    <a:cubicBezTo>
                      <a:pt x="208" y="44"/>
                      <a:pt x="208" y="45"/>
                      <a:pt x="208" y="46"/>
                    </a:cubicBezTo>
                    <a:cubicBezTo>
                      <a:pt x="210" y="42"/>
                      <a:pt x="211" y="39"/>
                      <a:pt x="209" y="35"/>
                    </a:cubicBezTo>
                    <a:cubicBezTo>
                      <a:pt x="208" y="34"/>
                      <a:pt x="206" y="36"/>
                      <a:pt x="205" y="36"/>
                    </a:cubicBezTo>
                    <a:cubicBezTo>
                      <a:pt x="204" y="37"/>
                      <a:pt x="204" y="36"/>
                      <a:pt x="203" y="36"/>
                    </a:cubicBezTo>
                    <a:cubicBezTo>
                      <a:pt x="202" y="35"/>
                      <a:pt x="204" y="34"/>
                      <a:pt x="204" y="34"/>
                    </a:cubicBezTo>
                    <a:cubicBezTo>
                      <a:pt x="208" y="30"/>
                      <a:pt x="205" y="26"/>
                      <a:pt x="201" y="25"/>
                    </a:cubicBezTo>
                    <a:cubicBezTo>
                      <a:pt x="198" y="24"/>
                      <a:pt x="198" y="25"/>
                      <a:pt x="196" y="26"/>
                    </a:cubicBezTo>
                    <a:cubicBezTo>
                      <a:pt x="196" y="27"/>
                      <a:pt x="196" y="27"/>
                      <a:pt x="196" y="28"/>
                    </a:cubicBezTo>
                    <a:cubicBezTo>
                      <a:pt x="196" y="29"/>
                      <a:pt x="194" y="28"/>
                      <a:pt x="193" y="28"/>
                    </a:cubicBezTo>
                    <a:cubicBezTo>
                      <a:pt x="192" y="28"/>
                      <a:pt x="190" y="36"/>
                      <a:pt x="190" y="37"/>
                    </a:cubicBezTo>
                    <a:cubicBezTo>
                      <a:pt x="191" y="42"/>
                      <a:pt x="192" y="45"/>
                      <a:pt x="188" y="47"/>
                    </a:cubicBezTo>
                    <a:cubicBezTo>
                      <a:pt x="188" y="48"/>
                      <a:pt x="185" y="49"/>
                      <a:pt x="185" y="48"/>
                    </a:cubicBezTo>
                    <a:cubicBezTo>
                      <a:pt x="185" y="46"/>
                      <a:pt x="184" y="44"/>
                      <a:pt x="184" y="42"/>
                    </a:cubicBezTo>
                    <a:cubicBezTo>
                      <a:pt x="184" y="41"/>
                      <a:pt x="186" y="30"/>
                      <a:pt x="186" y="30"/>
                    </a:cubicBezTo>
                    <a:cubicBezTo>
                      <a:pt x="185" y="30"/>
                      <a:pt x="183" y="32"/>
                      <a:pt x="183" y="31"/>
                    </a:cubicBezTo>
                    <a:cubicBezTo>
                      <a:pt x="183" y="30"/>
                      <a:pt x="186" y="26"/>
                      <a:pt x="187" y="25"/>
                    </a:cubicBezTo>
                    <a:cubicBezTo>
                      <a:pt x="188" y="23"/>
                      <a:pt x="191" y="23"/>
                      <a:pt x="193" y="22"/>
                    </a:cubicBezTo>
                    <a:cubicBezTo>
                      <a:pt x="196" y="22"/>
                      <a:pt x="199" y="23"/>
                      <a:pt x="202" y="23"/>
                    </a:cubicBezTo>
                    <a:cubicBezTo>
                      <a:pt x="205" y="23"/>
                      <a:pt x="201" y="20"/>
                      <a:pt x="199" y="20"/>
                    </a:cubicBezTo>
                    <a:cubicBezTo>
                      <a:pt x="197" y="20"/>
                      <a:pt x="199" y="17"/>
                      <a:pt x="196" y="17"/>
                    </a:cubicBezTo>
                    <a:cubicBezTo>
                      <a:pt x="194" y="18"/>
                      <a:pt x="192" y="19"/>
                      <a:pt x="189" y="19"/>
                    </a:cubicBezTo>
                    <a:cubicBezTo>
                      <a:pt x="187" y="19"/>
                      <a:pt x="185" y="17"/>
                      <a:pt x="183" y="16"/>
                    </a:cubicBezTo>
                    <a:cubicBezTo>
                      <a:pt x="183" y="16"/>
                      <a:pt x="180" y="16"/>
                      <a:pt x="181" y="15"/>
                    </a:cubicBezTo>
                    <a:cubicBezTo>
                      <a:pt x="182" y="15"/>
                      <a:pt x="184" y="14"/>
                      <a:pt x="184" y="13"/>
                    </a:cubicBezTo>
                    <a:cubicBezTo>
                      <a:pt x="184" y="13"/>
                      <a:pt x="176" y="16"/>
                      <a:pt x="175" y="16"/>
                    </a:cubicBezTo>
                    <a:cubicBezTo>
                      <a:pt x="174" y="17"/>
                      <a:pt x="173" y="18"/>
                      <a:pt x="172" y="18"/>
                    </a:cubicBezTo>
                    <a:cubicBezTo>
                      <a:pt x="170" y="18"/>
                      <a:pt x="170" y="16"/>
                      <a:pt x="168" y="16"/>
                    </a:cubicBezTo>
                    <a:cubicBezTo>
                      <a:pt x="167" y="16"/>
                      <a:pt x="162" y="18"/>
                      <a:pt x="165" y="15"/>
                    </a:cubicBezTo>
                    <a:cubicBezTo>
                      <a:pt x="168" y="13"/>
                      <a:pt x="171" y="11"/>
                      <a:pt x="174" y="9"/>
                    </a:cubicBezTo>
                    <a:cubicBezTo>
                      <a:pt x="172" y="9"/>
                      <a:pt x="170" y="7"/>
                      <a:pt x="168" y="9"/>
                    </a:cubicBezTo>
                    <a:cubicBezTo>
                      <a:pt x="165" y="10"/>
                      <a:pt x="164" y="8"/>
                      <a:pt x="161" y="7"/>
                    </a:cubicBezTo>
                    <a:cubicBezTo>
                      <a:pt x="160" y="7"/>
                      <a:pt x="159" y="6"/>
                      <a:pt x="158" y="5"/>
                    </a:cubicBezTo>
                    <a:cubicBezTo>
                      <a:pt x="156" y="5"/>
                      <a:pt x="155" y="6"/>
                      <a:pt x="153" y="6"/>
                    </a:cubicBezTo>
                    <a:cubicBezTo>
                      <a:pt x="152" y="5"/>
                      <a:pt x="150" y="5"/>
                      <a:pt x="150" y="3"/>
                    </a:cubicBezTo>
                    <a:cubicBezTo>
                      <a:pt x="150" y="3"/>
                      <a:pt x="148" y="0"/>
                      <a:pt x="148" y="1"/>
                    </a:cubicBezTo>
                    <a:cubicBezTo>
                      <a:pt x="147" y="1"/>
                      <a:pt x="148" y="4"/>
                      <a:pt x="147" y="4"/>
                    </a:cubicBezTo>
                    <a:cubicBezTo>
                      <a:pt x="146" y="4"/>
                      <a:pt x="145" y="4"/>
                      <a:pt x="145" y="4"/>
                    </a:cubicBezTo>
                    <a:cubicBezTo>
                      <a:pt x="142" y="4"/>
                      <a:pt x="139" y="4"/>
                      <a:pt x="136" y="4"/>
                    </a:cubicBezTo>
                    <a:cubicBezTo>
                      <a:pt x="125" y="4"/>
                      <a:pt x="115" y="4"/>
                      <a:pt x="105" y="4"/>
                    </a:cubicBezTo>
                    <a:cubicBezTo>
                      <a:pt x="80" y="4"/>
                      <a:pt x="55" y="4"/>
                      <a:pt x="30" y="4"/>
                    </a:cubicBezTo>
                    <a:cubicBezTo>
                      <a:pt x="24" y="4"/>
                      <a:pt x="17" y="4"/>
                      <a:pt x="11" y="4"/>
                    </a:cubicBezTo>
                    <a:cubicBezTo>
                      <a:pt x="12" y="5"/>
                      <a:pt x="14" y="13"/>
                      <a:pt x="11" y="14"/>
                    </a:cubicBezTo>
                    <a:cubicBezTo>
                      <a:pt x="9" y="14"/>
                      <a:pt x="8" y="14"/>
                      <a:pt x="10" y="12"/>
                    </a:cubicBezTo>
                    <a:cubicBezTo>
                      <a:pt x="12" y="9"/>
                      <a:pt x="9" y="9"/>
                      <a:pt x="7" y="9"/>
                    </a:cubicBezTo>
                    <a:cubicBezTo>
                      <a:pt x="5" y="9"/>
                      <a:pt x="2" y="7"/>
                      <a:pt x="1" y="7"/>
                    </a:cubicBezTo>
                    <a:cubicBezTo>
                      <a:pt x="0" y="8"/>
                      <a:pt x="2" y="12"/>
                      <a:pt x="2" y="12"/>
                    </a:cubicBezTo>
                    <a:cubicBezTo>
                      <a:pt x="3" y="15"/>
                      <a:pt x="4" y="16"/>
                      <a:pt x="4" y="18"/>
                    </a:cubicBezTo>
                    <a:cubicBezTo>
                      <a:pt x="4" y="19"/>
                      <a:pt x="7" y="21"/>
                      <a:pt x="8" y="21"/>
                    </a:cubicBezTo>
                    <a:cubicBezTo>
                      <a:pt x="7" y="21"/>
                      <a:pt x="6" y="21"/>
                      <a:pt x="5" y="22"/>
                    </a:cubicBezTo>
                    <a:cubicBezTo>
                      <a:pt x="4" y="23"/>
                      <a:pt x="5" y="24"/>
                      <a:pt x="5" y="25"/>
                    </a:cubicBezTo>
                    <a:cubicBezTo>
                      <a:pt x="5" y="28"/>
                      <a:pt x="5" y="30"/>
                      <a:pt x="4" y="32"/>
                    </a:cubicBezTo>
                    <a:cubicBezTo>
                      <a:pt x="4" y="35"/>
                      <a:pt x="3" y="37"/>
                      <a:pt x="2" y="40"/>
                    </a:cubicBezTo>
                    <a:cubicBezTo>
                      <a:pt x="1" y="43"/>
                      <a:pt x="3" y="46"/>
                      <a:pt x="4" y="49"/>
                    </a:cubicBezTo>
                    <a:cubicBezTo>
                      <a:pt x="4" y="52"/>
                      <a:pt x="3" y="54"/>
                      <a:pt x="3" y="56"/>
                    </a:cubicBezTo>
                    <a:cubicBezTo>
                      <a:pt x="3" y="57"/>
                      <a:pt x="4" y="58"/>
                      <a:pt x="4" y="59"/>
                    </a:cubicBezTo>
                    <a:cubicBezTo>
                      <a:pt x="5" y="60"/>
                      <a:pt x="5" y="62"/>
                      <a:pt x="5" y="63"/>
                    </a:cubicBezTo>
                    <a:cubicBezTo>
                      <a:pt x="6" y="66"/>
                      <a:pt x="9" y="67"/>
                      <a:pt x="10" y="70"/>
                    </a:cubicBezTo>
                    <a:cubicBezTo>
                      <a:pt x="11" y="72"/>
                      <a:pt x="11" y="71"/>
                      <a:pt x="12" y="70"/>
                    </a:cubicBezTo>
                    <a:cubicBezTo>
                      <a:pt x="12" y="70"/>
                      <a:pt x="13" y="73"/>
                      <a:pt x="13" y="73"/>
                    </a:cubicBezTo>
                    <a:cubicBezTo>
                      <a:pt x="13" y="73"/>
                      <a:pt x="12" y="72"/>
                      <a:pt x="12" y="73"/>
                    </a:cubicBezTo>
                    <a:cubicBezTo>
                      <a:pt x="12" y="74"/>
                      <a:pt x="12" y="75"/>
                      <a:pt x="13" y="76"/>
                    </a:cubicBezTo>
                    <a:cubicBezTo>
                      <a:pt x="14" y="76"/>
                      <a:pt x="14" y="76"/>
                      <a:pt x="15" y="77"/>
                    </a:cubicBezTo>
                    <a:cubicBezTo>
                      <a:pt x="16" y="78"/>
                      <a:pt x="14" y="79"/>
                      <a:pt x="15" y="80"/>
                    </a:cubicBezTo>
                    <a:cubicBezTo>
                      <a:pt x="17" y="83"/>
                      <a:pt x="21" y="85"/>
                      <a:pt x="21" y="88"/>
                    </a:cubicBezTo>
                    <a:cubicBezTo>
                      <a:pt x="22" y="90"/>
                      <a:pt x="23" y="90"/>
                      <a:pt x="25" y="91"/>
                    </a:cubicBezTo>
                    <a:cubicBezTo>
                      <a:pt x="27" y="92"/>
                      <a:pt x="29" y="93"/>
                      <a:pt x="31" y="93"/>
                    </a:cubicBezTo>
                    <a:cubicBezTo>
                      <a:pt x="33" y="93"/>
                      <a:pt x="35" y="95"/>
                      <a:pt x="36" y="96"/>
                    </a:cubicBezTo>
                    <a:cubicBezTo>
                      <a:pt x="36" y="97"/>
                      <a:pt x="40" y="101"/>
                      <a:pt x="39" y="102"/>
                    </a:cubicBezTo>
                    <a:cubicBezTo>
                      <a:pt x="43" y="101"/>
                      <a:pt x="48" y="100"/>
                      <a:pt x="52" y="101"/>
                    </a:cubicBezTo>
                    <a:cubicBezTo>
                      <a:pt x="58" y="103"/>
                      <a:pt x="63" y="106"/>
                      <a:pt x="68" y="108"/>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899" name="Freeform 642">
                <a:extLst>
                  <a:ext uri="{FF2B5EF4-FFF2-40B4-BE49-F238E27FC236}">
                    <a16:creationId xmlns:a16="http://schemas.microsoft.com/office/drawing/2014/main" id="{528725F9-C170-4603-13D9-880C74822649}"/>
                  </a:ext>
                </a:extLst>
              </p:cNvPr>
              <p:cNvSpPr>
                <a:spLocks/>
              </p:cNvSpPr>
              <p:nvPr/>
            </p:nvSpPr>
            <p:spPr bwMode="auto">
              <a:xfrm>
                <a:off x="4481816" y="3486882"/>
                <a:ext cx="4359697" cy="2371297"/>
              </a:xfrm>
              <a:custGeom>
                <a:avLst/>
                <a:gdLst>
                  <a:gd name="T0" fmla="*/ 255 w 427"/>
                  <a:gd name="T1" fmla="*/ 181 h 219"/>
                  <a:gd name="T2" fmla="*/ 299 w 427"/>
                  <a:gd name="T3" fmla="*/ 195 h 219"/>
                  <a:gd name="T4" fmla="*/ 296 w 427"/>
                  <a:gd name="T5" fmla="*/ 215 h 219"/>
                  <a:gd name="T6" fmla="*/ 332 w 427"/>
                  <a:gd name="T7" fmla="*/ 200 h 219"/>
                  <a:gd name="T8" fmla="*/ 366 w 427"/>
                  <a:gd name="T9" fmla="*/ 196 h 219"/>
                  <a:gd name="T10" fmla="*/ 383 w 427"/>
                  <a:gd name="T11" fmla="*/ 200 h 219"/>
                  <a:gd name="T12" fmla="*/ 391 w 427"/>
                  <a:gd name="T13" fmla="*/ 201 h 219"/>
                  <a:gd name="T14" fmla="*/ 380 w 427"/>
                  <a:gd name="T15" fmla="*/ 188 h 219"/>
                  <a:gd name="T16" fmla="*/ 382 w 427"/>
                  <a:gd name="T17" fmla="*/ 176 h 219"/>
                  <a:gd name="T18" fmla="*/ 354 w 427"/>
                  <a:gd name="T19" fmla="*/ 180 h 219"/>
                  <a:gd name="T20" fmla="*/ 414 w 427"/>
                  <a:gd name="T21" fmla="*/ 160 h 219"/>
                  <a:gd name="T22" fmla="*/ 417 w 427"/>
                  <a:gd name="T23" fmla="*/ 144 h 219"/>
                  <a:gd name="T24" fmla="*/ 415 w 427"/>
                  <a:gd name="T25" fmla="*/ 139 h 219"/>
                  <a:gd name="T26" fmla="*/ 394 w 427"/>
                  <a:gd name="T27" fmla="*/ 126 h 219"/>
                  <a:gd name="T28" fmla="*/ 390 w 427"/>
                  <a:gd name="T29" fmla="*/ 110 h 219"/>
                  <a:gd name="T30" fmla="*/ 378 w 427"/>
                  <a:gd name="T31" fmla="*/ 104 h 219"/>
                  <a:gd name="T32" fmla="*/ 364 w 427"/>
                  <a:gd name="T33" fmla="*/ 112 h 219"/>
                  <a:gd name="T34" fmla="*/ 356 w 427"/>
                  <a:gd name="T35" fmla="*/ 107 h 219"/>
                  <a:gd name="T36" fmla="*/ 342 w 427"/>
                  <a:gd name="T37" fmla="*/ 85 h 219"/>
                  <a:gd name="T38" fmla="*/ 314 w 427"/>
                  <a:gd name="T39" fmla="*/ 91 h 219"/>
                  <a:gd name="T40" fmla="*/ 320 w 427"/>
                  <a:gd name="T41" fmla="*/ 116 h 219"/>
                  <a:gd name="T42" fmla="*/ 306 w 427"/>
                  <a:gd name="T43" fmla="*/ 159 h 219"/>
                  <a:gd name="T44" fmla="*/ 292 w 427"/>
                  <a:gd name="T45" fmla="*/ 135 h 219"/>
                  <a:gd name="T46" fmla="*/ 250 w 427"/>
                  <a:gd name="T47" fmla="*/ 119 h 219"/>
                  <a:gd name="T48" fmla="*/ 237 w 427"/>
                  <a:gd name="T49" fmla="*/ 86 h 219"/>
                  <a:gd name="T50" fmla="*/ 246 w 427"/>
                  <a:gd name="T51" fmla="*/ 77 h 219"/>
                  <a:gd name="T52" fmla="*/ 246 w 427"/>
                  <a:gd name="T53" fmla="*/ 70 h 219"/>
                  <a:gd name="T54" fmla="*/ 263 w 427"/>
                  <a:gd name="T55" fmla="*/ 58 h 219"/>
                  <a:gd name="T56" fmla="*/ 276 w 427"/>
                  <a:gd name="T57" fmla="*/ 48 h 219"/>
                  <a:gd name="T58" fmla="*/ 293 w 427"/>
                  <a:gd name="T59" fmla="*/ 36 h 219"/>
                  <a:gd name="T60" fmla="*/ 276 w 427"/>
                  <a:gd name="T61" fmla="*/ 23 h 219"/>
                  <a:gd name="T62" fmla="*/ 262 w 427"/>
                  <a:gd name="T63" fmla="*/ 35 h 219"/>
                  <a:gd name="T64" fmla="*/ 252 w 427"/>
                  <a:gd name="T65" fmla="*/ 23 h 219"/>
                  <a:gd name="T66" fmla="*/ 241 w 427"/>
                  <a:gd name="T67" fmla="*/ 10 h 219"/>
                  <a:gd name="T68" fmla="*/ 223 w 427"/>
                  <a:gd name="T69" fmla="*/ 6 h 219"/>
                  <a:gd name="T70" fmla="*/ 232 w 427"/>
                  <a:gd name="T71" fmla="*/ 27 h 219"/>
                  <a:gd name="T72" fmla="*/ 226 w 427"/>
                  <a:gd name="T73" fmla="*/ 40 h 219"/>
                  <a:gd name="T74" fmla="*/ 218 w 427"/>
                  <a:gd name="T75" fmla="*/ 37 h 219"/>
                  <a:gd name="T76" fmla="*/ 164 w 427"/>
                  <a:gd name="T77" fmla="*/ 29 h 219"/>
                  <a:gd name="T78" fmla="*/ 166 w 427"/>
                  <a:gd name="T79" fmla="*/ 41 h 219"/>
                  <a:gd name="T80" fmla="*/ 160 w 427"/>
                  <a:gd name="T81" fmla="*/ 40 h 219"/>
                  <a:gd name="T82" fmla="*/ 133 w 427"/>
                  <a:gd name="T83" fmla="*/ 30 h 219"/>
                  <a:gd name="T84" fmla="*/ 83 w 427"/>
                  <a:gd name="T85" fmla="*/ 23 h 219"/>
                  <a:gd name="T86" fmla="*/ 71 w 427"/>
                  <a:gd name="T87" fmla="*/ 18 h 219"/>
                  <a:gd name="T88" fmla="*/ 50 w 427"/>
                  <a:gd name="T89" fmla="*/ 24 h 219"/>
                  <a:gd name="T90" fmla="*/ 49 w 427"/>
                  <a:gd name="T91" fmla="*/ 22 h 219"/>
                  <a:gd name="T92" fmla="*/ 29 w 427"/>
                  <a:gd name="T93" fmla="*/ 23 h 219"/>
                  <a:gd name="T94" fmla="*/ 21 w 427"/>
                  <a:gd name="T95" fmla="*/ 28 h 219"/>
                  <a:gd name="T96" fmla="*/ 3 w 427"/>
                  <a:gd name="T97" fmla="*/ 97 h 219"/>
                  <a:gd name="T98" fmla="*/ 40 w 427"/>
                  <a:gd name="T99" fmla="*/ 116 h 219"/>
                  <a:gd name="T100" fmla="*/ 53 w 427"/>
                  <a:gd name="T101" fmla="*/ 141 h 219"/>
                  <a:gd name="T102" fmla="*/ 62 w 427"/>
                  <a:gd name="T103" fmla="*/ 150 h 219"/>
                  <a:gd name="T104" fmla="*/ 67 w 427"/>
                  <a:gd name="T105" fmla="*/ 160 h 219"/>
                  <a:gd name="T106" fmla="*/ 80 w 427"/>
                  <a:gd name="T107" fmla="*/ 166 h 219"/>
                  <a:gd name="T108" fmla="*/ 133 w 427"/>
                  <a:gd name="T109" fmla="*/ 176 h 219"/>
                  <a:gd name="T110" fmla="*/ 97 w 427"/>
                  <a:gd name="T111" fmla="*/ 57 h 219"/>
                  <a:gd name="T112" fmla="*/ 87 w 427"/>
                  <a:gd name="T113" fmla="*/ 51 h 219"/>
                  <a:gd name="T114" fmla="*/ 113 w 427"/>
                  <a:gd name="T115" fmla="*/ 49 h 219"/>
                  <a:gd name="T116" fmla="*/ 142 w 427"/>
                  <a:gd name="T117" fmla="*/ 85 h 219"/>
                  <a:gd name="T118" fmla="*/ 131 w 427"/>
                  <a:gd name="T119" fmla="*/ 85 h 219"/>
                  <a:gd name="T120" fmla="*/ 160 w 427"/>
                  <a:gd name="T121" fmla="*/ 78 h 219"/>
                  <a:gd name="T122" fmla="*/ 210 w 427"/>
                  <a:gd name="T123" fmla="*/ 150 h 219"/>
                  <a:gd name="T124" fmla="*/ 222 w 427"/>
                  <a:gd name="T125" fmla="*/ 165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27" h="219">
                    <a:moveTo>
                      <a:pt x="229" y="174"/>
                    </a:moveTo>
                    <a:cubicBezTo>
                      <a:pt x="229" y="174"/>
                      <a:pt x="229" y="173"/>
                      <a:pt x="229" y="173"/>
                    </a:cubicBezTo>
                    <a:cubicBezTo>
                      <a:pt x="229" y="173"/>
                      <a:pt x="232" y="177"/>
                      <a:pt x="232" y="177"/>
                    </a:cubicBezTo>
                    <a:cubicBezTo>
                      <a:pt x="234" y="177"/>
                      <a:pt x="235" y="178"/>
                      <a:pt x="236" y="178"/>
                    </a:cubicBezTo>
                    <a:cubicBezTo>
                      <a:pt x="238" y="178"/>
                      <a:pt x="238" y="177"/>
                      <a:pt x="239" y="178"/>
                    </a:cubicBezTo>
                    <a:cubicBezTo>
                      <a:pt x="242" y="179"/>
                      <a:pt x="244" y="180"/>
                      <a:pt x="246" y="181"/>
                    </a:cubicBezTo>
                    <a:cubicBezTo>
                      <a:pt x="247" y="182"/>
                      <a:pt x="248" y="181"/>
                      <a:pt x="249" y="181"/>
                    </a:cubicBezTo>
                    <a:cubicBezTo>
                      <a:pt x="250" y="180"/>
                      <a:pt x="251" y="180"/>
                      <a:pt x="252" y="180"/>
                    </a:cubicBezTo>
                    <a:cubicBezTo>
                      <a:pt x="253" y="180"/>
                      <a:pt x="254" y="181"/>
                      <a:pt x="255" y="181"/>
                    </a:cubicBezTo>
                    <a:cubicBezTo>
                      <a:pt x="257" y="181"/>
                      <a:pt x="258" y="180"/>
                      <a:pt x="259" y="179"/>
                    </a:cubicBezTo>
                    <a:cubicBezTo>
                      <a:pt x="260" y="178"/>
                      <a:pt x="263" y="175"/>
                      <a:pt x="264" y="175"/>
                    </a:cubicBezTo>
                    <a:cubicBezTo>
                      <a:pt x="264" y="175"/>
                      <a:pt x="265" y="176"/>
                      <a:pt x="265" y="176"/>
                    </a:cubicBezTo>
                    <a:cubicBezTo>
                      <a:pt x="267" y="176"/>
                      <a:pt x="268" y="176"/>
                      <a:pt x="269" y="176"/>
                    </a:cubicBezTo>
                    <a:cubicBezTo>
                      <a:pt x="273" y="176"/>
                      <a:pt x="272" y="179"/>
                      <a:pt x="274" y="181"/>
                    </a:cubicBezTo>
                    <a:cubicBezTo>
                      <a:pt x="275" y="182"/>
                      <a:pt x="279" y="181"/>
                      <a:pt x="279" y="183"/>
                    </a:cubicBezTo>
                    <a:cubicBezTo>
                      <a:pt x="279" y="185"/>
                      <a:pt x="280" y="187"/>
                      <a:pt x="281" y="189"/>
                    </a:cubicBezTo>
                    <a:cubicBezTo>
                      <a:pt x="281" y="194"/>
                      <a:pt x="290" y="193"/>
                      <a:pt x="293" y="194"/>
                    </a:cubicBezTo>
                    <a:cubicBezTo>
                      <a:pt x="295" y="194"/>
                      <a:pt x="298" y="194"/>
                      <a:pt x="299" y="195"/>
                    </a:cubicBezTo>
                    <a:cubicBezTo>
                      <a:pt x="300" y="196"/>
                      <a:pt x="305" y="201"/>
                      <a:pt x="304" y="201"/>
                    </a:cubicBezTo>
                    <a:cubicBezTo>
                      <a:pt x="302" y="203"/>
                      <a:pt x="302" y="203"/>
                      <a:pt x="300" y="202"/>
                    </a:cubicBezTo>
                    <a:cubicBezTo>
                      <a:pt x="299" y="201"/>
                      <a:pt x="295" y="199"/>
                      <a:pt x="295" y="199"/>
                    </a:cubicBezTo>
                    <a:cubicBezTo>
                      <a:pt x="295" y="200"/>
                      <a:pt x="298" y="201"/>
                      <a:pt x="297" y="203"/>
                    </a:cubicBezTo>
                    <a:cubicBezTo>
                      <a:pt x="296" y="204"/>
                      <a:pt x="295" y="206"/>
                      <a:pt x="295" y="207"/>
                    </a:cubicBezTo>
                    <a:cubicBezTo>
                      <a:pt x="295" y="209"/>
                      <a:pt x="295" y="210"/>
                      <a:pt x="294" y="211"/>
                    </a:cubicBezTo>
                    <a:cubicBezTo>
                      <a:pt x="294" y="212"/>
                      <a:pt x="291" y="213"/>
                      <a:pt x="291" y="213"/>
                    </a:cubicBezTo>
                    <a:cubicBezTo>
                      <a:pt x="290" y="214"/>
                      <a:pt x="287" y="219"/>
                      <a:pt x="291" y="219"/>
                    </a:cubicBezTo>
                    <a:cubicBezTo>
                      <a:pt x="292" y="219"/>
                      <a:pt x="294" y="217"/>
                      <a:pt x="296" y="215"/>
                    </a:cubicBezTo>
                    <a:cubicBezTo>
                      <a:pt x="298" y="214"/>
                      <a:pt x="299" y="216"/>
                      <a:pt x="301" y="215"/>
                    </a:cubicBezTo>
                    <a:cubicBezTo>
                      <a:pt x="304" y="215"/>
                      <a:pt x="305" y="213"/>
                      <a:pt x="308" y="213"/>
                    </a:cubicBezTo>
                    <a:cubicBezTo>
                      <a:pt x="308" y="211"/>
                      <a:pt x="308" y="212"/>
                      <a:pt x="306" y="211"/>
                    </a:cubicBezTo>
                    <a:cubicBezTo>
                      <a:pt x="305" y="211"/>
                      <a:pt x="305" y="210"/>
                      <a:pt x="306" y="210"/>
                    </a:cubicBezTo>
                    <a:cubicBezTo>
                      <a:pt x="307" y="208"/>
                      <a:pt x="308" y="207"/>
                      <a:pt x="311" y="207"/>
                    </a:cubicBezTo>
                    <a:cubicBezTo>
                      <a:pt x="312" y="207"/>
                      <a:pt x="315" y="205"/>
                      <a:pt x="317" y="206"/>
                    </a:cubicBezTo>
                    <a:cubicBezTo>
                      <a:pt x="319" y="207"/>
                      <a:pt x="320" y="203"/>
                      <a:pt x="322" y="206"/>
                    </a:cubicBezTo>
                    <a:cubicBezTo>
                      <a:pt x="324" y="204"/>
                      <a:pt x="325" y="203"/>
                      <a:pt x="327" y="201"/>
                    </a:cubicBezTo>
                    <a:cubicBezTo>
                      <a:pt x="329" y="200"/>
                      <a:pt x="330" y="200"/>
                      <a:pt x="332" y="200"/>
                    </a:cubicBezTo>
                    <a:cubicBezTo>
                      <a:pt x="335" y="200"/>
                      <a:pt x="339" y="200"/>
                      <a:pt x="342" y="200"/>
                    </a:cubicBezTo>
                    <a:cubicBezTo>
                      <a:pt x="345" y="200"/>
                      <a:pt x="346" y="201"/>
                      <a:pt x="347" y="199"/>
                    </a:cubicBezTo>
                    <a:cubicBezTo>
                      <a:pt x="348" y="198"/>
                      <a:pt x="349" y="199"/>
                      <a:pt x="350" y="198"/>
                    </a:cubicBezTo>
                    <a:cubicBezTo>
                      <a:pt x="351" y="196"/>
                      <a:pt x="352" y="195"/>
                      <a:pt x="352" y="193"/>
                    </a:cubicBezTo>
                    <a:cubicBezTo>
                      <a:pt x="353" y="191"/>
                      <a:pt x="353" y="190"/>
                      <a:pt x="354" y="188"/>
                    </a:cubicBezTo>
                    <a:cubicBezTo>
                      <a:pt x="355" y="187"/>
                      <a:pt x="356" y="186"/>
                      <a:pt x="357" y="185"/>
                    </a:cubicBezTo>
                    <a:cubicBezTo>
                      <a:pt x="358" y="184"/>
                      <a:pt x="359" y="187"/>
                      <a:pt x="361" y="186"/>
                    </a:cubicBezTo>
                    <a:cubicBezTo>
                      <a:pt x="363" y="184"/>
                      <a:pt x="365" y="187"/>
                      <a:pt x="365" y="189"/>
                    </a:cubicBezTo>
                    <a:cubicBezTo>
                      <a:pt x="365" y="190"/>
                      <a:pt x="364" y="196"/>
                      <a:pt x="366" y="196"/>
                    </a:cubicBezTo>
                    <a:cubicBezTo>
                      <a:pt x="367" y="197"/>
                      <a:pt x="368" y="199"/>
                      <a:pt x="369" y="201"/>
                    </a:cubicBezTo>
                    <a:cubicBezTo>
                      <a:pt x="370" y="199"/>
                      <a:pt x="381" y="196"/>
                      <a:pt x="381" y="196"/>
                    </a:cubicBezTo>
                    <a:cubicBezTo>
                      <a:pt x="381" y="195"/>
                      <a:pt x="380" y="195"/>
                      <a:pt x="380" y="194"/>
                    </a:cubicBezTo>
                    <a:cubicBezTo>
                      <a:pt x="380" y="194"/>
                      <a:pt x="382" y="196"/>
                      <a:pt x="382" y="196"/>
                    </a:cubicBezTo>
                    <a:cubicBezTo>
                      <a:pt x="382" y="197"/>
                      <a:pt x="380" y="197"/>
                      <a:pt x="380" y="197"/>
                    </a:cubicBezTo>
                    <a:cubicBezTo>
                      <a:pt x="380" y="197"/>
                      <a:pt x="386" y="198"/>
                      <a:pt x="386" y="198"/>
                    </a:cubicBezTo>
                    <a:cubicBezTo>
                      <a:pt x="386" y="198"/>
                      <a:pt x="386" y="198"/>
                      <a:pt x="386" y="198"/>
                    </a:cubicBezTo>
                    <a:cubicBezTo>
                      <a:pt x="386" y="198"/>
                      <a:pt x="386" y="199"/>
                      <a:pt x="386" y="199"/>
                    </a:cubicBezTo>
                    <a:cubicBezTo>
                      <a:pt x="385" y="199"/>
                      <a:pt x="384" y="199"/>
                      <a:pt x="383" y="200"/>
                    </a:cubicBezTo>
                    <a:cubicBezTo>
                      <a:pt x="383" y="201"/>
                      <a:pt x="382" y="198"/>
                      <a:pt x="382" y="198"/>
                    </a:cubicBezTo>
                    <a:cubicBezTo>
                      <a:pt x="381" y="198"/>
                      <a:pt x="381" y="199"/>
                      <a:pt x="381" y="199"/>
                    </a:cubicBezTo>
                    <a:cubicBezTo>
                      <a:pt x="381" y="199"/>
                      <a:pt x="381" y="198"/>
                      <a:pt x="380" y="199"/>
                    </a:cubicBezTo>
                    <a:cubicBezTo>
                      <a:pt x="379" y="200"/>
                      <a:pt x="378" y="200"/>
                      <a:pt x="377" y="201"/>
                    </a:cubicBezTo>
                    <a:cubicBezTo>
                      <a:pt x="375" y="202"/>
                      <a:pt x="371" y="205"/>
                      <a:pt x="373" y="208"/>
                    </a:cubicBezTo>
                    <a:cubicBezTo>
                      <a:pt x="376" y="210"/>
                      <a:pt x="378" y="208"/>
                      <a:pt x="379" y="207"/>
                    </a:cubicBezTo>
                    <a:cubicBezTo>
                      <a:pt x="380" y="206"/>
                      <a:pt x="384" y="203"/>
                      <a:pt x="384" y="202"/>
                    </a:cubicBezTo>
                    <a:cubicBezTo>
                      <a:pt x="384" y="203"/>
                      <a:pt x="386" y="204"/>
                      <a:pt x="387" y="203"/>
                    </a:cubicBezTo>
                    <a:cubicBezTo>
                      <a:pt x="387" y="202"/>
                      <a:pt x="390" y="201"/>
                      <a:pt x="391" y="201"/>
                    </a:cubicBezTo>
                    <a:cubicBezTo>
                      <a:pt x="393" y="200"/>
                      <a:pt x="395" y="199"/>
                      <a:pt x="397" y="199"/>
                    </a:cubicBezTo>
                    <a:cubicBezTo>
                      <a:pt x="398" y="199"/>
                      <a:pt x="398" y="199"/>
                      <a:pt x="398" y="198"/>
                    </a:cubicBezTo>
                    <a:cubicBezTo>
                      <a:pt x="397" y="197"/>
                      <a:pt x="398" y="197"/>
                      <a:pt x="398" y="197"/>
                    </a:cubicBezTo>
                    <a:cubicBezTo>
                      <a:pt x="398" y="196"/>
                      <a:pt x="396" y="197"/>
                      <a:pt x="395" y="196"/>
                    </a:cubicBezTo>
                    <a:cubicBezTo>
                      <a:pt x="394" y="196"/>
                      <a:pt x="395" y="194"/>
                      <a:pt x="393" y="196"/>
                    </a:cubicBezTo>
                    <a:cubicBezTo>
                      <a:pt x="391" y="197"/>
                      <a:pt x="387" y="196"/>
                      <a:pt x="385" y="195"/>
                    </a:cubicBezTo>
                    <a:cubicBezTo>
                      <a:pt x="384" y="195"/>
                      <a:pt x="385" y="193"/>
                      <a:pt x="384" y="193"/>
                    </a:cubicBezTo>
                    <a:cubicBezTo>
                      <a:pt x="384" y="193"/>
                      <a:pt x="382" y="193"/>
                      <a:pt x="381" y="192"/>
                    </a:cubicBezTo>
                    <a:cubicBezTo>
                      <a:pt x="380" y="192"/>
                      <a:pt x="380" y="189"/>
                      <a:pt x="380" y="188"/>
                    </a:cubicBezTo>
                    <a:cubicBezTo>
                      <a:pt x="380" y="187"/>
                      <a:pt x="378" y="188"/>
                      <a:pt x="377" y="187"/>
                    </a:cubicBezTo>
                    <a:cubicBezTo>
                      <a:pt x="377" y="187"/>
                      <a:pt x="379" y="185"/>
                      <a:pt x="379" y="185"/>
                    </a:cubicBezTo>
                    <a:cubicBezTo>
                      <a:pt x="380" y="184"/>
                      <a:pt x="380" y="181"/>
                      <a:pt x="378" y="181"/>
                    </a:cubicBezTo>
                    <a:cubicBezTo>
                      <a:pt x="378" y="181"/>
                      <a:pt x="376" y="185"/>
                      <a:pt x="375" y="183"/>
                    </a:cubicBezTo>
                    <a:cubicBezTo>
                      <a:pt x="375" y="181"/>
                      <a:pt x="374" y="182"/>
                      <a:pt x="373" y="181"/>
                    </a:cubicBezTo>
                    <a:cubicBezTo>
                      <a:pt x="373" y="180"/>
                      <a:pt x="376" y="181"/>
                      <a:pt x="376" y="181"/>
                    </a:cubicBezTo>
                    <a:cubicBezTo>
                      <a:pt x="378" y="181"/>
                      <a:pt x="379" y="180"/>
                      <a:pt x="380" y="180"/>
                    </a:cubicBezTo>
                    <a:cubicBezTo>
                      <a:pt x="381" y="179"/>
                      <a:pt x="382" y="179"/>
                      <a:pt x="383" y="179"/>
                    </a:cubicBezTo>
                    <a:cubicBezTo>
                      <a:pt x="384" y="178"/>
                      <a:pt x="382" y="176"/>
                      <a:pt x="382" y="176"/>
                    </a:cubicBezTo>
                    <a:cubicBezTo>
                      <a:pt x="382" y="176"/>
                      <a:pt x="383" y="176"/>
                      <a:pt x="383" y="176"/>
                    </a:cubicBezTo>
                    <a:cubicBezTo>
                      <a:pt x="383" y="176"/>
                      <a:pt x="379" y="174"/>
                      <a:pt x="379" y="174"/>
                    </a:cubicBezTo>
                    <a:cubicBezTo>
                      <a:pt x="377" y="173"/>
                      <a:pt x="375" y="173"/>
                      <a:pt x="373" y="174"/>
                    </a:cubicBezTo>
                    <a:cubicBezTo>
                      <a:pt x="369" y="175"/>
                      <a:pt x="366" y="176"/>
                      <a:pt x="363" y="178"/>
                    </a:cubicBezTo>
                    <a:cubicBezTo>
                      <a:pt x="360" y="179"/>
                      <a:pt x="358" y="181"/>
                      <a:pt x="355" y="183"/>
                    </a:cubicBezTo>
                    <a:cubicBezTo>
                      <a:pt x="354" y="184"/>
                      <a:pt x="353" y="185"/>
                      <a:pt x="352" y="187"/>
                    </a:cubicBezTo>
                    <a:cubicBezTo>
                      <a:pt x="352" y="187"/>
                      <a:pt x="348" y="189"/>
                      <a:pt x="348" y="189"/>
                    </a:cubicBezTo>
                    <a:cubicBezTo>
                      <a:pt x="348" y="188"/>
                      <a:pt x="353" y="184"/>
                      <a:pt x="354" y="183"/>
                    </a:cubicBezTo>
                    <a:cubicBezTo>
                      <a:pt x="354" y="182"/>
                      <a:pt x="355" y="181"/>
                      <a:pt x="354" y="180"/>
                    </a:cubicBezTo>
                    <a:cubicBezTo>
                      <a:pt x="353" y="180"/>
                      <a:pt x="351" y="179"/>
                      <a:pt x="350" y="179"/>
                    </a:cubicBezTo>
                    <a:cubicBezTo>
                      <a:pt x="351" y="179"/>
                      <a:pt x="353" y="180"/>
                      <a:pt x="354" y="180"/>
                    </a:cubicBezTo>
                    <a:cubicBezTo>
                      <a:pt x="356" y="181"/>
                      <a:pt x="358" y="178"/>
                      <a:pt x="359" y="177"/>
                    </a:cubicBezTo>
                    <a:cubicBezTo>
                      <a:pt x="360" y="176"/>
                      <a:pt x="361" y="174"/>
                      <a:pt x="363" y="173"/>
                    </a:cubicBezTo>
                    <a:cubicBezTo>
                      <a:pt x="365" y="173"/>
                      <a:pt x="367" y="174"/>
                      <a:pt x="368" y="172"/>
                    </a:cubicBezTo>
                    <a:cubicBezTo>
                      <a:pt x="369" y="168"/>
                      <a:pt x="371" y="167"/>
                      <a:pt x="375" y="167"/>
                    </a:cubicBezTo>
                    <a:cubicBezTo>
                      <a:pt x="379" y="167"/>
                      <a:pt x="383" y="167"/>
                      <a:pt x="387" y="167"/>
                    </a:cubicBezTo>
                    <a:cubicBezTo>
                      <a:pt x="394" y="167"/>
                      <a:pt x="404" y="169"/>
                      <a:pt x="409" y="163"/>
                    </a:cubicBezTo>
                    <a:cubicBezTo>
                      <a:pt x="411" y="161"/>
                      <a:pt x="412" y="160"/>
                      <a:pt x="414" y="160"/>
                    </a:cubicBezTo>
                    <a:cubicBezTo>
                      <a:pt x="416" y="160"/>
                      <a:pt x="418" y="160"/>
                      <a:pt x="421" y="158"/>
                    </a:cubicBezTo>
                    <a:cubicBezTo>
                      <a:pt x="422" y="158"/>
                      <a:pt x="425" y="156"/>
                      <a:pt x="425" y="155"/>
                    </a:cubicBezTo>
                    <a:cubicBezTo>
                      <a:pt x="427" y="152"/>
                      <a:pt x="422" y="153"/>
                      <a:pt x="422" y="152"/>
                    </a:cubicBezTo>
                    <a:cubicBezTo>
                      <a:pt x="422" y="151"/>
                      <a:pt x="424" y="151"/>
                      <a:pt x="424" y="151"/>
                    </a:cubicBezTo>
                    <a:cubicBezTo>
                      <a:pt x="425" y="150"/>
                      <a:pt x="424" y="149"/>
                      <a:pt x="424" y="148"/>
                    </a:cubicBezTo>
                    <a:cubicBezTo>
                      <a:pt x="424" y="148"/>
                      <a:pt x="425" y="147"/>
                      <a:pt x="425" y="147"/>
                    </a:cubicBezTo>
                    <a:cubicBezTo>
                      <a:pt x="425" y="146"/>
                      <a:pt x="423" y="145"/>
                      <a:pt x="423" y="145"/>
                    </a:cubicBezTo>
                    <a:cubicBezTo>
                      <a:pt x="422" y="144"/>
                      <a:pt x="421" y="144"/>
                      <a:pt x="421" y="143"/>
                    </a:cubicBezTo>
                    <a:cubicBezTo>
                      <a:pt x="420" y="143"/>
                      <a:pt x="418" y="146"/>
                      <a:pt x="417" y="144"/>
                    </a:cubicBezTo>
                    <a:cubicBezTo>
                      <a:pt x="417" y="144"/>
                      <a:pt x="419" y="143"/>
                      <a:pt x="418" y="143"/>
                    </a:cubicBezTo>
                    <a:cubicBezTo>
                      <a:pt x="418" y="142"/>
                      <a:pt x="417" y="141"/>
                      <a:pt x="416" y="141"/>
                    </a:cubicBezTo>
                    <a:cubicBezTo>
                      <a:pt x="415" y="140"/>
                      <a:pt x="411" y="141"/>
                      <a:pt x="410" y="142"/>
                    </a:cubicBezTo>
                    <a:cubicBezTo>
                      <a:pt x="409" y="144"/>
                      <a:pt x="406" y="145"/>
                      <a:pt x="404" y="146"/>
                    </a:cubicBezTo>
                    <a:cubicBezTo>
                      <a:pt x="403" y="146"/>
                      <a:pt x="400" y="144"/>
                      <a:pt x="400" y="143"/>
                    </a:cubicBezTo>
                    <a:cubicBezTo>
                      <a:pt x="400" y="142"/>
                      <a:pt x="403" y="145"/>
                      <a:pt x="403" y="145"/>
                    </a:cubicBezTo>
                    <a:cubicBezTo>
                      <a:pt x="404" y="145"/>
                      <a:pt x="408" y="142"/>
                      <a:pt x="408" y="142"/>
                    </a:cubicBezTo>
                    <a:cubicBezTo>
                      <a:pt x="408" y="142"/>
                      <a:pt x="406" y="141"/>
                      <a:pt x="406" y="141"/>
                    </a:cubicBezTo>
                    <a:cubicBezTo>
                      <a:pt x="409" y="140"/>
                      <a:pt x="412" y="140"/>
                      <a:pt x="415" y="139"/>
                    </a:cubicBezTo>
                    <a:cubicBezTo>
                      <a:pt x="415" y="139"/>
                      <a:pt x="417" y="138"/>
                      <a:pt x="416" y="137"/>
                    </a:cubicBezTo>
                    <a:cubicBezTo>
                      <a:pt x="416" y="137"/>
                      <a:pt x="414" y="135"/>
                      <a:pt x="414" y="135"/>
                    </a:cubicBezTo>
                    <a:cubicBezTo>
                      <a:pt x="412" y="136"/>
                      <a:pt x="410" y="136"/>
                      <a:pt x="409" y="134"/>
                    </a:cubicBezTo>
                    <a:cubicBezTo>
                      <a:pt x="408" y="134"/>
                      <a:pt x="404" y="137"/>
                      <a:pt x="404" y="136"/>
                    </a:cubicBezTo>
                    <a:cubicBezTo>
                      <a:pt x="404" y="136"/>
                      <a:pt x="407" y="133"/>
                      <a:pt x="404" y="134"/>
                    </a:cubicBezTo>
                    <a:cubicBezTo>
                      <a:pt x="404" y="134"/>
                      <a:pt x="400" y="135"/>
                      <a:pt x="400" y="135"/>
                    </a:cubicBezTo>
                    <a:cubicBezTo>
                      <a:pt x="401" y="133"/>
                      <a:pt x="404" y="133"/>
                      <a:pt x="402" y="130"/>
                    </a:cubicBezTo>
                    <a:cubicBezTo>
                      <a:pt x="402" y="130"/>
                      <a:pt x="398" y="128"/>
                      <a:pt x="398" y="128"/>
                    </a:cubicBezTo>
                    <a:cubicBezTo>
                      <a:pt x="396" y="128"/>
                      <a:pt x="396" y="126"/>
                      <a:pt x="394" y="126"/>
                    </a:cubicBezTo>
                    <a:cubicBezTo>
                      <a:pt x="395" y="126"/>
                      <a:pt x="392" y="122"/>
                      <a:pt x="392" y="122"/>
                    </a:cubicBezTo>
                    <a:cubicBezTo>
                      <a:pt x="392" y="122"/>
                      <a:pt x="393" y="123"/>
                      <a:pt x="394" y="123"/>
                    </a:cubicBezTo>
                    <a:cubicBezTo>
                      <a:pt x="395" y="124"/>
                      <a:pt x="395" y="122"/>
                      <a:pt x="396" y="122"/>
                    </a:cubicBezTo>
                    <a:cubicBezTo>
                      <a:pt x="400" y="121"/>
                      <a:pt x="393" y="118"/>
                      <a:pt x="392" y="117"/>
                    </a:cubicBezTo>
                    <a:cubicBezTo>
                      <a:pt x="392" y="118"/>
                      <a:pt x="394" y="116"/>
                      <a:pt x="394" y="116"/>
                    </a:cubicBezTo>
                    <a:cubicBezTo>
                      <a:pt x="395" y="115"/>
                      <a:pt x="393" y="115"/>
                      <a:pt x="392" y="114"/>
                    </a:cubicBezTo>
                    <a:cubicBezTo>
                      <a:pt x="392" y="114"/>
                      <a:pt x="391" y="113"/>
                      <a:pt x="390" y="113"/>
                    </a:cubicBezTo>
                    <a:cubicBezTo>
                      <a:pt x="390" y="113"/>
                      <a:pt x="388" y="113"/>
                      <a:pt x="388" y="113"/>
                    </a:cubicBezTo>
                    <a:cubicBezTo>
                      <a:pt x="389" y="112"/>
                      <a:pt x="391" y="113"/>
                      <a:pt x="390" y="110"/>
                    </a:cubicBezTo>
                    <a:cubicBezTo>
                      <a:pt x="389" y="110"/>
                      <a:pt x="386" y="111"/>
                      <a:pt x="386" y="111"/>
                    </a:cubicBezTo>
                    <a:cubicBezTo>
                      <a:pt x="386" y="110"/>
                      <a:pt x="389" y="110"/>
                      <a:pt x="388" y="108"/>
                    </a:cubicBezTo>
                    <a:cubicBezTo>
                      <a:pt x="388" y="107"/>
                      <a:pt x="388" y="106"/>
                      <a:pt x="387" y="105"/>
                    </a:cubicBezTo>
                    <a:cubicBezTo>
                      <a:pt x="387" y="105"/>
                      <a:pt x="386" y="106"/>
                      <a:pt x="386" y="105"/>
                    </a:cubicBezTo>
                    <a:cubicBezTo>
                      <a:pt x="386" y="106"/>
                      <a:pt x="384" y="102"/>
                      <a:pt x="384" y="102"/>
                    </a:cubicBezTo>
                    <a:cubicBezTo>
                      <a:pt x="383" y="100"/>
                      <a:pt x="382" y="99"/>
                      <a:pt x="382" y="98"/>
                    </a:cubicBezTo>
                    <a:cubicBezTo>
                      <a:pt x="381" y="96"/>
                      <a:pt x="381" y="94"/>
                      <a:pt x="379" y="97"/>
                    </a:cubicBezTo>
                    <a:cubicBezTo>
                      <a:pt x="379" y="97"/>
                      <a:pt x="378" y="101"/>
                      <a:pt x="379" y="100"/>
                    </a:cubicBezTo>
                    <a:cubicBezTo>
                      <a:pt x="375" y="101"/>
                      <a:pt x="377" y="101"/>
                      <a:pt x="378" y="104"/>
                    </a:cubicBezTo>
                    <a:cubicBezTo>
                      <a:pt x="378" y="103"/>
                      <a:pt x="377" y="103"/>
                      <a:pt x="377" y="104"/>
                    </a:cubicBezTo>
                    <a:cubicBezTo>
                      <a:pt x="376" y="104"/>
                      <a:pt x="376" y="104"/>
                      <a:pt x="375" y="105"/>
                    </a:cubicBezTo>
                    <a:cubicBezTo>
                      <a:pt x="375" y="105"/>
                      <a:pt x="377" y="106"/>
                      <a:pt x="377" y="106"/>
                    </a:cubicBezTo>
                    <a:cubicBezTo>
                      <a:pt x="376" y="107"/>
                      <a:pt x="374" y="106"/>
                      <a:pt x="374" y="107"/>
                    </a:cubicBezTo>
                    <a:cubicBezTo>
                      <a:pt x="373" y="108"/>
                      <a:pt x="375" y="110"/>
                      <a:pt x="373" y="111"/>
                    </a:cubicBezTo>
                    <a:cubicBezTo>
                      <a:pt x="374" y="111"/>
                      <a:pt x="372" y="107"/>
                      <a:pt x="370" y="109"/>
                    </a:cubicBezTo>
                    <a:cubicBezTo>
                      <a:pt x="370" y="110"/>
                      <a:pt x="366" y="113"/>
                      <a:pt x="366" y="113"/>
                    </a:cubicBezTo>
                    <a:cubicBezTo>
                      <a:pt x="365" y="113"/>
                      <a:pt x="365" y="112"/>
                      <a:pt x="365" y="111"/>
                    </a:cubicBezTo>
                    <a:cubicBezTo>
                      <a:pt x="364" y="111"/>
                      <a:pt x="364" y="112"/>
                      <a:pt x="364" y="112"/>
                    </a:cubicBezTo>
                    <a:cubicBezTo>
                      <a:pt x="363" y="111"/>
                      <a:pt x="364" y="111"/>
                      <a:pt x="364" y="110"/>
                    </a:cubicBezTo>
                    <a:cubicBezTo>
                      <a:pt x="364" y="111"/>
                      <a:pt x="357" y="116"/>
                      <a:pt x="357" y="115"/>
                    </a:cubicBezTo>
                    <a:cubicBezTo>
                      <a:pt x="356" y="114"/>
                      <a:pt x="360" y="113"/>
                      <a:pt x="361" y="113"/>
                    </a:cubicBezTo>
                    <a:cubicBezTo>
                      <a:pt x="363" y="111"/>
                      <a:pt x="363" y="110"/>
                      <a:pt x="362" y="108"/>
                    </a:cubicBezTo>
                    <a:cubicBezTo>
                      <a:pt x="361" y="107"/>
                      <a:pt x="358" y="107"/>
                      <a:pt x="357" y="107"/>
                    </a:cubicBezTo>
                    <a:cubicBezTo>
                      <a:pt x="356" y="107"/>
                      <a:pt x="356" y="108"/>
                      <a:pt x="356" y="108"/>
                    </a:cubicBezTo>
                    <a:cubicBezTo>
                      <a:pt x="355" y="110"/>
                      <a:pt x="353" y="108"/>
                      <a:pt x="352" y="108"/>
                    </a:cubicBezTo>
                    <a:cubicBezTo>
                      <a:pt x="353" y="108"/>
                      <a:pt x="355" y="106"/>
                      <a:pt x="355" y="106"/>
                    </a:cubicBezTo>
                    <a:cubicBezTo>
                      <a:pt x="355" y="106"/>
                      <a:pt x="356" y="107"/>
                      <a:pt x="356" y="107"/>
                    </a:cubicBezTo>
                    <a:cubicBezTo>
                      <a:pt x="355" y="107"/>
                      <a:pt x="357" y="105"/>
                      <a:pt x="357" y="105"/>
                    </a:cubicBezTo>
                    <a:cubicBezTo>
                      <a:pt x="358" y="103"/>
                      <a:pt x="356" y="104"/>
                      <a:pt x="355" y="103"/>
                    </a:cubicBezTo>
                    <a:cubicBezTo>
                      <a:pt x="355" y="103"/>
                      <a:pt x="356" y="98"/>
                      <a:pt x="354" y="99"/>
                    </a:cubicBezTo>
                    <a:cubicBezTo>
                      <a:pt x="355" y="98"/>
                      <a:pt x="356" y="98"/>
                      <a:pt x="355" y="96"/>
                    </a:cubicBezTo>
                    <a:cubicBezTo>
                      <a:pt x="353" y="95"/>
                      <a:pt x="357" y="94"/>
                      <a:pt x="356" y="92"/>
                    </a:cubicBezTo>
                    <a:cubicBezTo>
                      <a:pt x="356" y="91"/>
                      <a:pt x="354" y="93"/>
                      <a:pt x="353" y="92"/>
                    </a:cubicBezTo>
                    <a:cubicBezTo>
                      <a:pt x="352" y="91"/>
                      <a:pt x="350" y="91"/>
                      <a:pt x="349" y="91"/>
                    </a:cubicBezTo>
                    <a:cubicBezTo>
                      <a:pt x="347" y="90"/>
                      <a:pt x="346" y="90"/>
                      <a:pt x="345" y="88"/>
                    </a:cubicBezTo>
                    <a:cubicBezTo>
                      <a:pt x="345" y="86"/>
                      <a:pt x="342" y="87"/>
                      <a:pt x="342" y="85"/>
                    </a:cubicBezTo>
                    <a:cubicBezTo>
                      <a:pt x="342" y="84"/>
                      <a:pt x="340" y="85"/>
                      <a:pt x="340" y="85"/>
                    </a:cubicBezTo>
                    <a:cubicBezTo>
                      <a:pt x="341" y="83"/>
                      <a:pt x="339" y="83"/>
                      <a:pt x="338" y="82"/>
                    </a:cubicBezTo>
                    <a:cubicBezTo>
                      <a:pt x="336" y="81"/>
                      <a:pt x="336" y="80"/>
                      <a:pt x="334" y="81"/>
                    </a:cubicBezTo>
                    <a:cubicBezTo>
                      <a:pt x="332" y="82"/>
                      <a:pt x="331" y="83"/>
                      <a:pt x="329" y="82"/>
                    </a:cubicBezTo>
                    <a:cubicBezTo>
                      <a:pt x="327" y="81"/>
                      <a:pt x="326" y="83"/>
                      <a:pt x="324" y="82"/>
                    </a:cubicBezTo>
                    <a:cubicBezTo>
                      <a:pt x="322" y="80"/>
                      <a:pt x="320" y="80"/>
                      <a:pt x="318" y="80"/>
                    </a:cubicBezTo>
                    <a:cubicBezTo>
                      <a:pt x="316" y="80"/>
                      <a:pt x="314" y="80"/>
                      <a:pt x="313" y="82"/>
                    </a:cubicBezTo>
                    <a:cubicBezTo>
                      <a:pt x="312" y="84"/>
                      <a:pt x="315" y="85"/>
                      <a:pt x="315" y="86"/>
                    </a:cubicBezTo>
                    <a:cubicBezTo>
                      <a:pt x="316" y="87"/>
                      <a:pt x="315" y="90"/>
                      <a:pt x="314" y="91"/>
                    </a:cubicBezTo>
                    <a:cubicBezTo>
                      <a:pt x="314" y="92"/>
                      <a:pt x="314" y="91"/>
                      <a:pt x="313" y="92"/>
                    </a:cubicBezTo>
                    <a:cubicBezTo>
                      <a:pt x="313" y="92"/>
                      <a:pt x="315" y="94"/>
                      <a:pt x="315" y="94"/>
                    </a:cubicBezTo>
                    <a:cubicBezTo>
                      <a:pt x="315" y="96"/>
                      <a:pt x="316" y="98"/>
                      <a:pt x="316" y="99"/>
                    </a:cubicBezTo>
                    <a:cubicBezTo>
                      <a:pt x="316" y="100"/>
                      <a:pt x="316" y="100"/>
                      <a:pt x="316" y="101"/>
                    </a:cubicBezTo>
                    <a:cubicBezTo>
                      <a:pt x="316" y="102"/>
                      <a:pt x="315" y="101"/>
                      <a:pt x="315" y="101"/>
                    </a:cubicBezTo>
                    <a:cubicBezTo>
                      <a:pt x="314" y="102"/>
                      <a:pt x="314" y="104"/>
                      <a:pt x="314" y="104"/>
                    </a:cubicBezTo>
                    <a:cubicBezTo>
                      <a:pt x="313" y="105"/>
                      <a:pt x="312" y="106"/>
                      <a:pt x="312" y="107"/>
                    </a:cubicBezTo>
                    <a:cubicBezTo>
                      <a:pt x="311" y="109"/>
                      <a:pt x="311" y="109"/>
                      <a:pt x="312" y="110"/>
                    </a:cubicBezTo>
                    <a:cubicBezTo>
                      <a:pt x="315" y="112"/>
                      <a:pt x="318" y="114"/>
                      <a:pt x="320" y="116"/>
                    </a:cubicBezTo>
                    <a:cubicBezTo>
                      <a:pt x="321" y="119"/>
                      <a:pt x="322" y="124"/>
                      <a:pt x="321" y="127"/>
                    </a:cubicBezTo>
                    <a:cubicBezTo>
                      <a:pt x="319" y="131"/>
                      <a:pt x="313" y="133"/>
                      <a:pt x="310" y="135"/>
                    </a:cubicBezTo>
                    <a:cubicBezTo>
                      <a:pt x="309" y="136"/>
                      <a:pt x="308" y="136"/>
                      <a:pt x="307" y="137"/>
                    </a:cubicBezTo>
                    <a:cubicBezTo>
                      <a:pt x="304" y="138"/>
                      <a:pt x="308" y="141"/>
                      <a:pt x="308" y="143"/>
                    </a:cubicBezTo>
                    <a:cubicBezTo>
                      <a:pt x="308" y="143"/>
                      <a:pt x="309" y="145"/>
                      <a:pt x="309" y="146"/>
                    </a:cubicBezTo>
                    <a:cubicBezTo>
                      <a:pt x="309" y="148"/>
                      <a:pt x="309" y="149"/>
                      <a:pt x="310" y="151"/>
                    </a:cubicBezTo>
                    <a:cubicBezTo>
                      <a:pt x="311" y="153"/>
                      <a:pt x="311" y="154"/>
                      <a:pt x="309" y="156"/>
                    </a:cubicBezTo>
                    <a:cubicBezTo>
                      <a:pt x="309" y="156"/>
                      <a:pt x="310" y="160"/>
                      <a:pt x="309" y="161"/>
                    </a:cubicBezTo>
                    <a:cubicBezTo>
                      <a:pt x="308" y="161"/>
                      <a:pt x="307" y="157"/>
                      <a:pt x="306" y="159"/>
                    </a:cubicBezTo>
                    <a:cubicBezTo>
                      <a:pt x="305" y="161"/>
                      <a:pt x="307" y="164"/>
                      <a:pt x="307" y="164"/>
                    </a:cubicBezTo>
                    <a:cubicBezTo>
                      <a:pt x="307" y="163"/>
                      <a:pt x="301" y="158"/>
                      <a:pt x="298" y="161"/>
                    </a:cubicBezTo>
                    <a:cubicBezTo>
                      <a:pt x="299" y="160"/>
                      <a:pt x="302" y="159"/>
                      <a:pt x="300" y="157"/>
                    </a:cubicBezTo>
                    <a:cubicBezTo>
                      <a:pt x="299" y="156"/>
                      <a:pt x="298" y="155"/>
                      <a:pt x="297" y="155"/>
                    </a:cubicBezTo>
                    <a:cubicBezTo>
                      <a:pt x="297" y="154"/>
                      <a:pt x="295" y="154"/>
                      <a:pt x="294" y="154"/>
                    </a:cubicBezTo>
                    <a:cubicBezTo>
                      <a:pt x="294" y="153"/>
                      <a:pt x="295" y="153"/>
                      <a:pt x="294" y="151"/>
                    </a:cubicBezTo>
                    <a:cubicBezTo>
                      <a:pt x="293" y="150"/>
                      <a:pt x="292" y="148"/>
                      <a:pt x="293" y="146"/>
                    </a:cubicBezTo>
                    <a:cubicBezTo>
                      <a:pt x="294" y="143"/>
                      <a:pt x="291" y="142"/>
                      <a:pt x="291" y="140"/>
                    </a:cubicBezTo>
                    <a:cubicBezTo>
                      <a:pt x="291" y="138"/>
                      <a:pt x="293" y="137"/>
                      <a:pt x="292" y="135"/>
                    </a:cubicBezTo>
                    <a:cubicBezTo>
                      <a:pt x="290" y="133"/>
                      <a:pt x="286" y="133"/>
                      <a:pt x="283" y="133"/>
                    </a:cubicBezTo>
                    <a:cubicBezTo>
                      <a:pt x="282" y="133"/>
                      <a:pt x="281" y="133"/>
                      <a:pt x="279" y="133"/>
                    </a:cubicBezTo>
                    <a:cubicBezTo>
                      <a:pt x="279" y="133"/>
                      <a:pt x="277" y="135"/>
                      <a:pt x="277" y="135"/>
                    </a:cubicBezTo>
                    <a:cubicBezTo>
                      <a:pt x="277" y="134"/>
                      <a:pt x="278" y="134"/>
                      <a:pt x="277" y="133"/>
                    </a:cubicBezTo>
                    <a:cubicBezTo>
                      <a:pt x="277" y="132"/>
                      <a:pt x="276" y="131"/>
                      <a:pt x="275" y="131"/>
                    </a:cubicBezTo>
                    <a:cubicBezTo>
                      <a:pt x="273" y="130"/>
                      <a:pt x="271" y="130"/>
                      <a:pt x="269" y="129"/>
                    </a:cubicBezTo>
                    <a:cubicBezTo>
                      <a:pt x="266" y="128"/>
                      <a:pt x="264" y="125"/>
                      <a:pt x="261" y="123"/>
                    </a:cubicBezTo>
                    <a:cubicBezTo>
                      <a:pt x="259" y="122"/>
                      <a:pt x="257" y="121"/>
                      <a:pt x="256" y="121"/>
                    </a:cubicBezTo>
                    <a:cubicBezTo>
                      <a:pt x="254" y="121"/>
                      <a:pt x="252" y="119"/>
                      <a:pt x="250" y="119"/>
                    </a:cubicBezTo>
                    <a:cubicBezTo>
                      <a:pt x="249" y="119"/>
                      <a:pt x="240" y="121"/>
                      <a:pt x="240" y="121"/>
                    </a:cubicBezTo>
                    <a:cubicBezTo>
                      <a:pt x="240" y="120"/>
                      <a:pt x="241" y="120"/>
                      <a:pt x="242" y="119"/>
                    </a:cubicBezTo>
                    <a:cubicBezTo>
                      <a:pt x="242" y="118"/>
                      <a:pt x="241" y="117"/>
                      <a:pt x="241" y="117"/>
                    </a:cubicBezTo>
                    <a:cubicBezTo>
                      <a:pt x="240" y="114"/>
                      <a:pt x="239" y="112"/>
                      <a:pt x="238" y="110"/>
                    </a:cubicBezTo>
                    <a:cubicBezTo>
                      <a:pt x="237" y="108"/>
                      <a:pt x="236" y="108"/>
                      <a:pt x="234" y="108"/>
                    </a:cubicBezTo>
                    <a:cubicBezTo>
                      <a:pt x="231" y="108"/>
                      <a:pt x="230" y="108"/>
                      <a:pt x="230" y="105"/>
                    </a:cubicBezTo>
                    <a:cubicBezTo>
                      <a:pt x="231" y="103"/>
                      <a:pt x="230" y="100"/>
                      <a:pt x="230" y="98"/>
                    </a:cubicBezTo>
                    <a:cubicBezTo>
                      <a:pt x="231" y="95"/>
                      <a:pt x="233" y="93"/>
                      <a:pt x="234" y="90"/>
                    </a:cubicBezTo>
                    <a:cubicBezTo>
                      <a:pt x="235" y="88"/>
                      <a:pt x="235" y="87"/>
                      <a:pt x="237" y="86"/>
                    </a:cubicBezTo>
                    <a:cubicBezTo>
                      <a:pt x="238" y="86"/>
                      <a:pt x="237" y="85"/>
                      <a:pt x="237" y="84"/>
                    </a:cubicBezTo>
                    <a:cubicBezTo>
                      <a:pt x="238" y="84"/>
                      <a:pt x="240" y="82"/>
                      <a:pt x="240" y="82"/>
                    </a:cubicBezTo>
                    <a:cubicBezTo>
                      <a:pt x="240" y="82"/>
                      <a:pt x="240" y="82"/>
                      <a:pt x="239" y="81"/>
                    </a:cubicBezTo>
                    <a:cubicBezTo>
                      <a:pt x="239" y="81"/>
                      <a:pt x="240" y="81"/>
                      <a:pt x="240" y="81"/>
                    </a:cubicBezTo>
                    <a:cubicBezTo>
                      <a:pt x="240" y="79"/>
                      <a:pt x="242" y="80"/>
                      <a:pt x="243" y="80"/>
                    </a:cubicBezTo>
                    <a:cubicBezTo>
                      <a:pt x="244" y="80"/>
                      <a:pt x="244" y="79"/>
                      <a:pt x="244" y="79"/>
                    </a:cubicBezTo>
                    <a:cubicBezTo>
                      <a:pt x="245" y="77"/>
                      <a:pt x="243" y="78"/>
                      <a:pt x="242" y="77"/>
                    </a:cubicBezTo>
                    <a:cubicBezTo>
                      <a:pt x="242" y="77"/>
                      <a:pt x="244" y="77"/>
                      <a:pt x="244" y="77"/>
                    </a:cubicBezTo>
                    <a:cubicBezTo>
                      <a:pt x="245" y="76"/>
                      <a:pt x="246" y="77"/>
                      <a:pt x="246" y="77"/>
                    </a:cubicBezTo>
                    <a:cubicBezTo>
                      <a:pt x="248" y="79"/>
                      <a:pt x="248" y="77"/>
                      <a:pt x="250" y="76"/>
                    </a:cubicBezTo>
                    <a:cubicBezTo>
                      <a:pt x="252" y="74"/>
                      <a:pt x="248" y="72"/>
                      <a:pt x="246" y="71"/>
                    </a:cubicBezTo>
                    <a:cubicBezTo>
                      <a:pt x="245" y="71"/>
                      <a:pt x="241" y="72"/>
                      <a:pt x="241" y="72"/>
                    </a:cubicBezTo>
                    <a:cubicBezTo>
                      <a:pt x="240" y="70"/>
                      <a:pt x="243" y="70"/>
                      <a:pt x="240" y="69"/>
                    </a:cubicBezTo>
                    <a:cubicBezTo>
                      <a:pt x="239" y="69"/>
                      <a:pt x="234" y="69"/>
                      <a:pt x="234" y="68"/>
                    </a:cubicBezTo>
                    <a:cubicBezTo>
                      <a:pt x="234" y="67"/>
                      <a:pt x="236" y="67"/>
                      <a:pt x="236" y="67"/>
                    </a:cubicBezTo>
                    <a:cubicBezTo>
                      <a:pt x="237" y="66"/>
                      <a:pt x="237" y="67"/>
                      <a:pt x="238" y="67"/>
                    </a:cubicBezTo>
                    <a:cubicBezTo>
                      <a:pt x="237" y="68"/>
                      <a:pt x="240" y="68"/>
                      <a:pt x="240" y="68"/>
                    </a:cubicBezTo>
                    <a:cubicBezTo>
                      <a:pt x="242" y="68"/>
                      <a:pt x="245" y="70"/>
                      <a:pt x="246" y="70"/>
                    </a:cubicBezTo>
                    <a:cubicBezTo>
                      <a:pt x="247" y="70"/>
                      <a:pt x="248" y="71"/>
                      <a:pt x="249" y="71"/>
                    </a:cubicBezTo>
                    <a:cubicBezTo>
                      <a:pt x="251" y="72"/>
                      <a:pt x="250" y="71"/>
                      <a:pt x="251" y="71"/>
                    </a:cubicBezTo>
                    <a:cubicBezTo>
                      <a:pt x="252" y="71"/>
                      <a:pt x="255" y="71"/>
                      <a:pt x="254" y="70"/>
                    </a:cubicBezTo>
                    <a:cubicBezTo>
                      <a:pt x="253" y="69"/>
                      <a:pt x="254" y="67"/>
                      <a:pt x="255" y="66"/>
                    </a:cubicBezTo>
                    <a:cubicBezTo>
                      <a:pt x="255" y="67"/>
                      <a:pt x="258" y="68"/>
                      <a:pt x="258" y="68"/>
                    </a:cubicBezTo>
                    <a:cubicBezTo>
                      <a:pt x="260" y="68"/>
                      <a:pt x="261" y="68"/>
                      <a:pt x="263" y="67"/>
                    </a:cubicBezTo>
                    <a:cubicBezTo>
                      <a:pt x="264" y="66"/>
                      <a:pt x="265" y="64"/>
                      <a:pt x="266" y="63"/>
                    </a:cubicBezTo>
                    <a:cubicBezTo>
                      <a:pt x="267" y="62"/>
                      <a:pt x="269" y="61"/>
                      <a:pt x="268" y="59"/>
                    </a:cubicBezTo>
                    <a:cubicBezTo>
                      <a:pt x="267" y="57"/>
                      <a:pt x="264" y="58"/>
                      <a:pt x="263" y="58"/>
                    </a:cubicBezTo>
                    <a:cubicBezTo>
                      <a:pt x="260" y="58"/>
                      <a:pt x="258" y="57"/>
                      <a:pt x="256" y="56"/>
                    </a:cubicBezTo>
                    <a:cubicBezTo>
                      <a:pt x="255" y="55"/>
                      <a:pt x="254" y="54"/>
                      <a:pt x="252" y="53"/>
                    </a:cubicBezTo>
                    <a:cubicBezTo>
                      <a:pt x="252" y="53"/>
                      <a:pt x="247" y="53"/>
                      <a:pt x="247" y="53"/>
                    </a:cubicBezTo>
                    <a:cubicBezTo>
                      <a:pt x="247" y="52"/>
                      <a:pt x="252" y="53"/>
                      <a:pt x="253" y="53"/>
                    </a:cubicBezTo>
                    <a:cubicBezTo>
                      <a:pt x="255" y="53"/>
                      <a:pt x="255" y="52"/>
                      <a:pt x="257" y="53"/>
                    </a:cubicBezTo>
                    <a:cubicBezTo>
                      <a:pt x="261" y="55"/>
                      <a:pt x="265" y="59"/>
                      <a:pt x="269" y="56"/>
                    </a:cubicBezTo>
                    <a:cubicBezTo>
                      <a:pt x="271" y="54"/>
                      <a:pt x="272" y="53"/>
                      <a:pt x="273" y="51"/>
                    </a:cubicBezTo>
                    <a:cubicBezTo>
                      <a:pt x="274" y="50"/>
                      <a:pt x="268" y="49"/>
                      <a:pt x="271" y="47"/>
                    </a:cubicBezTo>
                    <a:cubicBezTo>
                      <a:pt x="272" y="47"/>
                      <a:pt x="275" y="47"/>
                      <a:pt x="276" y="48"/>
                    </a:cubicBezTo>
                    <a:cubicBezTo>
                      <a:pt x="279" y="48"/>
                      <a:pt x="279" y="50"/>
                      <a:pt x="282" y="48"/>
                    </a:cubicBezTo>
                    <a:cubicBezTo>
                      <a:pt x="282" y="48"/>
                      <a:pt x="285" y="49"/>
                      <a:pt x="284" y="47"/>
                    </a:cubicBezTo>
                    <a:cubicBezTo>
                      <a:pt x="283" y="46"/>
                      <a:pt x="279" y="44"/>
                      <a:pt x="278" y="44"/>
                    </a:cubicBezTo>
                    <a:cubicBezTo>
                      <a:pt x="280" y="43"/>
                      <a:pt x="282" y="45"/>
                      <a:pt x="284" y="45"/>
                    </a:cubicBezTo>
                    <a:cubicBezTo>
                      <a:pt x="285" y="45"/>
                      <a:pt x="287" y="50"/>
                      <a:pt x="289" y="49"/>
                    </a:cubicBezTo>
                    <a:cubicBezTo>
                      <a:pt x="289" y="49"/>
                      <a:pt x="288" y="48"/>
                      <a:pt x="288" y="48"/>
                    </a:cubicBezTo>
                    <a:cubicBezTo>
                      <a:pt x="289" y="47"/>
                      <a:pt x="290" y="47"/>
                      <a:pt x="292" y="46"/>
                    </a:cubicBezTo>
                    <a:cubicBezTo>
                      <a:pt x="293" y="45"/>
                      <a:pt x="296" y="42"/>
                      <a:pt x="297" y="41"/>
                    </a:cubicBezTo>
                    <a:cubicBezTo>
                      <a:pt x="297" y="38"/>
                      <a:pt x="295" y="38"/>
                      <a:pt x="293" y="36"/>
                    </a:cubicBezTo>
                    <a:cubicBezTo>
                      <a:pt x="293" y="36"/>
                      <a:pt x="290" y="30"/>
                      <a:pt x="290" y="31"/>
                    </a:cubicBezTo>
                    <a:cubicBezTo>
                      <a:pt x="291" y="30"/>
                      <a:pt x="295" y="30"/>
                      <a:pt x="296" y="30"/>
                    </a:cubicBezTo>
                    <a:cubicBezTo>
                      <a:pt x="299" y="29"/>
                      <a:pt x="294" y="28"/>
                      <a:pt x="294" y="27"/>
                    </a:cubicBezTo>
                    <a:cubicBezTo>
                      <a:pt x="293" y="26"/>
                      <a:pt x="297" y="26"/>
                      <a:pt x="297" y="25"/>
                    </a:cubicBezTo>
                    <a:cubicBezTo>
                      <a:pt x="297" y="25"/>
                      <a:pt x="287" y="21"/>
                      <a:pt x="287" y="21"/>
                    </a:cubicBezTo>
                    <a:cubicBezTo>
                      <a:pt x="288" y="21"/>
                      <a:pt x="290" y="20"/>
                      <a:pt x="291" y="20"/>
                    </a:cubicBezTo>
                    <a:cubicBezTo>
                      <a:pt x="288" y="20"/>
                      <a:pt x="285" y="19"/>
                      <a:pt x="282" y="19"/>
                    </a:cubicBezTo>
                    <a:cubicBezTo>
                      <a:pt x="280" y="19"/>
                      <a:pt x="277" y="20"/>
                      <a:pt x="276" y="19"/>
                    </a:cubicBezTo>
                    <a:cubicBezTo>
                      <a:pt x="278" y="20"/>
                      <a:pt x="275" y="21"/>
                      <a:pt x="276" y="23"/>
                    </a:cubicBezTo>
                    <a:cubicBezTo>
                      <a:pt x="277" y="24"/>
                      <a:pt x="280" y="25"/>
                      <a:pt x="280" y="26"/>
                    </a:cubicBezTo>
                    <a:cubicBezTo>
                      <a:pt x="280" y="26"/>
                      <a:pt x="278" y="27"/>
                      <a:pt x="278" y="27"/>
                    </a:cubicBezTo>
                    <a:cubicBezTo>
                      <a:pt x="278" y="27"/>
                      <a:pt x="280" y="28"/>
                      <a:pt x="279" y="28"/>
                    </a:cubicBezTo>
                    <a:cubicBezTo>
                      <a:pt x="277" y="29"/>
                      <a:pt x="276" y="27"/>
                      <a:pt x="275" y="31"/>
                    </a:cubicBezTo>
                    <a:cubicBezTo>
                      <a:pt x="274" y="33"/>
                      <a:pt x="274" y="35"/>
                      <a:pt x="273" y="37"/>
                    </a:cubicBezTo>
                    <a:cubicBezTo>
                      <a:pt x="272" y="37"/>
                      <a:pt x="271" y="38"/>
                      <a:pt x="271" y="39"/>
                    </a:cubicBezTo>
                    <a:cubicBezTo>
                      <a:pt x="271" y="40"/>
                      <a:pt x="270" y="40"/>
                      <a:pt x="270" y="41"/>
                    </a:cubicBezTo>
                    <a:cubicBezTo>
                      <a:pt x="267" y="42"/>
                      <a:pt x="268" y="43"/>
                      <a:pt x="266" y="40"/>
                    </a:cubicBezTo>
                    <a:cubicBezTo>
                      <a:pt x="265" y="39"/>
                      <a:pt x="262" y="37"/>
                      <a:pt x="262" y="35"/>
                    </a:cubicBezTo>
                    <a:cubicBezTo>
                      <a:pt x="262" y="35"/>
                      <a:pt x="262" y="32"/>
                      <a:pt x="263" y="32"/>
                    </a:cubicBezTo>
                    <a:cubicBezTo>
                      <a:pt x="263" y="32"/>
                      <a:pt x="265" y="33"/>
                      <a:pt x="265" y="31"/>
                    </a:cubicBezTo>
                    <a:cubicBezTo>
                      <a:pt x="264" y="29"/>
                      <a:pt x="264" y="28"/>
                      <a:pt x="262" y="26"/>
                    </a:cubicBezTo>
                    <a:cubicBezTo>
                      <a:pt x="260" y="25"/>
                      <a:pt x="258" y="23"/>
                      <a:pt x="256" y="25"/>
                    </a:cubicBezTo>
                    <a:cubicBezTo>
                      <a:pt x="255" y="26"/>
                      <a:pt x="255" y="28"/>
                      <a:pt x="255" y="30"/>
                    </a:cubicBezTo>
                    <a:cubicBezTo>
                      <a:pt x="255" y="31"/>
                      <a:pt x="251" y="31"/>
                      <a:pt x="251" y="30"/>
                    </a:cubicBezTo>
                    <a:cubicBezTo>
                      <a:pt x="251" y="29"/>
                      <a:pt x="251" y="26"/>
                      <a:pt x="250" y="25"/>
                    </a:cubicBezTo>
                    <a:cubicBezTo>
                      <a:pt x="246" y="22"/>
                      <a:pt x="251" y="25"/>
                      <a:pt x="251" y="24"/>
                    </a:cubicBezTo>
                    <a:cubicBezTo>
                      <a:pt x="252" y="24"/>
                      <a:pt x="253" y="23"/>
                      <a:pt x="252" y="23"/>
                    </a:cubicBezTo>
                    <a:cubicBezTo>
                      <a:pt x="252" y="22"/>
                      <a:pt x="251" y="21"/>
                      <a:pt x="250" y="22"/>
                    </a:cubicBezTo>
                    <a:cubicBezTo>
                      <a:pt x="249" y="23"/>
                      <a:pt x="249" y="21"/>
                      <a:pt x="248" y="21"/>
                    </a:cubicBezTo>
                    <a:cubicBezTo>
                      <a:pt x="247" y="20"/>
                      <a:pt x="246" y="22"/>
                      <a:pt x="245" y="21"/>
                    </a:cubicBezTo>
                    <a:cubicBezTo>
                      <a:pt x="243" y="20"/>
                      <a:pt x="242" y="21"/>
                      <a:pt x="243" y="18"/>
                    </a:cubicBezTo>
                    <a:cubicBezTo>
                      <a:pt x="243" y="18"/>
                      <a:pt x="243" y="18"/>
                      <a:pt x="244" y="18"/>
                    </a:cubicBezTo>
                    <a:cubicBezTo>
                      <a:pt x="244" y="17"/>
                      <a:pt x="244" y="17"/>
                      <a:pt x="244" y="16"/>
                    </a:cubicBezTo>
                    <a:cubicBezTo>
                      <a:pt x="245" y="16"/>
                      <a:pt x="245" y="16"/>
                      <a:pt x="246" y="16"/>
                    </a:cubicBezTo>
                    <a:cubicBezTo>
                      <a:pt x="245" y="16"/>
                      <a:pt x="244" y="13"/>
                      <a:pt x="244" y="13"/>
                    </a:cubicBezTo>
                    <a:cubicBezTo>
                      <a:pt x="243" y="11"/>
                      <a:pt x="241" y="11"/>
                      <a:pt x="241" y="10"/>
                    </a:cubicBezTo>
                    <a:cubicBezTo>
                      <a:pt x="239" y="9"/>
                      <a:pt x="240" y="9"/>
                      <a:pt x="239" y="7"/>
                    </a:cubicBezTo>
                    <a:cubicBezTo>
                      <a:pt x="239" y="5"/>
                      <a:pt x="237" y="4"/>
                      <a:pt x="237" y="3"/>
                    </a:cubicBezTo>
                    <a:cubicBezTo>
                      <a:pt x="236" y="1"/>
                      <a:pt x="234" y="1"/>
                      <a:pt x="232" y="1"/>
                    </a:cubicBezTo>
                    <a:cubicBezTo>
                      <a:pt x="231" y="1"/>
                      <a:pt x="232" y="0"/>
                      <a:pt x="230" y="0"/>
                    </a:cubicBezTo>
                    <a:cubicBezTo>
                      <a:pt x="229" y="0"/>
                      <a:pt x="228" y="0"/>
                      <a:pt x="228" y="2"/>
                    </a:cubicBezTo>
                    <a:cubicBezTo>
                      <a:pt x="228" y="2"/>
                      <a:pt x="225" y="3"/>
                      <a:pt x="225" y="3"/>
                    </a:cubicBezTo>
                    <a:cubicBezTo>
                      <a:pt x="226" y="3"/>
                      <a:pt x="228" y="3"/>
                      <a:pt x="228" y="4"/>
                    </a:cubicBezTo>
                    <a:cubicBezTo>
                      <a:pt x="228" y="4"/>
                      <a:pt x="226" y="5"/>
                      <a:pt x="226" y="5"/>
                    </a:cubicBezTo>
                    <a:cubicBezTo>
                      <a:pt x="225" y="6"/>
                      <a:pt x="224" y="4"/>
                      <a:pt x="223" y="6"/>
                    </a:cubicBezTo>
                    <a:cubicBezTo>
                      <a:pt x="222" y="6"/>
                      <a:pt x="221" y="9"/>
                      <a:pt x="221" y="10"/>
                    </a:cubicBezTo>
                    <a:cubicBezTo>
                      <a:pt x="222" y="10"/>
                      <a:pt x="224" y="10"/>
                      <a:pt x="225" y="11"/>
                    </a:cubicBezTo>
                    <a:cubicBezTo>
                      <a:pt x="224" y="10"/>
                      <a:pt x="222" y="14"/>
                      <a:pt x="222" y="15"/>
                    </a:cubicBezTo>
                    <a:cubicBezTo>
                      <a:pt x="222" y="16"/>
                      <a:pt x="224" y="18"/>
                      <a:pt x="225" y="19"/>
                    </a:cubicBezTo>
                    <a:cubicBezTo>
                      <a:pt x="226" y="19"/>
                      <a:pt x="228" y="21"/>
                      <a:pt x="229" y="21"/>
                    </a:cubicBezTo>
                    <a:cubicBezTo>
                      <a:pt x="231" y="20"/>
                      <a:pt x="231" y="20"/>
                      <a:pt x="232" y="21"/>
                    </a:cubicBezTo>
                    <a:cubicBezTo>
                      <a:pt x="233" y="21"/>
                      <a:pt x="235" y="23"/>
                      <a:pt x="235" y="23"/>
                    </a:cubicBezTo>
                    <a:cubicBezTo>
                      <a:pt x="234" y="24"/>
                      <a:pt x="233" y="22"/>
                      <a:pt x="233" y="24"/>
                    </a:cubicBezTo>
                    <a:cubicBezTo>
                      <a:pt x="233" y="26"/>
                      <a:pt x="232" y="26"/>
                      <a:pt x="232" y="27"/>
                    </a:cubicBezTo>
                    <a:cubicBezTo>
                      <a:pt x="231" y="29"/>
                      <a:pt x="233" y="29"/>
                      <a:pt x="234" y="28"/>
                    </a:cubicBezTo>
                    <a:cubicBezTo>
                      <a:pt x="234" y="28"/>
                      <a:pt x="236" y="25"/>
                      <a:pt x="236" y="26"/>
                    </a:cubicBezTo>
                    <a:cubicBezTo>
                      <a:pt x="237" y="27"/>
                      <a:pt x="236" y="29"/>
                      <a:pt x="236" y="30"/>
                    </a:cubicBezTo>
                    <a:cubicBezTo>
                      <a:pt x="235" y="31"/>
                      <a:pt x="234" y="31"/>
                      <a:pt x="233" y="31"/>
                    </a:cubicBezTo>
                    <a:cubicBezTo>
                      <a:pt x="233" y="32"/>
                      <a:pt x="233" y="33"/>
                      <a:pt x="232" y="34"/>
                    </a:cubicBezTo>
                    <a:cubicBezTo>
                      <a:pt x="231" y="34"/>
                      <a:pt x="229" y="34"/>
                      <a:pt x="228" y="35"/>
                    </a:cubicBezTo>
                    <a:cubicBezTo>
                      <a:pt x="227" y="35"/>
                      <a:pt x="226" y="37"/>
                      <a:pt x="226" y="37"/>
                    </a:cubicBezTo>
                    <a:cubicBezTo>
                      <a:pt x="227" y="38"/>
                      <a:pt x="228" y="39"/>
                      <a:pt x="228" y="41"/>
                    </a:cubicBezTo>
                    <a:cubicBezTo>
                      <a:pt x="228" y="42"/>
                      <a:pt x="227" y="41"/>
                      <a:pt x="226" y="40"/>
                    </a:cubicBezTo>
                    <a:cubicBezTo>
                      <a:pt x="226" y="40"/>
                      <a:pt x="225" y="40"/>
                      <a:pt x="225" y="41"/>
                    </a:cubicBezTo>
                    <a:cubicBezTo>
                      <a:pt x="224" y="41"/>
                      <a:pt x="222" y="40"/>
                      <a:pt x="222" y="39"/>
                    </a:cubicBezTo>
                    <a:cubicBezTo>
                      <a:pt x="222" y="38"/>
                      <a:pt x="224" y="35"/>
                      <a:pt x="224" y="34"/>
                    </a:cubicBezTo>
                    <a:cubicBezTo>
                      <a:pt x="225" y="32"/>
                      <a:pt x="222" y="34"/>
                      <a:pt x="222" y="34"/>
                    </a:cubicBezTo>
                    <a:cubicBezTo>
                      <a:pt x="221" y="34"/>
                      <a:pt x="218" y="32"/>
                      <a:pt x="217" y="31"/>
                    </a:cubicBezTo>
                    <a:cubicBezTo>
                      <a:pt x="215" y="30"/>
                      <a:pt x="216" y="32"/>
                      <a:pt x="214" y="32"/>
                    </a:cubicBezTo>
                    <a:cubicBezTo>
                      <a:pt x="213" y="32"/>
                      <a:pt x="210" y="31"/>
                      <a:pt x="212" y="33"/>
                    </a:cubicBezTo>
                    <a:cubicBezTo>
                      <a:pt x="213" y="34"/>
                      <a:pt x="213" y="35"/>
                      <a:pt x="215" y="35"/>
                    </a:cubicBezTo>
                    <a:cubicBezTo>
                      <a:pt x="216" y="35"/>
                      <a:pt x="218" y="35"/>
                      <a:pt x="218" y="37"/>
                    </a:cubicBezTo>
                    <a:cubicBezTo>
                      <a:pt x="220" y="41"/>
                      <a:pt x="214" y="36"/>
                      <a:pt x="213" y="35"/>
                    </a:cubicBezTo>
                    <a:cubicBezTo>
                      <a:pt x="211" y="35"/>
                      <a:pt x="211" y="37"/>
                      <a:pt x="209" y="37"/>
                    </a:cubicBezTo>
                    <a:cubicBezTo>
                      <a:pt x="207" y="37"/>
                      <a:pt x="206" y="36"/>
                      <a:pt x="204" y="36"/>
                    </a:cubicBezTo>
                    <a:cubicBezTo>
                      <a:pt x="200" y="37"/>
                      <a:pt x="197" y="37"/>
                      <a:pt x="193" y="37"/>
                    </a:cubicBezTo>
                    <a:cubicBezTo>
                      <a:pt x="190" y="36"/>
                      <a:pt x="186" y="34"/>
                      <a:pt x="182" y="33"/>
                    </a:cubicBezTo>
                    <a:cubicBezTo>
                      <a:pt x="181" y="33"/>
                      <a:pt x="179" y="33"/>
                      <a:pt x="178" y="32"/>
                    </a:cubicBezTo>
                    <a:cubicBezTo>
                      <a:pt x="177" y="30"/>
                      <a:pt x="177" y="28"/>
                      <a:pt x="176" y="28"/>
                    </a:cubicBezTo>
                    <a:cubicBezTo>
                      <a:pt x="174" y="27"/>
                      <a:pt x="172" y="28"/>
                      <a:pt x="171" y="28"/>
                    </a:cubicBezTo>
                    <a:cubicBezTo>
                      <a:pt x="168" y="29"/>
                      <a:pt x="166" y="29"/>
                      <a:pt x="164" y="29"/>
                    </a:cubicBezTo>
                    <a:cubicBezTo>
                      <a:pt x="163" y="30"/>
                      <a:pt x="161" y="31"/>
                      <a:pt x="161" y="32"/>
                    </a:cubicBezTo>
                    <a:cubicBezTo>
                      <a:pt x="161" y="32"/>
                      <a:pt x="165" y="34"/>
                      <a:pt x="166" y="34"/>
                    </a:cubicBezTo>
                    <a:cubicBezTo>
                      <a:pt x="166" y="34"/>
                      <a:pt x="165" y="31"/>
                      <a:pt x="167" y="32"/>
                    </a:cubicBezTo>
                    <a:cubicBezTo>
                      <a:pt x="168" y="32"/>
                      <a:pt x="168" y="33"/>
                      <a:pt x="169" y="32"/>
                    </a:cubicBezTo>
                    <a:cubicBezTo>
                      <a:pt x="170" y="32"/>
                      <a:pt x="176" y="28"/>
                      <a:pt x="176" y="30"/>
                    </a:cubicBezTo>
                    <a:cubicBezTo>
                      <a:pt x="176" y="31"/>
                      <a:pt x="173" y="32"/>
                      <a:pt x="172" y="33"/>
                    </a:cubicBezTo>
                    <a:cubicBezTo>
                      <a:pt x="171" y="34"/>
                      <a:pt x="169" y="34"/>
                      <a:pt x="167" y="34"/>
                    </a:cubicBezTo>
                    <a:cubicBezTo>
                      <a:pt x="166" y="35"/>
                      <a:pt x="163" y="37"/>
                      <a:pt x="165" y="38"/>
                    </a:cubicBezTo>
                    <a:cubicBezTo>
                      <a:pt x="167" y="38"/>
                      <a:pt x="167" y="39"/>
                      <a:pt x="166" y="41"/>
                    </a:cubicBezTo>
                    <a:cubicBezTo>
                      <a:pt x="166" y="42"/>
                      <a:pt x="168" y="42"/>
                      <a:pt x="168" y="43"/>
                    </a:cubicBezTo>
                    <a:cubicBezTo>
                      <a:pt x="169" y="44"/>
                      <a:pt x="169" y="46"/>
                      <a:pt x="167" y="44"/>
                    </a:cubicBezTo>
                    <a:cubicBezTo>
                      <a:pt x="165" y="42"/>
                      <a:pt x="167" y="46"/>
                      <a:pt x="166" y="45"/>
                    </a:cubicBezTo>
                    <a:cubicBezTo>
                      <a:pt x="165" y="45"/>
                      <a:pt x="163" y="42"/>
                      <a:pt x="162" y="43"/>
                    </a:cubicBezTo>
                    <a:cubicBezTo>
                      <a:pt x="164" y="42"/>
                      <a:pt x="167" y="43"/>
                      <a:pt x="164" y="41"/>
                    </a:cubicBezTo>
                    <a:cubicBezTo>
                      <a:pt x="165" y="41"/>
                      <a:pt x="166" y="40"/>
                      <a:pt x="164" y="39"/>
                    </a:cubicBezTo>
                    <a:cubicBezTo>
                      <a:pt x="166" y="40"/>
                      <a:pt x="161" y="40"/>
                      <a:pt x="162" y="40"/>
                    </a:cubicBezTo>
                    <a:cubicBezTo>
                      <a:pt x="162" y="39"/>
                      <a:pt x="162" y="39"/>
                      <a:pt x="163" y="39"/>
                    </a:cubicBezTo>
                    <a:cubicBezTo>
                      <a:pt x="163" y="38"/>
                      <a:pt x="160" y="40"/>
                      <a:pt x="160" y="40"/>
                    </a:cubicBezTo>
                    <a:cubicBezTo>
                      <a:pt x="159" y="40"/>
                      <a:pt x="160" y="38"/>
                      <a:pt x="159" y="37"/>
                    </a:cubicBezTo>
                    <a:cubicBezTo>
                      <a:pt x="159" y="37"/>
                      <a:pt x="157" y="37"/>
                      <a:pt x="157" y="37"/>
                    </a:cubicBezTo>
                    <a:cubicBezTo>
                      <a:pt x="155" y="37"/>
                      <a:pt x="155" y="34"/>
                      <a:pt x="153" y="35"/>
                    </a:cubicBezTo>
                    <a:cubicBezTo>
                      <a:pt x="151" y="37"/>
                      <a:pt x="150" y="37"/>
                      <a:pt x="147" y="37"/>
                    </a:cubicBezTo>
                    <a:cubicBezTo>
                      <a:pt x="143" y="37"/>
                      <a:pt x="140" y="37"/>
                      <a:pt x="136" y="37"/>
                    </a:cubicBezTo>
                    <a:cubicBezTo>
                      <a:pt x="135" y="37"/>
                      <a:pt x="128" y="37"/>
                      <a:pt x="128" y="36"/>
                    </a:cubicBezTo>
                    <a:cubicBezTo>
                      <a:pt x="127" y="36"/>
                      <a:pt x="130" y="34"/>
                      <a:pt x="131" y="33"/>
                    </a:cubicBezTo>
                    <a:cubicBezTo>
                      <a:pt x="132" y="32"/>
                      <a:pt x="133" y="33"/>
                      <a:pt x="135" y="33"/>
                    </a:cubicBezTo>
                    <a:cubicBezTo>
                      <a:pt x="136" y="32"/>
                      <a:pt x="133" y="30"/>
                      <a:pt x="133" y="30"/>
                    </a:cubicBezTo>
                    <a:cubicBezTo>
                      <a:pt x="131" y="28"/>
                      <a:pt x="130" y="28"/>
                      <a:pt x="128" y="27"/>
                    </a:cubicBezTo>
                    <a:cubicBezTo>
                      <a:pt x="127" y="27"/>
                      <a:pt x="126" y="26"/>
                      <a:pt x="125" y="27"/>
                    </a:cubicBezTo>
                    <a:cubicBezTo>
                      <a:pt x="124" y="28"/>
                      <a:pt x="123" y="29"/>
                      <a:pt x="122" y="28"/>
                    </a:cubicBezTo>
                    <a:cubicBezTo>
                      <a:pt x="119" y="26"/>
                      <a:pt x="116" y="26"/>
                      <a:pt x="113" y="25"/>
                    </a:cubicBezTo>
                    <a:cubicBezTo>
                      <a:pt x="109" y="24"/>
                      <a:pt x="106" y="24"/>
                      <a:pt x="102" y="22"/>
                    </a:cubicBezTo>
                    <a:cubicBezTo>
                      <a:pt x="99" y="20"/>
                      <a:pt x="97" y="19"/>
                      <a:pt x="93" y="19"/>
                    </a:cubicBezTo>
                    <a:cubicBezTo>
                      <a:pt x="92" y="19"/>
                      <a:pt x="91" y="19"/>
                      <a:pt x="90" y="20"/>
                    </a:cubicBezTo>
                    <a:cubicBezTo>
                      <a:pt x="89" y="21"/>
                      <a:pt x="88" y="23"/>
                      <a:pt x="87" y="23"/>
                    </a:cubicBezTo>
                    <a:cubicBezTo>
                      <a:pt x="86" y="23"/>
                      <a:pt x="83" y="24"/>
                      <a:pt x="83" y="23"/>
                    </a:cubicBezTo>
                    <a:cubicBezTo>
                      <a:pt x="83" y="22"/>
                      <a:pt x="85" y="21"/>
                      <a:pt x="85" y="20"/>
                    </a:cubicBezTo>
                    <a:cubicBezTo>
                      <a:pt x="85" y="20"/>
                      <a:pt x="82" y="21"/>
                      <a:pt x="82" y="20"/>
                    </a:cubicBezTo>
                    <a:cubicBezTo>
                      <a:pt x="83" y="19"/>
                      <a:pt x="83" y="18"/>
                      <a:pt x="82" y="17"/>
                    </a:cubicBezTo>
                    <a:cubicBezTo>
                      <a:pt x="82" y="15"/>
                      <a:pt x="78" y="17"/>
                      <a:pt x="78" y="18"/>
                    </a:cubicBezTo>
                    <a:cubicBezTo>
                      <a:pt x="78" y="18"/>
                      <a:pt x="80" y="17"/>
                      <a:pt x="80" y="18"/>
                    </a:cubicBezTo>
                    <a:cubicBezTo>
                      <a:pt x="81" y="18"/>
                      <a:pt x="77" y="20"/>
                      <a:pt x="80" y="20"/>
                    </a:cubicBezTo>
                    <a:cubicBezTo>
                      <a:pt x="79" y="20"/>
                      <a:pt x="78" y="20"/>
                      <a:pt x="78" y="22"/>
                    </a:cubicBezTo>
                    <a:cubicBezTo>
                      <a:pt x="78" y="23"/>
                      <a:pt x="77" y="24"/>
                      <a:pt x="76" y="23"/>
                    </a:cubicBezTo>
                    <a:cubicBezTo>
                      <a:pt x="73" y="22"/>
                      <a:pt x="72" y="21"/>
                      <a:pt x="71" y="18"/>
                    </a:cubicBezTo>
                    <a:cubicBezTo>
                      <a:pt x="70" y="16"/>
                      <a:pt x="68" y="15"/>
                      <a:pt x="66" y="13"/>
                    </a:cubicBezTo>
                    <a:cubicBezTo>
                      <a:pt x="65" y="13"/>
                      <a:pt x="64" y="11"/>
                      <a:pt x="63" y="12"/>
                    </a:cubicBezTo>
                    <a:cubicBezTo>
                      <a:pt x="63" y="14"/>
                      <a:pt x="66" y="15"/>
                      <a:pt x="67" y="16"/>
                    </a:cubicBezTo>
                    <a:cubicBezTo>
                      <a:pt x="67" y="15"/>
                      <a:pt x="63" y="16"/>
                      <a:pt x="63" y="17"/>
                    </a:cubicBezTo>
                    <a:cubicBezTo>
                      <a:pt x="62" y="18"/>
                      <a:pt x="63" y="18"/>
                      <a:pt x="62" y="19"/>
                    </a:cubicBezTo>
                    <a:cubicBezTo>
                      <a:pt x="61" y="19"/>
                      <a:pt x="60" y="21"/>
                      <a:pt x="59" y="20"/>
                    </a:cubicBezTo>
                    <a:cubicBezTo>
                      <a:pt x="59" y="20"/>
                      <a:pt x="59" y="19"/>
                      <a:pt x="59" y="19"/>
                    </a:cubicBezTo>
                    <a:cubicBezTo>
                      <a:pt x="59" y="18"/>
                      <a:pt x="54" y="20"/>
                      <a:pt x="54" y="21"/>
                    </a:cubicBezTo>
                    <a:cubicBezTo>
                      <a:pt x="53" y="22"/>
                      <a:pt x="52" y="23"/>
                      <a:pt x="50" y="24"/>
                    </a:cubicBezTo>
                    <a:cubicBezTo>
                      <a:pt x="49" y="25"/>
                      <a:pt x="50" y="22"/>
                      <a:pt x="49" y="22"/>
                    </a:cubicBezTo>
                    <a:cubicBezTo>
                      <a:pt x="48" y="22"/>
                      <a:pt x="47" y="23"/>
                      <a:pt x="46" y="23"/>
                    </a:cubicBezTo>
                    <a:cubicBezTo>
                      <a:pt x="45" y="23"/>
                      <a:pt x="45" y="25"/>
                      <a:pt x="44" y="25"/>
                    </a:cubicBezTo>
                    <a:cubicBezTo>
                      <a:pt x="43" y="25"/>
                      <a:pt x="40" y="27"/>
                      <a:pt x="41" y="27"/>
                    </a:cubicBezTo>
                    <a:cubicBezTo>
                      <a:pt x="41" y="28"/>
                      <a:pt x="43" y="28"/>
                      <a:pt x="40" y="29"/>
                    </a:cubicBezTo>
                    <a:cubicBezTo>
                      <a:pt x="40" y="29"/>
                      <a:pt x="37" y="29"/>
                      <a:pt x="37" y="28"/>
                    </a:cubicBezTo>
                    <a:cubicBezTo>
                      <a:pt x="37" y="27"/>
                      <a:pt x="40" y="26"/>
                      <a:pt x="40" y="26"/>
                    </a:cubicBezTo>
                    <a:cubicBezTo>
                      <a:pt x="41" y="24"/>
                      <a:pt x="43" y="23"/>
                      <a:pt x="44" y="22"/>
                    </a:cubicBezTo>
                    <a:cubicBezTo>
                      <a:pt x="46" y="21"/>
                      <a:pt x="47" y="21"/>
                      <a:pt x="49" y="22"/>
                    </a:cubicBezTo>
                    <a:cubicBezTo>
                      <a:pt x="48" y="22"/>
                      <a:pt x="56" y="18"/>
                      <a:pt x="56" y="18"/>
                    </a:cubicBezTo>
                    <a:cubicBezTo>
                      <a:pt x="58" y="17"/>
                      <a:pt x="57" y="16"/>
                      <a:pt x="56" y="16"/>
                    </a:cubicBezTo>
                    <a:cubicBezTo>
                      <a:pt x="54" y="16"/>
                      <a:pt x="52" y="16"/>
                      <a:pt x="50" y="17"/>
                    </a:cubicBezTo>
                    <a:cubicBezTo>
                      <a:pt x="49" y="17"/>
                      <a:pt x="49" y="19"/>
                      <a:pt x="47" y="19"/>
                    </a:cubicBezTo>
                    <a:cubicBezTo>
                      <a:pt x="46" y="19"/>
                      <a:pt x="44" y="20"/>
                      <a:pt x="43" y="20"/>
                    </a:cubicBezTo>
                    <a:cubicBezTo>
                      <a:pt x="41" y="20"/>
                      <a:pt x="36" y="25"/>
                      <a:pt x="35" y="24"/>
                    </a:cubicBezTo>
                    <a:cubicBezTo>
                      <a:pt x="34" y="24"/>
                      <a:pt x="36" y="23"/>
                      <a:pt x="36" y="22"/>
                    </a:cubicBezTo>
                    <a:cubicBezTo>
                      <a:pt x="36" y="22"/>
                      <a:pt x="33" y="21"/>
                      <a:pt x="33" y="21"/>
                    </a:cubicBezTo>
                    <a:cubicBezTo>
                      <a:pt x="33" y="21"/>
                      <a:pt x="30" y="23"/>
                      <a:pt x="29" y="23"/>
                    </a:cubicBezTo>
                    <a:cubicBezTo>
                      <a:pt x="28" y="23"/>
                      <a:pt x="26" y="24"/>
                      <a:pt x="25" y="25"/>
                    </a:cubicBezTo>
                    <a:cubicBezTo>
                      <a:pt x="24" y="25"/>
                      <a:pt x="26" y="26"/>
                      <a:pt x="26" y="26"/>
                    </a:cubicBezTo>
                    <a:cubicBezTo>
                      <a:pt x="27" y="26"/>
                      <a:pt x="26" y="27"/>
                      <a:pt x="26" y="27"/>
                    </a:cubicBezTo>
                    <a:cubicBezTo>
                      <a:pt x="26" y="28"/>
                      <a:pt x="30" y="27"/>
                      <a:pt x="30" y="27"/>
                    </a:cubicBezTo>
                    <a:cubicBezTo>
                      <a:pt x="31" y="26"/>
                      <a:pt x="33" y="25"/>
                      <a:pt x="34" y="24"/>
                    </a:cubicBezTo>
                    <a:cubicBezTo>
                      <a:pt x="29" y="26"/>
                      <a:pt x="34" y="27"/>
                      <a:pt x="33" y="29"/>
                    </a:cubicBezTo>
                    <a:cubicBezTo>
                      <a:pt x="33" y="29"/>
                      <a:pt x="32" y="28"/>
                      <a:pt x="32" y="28"/>
                    </a:cubicBezTo>
                    <a:cubicBezTo>
                      <a:pt x="30" y="27"/>
                      <a:pt x="29" y="28"/>
                      <a:pt x="28" y="29"/>
                    </a:cubicBezTo>
                    <a:cubicBezTo>
                      <a:pt x="27" y="29"/>
                      <a:pt x="23" y="28"/>
                      <a:pt x="21" y="28"/>
                    </a:cubicBezTo>
                    <a:cubicBezTo>
                      <a:pt x="19" y="28"/>
                      <a:pt x="16" y="26"/>
                      <a:pt x="14" y="25"/>
                    </a:cubicBezTo>
                    <a:cubicBezTo>
                      <a:pt x="13" y="25"/>
                      <a:pt x="12" y="24"/>
                      <a:pt x="11" y="24"/>
                    </a:cubicBezTo>
                    <a:cubicBezTo>
                      <a:pt x="10" y="23"/>
                      <a:pt x="9" y="21"/>
                      <a:pt x="10" y="21"/>
                    </a:cubicBezTo>
                    <a:cubicBezTo>
                      <a:pt x="9" y="21"/>
                      <a:pt x="7" y="21"/>
                      <a:pt x="6" y="22"/>
                    </a:cubicBezTo>
                    <a:cubicBezTo>
                      <a:pt x="4" y="22"/>
                      <a:pt x="2" y="22"/>
                      <a:pt x="0" y="21"/>
                    </a:cubicBezTo>
                    <a:cubicBezTo>
                      <a:pt x="0" y="41"/>
                      <a:pt x="0" y="61"/>
                      <a:pt x="0" y="80"/>
                    </a:cubicBezTo>
                    <a:cubicBezTo>
                      <a:pt x="0" y="85"/>
                      <a:pt x="0" y="89"/>
                      <a:pt x="0" y="94"/>
                    </a:cubicBezTo>
                    <a:cubicBezTo>
                      <a:pt x="0" y="95"/>
                      <a:pt x="0" y="96"/>
                      <a:pt x="0" y="97"/>
                    </a:cubicBezTo>
                    <a:cubicBezTo>
                      <a:pt x="0" y="99"/>
                      <a:pt x="2" y="97"/>
                      <a:pt x="3" y="97"/>
                    </a:cubicBezTo>
                    <a:cubicBezTo>
                      <a:pt x="5" y="98"/>
                      <a:pt x="5" y="97"/>
                      <a:pt x="7" y="97"/>
                    </a:cubicBezTo>
                    <a:cubicBezTo>
                      <a:pt x="9" y="97"/>
                      <a:pt x="9" y="98"/>
                      <a:pt x="10" y="99"/>
                    </a:cubicBezTo>
                    <a:cubicBezTo>
                      <a:pt x="11" y="101"/>
                      <a:pt x="16" y="107"/>
                      <a:pt x="18" y="107"/>
                    </a:cubicBezTo>
                    <a:cubicBezTo>
                      <a:pt x="19" y="107"/>
                      <a:pt x="21" y="106"/>
                      <a:pt x="22" y="105"/>
                    </a:cubicBezTo>
                    <a:cubicBezTo>
                      <a:pt x="23" y="104"/>
                      <a:pt x="22" y="103"/>
                      <a:pt x="23" y="102"/>
                    </a:cubicBezTo>
                    <a:cubicBezTo>
                      <a:pt x="24" y="102"/>
                      <a:pt x="28" y="101"/>
                      <a:pt x="28" y="102"/>
                    </a:cubicBezTo>
                    <a:cubicBezTo>
                      <a:pt x="30" y="104"/>
                      <a:pt x="32" y="105"/>
                      <a:pt x="33" y="107"/>
                    </a:cubicBezTo>
                    <a:cubicBezTo>
                      <a:pt x="35" y="109"/>
                      <a:pt x="37" y="110"/>
                      <a:pt x="38" y="112"/>
                    </a:cubicBezTo>
                    <a:cubicBezTo>
                      <a:pt x="39" y="113"/>
                      <a:pt x="39" y="114"/>
                      <a:pt x="40" y="116"/>
                    </a:cubicBezTo>
                    <a:cubicBezTo>
                      <a:pt x="42" y="118"/>
                      <a:pt x="43" y="122"/>
                      <a:pt x="46" y="124"/>
                    </a:cubicBezTo>
                    <a:cubicBezTo>
                      <a:pt x="48" y="126"/>
                      <a:pt x="52" y="127"/>
                      <a:pt x="54" y="128"/>
                    </a:cubicBezTo>
                    <a:cubicBezTo>
                      <a:pt x="56" y="129"/>
                      <a:pt x="53" y="130"/>
                      <a:pt x="54" y="132"/>
                    </a:cubicBezTo>
                    <a:cubicBezTo>
                      <a:pt x="55" y="132"/>
                      <a:pt x="56" y="132"/>
                      <a:pt x="56" y="133"/>
                    </a:cubicBezTo>
                    <a:cubicBezTo>
                      <a:pt x="56" y="133"/>
                      <a:pt x="55" y="136"/>
                      <a:pt x="56" y="135"/>
                    </a:cubicBezTo>
                    <a:cubicBezTo>
                      <a:pt x="55" y="136"/>
                      <a:pt x="53" y="136"/>
                      <a:pt x="53" y="138"/>
                    </a:cubicBezTo>
                    <a:cubicBezTo>
                      <a:pt x="52" y="139"/>
                      <a:pt x="55" y="141"/>
                      <a:pt x="56" y="141"/>
                    </a:cubicBezTo>
                    <a:cubicBezTo>
                      <a:pt x="56" y="141"/>
                      <a:pt x="54" y="143"/>
                      <a:pt x="54" y="143"/>
                    </a:cubicBezTo>
                    <a:cubicBezTo>
                      <a:pt x="54" y="143"/>
                      <a:pt x="53" y="142"/>
                      <a:pt x="53" y="141"/>
                    </a:cubicBezTo>
                    <a:cubicBezTo>
                      <a:pt x="52" y="141"/>
                      <a:pt x="53" y="143"/>
                      <a:pt x="53" y="143"/>
                    </a:cubicBezTo>
                    <a:cubicBezTo>
                      <a:pt x="54" y="144"/>
                      <a:pt x="53" y="145"/>
                      <a:pt x="54" y="146"/>
                    </a:cubicBezTo>
                    <a:cubicBezTo>
                      <a:pt x="55" y="148"/>
                      <a:pt x="55" y="148"/>
                      <a:pt x="57" y="147"/>
                    </a:cubicBezTo>
                    <a:cubicBezTo>
                      <a:pt x="57" y="147"/>
                      <a:pt x="58" y="147"/>
                      <a:pt x="58" y="147"/>
                    </a:cubicBezTo>
                    <a:cubicBezTo>
                      <a:pt x="59" y="147"/>
                      <a:pt x="59" y="145"/>
                      <a:pt x="59" y="145"/>
                    </a:cubicBezTo>
                    <a:cubicBezTo>
                      <a:pt x="59" y="145"/>
                      <a:pt x="60" y="147"/>
                      <a:pt x="61" y="147"/>
                    </a:cubicBezTo>
                    <a:cubicBezTo>
                      <a:pt x="61" y="147"/>
                      <a:pt x="60" y="149"/>
                      <a:pt x="60" y="150"/>
                    </a:cubicBezTo>
                    <a:cubicBezTo>
                      <a:pt x="59" y="151"/>
                      <a:pt x="59" y="152"/>
                      <a:pt x="61" y="151"/>
                    </a:cubicBezTo>
                    <a:cubicBezTo>
                      <a:pt x="61" y="150"/>
                      <a:pt x="62" y="150"/>
                      <a:pt x="62" y="150"/>
                    </a:cubicBezTo>
                    <a:cubicBezTo>
                      <a:pt x="63" y="150"/>
                      <a:pt x="63" y="149"/>
                      <a:pt x="63" y="149"/>
                    </a:cubicBezTo>
                    <a:cubicBezTo>
                      <a:pt x="65" y="148"/>
                      <a:pt x="64" y="151"/>
                      <a:pt x="64" y="152"/>
                    </a:cubicBezTo>
                    <a:cubicBezTo>
                      <a:pt x="64" y="153"/>
                      <a:pt x="65" y="154"/>
                      <a:pt x="66" y="154"/>
                    </a:cubicBezTo>
                    <a:cubicBezTo>
                      <a:pt x="67" y="154"/>
                      <a:pt x="68" y="152"/>
                      <a:pt x="69" y="152"/>
                    </a:cubicBezTo>
                    <a:cubicBezTo>
                      <a:pt x="69" y="152"/>
                      <a:pt x="68" y="153"/>
                      <a:pt x="68" y="153"/>
                    </a:cubicBezTo>
                    <a:cubicBezTo>
                      <a:pt x="68" y="153"/>
                      <a:pt x="70" y="154"/>
                      <a:pt x="70" y="154"/>
                    </a:cubicBezTo>
                    <a:cubicBezTo>
                      <a:pt x="70" y="154"/>
                      <a:pt x="63" y="156"/>
                      <a:pt x="66" y="158"/>
                    </a:cubicBezTo>
                    <a:cubicBezTo>
                      <a:pt x="66" y="158"/>
                      <a:pt x="72" y="157"/>
                      <a:pt x="71" y="158"/>
                    </a:cubicBezTo>
                    <a:cubicBezTo>
                      <a:pt x="71" y="158"/>
                      <a:pt x="66" y="158"/>
                      <a:pt x="67" y="160"/>
                    </a:cubicBezTo>
                    <a:cubicBezTo>
                      <a:pt x="67" y="160"/>
                      <a:pt x="69" y="160"/>
                      <a:pt x="69" y="160"/>
                    </a:cubicBezTo>
                    <a:cubicBezTo>
                      <a:pt x="68" y="161"/>
                      <a:pt x="66" y="161"/>
                      <a:pt x="67" y="162"/>
                    </a:cubicBezTo>
                    <a:cubicBezTo>
                      <a:pt x="69" y="163"/>
                      <a:pt x="71" y="163"/>
                      <a:pt x="72" y="163"/>
                    </a:cubicBezTo>
                    <a:cubicBezTo>
                      <a:pt x="74" y="163"/>
                      <a:pt x="73" y="164"/>
                      <a:pt x="74" y="164"/>
                    </a:cubicBezTo>
                    <a:cubicBezTo>
                      <a:pt x="76" y="165"/>
                      <a:pt x="76" y="162"/>
                      <a:pt x="77" y="162"/>
                    </a:cubicBezTo>
                    <a:cubicBezTo>
                      <a:pt x="78" y="162"/>
                      <a:pt x="77" y="164"/>
                      <a:pt x="77" y="164"/>
                    </a:cubicBezTo>
                    <a:cubicBezTo>
                      <a:pt x="76" y="165"/>
                      <a:pt x="76" y="165"/>
                      <a:pt x="77" y="166"/>
                    </a:cubicBezTo>
                    <a:cubicBezTo>
                      <a:pt x="80" y="168"/>
                      <a:pt x="81" y="163"/>
                      <a:pt x="81" y="163"/>
                    </a:cubicBezTo>
                    <a:cubicBezTo>
                      <a:pt x="81" y="163"/>
                      <a:pt x="81" y="166"/>
                      <a:pt x="80" y="166"/>
                    </a:cubicBezTo>
                    <a:cubicBezTo>
                      <a:pt x="80" y="167"/>
                      <a:pt x="82" y="166"/>
                      <a:pt x="83" y="166"/>
                    </a:cubicBezTo>
                    <a:cubicBezTo>
                      <a:pt x="82" y="168"/>
                      <a:pt x="81" y="169"/>
                      <a:pt x="83" y="170"/>
                    </a:cubicBezTo>
                    <a:cubicBezTo>
                      <a:pt x="85" y="171"/>
                      <a:pt x="86" y="168"/>
                      <a:pt x="86" y="168"/>
                    </a:cubicBezTo>
                    <a:cubicBezTo>
                      <a:pt x="86" y="168"/>
                      <a:pt x="86" y="169"/>
                      <a:pt x="86" y="170"/>
                    </a:cubicBezTo>
                    <a:cubicBezTo>
                      <a:pt x="87" y="172"/>
                      <a:pt x="86" y="171"/>
                      <a:pt x="85" y="171"/>
                    </a:cubicBezTo>
                    <a:cubicBezTo>
                      <a:pt x="84" y="172"/>
                      <a:pt x="90" y="173"/>
                      <a:pt x="89" y="171"/>
                    </a:cubicBezTo>
                    <a:cubicBezTo>
                      <a:pt x="91" y="174"/>
                      <a:pt x="90" y="176"/>
                      <a:pt x="94" y="176"/>
                    </a:cubicBezTo>
                    <a:cubicBezTo>
                      <a:pt x="97" y="176"/>
                      <a:pt x="99" y="176"/>
                      <a:pt x="102" y="176"/>
                    </a:cubicBezTo>
                    <a:cubicBezTo>
                      <a:pt x="113" y="176"/>
                      <a:pt x="123" y="176"/>
                      <a:pt x="133" y="176"/>
                    </a:cubicBezTo>
                    <a:cubicBezTo>
                      <a:pt x="158" y="176"/>
                      <a:pt x="183" y="176"/>
                      <a:pt x="208" y="176"/>
                    </a:cubicBezTo>
                    <a:cubicBezTo>
                      <a:pt x="213" y="176"/>
                      <a:pt x="218" y="176"/>
                      <a:pt x="223" y="176"/>
                    </a:cubicBezTo>
                    <a:cubicBezTo>
                      <a:pt x="224" y="176"/>
                      <a:pt x="229" y="177"/>
                      <a:pt x="229" y="174"/>
                    </a:cubicBezTo>
                    <a:close/>
                    <a:moveTo>
                      <a:pt x="112" y="54"/>
                    </a:moveTo>
                    <a:cubicBezTo>
                      <a:pt x="110" y="54"/>
                      <a:pt x="108" y="53"/>
                      <a:pt x="106" y="54"/>
                    </a:cubicBezTo>
                    <a:cubicBezTo>
                      <a:pt x="104" y="57"/>
                      <a:pt x="108" y="56"/>
                      <a:pt x="108" y="57"/>
                    </a:cubicBezTo>
                    <a:cubicBezTo>
                      <a:pt x="108" y="56"/>
                      <a:pt x="100" y="60"/>
                      <a:pt x="100" y="60"/>
                    </a:cubicBezTo>
                    <a:cubicBezTo>
                      <a:pt x="98" y="59"/>
                      <a:pt x="107" y="53"/>
                      <a:pt x="99" y="56"/>
                    </a:cubicBezTo>
                    <a:cubicBezTo>
                      <a:pt x="98" y="56"/>
                      <a:pt x="97" y="57"/>
                      <a:pt x="97" y="57"/>
                    </a:cubicBezTo>
                    <a:cubicBezTo>
                      <a:pt x="96" y="58"/>
                      <a:pt x="97" y="59"/>
                      <a:pt x="96" y="60"/>
                    </a:cubicBezTo>
                    <a:cubicBezTo>
                      <a:pt x="95" y="60"/>
                      <a:pt x="88" y="59"/>
                      <a:pt x="88" y="59"/>
                    </a:cubicBezTo>
                    <a:cubicBezTo>
                      <a:pt x="88" y="58"/>
                      <a:pt x="91" y="59"/>
                      <a:pt x="91" y="58"/>
                    </a:cubicBezTo>
                    <a:cubicBezTo>
                      <a:pt x="92" y="57"/>
                      <a:pt x="91" y="57"/>
                      <a:pt x="92" y="56"/>
                    </a:cubicBezTo>
                    <a:cubicBezTo>
                      <a:pt x="92" y="55"/>
                      <a:pt x="94" y="54"/>
                      <a:pt x="94" y="54"/>
                    </a:cubicBezTo>
                    <a:cubicBezTo>
                      <a:pt x="94" y="53"/>
                      <a:pt x="91" y="52"/>
                      <a:pt x="94" y="52"/>
                    </a:cubicBezTo>
                    <a:cubicBezTo>
                      <a:pt x="94" y="52"/>
                      <a:pt x="98" y="53"/>
                      <a:pt x="98" y="52"/>
                    </a:cubicBezTo>
                    <a:cubicBezTo>
                      <a:pt x="98" y="51"/>
                      <a:pt x="93" y="50"/>
                      <a:pt x="92" y="50"/>
                    </a:cubicBezTo>
                    <a:cubicBezTo>
                      <a:pt x="91" y="50"/>
                      <a:pt x="89" y="51"/>
                      <a:pt x="87" y="51"/>
                    </a:cubicBezTo>
                    <a:cubicBezTo>
                      <a:pt x="86" y="51"/>
                      <a:pt x="84" y="50"/>
                      <a:pt x="82" y="51"/>
                    </a:cubicBezTo>
                    <a:cubicBezTo>
                      <a:pt x="81" y="51"/>
                      <a:pt x="79" y="53"/>
                      <a:pt x="80" y="51"/>
                    </a:cubicBezTo>
                    <a:cubicBezTo>
                      <a:pt x="81" y="49"/>
                      <a:pt x="83" y="50"/>
                      <a:pt x="84" y="49"/>
                    </a:cubicBezTo>
                    <a:cubicBezTo>
                      <a:pt x="86" y="49"/>
                      <a:pt x="89" y="48"/>
                      <a:pt x="91" y="47"/>
                    </a:cubicBezTo>
                    <a:cubicBezTo>
                      <a:pt x="95" y="46"/>
                      <a:pt x="99" y="46"/>
                      <a:pt x="102" y="44"/>
                    </a:cubicBezTo>
                    <a:cubicBezTo>
                      <a:pt x="104" y="44"/>
                      <a:pt x="107" y="43"/>
                      <a:pt x="108" y="45"/>
                    </a:cubicBezTo>
                    <a:cubicBezTo>
                      <a:pt x="109" y="46"/>
                      <a:pt x="105" y="47"/>
                      <a:pt x="104" y="48"/>
                    </a:cubicBezTo>
                    <a:cubicBezTo>
                      <a:pt x="102" y="49"/>
                      <a:pt x="110" y="49"/>
                      <a:pt x="111" y="49"/>
                    </a:cubicBezTo>
                    <a:cubicBezTo>
                      <a:pt x="111" y="49"/>
                      <a:pt x="113" y="49"/>
                      <a:pt x="113" y="49"/>
                    </a:cubicBezTo>
                    <a:cubicBezTo>
                      <a:pt x="114" y="48"/>
                      <a:pt x="116" y="46"/>
                      <a:pt x="117" y="47"/>
                    </a:cubicBezTo>
                    <a:cubicBezTo>
                      <a:pt x="118" y="48"/>
                      <a:pt x="113" y="54"/>
                      <a:pt x="112" y="54"/>
                    </a:cubicBezTo>
                    <a:cubicBezTo>
                      <a:pt x="110" y="54"/>
                      <a:pt x="114" y="54"/>
                      <a:pt x="112" y="54"/>
                    </a:cubicBezTo>
                    <a:close/>
                    <a:moveTo>
                      <a:pt x="157" y="78"/>
                    </a:moveTo>
                    <a:cubicBezTo>
                      <a:pt x="157" y="78"/>
                      <a:pt x="152" y="78"/>
                      <a:pt x="153" y="78"/>
                    </a:cubicBezTo>
                    <a:cubicBezTo>
                      <a:pt x="153" y="79"/>
                      <a:pt x="155" y="78"/>
                      <a:pt x="155" y="79"/>
                    </a:cubicBezTo>
                    <a:cubicBezTo>
                      <a:pt x="155" y="80"/>
                      <a:pt x="151" y="81"/>
                      <a:pt x="150" y="81"/>
                    </a:cubicBezTo>
                    <a:cubicBezTo>
                      <a:pt x="148" y="81"/>
                      <a:pt x="147" y="83"/>
                      <a:pt x="145" y="84"/>
                    </a:cubicBezTo>
                    <a:cubicBezTo>
                      <a:pt x="145" y="84"/>
                      <a:pt x="141" y="84"/>
                      <a:pt x="142" y="85"/>
                    </a:cubicBezTo>
                    <a:cubicBezTo>
                      <a:pt x="142" y="86"/>
                      <a:pt x="145" y="86"/>
                      <a:pt x="142" y="88"/>
                    </a:cubicBezTo>
                    <a:cubicBezTo>
                      <a:pt x="141" y="88"/>
                      <a:pt x="137" y="88"/>
                      <a:pt x="137" y="89"/>
                    </a:cubicBezTo>
                    <a:cubicBezTo>
                      <a:pt x="136" y="89"/>
                      <a:pt x="137" y="90"/>
                      <a:pt x="137" y="90"/>
                    </a:cubicBezTo>
                    <a:cubicBezTo>
                      <a:pt x="137" y="92"/>
                      <a:pt x="135" y="92"/>
                      <a:pt x="134" y="92"/>
                    </a:cubicBezTo>
                    <a:cubicBezTo>
                      <a:pt x="131" y="93"/>
                      <a:pt x="128" y="93"/>
                      <a:pt x="125" y="93"/>
                    </a:cubicBezTo>
                    <a:cubicBezTo>
                      <a:pt x="125" y="93"/>
                      <a:pt x="120" y="90"/>
                      <a:pt x="120" y="90"/>
                    </a:cubicBezTo>
                    <a:cubicBezTo>
                      <a:pt x="122" y="89"/>
                      <a:pt x="125" y="90"/>
                      <a:pt x="126" y="89"/>
                    </a:cubicBezTo>
                    <a:cubicBezTo>
                      <a:pt x="127" y="89"/>
                      <a:pt x="126" y="87"/>
                      <a:pt x="127" y="87"/>
                    </a:cubicBezTo>
                    <a:cubicBezTo>
                      <a:pt x="128" y="85"/>
                      <a:pt x="130" y="86"/>
                      <a:pt x="131" y="85"/>
                    </a:cubicBezTo>
                    <a:cubicBezTo>
                      <a:pt x="132" y="85"/>
                      <a:pt x="130" y="83"/>
                      <a:pt x="130" y="83"/>
                    </a:cubicBezTo>
                    <a:cubicBezTo>
                      <a:pt x="128" y="82"/>
                      <a:pt x="128" y="82"/>
                      <a:pt x="128" y="81"/>
                    </a:cubicBezTo>
                    <a:cubicBezTo>
                      <a:pt x="128" y="79"/>
                      <a:pt x="126" y="80"/>
                      <a:pt x="126" y="79"/>
                    </a:cubicBezTo>
                    <a:cubicBezTo>
                      <a:pt x="125" y="78"/>
                      <a:pt x="128" y="79"/>
                      <a:pt x="128" y="79"/>
                    </a:cubicBezTo>
                    <a:cubicBezTo>
                      <a:pt x="131" y="80"/>
                      <a:pt x="134" y="81"/>
                      <a:pt x="136" y="82"/>
                    </a:cubicBezTo>
                    <a:cubicBezTo>
                      <a:pt x="138" y="84"/>
                      <a:pt x="142" y="83"/>
                      <a:pt x="144" y="82"/>
                    </a:cubicBezTo>
                    <a:cubicBezTo>
                      <a:pt x="147" y="81"/>
                      <a:pt x="148" y="78"/>
                      <a:pt x="152" y="77"/>
                    </a:cubicBezTo>
                    <a:cubicBezTo>
                      <a:pt x="153" y="76"/>
                      <a:pt x="155" y="76"/>
                      <a:pt x="157" y="77"/>
                    </a:cubicBezTo>
                    <a:cubicBezTo>
                      <a:pt x="157" y="77"/>
                      <a:pt x="160" y="78"/>
                      <a:pt x="160" y="78"/>
                    </a:cubicBezTo>
                    <a:cubicBezTo>
                      <a:pt x="160" y="78"/>
                      <a:pt x="158" y="78"/>
                      <a:pt x="157" y="78"/>
                    </a:cubicBezTo>
                    <a:close/>
                    <a:moveTo>
                      <a:pt x="222" y="165"/>
                    </a:moveTo>
                    <a:cubicBezTo>
                      <a:pt x="221" y="167"/>
                      <a:pt x="219" y="163"/>
                      <a:pt x="219" y="162"/>
                    </a:cubicBezTo>
                    <a:cubicBezTo>
                      <a:pt x="219" y="160"/>
                      <a:pt x="221" y="159"/>
                      <a:pt x="221" y="157"/>
                    </a:cubicBezTo>
                    <a:cubicBezTo>
                      <a:pt x="220" y="156"/>
                      <a:pt x="219" y="159"/>
                      <a:pt x="218" y="158"/>
                    </a:cubicBezTo>
                    <a:cubicBezTo>
                      <a:pt x="218" y="157"/>
                      <a:pt x="218" y="154"/>
                      <a:pt x="216" y="154"/>
                    </a:cubicBezTo>
                    <a:cubicBezTo>
                      <a:pt x="216" y="154"/>
                      <a:pt x="216" y="156"/>
                      <a:pt x="215" y="156"/>
                    </a:cubicBezTo>
                    <a:cubicBezTo>
                      <a:pt x="214" y="155"/>
                      <a:pt x="214" y="154"/>
                      <a:pt x="213" y="153"/>
                    </a:cubicBezTo>
                    <a:cubicBezTo>
                      <a:pt x="212" y="152"/>
                      <a:pt x="211" y="151"/>
                      <a:pt x="210" y="150"/>
                    </a:cubicBezTo>
                    <a:cubicBezTo>
                      <a:pt x="209" y="149"/>
                      <a:pt x="212" y="149"/>
                      <a:pt x="212" y="148"/>
                    </a:cubicBezTo>
                    <a:cubicBezTo>
                      <a:pt x="211" y="147"/>
                      <a:pt x="209" y="148"/>
                      <a:pt x="209" y="147"/>
                    </a:cubicBezTo>
                    <a:cubicBezTo>
                      <a:pt x="209" y="146"/>
                      <a:pt x="210" y="143"/>
                      <a:pt x="210" y="142"/>
                    </a:cubicBezTo>
                    <a:cubicBezTo>
                      <a:pt x="212" y="140"/>
                      <a:pt x="217" y="147"/>
                      <a:pt x="217" y="148"/>
                    </a:cubicBezTo>
                    <a:cubicBezTo>
                      <a:pt x="218" y="150"/>
                      <a:pt x="219" y="151"/>
                      <a:pt x="219" y="153"/>
                    </a:cubicBezTo>
                    <a:cubicBezTo>
                      <a:pt x="220" y="155"/>
                      <a:pt x="220" y="154"/>
                      <a:pt x="221" y="156"/>
                    </a:cubicBezTo>
                    <a:cubicBezTo>
                      <a:pt x="221" y="157"/>
                      <a:pt x="222" y="158"/>
                      <a:pt x="222" y="159"/>
                    </a:cubicBezTo>
                    <a:cubicBezTo>
                      <a:pt x="223" y="161"/>
                      <a:pt x="222" y="163"/>
                      <a:pt x="222" y="165"/>
                    </a:cubicBezTo>
                    <a:cubicBezTo>
                      <a:pt x="221" y="166"/>
                      <a:pt x="222" y="164"/>
                      <a:pt x="222" y="165"/>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900" name="Freeform 777">
                <a:extLst>
                  <a:ext uri="{FF2B5EF4-FFF2-40B4-BE49-F238E27FC236}">
                    <a16:creationId xmlns:a16="http://schemas.microsoft.com/office/drawing/2014/main" id="{44144F00-495B-9839-3BC7-DA989F12562F}"/>
                  </a:ext>
                </a:extLst>
              </p:cNvPr>
              <p:cNvSpPr>
                <a:spLocks/>
              </p:cNvSpPr>
              <p:nvPr/>
            </p:nvSpPr>
            <p:spPr bwMode="auto">
              <a:xfrm>
                <a:off x="8862421" y="3612683"/>
                <a:ext cx="163794" cy="121701"/>
              </a:xfrm>
              <a:custGeom>
                <a:avLst/>
                <a:gdLst>
                  <a:gd name="T0" fmla="*/ 16 w 16"/>
                  <a:gd name="T1" fmla="*/ 6 h 11"/>
                  <a:gd name="T2" fmla="*/ 11 w 16"/>
                  <a:gd name="T3" fmla="*/ 3 h 11"/>
                  <a:gd name="T4" fmla="*/ 5 w 16"/>
                  <a:gd name="T5" fmla="*/ 1 h 11"/>
                  <a:gd name="T6" fmla="*/ 1 w 16"/>
                  <a:gd name="T7" fmla="*/ 1 h 11"/>
                  <a:gd name="T8" fmla="*/ 3 w 16"/>
                  <a:gd name="T9" fmla="*/ 3 h 11"/>
                  <a:gd name="T10" fmla="*/ 1 w 16"/>
                  <a:gd name="T11" fmla="*/ 7 h 11"/>
                  <a:gd name="T12" fmla="*/ 5 w 16"/>
                  <a:gd name="T13" fmla="*/ 7 h 11"/>
                  <a:gd name="T14" fmla="*/ 5 w 16"/>
                  <a:gd name="T15" fmla="*/ 9 h 11"/>
                  <a:gd name="T16" fmla="*/ 16 w 16"/>
                  <a:gd name="T17" fmla="*/ 6 h 11"/>
                  <a:gd name="T18" fmla="*/ 16 w 16"/>
                  <a:gd name="T19"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1">
                    <a:moveTo>
                      <a:pt x="16" y="6"/>
                    </a:moveTo>
                    <a:cubicBezTo>
                      <a:pt x="15" y="5"/>
                      <a:pt x="11" y="3"/>
                      <a:pt x="11" y="3"/>
                    </a:cubicBezTo>
                    <a:cubicBezTo>
                      <a:pt x="9" y="2"/>
                      <a:pt x="7" y="1"/>
                      <a:pt x="5" y="1"/>
                    </a:cubicBezTo>
                    <a:cubicBezTo>
                      <a:pt x="4" y="1"/>
                      <a:pt x="2" y="0"/>
                      <a:pt x="1" y="1"/>
                    </a:cubicBezTo>
                    <a:cubicBezTo>
                      <a:pt x="0" y="2"/>
                      <a:pt x="3" y="3"/>
                      <a:pt x="3" y="3"/>
                    </a:cubicBezTo>
                    <a:cubicBezTo>
                      <a:pt x="2" y="3"/>
                      <a:pt x="0" y="6"/>
                      <a:pt x="1" y="7"/>
                    </a:cubicBezTo>
                    <a:cubicBezTo>
                      <a:pt x="2" y="7"/>
                      <a:pt x="4" y="6"/>
                      <a:pt x="5" y="7"/>
                    </a:cubicBezTo>
                    <a:cubicBezTo>
                      <a:pt x="7" y="8"/>
                      <a:pt x="5" y="8"/>
                      <a:pt x="5" y="9"/>
                    </a:cubicBezTo>
                    <a:cubicBezTo>
                      <a:pt x="5" y="11"/>
                      <a:pt x="16" y="8"/>
                      <a:pt x="16" y="6"/>
                    </a:cubicBezTo>
                    <a:cubicBezTo>
                      <a:pt x="15" y="5"/>
                      <a:pt x="16" y="7"/>
                      <a:pt x="16" y="6"/>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901" name="Freeform 778">
                <a:extLst>
                  <a:ext uri="{FF2B5EF4-FFF2-40B4-BE49-F238E27FC236}">
                    <a16:creationId xmlns:a16="http://schemas.microsoft.com/office/drawing/2014/main" id="{21C334D7-2B2E-2EC0-D803-8FFC740F4406}"/>
                  </a:ext>
                </a:extLst>
              </p:cNvPr>
              <p:cNvSpPr>
                <a:spLocks/>
              </p:cNvSpPr>
              <p:nvPr/>
            </p:nvSpPr>
            <p:spPr bwMode="auto">
              <a:xfrm>
                <a:off x="8914698" y="3527861"/>
                <a:ext cx="41820" cy="22128"/>
              </a:xfrm>
              <a:custGeom>
                <a:avLst/>
                <a:gdLst>
                  <a:gd name="T0" fmla="*/ 2 w 4"/>
                  <a:gd name="T1" fmla="*/ 2 h 2"/>
                  <a:gd name="T2" fmla="*/ 2 w 4"/>
                  <a:gd name="T3" fmla="*/ 0 h 2"/>
                  <a:gd name="T4" fmla="*/ 2 w 4"/>
                  <a:gd name="T5" fmla="*/ 2 h 2"/>
                </a:gdLst>
                <a:ahLst/>
                <a:cxnLst>
                  <a:cxn ang="0">
                    <a:pos x="T0" y="T1"/>
                  </a:cxn>
                  <a:cxn ang="0">
                    <a:pos x="T2" y="T3"/>
                  </a:cxn>
                  <a:cxn ang="0">
                    <a:pos x="T4" y="T5"/>
                  </a:cxn>
                </a:cxnLst>
                <a:rect l="0" t="0" r="r" b="b"/>
                <a:pathLst>
                  <a:path w="4" h="2">
                    <a:moveTo>
                      <a:pt x="2" y="2"/>
                    </a:moveTo>
                    <a:cubicBezTo>
                      <a:pt x="0" y="2"/>
                      <a:pt x="1" y="0"/>
                      <a:pt x="2" y="0"/>
                    </a:cubicBezTo>
                    <a:cubicBezTo>
                      <a:pt x="3" y="0"/>
                      <a:pt x="4" y="2"/>
                      <a:pt x="2" y="2"/>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902" name="Freeform 779">
                <a:extLst>
                  <a:ext uri="{FF2B5EF4-FFF2-40B4-BE49-F238E27FC236}">
                    <a16:creationId xmlns:a16="http://schemas.microsoft.com/office/drawing/2014/main" id="{E38B9BDC-0DA5-FFAA-6B04-4668A548D078}"/>
                  </a:ext>
                </a:extLst>
              </p:cNvPr>
              <p:cNvSpPr>
                <a:spLocks/>
              </p:cNvSpPr>
              <p:nvPr/>
            </p:nvSpPr>
            <p:spPr bwMode="auto">
              <a:xfrm>
                <a:off x="8946062" y="2248174"/>
                <a:ext cx="111517" cy="66379"/>
              </a:xfrm>
              <a:custGeom>
                <a:avLst/>
                <a:gdLst>
                  <a:gd name="T0" fmla="*/ 9 w 11"/>
                  <a:gd name="T1" fmla="*/ 4 h 6"/>
                  <a:gd name="T2" fmla="*/ 9 w 11"/>
                  <a:gd name="T3" fmla="*/ 5 h 6"/>
                  <a:gd name="T4" fmla="*/ 3 w 11"/>
                  <a:gd name="T5" fmla="*/ 4 h 6"/>
                  <a:gd name="T6" fmla="*/ 2 w 11"/>
                  <a:gd name="T7" fmla="*/ 1 h 6"/>
                  <a:gd name="T8" fmla="*/ 9 w 11"/>
                  <a:gd name="T9" fmla="*/ 4 h 6"/>
                  <a:gd name="T10" fmla="*/ 9 w 11"/>
                  <a:gd name="T11" fmla="*/ 4 h 6"/>
                </a:gdLst>
                <a:ahLst/>
                <a:cxnLst>
                  <a:cxn ang="0">
                    <a:pos x="T0" y="T1"/>
                  </a:cxn>
                  <a:cxn ang="0">
                    <a:pos x="T2" y="T3"/>
                  </a:cxn>
                  <a:cxn ang="0">
                    <a:pos x="T4" y="T5"/>
                  </a:cxn>
                  <a:cxn ang="0">
                    <a:pos x="T6" y="T7"/>
                  </a:cxn>
                  <a:cxn ang="0">
                    <a:pos x="T8" y="T9"/>
                  </a:cxn>
                  <a:cxn ang="0">
                    <a:pos x="T10" y="T11"/>
                  </a:cxn>
                </a:cxnLst>
                <a:rect l="0" t="0" r="r" b="b"/>
                <a:pathLst>
                  <a:path w="11" h="6">
                    <a:moveTo>
                      <a:pt x="9" y="4"/>
                    </a:moveTo>
                    <a:cubicBezTo>
                      <a:pt x="11" y="5"/>
                      <a:pt x="11" y="6"/>
                      <a:pt x="9" y="5"/>
                    </a:cubicBezTo>
                    <a:cubicBezTo>
                      <a:pt x="7" y="5"/>
                      <a:pt x="4" y="4"/>
                      <a:pt x="3" y="4"/>
                    </a:cubicBezTo>
                    <a:cubicBezTo>
                      <a:pt x="2" y="3"/>
                      <a:pt x="0" y="0"/>
                      <a:pt x="2" y="1"/>
                    </a:cubicBezTo>
                    <a:cubicBezTo>
                      <a:pt x="4" y="2"/>
                      <a:pt x="7" y="3"/>
                      <a:pt x="9" y="4"/>
                    </a:cubicBezTo>
                    <a:cubicBezTo>
                      <a:pt x="11" y="5"/>
                      <a:pt x="7" y="3"/>
                      <a:pt x="9" y="4"/>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903" name="Freeform 780">
                <a:extLst>
                  <a:ext uri="{FF2B5EF4-FFF2-40B4-BE49-F238E27FC236}">
                    <a16:creationId xmlns:a16="http://schemas.microsoft.com/office/drawing/2014/main" id="{E393AB3D-1DE7-EBD3-F83E-06169A445A21}"/>
                  </a:ext>
                </a:extLst>
              </p:cNvPr>
              <p:cNvSpPr>
                <a:spLocks/>
              </p:cNvSpPr>
              <p:nvPr/>
            </p:nvSpPr>
            <p:spPr bwMode="auto">
              <a:xfrm>
                <a:off x="9291073" y="2152285"/>
                <a:ext cx="83638" cy="51630"/>
              </a:xfrm>
              <a:custGeom>
                <a:avLst/>
                <a:gdLst>
                  <a:gd name="T0" fmla="*/ 8 w 8"/>
                  <a:gd name="T1" fmla="*/ 3 h 5"/>
                  <a:gd name="T2" fmla="*/ 0 w 8"/>
                  <a:gd name="T3" fmla="*/ 2 h 5"/>
                  <a:gd name="T4" fmla="*/ 8 w 8"/>
                  <a:gd name="T5" fmla="*/ 3 h 5"/>
                </a:gdLst>
                <a:ahLst/>
                <a:cxnLst>
                  <a:cxn ang="0">
                    <a:pos x="T0" y="T1"/>
                  </a:cxn>
                  <a:cxn ang="0">
                    <a:pos x="T2" y="T3"/>
                  </a:cxn>
                  <a:cxn ang="0">
                    <a:pos x="T4" y="T5"/>
                  </a:cxn>
                </a:cxnLst>
                <a:rect l="0" t="0" r="r" b="b"/>
                <a:pathLst>
                  <a:path w="8" h="5">
                    <a:moveTo>
                      <a:pt x="8" y="3"/>
                    </a:moveTo>
                    <a:cubicBezTo>
                      <a:pt x="8" y="5"/>
                      <a:pt x="0" y="4"/>
                      <a:pt x="0" y="2"/>
                    </a:cubicBezTo>
                    <a:cubicBezTo>
                      <a:pt x="0" y="0"/>
                      <a:pt x="8" y="1"/>
                      <a:pt x="8" y="3"/>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904" name="Freeform 782">
                <a:extLst>
                  <a:ext uri="{FF2B5EF4-FFF2-40B4-BE49-F238E27FC236}">
                    <a16:creationId xmlns:a16="http://schemas.microsoft.com/office/drawing/2014/main" id="{3A952AA1-7CD1-CDBB-6A59-526CC753A125}"/>
                  </a:ext>
                </a:extLst>
              </p:cNvPr>
              <p:cNvSpPr>
                <a:spLocks/>
              </p:cNvSpPr>
              <p:nvPr/>
            </p:nvSpPr>
            <p:spPr bwMode="auto">
              <a:xfrm>
                <a:off x="10611877" y="2292429"/>
                <a:ext cx="59247" cy="44255"/>
              </a:xfrm>
              <a:custGeom>
                <a:avLst/>
                <a:gdLst>
                  <a:gd name="T0" fmla="*/ 5 w 6"/>
                  <a:gd name="T1" fmla="*/ 3 h 4"/>
                  <a:gd name="T2" fmla="*/ 1 w 6"/>
                  <a:gd name="T3" fmla="*/ 0 h 4"/>
                  <a:gd name="T4" fmla="*/ 5 w 6"/>
                  <a:gd name="T5" fmla="*/ 3 h 4"/>
                </a:gdLst>
                <a:ahLst/>
                <a:cxnLst>
                  <a:cxn ang="0">
                    <a:pos x="T0" y="T1"/>
                  </a:cxn>
                  <a:cxn ang="0">
                    <a:pos x="T2" y="T3"/>
                  </a:cxn>
                  <a:cxn ang="0">
                    <a:pos x="T4" y="T5"/>
                  </a:cxn>
                </a:cxnLst>
                <a:rect l="0" t="0" r="r" b="b"/>
                <a:pathLst>
                  <a:path w="6" h="4">
                    <a:moveTo>
                      <a:pt x="5" y="3"/>
                    </a:moveTo>
                    <a:cubicBezTo>
                      <a:pt x="4" y="4"/>
                      <a:pt x="0" y="0"/>
                      <a:pt x="1" y="0"/>
                    </a:cubicBezTo>
                    <a:cubicBezTo>
                      <a:pt x="2" y="0"/>
                      <a:pt x="6" y="2"/>
                      <a:pt x="5" y="3"/>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905" name="Freeform 783">
                <a:extLst>
                  <a:ext uri="{FF2B5EF4-FFF2-40B4-BE49-F238E27FC236}">
                    <a16:creationId xmlns:a16="http://schemas.microsoft.com/office/drawing/2014/main" id="{824A447B-968A-1A98-C562-6D3717CB37EA}"/>
                  </a:ext>
                </a:extLst>
              </p:cNvPr>
              <p:cNvSpPr>
                <a:spLocks/>
              </p:cNvSpPr>
              <p:nvPr/>
            </p:nvSpPr>
            <p:spPr bwMode="auto">
              <a:xfrm>
                <a:off x="10692033" y="2336680"/>
                <a:ext cx="52274" cy="11065"/>
              </a:xfrm>
              <a:custGeom>
                <a:avLst/>
                <a:gdLst>
                  <a:gd name="T0" fmla="*/ 4 w 5"/>
                  <a:gd name="T1" fmla="*/ 1 h 1"/>
                  <a:gd name="T2" fmla="*/ 2 w 5"/>
                  <a:gd name="T3" fmla="*/ 0 h 1"/>
                  <a:gd name="T4" fmla="*/ 4 w 5"/>
                  <a:gd name="T5" fmla="*/ 1 h 1"/>
                </a:gdLst>
                <a:ahLst/>
                <a:cxnLst>
                  <a:cxn ang="0">
                    <a:pos x="T0" y="T1"/>
                  </a:cxn>
                  <a:cxn ang="0">
                    <a:pos x="T2" y="T3"/>
                  </a:cxn>
                  <a:cxn ang="0">
                    <a:pos x="T4" y="T5"/>
                  </a:cxn>
                </a:cxnLst>
                <a:rect l="0" t="0" r="r" b="b"/>
                <a:pathLst>
                  <a:path w="5" h="1">
                    <a:moveTo>
                      <a:pt x="4" y="1"/>
                    </a:moveTo>
                    <a:cubicBezTo>
                      <a:pt x="2" y="1"/>
                      <a:pt x="0" y="0"/>
                      <a:pt x="2" y="0"/>
                    </a:cubicBezTo>
                    <a:cubicBezTo>
                      <a:pt x="3" y="0"/>
                      <a:pt x="5" y="1"/>
                      <a:pt x="4" y="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906" name="Freeform 784">
                <a:extLst>
                  <a:ext uri="{FF2B5EF4-FFF2-40B4-BE49-F238E27FC236}">
                    <a16:creationId xmlns:a16="http://schemas.microsoft.com/office/drawing/2014/main" id="{256566D1-5D9E-6462-2DA0-F72B3B73F5B2}"/>
                  </a:ext>
                </a:extLst>
              </p:cNvPr>
              <p:cNvSpPr>
                <a:spLocks/>
              </p:cNvSpPr>
              <p:nvPr/>
            </p:nvSpPr>
            <p:spPr bwMode="auto">
              <a:xfrm>
                <a:off x="10692033" y="2952554"/>
                <a:ext cx="41820" cy="77445"/>
              </a:xfrm>
              <a:custGeom>
                <a:avLst/>
                <a:gdLst>
                  <a:gd name="T0" fmla="*/ 2 w 4"/>
                  <a:gd name="T1" fmla="*/ 0 h 7"/>
                  <a:gd name="T2" fmla="*/ 4 w 4"/>
                  <a:gd name="T3" fmla="*/ 7 h 7"/>
                  <a:gd name="T4" fmla="*/ 2 w 4"/>
                  <a:gd name="T5" fmla="*/ 0 h 7"/>
                </a:gdLst>
                <a:ahLst/>
                <a:cxnLst>
                  <a:cxn ang="0">
                    <a:pos x="T0" y="T1"/>
                  </a:cxn>
                  <a:cxn ang="0">
                    <a:pos x="T2" y="T3"/>
                  </a:cxn>
                  <a:cxn ang="0">
                    <a:pos x="T4" y="T5"/>
                  </a:cxn>
                </a:cxnLst>
                <a:rect l="0" t="0" r="r" b="b"/>
                <a:pathLst>
                  <a:path w="4" h="7">
                    <a:moveTo>
                      <a:pt x="2" y="0"/>
                    </a:moveTo>
                    <a:cubicBezTo>
                      <a:pt x="0" y="0"/>
                      <a:pt x="3" y="7"/>
                      <a:pt x="4" y="7"/>
                    </a:cubicBezTo>
                    <a:cubicBezTo>
                      <a:pt x="4" y="7"/>
                      <a:pt x="3" y="0"/>
                      <a:pt x="2" y="0"/>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907" name="Freeform 785">
                <a:extLst>
                  <a:ext uri="{FF2B5EF4-FFF2-40B4-BE49-F238E27FC236}">
                    <a16:creationId xmlns:a16="http://schemas.microsoft.com/office/drawing/2014/main" id="{FE9C112A-0C98-9C91-6136-A3EC8CC0C4E6}"/>
                  </a:ext>
                </a:extLst>
              </p:cNvPr>
              <p:cNvSpPr>
                <a:spLocks/>
              </p:cNvSpPr>
              <p:nvPr/>
            </p:nvSpPr>
            <p:spPr bwMode="auto">
              <a:xfrm>
                <a:off x="10712941" y="3092689"/>
                <a:ext cx="69700" cy="44255"/>
              </a:xfrm>
              <a:custGeom>
                <a:avLst/>
                <a:gdLst>
                  <a:gd name="T0" fmla="*/ 1 w 7"/>
                  <a:gd name="T1" fmla="*/ 0 h 4"/>
                  <a:gd name="T2" fmla="*/ 1 w 7"/>
                  <a:gd name="T3" fmla="*/ 4 h 4"/>
                  <a:gd name="T4" fmla="*/ 5 w 7"/>
                  <a:gd name="T5" fmla="*/ 4 h 4"/>
                  <a:gd name="T6" fmla="*/ 1 w 7"/>
                  <a:gd name="T7" fmla="*/ 0 h 4"/>
                  <a:gd name="T8" fmla="*/ 1 w 7"/>
                  <a:gd name="T9" fmla="*/ 0 h 4"/>
                </a:gdLst>
                <a:ahLst/>
                <a:cxnLst>
                  <a:cxn ang="0">
                    <a:pos x="T0" y="T1"/>
                  </a:cxn>
                  <a:cxn ang="0">
                    <a:pos x="T2" y="T3"/>
                  </a:cxn>
                  <a:cxn ang="0">
                    <a:pos x="T4" y="T5"/>
                  </a:cxn>
                  <a:cxn ang="0">
                    <a:pos x="T6" y="T7"/>
                  </a:cxn>
                  <a:cxn ang="0">
                    <a:pos x="T8" y="T9"/>
                  </a:cxn>
                </a:cxnLst>
                <a:rect l="0" t="0" r="r" b="b"/>
                <a:pathLst>
                  <a:path w="7" h="4">
                    <a:moveTo>
                      <a:pt x="1" y="0"/>
                    </a:moveTo>
                    <a:cubicBezTo>
                      <a:pt x="0" y="1"/>
                      <a:pt x="0" y="3"/>
                      <a:pt x="1" y="4"/>
                    </a:cubicBezTo>
                    <a:cubicBezTo>
                      <a:pt x="2" y="4"/>
                      <a:pt x="3" y="4"/>
                      <a:pt x="5" y="4"/>
                    </a:cubicBezTo>
                    <a:cubicBezTo>
                      <a:pt x="7" y="4"/>
                      <a:pt x="1" y="0"/>
                      <a:pt x="1" y="0"/>
                    </a:cubicBezTo>
                    <a:cubicBezTo>
                      <a:pt x="0" y="1"/>
                      <a:pt x="1" y="0"/>
                      <a:pt x="1" y="0"/>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908" name="Freeform 786">
                <a:extLst>
                  <a:ext uri="{FF2B5EF4-FFF2-40B4-BE49-F238E27FC236}">
                    <a16:creationId xmlns:a16="http://schemas.microsoft.com/office/drawing/2014/main" id="{C17F2306-50FA-346A-A0E3-B26781616D8D}"/>
                  </a:ext>
                </a:extLst>
              </p:cNvPr>
              <p:cNvSpPr>
                <a:spLocks/>
              </p:cNvSpPr>
              <p:nvPr/>
            </p:nvSpPr>
            <p:spPr bwMode="auto">
              <a:xfrm>
                <a:off x="10427171" y="3332402"/>
                <a:ext cx="174248" cy="106947"/>
              </a:xfrm>
              <a:custGeom>
                <a:avLst/>
                <a:gdLst>
                  <a:gd name="T0" fmla="*/ 0 w 17"/>
                  <a:gd name="T1" fmla="*/ 4 h 10"/>
                  <a:gd name="T2" fmla="*/ 10 w 17"/>
                  <a:gd name="T3" fmla="*/ 2 h 10"/>
                  <a:gd name="T4" fmla="*/ 8 w 17"/>
                  <a:gd name="T5" fmla="*/ 4 h 10"/>
                  <a:gd name="T6" fmla="*/ 12 w 17"/>
                  <a:gd name="T7" fmla="*/ 7 h 10"/>
                  <a:gd name="T8" fmla="*/ 9 w 17"/>
                  <a:gd name="T9" fmla="*/ 7 h 10"/>
                  <a:gd name="T10" fmla="*/ 11 w 17"/>
                  <a:gd name="T11" fmla="*/ 10 h 10"/>
                  <a:gd name="T12" fmla="*/ 8 w 17"/>
                  <a:gd name="T13" fmla="*/ 9 h 10"/>
                  <a:gd name="T14" fmla="*/ 0 w 17"/>
                  <a:gd name="T15" fmla="*/ 4 h 10"/>
                  <a:gd name="T16" fmla="*/ 0 w 17"/>
                  <a:gd name="T17" fmla="*/ 4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0">
                    <a:moveTo>
                      <a:pt x="0" y="4"/>
                    </a:moveTo>
                    <a:cubicBezTo>
                      <a:pt x="1" y="0"/>
                      <a:pt x="7" y="2"/>
                      <a:pt x="10" y="2"/>
                    </a:cubicBezTo>
                    <a:cubicBezTo>
                      <a:pt x="17" y="3"/>
                      <a:pt x="8" y="4"/>
                      <a:pt x="8" y="4"/>
                    </a:cubicBezTo>
                    <a:cubicBezTo>
                      <a:pt x="8" y="6"/>
                      <a:pt x="12" y="5"/>
                      <a:pt x="12" y="7"/>
                    </a:cubicBezTo>
                    <a:cubicBezTo>
                      <a:pt x="12" y="7"/>
                      <a:pt x="10" y="6"/>
                      <a:pt x="9" y="7"/>
                    </a:cubicBezTo>
                    <a:cubicBezTo>
                      <a:pt x="9" y="7"/>
                      <a:pt x="12" y="10"/>
                      <a:pt x="11" y="10"/>
                    </a:cubicBezTo>
                    <a:cubicBezTo>
                      <a:pt x="10" y="10"/>
                      <a:pt x="9" y="9"/>
                      <a:pt x="8" y="9"/>
                    </a:cubicBezTo>
                    <a:cubicBezTo>
                      <a:pt x="6" y="8"/>
                      <a:pt x="0" y="7"/>
                      <a:pt x="0" y="4"/>
                    </a:cubicBezTo>
                    <a:cubicBezTo>
                      <a:pt x="0" y="3"/>
                      <a:pt x="0" y="7"/>
                      <a:pt x="0" y="4"/>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909" name="Freeform 787">
                <a:extLst>
                  <a:ext uri="{FF2B5EF4-FFF2-40B4-BE49-F238E27FC236}">
                    <a16:creationId xmlns:a16="http://schemas.microsoft.com/office/drawing/2014/main" id="{2ADFA1B2-DB52-475B-FA4C-520AAE32F8FE}"/>
                  </a:ext>
                </a:extLst>
              </p:cNvPr>
              <p:cNvSpPr>
                <a:spLocks/>
              </p:cNvSpPr>
              <p:nvPr/>
            </p:nvSpPr>
            <p:spPr bwMode="auto">
              <a:xfrm>
                <a:off x="10395809" y="3310277"/>
                <a:ext cx="90610" cy="33193"/>
              </a:xfrm>
              <a:custGeom>
                <a:avLst/>
                <a:gdLst>
                  <a:gd name="T0" fmla="*/ 8 w 9"/>
                  <a:gd name="T1" fmla="*/ 1 h 3"/>
                  <a:gd name="T2" fmla="*/ 5 w 9"/>
                  <a:gd name="T3" fmla="*/ 0 h 3"/>
                  <a:gd name="T4" fmla="*/ 0 w 9"/>
                  <a:gd name="T5" fmla="*/ 0 h 3"/>
                  <a:gd name="T6" fmla="*/ 8 w 9"/>
                  <a:gd name="T7" fmla="*/ 1 h 3"/>
                  <a:gd name="T8" fmla="*/ 8 w 9"/>
                  <a:gd name="T9" fmla="*/ 1 h 3"/>
                </a:gdLst>
                <a:ahLst/>
                <a:cxnLst>
                  <a:cxn ang="0">
                    <a:pos x="T0" y="T1"/>
                  </a:cxn>
                  <a:cxn ang="0">
                    <a:pos x="T2" y="T3"/>
                  </a:cxn>
                  <a:cxn ang="0">
                    <a:pos x="T4" y="T5"/>
                  </a:cxn>
                  <a:cxn ang="0">
                    <a:pos x="T6" y="T7"/>
                  </a:cxn>
                  <a:cxn ang="0">
                    <a:pos x="T8" y="T9"/>
                  </a:cxn>
                </a:cxnLst>
                <a:rect l="0" t="0" r="r" b="b"/>
                <a:pathLst>
                  <a:path w="9" h="3">
                    <a:moveTo>
                      <a:pt x="8" y="1"/>
                    </a:moveTo>
                    <a:cubicBezTo>
                      <a:pt x="9" y="1"/>
                      <a:pt x="5" y="0"/>
                      <a:pt x="5" y="0"/>
                    </a:cubicBezTo>
                    <a:cubicBezTo>
                      <a:pt x="3" y="0"/>
                      <a:pt x="1" y="0"/>
                      <a:pt x="0" y="0"/>
                    </a:cubicBezTo>
                    <a:cubicBezTo>
                      <a:pt x="2" y="0"/>
                      <a:pt x="6" y="3"/>
                      <a:pt x="8" y="1"/>
                    </a:cubicBezTo>
                    <a:cubicBezTo>
                      <a:pt x="9" y="1"/>
                      <a:pt x="7" y="2"/>
                      <a:pt x="8" y="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910" name="Freeform 788">
                <a:extLst>
                  <a:ext uri="{FF2B5EF4-FFF2-40B4-BE49-F238E27FC236}">
                    <a16:creationId xmlns:a16="http://schemas.microsoft.com/office/drawing/2014/main" id="{7E8190A3-D4F7-37E3-678F-CF38C2DC0435}"/>
                  </a:ext>
                </a:extLst>
              </p:cNvPr>
              <p:cNvSpPr>
                <a:spLocks/>
              </p:cNvSpPr>
              <p:nvPr/>
            </p:nvSpPr>
            <p:spPr bwMode="auto">
              <a:xfrm>
                <a:off x="10252926" y="3538923"/>
                <a:ext cx="132428" cy="73757"/>
              </a:xfrm>
              <a:custGeom>
                <a:avLst/>
                <a:gdLst>
                  <a:gd name="T0" fmla="*/ 12 w 13"/>
                  <a:gd name="T1" fmla="*/ 4 h 7"/>
                  <a:gd name="T2" fmla="*/ 12 w 13"/>
                  <a:gd name="T3" fmla="*/ 1 h 7"/>
                  <a:gd name="T4" fmla="*/ 7 w 13"/>
                  <a:gd name="T5" fmla="*/ 2 h 7"/>
                  <a:gd name="T6" fmla="*/ 3 w 13"/>
                  <a:gd name="T7" fmla="*/ 3 h 7"/>
                  <a:gd name="T8" fmla="*/ 0 w 13"/>
                  <a:gd name="T9" fmla="*/ 5 h 7"/>
                  <a:gd name="T10" fmla="*/ 12 w 13"/>
                  <a:gd name="T11" fmla="*/ 4 h 7"/>
                  <a:gd name="T12" fmla="*/ 12 w 13"/>
                  <a:gd name="T13" fmla="*/ 4 h 7"/>
                </a:gdLst>
                <a:ahLst/>
                <a:cxnLst>
                  <a:cxn ang="0">
                    <a:pos x="T0" y="T1"/>
                  </a:cxn>
                  <a:cxn ang="0">
                    <a:pos x="T2" y="T3"/>
                  </a:cxn>
                  <a:cxn ang="0">
                    <a:pos x="T4" y="T5"/>
                  </a:cxn>
                  <a:cxn ang="0">
                    <a:pos x="T6" y="T7"/>
                  </a:cxn>
                  <a:cxn ang="0">
                    <a:pos x="T8" y="T9"/>
                  </a:cxn>
                  <a:cxn ang="0">
                    <a:pos x="T10" y="T11"/>
                  </a:cxn>
                  <a:cxn ang="0">
                    <a:pos x="T12" y="T13"/>
                  </a:cxn>
                </a:cxnLst>
                <a:rect l="0" t="0" r="r" b="b"/>
                <a:pathLst>
                  <a:path w="13" h="7">
                    <a:moveTo>
                      <a:pt x="12" y="4"/>
                    </a:moveTo>
                    <a:cubicBezTo>
                      <a:pt x="13" y="3"/>
                      <a:pt x="13" y="2"/>
                      <a:pt x="12" y="1"/>
                    </a:cubicBezTo>
                    <a:cubicBezTo>
                      <a:pt x="11" y="0"/>
                      <a:pt x="8" y="1"/>
                      <a:pt x="7" y="2"/>
                    </a:cubicBezTo>
                    <a:cubicBezTo>
                      <a:pt x="6" y="2"/>
                      <a:pt x="4" y="2"/>
                      <a:pt x="3" y="3"/>
                    </a:cubicBezTo>
                    <a:cubicBezTo>
                      <a:pt x="3" y="3"/>
                      <a:pt x="0" y="5"/>
                      <a:pt x="0" y="5"/>
                    </a:cubicBezTo>
                    <a:cubicBezTo>
                      <a:pt x="3" y="7"/>
                      <a:pt x="10" y="6"/>
                      <a:pt x="12" y="4"/>
                    </a:cubicBezTo>
                    <a:cubicBezTo>
                      <a:pt x="13" y="3"/>
                      <a:pt x="9" y="6"/>
                      <a:pt x="12" y="4"/>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911" name="Freeform 789">
                <a:extLst>
                  <a:ext uri="{FF2B5EF4-FFF2-40B4-BE49-F238E27FC236}">
                    <a16:creationId xmlns:a16="http://schemas.microsoft.com/office/drawing/2014/main" id="{53561950-816A-8227-93E7-E553A4398DE0}"/>
                  </a:ext>
                </a:extLst>
              </p:cNvPr>
              <p:cNvSpPr>
                <a:spLocks/>
              </p:cNvSpPr>
              <p:nvPr/>
            </p:nvSpPr>
            <p:spPr bwMode="auto">
              <a:xfrm>
                <a:off x="9047126" y="3645872"/>
                <a:ext cx="41820" cy="66379"/>
              </a:xfrm>
              <a:custGeom>
                <a:avLst/>
                <a:gdLst>
                  <a:gd name="T0" fmla="*/ 3 w 4"/>
                  <a:gd name="T1" fmla="*/ 2 h 6"/>
                  <a:gd name="T2" fmla="*/ 1 w 4"/>
                  <a:gd name="T3" fmla="*/ 3 h 6"/>
                  <a:gd name="T4" fmla="*/ 3 w 4"/>
                  <a:gd name="T5" fmla="*/ 2 h 6"/>
                  <a:gd name="T6" fmla="*/ 3 w 4"/>
                  <a:gd name="T7" fmla="*/ 2 h 6"/>
                </a:gdLst>
                <a:ahLst/>
                <a:cxnLst>
                  <a:cxn ang="0">
                    <a:pos x="T0" y="T1"/>
                  </a:cxn>
                  <a:cxn ang="0">
                    <a:pos x="T2" y="T3"/>
                  </a:cxn>
                  <a:cxn ang="0">
                    <a:pos x="T4" y="T5"/>
                  </a:cxn>
                  <a:cxn ang="0">
                    <a:pos x="T6" y="T7"/>
                  </a:cxn>
                </a:cxnLst>
                <a:rect l="0" t="0" r="r" b="b"/>
                <a:pathLst>
                  <a:path w="4" h="6">
                    <a:moveTo>
                      <a:pt x="3" y="2"/>
                    </a:moveTo>
                    <a:cubicBezTo>
                      <a:pt x="2" y="0"/>
                      <a:pt x="1" y="1"/>
                      <a:pt x="1" y="3"/>
                    </a:cubicBezTo>
                    <a:cubicBezTo>
                      <a:pt x="0" y="6"/>
                      <a:pt x="4" y="4"/>
                      <a:pt x="3" y="2"/>
                    </a:cubicBezTo>
                    <a:cubicBezTo>
                      <a:pt x="3" y="2"/>
                      <a:pt x="4" y="3"/>
                      <a:pt x="3" y="2"/>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912" name="Freeform 790">
                <a:extLst>
                  <a:ext uri="{FF2B5EF4-FFF2-40B4-BE49-F238E27FC236}">
                    <a16:creationId xmlns:a16="http://schemas.microsoft.com/office/drawing/2014/main" id="{DCA56CC9-7120-9A05-1D99-A8D05A303CD3}"/>
                  </a:ext>
                </a:extLst>
              </p:cNvPr>
              <p:cNvSpPr>
                <a:spLocks/>
              </p:cNvSpPr>
              <p:nvPr/>
            </p:nvSpPr>
            <p:spPr bwMode="auto">
              <a:xfrm>
                <a:off x="8956516" y="3505733"/>
                <a:ext cx="38336" cy="44255"/>
              </a:xfrm>
              <a:custGeom>
                <a:avLst/>
                <a:gdLst>
                  <a:gd name="T0" fmla="*/ 4 w 4"/>
                  <a:gd name="T1" fmla="*/ 2 h 4"/>
                  <a:gd name="T2" fmla="*/ 1 w 4"/>
                  <a:gd name="T3" fmla="*/ 1 h 4"/>
                  <a:gd name="T4" fmla="*/ 4 w 4"/>
                  <a:gd name="T5" fmla="*/ 2 h 4"/>
                  <a:gd name="T6" fmla="*/ 4 w 4"/>
                  <a:gd name="T7" fmla="*/ 2 h 4"/>
                </a:gdLst>
                <a:ahLst/>
                <a:cxnLst>
                  <a:cxn ang="0">
                    <a:pos x="T0" y="T1"/>
                  </a:cxn>
                  <a:cxn ang="0">
                    <a:pos x="T2" y="T3"/>
                  </a:cxn>
                  <a:cxn ang="0">
                    <a:pos x="T4" y="T5"/>
                  </a:cxn>
                  <a:cxn ang="0">
                    <a:pos x="T6" y="T7"/>
                  </a:cxn>
                </a:cxnLst>
                <a:rect l="0" t="0" r="r" b="b"/>
                <a:pathLst>
                  <a:path w="4" h="4">
                    <a:moveTo>
                      <a:pt x="4" y="2"/>
                    </a:moveTo>
                    <a:cubicBezTo>
                      <a:pt x="3" y="2"/>
                      <a:pt x="1" y="0"/>
                      <a:pt x="1" y="1"/>
                    </a:cubicBezTo>
                    <a:cubicBezTo>
                      <a:pt x="0" y="4"/>
                      <a:pt x="4" y="2"/>
                      <a:pt x="4" y="2"/>
                    </a:cubicBezTo>
                    <a:cubicBezTo>
                      <a:pt x="3" y="2"/>
                      <a:pt x="4" y="2"/>
                      <a:pt x="4" y="2"/>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913" name="Freeform 791">
                <a:extLst>
                  <a:ext uri="{FF2B5EF4-FFF2-40B4-BE49-F238E27FC236}">
                    <a16:creationId xmlns:a16="http://schemas.microsoft.com/office/drawing/2014/main" id="{E59CA245-02CA-C8D0-C545-395EB9608AB3}"/>
                  </a:ext>
                </a:extLst>
              </p:cNvPr>
              <p:cNvSpPr>
                <a:spLocks/>
              </p:cNvSpPr>
              <p:nvPr/>
            </p:nvSpPr>
            <p:spPr bwMode="auto">
              <a:xfrm>
                <a:off x="10754759" y="2812415"/>
                <a:ext cx="20911" cy="22128"/>
              </a:xfrm>
              <a:custGeom>
                <a:avLst/>
                <a:gdLst>
                  <a:gd name="T0" fmla="*/ 2 w 2"/>
                  <a:gd name="T1" fmla="*/ 1 h 2"/>
                  <a:gd name="T2" fmla="*/ 0 w 2"/>
                  <a:gd name="T3" fmla="*/ 2 h 2"/>
                  <a:gd name="T4" fmla="*/ 2 w 2"/>
                  <a:gd name="T5" fmla="*/ 1 h 2"/>
                </a:gdLst>
                <a:ahLst/>
                <a:cxnLst>
                  <a:cxn ang="0">
                    <a:pos x="T0" y="T1"/>
                  </a:cxn>
                  <a:cxn ang="0">
                    <a:pos x="T2" y="T3"/>
                  </a:cxn>
                  <a:cxn ang="0">
                    <a:pos x="T4" y="T5"/>
                  </a:cxn>
                </a:cxnLst>
                <a:rect l="0" t="0" r="r" b="b"/>
                <a:pathLst>
                  <a:path w="2" h="2">
                    <a:moveTo>
                      <a:pt x="2" y="1"/>
                    </a:moveTo>
                    <a:cubicBezTo>
                      <a:pt x="2" y="0"/>
                      <a:pt x="0" y="1"/>
                      <a:pt x="0" y="2"/>
                    </a:cubicBezTo>
                    <a:cubicBezTo>
                      <a:pt x="1" y="2"/>
                      <a:pt x="2" y="2"/>
                      <a:pt x="2" y="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914" name="Freeform 792">
                <a:extLst>
                  <a:ext uri="{FF2B5EF4-FFF2-40B4-BE49-F238E27FC236}">
                    <a16:creationId xmlns:a16="http://schemas.microsoft.com/office/drawing/2014/main" id="{2D69CEFF-606F-D022-D253-2478E74809BB}"/>
                  </a:ext>
                </a:extLst>
              </p:cNvPr>
              <p:cNvSpPr>
                <a:spLocks/>
              </p:cNvSpPr>
              <p:nvPr/>
            </p:nvSpPr>
            <p:spPr bwMode="auto">
              <a:xfrm>
                <a:off x="10671121" y="2694404"/>
                <a:ext cx="31366" cy="18440"/>
              </a:xfrm>
              <a:custGeom>
                <a:avLst/>
                <a:gdLst>
                  <a:gd name="T0" fmla="*/ 2 w 3"/>
                  <a:gd name="T1" fmla="*/ 0 h 2"/>
                  <a:gd name="T2" fmla="*/ 1 w 3"/>
                  <a:gd name="T3" fmla="*/ 1 h 2"/>
                  <a:gd name="T4" fmla="*/ 2 w 3"/>
                  <a:gd name="T5" fmla="*/ 0 h 2"/>
                </a:gdLst>
                <a:ahLst/>
                <a:cxnLst>
                  <a:cxn ang="0">
                    <a:pos x="T0" y="T1"/>
                  </a:cxn>
                  <a:cxn ang="0">
                    <a:pos x="T2" y="T3"/>
                  </a:cxn>
                  <a:cxn ang="0">
                    <a:pos x="T4" y="T5"/>
                  </a:cxn>
                </a:cxnLst>
                <a:rect l="0" t="0" r="r" b="b"/>
                <a:pathLst>
                  <a:path w="3" h="2">
                    <a:moveTo>
                      <a:pt x="2" y="0"/>
                    </a:moveTo>
                    <a:cubicBezTo>
                      <a:pt x="1" y="0"/>
                      <a:pt x="0" y="1"/>
                      <a:pt x="1" y="1"/>
                    </a:cubicBezTo>
                    <a:cubicBezTo>
                      <a:pt x="2" y="2"/>
                      <a:pt x="3" y="1"/>
                      <a:pt x="2" y="0"/>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915" name="Freeform 793">
                <a:extLst>
                  <a:ext uri="{FF2B5EF4-FFF2-40B4-BE49-F238E27FC236}">
                    <a16:creationId xmlns:a16="http://schemas.microsoft.com/office/drawing/2014/main" id="{9540A3CE-E84F-E80E-8AFC-B403620F9F49}"/>
                  </a:ext>
                </a:extLst>
              </p:cNvPr>
              <p:cNvSpPr>
                <a:spLocks/>
              </p:cNvSpPr>
              <p:nvPr/>
            </p:nvSpPr>
            <p:spPr bwMode="auto">
              <a:xfrm>
                <a:off x="10754759" y="2650148"/>
                <a:ext cx="27879" cy="33193"/>
              </a:xfrm>
              <a:custGeom>
                <a:avLst/>
                <a:gdLst>
                  <a:gd name="T0" fmla="*/ 2 w 3"/>
                  <a:gd name="T1" fmla="*/ 1 h 3"/>
                  <a:gd name="T2" fmla="*/ 1 w 3"/>
                  <a:gd name="T3" fmla="*/ 2 h 3"/>
                  <a:gd name="T4" fmla="*/ 2 w 3"/>
                  <a:gd name="T5" fmla="*/ 1 h 3"/>
                </a:gdLst>
                <a:ahLst/>
                <a:cxnLst>
                  <a:cxn ang="0">
                    <a:pos x="T0" y="T1"/>
                  </a:cxn>
                  <a:cxn ang="0">
                    <a:pos x="T2" y="T3"/>
                  </a:cxn>
                  <a:cxn ang="0">
                    <a:pos x="T4" y="T5"/>
                  </a:cxn>
                </a:cxnLst>
                <a:rect l="0" t="0" r="r" b="b"/>
                <a:pathLst>
                  <a:path w="3" h="3">
                    <a:moveTo>
                      <a:pt x="2" y="1"/>
                    </a:moveTo>
                    <a:cubicBezTo>
                      <a:pt x="2" y="0"/>
                      <a:pt x="0" y="1"/>
                      <a:pt x="1" y="2"/>
                    </a:cubicBezTo>
                    <a:cubicBezTo>
                      <a:pt x="1" y="3"/>
                      <a:pt x="3" y="1"/>
                      <a:pt x="2" y="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916" name="Freeform 794">
                <a:extLst>
                  <a:ext uri="{FF2B5EF4-FFF2-40B4-BE49-F238E27FC236}">
                    <a16:creationId xmlns:a16="http://schemas.microsoft.com/office/drawing/2014/main" id="{A21654B1-72B8-3C77-2813-CCF00A04FAD4}"/>
                  </a:ext>
                </a:extLst>
              </p:cNvPr>
              <p:cNvSpPr>
                <a:spLocks/>
              </p:cNvSpPr>
              <p:nvPr/>
            </p:nvSpPr>
            <p:spPr bwMode="auto">
              <a:xfrm>
                <a:off x="7963300" y="2867732"/>
                <a:ext cx="52274" cy="7374"/>
              </a:xfrm>
              <a:custGeom>
                <a:avLst/>
                <a:gdLst>
                  <a:gd name="T0" fmla="*/ 5 w 5"/>
                  <a:gd name="T1" fmla="*/ 1 h 1"/>
                  <a:gd name="T2" fmla="*/ 1 w 5"/>
                  <a:gd name="T3" fmla="*/ 0 h 1"/>
                  <a:gd name="T4" fmla="*/ 5 w 5"/>
                  <a:gd name="T5" fmla="*/ 1 h 1"/>
                </a:gdLst>
                <a:ahLst/>
                <a:cxnLst>
                  <a:cxn ang="0">
                    <a:pos x="T0" y="T1"/>
                  </a:cxn>
                  <a:cxn ang="0">
                    <a:pos x="T2" y="T3"/>
                  </a:cxn>
                  <a:cxn ang="0">
                    <a:pos x="T4" y="T5"/>
                  </a:cxn>
                </a:cxnLst>
                <a:rect l="0" t="0" r="r" b="b"/>
                <a:pathLst>
                  <a:path w="5" h="1">
                    <a:moveTo>
                      <a:pt x="5" y="1"/>
                    </a:moveTo>
                    <a:cubicBezTo>
                      <a:pt x="4" y="0"/>
                      <a:pt x="0" y="0"/>
                      <a:pt x="1" y="0"/>
                    </a:cubicBezTo>
                    <a:cubicBezTo>
                      <a:pt x="2" y="1"/>
                      <a:pt x="5" y="1"/>
                      <a:pt x="5" y="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917" name="Freeform 795">
                <a:extLst>
                  <a:ext uri="{FF2B5EF4-FFF2-40B4-BE49-F238E27FC236}">
                    <a16:creationId xmlns:a16="http://schemas.microsoft.com/office/drawing/2014/main" id="{D3F35BD2-613B-2A4C-EAB7-B4EFD6173CD9}"/>
                  </a:ext>
                </a:extLst>
              </p:cNvPr>
              <p:cNvSpPr>
                <a:spLocks/>
              </p:cNvSpPr>
              <p:nvPr/>
            </p:nvSpPr>
            <p:spPr bwMode="auto">
              <a:xfrm>
                <a:off x="8026027" y="2867732"/>
                <a:ext cx="62727" cy="0"/>
              </a:xfrm>
              <a:custGeom>
                <a:avLst/>
                <a:gdLst>
                  <a:gd name="T0" fmla="*/ 5 w 6"/>
                  <a:gd name="T1" fmla="*/ 1 w 6"/>
                  <a:gd name="T2" fmla="*/ 5 w 6"/>
                </a:gdLst>
                <a:ahLst/>
                <a:cxnLst>
                  <a:cxn ang="0">
                    <a:pos x="T0" y="0"/>
                  </a:cxn>
                  <a:cxn ang="0">
                    <a:pos x="T1" y="0"/>
                  </a:cxn>
                  <a:cxn ang="0">
                    <a:pos x="T2" y="0"/>
                  </a:cxn>
                </a:cxnLst>
                <a:rect l="0" t="0" r="r" b="b"/>
                <a:pathLst>
                  <a:path w="6">
                    <a:moveTo>
                      <a:pt x="5" y="0"/>
                    </a:moveTo>
                    <a:cubicBezTo>
                      <a:pt x="4" y="0"/>
                      <a:pt x="0" y="0"/>
                      <a:pt x="1" y="0"/>
                    </a:cubicBezTo>
                    <a:cubicBezTo>
                      <a:pt x="2" y="0"/>
                      <a:pt x="6" y="0"/>
                      <a:pt x="5" y="0"/>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918" name="Freeform 796">
                <a:extLst>
                  <a:ext uri="{FF2B5EF4-FFF2-40B4-BE49-F238E27FC236}">
                    <a16:creationId xmlns:a16="http://schemas.microsoft.com/office/drawing/2014/main" id="{0348AB6F-3884-AFC3-4687-16D264A6DAEF}"/>
                  </a:ext>
                </a:extLst>
              </p:cNvPr>
              <p:cNvSpPr>
                <a:spLocks/>
              </p:cNvSpPr>
              <p:nvPr/>
            </p:nvSpPr>
            <p:spPr bwMode="auto">
              <a:xfrm>
                <a:off x="9200466" y="2181793"/>
                <a:ext cx="41820" cy="22128"/>
              </a:xfrm>
              <a:custGeom>
                <a:avLst/>
                <a:gdLst>
                  <a:gd name="T0" fmla="*/ 3 w 4"/>
                  <a:gd name="T1" fmla="*/ 2 h 2"/>
                  <a:gd name="T2" fmla="*/ 2 w 4"/>
                  <a:gd name="T3" fmla="*/ 0 h 2"/>
                  <a:gd name="T4" fmla="*/ 3 w 4"/>
                  <a:gd name="T5" fmla="*/ 2 h 2"/>
                </a:gdLst>
                <a:ahLst/>
                <a:cxnLst>
                  <a:cxn ang="0">
                    <a:pos x="T0" y="T1"/>
                  </a:cxn>
                  <a:cxn ang="0">
                    <a:pos x="T2" y="T3"/>
                  </a:cxn>
                  <a:cxn ang="0">
                    <a:pos x="T4" y="T5"/>
                  </a:cxn>
                </a:cxnLst>
                <a:rect l="0" t="0" r="r" b="b"/>
                <a:pathLst>
                  <a:path w="4" h="2">
                    <a:moveTo>
                      <a:pt x="3" y="2"/>
                    </a:moveTo>
                    <a:cubicBezTo>
                      <a:pt x="1" y="2"/>
                      <a:pt x="0" y="0"/>
                      <a:pt x="2" y="0"/>
                    </a:cubicBezTo>
                    <a:cubicBezTo>
                      <a:pt x="3" y="0"/>
                      <a:pt x="4" y="2"/>
                      <a:pt x="3" y="2"/>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919" name="Freeform 797">
                <a:extLst>
                  <a:ext uri="{FF2B5EF4-FFF2-40B4-BE49-F238E27FC236}">
                    <a16:creationId xmlns:a16="http://schemas.microsoft.com/office/drawing/2014/main" id="{DEC00A98-66DF-77D0-3F8F-E7F91CD2CEB1}"/>
                  </a:ext>
                </a:extLst>
              </p:cNvPr>
              <p:cNvSpPr>
                <a:spLocks/>
              </p:cNvSpPr>
              <p:nvPr/>
            </p:nvSpPr>
            <p:spPr bwMode="auto">
              <a:xfrm>
                <a:off x="4847732" y="4825952"/>
                <a:ext cx="94095" cy="129075"/>
              </a:xfrm>
              <a:custGeom>
                <a:avLst/>
                <a:gdLst>
                  <a:gd name="T0" fmla="*/ 9 w 9"/>
                  <a:gd name="T1" fmla="*/ 11 h 12"/>
                  <a:gd name="T2" fmla="*/ 5 w 9"/>
                  <a:gd name="T3" fmla="*/ 2 h 12"/>
                  <a:gd name="T4" fmla="*/ 2 w 9"/>
                  <a:gd name="T5" fmla="*/ 2 h 12"/>
                  <a:gd name="T6" fmla="*/ 0 w 9"/>
                  <a:gd name="T7" fmla="*/ 3 h 12"/>
                  <a:gd name="T8" fmla="*/ 3 w 9"/>
                  <a:gd name="T9" fmla="*/ 5 h 12"/>
                  <a:gd name="T10" fmla="*/ 3 w 9"/>
                  <a:gd name="T11" fmla="*/ 7 h 12"/>
                  <a:gd name="T12" fmla="*/ 4 w 9"/>
                  <a:gd name="T13" fmla="*/ 7 h 12"/>
                  <a:gd name="T14" fmla="*/ 3 w 9"/>
                  <a:gd name="T15" fmla="*/ 8 h 12"/>
                  <a:gd name="T16" fmla="*/ 6 w 9"/>
                  <a:gd name="T17" fmla="*/ 11 h 12"/>
                  <a:gd name="T18" fmla="*/ 6 w 9"/>
                  <a:gd name="T19" fmla="*/ 9 h 12"/>
                  <a:gd name="T20" fmla="*/ 9 w 9"/>
                  <a:gd name="T21" fmla="*/ 11 h 12"/>
                  <a:gd name="T22" fmla="*/ 9 w 9"/>
                  <a:gd name="T23" fmla="*/ 1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12">
                    <a:moveTo>
                      <a:pt x="9" y="11"/>
                    </a:moveTo>
                    <a:cubicBezTo>
                      <a:pt x="8" y="8"/>
                      <a:pt x="7" y="4"/>
                      <a:pt x="5" y="2"/>
                    </a:cubicBezTo>
                    <a:cubicBezTo>
                      <a:pt x="4" y="1"/>
                      <a:pt x="3" y="0"/>
                      <a:pt x="2" y="2"/>
                    </a:cubicBezTo>
                    <a:cubicBezTo>
                      <a:pt x="2" y="2"/>
                      <a:pt x="0" y="2"/>
                      <a:pt x="0" y="3"/>
                    </a:cubicBezTo>
                    <a:cubicBezTo>
                      <a:pt x="1" y="4"/>
                      <a:pt x="3" y="3"/>
                      <a:pt x="3" y="5"/>
                    </a:cubicBezTo>
                    <a:cubicBezTo>
                      <a:pt x="3" y="6"/>
                      <a:pt x="3" y="6"/>
                      <a:pt x="3" y="7"/>
                    </a:cubicBezTo>
                    <a:cubicBezTo>
                      <a:pt x="3" y="8"/>
                      <a:pt x="4" y="7"/>
                      <a:pt x="4" y="7"/>
                    </a:cubicBezTo>
                    <a:cubicBezTo>
                      <a:pt x="5" y="8"/>
                      <a:pt x="3" y="8"/>
                      <a:pt x="3" y="8"/>
                    </a:cubicBezTo>
                    <a:cubicBezTo>
                      <a:pt x="3" y="9"/>
                      <a:pt x="5" y="11"/>
                      <a:pt x="6" y="11"/>
                    </a:cubicBezTo>
                    <a:cubicBezTo>
                      <a:pt x="6" y="11"/>
                      <a:pt x="2" y="7"/>
                      <a:pt x="6" y="9"/>
                    </a:cubicBezTo>
                    <a:cubicBezTo>
                      <a:pt x="7" y="9"/>
                      <a:pt x="9" y="12"/>
                      <a:pt x="9" y="11"/>
                    </a:cubicBezTo>
                    <a:cubicBezTo>
                      <a:pt x="8" y="10"/>
                      <a:pt x="9" y="12"/>
                      <a:pt x="9" y="11"/>
                    </a:cubicBezTo>
                    <a:close/>
                  </a:path>
                </a:pathLst>
              </a:custGeom>
              <a:grp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grpSp>
        <p:sp>
          <p:nvSpPr>
            <p:cNvPr id="611" name="Freeform 512">
              <a:extLst>
                <a:ext uri="{FF2B5EF4-FFF2-40B4-BE49-F238E27FC236}">
                  <a16:creationId xmlns:a16="http://schemas.microsoft.com/office/drawing/2014/main" id="{0E60D8A8-589F-26BD-4291-7B203C0FFEC4}"/>
                </a:ext>
              </a:extLst>
            </p:cNvPr>
            <p:cNvSpPr>
              <a:spLocks/>
            </p:cNvSpPr>
            <p:nvPr/>
          </p:nvSpPr>
          <p:spPr bwMode="auto">
            <a:xfrm>
              <a:off x="6154642" y="5480501"/>
              <a:ext cx="46948" cy="25550"/>
            </a:xfrm>
            <a:custGeom>
              <a:avLst/>
              <a:gdLst>
                <a:gd name="T0" fmla="*/ 10 w 12"/>
                <a:gd name="T1" fmla="*/ 3 h 6"/>
                <a:gd name="T2" fmla="*/ 8 w 12"/>
                <a:gd name="T3" fmla="*/ 2 h 6"/>
                <a:gd name="T4" fmla="*/ 5 w 12"/>
                <a:gd name="T5" fmla="*/ 2 h 6"/>
                <a:gd name="T6" fmla="*/ 3 w 12"/>
                <a:gd name="T7" fmla="*/ 1 h 6"/>
                <a:gd name="T8" fmla="*/ 0 w 12"/>
                <a:gd name="T9" fmla="*/ 3 h 6"/>
                <a:gd name="T10" fmla="*/ 2 w 12"/>
                <a:gd name="T11" fmla="*/ 5 h 6"/>
                <a:gd name="T12" fmla="*/ 6 w 12"/>
                <a:gd name="T13" fmla="*/ 5 h 6"/>
                <a:gd name="T14" fmla="*/ 11 w 12"/>
                <a:gd name="T15" fmla="*/ 3 h 6"/>
                <a:gd name="T16" fmla="*/ 10 w 12"/>
                <a:gd name="T17" fmla="*/ 3 h 6"/>
                <a:gd name="T18" fmla="*/ 10 w 12"/>
                <a:gd name="T19"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6">
                  <a:moveTo>
                    <a:pt x="10" y="3"/>
                  </a:moveTo>
                  <a:cubicBezTo>
                    <a:pt x="9" y="3"/>
                    <a:pt x="9" y="2"/>
                    <a:pt x="8" y="2"/>
                  </a:cubicBezTo>
                  <a:cubicBezTo>
                    <a:pt x="7" y="2"/>
                    <a:pt x="6" y="2"/>
                    <a:pt x="5" y="2"/>
                  </a:cubicBezTo>
                  <a:cubicBezTo>
                    <a:pt x="4" y="2"/>
                    <a:pt x="4" y="0"/>
                    <a:pt x="3" y="1"/>
                  </a:cubicBezTo>
                  <a:cubicBezTo>
                    <a:pt x="3" y="1"/>
                    <a:pt x="0" y="3"/>
                    <a:pt x="0" y="3"/>
                  </a:cubicBezTo>
                  <a:cubicBezTo>
                    <a:pt x="0" y="3"/>
                    <a:pt x="2" y="5"/>
                    <a:pt x="2" y="5"/>
                  </a:cubicBezTo>
                  <a:cubicBezTo>
                    <a:pt x="3" y="6"/>
                    <a:pt x="5" y="5"/>
                    <a:pt x="6" y="5"/>
                  </a:cubicBezTo>
                  <a:cubicBezTo>
                    <a:pt x="7" y="5"/>
                    <a:pt x="11" y="4"/>
                    <a:pt x="11" y="3"/>
                  </a:cubicBezTo>
                  <a:cubicBezTo>
                    <a:pt x="10" y="3"/>
                    <a:pt x="10" y="3"/>
                    <a:pt x="10" y="3"/>
                  </a:cubicBezTo>
                  <a:cubicBezTo>
                    <a:pt x="9" y="3"/>
                    <a:pt x="12" y="2"/>
                    <a:pt x="10" y="3"/>
                  </a:cubicBezTo>
                  <a:close/>
                </a:path>
              </a:pathLst>
            </a:custGeom>
            <a:solidFill>
              <a:schemeClr val="bg2"/>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612" name="Freeform 513">
              <a:extLst>
                <a:ext uri="{FF2B5EF4-FFF2-40B4-BE49-F238E27FC236}">
                  <a16:creationId xmlns:a16="http://schemas.microsoft.com/office/drawing/2014/main" id="{37928AE6-C66F-9755-6399-B992D4E19563}"/>
                </a:ext>
              </a:extLst>
            </p:cNvPr>
            <p:cNvSpPr>
              <a:spLocks/>
            </p:cNvSpPr>
            <p:nvPr/>
          </p:nvSpPr>
          <p:spPr bwMode="auto">
            <a:xfrm>
              <a:off x="6150618" y="5506050"/>
              <a:ext cx="34876" cy="25550"/>
            </a:xfrm>
            <a:custGeom>
              <a:avLst/>
              <a:gdLst>
                <a:gd name="T0" fmla="*/ 7 w 9"/>
                <a:gd name="T1" fmla="*/ 3 h 6"/>
                <a:gd name="T2" fmla="*/ 0 w 9"/>
                <a:gd name="T3" fmla="*/ 1 h 6"/>
                <a:gd name="T4" fmla="*/ 2 w 9"/>
                <a:gd name="T5" fmla="*/ 2 h 6"/>
                <a:gd name="T6" fmla="*/ 1 w 9"/>
                <a:gd name="T7" fmla="*/ 5 h 6"/>
                <a:gd name="T8" fmla="*/ 3 w 9"/>
                <a:gd name="T9" fmla="*/ 5 h 6"/>
                <a:gd name="T10" fmla="*/ 4 w 9"/>
                <a:gd name="T11" fmla="*/ 5 h 6"/>
                <a:gd name="T12" fmla="*/ 7 w 9"/>
                <a:gd name="T13" fmla="*/ 3 h 6"/>
                <a:gd name="T14" fmla="*/ 7 w 9"/>
                <a:gd name="T15" fmla="*/ 3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6">
                  <a:moveTo>
                    <a:pt x="7" y="3"/>
                  </a:moveTo>
                  <a:cubicBezTo>
                    <a:pt x="7" y="2"/>
                    <a:pt x="0" y="0"/>
                    <a:pt x="0" y="1"/>
                  </a:cubicBezTo>
                  <a:cubicBezTo>
                    <a:pt x="0" y="1"/>
                    <a:pt x="2" y="2"/>
                    <a:pt x="2" y="2"/>
                  </a:cubicBezTo>
                  <a:cubicBezTo>
                    <a:pt x="3" y="3"/>
                    <a:pt x="1" y="4"/>
                    <a:pt x="1" y="5"/>
                  </a:cubicBezTo>
                  <a:cubicBezTo>
                    <a:pt x="1" y="6"/>
                    <a:pt x="3" y="5"/>
                    <a:pt x="3" y="5"/>
                  </a:cubicBezTo>
                  <a:cubicBezTo>
                    <a:pt x="4" y="4"/>
                    <a:pt x="3" y="5"/>
                    <a:pt x="4" y="5"/>
                  </a:cubicBezTo>
                  <a:cubicBezTo>
                    <a:pt x="5" y="6"/>
                    <a:pt x="9" y="4"/>
                    <a:pt x="7" y="3"/>
                  </a:cubicBezTo>
                  <a:cubicBezTo>
                    <a:pt x="6" y="2"/>
                    <a:pt x="8" y="3"/>
                    <a:pt x="7" y="3"/>
                  </a:cubicBezTo>
                  <a:close/>
                </a:path>
              </a:pathLst>
            </a:custGeom>
            <a:solidFill>
              <a:schemeClr val="bg2"/>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613" name="Freeform 514">
              <a:extLst>
                <a:ext uri="{FF2B5EF4-FFF2-40B4-BE49-F238E27FC236}">
                  <a16:creationId xmlns:a16="http://schemas.microsoft.com/office/drawing/2014/main" id="{4C9EE091-935F-B5BD-DA85-82B3938641A0}"/>
                </a:ext>
              </a:extLst>
            </p:cNvPr>
            <p:cNvSpPr>
              <a:spLocks/>
            </p:cNvSpPr>
            <p:nvPr/>
          </p:nvSpPr>
          <p:spPr bwMode="auto">
            <a:xfrm>
              <a:off x="6146595" y="5473403"/>
              <a:ext cx="30852" cy="19873"/>
            </a:xfrm>
            <a:custGeom>
              <a:avLst/>
              <a:gdLst>
                <a:gd name="T0" fmla="*/ 6 w 8"/>
                <a:gd name="T1" fmla="*/ 0 h 5"/>
                <a:gd name="T2" fmla="*/ 3 w 8"/>
                <a:gd name="T3" fmla="*/ 1 h 5"/>
                <a:gd name="T4" fmla="*/ 0 w 8"/>
                <a:gd name="T5" fmla="*/ 1 h 5"/>
                <a:gd name="T6" fmla="*/ 0 w 8"/>
                <a:gd name="T7" fmla="*/ 3 h 5"/>
                <a:gd name="T8" fmla="*/ 5 w 8"/>
                <a:gd name="T9" fmla="*/ 2 h 5"/>
                <a:gd name="T10" fmla="*/ 6 w 8"/>
                <a:gd name="T11" fmla="*/ 0 h 5"/>
                <a:gd name="T12" fmla="*/ 6 w 8"/>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8" h="5">
                  <a:moveTo>
                    <a:pt x="6" y="0"/>
                  </a:moveTo>
                  <a:cubicBezTo>
                    <a:pt x="5" y="0"/>
                    <a:pt x="4" y="1"/>
                    <a:pt x="3" y="1"/>
                  </a:cubicBezTo>
                  <a:cubicBezTo>
                    <a:pt x="2" y="0"/>
                    <a:pt x="0" y="1"/>
                    <a:pt x="0" y="1"/>
                  </a:cubicBezTo>
                  <a:cubicBezTo>
                    <a:pt x="1" y="0"/>
                    <a:pt x="0" y="4"/>
                    <a:pt x="0" y="3"/>
                  </a:cubicBezTo>
                  <a:cubicBezTo>
                    <a:pt x="1" y="5"/>
                    <a:pt x="4" y="3"/>
                    <a:pt x="5" y="2"/>
                  </a:cubicBezTo>
                  <a:cubicBezTo>
                    <a:pt x="6" y="2"/>
                    <a:pt x="8" y="0"/>
                    <a:pt x="6" y="0"/>
                  </a:cubicBezTo>
                  <a:cubicBezTo>
                    <a:pt x="5" y="0"/>
                    <a:pt x="8" y="0"/>
                    <a:pt x="6" y="0"/>
                  </a:cubicBezTo>
                  <a:close/>
                </a:path>
              </a:pathLst>
            </a:custGeom>
            <a:solidFill>
              <a:schemeClr val="bg2"/>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614" name="Freeform 515">
              <a:extLst>
                <a:ext uri="{FF2B5EF4-FFF2-40B4-BE49-F238E27FC236}">
                  <a16:creationId xmlns:a16="http://schemas.microsoft.com/office/drawing/2014/main" id="{7FDCC3DE-5E64-4D6C-E5ED-20148DCC85C3}"/>
                </a:ext>
              </a:extLst>
            </p:cNvPr>
            <p:cNvSpPr>
              <a:spLocks/>
            </p:cNvSpPr>
            <p:nvPr/>
          </p:nvSpPr>
          <p:spPr bwMode="auto">
            <a:xfrm>
              <a:off x="6130499" y="5489018"/>
              <a:ext cx="32193" cy="21293"/>
            </a:xfrm>
            <a:custGeom>
              <a:avLst/>
              <a:gdLst>
                <a:gd name="T0" fmla="*/ 7 w 8"/>
                <a:gd name="T1" fmla="*/ 4 h 5"/>
                <a:gd name="T2" fmla="*/ 1 w 8"/>
                <a:gd name="T3" fmla="*/ 1 h 5"/>
                <a:gd name="T4" fmla="*/ 7 w 8"/>
                <a:gd name="T5" fmla="*/ 4 h 5"/>
              </a:gdLst>
              <a:ahLst/>
              <a:cxnLst>
                <a:cxn ang="0">
                  <a:pos x="T0" y="T1"/>
                </a:cxn>
                <a:cxn ang="0">
                  <a:pos x="T2" y="T3"/>
                </a:cxn>
                <a:cxn ang="0">
                  <a:pos x="T4" y="T5"/>
                </a:cxn>
              </a:cxnLst>
              <a:rect l="0" t="0" r="r" b="b"/>
              <a:pathLst>
                <a:path w="8" h="5">
                  <a:moveTo>
                    <a:pt x="7" y="4"/>
                  </a:moveTo>
                  <a:cubicBezTo>
                    <a:pt x="6" y="3"/>
                    <a:pt x="0" y="0"/>
                    <a:pt x="1" y="1"/>
                  </a:cubicBezTo>
                  <a:cubicBezTo>
                    <a:pt x="2" y="2"/>
                    <a:pt x="8" y="5"/>
                    <a:pt x="7" y="4"/>
                  </a:cubicBezTo>
                  <a:close/>
                </a:path>
              </a:pathLst>
            </a:custGeom>
            <a:solidFill>
              <a:schemeClr val="bg2"/>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615" name="Freeform 516">
              <a:extLst>
                <a:ext uri="{FF2B5EF4-FFF2-40B4-BE49-F238E27FC236}">
                  <a16:creationId xmlns:a16="http://schemas.microsoft.com/office/drawing/2014/main" id="{A7F1AE0C-5E6E-2628-5094-B71C4F076582}"/>
                </a:ext>
              </a:extLst>
            </p:cNvPr>
            <p:cNvSpPr>
              <a:spLocks/>
            </p:cNvSpPr>
            <p:nvPr/>
          </p:nvSpPr>
          <p:spPr bwMode="auto">
            <a:xfrm>
              <a:off x="6122450" y="5460627"/>
              <a:ext cx="12072" cy="12775"/>
            </a:xfrm>
            <a:custGeom>
              <a:avLst/>
              <a:gdLst>
                <a:gd name="T0" fmla="*/ 2 w 3"/>
                <a:gd name="T1" fmla="*/ 2 h 3"/>
                <a:gd name="T2" fmla="*/ 0 w 3"/>
                <a:gd name="T3" fmla="*/ 1 h 3"/>
                <a:gd name="T4" fmla="*/ 2 w 3"/>
                <a:gd name="T5" fmla="*/ 2 h 3"/>
                <a:gd name="T6" fmla="*/ 2 w 3"/>
                <a:gd name="T7" fmla="*/ 2 h 3"/>
              </a:gdLst>
              <a:ahLst/>
              <a:cxnLst>
                <a:cxn ang="0">
                  <a:pos x="T0" y="T1"/>
                </a:cxn>
                <a:cxn ang="0">
                  <a:pos x="T2" y="T3"/>
                </a:cxn>
                <a:cxn ang="0">
                  <a:pos x="T4" y="T5"/>
                </a:cxn>
                <a:cxn ang="0">
                  <a:pos x="T6" y="T7"/>
                </a:cxn>
              </a:cxnLst>
              <a:rect l="0" t="0" r="r" b="b"/>
              <a:pathLst>
                <a:path w="3" h="3">
                  <a:moveTo>
                    <a:pt x="2" y="2"/>
                  </a:moveTo>
                  <a:cubicBezTo>
                    <a:pt x="2" y="3"/>
                    <a:pt x="1" y="2"/>
                    <a:pt x="0" y="1"/>
                  </a:cubicBezTo>
                  <a:cubicBezTo>
                    <a:pt x="0" y="0"/>
                    <a:pt x="3" y="0"/>
                    <a:pt x="2" y="2"/>
                  </a:cubicBezTo>
                  <a:cubicBezTo>
                    <a:pt x="2" y="3"/>
                    <a:pt x="2" y="1"/>
                    <a:pt x="2" y="2"/>
                  </a:cubicBezTo>
                  <a:close/>
                </a:path>
              </a:pathLst>
            </a:custGeom>
            <a:solidFill>
              <a:schemeClr val="bg2"/>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616" name="Freeform 517">
              <a:extLst>
                <a:ext uri="{FF2B5EF4-FFF2-40B4-BE49-F238E27FC236}">
                  <a16:creationId xmlns:a16="http://schemas.microsoft.com/office/drawing/2014/main" id="{0B69BA16-A280-6FD7-9C86-291E0F9350A3}"/>
                </a:ext>
              </a:extLst>
            </p:cNvPr>
            <p:cNvSpPr>
              <a:spLocks/>
            </p:cNvSpPr>
            <p:nvPr/>
          </p:nvSpPr>
          <p:spPr bwMode="auto">
            <a:xfrm>
              <a:off x="6122450" y="5426560"/>
              <a:ext cx="28169" cy="29809"/>
            </a:xfrm>
            <a:custGeom>
              <a:avLst/>
              <a:gdLst>
                <a:gd name="T0" fmla="*/ 5 w 7"/>
                <a:gd name="T1" fmla="*/ 2 h 7"/>
                <a:gd name="T2" fmla="*/ 4 w 7"/>
                <a:gd name="T3" fmla="*/ 0 h 7"/>
                <a:gd name="T4" fmla="*/ 2 w 7"/>
                <a:gd name="T5" fmla="*/ 1 h 7"/>
                <a:gd name="T6" fmla="*/ 0 w 7"/>
                <a:gd name="T7" fmla="*/ 1 h 7"/>
                <a:gd name="T8" fmla="*/ 2 w 7"/>
                <a:gd name="T9" fmla="*/ 4 h 7"/>
                <a:gd name="T10" fmla="*/ 0 w 7"/>
                <a:gd name="T11" fmla="*/ 6 h 7"/>
                <a:gd name="T12" fmla="*/ 3 w 7"/>
                <a:gd name="T13" fmla="*/ 5 h 7"/>
                <a:gd name="T14" fmla="*/ 4 w 7"/>
                <a:gd name="T15" fmla="*/ 2 h 7"/>
                <a:gd name="T16" fmla="*/ 4 w 7"/>
                <a:gd name="T17" fmla="*/ 4 h 7"/>
                <a:gd name="T18" fmla="*/ 6 w 7"/>
                <a:gd name="T19" fmla="*/ 2 h 7"/>
                <a:gd name="T20" fmla="*/ 5 w 7"/>
                <a:gd name="T21" fmla="*/ 2 h 7"/>
                <a:gd name="T22" fmla="*/ 5 w 7"/>
                <a:gd name="T23"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 h="7">
                  <a:moveTo>
                    <a:pt x="5" y="2"/>
                  </a:moveTo>
                  <a:cubicBezTo>
                    <a:pt x="5" y="1"/>
                    <a:pt x="4" y="1"/>
                    <a:pt x="4" y="0"/>
                  </a:cubicBezTo>
                  <a:cubicBezTo>
                    <a:pt x="3" y="0"/>
                    <a:pt x="1" y="0"/>
                    <a:pt x="2" y="1"/>
                  </a:cubicBezTo>
                  <a:cubicBezTo>
                    <a:pt x="4" y="3"/>
                    <a:pt x="1" y="2"/>
                    <a:pt x="0" y="1"/>
                  </a:cubicBezTo>
                  <a:cubicBezTo>
                    <a:pt x="1" y="3"/>
                    <a:pt x="2" y="3"/>
                    <a:pt x="2" y="4"/>
                  </a:cubicBezTo>
                  <a:cubicBezTo>
                    <a:pt x="3" y="6"/>
                    <a:pt x="1" y="5"/>
                    <a:pt x="0" y="6"/>
                  </a:cubicBezTo>
                  <a:cubicBezTo>
                    <a:pt x="0" y="7"/>
                    <a:pt x="4" y="6"/>
                    <a:pt x="3" y="5"/>
                  </a:cubicBezTo>
                  <a:cubicBezTo>
                    <a:pt x="3" y="5"/>
                    <a:pt x="4" y="3"/>
                    <a:pt x="4" y="2"/>
                  </a:cubicBezTo>
                  <a:cubicBezTo>
                    <a:pt x="4" y="2"/>
                    <a:pt x="4" y="3"/>
                    <a:pt x="4" y="4"/>
                  </a:cubicBezTo>
                  <a:cubicBezTo>
                    <a:pt x="4" y="3"/>
                    <a:pt x="6" y="2"/>
                    <a:pt x="6" y="2"/>
                  </a:cubicBezTo>
                  <a:cubicBezTo>
                    <a:pt x="6" y="2"/>
                    <a:pt x="6" y="2"/>
                    <a:pt x="5" y="2"/>
                  </a:cubicBezTo>
                  <a:cubicBezTo>
                    <a:pt x="5" y="1"/>
                    <a:pt x="7" y="2"/>
                    <a:pt x="5" y="2"/>
                  </a:cubicBezTo>
                  <a:close/>
                </a:path>
              </a:pathLst>
            </a:custGeom>
            <a:solidFill>
              <a:schemeClr val="bg2"/>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617" name="Freeform 518">
              <a:extLst>
                <a:ext uri="{FF2B5EF4-FFF2-40B4-BE49-F238E27FC236}">
                  <a16:creationId xmlns:a16="http://schemas.microsoft.com/office/drawing/2014/main" id="{F257FF61-A15C-9C56-EA50-EE4BEF59774E}"/>
                </a:ext>
              </a:extLst>
            </p:cNvPr>
            <p:cNvSpPr>
              <a:spLocks/>
            </p:cNvSpPr>
            <p:nvPr/>
          </p:nvSpPr>
          <p:spPr bwMode="auto">
            <a:xfrm>
              <a:off x="6118425" y="5372621"/>
              <a:ext cx="20120" cy="45423"/>
            </a:xfrm>
            <a:custGeom>
              <a:avLst/>
              <a:gdLst>
                <a:gd name="T0" fmla="*/ 5 w 5"/>
                <a:gd name="T1" fmla="*/ 7 h 11"/>
                <a:gd name="T2" fmla="*/ 2 w 5"/>
                <a:gd name="T3" fmla="*/ 2 h 11"/>
                <a:gd name="T4" fmla="*/ 1 w 5"/>
                <a:gd name="T5" fmla="*/ 6 h 11"/>
                <a:gd name="T6" fmla="*/ 0 w 5"/>
                <a:gd name="T7" fmla="*/ 9 h 11"/>
                <a:gd name="T8" fmla="*/ 2 w 5"/>
                <a:gd name="T9" fmla="*/ 7 h 11"/>
                <a:gd name="T10" fmla="*/ 5 w 5"/>
                <a:gd name="T11" fmla="*/ 7 h 11"/>
                <a:gd name="T12" fmla="*/ 5 w 5"/>
                <a:gd name="T13" fmla="*/ 7 h 11"/>
              </a:gdLst>
              <a:ahLst/>
              <a:cxnLst>
                <a:cxn ang="0">
                  <a:pos x="T0" y="T1"/>
                </a:cxn>
                <a:cxn ang="0">
                  <a:pos x="T2" y="T3"/>
                </a:cxn>
                <a:cxn ang="0">
                  <a:pos x="T4" y="T5"/>
                </a:cxn>
                <a:cxn ang="0">
                  <a:pos x="T6" y="T7"/>
                </a:cxn>
                <a:cxn ang="0">
                  <a:pos x="T8" y="T9"/>
                </a:cxn>
                <a:cxn ang="0">
                  <a:pos x="T10" y="T11"/>
                </a:cxn>
                <a:cxn ang="0">
                  <a:pos x="T12" y="T13"/>
                </a:cxn>
              </a:cxnLst>
              <a:rect l="0" t="0" r="r" b="b"/>
              <a:pathLst>
                <a:path w="5" h="11">
                  <a:moveTo>
                    <a:pt x="5" y="7"/>
                  </a:moveTo>
                  <a:cubicBezTo>
                    <a:pt x="5" y="6"/>
                    <a:pt x="4" y="0"/>
                    <a:pt x="2" y="2"/>
                  </a:cubicBezTo>
                  <a:cubicBezTo>
                    <a:pt x="2" y="3"/>
                    <a:pt x="3" y="6"/>
                    <a:pt x="1" y="6"/>
                  </a:cubicBezTo>
                  <a:cubicBezTo>
                    <a:pt x="0" y="6"/>
                    <a:pt x="0" y="7"/>
                    <a:pt x="0" y="9"/>
                  </a:cubicBezTo>
                  <a:cubicBezTo>
                    <a:pt x="1" y="9"/>
                    <a:pt x="2" y="7"/>
                    <a:pt x="2" y="7"/>
                  </a:cubicBezTo>
                  <a:cubicBezTo>
                    <a:pt x="1" y="7"/>
                    <a:pt x="5" y="11"/>
                    <a:pt x="5" y="7"/>
                  </a:cubicBezTo>
                  <a:cubicBezTo>
                    <a:pt x="5" y="6"/>
                    <a:pt x="5" y="8"/>
                    <a:pt x="5" y="7"/>
                  </a:cubicBezTo>
                  <a:close/>
                </a:path>
              </a:pathLst>
            </a:custGeom>
            <a:solidFill>
              <a:schemeClr val="bg2"/>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618" name="Freeform 519">
              <a:extLst>
                <a:ext uri="{FF2B5EF4-FFF2-40B4-BE49-F238E27FC236}">
                  <a16:creationId xmlns:a16="http://schemas.microsoft.com/office/drawing/2014/main" id="{58E0E336-5482-F9D0-90B5-FAB83A7E90A8}"/>
                </a:ext>
              </a:extLst>
            </p:cNvPr>
            <p:cNvSpPr>
              <a:spLocks/>
            </p:cNvSpPr>
            <p:nvPr/>
          </p:nvSpPr>
          <p:spPr bwMode="auto">
            <a:xfrm>
              <a:off x="6114402" y="5409527"/>
              <a:ext cx="12072" cy="25550"/>
            </a:xfrm>
            <a:custGeom>
              <a:avLst/>
              <a:gdLst>
                <a:gd name="T0" fmla="*/ 3 w 3"/>
                <a:gd name="T1" fmla="*/ 2 h 6"/>
                <a:gd name="T2" fmla="*/ 1 w 3"/>
                <a:gd name="T3" fmla="*/ 6 h 6"/>
                <a:gd name="T4" fmla="*/ 3 w 3"/>
                <a:gd name="T5" fmla="*/ 2 h 6"/>
                <a:gd name="T6" fmla="*/ 3 w 3"/>
                <a:gd name="T7" fmla="*/ 2 h 6"/>
              </a:gdLst>
              <a:ahLst/>
              <a:cxnLst>
                <a:cxn ang="0">
                  <a:pos x="T0" y="T1"/>
                </a:cxn>
                <a:cxn ang="0">
                  <a:pos x="T2" y="T3"/>
                </a:cxn>
                <a:cxn ang="0">
                  <a:pos x="T4" y="T5"/>
                </a:cxn>
                <a:cxn ang="0">
                  <a:pos x="T6" y="T7"/>
                </a:cxn>
              </a:cxnLst>
              <a:rect l="0" t="0" r="r" b="b"/>
              <a:pathLst>
                <a:path w="3" h="6">
                  <a:moveTo>
                    <a:pt x="3" y="2"/>
                  </a:moveTo>
                  <a:cubicBezTo>
                    <a:pt x="2" y="0"/>
                    <a:pt x="0" y="5"/>
                    <a:pt x="1" y="6"/>
                  </a:cubicBezTo>
                  <a:cubicBezTo>
                    <a:pt x="0" y="5"/>
                    <a:pt x="3" y="3"/>
                    <a:pt x="3" y="2"/>
                  </a:cubicBezTo>
                  <a:cubicBezTo>
                    <a:pt x="2" y="1"/>
                    <a:pt x="3" y="2"/>
                    <a:pt x="3" y="2"/>
                  </a:cubicBezTo>
                  <a:close/>
                </a:path>
              </a:pathLst>
            </a:custGeom>
            <a:solidFill>
              <a:schemeClr val="bg2"/>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619" name="Freeform 616">
              <a:extLst>
                <a:ext uri="{FF2B5EF4-FFF2-40B4-BE49-F238E27FC236}">
                  <a16:creationId xmlns:a16="http://schemas.microsoft.com/office/drawing/2014/main" id="{FCF96D51-0277-9540-8CC9-3232BBE0E1AA}"/>
                </a:ext>
              </a:extLst>
            </p:cNvPr>
            <p:cNvSpPr>
              <a:spLocks/>
            </p:cNvSpPr>
            <p:nvPr/>
          </p:nvSpPr>
          <p:spPr bwMode="auto">
            <a:xfrm>
              <a:off x="6248539" y="5489016"/>
              <a:ext cx="71094" cy="66715"/>
            </a:xfrm>
            <a:custGeom>
              <a:avLst/>
              <a:gdLst>
                <a:gd name="T0" fmla="*/ 17 w 18"/>
                <a:gd name="T1" fmla="*/ 14 h 16"/>
                <a:gd name="T2" fmla="*/ 8 w 18"/>
                <a:gd name="T3" fmla="*/ 9 h 16"/>
                <a:gd name="T4" fmla="*/ 4 w 18"/>
                <a:gd name="T5" fmla="*/ 5 h 16"/>
                <a:gd name="T6" fmla="*/ 1 w 18"/>
                <a:gd name="T7" fmla="*/ 3 h 16"/>
                <a:gd name="T8" fmla="*/ 2 w 18"/>
                <a:gd name="T9" fmla="*/ 2 h 16"/>
                <a:gd name="T10" fmla="*/ 0 w 18"/>
                <a:gd name="T11" fmla="*/ 0 h 16"/>
                <a:gd name="T12" fmla="*/ 0 w 18"/>
                <a:gd name="T13" fmla="*/ 14 h 16"/>
                <a:gd name="T14" fmla="*/ 7 w 18"/>
                <a:gd name="T15" fmla="*/ 15 h 16"/>
                <a:gd name="T16" fmla="*/ 10 w 18"/>
                <a:gd name="T17" fmla="*/ 16 h 16"/>
                <a:gd name="T18" fmla="*/ 13 w 18"/>
                <a:gd name="T19" fmla="*/ 15 h 16"/>
                <a:gd name="T20" fmla="*/ 18 w 18"/>
                <a:gd name="T21" fmla="*/ 14 h 16"/>
                <a:gd name="T22" fmla="*/ 17 w 18"/>
                <a:gd name="T23" fmla="*/ 1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 h="16">
                  <a:moveTo>
                    <a:pt x="17" y="14"/>
                  </a:moveTo>
                  <a:cubicBezTo>
                    <a:pt x="13" y="14"/>
                    <a:pt x="11" y="11"/>
                    <a:pt x="8" y="9"/>
                  </a:cubicBezTo>
                  <a:cubicBezTo>
                    <a:pt x="7" y="7"/>
                    <a:pt x="5" y="6"/>
                    <a:pt x="4" y="5"/>
                  </a:cubicBezTo>
                  <a:cubicBezTo>
                    <a:pt x="3" y="5"/>
                    <a:pt x="1" y="4"/>
                    <a:pt x="1" y="3"/>
                  </a:cubicBezTo>
                  <a:cubicBezTo>
                    <a:pt x="1" y="3"/>
                    <a:pt x="2" y="3"/>
                    <a:pt x="2" y="2"/>
                  </a:cubicBezTo>
                  <a:cubicBezTo>
                    <a:pt x="3" y="2"/>
                    <a:pt x="1" y="0"/>
                    <a:pt x="0" y="0"/>
                  </a:cubicBezTo>
                  <a:cubicBezTo>
                    <a:pt x="0" y="5"/>
                    <a:pt x="0" y="10"/>
                    <a:pt x="0" y="14"/>
                  </a:cubicBezTo>
                  <a:cubicBezTo>
                    <a:pt x="0" y="15"/>
                    <a:pt x="6" y="15"/>
                    <a:pt x="7" y="15"/>
                  </a:cubicBezTo>
                  <a:cubicBezTo>
                    <a:pt x="8" y="15"/>
                    <a:pt x="9" y="15"/>
                    <a:pt x="10" y="16"/>
                  </a:cubicBezTo>
                  <a:cubicBezTo>
                    <a:pt x="12" y="16"/>
                    <a:pt x="12" y="16"/>
                    <a:pt x="13" y="15"/>
                  </a:cubicBezTo>
                  <a:cubicBezTo>
                    <a:pt x="14" y="15"/>
                    <a:pt x="18" y="15"/>
                    <a:pt x="18" y="14"/>
                  </a:cubicBezTo>
                  <a:cubicBezTo>
                    <a:pt x="18" y="14"/>
                    <a:pt x="18" y="13"/>
                    <a:pt x="17" y="14"/>
                  </a:cubicBezTo>
                  <a:close/>
                </a:path>
              </a:pathLst>
            </a:custGeom>
            <a:solidFill>
              <a:schemeClr val="bg2"/>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620" name="Freeform 617">
              <a:extLst>
                <a:ext uri="{FF2B5EF4-FFF2-40B4-BE49-F238E27FC236}">
                  <a16:creationId xmlns:a16="http://schemas.microsoft.com/office/drawing/2014/main" id="{06943688-0021-43C5-2A10-C6A1EC2D2129}"/>
                </a:ext>
              </a:extLst>
            </p:cNvPr>
            <p:cNvSpPr>
              <a:spLocks/>
            </p:cNvSpPr>
            <p:nvPr/>
          </p:nvSpPr>
          <p:spPr bwMode="auto">
            <a:xfrm>
              <a:off x="6173423" y="5480501"/>
              <a:ext cx="118042" cy="96523"/>
            </a:xfrm>
            <a:custGeom>
              <a:avLst/>
              <a:gdLst>
                <a:gd name="T0" fmla="*/ 19 w 30"/>
                <a:gd name="T1" fmla="*/ 17 h 23"/>
                <a:gd name="T2" fmla="*/ 19 w 30"/>
                <a:gd name="T3" fmla="*/ 7 h 23"/>
                <a:gd name="T4" fmla="*/ 19 w 30"/>
                <a:gd name="T5" fmla="*/ 3 h 23"/>
                <a:gd name="T6" fmla="*/ 15 w 30"/>
                <a:gd name="T7" fmla="*/ 1 h 23"/>
                <a:gd name="T8" fmla="*/ 12 w 30"/>
                <a:gd name="T9" fmla="*/ 3 h 23"/>
                <a:gd name="T10" fmla="*/ 13 w 30"/>
                <a:gd name="T11" fmla="*/ 6 h 23"/>
                <a:gd name="T12" fmla="*/ 15 w 30"/>
                <a:gd name="T13" fmla="*/ 6 h 23"/>
                <a:gd name="T14" fmla="*/ 14 w 30"/>
                <a:gd name="T15" fmla="*/ 8 h 23"/>
                <a:gd name="T16" fmla="*/ 13 w 30"/>
                <a:gd name="T17" fmla="*/ 11 h 23"/>
                <a:gd name="T18" fmla="*/ 16 w 30"/>
                <a:gd name="T19" fmla="*/ 13 h 23"/>
                <a:gd name="T20" fmla="*/ 12 w 30"/>
                <a:gd name="T21" fmla="*/ 13 h 23"/>
                <a:gd name="T22" fmla="*/ 9 w 30"/>
                <a:gd name="T23" fmla="*/ 12 h 23"/>
                <a:gd name="T24" fmla="*/ 10 w 30"/>
                <a:gd name="T25" fmla="*/ 12 h 23"/>
                <a:gd name="T26" fmla="*/ 10 w 30"/>
                <a:gd name="T27" fmla="*/ 9 h 23"/>
                <a:gd name="T28" fmla="*/ 8 w 30"/>
                <a:gd name="T29" fmla="*/ 11 h 23"/>
                <a:gd name="T30" fmla="*/ 5 w 30"/>
                <a:gd name="T31" fmla="*/ 11 h 23"/>
                <a:gd name="T32" fmla="*/ 0 w 30"/>
                <a:gd name="T33" fmla="*/ 12 h 23"/>
                <a:gd name="T34" fmla="*/ 2 w 30"/>
                <a:gd name="T35" fmla="*/ 12 h 23"/>
                <a:gd name="T36" fmla="*/ 3 w 30"/>
                <a:gd name="T37" fmla="*/ 12 h 23"/>
                <a:gd name="T38" fmla="*/ 5 w 30"/>
                <a:gd name="T39" fmla="*/ 12 h 23"/>
                <a:gd name="T40" fmla="*/ 6 w 30"/>
                <a:gd name="T41" fmla="*/ 13 h 23"/>
                <a:gd name="T42" fmla="*/ 4 w 30"/>
                <a:gd name="T43" fmla="*/ 15 h 23"/>
                <a:gd name="T44" fmla="*/ 6 w 30"/>
                <a:gd name="T45" fmla="*/ 15 h 23"/>
                <a:gd name="T46" fmla="*/ 8 w 30"/>
                <a:gd name="T47" fmla="*/ 16 h 23"/>
                <a:gd name="T48" fmla="*/ 7 w 30"/>
                <a:gd name="T49" fmla="*/ 16 h 23"/>
                <a:gd name="T50" fmla="*/ 10 w 30"/>
                <a:gd name="T51" fmla="*/ 17 h 23"/>
                <a:gd name="T52" fmla="*/ 12 w 30"/>
                <a:gd name="T53" fmla="*/ 17 h 23"/>
                <a:gd name="T54" fmla="*/ 17 w 30"/>
                <a:gd name="T55" fmla="*/ 21 h 23"/>
                <a:gd name="T56" fmla="*/ 16 w 30"/>
                <a:gd name="T57" fmla="*/ 20 h 23"/>
                <a:gd name="T58" fmla="*/ 23 w 30"/>
                <a:gd name="T59" fmla="*/ 23 h 23"/>
                <a:gd name="T60" fmla="*/ 19 w 30"/>
                <a:gd name="T61" fmla="*/ 18 h 23"/>
                <a:gd name="T62" fmla="*/ 24 w 30"/>
                <a:gd name="T63" fmla="*/ 19 h 23"/>
                <a:gd name="T64" fmla="*/ 30 w 30"/>
                <a:gd name="T65" fmla="*/ 18 h 23"/>
                <a:gd name="T66" fmla="*/ 19 w 30"/>
                <a:gd name="T67" fmla="*/ 1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 h="23">
                  <a:moveTo>
                    <a:pt x="19" y="17"/>
                  </a:moveTo>
                  <a:cubicBezTo>
                    <a:pt x="19" y="13"/>
                    <a:pt x="19" y="10"/>
                    <a:pt x="19" y="7"/>
                  </a:cubicBezTo>
                  <a:cubicBezTo>
                    <a:pt x="19" y="6"/>
                    <a:pt x="19" y="4"/>
                    <a:pt x="19" y="3"/>
                  </a:cubicBezTo>
                  <a:cubicBezTo>
                    <a:pt x="19" y="2"/>
                    <a:pt x="16" y="0"/>
                    <a:pt x="15" y="1"/>
                  </a:cubicBezTo>
                  <a:cubicBezTo>
                    <a:pt x="14" y="2"/>
                    <a:pt x="12" y="1"/>
                    <a:pt x="12" y="3"/>
                  </a:cubicBezTo>
                  <a:cubicBezTo>
                    <a:pt x="11" y="5"/>
                    <a:pt x="9" y="7"/>
                    <a:pt x="13" y="6"/>
                  </a:cubicBezTo>
                  <a:cubicBezTo>
                    <a:pt x="13" y="6"/>
                    <a:pt x="15" y="6"/>
                    <a:pt x="15" y="6"/>
                  </a:cubicBezTo>
                  <a:cubicBezTo>
                    <a:pt x="16" y="6"/>
                    <a:pt x="14" y="8"/>
                    <a:pt x="14" y="8"/>
                  </a:cubicBezTo>
                  <a:cubicBezTo>
                    <a:pt x="13" y="8"/>
                    <a:pt x="11" y="10"/>
                    <a:pt x="13" y="11"/>
                  </a:cubicBezTo>
                  <a:cubicBezTo>
                    <a:pt x="13" y="12"/>
                    <a:pt x="16" y="12"/>
                    <a:pt x="16" y="13"/>
                  </a:cubicBezTo>
                  <a:cubicBezTo>
                    <a:pt x="16" y="13"/>
                    <a:pt x="12" y="13"/>
                    <a:pt x="12" y="13"/>
                  </a:cubicBezTo>
                  <a:cubicBezTo>
                    <a:pt x="11" y="13"/>
                    <a:pt x="9" y="12"/>
                    <a:pt x="9" y="12"/>
                  </a:cubicBezTo>
                  <a:cubicBezTo>
                    <a:pt x="9" y="12"/>
                    <a:pt x="10" y="13"/>
                    <a:pt x="10" y="12"/>
                  </a:cubicBezTo>
                  <a:cubicBezTo>
                    <a:pt x="10" y="11"/>
                    <a:pt x="11" y="10"/>
                    <a:pt x="10" y="9"/>
                  </a:cubicBezTo>
                  <a:cubicBezTo>
                    <a:pt x="10" y="9"/>
                    <a:pt x="8" y="11"/>
                    <a:pt x="8" y="11"/>
                  </a:cubicBezTo>
                  <a:cubicBezTo>
                    <a:pt x="7" y="12"/>
                    <a:pt x="6" y="11"/>
                    <a:pt x="5" y="11"/>
                  </a:cubicBezTo>
                  <a:cubicBezTo>
                    <a:pt x="4" y="11"/>
                    <a:pt x="0" y="10"/>
                    <a:pt x="0" y="12"/>
                  </a:cubicBezTo>
                  <a:cubicBezTo>
                    <a:pt x="0" y="13"/>
                    <a:pt x="2" y="12"/>
                    <a:pt x="2" y="12"/>
                  </a:cubicBezTo>
                  <a:cubicBezTo>
                    <a:pt x="3" y="11"/>
                    <a:pt x="2" y="12"/>
                    <a:pt x="3" y="12"/>
                  </a:cubicBezTo>
                  <a:cubicBezTo>
                    <a:pt x="4" y="13"/>
                    <a:pt x="4" y="11"/>
                    <a:pt x="5" y="12"/>
                  </a:cubicBezTo>
                  <a:cubicBezTo>
                    <a:pt x="5" y="12"/>
                    <a:pt x="6" y="13"/>
                    <a:pt x="6" y="13"/>
                  </a:cubicBezTo>
                  <a:cubicBezTo>
                    <a:pt x="6" y="13"/>
                    <a:pt x="2" y="14"/>
                    <a:pt x="4" y="15"/>
                  </a:cubicBezTo>
                  <a:cubicBezTo>
                    <a:pt x="5" y="16"/>
                    <a:pt x="6" y="14"/>
                    <a:pt x="6" y="15"/>
                  </a:cubicBezTo>
                  <a:cubicBezTo>
                    <a:pt x="7" y="15"/>
                    <a:pt x="8" y="16"/>
                    <a:pt x="8" y="16"/>
                  </a:cubicBezTo>
                  <a:cubicBezTo>
                    <a:pt x="8" y="16"/>
                    <a:pt x="8" y="16"/>
                    <a:pt x="7" y="16"/>
                  </a:cubicBezTo>
                  <a:cubicBezTo>
                    <a:pt x="7" y="17"/>
                    <a:pt x="9" y="17"/>
                    <a:pt x="10" y="17"/>
                  </a:cubicBezTo>
                  <a:cubicBezTo>
                    <a:pt x="11" y="17"/>
                    <a:pt x="11" y="15"/>
                    <a:pt x="12" y="17"/>
                  </a:cubicBezTo>
                  <a:cubicBezTo>
                    <a:pt x="12" y="17"/>
                    <a:pt x="16" y="22"/>
                    <a:pt x="17" y="21"/>
                  </a:cubicBezTo>
                  <a:cubicBezTo>
                    <a:pt x="17" y="21"/>
                    <a:pt x="16" y="20"/>
                    <a:pt x="16" y="20"/>
                  </a:cubicBezTo>
                  <a:cubicBezTo>
                    <a:pt x="16" y="19"/>
                    <a:pt x="22" y="23"/>
                    <a:pt x="23" y="23"/>
                  </a:cubicBezTo>
                  <a:cubicBezTo>
                    <a:pt x="23" y="22"/>
                    <a:pt x="19" y="19"/>
                    <a:pt x="19" y="18"/>
                  </a:cubicBezTo>
                  <a:cubicBezTo>
                    <a:pt x="20" y="18"/>
                    <a:pt x="24" y="19"/>
                    <a:pt x="24" y="19"/>
                  </a:cubicBezTo>
                  <a:cubicBezTo>
                    <a:pt x="26" y="19"/>
                    <a:pt x="28" y="19"/>
                    <a:pt x="30" y="18"/>
                  </a:cubicBezTo>
                  <a:cubicBezTo>
                    <a:pt x="27" y="16"/>
                    <a:pt x="23" y="17"/>
                    <a:pt x="19" y="17"/>
                  </a:cubicBezTo>
                  <a:close/>
                </a:path>
              </a:pathLst>
            </a:custGeom>
            <a:solidFill>
              <a:schemeClr val="bg2"/>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621" name="Freeform 625">
              <a:extLst>
                <a:ext uri="{FF2B5EF4-FFF2-40B4-BE49-F238E27FC236}">
                  <a16:creationId xmlns:a16="http://schemas.microsoft.com/office/drawing/2014/main" id="{7E20D73C-5FA7-2F82-9D9E-1E8496BF5031}"/>
                </a:ext>
              </a:extLst>
            </p:cNvPr>
            <p:cNvSpPr>
              <a:spLocks/>
            </p:cNvSpPr>
            <p:nvPr/>
          </p:nvSpPr>
          <p:spPr bwMode="auto">
            <a:xfrm>
              <a:off x="6111719" y="4643012"/>
              <a:ext cx="171696" cy="884332"/>
            </a:xfrm>
            <a:custGeom>
              <a:avLst/>
              <a:gdLst>
                <a:gd name="T0" fmla="*/ 38 w 44"/>
                <a:gd name="T1" fmla="*/ 20 h 212"/>
                <a:gd name="T2" fmla="*/ 36 w 44"/>
                <a:gd name="T3" fmla="*/ 12 h 212"/>
                <a:gd name="T4" fmla="*/ 34 w 44"/>
                <a:gd name="T5" fmla="*/ 5 h 212"/>
                <a:gd name="T6" fmla="*/ 30 w 44"/>
                <a:gd name="T7" fmla="*/ 3 h 212"/>
                <a:gd name="T8" fmla="*/ 28 w 44"/>
                <a:gd name="T9" fmla="*/ 15 h 212"/>
                <a:gd name="T10" fmla="*/ 26 w 44"/>
                <a:gd name="T11" fmla="*/ 31 h 212"/>
                <a:gd name="T12" fmla="*/ 23 w 44"/>
                <a:gd name="T13" fmla="*/ 56 h 212"/>
                <a:gd name="T14" fmla="*/ 21 w 44"/>
                <a:gd name="T15" fmla="*/ 68 h 212"/>
                <a:gd name="T16" fmla="*/ 21 w 44"/>
                <a:gd name="T17" fmla="*/ 80 h 212"/>
                <a:gd name="T18" fmla="*/ 20 w 44"/>
                <a:gd name="T19" fmla="*/ 88 h 212"/>
                <a:gd name="T20" fmla="*/ 11 w 44"/>
                <a:gd name="T21" fmla="*/ 110 h 212"/>
                <a:gd name="T22" fmla="*/ 10 w 44"/>
                <a:gd name="T23" fmla="*/ 132 h 212"/>
                <a:gd name="T24" fmla="*/ 17 w 44"/>
                <a:gd name="T25" fmla="*/ 133 h 212"/>
                <a:gd name="T26" fmla="*/ 16 w 44"/>
                <a:gd name="T27" fmla="*/ 136 h 212"/>
                <a:gd name="T28" fmla="*/ 14 w 44"/>
                <a:gd name="T29" fmla="*/ 145 h 212"/>
                <a:gd name="T30" fmla="*/ 15 w 44"/>
                <a:gd name="T31" fmla="*/ 150 h 212"/>
                <a:gd name="T32" fmla="*/ 13 w 44"/>
                <a:gd name="T33" fmla="*/ 152 h 212"/>
                <a:gd name="T34" fmla="*/ 11 w 44"/>
                <a:gd name="T35" fmla="*/ 158 h 212"/>
                <a:gd name="T36" fmla="*/ 8 w 44"/>
                <a:gd name="T37" fmla="*/ 159 h 212"/>
                <a:gd name="T38" fmla="*/ 4 w 44"/>
                <a:gd name="T39" fmla="*/ 159 h 212"/>
                <a:gd name="T40" fmla="*/ 0 w 44"/>
                <a:gd name="T41" fmla="*/ 164 h 212"/>
                <a:gd name="T42" fmla="*/ 2 w 44"/>
                <a:gd name="T43" fmla="*/ 163 h 212"/>
                <a:gd name="T44" fmla="*/ 7 w 44"/>
                <a:gd name="T45" fmla="*/ 171 h 212"/>
                <a:gd name="T46" fmla="*/ 11 w 44"/>
                <a:gd name="T47" fmla="*/ 173 h 212"/>
                <a:gd name="T48" fmla="*/ 7 w 44"/>
                <a:gd name="T49" fmla="*/ 174 h 212"/>
                <a:gd name="T50" fmla="*/ 7 w 44"/>
                <a:gd name="T51" fmla="*/ 179 h 212"/>
                <a:gd name="T52" fmla="*/ 9 w 44"/>
                <a:gd name="T53" fmla="*/ 182 h 212"/>
                <a:gd name="T54" fmla="*/ 9 w 44"/>
                <a:gd name="T55" fmla="*/ 185 h 212"/>
                <a:gd name="T56" fmla="*/ 7 w 44"/>
                <a:gd name="T57" fmla="*/ 187 h 212"/>
                <a:gd name="T58" fmla="*/ 10 w 44"/>
                <a:gd name="T59" fmla="*/ 190 h 212"/>
                <a:gd name="T60" fmla="*/ 8 w 44"/>
                <a:gd name="T61" fmla="*/ 193 h 212"/>
                <a:gd name="T62" fmla="*/ 11 w 44"/>
                <a:gd name="T63" fmla="*/ 194 h 212"/>
                <a:gd name="T64" fmla="*/ 11 w 44"/>
                <a:gd name="T65" fmla="*/ 198 h 212"/>
                <a:gd name="T66" fmla="*/ 15 w 44"/>
                <a:gd name="T67" fmla="*/ 197 h 212"/>
                <a:gd name="T68" fmla="*/ 15 w 44"/>
                <a:gd name="T69" fmla="*/ 197 h 212"/>
                <a:gd name="T70" fmla="*/ 16 w 44"/>
                <a:gd name="T71" fmla="*/ 198 h 212"/>
                <a:gd name="T72" fmla="*/ 18 w 44"/>
                <a:gd name="T73" fmla="*/ 202 h 212"/>
                <a:gd name="T74" fmla="*/ 16 w 44"/>
                <a:gd name="T75" fmla="*/ 207 h 212"/>
                <a:gd name="T76" fmla="*/ 18 w 44"/>
                <a:gd name="T77" fmla="*/ 209 h 212"/>
                <a:gd name="T78" fmla="*/ 25 w 44"/>
                <a:gd name="T79" fmla="*/ 204 h 212"/>
                <a:gd name="T80" fmla="*/ 26 w 44"/>
                <a:gd name="T81" fmla="*/ 199 h 212"/>
                <a:gd name="T82" fmla="*/ 17 w 44"/>
                <a:gd name="T83" fmla="*/ 192 h 212"/>
                <a:gd name="T84" fmla="*/ 12 w 44"/>
                <a:gd name="T85" fmla="*/ 185 h 212"/>
                <a:gd name="T86" fmla="*/ 15 w 44"/>
                <a:gd name="T87" fmla="*/ 177 h 212"/>
                <a:gd name="T88" fmla="*/ 17 w 44"/>
                <a:gd name="T89" fmla="*/ 169 h 212"/>
                <a:gd name="T90" fmla="*/ 21 w 44"/>
                <a:gd name="T91" fmla="*/ 158 h 212"/>
                <a:gd name="T92" fmla="*/ 21 w 44"/>
                <a:gd name="T93" fmla="*/ 152 h 212"/>
                <a:gd name="T94" fmla="*/ 19 w 44"/>
                <a:gd name="T95" fmla="*/ 140 h 212"/>
                <a:gd name="T96" fmla="*/ 23 w 44"/>
                <a:gd name="T97" fmla="*/ 117 h 212"/>
                <a:gd name="T98" fmla="*/ 26 w 44"/>
                <a:gd name="T99" fmla="*/ 102 h 212"/>
                <a:gd name="T100" fmla="*/ 29 w 44"/>
                <a:gd name="T101" fmla="*/ 85 h 212"/>
                <a:gd name="T102" fmla="*/ 27 w 44"/>
                <a:gd name="T103" fmla="*/ 73 h 212"/>
                <a:gd name="T104" fmla="*/ 30 w 44"/>
                <a:gd name="T105" fmla="*/ 62 h 212"/>
                <a:gd name="T106" fmla="*/ 34 w 44"/>
                <a:gd name="T107" fmla="*/ 54 h 212"/>
                <a:gd name="T108" fmla="*/ 36 w 44"/>
                <a:gd name="T109" fmla="*/ 44 h 212"/>
                <a:gd name="T110" fmla="*/ 40 w 44"/>
                <a:gd name="T111" fmla="*/ 35 h 212"/>
                <a:gd name="T112" fmla="*/ 40 w 44"/>
                <a:gd name="T113" fmla="*/ 28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4" h="212">
                  <a:moveTo>
                    <a:pt x="40" y="28"/>
                  </a:moveTo>
                  <a:cubicBezTo>
                    <a:pt x="38" y="27"/>
                    <a:pt x="40" y="22"/>
                    <a:pt x="38" y="20"/>
                  </a:cubicBezTo>
                  <a:cubicBezTo>
                    <a:pt x="37" y="19"/>
                    <a:pt x="35" y="16"/>
                    <a:pt x="36" y="14"/>
                  </a:cubicBezTo>
                  <a:cubicBezTo>
                    <a:pt x="38" y="13"/>
                    <a:pt x="35" y="13"/>
                    <a:pt x="36" y="12"/>
                  </a:cubicBezTo>
                  <a:cubicBezTo>
                    <a:pt x="37" y="11"/>
                    <a:pt x="36" y="10"/>
                    <a:pt x="35" y="9"/>
                  </a:cubicBezTo>
                  <a:cubicBezTo>
                    <a:pt x="34" y="8"/>
                    <a:pt x="34" y="7"/>
                    <a:pt x="34" y="5"/>
                  </a:cubicBezTo>
                  <a:cubicBezTo>
                    <a:pt x="34" y="3"/>
                    <a:pt x="33" y="2"/>
                    <a:pt x="32" y="0"/>
                  </a:cubicBezTo>
                  <a:cubicBezTo>
                    <a:pt x="31" y="1"/>
                    <a:pt x="30" y="2"/>
                    <a:pt x="30" y="3"/>
                  </a:cubicBezTo>
                  <a:cubicBezTo>
                    <a:pt x="29" y="5"/>
                    <a:pt x="27" y="4"/>
                    <a:pt x="28" y="6"/>
                  </a:cubicBezTo>
                  <a:cubicBezTo>
                    <a:pt x="28" y="9"/>
                    <a:pt x="28" y="12"/>
                    <a:pt x="28" y="15"/>
                  </a:cubicBezTo>
                  <a:cubicBezTo>
                    <a:pt x="28" y="19"/>
                    <a:pt x="29" y="24"/>
                    <a:pt x="28" y="28"/>
                  </a:cubicBezTo>
                  <a:cubicBezTo>
                    <a:pt x="27" y="29"/>
                    <a:pt x="26" y="30"/>
                    <a:pt x="26" y="31"/>
                  </a:cubicBezTo>
                  <a:cubicBezTo>
                    <a:pt x="26" y="33"/>
                    <a:pt x="27" y="35"/>
                    <a:pt x="27" y="37"/>
                  </a:cubicBezTo>
                  <a:cubicBezTo>
                    <a:pt x="27" y="43"/>
                    <a:pt x="25" y="50"/>
                    <a:pt x="23" y="56"/>
                  </a:cubicBezTo>
                  <a:cubicBezTo>
                    <a:pt x="22" y="59"/>
                    <a:pt x="22" y="61"/>
                    <a:pt x="23" y="64"/>
                  </a:cubicBezTo>
                  <a:cubicBezTo>
                    <a:pt x="23" y="66"/>
                    <a:pt x="23" y="67"/>
                    <a:pt x="21" y="68"/>
                  </a:cubicBezTo>
                  <a:cubicBezTo>
                    <a:pt x="20" y="69"/>
                    <a:pt x="21" y="70"/>
                    <a:pt x="21" y="71"/>
                  </a:cubicBezTo>
                  <a:cubicBezTo>
                    <a:pt x="21" y="74"/>
                    <a:pt x="21" y="77"/>
                    <a:pt x="21" y="80"/>
                  </a:cubicBezTo>
                  <a:cubicBezTo>
                    <a:pt x="21" y="81"/>
                    <a:pt x="21" y="83"/>
                    <a:pt x="21" y="84"/>
                  </a:cubicBezTo>
                  <a:cubicBezTo>
                    <a:pt x="20" y="85"/>
                    <a:pt x="21" y="87"/>
                    <a:pt x="20" y="88"/>
                  </a:cubicBezTo>
                  <a:cubicBezTo>
                    <a:pt x="18" y="93"/>
                    <a:pt x="16" y="98"/>
                    <a:pt x="14" y="103"/>
                  </a:cubicBezTo>
                  <a:cubicBezTo>
                    <a:pt x="13" y="106"/>
                    <a:pt x="10" y="107"/>
                    <a:pt x="11" y="110"/>
                  </a:cubicBezTo>
                  <a:cubicBezTo>
                    <a:pt x="12" y="113"/>
                    <a:pt x="14" y="118"/>
                    <a:pt x="12" y="122"/>
                  </a:cubicBezTo>
                  <a:cubicBezTo>
                    <a:pt x="10" y="124"/>
                    <a:pt x="8" y="129"/>
                    <a:pt x="10" y="132"/>
                  </a:cubicBezTo>
                  <a:cubicBezTo>
                    <a:pt x="11" y="134"/>
                    <a:pt x="12" y="134"/>
                    <a:pt x="13" y="133"/>
                  </a:cubicBezTo>
                  <a:cubicBezTo>
                    <a:pt x="14" y="132"/>
                    <a:pt x="18" y="132"/>
                    <a:pt x="17" y="133"/>
                  </a:cubicBezTo>
                  <a:cubicBezTo>
                    <a:pt x="17" y="133"/>
                    <a:pt x="16" y="133"/>
                    <a:pt x="15" y="134"/>
                  </a:cubicBezTo>
                  <a:cubicBezTo>
                    <a:pt x="15" y="135"/>
                    <a:pt x="15" y="135"/>
                    <a:pt x="16" y="136"/>
                  </a:cubicBezTo>
                  <a:cubicBezTo>
                    <a:pt x="16" y="136"/>
                    <a:pt x="15" y="137"/>
                    <a:pt x="15" y="137"/>
                  </a:cubicBezTo>
                  <a:cubicBezTo>
                    <a:pt x="14" y="139"/>
                    <a:pt x="13" y="143"/>
                    <a:pt x="14" y="145"/>
                  </a:cubicBezTo>
                  <a:cubicBezTo>
                    <a:pt x="14" y="146"/>
                    <a:pt x="14" y="146"/>
                    <a:pt x="13" y="148"/>
                  </a:cubicBezTo>
                  <a:cubicBezTo>
                    <a:pt x="12" y="149"/>
                    <a:pt x="14" y="149"/>
                    <a:pt x="15" y="150"/>
                  </a:cubicBezTo>
                  <a:cubicBezTo>
                    <a:pt x="15" y="150"/>
                    <a:pt x="15" y="150"/>
                    <a:pt x="14" y="151"/>
                  </a:cubicBezTo>
                  <a:cubicBezTo>
                    <a:pt x="13" y="151"/>
                    <a:pt x="11" y="152"/>
                    <a:pt x="13" y="152"/>
                  </a:cubicBezTo>
                  <a:cubicBezTo>
                    <a:pt x="12" y="153"/>
                    <a:pt x="13" y="156"/>
                    <a:pt x="14" y="156"/>
                  </a:cubicBezTo>
                  <a:cubicBezTo>
                    <a:pt x="13" y="156"/>
                    <a:pt x="10" y="155"/>
                    <a:pt x="11" y="158"/>
                  </a:cubicBezTo>
                  <a:cubicBezTo>
                    <a:pt x="11" y="158"/>
                    <a:pt x="12" y="163"/>
                    <a:pt x="10" y="162"/>
                  </a:cubicBezTo>
                  <a:cubicBezTo>
                    <a:pt x="10" y="162"/>
                    <a:pt x="8" y="160"/>
                    <a:pt x="8" y="159"/>
                  </a:cubicBezTo>
                  <a:cubicBezTo>
                    <a:pt x="6" y="158"/>
                    <a:pt x="7" y="157"/>
                    <a:pt x="5" y="158"/>
                  </a:cubicBezTo>
                  <a:cubicBezTo>
                    <a:pt x="5" y="158"/>
                    <a:pt x="4" y="159"/>
                    <a:pt x="4" y="159"/>
                  </a:cubicBezTo>
                  <a:cubicBezTo>
                    <a:pt x="4" y="160"/>
                    <a:pt x="5" y="160"/>
                    <a:pt x="4" y="161"/>
                  </a:cubicBezTo>
                  <a:cubicBezTo>
                    <a:pt x="4" y="162"/>
                    <a:pt x="0" y="162"/>
                    <a:pt x="0" y="164"/>
                  </a:cubicBezTo>
                  <a:cubicBezTo>
                    <a:pt x="0" y="164"/>
                    <a:pt x="1" y="165"/>
                    <a:pt x="2" y="165"/>
                  </a:cubicBezTo>
                  <a:cubicBezTo>
                    <a:pt x="2" y="165"/>
                    <a:pt x="1" y="164"/>
                    <a:pt x="2" y="163"/>
                  </a:cubicBezTo>
                  <a:cubicBezTo>
                    <a:pt x="2" y="163"/>
                    <a:pt x="5" y="165"/>
                    <a:pt x="7" y="164"/>
                  </a:cubicBezTo>
                  <a:cubicBezTo>
                    <a:pt x="11" y="163"/>
                    <a:pt x="5" y="170"/>
                    <a:pt x="7" y="171"/>
                  </a:cubicBezTo>
                  <a:cubicBezTo>
                    <a:pt x="8" y="171"/>
                    <a:pt x="10" y="170"/>
                    <a:pt x="11" y="171"/>
                  </a:cubicBezTo>
                  <a:cubicBezTo>
                    <a:pt x="12" y="171"/>
                    <a:pt x="12" y="174"/>
                    <a:pt x="11" y="173"/>
                  </a:cubicBezTo>
                  <a:cubicBezTo>
                    <a:pt x="11" y="173"/>
                    <a:pt x="8" y="171"/>
                    <a:pt x="8" y="172"/>
                  </a:cubicBezTo>
                  <a:cubicBezTo>
                    <a:pt x="7" y="173"/>
                    <a:pt x="6" y="173"/>
                    <a:pt x="7" y="174"/>
                  </a:cubicBezTo>
                  <a:cubicBezTo>
                    <a:pt x="7" y="174"/>
                    <a:pt x="9" y="176"/>
                    <a:pt x="8" y="176"/>
                  </a:cubicBezTo>
                  <a:cubicBezTo>
                    <a:pt x="7" y="176"/>
                    <a:pt x="7" y="179"/>
                    <a:pt x="7" y="179"/>
                  </a:cubicBezTo>
                  <a:cubicBezTo>
                    <a:pt x="6" y="182"/>
                    <a:pt x="9" y="178"/>
                    <a:pt x="9" y="178"/>
                  </a:cubicBezTo>
                  <a:cubicBezTo>
                    <a:pt x="9" y="178"/>
                    <a:pt x="8" y="183"/>
                    <a:pt x="9" y="182"/>
                  </a:cubicBezTo>
                  <a:cubicBezTo>
                    <a:pt x="9" y="182"/>
                    <a:pt x="8" y="182"/>
                    <a:pt x="8" y="183"/>
                  </a:cubicBezTo>
                  <a:cubicBezTo>
                    <a:pt x="7" y="184"/>
                    <a:pt x="8" y="184"/>
                    <a:pt x="9" y="185"/>
                  </a:cubicBezTo>
                  <a:cubicBezTo>
                    <a:pt x="9" y="185"/>
                    <a:pt x="7" y="186"/>
                    <a:pt x="7" y="186"/>
                  </a:cubicBezTo>
                  <a:cubicBezTo>
                    <a:pt x="6" y="186"/>
                    <a:pt x="7" y="186"/>
                    <a:pt x="7" y="187"/>
                  </a:cubicBezTo>
                  <a:cubicBezTo>
                    <a:pt x="6" y="189"/>
                    <a:pt x="10" y="189"/>
                    <a:pt x="10" y="188"/>
                  </a:cubicBezTo>
                  <a:cubicBezTo>
                    <a:pt x="10" y="189"/>
                    <a:pt x="9" y="189"/>
                    <a:pt x="10" y="190"/>
                  </a:cubicBezTo>
                  <a:cubicBezTo>
                    <a:pt x="10" y="190"/>
                    <a:pt x="10" y="190"/>
                    <a:pt x="10" y="190"/>
                  </a:cubicBezTo>
                  <a:cubicBezTo>
                    <a:pt x="10" y="191"/>
                    <a:pt x="8" y="192"/>
                    <a:pt x="8" y="193"/>
                  </a:cubicBezTo>
                  <a:cubicBezTo>
                    <a:pt x="7" y="195"/>
                    <a:pt x="10" y="192"/>
                    <a:pt x="11" y="192"/>
                  </a:cubicBezTo>
                  <a:cubicBezTo>
                    <a:pt x="10" y="193"/>
                    <a:pt x="11" y="194"/>
                    <a:pt x="11" y="194"/>
                  </a:cubicBezTo>
                  <a:cubicBezTo>
                    <a:pt x="11" y="195"/>
                    <a:pt x="8" y="196"/>
                    <a:pt x="8" y="196"/>
                  </a:cubicBezTo>
                  <a:cubicBezTo>
                    <a:pt x="10" y="197"/>
                    <a:pt x="10" y="196"/>
                    <a:pt x="11" y="198"/>
                  </a:cubicBezTo>
                  <a:cubicBezTo>
                    <a:pt x="12" y="200"/>
                    <a:pt x="14" y="195"/>
                    <a:pt x="13" y="195"/>
                  </a:cubicBezTo>
                  <a:cubicBezTo>
                    <a:pt x="14" y="195"/>
                    <a:pt x="14" y="196"/>
                    <a:pt x="15" y="197"/>
                  </a:cubicBezTo>
                  <a:cubicBezTo>
                    <a:pt x="15" y="197"/>
                    <a:pt x="15" y="195"/>
                    <a:pt x="15" y="195"/>
                  </a:cubicBezTo>
                  <a:cubicBezTo>
                    <a:pt x="15" y="195"/>
                    <a:pt x="15" y="197"/>
                    <a:pt x="15" y="197"/>
                  </a:cubicBezTo>
                  <a:cubicBezTo>
                    <a:pt x="16" y="196"/>
                    <a:pt x="16" y="195"/>
                    <a:pt x="16" y="196"/>
                  </a:cubicBezTo>
                  <a:cubicBezTo>
                    <a:pt x="17" y="196"/>
                    <a:pt x="16" y="198"/>
                    <a:pt x="16" y="198"/>
                  </a:cubicBezTo>
                  <a:cubicBezTo>
                    <a:pt x="15" y="199"/>
                    <a:pt x="17" y="199"/>
                    <a:pt x="16" y="200"/>
                  </a:cubicBezTo>
                  <a:cubicBezTo>
                    <a:pt x="15" y="202"/>
                    <a:pt x="17" y="201"/>
                    <a:pt x="18" y="202"/>
                  </a:cubicBezTo>
                  <a:cubicBezTo>
                    <a:pt x="21" y="202"/>
                    <a:pt x="24" y="204"/>
                    <a:pt x="21" y="206"/>
                  </a:cubicBezTo>
                  <a:cubicBezTo>
                    <a:pt x="20" y="207"/>
                    <a:pt x="17" y="206"/>
                    <a:pt x="16" y="207"/>
                  </a:cubicBezTo>
                  <a:cubicBezTo>
                    <a:pt x="15" y="209"/>
                    <a:pt x="18" y="208"/>
                    <a:pt x="19" y="209"/>
                  </a:cubicBezTo>
                  <a:cubicBezTo>
                    <a:pt x="18" y="209"/>
                    <a:pt x="18" y="209"/>
                    <a:pt x="18" y="209"/>
                  </a:cubicBezTo>
                  <a:cubicBezTo>
                    <a:pt x="18" y="209"/>
                    <a:pt x="22" y="212"/>
                    <a:pt x="24" y="210"/>
                  </a:cubicBezTo>
                  <a:cubicBezTo>
                    <a:pt x="25" y="208"/>
                    <a:pt x="23" y="206"/>
                    <a:pt x="25" y="204"/>
                  </a:cubicBezTo>
                  <a:cubicBezTo>
                    <a:pt x="26" y="202"/>
                    <a:pt x="29" y="202"/>
                    <a:pt x="30" y="202"/>
                  </a:cubicBezTo>
                  <a:cubicBezTo>
                    <a:pt x="35" y="199"/>
                    <a:pt x="28" y="199"/>
                    <a:pt x="26" y="199"/>
                  </a:cubicBezTo>
                  <a:cubicBezTo>
                    <a:pt x="24" y="199"/>
                    <a:pt x="21" y="199"/>
                    <a:pt x="19" y="198"/>
                  </a:cubicBezTo>
                  <a:cubicBezTo>
                    <a:pt x="17" y="196"/>
                    <a:pt x="17" y="196"/>
                    <a:pt x="17" y="192"/>
                  </a:cubicBezTo>
                  <a:cubicBezTo>
                    <a:pt x="17" y="188"/>
                    <a:pt x="16" y="191"/>
                    <a:pt x="13" y="189"/>
                  </a:cubicBezTo>
                  <a:cubicBezTo>
                    <a:pt x="12" y="189"/>
                    <a:pt x="12" y="186"/>
                    <a:pt x="12" y="185"/>
                  </a:cubicBezTo>
                  <a:cubicBezTo>
                    <a:pt x="11" y="183"/>
                    <a:pt x="11" y="180"/>
                    <a:pt x="13" y="179"/>
                  </a:cubicBezTo>
                  <a:cubicBezTo>
                    <a:pt x="14" y="178"/>
                    <a:pt x="14" y="178"/>
                    <a:pt x="15" y="177"/>
                  </a:cubicBezTo>
                  <a:cubicBezTo>
                    <a:pt x="15" y="176"/>
                    <a:pt x="16" y="175"/>
                    <a:pt x="17" y="175"/>
                  </a:cubicBezTo>
                  <a:cubicBezTo>
                    <a:pt x="18" y="174"/>
                    <a:pt x="16" y="171"/>
                    <a:pt x="17" y="169"/>
                  </a:cubicBezTo>
                  <a:cubicBezTo>
                    <a:pt x="17" y="168"/>
                    <a:pt x="19" y="167"/>
                    <a:pt x="20" y="165"/>
                  </a:cubicBezTo>
                  <a:cubicBezTo>
                    <a:pt x="20" y="163"/>
                    <a:pt x="20" y="160"/>
                    <a:pt x="21" y="158"/>
                  </a:cubicBezTo>
                  <a:cubicBezTo>
                    <a:pt x="21" y="156"/>
                    <a:pt x="23" y="156"/>
                    <a:pt x="21" y="154"/>
                  </a:cubicBezTo>
                  <a:cubicBezTo>
                    <a:pt x="20" y="153"/>
                    <a:pt x="17" y="153"/>
                    <a:pt x="21" y="152"/>
                  </a:cubicBezTo>
                  <a:cubicBezTo>
                    <a:pt x="26" y="151"/>
                    <a:pt x="20" y="151"/>
                    <a:pt x="19" y="149"/>
                  </a:cubicBezTo>
                  <a:cubicBezTo>
                    <a:pt x="19" y="146"/>
                    <a:pt x="19" y="142"/>
                    <a:pt x="19" y="140"/>
                  </a:cubicBezTo>
                  <a:cubicBezTo>
                    <a:pt x="19" y="136"/>
                    <a:pt x="19" y="131"/>
                    <a:pt x="19" y="127"/>
                  </a:cubicBezTo>
                  <a:cubicBezTo>
                    <a:pt x="20" y="124"/>
                    <a:pt x="21" y="119"/>
                    <a:pt x="23" y="117"/>
                  </a:cubicBezTo>
                  <a:cubicBezTo>
                    <a:pt x="26" y="114"/>
                    <a:pt x="23" y="109"/>
                    <a:pt x="23" y="106"/>
                  </a:cubicBezTo>
                  <a:cubicBezTo>
                    <a:pt x="23" y="104"/>
                    <a:pt x="24" y="103"/>
                    <a:pt x="26" y="102"/>
                  </a:cubicBezTo>
                  <a:cubicBezTo>
                    <a:pt x="28" y="100"/>
                    <a:pt x="27" y="99"/>
                    <a:pt x="27" y="96"/>
                  </a:cubicBezTo>
                  <a:cubicBezTo>
                    <a:pt x="27" y="92"/>
                    <a:pt x="30" y="89"/>
                    <a:pt x="29" y="85"/>
                  </a:cubicBezTo>
                  <a:cubicBezTo>
                    <a:pt x="29" y="82"/>
                    <a:pt x="28" y="79"/>
                    <a:pt x="27" y="76"/>
                  </a:cubicBezTo>
                  <a:cubicBezTo>
                    <a:pt x="27" y="75"/>
                    <a:pt x="26" y="74"/>
                    <a:pt x="27" y="73"/>
                  </a:cubicBezTo>
                  <a:cubicBezTo>
                    <a:pt x="28" y="72"/>
                    <a:pt x="29" y="68"/>
                    <a:pt x="29" y="67"/>
                  </a:cubicBezTo>
                  <a:cubicBezTo>
                    <a:pt x="29" y="66"/>
                    <a:pt x="28" y="64"/>
                    <a:pt x="30" y="62"/>
                  </a:cubicBezTo>
                  <a:cubicBezTo>
                    <a:pt x="31" y="61"/>
                    <a:pt x="30" y="59"/>
                    <a:pt x="31" y="58"/>
                  </a:cubicBezTo>
                  <a:cubicBezTo>
                    <a:pt x="31" y="56"/>
                    <a:pt x="33" y="55"/>
                    <a:pt x="34" y="54"/>
                  </a:cubicBezTo>
                  <a:cubicBezTo>
                    <a:pt x="34" y="53"/>
                    <a:pt x="37" y="50"/>
                    <a:pt x="37" y="49"/>
                  </a:cubicBezTo>
                  <a:cubicBezTo>
                    <a:pt x="37" y="48"/>
                    <a:pt x="36" y="46"/>
                    <a:pt x="36" y="44"/>
                  </a:cubicBezTo>
                  <a:cubicBezTo>
                    <a:pt x="36" y="42"/>
                    <a:pt x="36" y="41"/>
                    <a:pt x="36" y="39"/>
                  </a:cubicBezTo>
                  <a:cubicBezTo>
                    <a:pt x="36" y="36"/>
                    <a:pt x="37" y="36"/>
                    <a:pt x="40" y="35"/>
                  </a:cubicBezTo>
                  <a:cubicBezTo>
                    <a:pt x="44" y="34"/>
                    <a:pt x="44" y="32"/>
                    <a:pt x="44" y="28"/>
                  </a:cubicBezTo>
                  <a:cubicBezTo>
                    <a:pt x="43" y="29"/>
                    <a:pt x="41" y="29"/>
                    <a:pt x="40" y="28"/>
                  </a:cubicBezTo>
                  <a:cubicBezTo>
                    <a:pt x="40" y="28"/>
                    <a:pt x="40" y="29"/>
                    <a:pt x="40" y="28"/>
                  </a:cubicBezTo>
                  <a:close/>
                </a:path>
              </a:pathLst>
            </a:custGeom>
            <a:solidFill>
              <a:schemeClr val="bg2"/>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622" name="Freeform 630">
              <a:extLst>
                <a:ext uri="{FF2B5EF4-FFF2-40B4-BE49-F238E27FC236}">
                  <a16:creationId xmlns:a16="http://schemas.microsoft.com/office/drawing/2014/main" id="{88F36DDC-AEEC-B0A9-EF4A-D63263444825}"/>
                </a:ext>
              </a:extLst>
            </p:cNvPr>
            <p:cNvSpPr>
              <a:spLocks/>
            </p:cNvSpPr>
            <p:nvPr/>
          </p:nvSpPr>
          <p:spPr bwMode="auto">
            <a:xfrm>
              <a:off x="6146595" y="4735277"/>
              <a:ext cx="405095" cy="745223"/>
            </a:xfrm>
            <a:custGeom>
              <a:avLst/>
              <a:gdLst>
                <a:gd name="T0" fmla="*/ 80 w 103"/>
                <a:gd name="T1" fmla="*/ 52 h 179"/>
                <a:gd name="T2" fmla="*/ 85 w 103"/>
                <a:gd name="T3" fmla="*/ 42 h 179"/>
                <a:gd name="T4" fmla="*/ 102 w 103"/>
                <a:gd name="T5" fmla="*/ 29 h 179"/>
                <a:gd name="T6" fmla="*/ 99 w 103"/>
                <a:gd name="T7" fmla="*/ 21 h 179"/>
                <a:gd name="T8" fmla="*/ 94 w 103"/>
                <a:gd name="T9" fmla="*/ 29 h 179"/>
                <a:gd name="T10" fmla="*/ 82 w 103"/>
                <a:gd name="T11" fmla="*/ 30 h 179"/>
                <a:gd name="T12" fmla="*/ 79 w 103"/>
                <a:gd name="T13" fmla="*/ 28 h 179"/>
                <a:gd name="T14" fmla="*/ 81 w 103"/>
                <a:gd name="T15" fmla="*/ 22 h 179"/>
                <a:gd name="T16" fmla="*/ 64 w 103"/>
                <a:gd name="T17" fmla="*/ 9 h 179"/>
                <a:gd name="T18" fmla="*/ 57 w 103"/>
                <a:gd name="T19" fmla="*/ 2 h 179"/>
                <a:gd name="T20" fmla="*/ 48 w 103"/>
                <a:gd name="T21" fmla="*/ 4 h 179"/>
                <a:gd name="T22" fmla="*/ 39 w 103"/>
                <a:gd name="T23" fmla="*/ 1 h 179"/>
                <a:gd name="T24" fmla="*/ 35 w 103"/>
                <a:gd name="T25" fmla="*/ 9 h 179"/>
                <a:gd name="T26" fmla="*/ 27 w 103"/>
                <a:gd name="T27" fmla="*/ 22 h 179"/>
                <a:gd name="T28" fmla="*/ 25 w 103"/>
                <a:gd name="T29" fmla="*/ 32 h 179"/>
                <a:gd name="T30" fmla="*/ 21 w 103"/>
                <a:gd name="T31" fmla="*/ 39 h 179"/>
                <a:gd name="T32" fmla="*/ 19 w 103"/>
                <a:gd name="T33" fmla="*/ 47 h 179"/>
                <a:gd name="T34" fmla="*/ 17 w 103"/>
                <a:gd name="T35" fmla="*/ 52 h 179"/>
                <a:gd name="T36" fmla="*/ 20 w 103"/>
                <a:gd name="T37" fmla="*/ 61 h 179"/>
                <a:gd name="T38" fmla="*/ 18 w 103"/>
                <a:gd name="T39" fmla="*/ 79 h 179"/>
                <a:gd name="T40" fmla="*/ 15 w 103"/>
                <a:gd name="T41" fmla="*/ 94 h 179"/>
                <a:gd name="T42" fmla="*/ 10 w 103"/>
                <a:gd name="T43" fmla="*/ 117 h 179"/>
                <a:gd name="T44" fmla="*/ 13 w 103"/>
                <a:gd name="T45" fmla="*/ 130 h 179"/>
                <a:gd name="T46" fmla="*/ 12 w 103"/>
                <a:gd name="T47" fmla="*/ 135 h 179"/>
                <a:gd name="T48" fmla="*/ 8 w 103"/>
                <a:gd name="T49" fmla="*/ 147 h 179"/>
                <a:gd name="T50" fmla="*/ 5 w 103"/>
                <a:gd name="T51" fmla="*/ 156 h 179"/>
                <a:gd name="T52" fmla="*/ 8 w 103"/>
                <a:gd name="T53" fmla="*/ 170 h 179"/>
                <a:gd name="T54" fmla="*/ 13 w 103"/>
                <a:gd name="T55" fmla="*/ 176 h 179"/>
                <a:gd name="T56" fmla="*/ 23 w 103"/>
                <a:gd name="T57" fmla="*/ 178 h 179"/>
                <a:gd name="T58" fmla="*/ 27 w 103"/>
                <a:gd name="T59" fmla="*/ 179 h 179"/>
                <a:gd name="T60" fmla="*/ 24 w 103"/>
                <a:gd name="T61" fmla="*/ 169 h 179"/>
                <a:gd name="T62" fmla="*/ 25 w 103"/>
                <a:gd name="T63" fmla="*/ 163 h 179"/>
                <a:gd name="T64" fmla="*/ 28 w 103"/>
                <a:gd name="T65" fmla="*/ 163 h 179"/>
                <a:gd name="T66" fmla="*/ 31 w 103"/>
                <a:gd name="T67" fmla="*/ 157 h 179"/>
                <a:gd name="T68" fmla="*/ 40 w 103"/>
                <a:gd name="T69" fmla="*/ 151 h 179"/>
                <a:gd name="T70" fmla="*/ 41 w 103"/>
                <a:gd name="T71" fmla="*/ 145 h 179"/>
                <a:gd name="T72" fmla="*/ 32 w 103"/>
                <a:gd name="T73" fmla="*/ 140 h 179"/>
                <a:gd name="T74" fmla="*/ 39 w 103"/>
                <a:gd name="T75" fmla="*/ 131 h 179"/>
                <a:gd name="T76" fmla="*/ 43 w 103"/>
                <a:gd name="T77" fmla="*/ 124 h 179"/>
                <a:gd name="T78" fmla="*/ 48 w 103"/>
                <a:gd name="T79" fmla="*/ 116 h 179"/>
                <a:gd name="T80" fmla="*/ 51 w 103"/>
                <a:gd name="T81" fmla="*/ 114 h 179"/>
                <a:gd name="T82" fmla="*/ 45 w 103"/>
                <a:gd name="T83" fmla="*/ 113 h 179"/>
                <a:gd name="T84" fmla="*/ 54 w 103"/>
                <a:gd name="T85" fmla="*/ 108 h 179"/>
                <a:gd name="T86" fmla="*/ 58 w 103"/>
                <a:gd name="T87" fmla="*/ 102 h 179"/>
                <a:gd name="T88" fmla="*/ 59 w 103"/>
                <a:gd name="T89" fmla="*/ 97 h 179"/>
                <a:gd name="T90" fmla="*/ 60 w 103"/>
                <a:gd name="T91" fmla="*/ 96 h 179"/>
                <a:gd name="T92" fmla="*/ 76 w 103"/>
                <a:gd name="T93" fmla="*/ 93 h 179"/>
                <a:gd name="T94" fmla="*/ 84 w 103"/>
                <a:gd name="T95" fmla="*/ 87 h 179"/>
                <a:gd name="T96" fmla="*/ 83 w 103"/>
                <a:gd name="T97" fmla="*/ 78 h 179"/>
                <a:gd name="T98" fmla="*/ 78 w 103"/>
                <a:gd name="T99" fmla="*/ 69 h 179"/>
                <a:gd name="T100" fmla="*/ 78 w 103"/>
                <a:gd name="T101" fmla="*/ 66 h 179"/>
                <a:gd name="T102" fmla="*/ 78 w 103"/>
                <a:gd name="T103" fmla="*/ 62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3" h="179">
                  <a:moveTo>
                    <a:pt x="78" y="62"/>
                  </a:moveTo>
                  <a:cubicBezTo>
                    <a:pt x="81" y="59"/>
                    <a:pt x="79" y="56"/>
                    <a:pt x="80" y="52"/>
                  </a:cubicBezTo>
                  <a:cubicBezTo>
                    <a:pt x="80" y="51"/>
                    <a:pt x="80" y="49"/>
                    <a:pt x="80" y="48"/>
                  </a:cubicBezTo>
                  <a:cubicBezTo>
                    <a:pt x="81" y="45"/>
                    <a:pt x="83" y="44"/>
                    <a:pt x="85" y="42"/>
                  </a:cubicBezTo>
                  <a:cubicBezTo>
                    <a:pt x="89" y="39"/>
                    <a:pt x="91" y="34"/>
                    <a:pt x="95" y="31"/>
                  </a:cubicBezTo>
                  <a:cubicBezTo>
                    <a:pt x="97" y="30"/>
                    <a:pt x="100" y="30"/>
                    <a:pt x="102" y="29"/>
                  </a:cubicBezTo>
                  <a:cubicBezTo>
                    <a:pt x="103" y="27"/>
                    <a:pt x="102" y="24"/>
                    <a:pt x="101" y="23"/>
                  </a:cubicBezTo>
                  <a:cubicBezTo>
                    <a:pt x="100" y="21"/>
                    <a:pt x="101" y="21"/>
                    <a:pt x="99" y="21"/>
                  </a:cubicBezTo>
                  <a:cubicBezTo>
                    <a:pt x="97" y="20"/>
                    <a:pt x="98" y="24"/>
                    <a:pt x="97" y="25"/>
                  </a:cubicBezTo>
                  <a:cubicBezTo>
                    <a:pt x="96" y="26"/>
                    <a:pt x="95" y="28"/>
                    <a:pt x="94" y="29"/>
                  </a:cubicBezTo>
                  <a:cubicBezTo>
                    <a:pt x="93" y="30"/>
                    <a:pt x="90" y="29"/>
                    <a:pt x="88" y="30"/>
                  </a:cubicBezTo>
                  <a:cubicBezTo>
                    <a:pt x="87" y="32"/>
                    <a:pt x="84" y="30"/>
                    <a:pt x="82" y="30"/>
                  </a:cubicBezTo>
                  <a:cubicBezTo>
                    <a:pt x="81" y="30"/>
                    <a:pt x="79" y="31"/>
                    <a:pt x="78" y="30"/>
                  </a:cubicBezTo>
                  <a:cubicBezTo>
                    <a:pt x="76" y="30"/>
                    <a:pt x="79" y="28"/>
                    <a:pt x="79" y="28"/>
                  </a:cubicBezTo>
                  <a:cubicBezTo>
                    <a:pt x="80" y="27"/>
                    <a:pt x="79" y="26"/>
                    <a:pt x="79" y="26"/>
                  </a:cubicBezTo>
                  <a:cubicBezTo>
                    <a:pt x="79" y="24"/>
                    <a:pt x="80" y="23"/>
                    <a:pt x="81" y="22"/>
                  </a:cubicBezTo>
                  <a:cubicBezTo>
                    <a:pt x="85" y="18"/>
                    <a:pt x="77" y="16"/>
                    <a:pt x="74" y="14"/>
                  </a:cubicBezTo>
                  <a:cubicBezTo>
                    <a:pt x="71" y="12"/>
                    <a:pt x="67" y="12"/>
                    <a:pt x="64" y="9"/>
                  </a:cubicBezTo>
                  <a:cubicBezTo>
                    <a:pt x="63" y="8"/>
                    <a:pt x="61" y="7"/>
                    <a:pt x="60" y="6"/>
                  </a:cubicBezTo>
                  <a:cubicBezTo>
                    <a:pt x="59" y="4"/>
                    <a:pt x="58" y="2"/>
                    <a:pt x="57" y="2"/>
                  </a:cubicBezTo>
                  <a:cubicBezTo>
                    <a:pt x="56" y="1"/>
                    <a:pt x="53" y="1"/>
                    <a:pt x="52" y="2"/>
                  </a:cubicBezTo>
                  <a:cubicBezTo>
                    <a:pt x="51" y="3"/>
                    <a:pt x="50" y="6"/>
                    <a:pt x="48" y="4"/>
                  </a:cubicBezTo>
                  <a:cubicBezTo>
                    <a:pt x="47" y="2"/>
                    <a:pt x="45" y="2"/>
                    <a:pt x="43" y="2"/>
                  </a:cubicBezTo>
                  <a:cubicBezTo>
                    <a:pt x="41" y="2"/>
                    <a:pt x="41" y="0"/>
                    <a:pt x="39" y="1"/>
                  </a:cubicBezTo>
                  <a:cubicBezTo>
                    <a:pt x="38" y="2"/>
                    <a:pt x="35" y="3"/>
                    <a:pt x="35" y="4"/>
                  </a:cubicBezTo>
                  <a:cubicBezTo>
                    <a:pt x="34" y="6"/>
                    <a:pt x="35" y="8"/>
                    <a:pt x="35" y="9"/>
                  </a:cubicBezTo>
                  <a:cubicBezTo>
                    <a:pt x="34" y="13"/>
                    <a:pt x="31" y="13"/>
                    <a:pt x="28" y="14"/>
                  </a:cubicBezTo>
                  <a:cubicBezTo>
                    <a:pt x="26" y="15"/>
                    <a:pt x="27" y="20"/>
                    <a:pt x="27" y="22"/>
                  </a:cubicBezTo>
                  <a:cubicBezTo>
                    <a:pt x="27" y="24"/>
                    <a:pt x="28" y="26"/>
                    <a:pt x="28" y="27"/>
                  </a:cubicBezTo>
                  <a:cubicBezTo>
                    <a:pt x="28" y="28"/>
                    <a:pt x="25" y="31"/>
                    <a:pt x="25" y="32"/>
                  </a:cubicBezTo>
                  <a:cubicBezTo>
                    <a:pt x="24" y="33"/>
                    <a:pt x="21" y="35"/>
                    <a:pt x="21" y="36"/>
                  </a:cubicBezTo>
                  <a:cubicBezTo>
                    <a:pt x="21" y="37"/>
                    <a:pt x="21" y="38"/>
                    <a:pt x="21" y="39"/>
                  </a:cubicBezTo>
                  <a:cubicBezTo>
                    <a:pt x="21" y="40"/>
                    <a:pt x="20" y="41"/>
                    <a:pt x="20" y="42"/>
                  </a:cubicBezTo>
                  <a:cubicBezTo>
                    <a:pt x="20" y="43"/>
                    <a:pt x="21" y="46"/>
                    <a:pt x="19" y="47"/>
                  </a:cubicBezTo>
                  <a:cubicBezTo>
                    <a:pt x="19" y="48"/>
                    <a:pt x="19" y="50"/>
                    <a:pt x="19" y="51"/>
                  </a:cubicBezTo>
                  <a:cubicBezTo>
                    <a:pt x="18" y="51"/>
                    <a:pt x="17" y="51"/>
                    <a:pt x="17" y="52"/>
                  </a:cubicBezTo>
                  <a:cubicBezTo>
                    <a:pt x="17" y="54"/>
                    <a:pt x="19" y="55"/>
                    <a:pt x="19" y="57"/>
                  </a:cubicBezTo>
                  <a:cubicBezTo>
                    <a:pt x="19" y="58"/>
                    <a:pt x="19" y="60"/>
                    <a:pt x="20" y="61"/>
                  </a:cubicBezTo>
                  <a:cubicBezTo>
                    <a:pt x="22" y="65"/>
                    <a:pt x="18" y="69"/>
                    <a:pt x="18" y="73"/>
                  </a:cubicBezTo>
                  <a:cubicBezTo>
                    <a:pt x="17" y="75"/>
                    <a:pt x="19" y="77"/>
                    <a:pt x="18" y="79"/>
                  </a:cubicBezTo>
                  <a:cubicBezTo>
                    <a:pt x="17" y="80"/>
                    <a:pt x="15" y="81"/>
                    <a:pt x="14" y="83"/>
                  </a:cubicBezTo>
                  <a:cubicBezTo>
                    <a:pt x="13" y="85"/>
                    <a:pt x="17" y="93"/>
                    <a:pt x="15" y="94"/>
                  </a:cubicBezTo>
                  <a:cubicBezTo>
                    <a:pt x="11" y="96"/>
                    <a:pt x="12" y="101"/>
                    <a:pt x="11" y="105"/>
                  </a:cubicBezTo>
                  <a:cubicBezTo>
                    <a:pt x="9" y="108"/>
                    <a:pt x="10" y="113"/>
                    <a:pt x="10" y="117"/>
                  </a:cubicBezTo>
                  <a:cubicBezTo>
                    <a:pt x="10" y="120"/>
                    <a:pt x="10" y="123"/>
                    <a:pt x="10" y="126"/>
                  </a:cubicBezTo>
                  <a:cubicBezTo>
                    <a:pt x="10" y="127"/>
                    <a:pt x="15" y="130"/>
                    <a:pt x="13" y="130"/>
                  </a:cubicBezTo>
                  <a:cubicBezTo>
                    <a:pt x="13" y="130"/>
                    <a:pt x="9" y="131"/>
                    <a:pt x="11" y="132"/>
                  </a:cubicBezTo>
                  <a:cubicBezTo>
                    <a:pt x="13" y="132"/>
                    <a:pt x="13" y="133"/>
                    <a:pt x="12" y="135"/>
                  </a:cubicBezTo>
                  <a:cubicBezTo>
                    <a:pt x="11" y="137"/>
                    <a:pt x="11" y="139"/>
                    <a:pt x="11" y="142"/>
                  </a:cubicBezTo>
                  <a:cubicBezTo>
                    <a:pt x="11" y="144"/>
                    <a:pt x="9" y="145"/>
                    <a:pt x="8" y="147"/>
                  </a:cubicBezTo>
                  <a:cubicBezTo>
                    <a:pt x="7" y="148"/>
                    <a:pt x="8" y="150"/>
                    <a:pt x="8" y="152"/>
                  </a:cubicBezTo>
                  <a:cubicBezTo>
                    <a:pt x="8" y="153"/>
                    <a:pt x="6" y="156"/>
                    <a:pt x="5" y="156"/>
                  </a:cubicBezTo>
                  <a:cubicBezTo>
                    <a:pt x="0" y="158"/>
                    <a:pt x="3" y="164"/>
                    <a:pt x="4" y="167"/>
                  </a:cubicBezTo>
                  <a:cubicBezTo>
                    <a:pt x="5" y="169"/>
                    <a:pt x="8" y="166"/>
                    <a:pt x="8" y="170"/>
                  </a:cubicBezTo>
                  <a:cubicBezTo>
                    <a:pt x="8" y="171"/>
                    <a:pt x="7" y="174"/>
                    <a:pt x="9" y="175"/>
                  </a:cubicBezTo>
                  <a:cubicBezTo>
                    <a:pt x="10" y="176"/>
                    <a:pt x="11" y="176"/>
                    <a:pt x="13" y="176"/>
                  </a:cubicBezTo>
                  <a:cubicBezTo>
                    <a:pt x="15" y="177"/>
                    <a:pt x="18" y="177"/>
                    <a:pt x="20" y="177"/>
                  </a:cubicBezTo>
                  <a:cubicBezTo>
                    <a:pt x="21" y="177"/>
                    <a:pt x="22" y="177"/>
                    <a:pt x="23" y="178"/>
                  </a:cubicBezTo>
                  <a:cubicBezTo>
                    <a:pt x="23" y="177"/>
                    <a:pt x="24" y="177"/>
                    <a:pt x="25" y="177"/>
                  </a:cubicBezTo>
                  <a:cubicBezTo>
                    <a:pt x="25" y="178"/>
                    <a:pt x="27" y="179"/>
                    <a:pt x="27" y="179"/>
                  </a:cubicBezTo>
                  <a:cubicBezTo>
                    <a:pt x="28" y="179"/>
                    <a:pt x="26" y="176"/>
                    <a:pt x="26" y="175"/>
                  </a:cubicBezTo>
                  <a:cubicBezTo>
                    <a:pt x="24" y="173"/>
                    <a:pt x="24" y="171"/>
                    <a:pt x="24" y="169"/>
                  </a:cubicBezTo>
                  <a:cubicBezTo>
                    <a:pt x="24" y="167"/>
                    <a:pt x="24" y="166"/>
                    <a:pt x="27" y="164"/>
                  </a:cubicBezTo>
                  <a:cubicBezTo>
                    <a:pt x="29" y="163"/>
                    <a:pt x="25" y="163"/>
                    <a:pt x="25" y="163"/>
                  </a:cubicBezTo>
                  <a:cubicBezTo>
                    <a:pt x="25" y="163"/>
                    <a:pt x="27" y="162"/>
                    <a:pt x="26" y="162"/>
                  </a:cubicBezTo>
                  <a:cubicBezTo>
                    <a:pt x="27" y="162"/>
                    <a:pt x="27" y="163"/>
                    <a:pt x="28" y="163"/>
                  </a:cubicBezTo>
                  <a:cubicBezTo>
                    <a:pt x="29" y="164"/>
                    <a:pt x="30" y="163"/>
                    <a:pt x="31" y="163"/>
                  </a:cubicBezTo>
                  <a:cubicBezTo>
                    <a:pt x="32" y="161"/>
                    <a:pt x="31" y="159"/>
                    <a:pt x="31" y="157"/>
                  </a:cubicBezTo>
                  <a:cubicBezTo>
                    <a:pt x="32" y="155"/>
                    <a:pt x="34" y="154"/>
                    <a:pt x="37" y="153"/>
                  </a:cubicBezTo>
                  <a:cubicBezTo>
                    <a:pt x="38" y="152"/>
                    <a:pt x="39" y="152"/>
                    <a:pt x="40" y="151"/>
                  </a:cubicBezTo>
                  <a:cubicBezTo>
                    <a:pt x="41" y="150"/>
                    <a:pt x="39" y="149"/>
                    <a:pt x="39" y="149"/>
                  </a:cubicBezTo>
                  <a:cubicBezTo>
                    <a:pt x="39" y="148"/>
                    <a:pt x="42" y="147"/>
                    <a:pt x="41" y="145"/>
                  </a:cubicBezTo>
                  <a:cubicBezTo>
                    <a:pt x="40" y="143"/>
                    <a:pt x="36" y="145"/>
                    <a:pt x="35" y="143"/>
                  </a:cubicBezTo>
                  <a:cubicBezTo>
                    <a:pt x="34" y="142"/>
                    <a:pt x="33" y="142"/>
                    <a:pt x="32" y="140"/>
                  </a:cubicBezTo>
                  <a:cubicBezTo>
                    <a:pt x="31" y="138"/>
                    <a:pt x="33" y="135"/>
                    <a:pt x="34" y="134"/>
                  </a:cubicBezTo>
                  <a:cubicBezTo>
                    <a:pt x="36" y="133"/>
                    <a:pt x="37" y="131"/>
                    <a:pt x="39" y="131"/>
                  </a:cubicBezTo>
                  <a:cubicBezTo>
                    <a:pt x="41" y="130"/>
                    <a:pt x="41" y="132"/>
                    <a:pt x="42" y="129"/>
                  </a:cubicBezTo>
                  <a:cubicBezTo>
                    <a:pt x="42" y="127"/>
                    <a:pt x="44" y="126"/>
                    <a:pt x="43" y="124"/>
                  </a:cubicBezTo>
                  <a:cubicBezTo>
                    <a:pt x="42" y="121"/>
                    <a:pt x="47" y="121"/>
                    <a:pt x="48" y="119"/>
                  </a:cubicBezTo>
                  <a:cubicBezTo>
                    <a:pt x="48" y="119"/>
                    <a:pt x="43" y="115"/>
                    <a:pt x="48" y="116"/>
                  </a:cubicBezTo>
                  <a:cubicBezTo>
                    <a:pt x="49" y="117"/>
                    <a:pt x="49" y="118"/>
                    <a:pt x="50" y="118"/>
                  </a:cubicBezTo>
                  <a:cubicBezTo>
                    <a:pt x="52" y="118"/>
                    <a:pt x="52" y="115"/>
                    <a:pt x="51" y="114"/>
                  </a:cubicBezTo>
                  <a:cubicBezTo>
                    <a:pt x="51" y="113"/>
                    <a:pt x="49" y="115"/>
                    <a:pt x="49" y="115"/>
                  </a:cubicBezTo>
                  <a:cubicBezTo>
                    <a:pt x="47" y="115"/>
                    <a:pt x="45" y="114"/>
                    <a:pt x="45" y="113"/>
                  </a:cubicBezTo>
                  <a:cubicBezTo>
                    <a:pt x="45" y="112"/>
                    <a:pt x="43" y="105"/>
                    <a:pt x="45" y="105"/>
                  </a:cubicBezTo>
                  <a:cubicBezTo>
                    <a:pt x="48" y="106"/>
                    <a:pt x="50" y="108"/>
                    <a:pt x="54" y="108"/>
                  </a:cubicBezTo>
                  <a:cubicBezTo>
                    <a:pt x="55" y="108"/>
                    <a:pt x="56" y="107"/>
                    <a:pt x="57" y="107"/>
                  </a:cubicBezTo>
                  <a:cubicBezTo>
                    <a:pt x="59" y="105"/>
                    <a:pt x="57" y="104"/>
                    <a:pt x="58" y="102"/>
                  </a:cubicBezTo>
                  <a:cubicBezTo>
                    <a:pt x="58" y="101"/>
                    <a:pt x="59" y="100"/>
                    <a:pt x="59" y="100"/>
                  </a:cubicBezTo>
                  <a:cubicBezTo>
                    <a:pt x="60" y="98"/>
                    <a:pt x="59" y="98"/>
                    <a:pt x="59" y="97"/>
                  </a:cubicBezTo>
                  <a:cubicBezTo>
                    <a:pt x="58" y="96"/>
                    <a:pt x="58" y="94"/>
                    <a:pt x="59" y="94"/>
                  </a:cubicBezTo>
                  <a:cubicBezTo>
                    <a:pt x="61" y="94"/>
                    <a:pt x="60" y="96"/>
                    <a:pt x="60" y="96"/>
                  </a:cubicBezTo>
                  <a:cubicBezTo>
                    <a:pt x="59" y="95"/>
                    <a:pt x="65" y="95"/>
                    <a:pt x="65" y="95"/>
                  </a:cubicBezTo>
                  <a:cubicBezTo>
                    <a:pt x="69" y="95"/>
                    <a:pt x="72" y="93"/>
                    <a:pt x="76" y="93"/>
                  </a:cubicBezTo>
                  <a:cubicBezTo>
                    <a:pt x="77" y="92"/>
                    <a:pt x="80" y="91"/>
                    <a:pt x="82" y="90"/>
                  </a:cubicBezTo>
                  <a:cubicBezTo>
                    <a:pt x="83" y="89"/>
                    <a:pt x="83" y="88"/>
                    <a:pt x="84" y="87"/>
                  </a:cubicBezTo>
                  <a:cubicBezTo>
                    <a:pt x="85" y="86"/>
                    <a:pt x="86" y="85"/>
                    <a:pt x="87" y="83"/>
                  </a:cubicBezTo>
                  <a:cubicBezTo>
                    <a:pt x="87" y="80"/>
                    <a:pt x="85" y="80"/>
                    <a:pt x="83" y="78"/>
                  </a:cubicBezTo>
                  <a:cubicBezTo>
                    <a:pt x="82" y="76"/>
                    <a:pt x="85" y="75"/>
                    <a:pt x="83" y="73"/>
                  </a:cubicBezTo>
                  <a:cubicBezTo>
                    <a:pt x="82" y="72"/>
                    <a:pt x="78" y="71"/>
                    <a:pt x="78" y="69"/>
                  </a:cubicBezTo>
                  <a:cubicBezTo>
                    <a:pt x="78" y="69"/>
                    <a:pt x="78" y="68"/>
                    <a:pt x="79" y="68"/>
                  </a:cubicBezTo>
                  <a:cubicBezTo>
                    <a:pt x="79" y="67"/>
                    <a:pt x="78" y="67"/>
                    <a:pt x="78" y="66"/>
                  </a:cubicBezTo>
                  <a:cubicBezTo>
                    <a:pt x="78" y="65"/>
                    <a:pt x="77" y="63"/>
                    <a:pt x="78" y="62"/>
                  </a:cubicBezTo>
                  <a:cubicBezTo>
                    <a:pt x="79" y="61"/>
                    <a:pt x="77" y="63"/>
                    <a:pt x="78" y="62"/>
                  </a:cubicBezTo>
                  <a:close/>
                </a:path>
              </a:pathLst>
            </a:custGeom>
            <a:solidFill>
              <a:schemeClr val="bg2"/>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633" name="Freeform 776">
              <a:extLst>
                <a:ext uri="{FF2B5EF4-FFF2-40B4-BE49-F238E27FC236}">
                  <a16:creationId xmlns:a16="http://schemas.microsoft.com/office/drawing/2014/main" id="{6F641B41-D487-98B7-5E72-1C57ECD66FFA}"/>
                </a:ext>
              </a:extLst>
            </p:cNvPr>
            <p:cNvSpPr>
              <a:spLocks/>
            </p:cNvSpPr>
            <p:nvPr/>
          </p:nvSpPr>
          <p:spPr bwMode="auto">
            <a:xfrm>
              <a:off x="6169398" y="1903431"/>
              <a:ext cx="1200533" cy="946788"/>
            </a:xfrm>
            <a:custGeom>
              <a:avLst/>
              <a:gdLst>
                <a:gd name="T0" fmla="*/ 33 w 305"/>
                <a:gd name="T1" fmla="*/ 54 h 227"/>
                <a:gd name="T2" fmla="*/ 1 w 305"/>
                <a:gd name="T3" fmla="*/ 63 h 227"/>
                <a:gd name="T4" fmla="*/ 19 w 305"/>
                <a:gd name="T5" fmla="*/ 72 h 227"/>
                <a:gd name="T6" fmla="*/ 24 w 305"/>
                <a:gd name="T7" fmla="*/ 75 h 227"/>
                <a:gd name="T8" fmla="*/ 20 w 305"/>
                <a:gd name="T9" fmla="*/ 81 h 227"/>
                <a:gd name="T10" fmla="*/ 36 w 305"/>
                <a:gd name="T11" fmla="*/ 86 h 227"/>
                <a:gd name="T12" fmla="*/ 73 w 305"/>
                <a:gd name="T13" fmla="*/ 93 h 227"/>
                <a:gd name="T14" fmla="*/ 87 w 305"/>
                <a:gd name="T15" fmla="*/ 112 h 227"/>
                <a:gd name="T16" fmla="*/ 88 w 305"/>
                <a:gd name="T17" fmla="*/ 122 h 227"/>
                <a:gd name="T18" fmla="*/ 89 w 305"/>
                <a:gd name="T19" fmla="*/ 131 h 227"/>
                <a:gd name="T20" fmla="*/ 104 w 305"/>
                <a:gd name="T21" fmla="*/ 129 h 227"/>
                <a:gd name="T22" fmla="*/ 106 w 305"/>
                <a:gd name="T23" fmla="*/ 135 h 227"/>
                <a:gd name="T24" fmla="*/ 106 w 305"/>
                <a:gd name="T25" fmla="*/ 144 h 227"/>
                <a:gd name="T26" fmla="*/ 109 w 305"/>
                <a:gd name="T27" fmla="*/ 155 h 227"/>
                <a:gd name="T28" fmla="*/ 106 w 305"/>
                <a:gd name="T29" fmla="*/ 160 h 227"/>
                <a:gd name="T30" fmla="*/ 100 w 305"/>
                <a:gd name="T31" fmla="*/ 162 h 227"/>
                <a:gd name="T32" fmla="*/ 112 w 305"/>
                <a:gd name="T33" fmla="*/ 165 h 227"/>
                <a:gd name="T34" fmla="*/ 112 w 305"/>
                <a:gd name="T35" fmla="*/ 169 h 227"/>
                <a:gd name="T36" fmla="*/ 107 w 305"/>
                <a:gd name="T37" fmla="*/ 172 h 227"/>
                <a:gd name="T38" fmla="*/ 107 w 305"/>
                <a:gd name="T39" fmla="*/ 180 h 227"/>
                <a:gd name="T40" fmla="*/ 110 w 305"/>
                <a:gd name="T41" fmla="*/ 192 h 227"/>
                <a:gd name="T42" fmla="*/ 114 w 305"/>
                <a:gd name="T43" fmla="*/ 193 h 227"/>
                <a:gd name="T44" fmla="*/ 120 w 305"/>
                <a:gd name="T45" fmla="*/ 210 h 227"/>
                <a:gd name="T46" fmla="*/ 138 w 305"/>
                <a:gd name="T47" fmla="*/ 219 h 227"/>
                <a:gd name="T48" fmla="*/ 142 w 305"/>
                <a:gd name="T49" fmla="*/ 224 h 227"/>
                <a:gd name="T50" fmla="*/ 151 w 305"/>
                <a:gd name="T51" fmla="*/ 214 h 227"/>
                <a:gd name="T52" fmla="*/ 156 w 305"/>
                <a:gd name="T53" fmla="*/ 200 h 227"/>
                <a:gd name="T54" fmla="*/ 163 w 305"/>
                <a:gd name="T55" fmla="*/ 192 h 227"/>
                <a:gd name="T56" fmla="*/ 173 w 305"/>
                <a:gd name="T57" fmla="*/ 179 h 227"/>
                <a:gd name="T58" fmla="*/ 193 w 305"/>
                <a:gd name="T59" fmla="*/ 173 h 227"/>
                <a:gd name="T60" fmla="*/ 216 w 305"/>
                <a:gd name="T61" fmla="*/ 160 h 227"/>
                <a:gd name="T62" fmla="*/ 232 w 305"/>
                <a:gd name="T63" fmla="*/ 142 h 227"/>
                <a:gd name="T64" fmla="*/ 234 w 305"/>
                <a:gd name="T65" fmla="*/ 130 h 227"/>
                <a:gd name="T66" fmla="*/ 253 w 305"/>
                <a:gd name="T67" fmla="*/ 129 h 227"/>
                <a:gd name="T68" fmla="*/ 233 w 305"/>
                <a:gd name="T69" fmla="*/ 119 h 227"/>
                <a:gd name="T70" fmla="*/ 238 w 305"/>
                <a:gd name="T71" fmla="*/ 113 h 227"/>
                <a:gd name="T72" fmla="*/ 262 w 305"/>
                <a:gd name="T73" fmla="*/ 112 h 227"/>
                <a:gd name="T74" fmla="*/ 258 w 305"/>
                <a:gd name="T75" fmla="*/ 106 h 227"/>
                <a:gd name="T76" fmla="*/ 266 w 305"/>
                <a:gd name="T77" fmla="*/ 95 h 227"/>
                <a:gd name="T78" fmla="*/ 253 w 305"/>
                <a:gd name="T79" fmla="*/ 80 h 227"/>
                <a:gd name="T80" fmla="*/ 263 w 305"/>
                <a:gd name="T81" fmla="*/ 66 h 227"/>
                <a:gd name="T82" fmla="*/ 268 w 305"/>
                <a:gd name="T83" fmla="*/ 51 h 227"/>
                <a:gd name="T84" fmla="*/ 283 w 305"/>
                <a:gd name="T85" fmla="*/ 38 h 227"/>
                <a:gd name="T86" fmla="*/ 291 w 305"/>
                <a:gd name="T87" fmla="*/ 33 h 227"/>
                <a:gd name="T88" fmla="*/ 259 w 305"/>
                <a:gd name="T89" fmla="*/ 28 h 227"/>
                <a:gd name="T90" fmla="*/ 238 w 305"/>
                <a:gd name="T91" fmla="*/ 21 h 227"/>
                <a:gd name="T92" fmla="*/ 256 w 305"/>
                <a:gd name="T93" fmla="*/ 14 h 227"/>
                <a:gd name="T94" fmla="*/ 206 w 305"/>
                <a:gd name="T95" fmla="*/ 8 h 227"/>
                <a:gd name="T96" fmla="*/ 213 w 305"/>
                <a:gd name="T97" fmla="*/ 0 h 227"/>
                <a:gd name="T98" fmla="*/ 173 w 305"/>
                <a:gd name="T99" fmla="*/ 8 h 227"/>
                <a:gd name="T100" fmla="*/ 155 w 305"/>
                <a:gd name="T101" fmla="*/ 10 h 227"/>
                <a:gd name="T102" fmla="*/ 154 w 305"/>
                <a:gd name="T103" fmla="*/ 11 h 227"/>
                <a:gd name="T104" fmla="*/ 140 w 305"/>
                <a:gd name="T105" fmla="*/ 14 h 227"/>
                <a:gd name="T106" fmla="*/ 111 w 305"/>
                <a:gd name="T107" fmla="*/ 14 h 227"/>
                <a:gd name="T108" fmla="*/ 98 w 305"/>
                <a:gd name="T109" fmla="*/ 23 h 227"/>
                <a:gd name="T110" fmla="*/ 73 w 305"/>
                <a:gd name="T111" fmla="*/ 21 h 227"/>
                <a:gd name="T112" fmla="*/ 55 w 305"/>
                <a:gd name="T113" fmla="*/ 3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5" h="227">
                  <a:moveTo>
                    <a:pt x="32" y="37"/>
                  </a:moveTo>
                  <a:cubicBezTo>
                    <a:pt x="31" y="38"/>
                    <a:pt x="26" y="40"/>
                    <a:pt x="27" y="41"/>
                  </a:cubicBezTo>
                  <a:cubicBezTo>
                    <a:pt x="28" y="42"/>
                    <a:pt x="30" y="42"/>
                    <a:pt x="32" y="43"/>
                  </a:cubicBezTo>
                  <a:cubicBezTo>
                    <a:pt x="34" y="43"/>
                    <a:pt x="36" y="43"/>
                    <a:pt x="39" y="43"/>
                  </a:cubicBezTo>
                  <a:cubicBezTo>
                    <a:pt x="39" y="43"/>
                    <a:pt x="44" y="42"/>
                    <a:pt x="45" y="42"/>
                  </a:cubicBezTo>
                  <a:cubicBezTo>
                    <a:pt x="44" y="42"/>
                    <a:pt x="42" y="43"/>
                    <a:pt x="41" y="44"/>
                  </a:cubicBezTo>
                  <a:cubicBezTo>
                    <a:pt x="40" y="45"/>
                    <a:pt x="39" y="46"/>
                    <a:pt x="40" y="48"/>
                  </a:cubicBezTo>
                  <a:cubicBezTo>
                    <a:pt x="42" y="50"/>
                    <a:pt x="36" y="55"/>
                    <a:pt x="33" y="54"/>
                  </a:cubicBezTo>
                  <a:cubicBezTo>
                    <a:pt x="32" y="53"/>
                    <a:pt x="30" y="54"/>
                    <a:pt x="28" y="54"/>
                  </a:cubicBezTo>
                  <a:cubicBezTo>
                    <a:pt x="27" y="53"/>
                    <a:pt x="25" y="54"/>
                    <a:pt x="24" y="54"/>
                  </a:cubicBezTo>
                  <a:cubicBezTo>
                    <a:pt x="23" y="54"/>
                    <a:pt x="21" y="54"/>
                    <a:pt x="20" y="56"/>
                  </a:cubicBezTo>
                  <a:cubicBezTo>
                    <a:pt x="19" y="57"/>
                    <a:pt x="18" y="57"/>
                    <a:pt x="16" y="57"/>
                  </a:cubicBezTo>
                  <a:cubicBezTo>
                    <a:pt x="13" y="58"/>
                    <a:pt x="10" y="59"/>
                    <a:pt x="7" y="59"/>
                  </a:cubicBezTo>
                  <a:cubicBezTo>
                    <a:pt x="6" y="59"/>
                    <a:pt x="4" y="58"/>
                    <a:pt x="4" y="59"/>
                  </a:cubicBezTo>
                  <a:cubicBezTo>
                    <a:pt x="3" y="60"/>
                    <a:pt x="0" y="60"/>
                    <a:pt x="0" y="62"/>
                  </a:cubicBezTo>
                  <a:cubicBezTo>
                    <a:pt x="0" y="63"/>
                    <a:pt x="1" y="62"/>
                    <a:pt x="1" y="63"/>
                  </a:cubicBezTo>
                  <a:cubicBezTo>
                    <a:pt x="1" y="63"/>
                    <a:pt x="0" y="64"/>
                    <a:pt x="0" y="64"/>
                  </a:cubicBezTo>
                  <a:cubicBezTo>
                    <a:pt x="0" y="65"/>
                    <a:pt x="2" y="67"/>
                    <a:pt x="3" y="68"/>
                  </a:cubicBezTo>
                  <a:cubicBezTo>
                    <a:pt x="3" y="68"/>
                    <a:pt x="4" y="67"/>
                    <a:pt x="4" y="67"/>
                  </a:cubicBezTo>
                  <a:cubicBezTo>
                    <a:pt x="5" y="66"/>
                    <a:pt x="6" y="67"/>
                    <a:pt x="7" y="68"/>
                  </a:cubicBezTo>
                  <a:cubicBezTo>
                    <a:pt x="8" y="68"/>
                    <a:pt x="13" y="69"/>
                    <a:pt x="13" y="67"/>
                  </a:cubicBezTo>
                  <a:cubicBezTo>
                    <a:pt x="13" y="68"/>
                    <a:pt x="12" y="68"/>
                    <a:pt x="13" y="69"/>
                  </a:cubicBezTo>
                  <a:cubicBezTo>
                    <a:pt x="13" y="70"/>
                    <a:pt x="15" y="71"/>
                    <a:pt x="16" y="71"/>
                  </a:cubicBezTo>
                  <a:cubicBezTo>
                    <a:pt x="17" y="72"/>
                    <a:pt x="18" y="72"/>
                    <a:pt x="19" y="72"/>
                  </a:cubicBezTo>
                  <a:cubicBezTo>
                    <a:pt x="21" y="72"/>
                    <a:pt x="21" y="70"/>
                    <a:pt x="22" y="71"/>
                  </a:cubicBezTo>
                  <a:cubicBezTo>
                    <a:pt x="24" y="71"/>
                    <a:pt x="27" y="71"/>
                    <a:pt x="28" y="71"/>
                  </a:cubicBezTo>
                  <a:cubicBezTo>
                    <a:pt x="29" y="71"/>
                    <a:pt x="29" y="70"/>
                    <a:pt x="30" y="69"/>
                  </a:cubicBezTo>
                  <a:cubicBezTo>
                    <a:pt x="31" y="69"/>
                    <a:pt x="34" y="71"/>
                    <a:pt x="34" y="72"/>
                  </a:cubicBezTo>
                  <a:cubicBezTo>
                    <a:pt x="34" y="73"/>
                    <a:pt x="24" y="72"/>
                    <a:pt x="22" y="73"/>
                  </a:cubicBezTo>
                  <a:cubicBezTo>
                    <a:pt x="20" y="73"/>
                    <a:pt x="23" y="74"/>
                    <a:pt x="24" y="74"/>
                  </a:cubicBezTo>
                  <a:cubicBezTo>
                    <a:pt x="26" y="75"/>
                    <a:pt x="27" y="74"/>
                    <a:pt x="29" y="75"/>
                  </a:cubicBezTo>
                  <a:cubicBezTo>
                    <a:pt x="28" y="74"/>
                    <a:pt x="26" y="75"/>
                    <a:pt x="24" y="75"/>
                  </a:cubicBezTo>
                  <a:cubicBezTo>
                    <a:pt x="21" y="75"/>
                    <a:pt x="18" y="74"/>
                    <a:pt x="15" y="74"/>
                  </a:cubicBezTo>
                  <a:cubicBezTo>
                    <a:pt x="13" y="74"/>
                    <a:pt x="9" y="74"/>
                    <a:pt x="9" y="76"/>
                  </a:cubicBezTo>
                  <a:cubicBezTo>
                    <a:pt x="8" y="77"/>
                    <a:pt x="11" y="78"/>
                    <a:pt x="12" y="78"/>
                  </a:cubicBezTo>
                  <a:cubicBezTo>
                    <a:pt x="13" y="78"/>
                    <a:pt x="15" y="77"/>
                    <a:pt x="15" y="77"/>
                  </a:cubicBezTo>
                  <a:cubicBezTo>
                    <a:pt x="16" y="78"/>
                    <a:pt x="15" y="78"/>
                    <a:pt x="15" y="79"/>
                  </a:cubicBezTo>
                  <a:cubicBezTo>
                    <a:pt x="16" y="80"/>
                    <a:pt x="18" y="80"/>
                    <a:pt x="19" y="80"/>
                  </a:cubicBezTo>
                  <a:cubicBezTo>
                    <a:pt x="21" y="80"/>
                    <a:pt x="23" y="80"/>
                    <a:pt x="25" y="80"/>
                  </a:cubicBezTo>
                  <a:cubicBezTo>
                    <a:pt x="25" y="80"/>
                    <a:pt x="21" y="81"/>
                    <a:pt x="20" y="81"/>
                  </a:cubicBezTo>
                  <a:cubicBezTo>
                    <a:pt x="16" y="82"/>
                    <a:pt x="19" y="84"/>
                    <a:pt x="21" y="85"/>
                  </a:cubicBezTo>
                  <a:cubicBezTo>
                    <a:pt x="23" y="86"/>
                    <a:pt x="25" y="86"/>
                    <a:pt x="27" y="87"/>
                  </a:cubicBezTo>
                  <a:cubicBezTo>
                    <a:pt x="27" y="87"/>
                    <a:pt x="31" y="87"/>
                    <a:pt x="31" y="87"/>
                  </a:cubicBezTo>
                  <a:cubicBezTo>
                    <a:pt x="31" y="87"/>
                    <a:pt x="29" y="86"/>
                    <a:pt x="29" y="85"/>
                  </a:cubicBezTo>
                  <a:cubicBezTo>
                    <a:pt x="29" y="84"/>
                    <a:pt x="31" y="85"/>
                    <a:pt x="31" y="85"/>
                  </a:cubicBezTo>
                  <a:cubicBezTo>
                    <a:pt x="32" y="86"/>
                    <a:pt x="33" y="85"/>
                    <a:pt x="34" y="84"/>
                  </a:cubicBezTo>
                  <a:cubicBezTo>
                    <a:pt x="34" y="84"/>
                    <a:pt x="35" y="83"/>
                    <a:pt x="36" y="83"/>
                  </a:cubicBezTo>
                  <a:cubicBezTo>
                    <a:pt x="37" y="84"/>
                    <a:pt x="36" y="86"/>
                    <a:pt x="36" y="86"/>
                  </a:cubicBezTo>
                  <a:cubicBezTo>
                    <a:pt x="37" y="87"/>
                    <a:pt x="40" y="85"/>
                    <a:pt x="41" y="85"/>
                  </a:cubicBezTo>
                  <a:cubicBezTo>
                    <a:pt x="43" y="84"/>
                    <a:pt x="43" y="84"/>
                    <a:pt x="44" y="85"/>
                  </a:cubicBezTo>
                  <a:cubicBezTo>
                    <a:pt x="45" y="86"/>
                    <a:pt x="46" y="84"/>
                    <a:pt x="47" y="84"/>
                  </a:cubicBezTo>
                  <a:cubicBezTo>
                    <a:pt x="48" y="83"/>
                    <a:pt x="50" y="84"/>
                    <a:pt x="51" y="84"/>
                  </a:cubicBezTo>
                  <a:cubicBezTo>
                    <a:pt x="54" y="84"/>
                    <a:pt x="58" y="85"/>
                    <a:pt x="61" y="86"/>
                  </a:cubicBezTo>
                  <a:cubicBezTo>
                    <a:pt x="63" y="86"/>
                    <a:pt x="65" y="88"/>
                    <a:pt x="67" y="88"/>
                  </a:cubicBezTo>
                  <a:cubicBezTo>
                    <a:pt x="69" y="88"/>
                    <a:pt x="71" y="89"/>
                    <a:pt x="72" y="90"/>
                  </a:cubicBezTo>
                  <a:cubicBezTo>
                    <a:pt x="74" y="91"/>
                    <a:pt x="73" y="92"/>
                    <a:pt x="73" y="93"/>
                  </a:cubicBezTo>
                  <a:cubicBezTo>
                    <a:pt x="73" y="94"/>
                    <a:pt x="75" y="96"/>
                    <a:pt x="76" y="96"/>
                  </a:cubicBezTo>
                  <a:cubicBezTo>
                    <a:pt x="77" y="97"/>
                    <a:pt x="79" y="96"/>
                    <a:pt x="80" y="97"/>
                  </a:cubicBezTo>
                  <a:cubicBezTo>
                    <a:pt x="80" y="99"/>
                    <a:pt x="82" y="100"/>
                    <a:pt x="83" y="101"/>
                  </a:cubicBezTo>
                  <a:cubicBezTo>
                    <a:pt x="84" y="102"/>
                    <a:pt x="83" y="104"/>
                    <a:pt x="84" y="105"/>
                  </a:cubicBezTo>
                  <a:cubicBezTo>
                    <a:pt x="84" y="106"/>
                    <a:pt x="86" y="107"/>
                    <a:pt x="86" y="109"/>
                  </a:cubicBezTo>
                  <a:cubicBezTo>
                    <a:pt x="86" y="110"/>
                    <a:pt x="85" y="110"/>
                    <a:pt x="86" y="111"/>
                  </a:cubicBezTo>
                  <a:cubicBezTo>
                    <a:pt x="86" y="111"/>
                    <a:pt x="87" y="112"/>
                    <a:pt x="87" y="112"/>
                  </a:cubicBezTo>
                  <a:cubicBezTo>
                    <a:pt x="87" y="112"/>
                    <a:pt x="87" y="112"/>
                    <a:pt x="87" y="112"/>
                  </a:cubicBezTo>
                  <a:cubicBezTo>
                    <a:pt x="88" y="111"/>
                    <a:pt x="90" y="113"/>
                    <a:pt x="89" y="114"/>
                  </a:cubicBezTo>
                  <a:cubicBezTo>
                    <a:pt x="88" y="115"/>
                    <a:pt x="88" y="115"/>
                    <a:pt x="88" y="117"/>
                  </a:cubicBezTo>
                  <a:cubicBezTo>
                    <a:pt x="88" y="116"/>
                    <a:pt x="90" y="115"/>
                    <a:pt x="91" y="117"/>
                  </a:cubicBezTo>
                  <a:cubicBezTo>
                    <a:pt x="91" y="118"/>
                    <a:pt x="91" y="118"/>
                    <a:pt x="91" y="119"/>
                  </a:cubicBezTo>
                  <a:cubicBezTo>
                    <a:pt x="91" y="119"/>
                    <a:pt x="91" y="121"/>
                    <a:pt x="91" y="120"/>
                  </a:cubicBezTo>
                  <a:cubicBezTo>
                    <a:pt x="91" y="121"/>
                    <a:pt x="93" y="121"/>
                    <a:pt x="93" y="121"/>
                  </a:cubicBezTo>
                  <a:cubicBezTo>
                    <a:pt x="92" y="120"/>
                    <a:pt x="89" y="126"/>
                    <a:pt x="90" y="122"/>
                  </a:cubicBezTo>
                  <a:cubicBezTo>
                    <a:pt x="90" y="122"/>
                    <a:pt x="88" y="121"/>
                    <a:pt x="88" y="122"/>
                  </a:cubicBezTo>
                  <a:cubicBezTo>
                    <a:pt x="88" y="122"/>
                    <a:pt x="89" y="122"/>
                    <a:pt x="89" y="122"/>
                  </a:cubicBezTo>
                  <a:cubicBezTo>
                    <a:pt x="89" y="123"/>
                    <a:pt x="86" y="123"/>
                    <a:pt x="87" y="124"/>
                  </a:cubicBezTo>
                  <a:cubicBezTo>
                    <a:pt x="87" y="124"/>
                    <a:pt x="90" y="125"/>
                    <a:pt x="89" y="125"/>
                  </a:cubicBezTo>
                  <a:cubicBezTo>
                    <a:pt x="87" y="127"/>
                    <a:pt x="91" y="127"/>
                    <a:pt x="92" y="126"/>
                  </a:cubicBezTo>
                  <a:cubicBezTo>
                    <a:pt x="91" y="127"/>
                    <a:pt x="90" y="127"/>
                    <a:pt x="88" y="127"/>
                  </a:cubicBezTo>
                  <a:cubicBezTo>
                    <a:pt x="88" y="127"/>
                    <a:pt x="86" y="129"/>
                    <a:pt x="86" y="129"/>
                  </a:cubicBezTo>
                  <a:cubicBezTo>
                    <a:pt x="86" y="129"/>
                    <a:pt x="87" y="130"/>
                    <a:pt x="87" y="130"/>
                  </a:cubicBezTo>
                  <a:cubicBezTo>
                    <a:pt x="89" y="131"/>
                    <a:pt x="88" y="131"/>
                    <a:pt x="89" y="131"/>
                  </a:cubicBezTo>
                  <a:cubicBezTo>
                    <a:pt x="90" y="131"/>
                    <a:pt x="94" y="133"/>
                    <a:pt x="95" y="131"/>
                  </a:cubicBezTo>
                  <a:cubicBezTo>
                    <a:pt x="95" y="128"/>
                    <a:pt x="97" y="129"/>
                    <a:pt x="98" y="128"/>
                  </a:cubicBezTo>
                  <a:cubicBezTo>
                    <a:pt x="98" y="128"/>
                    <a:pt x="96" y="122"/>
                    <a:pt x="96" y="122"/>
                  </a:cubicBezTo>
                  <a:cubicBezTo>
                    <a:pt x="96" y="123"/>
                    <a:pt x="98" y="126"/>
                    <a:pt x="98" y="126"/>
                  </a:cubicBezTo>
                  <a:cubicBezTo>
                    <a:pt x="99" y="128"/>
                    <a:pt x="100" y="126"/>
                    <a:pt x="101" y="126"/>
                  </a:cubicBezTo>
                  <a:cubicBezTo>
                    <a:pt x="101" y="126"/>
                    <a:pt x="98" y="130"/>
                    <a:pt x="98" y="130"/>
                  </a:cubicBezTo>
                  <a:cubicBezTo>
                    <a:pt x="98" y="130"/>
                    <a:pt x="102" y="129"/>
                    <a:pt x="102" y="129"/>
                  </a:cubicBezTo>
                  <a:cubicBezTo>
                    <a:pt x="103" y="129"/>
                    <a:pt x="104" y="129"/>
                    <a:pt x="104" y="129"/>
                  </a:cubicBezTo>
                  <a:cubicBezTo>
                    <a:pt x="105" y="129"/>
                    <a:pt x="106" y="128"/>
                    <a:pt x="107" y="128"/>
                  </a:cubicBezTo>
                  <a:cubicBezTo>
                    <a:pt x="107" y="129"/>
                    <a:pt x="106" y="130"/>
                    <a:pt x="105" y="130"/>
                  </a:cubicBezTo>
                  <a:cubicBezTo>
                    <a:pt x="104" y="130"/>
                    <a:pt x="102" y="130"/>
                    <a:pt x="101" y="131"/>
                  </a:cubicBezTo>
                  <a:cubicBezTo>
                    <a:pt x="100" y="132"/>
                    <a:pt x="103" y="131"/>
                    <a:pt x="103" y="131"/>
                  </a:cubicBezTo>
                  <a:cubicBezTo>
                    <a:pt x="105" y="131"/>
                    <a:pt x="107" y="131"/>
                    <a:pt x="109" y="131"/>
                  </a:cubicBezTo>
                  <a:cubicBezTo>
                    <a:pt x="108" y="131"/>
                    <a:pt x="104" y="131"/>
                    <a:pt x="104" y="132"/>
                  </a:cubicBezTo>
                  <a:cubicBezTo>
                    <a:pt x="104" y="132"/>
                    <a:pt x="106" y="133"/>
                    <a:pt x="106" y="134"/>
                  </a:cubicBezTo>
                  <a:cubicBezTo>
                    <a:pt x="106" y="134"/>
                    <a:pt x="106" y="135"/>
                    <a:pt x="106" y="135"/>
                  </a:cubicBezTo>
                  <a:cubicBezTo>
                    <a:pt x="106" y="136"/>
                    <a:pt x="105" y="136"/>
                    <a:pt x="106" y="137"/>
                  </a:cubicBezTo>
                  <a:cubicBezTo>
                    <a:pt x="106" y="137"/>
                    <a:pt x="108" y="136"/>
                    <a:pt x="109" y="136"/>
                  </a:cubicBezTo>
                  <a:cubicBezTo>
                    <a:pt x="110" y="136"/>
                    <a:pt x="109" y="136"/>
                    <a:pt x="110" y="137"/>
                  </a:cubicBezTo>
                  <a:cubicBezTo>
                    <a:pt x="111" y="138"/>
                    <a:pt x="111" y="139"/>
                    <a:pt x="112" y="140"/>
                  </a:cubicBezTo>
                  <a:cubicBezTo>
                    <a:pt x="112" y="141"/>
                    <a:pt x="109" y="141"/>
                    <a:pt x="109" y="141"/>
                  </a:cubicBezTo>
                  <a:cubicBezTo>
                    <a:pt x="105" y="138"/>
                    <a:pt x="99" y="136"/>
                    <a:pt x="95" y="137"/>
                  </a:cubicBezTo>
                  <a:cubicBezTo>
                    <a:pt x="91" y="137"/>
                    <a:pt x="96" y="140"/>
                    <a:pt x="98" y="140"/>
                  </a:cubicBezTo>
                  <a:cubicBezTo>
                    <a:pt x="101" y="141"/>
                    <a:pt x="103" y="144"/>
                    <a:pt x="106" y="144"/>
                  </a:cubicBezTo>
                  <a:cubicBezTo>
                    <a:pt x="107" y="144"/>
                    <a:pt x="108" y="143"/>
                    <a:pt x="110" y="143"/>
                  </a:cubicBezTo>
                  <a:cubicBezTo>
                    <a:pt x="110" y="144"/>
                    <a:pt x="113" y="144"/>
                    <a:pt x="113" y="144"/>
                  </a:cubicBezTo>
                  <a:cubicBezTo>
                    <a:pt x="114" y="145"/>
                    <a:pt x="113" y="146"/>
                    <a:pt x="113" y="146"/>
                  </a:cubicBezTo>
                  <a:cubicBezTo>
                    <a:pt x="110" y="147"/>
                    <a:pt x="114" y="148"/>
                    <a:pt x="113" y="149"/>
                  </a:cubicBezTo>
                  <a:cubicBezTo>
                    <a:pt x="113" y="150"/>
                    <a:pt x="111" y="149"/>
                    <a:pt x="111" y="151"/>
                  </a:cubicBezTo>
                  <a:cubicBezTo>
                    <a:pt x="111" y="152"/>
                    <a:pt x="113" y="152"/>
                    <a:pt x="113" y="152"/>
                  </a:cubicBezTo>
                  <a:cubicBezTo>
                    <a:pt x="112" y="153"/>
                    <a:pt x="110" y="151"/>
                    <a:pt x="110" y="152"/>
                  </a:cubicBezTo>
                  <a:cubicBezTo>
                    <a:pt x="109" y="153"/>
                    <a:pt x="109" y="154"/>
                    <a:pt x="109" y="155"/>
                  </a:cubicBezTo>
                  <a:cubicBezTo>
                    <a:pt x="109" y="155"/>
                    <a:pt x="111" y="155"/>
                    <a:pt x="111" y="155"/>
                  </a:cubicBezTo>
                  <a:cubicBezTo>
                    <a:pt x="111" y="156"/>
                    <a:pt x="109" y="157"/>
                    <a:pt x="108" y="157"/>
                  </a:cubicBezTo>
                  <a:cubicBezTo>
                    <a:pt x="107" y="157"/>
                    <a:pt x="106" y="157"/>
                    <a:pt x="105" y="157"/>
                  </a:cubicBezTo>
                  <a:cubicBezTo>
                    <a:pt x="104" y="156"/>
                    <a:pt x="103" y="156"/>
                    <a:pt x="102" y="157"/>
                  </a:cubicBezTo>
                  <a:cubicBezTo>
                    <a:pt x="101" y="158"/>
                    <a:pt x="101" y="157"/>
                    <a:pt x="100" y="158"/>
                  </a:cubicBezTo>
                  <a:cubicBezTo>
                    <a:pt x="100" y="158"/>
                    <a:pt x="103" y="161"/>
                    <a:pt x="104" y="161"/>
                  </a:cubicBezTo>
                  <a:cubicBezTo>
                    <a:pt x="104" y="160"/>
                    <a:pt x="104" y="160"/>
                    <a:pt x="103" y="160"/>
                  </a:cubicBezTo>
                  <a:cubicBezTo>
                    <a:pt x="103" y="160"/>
                    <a:pt x="106" y="160"/>
                    <a:pt x="106" y="160"/>
                  </a:cubicBezTo>
                  <a:cubicBezTo>
                    <a:pt x="106" y="160"/>
                    <a:pt x="111" y="158"/>
                    <a:pt x="111" y="159"/>
                  </a:cubicBezTo>
                  <a:cubicBezTo>
                    <a:pt x="110" y="159"/>
                    <a:pt x="109" y="159"/>
                    <a:pt x="108" y="160"/>
                  </a:cubicBezTo>
                  <a:cubicBezTo>
                    <a:pt x="109" y="159"/>
                    <a:pt x="111" y="161"/>
                    <a:pt x="110" y="161"/>
                  </a:cubicBezTo>
                  <a:cubicBezTo>
                    <a:pt x="111" y="161"/>
                    <a:pt x="114" y="162"/>
                    <a:pt x="115" y="162"/>
                  </a:cubicBezTo>
                  <a:cubicBezTo>
                    <a:pt x="114" y="162"/>
                    <a:pt x="112" y="162"/>
                    <a:pt x="112" y="162"/>
                  </a:cubicBezTo>
                  <a:cubicBezTo>
                    <a:pt x="112" y="162"/>
                    <a:pt x="116" y="165"/>
                    <a:pt x="116" y="165"/>
                  </a:cubicBezTo>
                  <a:cubicBezTo>
                    <a:pt x="113" y="165"/>
                    <a:pt x="111" y="161"/>
                    <a:pt x="108" y="161"/>
                  </a:cubicBezTo>
                  <a:cubicBezTo>
                    <a:pt x="106" y="161"/>
                    <a:pt x="101" y="160"/>
                    <a:pt x="100" y="162"/>
                  </a:cubicBezTo>
                  <a:cubicBezTo>
                    <a:pt x="100" y="163"/>
                    <a:pt x="99" y="163"/>
                    <a:pt x="98" y="164"/>
                  </a:cubicBezTo>
                  <a:cubicBezTo>
                    <a:pt x="97" y="164"/>
                    <a:pt x="97" y="166"/>
                    <a:pt x="98" y="165"/>
                  </a:cubicBezTo>
                  <a:cubicBezTo>
                    <a:pt x="100" y="165"/>
                    <a:pt x="102" y="164"/>
                    <a:pt x="103" y="162"/>
                  </a:cubicBezTo>
                  <a:cubicBezTo>
                    <a:pt x="103" y="163"/>
                    <a:pt x="105" y="163"/>
                    <a:pt x="105" y="163"/>
                  </a:cubicBezTo>
                  <a:cubicBezTo>
                    <a:pt x="106" y="163"/>
                    <a:pt x="108" y="166"/>
                    <a:pt x="108" y="163"/>
                  </a:cubicBezTo>
                  <a:cubicBezTo>
                    <a:pt x="108" y="162"/>
                    <a:pt x="110" y="164"/>
                    <a:pt x="110" y="164"/>
                  </a:cubicBezTo>
                  <a:cubicBezTo>
                    <a:pt x="110" y="164"/>
                    <a:pt x="114" y="164"/>
                    <a:pt x="113" y="165"/>
                  </a:cubicBezTo>
                  <a:cubicBezTo>
                    <a:pt x="113" y="165"/>
                    <a:pt x="112" y="165"/>
                    <a:pt x="112" y="165"/>
                  </a:cubicBezTo>
                  <a:cubicBezTo>
                    <a:pt x="112" y="165"/>
                    <a:pt x="114" y="166"/>
                    <a:pt x="114" y="166"/>
                  </a:cubicBezTo>
                  <a:cubicBezTo>
                    <a:pt x="113" y="166"/>
                    <a:pt x="111" y="166"/>
                    <a:pt x="110" y="165"/>
                  </a:cubicBezTo>
                  <a:cubicBezTo>
                    <a:pt x="109" y="164"/>
                    <a:pt x="109" y="165"/>
                    <a:pt x="109" y="166"/>
                  </a:cubicBezTo>
                  <a:cubicBezTo>
                    <a:pt x="109" y="165"/>
                    <a:pt x="103" y="164"/>
                    <a:pt x="102" y="164"/>
                  </a:cubicBezTo>
                  <a:cubicBezTo>
                    <a:pt x="101" y="164"/>
                    <a:pt x="95" y="166"/>
                    <a:pt x="96" y="168"/>
                  </a:cubicBezTo>
                  <a:cubicBezTo>
                    <a:pt x="97" y="169"/>
                    <a:pt x="103" y="167"/>
                    <a:pt x="104" y="167"/>
                  </a:cubicBezTo>
                  <a:cubicBezTo>
                    <a:pt x="105" y="167"/>
                    <a:pt x="107" y="167"/>
                    <a:pt x="108" y="168"/>
                  </a:cubicBezTo>
                  <a:cubicBezTo>
                    <a:pt x="108" y="168"/>
                    <a:pt x="112" y="169"/>
                    <a:pt x="112" y="169"/>
                  </a:cubicBezTo>
                  <a:cubicBezTo>
                    <a:pt x="112" y="170"/>
                    <a:pt x="107" y="168"/>
                    <a:pt x="107" y="168"/>
                  </a:cubicBezTo>
                  <a:cubicBezTo>
                    <a:pt x="105" y="167"/>
                    <a:pt x="102" y="168"/>
                    <a:pt x="100" y="168"/>
                  </a:cubicBezTo>
                  <a:cubicBezTo>
                    <a:pt x="93" y="170"/>
                    <a:pt x="101" y="172"/>
                    <a:pt x="103" y="171"/>
                  </a:cubicBezTo>
                  <a:cubicBezTo>
                    <a:pt x="102" y="172"/>
                    <a:pt x="101" y="173"/>
                    <a:pt x="99" y="173"/>
                  </a:cubicBezTo>
                  <a:cubicBezTo>
                    <a:pt x="96" y="174"/>
                    <a:pt x="101" y="175"/>
                    <a:pt x="101" y="175"/>
                  </a:cubicBezTo>
                  <a:cubicBezTo>
                    <a:pt x="101" y="175"/>
                    <a:pt x="97" y="174"/>
                    <a:pt x="97" y="176"/>
                  </a:cubicBezTo>
                  <a:cubicBezTo>
                    <a:pt x="97" y="179"/>
                    <a:pt x="99" y="177"/>
                    <a:pt x="101" y="176"/>
                  </a:cubicBezTo>
                  <a:cubicBezTo>
                    <a:pt x="103" y="175"/>
                    <a:pt x="105" y="173"/>
                    <a:pt x="107" y="172"/>
                  </a:cubicBezTo>
                  <a:cubicBezTo>
                    <a:pt x="108" y="172"/>
                    <a:pt x="114" y="169"/>
                    <a:pt x="114" y="171"/>
                  </a:cubicBezTo>
                  <a:cubicBezTo>
                    <a:pt x="114" y="171"/>
                    <a:pt x="111" y="171"/>
                    <a:pt x="111" y="171"/>
                  </a:cubicBezTo>
                  <a:cubicBezTo>
                    <a:pt x="111" y="171"/>
                    <a:pt x="113" y="171"/>
                    <a:pt x="114" y="172"/>
                  </a:cubicBezTo>
                  <a:cubicBezTo>
                    <a:pt x="111" y="170"/>
                    <a:pt x="98" y="178"/>
                    <a:pt x="99" y="179"/>
                  </a:cubicBezTo>
                  <a:cubicBezTo>
                    <a:pt x="99" y="180"/>
                    <a:pt x="105" y="178"/>
                    <a:pt x="106" y="178"/>
                  </a:cubicBezTo>
                  <a:cubicBezTo>
                    <a:pt x="106" y="178"/>
                    <a:pt x="102" y="179"/>
                    <a:pt x="101" y="180"/>
                  </a:cubicBezTo>
                  <a:cubicBezTo>
                    <a:pt x="101" y="180"/>
                    <a:pt x="103" y="184"/>
                    <a:pt x="104" y="183"/>
                  </a:cubicBezTo>
                  <a:cubicBezTo>
                    <a:pt x="105" y="182"/>
                    <a:pt x="106" y="180"/>
                    <a:pt x="107" y="180"/>
                  </a:cubicBezTo>
                  <a:cubicBezTo>
                    <a:pt x="108" y="180"/>
                    <a:pt x="112" y="181"/>
                    <a:pt x="112" y="181"/>
                  </a:cubicBezTo>
                  <a:cubicBezTo>
                    <a:pt x="112" y="181"/>
                    <a:pt x="108" y="181"/>
                    <a:pt x="108" y="181"/>
                  </a:cubicBezTo>
                  <a:cubicBezTo>
                    <a:pt x="106" y="181"/>
                    <a:pt x="105" y="182"/>
                    <a:pt x="104" y="183"/>
                  </a:cubicBezTo>
                  <a:cubicBezTo>
                    <a:pt x="104" y="184"/>
                    <a:pt x="104" y="185"/>
                    <a:pt x="104" y="186"/>
                  </a:cubicBezTo>
                  <a:cubicBezTo>
                    <a:pt x="105" y="189"/>
                    <a:pt x="105" y="188"/>
                    <a:pt x="107" y="187"/>
                  </a:cubicBezTo>
                  <a:cubicBezTo>
                    <a:pt x="106" y="188"/>
                    <a:pt x="105" y="192"/>
                    <a:pt x="106" y="193"/>
                  </a:cubicBezTo>
                  <a:cubicBezTo>
                    <a:pt x="106" y="193"/>
                    <a:pt x="109" y="189"/>
                    <a:pt x="110" y="189"/>
                  </a:cubicBezTo>
                  <a:cubicBezTo>
                    <a:pt x="110" y="190"/>
                    <a:pt x="109" y="191"/>
                    <a:pt x="110" y="192"/>
                  </a:cubicBezTo>
                  <a:cubicBezTo>
                    <a:pt x="110" y="193"/>
                    <a:pt x="111" y="191"/>
                    <a:pt x="112" y="191"/>
                  </a:cubicBezTo>
                  <a:cubicBezTo>
                    <a:pt x="114" y="189"/>
                    <a:pt x="110" y="187"/>
                    <a:pt x="110" y="186"/>
                  </a:cubicBezTo>
                  <a:cubicBezTo>
                    <a:pt x="110" y="186"/>
                    <a:pt x="112" y="189"/>
                    <a:pt x="113" y="189"/>
                  </a:cubicBezTo>
                  <a:cubicBezTo>
                    <a:pt x="114" y="190"/>
                    <a:pt x="114" y="189"/>
                    <a:pt x="115" y="188"/>
                  </a:cubicBezTo>
                  <a:cubicBezTo>
                    <a:pt x="114" y="188"/>
                    <a:pt x="117" y="191"/>
                    <a:pt x="116" y="192"/>
                  </a:cubicBezTo>
                  <a:cubicBezTo>
                    <a:pt x="117" y="191"/>
                    <a:pt x="114" y="189"/>
                    <a:pt x="114" y="191"/>
                  </a:cubicBezTo>
                  <a:cubicBezTo>
                    <a:pt x="114" y="193"/>
                    <a:pt x="116" y="195"/>
                    <a:pt x="114" y="196"/>
                  </a:cubicBezTo>
                  <a:cubicBezTo>
                    <a:pt x="114" y="196"/>
                    <a:pt x="114" y="193"/>
                    <a:pt x="114" y="193"/>
                  </a:cubicBezTo>
                  <a:cubicBezTo>
                    <a:pt x="114" y="192"/>
                    <a:pt x="112" y="194"/>
                    <a:pt x="111" y="194"/>
                  </a:cubicBezTo>
                  <a:cubicBezTo>
                    <a:pt x="110" y="194"/>
                    <a:pt x="109" y="196"/>
                    <a:pt x="109" y="197"/>
                  </a:cubicBezTo>
                  <a:cubicBezTo>
                    <a:pt x="108" y="199"/>
                    <a:pt x="111" y="197"/>
                    <a:pt x="111" y="198"/>
                  </a:cubicBezTo>
                  <a:cubicBezTo>
                    <a:pt x="112" y="199"/>
                    <a:pt x="110" y="200"/>
                    <a:pt x="110" y="200"/>
                  </a:cubicBezTo>
                  <a:cubicBezTo>
                    <a:pt x="110" y="200"/>
                    <a:pt x="112" y="199"/>
                    <a:pt x="113" y="201"/>
                  </a:cubicBezTo>
                  <a:cubicBezTo>
                    <a:pt x="113" y="203"/>
                    <a:pt x="115" y="204"/>
                    <a:pt x="115" y="205"/>
                  </a:cubicBezTo>
                  <a:cubicBezTo>
                    <a:pt x="114" y="207"/>
                    <a:pt x="115" y="207"/>
                    <a:pt x="117" y="209"/>
                  </a:cubicBezTo>
                  <a:cubicBezTo>
                    <a:pt x="118" y="210"/>
                    <a:pt x="119" y="212"/>
                    <a:pt x="120" y="210"/>
                  </a:cubicBezTo>
                  <a:cubicBezTo>
                    <a:pt x="120" y="210"/>
                    <a:pt x="121" y="215"/>
                    <a:pt x="122" y="215"/>
                  </a:cubicBezTo>
                  <a:cubicBezTo>
                    <a:pt x="123" y="216"/>
                    <a:pt x="122" y="215"/>
                    <a:pt x="123" y="215"/>
                  </a:cubicBezTo>
                  <a:cubicBezTo>
                    <a:pt x="124" y="216"/>
                    <a:pt x="125" y="217"/>
                    <a:pt x="126" y="218"/>
                  </a:cubicBezTo>
                  <a:cubicBezTo>
                    <a:pt x="128" y="219"/>
                    <a:pt x="130" y="220"/>
                    <a:pt x="132" y="219"/>
                  </a:cubicBezTo>
                  <a:cubicBezTo>
                    <a:pt x="133" y="219"/>
                    <a:pt x="136" y="219"/>
                    <a:pt x="136" y="218"/>
                  </a:cubicBezTo>
                  <a:cubicBezTo>
                    <a:pt x="136" y="218"/>
                    <a:pt x="136" y="221"/>
                    <a:pt x="136" y="221"/>
                  </a:cubicBezTo>
                  <a:cubicBezTo>
                    <a:pt x="136" y="221"/>
                    <a:pt x="138" y="217"/>
                    <a:pt x="138" y="218"/>
                  </a:cubicBezTo>
                  <a:cubicBezTo>
                    <a:pt x="139" y="218"/>
                    <a:pt x="138" y="219"/>
                    <a:pt x="138" y="219"/>
                  </a:cubicBezTo>
                  <a:cubicBezTo>
                    <a:pt x="138" y="220"/>
                    <a:pt x="139" y="220"/>
                    <a:pt x="139" y="220"/>
                  </a:cubicBezTo>
                  <a:cubicBezTo>
                    <a:pt x="139" y="220"/>
                    <a:pt x="136" y="221"/>
                    <a:pt x="137" y="222"/>
                  </a:cubicBezTo>
                  <a:cubicBezTo>
                    <a:pt x="138" y="222"/>
                    <a:pt x="138" y="222"/>
                    <a:pt x="139" y="221"/>
                  </a:cubicBezTo>
                  <a:cubicBezTo>
                    <a:pt x="140" y="222"/>
                    <a:pt x="139" y="223"/>
                    <a:pt x="139" y="223"/>
                  </a:cubicBezTo>
                  <a:cubicBezTo>
                    <a:pt x="139" y="224"/>
                    <a:pt x="142" y="221"/>
                    <a:pt x="142" y="222"/>
                  </a:cubicBezTo>
                  <a:cubicBezTo>
                    <a:pt x="142" y="223"/>
                    <a:pt x="140" y="224"/>
                    <a:pt x="140" y="225"/>
                  </a:cubicBezTo>
                  <a:cubicBezTo>
                    <a:pt x="140" y="224"/>
                    <a:pt x="143" y="223"/>
                    <a:pt x="142" y="225"/>
                  </a:cubicBezTo>
                  <a:cubicBezTo>
                    <a:pt x="142" y="225"/>
                    <a:pt x="142" y="225"/>
                    <a:pt x="142" y="224"/>
                  </a:cubicBezTo>
                  <a:cubicBezTo>
                    <a:pt x="142" y="226"/>
                    <a:pt x="145" y="223"/>
                    <a:pt x="145" y="223"/>
                  </a:cubicBezTo>
                  <a:cubicBezTo>
                    <a:pt x="146" y="224"/>
                    <a:pt x="145" y="226"/>
                    <a:pt x="145" y="227"/>
                  </a:cubicBezTo>
                  <a:cubicBezTo>
                    <a:pt x="144" y="225"/>
                    <a:pt x="153" y="225"/>
                    <a:pt x="147" y="222"/>
                  </a:cubicBezTo>
                  <a:cubicBezTo>
                    <a:pt x="148" y="222"/>
                    <a:pt x="153" y="222"/>
                    <a:pt x="150" y="221"/>
                  </a:cubicBezTo>
                  <a:cubicBezTo>
                    <a:pt x="147" y="219"/>
                    <a:pt x="151" y="220"/>
                    <a:pt x="152" y="218"/>
                  </a:cubicBezTo>
                  <a:cubicBezTo>
                    <a:pt x="152" y="218"/>
                    <a:pt x="149" y="218"/>
                    <a:pt x="149" y="218"/>
                  </a:cubicBezTo>
                  <a:cubicBezTo>
                    <a:pt x="150" y="217"/>
                    <a:pt x="151" y="216"/>
                    <a:pt x="152" y="216"/>
                  </a:cubicBezTo>
                  <a:cubicBezTo>
                    <a:pt x="154" y="214"/>
                    <a:pt x="151" y="215"/>
                    <a:pt x="151" y="214"/>
                  </a:cubicBezTo>
                  <a:cubicBezTo>
                    <a:pt x="151" y="214"/>
                    <a:pt x="154" y="213"/>
                    <a:pt x="154" y="212"/>
                  </a:cubicBezTo>
                  <a:cubicBezTo>
                    <a:pt x="154" y="211"/>
                    <a:pt x="154" y="209"/>
                    <a:pt x="153" y="208"/>
                  </a:cubicBezTo>
                  <a:cubicBezTo>
                    <a:pt x="152" y="208"/>
                    <a:pt x="154" y="207"/>
                    <a:pt x="153" y="206"/>
                  </a:cubicBezTo>
                  <a:cubicBezTo>
                    <a:pt x="153" y="206"/>
                    <a:pt x="151" y="205"/>
                    <a:pt x="151" y="205"/>
                  </a:cubicBezTo>
                  <a:cubicBezTo>
                    <a:pt x="151" y="205"/>
                    <a:pt x="155" y="204"/>
                    <a:pt x="156" y="204"/>
                  </a:cubicBezTo>
                  <a:cubicBezTo>
                    <a:pt x="159" y="204"/>
                    <a:pt x="156" y="203"/>
                    <a:pt x="155" y="202"/>
                  </a:cubicBezTo>
                  <a:cubicBezTo>
                    <a:pt x="155" y="202"/>
                    <a:pt x="160" y="202"/>
                    <a:pt x="160" y="202"/>
                  </a:cubicBezTo>
                  <a:cubicBezTo>
                    <a:pt x="159" y="201"/>
                    <a:pt x="157" y="201"/>
                    <a:pt x="156" y="200"/>
                  </a:cubicBezTo>
                  <a:cubicBezTo>
                    <a:pt x="156" y="200"/>
                    <a:pt x="160" y="201"/>
                    <a:pt x="160" y="200"/>
                  </a:cubicBezTo>
                  <a:cubicBezTo>
                    <a:pt x="161" y="200"/>
                    <a:pt x="160" y="200"/>
                    <a:pt x="160" y="199"/>
                  </a:cubicBezTo>
                  <a:cubicBezTo>
                    <a:pt x="161" y="199"/>
                    <a:pt x="161" y="199"/>
                    <a:pt x="161" y="199"/>
                  </a:cubicBezTo>
                  <a:cubicBezTo>
                    <a:pt x="162" y="198"/>
                    <a:pt x="158" y="197"/>
                    <a:pt x="158" y="197"/>
                  </a:cubicBezTo>
                  <a:cubicBezTo>
                    <a:pt x="158" y="197"/>
                    <a:pt x="163" y="197"/>
                    <a:pt x="162" y="196"/>
                  </a:cubicBezTo>
                  <a:cubicBezTo>
                    <a:pt x="162" y="195"/>
                    <a:pt x="163" y="195"/>
                    <a:pt x="161" y="194"/>
                  </a:cubicBezTo>
                  <a:cubicBezTo>
                    <a:pt x="161" y="194"/>
                    <a:pt x="158" y="194"/>
                    <a:pt x="158" y="193"/>
                  </a:cubicBezTo>
                  <a:cubicBezTo>
                    <a:pt x="158" y="193"/>
                    <a:pt x="163" y="192"/>
                    <a:pt x="163" y="192"/>
                  </a:cubicBezTo>
                  <a:cubicBezTo>
                    <a:pt x="165" y="192"/>
                    <a:pt x="164" y="189"/>
                    <a:pt x="162" y="189"/>
                  </a:cubicBezTo>
                  <a:cubicBezTo>
                    <a:pt x="161" y="188"/>
                    <a:pt x="158" y="187"/>
                    <a:pt x="161" y="186"/>
                  </a:cubicBezTo>
                  <a:cubicBezTo>
                    <a:pt x="163" y="186"/>
                    <a:pt x="166" y="187"/>
                    <a:pt x="167" y="185"/>
                  </a:cubicBezTo>
                  <a:cubicBezTo>
                    <a:pt x="167" y="185"/>
                    <a:pt x="165" y="183"/>
                    <a:pt x="165" y="183"/>
                  </a:cubicBezTo>
                  <a:cubicBezTo>
                    <a:pt x="165" y="182"/>
                    <a:pt x="167" y="182"/>
                    <a:pt x="167" y="182"/>
                  </a:cubicBezTo>
                  <a:cubicBezTo>
                    <a:pt x="168" y="181"/>
                    <a:pt x="170" y="181"/>
                    <a:pt x="172" y="182"/>
                  </a:cubicBezTo>
                  <a:cubicBezTo>
                    <a:pt x="172" y="182"/>
                    <a:pt x="174" y="182"/>
                    <a:pt x="174" y="182"/>
                  </a:cubicBezTo>
                  <a:cubicBezTo>
                    <a:pt x="175" y="181"/>
                    <a:pt x="173" y="180"/>
                    <a:pt x="173" y="179"/>
                  </a:cubicBezTo>
                  <a:cubicBezTo>
                    <a:pt x="174" y="178"/>
                    <a:pt x="177" y="174"/>
                    <a:pt x="179" y="176"/>
                  </a:cubicBezTo>
                  <a:cubicBezTo>
                    <a:pt x="178" y="175"/>
                    <a:pt x="175" y="181"/>
                    <a:pt x="176" y="181"/>
                  </a:cubicBezTo>
                  <a:cubicBezTo>
                    <a:pt x="177" y="182"/>
                    <a:pt x="179" y="179"/>
                    <a:pt x="181" y="179"/>
                  </a:cubicBezTo>
                  <a:cubicBezTo>
                    <a:pt x="181" y="179"/>
                    <a:pt x="183" y="180"/>
                    <a:pt x="183" y="180"/>
                  </a:cubicBezTo>
                  <a:cubicBezTo>
                    <a:pt x="183" y="180"/>
                    <a:pt x="183" y="178"/>
                    <a:pt x="183" y="178"/>
                  </a:cubicBezTo>
                  <a:cubicBezTo>
                    <a:pt x="186" y="179"/>
                    <a:pt x="186" y="178"/>
                    <a:pt x="187" y="177"/>
                  </a:cubicBezTo>
                  <a:cubicBezTo>
                    <a:pt x="188" y="176"/>
                    <a:pt x="189" y="176"/>
                    <a:pt x="190" y="176"/>
                  </a:cubicBezTo>
                  <a:cubicBezTo>
                    <a:pt x="192" y="175"/>
                    <a:pt x="192" y="174"/>
                    <a:pt x="193" y="173"/>
                  </a:cubicBezTo>
                  <a:cubicBezTo>
                    <a:pt x="194" y="172"/>
                    <a:pt x="196" y="170"/>
                    <a:pt x="197" y="168"/>
                  </a:cubicBezTo>
                  <a:cubicBezTo>
                    <a:pt x="199" y="166"/>
                    <a:pt x="199" y="165"/>
                    <a:pt x="201" y="165"/>
                  </a:cubicBezTo>
                  <a:cubicBezTo>
                    <a:pt x="202" y="164"/>
                    <a:pt x="205" y="164"/>
                    <a:pt x="205" y="162"/>
                  </a:cubicBezTo>
                  <a:cubicBezTo>
                    <a:pt x="204" y="162"/>
                    <a:pt x="203" y="157"/>
                    <a:pt x="203" y="157"/>
                  </a:cubicBezTo>
                  <a:cubicBezTo>
                    <a:pt x="204" y="157"/>
                    <a:pt x="207" y="160"/>
                    <a:pt x="208" y="160"/>
                  </a:cubicBezTo>
                  <a:cubicBezTo>
                    <a:pt x="209" y="161"/>
                    <a:pt x="210" y="161"/>
                    <a:pt x="211" y="161"/>
                  </a:cubicBezTo>
                  <a:cubicBezTo>
                    <a:pt x="211" y="161"/>
                    <a:pt x="213" y="160"/>
                    <a:pt x="213" y="160"/>
                  </a:cubicBezTo>
                  <a:cubicBezTo>
                    <a:pt x="214" y="160"/>
                    <a:pt x="215" y="161"/>
                    <a:pt x="216" y="160"/>
                  </a:cubicBezTo>
                  <a:cubicBezTo>
                    <a:pt x="216" y="160"/>
                    <a:pt x="214" y="158"/>
                    <a:pt x="217" y="159"/>
                  </a:cubicBezTo>
                  <a:cubicBezTo>
                    <a:pt x="219" y="159"/>
                    <a:pt x="221" y="159"/>
                    <a:pt x="223" y="158"/>
                  </a:cubicBezTo>
                  <a:cubicBezTo>
                    <a:pt x="228" y="157"/>
                    <a:pt x="232" y="156"/>
                    <a:pt x="237" y="154"/>
                  </a:cubicBezTo>
                  <a:cubicBezTo>
                    <a:pt x="238" y="153"/>
                    <a:pt x="254" y="143"/>
                    <a:pt x="255" y="143"/>
                  </a:cubicBezTo>
                  <a:cubicBezTo>
                    <a:pt x="254" y="143"/>
                    <a:pt x="247" y="143"/>
                    <a:pt x="246" y="143"/>
                  </a:cubicBezTo>
                  <a:cubicBezTo>
                    <a:pt x="244" y="142"/>
                    <a:pt x="242" y="141"/>
                    <a:pt x="240" y="141"/>
                  </a:cubicBezTo>
                  <a:cubicBezTo>
                    <a:pt x="238" y="141"/>
                    <a:pt x="236" y="142"/>
                    <a:pt x="235" y="142"/>
                  </a:cubicBezTo>
                  <a:cubicBezTo>
                    <a:pt x="233" y="143"/>
                    <a:pt x="233" y="141"/>
                    <a:pt x="232" y="142"/>
                  </a:cubicBezTo>
                  <a:cubicBezTo>
                    <a:pt x="231" y="142"/>
                    <a:pt x="230" y="144"/>
                    <a:pt x="229" y="144"/>
                  </a:cubicBezTo>
                  <a:cubicBezTo>
                    <a:pt x="225" y="144"/>
                    <a:pt x="232" y="140"/>
                    <a:pt x="233" y="141"/>
                  </a:cubicBezTo>
                  <a:cubicBezTo>
                    <a:pt x="232" y="140"/>
                    <a:pt x="229" y="141"/>
                    <a:pt x="228" y="141"/>
                  </a:cubicBezTo>
                  <a:cubicBezTo>
                    <a:pt x="225" y="141"/>
                    <a:pt x="223" y="140"/>
                    <a:pt x="221" y="140"/>
                  </a:cubicBezTo>
                  <a:cubicBezTo>
                    <a:pt x="222" y="140"/>
                    <a:pt x="225" y="138"/>
                    <a:pt x="226" y="137"/>
                  </a:cubicBezTo>
                  <a:cubicBezTo>
                    <a:pt x="226" y="134"/>
                    <a:pt x="228" y="135"/>
                    <a:pt x="229" y="136"/>
                  </a:cubicBezTo>
                  <a:cubicBezTo>
                    <a:pt x="231" y="136"/>
                    <a:pt x="239" y="134"/>
                    <a:pt x="240" y="133"/>
                  </a:cubicBezTo>
                  <a:cubicBezTo>
                    <a:pt x="240" y="132"/>
                    <a:pt x="235" y="131"/>
                    <a:pt x="234" y="130"/>
                  </a:cubicBezTo>
                  <a:cubicBezTo>
                    <a:pt x="235" y="131"/>
                    <a:pt x="239" y="132"/>
                    <a:pt x="240" y="132"/>
                  </a:cubicBezTo>
                  <a:cubicBezTo>
                    <a:pt x="241" y="133"/>
                    <a:pt x="245" y="133"/>
                    <a:pt x="245" y="135"/>
                  </a:cubicBezTo>
                  <a:cubicBezTo>
                    <a:pt x="244" y="138"/>
                    <a:pt x="246" y="139"/>
                    <a:pt x="248" y="139"/>
                  </a:cubicBezTo>
                  <a:cubicBezTo>
                    <a:pt x="248" y="139"/>
                    <a:pt x="254" y="139"/>
                    <a:pt x="253" y="138"/>
                  </a:cubicBezTo>
                  <a:cubicBezTo>
                    <a:pt x="253" y="138"/>
                    <a:pt x="253" y="140"/>
                    <a:pt x="254" y="140"/>
                  </a:cubicBezTo>
                  <a:cubicBezTo>
                    <a:pt x="256" y="139"/>
                    <a:pt x="257" y="136"/>
                    <a:pt x="257" y="134"/>
                  </a:cubicBezTo>
                  <a:cubicBezTo>
                    <a:pt x="257" y="133"/>
                    <a:pt x="257" y="129"/>
                    <a:pt x="255" y="130"/>
                  </a:cubicBezTo>
                  <a:cubicBezTo>
                    <a:pt x="253" y="132"/>
                    <a:pt x="254" y="130"/>
                    <a:pt x="253" y="129"/>
                  </a:cubicBezTo>
                  <a:cubicBezTo>
                    <a:pt x="251" y="127"/>
                    <a:pt x="248" y="126"/>
                    <a:pt x="245" y="124"/>
                  </a:cubicBezTo>
                  <a:cubicBezTo>
                    <a:pt x="244" y="123"/>
                    <a:pt x="243" y="123"/>
                    <a:pt x="242" y="122"/>
                  </a:cubicBezTo>
                  <a:cubicBezTo>
                    <a:pt x="242" y="122"/>
                    <a:pt x="238" y="123"/>
                    <a:pt x="238" y="124"/>
                  </a:cubicBezTo>
                  <a:cubicBezTo>
                    <a:pt x="238" y="124"/>
                    <a:pt x="239" y="123"/>
                    <a:pt x="238" y="123"/>
                  </a:cubicBezTo>
                  <a:cubicBezTo>
                    <a:pt x="238" y="123"/>
                    <a:pt x="237" y="122"/>
                    <a:pt x="237" y="122"/>
                  </a:cubicBezTo>
                  <a:cubicBezTo>
                    <a:pt x="237" y="121"/>
                    <a:pt x="241" y="122"/>
                    <a:pt x="241" y="121"/>
                  </a:cubicBezTo>
                  <a:cubicBezTo>
                    <a:pt x="241" y="119"/>
                    <a:pt x="241" y="118"/>
                    <a:pt x="238" y="118"/>
                  </a:cubicBezTo>
                  <a:cubicBezTo>
                    <a:pt x="236" y="119"/>
                    <a:pt x="235" y="121"/>
                    <a:pt x="233" y="119"/>
                  </a:cubicBezTo>
                  <a:cubicBezTo>
                    <a:pt x="233" y="119"/>
                    <a:pt x="229" y="119"/>
                    <a:pt x="229" y="118"/>
                  </a:cubicBezTo>
                  <a:cubicBezTo>
                    <a:pt x="229" y="116"/>
                    <a:pt x="234" y="119"/>
                    <a:pt x="234" y="119"/>
                  </a:cubicBezTo>
                  <a:cubicBezTo>
                    <a:pt x="235" y="119"/>
                    <a:pt x="240" y="118"/>
                    <a:pt x="240" y="117"/>
                  </a:cubicBezTo>
                  <a:cubicBezTo>
                    <a:pt x="241" y="117"/>
                    <a:pt x="236" y="115"/>
                    <a:pt x="235" y="115"/>
                  </a:cubicBezTo>
                  <a:cubicBezTo>
                    <a:pt x="233" y="115"/>
                    <a:pt x="230" y="115"/>
                    <a:pt x="228" y="116"/>
                  </a:cubicBezTo>
                  <a:cubicBezTo>
                    <a:pt x="229" y="116"/>
                    <a:pt x="233" y="113"/>
                    <a:pt x="233" y="114"/>
                  </a:cubicBezTo>
                  <a:cubicBezTo>
                    <a:pt x="233" y="113"/>
                    <a:pt x="229" y="113"/>
                    <a:pt x="229" y="112"/>
                  </a:cubicBezTo>
                  <a:cubicBezTo>
                    <a:pt x="232" y="113"/>
                    <a:pt x="235" y="115"/>
                    <a:pt x="238" y="113"/>
                  </a:cubicBezTo>
                  <a:cubicBezTo>
                    <a:pt x="238" y="113"/>
                    <a:pt x="241" y="112"/>
                    <a:pt x="241" y="111"/>
                  </a:cubicBezTo>
                  <a:cubicBezTo>
                    <a:pt x="240" y="110"/>
                    <a:pt x="238" y="109"/>
                    <a:pt x="238" y="108"/>
                  </a:cubicBezTo>
                  <a:cubicBezTo>
                    <a:pt x="238" y="109"/>
                    <a:pt x="241" y="110"/>
                    <a:pt x="242" y="110"/>
                  </a:cubicBezTo>
                  <a:cubicBezTo>
                    <a:pt x="244" y="111"/>
                    <a:pt x="243" y="109"/>
                    <a:pt x="245" y="109"/>
                  </a:cubicBezTo>
                  <a:cubicBezTo>
                    <a:pt x="246" y="109"/>
                    <a:pt x="254" y="111"/>
                    <a:pt x="254" y="111"/>
                  </a:cubicBezTo>
                  <a:cubicBezTo>
                    <a:pt x="253" y="111"/>
                    <a:pt x="246" y="110"/>
                    <a:pt x="246" y="110"/>
                  </a:cubicBezTo>
                  <a:cubicBezTo>
                    <a:pt x="248" y="114"/>
                    <a:pt x="254" y="113"/>
                    <a:pt x="257" y="113"/>
                  </a:cubicBezTo>
                  <a:cubicBezTo>
                    <a:pt x="258" y="112"/>
                    <a:pt x="261" y="113"/>
                    <a:pt x="262" y="112"/>
                  </a:cubicBezTo>
                  <a:cubicBezTo>
                    <a:pt x="265" y="111"/>
                    <a:pt x="264" y="109"/>
                    <a:pt x="262" y="108"/>
                  </a:cubicBezTo>
                  <a:cubicBezTo>
                    <a:pt x="261" y="107"/>
                    <a:pt x="258" y="106"/>
                    <a:pt x="257" y="106"/>
                  </a:cubicBezTo>
                  <a:cubicBezTo>
                    <a:pt x="256" y="106"/>
                    <a:pt x="257" y="109"/>
                    <a:pt x="257" y="110"/>
                  </a:cubicBezTo>
                  <a:cubicBezTo>
                    <a:pt x="256" y="109"/>
                    <a:pt x="256" y="108"/>
                    <a:pt x="255" y="107"/>
                  </a:cubicBezTo>
                  <a:cubicBezTo>
                    <a:pt x="255" y="106"/>
                    <a:pt x="254" y="107"/>
                    <a:pt x="253" y="106"/>
                  </a:cubicBezTo>
                  <a:cubicBezTo>
                    <a:pt x="254" y="107"/>
                    <a:pt x="256" y="101"/>
                    <a:pt x="256" y="100"/>
                  </a:cubicBezTo>
                  <a:cubicBezTo>
                    <a:pt x="256" y="100"/>
                    <a:pt x="257" y="103"/>
                    <a:pt x="257" y="103"/>
                  </a:cubicBezTo>
                  <a:cubicBezTo>
                    <a:pt x="257" y="105"/>
                    <a:pt x="257" y="106"/>
                    <a:pt x="258" y="106"/>
                  </a:cubicBezTo>
                  <a:cubicBezTo>
                    <a:pt x="261" y="106"/>
                    <a:pt x="263" y="105"/>
                    <a:pt x="265" y="105"/>
                  </a:cubicBezTo>
                  <a:cubicBezTo>
                    <a:pt x="266" y="105"/>
                    <a:pt x="272" y="103"/>
                    <a:pt x="270" y="101"/>
                  </a:cubicBezTo>
                  <a:cubicBezTo>
                    <a:pt x="268" y="100"/>
                    <a:pt x="267" y="102"/>
                    <a:pt x="266" y="101"/>
                  </a:cubicBezTo>
                  <a:cubicBezTo>
                    <a:pt x="266" y="100"/>
                    <a:pt x="266" y="100"/>
                    <a:pt x="266" y="99"/>
                  </a:cubicBezTo>
                  <a:cubicBezTo>
                    <a:pt x="267" y="98"/>
                    <a:pt x="266" y="97"/>
                    <a:pt x="265" y="97"/>
                  </a:cubicBezTo>
                  <a:cubicBezTo>
                    <a:pt x="265" y="96"/>
                    <a:pt x="262" y="96"/>
                    <a:pt x="261" y="96"/>
                  </a:cubicBezTo>
                  <a:cubicBezTo>
                    <a:pt x="259" y="96"/>
                    <a:pt x="258" y="98"/>
                    <a:pt x="256" y="96"/>
                  </a:cubicBezTo>
                  <a:cubicBezTo>
                    <a:pt x="260" y="99"/>
                    <a:pt x="262" y="91"/>
                    <a:pt x="266" y="95"/>
                  </a:cubicBezTo>
                  <a:cubicBezTo>
                    <a:pt x="267" y="97"/>
                    <a:pt x="269" y="94"/>
                    <a:pt x="269" y="92"/>
                  </a:cubicBezTo>
                  <a:cubicBezTo>
                    <a:pt x="269" y="91"/>
                    <a:pt x="266" y="88"/>
                    <a:pt x="266" y="88"/>
                  </a:cubicBezTo>
                  <a:cubicBezTo>
                    <a:pt x="266" y="87"/>
                    <a:pt x="269" y="90"/>
                    <a:pt x="269" y="91"/>
                  </a:cubicBezTo>
                  <a:cubicBezTo>
                    <a:pt x="269" y="92"/>
                    <a:pt x="271" y="90"/>
                    <a:pt x="270" y="88"/>
                  </a:cubicBezTo>
                  <a:cubicBezTo>
                    <a:pt x="269" y="87"/>
                    <a:pt x="267" y="85"/>
                    <a:pt x="266" y="84"/>
                  </a:cubicBezTo>
                  <a:cubicBezTo>
                    <a:pt x="264" y="84"/>
                    <a:pt x="261" y="85"/>
                    <a:pt x="259" y="84"/>
                  </a:cubicBezTo>
                  <a:cubicBezTo>
                    <a:pt x="258" y="83"/>
                    <a:pt x="258" y="81"/>
                    <a:pt x="256" y="81"/>
                  </a:cubicBezTo>
                  <a:cubicBezTo>
                    <a:pt x="256" y="80"/>
                    <a:pt x="252" y="81"/>
                    <a:pt x="253" y="80"/>
                  </a:cubicBezTo>
                  <a:cubicBezTo>
                    <a:pt x="254" y="78"/>
                    <a:pt x="254" y="77"/>
                    <a:pt x="256" y="79"/>
                  </a:cubicBezTo>
                  <a:cubicBezTo>
                    <a:pt x="258" y="81"/>
                    <a:pt x="260" y="78"/>
                    <a:pt x="262" y="77"/>
                  </a:cubicBezTo>
                  <a:cubicBezTo>
                    <a:pt x="265" y="75"/>
                    <a:pt x="271" y="81"/>
                    <a:pt x="274" y="78"/>
                  </a:cubicBezTo>
                  <a:cubicBezTo>
                    <a:pt x="275" y="77"/>
                    <a:pt x="275" y="72"/>
                    <a:pt x="272" y="73"/>
                  </a:cubicBezTo>
                  <a:cubicBezTo>
                    <a:pt x="271" y="73"/>
                    <a:pt x="270" y="74"/>
                    <a:pt x="269" y="73"/>
                  </a:cubicBezTo>
                  <a:cubicBezTo>
                    <a:pt x="267" y="73"/>
                    <a:pt x="265" y="72"/>
                    <a:pt x="263" y="70"/>
                  </a:cubicBezTo>
                  <a:cubicBezTo>
                    <a:pt x="260" y="68"/>
                    <a:pt x="271" y="71"/>
                    <a:pt x="271" y="70"/>
                  </a:cubicBezTo>
                  <a:cubicBezTo>
                    <a:pt x="270" y="68"/>
                    <a:pt x="265" y="67"/>
                    <a:pt x="263" y="66"/>
                  </a:cubicBezTo>
                  <a:cubicBezTo>
                    <a:pt x="260" y="65"/>
                    <a:pt x="260" y="66"/>
                    <a:pt x="259" y="68"/>
                  </a:cubicBezTo>
                  <a:cubicBezTo>
                    <a:pt x="259" y="69"/>
                    <a:pt x="257" y="70"/>
                    <a:pt x="256" y="69"/>
                  </a:cubicBezTo>
                  <a:cubicBezTo>
                    <a:pt x="255" y="69"/>
                    <a:pt x="258" y="65"/>
                    <a:pt x="258" y="64"/>
                  </a:cubicBezTo>
                  <a:cubicBezTo>
                    <a:pt x="258" y="63"/>
                    <a:pt x="259" y="61"/>
                    <a:pt x="260" y="60"/>
                  </a:cubicBezTo>
                  <a:cubicBezTo>
                    <a:pt x="260" y="59"/>
                    <a:pt x="260" y="57"/>
                    <a:pt x="261" y="57"/>
                  </a:cubicBezTo>
                  <a:cubicBezTo>
                    <a:pt x="262" y="57"/>
                    <a:pt x="264" y="57"/>
                    <a:pt x="265" y="56"/>
                  </a:cubicBezTo>
                  <a:cubicBezTo>
                    <a:pt x="265" y="56"/>
                    <a:pt x="270" y="51"/>
                    <a:pt x="270" y="52"/>
                  </a:cubicBezTo>
                  <a:cubicBezTo>
                    <a:pt x="270" y="52"/>
                    <a:pt x="268" y="51"/>
                    <a:pt x="268" y="51"/>
                  </a:cubicBezTo>
                  <a:cubicBezTo>
                    <a:pt x="268" y="50"/>
                    <a:pt x="268" y="49"/>
                    <a:pt x="268" y="48"/>
                  </a:cubicBezTo>
                  <a:cubicBezTo>
                    <a:pt x="268" y="46"/>
                    <a:pt x="269" y="46"/>
                    <a:pt x="271" y="46"/>
                  </a:cubicBezTo>
                  <a:cubicBezTo>
                    <a:pt x="273" y="46"/>
                    <a:pt x="281" y="43"/>
                    <a:pt x="276" y="43"/>
                  </a:cubicBezTo>
                  <a:cubicBezTo>
                    <a:pt x="273" y="43"/>
                    <a:pt x="268" y="42"/>
                    <a:pt x="266" y="44"/>
                  </a:cubicBezTo>
                  <a:cubicBezTo>
                    <a:pt x="265" y="45"/>
                    <a:pt x="265" y="47"/>
                    <a:pt x="263" y="46"/>
                  </a:cubicBezTo>
                  <a:cubicBezTo>
                    <a:pt x="261" y="45"/>
                    <a:pt x="263" y="43"/>
                    <a:pt x="264" y="42"/>
                  </a:cubicBezTo>
                  <a:cubicBezTo>
                    <a:pt x="266" y="39"/>
                    <a:pt x="270" y="41"/>
                    <a:pt x="273" y="41"/>
                  </a:cubicBezTo>
                  <a:cubicBezTo>
                    <a:pt x="277" y="41"/>
                    <a:pt x="281" y="42"/>
                    <a:pt x="283" y="38"/>
                  </a:cubicBezTo>
                  <a:cubicBezTo>
                    <a:pt x="284" y="38"/>
                    <a:pt x="280" y="37"/>
                    <a:pt x="280" y="37"/>
                  </a:cubicBezTo>
                  <a:cubicBezTo>
                    <a:pt x="278" y="36"/>
                    <a:pt x="276" y="37"/>
                    <a:pt x="274" y="37"/>
                  </a:cubicBezTo>
                  <a:cubicBezTo>
                    <a:pt x="272" y="37"/>
                    <a:pt x="271" y="36"/>
                    <a:pt x="269" y="36"/>
                  </a:cubicBezTo>
                  <a:cubicBezTo>
                    <a:pt x="268" y="36"/>
                    <a:pt x="266" y="36"/>
                    <a:pt x="265" y="36"/>
                  </a:cubicBezTo>
                  <a:cubicBezTo>
                    <a:pt x="266" y="37"/>
                    <a:pt x="269" y="36"/>
                    <a:pt x="271" y="36"/>
                  </a:cubicBezTo>
                  <a:cubicBezTo>
                    <a:pt x="274" y="36"/>
                    <a:pt x="276" y="35"/>
                    <a:pt x="279" y="35"/>
                  </a:cubicBezTo>
                  <a:cubicBezTo>
                    <a:pt x="283" y="36"/>
                    <a:pt x="285" y="34"/>
                    <a:pt x="288" y="34"/>
                  </a:cubicBezTo>
                  <a:cubicBezTo>
                    <a:pt x="289" y="34"/>
                    <a:pt x="291" y="34"/>
                    <a:pt x="291" y="33"/>
                  </a:cubicBezTo>
                  <a:cubicBezTo>
                    <a:pt x="291" y="33"/>
                    <a:pt x="289" y="31"/>
                    <a:pt x="290" y="31"/>
                  </a:cubicBezTo>
                  <a:cubicBezTo>
                    <a:pt x="295" y="30"/>
                    <a:pt x="300" y="29"/>
                    <a:pt x="304" y="26"/>
                  </a:cubicBezTo>
                  <a:cubicBezTo>
                    <a:pt x="305" y="25"/>
                    <a:pt x="301" y="24"/>
                    <a:pt x="301" y="24"/>
                  </a:cubicBezTo>
                  <a:cubicBezTo>
                    <a:pt x="298" y="23"/>
                    <a:pt x="295" y="22"/>
                    <a:pt x="293" y="22"/>
                  </a:cubicBezTo>
                  <a:cubicBezTo>
                    <a:pt x="287" y="21"/>
                    <a:pt x="282" y="20"/>
                    <a:pt x="277" y="25"/>
                  </a:cubicBezTo>
                  <a:cubicBezTo>
                    <a:pt x="275" y="28"/>
                    <a:pt x="273" y="26"/>
                    <a:pt x="269" y="26"/>
                  </a:cubicBezTo>
                  <a:cubicBezTo>
                    <a:pt x="268" y="26"/>
                    <a:pt x="264" y="29"/>
                    <a:pt x="265" y="26"/>
                  </a:cubicBezTo>
                  <a:cubicBezTo>
                    <a:pt x="265" y="24"/>
                    <a:pt x="260" y="27"/>
                    <a:pt x="259" y="28"/>
                  </a:cubicBezTo>
                  <a:cubicBezTo>
                    <a:pt x="257" y="29"/>
                    <a:pt x="255" y="30"/>
                    <a:pt x="253" y="31"/>
                  </a:cubicBezTo>
                  <a:cubicBezTo>
                    <a:pt x="252" y="31"/>
                    <a:pt x="244" y="37"/>
                    <a:pt x="244" y="37"/>
                  </a:cubicBezTo>
                  <a:cubicBezTo>
                    <a:pt x="242" y="35"/>
                    <a:pt x="264" y="22"/>
                    <a:pt x="251" y="19"/>
                  </a:cubicBezTo>
                  <a:cubicBezTo>
                    <a:pt x="246" y="19"/>
                    <a:pt x="247" y="22"/>
                    <a:pt x="243" y="24"/>
                  </a:cubicBezTo>
                  <a:cubicBezTo>
                    <a:pt x="240" y="25"/>
                    <a:pt x="238" y="25"/>
                    <a:pt x="235" y="26"/>
                  </a:cubicBezTo>
                  <a:cubicBezTo>
                    <a:pt x="234" y="26"/>
                    <a:pt x="229" y="28"/>
                    <a:pt x="228" y="28"/>
                  </a:cubicBezTo>
                  <a:cubicBezTo>
                    <a:pt x="226" y="25"/>
                    <a:pt x="233" y="24"/>
                    <a:pt x="235" y="24"/>
                  </a:cubicBezTo>
                  <a:cubicBezTo>
                    <a:pt x="235" y="23"/>
                    <a:pt x="241" y="22"/>
                    <a:pt x="238" y="21"/>
                  </a:cubicBezTo>
                  <a:cubicBezTo>
                    <a:pt x="235" y="20"/>
                    <a:pt x="232" y="20"/>
                    <a:pt x="229" y="20"/>
                  </a:cubicBezTo>
                  <a:cubicBezTo>
                    <a:pt x="221" y="20"/>
                    <a:pt x="213" y="21"/>
                    <a:pt x="205" y="23"/>
                  </a:cubicBezTo>
                  <a:cubicBezTo>
                    <a:pt x="205" y="23"/>
                    <a:pt x="202" y="25"/>
                    <a:pt x="201" y="24"/>
                  </a:cubicBezTo>
                  <a:cubicBezTo>
                    <a:pt x="201" y="22"/>
                    <a:pt x="200" y="22"/>
                    <a:pt x="202" y="22"/>
                  </a:cubicBezTo>
                  <a:cubicBezTo>
                    <a:pt x="206" y="20"/>
                    <a:pt x="210" y="19"/>
                    <a:pt x="214" y="18"/>
                  </a:cubicBezTo>
                  <a:cubicBezTo>
                    <a:pt x="221" y="17"/>
                    <a:pt x="229" y="18"/>
                    <a:pt x="237" y="18"/>
                  </a:cubicBezTo>
                  <a:cubicBezTo>
                    <a:pt x="239" y="18"/>
                    <a:pt x="241" y="18"/>
                    <a:pt x="243" y="18"/>
                  </a:cubicBezTo>
                  <a:cubicBezTo>
                    <a:pt x="247" y="16"/>
                    <a:pt x="252" y="16"/>
                    <a:pt x="256" y="14"/>
                  </a:cubicBezTo>
                  <a:cubicBezTo>
                    <a:pt x="258" y="14"/>
                    <a:pt x="259" y="13"/>
                    <a:pt x="256" y="12"/>
                  </a:cubicBezTo>
                  <a:cubicBezTo>
                    <a:pt x="254" y="11"/>
                    <a:pt x="250" y="10"/>
                    <a:pt x="248" y="11"/>
                  </a:cubicBezTo>
                  <a:cubicBezTo>
                    <a:pt x="246" y="11"/>
                    <a:pt x="246" y="10"/>
                    <a:pt x="244" y="9"/>
                  </a:cubicBezTo>
                  <a:cubicBezTo>
                    <a:pt x="242" y="9"/>
                    <a:pt x="240" y="11"/>
                    <a:pt x="238" y="11"/>
                  </a:cubicBezTo>
                  <a:cubicBezTo>
                    <a:pt x="238" y="11"/>
                    <a:pt x="240" y="8"/>
                    <a:pt x="241" y="8"/>
                  </a:cubicBezTo>
                  <a:cubicBezTo>
                    <a:pt x="242" y="6"/>
                    <a:pt x="238" y="6"/>
                    <a:pt x="237" y="6"/>
                  </a:cubicBezTo>
                  <a:cubicBezTo>
                    <a:pt x="231" y="7"/>
                    <a:pt x="226" y="7"/>
                    <a:pt x="220" y="6"/>
                  </a:cubicBezTo>
                  <a:cubicBezTo>
                    <a:pt x="215" y="6"/>
                    <a:pt x="211" y="8"/>
                    <a:pt x="206" y="8"/>
                  </a:cubicBezTo>
                  <a:cubicBezTo>
                    <a:pt x="204" y="8"/>
                    <a:pt x="201" y="8"/>
                    <a:pt x="199" y="8"/>
                  </a:cubicBezTo>
                  <a:cubicBezTo>
                    <a:pt x="197" y="9"/>
                    <a:pt x="194" y="8"/>
                    <a:pt x="193" y="9"/>
                  </a:cubicBezTo>
                  <a:cubicBezTo>
                    <a:pt x="196" y="8"/>
                    <a:pt x="199" y="8"/>
                    <a:pt x="202" y="7"/>
                  </a:cubicBezTo>
                  <a:cubicBezTo>
                    <a:pt x="207" y="7"/>
                    <a:pt x="211" y="6"/>
                    <a:pt x="215" y="6"/>
                  </a:cubicBezTo>
                  <a:cubicBezTo>
                    <a:pt x="217" y="6"/>
                    <a:pt x="237" y="6"/>
                    <a:pt x="237" y="4"/>
                  </a:cubicBezTo>
                  <a:cubicBezTo>
                    <a:pt x="236" y="4"/>
                    <a:pt x="233" y="3"/>
                    <a:pt x="232" y="2"/>
                  </a:cubicBezTo>
                  <a:cubicBezTo>
                    <a:pt x="229" y="2"/>
                    <a:pt x="227" y="2"/>
                    <a:pt x="224" y="2"/>
                  </a:cubicBezTo>
                  <a:cubicBezTo>
                    <a:pt x="220" y="2"/>
                    <a:pt x="216" y="1"/>
                    <a:pt x="213" y="0"/>
                  </a:cubicBezTo>
                  <a:cubicBezTo>
                    <a:pt x="206" y="0"/>
                    <a:pt x="200" y="0"/>
                    <a:pt x="194" y="0"/>
                  </a:cubicBezTo>
                  <a:cubicBezTo>
                    <a:pt x="191" y="1"/>
                    <a:pt x="188" y="1"/>
                    <a:pt x="185" y="1"/>
                  </a:cubicBezTo>
                  <a:cubicBezTo>
                    <a:pt x="184" y="1"/>
                    <a:pt x="183" y="3"/>
                    <a:pt x="183" y="3"/>
                  </a:cubicBezTo>
                  <a:cubicBezTo>
                    <a:pt x="181" y="3"/>
                    <a:pt x="179" y="2"/>
                    <a:pt x="177" y="2"/>
                  </a:cubicBezTo>
                  <a:cubicBezTo>
                    <a:pt x="176" y="2"/>
                    <a:pt x="175" y="3"/>
                    <a:pt x="173" y="3"/>
                  </a:cubicBezTo>
                  <a:cubicBezTo>
                    <a:pt x="171" y="3"/>
                    <a:pt x="171" y="4"/>
                    <a:pt x="173" y="4"/>
                  </a:cubicBezTo>
                  <a:cubicBezTo>
                    <a:pt x="176" y="5"/>
                    <a:pt x="179" y="5"/>
                    <a:pt x="181" y="6"/>
                  </a:cubicBezTo>
                  <a:cubicBezTo>
                    <a:pt x="180" y="5"/>
                    <a:pt x="174" y="7"/>
                    <a:pt x="173" y="8"/>
                  </a:cubicBezTo>
                  <a:cubicBezTo>
                    <a:pt x="173" y="8"/>
                    <a:pt x="170" y="8"/>
                    <a:pt x="170" y="8"/>
                  </a:cubicBezTo>
                  <a:cubicBezTo>
                    <a:pt x="170" y="8"/>
                    <a:pt x="172" y="10"/>
                    <a:pt x="172" y="10"/>
                  </a:cubicBezTo>
                  <a:cubicBezTo>
                    <a:pt x="171" y="10"/>
                    <a:pt x="169" y="9"/>
                    <a:pt x="168" y="8"/>
                  </a:cubicBezTo>
                  <a:cubicBezTo>
                    <a:pt x="167" y="7"/>
                    <a:pt x="164" y="8"/>
                    <a:pt x="163" y="8"/>
                  </a:cubicBezTo>
                  <a:cubicBezTo>
                    <a:pt x="160" y="7"/>
                    <a:pt x="157" y="6"/>
                    <a:pt x="154" y="5"/>
                  </a:cubicBezTo>
                  <a:cubicBezTo>
                    <a:pt x="152" y="4"/>
                    <a:pt x="150" y="6"/>
                    <a:pt x="147" y="6"/>
                  </a:cubicBezTo>
                  <a:cubicBezTo>
                    <a:pt x="146" y="6"/>
                    <a:pt x="140" y="5"/>
                    <a:pt x="140" y="7"/>
                  </a:cubicBezTo>
                  <a:cubicBezTo>
                    <a:pt x="139" y="7"/>
                    <a:pt x="153" y="9"/>
                    <a:pt x="155" y="10"/>
                  </a:cubicBezTo>
                  <a:cubicBezTo>
                    <a:pt x="158" y="10"/>
                    <a:pt x="161" y="10"/>
                    <a:pt x="163" y="11"/>
                  </a:cubicBezTo>
                  <a:cubicBezTo>
                    <a:pt x="164" y="11"/>
                    <a:pt x="165" y="11"/>
                    <a:pt x="166" y="12"/>
                  </a:cubicBezTo>
                  <a:cubicBezTo>
                    <a:pt x="166" y="12"/>
                    <a:pt x="166" y="15"/>
                    <a:pt x="166" y="15"/>
                  </a:cubicBezTo>
                  <a:cubicBezTo>
                    <a:pt x="166" y="16"/>
                    <a:pt x="165" y="14"/>
                    <a:pt x="165" y="13"/>
                  </a:cubicBezTo>
                  <a:cubicBezTo>
                    <a:pt x="164" y="12"/>
                    <a:pt x="161" y="12"/>
                    <a:pt x="160" y="11"/>
                  </a:cubicBezTo>
                  <a:cubicBezTo>
                    <a:pt x="160" y="11"/>
                    <a:pt x="157" y="11"/>
                    <a:pt x="157" y="11"/>
                  </a:cubicBezTo>
                  <a:cubicBezTo>
                    <a:pt x="157" y="12"/>
                    <a:pt x="158" y="14"/>
                    <a:pt x="158" y="14"/>
                  </a:cubicBezTo>
                  <a:cubicBezTo>
                    <a:pt x="156" y="14"/>
                    <a:pt x="155" y="11"/>
                    <a:pt x="154" y="11"/>
                  </a:cubicBezTo>
                  <a:cubicBezTo>
                    <a:pt x="152" y="11"/>
                    <a:pt x="150" y="11"/>
                    <a:pt x="148" y="10"/>
                  </a:cubicBezTo>
                  <a:cubicBezTo>
                    <a:pt x="147" y="10"/>
                    <a:pt x="139" y="10"/>
                    <a:pt x="139" y="10"/>
                  </a:cubicBezTo>
                  <a:cubicBezTo>
                    <a:pt x="138" y="12"/>
                    <a:pt x="151" y="17"/>
                    <a:pt x="151" y="17"/>
                  </a:cubicBezTo>
                  <a:cubicBezTo>
                    <a:pt x="151" y="18"/>
                    <a:pt x="146" y="17"/>
                    <a:pt x="146" y="17"/>
                  </a:cubicBezTo>
                  <a:cubicBezTo>
                    <a:pt x="143" y="17"/>
                    <a:pt x="142" y="16"/>
                    <a:pt x="143" y="19"/>
                  </a:cubicBezTo>
                  <a:cubicBezTo>
                    <a:pt x="142" y="19"/>
                    <a:pt x="141" y="18"/>
                    <a:pt x="140" y="17"/>
                  </a:cubicBezTo>
                  <a:cubicBezTo>
                    <a:pt x="140" y="16"/>
                    <a:pt x="142" y="17"/>
                    <a:pt x="143" y="16"/>
                  </a:cubicBezTo>
                  <a:cubicBezTo>
                    <a:pt x="143" y="16"/>
                    <a:pt x="141" y="14"/>
                    <a:pt x="140" y="14"/>
                  </a:cubicBezTo>
                  <a:cubicBezTo>
                    <a:pt x="138" y="13"/>
                    <a:pt x="136" y="12"/>
                    <a:pt x="133" y="12"/>
                  </a:cubicBezTo>
                  <a:cubicBezTo>
                    <a:pt x="132" y="12"/>
                    <a:pt x="130" y="11"/>
                    <a:pt x="129" y="12"/>
                  </a:cubicBezTo>
                  <a:cubicBezTo>
                    <a:pt x="128" y="12"/>
                    <a:pt x="131" y="15"/>
                    <a:pt x="131" y="15"/>
                  </a:cubicBezTo>
                  <a:cubicBezTo>
                    <a:pt x="134" y="17"/>
                    <a:pt x="138" y="17"/>
                    <a:pt x="142" y="20"/>
                  </a:cubicBezTo>
                  <a:cubicBezTo>
                    <a:pt x="143" y="20"/>
                    <a:pt x="144" y="21"/>
                    <a:pt x="143" y="22"/>
                  </a:cubicBezTo>
                  <a:cubicBezTo>
                    <a:pt x="141" y="24"/>
                    <a:pt x="139" y="22"/>
                    <a:pt x="137" y="21"/>
                  </a:cubicBezTo>
                  <a:cubicBezTo>
                    <a:pt x="132" y="18"/>
                    <a:pt x="126" y="16"/>
                    <a:pt x="120" y="15"/>
                  </a:cubicBezTo>
                  <a:cubicBezTo>
                    <a:pt x="117" y="14"/>
                    <a:pt x="114" y="13"/>
                    <a:pt x="111" y="14"/>
                  </a:cubicBezTo>
                  <a:cubicBezTo>
                    <a:pt x="110" y="14"/>
                    <a:pt x="113" y="17"/>
                    <a:pt x="113" y="18"/>
                  </a:cubicBezTo>
                  <a:cubicBezTo>
                    <a:pt x="113" y="18"/>
                    <a:pt x="117" y="21"/>
                    <a:pt x="117" y="21"/>
                  </a:cubicBezTo>
                  <a:cubicBezTo>
                    <a:pt x="117" y="22"/>
                    <a:pt x="111" y="21"/>
                    <a:pt x="111" y="21"/>
                  </a:cubicBezTo>
                  <a:cubicBezTo>
                    <a:pt x="111" y="23"/>
                    <a:pt x="115" y="22"/>
                    <a:pt x="115" y="24"/>
                  </a:cubicBezTo>
                  <a:cubicBezTo>
                    <a:pt x="115" y="24"/>
                    <a:pt x="111" y="23"/>
                    <a:pt x="110" y="22"/>
                  </a:cubicBezTo>
                  <a:cubicBezTo>
                    <a:pt x="108" y="21"/>
                    <a:pt x="106" y="21"/>
                    <a:pt x="103" y="20"/>
                  </a:cubicBezTo>
                  <a:cubicBezTo>
                    <a:pt x="101" y="19"/>
                    <a:pt x="101" y="20"/>
                    <a:pt x="101" y="22"/>
                  </a:cubicBezTo>
                  <a:cubicBezTo>
                    <a:pt x="100" y="23"/>
                    <a:pt x="99" y="23"/>
                    <a:pt x="98" y="23"/>
                  </a:cubicBezTo>
                  <a:cubicBezTo>
                    <a:pt x="98" y="24"/>
                    <a:pt x="98" y="26"/>
                    <a:pt x="97" y="26"/>
                  </a:cubicBezTo>
                  <a:cubicBezTo>
                    <a:pt x="97" y="27"/>
                    <a:pt x="97" y="24"/>
                    <a:pt x="97" y="23"/>
                  </a:cubicBezTo>
                  <a:cubicBezTo>
                    <a:pt x="97" y="22"/>
                    <a:pt x="98" y="21"/>
                    <a:pt x="98" y="20"/>
                  </a:cubicBezTo>
                  <a:cubicBezTo>
                    <a:pt x="97" y="16"/>
                    <a:pt x="93" y="16"/>
                    <a:pt x="90" y="16"/>
                  </a:cubicBezTo>
                  <a:cubicBezTo>
                    <a:pt x="86" y="17"/>
                    <a:pt x="82" y="18"/>
                    <a:pt x="78" y="18"/>
                  </a:cubicBezTo>
                  <a:cubicBezTo>
                    <a:pt x="77" y="19"/>
                    <a:pt x="75" y="19"/>
                    <a:pt x="74" y="19"/>
                  </a:cubicBezTo>
                  <a:cubicBezTo>
                    <a:pt x="74" y="19"/>
                    <a:pt x="69" y="20"/>
                    <a:pt x="69" y="20"/>
                  </a:cubicBezTo>
                  <a:cubicBezTo>
                    <a:pt x="70" y="21"/>
                    <a:pt x="72" y="21"/>
                    <a:pt x="73" y="21"/>
                  </a:cubicBezTo>
                  <a:cubicBezTo>
                    <a:pt x="74" y="22"/>
                    <a:pt x="75" y="23"/>
                    <a:pt x="77" y="24"/>
                  </a:cubicBezTo>
                  <a:cubicBezTo>
                    <a:pt x="77" y="24"/>
                    <a:pt x="81" y="27"/>
                    <a:pt x="81" y="27"/>
                  </a:cubicBezTo>
                  <a:cubicBezTo>
                    <a:pt x="80" y="27"/>
                    <a:pt x="76" y="25"/>
                    <a:pt x="75" y="25"/>
                  </a:cubicBezTo>
                  <a:cubicBezTo>
                    <a:pt x="73" y="24"/>
                    <a:pt x="72" y="22"/>
                    <a:pt x="70" y="22"/>
                  </a:cubicBezTo>
                  <a:cubicBezTo>
                    <a:pt x="67" y="21"/>
                    <a:pt x="64" y="22"/>
                    <a:pt x="61" y="22"/>
                  </a:cubicBezTo>
                  <a:cubicBezTo>
                    <a:pt x="58" y="23"/>
                    <a:pt x="58" y="22"/>
                    <a:pt x="60" y="25"/>
                  </a:cubicBezTo>
                  <a:cubicBezTo>
                    <a:pt x="60" y="26"/>
                    <a:pt x="60" y="29"/>
                    <a:pt x="60" y="30"/>
                  </a:cubicBezTo>
                  <a:cubicBezTo>
                    <a:pt x="60" y="32"/>
                    <a:pt x="56" y="30"/>
                    <a:pt x="55" y="30"/>
                  </a:cubicBezTo>
                  <a:cubicBezTo>
                    <a:pt x="54" y="30"/>
                    <a:pt x="51" y="28"/>
                    <a:pt x="50" y="30"/>
                  </a:cubicBezTo>
                  <a:cubicBezTo>
                    <a:pt x="49" y="31"/>
                    <a:pt x="50" y="34"/>
                    <a:pt x="50" y="34"/>
                  </a:cubicBezTo>
                  <a:cubicBezTo>
                    <a:pt x="49" y="35"/>
                    <a:pt x="48" y="33"/>
                    <a:pt x="47" y="32"/>
                  </a:cubicBezTo>
                  <a:cubicBezTo>
                    <a:pt x="45" y="31"/>
                    <a:pt x="43" y="31"/>
                    <a:pt x="42" y="32"/>
                  </a:cubicBezTo>
                  <a:cubicBezTo>
                    <a:pt x="39" y="34"/>
                    <a:pt x="36" y="36"/>
                    <a:pt x="32" y="37"/>
                  </a:cubicBezTo>
                  <a:cubicBezTo>
                    <a:pt x="31" y="38"/>
                    <a:pt x="34" y="37"/>
                    <a:pt x="32" y="37"/>
                  </a:cubicBezTo>
                  <a:close/>
                </a:path>
              </a:pathLst>
            </a:custGeom>
            <a:solidFill>
              <a:schemeClr val="bg2"/>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634" name="Freeform 781">
              <a:extLst>
                <a:ext uri="{FF2B5EF4-FFF2-40B4-BE49-F238E27FC236}">
                  <a16:creationId xmlns:a16="http://schemas.microsoft.com/office/drawing/2014/main" id="{7E056BCB-A8C7-AC32-B138-4E2DC1292BB9}"/>
                </a:ext>
              </a:extLst>
            </p:cNvPr>
            <p:cNvSpPr>
              <a:spLocks/>
            </p:cNvSpPr>
            <p:nvPr/>
          </p:nvSpPr>
          <p:spPr bwMode="auto">
            <a:xfrm>
              <a:off x="6810577" y="1920465"/>
              <a:ext cx="36218" cy="17034"/>
            </a:xfrm>
            <a:custGeom>
              <a:avLst/>
              <a:gdLst>
                <a:gd name="T0" fmla="*/ 4 w 9"/>
                <a:gd name="T1" fmla="*/ 3 h 4"/>
                <a:gd name="T2" fmla="*/ 1 w 9"/>
                <a:gd name="T3" fmla="*/ 2 h 4"/>
                <a:gd name="T4" fmla="*/ 5 w 9"/>
                <a:gd name="T5" fmla="*/ 2 h 4"/>
                <a:gd name="T6" fmla="*/ 0 w 9"/>
                <a:gd name="T7" fmla="*/ 0 h 4"/>
                <a:gd name="T8" fmla="*/ 9 w 9"/>
                <a:gd name="T9" fmla="*/ 2 h 4"/>
                <a:gd name="T10" fmla="*/ 5 w 9"/>
                <a:gd name="T11" fmla="*/ 2 h 4"/>
                <a:gd name="T12" fmla="*/ 4 w 9"/>
                <a:gd name="T13" fmla="*/ 3 h 4"/>
                <a:gd name="T14" fmla="*/ 4 w 9"/>
                <a:gd name="T15" fmla="*/ 3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4">
                  <a:moveTo>
                    <a:pt x="4" y="3"/>
                  </a:moveTo>
                  <a:cubicBezTo>
                    <a:pt x="4" y="3"/>
                    <a:pt x="1" y="2"/>
                    <a:pt x="1" y="2"/>
                  </a:cubicBezTo>
                  <a:cubicBezTo>
                    <a:pt x="1" y="2"/>
                    <a:pt x="4" y="2"/>
                    <a:pt x="5" y="2"/>
                  </a:cubicBezTo>
                  <a:cubicBezTo>
                    <a:pt x="3" y="1"/>
                    <a:pt x="1" y="2"/>
                    <a:pt x="0" y="0"/>
                  </a:cubicBezTo>
                  <a:cubicBezTo>
                    <a:pt x="1" y="1"/>
                    <a:pt x="8" y="0"/>
                    <a:pt x="9" y="2"/>
                  </a:cubicBezTo>
                  <a:cubicBezTo>
                    <a:pt x="9" y="2"/>
                    <a:pt x="6" y="2"/>
                    <a:pt x="5" y="2"/>
                  </a:cubicBezTo>
                  <a:cubicBezTo>
                    <a:pt x="5" y="2"/>
                    <a:pt x="7" y="4"/>
                    <a:pt x="4" y="3"/>
                  </a:cubicBezTo>
                  <a:cubicBezTo>
                    <a:pt x="3" y="3"/>
                    <a:pt x="6" y="4"/>
                    <a:pt x="4" y="3"/>
                  </a:cubicBezTo>
                  <a:close/>
                </a:path>
              </a:pathLst>
            </a:custGeom>
            <a:solidFill>
              <a:schemeClr val="bg2"/>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635" name="Freeform 520">
              <a:extLst>
                <a:ext uri="{FF2B5EF4-FFF2-40B4-BE49-F238E27FC236}">
                  <a16:creationId xmlns:a16="http://schemas.microsoft.com/office/drawing/2014/main" id="{181DF847-783B-668C-643A-EDE8B755D97E}"/>
                </a:ext>
              </a:extLst>
            </p:cNvPr>
            <p:cNvSpPr>
              <a:spLocks/>
            </p:cNvSpPr>
            <p:nvPr/>
          </p:nvSpPr>
          <p:spPr bwMode="auto">
            <a:xfrm>
              <a:off x="6114402" y="5355587"/>
              <a:ext cx="20120" cy="29809"/>
            </a:xfrm>
            <a:custGeom>
              <a:avLst/>
              <a:gdLst>
                <a:gd name="T0" fmla="*/ 4 w 5"/>
                <a:gd name="T1" fmla="*/ 2 h 7"/>
                <a:gd name="T2" fmla="*/ 3 w 5"/>
                <a:gd name="T3" fmla="*/ 0 h 7"/>
                <a:gd name="T4" fmla="*/ 2 w 5"/>
                <a:gd name="T5" fmla="*/ 3 h 7"/>
                <a:gd name="T6" fmla="*/ 1 w 5"/>
                <a:gd name="T7" fmla="*/ 2 h 7"/>
                <a:gd name="T8" fmla="*/ 0 w 5"/>
                <a:gd name="T9" fmla="*/ 5 h 7"/>
                <a:gd name="T10" fmla="*/ 2 w 5"/>
                <a:gd name="T11" fmla="*/ 7 h 7"/>
                <a:gd name="T12" fmla="*/ 5 w 5"/>
                <a:gd name="T13" fmla="*/ 5 h 7"/>
                <a:gd name="T14" fmla="*/ 4 w 5"/>
                <a:gd name="T15" fmla="*/ 2 h 7"/>
                <a:gd name="T16" fmla="*/ 4 w 5"/>
                <a:gd name="T17"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7">
                  <a:moveTo>
                    <a:pt x="4" y="2"/>
                  </a:moveTo>
                  <a:cubicBezTo>
                    <a:pt x="3" y="3"/>
                    <a:pt x="3" y="0"/>
                    <a:pt x="3" y="0"/>
                  </a:cubicBezTo>
                  <a:cubicBezTo>
                    <a:pt x="3" y="0"/>
                    <a:pt x="3" y="3"/>
                    <a:pt x="2" y="3"/>
                  </a:cubicBezTo>
                  <a:cubicBezTo>
                    <a:pt x="2" y="3"/>
                    <a:pt x="2" y="2"/>
                    <a:pt x="1" y="2"/>
                  </a:cubicBezTo>
                  <a:cubicBezTo>
                    <a:pt x="2" y="2"/>
                    <a:pt x="0" y="5"/>
                    <a:pt x="0" y="5"/>
                  </a:cubicBezTo>
                  <a:cubicBezTo>
                    <a:pt x="0" y="4"/>
                    <a:pt x="4" y="5"/>
                    <a:pt x="2" y="7"/>
                  </a:cubicBezTo>
                  <a:cubicBezTo>
                    <a:pt x="3" y="6"/>
                    <a:pt x="5" y="6"/>
                    <a:pt x="5" y="5"/>
                  </a:cubicBezTo>
                  <a:cubicBezTo>
                    <a:pt x="5" y="4"/>
                    <a:pt x="4" y="1"/>
                    <a:pt x="4" y="2"/>
                  </a:cubicBezTo>
                  <a:cubicBezTo>
                    <a:pt x="3" y="3"/>
                    <a:pt x="4" y="1"/>
                    <a:pt x="4" y="2"/>
                  </a:cubicBezTo>
                  <a:close/>
                </a:path>
              </a:pathLst>
            </a:custGeom>
            <a:solidFill>
              <a:schemeClr val="bg2"/>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636" name="Freeform 521">
              <a:extLst>
                <a:ext uri="{FF2B5EF4-FFF2-40B4-BE49-F238E27FC236}">
                  <a16:creationId xmlns:a16="http://schemas.microsoft.com/office/drawing/2014/main" id="{5848C52A-1DAC-5562-6FD4-726AA519B4F7}"/>
                </a:ext>
              </a:extLst>
            </p:cNvPr>
            <p:cNvSpPr>
              <a:spLocks/>
            </p:cNvSpPr>
            <p:nvPr/>
          </p:nvSpPr>
          <p:spPr bwMode="auto">
            <a:xfrm>
              <a:off x="6134523" y="5273257"/>
              <a:ext cx="20120" cy="19873"/>
            </a:xfrm>
            <a:custGeom>
              <a:avLst/>
              <a:gdLst>
                <a:gd name="T0" fmla="*/ 3 w 5"/>
                <a:gd name="T1" fmla="*/ 4 h 5"/>
                <a:gd name="T2" fmla="*/ 3 w 5"/>
                <a:gd name="T3" fmla="*/ 0 h 5"/>
                <a:gd name="T4" fmla="*/ 0 w 5"/>
                <a:gd name="T5" fmla="*/ 0 h 5"/>
                <a:gd name="T6" fmla="*/ 2 w 5"/>
                <a:gd name="T7" fmla="*/ 1 h 5"/>
                <a:gd name="T8" fmla="*/ 3 w 5"/>
                <a:gd name="T9" fmla="*/ 4 h 5"/>
                <a:gd name="T10" fmla="*/ 3 w 5"/>
                <a:gd name="T11" fmla="*/ 4 h 5"/>
              </a:gdLst>
              <a:ahLst/>
              <a:cxnLst>
                <a:cxn ang="0">
                  <a:pos x="T0" y="T1"/>
                </a:cxn>
                <a:cxn ang="0">
                  <a:pos x="T2" y="T3"/>
                </a:cxn>
                <a:cxn ang="0">
                  <a:pos x="T4" y="T5"/>
                </a:cxn>
                <a:cxn ang="0">
                  <a:pos x="T6" y="T7"/>
                </a:cxn>
                <a:cxn ang="0">
                  <a:pos x="T8" y="T9"/>
                </a:cxn>
                <a:cxn ang="0">
                  <a:pos x="T10" y="T11"/>
                </a:cxn>
              </a:cxnLst>
              <a:rect l="0" t="0" r="r" b="b"/>
              <a:pathLst>
                <a:path w="5" h="5">
                  <a:moveTo>
                    <a:pt x="3" y="4"/>
                  </a:moveTo>
                  <a:cubicBezTo>
                    <a:pt x="5" y="2"/>
                    <a:pt x="2" y="2"/>
                    <a:pt x="3" y="0"/>
                  </a:cubicBezTo>
                  <a:cubicBezTo>
                    <a:pt x="3" y="0"/>
                    <a:pt x="1" y="0"/>
                    <a:pt x="0" y="0"/>
                  </a:cubicBezTo>
                  <a:cubicBezTo>
                    <a:pt x="0" y="0"/>
                    <a:pt x="2" y="1"/>
                    <a:pt x="2" y="1"/>
                  </a:cubicBezTo>
                  <a:cubicBezTo>
                    <a:pt x="2" y="2"/>
                    <a:pt x="3" y="4"/>
                    <a:pt x="3" y="4"/>
                  </a:cubicBezTo>
                  <a:cubicBezTo>
                    <a:pt x="4" y="3"/>
                    <a:pt x="2" y="5"/>
                    <a:pt x="3" y="4"/>
                  </a:cubicBezTo>
                  <a:close/>
                </a:path>
              </a:pathLst>
            </a:custGeom>
            <a:solidFill>
              <a:schemeClr val="bg2"/>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637" name="Freeform 522">
              <a:extLst>
                <a:ext uri="{FF2B5EF4-FFF2-40B4-BE49-F238E27FC236}">
                  <a16:creationId xmlns:a16="http://schemas.microsoft.com/office/drawing/2014/main" id="{A769C0E5-E5AD-E343-76A5-687E6FB8AC17}"/>
                </a:ext>
              </a:extLst>
            </p:cNvPr>
            <p:cNvSpPr>
              <a:spLocks/>
            </p:cNvSpPr>
            <p:nvPr/>
          </p:nvSpPr>
          <p:spPr bwMode="auto">
            <a:xfrm>
              <a:off x="6138547" y="5198026"/>
              <a:ext cx="24144" cy="45423"/>
            </a:xfrm>
            <a:custGeom>
              <a:avLst/>
              <a:gdLst>
                <a:gd name="T0" fmla="*/ 3 w 6"/>
                <a:gd name="T1" fmla="*/ 10 h 11"/>
                <a:gd name="T2" fmla="*/ 0 w 6"/>
                <a:gd name="T3" fmla="*/ 9 h 11"/>
                <a:gd name="T4" fmla="*/ 1 w 6"/>
                <a:gd name="T5" fmla="*/ 2 h 11"/>
                <a:gd name="T6" fmla="*/ 4 w 6"/>
                <a:gd name="T7" fmla="*/ 3 h 11"/>
                <a:gd name="T8" fmla="*/ 3 w 6"/>
                <a:gd name="T9" fmla="*/ 10 h 11"/>
                <a:gd name="T10" fmla="*/ 3 w 6"/>
                <a:gd name="T11" fmla="*/ 10 h 11"/>
              </a:gdLst>
              <a:ahLst/>
              <a:cxnLst>
                <a:cxn ang="0">
                  <a:pos x="T0" y="T1"/>
                </a:cxn>
                <a:cxn ang="0">
                  <a:pos x="T2" y="T3"/>
                </a:cxn>
                <a:cxn ang="0">
                  <a:pos x="T4" y="T5"/>
                </a:cxn>
                <a:cxn ang="0">
                  <a:pos x="T6" y="T7"/>
                </a:cxn>
                <a:cxn ang="0">
                  <a:pos x="T8" y="T9"/>
                </a:cxn>
                <a:cxn ang="0">
                  <a:pos x="T10" y="T11"/>
                </a:cxn>
              </a:cxnLst>
              <a:rect l="0" t="0" r="r" b="b"/>
              <a:pathLst>
                <a:path w="6" h="11">
                  <a:moveTo>
                    <a:pt x="3" y="10"/>
                  </a:moveTo>
                  <a:cubicBezTo>
                    <a:pt x="1" y="11"/>
                    <a:pt x="0" y="11"/>
                    <a:pt x="0" y="9"/>
                  </a:cubicBezTo>
                  <a:cubicBezTo>
                    <a:pt x="1" y="7"/>
                    <a:pt x="1" y="4"/>
                    <a:pt x="1" y="2"/>
                  </a:cubicBezTo>
                  <a:cubicBezTo>
                    <a:pt x="1" y="0"/>
                    <a:pt x="5" y="0"/>
                    <a:pt x="4" y="3"/>
                  </a:cubicBezTo>
                  <a:cubicBezTo>
                    <a:pt x="4" y="5"/>
                    <a:pt x="6" y="8"/>
                    <a:pt x="3" y="10"/>
                  </a:cubicBezTo>
                  <a:cubicBezTo>
                    <a:pt x="2" y="10"/>
                    <a:pt x="4" y="9"/>
                    <a:pt x="3" y="10"/>
                  </a:cubicBezTo>
                  <a:close/>
                </a:path>
              </a:pathLst>
            </a:custGeom>
            <a:solidFill>
              <a:schemeClr val="bg2"/>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638" name="Freeform 523">
              <a:extLst>
                <a:ext uri="{FF2B5EF4-FFF2-40B4-BE49-F238E27FC236}">
                  <a16:creationId xmlns:a16="http://schemas.microsoft.com/office/drawing/2014/main" id="{D499A987-2F80-18C4-D047-79F9BE69F0B1}"/>
                </a:ext>
              </a:extLst>
            </p:cNvPr>
            <p:cNvSpPr>
              <a:spLocks/>
            </p:cNvSpPr>
            <p:nvPr/>
          </p:nvSpPr>
          <p:spPr bwMode="auto">
            <a:xfrm>
              <a:off x="6217687" y="4017024"/>
              <a:ext cx="18779" cy="17034"/>
            </a:xfrm>
            <a:custGeom>
              <a:avLst/>
              <a:gdLst>
                <a:gd name="T0" fmla="*/ 3 w 5"/>
                <a:gd name="T1" fmla="*/ 3 h 4"/>
                <a:gd name="T2" fmla="*/ 1 w 5"/>
                <a:gd name="T3" fmla="*/ 1 h 4"/>
                <a:gd name="T4" fmla="*/ 3 w 5"/>
                <a:gd name="T5" fmla="*/ 3 h 4"/>
                <a:gd name="T6" fmla="*/ 3 w 5"/>
                <a:gd name="T7" fmla="*/ 3 h 4"/>
              </a:gdLst>
              <a:ahLst/>
              <a:cxnLst>
                <a:cxn ang="0">
                  <a:pos x="T0" y="T1"/>
                </a:cxn>
                <a:cxn ang="0">
                  <a:pos x="T2" y="T3"/>
                </a:cxn>
                <a:cxn ang="0">
                  <a:pos x="T4" y="T5"/>
                </a:cxn>
                <a:cxn ang="0">
                  <a:pos x="T6" y="T7"/>
                </a:cxn>
              </a:cxnLst>
              <a:rect l="0" t="0" r="r" b="b"/>
              <a:pathLst>
                <a:path w="5" h="4">
                  <a:moveTo>
                    <a:pt x="3" y="3"/>
                  </a:moveTo>
                  <a:cubicBezTo>
                    <a:pt x="2" y="4"/>
                    <a:pt x="0" y="3"/>
                    <a:pt x="1" y="1"/>
                  </a:cubicBezTo>
                  <a:cubicBezTo>
                    <a:pt x="1" y="0"/>
                    <a:pt x="5" y="2"/>
                    <a:pt x="3" y="3"/>
                  </a:cubicBezTo>
                  <a:cubicBezTo>
                    <a:pt x="2" y="4"/>
                    <a:pt x="5" y="2"/>
                    <a:pt x="3" y="3"/>
                  </a:cubicBezTo>
                  <a:close/>
                </a:path>
              </a:pathLst>
            </a:custGeom>
            <a:solidFill>
              <a:schemeClr val="bg2"/>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639" name="Freeform 524">
              <a:extLst>
                <a:ext uri="{FF2B5EF4-FFF2-40B4-BE49-F238E27FC236}">
                  <a16:creationId xmlns:a16="http://schemas.microsoft.com/office/drawing/2014/main" id="{855C5E2F-8A56-F0D4-075D-4D8C738BC51D}"/>
                </a:ext>
              </a:extLst>
            </p:cNvPr>
            <p:cNvSpPr>
              <a:spLocks/>
            </p:cNvSpPr>
            <p:nvPr/>
          </p:nvSpPr>
          <p:spPr bwMode="auto">
            <a:xfrm>
              <a:off x="6386701" y="4042575"/>
              <a:ext cx="22803" cy="32648"/>
            </a:xfrm>
            <a:custGeom>
              <a:avLst/>
              <a:gdLst>
                <a:gd name="T0" fmla="*/ 1 w 6"/>
                <a:gd name="T1" fmla="*/ 5 h 8"/>
                <a:gd name="T2" fmla="*/ 2 w 6"/>
                <a:gd name="T3" fmla="*/ 4 h 8"/>
                <a:gd name="T4" fmla="*/ 4 w 6"/>
                <a:gd name="T5" fmla="*/ 2 h 8"/>
                <a:gd name="T6" fmla="*/ 1 w 6"/>
                <a:gd name="T7" fmla="*/ 5 h 8"/>
                <a:gd name="T8" fmla="*/ 1 w 6"/>
                <a:gd name="T9" fmla="*/ 5 h 8"/>
              </a:gdLst>
              <a:ahLst/>
              <a:cxnLst>
                <a:cxn ang="0">
                  <a:pos x="T0" y="T1"/>
                </a:cxn>
                <a:cxn ang="0">
                  <a:pos x="T2" y="T3"/>
                </a:cxn>
                <a:cxn ang="0">
                  <a:pos x="T4" y="T5"/>
                </a:cxn>
                <a:cxn ang="0">
                  <a:pos x="T6" y="T7"/>
                </a:cxn>
                <a:cxn ang="0">
                  <a:pos x="T8" y="T9"/>
                </a:cxn>
              </a:cxnLst>
              <a:rect l="0" t="0" r="r" b="b"/>
              <a:pathLst>
                <a:path w="6" h="8">
                  <a:moveTo>
                    <a:pt x="1" y="5"/>
                  </a:moveTo>
                  <a:cubicBezTo>
                    <a:pt x="0" y="4"/>
                    <a:pt x="2" y="4"/>
                    <a:pt x="2" y="4"/>
                  </a:cubicBezTo>
                  <a:cubicBezTo>
                    <a:pt x="3" y="4"/>
                    <a:pt x="3" y="0"/>
                    <a:pt x="4" y="2"/>
                  </a:cubicBezTo>
                  <a:cubicBezTo>
                    <a:pt x="6" y="4"/>
                    <a:pt x="2" y="8"/>
                    <a:pt x="1" y="5"/>
                  </a:cubicBezTo>
                  <a:cubicBezTo>
                    <a:pt x="0" y="4"/>
                    <a:pt x="1" y="6"/>
                    <a:pt x="1" y="5"/>
                  </a:cubicBezTo>
                  <a:close/>
                </a:path>
              </a:pathLst>
            </a:custGeom>
            <a:solidFill>
              <a:schemeClr val="bg2"/>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640" name="Freeform 525">
              <a:extLst>
                <a:ext uri="{FF2B5EF4-FFF2-40B4-BE49-F238E27FC236}">
                  <a16:creationId xmlns:a16="http://schemas.microsoft.com/office/drawing/2014/main" id="{24FD7F4D-5777-26D9-C3C7-0F07DAC37E6D}"/>
                </a:ext>
              </a:extLst>
            </p:cNvPr>
            <p:cNvSpPr>
              <a:spLocks/>
            </p:cNvSpPr>
            <p:nvPr/>
          </p:nvSpPr>
          <p:spPr bwMode="auto">
            <a:xfrm>
              <a:off x="6602664" y="4268271"/>
              <a:ext cx="54996" cy="53940"/>
            </a:xfrm>
            <a:custGeom>
              <a:avLst/>
              <a:gdLst>
                <a:gd name="T0" fmla="*/ 12 w 14"/>
                <a:gd name="T1" fmla="*/ 4 h 13"/>
                <a:gd name="T2" fmla="*/ 10 w 14"/>
                <a:gd name="T3" fmla="*/ 3 h 13"/>
                <a:gd name="T4" fmla="*/ 6 w 14"/>
                <a:gd name="T5" fmla="*/ 1 h 13"/>
                <a:gd name="T6" fmla="*/ 2 w 14"/>
                <a:gd name="T7" fmla="*/ 1 h 13"/>
                <a:gd name="T8" fmla="*/ 1 w 14"/>
                <a:gd name="T9" fmla="*/ 2 h 13"/>
                <a:gd name="T10" fmla="*/ 2 w 14"/>
                <a:gd name="T11" fmla="*/ 4 h 13"/>
                <a:gd name="T12" fmla="*/ 1 w 14"/>
                <a:gd name="T13" fmla="*/ 7 h 13"/>
                <a:gd name="T14" fmla="*/ 2 w 14"/>
                <a:gd name="T15" fmla="*/ 10 h 13"/>
                <a:gd name="T16" fmla="*/ 4 w 14"/>
                <a:gd name="T17" fmla="*/ 10 h 13"/>
                <a:gd name="T18" fmla="*/ 7 w 14"/>
                <a:gd name="T19" fmla="*/ 12 h 13"/>
                <a:gd name="T20" fmla="*/ 10 w 14"/>
                <a:gd name="T21" fmla="*/ 10 h 13"/>
                <a:gd name="T22" fmla="*/ 12 w 14"/>
                <a:gd name="T23" fmla="*/ 4 h 13"/>
                <a:gd name="T24" fmla="*/ 12 w 14"/>
                <a:gd name="T25" fmla="*/ 4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 h="13">
                  <a:moveTo>
                    <a:pt x="12" y="4"/>
                  </a:moveTo>
                  <a:cubicBezTo>
                    <a:pt x="12" y="3"/>
                    <a:pt x="11" y="3"/>
                    <a:pt x="10" y="3"/>
                  </a:cubicBezTo>
                  <a:cubicBezTo>
                    <a:pt x="8" y="2"/>
                    <a:pt x="8" y="1"/>
                    <a:pt x="6" y="1"/>
                  </a:cubicBezTo>
                  <a:cubicBezTo>
                    <a:pt x="5" y="0"/>
                    <a:pt x="3" y="0"/>
                    <a:pt x="2" y="1"/>
                  </a:cubicBezTo>
                  <a:cubicBezTo>
                    <a:pt x="2" y="1"/>
                    <a:pt x="2" y="2"/>
                    <a:pt x="1" y="2"/>
                  </a:cubicBezTo>
                  <a:cubicBezTo>
                    <a:pt x="0" y="4"/>
                    <a:pt x="1" y="3"/>
                    <a:pt x="2" y="4"/>
                  </a:cubicBezTo>
                  <a:cubicBezTo>
                    <a:pt x="2" y="4"/>
                    <a:pt x="1" y="7"/>
                    <a:pt x="1" y="7"/>
                  </a:cubicBezTo>
                  <a:cubicBezTo>
                    <a:pt x="1" y="9"/>
                    <a:pt x="1" y="9"/>
                    <a:pt x="2" y="10"/>
                  </a:cubicBezTo>
                  <a:cubicBezTo>
                    <a:pt x="3" y="11"/>
                    <a:pt x="3" y="10"/>
                    <a:pt x="4" y="10"/>
                  </a:cubicBezTo>
                  <a:cubicBezTo>
                    <a:pt x="6" y="10"/>
                    <a:pt x="5" y="12"/>
                    <a:pt x="7" y="12"/>
                  </a:cubicBezTo>
                  <a:cubicBezTo>
                    <a:pt x="9" y="13"/>
                    <a:pt x="8" y="11"/>
                    <a:pt x="10" y="10"/>
                  </a:cubicBezTo>
                  <a:cubicBezTo>
                    <a:pt x="12" y="8"/>
                    <a:pt x="14" y="7"/>
                    <a:pt x="12" y="4"/>
                  </a:cubicBezTo>
                  <a:cubicBezTo>
                    <a:pt x="12" y="2"/>
                    <a:pt x="14" y="8"/>
                    <a:pt x="12" y="4"/>
                  </a:cubicBezTo>
                  <a:close/>
                </a:path>
              </a:pathLst>
            </a:custGeom>
            <a:solidFill>
              <a:schemeClr val="bg2"/>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641" name="Freeform 526">
              <a:extLst>
                <a:ext uri="{FF2B5EF4-FFF2-40B4-BE49-F238E27FC236}">
                  <a16:creationId xmlns:a16="http://schemas.microsoft.com/office/drawing/2014/main" id="{5F4B1DF6-A057-3363-C16E-5AFFC4B013AC}"/>
                </a:ext>
              </a:extLst>
            </p:cNvPr>
            <p:cNvSpPr>
              <a:spLocks/>
            </p:cNvSpPr>
            <p:nvPr/>
          </p:nvSpPr>
          <p:spPr bwMode="auto">
            <a:xfrm>
              <a:off x="6280733" y="3883595"/>
              <a:ext cx="38900" cy="17034"/>
            </a:xfrm>
            <a:custGeom>
              <a:avLst/>
              <a:gdLst>
                <a:gd name="T0" fmla="*/ 9 w 10"/>
                <a:gd name="T1" fmla="*/ 2 h 4"/>
                <a:gd name="T2" fmla="*/ 4 w 10"/>
                <a:gd name="T3" fmla="*/ 0 h 4"/>
                <a:gd name="T4" fmla="*/ 1 w 10"/>
                <a:gd name="T5" fmla="*/ 3 h 4"/>
                <a:gd name="T6" fmla="*/ 9 w 10"/>
                <a:gd name="T7" fmla="*/ 2 h 4"/>
                <a:gd name="T8" fmla="*/ 9 w 10"/>
                <a:gd name="T9" fmla="*/ 2 h 4"/>
              </a:gdLst>
              <a:ahLst/>
              <a:cxnLst>
                <a:cxn ang="0">
                  <a:pos x="T0" y="T1"/>
                </a:cxn>
                <a:cxn ang="0">
                  <a:pos x="T2" y="T3"/>
                </a:cxn>
                <a:cxn ang="0">
                  <a:pos x="T4" y="T5"/>
                </a:cxn>
                <a:cxn ang="0">
                  <a:pos x="T6" y="T7"/>
                </a:cxn>
                <a:cxn ang="0">
                  <a:pos x="T8" y="T9"/>
                </a:cxn>
              </a:cxnLst>
              <a:rect l="0" t="0" r="r" b="b"/>
              <a:pathLst>
                <a:path w="10" h="4">
                  <a:moveTo>
                    <a:pt x="9" y="2"/>
                  </a:moveTo>
                  <a:cubicBezTo>
                    <a:pt x="7" y="1"/>
                    <a:pt x="6" y="0"/>
                    <a:pt x="4" y="0"/>
                  </a:cubicBezTo>
                  <a:cubicBezTo>
                    <a:pt x="3" y="0"/>
                    <a:pt x="0" y="1"/>
                    <a:pt x="1" y="3"/>
                  </a:cubicBezTo>
                  <a:cubicBezTo>
                    <a:pt x="2" y="4"/>
                    <a:pt x="9" y="2"/>
                    <a:pt x="9" y="2"/>
                  </a:cubicBezTo>
                  <a:cubicBezTo>
                    <a:pt x="6" y="1"/>
                    <a:pt x="10" y="3"/>
                    <a:pt x="9" y="2"/>
                  </a:cubicBezTo>
                  <a:close/>
                </a:path>
              </a:pathLst>
            </a:custGeom>
            <a:solidFill>
              <a:schemeClr val="bg2"/>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642" name="Freeform 527">
              <a:extLst>
                <a:ext uri="{FF2B5EF4-FFF2-40B4-BE49-F238E27FC236}">
                  <a16:creationId xmlns:a16="http://schemas.microsoft.com/office/drawing/2014/main" id="{E06663AB-C5B0-67B9-EF2A-F59D4C153088}"/>
                </a:ext>
              </a:extLst>
            </p:cNvPr>
            <p:cNvSpPr>
              <a:spLocks/>
            </p:cNvSpPr>
            <p:nvPr/>
          </p:nvSpPr>
          <p:spPr bwMode="auto">
            <a:xfrm>
              <a:off x="6059405" y="3879336"/>
              <a:ext cx="44266" cy="21293"/>
            </a:xfrm>
            <a:custGeom>
              <a:avLst/>
              <a:gdLst>
                <a:gd name="T0" fmla="*/ 10 w 11"/>
                <a:gd name="T1" fmla="*/ 4 h 5"/>
                <a:gd name="T2" fmla="*/ 0 w 11"/>
                <a:gd name="T3" fmla="*/ 2 h 5"/>
                <a:gd name="T4" fmla="*/ 5 w 11"/>
                <a:gd name="T5" fmla="*/ 5 h 5"/>
                <a:gd name="T6" fmla="*/ 10 w 11"/>
                <a:gd name="T7" fmla="*/ 4 h 5"/>
                <a:gd name="T8" fmla="*/ 10 w 11"/>
                <a:gd name="T9" fmla="*/ 4 h 5"/>
              </a:gdLst>
              <a:ahLst/>
              <a:cxnLst>
                <a:cxn ang="0">
                  <a:pos x="T0" y="T1"/>
                </a:cxn>
                <a:cxn ang="0">
                  <a:pos x="T2" y="T3"/>
                </a:cxn>
                <a:cxn ang="0">
                  <a:pos x="T4" y="T5"/>
                </a:cxn>
                <a:cxn ang="0">
                  <a:pos x="T6" y="T7"/>
                </a:cxn>
                <a:cxn ang="0">
                  <a:pos x="T8" y="T9"/>
                </a:cxn>
              </a:cxnLst>
              <a:rect l="0" t="0" r="r" b="b"/>
              <a:pathLst>
                <a:path w="11" h="5">
                  <a:moveTo>
                    <a:pt x="10" y="4"/>
                  </a:moveTo>
                  <a:cubicBezTo>
                    <a:pt x="10" y="1"/>
                    <a:pt x="2" y="0"/>
                    <a:pt x="0" y="2"/>
                  </a:cubicBezTo>
                  <a:cubicBezTo>
                    <a:pt x="0" y="2"/>
                    <a:pt x="4" y="5"/>
                    <a:pt x="5" y="5"/>
                  </a:cubicBezTo>
                  <a:cubicBezTo>
                    <a:pt x="6" y="5"/>
                    <a:pt x="11" y="4"/>
                    <a:pt x="10" y="4"/>
                  </a:cubicBezTo>
                  <a:cubicBezTo>
                    <a:pt x="10" y="3"/>
                    <a:pt x="11" y="5"/>
                    <a:pt x="10" y="4"/>
                  </a:cubicBezTo>
                  <a:close/>
                </a:path>
              </a:pathLst>
            </a:custGeom>
            <a:solidFill>
              <a:schemeClr val="bg2"/>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643" name="Freeform 528">
              <a:extLst>
                <a:ext uri="{FF2B5EF4-FFF2-40B4-BE49-F238E27FC236}">
                  <a16:creationId xmlns:a16="http://schemas.microsoft.com/office/drawing/2014/main" id="{7CB5C073-A75A-BA3C-3361-FCE3CFF95287}"/>
                </a:ext>
              </a:extLst>
            </p:cNvPr>
            <p:cNvSpPr>
              <a:spLocks/>
            </p:cNvSpPr>
            <p:nvPr/>
          </p:nvSpPr>
          <p:spPr bwMode="auto">
            <a:xfrm>
              <a:off x="5938682" y="3784232"/>
              <a:ext cx="203890" cy="75233"/>
            </a:xfrm>
            <a:custGeom>
              <a:avLst/>
              <a:gdLst>
                <a:gd name="T0" fmla="*/ 52 w 52"/>
                <a:gd name="T1" fmla="*/ 16 h 18"/>
                <a:gd name="T2" fmla="*/ 41 w 52"/>
                <a:gd name="T3" fmla="*/ 17 h 18"/>
                <a:gd name="T4" fmla="*/ 35 w 52"/>
                <a:gd name="T5" fmla="*/ 17 h 18"/>
                <a:gd name="T6" fmla="*/ 37 w 52"/>
                <a:gd name="T7" fmla="*/ 14 h 18"/>
                <a:gd name="T8" fmla="*/ 32 w 52"/>
                <a:gd name="T9" fmla="*/ 11 h 18"/>
                <a:gd name="T10" fmla="*/ 28 w 52"/>
                <a:gd name="T11" fmla="*/ 8 h 18"/>
                <a:gd name="T12" fmla="*/ 20 w 52"/>
                <a:gd name="T13" fmla="*/ 5 h 18"/>
                <a:gd name="T14" fmla="*/ 14 w 52"/>
                <a:gd name="T15" fmla="*/ 5 h 18"/>
                <a:gd name="T16" fmla="*/ 16 w 52"/>
                <a:gd name="T17" fmla="*/ 3 h 18"/>
                <a:gd name="T18" fmla="*/ 8 w 52"/>
                <a:gd name="T19" fmla="*/ 3 h 18"/>
                <a:gd name="T20" fmla="*/ 0 w 52"/>
                <a:gd name="T21" fmla="*/ 6 h 18"/>
                <a:gd name="T22" fmla="*/ 6 w 52"/>
                <a:gd name="T23" fmla="*/ 2 h 18"/>
                <a:gd name="T24" fmla="*/ 16 w 52"/>
                <a:gd name="T25" fmla="*/ 0 h 18"/>
                <a:gd name="T26" fmla="*/ 24 w 52"/>
                <a:gd name="T27" fmla="*/ 1 h 18"/>
                <a:gd name="T28" fmla="*/ 31 w 52"/>
                <a:gd name="T29" fmla="*/ 4 h 18"/>
                <a:gd name="T30" fmla="*/ 32 w 52"/>
                <a:gd name="T31" fmla="*/ 4 h 18"/>
                <a:gd name="T32" fmla="*/ 34 w 52"/>
                <a:gd name="T33" fmla="*/ 5 h 18"/>
                <a:gd name="T34" fmla="*/ 38 w 52"/>
                <a:gd name="T35" fmla="*/ 8 h 18"/>
                <a:gd name="T36" fmla="*/ 45 w 52"/>
                <a:gd name="T37" fmla="*/ 11 h 18"/>
                <a:gd name="T38" fmla="*/ 52 w 52"/>
                <a:gd name="T39" fmla="*/ 1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2" h="18">
                  <a:moveTo>
                    <a:pt x="52" y="16"/>
                  </a:moveTo>
                  <a:cubicBezTo>
                    <a:pt x="52" y="17"/>
                    <a:pt x="42" y="17"/>
                    <a:pt x="41" y="17"/>
                  </a:cubicBezTo>
                  <a:cubicBezTo>
                    <a:pt x="39" y="17"/>
                    <a:pt x="37" y="18"/>
                    <a:pt x="35" y="17"/>
                  </a:cubicBezTo>
                  <a:cubicBezTo>
                    <a:pt x="34" y="16"/>
                    <a:pt x="41" y="15"/>
                    <a:pt x="37" y="14"/>
                  </a:cubicBezTo>
                  <a:cubicBezTo>
                    <a:pt x="35" y="13"/>
                    <a:pt x="33" y="13"/>
                    <a:pt x="32" y="11"/>
                  </a:cubicBezTo>
                  <a:cubicBezTo>
                    <a:pt x="30" y="9"/>
                    <a:pt x="31" y="8"/>
                    <a:pt x="28" y="8"/>
                  </a:cubicBezTo>
                  <a:cubicBezTo>
                    <a:pt x="24" y="9"/>
                    <a:pt x="23" y="6"/>
                    <a:pt x="20" y="5"/>
                  </a:cubicBezTo>
                  <a:cubicBezTo>
                    <a:pt x="19" y="5"/>
                    <a:pt x="15" y="6"/>
                    <a:pt x="14" y="5"/>
                  </a:cubicBezTo>
                  <a:cubicBezTo>
                    <a:pt x="14" y="4"/>
                    <a:pt x="16" y="4"/>
                    <a:pt x="16" y="3"/>
                  </a:cubicBezTo>
                  <a:cubicBezTo>
                    <a:pt x="16" y="2"/>
                    <a:pt x="9" y="3"/>
                    <a:pt x="8" y="3"/>
                  </a:cubicBezTo>
                  <a:cubicBezTo>
                    <a:pt x="8" y="4"/>
                    <a:pt x="0" y="7"/>
                    <a:pt x="0" y="6"/>
                  </a:cubicBezTo>
                  <a:cubicBezTo>
                    <a:pt x="0" y="4"/>
                    <a:pt x="4" y="2"/>
                    <a:pt x="6" y="2"/>
                  </a:cubicBezTo>
                  <a:cubicBezTo>
                    <a:pt x="9" y="0"/>
                    <a:pt x="12" y="0"/>
                    <a:pt x="16" y="0"/>
                  </a:cubicBezTo>
                  <a:cubicBezTo>
                    <a:pt x="18" y="0"/>
                    <a:pt x="22" y="0"/>
                    <a:pt x="24" y="1"/>
                  </a:cubicBezTo>
                  <a:cubicBezTo>
                    <a:pt x="26" y="2"/>
                    <a:pt x="28" y="4"/>
                    <a:pt x="31" y="4"/>
                  </a:cubicBezTo>
                  <a:cubicBezTo>
                    <a:pt x="31" y="4"/>
                    <a:pt x="31" y="3"/>
                    <a:pt x="32" y="4"/>
                  </a:cubicBezTo>
                  <a:cubicBezTo>
                    <a:pt x="33" y="5"/>
                    <a:pt x="33" y="5"/>
                    <a:pt x="34" y="5"/>
                  </a:cubicBezTo>
                  <a:cubicBezTo>
                    <a:pt x="35" y="6"/>
                    <a:pt x="37" y="7"/>
                    <a:pt x="38" y="8"/>
                  </a:cubicBezTo>
                  <a:cubicBezTo>
                    <a:pt x="40" y="9"/>
                    <a:pt x="44" y="9"/>
                    <a:pt x="45" y="11"/>
                  </a:cubicBezTo>
                  <a:cubicBezTo>
                    <a:pt x="47" y="13"/>
                    <a:pt x="52" y="13"/>
                    <a:pt x="52" y="16"/>
                  </a:cubicBezTo>
                  <a:close/>
                </a:path>
              </a:pathLst>
            </a:custGeom>
            <a:solidFill>
              <a:schemeClr val="bg2"/>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644" name="Freeform 529">
              <a:extLst>
                <a:ext uri="{FF2B5EF4-FFF2-40B4-BE49-F238E27FC236}">
                  <a16:creationId xmlns:a16="http://schemas.microsoft.com/office/drawing/2014/main" id="{10760186-F116-2909-07D7-0B027FFF1BB8}"/>
                </a:ext>
              </a:extLst>
            </p:cNvPr>
            <p:cNvSpPr>
              <a:spLocks/>
            </p:cNvSpPr>
            <p:nvPr/>
          </p:nvSpPr>
          <p:spPr bwMode="auto">
            <a:xfrm>
              <a:off x="6059405" y="3738808"/>
              <a:ext cx="16097" cy="15615"/>
            </a:xfrm>
            <a:custGeom>
              <a:avLst/>
              <a:gdLst>
                <a:gd name="T0" fmla="*/ 2 w 4"/>
                <a:gd name="T1" fmla="*/ 4 h 4"/>
                <a:gd name="T2" fmla="*/ 1 w 4"/>
                <a:gd name="T3" fmla="*/ 0 h 4"/>
                <a:gd name="T4" fmla="*/ 2 w 4"/>
                <a:gd name="T5" fmla="*/ 4 h 4"/>
                <a:gd name="T6" fmla="*/ 2 w 4"/>
                <a:gd name="T7" fmla="*/ 4 h 4"/>
              </a:gdLst>
              <a:ahLst/>
              <a:cxnLst>
                <a:cxn ang="0">
                  <a:pos x="T0" y="T1"/>
                </a:cxn>
                <a:cxn ang="0">
                  <a:pos x="T2" y="T3"/>
                </a:cxn>
                <a:cxn ang="0">
                  <a:pos x="T4" y="T5"/>
                </a:cxn>
                <a:cxn ang="0">
                  <a:pos x="T6" y="T7"/>
                </a:cxn>
              </a:cxnLst>
              <a:rect l="0" t="0" r="r" b="b"/>
              <a:pathLst>
                <a:path w="4" h="4">
                  <a:moveTo>
                    <a:pt x="2" y="4"/>
                  </a:moveTo>
                  <a:cubicBezTo>
                    <a:pt x="0" y="4"/>
                    <a:pt x="1" y="1"/>
                    <a:pt x="1" y="0"/>
                  </a:cubicBezTo>
                  <a:cubicBezTo>
                    <a:pt x="2" y="0"/>
                    <a:pt x="4" y="4"/>
                    <a:pt x="2" y="4"/>
                  </a:cubicBezTo>
                  <a:cubicBezTo>
                    <a:pt x="1" y="4"/>
                    <a:pt x="4" y="4"/>
                    <a:pt x="2" y="4"/>
                  </a:cubicBezTo>
                  <a:close/>
                </a:path>
              </a:pathLst>
            </a:custGeom>
            <a:solidFill>
              <a:schemeClr val="bg2"/>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645" name="Freeform 530">
              <a:extLst>
                <a:ext uri="{FF2B5EF4-FFF2-40B4-BE49-F238E27FC236}">
                  <a16:creationId xmlns:a16="http://schemas.microsoft.com/office/drawing/2014/main" id="{ECC15814-835F-5682-3FE2-68ED4BFE5A86}"/>
                </a:ext>
              </a:extLst>
            </p:cNvPr>
            <p:cNvSpPr>
              <a:spLocks/>
            </p:cNvSpPr>
            <p:nvPr/>
          </p:nvSpPr>
          <p:spPr bwMode="auto">
            <a:xfrm>
              <a:off x="6158667" y="3825396"/>
              <a:ext cx="8049" cy="8517"/>
            </a:xfrm>
            <a:custGeom>
              <a:avLst/>
              <a:gdLst>
                <a:gd name="T0" fmla="*/ 2 w 2"/>
                <a:gd name="T1" fmla="*/ 1 h 2"/>
                <a:gd name="T2" fmla="*/ 0 w 2"/>
                <a:gd name="T3" fmla="*/ 1 h 2"/>
                <a:gd name="T4" fmla="*/ 2 w 2"/>
                <a:gd name="T5" fmla="*/ 1 h 2"/>
              </a:gdLst>
              <a:ahLst/>
              <a:cxnLst>
                <a:cxn ang="0">
                  <a:pos x="T0" y="T1"/>
                </a:cxn>
                <a:cxn ang="0">
                  <a:pos x="T2" y="T3"/>
                </a:cxn>
                <a:cxn ang="0">
                  <a:pos x="T4" y="T5"/>
                </a:cxn>
              </a:cxnLst>
              <a:rect l="0" t="0" r="r" b="b"/>
              <a:pathLst>
                <a:path w="2" h="2">
                  <a:moveTo>
                    <a:pt x="2" y="1"/>
                  </a:moveTo>
                  <a:cubicBezTo>
                    <a:pt x="2" y="0"/>
                    <a:pt x="0" y="0"/>
                    <a:pt x="0" y="1"/>
                  </a:cubicBezTo>
                  <a:cubicBezTo>
                    <a:pt x="0" y="1"/>
                    <a:pt x="2" y="2"/>
                    <a:pt x="2" y="1"/>
                  </a:cubicBezTo>
                  <a:close/>
                </a:path>
              </a:pathLst>
            </a:custGeom>
            <a:solidFill>
              <a:schemeClr val="bg2"/>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646" name="Freeform 531">
              <a:extLst>
                <a:ext uri="{FF2B5EF4-FFF2-40B4-BE49-F238E27FC236}">
                  <a16:creationId xmlns:a16="http://schemas.microsoft.com/office/drawing/2014/main" id="{2AD3F8BE-00BD-2D1B-78B5-411278D1E8DF}"/>
                </a:ext>
              </a:extLst>
            </p:cNvPr>
            <p:cNvSpPr>
              <a:spLocks/>
            </p:cNvSpPr>
            <p:nvPr/>
          </p:nvSpPr>
          <p:spPr bwMode="auto">
            <a:xfrm>
              <a:off x="6394749" y="3212185"/>
              <a:ext cx="22803" cy="42584"/>
            </a:xfrm>
            <a:custGeom>
              <a:avLst/>
              <a:gdLst>
                <a:gd name="T0" fmla="*/ 3 w 6"/>
                <a:gd name="T1" fmla="*/ 8 h 10"/>
                <a:gd name="T2" fmla="*/ 0 w 6"/>
                <a:gd name="T3" fmla="*/ 7 h 10"/>
                <a:gd name="T4" fmla="*/ 4 w 6"/>
                <a:gd name="T5" fmla="*/ 2 h 10"/>
                <a:gd name="T6" fmla="*/ 6 w 6"/>
                <a:gd name="T7" fmla="*/ 4 h 10"/>
                <a:gd name="T8" fmla="*/ 3 w 6"/>
                <a:gd name="T9" fmla="*/ 8 h 10"/>
                <a:gd name="T10" fmla="*/ 3 w 6"/>
                <a:gd name="T11" fmla="*/ 8 h 10"/>
              </a:gdLst>
              <a:ahLst/>
              <a:cxnLst>
                <a:cxn ang="0">
                  <a:pos x="T0" y="T1"/>
                </a:cxn>
                <a:cxn ang="0">
                  <a:pos x="T2" y="T3"/>
                </a:cxn>
                <a:cxn ang="0">
                  <a:pos x="T4" y="T5"/>
                </a:cxn>
                <a:cxn ang="0">
                  <a:pos x="T6" y="T7"/>
                </a:cxn>
                <a:cxn ang="0">
                  <a:pos x="T8" y="T9"/>
                </a:cxn>
                <a:cxn ang="0">
                  <a:pos x="T10" y="T11"/>
                </a:cxn>
              </a:cxnLst>
              <a:rect l="0" t="0" r="r" b="b"/>
              <a:pathLst>
                <a:path w="6" h="10">
                  <a:moveTo>
                    <a:pt x="3" y="8"/>
                  </a:moveTo>
                  <a:cubicBezTo>
                    <a:pt x="2" y="10"/>
                    <a:pt x="0" y="9"/>
                    <a:pt x="0" y="7"/>
                  </a:cubicBezTo>
                  <a:cubicBezTo>
                    <a:pt x="1" y="6"/>
                    <a:pt x="3" y="3"/>
                    <a:pt x="4" y="2"/>
                  </a:cubicBezTo>
                  <a:cubicBezTo>
                    <a:pt x="6" y="0"/>
                    <a:pt x="6" y="3"/>
                    <a:pt x="6" y="4"/>
                  </a:cubicBezTo>
                  <a:cubicBezTo>
                    <a:pt x="6" y="6"/>
                    <a:pt x="3" y="6"/>
                    <a:pt x="3" y="8"/>
                  </a:cubicBezTo>
                  <a:cubicBezTo>
                    <a:pt x="2" y="10"/>
                    <a:pt x="3" y="8"/>
                    <a:pt x="3" y="8"/>
                  </a:cubicBezTo>
                  <a:close/>
                </a:path>
              </a:pathLst>
            </a:custGeom>
            <a:solidFill>
              <a:schemeClr val="accent5">
                <a:lumMod val="40000"/>
                <a:lumOff val="6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647" name="Freeform 532">
              <a:extLst>
                <a:ext uri="{FF2B5EF4-FFF2-40B4-BE49-F238E27FC236}">
                  <a16:creationId xmlns:a16="http://schemas.microsoft.com/office/drawing/2014/main" id="{90BAA3FD-85CA-18CD-A002-362EB5767245}"/>
                </a:ext>
              </a:extLst>
            </p:cNvPr>
            <p:cNvSpPr>
              <a:spLocks/>
            </p:cNvSpPr>
            <p:nvPr/>
          </p:nvSpPr>
          <p:spPr bwMode="auto">
            <a:xfrm>
              <a:off x="6405481" y="3233477"/>
              <a:ext cx="28169" cy="17034"/>
            </a:xfrm>
            <a:custGeom>
              <a:avLst/>
              <a:gdLst>
                <a:gd name="T0" fmla="*/ 3 w 7"/>
                <a:gd name="T1" fmla="*/ 4 h 4"/>
                <a:gd name="T2" fmla="*/ 5 w 7"/>
                <a:gd name="T3" fmla="*/ 1 h 4"/>
                <a:gd name="T4" fmla="*/ 3 w 7"/>
                <a:gd name="T5" fmla="*/ 4 h 4"/>
                <a:gd name="T6" fmla="*/ 3 w 7"/>
                <a:gd name="T7" fmla="*/ 4 h 4"/>
              </a:gdLst>
              <a:ahLst/>
              <a:cxnLst>
                <a:cxn ang="0">
                  <a:pos x="T0" y="T1"/>
                </a:cxn>
                <a:cxn ang="0">
                  <a:pos x="T2" y="T3"/>
                </a:cxn>
                <a:cxn ang="0">
                  <a:pos x="T4" y="T5"/>
                </a:cxn>
                <a:cxn ang="0">
                  <a:pos x="T6" y="T7"/>
                </a:cxn>
              </a:cxnLst>
              <a:rect l="0" t="0" r="r" b="b"/>
              <a:pathLst>
                <a:path w="7" h="4">
                  <a:moveTo>
                    <a:pt x="3" y="4"/>
                  </a:moveTo>
                  <a:cubicBezTo>
                    <a:pt x="0" y="4"/>
                    <a:pt x="3" y="0"/>
                    <a:pt x="5" y="1"/>
                  </a:cubicBezTo>
                  <a:cubicBezTo>
                    <a:pt x="7" y="1"/>
                    <a:pt x="4" y="4"/>
                    <a:pt x="3" y="4"/>
                  </a:cubicBezTo>
                  <a:cubicBezTo>
                    <a:pt x="2" y="4"/>
                    <a:pt x="4" y="4"/>
                    <a:pt x="3" y="4"/>
                  </a:cubicBezTo>
                  <a:close/>
                </a:path>
              </a:pathLst>
            </a:custGeom>
            <a:solidFill>
              <a:schemeClr val="accent5">
                <a:lumMod val="40000"/>
                <a:lumOff val="6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648" name="Freeform 533">
              <a:extLst>
                <a:ext uri="{FF2B5EF4-FFF2-40B4-BE49-F238E27FC236}">
                  <a16:creationId xmlns:a16="http://schemas.microsoft.com/office/drawing/2014/main" id="{37F2DE5C-25F2-BF86-467B-5FD59F80FDE5}"/>
                </a:ext>
              </a:extLst>
            </p:cNvPr>
            <p:cNvSpPr>
              <a:spLocks/>
            </p:cNvSpPr>
            <p:nvPr/>
          </p:nvSpPr>
          <p:spPr bwMode="auto">
            <a:xfrm>
              <a:off x="6327680" y="3216443"/>
              <a:ext cx="59020" cy="29809"/>
            </a:xfrm>
            <a:custGeom>
              <a:avLst/>
              <a:gdLst>
                <a:gd name="T0" fmla="*/ 11 w 15"/>
                <a:gd name="T1" fmla="*/ 6 h 7"/>
                <a:gd name="T2" fmla="*/ 10 w 15"/>
                <a:gd name="T3" fmla="*/ 5 h 7"/>
                <a:gd name="T4" fmla="*/ 7 w 15"/>
                <a:gd name="T5" fmla="*/ 5 h 7"/>
                <a:gd name="T6" fmla="*/ 3 w 15"/>
                <a:gd name="T7" fmla="*/ 0 h 7"/>
                <a:gd name="T8" fmla="*/ 6 w 15"/>
                <a:gd name="T9" fmla="*/ 2 h 7"/>
                <a:gd name="T10" fmla="*/ 8 w 15"/>
                <a:gd name="T11" fmla="*/ 3 h 7"/>
                <a:gd name="T12" fmla="*/ 15 w 15"/>
                <a:gd name="T13" fmla="*/ 3 h 7"/>
                <a:gd name="T14" fmla="*/ 11 w 15"/>
                <a:gd name="T15" fmla="*/ 6 h 7"/>
                <a:gd name="T16" fmla="*/ 11 w 15"/>
                <a:gd name="T17"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7">
                  <a:moveTo>
                    <a:pt x="11" y="6"/>
                  </a:moveTo>
                  <a:cubicBezTo>
                    <a:pt x="10" y="6"/>
                    <a:pt x="10" y="6"/>
                    <a:pt x="10" y="5"/>
                  </a:cubicBezTo>
                  <a:cubicBezTo>
                    <a:pt x="10" y="5"/>
                    <a:pt x="8" y="6"/>
                    <a:pt x="7" y="5"/>
                  </a:cubicBezTo>
                  <a:cubicBezTo>
                    <a:pt x="7" y="4"/>
                    <a:pt x="0" y="1"/>
                    <a:pt x="3" y="0"/>
                  </a:cubicBezTo>
                  <a:cubicBezTo>
                    <a:pt x="4" y="0"/>
                    <a:pt x="5" y="2"/>
                    <a:pt x="6" y="2"/>
                  </a:cubicBezTo>
                  <a:cubicBezTo>
                    <a:pt x="7" y="3"/>
                    <a:pt x="7" y="2"/>
                    <a:pt x="8" y="3"/>
                  </a:cubicBezTo>
                  <a:cubicBezTo>
                    <a:pt x="9" y="4"/>
                    <a:pt x="13" y="2"/>
                    <a:pt x="15" y="3"/>
                  </a:cubicBezTo>
                  <a:cubicBezTo>
                    <a:pt x="14" y="3"/>
                    <a:pt x="12" y="6"/>
                    <a:pt x="11" y="6"/>
                  </a:cubicBezTo>
                  <a:cubicBezTo>
                    <a:pt x="9" y="7"/>
                    <a:pt x="12" y="6"/>
                    <a:pt x="11" y="6"/>
                  </a:cubicBezTo>
                  <a:close/>
                </a:path>
              </a:pathLst>
            </a:custGeom>
            <a:solidFill>
              <a:schemeClr val="accent5">
                <a:lumMod val="40000"/>
                <a:lumOff val="6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649" name="Freeform 534">
              <a:extLst>
                <a:ext uri="{FF2B5EF4-FFF2-40B4-BE49-F238E27FC236}">
                  <a16:creationId xmlns:a16="http://schemas.microsoft.com/office/drawing/2014/main" id="{FBC7E50D-922B-5E69-2070-3A2D9A78B7A6}"/>
                </a:ext>
              </a:extLst>
            </p:cNvPr>
            <p:cNvSpPr>
              <a:spLocks/>
            </p:cNvSpPr>
            <p:nvPr/>
          </p:nvSpPr>
          <p:spPr bwMode="auto">
            <a:xfrm>
              <a:off x="6339754" y="3134113"/>
              <a:ext cx="61702" cy="32648"/>
            </a:xfrm>
            <a:custGeom>
              <a:avLst/>
              <a:gdLst>
                <a:gd name="T0" fmla="*/ 13 w 16"/>
                <a:gd name="T1" fmla="*/ 6 h 8"/>
                <a:gd name="T2" fmla="*/ 0 w 16"/>
                <a:gd name="T3" fmla="*/ 2 h 8"/>
                <a:gd name="T4" fmla="*/ 13 w 16"/>
                <a:gd name="T5" fmla="*/ 6 h 8"/>
                <a:gd name="T6" fmla="*/ 13 w 16"/>
                <a:gd name="T7" fmla="*/ 6 h 8"/>
              </a:gdLst>
              <a:ahLst/>
              <a:cxnLst>
                <a:cxn ang="0">
                  <a:pos x="T0" y="T1"/>
                </a:cxn>
                <a:cxn ang="0">
                  <a:pos x="T2" y="T3"/>
                </a:cxn>
                <a:cxn ang="0">
                  <a:pos x="T4" y="T5"/>
                </a:cxn>
                <a:cxn ang="0">
                  <a:pos x="T6" y="T7"/>
                </a:cxn>
              </a:cxnLst>
              <a:rect l="0" t="0" r="r" b="b"/>
              <a:pathLst>
                <a:path w="16" h="8">
                  <a:moveTo>
                    <a:pt x="13" y="6"/>
                  </a:moveTo>
                  <a:cubicBezTo>
                    <a:pt x="11" y="8"/>
                    <a:pt x="1" y="4"/>
                    <a:pt x="0" y="2"/>
                  </a:cubicBezTo>
                  <a:cubicBezTo>
                    <a:pt x="0" y="0"/>
                    <a:pt x="16" y="4"/>
                    <a:pt x="13" y="6"/>
                  </a:cubicBezTo>
                  <a:cubicBezTo>
                    <a:pt x="12" y="7"/>
                    <a:pt x="14" y="5"/>
                    <a:pt x="13" y="6"/>
                  </a:cubicBezTo>
                  <a:close/>
                </a:path>
              </a:pathLst>
            </a:custGeom>
            <a:solidFill>
              <a:schemeClr val="accent5">
                <a:lumMod val="40000"/>
                <a:lumOff val="6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650" name="Freeform 535">
              <a:extLst>
                <a:ext uri="{FF2B5EF4-FFF2-40B4-BE49-F238E27FC236}">
                  <a16:creationId xmlns:a16="http://schemas.microsoft.com/office/drawing/2014/main" id="{3AC6E590-4ECB-2B36-153D-F5C03BCFD11F}"/>
                </a:ext>
              </a:extLst>
            </p:cNvPr>
            <p:cNvSpPr>
              <a:spLocks/>
            </p:cNvSpPr>
            <p:nvPr/>
          </p:nvSpPr>
          <p:spPr bwMode="auto">
            <a:xfrm>
              <a:off x="6437674" y="3091529"/>
              <a:ext cx="126090" cy="129172"/>
            </a:xfrm>
            <a:custGeom>
              <a:avLst/>
              <a:gdLst>
                <a:gd name="T0" fmla="*/ 19 w 32"/>
                <a:gd name="T1" fmla="*/ 1 h 31"/>
                <a:gd name="T2" fmla="*/ 17 w 32"/>
                <a:gd name="T3" fmla="*/ 0 h 31"/>
                <a:gd name="T4" fmla="*/ 14 w 32"/>
                <a:gd name="T5" fmla="*/ 2 h 31"/>
                <a:gd name="T6" fmla="*/ 11 w 32"/>
                <a:gd name="T7" fmla="*/ 5 h 31"/>
                <a:gd name="T8" fmla="*/ 9 w 32"/>
                <a:gd name="T9" fmla="*/ 7 h 31"/>
                <a:gd name="T10" fmla="*/ 7 w 32"/>
                <a:gd name="T11" fmla="*/ 13 h 31"/>
                <a:gd name="T12" fmla="*/ 5 w 32"/>
                <a:gd name="T13" fmla="*/ 17 h 31"/>
                <a:gd name="T14" fmla="*/ 2 w 32"/>
                <a:gd name="T15" fmla="*/ 19 h 31"/>
                <a:gd name="T16" fmla="*/ 4 w 32"/>
                <a:gd name="T17" fmla="*/ 21 h 31"/>
                <a:gd name="T18" fmla="*/ 0 w 32"/>
                <a:gd name="T19" fmla="*/ 25 h 31"/>
                <a:gd name="T20" fmla="*/ 4 w 32"/>
                <a:gd name="T21" fmla="*/ 25 h 31"/>
                <a:gd name="T22" fmla="*/ 10 w 32"/>
                <a:gd name="T23" fmla="*/ 26 h 31"/>
                <a:gd name="T24" fmla="*/ 19 w 32"/>
                <a:gd name="T25" fmla="*/ 27 h 31"/>
                <a:gd name="T26" fmla="*/ 22 w 32"/>
                <a:gd name="T27" fmla="*/ 26 h 31"/>
                <a:gd name="T28" fmla="*/ 19 w 32"/>
                <a:gd name="T29" fmla="*/ 30 h 31"/>
                <a:gd name="T30" fmla="*/ 22 w 32"/>
                <a:gd name="T31" fmla="*/ 28 h 31"/>
                <a:gd name="T32" fmla="*/ 27 w 32"/>
                <a:gd name="T33" fmla="*/ 26 h 31"/>
                <a:gd name="T34" fmla="*/ 32 w 32"/>
                <a:gd name="T35" fmla="*/ 20 h 31"/>
                <a:gd name="T36" fmla="*/ 29 w 32"/>
                <a:gd name="T37" fmla="*/ 20 h 31"/>
                <a:gd name="T38" fmla="*/ 26 w 32"/>
                <a:gd name="T39" fmla="*/ 18 h 31"/>
                <a:gd name="T40" fmla="*/ 29 w 32"/>
                <a:gd name="T41" fmla="*/ 15 h 31"/>
                <a:gd name="T42" fmla="*/ 26 w 32"/>
                <a:gd name="T43" fmla="*/ 15 h 31"/>
                <a:gd name="T44" fmla="*/ 24 w 32"/>
                <a:gd name="T45" fmla="*/ 13 h 31"/>
                <a:gd name="T46" fmla="*/ 21 w 32"/>
                <a:gd name="T47" fmla="*/ 16 h 31"/>
                <a:gd name="T48" fmla="*/ 18 w 32"/>
                <a:gd name="T49" fmla="*/ 13 h 31"/>
                <a:gd name="T50" fmla="*/ 19 w 32"/>
                <a:gd name="T51" fmla="*/ 11 h 31"/>
                <a:gd name="T52" fmla="*/ 16 w 32"/>
                <a:gd name="T53" fmla="*/ 9 h 31"/>
                <a:gd name="T54" fmla="*/ 14 w 32"/>
                <a:gd name="T55" fmla="*/ 12 h 31"/>
                <a:gd name="T56" fmla="*/ 16 w 32"/>
                <a:gd name="T57" fmla="*/ 7 h 31"/>
                <a:gd name="T58" fmla="*/ 18 w 32"/>
                <a:gd name="T59" fmla="*/ 4 h 31"/>
                <a:gd name="T60" fmla="*/ 18 w 32"/>
                <a:gd name="T61" fmla="*/ 2 h 31"/>
                <a:gd name="T62" fmla="*/ 19 w 32"/>
                <a:gd name="T63" fmla="*/ 1 h 31"/>
                <a:gd name="T64" fmla="*/ 19 w 32"/>
                <a:gd name="T65" fmla="*/ 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 h="31">
                  <a:moveTo>
                    <a:pt x="19" y="1"/>
                  </a:moveTo>
                  <a:cubicBezTo>
                    <a:pt x="20" y="0"/>
                    <a:pt x="17" y="0"/>
                    <a:pt x="17" y="0"/>
                  </a:cubicBezTo>
                  <a:cubicBezTo>
                    <a:pt x="16" y="0"/>
                    <a:pt x="15" y="1"/>
                    <a:pt x="14" y="2"/>
                  </a:cubicBezTo>
                  <a:cubicBezTo>
                    <a:pt x="13" y="3"/>
                    <a:pt x="12" y="4"/>
                    <a:pt x="11" y="5"/>
                  </a:cubicBezTo>
                  <a:cubicBezTo>
                    <a:pt x="11" y="6"/>
                    <a:pt x="10" y="7"/>
                    <a:pt x="9" y="7"/>
                  </a:cubicBezTo>
                  <a:cubicBezTo>
                    <a:pt x="9" y="9"/>
                    <a:pt x="8" y="11"/>
                    <a:pt x="7" y="13"/>
                  </a:cubicBezTo>
                  <a:cubicBezTo>
                    <a:pt x="7" y="15"/>
                    <a:pt x="6" y="16"/>
                    <a:pt x="5" y="17"/>
                  </a:cubicBezTo>
                  <a:cubicBezTo>
                    <a:pt x="4" y="18"/>
                    <a:pt x="2" y="19"/>
                    <a:pt x="2" y="19"/>
                  </a:cubicBezTo>
                  <a:cubicBezTo>
                    <a:pt x="2" y="20"/>
                    <a:pt x="4" y="20"/>
                    <a:pt x="4" y="21"/>
                  </a:cubicBezTo>
                  <a:cubicBezTo>
                    <a:pt x="4" y="22"/>
                    <a:pt x="0" y="24"/>
                    <a:pt x="0" y="25"/>
                  </a:cubicBezTo>
                  <a:cubicBezTo>
                    <a:pt x="0" y="27"/>
                    <a:pt x="3" y="26"/>
                    <a:pt x="4" y="25"/>
                  </a:cubicBezTo>
                  <a:cubicBezTo>
                    <a:pt x="6" y="25"/>
                    <a:pt x="8" y="26"/>
                    <a:pt x="10" y="26"/>
                  </a:cubicBezTo>
                  <a:cubicBezTo>
                    <a:pt x="13" y="27"/>
                    <a:pt x="16" y="26"/>
                    <a:pt x="19" y="27"/>
                  </a:cubicBezTo>
                  <a:cubicBezTo>
                    <a:pt x="19" y="27"/>
                    <a:pt x="22" y="25"/>
                    <a:pt x="22" y="26"/>
                  </a:cubicBezTo>
                  <a:cubicBezTo>
                    <a:pt x="22" y="27"/>
                    <a:pt x="19" y="30"/>
                    <a:pt x="19" y="30"/>
                  </a:cubicBezTo>
                  <a:cubicBezTo>
                    <a:pt x="20" y="31"/>
                    <a:pt x="22" y="28"/>
                    <a:pt x="22" y="28"/>
                  </a:cubicBezTo>
                  <a:cubicBezTo>
                    <a:pt x="24" y="27"/>
                    <a:pt x="26" y="27"/>
                    <a:pt x="27" y="26"/>
                  </a:cubicBezTo>
                  <a:cubicBezTo>
                    <a:pt x="27" y="25"/>
                    <a:pt x="32" y="20"/>
                    <a:pt x="32" y="20"/>
                  </a:cubicBezTo>
                  <a:cubicBezTo>
                    <a:pt x="31" y="19"/>
                    <a:pt x="30" y="20"/>
                    <a:pt x="29" y="20"/>
                  </a:cubicBezTo>
                  <a:cubicBezTo>
                    <a:pt x="29" y="20"/>
                    <a:pt x="26" y="18"/>
                    <a:pt x="26" y="18"/>
                  </a:cubicBezTo>
                  <a:cubicBezTo>
                    <a:pt x="26" y="17"/>
                    <a:pt x="30" y="16"/>
                    <a:pt x="29" y="15"/>
                  </a:cubicBezTo>
                  <a:cubicBezTo>
                    <a:pt x="29" y="14"/>
                    <a:pt x="27" y="15"/>
                    <a:pt x="26" y="15"/>
                  </a:cubicBezTo>
                  <a:cubicBezTo>
                    <a:pt x="25" y="15"/>
                    <a:pt x="25" y="13"/>
                    <a:pt x="24" y="13"/>
                  </a:cubicBezTo>
                  <a:cubicBezTo>
                    <a:pt x="24" y="13"/>
                    <a:pt x="21" y="16"/>
                    <a:pt x="21" y="16"/>
                  </a:cubicBezTo>
                  <a:cubicBezTo>
                    <a:pt x="20" y="14"/>
                    <a:pt x="20" y="14"/>
                    <a:pt x="18" y="13"/>
                  </a:cubicBezTo>
                  <a:cubicBezTo>
                    <a:pt x="16" y="12"/>
                    <a:pt x="19" y="12"/>
                    <a:pt x="19" y="11"/>
                  </a:cubicBezTo>
                  <a:cubicBezTo>
                    <a:pt x="19" y="11"/>
                    <a:pt x="17" y="9"/>
                    <a:pt x="16" y="9"/>
                  </a:cubicBezTo>
                  <a:cubicBezTo>
                    <a:pt x="16" y="10"/>
                    <a:pt x="14" y="13"/>
                    <a:pt x="14" y="12"/>
                  </a:cubicBezTo>
                  <a:cubicBezTo>
                    <a:pt x="12" y="11"/>
                    <a:pt x="15" y="7"/>
                    <a:pt x="16" y="7"/>
                  </a:cubicBezTo>
                  <a:cubicBezTo>
                    <a:pt x="17" y="6"/>
                    <a:pt x="17" y="5"/>
                    <a:pt x="18" y="4"/>
                  </a:cubicBezTo>
                  <a:cubicBezTo>
                    <a:pt x="18" y="3"/>
                    <a:pt x="18" y="2"/>
                    <a:pt x="18" y="2"/>
                  </a:cubicBezTo>
                  <a:cubicBezTo>
                    <a:pt x="18" y="2"/>
                    <a:pt x="19" y="1"/>
                    <a:pt x="19" y="1"/>
                  </a:cubicBezTo>
                  <a:cubicBezTo>
                    <a:pt x="20" y="0"/>
                    <a:pt x="19" y="1"/>
                    <a:pt x="19" y="1"/>
                  </a:cubicBezTo>
                  <a:close/>
                </a:path>
              </a:pathLst>
            </a:custGeom>
            <a:solidFill>
              <a:schemeClr val="accent5">
                <a:lumMod val="40000"/>
                <a:lumOff val="6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651" name="Freeform 536">
              <a:extLst>
                <a:ext uri="{FF2B5EF4-FFF2-40B4-BE49-F238E27FC236}">
                  <a16:creationId xmlns:a16="http://schemas.microsoft.com/office/drawing/2014/main" id="{60471F9E-9F6A-6A86-0089-E6B98B75A573}"/>
                </a:ext>
              </a:extLst>
            </p:cNvPr>
            <p:cNvSpPr>
              <a:spLocks/>
            </p:cNvSpPr>
            <p:nvPr/>
          </p:nvSpPr>
          <p:spPr bwMode="auto">
            <a:xfrm>
              <a:off x="6539619" y="3183794"/>
              <a:ext cx="32193" cy="41164"/>
            </a:xfrm>
            <a:custGeom>
              <a:avLst/>
              <a:gdLst>
                <a:gd name="T0" fmla="*/ 6 w 8"/>
                <a:gd name="T1" fmla="*/ 1 h 10"/>
                <a:gd name="T2" fmla="*/ 1 w 8"/>
                <a:gd name="T3" fmla="*/ 9 h 10"/>
                <a:gd name="T4" fmla="*/ 4 w 8"/>
                <a:gd name="T5" fmla="*/ 7 h 10"/>
                <a:gd name="T6" fmla="*/ 3 w 8"/>
                <a:gd name="T7" fmla="*/ 10 h 10"/>
                <a:gd name="T8" fmla="*/ 6 w 8"/>
                <a:gd name="T9" fmla="*/ 8 h 10"/>
                <a:gd name="T10" fmla="*/ 8 w 8"/>
                <a:gd name="T11" fmla="*/ 4 h 10"/>
                <a:gd name="T12" fmla="*/ 5 w 8"/>
                <a:gd name="T13" fmla="*/ 4 h 10"/>
                <a:gd name="T14" fmla="*/ 6 w 8"/>
                <a:gd name="T15" fmla="*/ 1 h 10"/>
                <a:gd name="T16" fmla="*/ 6 w 8"/>
                <a:gd name="T17"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10">
                  <a:moveTo>
                    <a:pt x="6" y="1"/>
                  </a:moveTo>
                  <a:cubicBezTo>
                    <a:pt x="5" y="2"/>
                    <a:pt x="0" y="6"/>
                    <a:pt x="1" y="9"/>
                  </a:cubicBezTo>
                  <a:cubicBezTo>
                    <a:pt x="1" y="9"/>
                    <a:pt x="3" y="6"/>
                    <a:pt x="4" y="7"/>
                  </a:cubicBezTo>
                  <a:cubicBezTo>
                    <a:pt x="4" y="7"/>
                    <a:pt x="3" y="10"/>
                    <a:pt x="3" y="10"/>
                  </a:cubicBezTo>
                  <a:cubicBezTo>
                    <a:pt x="4" y="10"/>
                    <a:pt x="6" y="9"/>
                    <a:pt x="6" y="8"/>
                  </a:cubicBezTo>
                  <a:cubicBezTo>
                    <a:pt x="6" y="7"/>
                    <a:pt x="7" y="6"/>
                    <a:pt x="8" y="4"/>
                  </a:cubicBezTo>
                  <a:cubicBezTo>
                    <a:pt x="8" y="2"/>
                    <a:pt x="6" y="4"/>
                    <a:pt x="5" y="4"/>
                  </a:cubicBezTo>
                  <a:cubicBezTo>
                    <a:pt x="6" y="4"/>
                    <a:pt x="6" y="0"/>
                    <a:pt x="6" y="1"/>
                  </a:cubicBezTo>
                  <a:cubicBezTo>
                    <a:pt x="5" y="1"/>
                    <a:pt x="7" y="0"/>
                    <a:pt x="6" y="1"/>
                  </a:cubicBezTo>
                  <a:close/>
                </a:path>
              </a:pathLst>
            </a:custGeom>
            <a:solidFill>
              <a:schemeClr val="accent5">
                <a:lumMod val="40000"/>
                <a:lumOff val="6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652" name="Freeform 537">
              <a:extLst>
                <a:ext uri="{FF2B5EF4-FFF2-40B4-BE49-F238E27FC236}">
                  <a16:creationId xmlns:a16="http://schemas.microsoft.com/office/drawing/2014/main" id="{0714FAE4-57D4-FCCA-AA1C-44427D4E7556}"/>
                </a:ext>
              </a:extLst>
            </p:cNvPr>
            <p:cNvSpPr>
              <a:spLocks/>
            </p:cNvSpPr>
            <p:nvPr/>
          </p:nvSpPr>
          <p:spPr bwMode="auto">
            <a:xfrm>
              <a:off x="6319634" y="2783503"/>
              <a:ext cx="12072" cy="24130"/>
            </a:xfrm>
            <a:custGeom>
              <a:avLst/>
              <a:gdLst>
                <a:gd name="T0" fmla="*/ 3 w 3"/>
                <a:gd name="T1" fmla="*/ 4 h 6"/>
                <a:gd name="T2" fmla="*/ 1 w 3"/>
                <a:gd name="T3" fmla="*/ 1 h 6"/>
                <a:gd name="T4" fmla="*/ 1 w 3"/>
                <a:gd name="T5" fmla="*/ 2 h 6"/>
                <a:gd name="T6" fmla="*/ 0 w 3"/>
                <a:gd name="T7" fmla="*/ 2 h 6"/>
                <a:gd name="T8" fmla="*/ 3 w 3"/>
                <a:gd name="T9" fmla="*/ 4 h 6"/>
                <a:gd name="T10" fmla="*/ 3 w 3"/>
                <a:gd name="T11" fmla="*/ 4 h 6"/>
              </a:gdLst>
              <a:ahLst/>
              <a:cxnLst>
                <a:cxn ang="0">
                  <a:pos x="T0" y="T1"/>
                </a:cxn>
                <a:cxn ang="0">
                  <a:pos x="T2" y="T3"/>
                </a:cxn>
                <a:cxn ang="0">
                  <a:pos x="T4" y="T5"/>
                </a:cxn>
                <a:cxn ang="0">
                  <a:pos x="T6" y="T7"/>
                </a:cxn>
                <a:cxn ang="0">
                  <a:pos x="T8" y="T9"/>
                </a:cxn>
                <a:cxn ang="0">
                  <a:pos x="T10" y="T11"/>
                </a:cxn>
              </a:cxnLst>
              <a:rect l="0" t="0" r="r" b="b"/>
              <a:pathLst>
                <a:path w="3" h="6">
                  <a:moveTo>
                    <a:pt x="3" y="4"/>
                  </a:moveTo>
                  <a:cubicBezTo>
                    <a:pt x="3" y="3"/>
                    <a:pt x="1" y="0"/>
                    <a:pt x="1" y="1"/>
                  </a:cubicBezTo>
                  <a:cubicBezTo>
                    <a:pt x="1" y="1"/>
                    <a:pt x="1" y="1"/>
                    <a:pt x="1" y="2"/>
                  </a:cubicBezTo>
                  <a:cubicBezTo>
                    <a:pt x="1" y="2"/>
                    <a:pt x="0" y="2"/>
                    <a:pt x="0" y="2"/>
                  </a:cubicBezTo>
                  <a:cubicBezTo>
                    <a:pt x="0" y="2"/>
                    <a:pt x="3" y="6"/>
                    <a:pt x="3" y="4"/>
                  </a:cubicBezTo>
                  <a:cubicBezTo>
                    <a:pt x="3" y="3"/>
                    <a:pt x="3" y="6"/>
                    <a:pt x="3" y="4"/>
                  </a:cubicBezTo>
                  <a:close/>
                </a:path>
              </a:pathLst>
            </a:custGeom>
            <a:solidFill>
              <a:srgbClr val="D3D3D0"/>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653" name="Freeform 538">
              <a:extLst>
                <a:ext uri="{FF2B5EF4-FFF2-40B4-BE49-F238E27FC236}">
                  <a16:creationId xmlns:a16="http://schemas.microsoft.com/office/drawing/2014/main" id="{E7C1364D-63B0-1A3D-A8A1-FBF9038C49F9}"/>
                </a:ext>
              </a:extLst>
            </p:cNvPr>
            <p:cNvSpPr>
              <a:spLocks/>
            </p:cNvSpPr>
            <p:nvPr/>
          </p:nvSpPr>
          <p:spPr bwMode="auto">
            <a:xfrm>
              <a:off x="6260613" y="2824669"/>
              <a:ext cx="12072" cy="12775"/>
            </a:xfrm>
            <a:custGeom>
              <a:avLst/>
              <a:gdLst>
                <a:gd name="T0" fmla="*/ 2 w 3"/>
                <a:gd name="T1" fmla="*/ 1 h 3"/>
                <a:gd name="T2" fmla="*/ 0 w 3"/>
                <a:gd name="T3" fmla="*/ 2 h 3"/>
                <a:gd name="T4" fmla="*/ 2 w 3"/>
                <a:gd name="T5" fmla="*/ 1 h 3"/>
              </a:gdLst>
              <a:ahLst/>
              <a:cxnLst>
                <a:cxn ang="0">
                  <a:pos x="T0" y="T1"/>
                </a:cxn>
                <a:cxn ang="0">
                  <a:pos x="T2" y="T3"/>
                </a:cxn>
                <a:cxn ang="0">
                  <a:pos x="T4" y="T5"/>
                </a:cxn>
              </a:cxnLst>
              <a:rect l="0" t="0" r="r" b="b"/>
              <a:pathLst>
                <a:path w="3" h="3">
                  <a:moveTo>
                    <a:pt x="2" y="1"/>
                  </a:moveTo>
                  <a:cubicBezTo>
                    <a:pt x="2" y="0"/>
                    <a:pt x="0" y="2"/>
                    <a:pt x="0" y="2"/>
                  </a:cubicBezTo>
                  <a:cubicBezTo>
                    <a:pt x="1" y="3"/>
                    <a:pt x="3" y="2"/>
                    <a:pt x="2" y="1"/>
                  </a:cubicBezTo>
                  <a:close/>
                </a:path>
              </a:pathLst>
            </a:custGeom>
            <a:solidFill>
              <a:srgbClr val="D3D3D0"/>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654" name="Freeform 539">
              <a:extLst>
                <a:ext uri="{FF2B5EF4-FFF2-40B4-BE49-F238E27FC236}">
                  <a16:creationId xmlns:a16="http://schemas.microsoft.com/office/drawing/2014/main" id="{6EA0A563-589E-68EF-0E15-E6A9CA4CC296}"/>
                </a:ext>
              </a:extLst>
            </p:cNvPr>
            <p:cNvSpPr>
              <a:spLocks/>
            </p:cNvSpPr>
            <p:nvPr/>
          </p:nvSpPr>
          <p:spPr bwMode="auto">
            <a:xfrm>
              <a:off x="5989654" y="3046106"/>
              <a:ext cx="26828" cy="17034"/>
            </a:xfrm>
            <a:custGeom>
              <a:avLst/>
              <a:gdLst>
                <a:gd name="T0" fmla="*/ 7 w 7"/>
                <a:gd name="T1" fmla="*/ 3 h 4"/>
                <a:gd name="T2" fmla="*/ 1 w 7"/>
                <a:gd name="T3" fmla="*/ 1 h 4"/>
                <a:gd name="T4" fmla="*/ 7 w 7"/>
                <a:gd name="T5" fmla="*/ 3 h 4"/>
                <a:gd name="T6" fmla="*/ 7 w 7"/>
                <a:gd name="T7" fmla="*/ 3 h 4"/>
              </a:gdLst>
              <a:ahLst/>
              <a:cxnLst>
                <a:cxn ang="0">
                  <a:pos x="T0" y="T1"/>
                </a:cxn>
                <a:cxn ang="0">
                  <a:pos x="T2" y="T3"/>
                </a:cxn>
                <a:cxn ang="0">
                  <a:pos x="T4" y="T5"/>
                </a:cxn>
                <a:cxn ang="0">
                  <a:pos x="T6" y="T7"/>
                </a:cxn>
              </a:cxnLst>
              <a:rect l="0" t="0" r="r" b="b"/>
              <a:pathLst>
                <a:path w="7" h="4">
                  <a:moveTo>
                    <a:pt x="7" y="3"/>
                  </a:moveTo>
                  <a:cubicBezTo>
                    <a:pt x="7" y="0"/>
                    <a:pt x="3" y="0"/>
                    <a:pt x="1" y="1"/>
                  </a:cubicBezTo>
                  <a:cubicBezTo>
                    <a:pt x="0" y="1"/>
                    <a:pt x="7" y="4"/>
                    <a:pt x="7" y="3"/>
                  </a:cubicBezTo>
                  <a:cubicBezTo>
                    <a:pt x="7" y="0"/>
                    <a:pt x="7" y="4"/>
                    <a:pt x="7" y="3"/>
                  </a:cubicBezTo>
                  <a:close/>
                </a:path>
              </a:pathLst>
            </a:custGeom>
            <a:solidFill>
              <a:srgbClr val="D3D3D0"/>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655" name="Freeform 540">
              <a:extLst>
                <a:ext uri="{FF2B5EF4-FFF2-40B4-BE49-F238E27FC236}">
                  <a16:creationId xmlns:a16="http://schemas.microsoft.com/office/drawing/2014/main" id="{91BC35A7-ADA2-9106-BD44-15A9E6B1201A}"/>
                </a:ext>
              </a:extLst>
            </p:cNvPr>
            <p:cNvSpPr>
              <a:spLocks/>
            </p:cNvSpPr>
            <p:nvPr/>
          </p:nvSpPr>
          <p:spPr bwMode="auto">
            <a:xfrm>
              <a:off x="6032577" y="2945324"/>
              <a:ext cx="24144" cy="25550"/>
            </a:xfrm>
            <a:custGeom>
              <a:avLst/>
              <a:gdLst>
                <a:gd name="T0" fmla="*/ 3 w 6"/>
                <a:gd name="T1" fmla="*/ 5 h 6"/>
                <a:gd name="T2" fmla="*/ 0 w 6"/>
                <a:gd name="T3" fmla="*/ 3 h 6"/>
                <a:gd name="T4" fmla="*/ 4 w 6"/>
                <a:gd name="T5" fmla="*/ 2 h 6"/>
                <a:gd name="T6" fmla="*/ 3 w 6"/>
                <a:gd name="T7" fmla="*/ 5 h 6"/>
                <a:gd name="T8" fmla="*/ 3 w 6"/>
                <a:gd name="T9" fmla="*/ 5 h 6"/>
              </a:gdLst>
              <a:ahLst/>
              <a:cxnLst>
                <a:cxn ang="0">
                  <a:pos x="T0" y="T1"/>
                </a:cxn>
                <a:cxn ang="0">
                  <a:pos x="T2" y="T3"/>
                </a:cxn>
                <a:cxn ang="0">
                  <a:pos x="T4" y="T5"/>
                </a:cxn>
                <a:cxn ang="0">
                  <a:pos x="T6" y="T7"/>
                </a:cxn>
                <a:cxn ang="0">
                  <a:pos x="T8" y="T9"/>
                </a:cxn>
              </a:cxnLst>
              <a:rect l="0" t="0" r="r" b="b"/>
              <a:pathLst>
                <a:path w="6" h="6">
                  <a:moveTo>
                    <a:pt x="3" y="5"/>
                  </a:moveTo>
                  <a:cubicBezTo>
                    <a:pt x="2" y="4"/>
                    <a:pt x="1" y="4"/>
                    <a:pt x="0" y="3"/>
                  </a:cubicBezTo>
                  <a:cubicBezTo>
                    <a:pt x="1" y="3"/>
                    <a:pt x="3" y="0"/>
                    <a:pt x="4" y="2"/>
                  </a:cubicBezTo>
                  <a:cubicBezTo>
                    <a:pt x="6" y="3"/>
                    <a:pt x="5" y="6"/>
                    <a:pt x="3" y="5"/>
                  </a:cubicBezTo>
                  <a:cubicBezTo>
                    <a:pt x="2" y="4"/>
                    <a:pt x="4" y="6"/>
                    <a:pt x="3" y="5"/>
                  </a:cubicBezTo>
                  <a:close/>
                </a:path>
              </a:pathLst>
            </a:custGeom>
            <a:solidFill>
              <a:srgbClr val="D3D3D0"/>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656" name="Freeform 541">
              <a:extLst>
                <a:ext uri="{FF2B5EF4-FFF2-40B4-BE49-F238E27FC236}">
                  <a16:creationId xmlns:a16="http://schemas.microsoft.com/office/drawing/2014/main" id="{93F67AC6-7071-D688-3928-26B4BAB5AF04}"/>
                </a:ext>
              </a:extLst>
            </p:cNvPr>
            <p:cNvSpPr>
              <a:spLocks/>
            </p:cNvSpPr>
            <p:nvPr/>
          </p:nvSpPr>
          <p:spPr bwMode="auto">
            <a:xfrm>
              <a:off x="6020505" y="2766469"/>
              <a:ext cx="24144" cy="29809"/>
            </a:xfrm>
            <a:custGeom>
              <a:avLst/>
              <a:gdLst>
                <a:gd name="T0" fmla="*/ 3 w 6"/>
                <a:gd name="T1" fmla="*/ 6 h 7"/>
                <a:gd name="T2" fmla="*/ 4 w 6"/>
                <a:gd name="T3" fmla="*/ 1 h 7"/>
                <a:gd name="T4" fmla="*/ 3 w 6"/>
                <a:gd name="T5" fmla="*/ 6 h 7"/>
                <a:gd name="T6" fmla="*/ 3 w 6"/>
                <a:gd name="T7" fmla="*/ 6 h 7"/>
              </a:gdLst>
              <a:ahLst/>
              <a:cxnLst>
                <a:cxn ang="0">
                  <a:pos x="T0" y="T1"/>
                </a:cxn>
                <a:cxn ang="0">
                  <a:pos x="T2" y="T3"/>
                </a:cxn>
                <a:cxn ang="0">
                  <a:pos x="T4" y="T5"/>
                </a:cxn>
                <a:cxn ang="0">
                  <a:pos x="T6" y="T7"/>
                </a:cxn>
              </a:cxnLst>
              <a:rect l="0" t="0" r="r" b="b"/>
              <a:pathLst>
                <a:path w="6" h="7">
                  <a:moveTo>
                    <a:pt x="3" y="6"/>
                  </a:moveTo>
                  <a:cubicBezTo>
                    <a:pt x="0" y="7"/>
                    <a:pt x="1" y="0"/>
                    <a:pt x="4" y="1"/>
                  </a:cubicBezTo>
                  <a:cubicBezTo>
                    <a:pt x="6" y="1"/>
                    <a:pt x="5" y="6"/>
                    <a:pt x="3" y="6"/>
                  </a:cubicBezTo>
                  <a:cubicBezTo>
                    <a:pt x="2" y="6"/>
                    <a:pt x="6" y="6"/>
                    <a:pt x="3" y="6"/>
                  </a:cubicBezTo>
                  <a:close/>
                </a:path>
              </a:pathLst>
            </a:custGeom>
            <a:solidFill>
              <a:srgbClr val="D3D3D0"/>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657" name="Freeform 542">
              <a:extLst>
                <a:ext uri="{FF2B5EF4-FFF2-40B4-BE49-F238E27FC236}">
                  <a16:creationId xmlns:a16="http://schemas.microsoft.com/office/drawing/2014/main" id="{951B056A-A474-1BCE-E83A-BA4F2F77F456}"/>
                </a:ext>
              </a:extLst>
            </p:cNvPr>
            <p:cNvSpPr>
              <a:spLocks/>
            </p:cNvSpPr>
            <p:nvPr/>
          </p:nvSpPr>
          <p:spPr bwMode="auto">
            <a:xfrm>
              <a:off x="5953436" y="2749436"/>
              <a:ext cx="46948" cy="25550"/>
            </a:xfrm>
            <a:custGeom>
              <a:avLst/>
              <a:gdLst>
                <a:gd name="T0" fmla="*/ 4 w 12"/>
                <a:gd name="T1" fmla="*/ 6 h 6"/>
                <a:gd name="T2" fmla="*/ 1 w 12"/>
                <a:gd name="T3" fmla="*/ 3 h 6"/>
                <a:gd name="T4" fmla="*/ 8 w 12"/>
                <a:gd name="T5" fmla="*/ 0 h 6"/>
                <a:gd name="T6" fmla="*/ 4 w 12"/>
                <a:gd name="T7" fmla="*/ 6 h 6"/>
              </a:gdLst>
              <a:ahLst/>
              <a:cxnLst>
                <a:cxn ang="0">
                  <a:pos x="T0" y="T1"/>
                </a:cxn>
                <a:cxn ang="0">
                  <a:pos x="T2" y="T3"/>
                </a:cxn>
                <a:cxn ang="0">
                  <a:pos x="T4" y="T5"/>
                </a:cxn>
                <a:cxn ang="0">
                  <a:pos x="T6" y="T7"/>
                </a:cxn>
              </a:cxnLst>
              <a:rect l="0" t="0" r="r" b="b"/>
              <a:pathLst>
                <a:path w="12" h="6">
                  <a:moveTo>
                    <a:pt x="4" y="6"/>
                  </a:moveTo>
                  <a:cubicBezTo>
                    <a:pt x="2" y="6"/>
                    <a:pt x="0" y="5"/>
                    <a:pt x="1" y="3"/>
                  </a:cubicBezTo>
                  <a:cubicBezTo>
                    <a:pt x="2" y="1"/>
                    <a:pt x="5" y="1"/>
                    <a:pt x="8" y="0"/>
                  </a:cubicBezTo>
                  <a:cubicBezTo>
                    <a:pt x="12" y="0"/>
                    <a:pt x="6" y="6"/>
                    <a:pt x="4" y="6"/>
                  </a:cubicBezTo>
                  <a:close/>
                </a:path>
              </a:pathLst>
            </a:custGeom>
            <a:solidFill>
              <a:srgbClr val="D3D3D0"/>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658" name="Freeform 543">
              <a:extLst>
                <a:ext uri="{FF2B5EF4-FFF2-40B4-BE49-F238E27FC236}">
                  <a16:creationId xmlns:a16="http://schemas.microsoft.com/office/drawing/2014/main" id="{260F785A-5BAA-9C31-5A9D-E4CD3EAC4FA6}"/>
                </a:ext>
              </a:extLst>
            </p:cNvPr>
            <p:cNvSpPr>
              <a:spLocks/>
            </p:cNvSpPr>
            <p:nvPr/>
          </p:nvSpPr>
          <p:spPr bwMode="auto">
            <a:xfrm>
              <a:off x="6052698" y="2733822"/>
              <a:ext cx="26828" cy="11355"/>
            </a:xfrm>
            <a:custGeom>
              <a:avLst/>
              <a:gdLst>
                <a:gd name="T0" fmla="*/ 5 w 7"/>
                <a:gd name="T1" fmla="*/ 3 h 3"/>
                <a:gd name="T2" fmla="*/ 3 w 7"/>
                <a:gd name="T3" fmla="*/ 0 h 3"/>
                <a:gd name="T4" fmla="*/ 7 w 7"/>
                <a:gd name="T5" fmla="*/ 1 h 3"/>
                <a:gd name="T6" fmla="*/ 5 w 7"/>
                <a:gd name="T7" fmla="*/ 3 h 3"/>
                <a:gd name="T8" fmla="*/ 5 w 7"/>
                <a:gd name="T9" fmla="*/ 3 h 3"/>
              </a:gdLst>
              <a:ahLst/>
              <a:cxnLst>
                <a:cxn ang="0">
                  <a:pos x="T0" y="T1"/>
                </a:cxn>
                <a:cxn ang="0">
                  <a:pos x="T2" y="T3"/>
                </a:cxn>
                <a:cxn ang="0">
                  <a:pos x="T4" y="T5"/>
                </a:cxn>
                <a:cxn ang="0">
                  <a:pos x="T6" y="T7"/>
                </a:cxn>
                <a:cxn ang="0">
                  <a:pos x="T8" y="T9"/>
                </a:cxn>
              </a:cxnLst>
              <a:rect l="0" t="0" r="r" b="b"/>
              <a:pathLst>
                <a:path w="7" h="3">
                  <a:moveTo>
                    <a:pt x="5" y="3"/>
                  </a:moveTo>
                  <a:cubicBezTo>
                    <a:pt x="4" y="3"/>
                    <a:pt x="0" y="0"/>
                    <a:pt x="3" y="0"/>
                  </a:cubicBezTo>
                  <a:cubicBezTo>
                    <a:pt x="4" y="0"/>
                    <a:pt x="6" y="0"/>
                    <a:pt x="7" y="1"/>
                  </a:cubicBezTo>
                  <a:cubicBezTo>
                    <a:pt x="7" y="1"/>
                    <a:pt x="6" y="3"/>
                    <a:pt x="5" y="3"/>
                  </a:cubicBezTo>
                  <a:cubicBezTo>
                    <a:pt x="4" y="3"/>
                    <a:pt x="7" y="3"/>
                    <a:pt x="5" y="3"/>
                  </a:cubicBezTo>
                  <a:close/>
                </a:path>
              </a:pathLst>
            </a:custGeom>
            <a:solidFill>
              <a:srgbClr val="D3D3D0"/>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659" name="Freeform 544">
              <a:extLst>
                <a:ext uri="{FF2B5EF4-FFF2-40B4-BE49-F238E27FC236}">
                  <a16:creationId xmlns:a16="http://schemas.microsoft.com/office/drawing/2014/main" id="{3531297C-DCAE-DC4F-4E50-BA764FB36DF0}"/>
                </a:ext>
              </a:extLst>
            </p:cNvPr>
            <p:cNvSpPr>
              <a:spLocks/>
            </p:cNvSpPr>
            <p:nvPr/>
          </p:nvSpPr>
          <p:spPr bwMode="auto">
            <a:xfrm>
              <a:off x="5886367" y="2650073"/>
              <a:ext cx="134138" cy="99364"/>
            </a:xfrm>
            <a:custGeom>
              <a:avLst/>
              <a:gdLst>
                <a:gd name="T0" fmla="*/ 31 w 34"/>
                <a:gd name="T1" fmla="*/ 21 h 24"/>
                <a:gd name="T2" fmla="*/ 25 w 34"/>
                <a:gd name="T3" fmla="*/ 18 h 24"/>
                <a:gd name="T4" fmla="*/ 24 w 34"/>
                <a:gd name="T5" fmla="*/ 16 h 24"/>
                <a:gd name="T6" fmla="*/ 22 w 34"/>
                <a:gd name="T7" fmla="*/ 17 h 24"/>
                <a:gd name="T8" fmla="*/ 18 w 34"/>
                <a:gd name="T9" fmla="*/ 16 h 24"/>
                <a:gd name="T10" fmla="*/ 16 w 34"/>
                <a:gd name="T11" fmla="*/ 19 h 24"/>
                <a:gd name="T12" fmla="*/ 11 w 34"/>
                <a:gd name="T13" fmla="*/ 23 h 24"/>
                <a:gd name="T14" fmla="*/ 8 w 34"/>
                <a:gd name="T15" fmla="*/ 19 h 24"/>
                <a:gd name="T16" fmla="*/ 2 w 34"/>
                <a:gd name="T17" fmla="*/ 19 h 24"/>
                <a:gd name="T18" fmla="*/ 4 w 34"/>
                <a:gd name="T19" fmla="*/ 16 h 24"/>
                <a:gd name="T20" fmla="*/ 5 w 34"/>
                <a:gd name="T21" fmla="*/ 10 h 24"/>
                <a:gd name="T22" fmla="*/ 6 w 34"/>
                <a:gd name="T23" fmla="*/ 3 h 24"/>
                <a:gd name="T24" fmla="*/ 11 w 34"/>
                <a:gd name="T25" fmla="*/ 3 h 24"/>
                <a:gd name="T26" fmla="*/ 12 w 34"/>
                <a:gd name="T27" fmla="*/ 5 h 24"/>
                <a:gd name="T28" fmla="*/ 14 w 34"/>
                <a:gd name="T29" fmla="*/ 4 h 24"/>
                <a:gd name="T30" fmla="*/ 17 w 34"/>
                <a:gd name="T31" fmla="*/ 6 h 24"/>
                <a:gd name="T32" fmla="*/ 20 w 34"/>
                <a:gd name="T33" fmla="*/ 7 h 24"/>
                <a:gd name="T34" fmla="*/ 25 w 34"/>
                <a:gd name="T35" fmla="*/ 10 h 24"/>
                <a:gd name="T36" fmla="*/ 28 w 34"/>
                <a:gd name="T37" fmla="*/ 15 h 24"/>
                <a:gd name="T38" fmla="*/ 30 w 34"/>
                <a:gd name="T39" fmla="*/ 15 h 24"/>
                <a:gd name="T40" fmla="*/ 33 w 34"/>
                <a:gd name="T41" fmla="*/ 17 h 24"/>
                <a:gd name="T42" fmla="*/ 34 w 34"/>
                <a:gd name="T43" fmla="*/ 18 h 24"/>
                <a:gd name="T44" fmla="*/ 31 w 34"/>
                <a:gd name="T45" fmla="*/ 21 h 24"/>
                <a:gd name="T46" fmla="*/ 31 w 34"/>
                <a:gd name="T47" fmla="*/ 2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4" h="24">
                  <a:moveTo>
                    <a:pt x="31" y="21"/>
                  </a:moveTo>
                  <a:cubicBezTo>
                    <a:pt x="30" y="20"/>
                    <a:pt x="27" y="19"/>
                    <a:pt x="25" y="18"/>
                  </a:cubicBezTo>
                  <a:cubicBezTo>
                    <a:pt x="24" y="18"/>
                    <a:pt x="25" y="17"/>
                    <a:pt x="24" y="16"/>
                  </a:cubicBezTo>
                  <a:cubicBezTo>
                    <a:pt x="24" y="16"/>
                    <a:pt x="22" y="17"/>
                    <a:pt x="22" y="17"/>
                  </a:cubicBezTo>
                  <a:cubicBezTo>
                    <a:pt x="20" y="17"/>
                    <a:pt x="20" y="15"/>
                    <a:pt x="18" y="16"/>
                  </a:cubicBezTo>
                  <a:cubicBezTo>
                    <a:pt x="18" y="17"/>
                    <a:pt x="17" y="18"/>
                    <a:pt x="16" y="19"/>
                  </a:cubicBezTo>
                  <a:cubicBezTo>
                    <a:pt x="14" y="20"/>
                    <a:pt x="13" y="22"/>
                    <a:pt x="11" y="23"/>
                  </a:cubicBezTo>
                  <a:cubicBezTo>
                    <a:pt x="8" y="24"/>
                    <a:pt x="10" y="20"/>
                    <a:pt x="8" y="19"/>
                  </a:cubicBezTo>
                  <a:cubicBezTo>
                    <a:pt x="8" y="18"/>
                    <a:pt x="3" y="19"/>
                    <a:pt x="2" y="19"/>
                  </a:cubicBezTo>
                  <a:cubicBezTo>
                    <a:pt x="0" y="19"/>
                    <a:pt x="4" y="16"/>
                    <a:pt x="4" y="16"/>
                  </a:cubicBezTo>
                  <a:cubicBezTo>
                    <a:pt x="6" y="14"/>
                    <a:pt x="5" y="12"/>
                    <a:pt x="5" y="10"/>
                  </a:cubicBezTo>
                  <a:cubicBezTo>
                    <a:pt x="5" y="8"/>
                    <a:pt x="5" y="5"/>
                    <a:pt x="6" y="3"/>
                  </a:cubicBezTo>
                  <a:cubicBezTo>
                    <a:pt x="7" y="0"/>
                    <a:pt x="10" y="0"/>
                    <a:pt x="11" y="3"/>
                  </a:cubicBezTo>
                  <a:cubicBezTo>
                    <a:pt x="11" y="4"/>
                    <a:pt x="11" y="6"/>
                    <a:pt x="12" y="5"/>
                  </a:cubicBezTo>
                  <a:cubicBezTo>
                    <a:pt x="13" y="5"/>
                    <a:pt x="13" y="4"/>
                    <a:pt x="14" y="4"/>
                  </a:cubicBezTo>
                  <a:cubicBezTo>
                    <a:pt x="15" y="5"/>
                    <a:pt x="16" y="6"/>
                    <a:pt x="17" y="6"/>
                  </a:cubicBezTo>
                  <a:cubicBezTo>
                    <a:pt x="18" y="7"/>
                    <a:pt x="19" y="7"/>
                    <a:pt x="20" y="7"/>
                  </a:cubicBezTo>
                  <a:cubicBezTo>
                    <a:pt x="21" y="8"/>
                    <a:pt x="23" y="9"/>
                    <a:pt x="25" y="10"/>
                  </a:cubicBezTo>
                  <a:cubicBezTo>
                    <a:pt x="28" y="11"/>
                    <a:pt x="28" y="12"/>
                    <a:pt x="28" y="15"/>
                  </a:cubicBezTo>
                  <a:cubicBezTo>
                    <a:pt x="28" y="16"/>
                    <a:pt x="30" y="16"/>
                    <a:pt x="30" y="15"/>
                  </a:cubicBezTo>
                  <a:cubicBezTo>
                    <a:pt x="32" y="15"/>
                    <a:pt x="32" y="16"/>
                    <a:pt x="33" y="17"/>
                  </a:cubicBezTo>
                  <a:cubicBezTo>
                    <a:pt x="34" y="17"/>
                    <a:pt x="34" y="17"/>
                    <a:pt x="34" y="18"/>
                  </a:cubicBezTo>
                  <a:cubicBezTo>
                    <a:pt x="33" y="19"/>
                    <a:pt x="33" y="21"/>
                    <a:pt x="31" y="21"/>
                  </a:cubicBezTo>
                  <a:cubicBezTo>
                    <a:pt x="30" y="20"/>
                    <a:pt x="33" y="21"/>
                    <a:pt x="31" y="21"/>
                  </a:cubicBezTo>
                  <a:close/>
                </a:path>
              </a:pathLst>
            </a:custGeom>
            <a:solidFill>
              <a:srgbClr val="D3D3D0"/>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660" name="Freeform 545">
              <a:extLst>
                <a:ext uri="{FF2B5EF4-FFF2-40B4-BE49-F238E27FC236}">
                  <a16:creationId xmlns:a16="http://schemas.microsoft.com/office/drawing/2014/main" id="{56FE6EF5-E04C-F9CB-70B7-739D8EA5AE5A}"/>
                </a:ext>
              </a:extLst>
            </p:cNvPr>
            <p:cNvSpPr>
              <a:spLocks/>
            </p:cNvSpPr>
            <p:nvPr/>
          </p:nvSpPr>
          <p:spPr bwMode="auto">
            <a:xfrm>
              <a:off x="5938682" y="2641555"/>
              <a:ext cx="26828" cy="21293"/>
            </a:xfrm>
            <a:custGeom>
              <a:avLst/>
              <a:gdLst>
                <a:gd name="T0" fmla="*/ 5 w 7"/>
                <a:gd name="T1" fmla="*/ 4 h 5"/>
                <a:gd name="T2" fmla="*/ 1 w 7"/>
                <a:gd name="T3" fmla="*/ 0 h 5"/>
                <a:gd name="T4" fmla="*/ 5 w 7"/>
                <a:gd name="T5" fmla="*/ 4 h 5"/>
              </a:gdLst>
              <a:ahLst/>
              <a:cxnLst>
                <a:cxn ang="0">
                  <a:pos x="T0" y="T1"/>
                </a:cxn>
                <a:cxn ang="0">
                  <a:pos x="T2" y="T3"/>
                </a:cxn>
                <a:cxn ang="0">
                  <a:pos x="T4" y="T5"/>
                </a:cxn>
              </a:cxnLst>
              <a:rect l="0" t="0" r="r" b="b"/>
              <a:pathLst>
                <a:path w="7" h="5">
                  <a:moveTo>
                    <a:pt x="5" y="4"/>
                  </a:moveTo>
                  <a:cubicBezTo>
                    <a:pt x="3" y="5"/>
                    <a:pt x="0" y="0"/>
                    <a:pt x="1" y="0"/>
                  </a:cubicBezTo>
                  <a:cubicBezTo>
                    <a:pt x="2" y="1"/>
                    <a:pt x="7" y="3"/>
                    <a:pt x="5" y="4"/>
                  </a:cubicBezTo>
                  <a:close/>
                </a:path>
              </a:pathLst>
            </a:custGeom>
            <a:solidFill>
              <a:srgbClr val="D3D3D0"/>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661" name="Freeform 546">
              <a:extLst>
                <a:ext uri="{FF2B5EF4-FFF2-40B4-BE49-F238E27FC236}">
                  <a16:creationId xmlns:a16="http://schemas.microsoft.com/office/drawing/2014/main" id="{1DA906F5-D475-2A60-1641-8CD90EFF75AB}"/>
                </a:ext>
              </a:extLst>
            </p:cNvPr>
            <p:cNvSpPr>
              <a:spLocks/>
            </p:cNvSpPr>
            <p:nvPr/>
          </p:nvSpPr>
          <p:spPr bwMode="auto">
            <a:xfrm>
              <a:off x="5930633" y="2645814"/>
              <a:ext cx="14756" cy="21293"/>
            </a:xfrm>
            <a:custGeom>
              <a:avLst/>
              <a:gdLst>
                <a:gd name="T0" fmla="*/ 3 w 4"/>
                <a:gd name="T1" fmla="*/ 4 h 5"/>
                <a:gd name="T2" fmla="*/ 0 w 4"/>
                <a:gd name="T3" fmla="*/ 1 h 5"/>
                <a:gd name="T4" fmla="*/ 3 w 4"/>
                <a:gd name="T5" fmla="*/ 4 h 5"/>
              </a:gdLst>
              <a:ahLst/>
              <a:cxnLst>
                <a:cxn ang="0">
                  <a:pos x="T0" y="T1"/>
                </a:cxn>
                <a:cxn ang="0">
                  <a:pos x="T2" y="T3"/>
                </a:cxn>
                <a:cxn ang="0">
                  <a:pos x="T4" y="T5"/>
                </a:cxn>
              </a:cxnLst>
              <a:rect l="0" t="0" r="r" b="b"/>
              <a:pathLst>
                <a:path w="4" h="5">
                  <a:moveTo>
                    <a:pt x="3" y="4"/>
                  </a:moveTo>
                  <a:cubicBezTo>
                    <a:pt x="1" y="5"/>
                    <a:pt x="0" y="2"/>
                    <a:pt x="0" y="1"/>
                  </a:cubicBezTo>
                  <a:cubicBezTo>
                    <a:pt x="1" y="0"/>
                    <a:pt x="4" y="3"/>
                    <a:pt x="3" y="4"/>
                  </a:cubicBezTo>
                  <a:close/>
                </a:path>
              </a:pathLst>
            </a:custGeom>
            <a:solidFill>
              <a:srgbClr val="D3D3D0"/>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662" name="Freeform 547">
              <a:extLst>
                <a:ext uri="{FF2B5EF4-FFF2-40B4-BE49-F238E27FC236}">
                  <a16:creationId xmlns:a16="http://schemas.microsoft.com/office/drawing/2014/main" id="{19C941AC-30A7-E8B8-ABE3-FA7D4AEBF246}"/>
                </a:ext>
              </a:extLst>
            </p:cNvPr>
            <p:cNvSpPr>
              <a:spLocks/>
            </p:cNvSpPr>
            <p:nvPr/>
          </p:nvSpPr>
          <p:spPr bwMode="auto">
            <a:xfrm>
              <a:off x="5894415" y="2566325"/>
              <a:ext cx="12072" cy="25550"/>
            </a:xfrm>
            <a:custGeom>
              <a:avLst/>
              <a:gdLst>
                <a:gd name="T0" fmla="*/ 3 w 3"/>
                <a:gd name="T1" fmla="*/ 5 h 6"/>
                <a:gd name="T2" fmla="*/ 3 w 3"/>
                <a:gd name="T3" fmla="*/ 2 h 6"/>
                <a:gd name="T4" fmla="*/ 1 w 3"/>
                <a:gd name="T5" fmla="*/ 1 h 6"/>
                <a:gd name="T6" fmla="*/ 1 w 3"/>
                <a:gd name="T7" fmla="*/ 4 h 6"/>
                <a:gd name="T8" fmla="*/ 3 w 3"/>
                <a:gd name="T9" fmla="*/ 5 h 6"/>
                <a:gd name="T10" fmla="*/ 3 w 3"/>
                <a:gd name="T11" fmla="*/ 5 h 6"/>
              </a:gdLst>
              <a:ahLst/>
              <a:cxnLst>
                <a:cxn ang="0">
                  <a:pos x="T0" y="T1"/>
                </a:cxn>
                <a:cxn ang="0">
                  <a:pos x="T2" y="T3"/>
                </a:cxn>
                <a:cxn ang="0">
                  <a:pos x="T4" y="T5"/>
                </a:cxn>
                <a:cxn ang="0">
                  <a:pos x="T6" y="T7"/>
                </a:cxn>
                <a:cxn ang="0">
                  <a:pos x="T8" y="T9"/>
                </a:cxn>
                <a:cxn ang="0">
                  <a:pos x="T10" y="T11"/>
                </a:cxn>
              </a:cxnLst>
              <a:rect l="0" t="0" r="r" b="b"/>
              <a:pathLst>
                <a:path w="3" h="6">
                  <a:moveTo>
                    <a:pt x="3" y="5"/>
                  </a:moveTo>
                  <a:cubicBezTo>
                    <a:pt x="3" y="4"/>
                    <a:pt x="3" y="3"/>
                    <a:pt x="3" y="2"/>
                  </a:cubicBezTo>
                  <a:cubicBezTo>
                    <a:pt x="3" y="2"/>
                    <a:pt x="1" y="0"/>
                    <a:pt x="1" y="1"/>
                  </a:cubicBezTo>
                  <a:cubicBezTo>
                    <a:pt x="1" y="2"/>
                    <a:pt x="0" y="4"/>
                    <a:pt x="1" y="4"/>
                  </a:cubicBezTo>
                  <a:cubicBezTo>
                    <a:pt x="1" y="5"/>
                    <a:pt x="2" y="6"/>
                    <a:pt x="3" y="5"/>
                  </a:cubicBezTo>
                  <a:cubicBezTo>
                    <a:pt x="3" y="4"/>
                    <a:pt x="2" y="6"/>
                    <a:pt x="3" y="5"/>
                  </a:cubicBezTo>
                  <a:close/>
                </a:path>
              </a:pathLst>
            </a:custGeom>
            <a:solidFill>
              <a:srgbClr val="D3D3D0"/>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663" name="Freeform 548">
              <a:extLst>
                <a:ext uri="{FF2B5EF4-FFF2-40B4-BE49-F238E27FC236}">
                  <a16:creationId xmlns:a16="http://schemas.microsoft.com/office/drawing/2014/main" id="{B5C021FB-8DF3-C539-C23C-41BDF1F82730}"/>
                </a:ext>
              </a:extLst>
            </p:cNvPr>
            <p:cNvSpPr>
              <a:spLocks/>
            </p:cNvSpPr>
            <p:nvPr/>
          </p:nvSpPr>
          <p:spPr bwMode="auto">
            <a:xfrm>
              <a:off x="5835395" y="2349146"/>
              <a:ext cx="566062" cy="438616"/>
            </a:xfrm>
            <a:custGeom>
              <a:avLst/>
              <a:gdLst>
                <a:gd name="T0" fmla="*/ 63 w 144"/>
                <a:gd name="T1" fmla="*/ 86 h 105"/>
                <a:gd name="T2" fmla="*/ 81 w 144"/>
                <a:gd name="T3" fmla="*/ 76 h 105"/>
                <a:gd name="T4" fmla="*/ 91 w 144"/>
                <a:gd name="T5" fmla="*/ 67 h 105"/>
                <a:gd name="T6" fmla="*/ 103 w 144"/>
                <a:gd name="T7" fmla="*/ 68 h 105"/>
                <a:gd name="T8" fmla="*/ 87 w 144"/>
                <a:gd name="T9" fmla="*/ 66 h 105"/>
                <a:gd name="T10" fmla="*/ 80 w 144"/>
                <a:gd name="T11" fmla="*/ 48 h 105"/>
                <a:gd name="T12" fmla="*/ 67 w 144"/>
                <a:gd name="T13" fmla="*/ 49 h 105"/>
                <a:gd name="T14" fmla="*/ 64 w 144"/>
                <a:gd name="T15" fmla="*/ 40 h 105"/>
                <a:gd name="T16" fmla="*/ 54 w 144"/>
                <a:gd name="T17" fmla="*/ 32 h 105"/>
                <a:gd name="T18" fmla="*/ 53 w 144"/>
                <a:gd name="T19" fmla="*/ 38 h 105"/>
                <a:gd name="T20" fmla="*/ 52 w 144"/>
                <a:gd name="T21" fmla="*/ 39 h 105"/>
                <a:gd name="T22" fmla="*/ 37 w 144"/>
                <a:gd name="T23" fmla="*/ 38 h 105"/>
                <a:gd name="T24" fmla="*/ 5 w 144"/>
                <a:gd name="T25" fmla="*/ 32 h 105"/>
                <a:gd name="T26" fmla="*/ 8 w 144"/>
                <a:gd name="T27" fmla="*/ 26 h 105"/>
                <a:gd name="T28" fmla="*/ 16 w 144"/>
                <a:gd name="T29" fmla="*/ 2 h 105"/>
                <a:gd name="T30" fmla="*/ 18 w 144"/>
                <a:gd name="T31" fmla="*/ 18 h 105"/>
                <a:gd name="T32" fmla="*/ 26 w 144"/>
                <a:gd name="T33" fmla="*/ 29 h 105"/>
                <a:gd name="T34" fmla="*/ 20 w 144"/>
                <a:gd name="T35" fmla="*/ 19 h 105"/>
                <a:gd name="T36" fmla="*/ 22 w 144"/>
                <a:gd name="T37" fmla="*/ 13 h 105"/>
                <a:gd name="T38" fmla="*/ 25 w 144"/>
                <a:gd name="T39" fmla="*/ 7 h 105"/>
                <a:gd name="T40" fmla="*/ 34 w 144"/>
                <a:gd name="T41" fmla="*/ 3 h 105"/>
                <a:gd name="T42" fmla="*/ 43 w 144"/>
                <a:gd name="T43" fmla="*/ 16 h 105"/>
                <a:gd name="T44" fmla="*/ 52 w 144"/>
                <a:gd name="T45" fmla="*/ 16 h 105"/>
                <a:gd name="T46" fmla="*/ 54 w 144"/>
                <a:gd name="T47" fmla="*/ 15 h 105"/>
                <a:gd name="T48" fmla="*/ 66 w 144"/>
                <a:gd name="T49" fmla="*/ 13 h 105"/>
                <a:gd name="T50" fmla="*/ 70 w 144"/>
                <a:gd name="T51" fmla="*/ 21 h 105"/>
                <a:gd name="T52" fmla="*/ 76 w 144"/>
                <a:gd name="T53" fmla="*/ 22 h 105"/>
                <a:gd name="T54" fmla="*/ 81 w 144"/>
                <a:gd name="T55" fmla="*/ 23 h 105"/>
                <a:gd name="T56" fmla="*/ 86 w 144"/>
                <a:gd name="T57" fmla="*/ 23 h 105"/>
                <a:gd name="T58" fmla="*/ 92 w 144"/>
                <a:gd name="T59" fmla="*/ 28 h 105"/>
                <a:gd name="T60" fmla="*/ 94 w 144"/>
                <a:gd name="T61" fmla="*/ 31 h 105"/>
                <a:gd name="T62" fmla="*/ 100 w 144"/>
                <a:gd name="T63" fmla="*/ 29 h 105"/>
                <a:gd name="T64" fmla="*/ 99 w 144"/>
                <a:gd name="T65" fmla="*/ 38 h 105"/>
                <a:gd name="T66" fmla="*/ 104 w 144"/>
                <a:gd name="T67" fmla="*/ 38 h 105"/>
                <a:gd name="T68" fmla="*/ 109 w 144"/>
                <a:gd name="T69" fmla="*/ 40 h 105"/>
                <a:gd name="T70" fmla="*/ 106 w 144"/>
                <a:gd name="T71" fmla="*/ 45 h 105"/>
                <a:gd name="T72" fmla="*/ 118 w 144"/>
                <a:gd name="T73" fmla="*/ 54 h 105"/>
                <a:gd name="T74" fmla="*/ 124 w 144"/>
                <a:gd name="T75" fmla="*/ 55 h 105"/>
                <a:gd name="T76" fmla="*/ 128 w 144"/>
                <a:gd name="T77" fmla="*/ 60 h 105"/>
                <a:gd name="T78" fmla="*/ 141 w 144"/>
                <a:gd name="T79" fmla="*/ 64 h 105"/>
                <a:gd name="T80" fmla="*/ 139 w 144"/>
                <a:gd name="T81" fmla="*/ 69 h 105"/>
                <a:gd name="T82" fmla="*/ 133 w 144"/>
                <a:gd name="T83" fmla="*/ 73 h 105"/>
                <a:gd name="T84" fmla="*/ 128 w 144"/>
                <a:gd name="T85" fmla="*/ 77 h 105"/>
                <a:gd name="T86" fmla="*/ 125 w 144"/>
                <a:gd name="T87" fmla="*/ 74 h 105"/>
                <a:gd name="T88" fmla="*/ 120 w 144"/>
                <a:gd name="T89" fmla="*/ 72 h 105"/>
                <a:gd name="T90" fmla="*/ 113 w 144"/>
                <a:gd name="T91" fmla="*/ 67 h 105"/>
                <a:gd name="T92" fmla="*/ 108 w 144"/>
                <a:gd name="T93" fmla="*/ 70 h 105"/>
                <a:gd name="T94" fmla="*/ 118 w 144"/>
                <a:gd name="T95" fmla="*/ 80 h 105"/>
                <a:gd name="T96" fmla="*/ 123 w 144"/>
                <a:gd name="T97" fmla="*/ 82 h 105"/>
                <a:gd name="T98" fmla="*/ 128 w 144"/>
                <a:gd name="T99" fmla="*/ 93 h 105"/>
                <a:gd name="T100" fmla="*/ 126 w 144"/>
                <a:gd name="T101" fmla="*/ 95 h 105"/>
                <a:gd name="T102" fmla="*/ 118 w 144"/>
                <a:gd name="T103" fmla="*/ 96 h 105"/>
                <a:gd name="T104" fmla="*/ 110 w 144"/>
                <a:gd name="T105" fmla="*/ 93 h 105"/>
                <a:gd name="T106" fmla="*/ 109 w 144"/>
                <a:gd name="T107" fmla="*/ 94 h 105"/>
                <a:gd name="T108" fmla="*/ 103 w 144"/>
                <a:gd name="T109" fmla="*/ 99 h 105"/>
                <a:gd name="T110" fmla="*/ 91 w 144"/>
                <a:gd name="T111" fmla="*/ 90 h 105"/>
                <a:gd name="T112" fmla="*/ 77 w 144"/>
                <a:gd name="T113" fmla="*/ 8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4" h="105">
                  <a:moveTo>
                    <a:pt x="77" y="83"/>
                  </a:moveTo>
                  <a:cubicBezTo>
                    <a:pt x="76" y="86"/>
                    <a:pt x="74" y="83"/>
                    <a:pt x="71" y="84"/>
                  </a:cubicBezTo>
                  <a:cubicBezTo>
                    <a:pt x="70" y="84"/>
                    <a:pt x="69" y="85"/>
                    <a:pt x="68" y="86"/>
                  </a:cubicBezTo>
                  <a:cubicBezTo>
                    <a:pt x="66" y="87"/>
                    <a:pt x="65" y="86"/>
                    <a:pt x="63" y="86"/>
                  </a:cubicBezTo>
                  <a:cubicBezTo>
                    <a:pt x="60" y="85"/>
                    <a:pt x="56" y="83"/>
                    <a:pt x="60" y="80"/>
                  </a:cubicBezTo>
                  <a:cubicBezTo>
                    <a:pt x="62" y="78"/>
                    <a:pt x="62" y="76"/>
                    <a:pt x="65" y="76"/>
                  </a:cubicBezTo>
                  <a:cubicBezTo>
                    <a:pt x="68" y="77"/>
                    <a:pt x="71" y="78"/>
                    <a:pt x="75" y="77"/>
                  </a:cubicBezTo>
                  <a:cubicBezTo>
                    <a:pt x="77" y="77"/>
                    <a:pt x="79" y="76"/>
                    <a:pt x="81" y="76"/>
                  </a:cubicBezTo>
                  <a:cubicBezTo>
                    <a:pt x="82" y="76"/>
                    <a:pt x="81" y="75"/>
                    <a:pt x="81" y="74"/>
                  </a:cubicBezTo>
                  <a:cubicBezTo>
                    <a:pt x="78" y="72"/>
                    <a:pt x="77" y="71"/>
                    <a:pt x="80" y="69"/>
                  </a:cubicBezTo>
                  <a:cubicBezTo>
                    <a:pt x="82" y="66"/>
                    <a:pt x="84" y="66"/>
                    <a:pt x="87" y="66"/>
                  </a:cubicBezTo>
                  <a:cubicBezTo>
                    <a:pt x="88" y="66"/>
                    <a:pt x="90" y="66"/>
                    <a:pt x="91" y="67"/>
                  </a:cubicBezTo>
                  <a:cubicBezTo>
                    <a:pt x="93" y="68"/>
                    <a:pt x="93" y="69"/>
                    <a:pt x="93" y="71"/>
                  </a:cubicBezTo>
                  <a:cubicBezTo>
                    <a:pt x="94" y="73"/>
                    <a:pt x="95" y="70"/>
                    <a:pt x="96" y="70"/>
                  </a:cubicBezTo>
                  <a:cubicBezTo>
                    <a:pt x="96" y="69"/>
                    <a:pt x="99" y="70"/>
                    <a:pt x="99" y="70"/>
                  </a:cubicBezTo>
                  <a:cubicBezTo>
                    <a:pt x="100" y="70"/>
                    <a:pt x="103" y="70"/>
                    <a:pt x="103" y="68"/>
                  </a:cubicBezTo>
                  <a:cubicBezTo>
                    <a:pt x="103" y="67"/>
                    <a:pt x="100" y="66"/>
                    <a:pt x="99" y="66"/>
                  </a:cubicBezTo>
                  <a:cubicBezTo>
                    <a:pt x="97" y="65"/>
                    <a:pt x="96" y="64"/>
                    <a:pt x="95" y="63"/>
                  </a:cubicBezTo>
                  <a:cubicBezTo>
                    <a:pt x="94" y="63"/>
                    <a:pt x="93" y="65"/>
                    <a:pt x="93" y="66"/>
                  </a:cubicBezTo>
                  <a:cubicBezTo>
                    <a:pt x="92" y="67"/>
                    <a:pt x="88" y="66"/>
                    <a:pt x="87" y="66"/>
                  </a:cubicBezTo>
                  <a:cubicBezTo>
                    <a:pt x="81" y="65"/>
                    <a:pt x="89" y="63"/>
                    <a:pt x="88" y="61"/>
                  </a:cubicBezTo>
                  <a:cubicBezTo>
                    <a:pt x="87" y="58"/>
                    <a:pt x="86" y="54"/>
                    <a:pt x="84" y="52"/>
                  </a:cubicBezTo>
                  <a:cubicBezTo>
                    <a:pt x="83" y="52"/>
                    <a:pt x="81" y="53"/>
                    <a:pt x="81" y="52"/>
                  </a:cubicBezTo>
                  <a:cubicBezTo>
                    <a:pt x="81" y="51"/>
                    <a:pt x="81" y="49"/>
                    <a:pt x="80" y="48"/>
                  </a:cubicBezTo>
                  <a:cubicBezTo>
                    <a:pt x="79" y="47"/>
                    <a:pt x="78" y="53"/>
                    <a:pt x="79" y="53"/>
                  </a:cubicBezTo>
                  <a:cubicBezTo>
                    <a:pt x="78" y="53"/>
                    <a:pt x="75" y="46"/>
                    <a:pt x="75" y="46"/>
                  </a:cubicBezTo>
                  <a:cubicBezTo>
                    <a:pt x="73" y="46"/>
                    <a:pt x="72" y="47"/>
                    <a:pt x="71" y="48"/>
                  </a:cubicBezTo>
                  <a:cubicBezTo>
                    <a:pt x="70" y="48"/>
                    <a:pt x="67" y="50"/>
                    <a:pt x="67" y="49"/>
                  </a:cubicBezTo>
                  <a:cubicBezTo>
                    <a:pt x="67" y="46"/>
                    <a:pt x="66" y="46"/>
                    <a:pt x="69" y="46"/>
                  </a:cubicBezTo>
                  <a:cubicBezTo>
                    <a:pt x="70" y="46"/>
                    <a:pt x="71" y="45"/>
                    <a:pt x="71" y="44"/>
                  </a:cubicBezTo>
                  <a:cubicBezTo>
                    <a:pt x="72" y="43"/>
                    <a:pt x="69" y="43"/>
                    <a:pt x="69" y="43"/>
                  </a:cubicBezTo>
                  <a:cubicBezTo>
                    <a:pt x="68" y="42"/>
                    <a:pt x="64" y="40"/>
                    <a:pt x="64" y="40"/>
                  </a:cubicBezTo>
                  <a:cubicBezTo>
                    <a:pt x="64" y="37"/>
                    <a:pt x="63" y="39"/>
                    <a:pt x="62" y="39"/>
                  </a:cubicBezTo>
                  <a:cubicBezTo>
                    <a:pt x="61" y="39"/>
                    <a:pt x="62" y="34"/>
                    <a:pt x="60" y="35"/>
                  </a:cubicBezTo>
                  <a:cubicBezTo>
                    <a:pt x="59" y="35"/>
                    <a:pt x="59" y="36"/>
                    <a:pt x="57" y="34"/>
                  </a:cubicBezTo>
                  <a:cubicBezTo>
                    <a:pt x="56" y="34"/>
                    <a:pt x="55" y="32"/>
                    <a:pt x="54" y="32"/>
                  </a:cubicBezTo>
                  <a:cubicBezTo>
                    <a:pt x="54" y="32"/>
                    <a:pt x="55" y="33"/>
                    <a:pt x="55" y="33"/>
                  </a:cubicBezTo>
                  <a:cubicBezTo>
                    <a:pt x="55" y="33"/>
                    <a:pt x="52" y="33"/>
                    <a:pt x="52" y="34"/>
                  </a:cubicBezTo>
                  <a:cubicBezTo>
                    <a:pt x="53" y="35"/>
                    <a:pt x="55" y="34"/>
                    <a:pt x="56" y="36"/>
                  </a:cubicBezTo>
                  <a:cubicBezTo>
                    <a:pt x="56" y="38"/>
                    <a:pt x="54" y="38"/>
                    <a:pt x="53" y="38"/>
                  </a:cubicBezTo>
                  <a:cubicBezTo>
                    <a:pt x="51" y="39"/>
                    <a:pt x="46" y="35"/>
                    <a:pt x="44" y="37"/>
                  </a:cubicBezTo>
                  <a:cubicBezTo>
                    <a:pt x="43" y="37"/>
                    <a:pt x="45" y="38"/>
                    <a:pt x="46" y="39"/>
                  </a:cubicBezTo>
                  <a:cubicBezTo>
                    <a:pt x="46" y="40"/>
                    <a:pt x="47" y="39"/>
                    <a:pt x="48" y="39"/>
                  </a:cubicBezTo>
                  <a:cubicBezTo>
                    <a:pt x="49" y="39"/>
                    <a:pt x="52" y="38"/>
                    <a:pt x="52" y="39"/>
                  </a:cubicBezTo>
                  <a:cubicBezTo>
                    <a:pt x="52" y="40"/>
                    <a:pt x="51" y="41"/>
                    <a:pt x="50" y="42"/>
                  </a:cubicBezTo>
                  <a:cubicBezTo>
                    <a:pt x="50" y="42"/>
                    <a:pt x="39" y="35"/>
                    <a:pt x="37" y="36"/>
                  </a:cubicBezTo>
                  <a:cubicBezTo>
                    <a:pt x="38" y="36"/>
                    <a:pt x="39" y="37"/>
                    <a:pt x="40" y="37"/>
                  </a:cubicBezTo>
                  <a:cubicBezTo>
                    <a:pt x="42" y="39"/>
                    <a:pt x="37" y="38"/>
                    <a:pt x="37" y="38"/>
                  </a:cubicBezTo>
                  <a:cubicBezTo>
                    <a:pt x="34" y="36"/>
                    <a:pt x="30" y="38"/>
                    <a:pt x="27" y="37"/>
                  </a:cubicBezTo>
                  <a:cubicBezTo>
                    <a:pt x="23" y="36"/>
                    <a:pt x="20" y="37"/>
                    <a:pt x="17" y="34"/>
                  </a:cubicBezTo>
                  <a:cubicBezTo>
                    <a:pt x="14" y="32"/>
                    <a:pt x="12" y="35"/>
                    <a:pt x="9" y="34"/>
                  </a:cubicBezTo>
                  <a:cubicBezTo>
                    <a:pt x="8" y="33"/>
                    <a:pt x="6" y="33"/>
                    <a:pt x="5" y="32"/>
                  </a:cubicBezTo>
                  <a:cubicBezTo>
                    <a:pt x="5" y="31"/>
                    <a:pt x="2" y="28"/>
                    <a:pt x="4" y="28"/>
                  </a:cubicBezTo>
                  <a:cubicBezTo>
                    <a:pt x="7" y="28"/>
                    <a:pt x="11" y="31"/>
                    <a:pt x="14" y="29"/>
                  </a:cubicBezTo>
                  <a:cubicBezTo>
                    <a:pt x="15" y="28"/>
                    <a:pt x="13" y="27"/>
                    <a:pt x="13" y="27"/>
                  </a:cubicBezTo>
                  <a:cubicBezTo>
                    <a:pt x="11" y="26"/>
                    <a:pt x="9" y="26"/>
                    <a:pt x="8" y="26"/>
                  </a:cubicBezTo>
                  <a:cubicBezTo>
                    <a:pt x="5" y="26"/>
                    <a:pt x="0" y="26"/>
                    <a:pt x="0" y="23"/>
                  </a:cubicBezTo>
                  <a:cubicBezTo>
                    <a:pt x="0" y="19"/>
                    <a:pt x="0" y="16"/>
                    <a:pt x="2" y="12"/>
                  </a:cubicBezTo>
                  <a:cubicBezTo>
                    <a:pt x="3" y="9"/>
                    <a:pt x="6" y="7"/>
                    <a:pt x="9" y="5"/>
                  </a:cubicBezTo>
                  <a:cubicBezTo>
                    <a:pt x="11" y="3"/>
                    <a:pt x="13" y="3"/>
                    <a:pt x="16" y="2"/>
                  </a:cubicBezTo>
                  <a:cubicBezTo>
                    <a:pt x="18" y="2"/>
                    <a:pt x="24" y="0"/>
                    <a:pt x="25" y="3"/>
                  </a:cubicBezTo>
                  <a:cubicBezTo>
                    <a:pt x="25" y="2"/>
                    <a:pt x="20" y="7"/>
                    <a:pt x="19" y="7"/>
                  </a:cubicBezTo>
                  <a:cubicBezTo>
                    <a:pt x="17" y="9"/>
                    <a:pt x="15" y="11"/>
                    <a:pt x="17" y="13"/>
                  </a:cubicBezTo>
                  <a:cubicBezTo>
                    <a:pt x="19" y="15"/>
                    <a:pt x="17" y="16"/>
                    <a:pt x="18" y="18"/>
                  </a:cubicBezTo>
                  <a:cubicBezTo>
                    <a:pt x="18" y="20"/>
                    <a:pt x="20" y="21"/>
                    <a:pt x="21" y="22"/>
                  </a:cubicBezTo>
                  <a:cubicBezTo>
                    <a:pt x="22" y="23"/>
                    <a:pt x="24" y="24"/>
                    <a:pt x="25" y="25"/>
                  </a:cubicBezTo>
                  <a:cubicBezTo>
                    <a:pt x="26" y="26"/>
                    <a:pt x="22" y="26"/>
                    <a:pt x="22" y="27"/>
                  </a:cubicBezTo>
                  <a:cubicBezTo>
                    <a:pt x="22" y="26"/>
                    <a:pt x="26" y="29"/>
                    <a:pt x="26" y="29"/>
                  </a:cubicBezTo>
                  <a:cubicBezTo>
                    <a:pt x="27" y="28"/>
                    <a:pt x="26" y="26"/>
                    <a:pt x="26" y="25"/>
                  </a:cubicBezTo>
                  <a:cubicBezTo>
                    <a:pt x="26" y="25"/>
                    <a:pt x="28" y="24"/>
                    <a:pt x="27" y="23"/>
                  </a:cubicBezTo>
                  <a:cubicBezTo>
                    <a:pt x="26" y="22"/>
                    <a:pt x="22" y="21"/>
                    <a:pt x="21" y="20"/>
                  </a:cubicBezTo>
                  <a:cubicBezTo>
                    <a:pt x="20" y="20"/>
                    <a:pt x="19" y="19"/>
                    <a:pt x="20" y="19"/>
                  </a:cubicBezTo>
                  <a:cubicBezTo>
                    <a:pt x="22" y="19"/>
                    <a:pt x="22" y="18"/>
                    <a:pt x="23" y="17"/>
                  </a:cubicBezTo>
                  <a:cubicBezTo>
                    <a:pt x="25" y="16"/>
                    <a:pt x="28" y="18"/>
                    <a:pt x="29" y="19"/>
                  </a:cubicBezTo>
                  <a:cubicBezTo>
                    <a:pt x="28" y="18"/>
                    <a:pt x="27" y="17"/>
                    <a:pt x="27" y="16"/>
                  </a:cubicBezTo>
                  <a:cubicBezTo>
                    <a:pt x="27" y="14"/>
                    <a:pt x="22" y="15"/>
                    <a:pt x="22" y="13"/>
                  </a:cubicBezTo>
                  <a:cubicBezTo>
                    <a:pt x="20" y="7"/>
                    <a:pt x="29" y="12"/>
                    <a:pt x="29" y="12"/>
                  </a:cubicBezTo>
                  <a:cubicBezTo>
                    <a:pt x="29" y="11"/>
                    <a:pt x="23" y="9"/>
                    <a:pt x="23" y="9"/>
                  </a:cubicBezTo>
                  <a:cubicBezTo>
                    <a:pt x="23" y="8"/>
                    <a:pt x="28" y="9"/>
                    <a:pt x="28" y="9"/>
                  </a:cubicBezTo>
                  <a:cubicBezTo>
                    <a:pt x="28" y="8"/>
                    <a:pt x="25" y="7"/>
                    <a:pt x="25" y="7"/>
                  </a:cubicBezTo>
                  <a:cubicBezTo>
                    <a:pt x="24" y="6"/>
                    <a:pt x="25" y="6"/>
                    <a:pt x="26" y="6"/>
                  </a:cubicBezTo>
                  <a:cubicBezTo>
                    <a:pt x="27" y="7"/>
                    <a:pt x="27" y="6"/>
                    <a:pt x="28" y="6"/>
                  </a:cubicBezTo>
                  <a:cubicBezTo>
                    <a:pt x="30" y="5"/>
                    <a:pt x="30" y="6"/>
                    <a:pt x="32" y="6"/>
                  </a:cubicBezTo>
                  <a:cubicBezTo>
                    <a:pt x="29" y="5"/>
                    <a:pt x="33" y="3"/>
                    <a:pt x="34" y="3"/>
                  </a:cubicBezTo>
                  <a:cubicBezTo>
                    <a:pt x="36" y="2"/>
                    <a:pt x="42" y="2"/>
                    <a:pt x="43" y="4"/>
                  </a:cubicBezTo>
                  <a:cubicBezTo>
                    <a:pt x="44" y="5"/>
                    <a:pt x="44" y="6"/>
                    <a:pt x="44" y="7"/>
                  </a:cubicBezTo>
                  <a:cubicBezTo>
                    <a:pt x="45" y="8"/>
                    <a:pt x="46" y="9"/>
                    <a:pt x="47" y="10"/>
                  </a:cubicBezTo>
                  <a:cubicBezTo>
                    <a:pt x="48" y="12"/>
                    <a:pt x="43" y="16"/>
                    <a:pt x="43" y="16"/>
                  </a:cubicBezTo>
                  <a:cubicBezTo>
                    <a:pt x="44" y="17"/>
                    <a:pt x="46" y="14"/>
                    <a:pt x="47" y="14"/>
                  </a:cubicBezTo>
                  <a:cubicBezTo>
                    <a:pt x="47" y="14"/>
                    <a:pt x="45" y="20"/>
                    <a:pt x="46" y="19"/>
                  </a:cubicBezTo>
                  <a:cubicBezTo>
                    <a:pt x="47" y="19"/>
                    <a:pt x="47" y="17"/>
                    <a:pt x="48" y="17"/>
                  </a:cubicBezTo>
                  <a:cubicBezTo>
                    <a:pt x="50" y="17"/>
                    <a:pt x="50" y="18"/>
                    <a:pt x="52" y="16"/>
                  </a:cubicBezTo>
                  <a:cubicBezTo>
                    <a:pt x="53" y="15"/>
                    <a:pt x="53" y="16"/>
                    <a:pt x="54" y="17"/>
                  </a:cubicBezTo>
                  <a:cubicBezTo>
                    <a:pt x="55" y="18"/>
                    <a:pt x="54" y="18"/>
                    <a:pt x="54" y="19"/>
                  </a:cubicBezTo>
                  <a:cubicBezTo>
                    <a:pt x="54" y="20"/>
                    <a:pt x="59" y="21"/>
                    <a:pt x="60" y="21"/>
                  </a:cubicBezTo>
                  <a:cubicBezTo>
                    <a:pt x="60" y="21"/>
                    <a:pt x="55" y="16"/>
                    <a:pt x="54" y="15"/>
                  </a:cubicBezTo>
                  <a:cubicBezTo>
                    <a:pt x="54" y="15"/>
                    <a:pt x="63" y="18"/>
                    <a:pt x="63" y="17"/>
                  </a:cubicBezTo>
                  <a:cubicBezTo>
                    <a:pt x="63" y="17"/>
                    <a:pt x="57" y="16"/>
                    <a:pt x="57" y="14"/>
                  </a:cubicBezTo>
                  <a:cubicBezTo>
                    <a:pt x="57" y="13"/>
                    <a:pt x="60" y="12"/>
                    <a:pt x="61" y="12"/>
                  </a:cubicBezTo>
                  <a:cubicBezTo>
                    <a:pt x="63" y="11"/>
                    <a:pt x="64" y="12"/>
                    <a:pt x="66" y="13"/>
                  </a:cubicBezTo>
                  <a:cubicBezTo>
                    <a:pt x="69" y="14"/>
                    <a:pt x="73" y="13"/>
                    <a:pt x="74" y="17"/>
                  </a:cubicBezTo>
                  <a:cubicBezTo>
                    <a:pt x="74" y="17"/>
                    <a:pt x="67" y="17"/>
                    <a:pt x="68" y="20"/>
                  </a:cubicBezTo>
                  <a:cubicBezTo>
                    <a:pt x="68" y="19"/>
                    <a:pt x="71" y="18"/>
                    <a:pt x="71" y="18"/>
                  </a:cubicBezTo>
                  <a:cubicBezTo>
                    <a:pt x="73" y="18"/>
                    <a:pt x="70" y="20"/>
                    <a:pt x="70" y="21"/>
                  </a:cubicBezTo>
                  <a:cubicBezTo>
                    <a:pt x="70" y="21"/>
                    <a:pt x="73" y="19"/>
                    <a:pt x="73" y="19"/>
                  </a:cubicBezTo>
                  <a:cubicBezTo>
                    <a:pt x="73" y="18"/>
                    <a:pt x="77" y="18"/>
                    <a:pt x="78" y="19"/>
                  </a:cubicBezTo>
                  <a:cubicBezTo>
                    <a:pt x="82" y="19"/>
                    <a:pt x="73" y="22"/>
                    <a:pt x="74" y="23"/>
                  </a:cubicBezTo>
                  <a:cubicBezTo>
                    <a:pt x="74" y="23"/>
                    <a:pt x="76" y="21"/>
                    <a:pt x="76" y="22"/>
                  </a:cubicBezTo>
                  <a:cubicBezTo>
                    <a:pt x="76" y="23"/>
                    <a:pt x="74" y="25"/>
                    <a:pt x="75" y="26"/>
                  </a:cubicBezTo>
                  <a:cubicBezTo>
                    <a:pt x="74" y="25"/>
                    <a:pt x="78" y="21"/>
                    <a:pt x="79" y="22"/>
                  </a:cubicBezTo>
                  <a:cubicBezTo>
                    <a:pt x="79" y="24"/>
                    <a:pt x="78" y="26"/>
                    <a:pt x="79" y="27"/>
                  </a:cubicBezTo>
                  <a:cubicBezTo>
                    <a:pt x="79" y="27"/>
                    <a:pt x="79" y="23"/>
                    <a:pt x="81" y="23"/>
                  </a:cubicBezTo>
                  <a:cubicBezTo>
                    <a:pt x="83" y="24"/>
                    <a:pt x="80" y="27"/>
                    <a:pt x="81" y="28"/>
                  </a:cubicBezTo>
                  <a:cubicBezTo>
                    <a:pt x="81" y="28"/>
                    <a:pt x="82" y="25"/>
                    <a:pt x="83" y="25"/>
                  </a:cubicBezTo>
                  <a:cubicBezTo>
                    <a:pt x="83" y="25"/>
                    <a:pt x="82" y="28"/>
                    <a:pt x="83" y="28"/>
                  </a:cubicBezTo>
                  <a:cubicBezTo>
                    <a:pt x="82" y="28"/>
                    <a:pt x="85" y="24"/>
                    <a:pt x="86" y="23"/>
                  </a:cubicBezTo>
                  <a:cubicBezTo>
                    <a:pt x="87" y="22"/>
                    <a:pt x="90" y="23"/>
                    <a:pt x="91" y="24"/>
                  </a:cubicBezTo>
                  <a:cubicBezTo>
                    <a:pt x="93" y="25"/>
                    <a:pt x="94" y="27"/>
                    <a:pt x="91" y="27"/>
                  </a:cubicBezTo>
                  <a:cubicBezTo>
                    <a:pt x="90" y="27"/>
                    <a:pt x="86" y="27"/>
                    <a:pt x="86" y="30"/>
                  </a:cubicBezTo>
                  <a:cubicBezTo>
                    <a:pt x="86" y="29"/>
                    <a:pt x="92" y="27"/>
                    <a:pt x="92" y="28"/>
                  </a:cubicBezTo>
                  <a:cubicBezTo>
                    <a:pt x="92" y="28"/>
                    <a:pt x="88" y="30"/>
                    <a:pt x="88" y="31"/>
                  </a:cubicBezTo>
                  <a:cubicBezTo>
                    <a:pt x="88" y="30"/>
                    <a:pt x="92" y="30"/>
                    <a:pt x="92" y="30"/>
                  </a:cubicBezTo>
                  <a:cubicBezTo>
                    <a:pt x="93" y="29"/>
                    <a:pt x="95" y="26"/>
                    <a:pt x="96" y="27"/>
                  </a:cubicBezTo>
                  <a:cubicBezTo>
                    <a:pt x="97" y="29"/>
                    <a:pt x="96" y="31"/>
                    <a:pt x="94" y="31"/>
                  </a:cubicBezTo>
                  <a:cubicBezTo>
                    <a:pt x="93" y="32"/>
                    <a:pt x="92" y="33"/>
                    <a:pt x="91" y="34"/>
                  </a:cubicBezTo>
                  <a:cubicBezTo>
                    <a:pt x="91" y="34"/>
                    <a:pt x="93" y="32"/>
                    <a:pt x="94" y="32"/>
                  </a:cubicBezTo>
                  <a:cubicBezTo>
                    <a:pt x="94" y="32"/>
                    <a:pt x="93" y="36"/>
                    <a:pt x="93" y="36"/>
                  </a:cubicBezTo>
                  <a:cubicBezTo>
                    <a:pt x="92" y="34"/>
                    <a:pt x="99" y="27"/>
                    <a:pt x="100" y="29"/>
                  </a:cubicBezTo>
                  <a:cubicBezTo>
                    <a:pt x="101" y="30"/>
                    <a:pt x="99" y="31"/>
                    <a:pt x="98" y="31"/>
                  </a:cubicBezTo>
                  <a:cubicBezTo>
                    <a:pt x="99" y="31"/>
                    <a:pt x="102" y="31"/>
                    <a:pt x="103" y="31"/>
                  </a:cubicBezTo>
                  <a:cubicBezTo>
                    <a:pt x="104" y="31"/>
                    <a:pt x="106" y="31"/>
                    <a:pt x="107" y="32"/>
                  </a:cubicBezTo>
                  <a:cubicBezTo>
                    <a:pt x="108" y="35"/>
                    <a:pt x="98" y="35"/>
                    <a:pt x="99" y="38"/>
                  </a:cubicBezTo>
                  <a:cubicBezTo>
                    <a:pt x="99" y="38"/>
                    <a:pt x="102" y="35"/>
                    <a:pt x="103" y="35"/>
                  </a:cubicBezTo>
                  <a:cubicBezTo>
                    <a:pt x="104" y="35"/>
                    <a:pt x="106" y="35"/>
                    <a:pt x="106" y="36"/>
                  </a:cubicBezTo>
                  <a:cubicBezTo>
                    <a:pt x="107" y="37"/>
                    <a:pt x="101" y="39"/>
                    <a:pt x="101" y="39"/>
                  </a:cubicBezTo>
                  <a:cubicBezTo>
                    <a:pt x="101" y="39"/>
                    <a:pt x="104" y="38"/>
                    <a:pt x="104" y="38"/>
                  </a:cubicBezTo>
                  <a:cubicBezTo>
                    <a:pt x="105" y="38"/>
                    <a:pt x="107" y="37"/>
                    <a:pt x="108" y="36"/>
                  </a:cubicBezTo>
                  <a:cubicBezTo>
                    <a:pt x="109" y="36"/>
                    <a:pt x="108" y="35"/>
                    <a:pt x="109" y="34"/>
                  </a:cubicBezTo>
                  <a:cubicBezTo>
                    <a:pt x="110" y="34"/>
                    <a:pt x="112" y="36"/>
                    <a:pt x="112" y="37"/>
                  </a:cubicBezTo>
                  <a:cubicBezTo>
                    <a:pt x="116" y="40"/>
                    <a:pt x="112" y="39"/>
                    <a:pt x="109" y="40"/>
                  </a:cubicBezTo>
                  <a:cubicBezTo>
                    <a:pt x="109" y="40"/>
                    <a:pt x="102" y="42"/>
                    <a:pt x="102" y="41"/>
                  </a:cubicBezTo>
                  <a:cubicBezTo>
                    <a:pt x="102" y="42"/>
                    <a:pt x="118" y="42"/>
                    <a:pt x="117" y="44"/>
                  </a:cubicBezTo>
                  <a:cubicBezTo>
                    <a:pt x="116" y="45"/>
                    <a:pt x="111" y="45"/>
                    <a:pt x="110" y="44"/>
                  </a:cubicBezTo>
                  <a:cubicBezTo>
                    <a:pt x="110" y="44"/>
                    <a:pt x="106" y="45"/>
                    <a:pt x="106" y="45"/>
                  </a:cubicBezTo>
                  <a:cubicBezTo>
                    <a:pt x="107" y="46"/>
                    <a:pt x="110" y="45"/>
                    <a:pt x="110" y="46"/>
                  </a:cubicBezTo>
                  <a:cubicBezTo>
                    <a:pt x="111" y="46"/>
                    <a:pt x="107" y="47"/>
                    <a:pt x="107" y="48"/>
                  </a:cubicBezTo>
                  <a:cubicBezTo>
                    <a:pt x="107" y="50"/>
                    <a:pt x="111" y="51"/>
                    <a:pt x="112" y="51"/>
                  </a:cubicBezTo>
                  <a:cubicBezTo>
                    <a:pt x="114" y="52"/>
                    <a:pt x="117" y="52"/>
                    <a:pt x="118" y="54"/>
                  </a:cubicBezTo>
                  <a:cubicBezTo>
                    <a:pt x="119" y="55"/>
                    <a:pt x="119" y="56"/>
                    <a:pt x="120" y="56"/>
                  </a:cubicBezTo>
                  <a:cubicBezTo>
                    <a:pt x="120" y="56"/>
                    <a:pt x="122" y="55"/>
                    <a:pt x="122" y="55"/>
                  </a:cubicBezTo>
                  <a:cubicBezTo>
                    <a:pt x="122" y="55"/>
                    <a:pt x="122" y="57"/>
                    <a:pt x="123" y="57"/>
                  </a:cubicBezTo>
                  <a:cubicBezTo>
                    <a:pt x="123" y="57"/>
                    <a:pt x="123" y="55"/>
                    <a:pt x="124" y="55"/>
                  </a:cubicBezTo>
                  <a:cubicBezTo>
                    <a:pt x="124" y="55"/>
                    <a:pt x="124" y="57"/>
                    <a:pt x="124" y="57"/>
                  </a:cubicBezTo>
                  <a:cubicBezTo>
                    <a:pt x="124" y="58"/>
                    <a:pt x="126" y="57"/>
                    <a:pt x="127" y="57"/>
                  </a:cubicBezTo>
                  <a:cubicBezTo>
                    <a:pt x="127" y="57"/>
                    <a:pt x="129" y="58"/>
                    <a:pt x="129" y="59"/>
                  </a:cubicBezTo>
                  <a:cubicBezTo>
                    <a:pt x="129" y="60"/>
                    <a:pt x="128" y="59"/>
                    <a:pt x="128" y="60"/>
                  </a:cubicBezTo>
                  <a:cubicBezTo>
                    <a:pt x="129" y="59"/>
                    <a:pt x="138" y="62"/>
                    <a:pt x="138" y="62"/>
                  </a:cubicBezTo>
                  <a:cubicBezTo>
                    <a:pt x="137" y="63"/>
                    <a:pt x="137" y="63"/>
                    <a:pt x="137" y="63"/>
                  </a:cubicBezTo>
                  <a:cubicBezTo>
                    <a:pt x="137" y="64"/>
                    <a:pt x="139" y="63"/>
                    <a:pt x="139" y="63"/>
                  </a:cubicBezTo>
                  <a:cubicBezTo>
                    <a:pt x="140" y="62"/>
                    <a:pt x="140" y="63"/>
                    <a:pt x="141" y="64"/>
                  </a:cubicBezTo>
                  <a:cubicBezTo>
                    <a:pt x="142" y="64"/>
                    <a:pt x="144" y="66"/>
                    <a:pt x="143" y="67"/>
                  </a:cubicBezTo>
                  <a:cubicBezTo>
                    <a:pt x="143" y="67"/>
                    <a:pt x="141" y="67"/>
                    <a:pt x="141" y="67"/>
                  </a:cubicBezTo>
                  <a:cubicBezTo>
                    <a:pt x="141" y="68"/>
                    <a:pt x="143" y="68"/>
                    <a:pt x="142" y="69"/>
                  </a:cubicBezTo>
                  <a:cubicBezTo>
                    <a:pt x="142" y="69"/>
                    <a:pt x="139" y="69"/>
                    <a:pt x="139" y="69"/>
                  </a:cubicBezTo>
                  <a:cubicBezTo>
                    <a:pt x="137" y="70"/>
                    <a:pt x="139" y="70"/>
                    <a:pt x="139" y="71"/>
                  </a:cubicBezTo>
                  <a:cubicBezTo>
                    <a:pt x="140" y="73"/>
                    <a:pt x="136" y="71"/>
                    <a:pt x="135" y="71"/>
                  </a:cubicBezTo>
                  <a:cubicBezTo>
                    <a:pt x="136" y="72"/>
                    <a:pt x="138" y="73"/>
                    <a:pt x="137" y="74"/>
                  </a:cubicBezTo>
                  <a:cubicBezTo>
                    <a:pt x="136" y="74"/>
                    <a:pt x="132" y="74"/>
                    <a:pt x="133" y="73"/>
                  </a:cubicBezTo>
                  <a:cubicBezTo>
                    <a:pt x="132" y="74"/>
                    <a:pt x="135" y="76"/>
                    <a:pt x="134" y="77"/>
                  </a:cubicBezTo>
                  <a:cubicBezTo>
                    <a:pt x="133" y="77"/>
                    <a:pt x="133" y="75"/>
                    <a:pt x="132" y="76"/>
                  </a:cubicBezTo>
                  <a:cubicBezTo>
                    <a:pt x="131" y="77"/>
                    <a:pt x="135" y="82"/>
                    <a:pt x="131" y="79"/>
                  </a:cubicBezTo>
                  <a:cubicBezTo>
                    <a:pt x="131" y="79"/>
                    <a:pt x="128" y="77"/>
                    <a:pt x="128" y="77"/>
                  </a:cubicBezTo>
                  <a:cubicBezTo>
                    <a:pt x="127" y="78"/>
                    <a:pt x="127" y="79"/>
                    <a:pt x="126" y="79"/>
                  </a:cubicBezTo>
                  <a:cubicBezTo>
                    <a:pt x="126" y="78"/>
                    <a:pt x="127" y="77"/>
                    <a:pt x="127" y="76"/>
                  </a:cubicBezTo>
                  <a:cubicBezTo>
                    <a:pt x="127" y="77"/>
                    <a:pt x="125" y="77"/>
                    <a:pt x="125" y="77"/>
                  </a:cubicBezTo>
                  <a:cubicBezTo>
                    <a:pt x="124" y="76"/>
                    <a:pt x="126" y="75"/>
                    <a:pt x="125" y="74"/>
                  </a:cubicBezTo>
                  <a:cubicBezTo>
                    <a:pt x="125" y="74"/>
                    <a:pt x="123" y="75"/>
                    <a:pt x="123" y="75"/>
                  </a:cubicBezTo>
                  <a:cubicBezTo>
                    <a:pt x="122" y="74"/>
                    <a:pt x="123" y="72"/>
                    <a:pt x="123" y="72"/>
                  </a:cubicBezTo>
                  <a:cubicBezTo>
                    <a:pt x="124" y="72"/>
                    <a:pt x="128" y="70"/>
                    <a:pt x="127" y="70"/>
                  </a:cubicBezTo>
                  <a:cubicBezTo>
                    <a:pt x="126" y="69"/>
                    <a:pt x="122" y="73"/>
                    <a:pt x="120" y="72"/>
                  </a:cubicBezTo>
                  <a:cubicBezTo>
                    <a:pt x="120" y="72"/>
                    <a:pt x="123" y="69"/>
                    <a:pt x="122" y="69"/>
                  </a:cubicBezTo>
                  <a:cubicBezTo>
                    <a:pt x="121" y="69"/>
                    <a:pt x="120" y="71"/>
                    <a:pt x="119" y="70"/>
                  </a:cubicBezTo>
                  <a:cubicBezTo>
                    <a:pt x="118" y="69"/>
                    <a:pt x="117" y="69"/>
                    <a:pt x="116" y="68"/>
                  </a:cubicBezTo>
                  <a:cubicBezTo>
                    <a:pt x="115" y="67"/>
                    <a:pt x="114" y="66"/>
                    <a:pt x="113" y="67"/>
                  </a:cubicBezTo>
                  <a:cubicBezTo>
                    <a:pt x="113" y="68"/>
                    <a:pt x="113" y="68"/>
                    <a:pt x="113" y="69"/>
                  </a:cubicBezTo>
                  <a:cubicBezTo>
                    <a:pt x="113" y="69"/>
                    <a:pt x="112" y="69"/>
                    <a:pt x="112" y="69"/>
                  </a:cubicBezTo>
                  <a:cubicBezTo>
                    <a:pt x="112" y="70"/>
                    <a:pt x="116" y="72"/>
                    <a:pt x="112" y="72"/>
                  </a:cubicBezTo>
                  <a:cubicBezTo>
                    <a:pt x="111" y="72"/>
                    <a:pt x="107" y="71"/>
                    <a:pt x="108" y="70"/>
                  </a:cubicBezTo>
                  <a:cubicBezTo>
                    <a:pt x="107" y="72"/>
                    <a:pt x="111" y="74"/>
                    <a:pt x="112" y="75"/>
                  </a:cubicBezTo>
                  <a:cubicBezTo>
                    <a:pt x="114" y="75"/>
                    <a:pt x="114" y="78"/>
                    <a:pt x="115" y="79"/>
                  </a:cubicBezTo>
                  <a:cubicBezTo>
                    <a:pt x="116" y="80"/>
                    <a:pt x="116" y="81"/>
                    <a:pt x="117" y="81"/>
                  </a:cubicBezTo>
                  <a:cubicBezTo>
                    <a:pt x="118" y="81"/>
                    <a:pt x="117" y="80"/>
                    <a:pt x="118" y="80"/>
                  </a:cubicBezTo>
                  <a:cubicBezTo>
                    <a:pt x="118" y="80"/>
                    <a:pt x="119" y="81"/>
                    <a:pt x="119" y="82"/>
                  </a:cubicBezTo>
                  <a:cubicBezTo>
                    <a:pt x="120" y="83"/>
                    <a:pt x="120" y="82"/>
                    <a:pt x="121" y="81"/>
                  </a:cubicBezTo>
                  <a:cubicBezTo>
                    <a:pt x="122" y="81"/>
                    <a:pt x="121" y="85"/>
                    <a:pt x="122" y="84"/>
                  </a:cubicBezTo>
                  <a:cubicBezTo>
                    <a:pt x="123" y="84"/>
                    <a:pt x="122" y="83"/>
                    <a:pt x="123" y="82"/>
                  </a:cubicBezTo>
                  <a:cubicBezTo>
                    <a:pt x="123" y="82"/>
                    <a:pt x="123" y="84"/>
                    <a:pt x="123" y="85"/>
                  </a:cubicBezTo>
                  <a:cubicBezTo>
                    <a:pt x="123" y="86"/>
                    <a:pt x="123" y="86"/>
                    <a:pt x="124" y="87"/>
                  </a:cubicBezTo>
                  <a:cubicBezTo>
                    <a:pt x="125" y="87"/>
                    <a:pt x="126" y="88"/>
                    <a:pt x="126" y="89"/>
                  </a:cubicBezTo>
                  <a:cubicBezTo>
                    <a:pt x="127" y="89"/>
                    <a:pt x="128" y="93"/>
                    <a:pt x="128" y="93"/>
                  </a:cubicBezTo>
                  <a:cubicBezTo>
                    <a:pt x="127" y="92"/>
                    <a:pt x="127" y="91"/>
                    <a:pt x="127" y="91"/>
                  </a:cubicBezTo>
                  <a:cubicBezTo>
                    <a:pt x="126" y="91"/>
                    <a:pt x="127" y="95"/>
                    <a:pt x="127" y="95"/>
                  </a:cubicBezTo>
                  <a:cubicBezTo>
                    <a:pt x="127" y="95"/>
                    <a:pt x="125" y="91"/>
                    <a:pt x="124" y="90"/>
                  </a:cubicBezTo>
                  <a:cubicBezTo>
                    <a:pt x="124" y="90"/>
                    <a:pt x="125" y="94"/>
                    <a:pt x="126" y="95"/>
                  </a:cubicBezTo>
                  <a:cubicBezTo>
                    <a:pt x="126" y="98"/>
                    <a:pt x="124" y="95"/>
                    <a:pt x="124" y="96"/>
                  </a:cubicBezTo>
                  <a:cubicBezTo>
                    <a:pt x="123" y="97"/>
                    <a:pt x="128" y="99"/>
                    <a:pt x="128" y="100"/>
                  </a:cubicBezTo>
                  <a:cubicBezTo>
                    <a:pt x="128" y="101"/>
                    <a:pt x="119" y="95"/>
                    <a:pt x="118" y="95"/>
                  </a:cubicBezTo>
                  <a:cubicBezTo>
                    <a:pt x="118" y="95"/>
                    <a:pt x="118" y="96"/>
                    <a:pt x="118" y="96"/>
                  </a:cubicBezTo>
                  <a:cubicBezTo>
                    <a:pt x="118" y="97"/>
                    <a:pt x="116" y="93"/>
                    <a:pt x="115" y="93"/>
                  </a:cubicBezTo>
                  <a:cubicBezTo>
                    <a:pt x="115" y="93"/>
                    <a:pt x="116" y="95"/>
                    <a:pt x="116" y="95"/>
                  </a:cubicBezTo>
                  <a:cubicBezTo>
                    <a:pt x="115" y="96"/>
                    <a:pt x="113" y="92"/>
                    <a:pt x="112" y="91"/>
                  </a:cubicBezTo>
                  <a:cubicBezTo>
                    <a:pt x="111" y="90"/>
                    <a:pt x="111" y="92"/>
                    <a:pt x="110" y="93"/>
                  </a:cubicBezTo>
                  <a:cubicBezTo>
                    <a:pt x="110" y="94"/>
                    <a:pt x="108" y="90"/>
                    <a:pt x="108" y="90"/>
                  </a:cubicBezTo>
                  <a:cubicBezTo>
                    <a:pt x="108" y="90"/>
                    <a:pt x="105" y="90"/>
                    <a:pt x="105" y="90"/>
                  </a:cubicBezTo>
                  <a:cubicBezTo>
                    <a:pt x="105" y="91"/>
                    <a:pt x="106" y="92"/>
                    <a:pt x="107" y="92"/>
                  </a:cubicBezTo>
                  <a:cubicBezTo>
                    <a:pt x="108" y="93"/>
                    <a:pt x="108" y="93"/>
                    <a:pt x="109" y="94"/>
                  </a:cubicBezTo>
                  <a:cubicBezTo>
                    <a:pt x="110" y="95"/>
                    <a:pt x="112" y="96"/>
                    <a:pt x="114" y="97"/>
                  </a:cubicBezTo>
                  <a:cubicBezTo>
                    <a:pt x="116" y="99"/>
                    <a:pt x="117" y="100"/>
                    <a:pt x="118" y="102"/>
                  </a:cubicBezTo>
                  <a:cubicBezTo>
                    <a:pt x="120" y="105"/>
                    <a:pt x="120" y="105"/>
                    <a:pt x="117" y="104"/>
                  </a:cubicBezTo>
                  <a:cubicBezTo>
                    <a:pt x="113" y="102"/>
                    <a:pt x="106" y="103"/>
                    <a:pt x="103" y="99"/>
                  </a:cubicBezTo>
                  <a:cubicBezTo>
                    <a:pt x="102" y="97"/>
                    <a:pt x="99" y="99"/>
                    <a:pt x="97" y="97"/>
                  </a:cubicBezTo>
                  <a:cubicBezTo>
                    <a:pt x="96" y="96"/>
                    <a:pt x="90" y="94"/>
                    <a:pt x="90" y="93"/>
                  </a:cubicBezTo>
                  <a:cubicBezTo>
                    <a:pt x="90" y="92"/>
                    <a:pt x="93" y="93"/>
                    <a:pt x="93" y="92"/>
                  </a:cubicBezTo>
                  <a:cubicBezTo>
                    <a:pt x="94" y="91"/>
                    <a:pt x="91" y="90"/>
                    <a:pt x="91" y="90"/>
                  </a:cubicBezTo>
                  <a:cubicBezTo>
                    <a:pt x="88" y="89"/>
                    <a:pt x="86" y="87"/>
                    <a:pt x="84" y="86"/>
                  </a:cubicBezTo>
                  <a:cubicBezTo>
                    <a:pt x="83" y="85"/>
                    <a:pt x="84" y="84"/>
                    <a:pt x="82" y="84"/>
                  </a:cubicBezTo>
                  <a:cubicBezTo>
                    <a:pt x="82" y="83"/>
                    <a:pt x="77" y="83"/>
                    <a:pt x="77" y="83"/>
                  </a:cubicBezTo>
                  <a:cubicBezTo>
                    <a:pt x="77" y="84"/>
                    <a:pt x="78" y="82"/>
                    <a:pt x="77" y="83"/>
                  </a:cubicBezTo>
                  <a:close/>
                </a:path>
              </a:pathLst>
            </a:custGeom>
            <a:solidFill>
              <a:srgbClr val="D3D3D0"/>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664" name="Freeform 549">
              <a:extLst>
                <a:ext uri="{FF2B5EF4-FFF2-40B4-BE49-F238E27FC236}">
                  <a16:creationId xmlns:a16="http://schemas.microsoft.com/office/drawing/2014/main" id="{6D772400-2548-5DA4-FD2E-F65F573EE0B6}"/>
                </a:ext>
              </a:extLst>
            </p:cNvPr>
            <p:cNvSpPr>
              <a:spLocks/>
            </p:cNvSpPr>
            <p:nvPr/>
          </p:nvSpPr>
          <p:spPr bwMode="auto">
            <a:xfrm>
              <a:off x="6201591" y="2757954"/>
              <a:ext cx="24144" cy="8517"/>
            </a:xfrm>
            <a:custGeom>
              <a:avLst/>
              <a:gdLst>
                <a:gd name="T0" fmla="*/ 5 w 6"/>
                <a:gd name="T1" fmla="*/ 1 h 2"/>
                <a:gd name="T2" fmla="*/ 1 w 6"/>
                <a:gd name="T3" fmla="*/ 0 h 2"/>
                <a:gd name="T4" fmla="*/ 5 w 6"/>
                <a:gd name="T5" fmla="*/ 1 h 2"/>
              </a:gdLst>
              <a:ahLst/>
              <a:cxnLst>
                <a:cxn ang="0">
                  <a:pos x="T0" y="T1"/>
                </a:cxn>
                <a:cxn ang="0">
                  <a:pos x="T2" y="T3"/>
                </a:cxn>
                <a:cxn ang="0">
                  <a:pos x="T4" y="T5"/>
                </a:cxn>
              </a:cxnLst>
              <a:rect l="0" t="0" r="r" b="b"/>
              <a:pathLst>
                <a:path w="6" h="2">
                  <a:moveTo>
                    <a:pt x="5" y="1"/>
                  </a:moveTo>
                  <a:cubicBezTo>
                    <a:pt x="5" y="2"/>
                    <a:pt x="0" y="0"/>
                    <a:pt x="1" y="0"/>
                  </a:cubicBezTo>
                  <a:cubicBezTo>
                    <a:pt x="3" y="0"/>
                    <a:pt x="6" y="0"/>
                    <a:pt x="5" y="1"/>
                  </a:cubicBezTo>
                  <a:close/>
                </a:path>
              </a:pathLst>
            </a:custGeom>
            <a:solidFill>
              <a:srgbClr val="D3D3D0"/>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665" name="Freeform 550">
              <a:extLst>
                <a:ext uri="{FF2B5EF4-FFF2-40B4-BE49-F238E27FC236}">
                  <a16:creationId xmlns:a16="http://schemas.microsoft.com/office/drawing/2014/main" id="{B5CBBB0B-6CEA-6D1A-A098-11E34D6FCB50}"/>
                </a:ext>
              </a:extLst>
            </p:cNvPr>
            <p:cNvSpPr>
              <a:spLocks/>
            </p:cNvSpPr>
            <p:nvPr/>
          </p:nvSpPr>
          <p:spPr bwMode="auto">
            <a:xfrm>
              <a:off x="6130499" y="2574842"/>
              <a:ext cx="32193" cy="8517"/>
            </a:xfrm>
            <a:custGeom>
              <a:avLst/>
              <a:gdLst>
                <a:gd name="T0" fmla="*/ 7 w 8"/>
                <a:gd name="T1" fmla="*/ 1 h 2"/>
                <a:gd name="T2" fmla="*/ 2 w 8"/>
                <a:gd name="T3" fmla="*/ 2 h 2"/>
                <a:gd name="T4" fmla="*/ 3 w 8"/>
                <a:gd name="T5" fmla="*/ 0 h 2"/>
                <a:gd name="T6" fmla="*/ 7 w 8"/>
                <a:gd name="T7" fmla="*/ 1 h 2"/>
                <a:gd name="T8" fmla="*/ 7 w 8"/>
                <a:gd name="T9" fmla="*/ 1 h 2"/>
              </a:gdLst>
              <a:ahLst/>
              <a:cxnLst>
                <a:cxn ang="0">
                  <a:pos x="T0" y="T1"/>
                </a:cxn>
                <a:cxn ang="0">
                  <a:pos x="T2" y="T3"/>
                </a:cxn>
                <a:cxn ang="0">
                  <a:pos x="T4" y="T5"/>
                </a:cxn>
                <a:cxn ang="0">
                  <a:pos x="T6" y="T7"/>
                </a:cxn>
                <a:cxn ang="0">
                  <a:pos x="T8" y="T9"/>
                </a:cxn>
              </a:cxnLst>
              <a:rect l="0" t="0" r="r" b="b"/>
              <a:pathLst>
                <a:path w="8" h="2">
                  <a:moveTo>
                    <a:pt x="7" y="1"/>
                  </a:moveTo>
                  <a:cubicBezTo>
                    <a:pt x="8" y="2"/>
                    <a:pt x="3" y="2"/>
                    <a:pt x="2" y="2"/>
                  </a:cubicBezTo>
                  <a:cubicBezTo>
                    <a:pt x="0" y="1"/>
                    <a:pt x="2" y="0"/>
                    <a:pt x="3" y="0"/>
                  </a:cubicBezTo>
                  <a:cubicBezTo>
                    <a:pt x="5" y="0"/>
                    <a:pt x="7" y="0"/>
                    <a:pt x="7" y="1"/>
                  </a:cubicBezTo>
                  <a:cubicBezTo>
                    <a:pt x="8" y="2"/>
                    <a:pt x="7" y="0"/>
                    <a:pt x="7" y="1"/>
                  </a:cubicBezTo>
                  <a:close/>
                </a:path>
              </a:pathLst>
            </a:custGeom>
            <a:solidFill>
              <a:srgbClr val="D3D3D0"/>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666" name="Freeform 551">
              <a:extLst>
                <a:ext uri="{FF2B5EF4-FFF2-40B4-BE49-F238E27FC236}">
                  <a16:creationId xmlns:a16="http://schemas.microsoft.com/office/drawing/2014/main" id="{DF9E253B-E5AE-FF03-B9F7-FE87D6D57E0A}"/>
                </a:ext>
              </a:extLst>
            </p:cNvPr>
            <p:cNvSpPr>
              <a:spLocks/>
            </p:cNvSpPr>
            <p:nvPr/>
          </p:nvSpPr>
          <p:spPr bwMode="auto">
            <a:xfrm>
              <a:off x="6083550" y="2566325"/>
              <a:ext cx="46948" cy="41164"/>
            </a:xfrm>
            <a:custGeom>
              <a:avLst/>
              <a:gdLst>
                <a:gd name="T0" fmla="*/ 10 w 12"/>
                <a:gd name="T1" fmla="*/ 7 h 10"/>
                <a:gd name="T2" fmla="*/ 3 w 12"/>
                <a:gd name="T3" fmla="*/ 9 h 10"/>
                <a:gd name="T4" fmla="*/ 2 w 12"/>
                <a:gd name="T5" fmla="*/ 2 h 10"/>
                <a:gd name="T6" fmla="*/ 9 w 12"/>
                <a:gd name="T7" fmla="*/ 0 h 10"/>
                <a:gd name="T8" fmla="*/ 10 w 12"/>
                <a:gd name="T9" fmla="*/ 7 h 10"/>
                <a:gd name="T10" fmla="*/ 10 w 12"/>
                <a:gd name="T11" fmla="*/ 7 h 10"/>
              </a:gdLst>
              <a:ahLst/>
              <a:cxnLst>
                <a:cxn ang="0">
                  <a:pos x="T0" y="T1"/>
                </a:cxn>
                <a:cxn ang="0">
                  <a:pos x="T2" y="T3"/>
                </a:cxn>
                <a:cxn ang="0">
                  <a:pos x="T4" y="T5"/>
                </a:cxn>
                <a:cxn ang="0">
                  <a:pos x="T6" y="T7"/>
                </a:cxn>
                <a:cxn ang="0">
                  <a:pos x="T8" y="T9"/>
                </a:cxn>
                <a:cxn ang="0">
                  <a:pos x="T10" y="T11"/>
                </a:cxn>
              </a:cxnLst>
              <a:rect l="0" t="0" r="r" b="b"/>
              <a:pathLst>
                <a:path w="12" h="10">
                  <a:moveTo>
                    <a:pt x="10" y="7"/>
                  </a:moveTo>
                  <a:cubicBezTo>
                    <a:pt x="8" y="8"/>
                    <a:pt x="6" y="10"/>
                    <a:pt x="3" y="9"/>
                  </a:cubicBezTo>
                  <a:cubicBezTo>
                    <a:pt x="0" y="7"/>
                    <a:pt x="0" y="4"/>
                    <a:pt x="2" y="2"/>
                  </a:cubicBezTo>
                  <a:cubicBezTo>
                    <a:pt x="3" y="0"/>
                    <a:pt x="7" y="0"/>
                    <a:pt x="9" y="0"/>
                  </a:cubicBezTo>
                  <a:cubicBezTo>
                    <a:pt x="11" y="0"/>
                    <a:pt x="12" y="5"/>
                    <a:pt x="10" y="7"/>
                  </a:cubicBezTo>
                  <a:cubicBezTo>
                    <a:pt x="9" y="8"/>
                    <a:pt x="12" y="6"/>
                    <a:pt x="10" y="7"/>
                  </a:cubicBezTo>
                  <a:close/>
                </a:path>
              </a:pathLst>
            </a:custGeom>
            <a:solidFill>
              <a:srgbClr val="D3D3D0"/>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667" name="Freeform 552">
              <a:extLst>
                <a:ext uri="{FF2B5EF4-FFF2-40B4-BE49-F238E27FC236}">
                  <a16:creationId xmlns:a16="http://schemas.microsoft.com/office/drawing/2014/main" id="{17902B6A-7C75-F5AD-5721-6835C175A9F7}"/>
                </a:ext>
              </a:extLst>
            </p:cNvPr>
            <p:cNvSpPr>
              <a:spLocks/>
            </p:cNvSpPr>
            <p:nvPr/>
          </p:nvSpPr>
          <p:spPr bwMode="auto">
            <a:xfrm>
              <a:off x="6040626" y="2529418"/>
              <a:ext cx="26828" cy="15615"/>
            </a:xfrm>
            <a:custGeom>
              <a:avLst/>
              <a:gdLst>
                <a:gd name="T0" fmla="*/ 1 w 7"/>
                <a:gd name="T1" fmla="*/ 4 h 4"/>
                <a:gd name="T2" fmla="*/ 5 w 7"/>
                <a:gd name="T3" fmla="*/ 0 h 4"/>
                <a:gd name="T4" fmla="*/ 1 w 7"/>
                <a:gd name="T5" fmla="*/ 4 h 4"/>
              </a:gdLst>
              <a:ahLst/>
              <a:cxnLst>
                <a:cxn ang="0">
                  <a:pos x="T0" y="T1"/>
                </a:cxn>
                <a:cxn ang="0">
                  <a:pos x="T2" y="T3"/>
                </a:cxn>
                <a:cxn ang="0">
                  <a:pos x="T4" y="T5"/>
                </a:cxn>
              </a:cxnLst>
              <a:rect l="0" t="0" r="r" b="b"/>
              <a:pathLst>
                <a:path w="7" h="4">
                  <a:moveTo>
                    <a:pt x="1" y="4"/>
                  </a:moveTo>
                  <a:cubicBezTo>
                    <a:pt x="0" y="4"/>
                    <a:pt x="4" y="0"/>
                    <a:pt x="5" y="0"/>
                  </a:cubicBezTo>
                  <a:cubicBezTo>
                    <a:pt x="7" y="1"/>
                    <a:pt x="3" y="4"/>
                    <a:pt x="1" y="4"/>
                  </a:cubicBezTo>
                  <a:close/>
                </a:path>
              </a:pathLst>
            </a:custGeom>
            <a:solidFill>
              <a:srgbClr val="D3D3D0"/>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668" name="Freeform 553">
              <a:extLst>
                <a:ext uri="{FF2B5EF4-FFF2-40B4-BE49-F238E27FC236}">
                  <a16:creationId xmlns:a16="http://schemas.microsoft.com/office/drawing/2014/main" id="{22E12D1F-D3F4-D07A-3E03-3756A53F6069}"/>
                </a:ext>
              </a:extLst>
            </p:cNvPr>
            <p:cNvSpPr>
              <a:spLocks/>
            </p:cNvSpPr>
            <p:nvPr/>
          </p:nvSpPr>
          <p:spPr bwMode="auto">
            <a:xfrm>
              <a:off x="6079527" y="2525159"/>
              <a:ext cx="24144" cy="12775"/>
            </a:xfrm>
            <a:custGeom>
              <a:avLst/>
              <a:gdLst>
                <a:gd name="T0" fmla="*/ 2 w 6"/>
                <a:gd name="T1" fmla="*/ 3 h 3"/>
                <a:gd name="T2" fmla="*/ 2 w 6"/>
                <a:gd name="T3" fmla="*/ 1 h 3"/>
                <a:gd name="T4" fmla="*/ 2 w 6"/>
                <a:gd name="T5" fmla="*/ 3 h 3"/>
              </a:gdLst>
              <a:ahLst/>
              <a:cxnLst>
                <a:cxn ang="0">
                  <a:pos x="T0" y="T1"/>
                </a:cxn>
                <a:cxn ang="0">
                  <a:pos x="T2" y="T3"/>
                </a:cxn>
                <a:cxn ang="0">
                  <a:pos x="T4" y="T5"/>
                </a:cxn>
              </a:cxnLst>
              <a:rect l="0" t="0" r="r" b="b"/>
              <a:pathLst>
                <a:path w="6" h="3">
                  <a:moveTo>
                    <a:pt x="2" y="3"/>
                  </a:moveTo>
                  <a:cubicBezTo>
                    <a:pt x="2" y="3"/>
                    <a:pt x="0" y="1"/>
                    <a:pt x="2" y="1"/>
                  </a:cubicBezTo>
                  <a:cubicBezTo>
                    <a:pt x="3" y="0"/>
                    <a:pt x="6" y="3"/>
                    <a:pt x="2" y="3"/>
                  </a:cubicBezTo>
                  <a:close/>
                </a:path>
              </a:pathLst>
            </a:custGeom>
            <a:solidFill>
              <a:srgbClr val="D3D3D0"/>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669" name="Freeform 554">
              <a:extLst>
                <a:ext uri="{FF2B5EF4-FFF2-40B4-BE49-F238E27FC236}">
                  <a16:creationId xmlns:a16="http://schemas.microsoft.com/office/drawing/2014/main" id="{6D60FF43-DF12-FE38-2AEF-167104D0113E}"/>
                </a:ext>
              </a:extLst>
            </p:cNvPr>
            <p:cNvSpPr>
              <a:spLocks/>
            </p:cNvSpPr>
            <p:nvPr/>
          </p:nvSpPr>
          <p:spPr bwMode="auto">
            <a:xfrm>
              <a:off x="6056723" y="2516643"/>
              <a:ext cx="18779" cy="8517"/>
            </a:xfrm>
            <a:custGeom>
              <a:avLst/>
              <a:gdLst>
                <a:gd name="T0" fmla="*/ 0 w 5"/>
                <a:gd name="T1" fmla="*/ 1 h 2"/>
                <a:gd name="T2" fmla="*/ 4 w 5"/>
                <a:gd name="T3" fmla="*/ 0 h 2"/>
                <a:gd name="T4" fmla="*/ 0 w 5"/>
                <a:gd name="T5" fmla="*/ 1 h 2"/>
              </a:gdLst>
              <a:ahLst/>
              <a:cxnLst>
                <a:cxn ang="0">
                  <a:pos x="T0" y="T1"/>
                </a:cxn>
                <a:cxn ang="0">
                  <a:pos x="T2" y="T3"/>
                </a:cxn>
                <a:cxn ang="0">
                  <a:pos x="T4" y="T5"/>
                </a:cxn>
              </a:cxnLst>
              <a:rect l="0" t="0" r="r" b="b"/>
              <a:pathLst>
                <a:path w="5" h="2">
                  <a:moveTo>
                    <a:pt x="0" y="1"/>
                  </a:moveTo>
                  <a:cubicBezTo>
                    <a:pt x="2" y="2"/>
                    <a:pt x="5" y="1"/>
                    <a:pt x="4" y="0"/>
                  </a:cubicBezTo>
                  <a:cubicBezTo>
                    <a:pt x="2" y="0"/>
                    <a:pt x="0" y="1"/>
                    <a:pt x="0" y="1"/>
                  </a:cubicBezTo>
                  <a:close/>
                </a:path>
              </a:pathLst>
            </a:custGeom>
            <a:solidFill>
              <a:srgbClr val="D3D3D0"/>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670" name="Freeform 555">
              <a:extLst>
                <a:ext uri="{FF2B5EF4-FFF2-40B4-BE49-F238E27FC236}">
                  <a16:creationId xmlns:a16="http://schemas.microsoft.com/office/drawing/2014/main" id="{95597FDF-C88C-B20C-89D5-33879F32CAA5}"/>
                </a:ext>
              </a:extLst>
            </p:cNvPr>
            <p:cNvSpPr>
              <a:spLocks/>
            </p:cNvSpPr>
            <p:nvPr/>
          </p:nvSpPr>
          <p:spPr bwMode="auto">
            <a:xfrm>
              <a:off x="6008433" y="2357662"/>
              <a:ext cx="103286" cy="46843"/>
            </a:xfrm>
            <a:custGeom>
              <a:avLst/>
              <a:gdLst>
                <a:gd name="T0" fmla="*/ 25 w 26"/>
                <a:gd name="T1" fmla="*/ 9 h 11"/>
                <a:gd name="T2" fmla="*/ 18 w 26"/>
                <a:gd name="T3" fmla="*/ 8 h 11"/>
                <a:gd name="T4" fmla="*/ 10 w 26"/>
                <a:gd name="T5" fmla="*/ 10 h 11"/>
                <a:gd name="T6" fmla="*/ 3 w 26"/>
                <a:gd name="T7" fmla="*/ 6 h 11"/>
                <a:gd name="T8" fmla="*/ 2 w 26"/>
                <a:gd name="T9" fmla="*/ 1 h 11"/>
                <a:gd name="T10" fmla="*/ 8 w 26"/>
                <a:gd name="T11" fmla="*/ 2 h 11"/>
                <a:gd name="T12" fmla="*/ 17 w 26"/>
                <a:gd name="T13" fmla="*/ 2 h 11"/>
                <a:gd name="T14" fmla="*/ 22 w 26"/>
                <a:gd name="T15" fmla="*/ 5 h 11"/>
                <a:gd name="T16" fmla="*/ 25 w 26"/>
                <a:gd name="T17" fmla="*/ 9 h 11"/>
                <a:gd name="T18" fmla="*/ 25 w 26"/>
                <a:gd name="T19" fmla="*/ 9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1">
                  <a:moveTo>
                    <a:pt x="25" y="9"/>
                  </a:moveTo>
                  <a:cubicBezTo>
                    <a:pt x="22" y="9"/>
                    <a:pt x="20" y="8"/>
                    <a:pt x="18" y="8"/>
                  </a:cubicBezTo>
                  <a:cubicBezTo>
                    <a:pt x="15" y="8"/>
                    <a:pt x="13" y="10"/>
                    <a:pt x="10" y="10"/>
                  </a:cubicBezTo>
                  <a:cubicBezTo>
                    <a:pt x="7" y="11"/>
                    <a:pt x="6" y="7"/>
                    <a:pt x="3" y="6"/>
                  </a:cubicBezTo>
                  <a:cubicBezTo>
                    <a:pt x="2" y="5"/>
                    <a:pt x="0" y="3"/>
                    <a:pt x="2" y="1"/>
                  </a:cubicBezTo>
                  <a:cubicBezTo>
                    <a:pt x="3" y="0"/>
                    <a:pt x="7" y="2"/>
                    <a:pt x="8" y="2"/>
                  </a:cubicBezTo>
                  <a:cubicBezTo>
                    <a:pt x="11" y="3"/>
                    <a:pt x="14" y="1"/>
                    <a:pt x="17" y="2"/>
                  </a:cubicBezTo>
                  <a:cubicBezTo>
                    <a:pt x="19" y="2"/>
                    <a:pt x="20" y="4"/>
                    <a:pt x="22" y="5"/>
                  </a:cubicBezTo>
                  <a:cubicBezTo>
                    <a:pt x="22" y="6"/>
                    <a:pt x="25" y="9"/>
                    <a:pt x="25" y="9"/>
                  </a:cubicBezTo>
                  <a:cubicBezTo>
                    <a:pt x="23" y="9"/>
                    <a:pt x="26" y="9"/>
                    <a:pt x="25" y="9"/>
                  </a:cubicBezTo>
                  <a:close/>
                </a:path>
              </a:pathLst>
            </a:custGeom>
            <a:solidFill>
              <a:srgbClr val="D3D3D0"/>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671" name="Freeform 556">
              <a:extLst>
                <a:ext uri="{FF2B5EF4-FFF2-40B4-BE49-F238E27FC236}">
                  <a16:creationId xmlns:a16="http://schemas.microsoft.com/office/drawing/2014/main" id="{01377C4B-91F2-455F-95D0-45DEA1775865}"/>
                </a:ext>
              </a:extLst>
            </p:cNvPr>
            <p:cNvSpPr>
              <a:spLocks/>
            </p:cNvSpPr>
            <p:nvPr/>
          </p:nvSpPr>
          <p:spPr bwMode="auto">
            <a:xfrm>
              <a:off x="5080199" y="3112822"/>
              <a:ext cx="114017" cy="79492"/>
            </a:xfrm>
            <a:custGeom>
              <a:avLst/>
              <a:gdLst>
                <a:gd name="T0" fmla="*/ 27 w 29"/>
                <a:gd name="T1" fmla="*/ 16 h 19"/>
                <a:gd name="T2" fmla="*/ 24 w 29"/>
                <a:gd name="T3" fmla="*/ 12 h 19"/>
                <a:gd name="T4" fmla="*/ 19 w 29"/>
                <a:gd name="T5" fmla="*/ 10 h 19"/>
                <a:gd name="T6" fmla="*/ 14 w 29"/>
                <a:gd name="T7" fmla="*/ 3 h 19"/>
                <a:gd name="T8" fmla="*/ 8 w 29"/>
                <a:gd name="T9" fmla="*/ 2 h 19"/>
                <a:gd name="T10" fmla="*/ 2 w 29"/>
                <a:gd name="T11" fmla="*/ 0 h 19"/>
                <a:gd name="T12" fmla="*/ 3 w 29"/>
                <a:gd name="T13" fmla="*/ 2 h 19"/>
                <a:gd name="T14" fmla="*/ 5 w 29"/>
                <a:gd name="T15" fmla="*/ 3 h 19"/>
                <a:gd name="T16" fmla="*/ 6 w 29"/>
                <a:gd name="T17" fmla="*/ 4 h 19"/>
                <a:gd name="T18" fmla="*/ 4 w 29"/>
                <a:gd name="T19" fmla="*/ 2 h 19"/>
                <a:gd name="T20" fmla="*/ 4 w 29"/>
                <a:gd name="T21" fmla="*/ 4 h 19"/>
                <a:gd name="T22" fmla="*/ 7 w 29"/>
                <a:gd name="T23" fmla="*/ 6 h 19"/>
                <a:gd name="T24" fmla="*/ 12 w 29"/>
                <a:gd name="T25" fmla="*/ 9 h 19"/>
                <a:gd name="T26" fmla="*/ 10 w 29"/>
                <a:gd name="T27" fmla="*/ 10 h 19"/>
                <a:gd name="T28" fmla="*/ 14 w 29"/>
                <a:gd name="T29" fmla="*/ 10 h 19"/>
                <a:gd name="T30" fmla="*/ 14 w 29"/>
                <a:gd name="T31" fmla="*/ 12 h 19"/>
                <a:gd name="T32" fmla="*/ 19 w 29"/>
                <a:gd name="T33" fmla="*/ 12 h 19"/>
                <a:gd name="T34" fmla="*/ 27 w 29"/>
                <a:gd name="T35" fmla="*/ 16 h 19"/>
                <a:gd name="T36" fmla="*/ 27 w 29"/>
                <a:gd name="T37" fmla="*/ 16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 h="19">
                  <a:moveTo>
                    <a:pt x="27" y="16"/>
                  </a:moveTo>
                  <a:cubicBezTo>
                    <a:pt x="26" y="15"/>
                    <a:pt x="25" y="13"/>
                    <a:pt x="24" y="12"/>
                  </a:cubicBezTo>
                  <a:cubicBezTo>
                    <a:pt x="23" y="10"/>
                    <a:pt x="21" y="10"/>
                    <a:pt x="19" y="10"/>
                  </a:cubicBezTo>
                  <a:cubicBezTo>
                    <a:pt x="17" y="8"/>
                    <a:pt x="17" y="4"/>
                    <a:pt x="14" y="3"/>
                  </a:cubicBezTo>
                  <a:cubicBezTo>
                    <a:pt x="13" y="3"/>
                    <a:pt x="10" y="3"/>
                    <a:pt x="8" y="2"/>
                  </a:cubicBezTo>
                  <a:cubicBezTo>
                    <a:pt x="7" y="1"/>
                    <a:pt x="5" y="0"/>
                    <a:pt x="2" y="0"/>
                  </a:cubicBezTo>
                  <a:cubicBezTo>
                    <a:pt x="0" y="0"/>
                    <a:pt x="1" y="2"/>
                    <a:pt x="3" y="2"/>
                  </a:cubicBezTo>
                  <a:cubicBezTo>
                    <a:pt x="4" y="2"/>
                    <a:pt x="4" y="2"/>
                    <a:pt x="5" y="3"/>
                  </a:cubicBezTo>
                  <a:cubicBezTo>
                    <a:pt x="5" y="3"/>
                    <a:pt x="6" y="4"/>
                    <a:pt x="6" y="4"/>
                  </a:cubicBezTo>
                  <a:cubicBezTo>
                    <a:pt x="5" y="4"/>
                    <a:pt x="4" y="3"/>
                    <a:pt x="4" y="2"/>
                  </a:cubicBezTo>
                  <a:cubicBezTo>
                    <a:pt x="4" y="2"/>
                    <a:pt x="4" y="4"/>
                    <a:pt x="4" y="4"/>
                  </a:cubicBezTo>
                  <a:cubicBezTo>
                    <a:pt x="4" y="6"/>
                    <a:pt x="6" y="6"/>
                    <a:pt x="7" y="6"/>
                  </a:cubicBezTo>
                  <a:cubicBezTo>
                    <a:pt x="7" y="6"/>
                    <a:pt x="12" y="9"/>
                    <a:pt x="12" y="9"/>
                  </a:cubicBezTo>
                  <a:cubicBezTo>
                    <a:pt x="12" y="9"/>
                    <a:pt x="11" y="9"/>
                    <a:pt x="10" y="10"/>
                  </a:cubicBezTo>
                  <a:cubicBezTo>
                    <a:pt x="10" y="10"/>
                    <a:pt x="14" y="10"/>
                    <a:pt x="14" y="10"/>
                  </a:cubicBezTo>
                  <a:cubicBezTo>
                    <a:pt x="16" y="11"/>
                    <a:pt x="14" y="12"/>
                    <a:pt x="14" y="12"/>
                  </a:cubicBezTo>
                  <a:cubicBezTo>
                    <a:pt x="15" y="13"/>
                    <a:pt x="18" y="12"/>
                    <a:pt x="19" y="12"/>
                  </a:cubicBezTo>
                  <a:cubicBezTo>
                    <a:pt x="14" y="13"/>
                    <a:pt x="29" y="19"/>
                    <a:pt x="27" y="16"/>
                  </a:cubicBezTo>
                  <a:cubicBezTo>
                    <a:pt x="26" y="15"/>
                    <a:pt x="28" y="18"/>
                    <a:pt x="27" y="16"/>
                  </a:cubicBezTo>
                  <a:close/>
                </a:path>
              </a:pathLst>
            </a:custGeom>
            <a:solidFill>
              <a:schemeClr val="accent6"/>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672" name="Freeform 557">
              <a:extLst>
                <a:ext uri="{FF2B5EF4-FFF2-40B4-BE49-F238E27FC236}">
                  <a16:creationId xmlns:a16="http://schemas.microsoft.com/office/drawing/2014/main" id="{FDFF01D4-46C8-4A1D-786F-4511F4735A0D}"/>
                </a:ext>
              </a:extLst>
            </p:cNvPr>
            <p:cNvSpPr>
              <a:spLocks/>
            </p:cNvSpPr>
            <p:nvPr/>
          </p:nvSpPr>
          <p:spPr bwMode="auto">
            <a:xfrm>
              <a:off x="4990328" y="3020556"/>
              <a:ext cx="50972" cy="58199"/>
            </a:xfrm>
            <a:custGeom>
              <a:avLst/>
              <a:gdLst>
                <a:gd name="T0" fmla="*/ 11 w 13"/>
                <a:gd name="T1" fmla="*/ 14 h 14"/>
                <a:gd name="T2" fmla="*/ 11 w 13"/>
                <a:gd name="T3" fmla="*/ 14 h 14"/>
                <a:gd name="T4" fmla="*/ 8 w 13"/>
                <a:gd name="T5" fmla="*/ 11 h 14"/>
                <a:gd name="T6" fmla="*/ 7 w 13"/>
                <a:gd name="T7" fmla="*/ 7 h 14"/>
                <a:gd name="T8" fmla="*/ 6 w 13"/>
                <a:gd name="T9" fmla="*/ 5 h 14"/>
                <a:gd name="T10" fmla="*/ 7 w 13"/>
                <a:gd name="T11" fmla="*/ 2 h 14"/>
                <a:gd name="T12" fmla="*/ 4 w 13"/>
                <a:gd name="T13" fmla="*/ 4 h 14"/>
                <a:gd name="T14" fmla="*/ 6 w 13"/>
                <a:gd name="T15" fmla="*/ 1 h 14"/>
                <a:gd name="T16" fmla="*/ 1 w 13"/>
                <a:gd name="T17" fmla="*/ 0 h 14"/>
                <a:gd name="T18" fmla="*/ 3 w 13"/>
                <a:gd name="T19" fmla="*/ 6 h 14"/>
                <a:gd name="T20" fmla="*/ 11 w 13"/>
                <a:gd name="T21" fmla="*/ 14 h 14"/>
                <a:gd name="T22" fmla="*/ 11 w 13"/>
                <a:gd name="T23"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 h="14">
                  <a:moveTo>
                    <a:pt x="11" y="14"/>
                  </a:moveTo>
                  <a:cubicBezTo>
                    <a:pt x="11" y="14"/>
                    <a:pt x="11" y="14"/>
                    <a:pt x="11" y="14"/>
                  </a:cubicBezTo>
                  <a:cubicBezTo>
                    <a:pt x="11" y="13"/>
                    <a:pt x="9" y="11"/>
                    <a:pt x="8" y="11"/>
                  </a:cubicBezTo>
                  <a:cubicBezTo>
                    <a:pt x="7" y="9"/>
                    <a:pt x="8" y="8"/>
                    <a:pt x="7" y="7"/>
                  </a:cubicBezTo>
                  <a:cubicBezTo>
                    <a:pt x="6" y="6"/>
                    <a:pt x="6" y="6"/>
                    <a:pt x="6" y="5"/>
                  </a:cubicBezTo>
                  <a:cubicBezTo>
                    <a:pt x="5" y="3"/>
                    <a:pt x="6" y="3"/>
                    <a:pt x="7" y="2"/>
                  </a:cubicBezTo>
                  <a:cubicBezTo>
                    <a:pt x="9" y="0"/>
                    <a:pt x="3" y="3"/>
                    <a:pt x="4" y="4"/>
                  </a:cubicBezTo>
                  <a:cubicBezTo>
                    <a:pt x="3" y="3"/>
                    <a:pt x="6" y="1"/>
                    <a:pt x="6" y="1"/>
                  </a:cubicBezTo>
                  <a:cubicBezTo>
                    <a:pt x="5" y="0"/>
                    <a:pt x="1" y="0"/>
                    <a:pt x="1" y="0"/>
                  </a:cubicBezTo>
                  <a:cubicBezTo>
                    <a:pt x="0" y="1"/>
                    <a:pt x="2" y="5"/>
                    <a:pt x="3" y="6"/>
                  </a:cubicBezTo>
                  <a:cubicBezTo>
                    <a:pt x="5" y="8"/>
                    <a:pt x="8" y="13"/>
                    <a:pt x="11" y="14"/>
                  </a:cubicBezTo>
                  <a:cubicBezTo>
                    <a:pt x="13" y="14"/>
                    <a:pt x="8" y="13"/>
                    <a:pt x="11" y="14"/>
                  </a:cubicBezTo>
                  <a:close/>
                </a:path>
              </a:pathLst>
            </a:custGeom>
            <a:solidFill>
              <a:schemeClr val="accent6"/>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673" name="Freeform 558">
              <a:extLst>
                <a:ext uri="{FF2B5EF4-FFF2-40B4-BE49-F238E27FC236}">
                  <a16:creationId xmlns:a16="http://schemas.microsoft.com/office/drawing/2014/main" id="{7065E5A7-43C0-3229-DBB3-616332B53B6A}"/>
                </a:ext>
              </a:extLst>
            </p:cNvPr>
            <p:cNvSpPr>
              <a:spLocks/>
            </p:cNvSpPr>
            <p:nvPr/>
          </p:nvSpPr>
          <p:spPr bwMode="auto">
            <a:xfrm>
              <a:off x="4994352" y="2953840"/>
              <a:ext cx="16097" cy="17034"/>
            </a:xfrm>
            <a:custGeom>
              <a:avLst/>
              <a:gdLst>
                <a:gd name="T0" fmla="*/ 3 w 4"/>
                <a:gd name="T1" fmla="*/ 3 h 4"/>
                <a:gd name="T2" fmla="*/ 2 w 4"/>
                <a:gd name="T3" fmla="*/ 1 h 4"/>
                <a:gd name="T4" fmla="*/ 3 w 4"/>
                <a:gd name="T5" fmla="*/ 3 h 4"/>
                <a:gd name="T6" fmla="*/ 3 w 4"/>
                <a:gd name="T7" fmla="*/ 3 h 4"/>
                <a:gd name="T8" fmla="*/ 3 w 4"/>
                <a:gd name="T9" fmla="*/ 3 h 4"/>
              </a:gdLst>
              <a:ahLst/>
              <a:cxnLst>
                <a:cxn ang="0">
                  <a:pos x="T0" y="T1"/>
                </a:cxn>
                <a:cxn ang="0">
                  <a:pos x="T2" y="T3"/>
                </a:cxn>
                <a:cxn ang="0">
                  <a:pos x="T4" y="T5"/>
                </a:cxn>
                <a:cxn ang="0">
                  <a:pos x="T6" y="T7"/>
                </a:cxn>
                <a:cxn ang="0">
                  <a:pos x="T8" y="T9"/>
                </a:cxn>
              </a:cxnLst>
              <a:rect l="0" t="0" r="r" b="b"/>
              <a:pathLst>
                <a:path w="4" h="4">
                  <a:moveTo>
                    <a:pt x="3" y="3"/>
                  </a:moveTo>
                  <a:cubicBezTo>
                    <a:pt x="2" y="2"/>
                    <a:pt x="0" y="2"/>
                    <a:pt x="2" y="1"/>
                  </a:cubicBezTo>
                  <a:cubicBezTo>
                    <a:pt x="3" y="0"/>
                    <a:pt x="4" y="3"/>
                    <a:pt x="3" y="3"/>
                  </a:cubicBezTo>
                  <a:cubicBezTo>
                    <a:pt x="3" y="3"/>
                    <a:pt x="3" y="3"/>
                    <a:pt x="3" y="3"/>
                  </a:cubicBezTo>
                  <a:cubicBezTo>
                    <a:pt x="2" y="2"/>
                    <a:pt x="4" y="4"/>
                    <a:pt x="3" y="3"/>
                  </a:cubicBezTo>
                  <a:close/>
                </a:path>
              </a:pathLst>
            </a:custGeom>
            <a:solidFill>
              <a:srgbClr val="D3D3D0"/>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674" name="Freeform 559">
              <a:extLst>
                <a:ext uri="{FF2B5EF4-FFF2-40B4-BE49-F238E27FC236}">
                  <a16:creationId xmlns:a16="http://schemas.microsoft.com/office/drawing/2014/main" id="{83573998-D044-0588-A3C2-845298FB6082}"/>
                </a:ext>
              </a:extLst>
            </p:cNvPr>
            <p:cNvSpPr>
              <a:spLocks/>
            </p:cNvSpPr>
            <p:nvPr/>
          </p:nvSpPr>
          <p:spPr bwMode="auto">
            <a:xfrm>
              <a:off x="4974230" y="2933969"/>
              <a:ext cx="24144" cy="24130"/>
            </a:xfrm>
            <a:custGeom>
              <a:avLst/>
              <a:gdLst>
                <a:gd name="T0" fmla="*/ 5 w 6"/>
                <a:gd name="T1" fmla="*/ 2 h 6"/>
                <a:gd name="T2" fmla="*/ 0 w 6"/>
                <a:gd name="T3" fmla="*/ 1 h 6"/>
                <a:gd name="T4" fmla="*/ 1 w 6"/>
                <a:gd name="T5" fmla="*/ 3 h 6"/>
                <a:gd name="T6" fmla="*/ 1 w 6"/>
                <a:gd name="T7" fmla="*/ 6 h 6"/>
                <a:gd name="T8" fmla="*/ 5 w 6"/>
                <a:gd name="T9" fmla="*/ 5 h 6"/>
                <a:gd name="T10" fmla="*/ 3 w 6"/>
                <a:gd name="T11" fmla="*/ 3 h 6"/>
                <a:gd name="T12" fmla="*/ 5 w 6"/>
                <a:gd name="T13" fmla="*/ 2 h 6"/>
                <a:gd name="T14" fmla="*/ 5 w 6"/>
                <a:gd name="T15" fmla="*/ 2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6">
                  <a:moveTo>
                    <a:pt x="5" y="2"/>
                  </a:moveTo>
                  <a:cubicBezTo>
                    <a:pt x="4" y="2"/>
                    <a:pt x="1" y="0"/>
                    <a:pt x="0" y="1"/>
                  </a:cubicBezTo>
                  <a:cubicBezTo>
                    <a:pt x="1" y="0"/>
                    <a:pt x="2" y="4"/>
                    <a:pt x="1" y="3"/>
                  </a:cubicBezTo>
                  <a:cubicBezTo>
                    <a:pt x="1" y="4"/>
                    <a:pt x="1" y="5"/>
                    <a:pt x="1" y="6"/>
                  </a:cubicBezTo>
                  <a:cubicBezTo>
                    <a:pt x="1" y="5"/>
                    <a:pt x="5" y="4"/>
                    <a:pt x="5" y="5"/>
                  </a:cubicBezTo>
                  <a:cubicBezTo>
                    <a:pt x="5" y="4"/>
                    <a:pt x="4" y="4"/>
                    <a:pt x="3" y="3"/>
                  </a:cubicBezTo>
                  <a:cubicBezTo>
                    <a:pt x="4" y="4"/>
                    <a:pt x="6" y="2"/>
                    <a:pt x="5" y="2"/>
                  </a:cubicBezTo>
                  <a:cubicBezTo>
                    <a:pt x="4" y="2"/>
                    <a:pt x="6" y="2"/>
                    <a:pt x="5" y="2"/>
                  </a:cubicBezTo>
                  <a:close/>
                </a:path>
              </a:pathLst>
            </a:custGeom>
            <a:solidFill>
              <a:srgbClr val="D3D3D0"/>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675" name="Freeform 560">
              <a:extLst>
                <a:ext uri="{FF2B5EF4-FFF2-40B4-BE49-F238E27FC236}">
                  <a16:creationId xmlns:a16="http://schemas.microsoft.com/office/drawing/2014/main" id="{0A4D15D6-A332-9466-2CC7-7482D797C9B0}"/>
                </a:ext>
              </a:extLst>
            </p:cNvPr>
            <p:cNvSpPr>
              <a:spLocks/>
            </p:cNvSpPr>
            <p:nvPr/>
          </p:nvSpPr>
          <p:spPr bwMode="auto">
            <a:xfrm>
              <a:off x="4963500" y="2941065"/>
              <a:ext cx="14756" cy="25550"/>
            </a:xfrm>
            <a:custGeom>
              <a:avLst/>
              <a:gdLst>
                <a:gd name="T0" fmla="*/ 2 w 4"/>
                <a:gd name="T1" fmla="*/ 0 h 6"/>
                <a:gd name="T2" fmla="*/ 2 w 4"/>
                <a:gd name="T3" fmla="*/ 2 h 6"/>
                <a:gd name="T4" fmla="*/ 2 w 4"/>
                <a:gd name="T5" fmla="*/ 5 h 6"/>
                <a:gd name="T6" fmla="*/ 3 w 4"/>
                <a:gd name="T7" fmla="*/ 3 h 6"/>
                <a:gd name="T8" fmla="*/ 2 w 4"/>
                <a:gd name="T9" fmla="*/ 0 h 6"/>
              </a:gdLst>
              <a:ahLst/>
              <a:cxnLst>
                <a:cxn ang="0">
                  <a:pos x="T0" y="T1"/>
                </a:cxn>
                <a:cxn ang="0">
                  <a:pos x="T2" y="T3"/>
                </a:cxn>
                <a:cxn ang="0">
                  <a:pos x="T4" y="T5"/>
                </a:cxn>
                <a:cxn ang="0">
                  <a:pos x="T6" y="T7"/>
                </a:cxn>
                <a:cxn ang="0">
                  <a:pos x="T8" y="T9"/>
                </a:cxn>
              </a:cxnLst>
              <a:rect l="0" t="0" r="r" b="b"/>
              <a:pathLst>
                <a:path w="4" h="6">
                  <a:moveTo>
                    <a:pt x="2" y="0"/>
                  </a:moveTo>
                  <a:cubicBezTo>
                    <a:pt x="0" y="0"/>
                    <a:pt x="2" y="1"/>
                    <a:pt x="2" y="2"/>
                  </a:cubicBezTo>
                  <a:cubicBezTo>
                    <a:pt x="2" y="3"/>
                    <a:pt x="1" y="5"/>
                    <a:pt x="2" y="5"/>
                  </a:cubicBezTo>
                  <a:cubicBezTo>
                    <a:pt x="3" y="6"/>
                    <a:pt x="3" y="3"/>
                    <a:pt x="3" y="3"/>
                  </a:cubicBezTo>
                  <a:cubicBezTo>
                    <a:pt x="3" y="2"/>
                    <a:pt x="4" y="0"/>
                    <a:pt x="2" y="0"/>
                  </a:cubicBezTo>
                  <a:close/>
                </a:path>
              </a:pathLst>
            </a:custGeom>
            <a:solidFill>
              <a:srgbClr val="D3D3D0"/>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676" name="Freeform 561">
              <a:extLst>
                <a:ext uri="{FF2B5EF4-FFF2-40B4-BE49-F238E27FC236}">
                  <a16:creationId xmlns:a16="http://schemas.microsoft.com/office/drawing/2014/main" id="{5EA2D65D-49CA-55D6-4DB6-E3128C8EE51F}"/>
                </a:ext>
              </a:extLst>
            </p:cNvPr>
            <p:cNvSpPr>
              <a:spLocks/>
            </p:cNvSpPr>
            <p:nvPr/>
          </p:nvSpPr>
          <p:spPr bwMode="auto">
            <a:xfrm>
              <a:off x="4939355" y="2916933"/>
              <a:ext cx="20120" cy="45423"/>
            </a:xfrm>
            <a:custGeom>
              <a:avLst/>
              <a:gdLst>
                <a:gd name="T0" fmla="*/ 4 w 5"/>
                <a:gd name="T1" fmla="*/ 10 h 11"/>
                <a:gd name="T2" fmla="*/ 2 w 5"/>
                <a:gd name="T3" fmla="*/ 6 h 11"/>
                <a:gd name="T4" fmla="*/ 1 w 5"/>
                <a:gd name="T5" fmla="*/ 3 h 11"/>
                <a:gd name="T6" fmla="*/ 5 w 5"/>
                <a:gd name="T7" fmla="*/ 5 h 11"/>
                <a:gd name="T8" fmla="*/ 4 w 5"/>
                <a:gd name="T9" fmla="*/ 10 h 11"/>
                <a:gd name="T10" fmla="*/ 4 w 5"/>
                <a:gd name="T11" fmla="*/ 10 h 11"/>
              </a:gdLst>
              <a:ahLst/>
              <a:cxnLst>
                <a:cxn ang="0">
                  <a:pos x="T0" y="T1"/>
                </a:cxn>
                <a:cxn ang="0">
                  <a:pos x="T2" y="T3"/>
                </a:cxn>
                <a:cxn ang="0">
                  <a:pos x="T4" y="T5"/>
                </a:cxn>
                <a:cxn ang="0">
                  <a:pos x="T6" y="T7"/>
                </a:cxn>
                <a:cxn ang="0">
                  <a:pos x="T8" y="T9"/>
                </a:cxn>
                <a:cxn ang="0">
                  <a:pos x="T10" y="T11"/>
                </a:cxn>
              </a:cxnLst>
              <a:rect l="0" t="0" r="r" b="b"/>
              <a:pathLst>
                <a:path w="5" h="11">
                  <a:moveTo>
                    <a:pt x="4" y="10"/>
                  </a:moveTo>
                  <a:cubicBezTo>
                    <a:pt x="4" y="9"/>
                    <a:pt x="2" y="6"/>
                    <a:pt x="2" y="6"/>
                  </a:cubicBezTo>
                  <a:cubicBezTo>
                    <a:pt x="4" y="4"/>
                    <a:pt x="0" y="4"/>
                    <a:pt x="1" y="3"/>
                  </a:cubicBezTo>
                  <a:cubicBezTo>
                    <a:pt x="2" y="0"/>
                    <a:pt x="5" y="5"/>
                    <a:pt x="5" y="5"/>
                  </a:cubicBezTo>
                  <a:cubicBezTo>
                    <a:pt x="5" y="6"/>
                    <a:pt x="5" y="11"/>
                    <a:pt x="4" y="10"/>
                  </a:cubicBezTo>
                  <a:cubicBezTo>
                    <a:pt x="4" y="9"/>
                    <a:pt x="5" y="11"/>
                    <a:pt x="4" y="10"/>
                  </a:cubicBezTo>
                  <a:close/>
                </a:path>
              </a:pathLst>
            </a:custGeom>
            <a:solidFill>
              <a:srgbClr val="D3D3D0"/>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677" name="Freeform 562">
              <a:extLst>
                <a:ext uri="{FF2B5EF4-FFF2-40B4-BE49-F238E27FC236}">
                  <a16:creationId xmlns:a16="http://schemas.microsoft.com/office/drawing/2014/main" id="{486F529E-992D-ACCD-EA4D-EAB2A0B88FEE}"/>
                </a:ext>
              </a:extLst>
            </p:cNvPr>
            <p:cNvSpPr>
              <a:spLocks/>
            </p:cNvSpPr>
            <p:nvPr/>
          </p:nvSpPr>
          <p:spPr bwMode="auto">
            <a:xfrm>
              <a:off x="4923258" y="2899900"/>
              <a:ext cx="28169" cy="29809"/>
            </a:xfrm>
            <a:custGeom>
              <a:avLst/>
              <a:gdLst>
                <a:gd name="T0" fmla="*/ 4 w 7"/>
                <a:gd name="T1" fmla="*/ 6 h 7"/>
                <a:gd name="T2" fmla="*/ 2 w 7"/>
                <a:gd name="T3" fmla="*/ 3 h 7"/>
                <a:gd name="T4" fmla="*/ 0 w 7"/>
                <a:gd name="T5" fmla="*/ 2 h 7"/>
                <a:gd name="T6" fmla="*/ 5 w 7"/>
                <a:gd name="T7" fmla="*/ 1 h 7"/>
                <a:gd name="T8" fmla="*/ 4 w 7"/>
                <a:gd name="T9" fmla="*/ 3 h 7"/>
                <a:gd name="T10" fmla="*/ 7 w 7"/>
                <a:gd name="T11" fmla="*/ 4 h 7"/>
                <a:gd name="T12" fmla="*/ 5 w 7"/>
                <a:gd name="T13" fmla="*/ 5 h 7"/>
                <a:gd name="T14" fmla="*/ 4 w 7"/>
                <a:gd name="T15" fmla="*/ 6 h 7"/>
                <a:gd name="T16" fmla="*/ 4 w 7"/>
                <a:gd name="T17"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7">
                  <a:moveTo>
                    <a:pt x="4" y="6"/>
                  </a:moveTo>
                  <a:cubicBezTo>
                    <a:pt x="2" y="4"/>
                    <a:pt x="1" y="4"/>
                    <a:pt x="2" y="3"/>
                  </a:cubicBezTo>
                  <a:cubicBezTo>
                    <a:pt x="2" y="2"/>
                    <a:pt x="0" y="2"/>
                    <a:pt x="0" y="2"/>
                  </a:cubicBezTo>
                  <a:cubicBezTo>
                    <a:pt x="0" y="1"/>
                    <a:pt x="4" y="0"/>
                    <a:pt x="5" y="1"/>
                  </a:cubicBezTo>
                  <a:cubicBezTo>
                    <a:pt x="5" y="1"/>
                    <a:pt x="3" y="2"/>
                    <a:pt x="4" y="3"/>
                  </a:cubicBezTo>
                  <a:cubicBezTo>
                    <a:pt x="5" y="3"/>
                    <a:pt x="7" y="4"/>
                    <a:pt x="7" y="4"/>
                  </a:cubicBezTo>
                  <a:cubicBezTo>
                    <a:pt x="7" y="5"/>
                    <a:pt x="5" y="5"/>
                    <a:pt x="5" y="5"/>
                  </a:cubicBezTo>
                  <a:cubicBezTo>
                    <a:pt x="4" y="5"/>
                    <a:pt x="5" y="7"/>
                    <a:pt x="4" y="6"/>
                  </a:cubicBezTo>
                  <a:cubicBezTo>
                    <a:pt x="2" y="5"/>
                    <a:pt x="4" y="6"/>
                    <a:pt x="4" y="6"/>
                  </a:cubicBezTo>
                  <a:close/>
                </a:path>
              </a:pathLst>
            </a:custGeom>
            <a:solidFill>
              <a:srgbClr val="D3D3D0"/>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678" name="Freeform 563">
              <a:extLst>
                <a:ext uri="{FF2B5EF4-FFF2-40B4-BE49-F238E27FC236}">
                  <a16:creationId xmlns:a16="http://schemas.microsoft.com/office/drawing/2014/main" id="{4F429AC8-8CC6-2518-3C69-026B36D31A96}"/>
                </a:ext>
              </a:extLst>
            </p:cNvPr>
            <p:cNvSpPr>
              <a:spLocks/>
            </p:cNvSpPr>
            <p:nvPr/>
          </p:nvSpPr>
          <p:spPr bwMode="auto">
            <a:xfrm>
              <a:off x="4951427" y="2899900"/>
              <a:ext cx="26828" cy="38326"/>
            </a:xfrm>
            <a:custGeom>
              <a:avLst/>
              <a:gdLst>
                <a:gd name="T0" fmla="*/ 3 w 7"/>
                <a:gd name="T1" fmla="*/ 8 h 9"/>
                <a:gd name="T2" fmla="*/ 4 w 7"/>
                <a:gd name="T3" fmla="*/ 6 h 9"/>
                <a:gd name="T4" fmla="*/ 2 w 7"/>
                <a:gd name="T5" fmla="*/ 4 h 9"/>
                <a:gd name="T6" fmla="*/ 3 w 7"/>
                <a:gd name="T7" fmla="*/ 1 h 9"/>
                <a:gd name="T8" fmla="*/ 6 w 7"/>
                <a:gd name="T9" fmla="*/ 5 h 9"/>
                <a:gd name="T10" fmla="*/ 3 w 7"/>
                <a:gd name="T11" fmla="*/ 8 h 9"/>
                <a:gd name="T12" fmla="*/ 3 w 7"/>
                <a:gd name="T13" fmla="*/ 8 h 9"/>
                <a:gd name="T14" fmla="*/ 3 w 7"/>
                <a:gd name="T15" fmla="*/ 8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9">
                  <a:moveTo>
                    <a:pt x="3" y="8"/>
                  </a:moveTo>
                  <a:cubicBezTo>
                    <a:pt x="4" y="7"/>
                    <a:pt x="5" y="7"/>
                    <a:pt x="4" y="6"/>
                  </a:cubicBezTo>
                  <a:cubicBezTo>
                    <a:pt x="4" y="5"/>
                    <a:pt x="2" y="5"/>
                    <a:pt x="2" y="4"/>
                  </a:cubicBezTo>
                  <a:cubicBezTo>
                    <a:pt x="3" y="3"/>
                    <a:pt x="0" y="0"/>
                    <a:pt x="3" y="1"/>
                  </a:cubicBezTo>
                  <a:cubicBezTo>
                    <a:pt x="6" y="2"/>
                    <a:pt x="6" y="3"/>
                    <a:pt x="6" y="5"/>
                  </a:cubicBezTo>
                  <a:cubicBezTo>
                    <a:pt x="7" y="7"/>
                    <a:pt x="3" y="8"/>
                    <a:pt x="3" y="8"/>
                  </a:cubicBezTo>
                  <a:cubicBezTo>
                    <a:pt x="3" y="8"/>
                    <a:pt x="3" y="8"/>
                    <a:pt x="3" y="8"/>
                  </a:cubicBezTo>
                  <a:cubicBezTo>
                    <a:pt x="4" y="7"/>
                    <a:pt x="2" y="9"/>
                    <a:pt x="3" y="8"/>
                  </a:cubicBezTo>
                  <a:close/>
                </a:path>
              </a:pathLst>
            </a:custGeom>
            <a:solidFill>
              <a:srgbClr val="D3D3D0"/>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679" name="Freeform 564">
              <a:extLst>
                <a:ext uri="{FF2B5EF4-FFF2-40B4-BE49-F238E27FC236}">
                  <a16:creationId xmlns:a16="http://schemas.microsoft.com/office/drawing/2014/main" id="{8C91AEDC-ECED-91D4-283E-D403E72A7BBF}"/>
                </a:ext>
              </a:extLst>
            </p:cNvPr>
            <p:cNvSpPr>
              <a:spLocks/>
            </p:cNvSpPr>
            <p:nvPr/>
          </p:nvSpPr>
          <p:spPr bwMode="auto">
            <a:xfrm>
              <a:off x="4943378" y="2908417"/>
              <a:ext cx="12072" cy="4258"/>
            </a:xfrm>
            <a:custGeom>
              <a:avLst/>
              <a:gdLst>
                <a:gd name="T0" fmla="*/ 2 w 3"/>
                <a:gd name="T1" fmla="*/ 1 h 1"/>
                <a:gd name="T2" fmla="*/ 0 w 3"/>
                <a:gd name="T3" fmla="*/ 0 h 1"/>
                <a:gd name="T4" fmla="*/ 3 w 3"/>
                <a:gd name="T5" fmla="*/ 0 h 1"/>
                <a:gd name="T6" fmla="*/ 2 w 3"/>
                <a:gd name="T7" fmla="*/ 1 h 1"/>
              </a:gdLst>
              <a:ahLst/>
              <a:cxnLst>
                <a:cxn ang="0">
                  <a:pos x="T0" y="T1"/>
                </a:cxn>
                <a:cxn ang="0">
                  <a:pos x="T2" y="T3"/>
                </a:cxn>
                <a:cxn ang="0">
                  <a:pos x="T4" y="T5"/>
                </a:cxn>
                <a:cxn ang="0">
                  <a:pos x="T6" y="T7"/>
                </a:cxn>
              </a:cxnLst>
              <a:rect l="0" t="0" r="r" b="b"/>
              <a:pathLst>
                <a:path w="3" h="1">
                  <a:moveTo>
                    <a:pt x="2" y="1"/>
                  </a:moveTo>
                  <a:cubicBezTo>
                    <a:pt x="1" y="1"/>
                    <a:pt x="0" y="1"/>
                    <a:pt x="0" y="0"/>
                  </a:cubicBezTo>
                  <a:cubicBezTo>
                    <a:pt x="0" y="0"/>
                    <a:pt x="2" y="0"/>
                    <a:pt x="3" y="0"/>
                  </a:cubicBezTo>
                  <a:cubicBezTo>
                    <a:pt x="3" y="0"/>
                    <a:pt x="2" y="1"/>
                    <a:pt x="2" y="1"/>
                  </a:cubicBezTo>
                  <a:close/>
                </a:path>
              </a:pathLst>
            </a:custGeom>
            <a:solidFill>
              <a:srgbClr val="D3D3D0"/>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680" name="Freeform 565">
              <a:extLst>
                <a:ext uri="{FF2B5EF4-FFF2-40B4-BE49-F238E27FC236}">
                  <a16:creationId xmlns:a16="http://schemas.microsoft.com/office/drawing/2014/main" id="{21ECC14B-FAC3-131F-A212-94AF6FF23A81}"/>
                </a:ext>
              </a:extLst>
            </p:cNvPr>
            <p:cNvSpPr>
              <a:spLocks/>
            </p:cNvSpPr>
            <p:nvPr/>
          </p:nvSpPr>
          <p:spPr bwMode="auto">
            <a:xfrm>
              <a:off x="4565110" y="2912676"/>
              <a:ext cx="52313" cy="28389"/>
            </a:xfrm>
            <a:custGeom>
              <a:avLst/>
              <a:gdLst>
                <a:gd name="T0" fmla="*/ 10 w 13"/>
                <a:gd name="T1" fmla="*/ 1 h 7"/>
                <a:gd name="T2" fmla="*/ 7 w 13"/>
                <a:gd name="T3" fmla="*/ 1 h 7"/>
                <a:gd name="T4" fmla="*/ 5 w 13"/>
                <a:gd name="T5" fmla="*/ 1 h 7"/>
                <a:gd name="T6" fmla="*/ 5 w 13"/>
                <a:gd name="T7" fmla="*/ 4 h 7"/>
                <a:gd name="T8" fmla="*/ 1 w 13"/>
                <a:gd name="T9" fmla="*/ 3 h 7"/>
                <a:gd name="T10" fmla="*/ 1 w 13"/>
                <a:gd name="T11" fmla="*/ 6 h 7"/>
                <a:gd name="T12" fmla="*/ 11 w 13"/>
                <a:gd name="T13" fmla="*/ 4 h 7"/>
                <a:gd name="T14" fmla="*/ 9 w 13"/>
                <a:gd name="T15" fmla="*/ 3 h 7"/>
                <a:gd name="T16" fmla="*/ 12 w 13"/>
                <a:gd name="T17" fmla="*/ 3 h 7"/>
                <a:gd name="T18" fmla="*/ 10 w 13"/>
                <a:gd name="T19" fmla="*/ 1 h 7"/>
                <a:gd name="T20" fmla="*/ 10 w 13"/>
                <a:gd name="T21"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7">
                  <a:moveTo>
                    <a:pt x="10" y="1"/>
                  </a:moveTo>
                  <a:cubicBezTo>
                    <a:pt x="9" y="1"/>
                    <a:pt x="8" y="1"/>
                    <a:pt x="7" y="1"/>
                  </a:cubicBezTo>
                  <a:cubicBezTo>
                    <a:pt x="6" y="1"/>
                    <a:pt x="6" y="1"/>
                    <a:pt x="5" y="1"/>
                  </a:cubicBezTo>
                  <a:cubicBezTo>
                    <a:pt x="3" y="2"/>
                    <a:pt x="4" y="4"/>
                    <a:pt x="5" y="4"/>
                  </a:cubicBezTo>
                  <a:cubicBezTo>
                    <a:pt x="4" y="4"/>
                    <a:pt x="2" y="1"/>
                    <a:pt x="1" y="3"/>
                  </a:cubicBezTo>
                  <a:cubicBezTo>
                    <a:pt x="0" y="4"/>
                    <a:pt x="0" y="5"/>
                    <a:pt x="1" y="6"/>
                  </a:cubicBezTo>
                  <a:cubicBezTo>
                    <a:pt x="2" y="7"/>
                    <a:pt x="10" y="5"/>
                    <a:pt x="11" y="4"/>
                  </a:cubicBezTo>
                  <a:cubicBezTo>
                    <a:pt x="11" y="4"/>
                    <a:pt x="10" y="3"/>
                    <a:pt x="9" y="3"/>
                  </a:cubicBezTo>
                  <a:cubicBezTo>
                    <a:pt x="10" y="3"/>
                    <a:pt x="12" y="3"/>
                    <a:pt x="12" y="3"/>
                  </a:cubicBezTo>
                  <a:cubicBezTo>
                    <a:pt x="13" y="2"/>
                    <a:pt x="11" y="0"/>
                    <a:pt x="10" y="1"/>
                  </a:cubicBezTo>
                  <a:cubicBezTo>
                    <a:pt x="9" y="1"/>
                    <a:pt x="11" y="0"/>
                    <a:pt x="10" y="1"/>
                  </a:cubicBezTo>
                  <a:close/>
                </a:path>
              </a:pathLst>
            </a:custGeom>
            <a:solidFill>
              <a:schemeClr val="accent6"/>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681" name="Freeform 566">
              <a:extLst>
                <a:ext uri="{FF2B5EF4-FFF2-40B4-BE49-F238E27FC236}">
                  <a16:creationId xmlns:a16="http://schemas.microsoft.com/office/drawing/2014/main" id="{ECCE0B6F-9FAB-73A3-69F2-0B3A7AD46827}"/>
                </a:ext>
              </a:extLst>
            </p:cNvPr>
            <p:cNvSpPr>
              <a:spLocks/>
            </p:cNvSpPr>
            <p:nvPr/>
          </p:nvSpPr>
          <p:spPr bwMode="auto">
            <a:xfrm>
              <a:off x="4585231" y="2887125"/>
              <a:ext cx="32193" cy="29809"/>
            </a:xfrm>
            <a:custGeom>
              <a:avLst/>
              <a:gdLst>
                <a:gd name="T0" fmla="*/ 2 w 8"/>
                <a:gd name="T1" fmla="*/ 6 h 7"/>
                <a:gd name="T2" fmla="*/ 5 w 8"/>
                <a:gd name="T3" fmla="*/ 4 h 7"/>
                <a:gd name="T4" fmla="*/ 8 w 8"/>
                <a:gd name="T5" fmla="*/ 4 h 7"/>
                <a:gd name="T6" fmla="*/ 5 w 8"/>
                <a:gd name="T7" fmla="*/ 2 h 7"/>
                <a:gd name="T8" fmla="*/ 2 w 8"/>
                <a:gd name="T9" fmla="*/ 6 h 7"/>
                <a:gd name="T10" fmla="*/ 2 w 8"/>
                <a:gd name="T11" fmla="*/ 6 h 7"/>
                <a:gd name="T12" fmla="*/ 2 w 8"/>
                <a:gd name="T13" fmla="*/ 6 h 7"/>
              </a:gdLst>
              <a:ahLst/>
              <a:cxnLst>
                <a:cxn ang="0">
                  <a:pos x="T0" y="T1"/>
                </a:cxn>
                <a:cxn ang="0">
                  <a:pos x="T2" y="T3"/>
                </a:cxn>
                <a:cxn ang="0">
                  <a:pos x="T4" y="T5"/>
                </a:cxn>
                <a:cxn ang="0">
                  <a:pos x="T6" y="T7"/>
                </a:cxn>
                <a:cxn ang="0">
                  <a:pos x="T8" y="T9"/>
                </a:cxn>
                <a:cxn ang="0">
                  <a:pos x="T10" y="T11"/>
                </a:cxn>
                <a:cxn ang="0">
                  <a:pos x="T12" y="T13"/>
                </a:cxn>
              </a:cxnLst>
              <a:rect l="0" t="0" r="r" b="b"/>
              <a:pathLst>
                <a:path w="8" h="7">
                  <a:moveTo>
                    <a:pt x="2" y="6"/>
                  </a:moveTo>
                  <a:cubicBezTo>
                    <a:pt x="3" y="5"/>
                    <a:pt x="4" y="5"/>
                    <a:pt x="5" y="4"/>
                  </a:cubicBezTo>
                  <a:cubicBezTo>
                    <a:pt x="6" y="4"/>
                    <a:pt x="8" y="4"/>
                    <a:pt x="8" y="4"/>
                  </a:cubicBezTo>
                  <a:cubicBezTo>
                    <a:pt x="8" y="4"/>
                    <a:pt x="7" y="0"/>
                    <a:pt x="5" y="2"/>
                  </a:cubicBezTo>
                  <a:cubicBezTo>
                    <a:pt x="5" y="2"/>
                    <a:pt x="1" y="5"/>
                    <a:pt x="2" y="6"/>
                  </a:cubicBezTo>
                  <a:cubicBezTo>
                    <a:pt x="2" y="6"/>
                    <a:pt x="2" y="6"/>
                    <a:pt x="2" y="6"/>
                  </a:cubicBezTo>
                  <a:cubicBezTo>
                    <a:pt x="4" y="5"/>
                    <a:pt x="0" y="7"/>
                    <a:pt x="2" y="6"/>
                  </a:cubicBezTo>
                  <a:close/>
                </a:path>
              </a:pathLst>
            </a:custGeom>
            <a:solidFill>
              <a:schemeClr val="accent6"/>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682" name="Freeform 567">
              <a:extLst>
                <a:ext uri="{FF2B5EF4-FFF2-40B4-BE49-F238E27FC236}">
                  <a16:creationId xmlns:a16="http://schemas.microsoft.com/office/drawing/2014/main" id="{9FFE7574-5CD5-D15C-DDCA-6F64CFF44136}"/>
                </a:ext>
              </a:extLst>
            </p:cNvPr>
            <p:cNvSpPr>
              <a:spLocks/>
            </p:cNvSpPr>
            <p:nvPr/>
          </p:nvSpPr>
          <p:spPr bwMode="auto">
            <a:xfrm>
              <a:off x="4361221" y="3000682"/>
              <a:ext cx="38900" cy="15615"/>
            </a:xfrm>
            <a:custGeom>
              <a:avLst/>
              <a:gdLst>
                <a:gd name="T0" fmla="*/ 9 w 10"/>
                <a:gd name="T1" fmla="*/ 2 h 4"/>
                <a:gd name="T2" fmla="*/ 9 w 10"/>
                <a:gd name="T3" fmla="*/ 1 h 4"/>
                <a:gd name="T4" fmla="*/ 6 w 10"/>
                <a:gd name="T5" fmla="*/ 0 h 4"/>
                <a:gd name="T6" fmla="*/ 2 w 10"/>
                <a:gd name="T7" fmla="*/ 2 h 4"/>
                <a:gd name="T8" fmla="*/ 3 w 10"/>
                <a:gd name="T9" fmla="*/ 4 h 4"/>
                <a:gd name="T10" fmla="*/ 9 w 10"/>
                <a:gd name="T11" fmla="*/ 2 h 4"/>
                <a:gd name="T12" fmla="*/ 9 w 10"/>
                <a:gd name="T13" fmla="*/ 2 h 4"/>
              </a:gdLst>
              <a:ahLst/>
              <a:cxnLst>
                <a:cxn ang="0">
                  <a:pos x="T0" y="T1"/>
                </a:cxn>
                <a:cxn ang="0">
                  <a:pos x="T2" y="T3"/>
                </a:cxn>
                <a:cxn ang="0">
                  <a:pos x="T4" y="T5"/>
                </a:cxn>
                <a:cxn ang="0">
                  <a:pos x="T6" y="T7"/>
                </a:cxn>
                <a:cxn ang="0">
                  <a:pos x="T8" y="T9"/>
                </a:cxn>
                <a:cxn ang="0">
                  <a:pos x="T10" y="T11"/>
                </a:cxn>
                <a:cxn ang="0">
                  <a:pos x="T12" y="T13"/>
                </a:cxn>
              </a:cxnLst>
              <a:rect l="0" t="0" r="r" b="b"/>
              <a:pathLst>
                <a:path w="10" h="4">
                  <a:moveTo>
                    <a:pt x="9" y="2"/>
                  </a:moveTo>
                  <a:cubicBezTo>
                    <a:pt x="10" y="2"/>
                    <a:pt x="8" y="1"/>
                    <a:pt x="9" y="1"/>
                  </a:cubicBezTo>
                  <a:cubicBezTo>
                    <a:pt x="8" y="0"/>
                    <a:pt x="7" y="0"/>
                    <a:pt x="6" y="0"/>
                  </a:cubicBezTo>
                  <a:cubicBezTo>
                    <a:pt x="5" y="1"/>
                    <a:pt x="3" y="1"/>
                    <a:pt x="2" y="2"/>
                  </a:cubicBezTo>
                  <a:cubicBezTo>
                    <a:pt x="0" y="3"/>
                    <a:pt x="2" y="4"/>
                    <a:pt x="3" y="4"/>
                  </a:cubicBezTo>
                  <a:cubicBezTo>
                    <a:pt x="5" y="4"/>
                    <a:pt x="7" y="1"/>
                    <a:pt x="9" y="2"/>
                  </a:cubicBezTo>
                  <a:cubicBezTo>
                    <a:pt x="10" y="2"/>
                    <a:pt x="7" y="1"/>
                    <a:pt x="9" y="2"/>
                  </a:cubicBezTo>
                  <a:close/>
                </a:path>
              </a:pathLst>
            </a:custGeom>
            <a:solidFill>
              <a:schemeClr val="accent6"/>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683" name="Freeform 568">
              <a:extLst>
                <a:ext uri="{FF2B5EF4-FFF2-40B4-BE49-F238E27FC236}">
                  <a16:creationId xmlns:a16="http://schemas.microsoft.com/office/drawing/2014/main" id="{5C7541E1-CEF7-DFF6-E6DC-629EF3609769}"/>
                </a:ext>
              </a:extLst>
            </p:cNvPr>
            <p:cNvSpPr>
              <a:spLocks/>
            </p:cNvSpPr>
            <p:nvPr/>
          </p:nvSpPr>
          <p:spPr bwMode="auto">
            <a:xfrm>
              <a:off x="4314272" y="3024814"/>
              <a:ext cx="22803" cy="21293"/>
            </a:xfrm>
            <a:custGeom>
              <a:avLst/>
              <a:gdLst>
                <a:gd name="T0" fmla="*/ 6 w 6"/>
                <a:gd name="T1" fmla="*/ 2 h 5"/>
                <a:gd name="T2" fmla="*/ 3 w 6"/>
                <a:gd name="T3" fmla="*/ 2 h 5"/>
                <a:gd name="T4" fmla="*/ 3 w 6"/>
                <a:gd name="T5" fmla="*/ 4 h 5"/>
                <a:gd name="T6" fmla="*/ 0 w 6"/>
                <a:gd name="T7" fmla="*/ 5 h 5"/>
                <a:gd name="T8" fmla="*/ 6 w 6"/>
                <a:gd name="T9" fmla="*/ 2 h 5"/>
              </a:gdLst>
              <a:ahLst/>
              <a:cxnLst>
                <a:cxn ang="0">
                  <a:pos x="T0" y="T1"/>
                </a:cxn>
                <a:cxn ang="0">
                  <a:pos x="T2" y="T3"/>
                </a:cxn>
                <a:cxn ang="0">
                  <a:pos x="T4" y="T5"/>
                </a:cxn>
                <a:cxn ang="0">
                  <a:pos x="T6" y="T7"/>
                </a:cxn>
                <a:cxn ang="0">
                  <a:pos x="T8" y="T9"/>
                </a:cxn>
              </a:cxnLst>
              <a:rect l="0" t="0" r="r" b="b"/>
              <a:pathLst>
                <a:path w="6" h="5">
                  <a:moveTo>
                    <a:pt x="6" y="2"/>
                  </a:moveTo>
                  <a:cubicBezTo>
                    <a:pt x="6" y="0"/>
                    <a:pt x="4" y="1"/>
                    <a:pt x="3" y="2"/>
                  </a:cubicBezTo>
                  <a:cubicBezTo>
                    <a:pt x="3" y="2"/>
                    <a:pt x="3" y="3"/>
                    <a:pt x="3" y="4"/>
                  </a:cubicBezTo>
                  <a:cubicBezTo>
                    <a:pt x="2" y="4"/>
                    <a:pt x="0" y="5"/>
                    <a:pt x="0" y="5"/>
                  </a:cubicBezTo>
                  <a:cubicBezTo>
                    <a:pt x="0" y="5"/>
                    <a:pt x="6" y="5"/>
                    <a:pt x="6" y="2"/>
                  </a:cubicBezTo>
                  <a:close/>
                </a:path>
              </a:pathLst>
            </a:custGeom>
            <a:solidFill>
              <a:schemeClr val="accent6"/>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684" name="Freeform 569">
              <a:extLst>
                <a:ext uri="{FF2B5EF4-FFF2-40B4-BE49-F238E27FC236}">
                  <a16:creationId xmlns:a16="http://schemas.microsoft.com/office/drawing/2014/main" id="{2CF3517F-E9E4-6F3E-98CD-DCF02F90E96C}"/>
                </a:ext>
              </a:extLst>
            </p:cNvPr>
            <p:cNvSpPr>
              <a:spLocks/>
            </p:cNvSpPr>
            <p:nvPr/>
          </p:nvSpPr>
          <p:spPr bwMode="auto">
            <a:xfrm>
              <a:off x="5651626" y="2508126"/>
              <a:ext cx="81824" cy="53940"/>
            </a:xfrm>
            <a:custGeom>
              <a:avLst/>
              <a:gdLst>
                <a:gd name="T0" fmla="*/ 19 w 21"/>
                <a:gd name="T1" fmla="*/ 9 h 13"/>
                <a:gd name="T2" fmla="*/ 18 w 21"/>
                <a:gd name="T3" fmla="*/ 7 h 13"/>
                <a:gd name="T4" fmla="*/ 14 w 21"/>
                <a:gd name="T5" fmla="*/ 4 h 13"/>
                <a:gd name="T6" fmla="*/ 8 w 21"/>
                <a:gd name="T7" fmla="*/ 1 h 13"/>
                <a:gd name="T8" fmla="*/ 5 w 21"/>
                <a:gd name="T9" fmla="*/ 6 h 13"/>
                <a:gd name="T10" fmla="*/ 0 w 21"/>
                <a:gd name="T11" fmla="*/ 8 h 13"/>
                <a:gd name="T12" fmla="*/ 7 w 21"/>
                <a:gd name="T13" fmla="*/ 11 h 13"/>
                <a:gd name="T14" fmla="*/ 15 w 21"/>
                <a:gd name="T15" fmla="*/ 12 h 13"/>
                <a:gd name="T16" fmla="*/ 20 w 21"/>
                <a:gd name="T17" fmla="*/ 9 h 13"/>
                <a:gd name="T18" fmla="*/ 19 w 21"/>
                <a:gd name="T19" fmla="*/ 9 h 13"/>
                <a:gd name="T20" fmla="*/ 19 w 21"/>
                <a:gd name="T21"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3">
                  <a:moveTo>
                    <a:pt x="19" y="9"/>
                  </a:moveTo>
                  <a:cubicBezTo>
                    <a:pt x="15" y="10"/>
                    <a:pt x="19" y="8"/>
                    <a:pt x="18" y="7"/>
                  </a:cubicBezTo>
                  <a:cubicBezTo>
                    <a:pt x="17" y="7"/>
                    <a:pt x="15" y="4"/>
                    <a:pt x="14" y="4"/>
                  </a:cubicBezTo>
                  <a:cubicBezTo>
                    <a:pt x="12" y="4"/>
                    <a:pt x="10" y="1"/>
                    <a:pt x="8" y="1"/>
                  </a:cubicBezTo>
                  <a:cubicBezTo>
                    <a:pt x="6" y="0"/>
                    <a:pt x="6" y="5"/>
                    <a:pt x="5" y="6"/>
                  </a:cubicBezTo>
                  <a:cubicBezTo>
                    <a:pt x="4" y="6"/>
                    <a:pt x="0" y="6"/>
                    <a:pt x="0" y="8"/>
                  </a:cubicBezTo>
                  <a:cubicBezTo>
                    <a:pt x="1" y="10"/>
                    <a:pt x="6" y="11"/>
                    <a:pt x="7" y="11"/>
                  </a:cubicBezTo>
                  <a:cubicBezTo>
                    <a:pt x="9" y="12"/>
                    <a:pt x="13" y="13"/>
                    <a:pt x="15" y="12"/>
                  </a:cubicBezTo>
                  <a:cubicBezTo>
                    <a:pt x="15" y="12"/>
                    <a:pt x="20" y="10"/>
                    <a:pt x="20" y="9"/>
                  </a:cubicBezTo>
                  <a:cubicBezTo>
                    <a:pt x="20" y="9"/>
                    <a:pt x="19" y="9"/>
                    <a:pt x="19" y="9"/>
                  </a:cubicBezTo>
                  <a:cubicBezTo>
                    <a:pt x="18" y="10"/>
                    <a:pt x="21" y="9"/>
                    <a:pt x="19" y="9"/>
                  </a:cubicBezTo>
                  <a:close/>
                </a:path>
              </a:pathLst>
            </a:custGeom>
            <a:solidFill>
              <a:srgbClr val="D3D3D0"/>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685" name="Freeform 570">
              <a:extLst>
                <a:ext uri="{FF2B5EF4-FFF2-40B4-BE49-F238E27FC236}">
                  <a16:creationId xmlns:a16="http://schemas.microsoft.com/office/drawing/2014/main" id="{20707C49-A41E-0139-7925-19A3ADE1D2CD}"/>
                </a:ext>
              </a:extLst>
            </p:cNvPr>
            <p:cNvSpPr>
              <a:spLocks/>
            </p:cNvSpPr>
            <p:nvPr/>
          </p:nvSpPr>
          <p:spPr bwMode="auto">
            <a:xfrm>
              <a:off x="5623458" y="2533677"/>
              <a:ext cx="20120" cy="15615"/>
            </a:xfrm>
            <a:custGeom>
              <a:avLst/>
              <a:gdLst>
                <a:gd name="T0" fmla="*/ 2 w 5"/>
                <a:gd name="T1" fmla="*/ 4 h 4"/>
                <a:gd name="T2" fmla="*/ 4 w 5"/>
                <a:gd name="T3" fmla="*/ 1 h 4"/>
                <a:gd name="T4" fmla="*/ 2 w 5"/>
                <a:gd name="T5" fmla="*/ 4 h 4"/>
                <a:gd name="T6" fmla="*/ 2 w 5"/>
                <a:gd name="T7" fmla="*/ 4 h 4"/>
              </a:gdLst>
              <a:ahLst/>
              <a:cxnLst>
                <a:cxn ang="0">
                  <a:pos x="T0" y="T1"/>
                </a:cxn>
                <a:cxn ang="0">
                  <a:pos x="T2" y="T3"/>
                </a:cxn>
                <a:cxn ang="0">
                  <a:pos x="T4" y="T5"/>
                </a:cxn>
                <a:cxn ang="0">
                  <a:pos x="T6" y="T7"/>
                </a:cxn>
              </a:cxnLst>
              <a:rect l="0" t="0" r="r" b="b"/>
              <a:pathLst>
                <a:path w="5" h="4">
                  <a:moveTo>
                    <a:pt x="2" y="4"/>
                  </a:moveTo>
                  <a:cubicBezTo>
                    <a:pt x="0" y="4"/>
                    <a:pt x="4" y="0"/>
                    <a:pt x="4" y="1"/>
                  </a:cubicBezTo>
                  <a:cubicBezTo>
                    <a:pt x="5" y="1"/>
                    <a:pt x="3" y="4"/>
                    <a:pt x="2" y="4"/>
                  </a:cubicBezTo>
                  <a:cubicBezTo>
                    <a:pt x="1" y="4"/>
                    <a:pt x="4" y="4"/>
                    <a:pt x="2" y="4"/>
                  </a:cubicBezTo>
                  <a:close/>
                </a:path>
              </a:pathLst>
            </a:custGeom>
            <a:solidFill>
              <a:srgbClr val="D3D3D0"/>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686" name="Freeform 571">
              <a:extLst>
                <a:ext uri="{FF2B5EF4-FFF2-40B4-BE49-F238E27FC236}">
                  <a16:creationId xmlns:a16="http://schemas.microsoft.com/office/drawing/2014/main" id="{5E6C46E6-629E-DE1F-FA2E-D7E03E55FDDD}"/>
                </a:ext>
              </a:extLst>
            </p:cNvPr>
            <p:cNvSpPr>
              <a:spLocks/>
            </p:cNvSpPr>
            <p:nvPr/>
          </p:nvSpPr>
          <p:spPr bwMode="auto">
            <a:xfrm>
              <a:off x="5599313" y="2549290"/>
              <a:ext cx="8049" cy="8517"/>
            </a:xfrm>
            <a:custGeom>
              <a:avLst/>
              <a:gdLst>
                <a:gd name="T0" fmla="*/ 1 w 2"/>
                <a:gd name="T1" fmla="*/ 2 h 2"/>
                <a:gd name="T2" fmla="*/ 1 w 2"/>
                <a:gd name="T3" fmla="*/ 0 h 2"/>
                <a:gd name="T4" fmla="*/ 1 w 2"/>
                <a:gd name="T5" fmla="*/ 2 h 2"/>
              </a:gdLst>
              <a:ahLst/>
              <a:cxnLst>
                <a:cxn ang="0">
                  <a:pos x="T0" y="T1"/>
                </a:cxn>
                <a:cxn ang="0">
                  <a:pos x="T2" y="T3"/>
                </a:cxn>
                <a:cxn ang="0">
                  <a:pos x="T4" y="T5"/>
                </a:cxn>
              </a:cxnLst>
              <a:rect l="0" t="0" r="r" b="b"/>
              <a:pathLst>
                <a:path w="2" h="2">
                  <a:moveTo>
                    <a:pt x="1" y="2"/>
                  </a:moveTo>
                  <a:cubicBezTo>
                    <a:pt x="0" y="2"/>
                    <a:pt x="0" y="1"/>
                    <a:pt x="1" y="0"/>
                  </a:cubicBezTo>
                  <a:cubicBezTo>
                    <a:pt x="2" y="0"/>
                    <a:pt x="2" y="2"/>
                    <a:pt x="1" y="2"/>
                  </a:cubicBezTo>
                  <a:close/>
                </a:path>
              </a:pathLst>
            </a:custGeom>
            <a:solidFill>
              <a:srgbClr val="D3D3D0"/>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687" name="Freeform 572">
              <a:extLst>
                <a:ext uri="{FF2B5EF4-FFF2-40B4-BE49-F238E27FC236}">
                  <a16:creationId xmlns:a16="http://schemas.microsoft.com/office/drawing/2014/main" id="{AE14EEA9-1AD6-1131-90BD-B9E237FC406F}"/>
                </a:ext>
              </a:extLst>
            </p:cNvPr>
            <p:cNvSpPr>
              <a:spLocks/>
            </p:cNvSpPr>
            <p:nvPr/>
          </p:nvSpPr>
          <p:spPr bwMode="auto">
            <a:xfrm>
              <a:off x="5261285" y="2374696"/>
              <a:ext cx="362172" cy="187370"/>
            </a:xfrm>
            <a:custGeom>
              <a:avLst/>
              <a:gdLst>
                <a:gd name="T0" fmla="*/ 76 w 92"/>
                <a:gd name="T1" fmla="*/ 41 h 45"/>
                <a:gd name="T2" fmla="*/ 71 w 92"/>
                <a:gd name="T3" fmla="*/ 39 h 45"/>
                <a:gd name="T4" fmla="*/ 61 w 92"/>
                <a:gd name="T5" fmla="*/ 38 h 45"/>
                <a:gd name="T6" fmla="*/ 45 w 92"/>
                <a:gd name="T7" fmla="*/ 43 h 45"/>
                <a:gd name="T8" fmla="*/ 29 w 92"/>
                <a:gd name="T9" fmla="*/ 41 h 45"/>
                <a:gd name="T10" fmla="*/ 21 w 92"/>
                <a:gd name="T11" fmla="*/ 38 h 45"/>
                <a:gd name="T12" fmla="*/ 10 w 92"/>
                <a:gd name="T13" fmla="*/ 31 h 45"/>
                <a:gd name="T14" fmla="*/ 40 w 92"/>
                <a:gd name="T15" fmla="*/ 29 h 45"/>
                <a:gd name="T16" fmla="*/ 9 w 92"/>
                <a:gd name="T17" fmla="*/ 26 h 45"/>
                <a:gd name="T18" fmla="*/ 16 w 92"/>
                <a:gd name="T19" fmla="*/ 19 h 45"/>
                <a:gd name="T20" fmla="*/ 14 w 92"/>
                <a:gd name="T21" fmla="*/ 18 h 45"/>
                <a:gd name="T22" fmla="*/ 7 w 92"/>
                <a:gd name="T23" fmla="*/ 17 h 45"/>
                <a:gd name="T24" fmla="*/ 4 w 92"/>
                <a:gd name="T25" fmla="*/ 11 h 45"/>
                <a:gd name="T26" fmla="*/ 8 w 92"/>
                <a:gd name="T27" fmla="*/ 7 h 45"/>
                <a:gd name="T28" fmla="*/ 24 w 92"/>
                <a:gd name="T29" fmla="*/ 1 h 45"/>
                <a:gd name="T30" fmla="*/ 29 w 92"/>
                <a:gd name="T31" fmla="*/ 7 h 45"/>
                <a:gd name="T32" fmla="*/ 39 w 92"/>
                <a:gd name="T33" fmla="*/ 6 h 45"/>
                <a:gd name="T34" fmla="*/ 43 w 92"/>
                <a:gd name="T35" fmla="*/ 8 h 45"/>
                <a:gd name="T36" fmla="*/ 47 w 92"/>
                <a:gd name="T37" fmla="*/ 9 h 45"/>
                <a:gd name="T38" fmla="*/ 43 w 92"/>
                <a:gd name="T39" fmla="*/ 4 h 45"/>
                <a:gd name="T40" fmla="*/ 54 w 92"/>
                <a:gd name="T41" fmla="*/ 10 h 45"/>
                <a:gd name="T42" fmla="*/ 60 w 92"/>
                <a:gd name="T43" fmla="*/ 14 h 45"/>
                <a:gd name="T44" fmla="*/ 59 w 92"/>
                <a:gd name="T45" fmla="*/ 1 h 45"/>
                <a:gd name="T46" fmla="*/ 69 w 92"/>
                <a:gd name="T47" fmla="*/ 6 h 45"/>
                <a:gd name="T48" fmla="*/ 74 w 92"/>
                <a:gd name="T49" fmla="*/ 19 h 45"/>
                <a:gd name="T50" fmla="*/ 82 w 92"/>
                <a:gd name="T51" fmla="*/ 26 h 45"/>
                <a:gd name="T52" fmla="*/ 92 w 92"/>
                <a:gd name="T53" fmla="*/ 33 h 45"/>
                <a:gd name="T54" fmla="*/ 83 w 92"/>
                <a:gd name="T55" fmla="*/ 35 h 45"/>
                <a:gd name="T56" fmla="*/ 81 w 92"/>
                <a:gd name="T57" fmla="*/ 36 h 45"/>
                <a:gd name="T58" fmla="*/ 85 w 92"/>
                <a:gd name="T59" fmla="*/ 36 h 45"/>
                <a:gd name="T60" fmla="*/ 89 w 92"/>
                <a:gd name="T61" fmla="*/ 39 h 45"/>
                <a:gd name="T62" fmla="*/ 83 w 92"/>
                <a:gd name="T63"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 h="45">
                  <a:moveTo>
                    <a:pt x="83" y="41"/>
                  </a:moveTo>
                  <a:cubicBezTo>
                    <a:pt x="81" y="41"/>
                    <a:pt x="79" y="41"/>
                    <a:pt x="76" y="41"/>
                  </a:cubicBezTo>
                  <a:cubicBezTo>
                    <a:pt x="75" y="41"/>
                    <a:pt x="74" y="41"/>
                    <a:pt x="73" y="41"/>
                  </a:cubicBezTo>
                  <a:cubicBezTo>
                    <a:pt x="72" y="41"/>
                    <a:pt x="72" y="40"/>
                    <a:pt x="71" y="39"/>
                  </a:cubicBezTo>
                  <a:cubicBezTo>
                    <a:pt x="70" y="39"/>
                    <a:pt x="66" y="40"/>
                    <a:pt x="65" y="38"/>
                  </a:cubicBezTo>
                  <a:cubicBezTo>
                    <a:pt x="65" y="35"/>
                    <a:pt x="63" y="37"/>
                    <a:pt x="61" y="38"/>
                  </a:cubicBezTo>
                  <a:cubicBezTo>
                    <a:pt x="58" y="40"/>
                    <a:pt x="56" y="39"/>
                    <a:pt x="54" y="40"/>
                  </a:cubicBezTo>
                  <a:cubicBezTo>
                    <a:pt x="51" y="41"/>
                    <a:pt x="48" y="42"/>
                    <a:pt x="45" y="43"/>
                  </a:cubicBezTo>
                  <a:cubicBezTo>
                    <a:pt x="41" y="43"/>
                    <a:pt x="35" y="45"/>
                    <a:pt x="31" y="43"/>
                  </a:cubicBezTo>
                  <a:cubicBezTo>
                    <a:pt x="31" y="43"/>
                    <a:pt x="29" y="42"/>
                    <a:pt x="29" y="41"/>
                  </a:cubicBezTo>
                  <a:cubicBezTo>
                    <a:pt x="29" y="40"/>
                    <a:pt x="29" y="38"/>
                    <a:pt x="27" y="38"/>
                  </a:cubicBezTo>
                  <a:cubicBezTo>
                    <a:pt x="25" y="38"/>
                    <a:pt x="23" y="38"/>
                    <a:pt x="21" y="38"/>
                  </a:cubicBezTo>
                  <a:cubicBezTo>
                    <a:pt x="19" y="38"/>
                    <a:pt x="17" y="38"/>
                    <a:pt x="15" y="36"/>
                  </a:cubicBezTo>
                  <a:cubicBezTo>
                    <a:pt x="14" y="36"/>
                    <a:pt x="9" y="32"/>
                    <a:pt x="10" y="31"/>
                  </a:cubicBezTo>
                  <a:cubicBezTo>
                    <a:pt x="16" y="28"/>
                    <a:pt x="23" y="29"/>
                    <a:pt x="28" y="29"/>
                  </a:cubicBezTo>
                  <a:cubicBezTo>
                    <a:pt x="29" y="29"/>
                    <a:pt x="40" y="29"/>
                    <a:pt x="40" y="29"/>
                  </a:cubicBezTo>
                  <a:cubicBezTo>
                    <a:pt x="40" y="27"/>
                    <a:pt x="26" y="25"/>
                    <a:pt x="25" y="25"/>
                  </a:cubicBezTo>
                  <a:cubicBezTo>
                    <a:pt x="20" y="25"/>
                    <a:pt x="14" y="28"/>
                    <a:pt x="9" y="26"/>
                  </a:cubicBezTo>
                  <a:cubicBezTo>
                    <a:pt x="7" y="25"/>
                    <a:pt x="3" y="23"/>
                    <a:pt x="7" y="21"/>
                  </a:cubicBezTo>
                  <a:cubicBezTo>
                    <a:pt x="10" y="20"/>
                    <a:pt x="13" y="19"/>
                    <a:pt x="16" y="19"/>
                  </a:cubicBezTo>
                  <a:cubicBezTo>
                    <a:pt x="18" y="18"/>
                    <a:pt x="20" y="18"/>
                    <a:pt x="21" y="18"/>
                  </a:cubicBezTo>
                  <a:cubicBezTo>
                    <a:pt x="19" y="19"/>
                    <a:pt x="16" y="18"/>
                    <a:pt x="14" y="18"/>
                  </a:cubicBezTo>
                  <a:cubicBezTo>
                    <a:pt x="13" y="18"/>
                    <a:pt x="7" y="19"/>
                    <a:pt x="6" y="18"/>
                  </a:cubicBezTo>
                  <a:cubicBezTo>
                    <a:pt x="6" y="18"/>
                    <a:pt x="7" y="17"/>
                    <a:pt x="7" y="17"/>
                  </a:cubicBezTo>
                  <a:cubicBezTo>
                    <a:pt x="7" y="16"/>
                    <a:pt x="0" y="17"/>
                    <a:pt x="1" y="15"/>
                  </a:cubicBezTo>
                  <a:cubicBezTo>
                    <a:pt x="2" y="14"/>
                    <a:pt x="3" y="12"/>
                    <a:pt x="4" y="11"/>
                  </a:cubicBezTo>
                  <a:cubicBezTo>
                    <a:pt x="8" y="10"/>
                    <a:pt x="4" y="10"/>
                    <a:pt x="4" y="9"/>
                  </a:cubicBezTo>
                  <a:cubicBezTo>
                    <a:pt x="4" y="9"/>
                    <a:pt x="7" y="7"/>
                    <a:pt x="8" y="7"/>
                  </a:cubicBezTo>
                  <a:cubicBezTo>
                    <a:pt x="10" y="6"/>
                    <a:pt x="11" y="5"/>
                    <a:pt x="13" y="4"/>
                  </a:cubicBezTo>
                  <a:cubicBezTo>
                    <a:pt x="17" y="2"/>
                    <a:pt x="20" y="1"/>
                    <a:pt x="24" y="1"/>
                  </a:cubicBezTo>
                  <a:cubicBezTo>
                    <a:pt x="29" y="1"/>
                    <a:pt x="24" y="7"/>
                    <a:pt x="24" y="7"/>
                  </a:cubicBezTo>
                  <a:cubicBezTo>
                    <a:pt x="26" y="8"/>
                    <a:pt x="28" y="8"/>
                    <a:pt x="29" y="7"/>
                  </a:cubicBezTo>
                  <a:cubicBezTo>
                    <a:pt x="30" y="7"/>
                    <a:pt x="30" y="4"/>
                    <a:pt x="31" y="4"/>
                  </a:cubicBezTo>
                  <a:cubicBezTo>
                    <a:pt x="33" y="4"/>
                    <a:pt x="37" y="4"/>
                    <a:pt x="39" y="6"/>
                  </a:cubicBezTo>
                  <a:cubicBezTo>
                    <a:pt x="42" y="8"/>
                    <a:pt x="35" y="11"/>
                    <a:pt x="40" y="10"/>
                  </a:cubicBezTo>
                  <a:cubicBezTo>
                    <a:pt x="41" y="10"/>
                    <a:pt x="42" y="9"/>
                    <a:pt x="43" y="8"/>
                  </a:cubicBezTo>
                  <a:cubicBezTo>
                    <a:pt x="44" y="8"/>
                    <a:pt x="44" y="8"/>
                    <a:pt x="45" y="8"/>
                  </a:cubicBezTo>
                  <a:cubicBezTo>
                    <a:pt x="46" y="8"/>
                    <a:pt x="46" y="8"/>
                    <a:pt x="47" y="9"/>
                  </a:cubicBezTo>
                  <a:cubicBezTo>
                    <a:pt x="48" y="9"/>
                    <a:pt x="48" y="7"/>
                    <a:pt x="48" y="6"/>
                  </a:cubicBezTo>
                  <a:cubicBezTo>
                    <a:pt x="47" y="6"/>
                    <a:pt x="44" y="4"/>
                    <a:pt x="43" y="4"/>
                  </a:cubicBezTo>
                  <a:cubicBezTo>
                    <a:pt x="45" y="3"/>
                    <a:pt x="49" y="5"/>
                    <a:pt x="50" y="6"/>
                  </a:cubicBezTo>
                  <a:cubicBezTo>
                    <a:pt x="53" y="7"/>
                    <a:pt x="53" y="8"/>
                    <a:pt x="54" y="10"/>
                  </a:cubicBezTo>
                  <a:cubicBezTo>
                    <a:pt x="54" y="11"/>
                    <a:pt x="54" y="16"/>
                    <a:pt x="56" y="16"/>
                  </a:cubicBezTo>
                  <a:cubicBezTo>
                    <a:pt x="57" y="16"/>
                    <a:pt x="61" y="16"/>
                    <a:pt x="60" y="14"/>
                  </a:cubicBezTo>
                  <a:cubicBezTo>
                    <a:pt x="59" y="10"/>
                    <a:pt x="57" y="7"/>
                    <a:pt x="56" y="3"/>
                  </a:cubicBezTo>
                  <a:cubicBezTo>
                    <a:pt x="55" y="0"/>
                    <a:pt x="58" y="1"/>
                    <a:pt x="59" y="1"/>
                  </a:cubicBezTo>
                  <a:cubicBezTo>
                    <a:pt x="62" y="2"/>
                    <a:pt x="62" y="0"/>
                    <a:pt x="64" y="1"/>
                  </a:cubicBezTo>
                  <a:cubicBezTo>
                    <a:pt x="66" y="3"/>
                    <a:pt x="69" y="4"/>
                    <a:pt x="69" y="6"/>
                  </a:cubicBezTo>
                  <a:cubicBezTo>
                    <a:pt x="70" y="9"/>
                    <a:pt x="71" y="11"/>
                    <a:pt x="73" y="13"/>
                  </a:cubicBezTo>
                  <a:cubicBezTo>
                    <a:pt x="74" y="16"/>
                    <a:pt x="75" y="17"/>
                    <a:pt x="74" y="19"/>
                  </a:cubicBezTo>
                  <a:cubicBezTo>
                    <a:pt x="73" y="22"/>
                    <a:pt x="76" y="25"/>
                    <a:pt x="78" y="26"/>
                  </a:cubicBezTo>
                  <a:cubicBezTo>
                    <a:pt x="79" y="26"/>
                    <a:pt x="81" y="26"/>
                    <a:pt x="82" y="26"/>
                  </a:cubicBezTo>
                  <a:cubicBezTo>
                    <a:pt x="83" y="27"/>
                    <a:pt x="84" y="28"/>
                    <a:pt x="85" y="28"/>
                  </a:cubicBezTo>
                  <a:cubicBezTo>
                    <a:pt x="88" y="29"/>
                    <a:pt x="92" y="29"/>
                    <a:pt x="92" y="33"/>
                  </a:cubicBezTo>
                  <a:cubicBezTo>
                    <a:pt x="92" y="35"/>
                    <a:pt x="83" y="32"/>
                    <a:pt x="83" y="32"/>
                  </a:cubicBezTo>
                  <a:cubicBezTo>
                    <a:pt x="83" y="33"/>
                    <a:pt x="83" y="34"/>
                    <a:pt x="83" y="35"/>
                  </a:cubicBezTo>
                  <a:cubicBezTo>
                    <a:pt x="83" y="35"/>
                    <a:pt x="80" y="35"/>
                    <a:pt x="80" y="35"/>
                  </a:cubicBezTo>
                  <a:cubicBezTo>
                    <a:pt x="81" y="35"/>
                    <a:pt x="81" y="36"/>
                    <a:pt x="81" y="36"/>
                  </a:cubicBezTo>
                  <a:cubicBezTo>
                    <a:pt x="81" y="37"/>
                    <a:pt x="81" y="38"/>
                    <a:pt x="81" y="38"/>
                  </a:cubicBezTo>
                  <a:cubicBezTo>
                    <a:pt x="81" y="38"/>
                    <a:pt x="85" y="36"/>
                    <a:pt x="85" y="36"/>
                  </a:cubicBezTo>
                  <a:cubicBezTo>
                    <a:pt x="87" y="36"/>
                    <a:pt x="86" y="37"/>
                    <a:pt x="86" y="38"/>
                  </a:cubicBezTo>
                  <a:cubicBezTo>
                    <a:pt x="86" y="38"/>
                    <a:pt x="88" y="38"/>
                    <a:pt x="89" y="39"/>
                  </a:cubicBezTo>
                  <a:cubicBezTo>
                    <a:pt x="89" y="39"/>
                    <a:pt x="83" y="41"/>
                    <a:pt x="83" y="41"/>
                  </a:cubicBezTo>
                  <a:cubicBezTo>
                    <a:pt x="81" y="41"/>
                    <a:pt x="86" y="41"/>
                    <a:pt x="83" y="41"/>
                  </a:cubicBezTo>
                  <a:close/>
                </a:path>
              </a:pathLst>
            </a:custGeom>
            <a:solidFill>
              <a:srgbClr val="D3D3D0"/>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688" name="Freeform 573">
              <a:extLst>
                <a:ext uri="{FF2B5EF4-FFF2-40B4-BE49-F238E27FC236}">
                  <a16:creationId xmlns:a16="http://schemas.microsoft.com/office/drawing/2014/main" id="{B38598C5-523E-BAEC-CA95-870A05F33AA6}"/>
                </a:ext>
              </a:extLst>
            </p:cNvPr>
            <p:cNvSpPr>
              <a:spLocks/>
            </p:cNvSpPr>
            <p:nvPr/>
          </p:nvSpPr>
          <p:spPr bwMode="auto">
            <a:xfrm>
              <a:off x="5501393" y="2357662"/>
              <a:ext cx="54996" cy="38326"/>
            </a:xfrm>
            <a:custGeom>
              <a:avLst/>
              <a:gdLst>
                <a:gd name="T0" fmla="*/ 9 w 14"/>
                <a:gd name="T1" fmla="*/ 8 h 9"/>
                <a:gd name="T2" fmla="*/ 5 w 14"/>
                <a:gd name="T3" fmla="*/ 5 h 9"/>
                <a:gd name="T4" fmla="*/ 0 w 14"/>
                <a:gd name="T5" fmla="*/ 3 h 9"/>
                <a:gd name="T6" fmla="*/ 4 w 14"/>
                <a:gd name="T7" fmla="*/ 0 h 9"/>
                <a:gd name="T8" fmla="*/ 10 w 14"/>
                <a:gd name="T9" fmla="*/ 1 h 9"/>
                <a:gd name="T10" fmla="*/ 12 w 14"/>
                <a:gd name="T11" fmla="*/ 4 h 9"/>
                <a:gd name="T12" fmla="*/ 9 w 14"/>
                <a:gd name="T13" fmla="*/ 8 h 9"/>
                <a:gd name="T14" fmla="*/ 9 w 14"/>
                <a:gd name="T15" fmla="*/ 8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9">
                  <a:moveTo>
                    <a:pt x="9" y="8"/>
                  </a:moveTo>
                  <a:cubicBezTo>
                    <a:pt x="7" y="8"/>
                    <a:pt x="6" y="5"/>
                    <a:pt x="5" y="5"/>
                  </a:cubicBezTo>
                  <a:cubicBezTo>
                    <a:pt x="4" y="4"/>
                    <a:pt x="0" y="3"/>
                    <a:pt x="0" y="3"/>
                  </a:cubicBezTo>
                  <a:cubicBezTo>
                    <a:pt x="1" y="2"/>
                    <a:pt x="3" y="1"/>
                    <a:pt x="4" y="0"/>
                  </a:cubicBezTo>
                  <a:cubicBezTo>
                    <a:pt x="6" y="0"/>
                    <a:pt x="8" y="0"/>
                    <a:pt x="10" y="1"/>
                  </a:cubicBezTo>
                  <a:cubicBezTo>
                    <a:pt x="12" y="2"/>
                    <a:pt x="14" y="2"/>
                    <a:pt x="12" y="4"/>
                  </a:cubicBezTo>
                  <a:cubicBezTo>
                    <a:pt x="11" y="5"/>
                    <a:pt x="10" y="9"/>
                    <a:pt x="9" y="8"/>
                  </a:cubicBezTo>
                  <a:cubicBezTo>
                    <a:pt x="8" y="8"/>
                    <a:pt x="9" y="8"/>
                    <a:pt x="9" y="8"/>
                  </a:cubicBezTo>
                  <a:close/>
                </a:path>
              </a:pathLst>
            </a:custGeom>
            <a:solidFill>
              <a:srgbClr val="D3D3D0"/>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689" name="Freeform 574">
              <a:extLst>
                <a:ext uri="{FF2B5EF4-FFF2-40B4-BE49-F238E27FC236}">
                  <a16:creationId xmlns:a16="http://schemas.microsoft.com/office/drawing/2014/main" id="{95E25FD9-403D-9099-1C23-84D896D9FC65}"/>
                </a:ext>
              </a:extLst>
            </p:cNvPr>
            <p:cNvSpPr>
              <a:spLocks/>
            </p:cNvSpPr>
            <p:nvPr/>
          </p:nvSpPr>
          <p:spPr bwMode="auto">
            <a:xfrm>
              <a:off x="5588582" y="2340628"/>
              <a:ext cx="124748" cy="122075"/>
            </a:xfrm>
            <a:custGeom>
              <a:avLst/>
              <a:gdLst>
                <a:gd name="T0" fmla="*/ 18 w 32"/>
                <a:gd name="T1" fmla="*/ 27 h 29"/>
                <a:gd name="T2" fmla="*/ 10 w 32"/>
                <a:gd name="T3" fmla="*/ 19 h 29"/>
                <a:gd name="T4" fmla="*/ 1 w 32"/>
                <a:gd name="T5" fmla="*/ 15 h 29"/>
                <a:gd name="T6" fmla="*/ 0 w 32"/>
                <a:gd name="T7" fmla="*/ 13 h 29"/>
                <a:gd name="T8" fmla="*/ 4 w 32"/>
                <a:gd name="T9" fmla="*/ 12 h 29"/>
                <a:gd name="T10" fmla="*/ 11 w 32"/>
                <a:gd name="T11" fmla="*/ 14 h 29"/>
                <a:gd name="T12" fmla="*/ 11 w 32"/>
                <a:gd name="T13" fmla="*/ 12 h 29"/>
                <a:gd name="T14" fmla="*/ 13 w 32"/>
                <a:gd name="T15" fmla="*/ 11 h 29"/>
                <a:gd name="T16" fmla="*/ 7 w 32"/>
                <a:gd name="T17" fmla="*/ 8 h 29"/>
                <a:gd name="T18" fmla="*/ 7 w 32"/>
                <a:gd name="T19" fmla="*/ 6 h 29"/>
                <a:gd name="T20" fmla="*/ 10 w 32"/>
                <a:gd name="T21" fmla="*/ 7 h 29"/>
                <a:gd name="T22" fmla="*/ 11 w 32"/>
                <a:gd name="T23" fmla="*/ 5 h 29"/>
                <a:gd name="T24" fmla="*/ 8 w 32"/>
                <a:gd name="T25" fmla="*/ 4 h 29"/>
                <a:gd name="T26" fmla="*/ 10 w 32"/>
                <a:gd name="T27" fmla="*/ 3 h 29"/>
                <a:gd name="T28" fmla="*/ 14 w 32"/>
                <a:gd name="T29" fmla="*/ 4 h 29"/>
                <a:gd name="T30" fmla="*/ 13 w 32"/>
                <a:gd name="T31" fmla="*/ 3 h 29"/>
                <a:gd name="T32" fmla="*/ 19 w 32"/>
                <a:gd name="T33" fmla="*/ 5 h 29"/>
                <a:gd name="T34" fmla="*/ 18 w 32"/>
                <a:gd name="T35" fmla="*/ 3 h 29"/>
                <a:gd name="T36" fmla="*/ 19 w 32"/>
                <a:gd name="T37" fmla="*/ 3 h 29"/>
                <a:gd name="T38" fmla="*/ 17 w 32"/>
                <a:gd name="T39" fmla="*/ 2 h 29"/>
                <a:gd name="T40" fmla="*/ 25 w 32"/>
                <a:gd name="T41" fmla="*/ 1 h 29"/>
                <a:gd name="T42" fmla="*/ 23 w 32"/>
                <a:gd name="T43" fmla="*/ 3 h 29"/>
                <a:gd name="T44" fmla="*/ 28 w 32"/>
                <a:gd name="T45" fmla="*/ 4 h 29"/>
                <a:gd name="T46" fmla="*/ 27 w 32"/>
                <a:gd name="T47" fmla="*/ 7 h 29"/>
                <a:gd name="T48" fmla="*/ 26 w 32"/>
                <a:gd name="T49" fmla="*/ 8 h 29"/>
                <a:gd name="T50" fmla="*/ 23 w 32"/>
                <a:gd name="T51" fmla="*/ 10 h 29"/>
                <a:gd name="T52" fmla="*/ 21 w 32"/>
                <a:gd name="T53" fmla="*/ 13 h 29"/>
                <a:gd name="T54" fmla="*/ 24 w 32"/>
                <a:gd name="T55" fmla="*/ 11 h 29"/>
                <a:gd name="T56" fmla="*/ 26 w 32"/>
                <a:gd name="T57" fmla="*/ 13 h 29"/>
                <a:gd name="T58" fmla="*/ 29 w 32"/>
                <a:gd name="T59" fmla="*/ 13 h 29"/>
                <a:gd name="T60" fmla="*/ 28 w 32"/>
                <a:gd name="T61" fmla="*/ 10 h 29"/>
                <a:gd name="T62" fmla="*/ 30 w 32"/>
                <a:gd name="T63" fmla="*/ 11 h 29"/>
                <a:gd name="T64" fmla="*/ 30 w 32"/>
                <a:gd name="T65" fmla="*/ 14 h 29"/>
                <a:gd name="T66" fmla="*/ 31 w 32"/>
                <a:gd name="T67" fmla="*/ 17 h 29"/>
                <a:gd name="T68" fmla="*/ 28 w 32"/>
                <a:gd name="T69" fmla="*/ 23 h 29"/>
                <a:gd name="T70" fmla="*/ 22 w 32"/>
                <a:gd name="T71" fmla="*/ 23 h 29"/>
                <a:gd name="T72" fmla="*/ 21 w 32"/>
                <a:gd name="T73" fmla="*/ 23 h 29"/>
                <a:gd name="T74" fmla="*/ 23 w 32"/>
                <a:gd name="T75" fmla="*/ 26 h 29"/>
                <a:gd name="T76" fmla="*/ 18 w 32"/>
                <a:gd name="T77" fmla="*/ 27 h 29"/>
                <a:gd name="T78" fmla="*/ 18 w 32"/>
                <a:gd name="T79" fmla="*/ 2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2" h="29">
                  <a:moveTo>
                    <a:pt x="18" y="27"/>
                  </a:moveTo>
                  <a:cubicBezTo>
                    <a:pt x="15" y="25"/>
                    <a:pt x="13" y="21"/>
                    <a:pt x="10" y="19"/>
                  </a:cubicBezTo>
                  <a:cubicBezTo>
                    <a:pt x="7" y="18"/>
                    <a:pt x="4" y="16"/>
                    <a:pt x="1" y="15"/>
                  </a:cubicBezTo>
                  <a:cubicBezTo>
                    <a:pt x="0" y="14"/>
                    <a:pt x="0" y="14"/>
                    <a:pt x="0" y="13"/>
                  </a:cubicBezTo>
                  <a:cubicBezTo>
                    <a:pt x="0" y="10"/>
                    <a:pt x="2" y="11"/>
                    <a:pt x="4" y="12"/>
                  </a:cubicBezTo>
                  <a:cubicBezTo>
                    <a:pt x="6" y="13"/>
                    <a:pt x="8" y="15"/>
                    <a:pt x="11" y="14"/>
                  </a:cubicBezTo>
                  <a:cubicBezTo>
                    <a:pt x="12" y="14"/>
                    <a:pt x="11" y="12"/>
                    <a:pt x="11" y="12"/>
                  </a:cubicBezTo>
                  <a:cubicBezTo>
                    <a:pt x="11" y="11"/>
                    <a:pt x="13" y="12"/>
                    <a:pt x="13" y="11"/>
                  </a:cubicBezTo>
                  <a:cubicBezTo>
                    <a:pt x="14" y="10"/>
                    <a:pt x="7" y="8"/>
                    <a:pt x="7" y="8"/>
                  </a:cubicBezTo>
                  <a:cubicBezTo>
                    <a:pt x="5" y="7"/>
                    <a:pt x="6" y="6"/>
                    <a:pt x="7" y="6"/>
                  </a:cubicBezTo>
                  <a:cubicBezTo>
                    <a:pt x="9" y="5"/>
                    <a:pt x="9" y="6"/>
                    <a:pt x="10" y="7"/>
                  </a:cubicBezTo>
                  <a:cubicBezTo>
                    <a:pt x="10" y="7"/>
                    <a:pt x="11" y="5"/>
                    <a:pt x="11" y="5"/>
                  </a:cubicBezTo>
                  <a:cubicBezTo>
                    <a:pt x="12" y="5"/>
                    <a:pt x="8" y="4"/>
                    <a:pt x="8" y="4"/>
                  </a:cubicBezTo>
                  <a:cubicBezTo>
                    <a:pt x="8" y="4"/>
                    <a:pt x="10" y="3"/>
                    <a:pt x="10" y="3"/>
                  </a:cubicBezTo>
                  <a:cubicBezTo>
                    <a:pt x="11" y="3"/>
                    <a:pt x="13" y="4"/>
                    <a:pt x="14" y="4"/>
                  </a:cubicBezTo>
                  <a:cubicBezTo>
                    <a:pt x="14" y="4"/>
                    <a:pt x="13" y="3"/>
                    <a:pt x="13" y="3"/>
                  </a:cubicBezTo>
                  <a:cubicBezTo>
                    <a:pt x="14" y="2"/>
                    <a:pt x="18" y="5"/>
                    <a:pt x="19" y="5"/>
                  </a:cubicBezTo>
                  <a:cubicBezTo>
                    <a:pt x="20" y="4"/>
                    <a:pt x="18" y="4"/>
                    <a:pt x="18" y="3"/>
                  </a:cubicBezTo>
                  <a:cubicBezTo>
                    <a:pt x="18" y="3"/>
                    <a:pt x="19" y="3"/>
                    <a:pt x="19" y="3"/>
                  </a:cubicBezTo>
                  <a:cubicBezTo>
                    <a:pt x="19" y="3"/>
                    <a:pt x="17" y="3"/>
                    <a:pt x="17" y="2"/>
                  </a:cubicBezTo>
                  <a:cubicBezTo>
                    <a:pt x="17" y="2"/>
                    <a:pt x="24" y="0"/>
                    <a:pt x="25" y="1"/>
                  </a:cubicBezTo>
                  <a:cubicBezTo>
                    <a:pt x="26" y="1"/>
                    <a:pt x="23" y="2"/>
                    <a:pt x="23" y="3"/>
                  </a:cubicBezTo>
                  <a:cubicBezTo>
                    <a:pt x="24" y="4"/>
                    <a:pt x="27" y="3"/>
                    <a:pt x="28" y="4"/>
                  </a:cubicBezTo>
                  <a:cubicBezTo>
                    <a:pt x="28" y="5"/>
                    <a:pt x="24" y="7"/>
                    <a:pt x="27" y="7"/>
                  </a:cubicBezTo>
                  <a:cubicBezTo>
                    <a:pt x="28" y="7"/>
                    <a:pt x="27" y="8"/>
                    <a:pt x="26" y="8"/>
                  </a:cubicBezTo>
                  <a:cubicBezTo>
                    <a:pt x="25" y="8"/>
                    <a:pt x="24" y="8"/>
                    <a:pt x="23" y="10"/>
                  </a:cubicBezTo>
                  <a:cubicBezTo>
                    <a:pt x="23" y="10"/>
                    <a:pt x="21" y="13"/>
                    <a:pt x="21" y="13"/>
                  </a:cubicBezTo>
                  <a:cubicBezTo>
                    <a:pt x="22" y="13"/>
                    <a:pt x="23" y="11"/>
                    <a:pt x="24" y="11"/>
                  </a:cubicBezTo>
                  <a:cubicBezTo>
                    <a:pt x="25" y="11"/>
                    <a:pt x="25" y="12"/>
                    <a:pt x="26" y="13"/>
                  </a:cubicBezTo>
                  <a:cubicBezTo>
                    <a:pt x="27" y="13"/>
                    <a:pt x="30" y="17"/>
                    <a:pt x="29" y="13"/>
                  </a:cubicBezTo>
                  <a:cubicBezTo>
                    <a:pt x="29" y="12"/>
                    <a:pt x="27" y="11"/>
                    <a:pt x="28" y="10"/>
                  </a:cubicBezTo>
                  <a:cubicBezTo>
                    <a:pt x="29" y="10"/>
                    <a:pt x="30" y="10"/>
                    <a:pt x="30" y="11"/>
                  </a:cubicBezTo>
                  <a:cubicBezTo>
                    <a:pt x="30" y="12"/>
                    <a:pt x="29" y="13"/>
                    <a:pt x="30" y="14"/>
                  </a:cubicBezTo>
                  <a:cubicBezTo>
                    <a:pt x="31" y="15"/>
                    <a:pt x="32" y="16"/>
                    <a:pt x="31" y="17"/>
                  </a:cubicBezTo>
                  <a:cubicBezTo>
                    <a:pt x="29" y="19"/>
                    <a:pt x="32" y="22"/>
                    <a:pt x="28" y="23"/>
                  </a:cubicBezTo>
                  <a:cubicBezTo>
                    <a:pt x="28" y="23"/>
                    <a:pt x="21" y="25"/>
                    <a:pt x="22" y="23"/>
                  </a:cubicBezTo>
                  <a:cubicBezTo>
                    <a:pt x="22" y="22"/>
                    <a:pt x="21" y="22"/>
                    <a:pt x="21" y="23"/>
                  </a:cubicBezTo>
                  <a:cubicBezTo>
                    <a:pt x="22" y="24"/>
                    <a:pt x="22" y="25"/>
                    <a:pt x="23" y="26"/>
                  </a:cubicBezTo>
                  <a:cubicBezTo>
                    <a:pt x="23" y="28"/>
                    <a:pt x="19" y="27"/>
                    <a:pt x="18" y="27"/>
                  </a:cubicBezTo>
                  <a:cubicBezTo>
                    <a:pt x="17" y="26"/>
                    <a:pt x="22" y="29"/>
                    <a:pt x="18" y="27"/>
                  </a:cubicBezTo>
                  <a:close/>
                </a:path>
              </a:pathLst>
            </a:custGeom>
            <a:solidFill>
              <a:srgbClr val="D3D3D0"/>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690" name="Freeform 575">
              <a:extLst>
                <a:ext uri="{FF2B5EF4-FFF2-40B4-BE49-F238E27FC236}">
                  <a16:creationId xmlns:a16="http://schemas.microsoft.com/office/drawing/2014/main" id="{4A37A25E-679D-D697-B345-11FD83309859}"/>
                </a:ext>
              </a:extLst>
            </p:cNvPr>
            <p:cNvSpPr>
              <a:spLocks/>
            </p:cNvSpPr>
            <p:nvPr/>
          </p:nvSpPr>
          <p:spPr bwMode="auto">
            <a:xfrm>
              <a:off x="5721378" y="2340628"/>
              <a:ext cx="109992" cy="92265"/>
            </a:xfrm>
            <a:custGeom>
              <a:avLst/>
              <a:gdLst>
                <a:gd name="T0" fmla="*/ 7 w 28"/>
                <a:gd name="T1" fmla="*/ 22 h 22"/>
                <a:gd name="T2" fmla="*/ 3 w 28"/>
                <a:gd name="T3" fmla="*/ 19 h 22"/>
                <a:gd name="T4" fmla="*/ 1 w 28"/>
                <a:gd name="T5" fmla="*/ 11 h 22"/>
                <a:gd name="T6" fmla="*/ 1 w 28"/>
                <a:gd name="T7" fmla="*/ 4 h 22"/>
                <a:gd name="T8" fmla="*/ 6 w 28"/>
                <a:gd name="T9" fmla="*/ 4 h 22"/>
                <a:gd name="T10" fmla="*/ 5 w 28"/>
                <a:gd name="T11" fmla="*/ 1 h 22"/>
                <a:gd name="T12" fmla="*/ 16 w 28"/>
                <a:gd name="T13" fmla="*/ 2 h 22"/>
                <a:gd name="T14" fmla="*/ 25 w 28"/>
                <a:gd name="T15" fmla="*/ 3 h 22"/>
                <a:gd name="T16" fmla="*/ 23 w 28"/>
                <a:gd name="T17" fmla="*/ 8 h 22"/>
                <a:gd name="T18" fmla="*/ 19 w 28"/>
                <a:gd name="T19" fmla="*/ 13 h 22"/>
                <a:gd name="T20" fmla="*/ 12 w 28"/>
                <a:gd name="T21" fmla="*/ 13 h 22"/>
                <a:gd name="T22" fmla="*/ 10 w 28"/>
                <a:gd name="T23" fmla="*/ 14 h 22"/>
                <a:gd name="T24" fmla="*/ 11 w 28"/>
                <a:gd name="T25" fmla="*/ 17 h 22"/>
                <a:gd name="T26" fmla="*/ 7 w 28"/>
                <a:gd name="T27" fmla="*/ 22 h 22"/>
                <a:gd name="T28" fmla="*/ 7 w 28"/>
                <a:gd name="T29"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 h="22">
                  <a:moveTo>
                    <a:pt x="7" y="22"/>
                  </a:moveTo>
                  <a:cubicBezTo>
                    <a:pt x="5" y="21"/>
                    <a:pt x="3" y="21"/>
                    <a:pt x="3" y="19"/>
                  </a:cubicBezTo>
                  <a:cubicBezTo>
                    <a:pt x="3" y="16"/>
                    <a:pt x="0" y="14"/>
                    <a:pt x="1" y="11"/>
                  </a:cubicBezTo>
                  <a:cubicBezTo>
                    <a:pt x="1" y="9"/>
                    <a:pt x="0" y="6"/>
                    <a:pt x="1" y="4"/>
                  </a:cubicBezTo>
                  <a:cubicBezTo>
                    <a:pt x="2" y="4"/>
                    <a:pt x="6" y="5"/>
                    <a:pt x="6" y="4"/>
                  </a:cubicBezTo>
                  <a:cubicBezTo>
                    <a:pt x="6" y="3"/>
                    <a:pt x="0" y="3"/>
                    <a:pt x="5" y="1"/>
                  </a:cubicBezTo>
                  <a:cubicBezTo>
                    <a:pt x="9" y="0"/>
                    <a:pt x="12" y="1"/>
                    <a:pt x="16" y="2"/>
                  </a:cubicBezTo>
                  <a:cubicBezTo>
                    <a:pt x="19" y="2"/>
                    <a:pt x="22" y="2"/>
                    <a:pt x="25" y="3"/>
                  </a:cubicBezTo>
                  <a:cubicBezTo>
                    <a:pt x="28" y="4"/>
                    <a:pt x="25" y="6"/>
                    <a:pt x="23" y="8"/>
                  </a:cubicBezTo>
                  <a:cubicBezTo>
                    <a:pt x="22" y="10"/>
                    <a:pt x="21" y="12"/>
                    <a:pt x="19" y="13"/>
                  </a:cubicBezTo>
                  <a:cubicBezTo>
                    <a:pt x="18" y="15"/>
                    <a:pt x="14" y="13"/>
                    <a:pt x="12" y="13"/>
                  </a:cubicBezTo>
                  <a:cubicBezTo>
                    <a:pt x="12" y="13"/>
                    <a:pt x="9" y="13"/>
                    <a:pt x="10" y="14"/>
                  </a:cubicBezTo>
                  <a:cubicBezTo>
                    <a:pt x="10" y="15"/>
                    <a:pt x="12" y="15"/>
                    <a:pt x="11" y="17"/>
                  </a:cubicBezTo>
                  <a:cubicBezTo>
                    <a:pt x="10" y="17"/>
                    <a:pt x="8" y="22"/>
                    <a:pt x="7" y="22"/>
                  </a:cubicBezTo>
                  <a:cubicBezTo>
                    <a:pt x="5" y="21"/>
                    <a:pt x="8" y="22"/>
                    <a:pt x="7" y="22"/>
                  </a:cubicBezTo>
                  <a:close/>
                </a:path>
              </a:pathLst>
            </a:custGeom>
            <a:solidFill>
              <a:srgbClr val="D3D3D0"/>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691" name="Freeform 576">
              <a:extLst>
                <a:ext uri="{FF2B5EF4-FFF2-40B4-BE49-F238E27FC236}">
                  <a16:creationId xmlns:a16="http://schemas.microsoft.com/office/drawing/2014/main" id="{3F072373-192D-9427-68E6-60BC45B0E456}"/>
                </a:ext>
              </a:extLst>
            </p:cNvPr>
            <p:cNvSpPr>
              <a:spLocks/>
            </p:cNvSpPr>
            <p:nvPr/>
          </p:nvSpPr>
          <p:spPr bwMode="auto">
            <a:xfrm>
              <a:off x="5132513" y="2329272"/>
              <a:ext cx="211938" cy="137689"/>
            </a:xfrm>
            <a:custGeom>
              <a:avLst/>
              <a:gdLst>
                <a:gd name="T0" fmla="*/ 52 w 54"/>
                <a:gd name="T1" fmla="*/ 10 h 33"/>
                <a:gd name="T2" fmla="*/ 45 w 54"/>
                <a:gd name="T3" fmla="*/ 4 h 33"/>
                <a:gd name="T4" fmla="*/ 41 w 54"/>
                <a:gd name="T5" fmla="*/ 3 h 33"/>
                <a:gd name="T6" fmla="*/ 35 w 54"/>
                <a:gd name="T7" fmla="*/ 4 h 33"/>
                <a:gd name="T8" fmla="*/ 32 w 54"/>
                <a:gd name="T9" fmla="*/ 3 h 33"/>
                <a:gd name="T10" fmla="*/ 27 w 54"/>
                <a:gd name="T11" fmla="*/ 1 h 33"/>
                <a:gd name="T12" fmla="*/ 20 w 54"/>
                <a:gd name="T13" fmla="*/ 0 h 33"/>
                <a:gd name="T14" fmla="*/ 11 w 54"/>
                <a:gd name="T15" fmla="*/ 1 h 33"/>
                <a:gd name="T16" fmla="*/ 8 w 54"/>
                <a:gd name="T17" fmla="*/ 3 h 33"/>
                <a:gd name="T18" fmla="*/ 7 w 54"/>
                <a:gd name="T19" fmla="*/ 11 h 33"/>
                <a:gd name="T20" fmla="*/ 7 w 54"/>
                <a:gd name="T21" fmla="*/ 15 h 33"/>
                <a:gd name="T22" fmla="*/ 4 w 54"/>
                <a:gd name="T23" fmla="*/ 18 h 33"/>
                <a:gd name="T24" fmla="*/ 0 w 54"/>
                <a:gd name="T25" fmla="*/ 24 h 33"/>
                <a:gd name="T26" fmla="*/ 7 w 54"/>
                <a:gd name="T27" fmla="*/ 26 h 33"/>
                <a:gd name="T28" fmla="*/ 15 w 54"/>
                <a:gd name="T29" fmla="*/ 32 h 33"/>
                <a:gd name="T30" fmla="*/ 19 w 54"/>
                <a:gd name="T31" fmla="*/ 30 h 33"/>
                <a:gd name="T32" fmla="*/ 25 w 54"/>
                <a:gd name="T33" fmla="*/ 29 h 33"/>
                <a:gd name="T34" fmla="*/ 28 w 54"/>
                <a:gd name="T35" fmla="*/ 26 h 33"/>
                <a:gd name="T36" fmla="*/ 31 w 54"/>
                <a:gd name="T37" fmla="*/ 21 h 33"/>
                <a:gd name="T38" fmla="*/ 37 w 54"/>
                <a:gd name="T39" fmla="*/ 17 h 33"/>
                <a:gd name="T40" fmla="*/ 46 w 54"/>
                <a:gd name="T41" fmla="*/ 13 h 33"/>
                <a:gd name="T42" fmla="*/ 52 w 54"/>
                <a:gd name="T43" fmla="*/ 10 h 33"/>
                <a:gd name="T44" fmla="*/ 52 w 54"/>
                <a:gd name="T45" fmla="*/ 1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4" h="33">
                  <a:moveTo>
                    <a:pt x="52" y="10"/>
                  </a:moveTo>
                  <a:cubicBezTo>
                    <a:pt x="50" y="8"/>
                    <a:pt x="48" y="6"/>
                    <a:pt x="45" y="4"/>
                  </a:cubicBezTo>
                  <a:cubicBezTo>
                    <a:pt x="44" y="4"/>
                    <a:pt x="42" y="3"/>
                    <a:pt x="41" y="3"/>
                  </a:cubicBezTo>
                  <a:cubicBezTo>
                    <a:pt x="38" y="2"/>
                    <a:pt x="37" y="3"/>
                    <a:pt x="35" y="4"/>
                  </a:cubicBezTo>
                  <a:cubicBezTo>
                    <a:pt x="34" y="4"/>
                    <a:pt x="33" y="3"/>
                    <a:pt x="32" y="3"/>
                  </a:cubicBezTo>
                  <a:cubicBezTo>
                    <a:pt x="31" y="2"/>
                    <a:pt x="29" y="2"/>
                    <a:pt x="27" y="1"/>
                  </a:cubicBezTo>
                  <a:cubicBezTo>
                    <a:pt x="25" y="1"/>
                    <a:pt x="22" y="0"/>
                    <a:pt x="20" y="0"/>
                  </a:cubicBezTo>
                  <a:cubicBezTo>
                    <a:pt x="17" y="0"/>
                    <a:pt x="14" y="1"/>
                    <a:pt x="11" y="1"/>
                  </a:cubicBezTo>
                  <a:cubicBezTo>
                    <a:pt x="9" y="2"/>
                    <a:pt x="6" y="1"/>
                    <a:pt x="8" y="3"/>
                  </a:cubicBezTo>
                  <a:cubicBezTo>
                    <a:pt x="10" y="7"/>
                    <a:pt x="10" y="8"/>
                    <a:pt x="7" y="11"/>
                  </a:cubicBezTo>
                  <a:cubicBezTo>
                    <a:pt x="5" y="13"/>
                    <a:pt x="7" y="14"/>
                    <a:pt x="7" y="15"/>
                  </a:cubicBezTo>
                  <a:cubicBezTo>
                    <a:pt x="6" y="16"/>
                    <a:pt x="4" y="16"/>
                    <a:pt x="4" y="18"/>
                  </a:cubicBezTo>
                  <a:cubicBezTo>
                    <a:pt x="3" y="20"/>
                    <a:pt x="1" y="22"/>
                    <a:pt x="0" y="24"/>
                  </a:cubicBezTo>
                  <a:cubicBezTo>
                    <a:pt x="0" y="25"/>
                    <a:pt x="6" y="26"/>
                    <a:pt x="7" y="26"/>
                  </a:cubicBezTo>
                  <a:cubicBezTo>
                    <a:pt x="10" y="28"/>
                    <a:pt x="12" y="32"/>
                    <a:pt x="15" y="32"/>
                  </a:cubicBezTo>
                  <a:cubicBezTo>
                    <a:pt x="16" y="33"/>
                    <a:pt x="18" y="31"/>
                    <a:pt x="19" y="30"/>
                  </a:cubicBezTo>
                  <a:cubicBezTo>
                    <a:pt x="21" y="29"/>
                    <a:pt x="23" y="30"/>
                    <a:pt x="25" y="29"/>
                  </a:cubicBezTo>
                  <a:cubicBezTo>
                    <a:pt x="27" y="29"/>
                    <a:pt x="27" y="28"/>
                    <a:pt x="28" y="26"/>
                  </a:cubicBezTo>
                  <a:cubicBezTo>
                    <a:pt x="28" y="24"/>
                    <a:pt x="28" y="23"/>
                    <a:pt x="31" y="21"/>
                  </a:cubicBezTo>
                  <a:cubicBezTo>
                    <a:pt x="33" y="20"/>
                    <a:pt x="34" y="18"/>
                    <a:pt x="37" y="17"/>
                  </a:cubicBezTo>
                  <a:cubicBezTo>
                    <a:pt x="40" y="15"/>
                    <a:pt x="43" y="14"/>
                    <a:pt x="46" y="13"/>
                  </a:cubicBezTo>
                  <a:cubicBezTo>
                    <a:pt x="46" y="13"/>
                    <a:pt x="53" y="10"/>
                    <a:pt x="52" y="10"/>
                  </a:cubicBezTo>
                  <a:cubicBezTo>
                    <a:pt x="51" y="9"/>
                    <a:pt x="54" y="11"/>
                    <a:pt x="52" y="10"/>
                  </a:cubicBezTo>
                  <a:close/>
                </a:path>
              </a:pathLst>
            </a:custGeom>
            <a:solidFill>
              <a:srgbClr val="D3D3D0"/>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692" name="Freeform 577">
              <a:extLst>
                <a:ext uri="{FF2B5EF4-FFF2-40B4-BE49-F238E27FC236}">
                  <a16:creationId xmlns:a16="http://schemas.microsoft.com/office/drawing/2014/main" id="{08BC20F3-D1A6-EF94-696D-C503598DA0C8}"/>
                </a:ext>
              </a:extLst>
            </p:cNvPr>
            <p:cNvSpPr>
              <a:spLocks/>
            </p:cNvSpPr>
            <p:nvPr/>
          </p:nvSpPr>
          <p:spPr bwMode="auto">
            <a:xfrm>
              <a:off x="5544316" y="2290947"/>
              <a:ext cx="28169" cy="17034"/>
            </a:xfrm>
            <a:custGeom>
              <a:avLst/>
              <a:gdLst>
                <a:gd name="T0" fmla="*/ 4 w 7"/>
                <a:gd name="T1" fmla="*/ 4 h 4"/>
                <a:gd name="T2" fmla="*/ 1 w 7"/>
                <a:gd name="T3" fmla="*/ 3 h 4"/>
                <a:gd name="T4" fmla="*/ 3 w 7"/>
                <a:gd name="T5" fmla="*/ 0 h 4"/>
                <a:gd name="T6" fmla="*/ 4 w 7"/>
                <a:gd name="T7" fmla="*/ 4 h 4"/>
                <a:gd name="T8" fmla="*/ 4 w 7"/>
                <a:gd name="T9" fmla="*/ 4 h 4"/>
              </a:gdLst>
              <a:ahLst/>
              <a:cxnLst>
                <a:cxn ang="0">
                  <a:pos x="T0" y="T1"/>
                </a:cxn>
                <a:cxn ang="0">
                  <a:pos x="T2" y="T3"/>
                </a:cxn>
                <a:cxn ang="0">
                  <a:pos x="T4" y="T5"/>
                </a:cxn>
                <a:cxn ang="0">
                  <a:pos x="T6" y="T7"/>
                </a:cxn>
                <a:cxn ang="0">
                  <a:pos x="T8" y="T9"/>
                </a:cxn>
              </a:cxnLst>
              <a:rect l="0" t="0" r="r" b="b"/>
              <a:pathLst>
                <a:path w="7" h="4">
                  <a:moveTo>
                    <a:pt x="4" y="4"/>
                  </a:moveTo>
                  <a:cubicBezTo>
                    <a:pt x="3" y="4"/>
                    <a:pt x="1" y="4"/>
                    <a:pt x="1" y="3"/>
                  </a:cubicBezTo>
                  <a:cubicBezTo>
                    <a:pt x="0" y="2"/>
                    <a:pt x="3" y="0"/>
                    <a:pt x="3" y="0"/>
                  </a:cubicBezTo>
                  <a:cubicBezTo>
                    <a:pt x="6" y="0"/>
                    <a:pt x="7" y="4"/>
                    <a:pt x="4" y="4"/>
                  </a:cubicBezTo>
                  <a:cubicBezTo>
                    <a:pt x="1" y="3"/>
                    <a:pt x="6" y="4"/>
                    <a:pt x="4" y="4"/>
                  </a:cubicBezTo>
                  <a:close/>
                </a:path>
              </a:pathLst>
            </a:custGeom>
            <a:solidFill>
              <a:srgbClr val="D3D3D0"/>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693" name="Freeform 578">
              <a:extLst>
                <a:ext uri="{FF2B5EF4-FFF2-40B4-BE49-F238E27FC236}">
                  <a16:creationId xmlns:a16="http://schemas.microsoft.com/office/drawing/2014/main" id="{1FA58F55-06A2-61C7-1320-48A2466C8F1E}"/>
                </a:ext>
              </a:extLst>
            </p:cNvPr>
            <p:cNvSpPr>
              <a:spLocks/>
            </p:cNvSpPr>
            <p:nvPr/>
          </p:nvSpPr>
          <p:spPr bwMode="auto">
            <a:xfrm>
              <a:off x="5301527" y="2215715"/>
              <a:ext cx="236082" cy="117816"/>
            </a:xfrm>
            <a:custGeom>
              <a:avLst/>
              <a:gdLst>
                <a:gd name="T0" fmla="*/ 50 w 60"/>
                <a:gd name="T1" fmla="*/ 22 h 28"/>
                <a:gd name="T2" fmla="*/ 48 w 60"/>
                <a:gd name="T3" fmla="*/ 21 h 28"/>
                <a:gd name="T4" fmla="*/ 46 w 60"/>
                <a:gd name="T5" fmla="*/ 23 h 28"/>
                <a:gd name="T6" fmla="*/ 43 w 60"/>
                <a:gd name="T7" fmla="*/ 22 h 28"/>
                <a:gd name="T8" fmla="*/ 40 w 60"/>
                <a:gd name="T9" fmla="*/ 23 h 28"/>
                <a:gd name="T10" fmla="*/ 24 w 60"/>
                <a:gd name="T11" fmla="*/ 27 h 28"/>
                <a:gd name="T12" fmla="*/ 19 w 60"/>
                <a:gd name="T13" fmla="*/ 28 h 28"/>
                <a:gd name="T14" fmla="*/ 17 w 60"/>
                <a:gd name="T15" fmla="*/ 24 h 28"/>
                <a:gd name="T16" fmla="*/ 24 w 60"/>
                <a:gd name="T17" fmla="*/ 22 h 28"/>
                <a:gd name="T18" fmla="*/ 29 w 60"/>
                <a:gd name="T19" fmla="*/ 22 h 28"/>
                <a:gd name="T20" fmla="*/ 31 w 60"/>
                <a:gd name="T21" fmla="*/ 20 h 28"/>
                <a:gd name="T22" fmla="*/ 24 w 60"/>
                <a:gd name="T23" fmla="*/ 20 h 28"/>
                <a:gd name="T24" fmla="*/ 19 w 60"/>
                <a:gd name="T25" fmla="*/ 21 h 28"/>
                <a:gd name="T26" fmla="*/ 19 w 60"/>
                <a:gd name="T27" fmla="*/ 19 h 28"/>
                <a:gd name="T28" fmla="*/ 12 w 60"/>
                <a:gd name="T29" fmla="*/ 21 h 28"/>
                <a:gd name="T30" fmla="*/ 11 w 60"/>
                <a:gd name="T31" fmla="*/ 22 h 28"/>
                <a:gd name="T32" fmla="*/ 9 w 60"/>
                <a:gd name="T33" fmla="*/ 23 h 28"/>
                <a:gd name="T34" fmla="*/ 5 w 60"/>
                <a:gd name="T35" fmla="*/ 21 h 28"/>
                <a:gd name="T36" fmla="*/ 0 w 60"/>
                <a:gd name="T37" fmla="*/ 20 h 28"/>
                <a:gd name="T38" fmla="*/ 4 w 60"/>
                <a:gd name="T39" fmla="*/ 18 h 28"/>
                <a:gd name="T40" fmla="*/ 9 w 60"/>
                <a:gd name="T41" fmla="*/ 17 h 28"/>
                <a:gd name="T42" fmla="*/ 11 w 60"/>
                <a:gd name="T43" fmla="*/ 16 h 28"/>
                <a:gd name="T44" fmla="*/ 5 w 60"/>
                <a:gd name="T45" fmla="*/ 16 h 28"/>
                <a:gd name="T46" fmla="*/ 4 w 60"/>
                <a:gd name="T47" fmla="*/ 14 h 28"/>
                <a:gd name="T48" fmla="*/ 12 w 60"/>
                <a:gd name="T49" fmla="*/ 13 h 28"/>
                <a:gd name="T50" fmla="*/ 4 w 60"/>
                <a:gd name="T51" fmla="*/ 12 h 28"/>
                <a:gd name="T52" fmla="*/ 13 w 60"/>
                <a:gd name="T53" fmla="*/ 10 h 28"/>
                <a:gd name="T54" fmla="*/ 9 w 60"/>
                <a:gd name="T55" fmla="*/ 8 h 28"/>
                <a:gd name="T56" fmla="*/ 14 w 60"/>
                <a:gd name="T57" fmla="*/ 6 h 28"/>
                <a:gd name="T58" fmla="*/ 17 w 60"/>
                <a:gd name="T59" fmla="*/ 10 h 28"/>
                <a:gd name="T60" fmla="*/ 25 w 60"/>
                <a:gd name="T61" fmla="*/ 11 h 28"/>
                <a:gd name="T62" fmla="*/ 29 w 60"/>
                <a:gd name="T63" fmla="*/ 14 h 28"/>
                <a:gd name="T64" fmla="*/ 32 w 60"/>
                <a:gd name="T65" fmla="*/ 17 h 28"/>
                <a:gd name="T66" fmla="*/ 39 w 60"/>
                <a:gd name="T67" fmla="*/ 16 h 28"/>
                <a:gd name="T68" fmla="*/ 37 w 60"/>
                <a:gd name="T69" fmla="*/ 13 h 28"/>
                <a:gd name="T70" fmla="*/ 38 w 60"/>
                <a:gd name="T71" fmla="*/ 9 h 28"/>
                <a:gd name="T72" fmla="*/ 36 w 60"/>
                <a:gd name="T73" fmla="*/ 8 h 28"/>
                <a:gd name="T74" fmla="*/ 38 w 60"/>
                <a:gd name="T75" fmla="*/ 5 h 28"/>
                <a:gd name="T76" fmla="*/ 43 w 60"/>
                <a:gd name="T77" fmla="*/ 3 h 28"/>
                <a:gd name="T78" fmla="*/ 44 w 60"/>
                <a:gd name="T79" fmla="*/ 7 h 28"/>
                <a:gd name="T80" fmla="*/ 45 w 60"/>
                <a:gd name="T81" fmla="*/ 9 h 28"/>
                <a:gd name="T82" fmla="*/ 44 w 60"/>
                <a:gd name="T83" fmla="*/ 10 h 28"/>
                <a:gd name="T84" fmla="*/ 47 w 60"/>
                <a:gd name="T85" fmla="*/ 11 h 28"/>
                <a:gd name="T86" fmla="*/ 51 w 60"/>
                <a:gd name="T87" fmla="*/ 14 h 28"/>
                <a:gd name="T88" fmla="*/ 53 w 60"/>
                <a:gd name="T89" fmla="*/ 13 h 28"/>
                <a:gd name="T90" fmla="*/ 57 w 60"/>
                <a:gd name="T91" fmla="*/ 12 h 28"/>
                <a:gd name="T92" fmla="*/ 59 w 60"/>
                <a:gd name="T93" fmla="*/ 15 h 28"/>
                <a:gd name="T94" fmla="*/ 58 w 60"/>
                <a:gd name="T95" fmla="*/ 20 h 28"/>
                <a:gd name="T96" fmla="*/ 50 w 60"/>
                <a:gd name="T97" fmla="*/ 22 h 28"/>
                <a:gd name="T98" fmla="*/ 50 w 60"/>
                <a:gd name="T99" fmla="*/ 2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0" h="28">
                  <a:moveTo>
                    <a:pt x="50" y="22"/>
                  </a:moveTo>
                  <a:cubicBezTo>
                    <a:pt x="49" y="22"/>
                    <a:pt x="49" y="21"/>
                    <a:pt x="48" y="21"/>
                  </a:cubicBezTo>
                  <a:cubicBezTo>
                    <a:pt x="48" y="21"/>
                    <a:pt x="46" y="22"/>
                    <a:pt x="46" y="23"/>
                  </a:cubicBezTo>
                  <a:cubicBezTo>
                    <a:pt x="45" y="23"/>
                    <a:pt x="44" y="23"/>
                    <a:pt x="43" y="22"/>
                  </a:cubicBezTo>
                  <a:cubicBezTo>
                    <a:pt x="42" y="22"/>
                    <a:pt x="41" y="22"/>
                    <a:pt x="40" y="23"/>
                  </a:cubicBezTo>
                  <a:cubicBezTo>
                    <a:pt x="35" y="25"/>
                    <a:pt x="30" y="26"/>
                    <a:pt x="24" y="27"/>
                  </a:cubicBezTo>
                  <a:cubicBezTo>
                    <a:pt x="23" y="27"/>
                    <a:pt x="20" y="28"/>
                    <a:pt x="19" y="28"/>
                  </a:cubicBezTo>
                  <a:cubicBezTo>
                    <a:pt x="17" y="27"/>
                    <a:pt x="13" y="26"/>
                    <a:pt x="17" y="24"/>
                  </a:cubicBezTo>
                  <a:cubicBezTo>
                    <a:pt x="19" y="24"/>
                    <a:pt x="22" y="22"/>
                    <a:pt x="24" y="22"/>
                  </a:cubicBezTo>
                  <a:cubicBezTo>
                    <a:pt x="26" y="22"/>
                    <a:pt x="28" y="22"/>
                    <a:pt x="29" y="22"/>
                  </a:cubicBezTo>
                  <a:cubicBezTo>
                    <a:pt x="29" y="22"/>
                    <a:pt x="32" y="20"/>
                    <a:pt x="31" y="20"/>
                  </a:cubicBezTo>
                  <a:cubicBezTo>
                    <a:pt x="30" y="19"/>
                    <a:pt x="25" y="20"/>
                    <a:pt x="24" y="20"/>
                  </a:cubicBezTo>
                  <a:cubicBezTo>
                    <a:pt x="22" y="21"/>
                    <a:pt x="21" y="21"/>
                    <a:pt x="19" y="21"/>
                  </a:cubicBezTo>
                  <a:cubicBezTo>
                    <a:pt x="17" y="21"/>
                    <a:pt x="19" y="20"/>
                    <a:pt x="19" y="19"/>
                  </a:cubicBezTo>
                  <a:cubicBezTo>
                    <a:pt x="19" y="16"/>
                    <a:pt x="13" y="21"/>
                    <a:pt x="12" y="21"/>
                  </a:cubicBezTo>
                  <a:cubicBezTo>
                    <a:pt x="12" y="21"/>
                    <a:pt x="11" y="22"/>
                    <a:pt x="11" y="22"/>
                  </a:cubicBezTo>
                  <a:cubicBezTo>
                    <a:pt x="9" y="20"/>
                    <a:pt x="9" y="22"/>
                    <a:pt x="9" y="23"/>
                  </a:cubicBezTo>
                  <a:cubicBezTo>
                    <a:pt x="9" y="23"/>
                    <a:pt x="6" y="21"/>
                    <a:pt x="5" y="21"/>
                  </a:cubicBezTo>
                  <a:cubicBezTo>
                    <a:pt x="4" y="21"/>
                    <a:pt x="0" y="22"/>
                    <a:pt x="0" y="20"/>
                  </a:cubicBezTo>
                  <a:cubicBezTo>
                    <a:pt x="0" y="18"/>
                    <a:pt x="2" y="19"/>
                    <a:pt x="4" y="18"/>
                  </a:cubicBezTo>
                  <a:cubicBezTo>
                    <a:pt x="6" y="18"/>
                    <a:pt x="8" y="18"/>
                    <a:pt x="9" y="17"/>
                  </a:cubicBezTo>
                  <a:cubicBezTo>
                    <a:pt x="9" y="17"/>
                    <a:pt x="12" y="16"/>
                    <a:pt x="11" y="16"/>
                  </a:cubicBezTo>
                  <a:cubicBezTo>
                    <a:pt x="9" y="15"/>
                    <a:pt x="6" y="16"/>
                    <a:pt x="5" y="16"/>
                  </a:cubicBezTo>
                  <a:cubicBezTo>
                    <a:pt x="2" y="16"/>
                    <a:pt x="0" y="14"/>
                    <a:pt x="4" y="14"/>
                  </a:cubicBezTo>
                  <a:cubicBezTo>
                    <a:pt x="6" y="14"/>
                    <a:pt x="10" y="13"/>
                    <a:pt x="12" y="13"/>
                  </a:cubicBezTo>
                  <a:cubicBezTo>
                    <a:pt x="11" y="13"/>
                    <a:pt x="4" y="14"/>
                    <a:pt x="4" y="12"/>
                  </a:cubicBezTo>
                  <a:cubicBezTo>
                    <a:pt x="3" y="10"/>
                    <a:pt x="12" y="11"/>
                    <a:pt x="13" y="10"/>
                  </a:cubicBezTo>
                  <a:cubicBezTo>
                    <a:pt x="13" y="10"/>
                    <a:pt x="9" y="9"/>
                    <a:pt x="9" y="8"/>
                  </a:cubicBezTo>
                  <a:cubicBezTo>
                    <a:pt x="8" y="7"/>
                    <a:pt x="14" y="6"/>
                    <a:pt x="14" y="6"/>
                  </a:cubicBezTo>
                  <a:cubicBezTo>
                    <a:pt x="17" y="6"/>
                    <a:pt x="15" y="10"/>
                    <a:pt x="17" y="10"/>
                  </a:cubicBezTo>
                  <a:cubicBezTo>
                    <a:pt x="20" y="10"/>
                    <a:pt x="22" y="10"/>
                    <a:pt x="25" y="11"/>
                  </a:cubicBezTo>
                  <a:cubicBezTo>
                    <a:pt x="26" y="12"/>
                    <a:pt x="28" y="13"/>
                    <a:pt x="29" y="14"/>
                  </a:cubicBezTo>
                  <a:cubicBezTo>
                    <a:pt x="31" y="16"/>
                    <a:pt x="30" y="17"/>
                    <a:pt x="32" y="17"/>
                  </a:cubicBezTo>
                  <a:cubicBezTo>
                    <a:pt x="35" y="17"/>
                    <a:pt x="37" y="17"/>
                    <a:pt x="39" y="16"/>
                  </a:cubicBezTo>
                  <a:cubicBezTo>
                    <a:pt x="43" y="15"/>
                    <a:pt x="37" y="14"/>
                    <a:pt x="37" y="13"/>
                  </a:cubicBezTo>
                  <a:cubicBezTo>
                    <a:pt x="37" y="13"/>
                    <a:pt x="45" y="12"/>
                    <a:pt x="38" y="9"/>
                  </a:cubicBezTo>
                  <a:cubicBezTo>
                    <a:pt x="37" y="9"/>
                    <a:pt x="35" y="9"/>
                    <a:pt x="36" y="8"/>
                  </a:cubicBezTo>
                  <a:cubicBezTo>
                    <a:pt x="37" y="7"/>
                    <a:pt x="38" y="6"/>
                    <a:pt x="38" y="5"/>
                  </a:cubicBezTo>
                  <a:cubicBezTo>
                    <a:pt x="39" y="4"/>
                    <a:pt x="43" y="0"/>
                    <a:pt x="43" y="3"/>
                  </a:cubicBezTo>
                  <a:cubicBezTo>
                    <a:pt x="43" y="4"/>
                    <a:pt x="44" y="5"/>
                    <a:pt x="44" y="7"/>
                  </a:cubicBezTo>
                  <a:cubicBezTo>
                    <a:pt x="45" y="7"/>
                    <a:pt x="45" y="8"/>
                    <a:pt x="45" y="9"/>
                  </a:cubicBezTo>
                  <a:cubicBezTo>
                    <a:pt x="46" y="10"/>
                    <a:pt x="44" y="9"/>
                    <a:pt x="44" y="10"/>
                  </a:cubicBezTo>
                  <a:cubicBezTo>
                    <a:pt x="44" y="12"/>
                    <a:pt x="47" y="10"/>
                    <a:pt x="47" y="11"/>
                  </a:cubicBezTo>
                  <a:cubicBezTo>
                    <a:pt x="47" y="13"/>
                    <a:pt x="50" y="14"/>
                    <a:pt x="51" y="14"/>
                  </a:cubicBezTo>
                  <a:cubicBezTo>
                    <a:pt x="53" y="14"/>
                    <a:pt x="53" y="15"/>
                    <a:pt x="53" y="13"/>
                  </a:cubicBezTo>
                  <a:cubicBezTo>
                    <a:pt x="53" y="11"/>
                    <a:pt x="55" y="11"/>
                    <a:pt x="57" y="12"/>
                  </a:cubicBezTo>
                  <a:cubicBezTo>
                    <a:pt x="58" y="12"/>
                    <a:pt x="60" y="14"/>
                    <a:pt x="59" y="15"/>
                  </a:cubicBezTo>
                  <a:cubicBezTo>
                    <a:pt x="59" y="16"/>
                    <a:pt x="58" y="19"/>
                    <a:pt x="58" y="20"/>
                  </a:cubicBezTo>
                  <a:cubicBezTo>
                    <a:pt x="57" y="21"/>
                    <a:pt x="51" y="22"/>
                    <a:pt x="50" y="22"/>
                  </a:cubicBezTo>
                  <a:cubicBezTo>
                    <a:pt x="48" y="21"/>
                    <a:pt x="51" y="22"/>
                    <a:pt x="50" y="22"/>
                  </a:cubicBezTo>
                  <a:close/>
                </a:path>
              </a:pathLst>
            </a:custGeom>
            <a:solidFill>
              <a:srgbClr val="D3D3D0"/>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694" name="Freeform 579">
              <a:extLst>
                <a:ext uri="{FF2B5EF4-FFF2-40B4-BE49-F238E27FC236}">
                  <a16:creationId xmlns:a16="http://schemas.microsoft.com/office/drawing/2014/main" id="{B61D1BFE-635F-61B8-9228-9E3A38BD230A}"/>
                </a:ext>
              </a:extLst>
            </p:cNvPr>
            <p:cNvSpPr>
              <a:spLocks/>
            </p:cNvSpPr>
            <p:nvPr/>
          </p:nvSpPr>
          <p:spPr bwMode="auto">
            <a:xfrm>
              <a:off x="5261285" y="2262558"/>
              <a:ext cx="40241" cy="28389"/>
            </a:xfrm>
            <a:custGeom>
              <a:avLst/>
              <a:gdLst>
                <a:gd name="T0" fmla="*/ 9 w 10"/>
                <a:gd name="T1" fmla="*/ 1 h 7"/>
                <a:gd name="T2" fmla="*/ 0 w 10"/>
                <a:gd name="T3" fmla="*/ 5 h 7"/>
                <a:gd name="T4" fmla="*/ 6 w 10"/>
                <a:gd name="T5" fmla="*/ 5 h 7"/>
                <a:gd name="T6" fmla="*/ 9 w 10"/>
                <a:gd name="T7" fmla="*/ 1 h 7"/>
                <a:gd name="T8" fmla="*/ 9 w 10"/>
                <a:gd name="T9" fmla="*/ 1 h 7"/>
              </a:gdLst>
              <a:ahLst/>
              <a:cxnLst>
                <a:cxn ang="0">
                  <a:pos x="T0" y="T1"/>
                </a:cxn>
                <a:cxn ang="0">
                  <a:pos x="T2" y="T3"/>
                </a:cxn>
                <a:cxn ang="0">
                  <a:pos x="T4" y="T5"/>
                </a:cxn>
                <a:cxn ang="0">
                  <a:pos x="T6" y="T7"/>
                </a:cxn>
                <a:cxn ang="0">
                  <a:pos x="T8" y="T9"/>
                </a:cxn>
              </a:cxnLst>
              <a:rect l="0" t="0" r="r" b="b"/>
              <a:pathLst>
                <a:path w="10" h="7">
                  <a:moveTo>
                    <a:pt x="9" y="1"/>
                  </a:moveTo>
                  <a:cubicBezTo>
                    <a:pt x="8" y="1"/>
                    <a:pt x="0" y="5"/>
                    <a:pt x="0" y="5"/>
                  </a:cubicBezTo>
                  <a:cubicBezTo>
                    <a:pt x="2" y="6"/>
                    <a:pt x="5" y="7"/>
                    <a:pt x="6" y="5"/>
                  </a:cubicBezTo>
                  <a:cubicBezTo>
                    <a:pt x="7" y="4"/>
                    <a:pt x="9" y="0"/>
                    <a:pt x="9" y="1"/>
                  </a:cubicBezTo>
                  <a:cubicBezTo>
                    <a:pt x="7" y="1"/>
                    <a:pt x="10" y="0"/>
                    <a:pt x="9" y="1"/>
                  </a:cubicBezTo>
                  <a:close/>
                </a:path>
              </a:pathLst>
            </a:custGeom>
            <a:solidFill>
              <a:srgbClr val="D3D3D0"/>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695" name="Freeform 580">
              <a:extLst>
                <a:ext uri="{FF2B5EF4-FFF2-40B4-BE49-F238E27FC236}">
                  <a16:creationId xmlns:a16="http://schemas.microsoft.com/office/drawing/2014/main" id="{691A4719-A9A4-E5BC-DAD5-052346A695D4}"/>
                </a:ext>
              </a:extLst>
            </p:cNvPr>
            <p:cNvSpPr>
              <a:spLocks/>
            </p:cNvSpPr>
            <p:nvPr/>
          </p:nvSpPr>
          <p:spPr bwMode="auto">
            <a:xfrm>
              <a:off x="5191534" y="2200102"/>
              <a:ext cx="144869" cy="70974"/>
            </a:xfrm>
            <a:custGeom>
              <a:avLst/>
              <a:gdLst>
                <a:gd name="T0" fmla="*/ 30 w 37"/>
                <a:gd name="T1" fmla="*/ 12 h 17"/>
                <a:gd name="T2" fmla="*/ 27 w 37"/>
                <a:gd name="T3" fmla="*/ 13 h 17"/>
                <a:gd name="T4" fmla="*/ 26 w 37"/>
                <a:gd name="T5" fmla="*/ 10 h 17"/>
                <a:gd name="T6" fmla="*/ 23 w 37"/>
                <a:gd name="T7" fmla="*/ 8 h 17"/>
                <a:gd name="T8" fmla="*/ 22 w 37"/>
                <a:gd name="T9" fmla="*/ 10 h 17"/>
                <a:gd name="T10" fmla="*/ 21 w 37"/>
                <a:gd name="T11" fmla="*/ 9 h 17"/>
                <a:gd name="T12" fmla="*/ 20 w 37"/>
                <a:gd name="T13" fmla="*/ 13 h 17"/>
                <a:gd name="T14" fmla="*/ 17 w 37"/>
                <a:gd name="T15" fmla="*/ 14 h 17"/>
                <a:gd name="T16" fmla="*/ 16 w 37"/>
                <a:gd name="T17" fmla="*/ 16 h 17"/>
                <a:gd name="T18" fmla="*/ 12 w 37"/>
                <a:gd name="T19" fmla="*/ 17 h 17"/>
                <a:gd name="T20" fmla="*/ 10 w 37"/>
                <a:gd name="T21" fmla="*/ 15 h 17"/>
                <a:gd name="T22" fmla="*/ 5 w 37"/>
                <a:gd name="T23" fmla="*/ 16 h 17"/>
                <a:gd name="T24" fmla="*/ 1 w 37"/>
                <a:gd name="T25" fmla="*/ 17 h 17"/>
                <a:gd name="T26" fmla="*/ 2 w 37"/>
                <a:gd name="T27" fmla="*/ 13 h 17"/>
                <a:gd name="T28" fmla="*/ 0 w 37"/>
                <a:gd name="T29" fmla="*/ 14 h 17"/>
                <a:gd name="T30" fmla="*/ 6 w 37"/>
                <a:gd name="T31" fmla="*/ 12 h 17"/>
                <a:gd name="T32" fmla="*/ 9 w 37"/>
                <a:gd name="T33" fmla="*/ 10 h 17"/>
                <a:gd name="T34" fmla="*/ 13 w 37"/>
                <a:gd name="T35" fmla="*/ 7 h 17"/>
                <a:gd name="T36" fmla="*/ 18 w 37"/>
                <a:gd name="T37" fmla="*/ 3 h 17"/>
                <a:gd name="T38" fmla="*/ 24 w 37"/>
                <a:gd name="T39" fmla="*/ 3 h 17"/>
                <a:gd name="T40" fmla="*/ 30 w 37"/>
                <a:gd name="T41" fmla="*/ 3 h 17"/>
                <a:gd name="T42" fmla="*/ 32 w 37"/>
                <a:gd name="T43" fmla="*/ 0 h 17"/>
                <a:gd name="T44" fmla="*/ 36 w 37"/>
                <a:gd name="T45" fmla="*/ 2 h 17"/>
                <a:gd name="T46" fmla="*/ 34 w 37"/>
                <a:gd name="T47" fmla="*/ 4 h 17"/>
                <a:gd name="T48" fmla="*/ 34 w 37"/>
                <a:gd name="T49" fmla="*/ 7 h 17"/>
                <a:gd name="T50" fmla="*/ 35 w 37"/>
                <a:gd name="T51" fmla="*/ 9 h 17"/>
                <a:gd name="T52" fmla="*/ 31 w 37"/>
                <a:gd name="T53" fmla="*/ 10 h 17"/>
                <a:gd name="T54" fmla="*/ 30 w 37"/>
                <a:gd name="T55" fmla="*/ 12 h 17"/>
                <a:gd name="T56" fmla="*/ 30 w 37"/>
                <a:gd name="T57" fmla="*/ 1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7" h="17">
                  <a:moveTo>
                    <a:pt x="30" y="12"/>
                  </a:moveTo>
                  <a:cubicBezTo>
                    <a:pt x="29" y="13"/>
                    <a:pt x="27" y="13"/>
                    <a:pt x="27" y="13"/>
                  </a:cubicBezTo>
                  <a:cubicBezTo>
                    <a:pt x="24" y="13"/>
                    <a:pt x="25" y="11"/>
                    <a:pt x="26" y="10"/>
                  </a:cubicBezTo>
                  <a:cubicBezTo>
                    <a:pt x="27" y="8"/>
                    <a:pt x="24" y="7"/>
                    <a:pt x="23" y="8"/>
                  </a:cubicBezTo>
                  <a:cubicBezTo>
                    <a:pt x="23" y="9"/>
                    <a:pt x="23" y="10"/>
                    <a:pt x="22" y="10"/>
                  </a:cubicBezTo>
                  <a:cubicBezTo>
                    <a:pt x="22" y="10"/>
                    <a:pt x="21" y="10"/>
                    <a:pt x="21" y="9"/>
                  </a:cubicBezTo>
                  <a:cubicBezTo>
                    <a:pt x="20" y="10"/>
                    <a:pt x="21" y="12"/>
                    <a:pt x="20" y="13"/>
                  </a:cubicBezTo>
                  <a:cubicBezTo>
                    <a:pt x="19" y="15"/>
                    <a:pt x="18" y="13"/>
                    <a:pt x="17" y="14"/>
                  </a:cubicBezTo>
                  <a:cubicBezTo>
                    <a:pt x="16" y="14"/>
                    <a:pt x="17" y="16"/>
                    <a:pt x="16" y="16"/>
                  </a:cubicBezTo>
                  <a:cubicBezTo>
                    <a:pt x="16" y="17"/>
                    <a:pt x="13" y="17"/>
                    <a:pt x="12" y="17"/>
                  </a:cubicBezTo>
                  <a:cubicBezTo>
                    <a:pt x="11" y="16"/>
                    <a:pt x="11" y="14"/>
                    <a:pt x="10" y="15"/>
                  </a:cubicBezTo>
                  <a:cubicBezTo>
                    <a:pt x="8" y="16"/>
                    <a:pt x="7" y="16"/>
                    <a:pt x="5" y="16"/>
                  </a:cubicBezTo>
                  <a:cubicBezTo>
                    <a:pt x="4" y="16"/>
                    <a:pt x="2" y="17"/>
                    <a:pt x="1" y="17"/>
                  </a:cubicBezTo>
                  <a:cubicBezTo>
                    <a:pt x="0" y="17"/>
                    <a:pt x="3" y="14"/>
                    <a:pt x="2" y="13"/>
                  </a:cubicBezTo>
                  <a:cubicBezTo>
                    <a:pt x="2" y="13"/>
                    <a:pt x="1" y="14"/>
                    <a:pt x="0" y="14"/>
                  </a:cubicBezTo>
                  <a:cubicBezTo>
                    <a:pt x="0" y="13"/>
                    <a:pt x="5" y="12"/>
                    <a:pt x="6" y="12"/>
                  </a:cubicBezTo>
                  <a:cubicBezTo>
                    <a:pt x="8" y="12"/>
                    <a:pt x="8" y="11"/>
                    <a:pt x="9" y="10"/>
                  </a:cubicBezTo>
                  <a:cubicBezTo>
                    <a:pt x="11" y="8"/>
                    <a:pt x="12" y="8"/>
                    <a:pt x="13" y="7"/>
                  </a:cubicBezTo>
                  <a:cubicBezTo>
                    <a:pt x="15" y="5"/>
                    <a:pt x="16" y="3"/>
                    <a:pt x="18" y="3"/>
                  </a:cubicBezTo>
                  <a:cubicBezTo>
                    <a:pt x="20" y="2"/>
                    <a:pt x="22" y="2"/>
                    <a:pt x="24" y="3"/>
                  </a:cubicBezTo>
                  <a:cubicBezTo>
                    <a:pt x="26" y="3"/>
                    <a:pt x="29" y="4"/>
                    <a:pt x="30" y="3"/>
                  </a:cubicBezTo>
                  <a:cubicBezTo>
                    <a:pt x="31" y="2"/>
                    <a:pt x="30" y="0"/>
                    <a:pt x="32" y="0"/>
                  </a:cubicBezTo>
                  <a:cubicBezTo>
                    <a:pt x="32" y="0"/>
                    <a:pt x="36" y="1"/>
                    <a:pt x="36" y="2"/>
                  </a:cubicBezTo>
                  <a:cubicBezTo>
                    <a:pt x="37" y="2"/>
                    <a:pt x="34" y="3"/>
                    <a:pt x="34" y="4"/>
                  </a:cubicBezTo>
                  <a:cubicBezTo>
                    <a:pt x="34" y="5"/>
                    <a:pt x="37" y="6"/>
                    <a:pt x="34" y="7"/>
                  </a:cubicBezTo>
                  <a:cubicBezTo>
                    <a:pt x="33" y="8"/>
                    <a:pt x="36" y="9"/>
                    <a:pt x="35" y="9"/>
                  </a:cubicBezTo>
                  <a:cubicBezTo>
                    <a:pt x="33" y="10"/>
                    <a:pt x="32" y="10"/>
                    <a:pt x="31" y="10"/>
                  </a:cubicBezTo>
                  <a:cubicBezTo>
                    <a:pt x="31" y="11"/>
                    <a:pt x="31" y="11"/>
                    <a:pt x="30" y="12"/>
                  </a:cubicBezTo>
                  <a:cubicBezTo>
                    <a:pt x="29" y="13"/>
                    <a:pt x="31" y="11"/>
                    <a:pt x="30" y="12"/>
                  </a:cubicBezTo>
                  <a:close/>
                </a:path>
              </a:pathLst>
            </a:custGeom>
            <a:solidFill>
              <a:srgbClr val="D3D3D0"/>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696" name="Freeform 581">
              <a:extLst>
                <a:ext uri="{FF2B5EF4-FFF2-40B4-BE49-F238E27FC236}">
                  <a16:creationId xmlns:a16="http://schemas.microsoft.com/office/drawing/2014/main" id="{22036E8C-5BEE-A2E1-1D08-2EB23E7E2817}"/>
                </a:ext>
              </a:extLst>
            </p:cNvPr>
            <p:cNvSpPr>
              <a:spLocks/>
            </p:cNvSpPr>
            <p:nvPr/>
          </p:nvSpPr>
          <p:spPr bwMode="auto">
            <a:xfrm>
              <a:off x="5348475" y="2228489"/>
              <a:ext cx="30852" cy="8517"/>
            </a:xfrm>
            <a:custGeom>
              <a:avLst/>
              <a:gdLst>
                <a:gd name="T0" fmla="*/ 6 w 8"/>
                <a:gd name="T1" fmla="*/ 2 h 2"/>
                <a:gd name="T2" fmla="*/ 3 w 8"/>
                <a:gd name="T3" fmla="*/ 0 h 2"/>
                <a:gd name="T4" fmla="*/ 6 w 8"/>
                <a:gd name="T5" fmla="*/ 2 h 2"/>
              </a:gdLst>
              <a:ahLst/>
              <a:cxnLst>
                <a:cxn ang="0">
                  <a:pos x="T0" y="T1"/>
                </a:cxn>
                <a:cxn ang="0">
                  <a:pos x="T2" y="T3"/>
                </a:cxn>
                <a:cxn ang="0">
                  <a:pos x="T4" y="T5"/>
                </a:cxn>
              </a:cxnLst>
              <a:rect l="0" t="0" r="r" b="b"/>
              <a:pathLst>
                <a:path w="8" h="2">
                  <a:moveTo>
                    <a:pt x="6" y="2"/>
                  </a:moveTo>
                  <a:cubicBezTo>
                    <a:pt x="4" y="2"/>
                    <a:pt x="0" y="1"/>
                    <a:pt x="3" y="0"/>
                  </a:cubicBezTo>
                  <a:cubicBezTo>
                    <a:pt x="5" y="0"/>
                    <a:pt x="8" y="2"/>
                    <a:pt x="6" y="2"/>
                  </a:cubicBezTo>
                  <a:close/>
                </a:path>
              </a:pathLst>
            </a:custGeom>
            <a:solidFill>
              <a:srgbClr val="D3D3D0"/>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697" name="Freeform 582">
              <a:extLst>
                <a:ext uri="{FF2B5EF4-FFF2-40B4-BE49-F238E27FC236}">
                  <a16:creationId xmlns:a16="http://schemas.microsoft.com/office/drawing/2014/main" id="{D7ADD1A3-8B28-433D-03F6-36FF4E9C0359}"/>
                </a:ext>
              </a:extLst>
            </p:cNvPr>
            <p:cNvSpPr>
              <a:spLocks/>
            </p:cNvSpPr>
            <p:nvPr/>
          </p:nvSpPr>
          <p:spPr bwMode="auto">
            <a:xfrm>
              <a:off x="5375303" y="2170293"/>
              <a:ext cx="83166" cy="41164"/>
            </a:xfrm>
            <a:custGeom>
              <a:avLst/>
              <a:gdLst>
                <a:gd name="T0" fmla="*/ 7 w 21"/>
                <a:gd name="T1" fmla="*/ 9 h 10"/>
                <a:gd name="T2" fmla="*/ 2 w 21"/>
                <a:gd name="T3" fmla="*/ 4 h 10"/>
                <a:gd name="T4" fmla="*/ 9 w 21"/>
                <a:gd name="T5" fmla="*/ 2 h 10"/>
                <a:gd name="T6" fmla="*/ 17 w 21"/>
                <a:gd name="T7" fmla="*/ 0 h 10"/>
                <a:gd name="T8" fmla="*/ 19 w 21"/>
                <a:gd name="T9" fmla="*/ 2 h 10"/>
                <a:gd name="T10" fmla="*/ 14 w 21"/>
                <a:gd name="T11" fmla="*/ 4 h 10"/>
                <a:gd name="T12" fmla="*/ 15 w 21"/>
                <a:gd name="T13" fmla="*/ 7 h 10"/>
                <a:gd name="T14" fmla="*/ 7 w 21"/>
                <a:gd name="T15" fmla="*/ 9 h 10"/>
                <a:gd name="T16" fmla="*/ 7 w 21"/>
                <a:gd name="T17"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0">
                  <a:moveTo>
                    <a:pt x="7" y="9"/>
                  </a:moveTo>
                  <a:cubicBezTo>
                    <a:pt x="6" y="9"/>
                    <a:pt x="0" y="6"/>
                    <a:pt x="2" y="4"/>
                  </a:cubicBezTo>
                  <a:cubicBezTo>
                    <a:pt x="4" y="2"/>
                    <a:pt x="7" y="2"/>
                    <a:pt x="9" y="2"/>
                  </a:cubicBezTo>
                  <a:cubicBezTo>
                    <a:pt x="12" y="1"/>
                    <a:pt x="15" y="0"/>
                    <a:pt x="17" y="0"/>
                  </a:cubicBezTo>
                  <a:cubicBezTo>
                    <a:pt x="18" y="0"/>
                    <a:pt x="21" y="1"/>
                    <a:pt x="19" y="2"/>
                  </a:cubicBezTo>
                  <a:cubicBezTo>
                    <a:pt x="18" y="3"/>
                    <a:pt x="15" y="2"/>
                    <a:pt x="14" y="4"/>
                  </a:cubicBezTo>
                  <a:cubicBezTo>
                    <a:pt x="14" y="4"/>
                    <a:pt x="19" y="6"/>
                    <a:pt x="15" y="7"/>
                  </a:cubicBezTo>
                  <a:cubicBezTo>
                    <a:pt x="13" y="8"/>
                    <a:pt x="10" y="10"/>
                    <a:pt x="7" y="9"/>
                  </a:cubicBezTo>
                  <a:cubicBezTo>
                    <a:pt x="5" y="9"/>
                    <a:pt x="9" y="10"/>
                    <a:pt x="7" y="9"/>
                  </a:cubicBezTo>
                  <a:close/>
                </a:path>
              </a:pathLst>
            </a:custGeom>
            <a:solidFill>
              <a:srgbClr val="D3D3D0"/>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698" name="Freeform 583">
              <a:extLst>
                <a:ext uri="{FF2B5EF4-FFF2-40B4-BE49-F238E27FC236}">
                  <a16:creationId xmlns:a16="http://schemas.microsoft.com/office/drawing/2014/main" id="{3E11CB50-102E-10C6-7982-F8A6C529D17B}"/>
                </a:ext>
              </a:extLst>
            </p:cNvPr>
            <p:cNvSpPr>
              <a:spLocks/>
            </p:cNvSpPr>
            <p:nvPr/>
          </p:nvSpPr>
          <p:spPr bwMode="auto">
            <a:xfrm>
              <a:off x="5340426" y="2178809"/>
              <a:ext cx="30852" cy="17034"/>
            </a:xfrm>
            <a:custGeom>
              <a:avLst/>
              <a:gdLst>
                <a:gd name="T0" fmla="*/ 6 w 8"/>
                <a:gd name="T1" fmla="*/ 4 h 4"/>
                <a:gd name="T2" fmla="*/ 3 w 8"/>
                <a:gd name="T3" fmla="*/ 0 h 4"/>
                <a:gd name="T4" fmla="*/ 6 w 8"/>
                <a:gd name="T5" fmla="*/ 4 h 4"/>
              </a:gdLst>
              <a:ahLst/>
              <a:cxnLst>
                <a:cxn ang="0">
                  <a:pos x="T0" y="T1"/>
                </a:cxn>
                <a:cxn ang="0">
                  <a:pos x="T2" y="T3"/>
                </a:cxn>
                <a:cxn ang="0">
                  <a:pos x="T4" y="T5"/>
                </a:cxn>
              </a:cxnLst>
              <a:rect l="0" t="0" r="r" b="b"/>
              <a:pathLst>
                <a:path w="8" h="4">
                  <a:moveTo>
                    <a:pt x="6" y="4"/>
                  </a:moveTo>
                  <a:cubicBezTo>
                    <a:pt x="4" y="4"/>
                    <a:pt x="0" y="0"/>
                    <a:pt x="3" y="0"/>
                  </a:cubicBezTo>
                  <a:cubicBezTo>
                    <a:pt x="6" y="0"/>
                    <a:pt x="8" y="3"/>
                    <a:pt x="6" y="4"/>
                  </a:cubicBezTo>
                  <a:close/>
                </a:path>
              </a:pathLst>
            </a:custGeom>
            <a:solidFill>
              <a:srgbClr val="D3D3D0"/>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699" name="Freeform 584">
              <a:extLst>
                <a:ext uri="{FF2B5EF4-FFF2-40B4-BE49-F238E27FC236}">
                  <a16:creationId xmlns:a16="http://schemas.microsoft.com/office/drawing/2014/main" id="{AB23F084-27D7-D628-9EA5-DCCE4B9CB6B8}"/>
                </a:ext>
              </a:extLst>
            </p:cNvPr>
            <p:cNvSpPr>
              <a:spLocks/>
            </p:cNvSpPr>
            <p:nvPr/>
          </p:nvSpPr>
          <p:spPr bwMode="auto">
            <a:xfrm>
              <a:off x="5383351" y="2140483"/>
              <a:ext cx="83166" cy="29809"/>
            </a:xfrm>
            <a:custGeom>
              <a:avLst/>
              <a:gdLst>
                <a:gd name="T0" fmla="*/ 1 w 21"/>
                <a:gd name="T1" fmla="*/ 5 h 7"/>
                <a:gd name="T2" fmla="*/ 4 w 21"/>
                <a:gd name="T3" fmla="*/ 4 h 7"/>
                <a:gd name="T4" fmla="*/ 9 w 21"/>
                <a:gd name="T5" fmla="*/ 1 h 7"/>
                <a:gd name="T6" fmla="*/ 18 w 21"/>
                <a:gd name="T7" fmla="*/ 3 h 7"/>
                <a:gd name="T8" fmla="*/ 11 w 21"/>
                <a:gd name="T9" fmla="*/ 6 h 7"/>
                <a:gd name="T10" fmla="*/ 6 w 21"/>
                <a:gd name="T11" fmla="*/ 6 h 7"/>
                <a:gd name="T12" fmla="*/ 1 w 21"/>
                <a:gd name="T13" fmla="*/ 5 h 7"/>
                <a:gd name="T14" fmla="*/ 1 w 21"/>
                <a:gd name="T15" fmla="*/ 5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7">
                  <a:moveTo>
                    <a:pt x="1" y="5"/>
                  </a:moveTo>
                  <a:cubicBezTo>
                    <a:pt x="0" y="5"/>
                    <a:pt x="3" y="4"/>
                    <a:pt x="4" y="4"/>
                  </a:cubicBezTo>
                  <a:cubicBezTo>
                    <a:pt x="6" y="3"/>
                    <a:pt x="7" y="2"/>
                    <a:pt x="9" y="1"/>
                  </a:cubicBezTo>
                  <a:cubicBezTo>
                    <a:pt x="12" y="0"/>
                    <a:pt x="15" y="1"/>
                    <a:pt x="18" y="3"/>
                  </a:cubicBezTo>
                  <a:cubicBezTo>
                    <a:pt x="21" y="6"/>
                    <a:pt x="12" y="6"/>
                    <a:pt x="11" y="6"/>
                  </a:cubicBezTo>
                  <a:cubicBezTo>
                    <a:pt x="9" y="6"/>
                    <a:pt x="8" y="7"/>
                    <a:pt x="6" y="6"/>
                  </a:cubicBezTo>
                  <a:cubicBezTo>
                    <a:pt x="4" y="5"/>
                    <a:pt x="2" y="6"/>
                    <a:pt x="1" y="5"/>
                  </a:cubicBezTo>
                  <a:cubicBezTo>
                    <a:pt x="0" y="4"/>
                    <a:pt x="2" y="6"/>
                    <a:pt x="1" y="5"/>
                  </a:cubicBezTo>
                  <a:close/>
                </a:path>
              </a:pathLst>
            </a:custGeom>
            <a:solidFill>
              <a:srgbClr val="D3D3D0"/>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700" name="Freeform 585">
              <a:extLst>
                <a:ext uri="{FF2B5EF4-FFF2-40B4-BE49-F238E27FC236}">
                  <a16:creationId xmlns:a16="http://schemas.microsoft.com/office/drawing/2014/main" id="{BD62D2E4-9666-F154-6FE1-BC5049D923D9}"/>
                </a:ext>
              </a:extLst>
            </p:cNvPr>
            <p:cNvSpPr>
              <a:spLocks/>
            </p:cNvSpPr>
            <p:nvPr/>
          </p:nvSpPr>
          <p:spPr bwMode="auto">
            <a:xfrm>
              <a:off x="5584557" y="2228489"/>
              <a:ext cx="109992" cy="79492"/>
            </a:xfrm>
            <a:custGeom>
              <a:avLst/>
              <a:gdLst>
                <a:gd name="T0" fmla="*/ 22 w 28"/>
                <a:gd name="T1" fmla="*/ 19 h 19"/>
                <a:gd name="T2" fmla="*/ 15 w 28"/>
                <a:gd name="T3" fmla="*/ 19 h 19"/>
                <a:gd name="T4" fmla="*/ 15 w 28"/>
                <a:gd name="T5" fmla="*/ 17 h 19"/>
                <a:gd name="T6" fmla="*/ 12 w 28"/>
                <a:gd name="T7" fmla="*/ 15 h 19"/>
                <a:gd name="T8" fmla="*/ 17 w 28"/>
                <a:gd name="T9" fmla="*/ 13 h 19"/>
                <a:gd name="T10" fmla="*/ 16 w 28"/>
                <a:gd name="T11" fmla="*/ 12 h 19"/>
                <a:gd name="T12" fmla="*/ 9 w 28"/>
                <a:gd name="T13" fmla="*/ 13 h 19"/>
                <a:gd name="T14" fmla="*/ 2 w 28"/>
                <a:gd name="T15" fmla="*/ 13 h 19"/>
                <a:gd name="T16" fmla="*/ 1 w 28"/>
                <a:gd name="T17" fmla="*/ 12 h 19"/>
                <a:gd name="T18" fmla="*/ 7 w 28"/>
                <a:gd name="T19" fmla="*/ 10 h 19"/>
                <a:gd name="T20" fmla="*/ 4 w 28"/>
                <a:gd name="T21" fmla="*/ 8 h 19"/>
                <a:gd name="T22" fmla="*/ 7 w 28"/>
                <a:gd name="T23" fmla="*/ 6 h 19"/>
                <a:gd name="T24" fmla="*/ 3 w 28"/>
                <a:gd name="T25" fmla="*/ 6 h 19"/>
                <a:gd name="T26" fmla="*/ 7 w 28"/>
                <a:gd name="T27" fmla="*/ 4 h 19"/>
                <a:gd name="T28" fmla="*/ 13 w 28"/>
                <a:gd name="T29" fmla="*/ 8 h 19"/>
                <a:gd name="T30" fmla="*/ 16 w 28"/>
                <a:gd name="T31" fmla="*/ 9 h 19"/>
                <a:gd name="T32" fmla="*/ 13 w 28"/>
                <a:gd name="T33" fmla="*/ 7 h 19"/>
                <a:gd name="T34" fmla="*/ 14 w 28"/>
                <a:gd name="T35" fmla="*/ 5 h 19"/>
                <a:gd name="T36" fmla="*/ 11 w 28"/>
                <a:gd name="T37" fmla="*/ 4 h 19"/>
                <a:gd name="T38" fmla="*/ 11 w 28"/>
                <a:gd name="T39" fmla="*/ 2 h 19"/>
                <a:gd name="T40" fmla="*/ 7 w 28"/>
                <a:gd name="T41" fmla="*/ 3 h 19"/>
                <a:gd name="T42" fmla="*/ 13 w 28"/>
                <a:gd name="T43" fmla="*/ 1 h 19"/>
                <a:gd name="T44" fmla="*/ 12 w 28"/>
                <a:gd name="T45" fmla="*/ 2 h 19"/>
                <a:gd name="T46" fmla="*/ 15 w 28"/>
                <a:gd name="T47" fmla="*/ 3 h 19"/>
                <a:gd name="T48" fmla="*/ 21 w 28"/>
                <a:gd name="T49" fmla="*/ 2 h 19"/>
                <a:gd name="T50" fmla="*/ 26 w 28"/>
                <a:gd name="T51" fmla="*/ 8 h 19"/>
                <a:gd name="T52" fmla="*/ 27 w 28"/>
                <a:gd name="T53" fmla="*/ 12 h 19"/>
                <a:gd name="T54" fmla="*/ 26 w 28"/>
                <a:gd name="T55" fmla="*/ 14 h 19"/>
                <a:gd name="T56" fmla="*/ 26 w 28"/>
                <a:gd name="T57" fmla="*/ 17 h 19"/>
                <a:gd name="T58" fmla="*/ 22 w 28"/>
                <a:gd name="T5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8" h="19">
                  <a:moveTo>
                    <a:pt x="22" y="19"/>
                  </a:moveTo>
                  <a:cubicBezTo>
                    <a:pt x="20" y="19"/>
                    <a:pt x="17" y="19"/>
                    <a:pt x="15" y="19"/>
                  </a:cubicBezTo>
                  <a:cubicBezTo>
                    <a:pt x="12" y="19"/>
                    <a:pt x="15" y="18"/>
                    <a:pt x="15" y="17"/>
                  </a:cubicBezTo>
                  <a:cubicBezTo>
                    <a:pt x="16" y="16"/>
                    <a:pt x="11" y="16"/>
                    <a:pt x="12" y="15"/>
                  </a:cubicBezTo>
                  <a:cubicBezTo>
                    <a:pt x="13" y="14"/>
                    <a:pt x="15" y="13"/>
                    <a:pt x="17" y="13"/>
                  </a:cubicBezTo>
                  <a:cubicBezTo>
                    <a:pt x="18" y="12"/>
                    <a:pt x="17" y="12"/>
                    <a:pt x="16" y="12"/>
                  </a:cubicBezTo>
                  <a:cubicBezTo>
                    <a:pt x="14" y="11"/>
                    <a:pt x="12" y="12"/>
                    <a:pt x="9" y="13"/>
                  </a:cubicBezTo>
                  <a:cubicBezTo>
                    <a:pt x="7" y="13"/>
                    <a:pt x="5" y="13"/>
                    <a:pt x="2" y="13"/>
                  </a:cubicBezTo>
                  <a:cubicBezTo>
                    <a:pt x="2" y="14"/>
                    <a:pt x="0" y="14"/>
                    <a:pt x="1" y="12"/>
                  </a:cubicBezTo>
                  <a:cubicBezTo>
                    <a:pt x="3" y="10"/>
                    <a:pt x="5" y="11"/>
                    <a:pt x="7" y="10"/>
                  </a:cubicBezTo>
                  <a:cubicBezTo>
                    <a:pt x="11" y="9"/>
                    <a:pt x="4" y="9"/>
                    <a:pt x="4" y="8"/>
                  </a:cubicBezTo>
                  <a:cubicBezTo>
                    <a:pt x="3" y="8"/>
                    <a:pt x="7" y="6"/>
                    <a:pt x="7" y="6"/>
                  </a:cubicBezTo>
                  <a:cubicBezTo>
                    <a:pt x="7" y="6"/>
                    <a:pt x="4" y="6"/>
                    <a:pt x="3" y="6"/>
                  </a:cubicBezTo>
                  <a:cubicBezTo>
                    <a:pt x="3" y="5"/>
                    <a:pt x="6" y="4"/>
                    <a:pt x="7" y="4"/>
                  </a:cubicBezTo>
                  <a:cubicBezTo>
                    <a:pt x="9" y="4"/>
                    <a:pt x="11" y="7"/>
                    <a:pt x="13" y="8"/>
                  </a:cubicBezTo>
                  <a:cubicBezTo>
                    <a:pt x="14" y="8"/>
                    <a:pt x="15" y="10"/>
                    <a:pt x="16" y="9"/>
                  </a:cubicBezTo>
                  <a:cubicBezTo>
                    <a:pt x="19" y="7"/>
                    <a:pt x="13" y="7"/>
                    <a:pt x="13" y="7"/>
                  </a:cubicBezTo>
                  <a:cubicBezTo>
                    <a:pt x="14" y="7"/>
                    <a:pt x="18" y="6"/>
                    <a:pt x="14" y="5"/>
                  </a:cubicBezTo>
                  <a:cubicBezTo>
                    <a:pt x="13" y="5"/>
                    <a:pt x="12" y="5"/>
                    <a:pt x="11" y="4"/>
                  </a:cubicBezTo>
                  <a:cubicBezTo>
                    <a:pt x="9" y="3"/>
                    <a:pt x="11" y="3"/>
                    <a:pt x="11" y="2"/>
                  </a:cubicBezTo>
                  <a:cubicBezTo>
                    <a:pt x="10" y="2"/>
                    <a:pt x="7" y="3"/>
                    <a:pt x="7" y="3"/>
                  </a:cubicBezTo>
                  <a:cubicBezTo>
                    <a:pt x="6" y="2"/>
                    <a:pt x="13" y="1"/>
                    <a:pt x="13" y="1"/>
                  </a:cubicBezTo>
                  <a:cubicBezTo>
                    <a:pt x="13" y="1"/>
                    <a:pt x="12" y="2"/>
                    <a:pt x="12" y="2"/>
                  </a:cubicBezTo>
                  <a:cubicBezTo>
                    <a:pt x="11" y="3"/>
                    <a:pt x="14" y="3"/>
                    <a:pt x="15" y="3"/>
                  </a:cubicBezTo>
                  <a:cubicBezTo>
                    <a:pt x="18" y="4"/>
                    <a:pt x="19" y="4"/>
                    <a:pt x="21" y="2"/>
                  </a:cubicBezTo>
                  <a:cubicBezTo>
                    <a:pt x="24" y="0"/>
                    <a:pt x="27" y="6"/>
                    <a:pt x="26" y="8"/>
                  </a:cubicBezTo>
                  <a:cubicBezTo>
                    <a:pt x="26" y="10"/>
                    <a:pt x="26" y="11"/>
                    <a:pt x="27" y="12"/>
                  </a:cubicBezTo>
                  <a:cubicBezTo>
                    <a:pt x="28" y="14"/>
                    <a:pt x="28" y="15"/>
                    <a:pt x="26" y="14"/>
                  </a:cubicBezTo>
                  <a:cubicBezTo>
                    <a:pt x="24" y="12"/>
                    <a:pt x="25" y="16"/>
                    <a:pt x="26" y="17"/>
                  </a:cubicBezTo>
                  <a:cubicBezTo>
                    <a:pt x="27" y="18"/>
                    <a:pt x="23" y="19"/>
                    <a:pt x="22" y="19"/>
                  </a:cubicBezTo>
                  <a:close/>
                </a:path>
              </a:pathLst>
            </a:custGeom>
            <a:solidFill>
              <a:srgbClr val="D3D3D0"/>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701" name="Freeform 586">
              <a:extLst>
                <a:ext uri="{FF2B5EF4-FFF2-40B4-BE49-F238E27FC236}">
                  <a16:creationId xmlns:a16="http://schemas.microsoft.com/office/drawing/2014/main" id="{FF852A96-CDEA-B86C-4A32-DB948FDB2832}"/>
                </a:ext>
              </a:extLst>
            </p:cNvPr>
            <p:cNvSpPr>
              <a:spLocks/>
            </p:cNvSpPr>
            <p:nvPr/>
          </p:nvSpPr>
          <p:spPr bwMode="auto">
            <a:xfrm>
              <a:off x="5572485" y="2266816"/>
              <a:ext cx="34876" cy="11355"/>
            </a:xfrm>
            <a:custGeom>
              <a:avLst/>
              <a:gdLst>
                <a:gd name="T0" fmla="*/ 1 w 9"/>
                <a:gd name="T1" fmla="*/ 3 h 3"/>
                <a:gd name="T2" fmla="*/ 7 w 9"/>
                <a:gd name="T3" fmla="*/ 0 h 3"/>
                <a:gd name="T4" fmla="*/ 1 w 9"/>
                <a:gd name="T5" fmla="*/ 3 h 3"/>
              </a:gdLst>
              <a:ahLst/>
              <a:cxnLst>
                <a:cxn ang="0">
                  <a:pos x="T0" y="T1"/>
                </a:cxn>
                <a:cxn ang="0">
                  <a:pos x="T2" y="T3"/>
                </a:cxn>
                <a:cxn ang="0">
                  <a:pos x="T4" y="T5"/>
                </a:cxn>
              </a:cxnLst>
              <a:rect l="0" t="0" r="r" b="b"/>
              <a:pathLst>
                <a:path w="9" h="3">
                  <a:moveTo>
                    <a:pt x="1" y="3"/>
                  </a:moveTo>
                  <a:cubicBezTo>
                    <a:pt x="4" y="2"/>
                    <a:pt x="9" y="0"/>
                    <a:pt x="7" y="0"/>
                  </a:cubicBezTo>
                  <a:cubicBezTo>
                    <a:pt x="4" y="0"/>
                    <a:pt x="0" y="3"/>
                    <a:pt x="1" y="3"/>
                  </a:cubicBezTo>
                  <a:close/>
                </a:path>
              </a:pathLst>
            </a:custGeom>
            <a:solidFill>
              <a:srgbClr val="D3D3D0"/>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702" name="Freeform 587">
              <a:extLst>
                <a:ext uri="{FF2B5EF4-FFF2-40B4-BE49-F238E27FC236}">
                  <a16:creationId xmlns:a16="http://schemas.microsoft.com/office/drawing/2014/main" id="{690DE714-26E9-D42C-4A81-C7BC13A87D4B}"/>
                </a:ext>
              </a:extLst>
            </p:cNvPr>
            <p:cNvSpPr>
              <a:spLocks/>
            </p:cNvSpPr>
            <p:nvPr/>
          </p:nvSpPr>
          <p:spPr bwMode="auto">
            <a:xfrm>
              <a:off x="5564437" y="2262558"/>
              <a:ext cx="32193" cy="8517"/>
            </a:xfrm>
            <a:custGeom>
              <a:avLst/>
              <a:gdLst>
                <a:gd name="T0" fmla="*/ 1 w 8"/>
                <a:gd name="T1" fmla="*/ 2 h 2"/>
                <a:gd name="T2" fmla="*/ 6 w 8"/>
                <a:gd name="T3" fmla="*/ 0 h 2"/>
                <a:gd name="T4" fmla="*/ 1 w 8"/>
                <a:gd name="T5" fmla="*/ 2 h 2"/>
              </a:gdLst>
              <a:ahLst/>
              <a:cxnLst>
                <a:cxn ang="0">
                  <a:pos x="T0" y="T1"/>
                </a:cxn>
                <a:cxn ang="0">
                  <a:pos x="T2" y="T3"/>
                </a:cxn>
                <a:cxn ang="0">
                  <a:pos x="T4" y="T5"/>
                </a:cxn>
              </a:cxnLst>
              <a:rect l="0" t="0" r="r" b="b"/>
              <a:pathLst>
                <a:path w="8" h="2">
                  <a:moveTo>
                    <a:pt x="1" y="2"/>
                  </a:moveTo>
                  <a:cubicBezTo>
                    <a:pt x="0" y="2"/>
                    <a:pt x="4" y="0"/>
                    <a:pt x="6" y="0"/>
                  </a:cubicBezTo>
                  <a:cubicBezTo>
                    <a:pt x="8" y="0"/>
                    <a:pt x="4" y="2"/>
                    <a:pt x="1" y="2"/>
                  </a:cubicBezTo>
                  <a:close/>
                </a:path>
              </a:pathLst>
            </a:custGeom>
            <a:solidFill>
              <a:srgbClr val="D3D3D0"/>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703" name="Freeform 588">
              <a:extLst>
                <a:ext uri="{FF2B5EF4-FFF2-40B4-BE49-F238E27FC236}">
                  <a16:creationId xmlns:a16="http://schemas.microsoft.com/office/drawing/2014/main" id="{EEE78AB8-8C0F-9314-50F2-45516DF827E3}"/>
                </a:ext>
              </a:extLst>
            </p:cNvPr>
            <p:cNvSpPr>
              <a:spLocks/>
            </p:cNvSpPr>
            <p:nvPr/>
          </p:nvSpPr>
          <p:spPr bwMode="auto">
            <a:xfrm>
              <a:off x="5548340" y="2249782"/>
              <a:ext cx="40241" cy="21293"/>
            </a:xfrm>
            <a:custGeom>
              <a:avLst/>
              <a:gdLst>
                <a:gd name="T0" fmla="*/ 2 w 10"/>
                <a:gd name="T1" fmla="*/ 3 h 5"/>
                <a:gd name="T2" fmla="*/ 10 w 10"/>
                <a:gd name="T3" fmla="*/ 1 h 5"/>
                <a:gd name="T4" fmla="*/ 2 w 10"/>
                <a:gd name="T5" fmla="*/ 3 h 5"/>
              </a:gdLst>
              <a:ahLst/>
              <a:cxnLst>
                <a:cxn ang="0">
                  <a:pos x="T0" y="T1"/>
                </a:cxn>
                <a:cxn ang="0">
                  <a:pos x="T2" y="T3"/>
                </a:cxn>
                <a:cxn ang="0">
                  <a:pos x="T4" y="T5"/>
                </a:cxn>
              </a:cxnLst>
              <a:rect l="0" t="0" r="r" b="b"/>
              <a:pathLst>
                <a:path w="10" h="5">
                  <a:moveTo>
                    <a:pt x="2" y="3"/>
                  </a:moveTo>
                  <a:cubicBezTo>
                    <a:pt x="0" y="2"/>
                    <a:pt x="10" y="0"/>
                    <a:pt x="10" y="1"/>
                  </a:cubicBezTo>
                  <a:cubicBezTo>
                    <a:pt x="10" y="2"/>
                    <a:pt x="6" y="5"/>
                    <a:pt x="2" y="3"/>
                  </a:cubicBezTo>
                  <a:close/>
                </a:path>
              </a:pathLst>
            </a:custGeom>
            <a:solidFill>
              <a:srgbClr val="D3D3D0"/>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704" name="Freeform 589">
              <a:extLst>
                <a:ext uri="{FF2B5EF4-FFF2-40B4-BE49-F238E27FC236}">
                  <a16:creationId xmlns:a16="http://schemas.microsoft.com/office/drawing/2014/main" id="{C73FD73F-F27E-6319-5172-40372E18C323}"/>
                </a:ext>
              </a:extLst>
            </p:cNvPr>
            <p:cNvSpPr>
              <a:spLocks/>
            </p:cNvSpPr>
            <p:nvPr/>
          </p:nvSpPr>
          <p:spPr bwMode="auto">
            <a:xfrm>
              <a:off x="5552365" y="2232749"/>
              <a:ext cx="28169" cy="21293"/>
            </a:xfrm>
            <a:custGeom>
              <a:avLst/>
              <a:gdLst>
                <a:gd name="T0" fmla="*/ 1 w 7"/>
                <a:gd name="T1" fmla="*/ 5 h 5"/>
                <a:gd name="T2" fmla="*/ 0 w 7"/>
                <a:gd name="T3" fmla="*/ 1 h 5"/>
                <a:gd name="T4" fmla="*/ 4 w 7"/>
                <a:gd name="T5" fmla="*/ 2 h 5"/>
                <a:gd name="T6" fmla="*/ 7 w 7"/>
                <a:gd name="T7" fmla="*/ 4 h 5"/>
                <a:gd name="T8" fmla="*/ 1 w 7"/>
                <a:gd name="T9" fmla="*/ 5 h 5"/>
                <a:gd name="T10" fmla="*/ 1 w 7"/>
                <a:gd name="T11" fmla="*/ 5 h 5"/>
              </a:gdLst>
              <a:ahLst/>
              <a:cxnLst>
                <a:cxn ang="0">
                  <a:pos x="T0" y="T1"/>
                </a:cxn>
                <a:cxn ang="0">
                  <a:pos x="T2" y="T3"/>
                </a:cxn>
                <a:cxn ang="0">
                  <a:pos x="T4" y="T5"/>
                </a:cxn>
                <a:cxn ang="0">
                  <a:pos x="T6" y="T7"/>
                </a:cxn>
                <a:cxn ang="0">
                  <a:pos x="T8" y="T9"/>
                </a:cxn>
                <a:cxn ang="0">
                  <a:pos x="T10" y="T11"/>
                </a:cxn>
              </a:cxnLst>
              <a:rect l="0" t="0" r="r" b="b"/>
              <a:pathLst>
                <a:path w="7" h="5">
                  <a:moveTo>
                    <a:pt x="1" y="5"/>
                  </a:moveTo>
                  <a:cubicBezTo>
                    <a:pt x="0" y="4"/>
                    <a:pt x="0" y="2"/>
                    <a:pt x="0" y="1"/>
                  </a:cubicBezTo>
                  <a:cubicBezTo>
                    <a:pt x="1" y="0"/>
                    <a:pt x="3" y="1"/>
                    <a:pt x="4" y="2"/>
                  </a:cubicBezTo>
                  <a:cubicBezTo>
                    <a:pt x="4" y="2"/>
                    <a:pt x="7" y="3"/>
                    <a:pt x="7" y="4"/>
                  </a:cubicBezTo>
                  <a:cubicBezTo>
                    <a:pt x="7" y="4"/>
                    <a:pt x="2" y="5"/>
                    <a:pt x="1" y="5"/>
                  </a:cubicBezTo>
                  <a:cubicBezTo>
                    <a:pt x="0" y="4"/>
                    <a:pt x="4" y="5"/>
                    <a:pt x="1" y="5"/>
                  </a:cubicBezTo>
                  <a:close/>
                </a:path>
              </a:pathLst>
            </a:custGeom>
            <a:solidFill>
              <a:srgbClr val="D3D3D0"/>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705" name="Freeform 590">
              <a:extLst>
                <a:ext uri="{FF2B5EF4-FFF2-40B4-BE49-F238E27FC236}">
                  <a16:creationId xmlns:a16="http://schemas.microsoft.com/office/drawing/2014/main" id="{CAFD3428-C362-B747-9663-389049AE309F}"/>
                </a:ext>
              </a:extLst>
            </p:cNvPr>
            <p:cNvSpPr>
              <a:spLocks/>
            </p:cNvSpPr>
            <p:nvPr/>
          </p:nvSpPr>
          <p:spPr bwMode="auto">
            <a:xfrm>
              <a:off x="5513465" y="2183066"/>
              <a:ext cx="46948" cy="36908"/>
            </a:xfrm>
            <a:custGeom>
              <a:avLst/>
              <a:gdLst>
                <a:gd name="T0" fmla="*/ 8 w 12"/>
                <a:gd name="T1" fmla="*/ 8 h 9"/>
                <a:gd name="T2" fmla="*/ 3 w 12"/>
                <a:gd name="T3" fmla="*/ 1 h 9"/>
                <a:gd name="T4" fmla="*/ 8 w 12"/>
                <a:gd name="T5" fmla="*/ 8 h 9"/>
              </a:gdLst>
              <a:ahLst/>
              <a:cxnLst>
                <a:cxn ang="0">
                  <a:pos x="T0" y="T1"/>
                </a:cxn>
                <a:cxn ang="0">
                  <a:pos x="T2" y="T3"/>
                </a:cxn>
                <a:cxn ang="0">
                  <a:pos x="T4" y="T5"/>
                </a:cxn>
              </a:cxnLst>
              <a:rect l="0" t="0" r="r" b="b"/>
              <a:pathLst>
                <a:path w="12" h="9">
                  <a:moveTo>
                    <a:pt x="8" y="8"/>
                  </a:moveTo>
                  <a:cubicBezTo>
                    <a:pt x="6" y="9"/>
                    <a:pt x="0" y="0"/>
                    <a:pt x="3" y="1"/>
                  </a:cubicBezTo>
                  <a:cubicBezTo>
                    <a:pt x="6" y="3"/>
                    <a:pt x="12" y="8"/>
                    <a:pt x="8" y="8"/>
                  </a:cubicBezTo>
                  <a:close/>
                </a:path>
              </a:pathLst>
            </a:custGeom>
            <a:solidFill>
              <a:srgbClr val="D3D3D0"/>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706" name="Freeform 591">
              <a:extLst>
                <a:ext uri="{FF2B5EF4-FFF2-40B4-BE49-F238E27FC236}">
                  <a16:creationId xmlns:a16="http://schemas.microsoft.com/office/drawing/2014/main" id="{8C85A46C-D785-9CA8-275C-B5C9AD497052}"/>
                </a:ext>
              </a:extLst>
            </p:cNvPr>
            <p:cNvSpPr>
              <a:spLocks/>
            </p:cNvSpPr>
            <p:nvPr/>
          </p:nvSpPr>
          <p:spPr bwMode="auto">
            <a:xfrm>
              <a:off x="5588582" y="2178809"/>
              <a:ext cx="34876" cy="12775"/>
            </a:xfrm>
            <a:custGeom>
              <a:avLst/>
              <a:gdLst>
                <a:gd name="T0" fmla="*/ 2 w 9"/>
                <a:gd name="T1" fmla="*/ 1 h 3"/>
                <a:gd name="T2" fmla="*/ 8 w 9"/>
                <a:gd name="T3" fmla="*/ 2 h 3"/>
                <a:gd name="T4" fmla="*/ 2 w 9"/>
                <a:gd name="T5" fmla="*/ 1 h 3"/>
              </a:gdLst>
              <a:ahLst/>
              <a:cxnLst>
                <a:cxn ang="0">
                  <a:pos x="T0" y="T1"/>
                </a:cxn>
                <a:cxn ang="0">
                  <a:pos x="T2" y="T3"/>
                </a:cxn>
                <a:cxn ang="0">
                  <a:pos x="T4" y="T5"/>
                </a:cxn>
              </a:cxnLst>
              <a:rect l="0" t="0" r="r" b="b"/>
              <a:pathLst>
                <a:path w="9" h="3">
                  <a:moveTo>
                    <a:pt x="2" y="1"/>
                  </a:moveTo>
                  <a:cubicBezTo>
                    <a:pt x="5" y="0"/>
                    <a:pt x="9" y="2"/>
                    <a:pt x="8" y="2"/>
                  </a:cubicBezTo>
                  <a:cubicBezTo>
                    <a:pt x="3" y="3"/>
                    <a:pt x="0" y="2"/>
                    <a:pt x="2" y="1"/>
                  </a:cubicBezTo>
                  <a:close/>
                </a:path>
              </a:pathLst>
            </a:custGeom>
            <a:solidFill>
              <a:srgbClr val="D3D3D0"/>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707" name="Freeform 592">
              <a:extLst>
                <a:ext uri="{FF2B5EF4-FFF2-40B4-BE49-F238E27FC236}">
                  <a16:creationId xmlns:a16="http://schemas.microsoft.com/office/drawing/2014/main" id="{4E7EDB21-FBDE-1D04-08EE-15333DFCFE1B}"/>
                </a:ext>
              </a:extLst>
            </p:cNvPr>
            <p:cNvSpPr>
              <a:spLocks/>
            </p:cNvSpPr>
            <p:nvPr/>
          </p:nvSpPr>
          <p:spPr bwMode="auto">
            <a:xfrm>
              <a:off x="5521512" y="2112093"/>
              <a:ext cx="140845" cy="79492"/>
            </a:xfrm>
            <a:custGeom>
              <a:avLst/>
              <a:gdLst>
                <a:gd name="T0" fmla="*/ 28 w 36"/>
                <a:gd name="T1" fmla="*/ 17 h 19"/>
                <a:gd name="T2" fmla="*/ 27 w 36"/>
                <a:gd name="T3" fmla="*/ 15 h 19"/>
                <a:gd name="T4" fmla="*/ 22 w 36"/>
                <a:gd name="T5" fmla="*/ 13 h 19"/>
                <a:gd name="T6" fmla="*/ 14 w 36"/>
                <a:gd name="T7" fmla="*/ 14 h 19"/>
                <a:gd name="T8" fmla="*/ 18 w 36"/>
                <a:gd name="T9" fmla="*/ 12 h 19"/>
                <a:gd name="T10" fmla="*/ 8 w 36"/>
                <a:gd name="T11" fmla="*/ 12 h 19"/>
                <a:gd name="T12" fmla="*/ 13 w 36"/>
                <a:gd name="T13" fmla="*/ 10 h 19"/>
                <a:gd name="T14" fmla="*/ 12 w 36"/>
                <a:gd name="T15" fmla="*/ 9 h 19"/>
                <a:gd name="T16" fmla="*/ 13 w 36"/>
                <a:gd name="T17" fmla="*/ 8 h 19"/>
                <a:gd name="T18" fmla="*/ 11 w 36"/>
                <a:gd name="T19" fmla="*/ 8 h 19"/>
                <a:gd name="T20" fmla="*/ 10 w 36"/>
                <a:gd name="T21" fmla="*/ 6 h 19"/>
                <a:gd name="T22" fmla="*/ 6 w 36"/>
                <a:gd name="T23" fmla="*/ 6 h 19"/>
                <a:gd name="T24" fmla="*/ 3 w 36"/>
                <a:gd name="T25" fmla="*/ 5 h 19"/>
                <a:gd name="T26" fmla="*/ 9 w 36"/>
                <a:gd name="T27" fmla="*/ 2 h 19"/>
                <a:gd name="T28" fmla="*/ 16 w 36"/>
                <a:gd name="T29" fmla="*/ 1 h 19"/>
                <a:gd name="T30" fmla="*/ 18 w 36"/>
                <a:gd name="T31" fmla="*/ 5 h 19"/>
                <a:gd name="T32" fmla="*/ 22 w 36"/>
                <a:gd name="T33" fmla="*/ 4 h 19"/>
                <a:gd name="T34" fmla="*/ 25 w 36"/>
                <a:gd name="T35" fmla="*/ 7 h 19"/>
                <a:gd name="T36" fmla="*/ 30 w 36"/>
                <a:gd name="T37" fmla="*/ 7 h 19"/>
                <a:gd name="T38" fmla="*/ 33 w 36"/>
                <a:gd name="T39" fmla="*/ 12 h 19"/>
                <a:gd name="T40" fmla="*/ 34 w 36"/>
                <a:gd name="T41" fmla="*/ 16 h 19"/>
                <a:gd name="T42" fmla="*/ 28 w 36"/>
                <a:gd name="T43" fmla="*/ 17 h 19"/>
                <a:gd name="T44" fmla="*/ 28 w 36"/>
                <a:gd name="T45" fmla="*/ 1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 h="19">
                  <a:moveTo>
                    <a:pt x="28" y="17"/>
                  </a:moveTo>
                  <a:cubicBezTo>
                    <a:pt x="27" y="17"/>
                    <a:pt x="27" y="16"/>
                    <a:pt x="27" y="15"/>
                  </a:cubicBezTo>
                  <a:cubicBezTo>
                    <a:pt x="26" y="14"/>
                    <a:pt x="23" y="13"/>
                    <a:pt x="22" y="13"/>
                  </a:cubicBezTo>
                  <a:cubicBezTo>
                    <a:pt x="21" y="13"/>
                    <a:pt x="14" y="15"/>
                    <a:pt x="14" y="14"/>
                  </a:cubicBezTo>
                  <a:cubicBezTo>
                    <a:pt x="14" y="14"/>
                    <a:pt x="18" y="12"/>
                    <a:pt x="18" y="12"/>
                  </a:cubicBezTo>
                  <a:cubicBezTo>
                    <a:pt x="15" y="11"/>
                    <a:pt x="11" y="14"/>
                    <a:pt x="8" y="12"/>
                  </a:cubicBezTo>
                  <a:cubicBezTo>
                    <a:pt x="2" y="9"/>
                    <a:pt x="13" y="10"/>
                    <a:pt x="13" y="10"/>
                  </a:cubicBezTo>
                  <a:cubicBezTo>
                    <a:pt x="13" y="10"/>
                    <a:pt x="12" y="9"/>
                    <a:pt x="12" y="9"/>
                  </a:cubicBezTo>
                  <a:cubicBezTo>
                    <a:pt x="12" y="9"/>
                    <a:pt x="13" y="8"/>
                    <a:pt x="13" y="8"/>
                  </a:cubicBezTo>
                  <a:cubicBezTo>
                    <a:pt x="14" y="7"/>
                    <a:pt x="11" y="8"/>
                    <a:pt x="11" y="8"/>
                  </a:cubicBezTo>
                  <a:cubicBezTo>
                    <a:pt x="10" y="7"/>
                    <a:pt x="12" y="6"/>
                    <a:pt x="10" y="6"/>
                  </a:cubicBezTo>
                  <a:cubicBezTo>
                    <a:pt x="9" y="6"/>
                    <a:pt x="7" y="7"/>
                    <a:pt x="6" y="6"/>
                  </a:cubicBezTo>
                  <a:cubicBezTo>
                    <a:pt x="6" y="5"/>
                    <a:pt x="4" y="6"/>
                    <a:pt x="3" y="5"/>
                  </a:cubicBezTo>
                  <a:cubicBezTo>
                    <a:pt x="0" y="0"/>
                    <a:pt x="7" y="2"/>
                    <a:pt x="9" y="2"/>
                  </a:cubicBezTo>
                  <a:cubicBezTo>
                    <a:pt x="11" y="1"/>
                    <a:pt x="14" y="0"/>
                    <a:pt x="16" y="1"/>
                  </a:cubicBezTo>
                  <a:cubicBezTo>
                    <a:pt x="19" y="2"/>
                    <a:pt x="14" y="7"/>
                    <a:pt x="18" y="5"/>
                  </a:cubicBezTo>
                  <a:cubicBezTo>
                    <a:pt x="19" y="5"/>
                    <a:pt x="21" y="3"/>
                    <a:pt x="22" y="4"/>
                  </a:cubicBezTo>
                  <a:cubicBezTo>
                    <a:pt x="23" y="5"/>
                    <a:pt x="24" y="7"/>
                    <a:pt x="25" y="7"/>
                  </a:cubicBezTo>
                  <a:cubicBezTo>
                    <a:pt x="26" y="7"/>
                    <a:pt x="29" y="6"/>
                    <a:pt x="30" y="7"/>
                  </a:cubicBezTo>
                  <a:cubicBezTo>
                    <a:pt x="32" y="8"/>
                    <a:pt x="32" y="11"/>
                    <a:pt x="33" y="12"/>
                  </a:cubicBezTo>
                  <a:cubicBezTo>
                    <a:pt x="34" y="14"/>
                    <a:pt x="36" y="15"/>
                    <a:pt x="34" y="16"/>
                  </a:cubicBezTo>
                  <a:cubicBezTo>
                    <a:pt x="33" y="18"/>
                    <a:pt x="30" y="18"/>
                    <a:pt x="28" y="17"/>
                  </a:cubicBezTo>
                  <a:cubicBezTo>
                    <a:pt x="27" y="16"/>
                    <a:pt x="31" y="19"/>
                    <a:pt x="28" y="17"/>
                  </a:cubicBezTo>
                  <a:close/>
                </a:path>
              </a:pathLst>
            </a:custGeom>
            <a:solidFill>
              <a:srgbClr val="D3D3D0"/>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708" name="Freeform 593">
              <a:extLst>
                <a:ext uri="{FF2B5EF4-FFF2-40B4-BE49-F238E27FC236}">
                  <a16:creationId xmlns:a16="http://schemas.microsoft.com/office/drawing/2014/main" id="{BEF51132-C1A9-02B6-86A8-FA3358EA321D}"/>
                </a:ext>
              </a:extLst>
            </p:cNvPr>
            <p:cNvSpPr>
              <a:spLocks/>
            </p:cNvSpPr>
            <p:nvPr/>
          </p:nvSpPr>
          <p:spPr bwMode="auto">
            <a:xfrm>
              <a:off x="5631505" y="2073768"/>
              <a:ext cx="42923" cy="21293"/>
            </a:xfrm>
            <a:custGeom>
              <a:avLst/>
              <a:gdLst>
                <a:gd name="T0" fmla="*/ 8 w 11"/>
                <a:gd name="T1" fmla="*/ 5 h 5"/>
                <a:gd name="T2" fmla="*/ 4 w 11"/>
                <a:gd name="T3" fmla="*/ 4 h 5"/>
                <a:gd name="T4" fmla="*/ 2 w 11"/>
                <a:gd name="T5" fmla="*/ 3 h 5"/>
                <a:gd name="T6" fmla="*/ 7 w 11"/>
                <a:gd name="T7" fmla="*/ 2 h 5"/>
                <a:gd name="T8" fmla="*/ 8 w 11"/>
                <a:gd name="T9" fmla="*/ 5 h 5"/>
              </a:gdLst>
              <a:ahLst/>
              <a:cxnLst>
                <a:cxn ang="0">
                  <a:pos x="T0" y="T1"/>
                </a:cxn>
                <a:cxn ang="0">
                  <a:pos x="T2" y="T3"/>
                </a:cxn>
                <a:cxn ang="0">
                  <a:pos x="T4" y="T5"/>
                </a:cxn>
                <a:cxn ang="0">
                  <a:pos x="T6" y="T7"/>
                </a:cxn>
                <a:cxn ang="0">
                  <a:pos x="T8" y="T9"/>
                </a:cxn>
              </a:cxnLst>
              <a:rect l="0" t="0" r="r" b="b"/>
              <a:pathLst>
                <a:path w="11" h="5">
                  <a:moveTo>
                    <a:pt x="8" y="5"/>
                  </a:moveTo>
                  <a:cubicBezTo>
                    <a:pt x="6" y="5"/>
                    <a:pt x="6" y="4"/>
                    <a:pt x="4" y="4"/>
                  </a:cubicBezTo>
                  <a:cubicBezTo>
                    <a:pt x="4" y="4"/>
                    <a:pt x="0" y="4"/>
                    <a:pt x="2" y="3"/>
                  </a:cubicBezTo>
                  <a:cubicBezTo>
                    <a:pt x="3" y="1"/>
                    <a:pt x="6" y="0"/>
                    <a:pt x="7" y="2"/>
                  </a:cubicBezTo>
                  <a:cubicBezTo>
                    <a:pt x="9" y="3"/>
                    <a:pt x="11" y="5"/>
                    <a:pt x="8" y="5"/>
                  </a:cubicBezTo>
                  <a:close/>
                </a:path>
              </a:pathLst>
            </a:custGeom>
            <a:solidFill>
              <a:srgbClr val="D3D3D0"/>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709" name="Freeform 594">
              <a:extLst>
                <a:ext uri="{FF2B5EF4-FFF2-40B4-BE49-F238E27FC236}">
                  <a16:creationId xmlns:a16="http://schemas.microsoft.com/office/drawing/2014/main" id="{EBC7AB16-76E4-BC1F-ADFE-C00732B124BB}"/>
                </a:ext>
              </a:extLst>
            </p:cNvPr>
            <p:cNvSpPr>
              <a:spLocks/>
            </p:cNvSpPr>
            <p:nvPr/>
          </p:nvSpPr>
          <p:spPr bwMode="auto">
            <a:xfrm>
              <a:off x="5666381" y="2140483"/>
              <a:ext cx="79141" cy="46843"/>
            </a:xfrm>
            <a:custGeom>
              <a:avLst/>
              <a:gdLst>
                <a:gd name="T0" fmla="*/ 8 w 20"/>
                <a:gd name="T1" fmla="*/ 7 h 11"/>
                <a:gd name="T2" fmla="*/ 3 w 20"/>
                <a:gd name="T3" fmla="*/ 5 h 11"/>
                <a:gd name="T4" fmla="*/ 4 w 20"/>
                <a:gd name="T5" fmla="*/ 3 h 11"/>
                <a:gd name="T6" fmla="*/ 1 w 20"/>
                <a:gd name="T7" fmla="*/ 1 h 11"/>
                <a:gd name="T8" fmla="*/ 6 w 20"/>
                <a:gd name="T9" fmla="*/ 1 h 11"/>
                <a:gd name="T10" fmla="*/ 12 w 20"/>
                <a:gd name="T11" fmla="*/ 3 h 11"/>
                <a:gd name="T12" fmla="*/ 16 w 20"/>
                <a:gd name="T13" fmla="*/ 3 h 11"/>
                <a:gd name="T14" fmla="*/ 19 w 20"/>
                <a:gd name="T15" fmla="*/ 4 h 11"/>
                <a:gd name="T16" fmla="*/ 18 w 20"/>
                <a:gd name="T17" fmla="*/ 8 h 11"/>
                <a:gd name="T18" fmla="*/ 15 w 20"/>
                <a:gd name="T19" fmla="*/ 10 h 11"/>
                <a:gd name="T20" fmla="*/ 9 w 20"/>
                <a:gd name="T21" fmla="*/ 11 h 11"/>
                <a:gd name="T22" fmla="*/ 4 w 20"/>
                <a:gd name="T23" fmla="*/ 8 h 11"/>
                <a:gd name="T24" fmla="*/ 8 w 20"/>
                <a:gd name="T25" fmla="*/ 7 h 11"/>
                <a:gd name="T26" fmla="*/ 8 w 20"/>
                <a:gd name="T27"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 h="11">
                  <a:moveTo>
                    <a:pt x="8" y="7"/>
                  </a:moveTo>
                  <a:cubicBezTo>
                    <a:pt x="6" y="7"/>
                    <a:pt x="4" y="6"/>
                    <a:pt x="3" y="5"/>
                  </a:cubicBezTo>
                  <a:cubicBezTo>
                    <a:pt x="0" y="4"/>
                    <a:pt x="4" y="3"/>
                    <a:pt x="4" y="3"/>
                  </a:cubicBezTo>
                  <a:cubicBezTo>
                    <a:pt x="4" y="2"/>
                    <a:pt x="2" y="1"/>
                    <a:pt x="1" y="1"/>
                  </a:cubicBezTo>
                  <a:cubicBezTo>
                    <a:pt x="1" y="0"/>
                    <a:pt x="6" y="1"/>
                    <a:pt x="6" y="1"/>
                  </a:cubicBezTo>
                  <a:cubicBezTo>
                    <a:pt x="8" y="1"/>
                    <a:pt x="10" y="2"/>
                    <a:pt x="12" y="3"/>
                  </a:cubicBezTo>
                  <a:cubicBezTo>
                    <a:pt x="14" y="3"/>
                    <a:pt x="15" y="3"/>
                    <a:pt x="16" y="3"/>
                  </a:cubicBezTo>
                  <a:cubicBezTo>
                    <a:pt x="17" y="3"/>
                    <a:pt x="20" y="4"/>
                    <a:pt x="19" y="4"/>
                  </a:cubicBezTo>
                  <a:cubicBezTo>
                    <a:pt x="17" y="6"/>
                    <a:pt x="16" y="5"/>
                    <a:pt x="18" y="8"/>
                  </a:cubicBezTo>
                  <a:cubicBezTo>
                    <a:pt x="19" y="9"/>
                    <a:pt x="16" y="9"/>
                    <a:pt x="15" y="10"/>
                  </a:cubicBezTo>
                  <a:cubicBezTo>
                    <a:pt x="13" y="10"/>
                    <a:pt x="11" y="11"/>
                    <a:pt x="9" y="11"/>
                  </a:cubicBezTo>
                  <a:cubicBezTo>
                    <a:pt x="8" y="10"/>
                    <a:pt x="4" y="9"/>
                    <a:pt x="4" y="8"/>
                  </a:cubicBezTo>
                  <a:cubicBezTo>
                    <a:pt x="4" y="8"/>
                    <a:pt x="10" y="7"/>
                    <a:pt x="8" y="7"/>
                  </a:cubicBezTo>
                  <a:cubicBezTo>
                    <a:pt x="5" y="6"/>
                    <a:pt x="10" y="7"/>
                    <a:pt x="8" y="7"/>
                  </a:cubicBezTo>
                  <a:close/>
                </a:path>
              </a:pathLst>
            </a:custGeom>
            <a:solidFill>
              <a:srgbClr val="D3D3D0"/>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710" name="Freeform 595">
              <a:extLst>
                <a:ext uri="{FF2B5EF4-FFF2-40B4-BE49-F238E27FC236}">
                  <a16:creationId xmlns:a16="http://schemas.microsoft.com/office/drawing/2014/main" id="{CA7704CE-8393-8CEC-BE12-0925ECF66DC1}"/>
                </a:ext>
              </a:extLst>
            </p:cNvPr>
            <p:cNvSpPr>
              <a:spLocks/>
            </p:cNvSpPr>
            <p:nvPr/>
          </p:nvSpPr>
          <p:spPr bwMode="auto">
            <a:xfrm>
              <a:off x="5710647" y="2183066"/>
              <a:ext cx="69751" cy="21293"/>
            </a:xfrm>
            <a:custGeom>
              <a:avLst/>
              <a:gdLst>
                <a:gd name="T0" fmla="*/ 14 w 18"/>
                <a:gd name="T1" fmla="*/ 5 h 5"/>
                <a:gd name="T2" fmla="*/ 16 w 18"/>
                <a:gd name="T3" fmla="*/ 2 h 5"/>
                <a:gd name="T4" fmla="*/ 13 w 18"/>
                <a:gd name="T5" fmla="*/ 1 h 5"/>
                <a:gd name="T6" fmla="*/ 3 w 18"/>
                <a:gd name="T7" fmla="*/ 1 h 5"/>
                <a:gd name="T8" fmla="*/ 4 w 18"/>
                <a:gd name="T9" fmla="*/ 4 h 5"/>
                <a:gd name="T10" fmla="*/ 14 w 18"/>
                <a:gd name="T11" fmla="*/ 5 h 5"/>
                <a:gd name="T12" fmla="*/ 14 w 18"/>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18" h="5">
                  <a:moveTo>
                    <a:pt x="14" y="5"/>
                  </a:moveTo>
                  <a:cubicBezTo>
                    <a:pt x="14" y="4"/>
                    <a:pt x="18" y="2"/>
                    <a:pt x="16" y="2"/>
                  </a:cubicBezTo>
                  <a:cubicBezTo>
                    <a:pt x="15" y="1"/>
                    <a:pt x="14" y="1"/>
                    <a:pt x="13" y="1"/>
                  </a:cubicBezTo>
                  <a:cubicBezTo>
                    <a:pt x="10" y="1"/>
                    <a:pt x="6" y="0"/>
                    <a:pt x="3" y="1"/>
                  </a:cubicBezTo>
                  <a:cubicBezTo>
                    <a:pt x="0" y="1"/>
                    <a:pt x="1" y="4"/>
                    <a:pt x="4" y="4"/>
                  </a:cubicBezTo>
                  <a:cubicBezTo>
                    <a:pt x="7" y="4"/>
                    <a:pt x="11" y="5"/>
                    <a:pt x="14" y="5"/>
                  </a:cubicBezTo>
                  <a:cubicBezTo>
                    <a:pt x="16" y="4"/>
                    <a:pt x="12" y="5"/>
                    <a:pt x="14" y="5"/>
                  </a:cubicBezTo>
                  <a:close/>
                </a:path>
              </a:pathLst>
            </a:custGeom>
            <a:solidFill>
              <a:srgbClr val="D3D3D0"/>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711" name="Freeform 596">
              <a:extLst>
                <a:ext uri="{FF2B5EF4-FFF2-40B4-BE49-F238E27FC236}">
                  <a16:creationId xmlns:a16="http://schemas.microsoft.com/office/drawing/2014/main" id="{53087084-C3CA-F5E7-2B8D-0358793D0730}"/>
                </a:ext>
              </a:extLst>
            </p:cNvPr>
            <p:cNvSpPr>
              <a:spLocks/>
            </p:cNvSpPr>
            <p:nvPr/>
          </p:nvSpPr>
          <p:spPr bwMode="auto">
            <a:xfrm>
              <a:off x="5706624" y="2278172"/>
              <a:ext cx="65727" cy="46843"/>
            </a:xfrm>
            <a:custGeom>
              <a:avLst/>
              <a:gdLst>
                <a:gd name="T0" fmla="*/ 7 w 17"/>
                <a:gd name="T1" fmla="*/ 1 h 11"/>
                <a:gd name="T2" fmla="*/ 1 w 17"/>
                <a:gd name="T3" fmla="*/ 6 h 11"/>
                <a:gd name="T4" fmla="*/ 10 w 17"/>
                <a:gd name="T5" fmla="*/ 10 h 11"/>
                <a:gd name="T6" fmla="*/ 15 w 17"/>
                <a:gd name="T7" fmla="*/ 10 h 11"/>
                <a:gd name="T8" fmla="*/ 15 w 17"/>
                <a:gd name="T9" fmla="*/ 8 h 11"/>
                <a:gd name="T10" fmla="*/ 16 w 17"/>
                <a:gd name="T11" fmla="*/ 6 h 11"/>
                <a:gd name="T12" fmla="*/ 7 w 17"/>
                <a:gd name="T13" fmla="*/ 1 h 11"/>
                <a:gd name="T14" fmla="*/ 7 w 17"/>
                <a:gd name="T15" fmla="*/ 1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1">
                  <a:moveTo>
                    <a:pt x="7" y="1"/>
                  </a:moveTo>
                  <a:cubicBezTo>
                    <a:pt x="5" y="0"/>
                    <a:pt x="2" y="4"/>
                    <a:pt x="1" y="6"/>
                  </a:cubicBezTo>
                  <a:cubicBezTo>
                    <a:pt x="0" y="8"/>
                    <a:pt x="8" y="10"/>
                    <a:pt x="10" y="10"/>
                  </a:cubicBezTo>
                  <a:cubicBezTo>
                    <a:pt x="11" y="11"/>
                    <a:pt x="14" y="11"/>
                    <a:pt x="15" y="10"/>
                  </a:cubicBezTo>
                  <a:cubicBezTo>
                    <a:pt x="16" y="10"/>
                    <a:pt x="15" y="9"/>
                    <a:pt x="15" y="8"/>
                  </a:cubicBezTo>
                  <a:cubicBezTo>
                    <a:pt x="15" y="7"/>
                    <a:pt x="15" y="6"/>
                    <a:pt x="16" y="6"/>
                  </a:cubicBezTo>
                  <a:cubicBezTo>
                    <a:pt x="17" y="4"/>
                    <a:pt x="9" y="1"/>
                    <a:pt x="7" y="1"/>
                  </a:cubicBezTo>
                  <a:cubicBezTo>
                    <a:pt x="5" y="0"/>
                    <a:pt x="8" y="1"/>
                    <a:pt x="7" y="1"/>
                  </a:cubicBezTo>
                  <a:close/>
                </a:path>
              </a:pathLst>
            </a:custGeom>
            <a:solidFill>
              <a:srgbClr val="D3D3D0"/>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712" name="Freeform 597">
              <a:extLst>
                <a:ext uri="{FF2B5EF4-FFF2-40B4-BE49-F238E27FC236}">
                  <a16:creationId xmlns:a16="http://schemas.microsoft.com/office/drawing/2014/main" id="{301918AA-312D-0A55-6223-0BEAE9E2A279}"/>
                </a:ext>
              </a:extLst>
            </p:cNvPr>
            <p:cNvSpPr>
              <a:spLocks/>
            </p:cNvSpPr>
            <p:nvPr/>
          </p:nvSpPr>
          <p:spPr bwMode="auto">
            <a:xfrm>
              <a:off x="5737474" y="2266816"/>
              <a:ext cx="16097" cy="11355"/>
            </a:xfrm>
            <a:custGeom>
              <a:avLst/>
              <a:gdLst>
                <a:gd name="T0" fmla="*/ 3 w 4"/>
                <a:gd name="T1" fmla="*/ 2 h 3"/>
                <a:gd name="T2" fmla="*/ 1 w 4"/>
                <a:gd name="T3" fmla="*/ 1 h 3"/>
                <a:gd name="T4" fmla="*/ 3 w 4"/>
                <a:gd name="T5" fmla="*/ 2 h 3"/>
              </a:gdLst>
              <a:ahLst/>
              <a:cxnLst>
                <a:cxn ang="0">
                  <a:pos x="T0" y="T1"/>
                </a:cxn>
                <a:cxn ang="0">
                  <a:pos x="T2" y="T3"/>
                </a:cxn>
                <a:cxn ang="0">
                  <a:pos x="T4" y="T5"/>
                </a:cxn>
              </a:cxnLst>
              <a:rect l="0" t="0" r="r" b="b"/>
              <a:pathLst>
                <a:path w="4" h="3">
                  <a:moveTo>
                    <a:pt x="3" y="2"/>
                  </a:moveTo>
                  <a:cubicBezTo>
                    <a:pt x="1" y="3"/>
                    <a:pt x="0" y="1"/>
                    <a:pt x="1" y="1"/>
                  </a:cubicBezTo>
                  <a:cubicBezTo>
                    <a:pt x="2" y="0"/>
                    <a:pt x="4" y="2"/>
                    <a:pt x="3" y="2"/>
                  </a:cubicBezTo>
                  <a:close/>
                </a:path>
              </a:pathLst>
            </a:custGeom>
            <a:solidFill>
              <a:srgbClr val="D3D3D0"/>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713" name="Freeform 598">
              <a:extLst>
                <a:ext uri="{FF2B5EF4-FFF2-40B4-BE49-F238E27FC236}">
                  <a16:creationId xmlns:a16="http://schemas.microsoft.com/office/drawing/2014/main" id="{FCE66046-DB01-B12D-E45A-70023F637E67}"/>
                </a:ext>
              </a:extLst>
            </p:cNvPr>
            <p:cNvSpPr>
              <a:spLocks/>
            </p:cNvSpPr>
            <p:nvPr/>
          </p:nvSpPr>
          <p:spPr bwMode="auto">
            <a:xfrm>
              <a:off x="5808567" y="2191584"/>
              <a:ext cx="34876" cy="24130"/>
            </a:xfrm>
            <a:custGeom>
              <a:avLst/>
              <a:gdLst>
                <a:gd name="T0" fmla="*/ 1 w 9"/>
                <a:gd name="T1" fmla="*/ 5 h 6"/>
                <a:gd name="T2" fmla="*/ 1 w 9"/>
                <a:gd name="T3" fmla="*/ 1 h 6"/>
                <a:gd name="T4" fmla="*/ 5 w 9"/>
                <a:gd name="T5" fmla="*/ 1 h 6"/>
                <a:gd name="T6" fmla="*/ 9 w 9"/>
                <a:gd name="T7" fmla="*/ 3 h 6"/>
                <a:gd name="T8" fmla="*/ 5 w 9"/>
                <a:gd name="T9" fmla="*/ 5 h 6"/>
                <a:gd name="T10" fmla="*/ 1 w 9"/>
                <a:gd name="T11" fmla="*/ 5 h 6"/>
                <a:gd name="T12" fmla="*/ 1 w 9"/>
                <a:gd name="T13" fmla="*/ 5 h 6"/>
              </a:gdLst>
              <a:ahLst/>
              <a:cxnLst>
                <a:cxn ang="0">
                  <a:pos x="T0" y="T1"/>
                </a:cxn>
                <a:cxn ang="0">
                  <a:pos x="T2" y="T3"/>
                </a:cxn>
                <a:cxn ang="0">
                  <a:pos x="T4" y="T5"/>
                </a:cxn>
                <a:cxn ang="0">
                  <a:pos x="T6" y="T7"/>
                </a:cxn>
                <a:cxn ang="0">
                  <a:pos x="T8" y="T9"/>
                </a:cxn>
                <a:cxn ang="0">
                  <a:pos x="T10" y="T11"/>
                </a:cxn>
                <a:cxn ang="0">
                  <a:pos x="T12" y="T13"/>
                </a:cxn>
              </a:cxnLst>
              <a:rect l="0" t="0" r="r" b="b"/>
              <a:pathLst>
                <a:path w="9" h="6">
                  <a:moveTo>
                    <a:pt x="1" y="5"/>
                  </a:moveTo>
                  <a:cubicBezTo>
                    <a:pt x="1" y="5"/>
                    <a:pt x="2" y="2"/>
                    <a:pt x="1" y="1"/>
                  </a:cubicBezTo>
                  <a:cubicBezTo>
                    <a:pt x="1" y="0"/>
                    <a:pt x="4" y="1"/>
                    <a:pt x="5" y="1"/>
                  </a:cubicBezTo>
                  <a:cubicBezTo>
                    <a:pt x="6" y="1"/>
                    <a:pt x="9" y="2"/>
                    <a:pt x="9" y="3"/>
                  </a:cubicBezTo>
                  <a:cubicBezTo>
                    <a:pt x="8" y="4"/>
                    <a:pt x="6" y="5"/>
                    <a:pt x="5" y="5"/>
                  </a:cubicBezTo>
                  <a:cubicBezTo>
                    <a:pt x="3" y="6"/>
                    <a:pt x="3" y="6"/>
                    <a:pt x="1" y="5"/>
                  </a:cubicBezTo>
                  <a:cubicBezTo>
                    <a:pt x="0" y="4"/>
                    <a:pt x="2" y="6"/>
                    <a:pt x="1" y="5"/>
                  </a:cubicBezTo>
                  <a:close/>
                </a:path>
              </a:pathLst>
            </a:custGeom>
            <a:solidFill>
              <a:srgbClr val="D3D3D0"/>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714" name="Freeform 599">
              <a:extLst>
                <a:ext uri="{FF2B5EF4-FFF2-40B4-BE49-F238E27FC236}">
                  <a16:creationId xmlns:a16="http://schemas.microsoft.com/office/drawing/2014/main" id="{69B889BD-8A3F-19C0-648D-FBCB8544E59B}"/>
                </a:ext>
              </a:extLst>
            </p:cNvPr>
            <p:cNvSpPr>
              <a:spLocks/>
            </p:cNvSpPr>
            <p:nvPr/>
          </p:nvSpPr>
          <p:spPr bwMode="auto">
            <a:xfrm>
              <a:off x="5827346" y="2228489"/>
              <a:ext cx="12072" cy="17034"/>
            </a:xfrm>
            <a:custGeom>
              <a:avLst/>
              <a:gdLst>
                <a:gd name="T0" fmla="*/ 2 w 3"/>
                <a:gd name="T1" fmla="*/ 1 h 4"/>
                <a:gd name="T2" fmla="*/ 1 w 3"/>
                <a:gd name="T3" fmla="*/ 3 h 4"/>
                <a:gd name="T4" fmla="*/ 2 w 3"/>
                <a:gd name="T5" fmla="*/ 1 h 4"/>
              </a:gdLst>
              <a:ahLst/>
              <a:cxnLst>
                <a:cxn ang="0">
                  <a:pos x="T0" y="T1"/>
                </a:cxn>
                <a:cxn ang="0">
                  <a:pos x="T2" y="T3"/>
                </a:cxn>
                <a:cxn ang="0">
                  <a:pos x="T4" y="T5"/>
                </a:cxn>
              </a:cxnLst>
              <a:rect l="0" t="0" r="r" b="b"/>
              <a:pathLst>
                <a:path w="3" h="4">
                  <a:moveTo>
                    <a:pt x="2" y="1"/>
                  </a:moveTo>
                  <a:cubicBezTo>
                    <a:pt x="0" y="0"/>
                    <a:pt x="0" y="3"/>
                    <a:pt x="1" y="3"/>
                  </a:cubicBezTo>
                  <a:cubicBezTo>
                    <a:pt x="2" y="4"/>
                    <a:pt x="3" y="2"/>
                    <a:pt x="2" y="1"/>
                  </a:cubicBezTo>
                  <a:close/>
                </a:path>
              </a:pathLst>
            </a:custGeom>
            <a:solidFill>
              <a:schemeClr val="bg2"/>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715" name="Freeform 600">
              <a:extLst>
                <a:ext uri="{FF2B5EF4-FFF2-40B4-BE49-F238E27FC236}">
                  <a16:creationId xmlns:a16="http://schemas.microsoft.com/office/drawing/2014/main" id="{D051D3B3-CC74-D4FC-ADC1-71F566292FC0}"/>
                </a:ext>
              </a:extLst>
            </p:cNvPr>
            <p:cNvSpPr>
              <a:spLocks/>
            </p:cNvSpPr>
            <p:nvPr/>
          </p:nvSpPr>
          <p:spPr bwMode="auto">
            <a:xfrm>
              <a:off x="5698574" y="2215715"/>
              <a:ext cx="350100" cy="113558"/>
            </a:xfrm>
            <a:custGeom>
              <a:avLst/>
              <a:gdLst>
                <a:gd name="T0" fmla="*/ 17 w 89"/>
                <a:gd name="T1" fmla="*/ 7 h 27"/>
                <a:gd name="T2" fmla="*/ 19 w 89"/>
                <a:gd name="T3" fmla="*/ 4 h 27"/>
                <a:gd name="T4" fmla="*/ 15 w 89"/>
                <a:gd name="T5" fmla="*/ 2 h 27"/>
                <a:gd name="T6" fmla="*/ 12 w 89"/>
                <a:gd name="T7" fmla="*/ 2 h 27"/>
                <a:gd name="T8" fmla="*/ 4 w 89"/>
                <a:gd name="T9" fmla="*/ 1 h 27"/>
                <a:gd name="T10" fmla="*/ 4 w 89"/>
                <a:gd name="T11" fmla="*/ 3 h 27"/>
                <a:gd name="T12" fmla="*/ 0 w 89"/>
                <a:gd name="T13" fmla="*/ 4 h 27"/>
                <a:gd name="T14" fmla="*/ 5 w 89"/>
                <a:gd name="T15" fmla="*/ 5 h 27"/>
                <a:gd name="T16" fmla="*/ 7 w 89"/>
                <a:gd name="T17" fmla="*/ 6 h 27"/>
                <a:gd name="T18" fmla="*/ 6 w 89"/>
                <a:gd name="T19" fmla="*/ 7 h 27"/>
                <a:gd name="T20" fmla="*/ 24 w 89"/>
                <a:gd name="T21" fmla="*/ 13 h 27"/>
                <a:gd name="T22" fmla="*/ 25 w 89"/>
                <a:gd name="T23" fmla="*/ 16 h 27"/>
                <a:gd name="T24" fmla="*/ 24 w 89"/>
                <a:gd name="T25" fmla="*/ 21 h 27"/>
                <a:gd name="T26" fmla="*/ 27 w 89"/>
                <a:gd name="T27" fmla="*/ 25 h 27"/>
                <a:gd name="T28" fmla="*/ 30 w 89"/>
                <a:gd name="T29" fmla="*/ 24 h 27"/>
                <a:gd name="T30" fmla="*/ 33 w 89"/>
                <a:gd name="T31" fmla="*/ 26 h 27"/>
                <a:gd name="T32" fmla="*/ 38 w 89"/>
                <a:gd name="T33" fmla="*/ 26 h 27"/>
                <a:gd name="T34" fmla="*/ 42 w 89"/>
                <a:gd name="T35" fmla="*/ 23 h 27"/>
                <a:gd name="T36" fmla="*/ 45 w 89"/>
                <a:gd name="T37" fmla="*/ 26 h 27"/>
                <a:gd name="T38" fmla="*/ 52 w 89"/>
                <a:gd name="T39" fmla="*/ 27 h 27"/>
                <a:gd name="T40" fmla="*/ 62 w 89"/>
                <a:gd name="T41" fmla="*/ 27 h 27"/>
                <a:gd name="T42" fmla="*/ 65 w 89"/>
                <a:gd name="T43" fmla="*/ 27 h 27"/>
                <a:gd name="T44" fmla="*/ 67 w 89"/>
                <a:gd name="T45" fmla="*/ 24 h 27"/>
                <a:gd name="T46" fmla="*/ 70 w 89"/>
                <a:gd name="T47" fmla="*/ 25 h 27"/>
                <a:gd name="T48" fmla="*/ 76 w 89"/>
                <a:gd name="T49" fmla="*/ 27 h 27"/>
                <a:gd name="T50" fmla="*/ 82 w 89"/>
                <a:gd name="T51" fmla="*/ 26 h 27"/>
                <a:gd name="T52" fmla="*/ 85 w 89"/>
                <a:gd name="T53" fmla="*/ 24 h 27"/>
                <a:gd name="T54" fmla="*/ 85 w 89"/>
                <a:gd name="T55" fmla="*/ 22 h 27"/>
                <a:gd name="T56" fmla="*/ 82 w 89"/>
                <a:gd name="T57" fmla="*/ 22 h 27"/>
                <a:gd name="T58" fmla="*/ 85 w 89"/>
                <a:gd name="T59" fmla="*/ 17 h 27"/>
                <a:gd name="T60" fmla="*/ 80 w 89"/>
                <a:gd name="T61" fmla="*/ 16 h 27"/>
                <a:gd name="T62" fmla="*/ 78 w 89"/>
                <a:gd name="T63" fmla="*/ 14 h 27"/>
                <a:gd name="T64" fmla="*/ 70 w 89"/>
                <a:gd name="T65" fmla="*/ 14 h 27"/>
                <a:gd name="T66" fmla="*/ 65 w 89"/>
                <a:gd name="T67" fmla="*/ 14 h 27"/>
                <a:gd name="T68" fmla="*/ 55 w 89"/>
                <a:gd name="T69" fmla="*/ 17 h 27"/>
                <a:gd name="T70" fmla="*/ 56 w 89"/>
                <a:gd name="T71" fmla="*/ 18 h 27"/>
                <a:gd name="T72" fmla="*/ 52 w 89"/>
                <a:gd name="T73" fmla="*/ 18 h 27"/>
                <a:gd name="T74" fmla="*/ 49 w 89"/>
                <a:gd name="T75" fmla="*/ 16 h 27"/>
                <a:gd name="T76" fmla="*/ 46 w 89"/>
                <a:gd name="T77" fmla="*/ 17 h 27"/>
                <a:gd name="T78" fmla="*/ 42 w 89"/>
                <a:gd name="T79" fmla="*/ 16 h 27"/>
                <a:gd name="T80" fmla="*/ 41 w 89"/>
                <a:gd name="T81" fmla="*/ 18 h 27"/>
                <a:gd name="T82" fmla="*/ 38 w 89"/>
                <a:gd name="T83" fmla="*/ 16 h 27"/>
                <a:gd name="T84" fmla="*/ 39 w 89"/>
                <a:gd name="T85" fmla="*/ 14 h 27"/>
                <a:gd name="T86" fmla="*/ 34 w 89"/>
                <a:gd name="T87" fmla="*/ 12 h 27"/>
                <a:gd name="T88" fmla="*/ 30 w 89"/>
                <a:gd name="T89" fmla="*/ 13 h 27"/>
                <a:gd name="T90" fmla="*/ 32 w 89"/>
                <a:gd name="T91" fmla="*/ 12 h 27"/>
                <a:gd name="T92" fmla="*/ 28 w 89"/>
                <a:gd name="T93" fmla="*/ 9 h 27"/>
                <a:gd name="T94" fmla="*/ 38 w 89"/>
                <a:gd name="T95" fmla="*/ 10 h 27"/>
                <a:gd name="T96" fmla="*/ 33 w 89"/>
                <a:gd name="T97" fmla="*/ 7 h 27"/>
                <a:gd name="T98" fmla="*/ 28 w 89"/>
                <a:gd name="T99" fmla="*/ 7 h 27"/>
                <a:gd name="T100" fmla="*/ 32 w 89"/>
                <a:gd name="T101" fmla="*/ 6 h 27"/>
                <a:gd name="T102" fmla="*/ 27 w 89"/>
                <a:gd name="T103" fmla="*/ 5 h 27"/>
                <a:gd name="T104" fmla="*/ 17 w 89"/>
                <a:gd name="T105" fmla="*/ 7 h 27"/>
                <a:gd name="T106" fmla="*/ 17 w 89"/>
                <a:gd name="T107"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9" h="27">
                  <a:moveTo>
                    <a:pt x="17" y="7"/>
                  </a:moveTo>
                  <a:cubicBezTo>
                    <a:pt x="18" y="7"/>
                    <a:pt x="20" y="5"/>
                    <a:pt x="19" y="4"/>
                  </a:cubicBezTo>
                  <a:cubicBezTo>
                    <a:pt x="18" y="3"/>
                    <a:pt x="16" y="2"/>
                    <a:pt x="15" y="2"/>
                  </a:cubicBezTo>
                  <a:cubicBezTo>
                    <a:pt x="14" y="2"/>
                    <a:pt x="13" y="2"/>
                    <a:pt x="12" y="2"/>
                  </a:cubicBezTo>
                  <a:cubicBezTo>
                    <a:pt x="9" y="1"/>
                    <a:pt x="7" y="0"/>
                    <a:pt x="4" y="1"/>
                  </a:cubicBezTo>
                  <a:cubicBezTo>
                    <a:pt x="0" y="2"/>
                    <a:pt x="3" y="2"/>
                    <a:pt x="4" y="3"/>
                  </a:cubicBezTo>
                  <a:cubicBezTo>
                    <a:pt x="4" y="3"/>
                    <a:pt x="0" y="3"/>
                    <a:pt x="0" y="4"/>
                  </a:cubicBezTo>
                  <a:cubicBezTo>
                    <a:pt x="0" y="5"/>
                    <a:pt x="4" y="5"/>
                    <a:pt x="5" y="5"/>
                  </a:cubicBezTo>
                  <a:cubicBezTo>
                    <a:pt x="5" y="6"/>
                    <a:pt x="7" y="6"/>
                    <a:pt x="7" y="6"/>
                  </a:cubicBezTo>
                  <a:cubicBezTo>
                    <a:pt x="7" y="7"/>
                    <a:pt x="6" y="7"/>
                    <a:pt x="6" y="7"/>
                  </a:cubicBezTo>
                  <a:cubicBezTo>
                    <a:pt x="12" y="11"/>
                    <a:pt x="21" y="5"/>
                    <a:pt x="24" y="13"/>
                  </a:cubicBezTo>
                  <a:cubicBezTo>
                    <a:pt x="24" y="14"/>
                    <a:pt x="26" y="15"/>
                    <a:pt x="25" y="16"/>
                  </a:cubicBezTo>
                  <a:cubicBezTo>
                    <a:pt x="24" y="18"/>
                    <a:pt x="23" y="19"/>
                    <a:pt x="24" y="21"/>
                  </a:cubicBezTo>
                  <a:cubicBezTo>
                    <a:pt x="24" y="21"/>
                    <a:pt x="26" y="25"/>
                    <a:pt x="27" y="25"/>
                  </a:cubicBezTo>
                  <a:cubicBezTo>
                    <a:pt x="28" y="26"/>
                    <a:pt x="30" y="23"/>
                    <a:pt x="30" y="24"/>
                  </a:cubicBezTo>
                  <a:cubicBezTo>
                    <a:pt x="31" y="24"/>
                    <a:pt x="32" y="26"/>
                    <a:pt x="33" y="26"/>
                  </a:cubicBezTo>
                  <a:cubicBezTo>
                    <a:pt x="35" y="27"/>
                    <a:pt x="37" y="26"/>
                    <a:pt x="38" y="26"/>
                  </a:cubicBezTo>
                  <a:cubicBezTo>
                    <a:pt x="39" y="25"/>
                    <a:pt x="41" y="23"/>
                    <a:pt x="42" y="23"/>
                  </a:cubicBezTo>
                  <a:cubicBezTo>
                    <a:pt x="42" y="23"/>
                    <a:pt x="44" y="26"/>
                    <a:pt x="45" y="26"/>
                  </a:cubicBezTo>
                  <a:cubicBezTo>
                    <a:pt x="47" y="27"/>
                    <a:pt x="50" y="27"/>
                    <a:pt x="52" y="27"/>
                  </a:cubicBezTo>
                  <a:cubicBezTo>
                    <a:pt x="56" y="27"/>
                    <a:pt x="59" y="27"/>
                    <a:pt x="62" y="27"/>
                  </a:cubicBezTo>
                  <a:cubicBezTo>
                    <a:pt x="63" y="27"/>
                    <a:pt x="64" y="27"/>
                    <a:pt x="65" y="27"/>
                  </a:cubicBezTo>
                  <a:cubicBezTo>
                    <a:pt x="67" y="26"/>
                    <a:pt x="66" y="24"/>
                    <a:pt x="67" y="24"/>
                  </a:cubicBezTo>
                  <a:cubicBezTo>
                    <a:pt x="68" y="23"/>
                    <a:pt x="69" y="24"/>
                    <a:pt x="70" y="25"/>
                  </a:cubicBezTo>
                  <a:cubicBezTo>
                    <a:pt x="71" y="26"/>
                    <a:pt x="74" y="27"/>
                    <a:pt x="76" y="27"/>
                  </a:cubicBezTo>
                  <a:cubicBezTo>
                    <a:pt x="78" y="27"/>
                    <a:pt x="80" y="27"/>
                    <a:pt x="82" y="26"/>
                  </a:cubicBezTo>
                  <a:cubicBezTo>
                    <a:pt x="84" y="26"/>
                    <a:pt x="83" y="24"/>
                    <a:pt x="85" y="24"/>
                  </a:cubicBezTo>
                  <a:cubicBezTo>
                    <a:pt x="86" y="24"/>
                    <a:pt x="87" y="21"/>
                    <a:pt x="85" y="22"/>
                  </a:cubicBezTo>
                  <a:cubicBezTo>
                    <a:pt x="85" y="22"/>
                    <a:pt x="83" y="22"/>
                    <a:pt x="82" y="22"/>
                  </a:cubicBezTo>
                  <a:cubicBezTo>
                    <a:pt x="82" y="22"/>
                    <a:pt x="89" y="18"/>
                    <a:pt x="85" y="17"/>
                  </a:cubicBezTo>
                  <a:cubicBezTo>
                    <a:pt x="84" y="17"/>
                    <a:pt x="82" y="16"/>
                    <a:pt x="80" y="16"/>
                  </a:cubicBezTo>
                  <a:cubicBezTo>
                    <a:pt x="78" y="16"/>
                    <a:pt x="80" y="14"/>
                    <a:pt x="78" y="14"/>
                  </a:cubicBezTo>
                  <a:cubicBezTo>
                    <a:pt x="75" y="14"/>
                    <a:pt x="73" y="14"/>
                    <a:pt x="70" y="14"/>
                  </a:cubicBezTo>
                  <a:cubicBezTo>
                    <a:pt x="68" y="14"/>
                    <a:pt x="67" y="13"/>
                    <a:pt x="65" y="14"/>
                  </a:cubicBezTo>
                  <a:cubicBezTo>
                    <a:pt x="64" y="14"/>
                    <a:pt x="55" y="16"/>
                    <a:pt x="55" y="17"/>
                  </a:cubicBezTo>
                  <a:cubicBezTo>
                    <a:pt x="55" y="17"/>
                    <a:pt x="56" y="17"/>
                    <a:pt x="56" y="18"/>
                  </a:cubicBezTo>
                  <a:cubicBezTo>
                    <a:pt x="56" y="18"/>
                    <a:pt x="53" y="18"/>
                    <a:pt x="52" y="18"/>
                  </a:cubicBezTo>
                  <a:cubicBezTo>
                    <a:pt x="51" y="18"/>
                    <a:pt x="50" y="17"/>
                    <a:pt x="49" y="16"/>
                  </a:cubicBezTo>
                  <a:cubicBezTo>
                    <a:pt x="48" y="16"/>
                    <a:pt x="47" y="17"/>
                    <a:pt x="46" y="17"/>
                  </a:cubicBezTo>
                  <a:cubicBezTo>
                    <a:pt x="45" y="17"/>
                    <a:pt x="43" y="16"/>
                    <a:pt x="42" y="16"/>
                  </a:cubicBezTo>
                  <a:cubicBezTo>
                    <a:pt x="41" y="16"/>
                    <a:pt x="42" y="18"/>
                    <a:pt x="41" y="18"/>
                  </a:cubicBezTo>
                  <a:cubicBezTo>
                    <a:pt x="40" y="18"/>
                    <a:pt x="39" y="16"/>
                    <a:pt x="38" y="16"/>
                  </a:cubicBezTo>
                  <a:cubicBezTo>
                    <a:pt x="35" y="16"/>
                    <a:pt x="39" y="15"/>
                    <a:pt x="39" y="14"/>
                  </a:cubicBezTo>
                  <a:cubicBezTo>
                    <a:pt x="39" y="13"/>
                    <a:pt x="35" y="12"/>
                    <a:pt x="34" y="12"/>
                  </a:cubicBezTo>
                  <a:cubicBezTo>
                    <a:pt x="34" y="12"/>
                    <a:pt x="30" y="13"/>
                    <a:pt x="30" y="13"/>
                  </a:cubicBezTo>
                  <a:cubicBezTo>
                    <a:pt x="30" y="12"/>
                    <a:pt x="32" y="12"/>
                    <a:pt x="32" y="12"/>
                  </a:cubicBezTo>
                  <a:cubicBezTo>
                    <a:pt x="32" y="11"/>
                    <a:pt x="27" y="10"/>
                    <a:pt x="28" y="9"/>
                  </a:cubicBezTo>
                  <a:cubicBezTo>
                    <a:pt x="28" y="9"/>
                    <a:pt x="38" y="10"/>
                    <a:pt x="38" y="10"/>
                  </a:cubicBezTo>
                  <a:cubicBezTo>
                    <a:pt x="38" y="9"/>
                    <a:pt x="34" y="8"/>
                    <a:pt x="33" y="7"/>
                  </a:cubicBezTo>
                  <a:cubicBezTo>
                    <a:pt x="32" y="7"/>
                    <a:pt x="30" y="7"/>
                    <a:pt x="28" y="7"/>
                  </a:cubicBezTo>
                  <a:cubicBezTo>
                    <a:pt x="29" y="7"/>
                    <a:pt x="31" y="7"/>
                    <a:pt x="32" y="6"/>
                  </a:cubicBezTo>
                  <a:cubicBezTo>
                    <a:pt x="32" y="5"/>
                    <a:pt x="27" y="5"/>
                    <a:pt x="27" y="5"/>
                  </a:cubicBezTo>
                  <a:cubicBezTo>
                    <a:pt x="23" y="5"/>
                    <a:pt x="21" y="6"/>
                    <a:pt x="17" y="7"/>
                  </a:cubicBezTo>
                  <a:cubicBezTo>
                    <a:pt x="17" y="7"/>
                    <a:pt x="18" y="7"/>
                    <a:pt x="17" y="7"/>
                  </a:cubicBezTo>
                  <a:close/>
                </a:path>
              </a:pathLst>
            </a:custGeom>
            <a:solidFill>
              <a:srgbClr val="D3D3D0"/>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716" name="Freeform 601">
              <a:extLst>
                <a:ext uri="{FF2B5EF4-FFF2-40B4-BE49-F238E27FC236}">
                  <a16:creationId xmlns:a16="http://schemas.microsoft.com/office/drawing/2014/main" id="{50DF526C-A879-672A-911A-783D2E713D3B}"/>
                </a:ext>
              </a:extLst>
            </p:cNvPr>
            <p:cNvSpPr>
              <a:spLocks/>
            </p:cNvSpPr>
            <p:nvPr/>
          </p:nvSpPr>
          <p:spPr bwMode="auto">
            <a:xfrm>
              <a:off x="5706624" y="2019828"/>
              <a:ext cx="232058" cy="154723"/>
            </a:xfrm>
            <a:custGeom>
              <a:avLst/>
              <a:gdLst>
                <a:gd name="T0" fmla="*/ 55 w 59"/>
                <a:gd name="T1" fmla="*/ 21 h 37"/>
                <a:gd name="T2" fmla="*/ 46 w 59"/>
                <a:gd name="T3" fmla="*/ 20 h 37"/>
                <a:gd name="T4" fmla="*/ 46 w 59"/>
                <a:gd name="T5" fmla="*/ 18 h 37"/>
                <a:gd name="T6" fmla="*/ 44 w 59"/>
                <a:gd name="T7" fmla="*/ 15 h 37"/>
                <a:gd name="T8" fmla="*/ 44 w 59"/>
                <a:gd name="T9" fmla="*/ 11 h 37"/>
                <a:gd name="T10" fmla="*/ 43 w 59"/>
                <a:gd name="T11" fmla="*/ 15 h 37"/>
                <a:gd name="T12" fmla="*/ 35 w 59"/>
                <a:gd name="T13" fmla="*/ 10 h 37"/>
                <a:gd name="T14" fmla="*/ 24 w 59"/>
                <a:gd name="T15" fmla="*/ 2 h 37"/>
                <a:gd name="T16" fmla="*/ 12 w 59"/>
                <a:gd name="T17" fmla="*/ 1 h 37"/>
                <a:gd name="T18" fmla="*/ 12 w 59"/>
                <a:gd name="T19" fmla="*/ 3 h 37"/>
                <a:gd name="T20" fmla="*/ 6 w 59"/>
                <a:gd name="T21" fmla="*/ 5 h 37"/>
                <a:gd name="T22" fmla="*/ 11 w 59"/>
                <a:gd name="T23" fmla="*/ 9 h 37"/>
                <a:gd name="T24" fmla="*/ 6 w 59"/>
                <a:gd name="T25" fmla="*/ 9 h 37"/>
                <a:gd name="T26" fmla="*/ 5 w 59"/>
                <a:gd name="T27" fmla="*/ 11 h 37"/>
                <a:gd name="T28" fmla="*/ 6 w 59"/>
                <a:gd name="T29" fmla="*/ 14 h 37"/>
                <a:gd name="T30" fmla="*/ 10 w 59"/>
                <a:gd name="T31" fmla="*/ 14 h 37"/>
                <a:gd name="T32" fmla="*/ 0 w 59"/>
                <a:gd name="T33" fmla="*/ 15 h 37"/>
                <a:gd name="T34" fmla="*/ 7 w 59"/>
                <a:gd name="T35" fmla="*/ 20 h 37"/>
                <a:gd name="T36" fmla="*/ 8 w 59"/>
                <a:gd name="T37" fmla="*/ 23 h 37"/>
                <a:gd name="T38" fmla="*/ 14 w 59"/>
                <a:gd name="T39" fmla="*/ 23 h 37"/>
                <a:gd name="T40" fmla="*/ 26 w 59"/>
                <a:gd name="T41" fmla="*/ 23 h 37"/>
                <a:gd name="T42" fmla="*/ 28 w 59"/>
                <a:gd name="T43" fmla="*/ 24 h 37"/>
                <a:gd name="T44" fmla="*/ 16 w 59"/>
                <a:gd name="T45" fmla="*/ 25 h 37"/>
                <a:gd name="T46" fmla="*/ 16 w 59"/>
                <a:gd name="T47" fmla="*/ 30 h 37"/>
                <a:gd name="T48" fmla="*/ 19 w 59"/>
                <a:gd name="T49" fmla="*/ 33 h 37"/>
                <a:gd name="T50" fmla="*/ 32 w 59"/>
                <a:gd name="T51" fmla="*/ 35 h 37"/>
                <a:gd name="T52" fmla="*/ 34 w 59"/>
                <a:gd name="T53" fmla="*/ 36 h 37"/>
                <a:gd name="T54" fmla="*/ 40 w 59"/>
                <a:gd name="T55" fmla="*/ 35 h 37"/>
                <a:gd name="T56" fmla="*/ 41 w 59"/>
                <a:gd name="T57" fmla="*/ 35 h 37"/>
                <a:gd name="T58" fmla="*/ 41 w 59"/>
                <a:gd name="T59" fmla="*/ 29 h 37"/>
                <a:gd name="T60" fmla="*/ 46 w 59"/>
                <a:gd name="T61" fmla="*/ 30 h 37"/>
                <a:gd name="T62" fmla="*/ 51 w 59"/>
                <a:gd name="T63" fmla="*/ 28 h 37"/>
                <a:gd name="T64" fmla="*/ 54 w 59"/>
                <a:gd name="T65" fmla="*/ 26 h 37"/>
                <a:gd name="T66" fmla="*/ 58 w 59"/>
                <a:gd name="T67" fmla="*/ 2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9" h="37">
                  <a:moveTo>
                    <a:pt x="58" y="24"/>
                  </a:moveTo>
                  <a:cubicBezTo>
                    <a:pt x="58" y="22"/>
                    <a:pt x="56" y="22"/>
                    <a:pt x="55" y="21"/>
                  </a:cubicBezTo>
                  <a:cubicBezTo>
                    <a:pt x="54" y="20"/>
                    <a:pt x="53" y="22"/>
                    <a:pt x="52" y="21"/>
                  </a:cubicBezTo>
                  <a:cubicBezTo>
                    <a:pt x="50" y="19"/>
                    <a:pt x="48" y="21"/>
                    <a:pt x="46" y="20"/>
                  </a:cubicBezTo>
                  <a:cubicBezTo>
                    <a:pt x="46" y="20"/>
                    <a:pt x="48" y="19"/>
                    <a:pt x="48" y="18"/>
                  </a:cubicBezTo>
                  <a:cubicBezTo>
                    <a:pt x="48" y="18"/>
                    <a:pt x="46" y="18"/>
                    <a:pt x="46" y="18"/>
                  </a:cubicBezTo>
                  <a:cubicBezTo>
                    <a:pt x="46" y="17"/>
                    <a:pt x="47" y="17"/>
                    <a:pt x="47" y="16"/>
                  </a:cubicBezTo>
                  <a:cubicBezTo>
                    <a:pt x="47" y="15"/>
                    <a:pt x="44" y="16"/>
                    <a:pt x="44" y="15"/>
                  </a:cubicBezTo>
                  <a:cubicBezTo>
                    <a:pt x="43" y="15"/>
                    <a:pt x="45" y="14"/>
                    <a:pt x="45" y="14"/>
                  </a:cubicBezTo>
                  <a:cubicBezTo>
                    <a:pt x="46" y="13"/>
                    <a:pt x="44" y="12"/>
                    <a:pt x="44" y="11"/>
                  </a:cubicBezTo>
                  <a:cubicBezTo>
                    <a:pt x="43" y="10"/>
                    <a:pt x="38" y="11"/>
                    <a:pt x="38" y="11"/>
                  </a:cubicBezTo>
                  <a:cubicBezTo>
                    <a:pt x="38" y="12"/>
                    <a:pt x="43" y="14"/>
                    <a:pt x="43" y="15"/>
                  </a:cubicBezTo>
                  <a:cubicBezTo>
                    <a:pt x="42" y="16"/>
                    <a:pt x="39" y="14"/>
                    <a:pt x="38" y="13"/>
                  </a:cubicBezTo>
                  <a:cubicBezTo>
                    <a:pt x="36" y="12"/>
                    <a:pt x="39" y="10"/>
                    <a:pt x="35" y="10"/>
                  </a:cubicBezTo>
                  <a:cubicBezTo>
                    <a:pt x="33" y="10"/>
                    <a:pt x="30" y="10"/>
                    <a:pt x="29" y="8"/>
                  </a:cubicBezTo>
                  <a:cubicBezTo>
                    <a:pt x="28" y="6"/>
                    <a:pt x="26" y="3"/>
                    <a:pt x="24" y="2"/>
                  </a:cubicBezTo>
                  <a:cubicBezTo>
                    <a:pt x="21" y="1"/>
                    <a:pt x="18" y="0"/>
                    <a:pt x="16" y="0"/>
                  </a:cubicBezTo>
                  <a:cubicBezTo>
                    <a:pt x="15" y="0"/>
                    <a:pt x="10" y="0"/>
                    <a:pt x="12" y="1"/>
                  </a:cubicBezTo>
                  <a:cubicBezTo>
                    <a:pt x="13" y="1"/>
                    <a:pt x="17" y="2"/>
                    <a:pt x="17" y="2"/>
                  </a:cubicBezTo>
                  <a:cubicBezTo>
                    <a:pt x="17" y="4"/>
                    <a:pt x="13" y="3"/>
                    <a:pt x="12" y="3"/>
                  </a:cubicBezTo>
                  <a:cubicBezTo>
                    <a:pt x="12" y="3"/>
                    <a:pt x="13" y="4"/>
                    <a:pt x="13" y="4"/>
                  </a:cubicBezTo>
                  <a:cubicBezTo>
                    <a:pt x="13" y="5"/>
                    <a:pt x="7" y="2"/>
                    <a:pt x="6" y="5"/>
                  </a:cubicBezTo>
                  <a:cubicBezTo>
                    <a:pt x="6" y="5"/>
                    <a:pt x="11" y="7"/>
                    <a:pt x="12" y="7"/>
                  </a:cubicBezTo>
                  <a:cubicBezTo>
                    <a:pt x="10" y="6"/>
                    <a:pt x="11" y="9"/>
                    <a:pt x="11" y="9"/>
                  </a:cubicBezTo>
                  <a:cubicBezTo>
                    <a:pt x="11" y="10"/>
                    <a:pt x="4" y="7"/>
                    <a:pt x="3" y="8"/>
                  </a:cubicBezTo>
                  <a:cubicBezTo>
                    <a:pt x="3" y="7"/>
                    <a:pt x="6" y="8"/>
                    <a:pt x="6" y="9"/>
                  </a:cubicBezTo>
                  <a:cubicBezTo>
                    <a:pt x="6" y="8"/>
                    <a:pt x="4" y="9"/>
                    <a:pt x="4" y="9"/>
                  </a:cubicBezTo>
                  <a:cubicBezTo>
                    <a:pt x="3" y="10"/>
                    <a:pt x="5" y="11"/>
                    <a:pt x="5" y="11"/>
                  </a:cubicBezTo>
                  <a:cubicBezTo>
                    <a:pt x="6" y="12"/>
                    <a:pt x="2" y="12"/>
                    <a:pt x="1" y="12"/>
                  </a:cubicBezTo>
                  <a:cubicBezTo>
                    <a:pt x="2" y="12"/>
                    <a:pt x="4" y="13"/>
                    <a:pt x="6" y="14"/>
                  </a:cubicBezTo>
                  <a:cubicBezTo>
                    <a:pt x="8" y="14"/>
                    <a:pt x="10" y="13"/>
                    <a:pt x="12" y="13"/>
                  </a:cubicBezTo>
                  <a:cubicBezTo>
                    <a:pt x="12" y="13"/>
                    <a:pt x="10" y="14"/>
                    <a:pt x="10" y="14"/>
                  </a:cubicBezTo>
                  <a:cubicBezTo>
                    <a:pt x="10" y="15"/>
                    <a:pt x="11" y="15"/>
                    <a:pt x="11" y="15"/>
                  </a:cubicBezTo>
                  <a:cubicBezTo>
                    <a:pt x="11" y="16"/>
                    <a:pt x="0" y="15"/>
                    <a:pt x="0" y="15"/>
                  </a:cubicBezTo>
                  <a:cubicBezTo>
                    <a:pt x="0" y="15"/>
                    <a:pt x="2" y="18"/>
                    <a:pt x="2" y="18"/>
                  </a:cubicBezTo>
                  <a:cubicBezTo>
                    <a:pt x="3" y="19"/>
                    <a:pt x="7" y="21"/>
                    <a:pt x="7" y="20"/>
                  </a:cubicBezTo>
                  <a:cubicBezTo>
                    <a:pt x="7" y="21"/>
                    <a:pt x="5" y="20"/>
                    <a:pt x="6" y="22"/>
                  </a:cubicBezTo>
                  <a:cubicBezTo>
                    <a:pt x="6" y="22"/>
                    <a:pt x="7" y="23"/>
                    <a:pt x="8" y="23"/>
                  </a:cubicBezTo>
                  <a:cubicBezTo>
                    <a:pt x="9" y="24"/>
                    <a:pt x="10" y="23"/>
                    <a:pt x="11" y="23"/>
                  </a:cubicBezTo>
                  <a:cubicBezTo>
                    <a:pt x="12" y="22"/>
                    <a:pt x="13" y="24"/>
                    <a:pt x="14" y="23"/>
                  </a:cubicBezTo>
                  <a:cubicBezTo>
                    <a:pt x="17" y="22"/>
                    <a:pt x="19" y="21"/>
                    <a:pt x="21" y="22"/>
                  </a:cubicBezTo>
                  <a:cubicBezTo>
                    <a:pt x="23" y="23"/>
                    <a:pt x="24" y="23"/>
                    <a:pt x="26" y="23"/>
                  </a:cubicBezTo>
                  <a:cubicBezTo>
                    <a:pt x="25" y="23"/>
                    <a:pt x="23" y="23"/>
                    <a:pt x="21" y="23"/>
                  </a:cubicBezTo>
                  <a:cubicBezTo>
                    <a:pt x="23" y="23"/>
                    <a:pt x="27" y="23"/>
                    <a:pt x="28" y="24"/>
                  </a:cubicBezTo>
                  <a:cubicBezTo>
                    <a:pt x="28" y="24"/>
                    <a:pt x="23" y="25"/>
                    <a:pt x="23" y="25"/>
                  </a:cubicBezTo>
                  <a:cubicBezTo>
                    <a:pt x="21" y="25"/>
                    <a:pt x="18" y="25"/>
                    <a:pt x="16" y="25"/>
                  </a:cubicBezTo>
                  <a:cubicBezTo>
                    <a:pt x="16" y="26"/>
                    <a:pt x="12" y="27"/>
                    <a:pt x="13" y="27"/>
                  </a:cubicBezTo>
                  <a:cubicBezTo>
                    <a:pt x="14" y="28"/>
                    <a:pt x="15" y="28"/>
                    <a:pt x="16" y="30"/>
                  </a:cubicBezTo>
                  <a:cubicBezTo>
                    <a:pt x="16" y="32"/>
                    <a:pt x="22" y="30"/>
                    <a:pt x="23" y="32"/>
                  </a:cubicBezTo>
                  <a:cubicBezTo>
                    <a:pt x="23" y="32"/>
                    <a:pt x="19" y="32"/>
                    <a:pt x="19" y="33"/>
                  </a:cubicBezTo>
                  <a:cubicBezTo>
                    <a:pt x="20" y="34"/>
                    <a:pt x="25" y="36"/>
                    <a:pt x="26" y="36"/>
                  </a:cubicBezTo>
                  <a:cubicBezTo>
                    <a:pt x="26" y="36"/>
                    <a:pt x="32" y="36"/>
                    <a:pt x="32" y="35"/>
                  </a:cubicBezTo>
                  <a:cubicBezTo>
                    <a:pt x="32" y="35"/>
                    <a:pt x="31" y="35"/>
                    <a:pt x="31" y="35"/>
                  </a:cubicBezTo>
                  <a:cubicBezTo>
                    <a:pt x="31" y="33"/>
                    <a:pt x="35" y="36"/>
                    <a:pt x="34" y="36"/>
                  </a:cubicBezTo>
                  <a:cubicBezTo>
                    <a:pt x="35" y="36"/>
                    <a:pt x="33" y="33"/>
                    <a:pt x="33" y="32"/>
                  </a:cubicBezTo>
                  <a:cubicBezTo>
                    <a:pt x="35" y="31"/>
                    <a:pt x="37" y="37"/>
                    <a:pt x="40" y="35"/>
                  </a:cubicBezTo>
                  <a:cubicBezTo>
                    <a:pt x="41" y="34"/>
                    <a:pt x="39" y="32"/>
                    <a:pt x="40" y="32"/>
                  </a:cubicBezTo>
                  <a:cubicBezTo>
                    <a:pt x="41" y="32"/>
                    <a:pt x="41" y="34"/>
                    <a:pt x="41" y="35"/>
                  </a:cubicBezTo>
                  <a:cubicBezTo>
                    <a:pt x="42" y="35"/>
                    <a:pt x="43" y="31"/>
                    <a:pt x="42" y="31"/>
                  </a:cubicBezTo>
                  <a:cubicBezTo>
                    <a:pt x="42" y="30"/>
                    <a:pt x="42" y="29"/>
                    <a:pt x="41" y="29"/>
                  </a:cubicBezTo>
                  <a:cubicBezTo>
                    <a:pt x="41" y="28"/>
                    <a:pt x="42" y="26"/>
                    <a:pt x="43" y="27"/>
                  </a:cubicBezTo>
                  <a:cubicBezTo>
                    <a:pt x="44" y="28"/>
                    <a:pt x="43" y="32"/>
                    <a:pt x="46" y="30"/>
                  </a:cubicBezTo>
                  <a:cubicBezTo>
                    <a:pt x="47" y="29"/>
                    <a:pt x="50" y="25"/>
                    <a:pt x="52" y="27"/>
                  </a:cubicBezTo>
                  <a:cubicBezTo>
                    <a:pt x="53" y="27"/>
                    <a:pt x="51" y="28"/>
                    <a:pt x="51" y="28"/>
                  </a:cubicBezTo>
                  <a:cubicBezTo>
                    <a:pt x="51" y="28"/>
                    <a:pt x="56" y="27"/>
                    <a:pt x="56" y="27"/>
                  </a:cubicBezTo>
                  <a:cubicBezTo>
                    <a:pt x="56" y="27"/>
                    <a:pt x="54" y="27"/>
                    <a:pt x="54" y="26"/>
                  </a:cubicBezTo>
                  <a:cubicBezTo>
                    <a:pt x="54" y="25"/>
                    <a:pt x="59" y="25"/>
                    <a:pt x="58" y="24"/>
                  </a:cubicBezTo>
                  <a:cubicBezTo>
                    <a:pt x="58" y="22"/>
                    <a:pt x="58" y="25"/>
                    <a:pt x="58" y="24"/>
                  </a:cubicBezTo>
                  <a:close/>
                </a:path>
              </a:pathLst>
            </a:custGeom>
            <a:solidFill>
              <a:srgbClr val="D3D3D0"/>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717" name="Freeform 602">
              <a:extLst>
                <a:ext uri="{FF2B5EF4-FFF2-40B4-BE49-F238E27FC236}">
                  <a16:creationId xmlns:a16="http://schemas.microsoft.com/office/drawing/2014/main" id="{148DCB6A-0594-FDCD-B6ED-FAA90810ADCD}"/>
                </a:ext>
              </a:extLst>
            </p:cNvPr>
            <p:cNvSpPr>
              <a:spLocks/>
            </p:cNvSpPr>
            <p:nvPr/>
          </p:nvSpPr>
          <p:spPr bwMode="auto">
            <a:xfrm>
              <a:off x="5800519" y="1924724"/>
              <a:ext cx="613010" cy="337834"/>
            </a:xfrm>
            <a:custGeom>
              <a:avLst/>
              <a:gdLst>
                <a:gd name="T0" fmla="*/ 15 w 156"/>
                <a:gd name="T1" fmla="*/ 77 h 81"/>
                <a:gd name="T2" fmla="*/ 27 w 156"/>
                <a:gd name="T3" fmla="*/ 76 h 81"/>
                <a:gd name="T4" fmla="*/ 37 w 156"/>
                <a:gd name="T5" fmla="*/ 78 h 81"/>
                <a:gd name="T6" fmla="*/ 48 w 156"/>
                <a:gd name="T7" fmla="*/ 77 h 81"/>
                <a:gd name="T8" fmla="*/ 65 w 156"/>
                <a:gd name="T9" fmla="*/ 76 h 81"/>
                <a:gd name="T10" fmla="*/ 59 w 156"/>
                <a:gd name="T11" fmla="*/ 70 h 81"/>
                <a:gd name="T12" fmla="*/ 50 w 156"/>
                <a:gd name="T13" fmla="*/ 65 h 81"/>
                <a:gd name="T14" fmla="*/ 73 w 156"/>
                <a:gd name="T15" fmla="*/ 61 h 81"/>
                <a:gd name="T16" fmla="*/ 76 w 156"/>
                <a:gd name="T17" fmla="*/ 55 h 81"/>
                <a:gd name="T18" fmla="*/ 71 w 156"/>
                <a:gd name="T19" fmla="*/ 50 h 81"/>
                <a:gd name="T20" fmla="*/ 72 w 156"/>
                <a:gd name="T21" fmla="*/ 48 h 81"/>
                <a:gd name="T22" fmla="*/ 78 w 156"/>
                <a:gd name="T23" fmla="*/ 45 h 81"/>
                <a:gd name="T24" fmla="*/ 90 w 156"/>
                <a:gd name="T25" fmla="*/ 44 h 81"/>
                <a:gd name="T26" fmla="*/ 105 w 156"/>
                <a:gd name="T27" fmla="*/ 37 h 81"/>
                <a:gd name="T28" fmla="*/ 105 w 156"/>
                <a:gd name="T29" fmla="*/ 32 h 81"/>
                <a:gd name="T30" fmla="*/ 136 w 156"/>
                <a:gd name="T31" fmla="*/ 21 h 81"/>
                <a:gd name="T32" fmla="*/ 115 w 156"/>
                <a:gd name="T33" fmla="*/ 23 h 81"/>
                <a:gd name="T34" fmla="*/ 134 w 156"/>
                <a:gd name="T35" fmla="*/ 18 h 81"/>
                <a:gd name="T36" fmla="*/ 146 w 156"/>
                <a:gd name="T37" fmla="*/ 10 h 81"/>
                <a:gd name="T38" fmla="*/ 133 w 156"/>
                <a:gd name="T39" fmla="*/ 5 h 81"/>
                <a:gd name="T40" fmla="*/ 121 w 156"/>
                <a:gd name="T41" fmla="*/ 5 h 81"/>
                <a:gd name="T42" fmla="*/ 100 w 156"/>
                <a:gd name="T43" fmla="*/ 2 h 81"/>
                <a:gd name="T44" fmla="*/ 91 w 156"/>
                <a:gd name="T45" fmla="*/ 5 h 81"/>
                <a:gd name="T46" fmla="*/ 80 w 156"/>
                <a:gd name="T47" fmla="*/ 8 h 81"/>
                <a:gd name="T48" fmla="*/ 58 w 156"/>
                <a:gd name="T49" fmla="*/ 4 h 81"/>
                <a:gd name="T50" fmla="*/ 52 w 156"/>
                <a:gd name="T51" fmla="*/ 5 h 81"/>
                <a:gd name="T52" fmla="*/ 46 w 156"/>
                <a:gd name="T53" fmla="*/ 10 h 81"/>
                <a:gd name="T54" fmla="*/ 45 w 156"/>
                <a:gd name="T55" fmla="*/ 12 h 81"/>
                <a:gd name="T56" fmla="*/ 31 w 156"/>
                <a:gd name="T57" fmla="*/ 10 h 81"/>
                <a:gd name="T58" fmla="*/ 34 w 156"/>
                <a:gd name="T59" fmla="*/ 16 h 81"/>
                <a:gd name="T60" fmla="*/ 23 w 156"/>
                <a:gd name="T61" fmla="*/ 16 h 81"/>
                <a:gd name="T62" fmla="*/ 5 w 156"/>
                <a:gd name="T63" fmla="*/ 17 h 81"/>
                <a:gd name="T64" fmla="*/ 11 w 156"/>
                <a:gd name="T65" fmla="*/ 21 h 81"/>
                <a:gd name="T66" fmla="*/ 13 w 156"/>
                <a:gd name="T67" fmla="*/ 26 h 81"/>
                <a:gd name="T68" fmla="*/ 23 w 156"/>
                <a:gd name="T69" fmla="*/ 27 h 81"/>
                <a:gd name="T70" fmla="*/ 20 w 156"/>
                <a:gd name="T71" fmla="*/ 31 h 81"/>
                <a:gd name="T72" fmla="*/ 26 w 156"/>
                <a:gd name="T73" fmla="*/ 30 h 81"/>
                <a:gd name="T74" fmla="*/ 42 w 156"/>
                <a:gd name="T75" fmla="*/ 30 h 81"/>
                <a:gd name="T76" fmla="*/ 52 w 156"/>
                <a:gd name="T77" fmla="*/ 31 h 81"/>
                <a:gd name="T78" fmla="*/ 73 w 156"/>
                <a:gd name="T79" fmla="*/ 21 h 81"/>
                <a:gd name="T80" fmla="*/ 60 w 156"/>
                <a:gd name="T81" fmla="*/ 31 h 81"/>
                <a:gd name="T82" fmla="*/ 44 w 156"/>
                <a:gd name="T83" fmla="*/ 35 h 81"/>
                <a:gd name="T84" fmla="*/ 58 w 156"/>
                <a:gd name="T85" fmla="*/ 42 h 81"/>
                <a:gd name="T86" fmla="*/ 32 w 156"/>
                <a:gd name="T87" fmla="*/ 39 h 81"/>
                <a:gd name="T88" fmla="*/ 42 w 156"/>
                <a:gd name="T89" fmla="*/ 50 h 81"/>
                <a:gd name="T90" fmla="*/ 44 w 156"/>
                <a:gd name="T91" fmla="*/ 52 h 81"/>
                <a:gd name="T92" fmla="*/ 30 w 156"/>
                <a:gd name="T93" fmla="*/ 52 h 81"/>
                <a:gd name="T94" fmla="*/ 27 w 156"/>
                <a:gd name="T95" fmla="*/ 59 h 81"/>
                <a:gd name="T96" fmla="*/ 36 w 156"/>
                <a:gd name="T97" fmla="*/ 57 h 81"/>
                <a:gd name="T98" fmla="*/ 34 w 156"/>
                <a:gd name="T99" fmla="*/ 60 h 81"/>
                <a:gd name="T100" fmla="*/ 37 w 156"/>
                <a:gd name="T101" fmla="*/ 65 h 81"/>
                <a:gd name="T102" fmla="*/ 38 w 156"/>
                <a:gd name="T103" fmla="*/ 68 h 81"/>
                <a:gd name="T104" fmla="*/ 19 w 156"/>
                <a:gd name="T105" fmla="*/ 65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6" h="81">
                  <a:moveTo>
                    <a:pt x="26" y="70"/>
                  </a:moveTo>
                  <a:cubicBezTo>
                    <a:pt x="22" y="70"/>
                    <a:pt x="17" y="70"/>
                    <a:pt x="13" y="71"/>
                  </a:cubicBezTo>
                  <a:cubicBezTo>
                    <a:pt x="11" y="72"/>
                    <a:pt x="11" y="75"/>
                    <a:pt x="12" y="76"/>
                  </a:cubicBezTo>
                  <a:cubicBezTo>
                    <a:pt x="13" y="77"/>
                    <a:pt x="15" y="78"/>
                    <a:pt x="15" y="77"/>
                  </a:cubicBezTo>
                  <a:cubicBezTo>
                    <a:pt x="17" y="77"/>
                    <a:pt x="16" y="76"/>
                    <a:pt x="17" y="75"/>
                  </a:cubicBezTo>
                  <a:cubicBezTo>
                    <a:pt x="17" y="75"/>
                    <a:pt x="17" y="78"/>
                    <a:pt x="17" y="78"/>
                  </a:cubicBezTo>
                  <a:cubicBezTo>
                    <a:pt x="19" y="78"/>
                    <a:pt x="22" y="78"/>
                    <a:pt x="24" y="78"/>
                  </a:cubicBezTo>
                  <a:cubicBezTo>
                    <a:pt x="26" y="78"/>
                    <a:pt x="26" y="76"/>
                    <a:pt x="27" y="76"/>
                  </a:cubicBezTo>
                  <a:cubicBezTo>
                    <a:pt x="29" y="76"/>
                    <a:pt x="27" y="78"/>
                    <a:pt x="27" y="78"/>
                  </a:cubicBezTo>
                  <a:cubicBezTo>
                    <a:pt x="27" y="78"/>
                    <a:pt x="37" y="79"/>
                    <a:pt x="37" y="78"/>
                  </a:cubicBezTo>
                  <a:cubicBezTo>
                    <a:pt x="37" y="78"/>
                    <a:pt x="35" y="77"/>
                    <a:pt x="34" y="76"/>
                  </a:cubicBezTo>
                  <a:cubicBezTo>
                    <a:pt x="34" y="76"/>
                    <a:pt x="38" y="77"/>
                    <a:pt x="37" y="78"/>
                  </a:cubicBezTo>
                  <a:cubicBezTo>
                    <a:pt x="38" y="77"/>
                    <a:pt x="37" y="76"/>
                    <a:pt x="38" y="76"/>
                  </a:cubicBezTo>
                  <a:cubicBezTo>
                    <a:pt x="38" y="76"/>
                    <a:pt x="40" y="77"/>
                    <a:pt x="41" y="77"/>
                  </a:cubicBezTo>
                  <a:cubicBezTo>
                    <a:pt x="43" y="79"/>
                    <a:pt x="41" y="76"/>
                    <a:pt x="42" y="75"/>
                  </a:cubicBezTo>
                  <a:cubicBezTo>
                    <a:pt x="42" y="75"/>
                    <a:pt x="48" y="78"/>
                    <a:pt x="48" y="77"/>
                  </a:cubicBezTo>
                  <a:cubicBezTo>
                    <a:pt x="48" y="76"/>
                    <a:pt x="46" y="76"/>
                    <a:pt x="46" y="75"/>
                  </a:cubicBezTo>
                  <a:cubicBezTo>
                    <a:pt x="46" y="75"/>
                    <a:pt x="53" y="76"/>
                    <a:pt x="53" y="76"/>
                  </a:cubicBezTo>
                  <a:cubicBezTo>
                    <a:pt x="57" y="76"/>
                    <a:pt x="52" y="79"/>
                    <a:pt x="52" y="80"/>
                  </a:cubicBezTo>
                  <a:cubicBezTo>
                    <a:pt x="52" y="81"/>
                    <a:pt x="64" y="76"/>
                    <a:pt x="65" y="76"/>
                  </a:cubicBezTo>
                  <a:cubicBezTo>
                    <a:pt x="67" y="76"/>
                    <a:pt x="72" y="73"/>
                    <a:pt x="68" y="72"/>
                  </a:cubicBezTo>
                  <a:cubicBezTo>
                    <a:pt x="66" y="71"/>
                    <a:pt x="63" y="73"/>
                    <a:pt x="61" y="72"/>
                  </a:cubicBezTo>
                  <a:cubicBezTo>
                    <a:pt x="61" y="72"/>
                    <a:pt x="63" y="70"/>
                    <a:pt x="63" y="70"/>
                  </a:cubicBezTo>
                  <a:cubicBezTo>
                    <a:pt x="63" y="69"/>
                    <a:pt x="60" y="70"/>
                    <a:pt x="59" y="70"/>
                  </a:cubicBezTo>
                  <a:cubicBezTo>
                    <a:pt x="57" y="70"/>
                    <a:pt x="56" y="68"/>
                    <a:pt x="54" y="68"/>
                  </a:cubicBezTo>
                  <a:cubicBezTo>
                    <a:pt x="53" y="69"/>
                    <a:pt x="50" y="70"/>
                    <a:pt x="48" y="69"/>
                  </a:cubicBezTo>
                  <a:cubicBezTo>
                    <a:pt x="49" y="69"/>
                    <a:pt x="50" y="69"/>
                    <a:pt x="51" y="69"/>
                  </a:cubicBezTo>
                  <a:cubicBezTo>
                    <a:pt x="52" y="68"/>
                    <a:pt x="50" y="66"/>
                    <a:pt x="50" y="65"/>
                  </a:cubicBezTo>
                  <a:cubicBezTo>
                    <a:pt x="50" y="67"/>
                    <a:pt x="59" y="68"/>
                    <a:pt x="60" y="68"/>
                  </a:cubicBezTo>
                  <a:cubicBezTo>
                    <a:pt x="61" y="68"/>
                    <a:pt x="63" y="68"/>
                    <a:pt x="65" y="68"/>
                  </a:cubicBezTo>
                  <a:cubicBezTo>
                    <a:pt x="67" y="68"/>
                    <a:pt x="69" y="65"/>
                    <a:pt x="68" y="64"/>
                  </a:cubicBezTo>
                  <a:cubicBezTo>
                    <a:pt x="65" y="61"/>
                    <a:pt x="71" y="61"/>
                    <a:pt x="73" y="61"/>
                  </a:cubicBezTo>
                  <a:cubicBezTo>
                    <a:pt x="74" y="61"/>
                    <a:pt x="79" y="61"/>
                    <a:pt x="80" y="60"/>
                  </a:cubicBezTo>
                  <a:cubicBezTo>
                    <a:pt x="80" y="60"/>
                    <a:pt x="75" y="58"/>
                    <a:pt x="75" y="58"/>
                  </a:cubicBezTo>
                  <a:cubicBezTo>
                    <a:pt x="77" y="57"/>
                    <a:pt x="81" y="59"/>
                    <a:pt x="82" y="57"/>
                  </a:cubicBezTo>
                  <a:cubicBezTo>
                    <a:pt x="83" y="56"/>
                    <a:pt x="77" y="55"/>
                    <a:pt x="76" y="55"/>
                  </a:cubicBezTo>
                  <a:cubicBezTo>
                    <a:pt x="77" y="55"/>
                    <a:pt x="84" y="54"/>
                    <a:pt x="85" y="53"/>
                  </a:cubicBezTo>
                  <a:cubicBezTo>
                    <a:pt x="87" y="52"/>
                    <a:pt x="77" y="50"/>
                    <a:pt x="77" y="51"/>
                  </a:cubicBezTo>
                  <a:cubicBezTo>
                    <a:pt x="77" y="50"/>
                    <a:pt x="79" y="50"/>
                    <a:pt x="79" y="50"/>
                  </a:cubicBezTo>
                  <a:cubicBezTo>
                    <a:pt x="79" y="49"/>
                    <a:pt x="72" y="50"/>
                    <a:pt x="71" y="50"/>
                  </a:cubicBezTo>
                  <a:cubicBezTo>
                    <a:pt x="69" y="50"/>
                    <a:pt x="68" y="51"/>
                    <a:pt x="66" y="52"/>
                  </a:cubicBezTo>
                  <a:cubicBezTo>
                    <a:pt x="67" y="52"/>
                    <a:pt x="70" y="49"/>
                    <a:pt x="68" y="49"/>
                  </a:cubicBezTo>
                  <a:cubicBezTo>
                    <a:pt x="68" y="49"/>
                    <a:pt x="64" y="49"/>
                    <a:pt x="64" y="48"/>
                  </a:cubicBezTo>
                  <a:cubicBezTo>
                    <a:pt x="64" y="48"/>
                    <a:pt x="71" y="48"/>
                    <a:pt x="72" y="48"/>
                  </a:cubicBezTo>
                  <a:cubicBezTo>
                    <a:pt x="71" y="48"/>
                    <a:pt x="68" y="47"/>
                    <a:pt x="68" y="47"/>
                  </a:cubicBezTo>
                  <a:cubicBezTo>
                    <a:pt x="69" y="46"/>
                    <a:pt x="72" y="48"/>
                    <a:pt x="74" y="47"/>
                  </a:cubicBezTo>
                  <a:cubicBezTo>
                    <a:pt x="73" y="47"/>
                    <a:pt x="69" y="46"/>
                    <a:pt x="69" y="46"/>
                  </a:cubicBezTo>
                  <a:cubicBezTo>
                    <a:pt x="69" y="45"/>
                    <a:pt x="77" y="46"/>
                    <a:pt x="78" y="45"/>
                  </a:cubicBezTo>
                  <a:cubicBezTo>
                    <a:pt x="78" y="45"/>
                    <a:pt x="75" y="44"/>
                    <a:pt x="75" y="44"/>
                  </a:cubicBezTo>
                  <a:cubicBezTo>
                    <a:pt x="74" y="44"/>
                    <a:pt x="77" y="44"/>
                    <a:pt x="77" y="44"/>
                  </a:cubicBezTo>
                  <a:cubicBezTo>
                    <a:pt x="79" y="45"/>
                    <a:pt x="80" y="46"/>
                    <a:pt x="82" y="46"/>
                  </a:cubicBezTo>
                  <a:cubicBezTo>
                    <a:pt x="84" y="46"/>
                    <a:pt x="87" y="45"/>
                    <a:pt x="90" y="44"/>
                  </a:cubicBezTo>
                  <a:cubicBezTo>
                    <a:pt x="98" y="43"/>
                    <a:pt x="85" y="42"/>
                    <a:pt x="84" y="40"/>
                  </a:cubicBezTo>
                  <a:cubicBezTo>
                    <a:pt x="84" y="39"/>
                    <a:pt x="93" y="40"/>
                    <a:pt x="94" y="41"/>
                  </a:cubicBezTo>
                  <a:cubicBezTo>
                    <a:pt x="96" y="42"/>
                    <a:pt x="97" y="42"/>
                    <a:pt x="100" y="41"/>
                  </a:cubicBezTo>
                  <a:cubicBezTo>
                    <a:pt x="101" y="41"/>
                    <a:pt x="106" y="39"/>
                    <a:pt x="105" y="37"/>
                  </a:cubicBezTo>
                  <a:cubicBezTo>
                    <a:pt x="105" y="36"/>
                    <a:pt x="94" y="41"/>
                    <a:pt x="97" y="36"/>
                  </a:cubicBezTo>
                  <a:cubicBezTo>
                    <a:pt x="96" y="37"/>
                    <a:pt x="101" y="37"/>
                    <a:pt x="101" y="37"/>
                  </a:cubicBezTo>
                  <a:cubicBezTo>
                    <a:pt x="104" y="37"/>
                    <a:pt x="106" y="36"/>
                    <a:pt x="108" y="36"/>
                  </a:cubicBezTo>
                  <a:cubicBezTo>
                    <a:pt x="108" y="35"/>
                    <a:pt x="105" y="32"/>
                    <a:pt x="105" y="32"/>
                  </a:cubicBezTo>
                  <a:cubicBezTo>
                    <a:pt x="106" y="32"/>
                    <a:pt x="107" y="33"/>
                    <a:pt x="107" y="34"/>
                  </a:cubicBezTo>
                  <a:cubicBezTo>
                    <a:pt x="108" y="35"/>
                    <a:pt x="110" y="34"/>
                    <a:pt x="111" y="34"/>
                  </a:cubicBezTo>
                  <a:cubicBezTo>
                    <a:pt x="114" y="32"/>
                    <a:pt x="116" y="30"/>
                    <a:pt x="119" y="29"/>
                  </a:cubicBezTo>
                  <a:cubicBezTo>
                    <a:pt x="121" y="28"/>
                    <a:pt x="136" y="22"/>
                    <a:pt x="136" y="21"/>
                  </a:cubicBezTo>
                  <a:cubicBezTo>
                    <a:pt x="136" y="20"/>
                    <a:pt x="123" y="23"/>
                    <a:pt x="122" y="23"/>
                  </a:cubicBezTo>
                  <a:cubicBezTo>
                    <a:pt x="119" y="24"/>
                    <a:pt x="116" y="24"/>
                    <a:pt x="112" y="25"/>
                  </a:cubicBezTo>
                  <a:cubicBezTo>
                    <a:pt x="112" y="25"/>
                    <a:pt x="108" y="25"/>
                    <a:pt x="108" y="25"/>
                  </a:cubicBezTo>
                  <a:cubicBezTo>
                    <a:pt x="108" y="24"/>
                    <a:pt x="114" y="24"/>
                    <a:pt x="115" y="23"/>
                  </a:cubicBezTo>
                  <a:cubicBezTo>
                    <a:pt x="116" y="23"/>
                    <a:pt x="123" y="22"/>
                    <a:pt x="123" y="21"/>
                  </a:cubicBezTo>
                  <a:cubicBezTo>
                    <a:pt x="123" y="22"/>
                    <a:pt x="113" y="20"/>
                    <a:pt x="114" y="19"/>
                  </a:cubicBezTo>
                  <a:cubicBezTo>
                    <a:pt x="114" y="19"/>
                    <a:pt x="126" y="20"/>
                    <a:pt x="127" y="19"/>
                  </a:cubicBezTo>
                  <a:cubicBezTo>
                    <a:pt x="129" y="19"/>
                    <a:pt x="132" y="18"/>
                    <a:pt x="134" y="18"/>
                  </a:cubicBezTo>
                  <a:cubicBezTo>
                    <a:pt x="135" y="18"/>
                    <a:pt x="137" y="18"/>
                    <a:pt x="138" y="18"/>
                  </a:cubicBezTo>
                  <a:cubicBezTo>
                    <a:pt x="142" y="17"/>
                    <a:pt x="146" y="16"/>
                    <a:pt x="149" y="15"/>
                  </a:cubicBezTo>
                  <a:cubicBezTo>
                    <a:pt x="149" y="15"/>
                    <a:pt x="156" y="11"/>
                    <a:pt x="153" y="10"/>
                  </a:cubicBezTo>
                  <a:cubicBezTo>
                    <a:pt x="151" y="10"/>
                    <a:pt x="148" y="10"/>
                    <a:pt x="146" y="10"/>
                  </a:cubicBezTo>
                  <a:cubicBezTo>
                    <a:pt x="145" y="9"/>
                    <a:pt x="143" y="10"/>
                    <a:pt x="143" y="9"/>
                  </a:cubicBezTo>
                  <a:cubicBezTo>
                    <a:pt x="143" y="7"/>
                    <a:pt x="141" y="7"/>
                    <a:pt x="141" y="5"/>
                  </a:cubicBezTo>
                  <a:cubicBezTo>
                    <a:pt x="141" y="5"/>
                    <a:pt x="137" y="6"/>
                    <a:pt x="136" y="6"/>
                  </a:cubicBezTo>
                  <a:cubicBezTo>
                    <a:pt x="135" y="5"/>
                    <a:pt x="134" y="3"/>
                    <a:pt x="133" y="5"/>
                  </a:cubicBezTo>
                  <a:cubicBezTo>
                    <a:pt x="133" y="5"/>
                    <a:pt x="127" y="6"/>
                    <a:pt x="126" y="6"/>
                  </a:cubicBezTo>
                  <a:cubicBezTo>
                    <a:pt x="124" y="7"/>
                    <a:pt x="122" y="7"/>
                    <a:pt x="120" y="7"/>
                  </a:cubicBezTo>
                  <a:cubicBezTo>
                    <a:pt x="120" y="7"/>
                    <a:pt x="116" y="7"/>
                    <a:pt x="116" y="7"/>
                  </a:cubicBezTo>
                  <a:cubicBezTo>
                    <a:pt x="116" y="6"/>
                    <a:pt x="120" y="6"/>
                    <a:pt x="121" y="5"/>
                  </a:cubicBezTo>
                  <a:cubicBezTo>
                    <a:pt x="123" y="5"/>
                    <a:pt x="125" y="4"/>
                    <a:pt x="126" y="3"/>
                  </a:cubicBezTo>
                  <a:cubicBezTo>
                    <a:pt x="124" y="6"/>
                    <a:pt x="103" y="0"/>
                    <a:pt x="102" y="2"/>
                  </a:cubicBezTo>
                  <a:cubicBezTo>
                    <a:pt x="102" y="3"/>
                    <a:pt x="104" y="3"/>
                    <a:pt x="105" y="4"/>
                  </a:cubicBezTo>
                  <a:cubicBezTo>
                    <a:pt x="105" y="5"/>
                    <a:pt x="100" y="2"/>
                    <a:pt x="100" y="2"/>
                  </a:cubicBezTo>
                  <a:cubicBezTo>
                    <a:pt x="98" y="1"/>
                    <a:pt x="95" y="2"/>
                    <a:pt x="94" y="2"/>
                  </a:cubicBezTo>
                  <a:cubicBezTo>
                    <a:pt x="93" y="2"/>
                    <a:pt x="90" y="2"/>
                    <a:pt x="91" y="3"/>
                  </a:cubicBezTo>
                  <a:cubicBezTo>
                    <a:pt x="92" y="4"/>
                    <a:pt x="94" y="7"/>
                    <a:pt x="95" y="6"/>
                  </a:cubicBezTo>
                  <a:cubicBezTo>
                    <a:pt x="95" y="7"/>
                    <a:pt x="91" y="6"/>
                    <a:pt x="91" y="5"/>
                  </a:cubicBezTo>
                  <a:cubicBezTo>
                    <a:pt x="88" y="5"/>
                    <a:pt x="87" y="2"/>
                    <a:pt x="85" y="2"/>
                  </a:cubicBezTo>
                  <a:cubicBezTo>
                    <a:pt x="81" y="2"/>
                    <a:pt x="78" y="2"/>
                    <a:pt x="75" y="2"/>
                  </a:cubicBezTo>
                  <a:cubicBezTo>
                    <a:pt x="70" y="3"/>
                    <a:pt x="73" y="4"/>
                    <a:pt x="76" y="5"/>
                  </a:cubicBezTo>
                  <a:cubicBezTo>
                    <a:pt x="77" y="6"/>
                    <a:pt x="79" y="7"/>
                    <a:pt x="80" y="8"/>
                  </a:cubicBezTo>
                  <a:cubicBezTo>
                    <a:pt x="80" y="8"/>
                    <a:pt x="77" y="10"/>
                    <a:pt x="77" y="10"/>
                  </a:cubicBezTo>
                  <a:cubicBezTo>
                    <a:pt x="76" y="10"/>
                    <a:pt x="78" y="9"/>
                    <a:pt x="78" y="9"/>
                  </a:cubicBezTo>
                  <a:cubicBezTo>
                    <a:pt x="78" y="8"/>
                    <a:pt x="71" y="4"/>
                    <a:pt x="70" y="4"/>
                  </a:cubicBezTo>
                  <a:cubicBezTo>
                    <a:pt x="66" y="4"/>
                    <a:pt x="62" y="3"/>
                    <a:pt x="58" y="4"/>
                  </a:cubicBezTo>
                  <a:cubicBezTo>
                    <a:pt x="58" y="4"/>
                    <a:pt x="60" y="6"/>
                    <a:pt x="61" y="6"/>
                  </a:cubicBezTo>
                  <a:cubicBezTo>
                    <a:pt x="62" y="6"/>
                    <a:pt x="64" y="7"/>
                    <a:pt x="66" y="6"/>
                  </a:cubicBezTo>
                  <a:cubicBezTo>
                    <a:pt x="64" y="7"/>
                    <a:pt x="61" y="8"/>
                    <a:pt x="59" y="7"/>
                  </a:cubicBezTo>
                  <a:cubicBezTo>
                    <a:pt x="58" y="7"/>
                    <a:pt x="51" y="4"/>
                    <a:pt x="52" y="5"/>
                  </a:cubicBezTo>
                  <a:cubicBezTo>
                    <a:pt x="52" y="4"/>
                    <a:pt x="57" y="10"/>
                    <a:pt x="53" y="9"/>
                  </a:cubicBezTo>
                  <a:cubicBezTo>
                    <a:pt x="52" y="8"/>
                    <a:pt x="49" y="7"/>
                    <a:pt x="47" y="8"/>
                  </a:cubicBezTo>
                  <a:cubicBezTo>
                    <a:pt x="48" y="8"/>
                    <a:pt x="51" y="9"/>
                    <a:pt x="51" y="9"/>
                  </a:cubicBezTo>
                  <a:cubicBezTo>
                    <a:pt x="50" y="10"/>
                    <a:pt x="46" y="8"/>
                    <a:pt x="46" y="10"/>
                  </a:cubicBezTo>
                  <a:cubicBezTo>
                    <a:pt x="46" y="11"/>
                    <a:pt x="50" y="12"/>
                    <a:pt x="51" y="13"/>
                  </a:cubicBezTo>
                  <a:cubicBezTo>
                    <a:pt x="54" y="13"/>
                    <a:pt x="61" y="14"/>
                    <a:pt x="61" y="17"/>
                  </a:cubicBezTo>
                  <a:cubicBezTo>
                    <a:pt x="61" y="16"/>
                    <a:pt x="54" y="15"/>
                    <a:pt x="52" y="14"/>
                  </a:cubicBezTo>
                  <a:cubicBezTo>
                    <a:pt x="50" y="14"/>
                    <a:pt x="47" y="11"/>
                    <a:pt x="45" y="12"/>
                  </a:cubicBezTo>
                  <a:cubicBezTo>
                    <a:pt x="45" y="12"/>
                    <a:pt x="48" y="14"/>
                    <a:pt x="48" y="14"/>
                  </a:cubicBezTo>
                  <a:cubicBezTo>
                    <a:pt x="48" y="14"/>
                    <a:pt x="45" y="15"/>
                    <a:pt x="45" y="14"/>
                  </a:cubicBezTo>
                  <a:cubicBezTo>
                    <a:pt x="43" y="13"/>
                    <a:pt x="42" y="12"/>
                    <a:pt x="40" y="11"/>
                  </a:cubicBezTo>
                  <a:cubicBezTo>
                    <a:pt x="39" y="10"/>
                    <a:pt x="31" y="10"/>
                    <a:pt x="31" y="10"/>
                  </a:cubicBezTo>
                  <a:cubicBezTo>
                    <a:pt x="31" y="11"/>
                    <a:pt x="34" y="11"/>
                    <a:pt x="31" y="12"/>
                  </a:cubicBezTo>
                  <a:cubicBezTo>
                    <a:pt x="30" y="12"/>
                    <a:pt x="25" y="14"/>
                    <a:pt x="25" y="14"/>
                  </a:cubicBezTo>
                  <a:cubicBezTo>
                    <a:pt x="26" y="14"/>
                    <a:pt x="29" y="13"/>
                    <a:pt x="29" y="13"/>
                  </a:cubicBezTo>
                  <a:cubicBezTo>
                    <a:pt x="30" y="14"/>
                    <a:pt x="34" y="16"/>
                    <a:pt x="34" y="16"/>
                  </a:cubicBezTo>
                  <a:cubicBezTo>
                    <a:pt x="34" y="16"/>
                    <a:pt x="31" y="15"/>
                    <a:pt x="31" y="16"/>
                  </a:cubicBezTo>
                  <a:cubicBezTo>
                    <a:pt x="31" y="16"/>
                    <a:pt x="32" y="19"/>
                    <a:pt x="30" y="17"/>
                  </a:cubicBezTo>
                  <a:cubicBezTo>
                    <a:pt x="29" y="16"/>
                    <a:pt x="28" y="14"/>
                    <a:pt x="26" y="15"/>
                  </a:cubicBezTo>
                  <a:cubicBezTo>
                    <a:pt x="25" y="15"/>
                    <a:pt x="24" y="17"/>
                    <a:pt x="23" y="16"/>
                  </a:cubicBezTo>
                  <a:cubicBezTo>
                    <a:pt x="22" y="15"/>
                    <a:pt x="21" y="14"/>
                    <a:pt x="19" y="14"/>
                  </a:cubicBezTo>
                  <a:cubicBezTo>
                    <a:pt x="18" y="14"/>
                    <a:pt x="15" y="15"/>
                    <a:pt x="14" y="16"/>
                  </a:cubicBezTo>
                  <a:cubicBezTo>
                    <a:pt x="12" y="17"/>
                    <a:pt x="13" y="18"/>
                    <a:pt x="10" y="17"/>
                  </a:cubicBezTo>
                  <a:cubicBezTo>
                    <a:pt x="8" y="16"/>
                    <a:pt x="7" y="17"/>
                    <a:pt x="5" y="17"/>
                  </a:cubicBezTo>
                  <a:cubicBezTo>
                    <a:pt x="4" y="18"/>
                    <a:pt x="0" y="18"/>
                    <a:pt x="0" y="19"/>
                  </a:cubicBezTo>
                  <a:cubicBezTo>
                    <a:pt x="0" y="21"/>
                    <a:pt x="9" y="19"/>
                    <a:pt x="9" y="20"/>
                  </a:cubicBezTo>
                  <a:cubicBezTo>
                    <a:pt x="9" y="21"/>
                    <a:pt x="6" y="21"/>
                    <a:pt x="5" y="22"/>
                  </a:cubicBezTo>
                  <a:cubicBezTo>
                    <a:pt x="5" y="21"/>
                    <a:pt x="10" y="21"/>
                    <a:pt x="11" y="21"/>
                  </a:cubicBezTo>
                  <a:cubicBezTo>
                    <a:pt x="12" y="21"/>
                    <a:pt x="17" y="21"/>
                    <a:pt x="17" y="21"/>
                  </a:cubicBezTo>
                  <a:cubicBezTo>
                    <a:pt x="17" y="21"/>
                    <a:pt x="15" y="22"/>
                    <a:pt x="14" y="22"/>
                  </a:cubicBezTo>
                  <a:cubicBezTo>
                    <a:pt x="12" y="22"/>
                    <a:pt x="11" y="22"/>
                    <a:pt x="9" y="24"/>
                  </a:cubicBezTo>
                  <a:cubicBezTo>
                    <a:pt x="5" y="26"/>
                    <a:pt x="12" y="26"/>
                    <a:pt x="13" y="26"/>
                  </a:cubicBezTo>
                  <a:cubicBezTo>
                    <a:pt x="17" y="27"/>
                    <a:pt x="20" y="27"/>
                    <a:pt x="24" y="26"/>
                  </a:cubicBezTo>
                  <a:cubicBezTo>
                    <a:pt x="26" y="25"/>
                    <a:pt x="31" y="22"/>
                    <a:pt x="34" y="24"/>
                  </a:cubicBezTo>
                  <a:cubicBezTo>
                    <a:pt x="34" y="24"/>
                    <a:pt x="29" y="26"/>
                    <a:pt x="29" y="26"/>
                  </a:cubicBezTo>
                  <a:cubicBezTo>
                    <a:pt x="27" y="26"/>
                    <a:pt x="25" y="26"/>
                    <a:pt x="23" y="27"/>
                  </a:cubicBezTo>
                  <a:cubicBezTo>
                    <a:pt x="22" y="27"/>
                    <a:pt x="20" y="27"/>
                    <a:pt x="18" y="27"/>
                  </a:cubicBezTo>
                  <a:cubicBezTo>
                    <a:pt x="16" y="28"/>
                    <a:pt x="14" y="27"/>
                    <a:pt x="12" y="28"/>
                  </a:cubicBezTo>
                  <a:cubicBezTo>
                    <a:pt x="13" y="28"/>
                    <a:pt x="16" y="29"/>
                    <a:pt x="16" y="29"/>
                  </a:cubicBezTo>
                  <a:cubicBezTo>
                    <a:pt x="17" y="30"/>
                    <a:pt x="18" y="31"/>
                    <a:pt x="20" y="31"/>
                  </a:cubicBezTo>
                  <a:cubicBezTo>
                    <a:pt x="24" y="31"/>
                    <a:pt x="26" y="28"/>
                    <a:pt x="30" y="27"/>
                  </a:cubicBezTo>
                  <a:cubicBezTo>
                    <a:pt x="31" y="27"/>
                    <a:pt x="44" y="26"/>
                    <a:pt x="44" y="25"/>
                  </a:cubicBezTo>
                  <a:cubicBezTo>
                    <a:pt x="44" y="26"/>
                    <a:pt x="38" y="26"/>
                    <a:pt x="37" y="26"/>
                  </a:cubicBezTo>
                  <a:cubicBezTo>
                    <a:pt x="34" y="27"/>
                    <a:pt x="29" y="28"/>
                    <a:pt x="26" y="30"/>
                  </a:cubicBezTo>
                  <a:cubicBezTo>
                    <a:pt x="23" y="33"/>
                    <a:pt x="32" y="32"/>
                    <a:pt x="33" y="32"/>
                  </a:cubicBezTo>
                  <a:cubicBezTo>
                    <a:pt x="35" y="32"/>
                    <a:pt x="37" y="33"/>
                    <a:pt x="39" y="31"/>
                  </a:cubicBezTo>
                  <a:cubicBezTo>
                    <a:pt x="40" y="31"/>
                    <a:pt x="40" y="30"/>
                    <a:pt x="40" y="29"/>
                  </a:cubicBezTo>
                  <a:cubicBezTo>
                    <a:pt x="41" y="29"/>
                    <a:pt x="42" y="29"/>
                    <a:pt x="42" y="30"/>
                  </a:cubicBezTo>
                  <a:cubicBezTo>
                    <a:pt x="42" y="30"/>
                    <a:pt x="42" y="30"/>
                    <a:pt x="41" y="30"/>
                  </a:cubicBezTo>
                  <a:cubicBezTo>
                    <a:pt x="43" y="30"/>
                    <a:pt x="48" y="28"/>
                    <a:pt x="50" y="29"/>
                  </a:cubicBezTo>
                  <a:cubicBezTo>
                    <a:pt x="49" y="28"/>
                    <a:pt x="44" y="32"/>
                    <a:pt x="43" y="32"/>
                  </a:cubicBezTo>
                  <a:cubicBezTo>
                    <a:pt x="44" y="33"/>
                    <a:pt x="50" y="31"/>
                    <a:pt x="52" y="31"/>
                  </a:cubicBezTo>
                  <a:cubicBezTo>
                    <a:pt x="55" y="31"/>
                    <a:pt x="58" y="30"/>
                    <a:pt x="61" y="28"/>
                  </a:cubicBezTo>
                  <a:cubicBezTo>
                    <a:pt x="62" y="27"/>
                    <a:pt x="62" y="25"/>
                    <a:pt x="62" y="25"/>
                  </a:cubicBezTo>
                  <a:cubicBezTo>
                    <a:pt x="64" y="25"/>
                    <a:pt x="64" y="25"/>
                    <a:pt x="65" y="24"/>
                  </a:cubicBezTo>
                  <a:cubicBezTo>
                    <a:pt x="66" y="24"/>
                    <a:pt x="73" y="20"/>
                    <a:pt x="73" y="21"/>
                  </a:cubicBezTo>
                  <a:cubicBezTo>
                    <a:pt x="73" y="21"/>
                    <a:pt x="69" y="24"/>
                    <a:pt x="69" y="24"/>
                  </a:cubicBezTo>
                  <a:cubicBezTo>
                    <a:pt x="68" y="25"/>
                    <a:pt x="64" y="27"/>
                    <a:pt x="64" y="28"/>
                  </a:cubicBezTo>
                  <a:cubicBezTo>
                    <a:pt x="64" y="29"/>
                    <a:pt x="75" y="28"/>
                    <a:pt x="75" y="29"/>
                  </a:cubicBezTo>
                  <a:cubicBezTo>
                    <a:pt x="75" y="28"/>
                    <a:pt x="60" y="32"/>
                    <a:pt x="60" y="31"/>
                  </a:cubicBezTo>
                  <a:cubicBezTo>
                    <a:pt x="60" y="31"/>
                    <a:pt x="69" y="32"/>
                    <a:pt x="68" y="32"/>
                  </a:cubicBezTo>
                  <a:cubicBezTo>
                    <a:pt x="68" y="33"/>
                    <a:pt x="64" y="33"/>
                    <a:pt x="63" y="33"/>
                  </a:cubicBezTo>
                  <a:cubicBezTo>
                    <a:pt x="61" y="33"/>
                    <a:pt x="58" y="33"/>
                    <a:pt x="56" y="34"/>
                  </a:cubicBezTo>
                  <a:cubicBezTo>
                    <a:pt x="52" y="34"/>
                    <a:pt x="48" y="34"/>
                    <a:pt x="44" y="35"/>
                  </a:cubicBezTo>
                  <a:cubicBezTo>
                    <a:pt x="43" y="35"/>
                    <a:pt x="43" y="36"/>
                    <a:pt x="45" y="36"/>
                  </a:cubicBezTo>
                  <a:cubicBezTo>
                    <a:pt x="46" y="37"/>
                    <a:pt x="49" y="38"/>
                    <a:pt x="50" y="39"/>
                  </a:cubicBezTo>
                  <a:cubicBezTo>
                    <a:pt x="52" y="41"/>
                    <a:pt x="50" y="43"/>
                    <a:pt x="53" y="43"/>
                  </a:cubicBezTo>
                  <a:cubicBezTo>
                    <a:pt x="54" y="42"/>
                    <a:pt x="57" y="43"/>
                    <a:pt x="58" y="42"/>
                  </a:cubicBezTo>
                  <a:cubicBezTo>
                    <a:pt x="49" y="47"/>
                    <a:pt x="44" y="36"/>
                    <a:pt x="37" y="36"/>
                  </a:cubicBezTo>
                  <a:cubicBezTo>
                    <a:pt x="35" y="36"/>
                    <a:pt x="26" y="34"/>
                    <a:pt x="26" y="36"/>
                  </a:cubicBezTo>
                  <a:cubicBezTo>
                    <a:pt x="26" y="36"/>
                    <a:pt x="25" y="38"/>
                    <a:pt x="25" y="38"/>
                  </a:cubicBezTo>
                  <a:cubicBezTo>
                    <a:pt x="26" y="38"/>
                    <a:pt x="32" y="38"/>
                    <a:pt x="32" y="39"/>
                  </a:cubicBezTo>
                  <a:cubicBezTo>
                    <a:pt x="32" y="39"/>
                    <a:pt x="26" y="39"/>
                    <a:pt x="26" y="41"/>
                  </a:cubicBezTo>
                  <a:cubicBezTo>
                    <a:pt x="26" y="42"/>
                    <a:pt x="32" y="42"/>
                    <a:pt x="34" y="43"/>
                  </a:cubicBezTo>
                  <a:cubicBezTo>
                    <a:pt x="35" y="44"/>
                    <a:pt x="36" y="45"/>
                    <a:pt x="37" y="46"/>
                  </a:cubicBezTo>
                  <a:cubicBezTo>
                    <a:pt x="38" y="48"/>
                    <a:pt x="40" y="49"/>
                    <a:pt x="42" y="50"/>
                  </a:cubicBezTo>
                  <a:cubicBezTo>
                    <a:pt x="44" y="51"/>
                    <a:pt x="45" y="51"/>
                    <a:pt x="47" y="50"/>
                  </a:cubicBezTo>
                  <a:cubicBezTo>
                    <a:pt x="48" y="50"/>
                    <a:pt x="50" y="49"/>
                    <a:pt x="51" y="50"/>
                  </a:cubicBezTo>
                  <a:cubicBezTo>
                    <a:pt x="51" y="50"/>
                    <a:pt x="50" y="52"/>
                    <a:pt x="50" y="52"/>
                  </a:cubicBezTo>
                  <a:cubicBezTo>
                    <a:pt x="48" y="52"/>
                    <a:pt x="45" y="51"/>
                    <a:pt x="44" y="52"/>
                  </a:cubicBezTo>
                  <a:cubicBezTo>
                    <a:pt x="44" y="51"/>
                    <a:pt x="48" y="54"/>
                    <a:pt x="48" y="54"/>
                  </a:cubicBezTo>
                  <a:cubicBezTo>
                    <a:pt x="48" y="55"/>
                    <a:pt x="43" y="53"/>
                    <a:pt x="43" y="53"/>
                  </a:cubicBezTo>
                  <a:cubicBezTo>
                    <a:pt x="40" y="51"/>
                    <a:pt x="38" y="51"/>
                    <a:pt x="35" y="51"/>
                  </a:cubicBezTo>
                  <a:cubicBezTo>
                    <a:pt x="33" y="51"/>
                    <a:pt x="32" y="51"/>
                    <a:pt x="30" y="52"/>
                  </a:cubicBezTo>
                  <a:cubicBezTo>
                    <a:pt x="28" y="53"/>
                    <a:pt x="27" y="52"/>
                    <a:pt x="26" y="53"/>
                  </a:cubicBezTo>
                  <a:cubicBezTo>
                    <a:pt x="25" y="54"/>
                    <a:pt x="25" y="55"/>
                    <a:pt x="23" y="55"/>
                  </a:cubicBezTo>
                  <a:cubicBezTo>
                    <a:pt x="22" y="56"/>
                    <a:pt x="21" y="59"/>
                    <a:pt x="23" y="59"/>
                  </a:cubicBezTo>
                  <a:cubicBezTo>
                    <a:pt x="25" y="59"/>
                    <a:pt x="27" y="58"/>
                    <a:pt x="27" y="59"/>
                  </a:cubicBezTo>
                  <a:cubicBezTo>
                    <a:pt x="28" y="61"/>
                    <a:pt x="32" y="60"/>
                    <a:pt x="32" y="59"/>
                  </a:cubicBezTo>
                  <a:cubicBezTo>
                    <a:pt x="33" y="59"/>
                    <a:pt x="35" y="56"/>
                    <a:pt x="35" y="55"/>
                  </a:cubicBezTo>
                  <a:cubicBezTo>
                    <a:pt x="35" y="56"/>
                    <a:pt x="35" y="56"/>
                    <a:pt x="35" y="57"/>
                  </a:cubicBezTo>
                  <a:cubicBezTo>
                    <a:pt x="35" y="57"/>
                    <a:pt x="36" y="57"/>
                    <a:pt x="36" y="57"/>
                  </a:cubicBezTo>
                  <a:cubicBezTo>
                    <a:pt x="36" y="57"/>
                    <a:pt x="35" y="58"/>
                    <a:pt x="35" y="59"/>
                  </a:cubicBezTo>
                  <a:cubicBezTo>
                    <a:pt x="35" y="59"/>
                    <a:pt x="35" y="59"/>
                    <a:pt x="36" y="59"/>
                  </a:cubicBezTo>
                  <a:cubicBezTo>
                    <a:pt x="36" y="59"/>
                    <a:pt x="33" y="60"/>
                    <a:pt x="34" y="60"/>
                  </a:cubicBezTo>
                  <a:cubicBezTo>
                    <a:pt x="34" y="60"/>
                    <a:pt x="34" y="60"/>
                    <a:pt x="34" y="60"/>
                  </a:cubicBezTo>
                  <a:cubicBezTo>
                    <a:pt x="34" y="61"/>
                    <a:pt x="31" y="60"/>
                    <a:pt x="30" y="61"/>
                  </a:cubicBezTo>
                  <a:cubicBezTo>
                    <a:pt x="31" y="61"/>
                    <a:pt x="35" y="61"/>
                    <a:pt x="36" y="62"/>
                  </a:cubicBezTo>
                  <a:cubicBezTo>
                    <a:pt x="36" y="62"/>
                    <a:pt x="31" y="65"/>
                    <a:pt x="32" y="65"/>
                  </a:cubicBezTo>
                  <a:cubicBezTo>
                    <a:pt x="32" y="66"/>
                    <a:pt x="37" y="65"/>
                    <a:pt x="37" y="65"/>
                  </a:cubicBezTo>
                  <a:cubicBezTo>
                    <a:pt x="37" y="65"/>
                    <a:pt x="36" y="65"/>
                    <a:pt x="36" y="65"/>
                  </a:cubicBezTo>
                  <a:cubicBezTo>
                    <a:pt x="36" y="66"/>
                    <a:pt x="41" y="65"/>
                    <a:pt x="42" y="64"/>
                  </a:cubicBezTo>
                  <a:cubicBezTo>
                    <a:pt x="42" y="64"/>
                    <a:pt x="46" y="59"/>
                    <a:pt x="47" y="60"/>
                  </a:cubicBezTo>
                  <a:cubicBezTo>
                    <a:pt x="48" y="61"/>
                    <a:pt x="40" y="67"/>
                    <a:pt x="38" y="68"/>
                  </a:cubicBezTo>
                  <a:cubicBezTo>
                    <a:pt x="35" y="68"/>
                    <a:pt x="33" y="68"/>
                    <a:pt x="30" y="66"/>
                  </a:cubicBezTo>
                  <a:cubicBezTo>
                    <a:pt x="28" y="65"/>
                    <a:pt x="28" y="63"/>
                    <a:pt x="26" y="63"/>
                  </a:cubicBezTo>
                  <a:cubicBezTo>
                    <a:pt x="24" y="62"/>
                    <a:pt x="22" y="62"/>
                    <a:pt x="20" y="62"/>
                  </a:cubicBezTo>
                  <a:cubicBezTo>
                    <a:pt x="17" y="62"/>
                    <a:pt x="17" y="63"/>
                    <a:pt x="19" y="65"/>
                  </a:cubicBezTo>
                  <a:cubicBezTo>
                    <a:pt x="20" y="66"/>
                    <a:pt x="20" y="67"/>
                    <a:pt x="22" y="67"/>
                  </a:cubicBezTo>
                  <a:cubicBezTo>
                    <a:pt x="25" y="67"/>
                    <a:pt x="22" y="67"/>
                    <a:pt x="22" y="68"/>
                  </a:cubicBezTo>
                  <a:cubicBezTo>
                    <a:pt x="22" y="68"/>
                    <a:pt x="26" y="70"/>
                    <a:pt x="26" y="70"/>
                  </a:cubicBezTo>
                  <a:close/>
                </a:path>
              </a:pathLst>
            </a:custGeom>
            <a:solidFill>
              <a:srgbClr val="D3D3D0"/>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718" name="Freeform 604">
              <a:extLst>
                <a:ext uri="{FF2B5EF4-FFF2-40B4-BE49-F238E27FC236}">
                  <a16:creationId xmlns:a16="http://schemas.microsoft.com/office/drawing/2014/main" id="{8DFC5DA7-01AC-5DC9-D8C8-08D5E421E6F5}"/>
                </a:ext>
              </a:extLst>
            </p:cNvPr>
            <p:cNvSpPr>
              <a:spLocks/>
            </p:cNvSpPr>
            <p:nvPr/>
          </p:nvSpPr>
          <p:spPr bwMode="auto">
            <a:xfrm>
              <a:off x="6087575" y="2112093"/>
              <a:ext cx="54996" cy="21293"/>
            </a:xfrm>
            <a:custGeom>
              <a:avLst/>
              <a:gdLst>
                <a:gd name="T0" fmla="*/ 13 w 14"/>
                <a:gd name="T1" fmla="*/ 4 h 5"/>
                <a:gd name="T2" fmla="*/ 11 w 14"/>
                <a:gd name="T3" fmla="*/ 2 h 5"/>
                <a:gd name="T4" fmla="*/ 8 w 14"/>
                <a:gd name="T5" fmla="*/ 2 h 5"/>
                <a:gd name="T6" fmla="*/ 1 w 14"/>
                <a:gd name="T7" fmla="*/ 1 h 5"/>
                <a:gd name="T8" fmla="*/ 2 w 14"/>
                <a:gd name="T9" fmla="*/ 2 h 5"/>
                <a:gd name="T10" fmla="*/ 0 w 14"/>
                <a:gd name="T11" fmla="*/ 3 h 5"/>
                <a:gd name="T12" fmla="*/ 3 w 14"/>
                <a:gd name="T13" fmla="*/ 3 h 5"/>
                <a:gd name="T14" fmla="*/ 8 w 14"/>
                <a:gd name="T15" fmla="*/ 4 h 5"/>
                <a:gd name="T16" fmla="*/ 13 w 14"/>
                <a:gd name="T17" fmla="*/ 4 h 5"/>
                <a:gd name="T18" fmla="*/ 13 w 14"/>
                <a:gd name="T19"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5">
                  <a:moveTo>
                    <a:pt x="13" y="4"/>
                  </a:moveTo>
                  <a:cubicBezTo>
                    <a:pt x="12" y="3"/>
                    <a:pt x="13" y="3"/>
                    <a:pt x="11" y="2"/>
                  </a:cubicBezTo>
                  <a:cubicBezTo>
                    <a:pt x="10" y="2"/>
                    <a:pt x="9" y="2"/>
                    <a:pt x="8" y="2"/>
                  </a:cubicBezTo>
                  <a:cubicBezTo>
                    <a:pt x="7" y="2"/>
                    <a:pt x="2" y="0"/>
                    <a:pt x="1" y="1"/>
                  </a:cubicBezTo>
                  <a:cubicBezTo>
                    <a:pt x="1" y="1"/>
                    <a:pt x="3" y="2"/>
                    <a:pt x="2" y="2"/>
                  </a:cubicBezTo>
                  <a:cubicBezTo>
                    <a:pt x="2" y="3"/>
                    <a:pt x="0" y="4"/>
                    <a:pt x="0" y="3"/>
                  </a:cubicBezTo>
                  <a:cubicBezTo>
                    <a:pt x="0" y="4"/>
                    <a:pt x="2" y="3"/>
                    <a:pt x="3" y="3"/>
                  </a:cubicBezTo>
                  <a:cubicBezTo>
                    <a:pt x="4" y="3"/>
                    <a:pt x="6" y="4"/>
                    <a:pt x="8" y="4"/>
                  </a:cubicBezTo>
                  <a:cubicBezTo>
                    <a:pt x="9" y="4"/>
                    <a:pt x="13" y="4"/>
                    <a:pt x="13" y="4"/>
                  </a:cubicBezTo>
                  <a:cubicBezTo>
                    <a:pt x="12" y="3"/>
                    <a:pt x="14" y="5"/>
                    <a:pt x="13" y="4"/>
                  </a:cubicBezTo>
                  <a:close/>
                </a:path>
              </a:pathLst>
            </a:custGeom>
            <a:solidFill>
              <a:schemeClr val="bg2"/>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719" name="Freeform 605">
              <a:extLst>
                <a:ext uri="{FF2B5EF4-FFF2-40B4-BE49-F238E27FC236}">
                  <a16:creationId xmlns:a16="http://schemas.microsoft.com/office/drawing/2014/main" id="{5A7D9D81-ED9F-8862-0938-2FDEF0635768}"/>
                </a:ext>
              </a:extLst>
            </p:cNvPr>
            <p:cNvSpPr>
              <a:spLocks/>
            </p:cNvSpPr>
            <p:nvPr/>
          </p:nvSpPr>
          <p:spPr bwMode="auto">
            <a:xfrm>
              <a:off x="5934658" y="2129126"/>
              <a:ext cx="22804" cy="8517"/>
            </a:xfrm>
            <a:custGeom>
              <a:avLst/>
              <a:gdLst>
                <a:gd name="T0" fmla="*/ 5 w 6"/>
                <a:gd name="T1" fmla="*/ 1 h 2"/>
                <a:gd name="T2" fmla="*/ 2 w 6"/>
                <a:gd name="T3" fmla="*/ 0 h 2"/>
                <a:gd name="T4" fmla="*/ 5 w 6"/>
                <a:gd name="T5" fmla="*/ 1 h 2"/>
              </a:gdLst>
              <a:ahLst/>
              <a:cxnLst>
                <a:cxn ang="0">
                  <a:pos x="T0" y="T1"/>
                </a:cxn>
                <a:cxn ang="0">
                  <a:pos x="T2" y="T3"/>
                </a:cxn>
                <a:cxn ang="0">
                  <a:pos x="T4" y="T5"/>
                </a:cxn>
              </a:cxnLst>
              <a:rect l="0" t="0" r="r" b="b"/>
              <a:pathLst>
                <a:path w="6" h="2">
                  <a:moveTo>
                    <a:pt x="5" y="1"/>
                  </a:moveTo>
                  <a:cubicBezTo>
                    <a:pt x="4" y="2"/>
                    <a:pt x="0" y="0"/>
                    <a:pt x="2" y="0"/>
                  </a:cubicBezTo>
                  <a:cubicBezTo>
                    <a:pt x="3" y="0"/>
                    <a:pt x="6" y="1"/>
                    <a:pt x="5" y="1"/>
                  </a:cubicBezTo>
                  <a:close/>
                </a:path>
              </a:pathLst>
            </a:custGeom>
            <a:solidFill>
              <a:schemeClr val="bg2"/>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720" name="Freeform 606">
              <a:extLst>
                <a:ext uri="{FF2B5EF4-FFF2-40B4-BE49-F238E27FC236}">
                  <a16:creationId xmlns:a16="http://schemas.microsoft.com/office/drawing/2014/main" id="{5534DA52-B102-1FB6-3592-380218763C4C}"/>
                </a:ext>
              </a:extLst>
            </p:cNvPr>
            <p:cNvSpPr>
              <a:spLocks/>
            </p:cNvSpPr>
            <p:nvPr/>
          </p:nvSpPr>
          <p:spPr bwMode="auto">
            <a:xfrm>
              <a:off x="6036602" y="2258299"/>
              <a:ext cx="22804" cy="12776"/>
            </a:xfrm>
            <a:custGeom>
              <a:avLst/>
              <a:gdLst>
                <a:gd name="T0" fmla="*/ 4 w 6"/>
                <a:gd name="T1" fmla="*/ 1 h 3"/>
                <a:gd name="T2" fmla="*/ 1 w 6"/>
                <a:gd name="T3" fmla="*/ 2 h 3"/>
                <a:gd name="T4" fmla="*/ 4 w 6"/>
                <a:gd name="T5" fmla="*/ 1 h 3"/>
              </a:gdLst>
              <a:ahLst/>
              <a:cxnLst>
                <a:cxn ang="0">
                  <a:pos x="T0" y="T1"/>
                </a:cxn>
                <a:cxn ang="0">
                  <a:pos x="T2" y="T3"/>
                </a:cxn>
                <a:cxn ang="0">
                  <a:pos x="T4" y="T5"/>
                </a:cxn>
              </a:cxnLst>
              <a:rect l="0" t="0" r="r" b="b"/>
              <a:pathLst>
                <a:path w="6" h="3">
                  <a:moveTo>
                    <a:pt x="4" y="1"/>
                  </a:moveTo>
                  <a:cubicBezTo>
                    <a:pt x="3" y="0"/>
                    <a:pt x="0" y="2"/>
                    <a:pt x="1" y="2"/>
                  </a:cubicBezTo>
                  <a:cubicBezTo>
                    <a:pt x="2" y="3"/>
                    <a:pt x="6" y="1"/>
                    <a:pt x="4" y="1"/>
                  </a:cubicBezTo>
                  <a:close/>
                </a:path>
              </a:pathLst>
            </a:custGeom>
            <a:solidFill>
              <a:srgbClr val="D3D3D0"/>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721" name="Freeform 607">
              <a:extLst>
                <a:ext uri="{FF2B5EF4-FFF2-40B4-BE49-F238E27FC236}">
                  <a16:creationId xmlns:a16="http://schemas.microsoft.com/office/drawing/2014/main" id="{CA5445A1-1440-695C-B32F-FD6FA05F280D}"/>
                </a:ext>
              </a:extLst>
            </p:cNvPr>
            <p:cNvSpPr>
              <a:spLocks/>
            </p:cNvSpPr>
            <p:nvPr/>
          </p:nvSpPr>
          <p:spPr bwMode="auto">
            <a:xfrm>
              <a:off x="4699247" y="2837444"/>
              <a:ext cx="20120" cy="17034"/>
            </a:xfrm>
            <a:custGeom>
              <a:avLst/>
              <a:gdLst>
                <a:gd name="T0" fmla="*/ 4 w 5"/>
                <a:gd name="T1" fmla="*/ 1 h 4"/>
                <a:gd name="T2" fmla="*/ 1 w 5"/>
                <a:gd name="T3" fmla="*/ 4 h 4"/>
                <a:gd name="T4" fmla="*/ 4 w 5"/>
                <a:gd name="T5" fmla="*/ 1 h 4"/>
              </a:gdLst>
              <a:ahLst/>
              <a:cxnLst>
                <a:cxn ang="0">
                  <a:pos x="T0" y="T1"/>
                </a:cxn>
                <a:cxn ang="0">
                  <a:pos x="T2" y="T3"/>
                </a:cxn>
                <a:cxn ang="0">
                  <a:pos x="T4" y="T5"/>
                </a:cxn>
              </a:cxnLst>
              <a:rect l="0" t="0" r="r" b="b"/>
              <a:pathLst>
                <a:path w="5" h="4">
                  <a:moveTo>
                    <a:pt x="4" y="1"/>
                  </a:moveTo>
                  <a:cubicBezTo>
                    <a:pt x="3" y="0"/>
                    <a:pt x="0" y="4"/>
                    <a:pt x="1" y="4"/>
                  </a:cubicBezTo>
                  <a:cubicBezTo>
                    <a:pt x="1" y="4"/>
                    <a:pt x="5" y="1"/>
                    <a:pt x="4" y="1"/>
                  </a:cubicBezTo>
                  <a:close/>
                </a:path>
              </a:pathLst>
            </a:custGeom>
            <a:solidFill>
              <a:schemeClr val="bg2"/>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722" name="Freeform 608">
              <a:extLst>
                <a:ext uri="{FF2B5EF4-FFF2-40B4-BE49-F238E27FC236}">
                  <a16:creationId xmlns:a16="http://schemas.microsoft.com/office/drawing/2014/main" id="{C2D874FD-C777-C39A-EC16-038C041C6AC4}"/>
                </a:ext>
              </a:extLst>
            </p:cNvPr>
            <p:cNvSpPr>
              <a:spLocks/>
            </p:cNvSpPr>
            <p:nvPr/>
          </p:nvSpPr>
          <p:spPr bwMode="auto">
            <a:xfrm>
              <a:off x="4727418" y="2833185"/>
              <a:ext cx="4025" cy="4259"/>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0"/>
                    <a:pt x="0" y="0"/>
                    <a:pt x="0" y="0"/>
                  </a:cubicBezTo>
                  <a:close/>
                </a:path>
              </a:pathLst>
            </a:custGeom>
            <a:solidFill>
              <a:schemeClr val="bg2"/>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723" name="Freeform 609">
              <a:extLst>
                <a:ext uri="{FF2B5EF4-FFF2-40B4-BE49-F238E27FC236}">
                  <a16:creationId xmlns:a16="http://schemas.microsoft.com/office/drawing/2014/main" id="{59CF393D-1F78-C657-B013-6B290FC0C420}"/>
                </a:ext>
              </a:extLst>
            </p:cNvPr>
            <p:cNvSpPr>
              <a:spLocks/>
            </p:cNvSpPr>
            <p:nvPr/>
          </p:nvSpPr>
          <p:spPr bwMode="auto">
            <a:xfrm>
              <a:off x="4326345" y="2837444"/>
              <a:ext cx="26828" cy="25550"/>
            </a:xfrm>
            <a:custGeom>
              <a:avLst/>
              <a:gdLst>
                <a:gd name="T0" fmla="*/ 5 w 7"/>
                <a:gd name="T1" fmla="*/ 2 h 6"/>
                <a:gd name="T2" fmla="*/ 1 w 7"/>
                <a:gd name="T3" fmla="*/ 2 h 6"/>
                <a:gd name="T4" fmla="*/ 5 w 7"/>
                <a:gd name="T5" fmla="*/ 2 h 6"/>
                <a:gd name="T6" fmla="*/ 5 w 7"/>
                <a:gd name="T7" fmla="*/ 2 h 6"/>
              </a:gdLst>
              <a:ahLst/>
              <a:cxnLst>
                <a:cxn ang="0">
                  <a:pos x="T0" y="T1"/>
                </a:cxn>
                <a:cxn ang="0">
                  <a:pos x="T2" y="T3"/>
                </a:cxn>
                <a:cxn ang="0">
                  <a:pos x="T4" y="T5"/>
                </a:cxn>
                <a:cxn ang="0">
                  <a:pos x="T6" y="T7"/>
                </a:cxn>
              </a:cxnLst>
              <a:rect l="0" t="0" r="r" b="b"/>
              <a:pathLst>
                <a:path w="7" h="6">
                  <a:moveTo>
                    <a:pt x="5" y="2"/>
                  </a:moveTo>
                  <a:cubicBezTo>
                    <a:pt x="7" y="0"/>
                    <a:pt x="2" y="0"/>
                    <a:pt x="1" y="2"/>
                  </a:cubicBezTo>
                  <a:cubicBezTo>
                    <a:pt x="0" y="3"/>
                    <a:pt x="4" y="5"/>
                    <a:pt x="5" y="2"/>
                  </a:cubicBezTo>
                  <a:cubicBezTo>
                    <a:pt x="6" y="1"/>
                    <a:pt x="3" y="6"/>
                    <a:pt x="5" y="2"/>
                  </a:cubicBezTo>
                  <a:close/>
                </a:path>
              </a:pathLst>
            </a:custGeom>
            <a:solidFill>
              <a:schemeClr val="accent6"/>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724" name="Freeform 614">
              <a:extLst>
                <a:ext uri="{FF2B5EF4-FFF2-40B4-BE49-F238E27FC236}">
                  <a16:creationId xmlns:a16="http://schemas.microsoft.com/office/drawing/2014/main" id="{30556F28-D03E-B281-1A17-0BCE98E94A88}"/>
                </a:ext>
              </a:extLst>
            </p:cNvPr>
            <p:cNvSpPr>
              <a:spLocks/>
            </p:cNvSpPr>
            <p:nvPr/>
          </p:nvSpPr>
          <p:spPr bwMode="auto">
            <a:xfrm>
              <a:off x="6574494" y="4926906"/>
              <a:ext cx="40241" cy="36908"/>
            </a:xfrm>
            <a:custGeom>
              <a:avLst/>
              <a:gdLst>
                <a:gd name="T0" fmla="*/ 4 w 10"/>
                <a:gd name="T1" fmla="*/ 4 h 9"/>
                <a:gd name="T2" fmla="*/ 0 w 10"/>
                <a:gd name="T3" fmla="*/ 8 h 9"/>
                <a:gd name="T4" fmla="*/ 2 w 10"/>
                <a:gd name="T5" fmla="*/ 8 h 9"/>
                <a:gd name="T6" fmla="*/ 5 w 10"/>
                <a:gd name="T7" fmla="*/ 5 h 9"/>
                <a:gd name="T8" fmla="*/ 8 w 10"/>
                <a:gd name="T9" fmla="*/ 0 h 9"/>
                <a:gd name="T10" fmla="*/ 4 w 10"/>
                <a:gd name="T11" fmla="*/ 4 h 9"/>
                <a:gd name="T12" fmla="*/ 4 w 10"/>
                <a:gd name="T13" fmla="*/ 4 h 9"/>
              </a:gdLst>
              <a:ahLst/>
              <a:cxnLst>
                <a:cxn ang="0">
                  <a:pos x="T0" y="T1"/>
                </a:cxn>
                <a:cxn ang="0">
                  <a:pos x="T2" y="T3"/>
                </a:cxn>
                <a:cxn ang="0">
                  <a:pos x="T4" y="T5"/>
                </a:cxn>
                <a:cxn ang="0">
                  <a:pos x="T6" y="T7"/>
                </a:cxn>
                <a:cxn ang="0">
                  <a:pos x="T8" y="T9"/>
                </a:cxn>
                <a:cxn ang="0">
                  <a:pos x="T10" y="T11"/>
                </a:cxn>
                <a:cxn ang="0">
                  <a:pos x="T12" y="T13"/>
                </a:cxn>
              </a:cxnLst>
              <a:rect l="0" t="0" r="r" b="b"/>
              <a:pathLst>
                <a:path w="10" h="9">
                  <a:moveTo>
                    <a:pt x="4" y="4"/>
                  </a:moveTo>
                  <a:cubicBezTo>
                    <a:pt x="4" y="5"/>
                    <a:pt x="1" y="7"/>
                    <a:pt x="0" y="8"/>
                  </a:cubicBezTo>
                  <a:cubicBezTo>
                    <a:pt x="0" y="9"/>
                    <a:pt x="2" y="8"/>
                    <a:pt x="2" y="8"/>
                  </a:cubicBezTo>
                  <a:cubicBezTo>
                    <a:pt x="3" y="7"/>
                    <a:pt x="4" y="6"/>
                    <a:pt x="5" y="5"/>
                  </a:cubicBezTo>
                  <a:cubicBezTo>
                    <a:pt x="6" y="4"/>
                    <a:pt x="10" y="0"/>
                    <a:pt x="8" y="0"/>
                  </a:cubicBezTo>
                  <a:cubicBezTo>
                    <a:pt x="7" y="0"/>
                    <a:pt x="4" y="3"/>
                    <a:pt x="4" y="4"/>
                  </a:cubicBezTo>
                  <a:cubicBezTo>
                    <a:pt x="4" y="5"/>
                    <a:pt x="4" y="3"/>
                    <a:pt x="4" y="4"/>
                  </a:cubicBezTo>
                  <a:close/>
                </a:path>
              </a:pathLst>
            </a:custGeom>
            <a:solidFill>
              <a:schemeClr val="bg2"/>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725" name="Freeform 615">
              <a:extLst>
                <a:ext uri="{FF2B5EF4-FFF2-40B4-BE49-F238E27FC236}">
                  <a16:creationId xmlns:a16="http://schemas.microsoft.com/office/drawing/2014/main" id="{B4D727F3-E4E4-40EF-6624-570826ECE0B8}"/>
                </a:ext>
              </a:extLst>
            </p:cNvPr>
            <p:cNvSpPr>
              <a:spLocks/>
            </p:cNvSpPr>
            <p:nvPr/>
          </p:nvSpPr>
          <p:spPr bwMode="auto">
            <a:xfrm>
              <a:off x="5969533" y="3246252"/>
              <a:ext cx="28169" cy="12776"/>
            </a:xfrm>
            <a:custGeom>
              <a:avLst/>
              <a:gdLst>
                <a:gd name="T0" fmla="*/ 7 w 7"/>
                <a:gd name="T1" fmla="*/ 1 h 3"/>
                <a:gd name="T2" fmla="*/ 1 w 7"/>
                <a:gd name="T3" fmla="*/ 0 h 3"/>
                <a:gd name="T4" fmla="*/ 7 w 7"/>
                <a:gd name="T5" fmla="*/ 1 h 3"/>
              </a:gdLst>
              <a:ahLst/>
              <a:cxnLst>
                <a:cxn ang="0">
                  <a:pos x="T0" y="T1"/>
                </a:cxn>
                <a:cxn ang="0">
                  <a:pos x="T2" y="T3"/>
                </a:cxn>
                <a:cxn ang="0">
                  <a:pos x="T4" y="T5"/>
                </a:cxn>
              </a:cxnLst>
              <a:rect l="0" t="0" r="r" b="b"/>
              <a:pathLst>
                <a:path w="7" h="3">
                  <a:moveTo>
                    <a:pt x="7" y="1"/>
                  </a:moveTo>
                  <a:cubicBezTo>
                    <a:pt x="7" y="0"/>
                    <a:pt x="0" y="0"/>
                    <a:pt x="1" y="0"/>
                  </a:cubicBezTo>
                  <a:cubicBezTo>
                    <a:pt x="2" y="0"/>
                    <a:pt x="6" y="3"/>
                    <a:pt x="7" y="1"/>
                  </a:cubicBezTo>
                  <a:close/>
                </a:path>
              </a:pathLst>
            </a:custGeom>
            <a:solidFill>
              <a:schemeClr val="accent6"/>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726" name="Freeform 618">
              <a:extLst>
                <a:ext uri="{FF2B5EF4-FFF2-40B4-BE49-F238E27FC236}">
                  <a16:creationId xmlns:a16="http://schemas.microsoft.com/office/drawing/2014/main" id="{43F85C26-45C6-7475-E340-2CE30D28F159}"/>
                </a:ext>
              </a:extLst>
            </p:cNvPr>
            <p:cNvSpPr>
              <a:spLocks/>
            </p:cNvSpPr>
            <p:nvPr/>
          </p:nvSpPr>
          <p:spPr bwMode="auto">
            <a:xfrm>
              <a:off x="6154642" y="4034057"/>
              <a:ext cx="299128" cy="229954"/>
            </a:xfrm>
            <a:custGeom>
              <a:avLst/>
              <a:gdLst>
                <a:gd name="T0" fmla="*/ 63 w 76"/>
                <a:gd name="T1" fmla="*/ 28 h 55"/>
                <a:gd name="T2" fmla="*/ 66 w 76"/>
                <a:gd name="T3" fmla="*/ 24 h 55"/>
                <a:gd name="T4" fmla="*/ 67 w 76"/>
                <a:gd name="T5" fmla="*/ 22 h 55"/>
                <a:gd name="T6" fmla="*/ 67 w 76"/>
                <a:gd name="T7" fmla="*/ 18 h 55"/>
                <a:gd name="T8" fmla="*/ 61 w 76"/>
                <a:gd name="T9" fmla="*/ 15 h 55"/>
                <a:gd name="T10" fmla="*/ 63 w 76"/>
                <a:gd name="T11" fmla="*/ 14 h 55"/>
                <a:gd name="T12" fmla="*/ 64 w 76"/>
                <a:gd name="T13" fmla="*/ 11 h 55"/>
                <a:gd name="T14" fmla="*/ 60 w 76"/>
                <a:gd name="T15" fmla="*/ 9 h 55"/>
                <a:gd name="T16" fmla="*/ 59 w 76"/>
                <a:gd name="T17" fmla="*/ 8 h 55"/>
                <a:gd name="T18" fmla="*/ 57 w 76"/>
                <a:gd name="T19" fmla="*/ 9 h 55"/>
                <a:gd name="T20" fmla="*/ 57 w 76"/>
                <a:gd name="T21" fmla="*/ 7 h 55"/>
                <a:gd name="T22" fmla="*/ 54 w 76"/>
                <a:gd name="T23" fmla="*/ 8 h 55"/>
                <a:gd name="T24" fmla="*/ 54 w 76"/>
                <a:gd name="T25" fmla="*/ 6 h 55"/>
                <a:gd name="T26" fmla="*/ 58 w 76"/>
                <a:gd name="T27" fmla="*/ 5 h 55"/>
                <a:gd name="T28" fmla="*/ 55 w 76"/>
                <a:gd name="T29" fmla="*/ 4 h 55"/>
                <a:gd name="T30" fmla="*/ 49 w 76"/>
                <a:gd name="T31" fmla="*/ 4 h 55"/>
                <a:gd name="T32" fmla="*/ 44 w 76"/>
                <a:gd name="T33" fmla="*/ 7 h 55"/>
                <a:gd name="T34" fmla="*/ 38 w 76"/>
                <a:gd name="T35" fmla="*/ 5 h 55"/>
                <a:gd name="T36" fmla="*/ 29 w 76"/>
                <a:gd name="T37" fmla="*/ 5 h 55"/>
                <a:gd name="T38" fmla="*/ 26 w 76"/>
                <a:gd name="T39" fmla="*/ 2 h 55"/>
                <a:gd name="T40" fmla="*/ 20 w 76"/>
                <a:gd name="T41" fmla="*/ 0 h 55"/>
                <a:gd name="T42" fmla="*/ 11 w 76"/>
                <a:gd name="T43" fmla="*/ 4 h 55"/>
                <a:gd name="T44" fmla="*/ 13 w 76"/>
                <a:gd name="T45" fmla="*/ 12 h 55"/>
                <a:gd name="T46" fmla="*/ 8 w 76"/>
                <a:gd name="T47" fmla="*/ 8 h 55"/>
                <a:gd name="T48" fmla="*/ 10 w 76"/>
                <a:gd name="T49" fmla="*/ 5 h 55"/>
                <a:gd name="T50" fmla="*/ 8 w 76"/>
                <a:gd name="T51" fmla="*/ 1 h 55"/>
                <a:gd name="T52" fmla="*/ 4 w 76"/>
                <a:gd name="T53" fmla="*/ 7 h 55"/>
                <a:gd name="T54" fmla="*/ 3 w 76"/>
                <a:gd name="T55" fmla="*/ 12 h 55"/>
                <a:gd name="T56" fmla="*/ 5 w 76"/>
                <a:gd name="T57" fmla="*/ 13 h 55"/>
                <a:gd name="T58" fmla="*/ 7 w 76"/>
                <a:gd name="T59" fmla="*/ 16 h 55"/>
                <a:gd name="T60" fmla="*/ 10 w 76"/>
                <a:gd name="T61" fmla="*/ 23 h 55"/>
                <a:gd name="T62" fmla="*/ 13 w 76"/>
                <a:gd name="T63" fmla="*/ 23 h 55"/>
                <a:gd name="T64" fmla="*/ 15 w 76"/>
                <a:gd name="T65" fmla="*/ 22 h 55"/>
                <a:gd name="T66" fmla="*/ 21 w 76"/>
                <a:gd name="T67" fmla="*/ 27 h 55"/>
                <a:gd name="T68" fmla="*/ 23 w 76"/>
                <a:gd name="T69" fmla="*/ 27 h 55"/>
                <a:gd name="T70" fmla="*/ 26 w 76"/>
                <a:gd name="T71" fmla="*/ 27 h 55"/>
                <a:gd name="T72" fmla="*/ 31 w 76"/>
                <a:gd name="T73" fmla="*/ 29 h 55"/>
                <a:gd name="T74" fmla="*/ 31 w 76"/>
                <a:gd name="T75" fmla="*/ 38 h 55"/>
                <a:gd name="T76" fmla="*/ 32 w 76"/>
                <a:gd name="T77" fmla="*/ 41 h 55"/>
                <a:gd name="T78" fmla="*/ 30 w 76"/>
                <a:gd name="T79" fmla="*/ 44 h 55"/>
                <a:gd name="T80" fmla="*/ 40 w 76"/>
                <a:gd name="T81" fmla="*/ 53 h 55"/>
                <a:gd name="T82" fmla="*/ 42 w 76"/>
                <a:gd name="T83" fmla="*/ 54 h 55"/>
                <a:gd name="T84" fmla="*/ 45 w 76"/>
                <a:gd name="T85" fmla="*/ 52 h 55"/>
                <a:gd name="T86" fmla="*/ 51 w 76"/>
                <a:gd name="T87" fmla="*/ 47 h 55"/>
                <a:gd name="T88" fmla="*/ 49 w 76"/>
                <a:gd name="T89" fmla="*/ 44 h 55"/>
                <a:gd name="T90" fmla="*/ 48 w 76"/>
                <a:gd name="T91" fmla="*/ 41 h 55"/>
                <a:gd name="T92" fmla="*/ 45 w 76"/>
                <a:gd name="T93" fmla="*/ 38 h 55"/>
                <a:gd name="T94" fmla="*/ 52 w 76"/>
                <a:gd name="T95" fmla="*/ 38 h 55"/>
                <a:gd name="T96" fmla="*/ 54 w 76"/>
                <a:gd name="T97" fmla="*/ 40 h 55"/>
                <a:gd name="T98" fmla="*/ 56 w 76"/>
                <a:gd name="T99" fmla="*/ 38 h 55"/>
                <a:gd name="T100" fmla="*/ 62 w 76"/>
                <a:gd name="T101" fmla="*/ 36 h 55"/>
                <a:gd name="T102" fmla="*/ 67 w 76"/>
                <a:gd name="T103" fmla="*/ 33 h 55"/>
                <a:gd name="T104" fmla="*/ 63 w 76"/>
                <a:gd name="T105" fmla="*/ 28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6" h="55">
                  <a:moveTo>
                    <a:pt x="63" y="28"/>
                  </a:moveTo>
                  <a:cubicBezTo>
                    <a:pt x="63" y="26"/>
                    <a:pt x="63" y="25"/>
                    <a:pt x="66" y="24"/>
                  </a:cubicBezTo>
                  <a:cubicBezTo>
                    <a:pt x="66" y="23"/>
                    <a:pt x="68" y="23"/>
                    <a:pt x="67" y="22"/>
                  </a:cubicBezTo>
                  <a:cubicBezTo>
                    <a:pt x="66" y="21"/>
                    <a:pt x="65" y="19"/>
                    <a:pt x="67" y="18"/>
                  </a:cubicBezTo>
                  <a:cubicBezTo>
                    <a:pt x="76" y="14"/>
                    <a:pt x="61" y="15"/>
                    <a:pt x="61" y="15"/>
                  </a:cubicBezTo>
                  <a:cubicBezTo>
                    <a:pt x="61" y="14"/>
                    <a:pt x="62" y="14"/>
                    <a:pt x="63" y="14"/>
                  </a:cubicBezTo>
                  <a:cubicBezTo>
                    <a:pt x="64" y="14"/>
                    <a:pt x="64" y="12"/>
                    <a:pt x="64" y="11"/>
                  </a:cubicBezTo>
                  <a:cubicBezTo>
                    <a:pt x="64" y="10"/>
                    <a:pt x="60" y="8"/>
                    <a:pt x="60" y="9"/>
                  </a:cubicBezTo>
                  <a:cubicBezTo>
                    <a:pt x="60" y="10"/>
                    <a:pt x="59" y="8"/>
                    <a:pt x="59" y="8"/>
                  </a:cubicBezTo>
                  <a:cubicBezTo>
                    <a:pt x="58" y="8"/>
                    <a:pt x="58" y="10"/>
                    <a:pt x="57" y="9"/>
                  </a:cubicBezTo>
                  <a:cubicBezTo>
                    <a:pt x="57" y="9"/>
                    <a:pt x="57" y="8"/>
                    <a:pt x="57" y="7"/>
                  </a:cubicBezTo>
                  <a:cubicBezTo>
                    <a:pt x="56" y="6"/>
                    <a:pt x="55" y="8"/>
                    <a:pt x="54" y="8"/>
                  </a:cubicBezTo>
                  <a:cubicBezTo>
                    <a:pt x="54" y="8"/>
                    <a:pt x="54" y="6"/>
                    <a:pt x="54" y="6"/>
                  </a:cubicBezTo>
                  <a:cubicBezTo>
                    <a:pt x="54" y="4"/>
                    <a:pt x="57" y="5"/>
                    <a:pt x="58" y="5"/>
                  </a:cubicBezTo>
                  <a:cubicBezTo>
                    <a:pt x="59" y="4"/>
                    <a:pt x="55" y="4"/>
                    <a:pt x="55" y="4"/>
                  </a:cubicBezTo>
                  <a:cubicBezTo>
                    <a:pt x="53" y="4"/>
                    <a:pt x="51" y="3"/>
                    <a:pt x="49" y="4"/>
                  </a:cubicBezTo>
                  <a:cubicBezTo>
                    <a:pt x="47" y="5"/>
                    <a:pt x="46" y="8"/>
                    <a:pt x="44" y="7"/>
                  </a:cubicBezTo>
                  <a:cubicBezTo>
                    <a:pt x="41" y="7"/>
                    <a:pt x="40" y="7"/>
                    <a:pt x="38" y="5"/>
                  </a:cubicBezTo>
                  <a:cubicBezTo>
                    <a:pt x="36" y="3"/>
                    <a:pt x="32" y="5"/>
                    <a:pt x="29" y="5"/>
                  </a:cubicBezTo>
                  <a:cubicBezTo>
                    <a:pt x="27" y="5"/>
                    <a:pt x="27" y="4"/>
                    <a:pt x="26" y="2"/>
                  </a:cubicBezTo>
                  <a:cubicBezTo>
                    <a:pt x="25" y="0"/>
                    <a:pt x="23" y="0"/>
                    <a:pt x="20" y="0"/>
                  </a:cubicBezTo>
                  <a:cubicBezTo>
                    <a:pt x="19" y="0"/>
                    <a:pt x="11" y="1"/>
                    <a:pt x="11" y="4"/>
                  </a:cubicBezTo>
                  <a:cubicBezTo>
                    <a:pt x="11" y="7"/>
                    <a:pt x="15" y="8"/>
                    <a:pt x="13" y="12"/>
                  </a:cubicBezTo>
                  <a:cubicBezTo>
                    <a:pt x="11" y="14"/>
                    <a:pt x="7" y="10"/>
                    <a:pt x="8" y="8"/>
                  </a:cubicBezTo>
                  <a:cubicBezTo>
                    <a:pt x="8" y="7"/>
                    <a:pt x="10" y="6"/>
                    <a:pt x="10" y="5"/>
                  </a:cubicBezTo>
                  <a:cubicBezTo>
                    <a:pt x="11" y="3"/>
                    <a:pt x="8" y="2"/>
                    <a:pt x="8" y="1"/>
                  </a:cubicBezTo>
                  <a:cubicBezTo>
                    <a:pt x="5" y="3"/>
                    <a:pt x="4" y="4"/>
                    <a:pt x="4" y="7"/>
                  </a:cubicBezTo>
                  <a:cubicBezTo>
                    <a:pt x="3" y="8"/>
                    <a:pt x="0" y="12"/>
                    <a:pt x="3" y="12"/>
                  </a:cubicBezTo>
                  <a:cubicBezTo>
                    <a:pt x="3" y="12"/>
                    <a:pt x="4" y="12"/>
                    <a:pt x="5" y="13"/>
                  </a:cubicBezTo>
                  <a:cubicBezTo>
                    <a:pt x="5" y="14"/>
                    <a:pt x="6" y="15"/>
                    <a:pt x="7" y="16"/>
                  </a:cubicBezTo>
                  <a:cubicBezTo>
                    <a:pt x="9" y="18"/>
                    <a:pt x="5" y="22"/>
                    <a:pt x="10" y="23"/>
                  </a:cubicBezTo>
                  <a:cubicBezTo>
                    <a:pt x="10" y="23"/>
                    <a:pt x="12" y="23"/>
                    <a:pt x="13" y="23"/>
                  </a:cubicBezTo>
                  <a:cubicBezTo>
                    <a:pt x="14" y="23"/>
                    <a:pt x="14" y="22"/>
                    <a:pt x="15" y="22"/>
                  </a:cubicBezTo>
                  <a:cubicBezTo>
                    <a:pt x="18" y="22"/>
                    <a:pt x="19" y="25"/>
                    <a:pt x="21" y="27"/>
                  </a:cubicBezTo>
                  <a:cubicBezTo>
                    <a:pt x="21" y="27"/>
                    <a:pt x="22" y="28"/>
                    <a:pt x="23" y="27"/>
                  </a:cubicBezTo>
                  <a:cubicBezTo>
                    <a:pt x="23" y="26"/>
                    <a:pt x="24" y="27"/>
                    <a:pt x="26" y="27"/>
                  </a:cubicBezTo>
                  <a:cubicBezTo>
                    <a:pt x="28" y="28"/>
                    <a:pt x="33" y="25"/>
                    <a:pt x="31" y="29"/>
                  </a:cubicBezTo>
                  <a:cubicBezTo>
                    <a:pt x="29" y="32"/>
                    <a:pt x="29" y="35"/>
                    <a:pt x="31" y="38"/>
                  </a:cubicBezTo>
                  <a:cubicBezTo>
                    <a:pt x="31" y="39"/>
                    <a:pt x="32" y="40"/>
                    <a:pt x="32" y="41"/>
                  </a:cubicBezTo>
                  <a:cubicBezTo>
                    <a:pt x="32" y="42"/>
                    <a:pt x="29" y="43"/>
                    <a:pt x="30" y="44"/>
                  </a:cubicBezTo>
                  <a:cubicBezTo>
                    <a:pt x="33" y="47"/>
                    <a:pt x="34" y="55"/>
                    <a:pt x="40" y="53"/>
                  </a:cubicBezTo>
                  <a:cubicBezTo>
                    <a:pt x="41" y="53"/>
                    <a:pt x="41" y="54"/>
                    <a:pt x="42" y="54"/>
                  </a:cubicBezTo>
                  <a:cubicBezTo>
                    <a:pt x="43" y="54"/>
                    <a:pt x="44" y="53"/>
                    <a:pt x="45" y="52"/>
                  </a:cubicBezTo>
                  <a:cubicBezTo>
                    <a:pt x="47" y="51"/>
                    <a:pt x="48" y="49"/>
                    <a:pt x="51" y="47"/>
                  </a:cubicBezTo>
                  <a:cubicBezTo>
                    <a:pt x="53" y="46"/>
                    <a:pt x="49" y="46"/>
                    <a:pt x="49" y="44"/>
                  </a:cubicBezTo>
                  <a:cubicBezTo>
                    <a:pt x="49" y="43"/>
                    <a:pt x="48" y="42"/>
                    <a:pt x="48" y="41"/>
                  </a:cubicBezTo>
                  <a:cubicBezTo>
                    <a:pt x="48" y="40"/>
                    <a:pt x="45" y="39"/>
                    <a:pt x="45" y="38"/>
                  </a:cubicBezTo>
                  <a:cubicBezTo>
                    <a:pt x="45" y="37"/>
                    <a:pt x="51" y="38"/>
                    <a:pt x="52" y="38"/>
                  </a:cubicBezTo>
                  <a:cubicBezTo>
                    <a:pt x="54" y="38"/>
                    <a:pt x="53" y="39"/>
                    <a:pt x="54" y="40"/>
                  </a:cubicBezTo>
                  <a:cubicBezTo>
                    <a:pt x="55" y="40"/>
                    <a:pt x="55" y="38"/>
                    <a:pt x="56" y="38"/>
                  </a:cubicBezTo>
                  <a:cubicBezTo>
                    <a:pt x="57" y="37"/>
                    <a:pt x="60" y="37"/>
                    <a:pt x="62" y="36"/>
                  </a:cubicBezTo>
                  <a:cubicBezTo>
                    <a:pt x="63" y="35"/>
                    <a:pt x="65" y="34"/>
                    <a:pt x="67" y="33"/>
                  </a:cubicBezTo>
                  <a:cubicBezTo>
                    <a:pt x="66" y="31"/>
                    <a:pt x="63" y="30"/>
                    <a:pt x="63" y="28"/>
                  </a:cubicBezTo>
                  <a:close/>
                </a:path>
              </a:pathLst>
            </a:custGeom>
            <a:solidFill>
              <a:schemeClr val="bg2"/>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727" name="Freeform 619">
              <a:extLst>
                <a:ext uri="{FF2B5EF4-FFF2-40B4-BE49-F238E27FC236}">
                  <a16:creationId xmlns:a16="http://schemas.microsoft.com/office/drawing/2014/main" id="{3A3FAF2D-4619-9F1C-CD37-52983B230F6A}"/>
                </a:ext>
              </a:extLst>
            </p:cNvPr>
            <p:cNvSpPr>
              <a:spLocks/>
            </p:cNvSpPr>
            <p:nvPr/>
          </p:nvSpPr>
          <p:spPr bwMode="auto">
            <a:xfrm>
              <a:off x="6394749" y="4096515"/>
              <a:ext cx="101944" cy="158981"/>
            </a:xfrm>
            <a:custGeom>
              <a:avLst/>
              <a:gdLst>
                <a:gd name="T0" fmla="*/ 22 w 26"/>
                <a:gd name="T1" fmla="*/ 29 h 38"/>
                <a:gd name="T2" fmla="*/ 18 w 26"/>
                <a:gd name="T3" fmla="*/ 21 h 38"/>
                <a:gd name="T4" fmla="*/ 20 w 26"/>
                <a:gd name="T5" fmla="*/ 18 h 38"/>
                <a:gd name="T6" fmla="*/ 22 w 26"/>
                <a:gd name="T7" fmla="*/ 15 h 38"/>
                <a:gd name="T8" fmla="*/ 22 w 26"/>
                <a:gd name="T9" fmla="*/ 13 h 38"/>
                <a:gd name="T10" fmla="*/ 20 w 26"/>
                <a:gd name="T11" fmla="*/ 11 h 38"/>
                <a:gd name="T12" fmla="*/ 16 w 26"/>
                <a:gd name="T13" fmla="*/ 7 h 38"/>
                <a:gd name="T14" fmla="*/ 9 w 26"/>
                <a:gd name="T15" fmla="*/ 0 h 38"/>
                <a:gd name="T16" fmla="*/ 5 w 26"/>
                <a:gd name="T17" fmla="*/ 5 h 38"/>
                <a:gd name="T18" fmla="*/ 6 w 26"/>
                <a:gd name="T19" fmla="*/ 8 h 38"/>
                <a:gd name="T20" fmla="*/ 3 w 26"/>
                <a:gd name="T21" fmla="*/ 10 h 38"/>
                <a:gd name="T22" fmla="*/ 4 w 26"/>
                <a:gd name="T23" fmla="*/ 16 h 38"/>
                <a:gd name="T24" fmla="*/ 7 w 26"/>
                <a:gd name="T25" fmla="*/ 18 h 38"/>
                <a:gd name="T26" fmla="*/ 8 w 26"/>
                <a:gd name="T27" fmla="*/ 20 h 38"/>
                <a:gd name="T28" fmla="*/ 8 w 26"/>
                <a:gd name="T29" fmla="*/ 27 h 38"/>
                <a:gd name="T30" fmla="*/ 11 w 26"/>
                <a:gd name="T31" fmla="*/ 35 h 38"/>
                <a:gd name="T32" fmla="*/ 17 w 26"/>
                <a:gd name="T33" fmla="*/ 35 h 38"/>
                <a:gd name="T34" fmla="*/ 21 w 26"/>
                <a:gd name="T35" fmla="*/ 34 h 38"/>
                <a:gd name="T36" fmla="*/ 26 w 26"/>
                <a:gd name="T37" fmla="*/ 34 h 38"/>
                <a:gd name="T38" fmla="*/ 22 w 26"/>
                <a:gd name="T39" fmla="*/ 29 h 38"/>
                <a:gd name="T40" fmla="*/ 22 w 26"/>
                <a:gd name="T41" fmla="*/ 2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 h="38">
                  <a:moveTo>
                    <a:pt x="22" y="29"/>
                  </a:moveTo>
                  <a:cubicBezTo>
                    <a:pt x="22" y="28"/>
                    <a:pt x="17" y="22"/>
                    <a:pt x="18" y="21"/>
                  </a:cubicBezTo>
                  <a:cubicBezTo>
                    <a:pt x="19" y="20"/>
                    <a:pt x="18" y="19"/>
                    <a:pt x="20" y="18"/>
                  </a:cubicBezTo>
                  <a:cubicBezTo>
                    <a:pt x="23" y="18"/>
                    <a:pt x="22" y="16"/>
                    <a:pt x="22" y="15"/>
                  </a:cubicBezTo>
                  <a:cubicBezTo>
                    <a:pt x="22" y="14"/>
                    <a:pt x="22" y="13"/>
                    <a:pt x="22" y="13"/>
                  </a:cubicBezTo>
                  <a:cubicBezTo>
                    <a:pt x="22" y="12"/>
                    <a:pt x="21" y="12"/>
                    <a:pt x="20" y="11"/>
                  </a:cubicBezTo>
                  <a:cubicBezTo>
                    <a:pt x="19" y="9"/>
                    <a:pt x="16" y="9"/>
                    <a:pt x="16" y="7"/>
                  </a:cubicBezTo>
                  <a:cubicBezTo>
                    <a:pt x="15" y="4"/>
                    <a:pt x="11" y="1"/>
                    <a:pt x="9" y="0"/>
                  </a:cubicBezTo>
                  <a:cubicBezTo>
                    <a:pt x="9" y="3"/>
                    <a:pt x="4" y="3"/>
                    <a:pt x="5" y="5"/>
                  </a:cubicBezTo>
                  <a:cubicBezTo>
                    <a:pt x="5" y="6"/>
                    <a:pt x="7" y="7"/>
                    <a:pt x="6" y="8"/>
                  </a:cubicBezTo>
                  <a:cubicBezTo>
                    <a:pt x="5" y="8"/>
                    <a:pt x="3" y="9"/>
                    <a:pt x="3" y="10"/>
                  </a:cubicBezTo>
                  <a:cubicBezTo>
                    <a:pt x="0" y="11"/>
                    <a:pt x="2" y="14"/>
                    <a:pt x="4" y="16"/>
                  </a:cubicBezTo>
                  <a:cubicBezTo>
                    <a:pt x="5" y="17"/>
                    <a:pt x="5" y="18"/>
                    <a:pt x="7" y="18"/>
                  </a:cubicBezTo>
                  <a:cubicBezTo>
                    <a:pt x="8" y="18"/>
                    <a:pt x="7" y="19"/>
                    <a:pt x="8" y="20"/>
                  </a:cubicBezTo>
                  <a:cubicBezTo>
                    <a:pt x="10" y="23"/>
                    <a:pt x="9" y="24"/>
                    <a:pt x="8" y="27"/>
                  </a:cubicBezTo>
                  <a:cubicBezTo>
                    <a:pt x="8" y="30"/>
                    <a:pt x="10" y="33"/>
                    <a:pt x="11" y="35"/>
                  </a:cubicBezTo>
                  <a:cubicBezTo>
                    <a:pt x="14" y="38"/>
                    <a:pt x="15" y="35"/>
                    <a:pt x="17" y="35"/>
                  </a:cubicBezTo>
                  <a:cubicBezTo>
                    <a:pt x="19" y="35"/>
                    <a:pt x="20" y="34"/>
                    <a:pt x="21" y="34"/>
                  </a:cubicBezTo>
                  <a:cubicBezTo>
                    <a:pt x="23" y="33"/>
                    <a:pt x="24" y="33"/>
                    <a:pt x="26" y="34"/>
                  </a:cubicBezTo>
                  <a:cubicBezTo>
                    <a:pt x="25" y="32"/>
                    <a:pt x="24" y="30"/>
                    <a:pt x="22" y="29"/>
                  </a:cubicBezTo>
                  <a:cubicBezTo>
                    <a:pt x="21" y="27"/>
                    <a:pt x="23" y="29"/>
                    <a:pt x="22" y="29"/>
                  </a:cubicBezTo>
                  <a:close/>
                </a:path>
              </a:pathLst>
            </a:custGeom>
            <a:solidFill>
              <a:schemeClr val="bg2"/>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728" name="Freeform 620">
              <a:extLst>
                <a:ext uri="{FF2B5EF4-FFF2-40B4-BE49-F238E27FC236}">
                  <a16:creationId xmlns:a16="http://schemas.microsoft.com/office/drawing/2014/main" id="{DB184B57-AFE5-AE6C-2B4D-D0007C5D5796}"/>
                </a:ext>
              </a:extLst>
            </p:cNvPr>
            <p:cNvSpPr>
              <a:spLocks/>
            </p:cNvSpPr>
            <p:nvPr/>
          </p:nvSpPr>
          <p:spPr bwMode="auto">
            <a:xfrm>
              <a:off x="6460477" y="4146196"/>
              <a:ext cx="87189" cy="96523"/>
            </a:xfrm>
            <a:custGeom>
              <a:avLst/>
              <a:gdLst>
                <a:gd name="T0" fmla="*/ 19 w 22"/>
                <a:gd name="T1" fmla="*/ 7 h 23"/>
                <a:gd name="T2" fmla="*/ 22 w 22"/>
                <a:gd name="T3" fmla="*/ 2 h 23"/>
                <a:gd name="T4" fmla="*/ 12 w 22"/>
                <a:gd name="T5" fmla="*/ 2 h 23"/>
                <a:gd name="T6" fmla="*/ 9 w 22"/>
                <a:gd name="T7" fmla="*/ 0 h 23"/>
                <a:gd name="T8" fmla="*/ 5 w 22"/>
                <a:gd name="T9" fmla="*/ 1 h 23"/>
                <a:gd name="T10" fmla="*/ 4 w 22"/>
                <a:gd name="T11" fmla="*/ 6 h 23"/>
                <a:gd name="T12" fmla="*/ 1 w 22"/>
                <a:gd name="T13" fmla="*/ 10 h 23"/>
                <a:gd name="T14" fmla="*/ 4 w 22"/>
                <a:gd name="T15" fmla="*/ 15 h 23"/>
                <a:gd name="T16" fmla="*/ 9 w 22"/>
                <a:gd name="T17" fmla="*/ 22 h 23"/>
                <a:gd name="T18" fmla="*/ 12 w 22"/>
                <a:gd name="T19" fmla="*/ 19 h 23"/>
                <a:gd name="T20" fmla="*/ 16 w 22"/>
                <a:gd name="T21" fmla="*/ 18 h 23"/>
                <a:gd name="T22" fmla="*/ 19 w 22"/>
                <a:gd name="T23" fmla="*/ 19 h 23"/>
                <a:gd name="T24" fmla="*/ 20 w 22"/>
                <a:gd name="T25" fmla="*/ 14 h 23"/>
                <a:gd name="T26" fmla="*/ 19 w 22"/>
                <a:gd name="T27" fmla="*/ 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23">
                  <a:moveTo>
                    <a:pt x="19" y="7"/>
                  </a:moveTo>
                  <a:cubicBezTo>
                    <a:pt x="19" y="5"/>
                    <a:pt x="21" y="3"/>
                    <a:pt x="22" y="2"/>
                  </a:cubicBezTo>
                  <a:cubicBezTo>
                    <a:pt x="19" y="1"/>
                    <a:pt x="14" y="0"/>
                    <a:pt x="12" y="2"/>
                  </a:cubicBezTo>
                  <a:cubicBezTo>
                    <a:pt x="10" y="3"/>
                    <a:pt x="9" y="1"/>
                    <a:pt x="9" y="0"/>
                  </a:cubicBezTo>
                  <a:cubicBezTo>
                    <a:pt x="8" y="0"/>
                    <a:pt x="7" y="2"/>
                    <a:pt x="5" y="1"/>
                  </a:cubicBezTo>
                  <a:cubicBezTo>
                    <a:pt x="5" y="2"/>
                    <a:pt x="7" y="6"/>
                    <a:pt x="4" y="6"/>
                  </a:cubicBezTo>
                  <a:cubicBezTo>
                    <a:pt x="2" y="7"/>
                    <a:pt x="0" y="8"/>
                    <a:pt x="1" y="10"/>
                  </a:cubicBezTo>
                  <a:cubicBezTo>
                    <a:pt x="2" y="12"/>
                    <a:pt x="3" y="13"/>
                    <a:pt x="4" y="15"/>
                  </a:cubicBezTo>
                  <a:cubicBezTo>
                    <a:pt x="5" y="17"/>
                    <a:pt x="7" y="19"/>
                    <a:pt x="9" y="22"/>
                  </a:cubicBezTo>
                  <a:cubicBezTo>
                    <a:pt x="12" y="23"/>
                    <a:pt x="10" y="19"/>
                    <a:pt x="12" y="19"/>
                  </a:cubicBezTo>
                  <a:cubicBezTo>
                    <a:pt x="14" y="19"/>
                    <a:pt x="15" y="19"/>
                    <a:pt x="16" y="18"/>
                  </a:cubicBezTo>
                  <a:cubicBezTo>
                    <a:pt x="17" y="18"/>
                    <a:pt x="17" y="20"/>
                    <a:pt x="19" y="19"/>
                  </a:cubicBezTo>
                  <a:cubicBezTo>
                    <a:pt x="20" y="17"/>
                    <a:pt x="21" y="16"/>
                    <a:pt x="20" y="14"/>
                  </a:cubicBezTo>
                  <a:cubicBezTo>
                    <a:pt x="20" y="12"/>
                    <a:pt x="19" y="9"/>
                    <a:pt x="19" y="7"/>
                  </a:cubicBezTo>
                  <a:close/>
                </a:path>
              </a:pathLst>
            </a:custGeom>
            <a:solidFill>
              <a:schemeClr val="bg2"/>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729" name="Freeform 621">
              <a:extLst>
                <a:ext uri="{FF2B5EF4-FFF2-40B4-BE49-F238E27FC236}">
                  <a16:creationId xmlns:a16="http://schemas.microsoft.com/office/drawing/2014/main" id="{F417E1F5-3517-82FC-B6BC-78E4B06497B7}"/>
                </a:ext>
              </a:extLst>
            </p:cNvPr>
            <p:cNvSpPr>
              <a:spLocks/>
            </p:cNvSpPr>
            <p:nvPr/>
          </p:nvSpPr>
          <p:spPr bwMode="auto">
            <a:xfrm>
              <a:off x="6531571" y="4154714"/>
              <a:ext cx="63045" cy="75233"/>
            </a:xfrm>
            <a:custGeom>
              <a:avLst/>
              <a:gdLst>
                <a:gd name="T0" fmla="*/ 12 w 16"/>
                <a:gd name="T1" fmla="*/ 5 h 18"/>
                <a:gd name="T2" fmla="*/ 5 w 16"/>
                <a:gd name="T3" fmla="*/ 1 h 18"/>
                <a:gd name="T4" fmla="*/ 1 w 16"/>
                <a:gd name="T5" fmla="*/ 6 h 18"/>
                <a:gd name="T6" fmla="*/ 2 w 16"/>
                <a:gd name="T7" fmla="*/ 12 h 18"/>
                <a:gd name="T8" fmla="*/ 0 w 16"/>
                <a:gd name="T9" fmla="*/ 17 h 18"/>
                <a:gd name="T10" fmla="*/ 4 w 16"/>
                <a:gd name="T11" fmla="*/ 17 h 18"/>
                <a:gd name="T12" fmla="*/ 9 w 16"/>
                <a:gd name="T13" fmla="*/ 17 h 18"/>
                <a:gd name="T14" fmla="*/ 16 w 16"/>
                <a:gd name="T15" fmla="*/ 8 h 18"/>
                <a:gd name="T16" fmla="*/ 12 w 16"/>
                <a:gd name="T17" fmla="*/ 5 h 18"/>
                <a:gd name="T18" fmla="*/ 12 w 16"/>
                <a:gd name="T19" fmla="*/ 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8">
                  <a:moveTo>
                    <a:pt x="12" y="5"/>
                  </a:moveTo>
                  <a:cubicBezTo>
                    <a:pt x="10" y="3"/>
                    <a:pt x="8" y="1"/>
                    <a:pt x="5" y="1"/>
                  </a:cubicBezTo>
                  <a:cubicBezTo>
                    <a:pt x="3" y="0"/>
                    <a:pt x="0" y="4"/>
                    <a:pt x="1" y="6"/>
                  </a:cubicBezTo>
                  <a:cubicBezTo>
                    <a:pt x="1" y="8"/>
                    <a:pt x="2" y="10"/>
                    <a:pt x="2" y="12"/>
                  </a:cubicBezTo>
                  <a:cubicBezTo>
                    <a:pt x="3" y="14"/>
                    <a:pt x="1" y="16"/>
                    <a:pt x="0" y="17"/>
                  </a:cubicBezTo>
                  <a:cubicBezTo>
                    <a:pt x="1" y="18"/>
                    <a:pt x="3" y="17"/>
                    <a:pt x="4" y="17"/>
                  </a:cubicBezTo>
                  <a:cubicBezTo>
                    <a:pt x="6" y="17"/>
                    <a:pt x="7" y="18"/>
                    <a:pt x="9" y="17"/>
                  </a:cubicBezTo>
                  <a:cubicBezTo>
                    <a:pt x="12" y="16"/>
                    <a:pt x="13" y="10"/>
                    <a:pt x="16" y="8"/>
                  </a:cubicBezTo>
                  <a:cubicBezTo>
                    <a:pt x="14" y="7"/>
                    <a:pt x="13" y="6"/>
                    <a:pt x="12" y="5"/>
                  </a:cubicBezTo>
                  <a:cubicBezTo>
                    <a:pt x="10" y="4"/>
                    <a:pt x="13" y="6"/>
                    <a:pt x="12" y="5"/>
                  </a:cubicBezTo>
                  <a:close/>
                </a:path>
              </a:pathLst>
            </a:custGeom>
            <a:solidFill>
              <a:schemeClr val="bg2"/>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730" name="Freeform 622">
              <a:extLst>
                <a:ext uri="{FF2B5EF4-FFF2-40B4-BE49-F238E27FC236}">
                  <a16:creationId xmlns:a16="http://schemas.microsoft.com/office/drawing/2014/main" id="{245238D2-7D89-D424-C34B-58F6B15EF84D}"/>
                </a:ext>
              </a:extLst>
            </p:cNvPr>
            <p:cNvSpPr>
              <a:spLocks/>
            </p:cNvSpPr>
            <p:nvPr/>
          </p:nvSpPr>
          <p:spPr bwMode="auto">
            <a:xfrm>
              <a:off x="5969533" y="4012766"/>
              <a:ext cx="317907" cy="350610"/>
            </a:xfrm>
            <a:custGeom>
              <a:avLst/>
              <a:gdLst>
                <a:gd name="T0" fmla="*/ 76 w 81"/>
                <a:gd name="T1" fmla="*/ 39 h 84"/>
                <a:gd name="T2" fmla="*/ 74 w 81"/>
                <a:gd name="T3" fmla="*/ 32 h 84"/>
                <a:gd name="T4" fmla="*/ 69 w 81"/>
                <a:gd name="T5" fmla="*/ 33 h 84"/>
                <a:gd name="T6" fmla="*/ 58 w 81"/>
                <a:gd name="T7" fmla="*/ 28 h 84"/>
                <a:gd name="T8" fmla="*/ 53 w 81"/>
                <a:gd name="T9" fmla="*/ 20 h 84"/>
                <a:gd name="T10" fmla="*/ 50 w 81"/>
                <a:gd name="T11" fmla="*/ 15 h 84"/>
                <a:gd name="T12" fmla="*/ 56 w 81"/>
                <a:gd name="T13" fmla="*/ 5 h 84"/>
                <a:gd name="T14" fmla="*/ 56 w 81"/>
                <a:gd name="T15" fmla="*/ 1 h 84"/>
                <a:gd name="T16" fmla="*/ 44 w 81"/>
                <a:gd name="T17" fmla="*/ 8 h 84"/>
                <a:gd name="T18" fmla="*/ 36 w 81"/>
                <a:gd name="T19" fmla="*/ 16 h 84"/>
                <a:gd name="T20" fmla="*/ 31 w 81"/>
                <a:gd name="T21" fmla="*/ 23 h 84"/>
                <a:gd name="T22" fmla="*/ 25 w 81"/>
                <a:gd name="T23" fmla="*/ 17 h 84"/>
                <a:gd name="T24" fmla="*/ 7 w 81"/>
                <a:gd name="T25" fmla="*/ 18 h 84"/>
                <a:gd name="T26" fmla="*/ 1 w 81"/>
                <a:gd name="T27" fmla="*/ 16 h 84"/>
                <a:gd name="T28" fmla="*/ 1 w 81"/>
                <a:gd name="T29" fmla="*/ 21 h 84"/>
                <a:gd name="T30" fmla="*/ 8 w 81"/>
                <a:gd name="T31" fmla="*/ 24 h 84"/>
                <a:gd name="T32" fmla="*/ 11 w 81"/>
                <a:gd name="T33" fmla="*/ 26 h 84"/>
                <a:gd name="T34" fmla="*/ 13 w 81"/>
                <a:gd name="T35" fmla="*/ 23 h 84"/>
                <a:gd name="T36" fmla="*/ 20 w 81"/>
                <a:gd name="T37" fmla="*/ 18 h 84"/>
                <a:gd name="T38" fmla="*/ 24 w 81"/>
                <a:gd name="T39" fmla="*/ 20 h 84"/>
                <a:gd name="T40" fmla="*/ 25 w 81"/>
                <a:gd name="T41" fmla="*/ 26 h 84"/>
                <a:gd name="T42" fmla="*/ 28 w 81"/>
                <a:gd name="T43" fmla="*/ 42 h 84"/>
                <a:gd name="T44" fmla="*/ 28 w 81"/>
                <a:gd name="T45" fmla="*/ 47 h 84"/>
                <a:gd name="T46" fmla="*/ 22 w 81"/>
                <a:gd name="T47" fmla="*/ 53 h 84"/>
                <a:gd name="T48" fmla="*/ 26 w 81"/>
                <a:gd name="T49" fmla="*/ 58 h 84"/>
                <a:gd name="T50" fmla="*/ 34 w 81"/>
                <a:gd name="T51" fmla="*/ 61 h 84"/>
                <a:gd name="T52" fmla="*/ 41 w 81"/>
                <a:gd name="T53" fmla="*/ 64 h 84"/>
                <a:gd name="T54" fmla="*/ 54 w 81"/>
                <a:gd name="T55" fmla="*/ 76 h 84"/>
                <a:gd name="T56" fmla="*/ 60 w 81"/>
                <a:gd name="T57" fmla="*/ 75 h 84"/>
                <a:gd name="T58" fmla="*/ 64 w 81"/>
                <a:gd name="T59" fmla="*/ 80 h 84"/>
                <a:gd name="T60" fmla="*/ 65 w 81"/>
                <a:gd name="T61" fmla="*/ 84 h 84"/>
                <a:gd name="T62" fmla="*/ 65 w 81"/>
                <a:gd name="T63" fmla="*/ 63 h 84"/>
                <a:gd name="T64" fmla="*/ 70 w 81"/>
                <a:gd name="T65" fmla="*/ 58 h 84"/>
                <a:gd name="T66" fmla="*/ 66 w 81"/>
                <a:gd name="T67" fmla="*/ 55 h 84"/>
                <a:gd name="T68" fmla="*/ 79 w 81"/>
                <a:gd name="T69" fmla="*/ 53 h 84"/>
                <a:gd name="T70" fmla="*/ 77 w 81"/>
                <a:gd name="T71" fmla="*/ 4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1" h="84">
                  <a:moveTo>
                    <a:pt x="77" y="48"/>
                  </a:moveTo>
                  <a:cubicBezTo>
                    <a:pt x="81" y="45"/>
                    <a:pt x="76" y="42"/>
                    <a:pt x="76" y="39"/>
                  </a:cubicBezTo>
                  <a:cubicBezTo>
                    <a:pt x="76" y="37"/>
                    <a:pt x="78" y="35"/>
                    <a:pt x="78" y="33"/>
                  </a:cubicBezTo>
                  <a:cubicBezTo>
                    <a:pt x="79" y="30"/>
                    <a:pt x="75" y="32"/>
                    <a:pt x="74" y="32"/>
                  </a:cubicBezTo>
                  <a:cubicBezTo>
                    <a:pt x="73" y="32"/>
                    <a:pt x="72" y="32"/>
                    <a:pt x="71" y="32"/>
                  </a:cubicBezTo>
                  <a:cubicBezTo>
                    <a:pt x="70" y="32"/>
                    <a:pt x="70" y="33"/>
                    <a:pt x="69" y="33"/>
                  </a:cubicBezTo>
                  <a:cubicBezTo>
                    <a:pt x="68" y="33"/>
                    <a:pt x="67" y="30"/>
                    <a:pt x="66" y="30"/>
                  </a:cubicBezTo>
                  <a:cubicBezTo>
                    <a:pt x="64" y="26"/>
                    <a:pt x="62" y="28"/>
                    <a:pt x="58" y="28"/>
                  </a:cubicBezTo>
                  <a:cubicBezTo>
                    <a:pt x="56" y="28"/>
                    <a:pt x="55" y="28"/>
                    <a:pt x="54" y="26"/>
                  </a:cubicBezTo>
                  <a:cubicBezTo>
                    <a:pt x="53" y="24"/>
                    <a:pt x="56" y="22"/>
                    <a:pt x="53" y="20"/>
                  </a:cubicBezTo>
                  <a:cubicBezTo>
                    <a:pt x="52" y="19"/>
                    <a:pt x="52" y="17"/>
                    <a:pt x="50" y="17"/>
                  </a:cubicBezTo>
                  <a:cubicBezTo>
                    <a:pt x="48" y="17"/>
                    <a:pt x="49" y="17"/>
                    <a:pt x="50" y="15"/>
                  </a:cubicBezTo>
                  <a:cubicBezTo>
                    <a:pt x="51" y="13"/>
                    <a:pt x="50" y="11"/>
                    <a:pt x="51" y="9"/>
                  </a:cubicBezTo>
                  <a:cubicBezTo>
                    <a:pt x="52" y="7"/>
                    <a:pt x="54" y="6"/>
                    <a:pt x="56" y="5"/>
                  </a:cubicBezTo>
                  <a:cubicBezTo>
                    <a:pt x="57" y="4"/>
                    <a:pt x="59" y="4"/>
                    <a:pt x="60" y="2"/>
                  </a:cubicBezTo>
                  <a:cubicBezTo>
                    <a:pt x="60" y="0"/>
                    <a:pt x="56" y="0"/>
                    <a:pt x="56" y="1"/>
                  </a:cubicBezTo>
                  <a:cubicBezTo>
                    <a:pt x="54" y="3"/>
                    <a:pt x="51" y="6"/>
                    <a:pt x="48" y="6"/>
                  </a:cubicBezTo>
                  <a:cubicBezTo>
                    <a:pt x="45" y="6"/>
                    <a:pt x="45" y="6"/>
                    <a:pt x="44" y="8"/>
                  </a:cubicBezTo>
                  <a:cubicBezTo>
                    <a:pt x="43" y="10"/>
                    <a:pt x="43" y="7"/>
                    <a:pt x="41" y="7"/>
                  </a:cubicBezTo>
                  <a:cubicBezTo>
                    <a:pt x="37" y="8"/>
                    <a:pt x="39" y="14"/>
                    <a:pt x="36" y="16"/>
                  </a:cubicBezTo>
                  <a:cubicBezTo>
                    <a:pt x="35" y="17"/>
                    <a:pt x="33" y="18"/>
                    <a:pt x="32" y="20"/>
                  </a:cubicBezTo>
                  <a:cubicBezTo>
                    <a:pt x="32" y="20"/>
                    <a:pt x="32" y="23"/>
                    <a:pt x="31" y="23"/>
                  </a:cubicBezTo>
                  <a:cubicBezTo>
                    <a:pt x="30" y="21"/>
                    <a:pt x="29" y="20"/>
                    <a:pt x="28" y="19"/>
                  </a:cubicBezTo>
                  <a:cubicBezTo>
                    <a:pt x="27" y="17"/>
                    <a:pt x="26" y="17"/>
                    <a:pt x="25" y="17"/>
                  </a:cubicBezTo>
                  <a:cubicBezTo>
                    <a:pt x="21" y="16"/>
                    <a:pt x="19" y="13"/>
                    <a:pt x="15" y="16"/>
                  </a:cubicBezTo>
                  <a:cubicBezTo>
                    <a:pt x="13" y="17"/>
                    <a:pt x="9" y="20"/>
                    <a:pt x="7" y="18"/>
                  </a:cubicBezTo>
                  <a:cubicBezTo>
                    <a:pt x="6" y="17"/>
                    <a:pt x="5" y="17"/>
                    <a:pt x="4" y="16"/>
                  </a:cubicBezTo>
                  <a:cubicBezTo>
                    <a:pt x="2" y="16"/>
                    <a:pt x="3" y="14"/>
                    <a:pt x="1" y="16"/>
                  </a:cubicBezTo>
                  <a:cubicBezTo>
                    <a:pt x="0" y="17"/>
                    <a:pt x="1" y="17"/>
                    <a:pt x="2" y="18"/>
                  </a:cubicBezTo>
                  <a:cubicBezTo>
                    <a:pt x="2" y="19"/>
                    <a:pt x="1" y="20"/>
                    <a:pt x="1" y="21"/>
                  </a:cubicBezTo>
                  <a:cubicBezTo>
                    <a:pt x="3" y="21"/>
                    <a:pt x="5" y="22"/>
                    <a:pt x="6" y="22"/>
                  </a:cubicBezTo>
                  <a:cubicBezTo>
                    <a:pt x="7" y="23"/>
                    <a:pt x="8" y="23"/>
                    <a:pt x="8" y="24"/>
                  </a:cubicBezTo>
                  <a:cubicBezTo>
                    <a:pt x="9" y="25"/>
                    <a:pt x="9" y="24"/>
                    <a:pt x="10" y="24"/>
                  </a:cubicBezTo>
                  <a:cubicBezTo>
                    <a:pt x="10" y="23"/>
                    <a:pt x="10" y="26"/>
                    <a:pt x="11" y="26"/>
                  </a:cubicBezTo>
                  <a:cubicBezTo>
                    <a:pt x="12" y="27"/>
                    <a:pt x="13" y="26"/>
                    <a:pt x="15" y="25"/>
                  </a:cubicBezTo>
                  <a:cubicBezTo>
                    <a:pt x="16" y="25"/>
                    <a:pt x="13" y="23"/>
                    <a:pt x="13" y="23"/>
                  </a:cubicBezTo>
                  <a:cubicBezTo>
                    <a:pt x="13" y="22"/>
                    <a:pt x="16" y="20"/>
                    <a:pt x="16" y="19"/>
                  </a:cubicBezTo>
                  <a:cubicBezTo>
                    <a:pt x="17" y="18"/>
                    <a:pt x="19" y="17"/>
                    <a:pt x="20" y="18"/>
                  </a:cubicBezTo>
                  <a:cubicBezTo>
                    <a:pt x="21" y="18"/>
                    <a:pt x="23" y="19"/>
                    <a:pt x="23" y="19"/>
                  </a:cubicBezTo>
                  <a:cubicBezTo>
                    <a:pt x="23" y="20"/>
                    <a:pt x="23" y="20"/>
                    <a:pt x="24" y="20"/>
                  </a:cubicBezTo>
                  <a:cubicBezTo>
                    <a:pt x="24" y="21"/>
                    <a:pt x="23" y="22"/>
                    <a:pt x="23" y="22"/>
                  </a:cubicBezTo>
                  <a:cubicBezTo>
                    <a:pt x="23" y="23"/>
                    <a:pt x="25" y="25"/>
                    <a:pt x="25" y="26"/>
                  </a:cubicBezTo>
                  <a:cubicBezTo>
                    <a:pt x="27" y="29"/>
                    <a:pt x="29" y="29"/>
                    <a:pt x="29" y="33"/>
                  </a:cubicBezTo>
                  <a:cubicBezTo>
                    <a:pt x="29" y="36"/>
                    <a:pt x="29" y="39"/>
                    <a:pt x="28" y="42"/>
                  </a:cubicBezTo>
                  <a:cubicBezTo>
                    <a:pt x="28" y="43"/>
                    <a:pt x="30" y="43"/>
                    <a:pt x="30" y="44"/>
                  </a:cubicBezTo>
                  <a:cubicBezTo>
                    <a:pt x="29" y="45"/>
                    <a:pt x="28" y="46"/>
                    <a:pt x="28" y="47"/>
                  </a:cubicBezTo>
                  <a:cubicBezTo>
                    <a:pt x="27" y="48"/>
                    <a:pt x="27" y="50"/>
                    <a:pt x="26" y="50"/>
                  </a:cubicBezTo>
                  <a:cubicBezTo>
                    <a:pt x="24" y="51"/>
                    <a:pt x="22" y="50"/>
                    <a:pt x="22" y="53"/>
                  </a:cubicBezTo>
                  <a:cubicBezTo>
                    <a:pt x="22" y="55"/>
                    <a:pt x="19" y="55"/>
                    <a:pt x="22" y="56"/>
                  </a:cubicBezTo>
                  <a:cubicBezTo>
                    <a:pt x="23" y="57"/>
                    <a:pt x="24" y="57"/>
                    <a:pt x="26" y="58"/>
                  </a:cubicBezTo>
                  <a:cubicBezTo>
                    <a:pt x="27" y="59"/>
                    <a:pt x="28" y="60"/>
                    <a:pt x="29" y="61"/>
                  </a:cubicBezTo>
                  <a:cubicBezTo>
                    <a:pt x="31" y="62"/>
                    <a:pt x="32" y="61"/>
                    <a:pt x="34" y="61"/>
                  </a:cubicBezTo>
                  <a:cubicBezTo>
                    <a:pt x="35" y="61"/>
                    <a:pt x="36" y="62"/>
                    <a:pt x="38" y="63"/>
                  </a:cubicBezTo>
                  <a:cubicBezTo>
                    <a:pt x="39" y="63"/>
                    <a:pt x="40" y="63"/>
                    <a:pt x="41" y="64"/>
                  </a:cubicBezTo>
                  <a:cubicBezTo>
                    <a:pt x="44" y="66"/>
                    <a:pt x="46" y="68"/>
                    <a:pt x="48" y="71"/>
                  </a:cubicBezTo>
                  <a:cubicBezTo>
                    <a:pt x="49" y="74"/>
                    <a:pt x="50" y="75"/>
                    <a:pt x="54" y="76"/>
                  </a:cubicBezTo>
                  <a:cubicBezTo>
                    <a:pt x="55" y="76"/>
                    <a:pt x="56" y="75"/>
                    <a:pt x="57" y="74"/>
                  </a:cubicBezTo>
                  <a:cubicBezTo>
                    <a:pt x="58" y="74"/>
                    <a:pt x="59" y="76"/>
                    <a:pt x="60" y="75"/>
                  </a:cubicBezTo>
                  <a:cubicBezTo>
                    <a:pt x="62" y="74"/>
                    <a:pt x="64" y="75"/>
                    <a:pt x="65" y="76"/>
                  </a:cubicBezTo>
                  <a:cubicBezTo>
                    <a:pt x="65" y="77"/>
                    <a:pt x="64" y="79"/>
                    <a:pt x="64" y="80"/>
                  </a:cubicBezTo>
                  <a:cubicBezTo>
                    <a:pt x="63" y="81"/>
                    <a:pt x="62" y="81"/>
                    <a:pt x="64" y="82"/>
                  </a:cubicBezTo>
                  <a:cubicBezTo>
                    <a:pt x="64" y="82"/>
                    <a:pt x="66" y="84"/>
                    <a:pt x="65" y="84"/>
                  </a:cubicBezTo>
                  <a:cubicBezTo>
                    <a:pt x="67" y="84"/>
                    <a:pt x="68" y="73"/>
                    <a:pt x="69" y="71"/>
                  </a:cubicBezTo>
                  <a:cubicBezTo>
                    <a:pt x="69" y="67"/>
                    <a:pt x="66" y="66"/>
                    <a:pt x="65" y="63"/>
                  </a:cubicBezTo>
                  <a:cubicBezTo>
                    <a:pt x="65" y="61"/>
                    <a:pt x="65" y="60"/>
                    <a:pt x="66" y="60"/>
                  </a:cubicBezTo>
                  <a:cubicBezTo>
                    <a:pt x="67" y="60"/>
                    <a:pt x="70" y="59"/>
                    <a:pt x="70" y="58"/>
                  </a:cubicBezTo>
                  <a:cubicBezTo>
                    <a:pt x="69" y="58"/>
                    <a:pt x="67" y="58"/>
                    <a:pt x="67" y="57"/>
                  </a:cubicBezTo>
                  <a:cubicBezTo>
                    <a:pt x="66" y="57"/>
                    <a:pt x="66" y="55"/>
                    <a:pt x="66" y="55"/>
                  </a:cubicBezTo>
                  <a:cubicBezTo>
                    <a:pt x="68" y="55"/>
                    <a:pt x="70" y="55"/>
                    <a:pt x="72" y="55"/>
                  </a:cubicBezTo>
                  <a:cubicBezTo>
                    <a:pt x="73" y="55"/>
                    <a:pt x="79" y="52"/>
                    <a:pt x="79" y="53"/>
                  </a:cubicBezTo>
                  <a:cubicBezTo>
                    <a:pt x="79" y="51"/>
                    <a:pt x="76" y="48"/>
                    <a:pt x="77" y="48"/>
                  </a:cubicBezTo>
                  <a:cubicBezTo>
                    <a:pt x="78" y="47"/>
                    <a:pt x="76" y="48"/>
                    <a:pt x="77" y="48"/>
                  </a:cubicBezTo>
                  <a:close/>
                </a:path>
              </a:pathLst>
            </a:custGeom>
            <a:solidFill>
              <a:schemeClr val="bg2"/>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731" name="Freeform 623">
              <a:extLst>
                <a:ext uri="{FF2B5EF4-FFF2-40B4-BE49-F238E27FC236}">
                  <a16:creationId xmlns:a16="http://schemas.microsoft.com/office/drawing/2014/main" id="{AA555793-4F11-562F-9862-74C78A2C44C7}"/>
                </a:ext>
              </a:extLst>
            </p:cNvPr>
            <p:cNvSpPr>
              <a:spLocks/>
            </p:cNvSpPr>
            <p:nvPr/>
          </p:nvSpPr>
          <p:spPr bwMode="auto">
            <a:xfrm>
              <a:off x="6012457" y="4246979"/>
              <a:ext cx="109992" cy="137690"/>
            </a:xfrm>
            <a:custGeom>
              <a:avLst/>
              <a:gdLst>
                <a:gd name="T0" fmla="*/ 20 w 28"/>
                <a:gd name="T1" fmla="*/ 6 h 33"/>
                <a:gd name="T2" fmla="*/ 15 w 28"/>
                <a:gd name="T3" fmla="*/ 3 h 33"/>
                <a:gd name="T4" fmla="*/ 10 w 28"/>
                <a:gd name="T5" fmla="*/ 0 h 33"/>
                <a:gd name="T6" fmla="*/ 4 w 28"/>
                <a:gd name="T7" fmla="*/ 4 h 33"/>
                <a:gd name="T8" fmla="*/ 3 w 28"/>
                <a:gd name="T9" fmla="*/ 7 h 33"/>
                <a:gd name="T10" fmla="*/ 2 w 28"/>
                <a:gd name="T11" fmla="*/ 10 h 33"/>
                <a:gd name="T12" fmla="*/ 0 w 28"/>
                <a:gd name="T13" fmla="*/ 13 h 33"/>
                <a:gd name="T14" fmla="*/ 0 w 28"/>
                <a:gd name="T15" fmla="*/ 15 h 33"/>
                <a:gd name="T16" fmla="*/ 0 w 28"/>
                <a:gd name="T17" fmla="*/ 18 h 33"/>
                <a:gd name="T18" fmla="*/ 2 w 28"/>
                <a:gd name="T19" fmla="*/ 20 h 33"/>
                <a:gd name="T20" fmla="*/ 5 w 28"/>
                <a:gd name="T21" fmla="*/ 18 h 33"/>
                <a:gd name="T22" fmla="*/ 5 w 28"/>
                <a:gd name="T23" fmla="*/ 20 h 33"/>
                <a:gd name="T24" fmla="*/ 3 w 28"/>
                <a:gd name="T25" fmla="*/ 24 h 33"/>
                <a:gd name="T26" fmla="*/ 3 w 28"/>
                <a:gd name="T27" fmla="*/ 26 h 33"/>
                <a:gd name="T28" fmla="*/ 3 w 28"/>
                <a:gd name="T29" fmla="*/ 28 h 33"/>
                <a:gd name="T30" fmla="*/ 8 w 28"/>
                <a:gd name="T31" fmla="*/ 32 h 33"/>
                <a:gd name="T32" fmla="*/ 11 w 28"/>
                <a:gd name="T33" fmla="*/ 29 h 33"/>
                <a:gd name="T34" fmla="*/ 16 w 28"/>
                <a:gd name="T35" fmla="*/ 22 h 33"/>
                <a:gd name="T36" fmla="*/ 22 w 28"/>
                <a:gd name="T37" fmla="*/ 19 h 33"/>
                <a:gd name="T38" fmla="*/ 27 w 28"/>
                <a:gd name="T39" fmla="*/ 13 h 33"/>
                <a:gd name="T40" fmla="*/ 27 w 28"/>
                <a:gd name="T41" fmla="*/ 8 h 33"/>
                <a:gd name="T42" fmla="*/ 24 w 28"/>
                <a:gd name="T43" fmla="*/ 5 h 33"/>
                <a:gd name="T44" fmla="*/ 20 w 28"/>
                <a:gd name="T45" fmla="*/ 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 h="33">
                  <a:moveTo>
                    <a:pt x="20" y="6"/>
                  </a:moveTo>
                  <a:cubicBezTo>
                    <a:pt x="18" y="6"/>
                    <a:pt x="17" y="4"/>
                    <a:pt x="15" y="3"/>
                  </a:cubicBezTo>
                  <a:cubicBezTo>
                    <a:pt x="14" y="2"/>
                    <a:pt x="12" y="0"/>
                    <a:pt x="10" y="0"/>
                  </a:cubicBezTo>
                  <a:cubicBezTo>
                    <a:pt x="10" y="3"/>
                    <a:pt x="4" y="1"/>
                    <a:pt x="4" y="4"/>
                  </a:cubicBezTo>
                  <a:cubicBezTo>
                    <a:pt x="4" y="6"/>
                    <a:pt x="4" y="6"/>
                    <a:pt x="3" y="7"/>
                  </a:cubicBezTo>
                  <a:cubicBezTo>
                    <a:pt x="1" y="8"/>
                    <a:pt x="2" y="9"/>
                    <a:pt x="2" y="10"/>
                  </a:cubicBezTo>
                  <a:cubicBezTo>
                    <a:pt x="2" y="11"/>
                    <a:pt x="1" y="12"/>
                    <a:pt x="0" y="13"/>
                  </a:cubicBezTo>
                  <a:cubicBezTo>
                    <a:pt x="0" y="13"/>
                    <a:pt x="0" y="14"/>
                    <a:pt x="0" y="15"/>
                  </a:cubicBezTo>
                  <a:cubicBezTo>
                    <a:pt x="1" y="16"/>
                    <a:pt x="0" y="17"/>
                    <a:pt x="0" y="18"/>
                  </a:cubicBezTo>
                  <a:cubicBezTo>
                    <a:pt x="0" y="18"/>
                    <a:pt x="1" y="21"/>
                    <a:pt x="2" y="20"/>
                  </a:cubicBezTo>
                  <a:cubicBezTo>
                    <a:pt x="4" y="20"/>
                    <a:pt x="4" y="18"/>
                    <a:pt x="5" y="18"/>
                  </a:cubicBezTo>
                  <a:cubicBezTo>
                    <a:pt x="4" y="18"/>
                    <a:pt x="6" y="20"/>
                    <a:pt x="5" y="20"/>
                  </a:cubicBezTo>
                  <a:cubicBezTo>
                    <a:pt x="5" y="22"/>
                    <a:pt x="5" y="23"/>
                    <a:pt x="3" y="24"/>
                  </a:cubicBezTo>
                  <a:cubicBezTo>
                    <a:pt x="3" y="24"/>
                    <a:pt x="4" y="26"/>
                    <a:pt x="3" y="26"/>
                  </a:cubicBezTo>
                  <a:cubicBezTo>
                    <a:pt x="3" y="27"/>
                    <a:pt x="2" y="27"/>
                    <a:pt x="3" y="28"/>
                  </a:cubicBezTo>
                  <a:cubicBezTo>
                    <a:pt x="5" y="29"/>
                    <a:pt x="6" y="29"/>
                    <a:pt x="8" y="32"/>
                  </a:cubicBezTo>
                  <a:cubicBezTo>
                    <a:pt x="9" y="33"/>
                    <a:pt x="10" y="29"/>
                    <a:pt x="11" y="29"/>
                  </a:cubicBezTo>
                  <a:cubicBezTo>
                    <a:pt x="12" y="26"/>
                    <a:pt x="13" y="23"/>
                    <a:pt x="16" y="22"/>
                  </a:cubicBezTo>
                  <a:cubicBezTo>
                    <a:pt x="18" y="21"/>
                    <a:pt x="20" y="21"/>
                    <a:pt x="22" y="19"/>
                  </a:cubicBezTo>
                  <a:cubicBezTo>
                    <a:pt x="24" y="18"/>
                    <a:pt x="26" y="16"/>
                    <a:pt x="27" y="13"/>
                  </a:cubicBezTo>
                  <a:cubicBezTo>
                    <a:pt x="27" y="11"/>
                    <a:pt x="28" y="10"/>
                    <a:pt x="27" y="8"/>
                  </a:cubicBezTo>
                  <a:cubicBezTo>
                    <a:pt x="26" y="7"/>
                    <a:pt x="25" y="6"/>
                    <a:pt x="24" y="5"/>
                  </a:cubicBezTo>
                  <a:cubicBezTo>
                    <a:pt x="23" y="5"/>
                    <a:pt x="21" y="6"/>
                    <a:pt x="20" y="6"/>
                  </a:cubicBezTo>
                  <a:close/>
                </a:path>
              </a:pathLst>
            </a:custGeom>
            <a:solidFill>
              <a:schemeClr val="bg2"/>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732" name="Freeform 624">
              <a:extLst>
                <a:ext uri="{FF2B5EF4-FFF2-40B4-BE49-F238E27FC236}">
                  <a16:creationId xmlns:a16="http://schemas.microsoft.com/office/drawing/2014/main" id="{B513E0CB-03CA-3A02-7277-F2BEBD6D8DE3}"/>
                </a:ext>
              </a:extLst>
            </p:cNvPr>
            <p:cNvSpPr>
              <a:spLocks/>
            </p:cNvSpPr>
            <p:nvPr/>
          </p:nvSpPr>
          <p:spPr bwMode="auto">
            <a:xfrm>
              <a:off x="6000385" y="4272530"/>
              <a:ext cx="252179" cy="396033"/>
            </a:xfrm>
            <a:custGeom>
              <a:avLst/>
              <a:gdLst>
                <a:gd name="T0" fmla="*/ 57 w 64"/>
                <a:gd name="T1" fmla="*/ 21 h 95"/>
                <a:gd name="T2" fmla="*/ 56 w 64"/>
                <a:gd name="T3" fmla="*/ 14 h 95"/>
                <a:gd name="T4" fmla="*/ 50 w 64"/>
                <a:gd name="T5" fmla="*/ 13 h 95"/>
                <a:gd name="T6" fmla="*/ 46 w 64"/>
                <a:gd name="T7" fmla="*/ 14 h 95"/>
                <a:gd name="T8" fmla="*/ 41 w 64"/>
                <a:gd name="T9" fmla="*/ 11 h 95"/>
                <a:gd name="T10" fmla="*/ 38 w 64"/>
                <a:gd name="T11" fmla="*/ 6 h 95"/>
                <a:gd name="T12" fmla="*/ 33 w 64"/>
                <a:gd name="T13" fmla="*/ 2 h 95"/>
                <a:gd name="T14" fmla="*/ 28 w 64"/>
                <a:gd name="T15" fmla="*/ 0 h 95"/>
                <a:gd name="T16" fmla="*/ 31 w 64"/>
                <a:gd name="T17" fmla="*/ 5 h 95"/>
                <a:gd name="T18" fmla="*/ 28 w 64"/>
                <a:gd name="T19" fmla="*/ 10 h 95"/>
                <a:gd name="T20" fmla="*/ 23 w 64"/>
                <a:gd name="T21" fmla="*/ 14 h 95"/>
                <a:gd name="T22" fmla="*/ 17 w 64"/>
                <a:gd name="T23" fmla="*/ 17 h 95"/>
                <a:gd name="T24" fmla="*/ 11 w 64"/>
                <a:gd name="T25" fmla="*/ 26 h 95"/>
                <a:gd name="T26" fmla="*/ 6 w 64"/>
                <a:gd name="T27" fmla="*/ 22 h 95"/>
                <a:gd name="T28" fmla="*/ 6 w 64"/>
                <a:gd name="T29" fmla="*/ 21 h 95"/>
                <a:gd name="T30" fmla="*/ 6 w 64"/>
                <a:gd name="T31" fmla="*/ 18 h 95"/>
                <a:gd name="T32" fmla="*/ 2 w 64"/>
                <a:gd name="T33" fmla="*/ 26 h 95"/>
                <a:gd name="T34" fmla="*/ 3 w 64"/>
                <a:gd name="T35" fmla="*/ 30 h 95"/>
                <a:gd name="T36" fmla="*/ 3 w 64"/>
                <a:gd name="T37" fmla="*/ 32 h 95"/>
                <a:gd name="T38" fmla="*/ 14 w 64"/>
                <a:gd name="T39" fmla="*/ 47 h 95"/>
                <a:gd name="T40" fmla="*/ 23 w 64"/>
                <a:gd name="T41" fmla="*/ 63 h 95"/>
                <a:gd name="T42" fmla="*/ 26 w 64"/>
                <a:gd name="T43" fmla="*/ 70 h 95"/>
                <a:gd name="T44" fmla="*/ 25 w 64"/>
                <a:gd name="T45" fmla="*/ 71 h 95"/>
                <a:gd name="T46" fmla="*/ 28 w 64"/>
                <a:gd name="T47" fmla="*/ 74 h 95"/>
                <a:gd name="T48" fmla="*/ 32 w 64"/>
                <a:gd name="T49" fmla="*/ 79 h 95"/>
                <a:gd name="T50" fmla="*/ 41 w 64"/>
                <a:gd name="T51" fmla="*/ 83 h 95"/>
                <a:gd name="T52" fmla="*/ 48 w 64"/>
                <a:gd name="T53" fmla="*/ 87 h 95"/>
                <a:gd name="T54" fmla="*/ 54 w 64"/>
                <a:gd name="T55" fmla="*/ 93 h 95"/>
                <a:gd name="T56" fmla="*/ 59 w 64"/>
                <a:gd name="T57" fmla="*/ 90 h 95"/>
                <a:gd name="T58" fmla="*/ 61 w 64"/>
                <a:gd name="T59" fmla="*/ 86 h 95"/>
                <a:gd name="T60" fmla="*/ 63 w 64"/>
                <a:gd name="T61" fmla="*/ 82 h 95"/>
                <a:gd name="T62" fmla="*/ 61 w 64"/>
                <a:gd name="T63" fmla="*/ 78 h 95"/>
                <a:gd name="T64" fmla="*/ 61 w 64"/>
                <a:gd name="T65" fmla="*/ 76 h 95"/>
                <a:gd name="T66" fmla="*/ 63 w 64"/>
                <a:gd name="T67" fmla="*/ 74 h 95"/>
                <a:gd name="T68" fmla="*/ 64 w 64"/>
                <a:gd name="T69" fmla="*/ 64 h 95"/>
                <a:gd name="T70" fmla="*/ 62 w 64"/>
                <a:gd name="T71" fmla="*/ 59 h 95"/>
                <a:gd name="T72" fmla="*/ 57 w 64"/>
                <a:gd name="T73" fmla="*/ 57 h 95"/>
                <a:gd name="T74" fmla="*/ 55 w 64"/>
                <a:gd name="T75" fmla="*/ 48 h 95"/>
                <a:gd name="T76" fmla="*/ 50 w 64"/>
                <a:gd name="T77" fmla="*/ 51 h 95"/>
                <a:gd name="T78" fmla="*/ 46 w 64"/>
                <a:gd name="T79" fmla="*/ 51 h 95"/>
                <a:gd name="T80" fmla="*/ 44 w 64"/>
                <a:gd name="T81" fmla="*/ 48 h 95"/>
                <a:gd name="T82" fmla="*/ 40 w 64"/>
                <a:gd name="T83" fmla="*/ 42 h 95"/>
                <a:gd name="T84" fmla="*/ 39 w 64"/>
                <a:gd name="T85" fmla="*/ 35 h 95"/>
                <a:gd name="T86" fmla="*/ 42 w 64"/>
                <a:gd name="T87" fmla="*/ 33 h 95"/>
                <a:gd name="T88" fmla="*/ 42 w 64"/>
                <a:gd name="T89" fmla="*/ 30 h 95"/>
                <a:gd name="T90" fmla="*/ 45 w 64"/>
                <a:gd name="T91" fmla="*/ 25 h 95"/>
                <a:gd name="T92" fmla="*/ 50 w 64"/>
                <a:gd name="T93" fmla="*/ 24 h 95"/>
                <a:gd name="T94" fmla="*/ 53 w 64"/>
                <a:gd name="T95" fmla="*/ 22 h 95"/>
                <a:gd name="T96" fmla="*/ 57 w 64"/>
                <a:gd name="T97" fmla="*/ 2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4" h="95">
                  <a:moveTo>
                    <a:pt x="57" y="21"/>
                  </a:moveTo>
                  <a:cubicBezTo>
                    <a:pt x="53" y="19"/>
                    <a:pt x="59" y="15"/>
                    <a:pt x="56" y="14"/>
                  </a:cubicBezTo>
                  <a:cubicBezTo>
                    <a:pt x="54" y="12"/>
                    <a:pt x="52" y="13"/>
                    <a:pt x="50" y="13"/>
                  </a:cubicBezTo>
                  <a:cubicBezTo>
                    <a:pt x="48" y="12"/>
                    <a:pt x="48" y="14"/>
                    <a:pt x="46" y="14"/>
                  </a:cubicBezTo>
                  <a:cubicBezTo>
                    <a:pt x="44" y="13"/>
                    <a:pt x="42" y="13"/>
                    <a:pt x="41" y="11"/>
                  </a:cubicBezTo>
                  <a:cubicBezTo>
                    <a:pt x="40" y="10"/>
                    <a:pt x="39" y="7"/>
                    <a:pt x="38" y="6"/>
                  </a:cubicBezTo>
                  <a:cubicBezTo>
                    <a:pt x="36" y="5"/>
                    <a:pt x="35" y="3"/>
                    <a:pt x="33" y="2"/>
                  </a:cubicBezTo>
                  <a:cubicBezTo>
                    <a:pt x="32" y="0"/>
                    <a:pt x="30" y="1"/>
                    <a:pt x="28" y="0"/>
                  </a:cubicBezTo>
                  <a:cubicBezTo>
                    <a:pt x="30" y="2"/>
                    <a:pt x="31" y="3"/>
                    <a:pt x="31" y="5"/>
                  </a:cubicBezTo>
                  <a:cubicBezTo>
                    <a:pt x="30" y="7"/>
                    <a:pt x="30" y="9"/>
                    <a:pt x="28" y="10"/>
                  </a:cubicBezTo>
                  <a:cubicBezTo>
                    <a:pt x="26" y="12"/>
                    <a:pt x="25" y="14"/>
                    <a:pt x="23" y="14"/>
                  </a:cubicBezTo>
                  <a:cubicBezTo>
                    <a:pt x="21" y="15"/>
                    <a:pt x="19" y="15"/>
                    <a:pt x="17" y="17"/>
                  </a:cubicBezTo>
                  <a:cubicBezTo>
                    <a:pt x="16" y="18"/>
                    <a:pt x="12" y="27"/>
                    <a:pt x="11" y="26"/>
                  </a:cubicBezTo>
                  <a:cubicBezTo>
                    <a:pt x="9" y="23"/>
                    <a:pt x="8" y="23"/>
                    <a:pt x="6" y="22"/>
                  </a:cubicBezTo>
                  <a:cubicBezTo>
                    <a:pt x="5" y="22"/>
                    <a:pt x="5" y="22"/>
                    <a:pt x="6" y="21"/>
                  </a:cubicBezTo>
                  <a:cubicBezTo>
                    <a:pt x="7" y="20"/>
                    <a:pt x="7" y="19"/>
                    <a:pt x="6" y="18"/>
                  </a:cubicBezTo>
                  <a:cubicBezTo>
                    <a:pt x="4" y="19"/>
                    <a:pt x="0" y="23"/>
                    <a:pt x="2" y="26"/>
                  </a:cubicBezTo>
                  <a:cubicBezTo>
                    <a:pt x="2" y="26"/>
                    <a:pt x="4" y="29"/>
                    <a:pt x="3" y="30"/>
                  </a:cubicBezTo>
                  <a:cubicBezTo>
                    <a:pt x="2" y="30"/>
                    <a:pt x="1" y="31"/>
                    <a:pt x="3" y="32"/>
                  </a:cubicBezTo>
                  <a:cubicBezTo>
                    <a:pt x="8" y="35"/>
                    <a:pt x="12" y="41"/>
                    <a:pt x="14" y="47"/>
                  </a:cubicBezTo>
                  <a:cubicBezTo>
                    <a:pt x="17" y="52"/>
                    <a:pt x="19" y="58"/>
                    <a:pt x="23" y="63"/>
                  </a:cubicBezTo>
                  <a:cubicBezTo>
                    <a:pt x="24" y="65"/>
                    <a:pt x="26" y="67"/>
                    <a:pt x="26" y="70"/>
                  </a:cubicBezTo>
                  <a:cubicBezTo>
                    <a:pt x="26" y="71"/>
                    <a:pt x="25" y="70"/>
                    <a:pt x="25" y="71"/>
                  </a:cubicBezTo>
                  <a:cubicBezTo>
                    <a:pt x="26" y="72"/>
                    <a:pt x="27" y="73"/>
                    <a:pt x="28" y="74"/>
                  </a:cubicBezTo>
                  <a:cubicBezTo>
                    <a:pt x="29" y="76"/>
                    <a:pt x="30" y="78"/>
                    <a:pt x="32" y="79"/>
                  </a:cubicBezTo>
                  <a:cubicBezTo>
                    <a:pt x="35" y="80"/>
                    <a:pt x="38" y="82"/>
                    <a:pt x="41" y="83"/>
                  </a:cubicBezTo>
                  <a:cubicBezTo>
                    <a:pt x="43" y="84"/>
                    <a:pt x="45" y="86"/>
                    <a:pt x="48" y="87"/>
                  </a:cubicBezTo>
                  <a:cubicBezTo>
                    <a:pt x="50" y="89"/>
                    <a:pt x="52" y="91"/>
                    <a:pt x="54" y="93"/>
                  </a:cubicBezTo>
                  <a:cubicBezTo>
                    <a:pt x="58" y="95"/>
                    <a:pt x="57" y="91"/>
                    <a:pt x="59" y="90"/>
                  </a:cubicBezTo>
                  <a:cubicBezTo>
                    <a:pt x="60" y="89"/>
                    <a:pt x="60" y="87"/>
                    <a:pt x="61" y="86"/>
                  </a:cubicBezTo>
                  <a:cubicBezTo>
                    <a:pt x="61" y="85"/>
                    <a:pt x="64" y="83"/>
                    <a:pt x="63" y="82"/>
                  </a:cubicBezTo>
                  <a:cubicBezTo>
                    <a:pt x="61" y="81"/>
                    <a:pt x="60" y="81"/>
                    <a:pt x="61" y="78"/>
                  </a:cubicBezTo>
                  <a:cubicBezTo>
                    <a:pt x="61" y="77"/>
                    <a:pt x="61" y="76"/>
                    <a:pt x="61" y="76"/>
                  </a:cubicBezTo>
                  <a:cubicBezTo>
                    <a:pt x="62" y="75"/>
                    <a:pt x="63" y="74"/>
                    <a:pt x="63" y="74"/>
                  </a:cubicBezTo>
                  <a:cubicBezTo>
                    <a:pt x="64" y="71"/>
                    <a:pt x="62" y="66"/>
                    <a:pt x="64" y="64"/>
                  </a:cubicBezTo>
                  <a:cubicBezTo>
                    <a:pt x="64" y="63"/>
                    <a:pt x="63" y="61"/>
                    <a:pt x="62" y="59"/>
                  </a:cubicBezTo>
                  <a:cubicBezTo>
                    <a:pt x="61" y="56"/>
                    <a:pt x="60" y="56"/>
                    <a:pt x="57" y="57"/>
                  </a:cubicBezTo>
                  <a:cubicBezTo>
                    <a:pt x="53" y="57"/>
                    <a:pt x="55" y="50"/>
                    <a:pt x="55" y="48"/>
                  </a:cubicBezTo>
                  <a:cubicBezTo>
                    <a:pt x="53" y="49"/>
                    <a:pt x="52" y="51"/>
                    <a:pt x="50" y="51"/>
                  </a:cubicBezTo>
                  <a:cubicBezTo>
                    <a:pt x="49" y="51"/>
                    <a:pt x="47" y="51"/>
                    <a:pt x="46" y="51"/>
                  </a:cubicBezTo>
                  <a:cubicBezTo>
                    <a:pt x="45" y="50"/>
                    <a:pt x="45" y="48"/>
                    <a:pt x="44" y="48"/>
                  </a:cubicBezTo>
                  <a:cubicBezTo>
                    <a:pt x="41" y="48"/>
                    <a:pt x="41" y="44"/>
                    <a:pt x="40" y="42"/>
                  </a:cubicBezTo>
                  <a:cubicBezTo>
                    <a:pt x="38" y="40"/>
                    <a:pt x="37" y="37"/>
                    <a:pt x="39" y="35"/>
                  </a:cubicBezTo>
                  <a:cubicBezTo>
                    <a:pt x="40" y="34"/>
                    <a:pt x="42" y="34"/>
                    <a:pt x="42" y="33"/>
                  </a:cubicBezTo>
                  <a:cubicBezTo>
                    <a:pt x="42" y="32"/>
                    <a:pt x="42" y="31"/>
                    <a:pt x="42" y="30"/>
                  </a:cubicBezTo>
                  <a:cubicBezTo>
                    <a:pt x="42" y="27"/>
                    <a:pt x="42" y="26"/>
                    <a:pt x="45" y="25"/>
                  </a:cubicBezTo>
                  <a:cubicBezTo>
                    <a:pt x="47" y="24"/>
                    <a:pt x="48" y="24"/>
                    <a:pt x="50" y="24"/>
                  </a:cubicBezTo>
                  <a:cubicBezTo>
                    <a:pt x="51" y="24"/>
                    <a:pt x="52" y="23"/>
                    <a:pt x="53" y="22"/>
                  </a:cubicBezTo>
                  <a:cubicBezTo>
                    <a:pt x="54" y="22"/>
                    <a:pt x="59" y="23"/>
                    <a:pt x="57" y="21"/>
                  </a:cubicBezTo>
                  <a:close/>
                </a:path>
              </a:pathLst>
            </a:custGeom>
            <a:solidFill>
              <a:schemeClr val="bg2"/>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733" name="Freeform 626">
              <a:extLst>
                <a:ext uri="{FF2B5EF4-FFF2-40B4-BE49-F238E27FC236}">
                  <a16:creationId xmlns:a16="http://schemas.microsoft.com/office/drawing/2014/main" id="{823A4B10-557A-7161-262D-A9A968C12848}"/>
                </a:ext>
              </a:extLst>
            </p:cNvPr>
            <p:cNvSpPr>
              <a:spLocks/>
            </p:cNvSpPr>
            <p:nvPr/>
          </p:nvSpPr>
          <p:spPr bwMode="auto">
            <a:xfrm>
              <a:off x="6228419" y="4472675"/>
              <a:ext cx="252179" cy="290992"/>
            </a:xfrm>
            <a:custGeom>
              <a:avLst/>
              <a:gdLst>
                <a:gd name="T0" fmla="*/ 61 w 64"/>
                <a:gd name="T1" fmla="*/ 42 h 70"/>
                <a:gd name="T2" fmla="*/ 58 w 64"/>
                <a:gd name="T3" fmla="*/ 35 h 70"/>
                <a:gd name="T4" fmla="*/ 50 w 64"/>
                <a:gd name="T5" fmla="*/ 35 h 70"/>
                <a:gd name="T6" fmla="*/ 49 w 64"/>
                <a:gd name="T7" fmla="*/ 33 h 70"/>
                <a:gd name="T8" fmla="*/ 47 w 64"/>
                <a:gd name="T9" fmla="*/ 30 h 70"/>
                <a:gd name="T10" fmla="*/ 48 w 64"/>
                <a:gd name="T11" fmla="*/ 28 h 70"/>
                <a:gd name="T12" fmla="*/ 47 w 64"/>
                <a:gd name="T13" fmla="*/ 26 h 70"/>
                <a:gd name="T14" fmla="*/ 47 w 64"/>
                <a:gd name="T15" fmla="*/ 23 h 70"/>
                <a:gd name="T16" fmla="*/ 41 w 64"/>
                <a:gd name="T17" fmla="*/ 21 h 70"/>
                <a:gd name="T18" fmla="*/ 37 w 64"/>
                <a:gd name="T19" fmla="*/ 18 h 70"/>
                <a:gd name="T20" fmla="*/ 33 w 64"/>
                <a:gd name="T21" fmla="*/ 16 h 70"/>
                <a:gd name="T22" fmla="*/ 29 w 64"/>
                <a:gd name="T23" fmla="*/ 16 h 70"/>
                <a:gd name="T24" fmla="*/ 23 w 64"/>
                <a:gd name="T25" fmla="*/ 9 h 70"/>
                <a:gd name="T26" fmla="*/ 23 w 64"/>
                <a:gd name="T27" fmla="*/ 6 h 70"/>
                <a:gd name="T28" fmla="*/ 23 w 64"/>
                <a:gd name="T29" fmla="*/ 4 h 70"/>
                <a:gd name="T30" fmla="*/ 18 w 64"/>
                <a:gd name="T31" fmla="*/ 3 h 70"/>
                <a:gd name="T32" fmla="*/ 10 w 64"/>
                <a:gd name="T33" fmla="*/ 6 h 70"/>
                <a:gd name="T34" fmla="*/ 7 w 64"/>
                <a:gd name="T35" fmla="*/ 9 h 70"/>
                <a:gd name="T36" fmla="*/ 2 w 64"/>
                <a:gd name="T37" fmla="*/ 8 h 70"/>
                <a:gd name="T38" fmla="*/ 6 w 64"/>
                <a:gd name="T39" fmla="*/ 16 h 70"/>
                <a:gd name="T40" fmla="*/ 5 w 64"/>
                <a:gd name="T41" fmla="*/ 23 h 70"/>
                <a:gd name="T42" fmla="*/ 4 w 64"/>
                <a:gd name="T43" fmla="*/ 27 h 70"/>
                <a:gd name="T44" fmla="*/ 3 w 64"/>
                <a:gd name="T45" fmla="*/ 31 h 70"/>
                <a:gd name="T46" fmla="*/ 5 w 64"/>
                <a:gd name="T47" fmla="*/ 35 h 70"/>
                <a:gd name="T48" fmla="*/ 3 w 64"/>
                <a:gd name="T49" fmla="*/ 38 h 70"/>
                <a:gd name="T50" fmla="*/ 4 w 64"/>
                <a:gd name="T51" fmla="*/ 46 h 70"/>
                <a:gd name="T52" fmla="*/ 4 w 64"/>
                <a:gd name="T53" fmla="*/ 49 h 70"/>
                <a:gd name="T54" fmla="*/ 7 w 64"/>
                <a:gd name="T55" fmla="*/ 52 h 70"/>
                <a:gd name="T56" fmla="*/ 7 w 64"/>
                <a:gd name="T57" fmla="*/ 54 h 70"/>
                <a:gd name="T58" fmla="*/ 6 w 64"/>
                <a:gd name="T59" fmla="*/ 56 h 70"/>
                <a:gd name="T60" fmla="*/ 9 w 64"/>
                <a:gd name="T61" fmla="*/ 63 h 70"/>
                <a:gd name="T62" fmla="*/ 13 w 64"/>
                <a:gd name="T63" fmla="*/ 69 h 70"/>
                <a:gd name="T64" fmla="*/ 14 w 64"/>
                <a:gd name="T65" fmla="*/ 67 h 70"/>
                <a:gd name="T66" fmla="*/ 17 w 64"/>
                <a:gd name="T67" fmla="*/ 65 h 70"/>
                <a:gd name="T68" fmla="*/ 20 w 64"/>
                <a:gd name="T69" fmla="*/ 65 h 70"/>
                <a:gd name="T70" fmla="*/ 25 w 64"/>
                <a:gd name="T71" fmla="*/ 65 h 70"/>
                <a:gd name="T72" fmla="*/ 28 w 64"/>
                <a:gd name="T73" fmla="*/ 68 h 70"/>
                <a:gd name="T74" fmla="*/ 31 w 64"/>
                <a:gd name="T75" fmla="*/ 65 h 70"/>
                <a:gd name="T76" fmla="*/ 37 w 64"/>
                <a:gd name="T77" fmla="*/ 64 h 70"/>
                <a:gd name="T78" fmla="*/ 44 w 64"/>
                <a:gd name="T79" fmla="*/ 52 h 70"/>
                <a:gd name="T80" fmla="*/ 52 w 64"/>
                <a:gd name="T81" fmla="*/ 51 h 70"/>
                <a:gd name="T82" fmla="*/ 59 w 64"/>
                <a:gd name="T83" fmla="*/ 54 h 70"/>
                <a:gd name="T84" fmla="*/ 61 w 64"/>
                <a:gd name="T85" fmla="*/ 42 h 70"/>
                <a:gd name="T86" fmla="*/ 61 w 64"/>
                <a:gd name="T87" fmla="*/ 4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4" h="70">
                  <a:moveTo>
                    <a:pt x="61" y="42"/>
                  </a:moveTo>
                  <a:cubicBezTo>
                    <a:pt x="57" y="40"/>
                    <a:pt x="58" y="39"/>
                    <a:pt x="58" y="35"/>
                  </a:cubicBezTo>
                  <a:cubicBezTo>
                    <a:pt x="55" y="35"/>
                    <a:pt x="52" y="35"/>
                    <a:pt x="50" y="35"/>
                  </a:cubicBezTo>
                  <a:cubicBezTo>
                    <a:pt x="48" y="35"/>
                    <a:pt x="49" y="34"/>
                    <a:pt x="49" y="33"/>
                  </a:cubicBezTo>
                  <a:cubicBezTo>
                    <a:pt x="49" y="32"/>
                    <a:pt x="48" y="30"/>
                    <a:pt x="47" y="30"/>
                  </a:cubicBezTo>
                  <a:cubicBezTo>
                    <a:pt x="47" y="29"/>
                    <a:pt x="48" y="29"/>
                    <a:pt x="48" y="28"/>
                  </a:cubicBezTo>
                  <a:cubicBezTo>
                    <a:pt x="49" y="27"/>
                    <a:pt x="48" y="26"/>
                    <a:pt x="47" y="26"/>
                  </a:cubicBezTo>
                  <a:cubicBezTo>
                    <a:pt x="47" y="25"/>
                    <a:pt x="48" y="24"/>
                    <a:pt x="47" y="23"/>
                  </a:cubicBezTo>
                  <a:cubicBezTo>
                    <a:pt x="45" y="21"/>
                    <a:pt x="43" y="21"/>
                    <a:pt x="41" y="21"/>
                  </a:cubicBezTo>
                  <a:cubicBezTo>
                    <a:pt x="40" y="21"/>
                    <a:pt x="38" y="19"/>
                    <a:pt x="37" y="18"/>
                  </a:cubicBezTo>
                  <a:cubicBezTo>
                    <a:pt x="35" y="18"/>
                    <a:pt x="34" y="16"/>
                    <a:pt x="33" y="16"/>
                  </a:cubicBezTo>
                  <a:cubicBezTo>
                    <a:pt x="31" y="16"/>
                    <a:pt x="30" y="16"/>
                    <a:pt x="29" y="16"/>
                  </a:cubicBezTo>
                  <a:cubicBezTo>
                    <a:pt x="27" y="16"/>
                    <a:pt x="23" y="11"/>
                    <a:pt x="23" y="9"/>
                  </a:cubicBezTo>
                  <a:cubicBezTo>
                    <a:pt x="23" y="8"/>
                    <a:pt x="23" y="7"/>
                    <a:pt x="23" y="6"/>
                  </a:cubicBezTo>
                  <a:cubicBezTo>
                    <a:pt x="23" y="5"/>
                    <a:pt x="23" y="5"/>
                    <a:pt x="23" y="4"/>
                  </a:cubicBezTo>
                  <a:cubicBezTo>
                    <a:pt x="23" y="0"/>
                    <a:pt x="21" y="2"/>
                    <a:pt x="18" y="3"/>
                  </a:cubicBezTo>
                  <a:cubicBezTo>
                    <a:pt x="15" y="3"/>
                    <a:pt x="13" y="6"/>
                    <a:pt x="10" y="6"/>
                  </a:cubicBezTo>
                  <a:cubicBezTo>
                    <a:pt x="8" y="6"/>
                    <a:pt x="8" y="8"/>
                    <a:pt x="7" y="9"/>
                  </a:cubicBezTo>
                  <a:cubicBezTo>
                    <a:pt x="6" y="9"/>
                    <a:pt x="3" y="8"/>
                    <a:pt x="2" y="8"/>
                  </a:cubicBezTo>
                  <a:cubicBezTo>
                    <a:pt x="4" y="9"/>
                    <a:pt x="5" y="14"/>
                    <a:pt x="6" y="16"/>
                  </a:cubicBezTo>
                  <a:cubicBezTo>
                    <a:pt x="4" y="17"/>
                    <a:pt x="5" y="21"/>
                    <a:pt x="5" y="23"/>
                  </a:cubicBezTo>
                  <a:cubicBezTo>
                    <a:pt x="5" y="25"/>
                    <a:pt x="5" y="26"/>
                    <a:pt x="4" y="27"/>
                  </a:cubicBezTo>
                  <a:cubicBezTo>
                    <a:pt x="3" y="28"/>
                    <a:pt x="3" y="30"/>
                    <a:pt x="3" y="31"/>
                  </a:cubicBezTo>
                  <a:cubicBezTo>
                    <a:pt x="2" y="33"/>
                    <a:pt x="5" y="33"/>
                    <a:pt x="5" y="35"/>
                  </a:cubicBezTo>
                  <a:cubicBezTo>
                    <a:pt x="5" y="36"/>
                    <a:pt x="3" y="37"/>
                    <a:pt x="3" y="38"/>
                  </a:cubicBezTo>
                  <a:cubicBezTo>
                    <a:pt x="0" y="41"/>
                    <a:pt x="4" y="42"/>
                    <a:pt x="4" y="46"/>
                  </a:cubicBezTo>
                  <a:cubicBezTo>
                    <a:pt x="4" y="47"/>
                    <a:pt x="4" y="48"/>
                    <a:pt x="4" y="49"/>
                  </a:cubicBezTo>
                  <a:cubicBezTo>
                    <a:pt x="5" y="50"/>
                    <a:pt x="6" y="51"/>
                    <a:pt x="7" y="52"/>
                  </a:cubicBezTo>
                  <a:cubicBezTo>
                    <a:pt x="7" y="53"/>
                    <a:pt x="5" y="53"/>
                    <a:pt x="7" y="54"/>
                  </a:cubicBezTo>
                  <a:cubicBezTo>
                    <a:pt x="7" y="54"/>
                    <a:pt x="6" y="56"/>
                    <a:pt x="6" y="56"/>
                  </a:cubicBezTo>
                  <a:cubicBezTo>
                    <a:pt x="6" y="59"/>
                    <a:pt x="9" y="61"/>
                    <a:pt x="9" y="63"/>
                  </a:cubicBezTo>
                  <a:cubicBezTo>
                    <a:pt x="10" y="66"/>
                    <a:pt x="8" y="69"/>
                    <a:pt x="13" y="69"/>
                  </a:cubicBezTo>
                  <a:cubicBezTo>
                    <a:pt x="14" y="70"/>
                    <a:pt x="14" y="68"/>
                    <a:pt x="14" y="67"/>
                  </a:cubicBezTo>
                  <a:cubicBezTo>
                    <a:pt x="14" y="66"/>
                    <a:pt x="16" y="65"/>
                    <a:pt x="17" y="65"/>
                  </a:cubicBezTo>
                  <a:cubicBezTo>
                    <a:pt x="18" y="64"/>
                    <a:pt x="19" y="63"/>
                    <a:pt x="20" y="65"/>
                  </a:cubicBezTo>
                  <a:cubicBezTo>
                    <a:pt x="22" y="66"/>
                    <a:pt x="24" y="65"/>
                    <a:pt x="25" y="65"/>
                  </a:cubicBezTo>
                  <a:cubicBezTo>
                    <a:pt x="27" y="65"/>
                    <a:pt x="27" y="68"/>
                    <a:pt x="28" y="68"/>
                  </a:cubicBezTo>
                  <a:cubicBezTo>
                    <a:pt x="29" y="68"/>
                    <a:pt x="30" y="66"/>
                    <a:pt x="31" y="65"/>
                  </a:cubicBezTo>
                  <a:cubicBezTo>
                    <a:pt x="32" y="63"/>
                    <a:pt x="36" y="66"/>
                    <a:pt x="37" y="64"/>
                  </a:cubicBezTo>
                  <a:cubicBezTo>
                    <a:pt x="39" y="59"/>
                    <a:pt x="38" y="54"/>
                    <a:pt x="44" y="52"/>
                  </a:cubicBezTo>
                  <a:cubicBezTo>
                    <a:pt x="46" y="51"/>
                    <a:pt x="49" y="51"/>
                    <a:pt x="52" y="51"/>
                  </a:cubicBezTo>
                  <a:cubicBezTo>
                    <a:pt x="55" y="51"/>
                    <a:pt x="57" y="52"/>
                    <a:pt x="59" y="54"/>
                  </a:cubicBezTo>
                  <a:cubicBezTo>
                    <a:pt x="60" y="51"/>
                    <a:pt x="64" y="43"/>
                    <a:pt x="61" y="42"/>
                  </a:cubicBezTo>
                  <a:cubicBezTo>
                    <a:pt x="60" y="41"/>
                    <a:pt x="62" y="42"/>
                    <a:pt x="61" y="42"/>
                  </a:cubicBezTo>
                  <a:close/>
                </a:path>
              </a:pathLst>
            </a:custGeom>
            <a:solidFill>
              <a:schemeClr val="bg2"/>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734" name="Freeform 627">
              <a:extLst>
                <a:ext uri="{FF2B5EF4-FFF2-40B4-BE49-F238E27FC236}">
                  <a16:creationId xmlns:a16="http://schemas.microsoft.com/office/drawing/2014/main" id="{D5D31C26-6DA0-5568-3974-9AD2AFF88545}"/>
                </a:ext>
              </a:extLst>
            </p:cNvPr>
            <p:cNvSpPr>
              <a:spLocks/>
            </p:cNvSpPr>
            <p:nvPr/>
          </p:nvSpPr>
          <p:spPr bwMode="auto">
            <a:xfrm>
              <a:off x="6370605" y="4679918"/>
              <a:ext cx="177062" cy="184531"/>
            </a:xfrm>
            <a:custGeom>
              <a:avLst/>
              <a:gdLst>
                <a:gd name="T0" fmla="*/ 40 w 45"/>
                <a:gd name="T1" fmla="*/ 24 h 44"/>
                <a:gd name="T2" fmla="*/ 36 w 45"/>
                <a:gd name="T3" fmla="*/ 24 h 44"/>
                <a:gd name="T4" fmla="*/ 36 w 45"/>
                <a:gd name="T5" fmla="*/ 20 h 44"/>
                <a:gd name="T6" fmla="*/ 34 w 45"/>
                <a:gd name="T7" fmla="*/ 17 h 44"/>
                <a:gd name="T8" fmla="*/ 29 w 45"/>
                <a:gd name="T9" fmla="*/ 16 h 44"/>
                <a:gd name="T10" fmla="*/ 25 w 45"/>
                <a:gd name="T11" fmla="*/ 15 h 44"/>
                <a:gd name="T12" fmla="*/ 25 w 45"/>
                <a:gd name="T13" fmla="*/ 12 h 44"/>
                <a:gd name="T14" fmla="*/ 24 w 45"/>
                <a:gd name="T15" fmla="*/ 7 h 44"/>
                <a:gd name="T16" fmla="*/ 21 w 45"/>
                <a:gd name="T17" fmla="*/ 3 h 44"/>
                <a:gd name="T18" fmla="*/ 14 w 45"/>
                <a:gd name="T19" fmla="*/ 1 h 44"/>
                <a:gd name="T20" fmla="*/ 5 w 45"/>
                <a:gd name="T21" fmla="*/ 3 h 44"/>
                <a:gd name="T22" fmla="*/ 2 w 45"/>
                <a:gd name="T23" fmla="*/ 11 h 44"/>
                <a:gd name="T24" fmla="*/ 1 w 45"/>
                <a:gd name="T25" fmla="*/ 14 h 44"/>
                <a:gd name="T26" fmla="*/ 2 w 45"/>
                <a:gd name="T27" fmla="*/ 17 h 44"/>
                <a:gd name="T28" fmla="*/ 9 w 45"/>
                <a:gd name="T29" fmla="*/ 24 h 44"/>
                <a:gd name="T30" fmla="*/ 13 w 45"/>
                <a:gd name="T31" fmla="*/ 25 h 44"/>
                <a:gd name="T32" fmla="*/ 17 w 45"/>
                <a:gd name="T33" fmla="*/ 27 h 44"/>
                <a:gd name="T34" fmla="*/ 25 w 45"/>
                <a:gd name="T35" fmla="*/ 35 h 44"/>
                <a:gd name="T36" fmla="*/ 22 w 45"/>
                <a:gd name="T37" fmla="*/ 39 h 44"/>
                <a:gd name="T38" fmla="*/ 20 w 45"/>
                <a:gd name="T39" fmla="*/ 42 h 44"/>
                <a:gd name="T40" fmla="*/ 28 w 45"/>
                <a:gd name="T41" fmla="*/ 44 h 44"/>
                <a:gd name="T42" fmla="*/ 32 w 45"/>
                <a:gd name="T43" fmla="*/ 43 h 44"/>
                <a:gd name="T44" fmla="*/ 37 w 45"/>
                <a:gd name="T45" fmla="*/ 42 h 44"/>
                <a:gd name="T46" fmla="*/ 40 w 45"/>
                <a:gd name="T47" fmla="*/ 39 h 44"/>
                <a:gd name="T48" fmla="*/ 41 w 45"/>
                <a:gd name="T49" fmla="*/ 34 h 44"/>
                <a:gd name="T50" fmla="*/ 40 w 45"/>
                <a:gd name="T51" fmla="*/ 24 h 44"/>
                <a:gd name="T52" fmla="*/ 40 w 45"/>
                <a:gd name="T53" fmla="*/ 2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5" h="44">
                  <a:moveTo>
                    <a:pt x="40" y="24"/>
                  </a:moveTo>
                  <a:cubicBezTo>
                    <a:pt x="39" y="25"/>
                    <a:pt x="37" y="26"/>
                    <a:pt x="36" y="24"/>
                  </a:cubicBezTo>
                  <a:cubicBezTo>
                    <a:pt x="35" y="23"/>
                    <a:pt x="37" y="22"/>
                    <a:pt x="36" y="20"/>
                  </a:cubicBezTo>
                  <a:cubicBezTo>
                    <a:pt x="35" y="19"/>
                    <a:pt x="35" y="18"/>
                    <a:pt x="34" y="17"/>
                  </a:cubicBezTo>
                  <a:cubicBezTo>
                    <a:pt x="31" y="15"/>
                    <a:pt x="31" y="17"/>
                    <a:pt x="29" y="16"/>
                  </a:cubicBezTo>
                  <a:cubicBezTo>
                    <a:pt x="28" y="16"/>
                    <a:pt x="27" y="16"/>
                    <a:pt x="25" y="15"/>
                  </a:cubicBezTo>
                  <a:cubicBezTo>
                    <a:pt x="23" y="15"/>
                    <a:pt x="24" y="13"/>
                    <a:pt x="25" y="12"/>
                  </a:cubicBezTo>
                  <a:cubicBezTo>
                    <a:pt x="25" y="10"/>
                    <a:pt x="24" y="8"/>
                    <a:pt x="24" y="7"/>
                  </a:cubicBezTo>
                  <a:cubicBezTo>
                    <a:pt x="23" y="4"/>
                    <a:pt x="24" y="4"/>
                    <a:pt x="21" y="3"/>
                  </a:cubicBezTo>
                  <a:cubicBezTo>
                    <a:pt x="19" y="1"/>
                    <a:pt x="18" y="0"/>
                    <a:pt x="14" y="1"/>
                  </a:cubicBezTo>
                  <a:cubicBezTo>
                    <a:pt x="11" y="1"/>
                    <a:pt x="7" y="2"/>
                    <a:pt x="5" y="3"/>
                  </a:cubicBezTo>
                  <a:cubicBezTo>
                    <a:pt x="2" y="6"/>
                    <a:pt x="3" y="8"/>
                    <a:pt x="2" y="11"/>
                  </a:cubicBezTo>
                  <a:cubicBezTo>
                    <a:pt x="2" y="12"/>
                    <a:pt x="1" y="13"/>
                    <a:pt x="1" y="14"/>
                  </a:cubicBezTo>
                  <a:cubicBezTo>
                    <a:pt x="0" y="15"/>
                    <a:pt x="1" y="15"/>
                    <a:pt x="2" y="17"/>
                  </a:cubicBezTo>
                  <a:cubicBezTo>
                    <a:pt x="4" y="20"/>
                    <a:pt x="6" y="21"/>
                    <a:pt x="9" y="24"/>
                  </a:cubicBezTo>
                  <a:cubicBezTo>
                    <a:pt x="10" y="25"/>
                    <a:pt x="12" y="25"/>
                    <a:pt x="13" y="25"/>
                  </a:cubicBezTo>
                  <a:cubicBezTo>
                    <a:pt x="15" y="25"/>
                    <a:pt x="16" y="26"/>
                    <a:pt x="17" y="27"/>
                  </a:cubicBezTo>
                  <a:cubicBezTo>
                    <a:pt x="19" y="28"/>
                    <a:pt x="27" y="31"/>
                    <a:pt x="25" y="35"/>
                  </a:cubicBezTo>
                  <a:cubicBezTo>
                    <a:pt x="24" y="36"/>
                    <a:pt x="22" y="37"/>
                    <a:pt x="22" y="39"/>
                  </a:cubicBezTo>
                  <a:cubicBezTo>
                    <a:pt x="22" y="41"/>
                    <a:pt x="22" y="41"/>
                    <a:pt x="20" y="42"/>
                  </a:cubicBezTo>
                  <a:cubicBezTo>
                    <a:pt x="19" y="44"/>
                    <a:pt x="27" y="43"/>
                    <a:pt x="28" y="44"/>
                  </a:cubicBezTo>
                  <a:cubicBezTo>
                    <a:pt x="30" y="44"/>
                    <a:pt x="30" y="44"/>
                    <a:pt x="32" y="43"/>
                  </a:cubicBezTo>
                  <a:cubicBezTo>
                    <a:pt x="33" y="41"/>
                    <a:pt x="36" y="43"/>
                    <a:pt x="37" y="42"/>
                  </a:cubicBezTo>
                  <a:cubicBezTo>
                    <a:pt x="38" y="41"/>
                    <a:pt x="39" y="40"/>
                    <a:pt x="40" y="39"/>
                  </a:cubicBezTo>
                  <a:cubicBezTo>
                    <a:pt x="41" y="37"/>
                    <a:pt x="40" y="35"/>
                    <a:pt x="41" y="34"/>
                  </a:cubicBezTo>
                  <a:cubicBezTo>
                    <a:pt x="41" y="32"/>
                    <a:pt x="45" y="24"/>
                    <a:pt x="40" y="24"/>
                  </a:cubicBezTo>
                  <a:cubicBezTo>
                    <a:pt x="40" y="25"/>
                    <a:pt x="41" y="24"/>
                    <a:pt x="40" y="24"/>
                  </a:cubicBezTo>
                  <a:close/>
                </a:path>
              </a:pathLst>
            </a:custGeom>
            <a:solidFill>
              <a:schemeClr val="bg2"/>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735" name="Freeform 628">
              <a:extLst>
                <a:ext uri="{FF2B5EF4-FFF2-40B4-BE49-F238E27FC236}">
                  <a16:creationId xmlns:a16="http://schemas.microsoft.com/office/drawing/2014/main" id="{25719DB5-5D38-D84C-1606-5567649825FA}"/>
                </a:ext>
              </a:extLst>
            </p:cNvPr>
            <p:cNvSpPr>
              <a:spLocks/>
            </p:cNvSpPr>
            <p:nvPr/>
          </p:nvSpPr>
          <p:spPr bwMode="auto">
            <a:xfrm>
              <a:off x="6146595" y="4167488"/>
              <a:ext cx="782022" cy="838908"/>
            </a:xfrm>
            <a:custGeom>
              <a:avLst/>
              <a:gdLst>
                <a:gd name="T0" fmla="*/ 188 w 199"/>
                <a:gd name="T1" fmla="*/ 51 h 201"/>
                <a:gd name="T2" fmla="*/ 165 w 199"/>
                <a:gd name="T3" fmla="*/ 41 h 201"/>
                <a:gd name="T4" fmla="*/ 135 w 199"/>
                <a:gd name="T5" fmla="*/ 30 h 201"/>
                <a:gd name="T6" fmla="*/ 122 w 199"/>
                <a:gd name="T7" fmla="*/ 36 h 201"/>
                <a:gd name="T8" fmla="*/ 116 w 199"/>
                <a:gd name="T9" fmla="*/ 29 h 201"/>
                <a:gd name="T10" fmla="*/ 111 w 199"/>
                <a:gd name="T11" fmla="*/ 33 h 201"/>
                <a:gd name="T12" fmla="*/ 120 w 199"/>
                <a:gd name="T13" fmla="*/ 23 h 201"/>
                <a:gd name="T14" fmla="*/ 116 w 199"/>
                <a:gd name="T15" fmla="*/ 8 h 201"/>
                <a:gd name="T16" fmla="*/ 105 w 199"/>
                <a:gd name="T17" fmla="*/ 15 h 201"/>
                <a:gd name="T18" fmla="*/ 93 w 199"/>
                <a:gd name="T19" fmla="*/ 14 h 201"/>
                <a:gd name="T20" fmla="*/ 77 w 199"/>
                <a:gd name="T21" fmla="*/ 19 h 201"/>
                <a:gd name="T22" fmla="*/ 69 w 199"/>
                <a:gd name="T23" fmla="*/ 1 h 201"/>
                <a:gd name="T24" fmla="*/ 56 w 199"/>
                <a:gd name="T25" fmla="*/ 7 h 201"/>
                <a:gd name="T26" fmla="*/ 50 w 199"/>
                <a:gd name="T27" fmla="*/ 11 h 201"/>
                <a:gd name="T28" fmla="*/ 51 w 199"/>
                <a:gd name="T29" fmla="*/ 16 h 201"/>
                <a:gd name="T30" fmla="*/ 41 w 199"/>
                <a:gd name="T31" fmla="*/ 22 h 201"/>
                <a:gd name="T32" fmla="*/ 27 w 199"/>
                <a:gd name="T33" fmla="*/ 18 h 201"/>
                <a:gd name="T34" fmla="*/ 25 w 199"/>
                <a:gd name="T35" fmla="*/ 21 h 201"/>
                <a:gd name="T36" fmla="*/ 22 w 199"/>
                <a:gd name="T37" fmla="*/ 39 h 201"/>
                <a:gd name="T38" fmla="*/ 10 w 199"/>
                <a:gd name="T39" fmla="*/ 49 h 201"/>
                <a:gd name="T40" fmla="*/ 2 w 199"/>
                <a:gd name="T41" fmla="*/ 66 h 201"/>
                <a:gd name="T42" fmla="*/ 9 w 199"/>
                <a:gd name="T43" fmla="*/ 75 h 201"/>
                <a:gd name="T44" fmla="*/ 24 w 199"/>
                <a:gd name="T45" fmla="*/ 81 h 201"/>
                <a:gd name="T46" fmla="*/ 39 w 199"/>
                <a:gd name="T47" fmla="*/ 76 h 201"/>
                <a:gd name="T48" fmla="*/ 49 w 199"/>
                <a:gd name="T49" fmla="*/ 88 h 201"/>
                <a:gd name="T50" fmla="*/ 61 w 199"/>
                <a:gd name="T51" fmla="*/ 94 h 201"/>
                <a:gd name="T52" fmla="*/ 68 w 199"/>
                <a:gd name="T53" fmla="*/ 102 h 201"/>
                <a:gd name="T54" fmla="*/ 80 w 199"/>
                <a:gd name="T55" fmla="*/ 114 h 201"/>
                <a:gd name="T56" fmla="*/ 82 w 199"/>
                <a:gd name="T57" fmla="*/ 135 h 201"/>
                <a:gd name="T58" fmla="*/ 93 w 199"/>
                <a:gd name="T59" fmla="*/ 145 h 201"/>
                <a:gd name="T60" fmla="*/ 98 w 199"/>
                <a:gd name="T61" fmla="*/ 157 h 201"/>
                <a:gd name="T62" fmla="*/ 90 w 199"/>
                <a:gd name="T63" fmla="*/ 173 h 201"/>
                <a:gd name="T64" fmla="*/ 86 w 199"/>
                <a:gd name="T65" fmla="*/ 181 h 201"/>
                <a:gd name="T66" fmla="*/ 94 w 199"/>
                <a:gd name="T67" fmla="*/ 187 h 201"/>
                <a:gd name="T68" fmla="*/ 107 w 199"/>
                <a:gd name="T69" fmla="*/ 197 h 201"/>
                <a:gd name="T70" fmla="*/ 119 w 199"/>
                <a:gd name="T71" fmla="*/ 180 h 201"/>
                <a:gd name="T72" fmla="*/ 128 w 199"/>
                <a:gd name="T73" fmla="*/ 157 h 201"/>
                <a:gd name="T74" fmla="*/ 137 w 199"/>
                <a:gd name="T75" fmla="*/ 149 h 201"/>
                <a:gd name="T76" fmla="*/ 144 w 199"/>
                <a:gd name="T77" fmla="*/ 147 h 201"/>
                <a:gd name="T78" fmla="*/ 155 w 199"/>
                <a:gd name="T79" fmla="*/ 142 h 201"/>
                <a:gd name="T80" fmla="*/ 163 w 199"/>
                <a:gd name="T81" fmla="*/ 139 h 201"/>
                <a:gd name="T82" fmla="*/ 169 w 199"/>
                <a:gd name="T83" fmla="*/ 130 h 201"/>
                <a:gd name="T84" fmla="*/ 175 w 199"/>
                <a:gd name="T85" fmla="*/ 116 h 201"/>
                <a:gd name="T86" fmla="*/ 176 w 199"/>
                <a:gd name="T87" fmla="*/ 98 h 201"/>
                <a:gd name="T88" fmla="*/ 178 w 199"/>
                <a:gd name="T89" fmla="*/ 91 h 201"/>
                <a:gd name="T90" fmla="*/ 182 w 199"/>
                <a:gd name="T91" fmla="*/ 86 h 201"/>
                <a:gd name="T92" fmla="*/ 196 w 199"/>
                <a:gd name="T93" fmla="*/ 57 h 201"/>
                <a:gd name="T94" fmla="*/ 110 w 199"/>
                <a:gd name="T95" fmla="*/ 190 h 201"/>
                <a:gd name="T96" fmla="*/ 115 w 199"/>
                <a:gd name="T97" fmla="*/ 186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9" h="201">
                  <a:moveTo>
                    <a:pt x="196" y="57"/>
                  </a:moveTo>
                  <a:cubicBezTo>
                    <a:pt x="195" y="55"/>
                    <a:pt x="195" y="53"/>
                    <a:pt x="194" y="52"/>
                  </a:cubicBezTo>
                  <a:cubicBezTo>
                    <a:pt x="192" y="51"/>
                    <a:pt x="189" y="52"/>
                    <a:pt x="188" y="51"/>
                  </a:cubicBezTo>
                  <a:cubicBezTo>
                    <a:pt x="183" y="50"/>
                    <a:pt x="180" y="46"/>
                    <a:pt x="177" y="44"/>
                  </a:cubicBezTo>
                  <a:cubicBezTo>
                    <a:pt x="175" y="43"/>
                    <a:pt x="173" y="42"/>
                    <a:pt x="172" y="41"/>
                  </a:cubicBezTo>
                  <a:cubicBezTo>
                    <a:pt x="169" y="40"/>
                    <a:pt x="168" y="41"/>
                    <a:pt x="165" y="41"/>
                  </a:cubicBezTo>
                  <a:cubicBezTo>
                    <a:pt x="161" y="42"/>
                    <a:pt x="157" y="37"/>
                    <a:pt x="153" y="39"/>
                  </a:cubicBezTo>
                  <a:cubicBezTo>
                    <a:pt x="150" y="40"/>
                    <a:pt x="147" y="35"/>
                    <a:pt x="145" y="34"/>
                  </a:cubicBezTo>
                  <a:cubicBezTo>
                    <a:pt x="142" y="32"/>
                    <a:pt x="138" y="30"/>
                    <a:pt x="135" y="30"/>
                  </a:cubicBezTo>
                  <a:cubicBezTo>
                    <a:pt x="133" y="29"/>
                    <a:pt x="131" y="29"/>
                    <a:pt x="130" y="30"/>
                  </a:cubicBezTo>
                  <a:cubicBezTo>
                    <a:pt x="129" y="33"/>
                    <a:pt x="126" y="34"/>
                    <a:pt x="125" y="36"/>
                  </a:cubicBezTo>
                  <a:cubicBezTo>
                    <a:pt x="123" y="39"/>
                    <a:pt x="124" y="38"/>
                    <a:pt x="122" y="36"/>
                  </a:cubicBezTo>
                  <a:cubicBezTo>
                    <a:pt x="122" y="36"/>
                    <a:pt x="121" y="35"/>
                    <a:pt x="121" y="35"/>
                  </a:cubicBezTo>
                  <a:cubicBezTo>
                    <a:pt x="119" y="34"/>
                    <a:pt x="120" y="36"/>
                    <a:pt x="119" y="37"/>
                  </a:cubicBezTo>
                  <a:cubicBezTo>
                    <a:pt x="118" y="38"/>
                    <a:pt x="115" y="29"/>
                    <a:pt x="116" y="29"/>
                  </a:cubicBezTo>
                  <a:cubicBezTo>
                    <a:pt x="116" y="29"/>
                    <a:pt x="113" y="33"/>
                    <a:pt x="112" y="33"/>
                  </a:cubicBezTo>
                  <a:cubicBezTo>
                    <a:pt x="112" y="33"/>
                    <a:pt x="116" y="30"/>
                    <a:pt x="115" y="29"/>
                  </a:cubicBezTo>
                  <a:cubicBezTo>
                    <a:pt x="113" y="28"/>
                    <a:pt x="113" y="33"/>
                    <a:pt x="111" y="33"/>
                  </a:cubicBezTo>
                  <a:cubicBezTo>
                    <a:pt x="111" y="33"/>
                    <a:pt x="115" y="27"/>
                    <a:pt x="115" y="26"/>
                  </a:cubicBezTo>
                  <a:cubicBezTo>
                    <a:pt x="115" y="25"/>
                    <a:pt x="117" y="25"/>
                    <a:pt x="117" y="24"/>
                  </a:cubicBezTo>
                  <a:cubicBezTo>
                    <a:pt x="118" y="23"/>
                    <a:pt x="119" y="25"/>
                    <a:pt x="120" y="23"/>
                  </a:cubicBezTo>
                  <a:cubicBezTo>
                    <a:pt x="121" y="22"/>
                    <a:pt x="120" y="22"/>
                    <a:pt x="120" y="20"/>
                  </a:cubicBezTo>
                  <a:cubicBezTo>
                    <a:pt x="121" y="19"/>
                    <a:pt x="121" y="17"/>
                    <a:pt x="119" y="16"/>
                  </a:cubicBezTo>
                  <a:cubicBezTo>
                    <a:pt x="116" y="15"/>
                    <a:pt x="116" y="11"/>
                    <a:pt x="116" y="8"/>
                  </a:cubicBezTo>
                  <a:cubicBezTo>
                    <a:pt x="116" y="7"/>
                    <a:pt x="115" y="6"/>
                    <a:pt x="114" y="5"/>
                  </a:cubicBezTo>
                  <a:cubicBezTo>
                    <a:pt x="113" y="4"/>
                    <a:pt x="112" y="7"/>
                    <a:pt x="111" y="8"/>
                  </a:cubicBezTo>
                  <a:cubicBezTo>
                    <a:pt x="110" y="11"/>
                    <a:pt x="108" y="15"/>
                    <a:pt x="105" y="15"/>
                  </a:cubicBezTo>
                  <a:cubicBezTo>
                    <a:pt x="104" y="15"/>
                    <a:pt x="103" y="14"/>
                    <a:pt x="101" y="14"/>
                  </a:cubicBezTo>
                  <a:cubicBezTo>
                    <a:pt x="100" y="14"/>
                    <a:pt x="99" y="15"/>
                    <a:pt x="98" y="14"/>
                  </a:cubicBezTo>
                  <a:cubicBezTo>
                    <a:pt x="96" y="13"/>
                    <a:pt x="95" y="14"/>
                    <a:pt x="93" y="14"/>
                  </a:cubicBezTo>
                  <a:cubicBezTo>
                    <a:pt x="91" y="14"/>
                    <a:pt x="92" y="14"/>
                    <a:pt x="91" y="16"/>
                  </a:cubicBezTo>
                  <a:cubicBezTo>
                    <a:pt x="90" y="17"/>
                    <a:pt x="85" y="16"/>
                    <a:pt x="84" y="17"/>
                  </a:cubicBezTo>
                  <a:cubicBezTo>
                    <a:pt x="82" y="17"/>
                    <a:pt x="79" y="19"/>
                    <a:pt x="77" y="19"/>
                  </a:cubicBezTo>
                  <a:cubicBezTo>
                    <a:pt x="74" y="19"/>
                    <a:pt x="72" y="15"/>
                    <a:pt x="72" y="13"/>
                  </a:cubicBezTo>
                  <a:cubicBezTo>
                    <a:pt x="70" y="10"/>
                    <a:pt x="74" y="8"/>
                    <a:pt x="73" y="5"/>
                  </a:cubicBezTo>
                  <a:cubicBezTo>
                    <a:pt x="72" y="3"/>
                    <a:pt x="71" y="0"/>
                    <a:pt x="69" y="1"/>
                  </a:cubicBezTo>
                  <a:cubicBezTo>
                    <a:pt x="69" y="2"/>
                    <a:pt x="62" y="5"/>
                    <a:pt x="61" y="5"/>
                  </a:cubicBezTo>
                  <a:cubicBezTo>
                    <a:pt x="60" y="5"/>
                    <a:pt x="58" y="5"/>
                    <a:pt x="58" y="6"/>
                  </a:cubicBezTo>
                  <a:cubicBezTo>
                    <a:pt x="57" y="6"/>
                    <a:pt x="57" y="9"/>
                    <a:pt x="56" y="7"/>
                  </a:cubicBezTo>
                  <a:cubicBezTo>
                    <a:pt x="55" y="6"/>
                    <a:pt x="47" y="5"/>
                    <a:pt x="47" y="6"/>
                  </a:cubicBezTo>
                  <a:cubicBezTo>
                    <a:pt x="47" y="6"/>
                    <a:pt x="49" y="7"/>
                    <a:pt x="49" y="7"/>
                  </a:cubicBezTo>
                  <a:cubicBezTo>
                    <a:pt x="50" y="8"/>
                    <a:pt x="50" y="9"/>
                    <a:pt x="50" y="11"/>
                  </a:cubicBezTo>
                  <a:cubicBezTo>
                    <a:pt x="51" y="11"/>
                    <a:pt x="51" y="13"/>
                    <a:pt x="52" y="14"/>
                  </a:cubicBezTo>
                  <a:cubicBezTo>
                    <a:pt x="52" y="14"/>
                    <a:pt x="54" y="14"/>
                    <a:pt x="54" y="14"/>
                  </a:cubicBezTo>
                  <a:cubicBezTo>
                    <a:pt x="54" y="15"/>
                    <a:pt x="52" y="16"/>
                    <a:pt x="51" y="16"/>
                  </a:cubicBezTo>
                  <a:cubicBezTo>
                    <a:pt x="50" y="17"/>
                    <a:pt x="50" y="18"/>
                    <a:pt x="49" y="19"/>
                  </a:cubicBezTo>
                  <a:cubicBezTo>
                    <a:pt x="49" y="19"/>
                    <a:pt x="44" y="23"/>
                    <a:pt x="43" y="22"/>
                  </a:cubicBezTo>
                  <a:cubicBezTo>
                    <a:pt x="43" y="21"/>
                    <a:pt x="42" y="21"/>
                    <a:pt x="41" y="22"/>
                  </a:cubicBezTo>
                  <a:cubicBezTo>
                    <a:pt x="40" y="23"/>
                    <a:pt x="38" y="21"/>
                    <a:pt x="38" y="21"/>
                  </a:cubicBezTo>
                  <a:cubicBezTo>
                    <a:pt x="36" y="20"/>
                    <a:pt x="35" y="16"/>
                    <a:pt x="34" y="16"/>
                  </a:cubicBezTo>
                  <a:cubicBezTo>
                    <a:pt x="32" y="15"/>
                    <a:pt x="29" y="18"/>
                    <a:pt x="27" y="18"/>
                  </a:cubicBezTo>
                  <a:cubicBezTo>
                    <a:pt x="25" y="18"/>
                    <a:pt x="23" y="18"/>
                    <a:pt x="21" y="18"/>
                  </a:cubicBezTo>
                  <a:cubicBezTo>
                    <a:pt x="21" y="18"/>
                    <a:pt x="21" y="20"/>
                    <a:pt x="22" y="20"/>
                  </a:cubicBezTo>
                  <a:cubicBezTo>
                    <a:pt x="22" y="21"/>
                    <a:pt x="24" y="21"/>
                    <a:pt x="25" y="21"/>
                  </a:cubicBezTo>
                  <a:cubicBezTo>
                    <a:pt x="25" y="22"/>
                    <a:pt x="21" y="23"/>
                    <a:pt x="20" y="23"/>
                  </a:cubicBezTo>
                  <a:cubicBezTo>
                    <a:pt x="19" y="24"/>
                    <a:pt x="21" y="27"/>
                    <a:pt x="22" y="28"/>
                  </a:cubicBezTo>
                  <a:cubicBezTo>
                    <a:pt x="24" y="32"/>
                    <a:pt x="24" y="35"/>
                    <a:pt x="22" y="39"/>
                  </a:cubicBezTo>
                  <a:cubicBezTo>
                    <a:pt x="22" y="41"/>
                    <a:pt x="22" y="47"/>
                    <a:pt x="20" y="47"/>
                  </a:cubicBezTo>
                  <a:cubicBezTo>
                    <a:pt x="19" y="48"/>
                    <a:pt x="17" y="47"/>
                    <a:pt x="15" y="48"/>
                  </a:cubicBezTo>
                  <a:cubicBezTo>
                    <a:pt x="14" y="49"/>
                    <a:pt x="11" y="49"/>
                    <a:pt x="10" y="49"/>
                  </a:cubicBezTo>
                  <a:cubicBezTo>
                    <a:pt x="5" y="51"/>
                    <a:pt x="5" y="53"/>
                    <a:pt x="5" y="57"/>
                  </a:cubicBezTo>
                  <a:cubicBezTo>
                    <a:pt x="5" y="59"/>
                    <a:pt x="2" y="59"/>
                    <a:pt x="2" y="60"/>
                  </a:cubicBezTo>
                  <a:cubicBezTo>
                    <a:pt x="2" y="63"/>
                    <a:pt x="0" y="64"/>
                    <a:pt x="2" y="66"/>
                  </a:cubicBezTo>
                  <a:cubicBezTo>
                    <a:pt x="4" y="68"/>
                    <a:pt x="4" y="70"/>
                    <a:pt x="5" y="72"/>
                  </a:cubicBezTo>
                  <a:cubicBezTo>
                    <a:pt x="5" y="73"/>
                    <a:pt x="6" y="73"/>
                    <a:pt x="7" y="73"/>
                  </a:cubicBezTo>
                  <a:cubicBezTo>
                    <a:pt x="8" y="73"/>
                    <a:pt x="8" y="74"/>
                    <a:pt x="9" y="75"/>
                  </a:cubicBezTo>
                  <a:cubicBezTo>
                    <a:pt x="11" y="78"/>
                    <a:pt x="16" y="75"/>
                    <a:pt x="18" y="73"/>
                  </a:cubicBezTo>
                  <a:cubicBezTo>
                    <a:pt x="18" y="76"/>
                    <a:pt x="16" y="81"/>
                    <a:pt x="19" y="82"/>
                  </a:cubicBezTo>
                  <a:cubicBezTo>
                    <a:pt x="20" y="82"/>
                    <a:pt x="23" y="81"/>
                    <a:pt x="24" y="81"/>
                  </a:cubicBezTo>
                  <a:cubicBezTo>
                    <a:pt x="27" y="82"/>
                    <a:pt x="28" y="82"/>
                    <a:pt x="30" y="80"/>
                  </a:cubicBezTo>
                  <a:cubicBezTo>
                    <a:pt x="30" y="79"/>
                    <a:pt x="32" y="79"/>
                    <a:pt x="33" y="79"/>
                  </a:cubicBezTo>
                  <a:cubicBezTo>
                    <a:pt x="35" y="77"/>
                    <a:pt x="37" y="76"/>
                    <a:pt x="39" y="76"/>
                  </a:cubicBezTo>
                  <a:cubicBezTo>
                    <a:pt x="41" y="75"/>
                    <a:pt x="46" y="73"/>
                    <a:pt x="44" y="77"/>
                  </a:cubicBezTo>
                  <a:cubicBezTo>
                    <a:pt x="44" y="79"/>
                    <a:pt x="43" y="81"/>
                    <a:pt x="44" y="83"/>
                  </a:cubicBezTo>
                  <a:cubicBezTo>
                    <a:pt x="45" y="85"/>
                    <a:pt x="47" y="87"/>
                    <a:pt x="49" y="88"/>
                  </a:cubicBezTo>
                  <a:cubicBezTo>
                    <a:pt x="51" y="90"/>
                    <a:pt x="54" y="89"/>
                    <a:pt x="56" y="90"/>
                  </a:cubicBezTo>
                  <a:cubicBezTo>
                    <a:pt x="57" y="91"/>
                    <a:pt x="58" y="92"/>
                    <a:pt x="59" y="92"/>
                  </a:cubicBezTo>
                  <a:cubicBezTo>
                    <a:pt x="60" y="92"/>
                    <a:pt x="61" y="93"/>
                    <a:pt x="61" y="94"/>
                  </a:cubicBezTo>
                  <a:cubicBezTo>
                    <a:pt x="63" y="94"/>
                    <a:pt x="68" y="93"/>
                    <a:pt x="68" y="96"/>
                  </a:cubicBezTo>
                  <a:cubicBezTo>
                    <a:pt x="69" y="98"/>
                    <a:pt x="68" y="98"/>
                    <a:pt x="69" y="100"/>
                  </a:cubicBezTo>
                  <a:cubicBezTo>
                    <a:pt x="70" y="101"/>
                    <a:pt x="69" y="101"/>
                    <a:pt x="68" y="102"/>
                  </a:cubicBezTo>
                  <a:cubicBezTo>
                    <a:pt x="68" y="102"/>
                    <a:pt x="70" y="107"/>
                    <a:pt x="70" y="108"/>
                  </a:cubicBezTo>
                  <a:cubicBezTo>
                    <a:pt x="70" y="109"/>
                    <a:pt x="78" y="108"/>
                    <a:pt x="79" y="108"/>
                  </a:cubicBezTo>
                  <a:cubicBezTo>
                    <a:pt x="79" y="110"/>
                    <a:pt x="78" y="113"/>
                    <a:pt x="80" y="114"/>
                  </a:cubicBezTo>
                  <a:cubicBezTo>
                    <a:pt x="83" y="116"/>
                    <a:pt x="83" y="118"/>
                    <a:pt x="82" y="122"/>
                  </a:cubicBezTo>
                  <a:cubicBezTo>
                    <a:pt x="81" y="124"/>
                    <a:pt x="80" y="127"/>
                    <a:pt x="81" y="130"/>
                  </a:cubicBezTo>
                  <a:cubicBezTo>
                    <a:pt x="81" y="131"/>
                    <a:pt x="82" y="133"/>
                    <a:pt x="82" y="135"/>
                  </a:cubicBezTo>
                  <a:cubicBezTo>
                    <a:pt x="82" y="136"/>
                    <a:pt x="80" y="138"/>
                    <a:pt x="82" y="138"/>
                  </a:cubicBezTo>
                  <a:cubicBezTo>
                    <a:pt x="83" y="139"/>
                    <a:pt x="86" y="140"/>
                    <a:pt x="88" y="139"/>
                  </a:cubicBezTo>
                  <a:cubicBezTo>
                    <a:pt x="90" y="137"/>
                    <a:pt x="94" y="144"/>
                    <a:pt x="93" y="145"/>
                  </a:cubicBezTo>
                  <a:cubicBezTo>
                    <a:pt x="93" y="146"/>
                    <a:pt x="93" y="147"/>
                    <a:pt x="94" y="148"/>
                  </a:cubicBezTo>
                  <a:cubicBezTo>
                    <a:pt x="95" y="149"/>
                    <a:pt x="97" y="147"/>
                    <a:pt x="98" y="148"/>
                  </a:cubicBezTo>
                  <a:cubicBezTo>
                    <a:pt x="102" y="150"/>
                    <a:pt x="98" y="154"/>
                    <a:pt x="98" y="157"/>
                  </a:cubicBezTo>
                  <a:cubicBezTo>
                    <a:pt x="100" y="154"/>
                    <a:pt x="102" y="160"/>
                    <a:pt x="102" y="160"/>
                  </a:cubicBezTo>
                  <a:cubicBezTo>
                    <a:pt x="103" y="164"/>
                    <a:pt x="101" y="165"/>
                    <a:pt x="98" y="166"/>
                  </a:cubicBezTo>
                  <a:cubicBezTo>
                    <a:pt x="94" y="168"/>
                    <a:pt x="92" y="170"/>
                    <a:pt x="90" y="173"/>
                  </a:cubicBezTo>
                  <a:cubicBezTo>
                    <a:pt x="89" y="175"/>
                    <a:pt x="88" y="176"/>
                    <a:pt x="86" y="177"/>
                  </a:cubicBezTo>
                  <a:cubicBezTo>
                    <a:pt x="85" y="179"/>
                    <a:pt x="83" y="180"/>
                    <a:pt x="81" y="182"/>
                  </a:cubicBezTo>
                  <a:cubicBezTo>
                    <a:pt x="83" y="182"/>
                    <a:pt x="85" y="181"/>
                    <a:pt x="86" y="181"/>
                  </a:cubicBezTo>
                  <a:cubicBezTo>
                    <a:pt x="87" y="181"/>
                    <a:pt x="88" y="183"/>
                    <a:pt x="89" y="183"/>
                  </a:cubicBezTo>
                  <a:cubicBezTo>
                    <a:pt x="89" y="184"/>
                    <a:pt x="90" y="185"/>
                    <a:pt x="91" y="186"/>
                  </a:cubicBezTo>
                  <a:cubicBezTo>
                    <a:pt x="92" y="187"/>
                    <a:pt x="93" y="186"/>
                    <a:pt x="94" y="187"/>
                  </a:cubicBezTo>
                  <a:cubicBezTo>
                    <a:pt x="96" y="189"/>
                    <a:pt x="100" y="190"/>
                    <a:pt x="101" y="193"/>
                  </a:cubicBezTo>
                  <a:cubicBezTo>
                    <a:pt x="102" y="195"/>
                    <a:pt x="103" y="199"/>
                    <a:pt x="104" y="201"/>
                  </a:cubicBezTo>
                  <a:cubicBezTo>
                    <a:pt x="105" y="200"/>
                    <a:pt x="106" y="199"/>
                    <a:pt x="107" y="197"/>
                  </a:cubicBezTo>
                  <a:cubicBezTo>
                    <a:pt x="107" y="196"/>
                    <a:pt x="108" y="194"/>
                    <a:pt x="109" y="193"/>
                  </a:cubicBezTo>
                  <a:cubicBezTo>
                    <a:pt x="110" y="190"/>
                    <a:pt x="113" y="189"/>
                    <a:pt x="116" y="187"/>
                  </a:cubicBezTo>
                  <a:cubicBezTo>
                    <a:pt x="118" y="185"/>
                    <a:pt x="118" y="183"/>
                    <a:pt x="119" y="180"/>
                  </a:cubicBezTo>
                  <a:cubicBezTo>
                    <a:pt x="121" y="176"/>
                    <a:pt x="124" y="175"/>
                    <a:pt x="126" y="172"/>
                  </a:cubicBezTo>
                  <a:cubicBezTo>
                    <a:pt x="129" y="169"/>
                    <a:pt x="126" y="165"/>
                    <a:pt x="127" y="161"/>
                  </a:cubicBezTo>
                  <a:cubicBezTo>
                    <a:pt x="128" y="160"/>
                    <a:pt x="128" y="159"/>
                    <a:pt x="128" y="157"/>
                  </a:cubicBezTo>
                  <a:cubicBezTo>
                    <a:pt x="128" y="156"/>
                    <a:pt x="128" y="156"/>
                    <a:pt x="129" y="156"/>
                  </a:cubicBezTo>
                  <a:cubicBezTo>
                    <a:pt x="131" y="155"/>
                    <a:pt x="132" y="153"/>
                    <a:pt x="133" y="152"/>
                  </a:cubicBezTo>
                  <a:cubicBezTo>
                    <a:pt x="134" y="151"/>
                    <a:pt x="135" y="150"/>
                    <a:pt x="137" y="149"/>
                  </a:cubicBezTo>
                  <a:cubicBezTo>
                    <a:pt x="138" y="149"/>
                    <a:pt x="139" y="148"/>
                    <a:pt x="141" y="147"/>
                  </a:cubicBezTo>
                  <a:cubicBezTo>
                    <a:pt x="142" y="147"/>
                    <a:pt x="143" y="148"/>
                    <a:pt x="144" y="148"/>
                  </a:cubicBezTo>
                  <a:cubicBezTo>
                    <a:pt x="145" y="148"/>
                    <a:pt x="144" y="147"/>
                    <a:pt x="144" y="147"/>
                  </a:cubicBezTo>
                  <a:cubicBezTo>
                    <a:pt x="143" y="146"/>
                    <a:pt x="147" y="145"/>
                    <a:pt x="147" y="145"/>
                  </a:cubicBezTo>
                  <a:cubicBezTo>
                    <a:pt x="147" y="145"/>
                    <a:pt x="149" y="142"/>
                    <a:pt x="149" y="143"/>
                  </a:cubicBezTo>
                  <a:cubicBezTo>
                    <a:pt x="150" y="144"/>
                    <a:pt x="155" y="142"/>
                    <a:pt x="155" y="142"/>
                  </a:cubicBezTo>
                  <a:cubicBezTo>
                    <a:pt x="156" y="142"/>
                    <a:pt x="155" y="143"/>
                    <a:pt x="156" y="143"/>
                  </a:cubicBezTo>
                  <a:cubicBezTo>
                    <a:pt x="157" y="143"/>
                    <a:pt x="160" y="143"/>
                    <a:pt x="161" y="142"/>
                  </a:cubicBezTo>
                  <a:cubicBezTo>
                    <a:pt x="162" y="141"/>
                    <a:pt x="162" y="140"/>
                    <a:pt x="163" y="139"/>
                  </a:cubicBezTo>
                  <a:cubicBezTo>
                    <a:pt x="164" y="139"/>
                    <a:pt x="165" y="138"/>
                    <a:pt x="165" y="137"/>
                  </a:cubicBezTo>
                  <a:cubicBezTo>
                    <a:pt x="166" y="136"/>
                    <a:pt x="165" y="134"/>
                    <a:pt x="166" y="133"/>
                  </a:cubicBezTo>
                  <a:cubicBezTo>
                    <a:pt x="167" y="132"/>
                    <a:pt x="168" y="131"/>
                    <a:pt x="169" y="130"/>
                  </a:cubicBezTo>
                  <a:cubicBezTo>
                    <a:pt x="171" y="127"/>
                    <a:pt x="172" y="126"/>
                    <a:pt x="172" y="123"/>
                  </a:cubicBezTo>
                  <a:cubicBezTo>
                    <a:pt x="172" y="121"/>
                    <a:pt x="172" y="120"/>
                    <a:pt x="173" y="118"/>
                  </a:cubicBezTo>
                  <a:cubicBezTo>
                    <a:pt x="173" y="117"/>
                    <a:pt x="174" y="117"/>
                    <a:pt x="175" y="116"/>
                  </a:cubicBezTo>
                  <a:cubicBezTo>
                    <a:pt x="176" y="115"/>
                    <a:pt x="175" y="113"/>
                    <a:pt x="175" y="112"/>
                  </a:cubicBezTo>
                  <a:cubicBezTo>
                    <a:pt x="175" y="110"/>
                    <a:pt x="176" y="109"/>
                    <a:pt x="176" y="107"/>
                  </a:cubicBezTo>
                  <a:cubicBezTo>
                    <a:pt x="177" y="104"/>
                    <a:pt x="176" y="101"/>
                    <a:pt x="176" y="98"/>
                  </a:cubicBezTo>
                  <a:cubicBezTo>
                    <a:pt x="176" y="96"/>
                    <a:pt x="175" y="94"/>
                    <a:pt x="176" y="93"/>
                  </a:cubicBezTo>
                  <a:cubicBezTo>
                    <a:pt x="177" y="91"/>
                    <a:pt x="176" y="92"/>
                    <a:pt x="176" y="90"/>
                  </a:cubicBezTo>
                  <a:cubicBezTo>
                    <a:pt x="176" y="90"/>
                    <a:pt x="178" y="91"/>
                    <a:pt x="178" y="91"/>
                  </a:cubicBezTo>
                  <a:cubicBezTo>
                    <a:pt x="178" y="91"/>
                    <a:pt x="178" y="90"/>
                    <a:pt x="178" y="90"/>
                  </a:cubicBezTo>
                  <a:cubicBezTo>
                    <a:pt x="178" y="90"/>
                    <a:pt x="179" y="90"/>
                    <a:pt x="179" y="90"/>
                  </a:cubicBezTo>
                  <a:cubicBezTo>
                    <a:pt x="181" y="90"/>
                    <a:pt x="182" y="87"/>
                    <a:pt x="182" y="86"/>
                  </a:cubicBezTo>
                  <a:cubicBezTo>
                    <a:pt x="183" y="85"/>
                    <a:pt x="184" y="83"/>
                    <a:pt x="185" y="81"/>
                  </a:cubicBezTo>
                  <a:cubicBezTo>
                    <a:pt x="187" y="79"/>
                    <a:pt x="189" y="79"/>
                    <a:pt x="190" y="77"/>
                  </a:cubicBezTo>
                  <a:cubicBezTo>
                    <a:pt x="195" y="71"/>
                    <a:pt x="199" y="64"/>
                    <a:pt x="196" y="57"/>
                  </a:cubicBezTo>
                  <a:cubicBezTo>
                    <a:pt x="194" y="53"/>
                    <a:pt x="198" y="60"/>
                    <a:pt x="196" y="57"/>
                  </a:cubicBezTo>
                  <a:close/>
                  <a:moveTo>
                    <a:pt x="115" y="186"/>
                  </a:moveTo>
                  <a:cubicBezTo>
                    <a:pt x="113" y="187"/>
                    <a:pt x="112" y="189"/>
                    <a:pt x="110" y="190"/>
                  </a:cubicBezTo>
                  <a:cubicBezTo>
                    <a:pt x="107" y="191"/>
                    <a:pt x="112" y="188"/>
                    <a:pt x="112" y="187"/>
                  </a:cubicBezTo>
                  <a:cubicBezTo>
                    <a:pt x="113" y="186"/>
                    <a:pt x="114" y="184"/>
                    <a:pt x="116" y="182"/>
                  </a:cubicBezTo>
                  <a:cubicBezTo>
                    <a:pt x="118" y="180"/>
                    <a:pt x="117" y="184"/>
                    <a:pt x="115" y="186"/>
                  </a:cubicBezTo>
                  <a:cubicBezTo>
                    <a:pt x="115" y="186"/>
                    <a:pt x="116" y="185"/>
                    <a:pt x="115" y="186"/>
                  </a:cubicBezTo>
                  <a:close/>
                </a:path>
              </a:pathLst>
            </a:custGeom>
            <a:solidFill>
              <a:schemeClr val="bg2"/>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736" name="Freeform 629">
              <a:extLst>
                <a:ext uri="{FF2B5EF4-FFF2-40B4-BE49-F238E27FC236}">
                  <a16:creationId xmlns:a16="http://schemas.microsoft.com/office/drawing/2014/main" id="{94CCFDDF-9786-0FB4-0FE4-EFB105DA65A2}"/>
                </a:ext>
              </a:extLst>
            </p:cNvPr>
            <p:cNvSpPr>
              <a:spLocks/>
            </p:cNvSpPr>
            <p:nvPr/>
          </p:nvSpPr>
          <p:spPr bwMode="auto">
            <a:xfrm>
              <a:off x="6449746" y="4918390"/>
              <a:ext cx="105969" cy="116397"/>
            </a:xfrm>
            <a:custGeom>
              <a:avLst/>
              <a:gdLst>
                <a:gd name="T0" fmla="*/ 21 w 27"/>
                <a:gd name="T1" fmla="*/ 10 h 28"/>
                <a:gd name="T2" fmla="*/ 17 w 27"/>
                <a:gd name="T3" fmla="*/ 7 h 28"/>
                <a:gd name="T4" fmla="*/ 14 w 27"/>
                <a:gd name="T5" fmla="*/ 6 h 28"/>
                <a:gd name="T6" fmla="*/ 11 w 27"/>
                <a:gd name="T7" fmla="*/ 3 h 28"/>
                <a:gd name="T8" fmla="*/ 6 w 27"/>
                <a:gd name="T9" fmla="*/ 2 h 28"/>
                <a:gd name="T10" fmla="*/ 4 w 27"/>
                <a:gd name="T11" fmla="*/ 3 h 28"/>
                <a:gd name="T12" fmla="*/ 3 w 27"/>
                <a:gd name="T13" fmla="*/ 6 h 28"/>
                <a:gd name="T14" fmla="*/ 3 w 27"/>
                <a:gd name="T15" fmla="*/ 12 h 28"/>
                <a:gd name="T16" fmla="*/ 2 w 27"/>
                <a:gd name="T17" fmla="*/ 17 h 28"/>
                <a:gd name="T18" fmla="*/ 1 w 27"/>
                <a:gd name="T19" fmla="*/ 22 h 28"/>
                <a:gd name="T20" fmla="*/ 4 w 27"/>
                <a:gd name="T21" fmla="*/ 25 h 28"/>
                <a:gd name="T22" fmla="*/ 9 w 27"/>
                <a:gd name="T23" fmla="*/ 26 h 28"/>
                <a:gd name="T24" fmla="*/ 13 w 27"/>
                <a:gd name="T25" fmla="*/ 28 h 28"/>
                <a:gd name="T26" fmla="*/ 19 w 27"/>
                <a:gd name="T27" fmla="*/ 28 h 28"/>
                <a:gd name="T28" fmla="*/ 24 w 27"/>
                <a:gd name="T29" fmla="*/ 25 h 28"/>
                <a:gd name="T30" fmla="*/ 26 w 27"/>
                <a:gd name="T31" fmla="*/ 19 h 28"/>
                <a:gd name="T32" fmla="*/ 24 w 27"/>
                <a:gd name="T33" fmla="*/ 14 h 28"/>
                <a:gd name="T34" fmla="*/ 21 w 27"/>
                <a:gd name="T35" fmla="*/ 10 h 28"/>
                <a:gd name="T36" fmla="*/ 21 w 27"/>
                <a:gd name="T37" fmla="*/ 1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 h="28">
                  <a:moveTo>
                    <a:pt x="21" y="10"/>
                  </a:moveTo>
                  <a:cubicBezTo>
                    <a:pt x="20" y="8"/>
                    <a:pt x="18" y="8"/>
                    <a:pt x="17" y="7"/>
                  </a:cubicBezTo>
                  <a:cubicBezTo>
                    <a:pt x="16" y="6"/>
                    <a:pt x="15" y="7"/>
                    <a:pt x="14" y="6"/>
                  </a:cubicBezTo>
                  <a:cubicBezTo>
                    <a:pt x="13" y="5"/>
                    <a:pt x="12" y="4"/>
                    <a:pt x="11" y="3"/>
                  </a:cubicBezTo>
                  <a:cubicBezTo>
                    <a:pt x="10" y="0"/>
                    <a:pt x="9" y="1"/>
                    <a:pt x="6" y="2"/>
                  </a:cubicBezTo>
                  <a:cubicBezTo>
                    <a:pt x="5" y="2"/>
                    <a:pt x="5" y="1"/>
                    <a:pt x="4" y="3"/>
                  </a:cubicBezTo>
                  <a:cubicBezTo>
                    <a:pt x="3" y="4"/>
                    <a:pt x="3" y="5"/>
                    <a:pt x="3" y="6"/>
                  </a:cubicBezTo>
                  <a:cubicBezTo>
                    <a:pt x="3" y="8"/>
                    <a:pt x="3" y="10"/>
                    <a:pt x="3" y="12"/>
                  </a:cubicBezTo>
                  <a:cubicBezTo>
                    <a:pt x="3" y="13"/>
                    <a:pt x="3" y="15"/>
                    <a:pt x="2" y="17"/>
                  </a:cubicBezTo>
                  <a:cubicBezTo>
                    <a:pt x="0" y="19"/>
                    <a:pt x="0" y="19"/>
                    <a:pt x="1" y="22"/>
                  </a:cubicBezTo>
                  <a:cubicBezTo>
                    <a:pt x="2" y="24"/>
                    <a:pt x="2" y="24"/>
                    <a:pt x="4" y="25"/>
                  </a:cubicBezTo>
                  <a:cubicBezTo>
                    <a:pt x="6" y="25"/>
                    <a:pt x="8" y="25"/>
                    <a:pt x="9" y="26"/>
                  </a:cubicBezTo>
                  <a:cubicBezTo>
                    <a:pt x="10" y="26"/>
                    <a:pt x="12" y="28"/>
                    <a:pt x="13" y="28"/>
                  </a:cubicBezTo>
                  <a:cubicBezTo>
                    <a:pt x="15" y="27"/>
                    <a:pt x="17" y="28"/>
                    <a:pt x="19" y="28"/>
                  </a:cubicBezTo>
                  <a:cubicBezTo>
                    <a:pt x="20" y="28"/>
                    <a:pt x="23" y="26"/>
                    <a:pt x="24" y="25"/>
                  </a:cubicBezTo>
                  <a:cubicBezTo>
                    <a:pt x="26" y="23"/>
                    <a:pt x="27" y="21"/>
                    <a:pt x="26" y="19"/>
                  </a:cubicBezTo>
                  <a:cubicBezTo>
                    <a:pt x="25" y="17"/>
                    <a:pt x="25" y="16"/>
                    <a:pt x="24" y="14"/>
                  </a:cubicBezTo>
                  <a:cubicBezTo>
                    <a:pt x="24" y="12"/>
                    <a:pt x="23" y="11"/>
                    <a:pt x="21" y="10"/>
                  </a:cubicBezTo>
                  <a:cubicBezTo>
                    <a:pt x="20" y="9"/>
                    <a:pt x="22" y="10"/>
                    <a:pt x="21" y="10"/>
                  </a:cubicBezTo>
                  <a:close/>
                </a:path>
              </a:pathLst>
            </a:custGeom>
            <a:solidFill>
              <a:schemeClr val="bg2"/>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737" name="Freeform 631">
              <a:extLst>
                <a:ext uri="{FF2B5EF4-FFF2-40B4-BE49-F238E27FC236}">
                  <a16:creationId xmlns:a16="http://schemas.microsoft.com/office/drawing/2014/main" id="{B01018E2-8528-4B27-F416-B5ACE9D67FD8}"/>
                </a:ext>
              </a:extLst>
            </p:cNvPr>
            <p:cNvSpPr>
              <a:spLocks/>
            </p:cNvSpPr>
            <p:nvPr/>
          </p:nvSpPr>
          <p:spPr bwMode="auto">
            <a:xfrm>
              <a:off x="5883684" y="3950310"/>
              <a:ext cx="85849" cy="100782"/>
            </a:xfrm>
            <a:custGeom>
              <a:avLst/>
              <a:gdLst>
                <a:gd name="T0" fmla="*/ 15 w 22"/>
                <a:gd name="T1" fmla="*/ 23 h 24"/>
                <a:gd name="T2" fmla="*/ 19 w 22"/>
                <a:gd name="T3" fmla="*/ 24 h 24"/>
                <a:gd name="T4" fmla="*/ 19 w 22"/>
                <a:gd name="T5" fmla="*/ 17 h 24"/>
                <a:gd name="T6" fmla="*/ 20 w 22"/>
                <a:gd name="T7" fmla="*/ 10 h 24"/>
                <a:gd name="T8" fmla="*/ 21 w 22"/>
                <a:gd name="T9" fmla="*/ 7 h 24"/>
                <a:gd name="T10" fmla="*/ 22 w 22"/>
                <a:gd name="T11" fmla="*/ 3 h 24"/>
                <a:gd name="T12" fmla="*/ 17 w 22"/>
                <a:gd name="T13" fmla="*/ 4 h 24"/>
                <a:gd name="T14" fmla="*/ 12 w 22"/>
                <a:gd name="T15" fmla="*/ 5 h 24"/>
                <a:gd name="T16" fmla="*/ 9 w 22"/>
                <a:gd name="T17" fmla="*/ 8 h 24"/>
                <a:gd name="T18" fmla="*/ 4 w 22"/>
                <a:gd name="T19" fmla="*/ 9 h 24"/>
                <a:gd name="T20" fmla="*/ 3 w 22"/>
                <a:gd name="T21" fmla="*/ 12 h 24"/>
                <a:gd name="T22" fmla="*/ 0 w 22"/>
                <a:gd name="T23" fmla="*/ 13 h 24"/>
                <a:gd name="T24" fmla="*/ 6 w 22"/>
                <a:gd name="T25" fmla="*/ 19 h 24"/>
                <a:gd name="T26" fmla="*/ 11 w 22"/>
                <a:gd name="T27" fmla="*/ 22 h 24"/>
                <a:gd name="T28" fmla="*/ 15 w 22"/>
                <a:gd name="T29" fmla="*/ 23 h 24"/>
                <a:gd name="T30" fmla="*/ 15 w 22"/>
                <a:gd name="T31" fmla="*/ 2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 h="24">
                  <a:moveTo>
                    <a:pt x="15" y="23"/>
                  </a:moveTo>
                  <a:cubicBezTo>
                    <a:pt x="16" y="24"/>
                    <a:pt x="17" y="24"/>
                    <a:pt x="19" y="24"/>
                  </a:cubicBezTo>
                  <a:cubicBezTo>
                    <a:pt x="17" y="21"/>
                    <a:pt x="19" y="20"/>
                    <a:pt x="19" y="17"/>
                  </a:cubicBezTo>
                  <a:cubicBezTo>
                    <a:pt x="19" y="15"/>
                    <a:pt x="20" y="12"/>
                    <a:pt x="20" y="10"/>
                  </a:cubicBezTo>
                  <a:cubicBezTo>
                    <a:pt x="20" y="9"/>
                    <a:pt x="21" y="8"/>
                    <a:pt x="21" y="7"/>
                  </a:cubicBezTo>
                  <a:cubicBezTo>
                    <a:pt x="22" y="6"/>
                    <a:pt x="21" y="5"/>
                    <a:pt x="22" y="3"/>
                  </a:cubicBezTo>
                  <a:cubicBezTo>
                    <a:pt x="22" y="0"/>
                    <a:pt x="18" y="4"/>
                    <a:pt x="17" y="4"/>
                  </a:cubicBezTo>
                  <a:cubicBezTo>
                    <a:pt x="15" y="4"/>
                    <a:pt x="14" y="3"/>
                    <a:pt x="12" y="5"/>
                  </a:cubicBezTo>
                  <a:cubicBezTo>
                    <a:pt x="12" y="5"/>
                    <a:pt x="10" y="9"/>
                    <a:pt x="9" y="8"/>
                  </a:cubicBezTo>
                  <a:cubicBezTo>
                    <a:pt x="7" y="8"/>
                    <a:pt x="6" y="8"/>
                    <a:pt x="4" y="9"/>
                  </a:cubicBezTo>
                  <a:cubicBezTo>
                    <a:pt x="4" y="10"/>
                    <a:pt x="4" y="12"/>
                    <a:pt x="3" y="12"/>
                  </a:cubicBezTo>
                  <a:cubicBezTo>
                    <a:pt x="3" y="13"/>
                    <a:pt x="1" y="13"/>
                    <a:pt x="0" y="13"/>
                  </a:cubicBezTo>
                  <a:cubicBezTo>
                    <a:pt x="2" y="15"/>
                    <a:pt x="4" y="18"/>
                    <a:pt x="6" y="19"/>
                  </a:cubicBezTo>
                  <a:cubicBezTo>
                    <a:pt x="7" y="21"/>
                    <a:pt x="9" y="22"/>
                    <a:pt x="11" y="22"/>
                  </a:cubicBezTo>
                  <a:cubicBezTo>
                    <a:pt x="12" y="22"/>
                    <a:pt x="14" y="22"/>
                    <a:pt x="15" y="23"/>
                  </a:cubicBezTo>
                  <a:cubicBezTo>
                    <a:pt x="16" y="23"/>
                    <a:pt x="15" y="22"/>
                    <a:pt x="15" y="23"/>
                  </a:cubicBezTo>
                  <a:close/>
                </a:path>
              </a:pathLst>
            </a:custGeom>
            <a:solidFill>
              <a:schemeClr val="bg2"/>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738" name="Freeform 632">
              <a:extLst>
                <a:ext uri="{FF2B5EF4-FFF2-40B4-BE49-F238E27FC236}">
                  <a16:creationId xmlns:a16="http://schemas.microsoft.com/office/drawing/2014/main" id="{160266DF-A6A7-CC29-3B77-F5E2A5BBBB92}"/>
                </a:ext>
              </a:extLst>
            </p:cNvPr>
            <p:cNvSpPr>
              <a:spLocks/>
            </p:cNvSpPr>
            <p:nvPr/>
          </p:nvSpPr>
          <p:spPr bwMode="auto">
            <a:xfrm>
              <a:off x="5910513" y="4042574"/>
              <a:ext cx="67069" cy="62456"/>
            </a:xfrm>
            <a:custGeom>
              <a:avLst/>
              <a:gdLst>
                <a:gd name="T0" fmla="*/ 16 w 17"/>
                <a:gd name="T1" fmla="*/ 10 h 15"/>
                <a:gd name="T2" fmla="*/ 17 w 17"/>
                <a:gd name="T3" fmla="*/ 8 h 15"/>
                <a:gd name="T4" fmla="*/ 15 w 17"/>
                <a:gd name="T5" fmla="*/ 6 h 15"/>
                <a:gd name="T6" fmla="*/ 12 w 17"/>
                <a:gd name="T7" fmla="*/ 2 h 15"/>
                <a:gd name="T8" fmla="*/ 8 w 17"/>
                <a:gd name="T9" fmla="*/ 1 h 15"/>
                <a:gd name="T10" fmla="*/ 3 w 17"/>
                <a:gd name="T11" fmla="*/ 0 h 15"/>
                <a:gd name="T12" fmla="*/ 3 w 17"/>
                <a:gd name="T13" fmla="*/ 6 h 15"/>
                <a:gd name="T14" fmla="*/ 6 w 17"/>
                <a:gd name="T15" fmla="*/ 7 h 15"/>
                <a:gd name="T16" fmla="*/ 4 w 17"/>
                <a:gd name="T17" fmla="*/ 5 h 15"/>
                <a:gd name="T18" fmla="*/ 7 w 17"/>
                <a:gd name="T19" fmla="*/ 7 h 15"/>
                <a:gd name="T20" fmla="*/ 11 w 17"/>
                <a:gd name="T21" fmla="*/ 10 h 15"/>
                <a:gd name="T22" fmla="*/ 14 w 17"/>
                <a:gd name="T23" fmla="*/ 14 h 15"/>
                <a:gd name="T24" fmla="*/ 16 w 17"/>
                <a:gd name="T25" fmla="*/ 10 h 15"/>
                <a:gd name="T26" fmla="*/ 16 w 17"/>
                <a:gd name="T27" fmla="*/ 1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15">
                  <a:moveTo>
                    <a:pt x="16" y="10"/>
                  </a:moveTo>
                  <a:cubicBezTo>
                    <a:pt x="16" y="9"/>
                    <a:pt x="16" y="8"/>
                    <a:pt x="17" y="8"/>
                  </a:cubicBezTo>
                  <a:cubicBezTo>
                    <a:pt x="16" y="7"/>
                    <a:pt x="16" y="6"/>
                    <a:pt x="15" y="6"/>
                  </a:cubicBezTo>
                  <a:cubicBezTo>
                    <a:pt x="14" y="5"/>
                    <a:pt x="13" y="2"/>
                    <a:pt x="12" y="2"/>
                  </a:cubicBezTo>
                  <a:cubicBezTo>
                    <a:pt x="10" y="2"/>
                    <a:pt x="9" y="2"/>
                    <a:pt x="8" y="1"/>
                  </a:cubicBezTo>
                  <a:cubicBezTo>
                    <a:pt x="7" y="0"/>
                    <a:pt x="4" y="0"/>
                    <a:pt x="3" y="0"/>
                  </a:cubicBezTo>
                  <a:cubicBezTo>
                    <a:pt x="4" y="1"/>
                    <a:pt x="0" y="6"/>
                    <a:pt x="3" y="6"/>
                  </a:cubicBezTo>
                  <a:cubicBezTo>
                    <a:pt x="4" y="6"/>
                    <a:pt x="4" y="8"/>
                    <a:pt x="6" y="7"/>
                  </a:cubicBezTo>
                  <a:cubicBezTo>
                    <a:pt x="7" y="6"/>
                    <a:pt x="4" y="5"/>
                    <a:pt x="4" y="5"/>
                  </a:cubicBezTo>
                  <a:cubicBezTo>
                    <a:pt x="5" y="5"/>
                    <a:pt x="7" y="6"/>
                    <a:pt x="7" y="7"/>
                  </a:cubicBezTo>
                  <a:cubicBezTo>
                    <a:pt x="8" y="9"/>
                    <a:pt x="10" y="8"/>
                    <a:pt x="11" y="10"/>
                  </a:cubicBezTo>
                  <a:cubicBezTo>
                    <a:pt x="12" y="11"/>
                    <a:pt x="12" y="13"/>
                    <a:pt x="14" y="14"/>
                  </a:cubicBezTo>
                  <a:cubicBezTo>
                    <a:pt x="17" y="15"/>
                    <a:pt x="17" y="12"/>
                    <a:pt x="16" y="10"/>
                  </a:cubicBezTo>
                  <a:cubicBezTo>
                    <a:pt x="16" y="9"/>
                    <a:pt x="16" y="11"/>
                    <a:pt x="16" y="10"/>
                  </a:cubicBezTo>
                  <a:close/>
                </a:path>
              </a:pathLst>
            </a:custGeom>
            <a:solidFill>
              <a:schemeClr val="bg2"/>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739" name="Freeform 633">
              <a:extLst>
                <a:ext uri="{FF2B5EF4-FFF2-40B4-BE49-F238E27FC236}">
                  <a16:creationId xmlns:a16="http://schemas.microsoft.com/office/drawing/2014/main" id="{91546ECE-5772-B61B-4099-74B7035CD83D}"/>
                </a:ext>
              </a:extLst>
            </p:cNvPr>
            <p:cNvSpPr>
              <a:spLocks/>
            </p:cNvSpPr>
            <p:nvPr/>
          </p:nvSpPr>
          <p:spPr bwMode="auto">
            <a:xfrm>
              <a:off x="5835395" y="3971601"/>
              <a:ext cx="44266" cy="36908"/>
            </a:xfrm>
            <a:custGeom>
              <a:avLst/>
              <a:gdLst>
                <a:gd name="T0" fmla="*/ 4 w 11"/>
                <a:gd name="T1" fmla="*/ 1 h 9"/>
                <a:gd name="T2" fmla="*/ 4 w 11"/>
                <a:gd name="T3" fmla="*/ 0 h 9"/>
                <a:gd name="T4" fmla="*/ 0 w 11"/>
                <a:gd name="T5" fmla="*/ 4 h 9"/>
                <a:gd name="T6" fmla="*/ 11 w 11"/>
                <a:gd name="T7" fmla="*/ 5 h 9"/>
                <a:gd name="T8" fmla="*/ 4 w 11"/>
                <a:gd name="T9" fmla="*/ 1 h 9"/>
              </a:gdLst>
              <a:ahLst/>
              <a:cxnLst>
                <a:cxn ang="0">
                  <a:pos x="T0" y="T1"/>
                </a:cxn>
                <a:cxn ang="0">
                  <a:pos x="T2" y="T3"/>
                </a:cxn>
                <a:cxn ang="0">
                  <a:pos x="T4" y="T5"/>
                </a:cxn>
                <a:cxn ang="0">
                  <a:pos x="T6" y="T7"/>
                </a:cxn>
                <a:cxn ang="0">
                  <a:pos x="T8" y="T9"/>
                </a:cxn>
              </a:cxnLst>
              <a:rect l="0" t="0" r="r" b="b"/>
              <a:pathLst>
                <a:path w="11" h="9">
                  <a:moveTo>
                    <a:pt x="4" y="1"/>
                  </a:moveTo>
                  <a:cubicBezTo>
                    <a:pt x="4" y="0"/>
                    <a:pt x="4" y="0"/>
                    <a:pt x="4" y="0"/>
                  </a:cubicBezTo>
                  <a:cubicBezTo>
                    <a:pt x="3" y="1"/>
                    <a:pt x="1" y="3"/>
                    <a:pt x="0" y="4"/>
                  </a:cubicBezTo>
                  <a:cubicBezTo>
                    <a:pt x="2" y="5"/>
                    <a:pt x="11" y="9"/>
                    <a:pt x="11" y="5"/>
                  </a:cubicBezTo>
                  <a:cubicBezTo>
                    <a:pt x="11" y="2"/>
                    <a:pt x="6" y="3"/>
                    <a:pt x="4" y="1"/>
                  </a:cubicBezTo>
                  <a:close/>
                </a:path>
              </a:pathLst>
            </a:custGeom>
            <a:solidFill>
              <a:schemeClr val="bg2"/>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740" name="Freeform 634">
              <a:extLst>
                <a:ext uri="{FF2B5EF4-FFF2-40B4-BE49-F238E27FC236}">
                  <a16:creationId xmlns:a16="http://schemas.microsoft.com/office/drawing/2014/main" id="{F145D93C-F629-2D59-F3FF-B7DEB4B17D46}"/>
                </a:ext>
              </a:extLst>
            </p:cNvPr>
            <p:cNvSpPr>
              <a:spLocks/>
            </p:cNvSpPr>
            <p:nvPr/>
          </p:nvSpPr>
          <p:spPr bwMode="auto">
            <a:xfrm>
              <a:off x="5788447" y="3896371"/>
              <a:ext cx="79143" cy="96523"/>
            </a:xfrm>
            <a:custGeom>
              <a:avLst/>
              <a:gdLst>
                <a:gd name="T0" fmla="*/ 16 w 20"/>
                <a:gd name="T1" fmla="*/ 16 h 23"/>
                <a:gd name="T2" fmla="*/ 20 w 20"/>
                <a:gd name="T3" fmla="*/ 12 h 23"/>
                <a:gd name="T4" fmla="*/ 16 w 20"/>
                <a:gd name="T5" fmla="*/ 8 h 23"/>
                <a:gd name="T6" fmla="*/ 16 w 20"/>
                <a:gd name="T7" fmla="*/ 1 h 23"/>
                <a:gd name="T8" fmla="*/ 8 w 20"/>
                <a:gd name="T9" fmla="*/ 1 h 23"/>
                <a:gd name="T10" fmla="*/ 7 w 20"/>
                <a:gd name="T11" fmla="*/ 6 h 23"/>
                <a:gd name="T12" fmla="*/ 8 w 20"/>
                <a:gd name="T13" fmla="*/ 10 h 23"/>
                <a:gd name="T14" fmla="*/ 4 w 20"/>
                <a:gd name="T15" fmla="*/ 10 h 23"/>
                <a:gd name="T16" fmla="*/ 2 w 20"/>
                <a:gd name="T17" fmla="*/ 15 h 23"/>
                <a:gd name="T18" fmla="*/ 12 w 20"/>
                <a:gd name="T19" fmla="*/ 21 h 23"/>
                <a:gd name="T20" fmla="*/ 16 w 20"/>
                <a:gd name="T21" fmla="*/ 1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23">
                  <a:moveTo>
                    <a:pt x="16" y="16"/>
                  </a:moveTo>
                  <a:cubicBezTo>
                    <a:pt x="16" y="14"/>
                    <a:pt x="19" y="13"/>
                    <a:pt x="20" y="12"/>
                  </a:cubicBezTo>
                  <a:cubicBezTo>
                    <a:pt x="17" y="11"/>
                    <a:pt x="16" y="11"/>
                    <a:pt x="16" y="8"/>
                  </a:cubicBezTo>
                  <a:cubicBezTo>
                    <a:pt x="16" y="7"/>
                    <a:pt x="17" y="2"/>
                    <a:pt x="16" y="1"/>
                  </a:cubicBezTo>
                  <a:cubicBezTo>
                    <a:pt x="15" y="0"/>
                    <a:pt x="10" y="1"/>
                    <a:pt x="8" y="1"/>
                  </a:cubicBezTo>
                  <a:cubicBezTo>
                    <a:pt x="6" y="1"/>
                    <a:pt x="6" y="4"/>
                    <a:pt x="7" y="6"/>
                  </a:cubicBezTo>
                  <a:cubicBezTo>
                    <a:pt x="8" y="7"/>
                    <a:pt x="12" y="10"/>
                    <a:pt x="8" y="10"/>
                  </a:cubicBezTo>
                  <a:cubicBezTo>
                    <a:pt x="7" y="10"/>
                    <a:pt x="5" y="10"/>
                    <a:pt x="4" y="10"/>
                  </a:cubicBezTo>
                  <a:cubicBezTo>
                    <a:pt x="2" y="10"/>
                    <a:pt x="2" y="14"/>
                    <a:pt x="2" y="15"/>
                  </a:cubicBezTo>
                  <a:cubicBezTo>
                    <a:pt x="0" y="21"/>
                    <a:pt x="8" y="20"/>
                    <a:pt x="12" y="21"/>
                  </a:cubicBezTo>
                  <a:cubicBezTo>
                    <a:pt x="13" y="23"/>
                    <a:pt x="16" y="17"/>
                    <a:pt x="16" y="16"/>
                  </a:cubicBezTo>
                  <a:close/>
                </a:path>
              </a:pathLst>
            </a:custGeom>
            <a:solidFill>
              <a:schemeClr val="bg2"/>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741" name="Freeform 635">
              <a:extLst>
                <a:ext uri="{FF2B5EF4-FFF2-40B4-BE49-F238E27FC236}">
                  <a16:creationId xmlns:a16="http://schemas.microsoft.com/office/drawing/2014/main" id="{A09A624C-A4F6-1582-96CB-90DC8873794A}"/>
                </a:ext>
              </a:extLst>
            </p:cNvPr>
            <p:cNvSpPr>
              <a:spLocks/>
            </p:cNvSpPr>
            <p:nvPr/>
          </p:nvSpPr>
          <p:spPr bwMode="auto">
            <a:xfrm>
              <a:off x="5309575" y="3567053"/>
              <a:ext cx="588866" cy="400291"/>
            </a:xfrm>
            <a:custGeom>
              <a:avLst/>
              <a:gdLst>
                <a:gd name="T0" fmla="*/ 132 w 150"/>
                <a:gd name="T1" fmla="*/ 88 h 96"/>
                <a:gd name="T2" fmla="*/ 130 w 150"/>
                <a:gd name="T3" fmla="*/ 80 h 96"/>
                <a:gd name="T4" fmla="*/ 144 w 150"/>
                <a:gd name="T5" fmla="*/ 78 h 96"/>
                <a:gd name="T6" fmla="*/ 146 w 150"/>
                <a:gd name="T7" fmla="*/ 68 h 96"/>
                <a:gd name="T8" fmla="*/ 146 w 150"/>
                <a:gd name="T9" fmla="*/ 61 h 96"/>
                <a:gd name="T10" fmla="*/ 132 w 150"/>
                <a:gd name="T11" fmla="*/ 64 h 96"/>
                <a:gd name="T12" fmla="*/ 126 w 150"/>
                <a:gd name="T13" fmla="*/ 76 h 96"/>
                <a:gd name="T14" fmla="*/ 110 w 150"/>
                <a:gd name="T15" fmla="*/ 76 h 96"/>
                <a:gd name="T16" fmla="*/ 102 w 150"/>
                <a:gd name="T17" fmla="*/ 69 h 96"/>
                <a:gd name="T18" fmla="*/ 96 w 150"/>
                <a:gd name="T19" fmla="*/ 51 h 96"/>
                <a:gd name="T20" fmla="*/ 98 w 150"/>
                <a:gd name="T21" fmla="*/ 38 h 96"/>
                <a:gd name="T22" fmla="*/ 90 w 150"/>
                <a:gd name="T23" fmla="*/ 35 h 96"/>
                <a:gd name="T24" fmla="*/ 82 w 150"/>
                <a:gd name="T25" fmla="*/ 24 h 96"/>
                <a:gd name="T26" fmla="*/ 75 w 150"/>
                <a:gd name="T27" fmla="*/ 17 h 96"/>
                <a:gd name="T28" fmla="*/ 68 w 150"/>
                <a:gd name="T29" fmla="*/ 20 h 96"/>
                <a:gd name="T30" fmla="*/ 59 w 150"/>
                <a:gd name="T31" fmla="*/ 10 h 96"/>
                <a:gd name="T32" fmla="*/ 45 w 150"/>
                <a:gd name="T33" fmla="*/ 6 h 96"/>
                <a:gd name="T34" fmla="*/ 29 w 150"/>
                <a:gd name="T35" fmla="*/ 8 h 96"/>
                <a:gd name="T36" fmla="*/ 13 w 150"/>
                <a:gd name="T37" fmla="*/ 1 h 96"/>
                <a:gd name="T38" fmla="*/ 7 w 150"/>
                <a:gd name="T39" fmla="*/ 16 h 96"/>
                <a:gd name="T40" fmla="*/ 15 w 150"/>
                <a:gd name="T41" fmla="*/ 28 h 96"/>
                <a:gd name="T42" fmla="*/ 15 w 150"/>
                <a:gd name="T43" fmla="*/ 32 h 96"/>
                <a:gd name="T44" fmla="*/ 25 w 150"/>
                <a:gd name="T45" fmla="*/ 38 h 96"/>
                <a:gd name="T46" fmla="*/ 26 w 150"/>
                <a:gd name="T47" fmla="*/ 44 h 96"/>
                <a:gd name="T48" fmla="*/ 36 w 150"/>
                <a:gd name="T49" fmla="*/ 53 h 96"/>
                <a:gd name="T50" fmla="*/ 36 w 150"/>
                <a:gd name="T51" fmla="*/ 47 h 96"/>
                <a:gd name="T52" fmla="*/ 32 w 150"/>
                <a:gd name="T53" fmla="*/ 42 h 96"/>
                <a:gd name="T54" fmla="*/ 26 w 150"/>
                <a:gd name="T55" fmla="*/ 32 h 96"/>
                <a:gd name="T56" fmla="*/ 20 w 150"/>
                <a:gd name="T57" fmla="*/ 23 h 96"/>
                <a:gd name="T58" fmla="*/ 13 w 150"/>
                <a:gd name="T59" fmla="*/ 16 h 96"/>
                <a:gd name="T60" fmla="*/ 11 w 150"/>
                <a:gd name="T61" fmla="*/ 5 h 96"/>
                <a:gd name="T62" fmla="*/ 15 w 150"/>
                <a:gd name="T63" fmla="*/ 7 h 96"/>
                <a:gd name="T64" fmla="*/ 20 w 150"/>
                <a:gd name="T65" fmla="*/ 9 h 96"/>
                <a:gd name="T66" fmla="*/ 23 w 150"/>
                <a:gd name="T67" fmla="*/ 19 h 96"/>
                <a:gd name="T68" fmla="*/ 23 w 150"/>
                <a:gd name="T69" fmla="*/ 20 h 96"/>
                <a:gd name="T70" fmla="*/ 32 w 150"/>
                <a:gd name="T71" fmla="*/ 27 h 96"/>
                <a:gd name="T72" fmla="*/ 36 w 150"/>
                <a:gd name="T73" fmla="*/ 33 h 96"/>
                <a:gd name="T74" fmla="*/ 38 w 150"/>
                <a:gd name="T75" fmla="*/ 38 h 96"/>
                <a:gd name="T76" fmla="*/ 46 w 150"/>
                <a:gd name="T77" fmla="*/ 45 h 96"/>
                <a:gd name="T78" fmla="*/ 54 w 150"/>
                <a:gd name="T79" fmla="*/ 53 h 96"/>
                <a:gd name="T80" fmla="*/ 56 w 150"/>
                <a:gd name="T81" fmla="*/ 59 h 96"/>
                <a:gd name="T82" fmla="*/ 58 w 150"/>
                <a:gd name="T83" fmla="*/ 65 h 96"/>
                <a:gd name="T84" fmla="*/ 60 w 150"/>
                <a:gd name="T85" fmla="*/ 72 h 96"/>
                <a:gd name="T86" fmla="*/ 68 w 150"/>
                <a:gd name="T87" fmla="*/ 77 h 96"/>
                <a:gd name="T88" fmla="*/ 89 w 150"/>
                <a:gd name="T89" fmla="*/ 86 h 96"/>
                <a:gd name="T90" fmla="*/ 113 w 150"/>
                <a:gd name="T91" fmla="*/ 88 h 96"/>
                <a:gd name="T92" fmla="*/ 126 w 150"/>
                <a:gd name="T93" fmla="*/ 8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0" h="96">
                  <a:moveTo>
                    <a:pt x="126" y="89"/>
                  </a:moveTo>
                  <a:cubicBezTo>
                    <a:pt x="127" y="89"/>
                    <a:pt x="134" y="90"/>
                    <a:pt x="132" y="88"/>
                  </a:cubicBezTo>
                  <a:cubicBezTo>
                    <a:pt x="131" y="86"/>
                    <a:pt x="129" y="85"/>
                    <a:pt x="128" y="83"/>
                  </a:cubicBezTo>
                  <a:cubicBezTo>
                    <a:pt x="128" y="83"/>
                    <a:pt x="129" y="80"/>
                    <a:pt x="130" y="80"/>
                  </a:cubicBezTo>
                  <a:cubicBezTo>
                    <a:pt x="131" y="79"/>
                    <a:pt x="136" y="80"/>
                    <a:pt x="138" y="80"/>
                  </a:cubicBezTo>
                  <a:cubicBezTo>
                    <a:pt x="141" y="80"/>
                    <a:pt x="140" y="75"/>
                    <a:pt x="144" y="78"/>
                  </a:cubicBezTo>
                  <a:cubicBezTo>
                    <a:pt x="145" y="76"/>
                    <a:pt x="146" y="75"/>
                    <a:pt x="146" y="73"/>
                  </a:cubicBezTo>
                  <a:cubicBezTo>
                    <a:pt x="146" y="71"/>
                    <a:pt x="145" y="69"/>
                    <a:pt x="146" y="68"/>
                  </a:cubicBezTo>
                  <a:cubicBezTo>
                    <a:pt x="147" y="66"/>
                    <a:pt x="150" y="64"/>
                    <a:pt x="150" y="63"/>
                  </a:cubicBezTo>
                  <a:cubicBezTo>
                    <a:pt x="149" y="61"/>
                    <a:pt x="148" y="61"/>
                    <a:pt x="146" y="61"/>
                  </a:cubicBezTo>
                  <a:cubicBezTo>
                    <a:pt x="143" y="61"/>
                    <a:pt x="139" y="61"/>
                    <a:pt x="136" y="62"/>
                  </a:cubicBezTo>
                  <a:cubicBezTo>
                    <a:pt x="134" y="62"/>
                    <a:pt x="133" y="63"/>
                    <a:pt x="132" y="64"/>
                  </a:cubicBezTo>
                  <a:cubicBezTo>
                    <a:pt x="131" y="66"/>
                    <a:pt x="132" y="68"/>
                    <a:pt x="131" y="70"/>
                  </a:cubicBezTo>
                  <a:cubicBezTo>
                    <a:pt x="131" y="71"/>
                    <a:pt x="126" y="76"/>
                    <a:pt x="126" y="76"/>
                  </a:cubicBezTo>
                  <a:cubicBezTo>
                    <a:pt x="122" y="75"/>
                    <a:pt x="118" y="76"/>
                    <a:pt x="114" y="78"/>
                  </a:cubicBezTo>
                  <a:cubicBezTo>
                    <a:pt x="112" y="78"/>
                    <a:pt x="111" y="77"/>
                    <a:pt x="110" y="76"/>
                  </a:cubicBezTo>
                  <a:cubicBezTo>
                    <a:pt x="109" y="75"/>
                    <a:pt x="107" y="75"/>
                    <a:pt x="105" y="74"/>
                  </a:cubicBezTo>
                  <a:cubicBezTo>
                    <a:pt x="103" y="74"/>
                    <a:pt x="103" y="71"/>
                    <a:pt x="102" y="69"/>
                  </a:cubicBezTo>
                  <a:cubicBezTo>
                    <a:pt x="101" y="67"/>
                    <a:pt x="99" y="66"/>
                    <a:pt x="98" y="64"/>
                  </a:cubicBezTo>
                  <a:cubicBezTo>
                    <a:pt x="97" y="60"/>
                    <a:pt x="95" y="55"/>
                    <a:pt x="96" y="51"/>
                  </a:cubicBezTo>
                  <a:cubicBezTo>
                    <a:pt x="96" y="48"/>
                    <a:pt x="95" y="44"/>
                    <a:pt x="97" y="41"/>
                  </a:cubicBezTo>
                  <a:cubicBezTo>
                    <a:pt x="98" y="40"/>
                    <a:pt x="98" y="39"/>
                    <a:pt x="98" y="38"/>
                  </a:cubicBezTo>
                  <a:cubicBezTo>
                    <a:pt x="99" y="36"/>
                    <a:pt x="97" y="37"/>
                    <a:pt x="96" y="36"/>
                  </a:cubicBezTo>
                  <a:cubicBezTo>
                    <a:pt x="94" y="36"/>
                    <a:pt x="92" y="35"/>
                    <a:pt x="90" y="35"/>
                  </a:cubicBezTo>
                  <a:cubicBezTo>
                    <a:pt x="89" y="34"/>
                    <a:pt x="87" y="32"/>
                    <a:pt x="87" y="30"/>
                  </a:cubicBezTo>
                  <a:cubicBezTo>
                    <a:pt x="87" y="27"/>
                    <a:pt x="84" y="26"/>
                    <a:pt x="82" y="24"/>
                  </a:cubicBezTo>
                  <a:cubicBezTo>
                    <a:pt x="81" y="22"/>
                    <a:pt x="81" y="20"/>
                    <a:pt x="80" y="18"/>
                  </a:cubicBezTo>
                  <a:cubicBezTo>
                    <a:pt x="79" y="17"/>
                    <a:pt x="77" y="17"/>
                    <a:pt x="75" y="17"/>
                  </a:cubicBezTo>
                  <a:cubicBezTo>
                    <a:pt x="74" y="16"/>
                    <a:pt x="72" y="16"/>
                    <a:pt x="71" y="17"/>
                  </a:cubicBezTo>
                  <a:cubicBezTo>
                    <a:pt x="71" y="18"/>
                    <a:pt x="70" y="20"/>
                    <a:pt x="68" y="20"/>
                  </a:cubicBezTo>
                  <a:cubicBezTo>
                    <a:pt x="66" y="20"/>
                    <a:pt x="63" y="18"/>
                    <a:pt x="62" y="16"/>
                  </a:cubicBezTo>
                  <a:cubicBezTo>
                    <a:pt x="61" y="13"/>
                    <a:pt x="61" y="12"/>
                    <a:pt x="59" y="10"/>
                  </a:cubicBezTo>
                  <a:cubicBezTo>
                    <a:pt x="57" y="9"/>
                    <a:pt x="54" y="6"/>
                    <a:pt x="52" y="6"/>
                  </a:cubicBezTo>
                  <a:cubicBezTo>
                    <a:pt x="51" y="5"/>
                    <a:pt x="45" y="5"/>
                    <a:pt x="45" y="6"/>
                  </a:cubicBezTo>
                  <a:cubicBezTo>
                    <a:pt x="43" y="9"/>
                    <a:pt x="42" y="8"/>
                    <a:pt x="39" y="8"/>
                  </a:cubicBezTo>
                  <a:cubicBezTo>
                    <a:pt x="35" y="8"/>
                    <a:pt x="32" y="8"/>
                    <a:pt x="29" y="8"/>
                  </a:cubicBezTo>
                  <a:cubicBezTo>
                    <a:pt x="28" y="8"/>
                    <a:pt x="25" y="6"/>
                    <a:pt x="23" y="5"/>
                  </a:cubicBezTo>
                  <a:cubicBezTo>
                    <a:pt x="20" y="4"/>
                    <a:pt x="17" y="3"/>
                    <a:pt x="13" y="1"/>
                  </a:cubicBezTo>
                  <a:cubicBezTo>
                    <a:pt x="9" y="0"/>
                    <a:pt x="4" y="1"/>
                    <a:pt x="0" y="2"/>
                  </a:cubicBezTo>
                  <a:cubicBezTo>
                    <a:pt x="1" y="7"/>
                    <a:pt x="5" y="11"/>
                    <a:pt x="7" y="16"/>
                  </a:cubicBezTo>
                  <a:cubicBezTo>
                    <a:pt x="8" y="18"/>
                    <a:pt x="11" y="20"/>
                    <a:pt x="13" y="21"/>
                  </a:cubicBezTo>
                  <a:cubicBezTo>
                    <a:pt x="14" y="23"/>
                    <a:pt x="16" y="26"/>
                    <a:pt x="15" y="28"/>
                  </a:cubicBezTo>
                  <a:cubicBezTo>
                    <a:pt x="15" y="28"/>
                    <a:pt x="8" y="26"/>
                    <a:pt x="12" y="29"/>
                  </a:cubicBezTo>
                  <a:cubicBezTo>
                    <a:pt x="13" y="30"/>
                    <a:pt x="14" y="31"/>
                    <a:pt x="15" y="32"/>
                  </a:cubicBezTo>
                  <a:cubicBezTo>
                    <a:pt x="17" y="32"/>
                    <a:pt x="18" y="32"/>
                    <a:pt x="19" y="33"/>
                  </a:cubicBezTo>
                  <a:cubicBezTo>
                    <a:pt x="21" y="34"/>
                    <a:pt x="23" y="36"/>
                    <a:pt x="25" y="38"/>
                  </a:cubicBezTo>
                  <a:cubicBezTo>
                    <a:pt x="26" y="39"/>
                    <a:pt x="25" y="41"/>
                    <a:pt x="24" y="42"/>
                  </a:cubicBezTo>
                  <a:cubicBezTo>
                    <a:pt x="23" y="43"/>
                    <a:pt x="25" y="44"/>
                    <a:pt x="26" y="44"/>
                  </a:cubicBezTo>
                  <a:cubicBezTo>
                    <a:pt x="29" y="46"/>
                    <a:pt x="31" y="48"/>
                    <a:pt x="33" y="50"/>
                  </a:cubicBezTo>
                  <a:cubicBezTo>
                    <a:pt x="34" y="51"/>
                    <a:pt x="35" y="53"/>
                    <a:pt x="36" y="53"/>
                  </a:cubicBezTo>
                  <a:cubicBezTo>
                    <a:pt x="37" y="53"/>
                    <a:pt x="38" y="51"/>
                    <a:pt x="37" y="50"/>
                  </a:cubicBezTo>
                  <a:cubicBezTo>
                    <a:pt x="37" y="49"/>
                    <a:pt x="36" y="48"/>
                    <a:pt x="36" y="47"/>
                  </a:cubicBezTo>
                  <a:cubicBezTo>
                    <a:pt x="35" y="46"/>
                    <a:pt x="33" y="47"/>
                    <a:pt x="32" y="46"/>
                  </a:cubicBezTo>
                  <a:cubicBezTo>
                    <a:pt x="30" y="44"/>
                    <a:pt x="32" y="44"/>
                    <a:pt x="32" y="42"/>
                  </a:cubicBezTo>
                  <a:cubicBezTo>
                    <a:pt x="32" y="42"/>
                    <a:pt x="30" y="40"/>
                    <a:pt x="30" y="39"/>
                  </a:cubicBezTo>
                  <a:cubicBezTo>
                    <a:pt x="28" y="37"/>
                    <a:pt x="28" y="34"/>
                    <a:pt x="26" y="32"/>
                  </a:cubicBezTo>
                  <a:cubicBezTo>
                    <a:pt x="24" y="31"/>
                    <a:pt x="22" y="29"/>
                    <a:pt x="21" y="27"/>
                  </a:cubicBezTo>
                  <a:cubicBezTo>
                    <a:pt x="21" y="26"/>
                    <a:pt x="21" y="24"/>
                    <a:pt x="20" y="23"/>
                  </a:cubicBezTo>
                  <a:cubicBezTo>
                    <a:pt x="19" y="22"/>
                    <a:pt x="18" y="21"/>
                    <a:pt x="17" y="20"/>
                  </a:cubicBezTo>
                  <a:cubicBezTo>
                    <a:pt x="16" y="18"/>
                    <a:pt x="15" y="17"/>
                    <a:pt x="13" y="16"/>
                  </a:cubicBezTo>
                  <a:cubicBezTo>
                    <a:pt x="12" y="15"/>
                    <a:pt x="12" y="13"/>
                    <a:pt x="12" y="12"/>
                  </a:cubicBezTo>
                  <a:cubicBezTo>
                    <a:pt x="12" y="11"/>
                    <a:pt x="10" y="6"/>
                    <a:pt x="11" y="5"/>
                  </a:cubicBezTo>
                  <a:cubicBezTo>
                    <a:pt x="12" y="4"/>
                    <a:pt x="13" y="7"/>
                    <a:pt x="14" y="7"/>
                  </a:cubicBezTo>
                  <a:cubicBezTo>
                    <a:pt x="15" y="7"/>
                    <a:pt x="15" y="7"/>
                    <a:pt x="15" y="7"/>
                  </a:cubicBezTo>
                  <a:cubicBezTo>
                    <a:pt x="17" y="6"/>
                    <a:pt x="17" y="7"/>
                    <a:pt x="18" y="8"/>
                  </a:cubicBezTo>
                  <a:cubicBezTo>
                    <a:pt x="19" y="8"/>
                    <a:pt x="20" y="8"/>
                    <a:pt x="20" y="9"/>
                  </a:cubicBezTo>
                  <a:cubicBezTo>
                    <a:pt x="20" y="11"/>
                    <a:pt x="21" y="13"/>
                    <a:pt x="22" y="15"/>
                  </a:cubicBezTo>
                  <a:cubicBezTo>
                    <a:pt x="22" y="16"/>
                    <a:pt x="23" y="18"/>
                    <a:pt x="23" y="19"/>
                  </a:cubicBezTo>
                  <a:cubicBezTo>
                    <a:pt x="23" y="20"/>
                    <a:pt x="22" y="21"/>
                    <a:pt x="22" y="22"/>
                  </a:cubicBezTo>
                  <a:cubicBezTo>
                    <a:pt x="23" y="22"/>
                    <a:pt x="23" y="20"/>
                    <a:pt x="23" y="20"/>
                  </a:cubicBezTo>
                  <a:cubicBezTo>
                    <a:pt x="24" y="19"/>
                    <a:pt x="25" y="22"/>
                    <a:pt x="26" y="22"/>
                  </a:cubicBezTo>
                  <a:cubicBezTo>
                    <a:pt x="27" y="23"/>
                    <a:pt x="32" y="26"/>
                    <a:pt x="32" y="27"/>
                  </a:cubicBezTo>
                  <a:cubicBezTo>
                    <a:pt x="32" y="29"/>
                    <a:pt x="33" y="30"/>
                    <a:pt x="34" y="30"/>
                  </a:cubicBezTo>
                  <a:cubicBezTo>
                    <a:pt x="35" y="31"/>
                    <a:pt x="35" y="32"/>
                    <a:pt x="36" y="33"/>
                  </a:cubicBezTo>
                  <a:cubicBezTo>
                    <a:pt x="37" y="34"/>
                    <a:pt x="38" y="33"/>
                    <a:pt x="38" y="34"/>
                  </a:cubicBezTo>
                  <a:cubicBezTo>
                    <a:pt x="39" y="35"/>
                    <a:pt x="37" y="36"/>
                    <a:pt x="38" y="38"/>
                  </a:cubicBezTo>
                  <a:cubicBezTo>
                    <a:pt x="40" y="39"/>
                    <a:pt x="42" y="40"/>
                    <a:pt x="44" y="42"/>
                  </a:cubicBezTo>
                  <a:cubicBezTo>
                    <a:pt x="45" y="43"/>
                    <a:pt x="45" y="44"/>
                    <a:pt x="46" y="45"/>
                  </a:cubicBezTo>
                  <a:cubicBezTo>
                    <a:pt x="47" y="46"/>
                    <a:pt x="48" y="46"/>
                    <a:pt x="49" y="48"/>
                  </a:cubicBezTo>
                  <a:cubicBezTo>
                    <a:pt x="51" y="49"/>
                    <a:pt x="52" y="51"/>
                    <a:pt x="54" y="53"/>
                  </a:cubicBezTo>
                  <a:cubicBezTo>
                    <a:pt x="55" y="54"/>
                    <a:pt x="56" y="55"/>
                    <a:pt x="57" y="56"/>
                  </a:cubicBezTo>
                  <a:cubicBezTo>
                    <a:pt x="58" y="58"/>
                    <a:pt x="56" y="58"/>
                    <a:pt x="56" y="59"/>
                  </a:cubicBezTo>
                  <a:cubicBezTo>
                    <a:pt x="56" y="60"/>
                    <a:pt x="59" y="59"/>
                    <a:pt x="59" y="61"/>
                  </a:cubicBezTo>
                  <a:cubicBezTo>
                    <a:pt x="58" y="63"/>
                    <a:pt x="57" y="63"/>
                    <a:pt x="58" y="65"/>
                  </a:cubicBezTo>
                  <a:cubicBezTo>
                    <a:pt x="58" y="65"/>
                    <a:pt x="56" y="67"/>
                    <a:pt x="57" y="68"/>
                  </a:cubicBezTo>
                  <a:cubicBezTo>
                    <a:pt x="58" y="69"/>
                    <a:pt x="59" y="71"/>
                    <a:pt x="60" y="72"/>
                  </a:cubicBezTo>
                  <a:cubicBezTo>
                    <a:pt x="61" y="73"/>
                    <a:pt x="62" y="73"/>
                    <a:pt x="63" y="73"/>
                  </a:cubicBezTo>
                  <a:cubicBezTo>
                    <a:pt x="66" y="74"/>
                    <a:pt x="66" y="76"/>
                    <a:pt x="68" y="77"/>
                  </a:cubicBezTo>
                  <a:cubicBezTo>
                    <a:pt x="71" y="79"/>
                    <a:pt x="75" y="79"/>
                    <a:pt x="77" y="81"/>
                  </a:cubicBezTo>
                  <a:cubicBezTo>
                    <a:pt x="81" y="83"/>
                    <a:pt x="85" y="85"/>
                    <a:pt x="89" y="86"/>
                  </a:cubicBezTo>
                  <a:cubicBezTo>
                    <a:pt x="92" y="88"/>
                    <a:pt x="97" y="90"/>
                    <a:pt x="101" y="91"/>
                  </a:cubicBezTo>
                  <a:cubicBezTo>
                    <a:pt x="105" y="91"/>
                    <a:pt x="108" y="87"/>
                    <a:pt x="113" y="88"/>
                  </a:cubicBezTo>
                  <a:cubicBezTo>
                    <a:pt x="117" y="89"/>
                    <a:pt x="120" y="93"/>
                    <a:pt x="123" y="96"/>
                  </a:cubicBezTo>
                  <a:cubicBezTo>
                    <a:pt x="123" y="95"/>
                    <a:pt x="124" y="90"/>
                    <a:pt x="126" y="89"/>
                  </a:cubicBezTo>
                  <a:cubicBezTo>
                    <a:pt x="127" y="89"/>
                    <a:pt x="125" y="89"/>
                    <a:pt x="126" y="89"/>
                  </a:cubicBezTo>
                  <a:close/>
                </a:path>
              </a:pathLst>
            </a:custGeom>
            <a:solidFill>
              <a:schemeClr val="bg2"/>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742" name="Freeform 636">
              <a:extLst>
                <a:ext uri="{FF2B5EF4-FFF2-40B4-BE49-F238E27FC236}">
                  <a16:creationId xmlns:a16="http://schemas.microsoft.com/office/drawing/2014/main" id="{80630A68-0D55-5E91-0211-F9CE13C50964}"/>
                </a:ext>
              </a:extLst>
            </p:cNvPr>
            <p:cNvSpPr>
              <a:spLocks/>
            </p:cNvSpPr>
            <p:nvPr/>
          </p:nvSpPr>
          <p:spPr bwMode="auto">
            <a:xfrm>
              <a:off x="5847468" y="3938955"/>
              <a:ext cx="118042" cy="66715"/>
            </a:xfrm>
            <a:custGeom>
              <a:avLst/>
              <a:gdLst>
                <a:gd name="T0" fmla="*/ 12 w 30"/>
                <a:gd name="T1" fmla="*/ 15 h 16"/>
                <a:gd name="T2" fmla="*/ 13 w 30"/>
                <a:gd name="T3" fmla="*/ 13 h 16"/>
                <a:gd name="T4" fmla="*/ 16 w 30"/>
                <a:gd name="T5" fmla="*/ 11 h 16"/>
                <a:gd name="T6" fmla="*/ 20 w 30"/>
                <a:gd name="T7" fmla="*/ 10 h 16"/>
                <a:gd name="T8" fmla="*/ 24 w 30"/>
                <a:gd name="T9" fmla="*/ 7 h 16"/>
                <a:gd name="T10" fmla="*/ 30 w 30"/>
                <a:gd name="T11" fmla="*/ 5 h 16"/>
                <a:gd name="T12" fmla="*/ 20 w 30"/>
                <a:gd name="T13" fmla="*/ 1 h 16"/>
                <a:gd name="T14" fmla="*/ 14 w 30"/>
                <a:gd name="T15" fmla="*/ 2 h 16"/>
                <a:gd name="T16" fmla="*/ 8 w 30"/>
                <a:gd name="T17" fmla="*/ 1 h 16"/>
                <a:gd name="T18" fmla="*/ 2 w 30"/>
                <a:gd name="T19" fmla="*/ 4 h 16"/>
                <a:gd name="T20" fmla="*/ 1 w 30"/>
                <a:gd name="T21" fmla="*/ 9 h 16"/>
                <a:gd name="T22" fmla="*/ 8 w 30"/>
                <a:gd name="T23" fmla="*/ 14 h 16"/>
                <a:gd name="T24" fmla="*/ 10 w 30"/>
                <a:gd name="T25" fmla="*/ 14 h 16"/>
                <a:gd name="T26" fmla="*/ 9 w 30"/>
                <a:gd name="T27" fmla="*/ 16 h 16"/>
                <a:gd name="T28" fmla="*/ 12 w 30"/>
                <a:gd name="T29" fmla="*/ 1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 h="16">
                  <a:moveTo>
                    <a:pt x="12" y="15"/>
                  </a:moveTo>
                  <a:cubicBezTo>
                    <a:pt x="13" y="15"/>
                    <a:pt x="13" y="14"/>
                    <a:pt x="13" y="13"/>
                  </a:cubicBezTo>
                  <a:cubicBezTo>
                    <a:pt x="13" y="12"/>
                    <a:pt x="15" y="11"/>
                    <a:pt x="16" y="11"/>
                  </a:cubicBezTo>
                  <a:cubicBezTo>
                    <a:pt x="18" y="10"/>
                    <a:pt x="18" y="12"/>
                    <a:pt x="20" y="10"/>
                  </a:cubicBezTo>
                  <a:cubicBezTo>
                    <a:pt x="21" y="9"/>
                    <a:pt x="22" y="6"/>
                    <a:pt x="24" y="7"/>
                  </a:cubicBezTo>
                  <a:cubicBezTo>
                    <a:pt x="27" y="7"/>
                    <a:pt x="27" y="6"/>
                    <a:pt x="30" y="5"/>
                  </a:cubicBezTo>
                  <a:cubicBezTo>
                    <a:pt x="26" y="3"/>
                    <a:pt x="25" y="0"/>
                    <a:pt x="20" y="1"/>
                  </a:cubicBezTo>
                  <a:cubicBezTo>
                    <a:pt x="18" y="1"/>
                    <a:pt x="16" y="2"/>
                    <a:pt x="14" y="2"/>
                  </a:cubicBezTo>
                  <a:cubicBezTo>
                    <a:pt x="12" y="2"/>
                    <a:pt x="10" y="1"/>
                    <a:pt x="8" y="1"/>
                  </a:cubicBezTo>
                  <a:cubicBezTo>
                    <a:pt x="5" y="2"/>
                    <a:pt x="4" y="2"/>
                    <a:pt x="2" y="4"/>
                  </a:cubicBezTo>
                  <a:cubicBezTo>
                    <a:pt x="2" y="5"/>
                    <a:pt x="0" y="7"/>
                    <a:pt x="1" y="9"/>
                  </a:cubicBezTo>
                  <a:cubicBezTo>
                    <a:pt x="4" y="11"/>
                    <a:pt x="8" y="9"/>
                    <a:pt x="8" y="14"/>
                  </a:cubicBezTo>
                  <a:cubicBezTo>
                    <a:pt x="8" y="14"/>
                    <a:pt x="10" y="14"/>
                    <a:pt x="10" y="14"/>
                  </a:cubicBezTo>
                  <a:cubicBezTo>
                    <a:pt x="10" y="14"/>
                    <a:pt x="9" y="16"/>
                    <a:pt x="9" y="16"/>
                  </a:cubicBezTo>
                  <a:cubicBezTo>
                    <a:pt x="10" y="16"/>
                    <a:pt x="12" y="16"/>
                    <a:pt x="12" y="15"/>
                  </a:cubicBezTo>
                  <a:close/>
                </a:path>
              </a:pathLst>
            </a:custGeom>
            <a:solidFill>
              <a:schemeClr val="bg2"/>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743" name="Freeform 637">
              <a:extLst>
                <a:ext uri="{FF2B5EF4-FFF2-40B4-BE49-F238E27FC236}">
                  <a16:creationId xmlns:a16="http://schemas.microsoft.com/office/drawing/2014/main" id="{3F0F0D18-2E22-761F-627F-93D50D1B2AF2}"/>
                </a:ext>
              </a:extLst>
            </p:cNvPr>
            <p:cNvSpPr>
              <a:spLocks/>
            </p:cNvSpPr>
            <p:nvPr/>
          </p:nvSpPr>
          <p:spPr bwMode="auto">
            <a:xfrm>
              <a:off x="5847468" y="3883595"/>
              <a:ext cx="28169" cy="62456"/>
            </a:xfrm>
            <a:custGeom>
              <a:avLst/>
              <a:gdLst>
                <a:gd name="T0" fmla="*/ 5 w 7"/>
                <a:gd name="T1" fmla="*/ 1 h 15"/>
                <a:gd name="T2" fmla="*/ 2 w 7"/>
                <a:gd name="T3" fmla="*/ 4 h 15"/>
                <a:gd name="T4" fmla="*/ 1 w 7"/>
                <a:gd name="T5" fmla="*/ 6 h 15"/>
                <a:gd name="T6" fmla="*/ 2 w 7"/>
                <a:gd name="T7" fmla="*/ 14 h 15"/>
                <a:gd name="T8" fmla="*/ 6 w 7"/>
                <a:gd name="T9" fmla="*/ 8 h 15"/>
                <a:gd name="T10" fmla="*/ 7 w 7"/>
                <a:gd name="T11" fmla="*/ 2 h 15"/>
                <a:gd name="T12" fmla="*/ 5 w 7"/>
                <a:gd name="T13" fmla="*/ 1 h 15"/>
                <a:gd name="T14" fmla="*/ 5 w 7"/>
                <a:gd name="T15" fmla="*/ 1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15">
                  <a:moveTo>
                    <a:pt x="5" y="1"/>
                  </a:moveTo>
                  <a:cubicBezTo>
                    <a:pt x="4" y="0"/>
                    <a:pt x="2" y="3"/>
                    <a:pt x="2" y="4"/>
                  </a:cubicBezTo>
                  <a:cubicBezTo>
                    <a:pt x="1" y="5"/>
                    <a:pt x="1" y="4"/>
                    <a:pt x="1" y="6"/>
                  </a:cubicBezTo>
                  <a:cubicBezTo>
                    <a:pt x="1" y="7"/>
                    <a:pt x="0" y="15"/>
                    <a:pt x="2" y="14"/>
                  </a:cubicBezTo>
                  <a:cubicBezTo>
                    <a:pt x="2" y="13"/>
                    <a:pt x="5" y="10"/>
                    <a:pt x="6" y="8"/>
                  </a:cubicBezTo>
                  <a:cubicBezTo>
                    <a:pt x="6" y="5"/>
                    <a:pt x="6" y="4"/>
                    <a:pt x="7" y="2"/>
                  </a:cubicBezTo>
                  <a:cubicBezTo>
                    <a:pt x="7" y="1"/>
                    <a:pt x="6" y="1"/>
                    <a:pt x="5" y="1"/>
                  </a:cubicBezTo>
                  <a:cubicBezTo>
                    <a:pt x="4" y="0"/>
                    <a:pt x="6" y="1"/>
                    <a:pt x="5" y="1"/>
                  </a:cubicBezTo>
                  <a:close/>
                </a:path>
              </a:pathLst>
            </a:custGeom>
            <a:solidFill>
              <a:schemeClr val="bg2"/>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744" name="Freeform 638">
              <a:extLst>
                <a:ext uri="{FF2B5EF4-FFF2-40B4-BE49-F238E27FC236}">
                  <a16:creationId xmlns:a16="http://schemas.microsoft.com/office/drawing/2014/main" id="{4916D779-C793-D3A4-2DAD-12F6BAF498F0}"/>
                </a:ext>
              </a:extLst>
            </p:cNvPr>
            <p:cNvSpPr>
              <a:spLocks/>
            </p:cNvSpPr>
            <p:nvPr/>
          </p:nvSpPr>
          <p:spPr bwMode="auto">
            <a:xfrm>
              <a:off x="6142570" y="3846687"/>
              <a:ext cx="50972" cy="45423"/>
            </a:xfrm>
            <a:custGeom>
              <a:avLst/>
              <a:gdLst>
                <a:gd name="T0" fmla="*/ 12 w 13"/>
                <a:gd name="T1" fmla="*/ 3 h 11"/>
                <a:gd name="T2" fmla="*/ 6 w 13"/>
                <a:gd name="T3" fmla="*/ 1 h 11"/>
                <a:gd name="T4" fmla="*/ 7 w 13"/>
                <a:gd name="T5" fmla="*/ 5 h 11"/>
                <a:gd name="T6" fmla="*/ 9 w 13"/>
                <a:gd name="T7" fmla="*/ 9 h 11"/>
                <a:gd name="T8" fmla="*/ 6 w 13"/>
                <a:gd name="T9" fmla="*/ 10 h 11"/>
                <a:gd name="T10" fmla="*/ 5 w 13"/>
                <a:gd name="T11" fmla="*/ 8 h 11"/>
                <a:gd name="T12" fmla="*/ 0 w 13"/>
                <a:gd name="T13" fmla="*/ 9 h 11"/>
                <a:gd name="T14" fmla="*/ 3 w 13"/>
                <a:gd name="T15" fmla="*/ 11 h 11"/>
                <a:gd name="T16" fmla="*/ 13 w 13"/>
                <a:gd name="T17" fmla="*/ 11 h 11"/>
                <a:gd name="T18" fmla="*/ 12 w 13"/>
                <a:gd name="T19" fmla="*/ 3 h 11"/>
                <a:gd name="T20" fmla="*/ 12 w 13"/>
                <a:gd name="T21" fmla="*/ 3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11">
                  <a:moveTo>
                    <a:pt x="12" y="3"/>
                  </a:moveTo>
                  <a:cubicBezTo>
                    <a:pt x="10" y="3"/>
                    <a:pt x="8" y="0"/>
                    <a:pt x="6" y="1"/>
                  </a:cubicBezTo>
                  <a:cubicBezTo>
                    <a:pt x="3" y="2"/>
                    <a:pt x="7" y="3"/>
                    <a:pt x="7" y="5"/>
                  </a:cubicBezTo>
                  <a:cubicBezTo>
                    <a:pt x="8" y="6"/>
                    <a:pt x="10" y="8"/>
                    <a:pt x="9" y="9"/>
                  </a:cubicBezTo>
                  <a:cubicBezTo>
                    <a:pt x="8" y="10"/>
                    <a:pt x="7" y="10"/>
                    <a:pt x="6" y="10"/>
                  </a:cubicBezTo>
                  <a:cubicBezTo>
                    <a:pt x="4" y="9"/>
                    <a:pt x="6" y="9"/>
                    <a:pt x="5" y="8"/>
                  </a:cubicBezTo>
                  <a:cubicBezTo>
                    <a:pt x="5" y="8"/>
                    <a:pt x="0" y="9"/>
                    <a:pt x="0" y="9"/>
                  </a:cubicBezTo>
                  <a:cubicBezTo>
                    <a:pt x="0" y="11"/>
                    <a:pt x="2" y="11"/>
                    <a:pt x="3" y="11"/>
                  </a:cubicBezTo>
                  <a:cubicBezTo>
                    <a:pt x="6" y="10"/>
                    <a:pt x="9" y="11"/>
                    <a:pt x="13" y="11"/>
                  </a:cubicBezTo>
                  <a:cubicBezTo>
                    <a:pt x="13" y="8"/>
                    <a:pt x="12" y="5"/>
                    <a:pt x="12" y="3"/>
                  </a:cubicBezTo>
                  <a:cubicBezTo>
                    <a:pt x="11" y="3"/>
                    <a:pt x="12" y="5"/>
                    <a:pt x="12" y="3"/>
                  </a:cubicBezTo>
                  <a:close/>
                </a:path>
              </a:pathLst>
            </a:custGeom>
            <a:solidFill>
              <a:schemeClr val="bg2"/>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745" name="Freeform 639">
              <a:extLst>
                <a:ext uri="{FF2B5EF4-FFF2-40B4-BE49-F238E27FC236}">
                  <a16:creationId xmlns:a16="http://schemas.microsoft.com/office/drawing/2014/main" id="{06BECB8A-82D9-2DAC-9A97-B6DA8869834A}"/>
                </a:ext>
              </a:extLst>
            </p:cNvPr>
            <p:cNvSpPr>
              <a:spLocks/>
            </p:cNvSpPr>
            <p:nvPr/>
          </p:nvSpPr>
          <p:spPr bwMode="auto">
            <a:xfrm>
              <a:off x="6189519" y="3846687"/>
              <a:ext cx="71094" cy="62456"/>
            </a:xfrm>
            <a:custGeom>
              <a:avLst/>
              <a:gdLst>
                <a:gd name="T0" fmla="*/ 14 w 18"/>
                <a:gd name="T1" fmla="*/ 7 h 15"/>
                <a:gd name="T2" fmla="*/ 8 w 18"/>
                <a:gd name="T3" fmla="*/ 3 h 15"/>
                <a:gd name="T4" fmla="*/ 1 w 18"/>
                <a:gd name="T5" fmla="*/ 1 h 15"/>
                <a:gd name="T6" fmla="*/ 0 w 18"/>
                <a:gd name="T7" fmla="*/ 3 h 15"/>
                <a:gd name="T8" fmla="*/ 1 w 18"/>
                <a:gd name="T9" fmla="*/ 10 h 15"/>
                <a:gd name="T10" fmla="*/ 2 w 18"/>
                <a:gd name="T11" fmla="*/ 12 h 15"/>
                <a:gd name="T12" fmla="*/ 4 w 18"/>
                <a:gd name="T13" fmla="*/ 10 h 15"/>
                <a:gd name="T14" fmla="*/ 13 w 18"/>
                <a:gd name="T15" fmla="*/ 10 h 15"/>
                <a:gd name="T16" fmla="*/ 17 w 18"/>
                <a:gd name="T17" fmla="*/ 10 h 15"/>
                <a:gd name="T18" fmla="*/ 14 w 18"/>
                <a:gd name="T19" fmla="*/ 7 h 15"/>
                <a:gd name="T20" fmla="*/ 14 w 18"/>
                <a:gd name="T21"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15">
                  <a:moveTo>
                    <a:pt x="14" y="7"/>
                  </a:moveTo>
                  <a:cubicBezTo>
                    <a:pt x="12" y="6"/>
                    <a:pt x="10" y="4"/>
                    <a:pt x="8" y="3"/>
                  </a:cubicBezTo>
                  <a:cubicBezTo>
                    <a:pt x="7" y="2"/>
                    <a:pt x="2" y="0"/>
                    <a:pt x="1" y="1"/>
                  </a:cubicBezTo>
                  <a:cubicBezTo>
                    <a:pt x="1" y="1"/>
                    <a:pt x="3" y="3"/>
                    <a:pt x="0" y="3"/>
                  </a:cubicBezTo>
                  <a:cubicBezTo>
                    <a:pt x="0" y="5"/>
                    <a:pt x="1" y="7"/>
                    <a:pt x="1" y="10"/>
                  </a:cubicBezTo>
                  <a:cubicBezTo>
                    <a:pt x="1" y="11"/>
                    <a:pt x="1" y="11"/>
                    <a:pt x="2" y="12"/>
                  </a:cubicBezTo>
                  <a:cubicBezTo>
                    <a:pt x="3" y="15"/>
                    <a:pt x="3" y="11"/>
                    <a:pt x="4" y="10"/>
                  </a:cubicBezTo>
                  <a:cubicBezTo>
                    <a:pt x="6" y="8"/>
                    <a:pt x="11" y="10"/>
                    <a:pt x="13" y="10"/>
                  </a:cubicBezTo>
                  <a:cubicBezTo>
                    <a:pt x="15" y="10"/>
                    <a:pt x="15" y="11"/>
                    <a:pt x="17" y="10"/>
                  </a:cubicBezTo>
                  <a:cubicBezTo>
                    <a:pt x="18" y="8"/>
                    <a:pt x="17" y="7"/>
                    <a:pt x="14" y="7"/>
                  </a:cubicBezTo>
                  <a:cubicBezTo>
                    <a:pt x="12" y="7"/>
                    <a:pt x="16" y="7"/>
                    <a:pt x="14" y="7"/>
                  </a:cubicBezTo>
                  <a:close/>
                </a:path>
              </a:pathLst>
            </a:custGeom>
            <a:solidFill>
              <a:schemeClr val="bg2"/>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746" name="Freeform 640">
              <a:extLst>
                <a:ext uri="{FF2B5EF4-FFF2-40B4-BE49-F238E27FC236}">
                  <a16:creationId xmlns:a16="http://schemas.microsoft.com/office/drawing/2014/main" id="{FD964235-11B2-132D-282D-0B7A449CFC62}"/>
                </a:ext>
              </a:extLst>
            </p:cNvPr>
            <p:cNvSpPr>
              <a:spLocks/>
            </p:cNvSpPr>
            <p:nvPr/>
          </p:nvSpPr>
          <p:spPr bwMode="auto">
            <a:xfrm>
              <a:off x="4294152" y="2458444"/>
              <a:ext cx="763245" cy="542238"/>
            </a:xfrm>
            <a:custGeom>
              <a:avLst/>
              <a:gdLst>
                <a:gd name="T0" fmla="*/ 184 w 194"/>
                <a:gd name="T1" fmla="*/ 118 h 130"/>
                <a:gd name="T2" fmla="*/ 161 w 194"/>
                <a:gd name="T3" fmla="*/ 97 h 130"/>
                <a:gd name="T4" fmla="*/ 143 w 194"/>
                <a:gd name="T5" fmla="*/ 92 h 130"/>
                <a:gd name="T6" fmla="*/ 138 w 194"/>
                <a:gd name="T7" fmla="*/ 76 h 130"/>
                <a:gd name="T8" fmla="*/ 135 w 194"/>
                <a:gd name="T9" fmla="*/ 14 h 130"/>
                <a:gd name="T10" fmla="*/ 84 w 194"/>
                <a:gd name="T11" fmla="*/ 8 h 130"/>
                <a:gd name="T12" fmla="*/ 71 w 194"/>
                <a:gd name="T13" fmla="*/ 5 h 130"/>
                <a:gd name="T14" fmla="*/ 62 w 194"/>
                <a:gd name="T15" fmla="*/ 1 h 130"/>
                <a:gd name="T16" fmla="*/ 43 w 194"/>
                <a:gd name="T17" fmla="*/ 8 h 130"/>
                <a:gd name="T18" fmla="*/ 32 w 194"/>
                <a:gd name="T19" fmla="*/ 11 h 130"/>
                <a:gd name="T20" fmla="*/ 12 w 194"/>
                <a:gd name="T21" fmla="*/ 23 h 130"/>
                <a:gd name="T22" fmla="*/ 26 w 194"/>
                <a:gd name="T23" fmla="*/ 38 h 130"/>
                <a:gd name="T24" fmla="*/ 33 w 194"/>
                <a:gd name="T25" fmla="*/ 42 h 130"/>
                <a:gd name="T26" fmla="*/ 38 w 194"/>
                <a:gd name="T27" fmla="*/ 45 h 130"/>
                <a:gd name="T28" fmla="*/ 24 w 194"/>
                <a:gd name="T29" fmla="*/ 42 h 130"/>
                <a:gd name="T30" fmla="*/ 9 w 194"/>
                <a:gd name="T31" fmla="*/ 46 h 130"/>
                <a:gd name="T32" fmla="*/ 12 w 194"/>
                <a:gd name="T33" fmla="*/ 58 h 130"/>
                <a:gd name="T34" fmla="*/ 32 w 194"/>
                <a:gd name="T35" fmla="*/ 58 h 130"/>
                <a:gd name="T36" fmla="*/ 38 w 194"/>
                <a:gd name="T37" fmla="*/ 61 h 130"/>
                <a:gd name="T38" fmla="*/ 21 w 194"/>
                <a:gd name="T39" fmla="*/ 71 h 130"/>
                <a:gd name="T40" fmla="*/ 15 w 194"/>
                <a:gd name="T41" fmla="*/ 78 h 130"/>
                <a:gd name="T42" fmla="*/ 17 w 194"/>
                <a:gd name="T43" fmla="*/ 84 h 130"/>
                <a:gd name="T44" fmla="*/ 26 w 194"/>
                <a:gd name="T45" fmla="*/ 89 h 130"/>
                <a:gd name="T46" fmla="*/ 22 w 194"/>
                <a:gd name="T47" fmla="*/ 94 h 130"/>
                <a:gd name="T48" fmla="*/ 31 w 194"/>
                <a:gd name="T49" fmla="*/ 93 h 130"/>
                <a:gd name="T50" fmla="*/ 38 w 194"/>
                <a:gd name="T51" fmla="*/ 102 h 130"/>
                <a:gd name="T52" fmla="*/ 48 w 194"/>
                <a:gd name="T53" fmla="*/ 105 h 130"/>
                <a:gd name="T54" fmla="*/ 54 w 194"/>
                <a:gd name="T55" fmla="*/ 103 h 130"/>
                <a:gd name="T56" fmla="*/ 55 w 194"/>
                <a:gd name="T57" fmla="*/ 106 h 130"/>
                <a:gd name="T58" fmla="*/ 51 w 194"/>
                <a:gd name="T59" fmla="*/ 114 h 130"/>
                <a:gd name="T60" fmla="*/ 41 w 194"/>
                <a:gd name="T61" fmla="*/ 124 h 130"/>
                <a:gd name="T62" fmla="*/ 36 w 194"/>
                <a:gd name="T63" fmla="*/ 126 h 130"/>
                <a:gd name="T64" fmla="*/ 43 w 194"/>
                <a:gd name="T65" fmla="*/ 125 h 130"/>
                <a:gd name="T66" fmla="*/ 54 w 194"/>
                <a:gd name="T67" fmla="*/ 118 h 130"/>
                <a:gd name="T68" fmla="*/ 72 w 194"/>
                <a:gd name="T69" fmla="*/ 107 h 130"/>
                <a:gd name="T70" fmla="*/ 77 w 194"/>
                <a:gd name="T71" fmla="*/ 91 h 130"/>
                <a:gd name="T72" fmla="*/ 94 w 194"/>
                <a:gd name="T73" fmla="*/ 86 h 130"/>
                <a:gd name="T74" fmla="*/ 87 w 194"/>
                <a:gd name="T75" fmla="*/ 97 h 130"/>
                <a:gd name="T76" fmla="*/ 101 w 194"/>
                <a:gd name="T77" fmla="*/ 88 h 130"/>
                <a:gd name="T78" fmla="*/ 119 w 194"/>
                <a:gd name="T79" fmla="*/ 92 h 130"/>
                <a:gd name="T80" fmla="*/ 136 w 194"/>
                <a:gd name="T81" fmla="*/ 95 h 130"/>
                <a:gd name="T82" fmla="*/ 145 w 194"/>
                <a:gd name="T83" fmla="*/ 98 h 130"/>
                <a:gd name="T84" fmla="*/ 160 w 194"/>
                <a:gd name="T85" fmla="*/ 102 h 130"/>
                <a:gd name="T86" fmla="*/ 169 w 194"/>
                <a:gd name="T87" fmla="*/ 104 h 130"/>
                <a:gd name="T88" fmla="*/ 176 w 194"/>
                <a:gd name="T89" fmla="*/ 111 h 130"/>
                <a:gd name="T90" fmla="*/ 184 w 194"/>
                <a:gd name="T91" fmla="*/ 121 h 130"/>
                <a:gd name="T92" fmla="*/ 186 w 194"/>
                <a:gd name="T93" fmla="*/ 125 h 130"/>
                <a:gd name="T94" fmla="*/ 194 w 194"/>
                <a:gd name="T95" fmla="*/ 126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4" h="130">
                  <a:moveTo>
                    <a:pt x="194" y="126"/>
                  </a:moveTo>
                  <a:cubicBezTo>
                    <a:pt x="193" y="125"/>
                    <a:pt x="191" y="125"/>
                    <a:pt x="193" y="123"/>
                  </a:cubicBezTo>
                  <a:cubicBezTo>
                    <a:pt x="193" y="122"/>
                    <a:pt x="192" y="122"/>
                    <a:pt x="191" y="122"/>
                  </a:cubicBezTo>
                  <a:cubicBezTo>
                    <a:pt x="189" y="120"/>
                    <a:pt x="185" y="119"/>
                    <a:pt x="184" y="118"/>
                  </a:cubicBezTo>
                  <a:cubicBezTo>
                    <a:pt x="180" y="113"/>
                    <a:pt x="178" y="107"/>
                    <a:pt x="174" y="103"/>
                  </a:cubicBezTo>
                  <a:cubicBezTo>
                    <a:pt x="172" y="102"/>
                    <a:pt x="170" y="100"/>
                    <a:pt x="169" y="99"/>
                  </a:cubicBezTo>
                  <a:cubicBezTo>
                    <a:pt x="167" y="98"/>
                    <a:pt x="167" y="95"/>
                    <a:pt x="165" y="95"/>
                  </a:cubicBezTo>
                  <a:cubicBezTo>
                    <a:pt x="164" y="95"/>
                    <a:pt x="161" y="97"/>
                    <a:pt x="161" y="97"/>
                  </a:cubicBezTo>
                  <a:cubicBezTo>
                    <a:pt x="162" y="99"/>
                    <a:pt x="159" y="100"/>
                    <a:pt x="158" y="100"/>
                  </a:cubicBezTo>
                  <a:cubicBezTo>
                    <a:pt x="155" y="101"/>
                    <a:pt x="152" y="97"/>
                    <a:pt x="150" y="95"/>
                  </a:cubicBezTo>
                  <a:cubicBezTo>
                    <a:pt x="149" y="94"/>
                    <a:pt x="148" y="94"/>
                    <a:pt x="147" y="92"/>
                  </a:cubicBezTo>
                  <a:cubicBezTo>
                    <a:pt x="146" y="90"/>
                    <a:pt x="144" y="91"/>
                    <a:pt x="143" y="92"/>
                  </a:cubicBezTo>
                  <a:cubicBezTo>
                    <a:pt x="141" y="92"/>
                    <a:pt x="141" y="91"/>
                    <a:pt x="139" y="92"/>
                  </a:cubicBezTo>
                  <a:cubicBezTo>
                    <a:pt x="139" y="92"/>
                    <a:pt x="138" y="92"/>
                    <a:pt x="138" y="91"/>
                  </a:cubicBezTo>
                  <a:cubicBezTo>
                    <a:pt x="138" y="90"/>
                    <a:pt x="138" y="90"/>
                    <a:pt x="138" y="89"/>
                  </a:cubicBezTo>
                  <a:cubicBezTo>
                    <a:pt x="138" y="85"/>
                    <a:pt x="138" y="80"/>
                    <a:pt x="138" y="76"/>
                  </a:cubicBezTo>
                  <a:cubicBezTo>
                    <a:pt x="138" y="64"/>
                    <a:pt x="138" y="51"/>
                    <a:pt x="138" y="38"/>
                  </a:cubicBezTo>
                  <a:cubicBezTo>
                    <a:pt x="138" y="33"/>
                    <a:pt x="138" y="27"/>
                    <a:pt x="138" y="21"/>
                  </a:cubicBezTo>
                  <a:cubicBezTo>
                    <a:pt x="138" y="20"/>
                    <a:pt x="138" y="18"/>
                    <a:pt x="138" y="16"/>
                  </a:cubicBezTo>
                  <a:cubicBezTo>
                    <a:pt x="138" y="15"/>
                    <a:pt x="137" y="15"/>
                    <a:pt x="135" y="14"/>
                  </a:cubicBezTo>
                  <a:cubicBezTo>
                    <a:pt x="130" y="12"/>
                    <a:pt x="127" y="12"/>
                    <a:pt x="122" y="12"/>
                  </a:cubicBezTo>
                  <a:cubicBezTo>
                    <a:pt x="117" y="12"/>
                    <a:pt x="113" y="11"/>
                    <a:pt x="108" y="10"/>
                  </a:cubicBezTo>
                  <a:cubicBezTo>
                    <a:pt x="102" y="10"/>
                    <a:pt x="97" y="8"/>
                    <a:pt x="92" y="8"/>
                  </a:cubicBezTo>
                  <a:cubicBezTo>
                    <a:pt x="89" y="8"/>
                    <a:pt x="87" y="9"/>
                    <a:pt x="84" y="8"/>
                  </a:cubicBezTo>
                  <a:cubicBezTo>
                    <a:pt x="84" y="8"/>
                    <a:pt x="80" y="7"/>
                    <a:pt x="80" y="7"/>
                  </a:cubicBezTo>
                  <a:cubicBezTo>
                    <a:pt x="80" y="7"/>
                    <a:pt x="81" y="5"/>
                    <a:pt x="81" y="4"/>
                  </a:cubicBezTo>
                  <a:cubicBezTo>
                    <a:pt x="81" y="4"/>
                    <a:pt x="78" y="4"/>
                    <a:pt x="78" y="4"/>
                  </a:cubicBezTo>
                  <a:cubicBezTo>
                    <a:pt x="76" y="4"/>
                    <a:pt x="73" y="5"/>
                    <a:pt x="71" y="5"/>
                  </a:cubicBezTo>
                  <a:cubicBezTo>
                    <a:pt x="69" y="5"/>
                    <a:pt x="70" y="1"/>
                    <a:pt x="67" y="3"/>
                  </a:cubicBezTo>
                  <a:cubicBezTo>
                    <a:pt x="66" y="3"/>
                    <a:pt x="65" y="5"/>
                    <a:pt x="64" y="4"/>
                  </a:cubicBezTo>
                  <a:cubicBezTo>
                    <a:pt x="62" y="4"/>
                    <a:pt x="62" y="3"/>
                    <a:pt x="64" y="2"/>
                  </a:cubicBezTo>
                  <a:cubicBezTo>
                    <a:pt x="66" y="2"/>
                    <a:pt x="63" y="1"/>
                    <a:pt x="62" y="1"/>
                  </a:cubicBezTo>
                  <a:cubicBezTo>
                    <a:pt x="58" y="0"/>
                    <a:pt x="58" y="1"/>
                    <a:pt x="56" y="3"/>
                  </a:cubicBezTo>
                  <a:cubicBezTo>
                    <a:pt x="53" y="6"/>
                    <a:pt x="49" y="4"/>
                    <a:pt x="45" y="5"/>
                  </a:cubicBezTo>
                  <a:cubicBezTo>
                    <a:pt x="41" y="6"/>
                    <a:pt x="45" y="8"/>
                    <a:pt x="45" y="8"/>
                  </a:cubicBezTo>
                  <a:cubicBezTo>
                    <a:pt x="44" y="8"/>
                    <a:pt x="43" y="8"/>
                    <a:pt x="43" y="8"/>
                  </a:cubicBezTo>
                  <a:cubicBezTo>
                    <a:pt x="43" y="8"/>
                    <a:pt x="44" y="10"/>
                    <a:pt x="43" y="10"/>
                  </a:cubicBezTo>
                  <a:cubicBezTo>
                    <a:pt x="42" y="10"/>
                    <a:pt x="42" y="8"/>
                    <a:pt x="42" y="7"/>
                  </a:cubicBezTo>
                  <a:cubicBezTo>
                    <a:pt x="41" y="7"/>
                    <a:pt x="38" y="10"/>
                    <a:pt x="38" y="10"/>
                  </a:cubicBezTo>
                  <a:cubicBezTo>
                    <a:pt x="36" y="11"/>
                    <a:pt x="34" y="9"/>
                    <a:pt x="32" y="11"/>
                  </a:cubicBezTo>
                  <a:cubicBezTo>
                    <a:pt x="30" y="12"/>
                    <a:pt x="28" y="13"/>
                    <a:pt x="27" y="15"/>
                  </a:cubicBezTo>
                  <a:cubicBezTo>
                    <a:pt x="27" y="17"/>
                    <a:pt x="27" y="19"/>
                    <a:pt x="25" y="20"/>
                  </a:cubicBezTo>
                  <a:cubicBezTo>
                    <a:pt x="23" y="21"/>
                    <a:pt x="22" y="22"/>
                    <a:pt x="20" y="22"/>
                  </a:cubicBezTo>
                  <a:cubicBezTo>
                    <a:pt x="19" y="22"/>
                    <a:pt x="13" y="22"/>
                    <a:pt x="12" y="23"/>
                  </a:cubicBezTo>
                  <a:cubicBezTo>
                    <a:pt x="12" y="24"/>
                    <a:pt x="10" y="27"/>
                    <a:pt x="10" y="27"/>
                  </a:cubicBezTo>
                  <a:cubicBezTo>
                    <a:pt x="11" y="28"/>
                    <a:pt x="14" y="28"/>
                    <a:pt x="15" y="29"/>
                  </a:cubicBezTo>
                  <a:cubicBezTo>
                    <a:pt x="18" y="30"/>
                    <a:pt x="21" y="32"/>
                    <a:pt x="23" y="34"/>
                  </a:cubicBezTo>
                  <a:cubicBezTo>
                    <a:pt x="24" y="35"/>
                    <a:pt x="24" y="37"/>
                    <a:pt x="26" y="38"/>
                  </a:cubicBezTo>
                  <a:cubicBezTo>
                    <a:pt x="28" y="38"/>
                    <a:pt x="29" y="38"/>
                    <a:pt x="31" y="37"/>
                  </a:cubicBezTo>
                  <a:cubicBezTo>
                    <a:pt x="31" y="37"/>
                    <a:pt x="34" y="38"/>
                    <a:pt x="34" y="38"/>
                  </a:cubicBezTo>
                  <a:cubicBezTo>
                    <a:pt x="36" y="41"/>
                    <a:pt x="31" y="39"/>
                    <a:pt x="31" y="39"/>
                  </a:cubicBezTo>
                  <a:cubicBezTo>
                    <a:pt x="29" y="39"/>
                    <a:pt x="32" y="41"/>
                    <a:pt x="33" y="42"/>
                  </a:cubicBezTo>
                  <a:cubicBezTo>
                    <a:pt x="34" y="44"/>
                    <a:pt x="35" y="43"/>
                    <a:pt x="37" y="42"/>
                  </a:cubicBezTo>
                  <a:cubicBezTo>
                    <a:pt x="38" y="41"/>
                    <a:pt x="41" y="41"/>
                    <a:pt x="42" y="42"/>
                  </a:cubicBezTo>
                  <a:cubicBezTo>
                    <a:pt x="43" y="43"/>
                    <a:pt x="38" y="44"/>
                    <a:pt x="38" y="44"/>
                  </a:cubicBezTo>
                  <a:cubicBezTo>
                    <a:pt x="37" y="44"/>
                    <a:pt x="38" y="44"/>
                    <a:pt x="38" y="45"/>
                  </a:cubicBezTo>
                  <a:cubicBezTo>
                    <a:pt x="38" y="46"/>
                    <a:pt x="36" y="45"/>
                    <a:pt x="36" y="45"/>
                  </a:cubicBezTo>
                  <a:cubicBezTo>
                    <a:pt x="35" y="45"/>
                    <a:pt x="34" y="46"/>
                    <a:pt x="32" y="46"/>
                  </a:cubicBezTo>
                  <a:cubicBezTo>
                    <a:pt x="30" y="46"/>
                    <a:pt x="26" y="47"/>
                    <a:pt x="24" y="46"/>
                  </a:cubicBezTo>
                  <a:cubicBezTo>
                    <a:pt x="22" y="45"/>
                    <a:pt x="25" y="43"/>
                    <a:pt x="24" y="42"/>
                  </a:cubicBezTo>
                  <a:cubicBezTo>
                    <a:pt x="23" y="42"/>
                    <a:pt x="21" y="42"/>
                    <a:pt x="20" y="43"/>
                  </a:cubicBezTo>
                  <a:cubicBezTo>
                    <a:pt x="19" y="43"/>
                    <a:pt x="17" y="43"/>
                    <a:pt x="16" y="43"/>
                  </a:cubicBezTo>
                  <a:cubicBezTo>
                    <a:pt x="14" y="44"/>
                    <a:pt x="15" y="46"/>
                    <a:pt x="15" y="46"/>
                  </a:cubicBezTo>
                  <a:cubicBezTo>
                    <a:pt x="13" y="46"/>
                    <a:pt x="11" y="45"/>
                    <a:pt x="9" y="46"/>
                  </a:cubicBezTo>
                  <a:cubicBezTo>
                    <a:pt x="8" y="47"/>
                    <a:pt x="6" y="48"/>
                    <a:pt x="5" y="49"/>
                  </a:cubicBezTo>
                  <a:cubicBezTo>
                    <a:pt x="0" y="52"/>
                    <a:pt x="12" y="52"/>
                    <a:pt x="12" y="53"/>
                  </a:cubicBezTo>
                  <a:cubicBezTo>
                    <a:pt x="11" y="54"/>
                    <a:pt x="8" y="54"/>
                    <a:pt x="10" y="55"/>
                  </a:cubicBezTo>
                  <a:cubicBezTo>
                    <a:pt x="11" y="56"/>
                    <a:pt x="11" y="58"/>
                    <a:pt x="12" y="58"/>
                  </a:cubicBezTo>
                  <a:cubicBezTo>
                    <a:pt x="16" y="59"/>
                    <a:pt x="19" y="58"/>
                    <a:pt x="23" y="58"/>
                  </a:cubicBezTo>
                  <a:cubicBezTo>
                    <a:pt x="24" y="59"/>
                    <a:pt x="25" y="59"/>
                    <a:pt x="26" y="59"/>
                  </a:cubicBezTo>
                  <a:cubicBezTo>
                    <a:pt x="28" y="59"/>
                    <a:pt x="27" y="59"/>
                    <a:pt x="29" y="60"/>
                  </a:cubicBezTo>
                  <a:cubicBezTo>
                    <a:pt x="29" y="60"/>
                    <a:pt x="31" y="58"/>
                    <a:pt x="32" y="58"/>
                  </a:cubicBezTo>
                  <a:cubicBezTo>
                    <a:pt x="33" y="57"/>
                    <a:pt x="34" y="57"/>
                    <a:pt x="35" y="57"/>
                  </a:cubicBezTo>
                  <a:cubicBezTo>
                    <a:pt x="36" y="56"/>
                    <a:pt x="37" y="55"/>
                    <a:pt x="37" y="55"/>
                  </a:cubicBezTo>
                  <a:cubicBezTo>
                    <a:pt x="38" y="56"/>
                    <a:pt x="39" y="57"/>
                    <a:pt x="38" y="58"/>
                  </a:cubicBezTo>
                  <a:cubicBezTo>
                    <a:pt x="37" y="59"/>
                    <a:pt x="36" y="59"/>
                    <a:pt x="38" y="61"/>
                  </a:cubicBezTo>
                  <a:cubicBezTo>
                    <a:pt x="40" y="65"/>
                    <a:pt x="38" y="68"/>
                    <a:pt x="33" y="67"/>
                  </a:cubicBezTo>
                  <a:cubicBezTo>
                    <a:pt x="33" y="67"/>
                    <a:pt x="32" y="66"/>
                    <a:pt x="31" y="67"/>
                  </a:cubicBezTo>
                  <a:cubicBezTo>
                    <a:pt x="30" y="68"/>
                    <a:pt x="29" y="70"/>
                    <a:pt x="28" y="70"/>
                  </a:cubicBezTo>
                  <a:cubicBezTo>
                    <a:pt x="26" y="71"/>
                    <a:pt x="20" y="68"/>
                    <a:pt x="21" y="71"/>
                  </a:cubicBezTo>
                  <a:cubicBezTo>
                    <a:pt x="21" y="71"/>
                    <a:pt x="18" y="73"/>
                    <a:pt x="19" y="73"/>
                  </a:cubicBezTo>
                  <a:cubicBezTo>
                    <a:pt x="19" y="73"/>
                    <a:pt x="20" y="73"/>
                    <a:pt x="20" y="73"/>
                  </a:cubicBezTo>
                  <a:cubicBezTo>
                    <a:pt x="21" y="74"/>
                    <a:pt x="18" y="75"/>
                    <a:pt x="17" y="76"/>
                  </a:cubicBezTo>
                  <a:cubicBezTo>
                    <a:pt x="16" y="76"/>
                    <a:pt x="15" y="77"/>
                    <a:pt x="15" y="78"/>
                  </a:cubicBezTo>
                  <a:cubicBezTo>
                    <a:pt x="14" y="80"/>
                    <a:pt x="16" y="80"/>
                    <a:pt x="14" y="81"/>
                  </a:cubicBezTo>
                  <a:cubicBezTo>
                    <a:pt x="12" y="82"/>
                    <a:pt x="14" y="84"/>
                    <a:pt x="15" y="85"/>
                  </a:cubicBezTo>
                  <a:cubicBezTo>
                    <a:pt x="15" y="86"/>
                    <a:pt x="18" y="81"/>
                    <a:pt x="19" y="81"/>
                  </a:cubicBezTo>
                  <a:cubicBezTo>
                    <a:pt x="19" y="81"/>
                    <a:pt x="17" y="84"/>
                    <a:pt x="17" y="84"/>
                  </a:cubicBezTo>
                  <a:cubicBezTo>
                    <a:pt x="16" y="85"/>
                    <a:pt x="19" y="87"/>
                    <a:pt x="20" y="87"/>
                  </a:cubicBezTo>
                  <a:cubicBezTo>
                    <a:pt x="21" y="88"/>
                    <a:pt x="21" y="89"/>
                    <a:pt x="22" y="88"/>
                  </a:cubicBezTo>
                  <a:cubicBezTo>
                    <a:pt x="23" y="87"/>
                    <a:pt x="24" y="86"/>
                    <a:pt x="24" y="86"/>
                  </a:cubicBezTo>
                  <a:cubicBezTo>
                    <a:pt x="24" y="87"/>
                    <a:pt x="25" y="89"/>
                    <a:pt x="26" y="89"/>
                  </a:cubicBezTo>
                  <a:cubicBezTo>
                    <a:pt x="24" y="90"/>
                    <a:pt x="23" y="89"/>
                    <a:pt x="22" y="89"/>
                  </a:cubicBezTo>
                  <a:cubicBezTo>
                    <a:pt x="21" y="90"/>
                    <a:pt x="20" y="87"/>
                    <a:pt x="19" y="87"/>
                  </a:cubicBezTo>
                  <a:cubicBezTo>
                    <a:pt x="18" y="87"/>
                    <a:pt x="16" y="90"/>
                    <a:pt x="18" y="91"/>
                  </a:cubicBezTo>
                  <a:cubicBezTo>
                    <a:pt x="20" y="92"/>
                    <a:pt x="20" y="93"/>
                    <a:pt x="22" y="94"/>
                  </a:cubicBezTo>
                  <a:cubicBezTo>
                    <a:pt x="23" y="96"/>
                    <a:pt x="25" y="95"/>
                    <a:pt x="27" y="95"/>
                  </a:cubicBezTo>
                  <a:cubicBezTo>
                    <a:pt x="28" y="94"/>
                    <a:pt x="30" y="95"/>
                    <a:pt x="30" y="93"/>
                  </a:cubicBezTo>
                  <a:cubicBezTo>
                    <a:pt x="30" y="91"/>
                    <a:pt x="31" y="88"/>
                    <a:pt x="33" y="89"/>
                  </a:cubicBezTo>
                  <a:cubicBezTo>
                    <a:pt x="33" y="88"/>
                    <a:pt x="31" y="92"/>
                    <a:pt x="31" y="93"/>
                  </a:cubicBezTo>
                  <a:cubicBezTo>
                    <a:pt x="31" y="94"/>
                    <a:pt x="35" y="97"/>
                    <a:pt x="34" y="98"/>
                  </a:cubicBezTo>
                  <a:cubicBezTo>
                    <a:pt x="32" y="100"/>
                    <a:pt x="35" y="101"/>
                    <a:pt x="35" y="101"/>
                  </a:cubicBezTo>
                  <a:cubicBezTo>
                    <a:pt x="34" y="101"/>
                    <a:pt x="32" y="104"/>
                    <a:pt x="32" y="104"/>
                  </a:cubicBezTo>
                  <a:cubicBezTo>
                    <a:pt x="33" y="105"/>
                    <a:pt x="38" y="102"/>
                    <a:pt x="38" y="102"/>
                  </a:cubicBezTo>
                  <a:cubicBezTo>
                    <a:pt x="38" y="103"/>
                    <a:pt x="37" y="103"/>
                    <a:pt x="37" y="104"/>
                  </a:cubicBezTo>
                  <a:cubicBezTo>
                    <a:pt x="37" y="104"/>
                    <a:pt x="39" y="102"/>
                    <a:pt x="40" y="101"/>
                  </a:cubicBezTo>
                  <a:cubicBezTo>
                    <a:pt x="41" y="101"/>
                    <a:pt x="45" y="102"/>
                    <a:pt x="45" y="103"/>
                  </a:cubicBezTo>
                  <a:cubicBezTo>
                    <a:pt x="46" y="104"/>
                    <a:pt x="48" y="107"/>
                    <a:pt x="48" y="105"/>
                  </a:cubicBezTo>
                  <a:cubicBezTo>
                    <a:pt x="48" y="104"/>
                    <a:pt x="50" y="100"/>
                    <a:pt x="50" y="100"/>
                  </a:cubicBezTo>
                  <a:cubicBezTo>
                    <a:pt x="50" y="99"/>
                    <a:pt x="53" y="102"/>
                    <a:pt x="53" y="101"/>
                  </a:cubicBezTo>
                  <a:cubicBezTo>
                    <a:pt x="53" y="101"/>
                    <a:pt x="50" y="101"/>
                    <a:pt x="50" y="102"/>
                  </a:cubicBezTo>
                  <a:cubicBezTo>
                    <a:pt x="50" y="104"/>
                    <a:pt x="53" y="104"/>
                    <a:pt x="54" y="103"/>
                  </a:cubicBezTo>
                  <a:cubicBezTo>
                    <a:pt x="55" y="102"/>
                    <a:pt x="56" y="103"/>
                    <a:pt x="57" y="102"/>
                  </a:cubicBezTo>
                  <a:cubicBezTo>
                    <a:pt x="57" y="102"/>
                    <a:pt x="59" y="100"/>
                    <a:pt x="59" y="100"/>
                  </a:cubicBezTo>
                  <a:cubicBezTo>
                    <a:pt x="59" y="100"/>
                    <a:pt x="57" y="103"/>
                    <a:pt x="56" y="104"/>
                  </a:cubicBezTo>
                  <a:cubicBezTo>
                    <a:pt x="56" y="105"/>
                    <a:pt x="56" y="105"/>
                    <a:pt x="55" y="106"/>
                  </a:cubicBezTo>
                  <a:cubicBezTo>
                    <a:pt x="55" y="107"/>
                    <a:pt x="56" y="106"/>
                    <a:pt x="56" y="107"/>
                  </a:cubicBezTo>
                  <a:cubicBezTo>
                    <a:pt x="56" y="107"/>
                    <a:pt x="55" y="108"/>
                    <a:pt x="54" y="109"/>
                  </a:cubicBezTo>
                  <a:cubicBezTo>
                    <a:pt x="54" y="111"/>
                    <a:pt x="54" y="111"/>
                    <a:pt x="55" y="112"/>
                  </a:cubicBezTo>
                  <a:cubicBezTo>
                    <a:pt x="55" y="112"/>
                    <a:pt x="52" y="114"/>
                    <a:pt x="51" y="114"/>
                  </a:cubicBezTo>
                  <a:cubicBezTo>
                    <a:pt x="50" y="116"/>
                    <a:pt x="49" y="117"/>
                    <a:pt x="47" y="118"/>
                  </a:cubicBezTo>
                  <a:cubicBezTo>
                    <a:pt x="45" y="118"/>
                    <a:pt x="43" y="120"/>
                    <a:pt x="42" y="121"/>
                  </a:cubicBezTo>
                  <a:cubicBezTo>
                    <a:pt x="41" y="121"/>
                    <a:pt x="41" y="122"/>
                    <a:pt x="40" y="122"/>
                  </a:cubicBezTo>
                  <a:cubicBezTo>
                    <a:pt x="40" y="123"/>
                    <a:pt x="41" y="124"/>
                    <a:pt x="41" y="124"/>
                  </a:cubicBezTo>
                  <a:cubicBezTo>
                    <a:pt x="40" y="125"/>
                    <a:pt x="37" y="124"/>
                    <a:pt x="36" y="124"/>
                  </a:cubicBezTo>
                  <a:cubicBezTo>
                    <a:pt x="33" y="124"/>
                    <a:pt x="32" y="125"/>
                    <a:pt x="30" y="127"/>
                  </a:cubicBezTo>
                  <a:cubicBezTo>
                    <a:pt x="29" y="128"/>
                    <a:pt x="30" y="130"/>
                    <a:pt x="31" y="129"/>
                  </a:cubicBezTo>
                  <a:cubicBezTo>
                    <a:pt x="33" y="128"/>
                    <a:pt x="35" y="125"/>
                    <a:pt x="36" y="126"/>
                  </a:cubicBezTo>
                  <a:cubicBezTo>
                    <a:pt x="36" y="125"/>
                    <a:pt x="35" y="129"/>
                    <a:pt x="38" y="126"/>
                  </a:cubicBezTo>
                  <a:cubicBezTo>
                    <a:pt x="38" y="126"/>
                    <a:pt x="40" y="129"/>
                    <a:pt x="41" y="127"/>
                  </a:cubicBezTo>
                  <a:cubicBezTo>
                    <a:pt x="41" y="126"/>
                    <a:pt x="40" y="126"/>
                    <a:pt x="41" y="126"/>
                  </a:cubicBezTo>
                  <a:cubicBezTo>
                    <a:pt x="42" y="125"/>
                    <a:pt x="42" y="125"/>
                    <a:pt x="43" y="125"/>
                  </a:cubicBezTo>
                  <a:cubicBezTo>
                    <a:pt x="44" y="125"/>
                    <a:pt x="44" y="125"/>
                    <a:pt x="45" y="124"/>
                  </a:cubicBezTo>
                  <a:cubicBezTo>
                    <a:pt x="46" y="123"/>
                    <a:pt x="48" y="123"/>
                    <a:pt x="50" y="122"/>
                  </a:cubicBezTo>
                  <a:cubicBezTo>
                    <a:pt x="53" y="121"/>
                    <a:pt x="49" y="121"/>
                    <a:pt x="51" y="120"/>
                  </a:cubicBezTo>
                  <a:cubicBezTo>
                    <a:pt x="52" y="119"/>
                    <a:pt x="53" y="118"/>
                    <a:pt x="54" y="118"/>
                  </a:cubicBezTo>
                  <a:cubicBezTo>
                    <a:pt x="56" y="117"/>
                    <a:pt x="58" y="116"/>
                    <a:pt x="59" y="116"/>
                  </a:cubicBezTo>
                  <a:cubicBezTo>
                    <a:pt x="62" y="114"/>
                    <a:pt x="60" y="115"/>
                    <a:pt x="60" y="113"/>
                  </a:cubicBezTo>
                  <a:cubicBezTo>
                    <a:pt x="60" y="113"/>
                    <a:pt x="68" y="109"/>
                    <a:pt x="69" y="108"/>
                  </a:cubicBezTo>
                  <a:cubicBezTo>
                    <a:pt x="70" y="108"/>
                    <a:pt x="72" y="108"/>
                    <a:pt x="72" y="107"/>
                  </a:cubicBezTo>
                  <a:cubicBezTo>
                    <a:pt x="72" y="104"/>
                    <a:pt x="73" y="105"/>
                    <a:pt x="75" y="104"/>
                  </a:cubicBezTo>
                  <a:cubicBezTo>
                    <a:pt x="78" y="102"/>
                    <a:pt x="69" y="101"/>
                    <a:pt x="73" y="97"/>
                  </a:cubicBezTo>
                  <a:cubicBezTo>
                    <a:pt x="75" y="96"/>
                    <a:pt x="77" y="96"/>
                    <a:pt x="78" y="95"/>
                  </a:cubicBezTo>
                  <a:cubicBezTo>
                    <a:pt x="79" y="94"/>
                    <a:pt x="79" y="91"/>
                    <a:pt x="77" y="91"/>
                  </a:cubicBezTo>
                  <a:cubicBezTo>
                    <a:pt x="79" y="91"/>
                    <a:pt x="79" y="92"/>
                    <a:pt x="81" y="91"/>
                  </a:cubicBezTo>
                  <a:cubicBezTo>
                    <a:pt x="82" y="90"/>
                    <a:pt x="83" y="88"/>
                    <a:pt x="85" y="87"/>
                  </a:cubicBezTo>
                  <a:cubicBezTo>
                    <a:pt x="86" y="86"/>
                    <a:pt x="88" y="84"/>
                    <a:pt x="89" y="84"/>
                  </a:cubicBezTo>
                  <a:cubicBezTo>
                    <a:pt x="90" y="84"/>
                    <a:pt x="95" y="84"/>
                    <a:pt x="94" y="86"/>
                  </a:cubicBezTo>
                  <a:cubicBezTo>
                    <a:pt x="93" y="87"/>
                    <a:pt x="91" y="85"/>
                    <a:pt x="89" y="86"/>
                  </a:cubicBezTo>
                  <a:cubicBezTo>
                    <a:pt x="87" y="87"/>
                    <a:pt x="87" y="88"/>
                    <a:pt x="86" y="90"/>
                  </a:cubicBezTo>
                  <a:cubicBezTo>
                    <a:pt x="86" y="92"/>
                    <a:pt x="84" y="94"/>
                    <a:pt x="84" y="96"/>
                  </a:cubicBezTo>
                  <a:cubicBezTo>
                    <a:pt x="83" y="97"/>
                    <a:pt x="87" y="96"/>
                    <a:pt x="87" y="97"/>
                  </a:cubicBezTo>
                  <a:cubicBezTo>
                    <a:pt x="86" y="97"/>
                    <a:pt x="81" y="99"/>
                    <a:pt x="85" y="99"/>
                  </a:cubicBezTo>
                  <a:cubicBezTo>
                    <a:pt x="88" y="99"/>
                    <a:pt x="90" y="97"/>
                    <a:pt x="93" y="96"/>
                  </a:cubicBezTo>
                  <a:cubicBezTo>
                    <a:pt x="95" y="94"/>
                    <a:pt x="97" y="94"/>
                    <a:pt x="99" y="93"/>
                  </a:cubicBezTo>
                  <a:cubicBezTo>
                    <a:pt x="103" y="92"/>
                    <a:pt x="101" y="90"/>
                    <a:pt x="101" y="88"/>
                  </a:cubicBezTo>
                  <a:cubicBezTo>
                    <a:pt x="100" y="84"/>
                    <a:pt x="109" y="87"/>
                    <a:pt x="111" y="88"/>
                  </a:cubicBezTo>
                  <a:cubicBezTo>
                    <a:pt x="113" y="88"/>
                    <a:pt x="114" y="90"/>
                    <a:pt x="116" y="91"/>
                  </a:cubicBezTo>
                  <a:cubicBezTo>
                    <a:pt x="116" y="91"/>
                    <a:pt x="118" y="88"/>
                    <a:pt x="119" y="89"/>
                  </a:cubicBezTo>
                  <a:cubicBezTo>
                    <a:pt x="119" y="89"/>
                    <a:pt x="119" y="91"/>
                    <a:pt x="119" y="92"/>
                  </a:cubicBezTo>
                  <a:cubicBezTo>
                    <a:pt x="121" y="93"/>
                    <a:pt x="122" y="93"/>
                    <a:pt x="123" y="93"/>
                  </a:cubicBezTo>
                  <a:cubicBezTo>
                    <a:pt x="126" y="93"/>
                    <a:pt x="129" y="92"/>
                    <a:pt x="131" y="93"/>
                  </a:cubicBezTo>
                  <a:cubicBezTo>
                    <a:pt x="132" y="93"/>
                    <a:pt x="133" y="94"/>
                    <a:pt x="134" y="93"/>
                  </a:cubicBezTo>
                  <a:cubicBezTo>
                    <a:pt x="135" y="93"/>
                    <a:pt x="135" y="94"/>
                    <a:pt x="136" y="95"/>
                  </a:cubicBezTo>
                  <a:cubicBezTo>
                    <a:pt x="137" y="95"/>
                    <a:pt x="139" y="96"/>
                    <a:pt x="140" y="96"/>
                  </a:cubicBezTo>
                  <a:cubicBezTo>
                    <a:pt x="142" y="96"/>
                    <a:pt x="143" y="94"/>
                    <a:pt x="144" y="94"/>
                  </a:cubicBezTo>
                  <a:cubicBezTo>
                    <a:pt x="146" y="93"/>
                    <a:pt x="145" y="96"/>
                    <a:pt x="145" y="96"/>
                  </a:cubicBezTo>
                  <a:cubicBezTo>
                    <a:pt x="144" y="97"/>
                    <a:pt x="144" y="97"/>
                    <a:pt x="145" y="98"/>
                  </a:cubicBezTo>
                  <a:cubicBezTo>
                    <a:pt x="148" y="99"/>
                    <a:pt x="150" y="100"/>
                    <a:pt x="152" y="101"/>
                  </a:cubicBezTo>
                  <a:cubicBezTo>
                    <a:pt x="154" y="103"/>
                    <a:pt x="156" y="105"/>
                    <a:pt x="158" y="106"/>
                  </a:cubicBezTo>
                  <a:cubicBezTo>
                    <a:pt x="159" y="106"/>
                    <a:pt x="160" y="105"/>
                    <a:pt x="161" y="105"/>
                  </a:cubicBezTo>
                  <a:cubicBezTo>
                    <a:pt x="162" y="104"/>
                    <a:pt x="160" y="103"/>
                    <a:pt x="160" y="102"/>
                  </a:cubicBezTo>
                  <a:cubicBezTo>
                    <a:pt x="160" y="101"/>
                    <a:pt x="163" y="103"/>
                    <a:pt x="163" y="103"/>
                  </a:cubicBezTo>
                  <a:cubicBezTo>
                    <a:pt x="163" y="104"/>
                    <a:pt x="166" y="106"/>
                    <a:pt x="167" y="105"/>
                  </a:cubicBezTo>
                  <a:cubicBezTo>
                    <a:pt x="167" y="105"/>
                    <a:pt x="165" y="99"/>
                    <a:pt x="165" y="99"/>
                  </a:cubicBezTo>
                  <a:cubicBezTo>
                    <a:pt x="166" y="99"/>
                    <a:pt x="168" y="104"/>
                    <a:pt x="169" y="104"/>
                  </a:cubicBezTo>
                  <a:cubicBezTo>
                    <a:pt x="169" y="105"/>
                    <a:pt x="170" y="107"/>
                    <a:pt x="171" y="107"/>
                  </a:cubicBezTo>
                  <a:cubicBezTo>
                    <a:pt x="172" y="107"/>
                    <a:pt x="173" y="105"/>
                    <a:pt x="173" y="105"/>
                  </a:cubicBezTo>
                  <a:cubicBezTo>
                    <a:pt x="171" y="106"/>
                    <a:pt x="177" y="110"/>
                    <a:pt x="177" y="111"/>
                  </a:cubicBezTo>
                  <a:cubicBezTo>
                    <a:pt x="176" y="111"/>
                    <a:pt x="176" y="111"/>
                    <a:pt x="176" y="111"/>
                  </a:cubicBezTo>
                  <a:cubicBezTo>
                    <a:pt x="175" y="112"/>
                    <a:pt x="177" y="112"/>
                    <a:pt x="177" y="113"/>
                  </a:cubicBezTo>
                  <a:cubicBezTo>
                    <a:pt x="177" y="113"/>
                    <a:pt x="175" y="114"/>
                    <a:pt x="176" y="114"/>
                  </a:cubicBezTo>
                  <a:cubicBezTo>
                    <a:pt x="177" y="115"/>
                    <a:pt x="178" y="116"/>
                    <a:pt x="179" y="117"/>
                  </a:cubicBezTo>
                  <a:cubicBezTo>
                    <a:pt x="181" y="119"/>
                    <a:pt x="182" y="120"/>
                    <a:pt x="184" y="121"/>
                  </a:cubicBezTo>
                  <a:cubicBezTo>
                    <a:pt x="184" y="121"/>
                    <a:pt x="182" y="125"/>
                    <a:pt x="183" y="125"/>
                  </a:cubicBezTo>
                  <a:cubicBezTo>
                    <a:pt x="184" y="126"/>
                    <a:pt x="184" y="124"/>
                    <a:pt x="184" y="124"/>
                  </a:cubicBezTo>
                  <a:cubicBezTo>
                    <a:pt x="185" y="123"/>
                    <a:pt x="185" y="126"/>
                    <a:pt x="186" y="127"/>
                  </a:cubicBezTo>
                  <a:cubicBezTo>
                    <a:pt x="186" y="127"/>
                    <a:pt x="186" y="126"/>
                    <a:pt x="186" y="125"/>
                  </a:cubicBezTo>
                  <a:cubicBezTo>
                    <a:pt x="186" y="127"/>
                    <a:pt x="192" y="130"/>
                    <a:pt x="193" y="127"/>
                  </a:cubicBezTo>
                  <a:cubicBezTo>
                    <a:pt x="193" y="127"/>
                    <a:pt x="193" y="128"/>
                    <a:pt x="193" y="128"/>
                  </a:cubicBezTo>
                  <a:cubicBezTo>
                    <a:pt x="193" y="128"/>
                    <a:pt x="194" y="127"/>
                    <a:pt x="194" y="126"/>
                  </a:cubicBezTo>
                  <a:cubicBezTo>
                    <a:pt x="193" y="126"/>
                    <a:pt x="194" y="127"/>
                    <a:pt x="194" y="126"/>
                  </a:cubicBezTo>
                  <a:close/>
                </a:path>
              </a:pathLst>
            </a:custGeom>
            <a:solidFill>
              <a:schemeClr val="accent6">
                <a:lumMod val="75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747" name="Freeform 641">
              <a:extLst>
                <a:ext uri="{FF2B5EF4-FFF2-40B4-BE49-F238E27FC236}">
                  <a16:creationId xmlns:a16="http://schemas.microsoft.com/office/drawing/2014/main" id="{3DE91456-454D-1C2B-985E-80F15324554F}"/>
                </a:ext>
              </a:extLst>
            </p:cNvPr>
            <p:cNvSpPr>
              <a:spLocks/>
            </p:cNvSpPr>
            <p:nvPr/>
          </p:nvSpPr>
          <p:spPr bwMode="auto">
            <a:xfrm>
              <a:off x="5155316" y="3149726"/>
              <a:ext cx="1136147" cy="596178"/>
            </a:xfrm>
            <a:custGeom>
              <a:avLst/>
              <a:gdLst>
                <a:gd name="T0" fmla="*/ 84 w 289"/>
                <a:gd name="T1" fmla="*/ 106 h 143"/>
                <a:gd name="T2" fmla="*/ 105 w 289"/>
                <a:gd name="T3" fmla="*/ 119 h 143"/>
                <a:gd name="T4" fmla="*/ 125 w 289"/>
                <a:gd name="T5" fmla="*/ 127 h 143"/>
                <a:gd name="T6" fmla="*/ 137 w 289"/>
                <a:gd name="T7" fmla="*/ 127 h 143"/>
                <a:gd name="T8" fmla="*/ 149 w 289"/>
                <a:gd name="T9" fmla="*/ 119 h 143"/>
                <a:gd name="T10" fmla="*/ 162 w 289"/>
                <a:gd name="T11" fmla="*/ 118 h 143"/>
                <a:gd name="T12" fmla="*/ 177 w 289"/>
                <a:gd name="T13" fmla="*/ 119 h 143"/>
                <a:gd name="T14" fmla="*/ 171 w 289"/>
                <a:gd name="T15" fmla="*/ 113 h 143"/>
                <a:gd name="T16" fmla="*/ 186 w 289"/>
                <a:gd name="T17" fmla="*/ 113 h 143"/>
                <a:gd name="T18" fmla="*/ 209 w 289"/>
                <a:gd name="T19" fmla="*/ 122 h 143"/>
                <a:gd name="T20" fmla="*/ 213 w 289"/>
                <a:gd name="T21" fmla="*/ 133 h 143"/>
                <a:gd name="T22" fmla="*/ 220 w 289"/>
                <a:gd name="T23" fmla="*/ 143 h 143"/>
                <a:gd name="T24" fmla="*/ 215 w 289"/>
                <a:gd name="T25" fmla="*/ 108 h 143"/>
                <a:gd name="T26" fmla="*/ 234 w 289"/>
                <a:gd name="T27" fmla="*/ 92 h 143"/>
                <a:gd name="T28" fmla="*/ 239 w 289"/>
                <a:gd name="T29" fmla="*/ 86 h 143"/>
                <a:gd name="T30" fmla="*/ 244 w 289"/>
                <a:gd name="T31" fmla="*/ 82 h 143"/>
                <a:gd name="T32" fmla="*/ 242 w 289"/>
                <a:gd name="T33" fmla="*/ 78 h 143"/>
                <a:gd name="T34" fmla="*/ 238 w 289"/>
                <a:gd name="T35" fmla="*/ 71 h 143"/>
                <a:gd name="T36" fmla="*/ 239 w 289"/>
                <a:gd name="T37" fmla="*/ 69 h 143"/>
                <a:gd name="T38" fmla="*/ 242 w 289"/>
                <a:gd name="T39" fmla="*/ 75 h 143"/>
                <a:gd name="T40" fmla="*/ 246 w 289"/>
                <a:gd name="T41" fmla="*/ 62 h 143"/>
                <a:gd name="T42" fmla="*/ 253 w 289"/>
                <a:gd name="T43" fmla="*/ 52 h 143"/>
                <a:gd name="T44" fmla="*/ 265 w 289"/>
                <a:gd name="T45" fmla="*/ 48 h 143"/>
                <a:gd name="T46" fmla="*/ 271 w 289"/>
                <a:gd name="T47" fmla="*/ 48 h 143"/>
                <a:gd name="T48" fmla="*/ 274 w 289"/>
                <a:gd name="T49" fmla="*/ 35 h 143"/>
                <a:gd name="T50" fmla="*/ 288 w 289"/>
                <a:gd name="T51" fmla="*/ 28 h 143"/>
                <a:gd name="T52" fmla="*/ 276 w 289"/>
                <a:gd name="T53" fmla="*/ 13 h 143"/>
                <a:gd name="T54" fmla="*/ 264 w 289"/>
                <a:gd name="T55" fmla="*/ 28 h 143"/>
                <a:gd name="T56" fmla="*/ 237 w 289"/>
                <a:gd name="T57" fmla="*/ 39 h 143"/>
                <a:gd name="T58" fmla="*/ 224 w 289"/>
                <a:gd name="T59" fmla="*/ 45 h 143"/>
                <a:gd name="T60" fmla="*/ 208 w 289"/>
                <a:gd name="T61" fmla="*/ 44 h 143"/>
                <a:gd name="T62" fmla="*/ 203 w 289"/>
                <a:gd name="T63" fmla="*/ 36 h 143"/>
                <a:gd name="T64" fmla="*/ 196 w 289"/>
                <a:gd name="T65" fmla="*/ 28 h 143"/>
                <a:gd name="T66" fmla="*/ 185 w 289"/>
                <a:gd name="T67" fmla="*/ 48 h 143"/>
                <a:gd name="T68" fmla="*/ 187 w 289"/>
                <a:gd name="T69" fmla="*/ 25 h 143"/>
                <a:gd name="T70" fmla="*/ 196 w 289"/>
                <a:gd name="T71" fmla="*/ 17 h 143"/>
                <a:gd name="T72" fmla="*/ 184 w 289"/>
                <a:gd name="T73" fmla="*/ 13 h 143"/>
                <a:gd name="T74" fmla="*/ 165 w 289"/>
                <a:gd name="T75" fmla="*/ 15 h 143"/>
                <a:gd name="T76" fmla="*/ 158 w 289"/>
                <a:gd name="T77" fmla="*/ 5 h 143"/>
                <a:gd name="T78" fmla="*/ 147 w 289"/>
                <a:gd name="T79" fmla="*/ 4 h 143"/>
                <a:gd name="T80" fmla="*/ 30 w 289"/>
                <a:gd name="T81" fmla="*/ 4 h 143"/>
                <a:gd name="T82" fmla="*/ 7 w 289"/>
                <a:gd name="T83" fmla="*/ 9 h 143"/>
                <a:gd name="T84" fmla="*/ 8 w 289"/>
                <a:gd name="T85" fmla="*/ 21 h 143"/>
                <a:gd name="T86" fmla="*/ 2 w 289"/>
                <a:gd name="T87" fmla="*/ 40 h 143"/>
                <a:gd name="T88" fmla="*/ 5 w 289"/>
                <a:gd name="T89" fmla="*/ 63 h 143"/>
                <a:gd name="T90" fmla="*/ 12 w 289"/>
                <a:gd name="T91" fmla="*/ 73 h 143"/>
                <a:gd name="T92" fmla="*/ 21 w 289"/>
                <a:gd name="T93" fmla="*/ 88 h 143"/>
                <a:gd name="T94" fmla="*/ 39 w 289"/>
                <a:gd name="T95" fmla="*/ 102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89" h="143">
                  <a:moveTo>
                    <a:pt x="68" y="108"/>
                  </a:moveTo>
                  <a:cubicBezTo>
                    <a:pt x="71" y="108"/>
                    <a:pt x="74" y="108"/>
                    <a:pt x="78" y="108"/>
                  </a:cubicBezTo>
                  <a:cubicBezTo>
                    <a:pt x="79" y="108"/>
                    <a:pt x="81" y="108"/>
                    <a:pt x="82" y="108"/>
                  </a:cubicBezTo>
                  <a:cubicBezTo>
                    <a:pt x="83" y="108"/>
                    <a:pt x="83" y="106"/>
                    <a:pt x="84" y="106"/>
                  </a:cubicBezTo>
                  <a:cubicBezTo>
                    <a:pt x="85" y="105"/>
                    <a:pt x="91" y="105"/>
                    <a:pt x="91" y="106"/>
                  </a:cubicBezTo>
                  <a:cubicBezTo>
                    <a:pt x="94" y="108"/>
                    <a:pt x="97" y="110"/>
                    <a:pt x="100" y="112"/>
                  </a:cubicBezTo>
                  <a:cubicBezTo>
                    <a:pt x="100" y="112"/>
                    <a:pt x="101" y="115"/>
                    <a:pt x="101" y="116"/>
                  </a:cubicBezTo>
                  <a:cubicBezTo>
                    <a:pt x="102" y="118"/>
                    <a:pt x="102" y="118"/>
                    <a:pt x="105" y="119"/>
                  </a:cubicBezTo>
                  <a:cubicBezTo>
                    <a:pt x="107" y="120"/>
                    <a:pt x="108" y="121"/>
                    <a:pt x="109" y="119"/>
                  </a:cubicBezTo>
                  <a:cubicBezTo>
                    <a:pt x="110" y="116"/>
                    <a:pt x="111" y="116"/>
                    <a:pt x="114" y="117"/>
                  </a:cubicBezTo>
                  <a:cubicBezTo>
                    <a:pt x="116" y="117"/>
                    <a:pt x="119" y="118"/>
                    <a:pt x="119" y="120"/>
                  </a:cubicBezTo>
                  <a:cubicBezTo>
                    <a:pt x="121" y="123"/>
                    <a:pt x="123" y="124"/>
                    <a:pt x="125" y="127"/>
                  </a:cubicBezTo>
                  <a:cubicBezTo>
                    <a:pt x="127" y="129"/>
                    <a:pt x="126" y="133"/>
                    <a:pt x="129" y="134"/>
                  </a:cubicBezTo>
                  <a:cubicBezTo>
                    <a:pt x="131" y="136"/>
                    <a:pt x="135" y="136"/>
                    <a:pt x="137" y="137"/>
                  </a:cubicBezTo>
                  <a:cubicBezTo>
                    <a:pt x="137" y="136"/>
                    <a:pt x="135" y="129"/>
                    <a:pt x="135" y="129"/>
                  </a:cubicBezTo>
                  <a:cubicBezTo>
                    <a:pt x="137" y="130"/>
                    <a:pt x="136" y="127"/>
                    <a:pt x="137" y="127"/>
                  </a:cubicBezTo>
                  <a:cubicBezTo>
                    <a:pt x="137" y="126"/>
                    <a:pt x="139" y="126"/>
                    <a:pt x="140" y="125"/>
                  </a:cubicBezTo>
                  <a:cubicBezTo>
                    <a:pt x="141" y="125"/>
                    <a:pt x="142" y="122"/>
                    <a:pt x="142" y="122"/>
                  </a:cubicBezTo>
                  <a:cubicBezTo>
                    <a:pt x="143" y="123"/>
                    <a:pt x="144" y="123"/>
                    <a:pt x="145" y="122"/>
                  </a:cubicBezTo>
                  <a:cubicBezTo>
                    <a:pt x="147" y="121"/>
                    <a:pt x="148" y="121"/>
                    <a:pt x="149" y="119"/>
                  </a:cubicBezTo>
                  <a:cubicBezTo>
                    <a:pt x="151" y="118"/>
                    <a:pt x="148" y="118"/>
                    <a:pt x="148" y="117"/>
                  </a:cubicBezTo>
                  <a:cubicBezTo>
                    <a:pt x="148" y="117"/>
                    <a:pt x="151" y="118"/>
                    <a:pt x="152" y="117"/>
                  </a:cubicBezTo>
                  <a:cubicBezTo>
                    <a:pt x="154" y="116"/>
                    <a:pt x="155" y="116"/>
                    <a:pt x="157" y="116"/>
                  </a:cubicBezTo>
                  <a:cubicBezTo>
                    <a:pt x="159" y="116"/>
                    <a:pt x="160" y="119"/>
                    <a:pt x="162" y="118"/>
                  </a:cubicBezTo>
                  <a:cubicBezTo>
                    <a:pt x="165" y="116"/>
                    <a:pt x="166" y="118"/>
                    <a:pt x="168" y="119"/>
                  </a:cubicBezTo>
                  <a:cubicBezTo>
                    <a:pt x="170" y="120"/>
                    <a:pt x="171" y="118"/>
                    <a:pt x="172" y="118"/>
                  </a:cubicBezTo>
                  <a:cubicBezTo>
                    <a:pt x="173" y="117"/>
                    <a:pt x="176" y="119"/>
                    <a:pt x="176" y="120"/>
                  </a:cubicBezTo>
                  <a:cubicBezTo>
                    <a:pt x="177" y="121"/>
                    <a:pt x="178" y="120"/>
                    <a:pt x="177" y="119"/>
                  </a:cubicBezTo>
                  <a:cubicBezTo>
                    <a:pt x="177" y="119"/>
                    <a:pt x="176" y="118"/>
                    <a:pt x="175" y="118"/>
                  </a:cubicBezTo>
                  <a:cubicBezTo>
                    <a:pt x="174" y="117"/>
                    <a:pt x="176" y="117"/>
                    <a:pt x="176" y="117"/>
                  </a:cubicBezTo>
                  <a:cubicBezTo>
                    <a:pt x="175" y="115"/>
                    <a:pt x="175" y="114"/>
                    <a:pt x="173" y="115"/>
                  </a:cubicBezTo>
                  <a:cubicBezTo>
                    <a:pt x="173" y="115"/>
                    <a:pt x="169" y="115"/>
                    <a:pt x="171" y="113"/>
                  </a:cubicBezTo>
                  <a:cubicBezTo>
                    <a:pt x="173" y="113"/>
                    <a:pt x="174" y="114"/>
                    <a:pt x="175" y="114"/>
                  </a:cubicBezTo>
                  <a:cubicBezTo>
                    <a:pt x="178" y="113"/>
                    <a:pt x="180" y="113"/>
                    <a:pt x="183" y="113"/>
                  </a:cubicBezTo>
                  <a:cubicBezTo>
                    <a:pt x="184" y="113"/>
                    <a:pt x="183" y="113"/>
                    <a:pt x="184" y="114"/>
                  </a:cubicBezTo>
                  <a:cubicBezTo>
                    <a:pt x="184" y="114"/>
                    <a:pt x="185" y="114"/>
                    <a:pt x="186" y="113"/>
                  </a:cubicBezTo>
                  <a:cubicBezTo>
                    <a:pt x="188" y="113"/>
                    <a:pt x="190" y="113"/>
                    <a:pt x="192" y="113"/>
                  </a:cubicBezTo>
                  <a:cubicBezTo>
                    <a:pt x="194" y="113"/>
                    <a:pt x="194" y="115"/>
                    <a:pt x="196" y="116"/>
                  </a:cubicBezTo>
                  <a:cubicBezTo>
                    <a:pt x="198" y="118"/>
                    <a:pt x="200" y="116"/>
                    <a:pt x="202" y="115"/>
                  </a:cubicBezTo>
                  <a:cubicBezTo>
                    <a:pt x="203" y="115"/>
                    <a:pt x="209" y="121"/>
                    <a:pt x="209" y="122"/>
                  </a:cubicBezTo>
                  <a:cubicBezTo>
                    <a:pt x="210" y="123"/>
                    <a:pt x="208" y="125"/>
                    <a:pt x="209" y="126"/>
                  </a:cubicBezTo>
                  <a:cubicBezTo>
                    <a:pt x="210" y="128"/>
                    <a:pt x="209" y="128"/>
                    <a:pt x="210" y="130"/>
                  </a:cubicBezTo>
                  <a:cubicBezTo>
                    <a:pt x="210" y="131"/>
                    <a:pt x="211" y="132"/>
                    <a:pt x="211" y="132"/>
                  </a:cubicBezTo>
                  <a:cubicBezTo>
                    <a:pt x="212" y="132"/>
                    <a:pt x="212" y="133"/>
                    <a:pt x="213" y="133"/>
                  </a:cubicBezTo>
                  <a:cubicBezTo>
                    <a:pt x="214" y="134"/>
                    <a:pt x="213" y="136"/>
                    <a:pt x="214" y="137"/>
                  </a:cubicBezTo>
                  <a:cubicBezTo>
                    <a:pt x="215" y="138"/>
                    <a:pt x="216" y="138"/>
                    <a:pt x="217" y="140"/>
                  </a:cubicBezTo>
                  <a:cubicBezTo>
                    <a:pt x="219" y="143"/>
                    <a:pt x="218" y="140"/>
                    <a:pt x="220" y="141"/>
                  </a:cubicBezTo>
                  <a:cubicBezTo>
                    <a:pt x="220" y="141"/>
                    <a:pt x="220" y="143"/>
                    <a:pt x="220" y="143"/>
                  </a:cubicBezTo>
                  <a:cubicBezTo>
                    <a:pt x="221" y="143"/>
                    <a:pt x="222" y="136"/>
                    <a:pt x="222" y="135"/>
                  </a:cubicBezTo>
                  <a:cubicBezTo>
                    <a:pt x="222" y="132"/>
                    <a:pt x="221" y="130"/>
                    <a:pt x="220" y="126"/>
                  </a:cubicBezTo>
                  <a:cubicBezTo>
                    <a:pt x="218" y="123"/>
                    <a:pt x="218" y="120"/>
                    <a:pt x="217" y="117"/>
                  </a:cubicBezTo>
                  <a:cubicBezTo>
                    <a:pt x="215" y="115"/>
                    <a:pt x="214" y="111"/>
                    <a:pt x="215" y="108"/>
                  </a:cubicBezTo>
                  <a:cubicBezTo>
                    <a:pt x="216" y="105"/>
                    <a:pt x="218" y="103"/>
                    <a:pt x="221" y="101"/>
                  </a:cubicBezTo>
                  <a:cubicBezTo>
                    <a:pt x="222" y="100"/>
                    <a:pt x="223" y="100"/>
                    <a:pt x="224" y="99"/>
                  </a:cubicBezTo>
                  <a:cubicBezTo>
                    <a:pt x="225" y="98"/>
                    <a:pt x="226" y="96"/>
                    <a:pt x="227" y="96"/>
                  </a:cubicBezTo>
                  <a:cubicBezTo>
                    <a:pt x="229" y="94"/>
                    <a:pt x="232" y="94"/>
                    <a:pt x="234" y="92"/>
                  </a:cubicBezTo>
                  <a:cubicBezTo>
                    <a:pt x="235" y="91"/>
                    <a:pt x="236" y="89"/>
                    <a:pt x="238" y="89"/>
                  </a:cubicBezTo>
                  <a:cubicBezTo>
                    <a:pt x="238" y="89"/>
                    <a:pt x="242" y="89"/>
                    <a:pt x="241" y="87"/>
                  </a:cubicBezTo>
                  <a:cubicBezTo>
                    <a:pt x="241" y="87"/>
                    <a:pt x="238" y="88"/>
                    <a:pt x="238" y="88"/>
                  </a:cubicBezTo>
                  <a:cubicBezTo>
                    <a:pt x="238" y="87"/>
                    <a:pt x="240" y="88"/>
                    <a:pt x="239" y="86"/>
                  </a:cubicBezTo>
                  <a:cubicBezTo>
                    <a:pt x="239" y="86"/>
                    <a:pt x="238" y="85"/>
                    <a:pt x="239" y="85"/>
                  </a:cubicBezTo>
                  <a:cubicBezTo>
                    <a:pt x="239" y="84"/>
                    <a:pt x="239" y="85"/>
                    <a:pt x="240" y="84"/>
                  </a:cubicBezTo>
                  <a:cubicBezTo>
                    <a:pt x="239" y="85"/>
                    <a:pt x="241" y="86"/>
                    <a:pt x="241" y="85"/>
                  </a:cubicBezTo>
                  <a:cubicBezTo>
                    <a:pt x="242" y="85"/>
                    <a:pt x="245" y="83"/>
                    <a:pt x="244" y="82"/>
                  </a:cubicBezTo>
                  <a:cubicBezTo>
                    <a:pt x="244" y="83"/>
                    <a:pt x="238" y="82"/>
                    <a:pt x="239" y="81"/>
                  </a:cubicBezTo>
                  <a:cubicBezTo>
                    <a:pt x="239" y="80"/>
                    <a:pt x="240" y="82"/>
                    <a:pt x="241" y="81"/>
                  </a:cubicBezTo>
                  <a:cubicBezTo>
                    <a:pt x="241" y="81"/>
                    <a:pt x="243" y="80"/>
                    <a:pt x="243" y="80"/>
                  </a:cubicBezTo>
                  <a:cubicBezTo>
                    <a:pt x="243" y="80"/>
                    <a:pt x="242" y="79"/>
                    <a:pt x="242" y="78"/>
                  </a:cubicBezTo>
                  <a:cubicBezTo>
                    <a:pt x="243" y="77"/>
                    <a:pt x="243" y="76"/>
                    <a:pt x="241" y="76"/>
                  </a:cubicBezTo>
                  <a:cubicBezTo>
                    <a:pt x="241" y="76"/>
                    <a:pt x="237" y="74"/>
                    <a:pt x="237" y="74"/>
                  </a:cubicBezTo>
                  <a:cubicBezTo>
                    <a:pt x="238" y="73"/>
                    <a:pt x="239" y="74"/>
                    <a:pt x="240" y="74"/>
                  </a:cubicBezTo>
                  <a:cubicBezTo>
                    <a:pt x="241" y="73"/>
                    <a:pt x="239" y="71"/>
                    <a:pt x="238" y="71"/>
                  </a:cubicBezTo>
                  <a:cubicBezTo>
                    <a:pt x="237" y="70"/>
                    <a:pt x="236" y="69"/>
                    <a:pt x="236" y="68"/>
                  </a:cubicBezTo>
                  <a:cubicBezTo>
                    <a:pt x="235" y="67"/>
                    <a:pt x="238" y="65"/>
                    <a:pt x="237" y="64"/>
                  </a:cubicBezTo>
                  <a:cubicBezTo>
                    <a:pt x="238" y="65"/>
                    <a:pt x="237" y="66"/>
                    <a:pt x="237" y="67"/>
                  </a:cubicBezTo>
                  <a:cubicBezTo>
                    <a:pt x="237" y="67"/>
                    <a:pt x="239" y="69"/>
                    <a:pt x="239" y="69"/>
                  </a:cubicBezTo>
                  <a:cubicBezTo>
                    <a:pt x="241" y="67"/>
                    <a:pt x="239" y="62"/>
                    <a:pt x="242" y="61"/>
                  </a:cubicBezTo>
                  <a:cubicBezTo>
                    <a:pt x="241" y="61"/>
                    <a:pt x="241" y="66"/>
                    <a:pt x="242" y="67"/>
                  </a:cubicBezTo>
                  <a:cubicBezTo>
                    <a:pt x="242" y="69"/>
                    <a:pt x="244" y="69"/>
                    <a:pt x="244" y="71"/>
                  </a:cubicBezTo>
                  <a:cubicBezTo>
                    <a:pt x="244" y="72"/>
                    <a:pt x="241" y="74"/>
                    <a:pt x="242" y="75"/>
                  </a:cubicBezTo>
                  <a:cubicBezTo>
                    <a:pt x="242" y="75"/>
                    <a:pt x="248" y="69"/>
                    <a:pt x="247" y="67"/>
                  </a:cubicBezTo>
                  <a:cubicBezTo>
                    <a:pt x="247" y="65"/>
                    <a:pt x="245" y="64"/>
                    <a:pt x="245" y="62"/>
                  </a:cubicBezTo>
                  <a:cubicBezTo>
                    <a:pt x="244" y="61"/>
                    <a:pt x="245" y="58"/>
                    <a:pt x="247" y="59"/>
                  </a:cubicBezTo>
                  <a:cubicBezTo>
                    <a:pt x="246" y="58"/>
                    <a:pt x="245" y="61"/>
                    <a:pt x="246" y="62"/>
                  </a:cubicBezTo>
                  <a:cubicBezTo>
                    <a:pt x="248" y="64"/>
                    <a:pt x="248" y="65"/>
                    <a:pt x="250" y="62"/>
                  </a:cubicBezTo>
                  <a:cubicBezTo>
                    <a:pt x="251" y="61"/>
                    <a:pt x="253" y="58"/>
                    <a:pt x="252" y="56"/>
                  </a:cubicBezTo>
                  <a:cubicBezTo>
                    <a:pt x="252" y="56"/>
                    <a:pt x="251" y="55"/>
                    <a:pt x="252" y="54"/>
                  </a:cubicBezTo>
                  <a:cubicBezTo>
                    <a:pt x="252" y="54"/>
                    <a:pt x="253" y="52"/>
                    <a:pt x="253" y="52"/>
                  </a:cubicBezTo>
                  <a:cubicBezTo>
                    <a:pt x="253" y="52"/>
                    <a:pt x="253" y="54"/>
                    <a:pt x="253" y="54"/>
                  </a:cubicBezTo>
                  <a:cubicBezTo>
                    <a:pt x="253" y="54"/>
                    <a:pt x="258" y="51"/>
                    <a:pt x="260" y="51"/>
                  </a:cubicBezTo>
                  <a:cubicBezTo>
                    <a:pt x="261" y="50"/>
                    <a:pt x="263" y="51"/>
                    <a:pt x="264" y="51"/>
                  </a:cubicBezTo>
                  <a:cubicBezTo>
                    <a:pt x="266" y="50"/>
                    <a:pt x="265" y="49"/>
                    <a:pt x="265" y="48"/>
                  </a:cubicBezTo>
                  <a:cubicBezTo>
                    <a:pt x="266" y="48"/>
                    <a:pt x="266" y="50"/>
                    <a:pt x="267" y="50"/>
                  </a:cubicBezTo>
                  <a:cubicBezTo>
                    <a:pt x="267" y="50"/>
                    <a:pt x="269" y="49"/>
                    <a:pt x="269" y="49"/>
                  </a:cubicBezTo>
                  <a:cubicBezTo>
                    <a:pt x="271" y="51"/>
                    <a:pt x="275" y="46"/>
                    <a:pt x="272" y="46"/>
                  </a:cubicBezTo>
                  <a:cubicBezTo>
                    <a:pt x="272" y="46"/>
                    <a:pt x="272" y="48"/>
                    <a:pt x="271" y="48"/>
                  </a:cubicBezTo>
                  <a:cubicBezTo>
                    <a:pt x="270" y="48"/>
                    <a:pt x="268" y="44"/>
                    <a:pt x="268" y="44"/>
                  </a:cubicBezTo>
                  <a:cubicBezTo>
                    <a:pt x="269" y="43"/>
                    <a:pt x="268" y="42"/>
                    <a:pt x="269" y="41"/>
                  </a:cubicBezTo>
                  <a:cubicBezTo>
                    <a:pt x="270" y="39"/>
                    <a:pt x="271" y="37"/>
                    <a:pt x="272" y="36"/>
                  </a:cubicBezTo>
                  <a:cubicBezTo>
                    <a:pt x="273" y="36"/>
                    <a:pt x="274" y="35"/>
                    <a:pt x="274" y="35"/>
                  </a:cubicBezTo>
                  <a:cubicBezTo>
                    <a:pt x="276" y="36"/>
                    <a:pt x="277" y="33"/>
                    <a:pt x="278" y="32"/>
                  </a:cubicBezTo>
                  <a:cubicBezTo>
                    <a:pt x="278" y="32"/>
                    <a:pt x="280" y="33"/>
                    <a:pt x="281" y="32"/>
                  </a:cubicBezTo>
                  <a:cubicBezTo>
                    <a:pt x="283" y="31"/>
                    <a:pt x="285" y="31"/>
                    <a:pt x="286" y="30"/>
                  </a:cubicBezTo>
                  <a:cubicBezTo>
                    <a:pt x="287" y="30"/>
                    <a:pt x="289" y="29"/>
                    <a:pt x="288" y="28"/>
                  </a:cubicBezTo>
                  <a:cubicBezTo>
                    <a:pt x="286" y="26"/>
                    <a:pt x="286" y="25"/>
                    <a:pt x="285" y="24"/>
                  </a:cubicBezTo>
                  <a:cubicBezTo>
                    <a:pt x="281" y="23"/>
                    <a:pt x="287" y="14"/>
                    <a:pt x="281" y="14"/>
                  </a:cubicBezTo>
                  <a:cubicBezTo>
                    <a:pt x="280" y="13"/>
                    <a:pt x="279" y="15"/>
                    <a:pt x="278" y="14"/>
                  </a:cubicBezTo>
                  <a:cubicBezTo>
                    <a:pt x="277" y="13"/>
                    <a:pt x="277" y="12"/>
                    <a:pt x="276" y="13"/>
                  </a:cubicBezTo>
                  <a:cubicBezTo>
                    <a:pt x="275" y="14"/>
                    <a:pt x="274" y="16"/>
                    <a:pt x="273" y="17"/>
                  </a:cubicBezTo>
                  <a:cubicBezTo>
                    <a:pt x="272" y="18"/>
                    <a:pt x="272" y="20"/>
                    <a:pt x="271" y="21"/>
                  </a:cubicBezTo>
                  <a:cubicBezTo>
                    <a:pt x="271" y="23"/>
                    <a:pt x="270" y="26"/>
                    <a:pt x="268" y="26"/>
                  </a:cubicBezTo>
                  <a:cubicBezTo>
                    <a:pt x="266" y="26"/>
                    <a:pt x="266" y="28"/>
                    <a:pt x="264" y="28"/>
                  </a:cubicBezTo>
                  <a:cubicBezTo>
                    <a:pt x="259" y="28"/>
                    <a:pt x="254" y="28"/>
                    <a:pt x="249" y="28"/>
                  </a:cubicBezTo>
                  <a:cubicBezTo>
                    <a:pt x="247" y="28"/>
                    <a:pt x="247" y="28"/>
                    <a:pt x="246" y="29"/>
                  </a:cubicBezTo>
                  <a:cubicBezTo>
                    <a:pt x="245" y="31"/>
                    <a:pt x="241" y="33"/>
                    <a:pt x="241" y="34"/>
                  </a:cubicBezTo>
                  <a:cubicBezTo>
                    <a:pt x="242" y="37"/>
                    <a:pt x="239" y="39"/>
                    <a:pt x="237" y="39"/>
                  </a:cubicBezTo>
                  <a:cubicBezTo>
                    <a:pt x="235" y="39"/>
                    <a:pt x="234" y="38"/>
                    <a:pt x="232" y="38"/>
                  </a:cubicBezTo>
                  <a:cubicBezTo>
                    <a:pt x="230" y="38"/>
                    <a:pt x="228" y="39"/>
                    <a:pt x="227" y="39"/>
                  </a:cubicBezTo>
                  <a:cubicBezTo>
                    <a:pt x="227" y="39"/>
                    <a:pt x="227" y="42"/>
                    <a:pt x="228" y="42"/>
                  </a:cubicBezTo>
                  <a:cubicBezTo>
                    <a:pt x="227" y="43"/>
                    <a:pt x="226" y="44"/>
                    <a:pt x="224" y="45"/>
                  </a:cubicBezTo>
                  <a:cubicBezTo>
                    <a:pt x="222" y="46"/>
                    <a:pt x="219" y="48"/>
                    <a:pt x="216" y="49"/>
                  </a:cubicBezTo>
                  <a:cubicBezTo>
                    <a:pt x="213" y="50"/>
                    <a:pt x="210" y="50"/>
                    <a:pt x="207" y="49"/>
                  </a:cubicBezTo>
                  <a:cubicBezTo>
                    <a:pt x="206" y="48"/>
                    <a:pt x="205" y="47"/>
                    <a:pt x="206" y="46"/>
                  </a:cubicBezTo>
                  <a:cubicBezTo>
                    <a:pt x="206" y="46"/>
                    <a:pt x="207" y="44"/>
                    <a:pt x="208" y="44"/>
                  </a:cubicBezTo>
                  <a:cubicBezTo>
                    <a:pt x="208" y="44"/>
                    <a:pt x="208" y="45"/>
                    <a:pt x="208" y="46"/>
                  </a:cubicBezTo>
                  <a:cubicBezTo>
                    <a:pt x="210" y="42"/>
                    <a:pt x="211" y="39"/>
                    <a:pt x="209" y="35"/>
                  </a:cubicBezTo>
                  <a:cubicBezTo>
                    <a:pt x="208" y="34"/>
                    <a:pt x="206" y="36"/>
                    <a:pt x="205" y="36"/>
                  </a:cubicBezTo>
                  <a:cubicBezTo>
                    <a:pt x="204" y="37"/>
                    <a:pt x="204" y="36"/>
                    <a:pt x="203" y="36"/>
                  </a:cubicBezTo>
                  <a:cubicBezTo>
                    <a:pt x="202" y="35"/>
                    <a:pt x="204" y="34"/>
                    <a:pt x="204" y="34"/>
                  </a:cubicBezTo>
                  <a:cubicBezTo>
                    <a:pt x="208" y="30"/>
                    <a:pt x="205" y="26"/>
                    <a:pt x="201" y="25"/>
                  </a:cubicBezTo>
                  <a:cubicBezTo>
                    <a:pt x="198" y="24"/>
                    <a:pt x="198" y="25"/>
                    <a:pt x="196" y="26"/>
                  </a:cubicBezTo>
                  <a:cubicBezTo>
                    <a:pt x="196" y="27"/>
                    <a:pt x="196" y="27"/>
                    <a:pt x="196" y="28"/>
                  </a:cubicBezTo>
                  <a:cubicBezTo>
                    <a:pt x="196" y="29"/>
                    <a:pt x="194" y="28"/>
                    <a:pt x="193" y="28"/>
                  </a:cubicBezTo>
                  <a:cubicBezTo>
                    <a:pt x="192" y="28"/>
                    <a:pt x="190" y="36"/>
                    <a:pt x="190" y="37"/>
                  </a:cubicBezTo>
                  <a:cubicBezTo>
                    <a:pt x="191" y="42"/>
                    <a:pt x="192" y="45"/>
                    <a:pt x="188" y="47"/>
                  </a:cubicBezTo>
                  <a:cubicBezTo>
                    <a:pt x="188" y="48"/>
                    <a:pt x="185" y="49"/>
                    <a:pt x="185" y="48"/>
                  </a:cubicBezTo>
                  <a:cubicBezTo>
                    <a:pt x="185" y="46"/>
                    <a:pt x="184" y="44"/>
                    <a:pt x="184" y="42"/>
                  </a:cubicBezTo>
                  <a:cubicBezTo>
                    <a:pt x="184" y="41"/>
                    <a:pt x="186" y="30"/>
                    <a:pt x="186" y="30"/>
                  </a:cubicBezTo>
                  <a:cubicBezTo>
                    <a:pt x="185" y="30"/>
                    <a:pt x="183" y="32"/>
                    <a:pt x="183" y="31"/>
                  </a:cubicBezTo>
                  <a:cubicBezTo>
                    <a:pt x="183" y="30"/>
                    <a:pt x="186" y="26"/>
                    <a:pt x="187" y="25"/>
                  </a:cubicBezTo>
                  <a:cubicBezTo>
                    <a:pt x="188" y="23"/>
                    <a:pt x="191" y="23"/>
                    <a:pt x="193" y="22"/>
                  </a:cubicBezTo>
                  <a:cubicBezTo>
                    <a:pt x="196" y="22"/>
                    <a:pt x="199" y="23"/>
                    <a:pt x="202" y="23"/>
                  </a:cubicBezTo>
                  <a:cubicBezTo>
                    <a:pt x="205" y="23"/>
                    <a:pt x="201" y="20"/>
                    <a:pt x="199" y="20"/>
                  </a:cubicBezTo>
                  <a:cubicBezTo>
                    <a:pt x="197" y="20"/>
                    <a:pt x="199" y="17"/>
                    <a:pt x="196" y="17"/>
                  </a:cubicBezTo>
                  <a:cubicBezTo>
                    <a:pt x="194" y="18"/>
                    <a:pt x="192" y="19"/>
                    <a:pt x="189" y="19"/>
                  </a:cubicBezTo>
                  <a:cubicBezTo>
                    <a:pt x="187" y="19"/>
                    <a:pt x="185" y="17"/>
                    <a:pt x="183" y="16"/>
                  </a:cubicBezTo>
                  <a:cubicBezTo>
                    <a:pt x="183" y="16"/>
                    <a:pt x="180" y="16"/>
                    <a:pt x="181" y="15"/>
                  </a:cubicBezTo>
                  <a:cubicBezTo>
                    <a:pt x="182" y="15"/>
                    <a:pt x="184" y="14"/>
                    <a:pt x="184" y="13"/>
                  </a:cubicBezTo>
                  <a:cubicBezTo>
                    <a:pt x="184" y="13"/>
                    <a:pt x="176" y="16"/>
                    <a:pt x="175" y="16"/>
                  </a:cubicBezTo>
                  <a:cubicBezTo>
                    <a:pt x="174" y="17"/>
                    <a:pt x="173" y="18"/>
                    <a:pt x="172" y="18"/>
                  </a:cubicBezTo>
                  <a:cubicBezTo>
                    <a:pt x="170" y="18"/>
                    <a:pt x="170" y="16"/>
                    <a:pt x="168" y="16"/>
                  </a:cubicBezTo>
                  <a:cubicBezTo>
                    <a:pt x="167" y="16"/>
                    <a:pt x="162" y="18"/>
                    <a:pt x="165" y="15"/>
                  </a:cubicBezTo>
                  <a:cubicBezTo>
                    <a:pt x="168" y="13"/>
                    <a:pt x="171" y="11"/>
                    <a:pt x="174" y="9"/>
                  </a:cubicBezTo>
                  <a:cubicBezTo>
                    <a:pt x="172" y="9"/>
                    <a:pt x="170" y="7"/>
                    <a:pt x="168" y="9"/>
                  </a:cubicBezTo>
                  <a:cubicBezTo>
                    <a:pt x="165" y="10"/>
                    <a:pt x="164" y="8"/>
                    <a:pt x="161" y="7"/>
                  </a:cubicBezTo>
                  <a:cubicBezTo>
                    <a:pt x="160" y="7"/>
                    <a:pt x="159" y="6"/>
                    <a:pt x="158" y="5"/>
                  </a:cubicBezTo>
                  <a:cubicBezTo>
                    <a:pt x="156" y="5"/>
                    <a:pt x="155" y="6"/>
                    <a:pt x="153" y="6"/>
                  </a:cubicBezTo>
                  <a:cubicBezTo>
                    <a:pt x="152" y="5"/>
                    <a:pt x="150" y="5"/>
                    <a:pt x="150" y="3"/>
                  </a:cubicBezTo>
                  <a:cubicBezTo>
                    <a:pt x="150" y="3"/>
                    <a:pt x="148" y="0"/>
                    <a:pt x="148" y="1"/>
                  </a:cubicBezTo>
                  <a:cubicBezTo>
                    <a:pt x="147" y="1"/>
                    <a:pt x="148" y="4"/>
                    <a:pt x="147" y="4"/>
                  </a:cubicBezTo>
                  <a:cubicBezTo>
                    <a:pt x="146" y="4"/>
                    <a:pt x="145" y="4"/>
                    <a:pt x="145" y="4"/>
                  </a:cubicBezTo>
                  <a:cubicBezTo>
                    <a:pt x="142" y="4"/>
                    <a:pt x="139" y="4"/>
                    <a:pt x="136" y="4"/>
                  </a:cubicBezTo>
                  <a:cubicBezTo>
                    <a:pt x="125" y="4"/>
                    <a:pt x="115" y="4"/>
                    <a:pt x="105" y="4"/>
                  </a:cubicBezTo>
                  <a:cubicBezTo>
                    <a:pt x="80" y="4"/>
                    <a:pt x="55" y="4"/>
                    <a:pt x="30" y="4"/>
                  </a:cubicBezTo>
                  <a:cubicBezTo>
                    <a:pt x="24" y="4"/>
                    <a:pt x="17" y="4"/>
                    <a:pt x="11" y="4"/>
                  </a:cubicBezTo>
                  <a:cubicBezTo>
                    <a:pt x="12" y="5"/>
                    <a:pt x="14" y="13"/>
                    <a:pt x="11" y="14"/>
                  </a:cubicBezTo>
                  <a:cubicBezTo>
                    <a:pt x="9" y="14"/>
                    <a:pt x="8" y="14"/>
                    <a:pt x="10" y="12"/>
                  </a:cubicBezTo>
                  <a:cubicBezTo>
                    <a:pt x="12" y="9"/>
                    <a:pt x="9" y="9"/>
                    <a:pt x="7" y="9"/>
                  </a:cubicBezTo>
                  <a:cubicBezTo>
                    <a:pt x="5" y="9"/>
                    <a:pt x="2" y="7"/>
                    <a:pt x="1" y="7"/>
                  </a:cubicBezTo>
                  <a:cubicBezTo>
                    <a:pt x="0" y="8"/>
                    <a:pt x="2" y="12"/>
                    <a:pt x="2" y="12"/>
                  </a:cubicBezTo>
                  <a:cubicBezTo>
                    <a:pt x="3" y="15"/>
                    <a:pt x="4" y="16"/>
                    <a:pt x="4" y="18"/>
                  </a:cubicBezTo>
                  <a:cubicBezTo>
                    <a:pt x="4" y="19"/>
                    <a:pt x="7" y="21"/>
                    <a:pt x="8" y="21"/>
                  </a:cubicBezTo>
                  <a:cubicBezTo>
                    <a:pt x="7" y="21"/>
                    <a:pt x="6" y="21"/>
                    <a:pt x="5" y="22"/>
                  </a:cubicBezTo>
                  <a:cubicBezTo>
                    <a:pt x="4" y="23"/>
                    <a:pt x="5" y="24"/>
                    <a:pt x="5" y="25"/>
                  </a:cubicBezTo>
                  <a:cubicBezTo>
                    <a:pt x="5" y="28"/>
                    <a:pt x="5" y="30"/>
                    <a:pt x="4" y="32"/>
                  </a:cubicBezTo>
                  <a:cubicBezTo>
                    <a:pt x="4" y="35"/>
                    <a:pt x="3" y="37"/>
                    <a:pt x="2" y="40"/>
                  </a:cubicBezTo>
                  <a:cubicBezTo>
                    <a:pt x="1" y="43"/>
                    <a:pt x="3" y="46"/>
                    <a:pt x="4" y="49"/>
                  </a:cubicBezTo>
                  <a:cubicBezTo>
                    <a:pt x="4" y="52"/>
                    <a:pt x="3" y="54"/>
                    <a:pt x="3" y="56"/>
                  </a:cubicBezTo>
                  <a:cubicBezTo>
                    <a:pt x="3" y="57"/>
                    <a:pt x="4" y="58"/>
                    <a:pt x="4" y="59"/>
                  </a:cubicBezTo>
                  <a:cubicBezTo>
                    <a:pt x="5" y="60"/>
                    <a:pt x="5" y="62"/>
                    <a:pt x="5" y="63"/>
                  </a:cubicBezTo>
                  <a:cubicBezTo>
                    <a:pt x="6" y="66"/>
                    <a:pt x="9" y="67"/>
                    <a:pt x="10" y="70"/>
                  </a:cubicBezTo>
                  <a:cubicBezTo>
                    <a:pt x="11" y="72"/>
                    <a:pt x="11" y="71"/>
                    <a:pt x="12" y="70"/>
                  </a:cubicBezTo>
                  <a:cubicBezTo>
                    <a:pt x="12" y="70"/>
                    <a:pt x="13" y="73"/>
                    <a:pt x="13" y="73"/>
                  </a:cubicBezTo>
                  <a:cubicBezTo>
                    <a:pt x="13" y="73"/>
                    <a:pt x="12" y="72"/>
                    <a:pt x="12" y="73"/>
                  </a:cubicBezTo>
                  <a:cubicBezTo>
                    <a:pt x="12" y="74"/>
                    <a:pt x="12" y="75"/>
                    <a:pt x="13" y="76"/>
                  </a:cubicBezTo>
                  <a:cubicBezTo>
                    <a:pt x="14" y="76"/>
                    <a:pt x="14" y="76"/>
                    <a:pt x="15" y="77"/>
                  </a:cubicBezTo>
                  <a:cubicBezTo>
                    <a:pt x="16" y="78"/>
                    <a:pt x="14" y="79"/>
                    <a:pt x="15" y="80"/>
                  </a:cubicBezTo>
                  <a:cubicBezTo>
                    <a:pt x="17" y="83"/>
                    <a:pt x="21" y="85"/>
                    <a:pt x="21" y="88"/>
                  </a:cubicBezTo>
                  <a:cubicBezTo>
                    <a:pt x="22" y="90"/>
                    <a:pt x="23" y="90"/>
                    <a:pt x="25" y="91"/>
                  </a:cubicBezTo>
                  <a:cubicBezTo>
                    <a:pt x="27" y="92"/>
                    <a:pt x="29" y="93"/>
                    <a:pt x="31" y="93"/>
                  </a:cubicBezTo>
                  <a:cubicBezTo>
                    <a:pt x="33" y="93"/>
                    <a:pt x="35" y="95"/>
                    <a:pt x="36" y="96"/>
                  </a:cubicBezTo>
                  <a:cubicBezTo>
                    <a:pt x="36" y="97"/>
                    <a:pt x="40" y="101"/>
                    <a:pt x="39" y="102"/>
                  </a:cubicBezTo>
                  <a:cubicBezTo>
                    <a:pt x="43" y="101"/>
                    <a:pt x="48" y="100"/>
                    <a:pt x="52" y="101"/>
                  </a:cubicBezTo>
                  <a:cubicBezTo>
                    <a:pt x="58" y="103"/>
                    <a:pt x="63" y="106"/>
                    <a:pt x="68" y="108"/>
                  </a:cubicBezTo>
                  <a:close/>
                </a:path>
              </a:pathLst>
            </a:custGeom>
            <a:solidFill>
              <a:schemeClr val="accent6">
                <a:lumMod val="75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748" name="Freeform 642">
              <a:extLst>
                <a:ext uri="{FF2B5EF4-FFF2-40B4-BE49-F238E27FC236}">
                  <a16:creationId xmlns:a16="http://schemas.microsoft.com/office/drawing/2014/main" id="{72E82176-24BA-5C5C-B969-F32BB758533B}"/>
                </a:ext>
              </a:extLst>
            </p:cNvPr>
            <p:cNvSpPr>
              <a:spLocks/>
            </p:cNvSpPr>
            <p:nvPr/>
          </p:nvSpPr>
          <p:spPr bwMode="auto">
            <a:xfrm>
              <a:off x="4837410" y="2442671"/>
              <a:ext cx="1678064" cy="912721"/>
            </a:xfrm>
            <a:custGeom>
              <a:avLst/>
              <a:gdLst>
                <a:gd name="T0" fmla="*/ 255 w 427"/>
                <a:gd name="T1" fmla="*/ 181 h 219"/>
                <a:gd name="T2" fmla="*/ 299 w 427"/>
                <a:gd name="T3" fmla="*/ 195 h 219"/>
                <a:gd name="T4" fmla="*/ 296 w 427"/>
                <a:gd name="T5" fmla="*/ 215 h 219"/>
                <a:gd name="T6" fmla="*/ 332 w 427"/>
                <a:gd name="T7" fmla="*/ 200 h 219"/>
                <a:gd name="T8" fmla="*/ 366 w 427"/>
                <a:gd name="T9" fmla="*/ 196 h 219"/>
                <a:gd name="T10" fmla="*/ 383 w 427"/>
                <a:gd name="T11" fmla="*/ 200 h 219"/>
                <a:gd name="T12" fmla="*/ 391 w 427"/>
                <a:gd name="T13" fmla="*/ 201 h 219"/>
                <a:gd name="T14" fmla="*/ 380 w 427"/>
                <a:gd name="T15" fmla="*/ 188 h 219"/>
                <a:gd name="T16" fmla="*/ 382 w 427"/>
                <a:gd name="T17" fmla="*/ 176 h 219"/>
                <a:gd name="T18" fmla="*/ 354 w 427"/>
                <a:gd name="T19" fmla="*/ 180 h 219"/>
                <a:gd name="T20" fmla="*/ 414 w 427"/>
                <a:gd name="T21" fmla="*/ 160 h 219"/>
                <a:gd name="T22" fmla="*/ 417 w 427"/>
                <a:gd name="T23" fmla="*/ 144 h 219"/>
                <a:gd name="T24" fmla="*/ 415 w 427"/>
                <a:gd name="T25" fmla="*/ 139 h 219"/>
                <a:gd name="T26" fmla="*/ 394 w 427"/>
                <a:gd name="T27" fmla="*/ 126 h 219"/>
                <a:gd name="T28" fmla="*/ 390 w 427"/>
                <a:gd name="T29" fmla="*/ 110 h 219"/>
                <a:gd name="T30" fmla="*/ 378 w 427"/>
                <a:gd name="T31" fmla="*/ 104 h 219"/>
                <a:gd name="T32" fmla="*/ 364 w 427"/>
                <a:gd name="T33" fmla="*/ 112 h 219"/>
                <a:gd name="T34" fmla="*/ 356 w 427"/>
                <a:gd name="T35" fmla="*/ 107 h 219"/>
                <a:gd name="T36" fmla="*/ 342 w 427"/>
                <a:gd name="T37" fmla="*/ 85 h 219"/>
                <a:gd name="T38" fmla="*/ 314 w 427"/>
                <a:gd name="T39" fmla="*/ 91 h 219"/>
                <a:gd name="T40" fmla="*/ 320 w 427"/>
                <a:gd name="T41" fmla="*/ 116 h 219"/>
                <a:gd name="T42" fmla="*/ 306 w 427"/>
                <a:gd name="T43" fmla="*/ 159 h 219"/>
                <a:gd name="T44" fmla="*/ 292 w 427"/>
                <a:gd name="T45" fmla="*/ 135 h 219"/>
                <a:gd name="T46" fmla="*/ 250 w 427"/>
                <a:gd name="T47" fmla="*/ 119 h 219"/>
                <a:gd name="T48" fmla="*/ 237 w 427"/>
                <a:gd name="T49" fmla="*/ 86 h 219"/>
                <a:gd name="T50" fmla="*/ 246 w 427"/>
                <a:gd name="T51" fmla="*/ 77 h 219"/>
                <a:gd name="T52" fmla="*/ 246 w 427"/>
                <a:gd name="T53" fmla="*/ 70 h 219"/>
                <a:gd name="T54" fmla="*/ 263 w 427"/>
                <a:gd name="T55" fmla="*/ 58 h 219"/>
                <a:gd name="T56" fmla="*/ 276 w 427"/>
                <a:gd name="T57" fmla="*/ 48 h 219"/>
                <a:gd name="T58" fmla="*/ 293 w 427"/>
                <a:gd name="T59" fmla="*/ 36 h 219"/>
                <a:gd name="T60" fmla="*/ 276 w 427"/>
                <a:gd name="T61" fmla="*/ 23 h 219"/>
                <a:gd name="T62" fmla="*/ 262 w 427"/>
                <a:gd name="T63" fmla="*/ 35 h 219"/>
                <a:gd name="T64" fmla="*/ 252 w 427"/>
                <a:gd name="T65" fmla="*/ 23 h 219"/>
                <a:gd name="T66" fmla="*/ 241 w 427"/>
                <a:gd name="T67" fmla="*/ 10 h 219"/>
                <a:gd name="T68" fmla="*/ 223 w 427"/>
                <a:gd name="T69" fmla="*/ 6 h 219"/>
                <a:gd name="T70" fmla="*/ 232 w 427"/>
                <a:gd name="T71" fmla="*/ 27 h 219"/>
                <a:gd name="T72" fmla="*/ 226 w 427"/>
                <a:gd name="T73" fmla="*/ 40 h 219"/>
                <a:gd name="T74" fmla="*/ 218 w 427"/>
                <a:gd name="T75" fmla="*/ 37 h 219"/>
                <a:gd name="T76" fmla="*/ 164 w 427"/>
                <a:gd name="T77" fmla="*/ 29 h 219"/>
                <a:gd name="T78" fmla="*/ 166 w 427"/>
                <a:gd name="T79" fmla="*/ 41 h 219"/>
                <a:gd name="T80" fmla="*/ 160 w 427"/>
                <a:gd name="T81" fmla="*/ 40 h 219"/>
                <a:gd name="T82" fmla="*/ 133 w 427"/>
                <a:gd name="T83" fmla="*/ 30 h 219"/>
                <a:gd name="T84" fmla="*/ 83 w 427"/>
                <a:gd name="T85" fmla="*/ 23 h 219"/>
                <a:gd name="T86" fmla="*/ 71 w 427"/>
                <a:gd name="T87" fmla="*/ 18 h 219"/>
                <a:gd name="T88" fmla="*/ 50 w 427"/>
                <a:gd name="T89" fmla="*/ 24 h 219"/>
                <a:gd name="T90" fmla="*/ 49 w 427"/>
                <a:gd name="T91" fmla="*/ 22 h 219"/>
                <a:gd name="T92" fmla="*/ 29 w 427"/>
                <a:gd name="T93" fmla="*/ 23 h 219"/>
                <a:gd name="T94" fmla="*/ 21 w 427"/>
                <a:gd name="T95" fmla="*/ 28 h 219"/>
                <a:gd name="T96" fmla="*/ 3 w 427"/>
                <a:gd name="T97" fmla="*/ 97 h 219"/>
                <a:gd name="T98" fmla="*/ 40 w 427"/>
                <a:gd name="T99" fmla="*/ 116 h 219"/>
                <a:gd name="T100" fmla="*/ 53 w 427"/>
                <a:gd name="T101" fmla="*/ 141 h 219"/>
                <a:gd name="T102" fmla="*/ 62 w 427"/>
                <a:gd name="T103" fmla="*/ 150 h 219"/>
                <a:gd name="T104" fmla="*/ 67 w 427"/>
                <a:gd name="T105" fmla="*/ 160 h 219"/>
                <a:gd name="T106" fmla="*/ 80 w 427"/>
                <a:gd name="T107" fmla="*/ 166 h 219"/>
                <a:gd name="T108" fmla="*/ 133 w 427"/>
                <a:gd name="T109" fmla="*/ 176 h 219"/>
                <a:gd name="T110" fmla="*/ 97 w 427"/>
                <a:gd name="T111" fmla="*/ 57 h 219"/>
                <a:gd name="T112" fmla="*/ 87 w 427"/>
                <a:gd name="T113" fmla="*/ 51 h 219"/>
                <a:gd name="T114" fmla="*/ 113 w 427"/>
                <a:gd name="T115" fmla="*/ 49 h 219"/>
                <a:gd name="T116" fmla="*/ 142 w 427"/>
                <a:gd name="T117" fmla="*/ 85 h 219"/>
                <a:gd name="T118" fmla="*/ 131 w 427"/>
                <a:gd name="T119" fmla="*/ 85 h 219"/>
                <a:gd name="T120" fmla="*/ 160 w 427"/>
                <a:gd name="T121" fmla="*/ 78 h 219"/>
                <a:gd name="T122" fmla="*/ 210 w 427"/>
                <a:gd name="T123" fmla="*/ 150 h 219"/>
                <a:gd name="T124" fmla="*/ 222 w 427"/>
                <a:gd name="T125" fmla="*/ 165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27" h="219">
                  <a:moveTo>
                    <a:pt x="229" y="174"/>
                  </a:moveTo>
                  <a:cubicBezTo>
                    <a:pt x="229" y="174"/>
                    <a:pt x="229" y="173"/>
                    <a:pt x="229" y="173"/>
                  </a:cubicBezTo>
                  <a:cubicBezTo>
                    <a:pt x="229" y="173"/>
                    <a:pt x="232" y="177"/>
                    <a:pt x="232" y="177"/>
                  </a:cubicBezTo>
                  <a:cubicBezTo>
                    <a:pt x="234" y="177"/>
                    <a:pt x="235" y="178"/>
                    <a:pt x="236" y="178"/>
                  </a:cubicBezTo>
                  <a:cubicBezTo>
                    <a:pt x="238" y="178"/>
                    <a:pt x="238" y="177"/>
                    <a:pt x="239" y="178"/>
                  </a:cubicBezTo>
                  <a:cubicBezTo>
                    <a:pt x="242" y="179"/>
                    <a:pt x="244" y="180"/>
                    <a:pt x="246" y="181"/>
                  </a:cubicBezTo>
                  <a:cubicBezTo>
                    <a:pt x="247" y="182"/>
                    <a:pt x="248" y="181"/>
                    <a:pt x="249" y="181"/>
                  </a:cubicBezTo>
                  <a:cubicBezTo>
                    <a:pt x="250" y="180"/>
                    <a:pt x="251" y="180"/>
                    <a:pt x="252" y="180"/>
                  </a:cubicBezTo>
                  <a:cubicBezTo>
                    <a:pt x="253" y="180"/>
                    <a:pt x="254" y="181"/>
                    <a:pt x="255" y="181"/>
                  </a:cubicBezTo>
                  <a:cubicBezTo>
                    <a:pt x="257" y="181"/>
                    <a:pt x="258" y="180"/>
                    <a:pt x="259" y="179"/>
                  </a:cubicBezTo>
                  <a:cubicBezTo>
                    <a:pt x="260" y="178"/>
                    <a:pt x="263" y="175"/>
                    <a:pt x="264" y="175"/>
                  </a:cubicBezTo>
                  <a:cubicBezTo>
                    <a:pt x="264" y="175"/>
                    <a:pt x="265" y="176"/>
                    <a:pt x="265" y="176"/>
                  </a:cubicBezTo>
                  <a:cubicBezTo>
                    <a:pt x="267" y="176"/>
                    <a:pt x="268" y="176"/>
                    <a:pt x="269" y="176"/>
                  </a:cubicBezTo>
                  <a:cubicBezTo>
                    <a:pt x="273" y="176"/>
                    <a:pt x="272" y="179"/>
                    <a:pt x="274" y="181"/>
                  </a:cubicBezTo>
                  <a:cubicBezTo>
                    <a:pt x="275" y="182"/>
                    <a:pt x="279" y="181"/>
                    <a:pt x="279" y="183"/>
                  </a:cubicBezTo>
                  <a:cubicBezTo>
                    <a:pt x="279" y="185"/>
                    <a:pt x="280" y="187"/>
                    <a:pt x="281" y="189"/>
                  </a:cubicBezTo>
                  <a:cubicBezTo>
                    <a:pt x="281" y="194"/>
                    <a:pt x="290" y="193"/>
                    <a:pt x="293" y="194"/>
                  </a:cubicBezTo>
                  <a:cubicBezTo>
                    <a:pt x="295" y="194"/>
                    <a:pt x="298" y="194"/>
                    <a:pt x="299" y="195"/>
                  </a:cubicBezTo>
                  <a:cubicBezTo>
                    <a:pt x="300" y="196"/>
                    <a:pt x="305" y="201"/>
                    <a:pt x="304" y="201"/>
                  </a:cubicBezTo>
                  <a:cubicBezTo>
                    <a:pt x="302" y="203"/>
                    <a:pt x="302" y="203"/>
                    <a:pt x="300" y="202"/>
                  </a:cubicBezTo>
                  <a:cubicBezTo>
                    <a:pt x="299" y="201"/>
                    <a:pt x="295" y="199"/>
                    <a:pt x="295" y="199"/>
                  </a:cubicBezTo>
                  <a:cubicBezTo>
                    <a:pt x="295" y="200"/>
                    <a:pt x="298" y="201"/>
                    <a:pt x="297" y="203"/>
                  </a:cubicBezTo>
                  <a:cubicBezTo>
                    <a:pt x="296" y="204"/>
                    <a:pt x="295" y="206"/>
                    <a:pt x="295" y="207"/>
                  </a:cubicBezTo>
                  <a:cubicBezTo>
                    <a:pt x="295" y="209"/>
                    <a:pt x="295" y="210"/>
                    <a:pt x="294" y="211"/>
                  </a:cubicBezTo>
                  <a:cubicBezTo>
                    <a:pt x="294" y="212"/>
                    <a:pt x="291" y="213"/>
                    <a:pt x="291" y="213"/>
                  </a:cubicBezTo>
                  <a:cubicBezTo>
                    <a:pt x="290" y="214"/>
                    <a:pt x="287" y="219"/>
                    <a:pt x="291" y="219"/>
                  </a:cubicBezTo>
                  <a:cubicBezTo>
                    <a:pt x="292" y="219"/>
                    <a:pt x="294" y="217"/>
                    <a:pt x="296" y="215"/>
                  </a:cubicBezTo>
                  <a:cubicBezTo>
                    <a:pt x="298" y="214"/>
                    <a:pt x="299" y="216"/>
                    <a:pt x="301" y="215"/>
                  </a:cubicBezTo>
                  <a:cubicBezTo>
                    <a:pt x="304" y="215"/>
                    <a:pt x="305" y="213"/>
                    <a:pt x="308" y="213"/>
                  </a:cubicBezTo>
                  <a:cubicBezTo>
                    <a:pt x="308" y="211"/>
                    <a:pt x="308" y="212"/>
                    <a:pt x="306" y="211"/>
                  </a:cubicBezTo>
                  <a:cubicBezTo>
                    <a:pt x="305" y="211"/>
                    <a:pt x="305" y="210"/>
                    <a:pt x="306" y="210"/>
                  </a:cubicBezTo>
                  <a:cubicBezTo>
                    <a:pt x="307" y="208"/>
                    <a:pt x="308" y="207"/>
                    <a:pt x="311" y="207"/>
                  </a:cubicBezTo>
                  <a:cubicBezTo>
                    <a:pt x="312" y="207"/>
                    <a:pt x="315" y="205"/>
                    <a:pt x="317" y="206"/>
                  </a:cubicBezTo>
                  <a:cubicBezTo>
                    <a:pt x="319" y="207"/>
                    <a:pt x="320" y="203"/>
                    <a:pt x="322" y="206"/>
                  </a:cubicBezTo>
                  <a:cubicBezTo>
                    <a:pt x="324" y="204"/>
                    <a:pt x="325" y="203"/>
                    <a:pt x="327" y="201"/>
                  </a:cubicBezTo>
                  <a:cubicBezTo>
                    <a:pt x="329" y="200"/>
                    <a:pt x="330" y="200"/>
                    <a:pt x="332" y="200"/>
                  </a:cubicBezTo>
                  <a:cubicBezTo>
                    <a:pt x="335" y="200"/>
                    <a:pt x="339" y="200"/>
                    <a:pt x="342" y="200"/>
                  </a:cubicBezTo>
                  <a:cubicBezTo>
                    <a:pt x="345" y="200"/>
                    <a:pt x="346" y="201"/>
                    <a:pt x="347" y="199"/>
                  </a:cubicBezTo>
                  <a:cubicBezTo>
                    <a:pt x="348" y="198"/>
                    <a:pt x="349" y="199"/>
                    <a:pt x="350" y="198"/>
                  </a:cubicBezTo>
                  <a:cubicBezTo>
                    <a:pt x="351" y="196"/>
                    <a:pt x="352" y="195"/>
                    <a:pt x="352" y="193"/>
                  </a:cubicBezTo>
                  <a:cubicBezTo>
                    <a:pt x="353" y="191"/>
                    <a:pt x="353" y="190"/>
                    <a:pt x="354" y="188"/>
                  </a:cubicBezTo>
                  <a:cubicBezTo>
                    <a:pt x="355" y="187"/>
                    <a:pt x="356" y="186"/>
                    <a:pt x="357" y="185"/>
                  </a:cubicBezTo>
                  <a:cubicBezTo>
                    <a:pt x="358" y="184"/>
                    <a:pt x="359" y="187"/>
                    <a:pt x="361" y="186"/>
                  </a:cubicBezTo>
                  <a:cubicBezTo>
                    <a:pt x="363" y="184"/>
                    <a:pt x="365" y="187"/>
                    <a:pt x="365" y="189"/>
                  </a:cubicBezTo>
                  <a:cubicBezTo>
                    <a:pt x="365" y="190"/>
                    <a:pt x="364" y="196"/>
                    <a:pt x="366" y="196"/>
                  </a:cubicBezTo>
                  <a:cubicBezTo>
                    <a:pt x="367" y="197"/>
                    <a:pt x="368" y="199"/>
                    <a:pt x="369" y="201"/>
                  </a:cubicBezTo>
                  <a:cubicBezTo>
                    <a:pt x="370" y="199"/>
                    <a:pt x="381" y="196"/>
                    <a:pt x="381" y="196"/>
                  </a:cubicBezTo>
                  <a:cubicBezTo>
                    <a:pt x="381" y="195"/>
                    <a:pt x="380" y="195"/>
                    <a:pt x="380" y="194"/>
                  </a:cubicBezTo>
                  <a:cubicBezTo>
                    <a:pt x="380" y="194"/>
                    <a:pt x="382" y="196"/>
                    <a:pt x="382" y="196"/>
                  </a:cubicBezTo>
                  <a:cubicBezTo>
                    <a:pt x="382" y="197"/>
                    <a:pt x="380" y="197"/>
                    <a:pt x="380" y="197"/>
                  </a:cubicBezTo>
                  <a:cubicBezTo>
                    <a:pt x="380" y="197"/>
                    <a:pt x="386" y="198"/>
                    <a:pt x="386" y="198"/>
                  </a:cubicBezTo>
                  <a:cubicBezTo>
                    <a:pt x="386" y="198"/>
                    <a:pt x="386" y="198"/>
                    <a:pt x="386" y="198"/>
                  </a:cubicBezTo>
                  <a:cubicBezTo>
                    <a:pt x="386" y="198"/>
                    <a:pt x="386" y="199"/>
                    <a:pt x="386" y="199"/>
                  </a:cubicBezTo>
                  <a:cubicBezTo>
                    <a:pt x="385" y="199"/>
                    <a:pt x="384" y="199"/>
                    <a:pt x="383" y="200"/>
                  </a:cubicBezTo>
                  <a:cubicBezTo>
                    <a:pt x="383" y="201"/>
                    <a:pt x="382" y="198"/>
                    <a:pt x="382" y="198"/>
                  </a:cubicBezTo>
                  <a:cubicBezTo>
                    <a:pt x="381" y="198"/>
                    <a:pt x="381" y="199"/>
                    <a:pt x="381" y="199"/>
                  </a:cubicBezTo>
                  <a:cubicBezTo>
                    <a:pt x="381" y="199"/>
                    <a:pt x="381" y="198"/>
                    <a:pt x="380" y="199"/>
                  </a:cubicBezTo>
                  <a:cubicBezTo>
                    <a:pt x="379" y="200"/>
                    <a:pt x="378" y="200"/>
                    <a:pt x="377" y="201"/>
                  </a:cubicBezTo>
                  <a:cubicBezTo>
                    <a:pt x="375" y="202"/>
                    <a:pt x="371" y="205"/>
                    <a:pt x="373" y="208"/>
                  </a:cubicBezTo>
                  <a:cubicBezTo>
                    <a:pt x="376" y="210"/>
                    <a:pt x="378" y="208"/>
                    <a:pt x="379" y="207"/>
                  </a:cubicBezTo>
                  <a:cubicBezTo>
                    <a:pt x="380" y="206"/>
                    <a:pt x="384" y="203"/>
                    <a:pt x="384" y="202"/>
                  </a:cubicBezTo>
                  <a:cubicBezTo>
                    <a:pt x="384" y="203"/>
                    <a:pt x="386" y="204"/>
                    <a:pt x="387" y="203"/>
                  </a:cubicBezTo>
                  <a:cubicBezTo>
                    <a:pt x="387" y="202"/>
                    <a:pt x="390" y="201"/>
                    <a:pt x="391" y="201"/>
                  </a:cubicBezTo>
                  <a:cubicBezTo>
                    <a:pt x="393" y="200"/>
                    <a:pt x="395" y="199"/>
                    <a:pt x="397" y="199"/>
                  </a:cubicBezTo>
                  <a:cubicBezTo>
                    <a:pt x="398" y="199"/>
                    <a:pt x="398" y="199"/>
                    <a:pt x="398" y="198"/>
                  </a:cubicBezTo>
                  <a:cubicBezTo>
                    <a:pt x="397" y="197"/>
                    <a:pt x="398" y="197"/>
                    <a:pt x="398" y="197"/>
                  </a:cubicBezTo>
                  <a:cubicBezTo>
                    <a:pt x="398" y="196"/>
                    <a:pt x="396" y="197"/>
                    <a:pt x="395" y="196"/>
                  </a:cubicBezTo>
                  <a:cubicBezTo>
                    <a:pt x="394" y="196"/>
                    <a:pt x="395" y="194"/>
                    <a:pt x="393" y="196"/>
                  </a:cubicBezTo>
                  <a:cubicBezTo>
                    <a:pt x="391" y="197"/>
                    <a:pt x="387" y="196"/>
                    <a:pt x="385" y="195"/>
                  </a:cubicBezTo>
                  <a:cubicBezTo>
                    <a:pt x="384" y="195"/>
                    <a:pt x="385" y="193"/>
                    <a:pt x="384" y="193"/>
                  </a:cubicBezTo>
                  <a:cubicBezTo>
                    <a:pt x="384" y="193"/>
                    <a:pt x="382" y="193"/>
                    <a:pt x="381" y="192"/>
                  </a:cubicBezTo>
                  <a:cubicBezTo>
                    <a:pt x="380" y="192"/>
                    <a:pt x="380" y="189"/>
                    <a:pt x="380" y="188"/>
                  </a:cubicBezTo>
                  <a:cubicBezTo>
                    <a:pt x="380" y="187"/>
                    <a:pt x="378" y="188"/>
                    <a:pt x="377" y="187"/>
                  </a:cubicBezTo>
                  <a:cubicBezTo>
                    <a:pt x="377" y="187"/>
                    <a:pt x="379" y="185"/>
                    <a:pt x="379" y="185"/>
                  </a:cubicBezTo>
                  <a:cubicBezTo>
                    <a:pt x="380" y="184"/>
                    <a:pt x="380" y="181"/>
                    <a:pt x="378" y="181"/>
                  </a:cubicBezTo>
                  <a:cubicBezTo>
                    <a:pt x="378" y="181"/>
                    <a:pt x="376" y="185"/>
                    <a:pt x="375" y="183"/>
                  </a:cubicBezTo>
                  <a:cubicBezTo>
                    <a:pt x="375" y="181"/>
                    <a:pt x="374" y="182"/>
                    <a:pt x="373" y="181"/>
                  </a:cubicBezTo>
                  <a:cubicBezTo>
                    <a:pt x="373" y="180"/>
                    <a:pt x="376" y="181"/>
                    <a:pt x="376" y="181"/>
                  </a:cubicBezTo>
                  <a:cubicBezTo>
                    <a:pt x="378" y="181"/>
                    <a:pt x="379" y="180"/>
                    <a:pt x="380" y="180"/>
                  </a:cubicBezTo>
                  <a:cubicBezTo>
                    <a:pt x="381" y="179"/>
                    <a:pt x="382" y="179"/>
                    <a:pt x="383" y="179"/>
                  </a:cubicBezTo>
                  <a:cubicBezTo>
                    <a:pt x="384" y="178"/>
                    <a:pt x="382" y="176"/>
                    <a:pt x="382" y="176"/>
                  </a:cubicBezTo>
                  <a:cubicBezTo>
                    <a:pt x="382" y="176"/>
                    <a:pt x="383" y="176"/>
                    <a:pt x="383" y="176"/>
                  </a:cubicBezTo>
                  <a:cubicBezTo>
                    <a:pt x="383" y="176"/>
                    <a:pt x="379" y="174"/>
                    <a:pt x="379" y="174"/>
                  </a:cubicBezTo>
                  <a:cubicBezTo>
                    <a:pt x="377" y="173"/>
                    <a:pt x="375" y="173"/>
                    <a:pt x="373" y="174"/>
                  </a:cubicBezTo>
                  <a:cubicBezTo>
                    <a:pt x="369" y="175"/>
                    <a:pt x="366" y="176"/>
                    <a:pt x="363" y="178"/>
                  </a:cubicBezTo>
                  <a:cubicBezTo>
                    <a:pt x="360" y="179"/>
                    <a:pt x="358" y="181"/>
                    <a:pt x="355" y="183"/>
                  </a:cubicBezTo>
                  <a:cubicBezTo>
                    <a:pt x="354" y="184"/>
                    <a:pt x="353" y="185"/>
                    <a:pt x="352" y="187"/>
                  </a:cubicBezTo>
                  <a:cubicBezTo>
                    <a:pt x="352" y="187"/>
                    <a:pt x="348" y="189"/>
                    <a:pt x="348" y="189"/>
                  </a:cubicBezTo>
                  <a:cubicBezTo>
                    <a:pt x="348" y="188"/>
                    <a:pt x="353" y="184"/>
                    <a:pt x="354" y="183"/>
                  </a:cubicBezTo>
                  <a:cubicBezTo>
                    <a:pt x="354" y="182"/>
                    <a:pt x="355" y="181"/>
                    <a:pt x="354" y="180"/>
                  </a:cubicBezTo>
                  <a:cubicBezTo>
                    <a:pt x="353" y="180"/>
                    <a:pt x="351" y="179"/>
                    <a:pt x="350" y="179"/>
                  </a:cubicBezTo>
                  <a:cubicBezTo>
                    <a:pt x="351" y="179"/>
                    <a:pt x="353" y="180"/>
                    <a:pt x="354" y="180"/>
                  </a:cubicBezTo>
                  <a:cubicBezTo>
                    <a:pt x="356" y="181"/>
                    <a:pt x="358" y="178"/>
                    <a:pt x="359" y="177"/>
                  </a:cubicBezTo>
                  <a:cubicBezTo>
                    <a:pt x="360" y="176"/>
                    <a:pt x="361" y="174"/>
                    <a:pt x="363" y="173"/>
                  </a:cubicBezTo>
                  <a:cubicBezTo>
                    <a:pt x="365" y="173"/>
                    <a:pt x="367" y="174"/>
                    <a:pt x="368" y="172"/>
                  </a:cubicBezTo>
                  <a:cubicBezTo>
                    <a:pt x="369" y="168"/>
                    <a:pt x="371" y="167"/>
                    <a:pt x="375" y="167"/>
                  </a:cubicBezTo>
                  <a:cubicBezTo>
                    <a:pt x="379" y="167"/>
                    <a:pt x="383" y="167"/>
                    <a:pt x="387" y="167"/>
                  </a:cubicBezTo>
                  <a:cubicBezTo>
                    <a:pt x="394" y="167"/>
                    <a:pt x="404" y="169"/>
                    <a:pt x="409" y="163"/>
                  </a:cubicBezTo>
                  <a:cubicBezTo>
                    <a:pt x="411" y="161"/>
                    <a:pt x="412" y="160"/>
                    <a:pt x="414" y="160"/>
                  </a:cubicBezTo>
                  <a:cubicBezTo>
                    <a:pt x="416" y="160"/>
                    <a:pt x="418" y="160"/>
                    <a:pt x="421" y="158"/>
                  </a:cubicBezTo>
                  <a:cubicBezTo>
                    <a:pt x="422" y="158"/>
                    <a:pt x="425" y="156"/>
                    <a:pt x="425" y="155"/>
                  </a:cubicBezTo>
                  <a:cubicBezTo>
                    <a:pt x="427" y="152"/>
                    <a:pt x="422" y="153"/>
                    <a:pt x="422" y="152"/>
                  </a:cubicBezTo>
                  <a:cubicBezTo>
                    <a:pt x="422" y="151"/>
                    <a:pt x="424" y="151"/>
                    <a:pt x="424" y="151"/>
                  </a:cubicBezTo>
                  <a:cubicBezTo>
                    <a:pt x="425" y="150"/>
                    <a:pt x="424" y="149"/>
                    <a:pt x="424" y="148"/>
                  </a:cubicBezTo>
                  <a:cubicBezTo>
                    <a:pt x="424" y="148"/>
                    <a:pt x="425" y="147"/>
                    <a:pt x="425" y="147"/>
                  </a:cubicBezTo>
                  <a:cubicBezTo>
                    <a:pt x="425" y="146"/>
                    <a:pt x="423" y="145"/>
                    <a:pt x="423" y="145"/>
                  </a:cubicBezTo>
                  <a:cubicBezTo>
                    <a:pt x="422" y="144"/>
                    <a:pt x="421" y="144"/>
                    <a:pt x="421" y="143"/>
                  </a:cubicBezTo>
                  <a:cubicBezTo>
                    <a:pt x="420" y="143"/>
                    <a:pt x="418" y="146"/>
                    <a:pt x="417" y="144"/>
                  </a:cubicBezTo>
                  <a:cubicBezTo>
                    <a:pt x="417" y="144"/>
                    <a:pt x="419" y="143"/>
                    <a:pt x="418" y="143"/>
                  </a:cubicBezTo>
                  <a:cubicBezTo>
                    <a:pt x="418" y="142"/>
                    <a:pt x="417" y="141"/>
                    <a:pt x="416" y="141"/>
                  </a:cubicBezTo>
                  <a:cubicBezTo>
                    <a:pt x="415" y="140"/>
                    <a:pt x="411" y="141"/>
                    <a:pt x="410" y="142"/>
                  </a:cubicBezTo>
                  <a:cubicBezTo>
                    <a:pt x="409" y="144"/>
                    <a:pt x="406" y="145"/>
                    <a:pt x="404" y="146"/>
                  </a:cubicBezTo>
                  <a:cubicBezTo>
                    <a:pt x="403" y="146"/>
                    <a:pt x="400" y="144"/>
                    <a:pt x="400" y="143"/>
                  </a:cubicBezTo>
                  <a:cubicBezTo>
                    <a:pt x="400" y="142"/>
                    <a:pt x="403" y="145"/>
                    <a:pt x="403" y="145"/>
                  </a:cubicBezTo>
                  <a:cubicBezTo>
                    <a:pt x="404" y="145"/>
                    <a:pt x="408" y="142"/>
                    <a:pt x="408" y="142"/>
                  </a:cubicBezTo>
                  <a:cubicBezTo>
                    <a:pt x="408" y="142"/>
                    <a:pt x="406" y="141"/>
                    <a:pt x="406" y="141"/>
                  </a:cubicBezTo>
                  <a:cubicBezTo>
                    <a:pt x="409" y="140"/>
                    <a:pt x="412" y="140"/>
                    <a:pt x="415" y="139"/>
                  </a:cubicBezTo>
                  <a:cubicBezTo>
                    <a:pt x="415" y="139"/>
                    <a:pt x="417" y="138"/>
                    <a:pt x="416" y="137"/>
                  </a:cubicBezTo>
                  <a:cubicBezTo>
                    <a:pt x="416" y="137"/>
                    <a:pt x="414" y="135"/>
                    <a:pt x="414" y="135"/>
                  </a:cubicBezTo>
                  <a:cubicBezTo>
                    <a:pt x="412" y="136"/>
                    <a:pt x="410" y="136"/>
                    <a:pt x="409" y="134"/>
                  </a:cubicBezTo>
                  <a:cubicBezTo>
                    <a:pt x="408" y="134"/>
                    <a:pt x="404" y="137"/>
                    <a:pt x="404" y="136"/>
                  </a:cubicBezTo>
                  <a:cubicBezTo>
                    <a:pt x="404" y="136"/>
                    <a:pt x="407" y="133"/>
                    <a:pt x="404" y="134"/>
                  </a:cubicBezTo>
                  <a:cubicBezTo>
                    <a:pt x="404" y="134"/>
                    <a:pt x="400" y="135"/>
                    <a:pt x="400" y="135"/>
                  </a:cubicBezTo>
                  <a:cubicBezTo>
                    <a:pt x="401" y="133"/>
                    <a:pt x="404" y="133"/>
                    <a:pt x="402" y="130"/>
                  </a:cubicBezTo>
                  <a:cubicBezTo>
                    <a:pt x="402" y="130"/>
                    <a:pt x="398" y="128"/>
                    <a:pt x="398" y="128"/>
                  </a:cubicBezTo>
                  <a:cubicBezTo>
                    <a:pt x="396" y="128"/>
                    <a:pt x="396" y="126"/>
                    <a:pt x="394" y="126"/>
                  </a:cubicBezTo>
                  <a:cubicBezTo>
                    <a:pt x="395" y="126"/>
                    <a:pt x="392" y="122"/>
                    <a:pt x="392" y="122"/>
                  </a:cubicBezTo>
                  <a:cubicBezTo>
                    <a:pt x="392" y="122"/>
                    <a:pt x="393" y="123"/>
                    <a:pt x="394" y="123"/>
                  </a:cubicBezTo>
                  <a:cubicBezTo>
                    <a:pt x="395" y="124"/>
                    <a:pt x="395" y="122"/>
                    <a:pt x="396" y="122"/>
                  </a:cubicBezTo>
                  <a:cubicBezTo>
                    <a:pt x="400" y="121"/>
                    <a:pt x="393" y="118"/>
                    <a:pt x="392" y="117"/>
                  </a:cubicBezTo>
                  <a:cubicBezTo>
                    <a:pt x="392" y="118"/>
                    <a:pt x="394" y="116"/>
                    <a:pt x="394" y="116"/>
                  </a:cubicBezTo>
                  <a:cubicBezTo>
                    <a:pt x="395" y="115"/>
                    <a:pt x="393" y="115"/>
                    <a:pt x="392" y="114"/>
                  </a:cubicBezTo>
                  <a:cubicBezTo>
                    <a:pt x="392" y="114"/>
                    <a:pt x="391" y="113"/>
                    <a:pt x="390" y="113"/>
                  </a:cubicBezTo>
                  <a:cubicBezTo>
                    <a:pt x="390" y="113"/>
                    <a:pt x="388" y="113"/>
                    <a:pt x="388" y="113"/>
                  </a:cubicBezTo>
                  <a:cubicBezTo>
                    <a:pt x="389" y="112"/>
                    <a:pt x="391" y="113"/>
                    <a:pt x="390" y="110"/>
                  </a:cubicBezTo>
                  <a:cubicBezTo>
                    <a:pt x="389" y="110"/>
                    <a:pt x="386" y="111"/>
                    <a:pt x="386" y="111"/>
                  </a:cubicBezTo>
                  <a:cubicBezTo>
                    <a:pt x="386" y="110"/>
                    <a:pt x="389" y="110"/>
                    <a:pt x="388" y="108"/>
                  </a:cubicBezTo>
                  <a:cubicBezTo>
                    <a:pt x="388" y="107"/>
                    <a:pt x="388" y="106"/>
                    <a:pt x="387" y="105"/>
                  </a:cubicBezTo>
                  <a:cubicBezTo>
                    <a:pt x="387" y="105"/>
                    <a:pt x="386" y="106"/>
                    <a:pt x="386" y="105"/>
                  </a:cubicBezTo>
                  <a:cubicBezTo>
                    <a:pt x="386" y="106"/>
                    <a:pt x="384" y="102"/>
                    <a:pt x="384" y="102"/>
                  </a:cubicBezTo>
                  <a:cubicBezTo>
                    <a:pt x="383" y="100"/>
                    <a:pt x="382" y="99"/>
                    <a:pt x="382" y="98"/>
                  </a:cubicBezTo>
                  <a:cubicBezTo>
                    <a:pt x="381" y="96"/>
                    <a:pt x="381" y="94"/>
                    <a:pt x="379" y="97"/>
                  </a:cubicBezTo>
                  <a:cubicBezTo>
                    <a:pt x="379" y="97"/>
                    <a:pt x="378" y="101"/>
                    <a:pt x="379" y="100"/>
                  </a:cubicBezTo>
                  <a:cubicBezTo>
                    <a:pt x="375" y="101"/>
                    <a:pt x="377" y="101"/>
                    <a:pt x="378" y="104"/>
                  </a:cubicBezTo>
                  <a:cubicBezTo>
                    <a:pt x="378" y="103"/>
                    <a:pt x="377" y="103"/>
                    <a:pt x="377" y="104"/>
                  </a:cubicBezTo>
                  <a:cubicBezTo>
                    <a:pt x="376" y="104"/>
                    <a:pt x="376" y="104"/>
                    <a:pt x="375" y="105"/>
                  </a:cubicBezTo>
                  <a:cubicBezTo>
                    <a:pt x="375" y="105"/>
                    <a:pt x="377" y="106"/>
                    <a:pt x="377" y="106"/>
                  </a:cubicBezTo>
                  <a:cubicBezTo>
                    <a:pt x="376" y="107"/>
                    <a:pt x="374" y="106"/>
                    <a:pt x="374" y="107"/>
                  </a:cubicBezTo>
                  <a:cubicBezTo>
                    <a:pt x="373" y="108"/>
                    <a:pt x="375" y="110"/>
                    <a:pt x="373" y="111"/>
                  </a:cubicBezTo>
                  <a:cubicBezTo>
                    <a:pt x="374" y="111"/>
                    <a:pt x="372" y="107"/>
                    <a:pt x="370" y="109"/>
                  </a:cubicBezTo>
                  <a:cubicBezTo>
                    <a:pt x="370" y="110"/>
                    <a:pt x="366" y="113"/>
                    <a:pt x="366" y="113"/>
                  </a:cubicBezTo>
                  <a:cubicBezTo>
                    <a:pt x="365" y="113"/>
                    <a:pt x="365" y="112"/>
                    <a:pt x="365" y="111"/>
                  </a:cubicBezTo>
                  <a:cubicBezTo>
                    <a:pt x="364" y="111"/>
                    <a:pt x="364" y="112"/>
                    <a:pt x="364" y="112"/>
                  </a:cubicBezTo>
                  <a:cubicBezTo>
                    <a:pt x="363" y="111"/>
                    <a:pt x="364" y="111"/>
                    <a:pt x="364" y="110"/>
                  </a:cubicBezTo>
                  <a:cubicBezTo>
                    <a:pt x="364" y="111"/>
                    <a:pt x="357" y="116"/>
                    <a:pt x="357" y="115"/>
                  </a:cubicBezTo>
                  <a:cubicBezTo>
                    <a:pt x="356" y="114"/>
                    <a:pt x="360" y="113"/>
                    <a:pt x="361" y="113"/>
                  </a:cubicBezTo>
                  <a:cubicBezTo>
                    <a:pt x="363" y="111"/>
                    <a:pt x="363" y="110"/>
                    <a:pt x="362" y="108"/>
                  </a:cubicBezTo>
                  <a:cubicBezTo>
                    <a:pt x="361" y="107"/>
                    <a:pt x="358" y="107"/>
                    <a:pt x="357" y="107"/>
                  </a:cubicBezTo>
                  <a:cubicBezTo>
                    <a:pt x="356" y="107"/>
                    <a:pt x="356" y="108"/>
                    <a:pt x="356" y="108"/>
                  </a:cubicBezTo>
                  <a:cubicBezTo>
                    <a:pt x="355" y="110"/>
                    <a:pt x="353" y="108"/>
                    <a:pt x="352" y="108"/>
                  </a:cubicBezTo>
                  <a:cubicBezTo>
                    <a:pt x="353" y="108"/>
                    <a:pt x="355" y="106"/>
                    <a:pt x="355" y="106"/>
                  </a:cubicBezTo>
                  <a:cubicBezTo>
                    <a:pt x="355" y="106"/>
                    <a:pt x="356" y="107"/>
                    <a:pt x="356" y="107"/>
                  </a:cubicBezTo>
                  <a:cubicBezTo>
                    <a:pt x="355" y="107"/>
                    <a:pt x="357" y="105"/>
                    <a:pt x="357" y="105"/>
                  </a:cubicBezTo>
                  <a:cubicBezTo>
                    <a:pt x="358" y="103"/>
                    <a:pt x="356" y="104"/>
                    <a:pt x="355" y="103"/>
                  </a:cubicBezTo>
                  <a:cubicBezTo>
                    <a:pt x="355" y="103"/>
                    <a:pt x="356" y="98"/>
                    <a:pt x="354" y="99"/>
                  </a:cubicBezTo>
                  <a:cubicBezTo>
                    <a:pt x="355" y="98"/>
                    <a:pt x="356" y="98"/>
                    <a:pt x="355" y="96"/>
                  </a:cubicBezTo>
                  <a:cubicBezTo>
                    <a:pt x="353" y="95"/>
                    <a:pt x="357" y="94"/>
                    <a:pt x="356" y="92"/>
                  </a:cubicBezTo>
                  <a:cubicBezTo>
                    <a:pt x="356" y="91"/>
                    <a:pt x="354" y="93"/>
                    <a:pt x="353" y="92"/>
                  </a:cubicBezTo>
                  <a:cubicBezTo>
                    <a:pt x="352" y="91"/>
                    <a:pt x="350" y="91"/>
                    <a:pt x="349" y="91"/>
                  </a:cubicBezTo>
                  <a:cubicBezTo>
                    <a:pt x="347" y="90"/>
                    <a:pt x="346" y="90"/>
                    <a:pt x="345" y="88"/>
                  </a:cubicBezTo>
                  <a:cubicBezTo>
                    <a:pt x="345" y="86"/>
                    <a:pt x="342" y="87"/>
                    <a:pt x="342" y="85"/>
                  </a:cubicBezTo>
                  <a:cubicBezTo>
                    <a:pt x="342" y="84"/>
                    <a:pt x="340" y="85"/>
                    <a:pt x="340" y="85"/>
                  </a:cubicBezTo>
                  <a:cubicBezTo>
                    <a:pt x="341" y="83"/>
                    <a:pt x="339" y="83"/>
                    <a:pt x="338" y="82"/>
                  </a:cubicBezTo>
                  <a:cubicBezTo>
                    <a:pt x="336" y="81"/>
                    <a:pt x="336" y="80"/>
                    <a:pt x="334" y="81"/>
                  </a:cubicBezTo>
                  <a:cubicBezTo>
                    <a:pt x="332" y="82"/>
                    <a:pt x="331" y="83"/>
                    <a:pt x="329" y="82"/>
                  </a:cubicBezTo>
                  <a:cubicBezTo>
                    <a:pt x="327" y="81"/>
                    <a:pt x="326" y="83"/>
                    <a:pt x="324" y="82"/>
                  </a:cubicBezTo>
                  <a:cubicBezTo>
                    <a:pt x="322" y="80"/>
                    <a:pt x="320" y="80"/>
                    <a:pt x="318" y="80"/>
                  </a:cubicBezTo>
                  <a:cubicBezTo>
                    <a:pt x="316" y="80"/>
                    <a:pt x="314" y="80"/>
                    <a:pt x="313" y="82"/>
                  </a:cubicBezTo>
                  <a:cubicBezTo>
                    <a:pt x="312" y="84"/>
                    <a:pt x="315" y="85"/>
                    <a:pt x="315" y="86"/>
                  </a:cubicBezTo>
                  <a:cubicBezTo>
                    <a:pt x="316" y="87"/>
                    <a:pt x="315" y="90"/>
                    <a:pt x="314" y="91"/>
                  </a:cubicBezTo>
                  <a:cubicBezTo>
                    <a:pt x="314" y="92"/>
                    <a:pt x="314" y="91"/>
                    <a:pt x="313" y="92"/>
                  </a:cubicBezTo>
                  <a:cubicBezTo>
                    <a:pt x="313" y="92"/>
                    <a:pt x="315" y="94"/>
                    <a:pt x="315" y="94"/>
                  </a:cubicBezTo>
                  <a:cubicBezTo>
                    <a:pt x="315" y="96"/>
                    <a:pt x="316" y="98"/>
                    <a:pt x="316" y="99"/>
                  </a:cubicBezTo>
                  <a:cubicBezTo>
                    <a:pt x="316" y="100"/>
                    <a:pt x="316" y="100"/>
                    <a:pt x="316" y="101"/>
                  </a:cubicBezTo>
                  <a:cubicBezTo>
                    <a:pt x="316" y="102"/>
                    <a:pt x="315" y="101"/>
                    <a:pt x="315" y="101"/>
                  </a:cubicBezTo>
                  <a:cubicBezTo>
                    <a:pt x="314" y="102"/>
                    <a:pt x="314" y="104"/>
                    <a:pt x="314" y="104"/>
                  </a:cubicBezTo>
                  <a:cubicBezTo>
                    <a:pt x="313" y="105"/>
                    <a:pt x="312" y="106"/>
                    <a:pt x="312" y="107"/>
                  </a:cubicBezTo>
                  <a:cubicBezTo>
                    <a:pt x="311" y="109"/>
                    <a:pt x="311" y="109"/>
                    <a:pt x="312" y="110"/>
                  </a:cubicBezTo>
                  <a:cubicBezTo>
                    <a:pt x="315" y="112"/>
                    <a:pt x="318" y="114"/>
                    <a:pt x="320" y="116"/>
                  </a:cubicBezTo>
                  <a:cubicBezTo>
                    <a:pt x="321" y="119"/>
                    <a:pt x="322" y="124"/>
                    <a:pt x="321" y="127"/>
                  </a:cubicBezTo>
                  <a:cubicBezTo>
                    <a:pt x="319" y="131"/>
                    <a:pt x="313" y="133"/>
                    <a:pt x="310" y="135"/>
                  </a:cubicBezTo>
                  <a:cubicBezTo>
                    <a:pt x="309" y="136"/>
                    <a:pt x="308" y="136"/>
                    <a:pt x="307" y="137"/>
                  </a:cubicBezTo>
                  <a:cubicBezTo>
                    <a:pt x="304" y="138"/>
                    <a:pt x="308" y="141"/>
                    <a:pt x="308" y="143"/>
                  </a:cubicBezTo>
                  <a:cubicBezTo>
                    <a:pt x="308" y="143"/>
                    <a:pt x="309" y="145"/>
                    <a:pt x="309" y="146"/>
                  </a:cubicBezTo>
                  <a:cubicBezTo>
                    <a:pt x="309" y="148"/>
                    <a:pt x="309" y="149"/>
                    <a:pt x="310" y="151"/>
                  </a:cubicBezTo>
                  <a:cubicBezTo>
                    <a:pt x="311" y="153"/>
                    <a:pt x="311" y="154"/>
                    <a:pt x="309" y="156"/>
                  </a:cubicBezTo>
                  <a:cubicBezTo>
                    <a:pt x="309" y="156"/>
                    <a:pt x="310" y="160"/>
                    <a:pt x="309" y="161"/>
                  </a:cubicBezTo>
                  <a:cubicBezTo>
                    <a:pt x="308" y="161"/>
                    <a:pt x="307" y="157"/>
                    <a:pt x="306" y="159"/>
                  </a:cubicBezTo>
                  <a:cubicBezTo>
                    <a:pt x="305" y="161"/>
                    <a:pt x="307" y="164"/>
                    <a:pt x="307" y="164"/>
                  </a:cubicBezTo>
                  <a:cubicBezTo>
                    <a:pt x="307" y="163"/>
                    <a:pt x="301" y="158"/>
                    <a:pt x="298" y="161"/>
                  </a:cubicBezTo>
                  <a:cubicBezTo>
                    <a:pt x="299" y="160"/>
                    <a:pt x="302" y="159"/>
                    <a:pt x="300" y="157"/>
                  </a:cubicBezTo>
                  <a:cubicBezTo>
                    <a:pt x="299" y="156"/>
                    <a:pt x="298" y="155"/>
                    <a:pt x="297" y="155"/>
                  </a:cubicBezTo>
                  <a:cubicBezTo>
                    <a:pt x="297" y="154"/>
                    <a:pt x="295" y="154"/>
                    <a:pt x="294" y="154"/>
                  </a:cubicBezTo>
                  <a:cubicBezTo>
                    <a:pt x="294" y="153"/>
                    <a:pt x="295" y="153"/>
                    <a:pt x="294" y="151"/>
                  </a:cubicBezTo>
                  <a:cubicBezTo>
                    <a:pt x="293" y="150"/>
                    <a:pt x="292" y="148"/>
                    <a:pt x="293" y="146"/>
                  </a:cubicBezTo>
                  <a:cubicBezTo>
                    <a:pt x="294" y="143"/>
                    <a:pt x="291" y="142"/>
                    <a:pt x="291" y="140"/>
                  </a:cubicBezTo>
                  <a:cubicBezTo>
                    <a:pt x="291" y="138"/>
                    <a:pt x="293" y="137"/>
                    <a:pt x="292" y="135"/>
                  </a:cubicBezTo>
                  <a:cubicBezTo>
                    <a:pt x="290" y="133"/>
                    <a:pt x="286" y="133"/>
                    <a:pt x="283" y="133"/>
                  </a:cubicBezTo>
                  <a:cubicBezTo>
                    <a:pt x="282" y="133"/>
                    <a:pt x="281" y="133"/>
                    <a:pt x="279" y="133"/>
                  </a:cubicBezTo>
                  <a:cubicBezTo>
                    <a:pt x="279" y="133"/>
                    <a:pt x="277" y="135"/>
                    <a:pt x="277" y="135"/>
                  </a:cubicBezTo>
                  <a:cubicBezTo>
                    <a:pt x="277" y="134"/>
                    <a:pt x="278" y="134"/>
                    <a:pt x="277" y="133"/>
                  </a:cubicBezTo>
                  <a:cubicBezTo>
                    <a:pt x="277" y="132"/>
                    <a:pt x="276" y="131"/>
                    <a:pt x="275" y="131"/>
                  </a:cubicBezTo>
                  <a:cubicBezTo>
                    <a:pt x="273" y="130"/>
                    <a:pt x="271" y="130"/>
                    <a:pt x="269" y="129"/>
                  </a:cubicBezTo>
                  <a:cubicBezTo>
                    <a:pt x="266" y="128"/>
                    <a:pt x="264" y="125"/>
                    <a:pt x="261" y="123"/>
                  </a:cubicBezTo>
                  <a:cubicBezTo>
                    <a:pt x="259" y="122"/>
                    <a:pt x="257" y="121"/>
                    <a:pt x="256" y="121"/>
                  </a:cubicBezTo>
                  <a:cubicBezTo>
                    <a:pt x="254" y="121"/>
                    <a:pt x="252" y="119"/>
                    <a:pt x="250" y="119"/>
                  </a:cubicBezTo>
                  <a:cubicBezTo>
                    <a:pt x="249" y="119"/>
                    <a:pt x="240" y="121"/>
                    <a:pt x="240" y="121"/>
                  </a:cubicBezTo>
                  <a:cubicBezTo>
                    <a:pt x="240" y="120"/>
                    <a:pt x="241" y="120"/>
                    <a:pt x="242" y="119"/>
                  </a:cubicBezTo>
                  <a:cubicBezTo>
                    <a:pt x="242" y="118"/>
                    <a:pt x="241" y="117"/>
                    <a:pt x="241" y="117"/>
                  </a:cubicBezTo>
                  <a:cubicBezTo>
                    <a:pt x="240" y="114"/>
                    <a:pt x="239" y="112"/>
                    <a:pt x="238" y="110"/>
                  </a:cubicBezTo>
                  <a:cubicBezTo>
                    <a:pt x="237" y="108"/>
                    <a:pt x="236" y="108"/>
                    <a:pt x="234" y="108"/>
                  </a:cubicBezTo>
                  <a:cubicBezTo>
                    <a:pt x="231" y="108"/>
                    <a:pt x="230" y="108"/>
                    <a:pt x="230" y="105"/>
                  </a:cubicBezTo>
                  <a:cubicBezTo>
                    <a:pt x="231" y="103"/>
                    <a:pt x="230" y="100"/>
                    <a:pt x="230" y="98"/>
                  </a:cubicBezTo>
                  <a:cubicBezTo>
                    <a:pt x="231" y="95"/>
                    <a:pt x="233" y="93"/>
                    <a:pt x="234" y="90"/>
                  </a:cubicBezTo>
                  <a:cubicBezTo>
                    <a:pt x="235" y="88"/>
                    <a:pt x="235" y="87"/>
                    <a:pt x="237" y="86"/>
                  </a:cubicBezTo>
                  <a:cubicBezTo>
                    <a:pt x="238" y="86"/>
                    <a:pt x="237" y="85"/>
                    <a:pt x="237" y="84"/>
                  </a:cubicBezTo>
                  <a:cubicBezTo>
                    <a:pt x="238" y="84"/>
                    <a:pt x="240" y="82"/>
                    <a:pt x="240" y="82"/>
                  </a:cubicBezTo>
                  <a:cubicBezTo>
                    <a:pt x="240" y="82"/>
                    <a:pt x="240" y="82"/>
                    <a:pt x="239" y="81"/>
                  </a:cubicBezTo>
                  <a:cubicBezTo>
                    <a:pt x="239" y="81"/>
                    <a:pt x="240" y="81"/>
                    <a:pt x="240" y="81"/>
                  </a:cubicBezTo>
                  <a:cubicBezTo>
                    <a:pt x="240" y="79"/>
                    <a:pt x="242" y="80"/>
                    <a:pt x="243" y="80"/>
                  </a:cubicBezTo>
                  <a:cubicBezTo>
                    <a:pt x="244" y="80"/>
                    <a:pt x="244" y="79"/>
                    <a:pt x="244" y="79"/>
                  </a:cubicBezTo>
                  <a:cubicBezTo>
                    <a:pt x="245" y="77"/>
                    <a:pt x="243" y="78"/>
                    <a:pt x="242" y="77"/>
                  </a:cubicBezTo>
                  <a:cubicBezTo>
                    <a:pt x="242" y="77"/>
                    <a:pt x="244" y="77"/>
                    <a:pt x="244" y="77"/>
                  </a:cubicBezTo>
                  <a:cubicBezTo>
                    <a:pt x="245" y="76"/>
                    <a:pt x="246" y="77"/>
                    <a:pt x="246" y="77"/>
                  </a:cubicBezTo>
                  <a:cubicBezTo>
                    <a:pt x="248" y="79"/>
                    <a:pt x="248" y="77"/>
                    <a:pt x="250" y="76"/>
                  </a:cubicBezTo>
                  <a:cubicBezTo>
                    <a:pt x="252" y="74"/>
                    <a:pt x="248" y="72"/>
                    <a:pt x="246" y="71"/>
                  </a:cubicBezTo>
                  <a:cubicBezTo>
                    <a:pt x="245" y="71"/>
                    <a:pt x="241" y="72"/>
                    <a:pt x="241" y="72"/>
                  </a:cubicBezTo>
                  <a:cubicBezTo>
                    <a:pt x="240" y="70"/>
                    <a:pt x="243" y="70"/>
                    <a:pt x="240" y="69"/>
                  </a:cubicBezTo>
                  <a:cubicBezTo>
                    <a:pt x="239" y="69"/>
                    <a:pt x="234" y="69"/>
                    <a:pt x="234" y="68"/>
                  </a:cubicBezTo>
                  <a:cubicBezTo>
                    <a:pt x="234" y="67"/>
                    <a:pt x="236" y="67"/>
                    <a:pt x="236" y="67"/>
                  </a:cubicBezTo>
                  <a:cubicBezTo>
                    <a:pt x="237" y="66"/>
                    <a:pt x="237" y="67"/>
                    <a:pt x="238" y="67"/>
                  </a:cubicBezTo>
                  <a:cubicBezTo>
                    <a:pt x="237" y="68"/>
                    <a:pt x="240" y="68"/>
                    <a:pt x="240" y="68"/>
                  </a:cubicBezTo>
                  <a:cubicBezTo>
                    <a:pt x="242" y="68"/>
                    <a:pt x="245" y="70"/>
                    <a:pt x="246" y="70"/>
                  </a:cubicBezTo>
                  <a:cubicBezTo>
                    <a:pt x="247" y="70"/>
                    <a:pt x="248" y="71"/>
                    <a:pt x="249" y="71"/>
                  </a:cubicBezTo>
                  <a:cubicBezTo>
                    <a:pt x="251" y="72"/>
                    <a:pt x="250" y="71"/>
                    <a:pt x="251" y="71"/>
                  </a:cubicBezTo>
                  <a:cubicBezTo>
                    <a:pt x="252" y="71"/>
                    <a:pt x="255" y="71"/>
                    <a:pt x="254" y="70"/>
                  </a:cubicBezTo>
                  <a:cubicBezTo>
                    <a:pt x="253" y="69"/>
                    <a:pt x="254" y="67"/>
                    <a:pt x="255" y="66"/>
                  </a:cubicBezTo>
                  <a:cubicBezTo>
                    <a:pt x="255" y="67"/>
                    <a:pt x="258" y="68"/>
                    <a:pt x="258" y="68"/>
                  </a:cubicBezTo>
                  <a:cubicBezTo>
                    <a:pt x="260" y="68"/>
                    <a:pt x="261" y="68"/>
                    <a:pt x="263" y="67"/>
                  </a:cubicBezTo>
                  <a:cubicBezTo>
                    <a:pt x="264" y="66"/>
                    <a:pt x="265" y="64"/>
                    <a:pt x="266" y="63"/>
                  </a:cubicBezTo>
                  <a:cubicBezTo>
                    <a:pt x="267" y="62"/>
                    <a:pt x="269" y="61"/>
                    <a:pt x="268" y="59"/>
                  </a:cubicBezTo>
                  <a:cubicBezTo>
                    <a:pt x="267" y="57"/>
                    <a:pt x="264" y="58"/>
                    <a:pt x="263" y="58"/>
                  </a:cubicBezTo>
                  <a:cubicBezTo>
                    <a:pt x="260" y="58"/>
                    <a:pt x="258" y="57"/>
                    <a:pt x="256" y="56"/>
                  </a:cubicBezTo>
                  <a:cubicBezTo>
                    <a:pt x="255" y="55"/>
                    <a:pt x="254" y="54"/>
                    <a:pt x="252" y="53"/>
                  </a:cubicBezTo>
                  <a:cubicBezTo>
                    <a:pt x="252" y="53"/>
                    <a:pt x="247" y="53"/>
                    <a:pt x="247" y="53"/>
                  </a:cubicBezTo>
                  <a:cubicBezTo>
                    <a:pt x="247" y="52"/>
                    <a:pt x="252" y="53"/>
                    <a:pt x="253" y="53"/>
                  </a:cubicBezTo>
                  <a:cubicBezTo>
                    <a:pt x="255" y="53"/>
                    <a:pt x="255" y="52"/>
                    <a:pt x="257" y="53"/>
                  </a:cubicBezTo>
                  <a:cubicBezTo>
                    <a:pt x="261" y="55"/>
                    <a:pt x="265" y="59"/>
                    <a:pt x="269" y="56"/>
                  </a:cubicBezTo>
                  <a:cubicBezTo>
                    <a:pt x="271" y="54"/>
                    <a:pt x="272" y="53"/>
                    <a:pt x="273" y="51"/>
                  </a:cubicBezTo>
                  <a:cubicBezTo>
                    <a:pt x="274" y="50"/>
                    <a:pt x="268" y="49"/>
                    <a:pt x="271" y="47"/>
                  </a:cubicBezTo>
                  <a:cubicBezTo>
                    <a:pt x="272" y="47"/>
                    <a:pt x="275" y="47"/>
                    <a:pt x="276" y="48"/>
                  </a:cubicBezTo>
                  <a:cubicBezTo>
                    <a:pt x="279" y="48"/>
                    <a:pt x="279" y="50"/>
                    <a:pt x="282" y="48"/>
                  </a:cubicBezTo>
                  <a:cubicBezTo>
                    <a:pt x="282" y="48"/>
                    <a:pt x="285" y="49"/>
                    <a:pt x="284" y="47"/>
                  </a:cubicBezTo>
                  <a:cubicBezTo>
                    <a:pt x="283" y="46"/>
                    <a:pt x="279" y="44"/>
                    <a:pt x="278" y="44"/>
                  </a:cubicBezTo>
                  <a:cubicBezTo>
                    <a:pt x="280" y="43"/>
                    <a:pt x="282" y="45"/>
                    <a:pt x="284" y="45"/>
                  </a:cubicBezTo>
                  <a:cubicBezTo>
                    <a:pt x="285" y="45"/>
                    <a:pt x="287" y="50"/>
                    <a:pt x="289" y="49"/>
                  </a:cubicBezTo>
                  <a:cubicBezTo>
                    <a:pt x="289" y="49"/>
                    <a:pt x="288" y="48"/>
                    <a:pt x="288" y="48"/>
                  </a:cubicBezTo>
                  <a:cubicBezTo>
                    <a:pt x="289" y="47"/>
                    <a:pt x="290" y="47"/>
                    <a:pt x="292" y="46"/>
                  </a:cubicBezTo>
                  <a:cubicBezTo>
                    <a:pt x="293" y="45"/>
                    <a:pt x="296" y="42"/>
                    <a:pt x="297" y="41"/>
                  </a:cubicBezTo>
                  <a:cubicBezTo>
                    <a:pt x="297" y="38"/>
                    <a:pt x="295" y="38"/>
                    <a:pt x="293" y="36"/>
                  </a:cubicBezTo>
                  <a:cubicBezTo>
                    <a:pt x="293" y="36"/>
                    <a:pt x="290" y="30"/>
                    <a:pt x="290" y="31"/>
                  </a:cubicBezTo>
                  <a:cubicBezTo>
                    <a:pt x="291" y="30"/>
                    <a:pt x="295" y="30"/>
                    <a:pt x="296" y="30"/>
                  </a:cubicBezTo>
                  <a:cubicBezTo>
                    <a:pt x="299" y="29"/>
                    <a:pt x="294" y="28"/>
                    <a:pt x="294" y="27"/>
                  </a:cubicBezTo>
                  <a:cubicBezTo>
                    <a:pt x="293" y="26"/>
                    <a:pt x="297" y="26"/>
                    <a:pt x="297" y="25"/>
                  </a:cubicBezTo>
                  <a:cubicBezTo>
                    <a:pt x="297" y="25"/>
                    <a:pt x="287" y="21"/>
                    <a:pt x="287" y="21"/>
                  </a:cubicBezTo>
                  <a:cubicBezTo>
                    <a:pt x="288" y="21"/>
                    <a:pt x="290" y="20"/>
                    <a:pt x="291" y="20"/>
                  </a:cubicBezTo>
                  <a:cubicBezTo>
                    <a:pt x="288" y="20"/>
                    <a:pt x="285" y="19"/>
                    <a:pt x="282" y="19"/>
                  </a:cubicBezTo>
                  <a:cubicBezTo>
                    <a:pt x="280" y="19"/>
                    <a:pt x="277" y="20"/>
                    <a:pt x="276" y="19"/>
                  </a:cubicBezTo>
                  <a:cubicBezTo>
                    <a:pt x="278" y="20"/>
                    <a:pt x="275" y="21"/>
                    <a:pt x="276" y="23"/>
                  </a:cubicBezTo>
                  <a:cubicBezTo>
                    <a:pt x="277" y="24"/>
                    <a:pt x="280" y="25"/>
                    <a:pt x="280" y="26"/>
                  </a:cubicBezTo>
                  <a:cubicBezTo>
                    <a:pt x="280" y="26"/>
                    <a:pt x="278" y="27"/>
                    <a:pt x="278" y="27"/>
                  </a:cubicBezTo>
                  <a:cubicBezTo>
                    <a:pt x="278" y="27"/>
                    <a:pt x="280" y="28"/>
                    <a:pt x="279" y="28"/>
                  </a:cubicBezTo>
                  <a:cubicBezTo>
                    <a:pt x="277" y="29"/>
                    <a:pt x="276" y="27"/>
                    <a:pt x="275" y="31"/>
                  </a:cubicBezTo>
                  <a:cubicBezTo>
                    <a:pt x="274" y="33"/>
                    <a:pt x="274" y="35"/>
                    <a:pt x="273" y="37"/>
                  </a:cubicBezTo>
                  <a:cubicBezTo>
                    <a:pt x="272" y="37"/>
                    <a:pt x="271" y="38"/>
                    <a:pt x="271" y="39"/>
                  </a:cubicBezTo>
                  <a:cubicBezTo>
                    <a:pt x="271" y="40"/>
                    <a:pt x="270" y="40"/>
                    <a:pt x="270" y="41"/>
                  </a:cubicBezTo>
                  <a:cubicBezTo>
                    <a:pt x="267" y="42"/>
                    <a:pt x="268" y="43"/>
                    <a:pt x="266" y="40"/>
                  </a:cubicBezTo>
                  <a:cubicBezTo>
                    <a:pt x="265" y="39"/>
                    <a:pt x="262" y="37"/>
                    <a:pt x="262" y="35"/>
                  </a:cubicBezTo>
                  <a:cubicBezTo>
                    <a:pt x="262" y="35"/>
                    <a:pt x="262" y="32"/>
                    <a:pt x="263" y="32"/>
                  </a:cubicBezTo>
                  <a:cubicBezTo>
                    <a:pt x="263" y="32"/>
                    <a:pt x="265" y="33"/>
                    <a:pt x="265" y="31"/>
                  </a:cubicBezTo>
                  <a:cubicBezTo>
                    <a:pt x="264" y="29"/>
                    <a:pt x="264" y="28"/>
                    <a:pt x="262" y="26"/>
                  </a:cubicBezTo>
                  <a:cubicBezTo>
                    <a:pt x="260" y="25"/>
                    <a:pt x="258" y="23"/>
                    <a:pt x="256" y="25"/>
                  </a:cubicBezTo>
                  <a:cubicBezTo>
                    <a:pt x="255" y="26"/>
                    <a:pt x="255" y="28"/>
                    <a:pt x="255" y="30"/>
                  </a:cubicBezTo>
                  <a:cubicBezTo>
                    <a:pt x="255" y="31"/>
                    <a:pt x="251" y="31"/>
                    <a:pt x="251" y="30"/>
                  </a:cubicBezTo>
                  <a:cubicBezTo>
                    <a:pt x="251" y="29"/>
                    <a:pt x="251" y="26"/>
                    <a:pt x="250" y="25"/>
                  </a:cubicBezTo>
                  <a:cubicBezTo>
                    <a:pt x="246" y="22"/>
                    <a:pt x="251" y="25"/>
                    <a:pt x="251" y="24"/>
                  </a:cubicBezTo>
                  <a:cubicBezTo>
                    <a:pt x="252" y="24"/>
                    <a:pt x="253" y="23"/>
                    <a:pt x="252" y="23"/>
                  </a:cubicBezTo>
                  <a:cubicBezTo>
                    <a:pt x="252" y="22"/>
                    <a:pt x="251" y="21"/>
                    <a:pt x="250" y="22"/>
                  </a:cubicBezTo>
                  <a:cubicBezTo>
                    <a:pt x="249" y="23"/>
                    <a:pt x="249" y="21"/>
                    <a:pt x="248" y="21"/>
                  </a:cubicBezTo>
                  <a:cubicBezTo>
                    <a:pt x="247" y="20"/>
                    <a:pt x="246" y="22"/>
                    <a:pt x="245" y="21"/>
                  </a:cubicBezTo>
                  <a:cubicBezTo>
                    <a:pt x="243" y="20"/>
                    <a:pt x="242" y="21"/>
                    <a:pt x="243" y="18"/>
                  </a:cubicBezTo>
                  <a:cubicBezTo>
                    <a:pt x="243" y="18"/>
                    <a:pt x="243" y="18"/>
                    <a:pt x="244" y="18"/>
                  </a:cubicBezTo>
                  <a:cubicBezTo>
                    <a:pt x="244" y="17"/>
                    <a:pt x="244" y="17"/>
                    <a:pt x="244" y="16"/>
                  </a:cubicBezTo>
                  <a:cubicBezTo>
                    <a:pt x="245" y="16"/>
                    <a:pt x="245" y="16"/>
                    <a:pt x="246" y="16"/>
                  </a:cubicBezTo>
                  <a:cubicBezTo>
                    <a:pt x="245" y="16"/>
                    <a:pt x="244" y="13"/>
                    <a:pt x="244" y="13"/>
                  </a:cubicBezTo>
                  <a:cubicBezTo>
                    <a:pt x="243" y="11"/>
                    <a:pt x="241" y="11"/>
                    <a:pt x="241" y="10"/>
                  </a:cubicBezTo>
                  <a:cubicBezTo>
                    <a:pt x="239" y="9"/>
                    <a:pt x="240" y="9"/>
                    <a:pt x="239" y="7"/>
                  </a:cubicBezTo>
                  <a:cubicBezTo>
                    <a:pt x="239" y="5"/>
                    <a:pt x="237" y="4"/>
                    <a:pt x="237" y="3"/>
                  </a:cubicBezTo>
                  <a:cubicBezTo>
                    <a:pt x="236" y="1"/>
                    <a:pt x="234" y="1"/>
                    <a:pt x="232" y="1"/>
                  </a:cubicBezTo>
                  <a:cubicBezTo>
                    <a:pt x="231" y="1"/>
                    <a:pt x="232" y="0"/>
                    <a:pt x="230" y="0"/>
                  </a:cubicBezTo>
                  <a:cubicBezTo>
                    <a:pt x="229" y="0"/>
                    <a:pt x="228" y="0"/>
                    <a:pt x="228" y="2"/>
                  </a:cubicBezTo>
                  <a:cubicBezTo>
                    <a:pt x="228" y="2"/>
                    <a:pt x="225" y="3"/>
                    <a:pt x="225" y="3"/>
                  </a:cubicBezTo>
                  <a:cubicBezTo>
                    <a:pt x="226" y="3"/>
                    <a:pt x="228" y="3"/>
                    <a:pt x="228" y="4"/>
                  </a:cubicBezTo>
                  <a:cubicBezTo>
                    <a:pt x="228" y="4"/>
                    <a:pt x="226" y="5"/>
                    <a:pt x="226" y="5"/>
                  </a:cubicBezTo>
                  <a:cubicBezTo>
                    <a:pt x="225" y="6"/>
                    <a:pt x="224" y="4"/>
                    <a:pt x="223" y="6"/>
                  </a:cubicBezTo>
                  <a:cubicBezTo>
                    <a:pt x="222" y="6"/>
                    <a:pt x="221" y="9"/>
                    <a:pt x="221" y="10"/>
                  </a:cubicBezTo>
                  <a:cubicBezTo>
                    <a:pt x="222" y="10"/>
                    <a:pt x="224" y="10"/>
                    <a:pt x="225" y="11"/>
                  </a:cubicBezTo>
                  <a:cubicBezTo>
                    <a:pt x="224" y="10"/>
                    <a:pt x="222" y="14"/>
                    <a:pt x="222" y="15"/>
                  </a:cubicBezTo>
                  <a:cubicBezTo>
                    <a:pt x="222" y="16"/>
                    <a:pt x="224" y="18"/>
                    <a:pt x="225" y="19"/>
                  </a:cubicBezTo>
                  <a:cubicBezTo>
                    <a:pt x="226" y="19"/>
                    <a:pt x="228" y="21"/>
                    <a:pt x="229" y="21"/>
                  </a:cubicBezTo>
                  <a:cubicBezTo>
                    <a:pt x="231" y="20"/>
                    <a:pt x="231" y="20"/>
                    <a:pt x="232" y="21"/>
                  </a:cubicBezTo>
                  <a:cubicBezTo>
                    <a:pt x="233" y="21"/>
                    <a:pt x="235" y="23"/>
                    <a:pt x="235" y="23"/>
                  </a:cubicBezTo>
                  <a:cubicBezTo>
                    <a:pt x="234" y="24"/>
                    <a:pt x="233" y="22"/>
                    <a:pt x="233" y="24"/>
                  </a:cubicBezTo>
                  <a:cubicBezTo>
                    <a:pt x="233" y="26"/>
                    <a:pt x="232" y="26"/>
                    <a:pt x="232" y="27"/>
                  </a:cubicBezTo>
                  <a:cubicBezTo>
                    <a:pt x="231" y="29"/>
                    <a:pt x="233" y="29"/>
                    <a:pt x="234" y="28"/>
                  </a:cubicBezTo>
                  <a:cubicBezTo>
                    <a:pt x="234" y="28"/>
                    <a:pt x="236" y="25"/>
                    <a:pt x="236" y="26"/>
                  </a:cubicBezTo>
                  <a:cubicBezTo>
                    <a:pt x="237" y="27"/>
                    <a:pt x="236" y="29"/>
                    <a:pt x="236" y="30"/>
                  </a:cubicBezTo>
                  <a:cubicBezTo>
                    <a:pt x="235" y="31"/>
                    <a:pt x="234" y="31"/>
                    <a:pt x="233" y="31"/>
                  </a:cubicBezTo>
                  <a:cubicBezTo>
                    <a:pt x="233" y="32"/>
                    <a:pt x="233" y="33"/>
                    <a:pt x="232" y="34"/>
                  </a:cubicBezTo>
                  <a:cubicBezTo>
                    <a:pt x="231" y="34"/>
                    <a:pt x="229" y="34"/>
                    <a:pt x="228" y="35"/>
                  </a:cubicBezTo>
                  <a:cubicBezTo>
                    <a:pt x="227" y="35"/>
                    <a:pt x="226" y="37"/>
                    <a:pt x="226" y="37"/>
                  </a:cubicBezTo>
                  <a:cubicBezTo>
                    <a:pt x="227" y="38"/>
                    <a:pt x="228" y="39"/>
                    <a:pt x="228" y="41"/>
                  </a:cubicBezTo>
                  <a:cubicBezTo>
                    <a:pt x="228" y="42"/>
                    <a:pt x="227" y="41"/>
                    <a:pt x="226" y="40"/>
                  </a:cubicBezTo>
                  <a:cubicBezTo>
                    <a:pt x="226" y="40"/>
                    <a:pt x="225" y="40"/>
                    <a:pt x="225" y="41"/>
                  </a:cubicBezTo>
                  <a:cubicBezTo>
                    <a:pt x="224" y="41"/>
                    <a:pt x="222" y="40"/>
                    <a:pt x="222" y="39"/>
                  </a:cubicBezTo>
                  <a:cubicBezTo>
                    <a:pt x="222" y="38"/>
                    <a:pt x="224" y="35"/>
                    <a:pt x="224" y="34"/>
                  </a:cubicBezTo>
                  <a:cubicBezTo>
                    <a:pt x="225" y="32"/>
                    <a:pt x="222" y="34"/>
                    <a:pt x="222" y="34"/>
                  </a:cubicBezTo>
                  <a:cubicBezTo>
                    <a:pt x="221" y="34"/>
                    <a:pt x="218" y="32"/>
                    <a:pt x="217" y="31"/>
                  </a:cubicBezTo>
                  <a:cubicBezTo>
                    <a:pt x="215" y="30"/>
                    <a:pt x="216" y="32"/>
                    <a:pt x="214" y="32"/>
                  </a:cubicBezTo>
                  <a:cubicBezTo>
                    <a:pt x="213" y="32"/>
                    <a:pt x="210" y="31"/>
                    <a:pt x="212" y="33"/>
                  </a:cubicBezTo>
                  <a:cubicBezTo>
                    <a:pt x="213" y="34"/>
                    <a:pt x="213" y="35"/>
                    <a:pt x="215" y="35"/>
                  </a:cubicBezTo>
                  <a:cubicBezTo>
                    <a:pt x="216" y="35"/>
                    <a:pt x="218" y="35"/>
                    <a:pt x="218" y="37"/>
                  </a:cubicBezTo>
                  <a:cubicBezTo>
                    <a:pt x="220" y="41"/>
                    <a:pt x="214" y="36"/>
                    <a:pt x="213" y="35"/>
                  </a:cubicBezTo>
                  <a:cubicBezTo>
                    <a:pt x="211" y="35"/>
                    <a:pt x="211" y="37"/>
                    <a:pt x="209" y="37"/>
                  </a:cubicBezTo>
                  <a:cubicBezTo>
                    <a:pt x="207" y="37"/>
                    <a:pt x="206" y="36"/>
                    <a:pt x="204" y="36"/>
                  </a:cubicBezTo>
                  <a:cubicBezTo>
                    <a:pt x="200" y="37"/>
                    <a:pt x="197" y="37"/>
                    <a:pt x="193" y="37"/>
                  </a:cubicBezTo>
                  <a:cubicBezTo>
                    <a:pt x="190" y="36"/>
                    <a:pt x="186" y="34"/>
                    <a:pt x="182" y="33"/>
                  </a:cubicBezTo>
                  <a:cubicBezTo>
                    <a:pt x="181" y="33"/>
                    <a:pt x="179" y="33"/>
                    <a:pt x="178" y="32"/>
                  </a:cubicBezTo>
                  <a:cubicBezTo>
                    <a:pt x="177" y="30"/>
                    <a:pt x="177" y="28"/>
                    <a:pt x="176" y="28"/>
                  </a:cubicBezTo>
                  <a:cubicBezTo>
                    <a:pt x="174" y="27"/>
                    <a:pt x="172" y="28"/>
                    <a:pt x="171" y="28"/>
                  </a:cubicBezTo>
                  <a:cubicBezTo>
                    <a:pt x="168" y="29"/>
                    <a:pt x="166" y="29"/>
                    <a:pt x="164" y="29"/>
                  </a:cubicBezTo>
                  <a:cubicBezTo>
                    <a:pt x="163" y="30"/>
                    <a:pt x="161" y="31"/>
                    <a:pt x="161" y="32"/>
                  </a:cubicBezTo>
                  <a:cubicBezTo>
                    <a:pt x="161" y="32"/>
                    <a:pt x="165" y="34"/>
                    <a:pt x="166" y="34"/>
                  </a:cubicBezTo>
                  <a:cubicBezTo>
                    <a:pt x="166" y="34"/>
                    <a:pt x="165" y="31"/>
                    <a:pt x="167" y="32"/>
                  </a:cubicBezTo>
                  <a:cubicBezTo>
                    <a:pt x="168" y="32"/>
                    <a:pt x="168" y="33"/>
                    <a:pt x="169" y="32"/>
                  </a:cubicBezTo>
                  <a:cubicBezTo>
                    <a:pt x="170" y="32"/>
                    <a:pt x="176" y="28"/>
                    <a:pt x="176" y="30"/>
                  </a:cubicBezTo>
                  <a:cubicBezTo>
                    <a:pt x="176" y="31"/>
                    <a:pt x="173" y="32"/>
                    <a:pt x="172" y="33"/>
                  </a:cubicBezTo>
                  <a:cubicBezTo>
                    <a:pt x="171" y="34"/>
                    <a:pt x="169" y="34"/>
                    <a:pt x="167" y="34"/>
                  </a:cubicBezTo>
                  <a:cubicBezTo>
                    <a:pt x="166" y="35"/>
                    <a:pt x="163" y="37"/>
                    <a:pt x="165" y="38"/>
                  </a:cubicBezTo>
                  <a:cubicBezTo>
                    <a:pt x="167" y="38"/>
                    <a:pt x="167" y="39"/>
                    <a:pt x="166" y="41"/>
                  </a:cubicBezTo>
                  <a:cubicBezTo>
                    <a:pt x="166" y="42"/>
                    <a:pt x="168" y="42"/>
                    <a:pt x="168" y="43"/>
                  </a:cubicBezTo>
                  <a:cubicBezTo>
                    <a:pt x="169" y="44"/>
                    <a:pt x="169" y="46"/>
                    <a:pt x="167" y="44"/>
                  </a:cubicBezTo>
                  <a:cubicBezTo>
                    <a:pt x="165" y="42"/>
                    <a:pt x="167" y="46"/>
                    <a:pt x="166" y="45"/>
                  </a:cubicBezTo>
                  <a:cubicBezTo>
                    <a:pt x="165" y="45"/>
                    <a:pt x="163" y="42"/>
                    <a:pt x="162" y="43"/>
                  </a:cubicBezTo>
                  <a:cubicBezTo>
                    <a:pt x="164" y="42"/>
                    <a:pt x="167" y="43"/>
                    <a:pt x="164" y="41"/>
                  </a:cubicBezTo>
                  <a:cubicBezTo>
                    <a:pt x="165" y="41"/>
                    <a:pt x="166" y="40"/>
                    <a:pt x="164" y="39"/>
                  </a:cubicBezTo>
                  <a:cubicBezTo>
                    <a:pt x="166" y="40"/>
                    <a:pt x="161" y="40"/>
                    <a:pt x="162" y="40"/>
                  </a:cubicBezTo>
                  <a:cubicBezTo>
                    <a:pt x="162" y="39"/>
                    <a:pt x="162" y="39"/>
                    <a:pt x="163" y="39"/>
                  </a:cubicBezTo>
                  <a:cubicBezTo>
                    <a:pt x="163" y="38"/>
                    <a:pt x="160" y="40"/>
                    <a:pt x="160" y="40"/>
                  </a:cubicBezTo>
                  <a:cubicBezTo>
                    <a:pt x="159" y="40"/>
                    <a:pt x="160" y="38"/>
                    <a:pt x="159" y="37"/>
                  </a:cubicBezTo>
                  <a:cubicBezTo>
                    <a:pt x="159" y="37"/>
                    <a:pt x="157" y="37"/>
                    <a:pt x="157" y="37"/>
                  </a:cubicBezTo>
                  <a:cubicBezTo>
                    <a:pt x="155" y="37"/>
                    <a:pt x="155" y="34"/>
                    <a:pt x="153" y="35"/>
                  </a:cubicBezTo>
                  <a:cubicBezTo>
                    <a:pt x="151" y="37"/>
                    <a:pt x="150" y="37"/>
                    <a:pt x="147" y="37"/>
                  </a:cubicBezTo>
                  <a:cubicBezTo>
                    <a:pt x="143" y="37"/>
                    <a:pt x="140" y="37"/>
                    <a:pt x="136" y="37"/>
                  </a:cubicBezTo>
                  <a:cubicBezTo>
                    <a:pt x="135" y="37"/>
                    <a:pt x="128" y="37"/>
                    <a:pt x="128" y="36"/>
                  </a:cubicBezTo>
                  <a:cubicBezTo>
                    <a:pt x="127" y="36"/>
                    <a:pt x="130" y="34"/>
                    <a:pt x="131" y="33"/>
                  </a:cubicBezTo>
                  <a:cubicBezTo>
                    <a:pt x="132" y="32"/>
                    <a:pt x="133" y="33"/>
                    <a:pt x="135" y="33"/>
                  </a:cubicBezTo>
                  <a:cubicBezTo>
                    <a:pt x="136" y="32"/>
                    <a:pt x="133" y="30"/>
                    <a:pt x="133" y="30"/>
                  </a:cubicBezTo>
                  <a:cubicBezTo>
                    <a:pt x="131" y="28"/>
                    <a:pt x="130" y="28"/>
                    <a:pt x="128" y="27"/>
                  </a:cubicBezTo>
                  <a:cubicBezTo>
                    <a:pt x="127" y="27"/>
                    <a:pt x="126" y="26"/>
                    <a:pt x="125" y="27"/>
                  </a:cubicBezTo>
                  <a:cubicBezTo>
                    <a:pt x="124" y="28"/>
                    <a:pt x="123" y="29"/>
                    <a:pt x="122" y="28"/>
                  </a:cubicBezTo>
                  <a:cubicBezTo>
                    <a:pt x="119" y="26"/>
                    <a:pt x="116" y="26"/>
                    <a:pt x="113" y="25"/>
                  </a:cubicBezTo>
                  <a:cubicBezTo>
                    <a:pt x="109" y="24"/>
                    <a:pt x="106" y="24"/>
                    <a:pt x="102" y="22"/>
                  </a:cubicBezTo>
                  <a:cubicBezTo>
                    <a:pt x="99" y="20"/>
                    <a:pt x="97" y="19"/>
                    <a:pt x="93" y="19"/>
                  </a:cubicBezTo>
                  <a:cubicBezTo>
                    <a:pt x="92" y="19"/>
                    <a:pt x="91" y="19"/>
                    <a:pt x="90" y="20"/>
                  </a:cubicBezTo>
                  <a:cubicBezTo>
                    <a:pt x="89" y="21"/>
                    <a:pt x="88" y="23"/>
                    <a:pt x="87" y="23"/>
                  </a:cubicBezTo>
                  <a:cubicBezTo>
                    <a:pt x="86" y="23"/>
                    <a:pt x="83" y="24"/>
                    <a:pt x="83" y="23"/>
                  </a:cubicBezTo>
                  <a:cubicBezTo>
                    <a:pt x="83" y="22"/>
                    <a:pt x="85" y="21"/>
                    <a:pt x="85" y="20"/>
                  </a:cubicBezTo>
                  <a:cubicBezTo>
                    <a:pt x="85" y="20"/>
                    <a:pt x="82" y="21"/>
                    <a:pt x="82" y="20"/>
                  </a:cubicBezTo>
                  <a:cubicBezTo>
                    <a:pt x="83" y="19"/>
                    <a:pt x="83" y="18"/>
                    <a:pt x="82" y="17"/>
                  </a:cubicBezTo>
                  <a:cubicBezTo>
                    <a:pt x="82" y="15"/>
                    <a:pt x="78" y="17"/>
                    <a:pt x="78" y="18"/>
                  </a:cubicBezTo>
                  <a:cubicBezTo>
                    <a:pt x="78" y="18"/>
                    <a:pt x="80" y="17"/>
                    <a:pt x="80" y="18"/>
                  </a:cubicBezTo>
                  <a:cubicBezTo>
                    <a:pt x="81" y="18"/>
                    <a:pt x="77" y="20"/>
                    <a:pt x="80" y="20"/>
                  </a:cubicBezTo>
                  <a:cubicBezTo>
                    <a:pt x="79" y="20"/>
                    <a:pt x="78" y="20"/>
                    <a:pt x="78" y="22"/>
                  </a:cubicBezTo>
                  <a:cubicBezTo>
                    <a:pt x="78" y="23"/>
                    <a:pt x="77" y="24"/>
                    <a:pt x="76" y="23"/>
                  </a:cubicBezTo>
                  <a:cubicBezTo>
                    <a:pt x="73" y="22"/>
                    <a:pt x="72" y="21"/>
                    <a:pt x="71" y="18"/>
                  </a:cubicBezTo>
                  <a:cubicBezTo>
                    <a:pt x="70" y="16"/>
                    <a:pt x="68" y="15"/>
                    <a:pt x="66" y="13"/>
                  </a:cubicBezTo>
                  <a:cubicBezTo>
                    <a:pt x="65" y="13"/>
                    <a:pt x="64" y="11"/>
                    <a:pt x="63" y="12"/>
                  </a:cubicBezTo>
                  <a:cubicBezTo>
                    <a:pt x="63" y="14"/>
                    <a:pt x="66" y="15"/>
                    <a:pt x="67" y="16"/>
                  </a:cubicBezTo>
                  <a:cubicBezTo>
                    <a:pt x="67" y="15"/>
                    <a:pt x="63" y="16"/>
                    <a:pt x="63" y="17"/>
                  </a:cubicBezTo>
                  <a:cubicBezTo>
                    <a:pt x="62" y="18"/>
                    <a:pt x="63" y="18"/>
                    <a:pt x="62" y="19"/>
                  </a:cubicBezTo>
                  <a:cubicBezTo>
                    <a:pt x="61" y="19"/>
                    <a:pt x="60" y="21"/>
                    <a:pt x="59" y="20"/>
                  </a:cubicBezTo>
                  <a:cubicBezTo>
                    <a:pt x="59" y="20"/>
                    <a:pt x="59" y="19"/>
                    <a:pt x="59" y="19"/>
                  </a:cubicBezTo>
                  <a:cubicBezTo>
                    <a:pt x="59" y="18"/>
                    <a:pt x="54" y="20"/>
                    <a:pt x="54" y="21"/>
                  </a:cubicBezTo>
                  <a:cubicBezTo>
                    <a:pt x="53" y="22"/>
                    <a:pt x="52" y="23"/>
                    <a:pt x="50" y="24"/>
                  </a:cubicBezTo>
                  <a:cubicBezTo>
                    <a:pt x="49" y="25"/>
                    <a:pt x="50" y="22"/>
                    <a:pt x="49" y="22"/>
                  </a:cubicBezTo>
                  <a:cubicBezTo>
                    <a:pt x="48" y="22"/>
                    <a:pt x="47" y="23"/>
                    <a:pt x="46" y="23"/>
                  </a:cubicBezTo>
                  <a:cubicBezTo>
                    <a:pt x="45" y="23"/>
                    <a:pt x="45" y="25"/>
                    <a:pt x="44" y="25"/>
                  </a:cubicBezTo>
                  <a:cubicBezTo>
                    <a:pt x="43" y="25"/>
                    <a:pt x="40" y="27"/>
                    <a:pt x="41" y="27"/>
                  </a:cubicBezTo>
                  <a:cubicBezTo>
                    <a:pt x="41" y="28"/>
                    <a:pt x="43" y="28"/>
                    <a:pt x="40" y="29"/>
                  </a:cubicBezTo>
                  <a:cubicBezTo>
                    <a:pt x="40" y="29"/>
                    <a:pt x="37" y="29"/>
                    <a:pt x="37" y="28"/>
                  </a:cubicBezTo>
                  <a:cubicBezTo>
                    <a:pt x="37" y="27"/>
                    <a:pt x="40" y="26"/>
                    <a:pt x="40" y="26"/>
                  </a:cubicBezTo>
                  <a:cubicBezTo>
                    <a:pt x="41" y="24"/>
                    <a:pt x="43" y="23"/>
                    <a:pt x="44" y="22"/>
                  </a:cubicBezTo>
                  <a:cubicBezTo>
                    <a:pt x="46" y="21"/>
                    <a:pt x="47" y="21"/>
                    <a:pt x="49" y="22"/>
                  </a:cubicBezTo>
                  <a:cubicBezTo>
                    <a:pt x="48" y="22"/>
                    <a:pt x="56" y="18"/>
                    <a:pt x="56" y="18"/>
                  </a:cubicBezTo>
                  <a:cubicBezTo>
                    <a:pt x="58" y="17"/>
                    <a:pt x="57" y="16"/>
                    <a:pt x="56" y="16"/>
                  </a:cubicBezTo>
                  <a:cubicBezTo>
                    <a:pt x="54" y="16"/>
                    <a:pt x="52" y="16"/>
                    <a:pt x="50" y="17"/>
                  </a:cubicBezTo>
                  <a:cubicBezTo>
                    <a:pt x="49" y="17"/>
                    <a:pt x="49" y="19"/>
                    <a:pt x="47" y="19"/>
                  </a:cubicBezTo>
                  <a:cubicBezTo>
                    <a:pt x="46" y="19"/>
                    <a:pt x="44" y="20"/>
                    <a:pt x="43" y="20"/>
                  </a:cubicBezTo>
                  <a:cubicBezTo>
                    <a:pt x="41" y="20"/>
                    <a:pt x="36" y="25"/>
                    <a:pt x="35" y="24"/>
                  </a:cubicBezTo>
                  <a:cubicBezTo>
                    <a:pt x="34" y="24"/>
                    <a:pt x="36" y="23"/>
                    <a:pt x="36" y="22"/>
                  </a:cubicBezTo>
                  <a:cubicBezTo>
                    <a:pt x="36" y="22"/>
                    <a:pt x="33" y="21"/>
                    <a:pt x="33" y="21"/>
                  </a:cubicBezTo>
                  <a:cubicBezTo>
                    <a:pt x="33" y="21"/>
                    <a:pt x="30" y="23"/>
                    <a:pt x="29" y="23"/>
                  </a:cubicBezTo>
                  <a:cubicBezTo>
                    <a:pt x="28" y="23"/>
                    <a:pt x="26" y="24"/>
                    <a:pt x="25" y="25"/>
                  </a:cubicBezTo>
                  <a:cubicBezTo>
                    <a:pt x="24" y="25"/>
                    <a:pt x="26" y="26"/>
                    <a:pt x="26" y="26"/>
                  </a:cubicBezTo>
                  <a:cubicBezTo>
                    <a:pt x="27" y="26"/>
                    <a:pt x="26" y="27"/>
                    <a:pt x="26" y="27"/>
                  </a:cubicBezTo>
                  <a:cubicBezTo>
                    <a:pt x="26" y="28"/>
                    <a:pt x="30" y="27"/>
                    <a:pt x="30" y="27"/>
                  </a:cubicBezTo>
                  <a:cubicBezTo>
                    <a:pt x="31" y="26"/>
                    <a:pt x="33" y="25"/>
                    <a:pt x="34" y="24"/>
                  </a:cubicBezTo>
                  <a:cubicBezTo>
                    <a:pt x="29" y="26"/>
                    <a:pt x="34" y="27"/>
                    <a:pt x="33" y="29"/>
                  </a:cubicBezTo>
                  <a:cubicBezTo>
                    <a:pt x="33" y="29"/>
                    <a:pt x="32" y="28"/>
                    <a:pt x="32" y="28"/>
                  </a:cubicBezTo>
                  <a:cubicBezTo>
                    <a:pt x="30" y="27"/>
                    <a:pt x="29" y="28"/>
                    <a:pt x="28" y="29"/>
                  </a:cubicBezTo>
                  <a:cubicBezTo>
                    <a:pt x="27" y="29"/>
                    <a:pt x="23" y="28"/>
                    <a:pt x="21" y="28"/>
                  </a:cubicBezTo>
                  <a:cubicBezTo>
                    <a:pt x="19" y="28"/>
                    <a:pt x="16" y="26"/>
                    <a:pt x="14" y="25"/>
                  </a:cubicBezTo>
                  <a:cubicBezTo>
                    <a:pt x="13" y="25"/>
                    <a:pt x="12" y="24"/>
                    <a:pt x="11" y="24"/>
                  </a:cubicBezTo>
                  <a:cubicBezTo>
                    <a:pt x="10" y="23"/>
                    <a:pt x="9" y="21"/>
                    <a:pt x="10" y="21"/>
                  </a:cubicBezTo>
                  <a:cubicBezTo>
                    <a:pt x="9" y="21"/>
                    <a:pt x="7" y="21"/>
                    <a:pt x="6" y="22"/>
                  </a:cubicBezTo>
                  <a:cubicBezTo>
                    <a:pt x="4" y="22"/>
                    <a:pt x="2" y="22"/>
                    <a:pt x="0" y="21"/>
                  </a:cubicBezTo>
                  <a:cubicBezTo>
                    <a:pt x="0" y="41"/>
                    <a:pt x="0" y="61"/>
                    <a:pt x="0" y="80"/>
                  </a:cubicBezTo>
                  <a:cubicBezTo>
                    <a:pt x="0" y="85"/>
                    <a:pt x="0" y="89"/>
                    <a:pt x="0" y="94"/>
                  </a:cubicBezTo>
                  <a:cubicBezTo>
                    <a:pt x="0" y="95"/>
                    <a:pt x="0" y="96"/>
                    <a:pt x="0" y="97"/>
                  </a:cubicBezTo>
                  <a:cubicBezTo>
                    <a:pt x="0" y="99"/>
                    <a:pt x="2" y="97"/>
                    <a:pt x="3" y="97"/>
                  </a:cubicBezTo>
                  <a:cubicBezTo>
                    <a:pt x="5" y="98"/>
                    <a:pt x="5" y="97"/>
                    <a:pt x="7" y="97"/>
                  </a:cubicBezTo>
                  <a:cubicBezTo>
                    <a:pt x="9" y="97"/>
                    <a:pt x="9" y="98"/>
                    <a:pt x="10" y="99"/>
                  </a:cubicBezTo>
                  <a:cubicBezTo>
                    <a:pt x="11" y="101"/>
                    <a:pt x="16" y="107"/>
                    <a:pt x="18" y="107"/>
                  </a:cubicBezTo>
                  <a:cubicBezTo>
                    <a:pt x="19" y="107"/>
                    <a:pt x="21" y="106"/>
                    <a:pt x="22" y="105"/>
                  </a:cubicBezTo>
                  <a:cubicBezTo>
                    <a:pt x="23" y="104"/>
                    <a:pt x="22" y="103"/>
                    <a:pt x="23" y="102"/>
                  </a:cubicBezTo>
                  <a:cubicBezTo>
                    <a:pt x="24" y="102"/>
                    <a:pt x="28" y="101"/>
                    <a:pt x="28" y="102"/>
                  </a:cubicBezTo>
                  <a:cubicBezTo>
                    <a:pt x="30" y="104"/>
                    <a:pt x="32" y="105"/>
                    <a:pt x="33" y="107"/>
                  </a:cubicBezTo>
                  <a:cubicBezTo>
                    <a:pt x="35" y="109"/>
                    <a:pt x="37" y="110"/>
                    <a:pt x="38" y="112"/>
                  </a:cubicBezTo>
                  <a:cubicBezTo>
                    <a:pt x="39" y="113"/>
                    <a:pt x="39" y="114"/>
                    <a:pt x="40" y="116"/>
                  </a:cubicBezTo>
                  <a:cubicBezTo>
                    <a:pt x="42" y="118"/>
                    <a:pt x="43" y="122"/>
                    <a:pt x="46" y="124"/>
                  </a:cubicBezTo>
                  <a:cubicBezTo>
                    <a:pt x="48" y="126"/>
                    <a:pt x="52" y="127"/>
                    <a:pt x="54" y="128"/>
                  </a:cubicBezTo>
                  <a:cubicBezTo>
                    <a:pt x="56" y="129"/>
                    <a:pt x="53" y="130"/>
                    <a:pt x="54" y="132"/>
                  </a:cubicBezTo>
                  <a:cubicBezTo>
                    <a:pt x="55" y="132"/>
                    <a:pt x="56" y="132"/>
                    <a:pt x="56" y="133"/>
                  </a:cubicBezTo>
                  <a:cubicBezTo>
                    <a:pt x="56" y="133"/>
                    <a:pt x="55" y="136"/>
                    <a:pt x="56" y="135"/>
                  </a:cubicBezTo>
                  <a:cubicBezTo>
                    <a:pt x="55" y="136"/>
                    <a:pt x="53" y="136"/>
                    <a:pt x="53" y="138"/>
                  </a:cubicBezTo>
                  <a:cubicBezTo>
                    <a:pt x="52" y="139"/>
                    <a:pt x="55" y="141"/>
                    <a:pt x="56" y="141"/>
                  </a:cubicBezTo>
                  <a:cubicBezTo>
                    <a:pt x="56" y="141"/>
                    <a:pt x="54" y="143"/>
                    <a:pt x="54" y="143"/>
                  </a:cubicBezTo>
                  <a:cubicBezTo>
                    <a:pt x="54" y="143"/>
                    <a:pt x="53" y="142"/>
                    <a:pt x="53" y="141"/>
                  </a:cubicBezTo>
                  <a:cubicBezTo>
                    <a:pt x="52" y="141"/>
                    <a:pt x="53" y="143"/>
                    <a:pt x="53" y="143"/>
                  </a:cubicBezTo>
                  <a:cubicBezTo>
                    <a:pt x="54" y="144"/>
                    <a:pt x="53" y="145"/>
                    <a:pt x="54" y="146"/>
                  </a:cubicBezTo>
                  <a:cubicBezTo>
                    <a:pt x="55" y="148"/>
                    <a:pt x="55" y="148"/>
                    <a:pt x="57" y="147"/>
                  </a:cubicBezTo>
                  <a:cubicBezTo>
                    <a:pt x="57" y="147"/>
                    <a:pt x="58" y="147"/>
                    <a:pt x="58" y="147"/>
                  </a:cubicBezTo>
                  <a:cubicBezTo>
                    <a:pt x="59" y="147"/>
                    <a:pt x="59" y="145"/>
                    <a:pt x="59" y="145"/>
                  </a:cubicBezTo>
                  <a:cubicBezTo>
                    <a:pt x="59" y="145"/>
                    <a:pt x="60" y="147"/>
                    <a:pt x="61" y="147"/>
                  </a:cubicBezTo>
                  <a:cubicBezTo>
                    <a:pt x="61" y="147"/>
                    <a:pt x="60" y="149"/>
                    <a:pt x="60" y="150"/>
                  </a:cubicBezTo>
                  <a:cubicBezTo>
                    <a:pt x="59" y="151"/>
                    <a:pt x="59" y="152"/>
                    <a:pt x="61" y="151"/>
                  </a:cubicBezTo>
                  <a:cubicBezTo>
                    <a:pt x="61" y="150"/>
                    <a:pt x="62" y="150"/>
                    <a:pt x="62" y="150"/>
                  </a:cubicBezTo>
                  <a:cubicBezTo>
                    <a:pt x="63" y="150"/>
                    <a:pt x="63" y="149"/>
                    <a:pt x="63" y="149"/>
                  </a:cubicBezTo>
                  <a:cubicBezTo>
                    <a:pt x="65" y="148"/>
                    <a:pt x="64" y="151"/>
                    <a:pt x="64" y="152"/>
                  </a:cubicBezTo>
                  <a:cubicBezTo>
                    <a:pt x="64" y="153"/>
                    <a:pt x="65" y="154"/>
                    <a:pt x="66" y="154"/>
                  </a:cubicBezTo>
                  <a:cubicBezTo>
                    <a:pt x="67" y="154"/>
                    <a:pt x="68" y="152"/>
                    <a:pt x="69" y="152"/>
                  </a:cubicBezTo>
                  <a:cubicBezTo>
                    <a:pt x="69" y="152"/>
                    <a:pt x="68" y="153"/>
                    <a:pt x="68" y="153"/>
                  </a:cubicBezTo>
                  <a:cubicBezTo>
                    <a:pt x="68" y="153"/>
                    <a:pt x="70" y="154"/>
                    <a:pt x="70" y="154"/>
                  </a:cubicBezTo>
                  <a:cubicBezTo>
                    <a:pt x="70" y="154"/>
                    <a:pt x="63" y="156"/>
                    <a:pt x="66" y="158"/>
                  </a:cubicBezTo>
                  <a:cubicBezTo>
                    <a:pt x="66" y="158"/>
                    <a:pt x="72" y="157"/>
                    <a:pt x="71" y="158"/>
                  </a:cubicBezTo>
                  <a:cubicBezTo>
                    <a:pt x="71" y="158"/>
                    <a:pt x="66" y="158"/>
                    <a:pt x="67" y="160"/>
                  </a:cubicBezTo>
                  <a:cubicBezTo>
                    <a:pt x="67" y="160"/>
                    <a:pt x="69" y="160"/>
                    <a:pt x="69" y="160"/>
                  </a:cubicBezTo>
                  <a:cubicBezTo>
                    <a:pt x="68" y="161"/>
                    <a:pt x="66" y="161"/>
                    <a:pt x="67" y="162"/>
                  </a:cubicBezTo>
                  <a:cubicBezTo>
                    <a:pt x="69" y="163"/>
                    <a:pt x="71" y="163"/>
                    <a:pt x="72" y="163"/>
                  </a:cubicBezTo>
                  <a:cubicBezTo>
                    <a:pt x="74" y="163"/>
                    <a:pt x="73" y="164"/>
                    <a:pt x="74" y="164"/>
                  </a:cubicBezTo>
                  <a:cubicBezTo>
                    <a:pt x="76" y="165"/>
                    <a:pt x="76" y="162"/>
                    <a:pt x="77" y="162"/>
                  </a:cubicBezTo>
                  <a:cubicBezTo>
                    <a:pt x="78" y="162"/>
                    <a:pt x="77" y="164"/>
                    <a:pt x="77" y="164"/>
                  </a:cubicBezTo>
                  <a:cubicBezTo>
                    <a:pt x="76" y="165"/>
                    <a:pt x="76" y="165"/>
                    <a:pt x="77" y="166"/>
                  </a:cubicBezTo>
                  <a:cubicBezTo>
                    <a:pt x="80" y="168"/>
                    <a:pt x="81" y="163"/>
                    <a:pt x="81" y="163"/>
                  </a:cubicBezTo>
                  <a:cubicBezTo>
                    <a:pt x="81" y="163"/>
                    <a:pt x="81" y="166"/>
                    <a:pt x="80" y="166"/>
                  </a:cubicBezTo>
                  <a:cubicBezTo>
                    <a:pt x="80" y="167"/>
                    <a:pt x="82" y="166"/>
                    <a:pt x="83" y="166"/>
                  </a:cubicBezTo>
                  <a:cubicBezTo>
                    <a:pt x="82" y="168"/>
                    <a:pt x="81" y="169"/>
                    <a:pt x="83" y="170"/>
                  </a:cubicBezTo>
                  <a:cubicBezTo>
                    <a:pt x="85" y="171"/>
                    <a:pt x="86" y="168"/>
                    <a:pt x="86" y="168"/>
                  </a:cubicBezTo>
                  <a:cubicBezTo>
                    <a:pt x="86" y="168"/>
                    <a:pt x="86" y="169"/>
                    <a:pt x="86" y="170"/>
                  </a:cubicBezTo>
                  <a:cubicBezTo>
                    <a:pt x="87" y="172"/>
                    <a:pt x="86" y="171"/>
                    <a:pt x="85" y="171"/>
                  </a:cubicBezTo>
                  <a:cubicBezTo>
                    <a:pt x="84" y="172"/>
                    <a:pt x="90" y="173"/>
                    <a:pt x="89" y="171"/>
                  </a:cubicBezTo>
                  <a:cubicBezTo>
                    <a:pt x="91" y="174"/>
                    <a:pt x="90" y="176"/>
                    <a:pt x="94" y="176"/>
                  </a:cubicBezTo>
                  <a:cubicBezTo>
                    <a:pt x="97" y="176"/>
                    <a:pt x="99" y="176"/>
                    <a:pt x="102" y="176"/>
                  </a:cubicBezTo>
                  <a:cubicBezTo>
                    <a:pt x="113" y="176"/>
                    <a:pt x="123" y="176"/>
                    <a:pt x="133" y="176"/>
                  </a:cubicBezTo>
                  <a:cubicBezTo>
                    <a:pt x="158" y="176"/>
                    <a:pt x="183" y="176"/>
                    <a:pt x="208" y="176"/>
                  </a:cubicBezTo>
                  <a:cubicBezTo>
                    <a:pt x="213" y="176"/>
                    <a:pt x="218" y="176"/>
                    <a:pt x="223" y="176"/>
                  </a:cubicBezTo>
                  <a:cubicBezTo>
                    <a:pt x="224" y="176"/>
                    <a:pt x="229" y="177"/>
                    <a:pt x="229" y="174"/>
                  </a:cubicBezTo>
                  <a:close/>
                  <a:moveTo>
                    <a:pt x="112" y="54"/>
                  </a:moveTo>
                  <a:cubicBezTo>
                    <a:pt x="110" y="54"/>
                    <a:pt x="108" y="53"/>
                    <a:pt x="106" y="54"/>
                  </a:cubicBezTo>
                  <a:cubicBezTo>
                    <a:pt x="104" y="57"/>
                    <a:pt x="108" y="56"/>
                    <a:pt x="108" y="57"/>
                  </a:cubicBezTo>
                  <a:cubicBezTo>
                    <a:pt x="108" y="56"/>
                    <a:pt x="100" y="60"/>
                    <a:pt x="100" y="60"/>
                  </a:cubicBezTo>
                  <a:cubicBezTo>
                    <a:pt x="98" y="59"/>
                    <a:pt x="107" y="53"/>
                    <a:pt x="99" y="56"/>
                  </a:cubicBezTo>
                  <a:cubicBezTo>
                    <a:pt x="98" y="56"/>
                    <a:pt x="97" y="57"/>
                    <a:pt x="97" y="57"/>
                  </a:cubicBezTo>
                  <a:cubicBezTo>
                    <a:pt x="96" y="58"/>
                    <a:pt x="97" y="59"/>
                    <a:pt x="96" y="60"/>
                  </a:cubicBezTo>
                  <a:cubicBezTo>
                    <a:pt x="95" y="60"/>
                    <a:pt x="88" y="59"/>
                    <a:pt x="88" y="59"/>
                  </a:cubicBezTo>
                  <a:cubicBezTo>
                    <a:pt x="88" y="58"/>
                    <a:pt x="91" y="59"/>
                    <a:pt x="91" y="58"/>
                  </a:cubicBezTo>
                  <a:cubicBezTo>
                    <a:pt x="92" y="57"/>
                    <a:pt x="91" y="57"/>
                    <a:pt x="92" y="56"/>
                  </a:cubicBezTo>
                  <a:cubicBezTo>
                    <a:pt x="92" y="55"/>
                    <a:pt x="94" y="54"/>
                    <a:pt x="94" y="54"/>
                  </a:cubicBezTo>
                  <a:cubicBezTo>
                    <a:pt x="94" y="53"/>
                    <a:pt x="91" y="52"/>
                    <a:pt x="94" y="52"/>
                  </a:cubicBezTo>
                  <a:cubicBezTo>
                    <a:pt x="94" y="52"/>
                    <a:pt x="98" y="53"/>
                    <a:pt x="98" y="52"/>
                  </a:cubicBezTo>
                  <a:cubicBezTo>
                    <a:pt x="98" y="51"/>
                    <a:pt x="93" y="50"/>
                    <a:pt x="92" y="50"/>
                  </a:cubicBezTo>
                  <a:cubicBezTo>
                    <a:pt x="91" y="50"/>
                    <a:pt x="89" y="51"/>
                    <a:pt x="87" y="51"/>
                  </a:cubicBezTo>
                  <a:cubicBezTo>
                    <a:pt x="86" y="51"/>
                    <a:pt x="84" y="50"/>
                    <a:pt x="82" y="51"/>
                  </a:cubicBezTo>
                  <a:cubicBezTo>
                    <a:pt x="81" y="51"/>
                    <a:pt x="79" y="53"/>
                    <a:pt x="80" y="51"/>
                  </a:cubicBezTo>
                  <a:cubicBezTo>
                    <a:pt x="81" y="49"/>
                    <a:pt x="83" y="50"/>
                    <a:pt x="84" y="49"/>
                  </a:cubicBezTo>
                  <a:cubicBezTo>
                    <a:pt x="86" y="49"/>
                    <a:pt x="89" y="48"/>
                    <a:pt x="91" y="47"/>
                  </a:cubicBezTo>
                  <a:cubicBezTo>
                    <a:pt x="95" y="46"/>
                    <a:pt x="99" y="46"/>
                    <a:pt x="102" y="44"/>
                  </a:cubicBezTo>
                  <a:cubicBezTo>
                    <a:pt x="104" y="44"/>
                    <a:pt x="107" y="43"/>
                    <a:pt x="108" y="45"/>
                  </a:cubicBezTo>
                  <a:cubicBezTo>
                    <a:pt x="109" y="46"/>
                    <a:pt x="105" y="47"/>
                    <a:pt x="104" y="48"/>
                  </a:cubicBezTo>
                  <a:cubicBezTo>
                    <a:pt x="102" y="49"/>
                    <a:pt x="110" y="49"/>
                    <a:pt x="111" y="49"/>
                  </a:cubicBezTo>
                  <a:cubicBezTo>
                    <a:pt x="111" y="49"/>
                    <a:pt x="113" y="49"/>
                    <a:pt x="113" y="49"/>
                  </a:cubicBezTo>
                  <a:cubicBezTo>
                    <a:pt x="114" y="48"/>
                    <a:pt x="116" y="46"/>
                    <a:pt x="117" y="47"/>
                  </a:cubicBezTo>
                  <a:cubicBezTo>
                    <a:pt x="118" y="48"/>
                    <a:pt x="113" y="54"/>
                    <a:pt x="112" y="54"/>
                  </a:cubicBezTo>
                  <a:cubicBezTo>
                    <a:pt x="110" y="54"/>
                    <a:pt x="114" y="54"/>
                    <a:pt x="112" y="54"/>
                  </a:cubicBezTo>
                  <a:close/>
                  <a:moveTo>
                    <a:pt x="157" y="78"/>
                  </a:moveTo>
                  <a:cubicBezTo>
                    <a:pt x="157" y="78"/>
                    <a:pt x="152" y="78"/>
                    <a:pt x="153" y="78"/>
                  </a:cubicBezTo>
                  <a:cubicBezTo>
                    <a:pt x="153" y="79"/>
                    <a:pt x="155" y="78"/>
                    <a:pt x="155" y="79"/>
                  </a:cubicBezTo>
                  <a:cubicBezTo>
                    <a:pt x="155" y="80"/>
                    <a:pt x="151" y="81"/>
                    <a:pt x="150" y="81"/>
                  </a:cubicBezTo>
                  <a:cubicBezTo>
                    <a:pt x="148" y="81"/>
                    <a:pt x="147" y="83"/>
                    <a:pt x="145" y="84"/>
                  </a:cubicBezTo>
                  <a:cubicBezTo>
                    <a:pt x="145" y="84"/>
                    <a:pt x="141" y="84"/>
                    <a:pt x="142" y="85"/>
                  </a:cubicBezTo>
                  <a:cubicBezTo>
                    <a:pt x="142" y="86"/>
                    <a:pt x="145" y="86"/>
                    <a:pt x="142" y="88"/>
                  </a:cubicBezTo>
                  <a:cubicBezTo>
                    <a:pt x="141" y="88"/>
                    <a:pt x="137" y="88"/>
                    <a:pt x="137" y="89"/>
                  </a:cubicBezTo>
                  <a:cubicBezTo>
                    <a:pt x="136" y="89"/>
                    <a:pt x="137" y="90"/>
                    <a:pt x="137" y="90"/>
                  </a:cubicBezTo>
                  <a:cubicBezTo>
                    <a:pt x="137" y="92"/>
                    <a:pt x="135" y="92"/>
                    <a:pt x="134" y="92"/>
                  </a:cubicBezTo>
                  <a:cubicBezTo>
                    <a:pt x="131" y="93"/>
                    <a:pt x="128" y="93"/>
                    <a:pt x="125" y="93"/>
                  </a:cubicBezTo>
                  <a:cubicBezTo>
                    <a:pt x="125" y="93"/>
                    <a:pt x="120" y="90"/>
                    <a:pt x="120" y="90"/>
                  </a:cubicBezTo>
                  <a:cubicBezTo>
                    <a:pt x="122" y="89"/>
                    <a:pt x="125" y="90"/>
                    <a:pt x="126" y="89"/>
                  </a:cubicBezTo>
                  <a:cubicBezTo>
                    <a:pt x="127" y="89"/>
                    <a:pt x="126" y="87"/>
                    <a:pt x="127" y="87"/>
                  </a:cubicBezTo>
                  <a:cubicBezTo>
                    <a:pt x="128" y="85"/>
                    <a:pt x="130" y="86"/>
                    <a:pt x="131" y="85"/>
                  </a:cubicBezTo>
                  <a:cubicBezTo>
                    <a:pt x="132" y="85"/>
                    <a:pt x="130" y="83"/>
                    <a:pt x="130" y="83"/>
                  </a:cubicBezTo>
                  <a:cubicBezTo>
                    <a:pt x="128" y="82"/>
                    <a:pt x="128" y="82"/>
                    <a:pt x="128" y="81"/>
                  </a:cubicBezTo>
                  <a:cubicBezTo>
                    <a:pt x="128" y="79"/>
                    <a:pt x="126" y="80"/>
                    <a:pt x="126" y="79"/>
                  </a:cubicBezTo>
                  <a:cubicBezTo>
                    <a:pt x="125" y="78"/>
                    <a:pt x="128" y="79"/>
                    <a:pt x="128" y="79"/>
                  </a:cubicBezTo>
                  <a:cubicBezTo>
                    <a:pt x="131" y="80"/>
                    <a:pt x="134" y="81"/>
                    <a:pt x="136" y="82"/>
                  </a:cubicBezTo>
                  <a:cubicBezTo>
                    <a:pt x="138" y="84"/>
                    <a:pt x="142" y="83"/>
                    <a:pt x="144" y="82"/>
                  </a:cubicBezTo>
                  <a:cubicBezTo>
                    <a:pt x="147" y="81"/>
                    <a:pt x="148" y="78"/>
                    <a:pt x="152" y="77"/>
                  </a:cubicBezTo>
                  <a:cubicBezTo>
                    <a:pt x="153" y="76"/>
                    <a:pt x="155" y="76"/>
                    <a:pt x="157" y="77"/>
                  </a:cubicBezTo>
                  <a:cubicBezTo>
                    <a:pt x="157" y="77"/>
                    <a:pt x="160" y="78"/>
                    <a:pt x="160" y="78"/>
                  </a:cubicBezTo>
                  <a:cubicBezTo>
                    <a:pt x="160" y="78"/>
                    <a:pt x="158" y="78"/>
                    <a:pt x="157" y="78"/>
                  </a:cubicBezTo>
                  <a:close/>
                  <a:moveTo>
                    <a:pt x="222" y="165"/>
                  </a:moveTo>
                  <a:cubicBezTo>
                    <a:pt x="221" y="167"/>
                    <a:pt x="219" y="163"/>
                    <a:pt x="219" y="162"/>
                  </a:cubicBezTo>
                  <a:cubicBezTo>
                    <a:pt x="219" y="160"/>
                    <a:pt x="221" y="159"/>
                    <a:pt x="221" y="157"/>
                  </a:cubicBezTo>
                  <a:cubicBezTo>
                    <a:pt x="220" y="156"/>
                    <a:pt x="219" y="159"/>
                    <a:pt x="218" y="158"/>
                  </a:cubicBezTo>
                  <a:cubicBezTo>
                    <a:pt x="218" y="157"/>
                    <a:pt x="218" y="154"/>
                    <a:pt x="216" y="154"/>
                  </a:cubicBezTo>
                  <a:cubicBezTo>
                    <a:pt x="216" y="154"/>
                    <a:pt x="216" y="156"/>
                    <a:pt x="215" y="156"/>
                  </a:cubicBezTo>
                  <a:cubicBezTo>
                    <a:pt x="214" y="155"/>
                    <a:pt x="214" y="154"/>
                    <a:pt x="213" y="153"/>
                  </a:cubicBezTo>
                  <a:cubicBezTo>
                    <a:pt x="212" y="152"/>
                    <a:pt x="211" y="151"/>
                    <a:pt x="210" y="150"/>
                  </a:cubicBezTo>
                  <a:cubicBezTo>
                    <a:pt x="209" y="149"/>
                    <a:pt x="212" y="149"/>
                    <a:pt x="212" y="148"/>
                  </a:cubicBezTo>
                  <a:cubicBezTo>
                    <a:pt x="211" y="147"/>
                    <a:pt x="209" y="148"/>
                    <a:pt x="209" y="147"/>
                  </a:cubicBezTo>
                  <a:cubicBezTo>
                    <a:pt x="209" y="146"/>
                    <a:pt x="210" y="143"/>
                    <a:pt x="210" y="142"/>
                  </a:cubicBezTo>
                  <a:cubicBezTo>
                    <a:pt x="212" y="140"/>
                    <a:pt x="217" y="147"/>
                    <a:pt x="217" y="148"/>
                  </a:cubicBezTo>
                  <a:cubicBezTo>
                    <a:pt x="218" y="150"/>
                    <a:pt x="219" y="151"/>
                    <a:pt x="219" y="153"/>
                  </a:cubicBezTo>
                  <a:cubicBezTo>
                    <a:pt x="220" y="155"/>
                    <a:pt x="220" y="154"/>
                    <a:pt x="221" y="156"/>
                  </a:cubicBezTo>
                  <a:cubicBezTo>
                    <a:pt x="221" y="157"/>
                    <a:pt x="222" y="158"/>
                    <a:pt x="222" y="159"/>
                  </a:cubicBezTo>
                  <a:cubicBezTo>
                    <a:pt x="223" y="161"/>
                    <a:pt x="222" y="163"/>
                    <a:pt x="222" y="165"/>
                  </a:cubicBezTo>
                  <a:cubicBezTo>
                    <a:pt x="221" y="166"/>
                    <a:pt x="222" y="164"/>
                    <a:pt x="222" y="165"/>
                  </a:cubicBezTo>
                  <a:close/>
                </a:path>
              </a:pathLst>
            </a:custGeom>
            <a:solidFill>
              <a:schemeClr val="accent5">
                <a:lumMod val="40000"/>
                <a:lumOff val="60000"/>
              </a:schemeClr>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749" name="Freeform 777">
              <a:extLst>
                <a:ext uri="{FF2B5EF4-FFF2-40B4-BE49-F238E27FC236}">
                  <a16:creationId xmlns:a16="http://schemas.microsoft.com/office/drawing/2014/main" id="{92E8F063-1C55-A812-5B00-B3E00E8C08FE}"/>
                </a:ext>
              </a:extLst>
            </p:cNvPr>
            <p:cNvSpPr>
              <a:spLocks/>
            </p:cNvSpPr>
            <p:nvPr/>
          </p:nvSpPr>
          <p:spPr bwMode="auto">
            <a:xfrm>
              <a:off x="6523521" y="2491092"/>
              <a:ext cx="63045" cy="46843"/>
            </a:xfrm>
            <a:custGeom>
              <a:avLst/>
              <a:gdLst>
                <a:gd name="T0" fmla="*/ 16 w 16"/>
                <a:gd name="T1" fmla="*/ 6 h 11"/>
                <a:gd name="T2" fmla="*/ 11 w 16"/>
                <a:gd name="T3" fmla="*/ 3 h 11"/>
                <a:gd name="T4" fmla="*/ 5 w 16"/>
                <a:gd name="T5" fmla="*/ 1 h 11"/>
                <a:gd name="T6" fmla="*/ 1 w 16"/>
                <a:gd name="T7" fmla="*/ 1 h 11"/>
                <a:gd name="T8" fmla="*/ 3 w 16"/>
                <a:gd name="T9" fmla="*/ 3 h 11"/>
                <a:gd name="T10" fmla="*/ 1 w 16"/>
                <a:gd name="T11" fmla="*/ 7 h 11"/>
                <a:gd name="T12" fmla="*/ 5 w 16"/>
                <a:gd name="T13" fmla="*/ 7 h 11"/>
                <a:gd name="T14" fmla="*/ 5 w 16"/>
                <a:gd name="T15" fmla="*/ 9 h 11"/>
                <a:gd name="T16" fmla="*/ 16 w 16"/>
                <a:gd name="T17" fmla="*/ 6 h 11"/>
                <a:gd name="T18" fmla="*/ 16 w 16"/>
                <a:gd name="T19"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1">
                  <a:moveTo>
                    <a:pt x="16" y="6"/>
                  </a:moveTo>
                  <a:cubicBezTo>
                    <a:pt x="15" y="5"/>
                    <a:pt x="11" y="3"/>
                    <a:pt x="11" y="3"/>
                  </a:cubicBezTo>
                  <a:cubicBezTo>
                    <a:pt x="9" y="2"/>
                    <a:pt x="7" y="1"/>
                    <a:pt x="5" y="1"/>
                  </a:cubicBezTo>
                  <a:cubicBezTo>
                    <a:pt x="4" y="1"/>
                    <a:pt x="2" y="0"/>
                    <a:pt x="1" y="1"/>
                  </a:cubicBezTo>
                  <a:cubicBezTo>
                    <a:pt x="0" y="2"/>
                    <a:pt x="3" y="3"/>
                    <a:pt x="3" y="3"/>
                  </a:cubicBezTo>
                  <a:cubicBezTo>
                    <a:pt x="2" y="3"/>
                    <a:pt x="0" y="6"/>
                    <a:pt x="1" y="7"/>
                  </a:cubicBezTo>
                  <a:cubicBezTo>
                    <a:pt x="2" y="7"/>
                    <a:pt x="4" y="6"/>
                    <a:pt x="5" y="7"/>
                  </a:cubicBezTo>
                  <a:cubicBezTo>
                    <a:pt x="7" y="8"/>
                    <a:pt x="5" y="8"/>
                    <a:pt x="5" y="9"/>
                  </a:cubicBezTo>
                  <a:cubicBezTo>
                    <a:pt x="5" y="11"/>
                    <a:pt x="16" y="8"/>
                    <a:pt x="16" y="6"/>
                  </a:cubicBezTo>
                  <a:cubicBezTo>
                    <a:pt x="15" y="5"/>
                    <a:pt x="16" y="7"/>
                    <a:pt x="16" y="6"/>
                  </a:cubicBezTo>
                  <a:close/>
                </a:path>
              </a:pathLst>
            </a:custGeom>
            <a:solidFill>
              <a:schemeClr val="bg2"/>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750" name="Freeform 778">
              <a:extLst>
                <a:ext uri="{FF2B5EF4-FFF2-40B4-BE49-F238E27FC236}">
                  <a16:creationId xmlns:a16="http://schemas.microsoft.com/office/drawing/2014/main" id="{798D89E3-3913-4A16-D156-F8E357DD9B43}"/>
                </a:ext>
              </a:extLst>
            </p:cNvPr>
            <p:cNvSpPr>
              <a:spLocks/>
            </p:cNvSpPr>
            <p:nvPr/>
          </p:nvSpPr>
          <p:spPr bwMode="auto">
            <a:xfrm>
              <a:off x="6543643" y="2458444"/>
              <a:ext cx="16097" cy="8517"/>
            </a:xfrm>
            <a:custGeom>
              <a:avLst/>
              <a:gdLst>
                <a:gd name="T0" fmla="*/ 2 w 4"/>
                <a:gd name="T1" fmla="*/ 2 h 2"/>
                <a:gd name="T2" fmla="*/ 2 w 4"/>
                <a:gd name="T3" fmla="*/ 0 h 2"/>
                <a:gd name="T4" fmla="*/ 2 w 4"/>
                <a:gd name="T5" fmla="*/ 2 h 2"/>
              </a:gdLst>
              <a:ahLst/>
              <a:cxnLst>
                <a:cxn ang="0">
                  <a:pos x="T0" y="T1"/>
                </a:cxn>
                <a:cxn ang="0">
                  <a:pos x="T2" y="T3"/>
                </a:cxn>
                <a:cxn ang="0">
                  <a:pos x="T4" y="T5"/>
                </a:cxn>
              </a:cxnLst>
              <a:rect l="0" t="0" r="r" b="b"/>
              <a:pathLst>
                <a:path w="4" h="2">
                  <a:moveTo>
                    <a:pt x="2" y="2"/>
                  </a:moveTo>
                  <a:cubicBezTo>
                    <a:pt x="0" y="2"/>
                    <a:pt x="1" y="0"/>
                    <a:pt x="2" y="0"/>
                  </a:cubicBezTo>
                  <a:cubicBezTo>
                    <a:pt x="3" y="0"/>
                    <a:pt x="4" y="2"/>
                    <a:pt x="2" y="2"/>
                  </a:cubicBezTo>
                  <a:close/>
                </a:path>
              </a:pathLst>
            </a:custGeom>
            <a:solidFill>
              <a:schemeClr val="bg2"/>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751" name="Freeform 779">
              <a:extLst>
                <a:ext uri="{FF2B5EF4-FFF2-40B4-BE49-F238E27FC236}">
                  <a16:creationId xmlns:a16="http://schemas.microsoft.com/office/drawing/2014/main" id="{94225C11-DF94-F6CB-D381-054BF4F6E2EA}"/>
                </a:ext>
              </a:extLst>
            </p:cNvPr>
            <p:cNvSpPr>
              <a:spLocks/>
            </p:cNvSpPr>
            <p:nvPr/>
          </p:nvSpPr>
          <p:spPr bwMode="auto">
            <a:xfrm>
              <a:off x="6555715" y="1965888"/>
              <a:ext cx="42923" cy="25550"/>
            </a:xfrm>
            <a:custGeom>
              <a:avLst/>
              <a:gdLst>
                <a:gd name="T0" fmla="*/ 9 w 11"/>
                <a:gd name="T1" fmla="*/ 4 h 6"/>
                <a:gd name="T2" fmla="*/ 9 w 11"/>
                <a:gd name="T3" fmla="*/ 5 h 6"/>
                <a:gd name="T4" fmla="*/ 3 w 11"/>
                <a:gd name="T5" fmla="*/ 4 h 6"/>
                <a:gd name="T6" fmla="*/ 2 w 11"/>
                <a:gd name="T7" fmla="*/ 1 h 6"/>
                <a:gd name="T8" fmla="*/ 9 w 11"/>
                <a:gd name="T9" fmla="*/ 4 h 6"/>
                <a:gd name="T10" fmla="*/ 9 w 11"/>
                <a:gd name="T11" fmla="*/ 4 h 6"/>
              </a:gdLst>
              <a:ahLst/>
              <a:cxnLst>
                <a:cxn ang="0">
                  <a:pos x="T0" y="T1"/>
                </a:cxn>
                <a:cxn ang="0">
                  <a:pos x="T2" y="T3"/>
                </a:cxn>
                <a:cxn ang="0">
                  <a:pos x="T4" y="T5"/>
                </a:cxn>
                <a:cxn ang="0">
                  <a:pos x="T6" y="T7"/>
                </a:cxn>
                <a:cxn ang="0">
                  <a:pos x="T8" y="T9"/>
                </a:cxn>
                <a:cxn ang="0">
                  <a:pos x="T10" y="T11"/>
                </a:cxn>
              </a:cxnLst>
              <a:rect l="0" t="0" r="r" b="b"/>
              <a:pathLst>
                <a:path w="11" h="6">
                  <a:moveTo>
                    <a:pt x="9" y="4"/>
                  </a:moveTo>
                  <a:cubicBezTo>
                    <a:pt x="11" y="5"/>
                    <a:pt x="11" y="6"/>
                    <a:pt x="9" y="5"/>
                  </a:cubicBezTo>
                  <a:cubicBezTo>
                    <a:pt x="7" y="5"/>
                    <a:pt x="4" y="4"/>
                    <a:pt x="3" y="4"/>
                  </a:cubicBezTo>
                  <a:cubicBezTo>
                    <a:pt x="2" y="3"/>
                    <a:pt x="0" y="0"/>
                    <a:pt x="2" y="1"/>
                  </a:cubicBezTo>
                  <a:cubicBezTo>
                    <a:pt x="4" y="2"/>
                    <a:pt x="7" y="3"/>
                    <a:pt x="9" y="4"/>
                  </a:cubicBezTo>
                  <a:cubicBezTo>
                    <a:pt x="11" y="5"/>
                    <a:pt x="7" y="3"/>
                    <a:pt x="9" y="4"/>
                  </a:cubicBezTo>
                  <a:close/>
                </a:path>
              </a:pathLst>
            </a:custGeom>
            <a:solidFill>
              <a:schemeClr val="bg2"/>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752" name="Freeform 780">
              <a:extLst>
                <a:ext uri="{FF2B5EF4-FFF2-40B4-BE49-F238E27FC236}">
                  <a16:creationId xmlns:a16="http://schemas.microsoft.com/office/drawing/2014/main" id="{26409048-DE84-E7F7-8842-7636402CC49F}"/>
                </a:ext>
              </a:extLst>
            </p:cNvPr>
            <p:cNvSpPr>
              <a:spLocks/>
            </p:cNvSpPr>
            <p:nvPr/>
          </p:nvSpPr>
          <p:spPr bwMode="auto">
            <a:xfrm>
              <a:off x="6688511" y="1928979"/>
              <a:ext cx="32193" cy="19873"/>
            </a:xfrm>
            <a:custGeom>
              <a:avLst/>
              <a:gdLst>
                <a:gd name="T0" fmla="*/ 8 w 8"/>
                <a:gd name="T1" fmla="*/ 3 h 5"/>
                <a:gd name="T2" fmla="*/ 0 w 8"/>
                <a:gd name="T3" fmla="*/ 2 h 5"/>
                <a:gd name="T4" fmla="*/ 8 w 8"/>
                <a:gd name="T5" fmla="*/ 3 h 5"/>
              </a:gdLst>
              <a:ahLst/>
              <a:cxnLst>
                <a:cxn ang="0">
                  <a:pos x="T0" y="T1"/>
                </a:cxn>
                <a:cxn ang="0">
                  <a:pos x="T2" y="T3"/>
                </a:cxn>
                <a:cxn ang="0">
                  <a:pos x="T4" y="T5"/>
                </a:cxn>
              </a:cxnLst>
              <a:rect l="0" t="0" r="r" b="b"/>
              <a:pathLst>
                <a:path w="8" h="5">
                  <a:moveTo>
                    <a:pt x="8" y="3"/>
                  </a:moveTo>
                  <a:cubicBezTo>
                    <a:pt x="8" y="5"/>
                    <a:pt x="0" y="4"/>
                    <a:pt x="0" y="2"/>
                  </a:cubicBezTo>
                  <a:cubicBezTo>
                    <a:pt x="0" y="0"/>
                    <a:pt x="8" y="1"/>
                    <a:pt x="8" y="3"/>
                  </a:cubicBezTo>
                  <a:close/>
                </a:path>
              </a:pathLst>
            </a:custGeom>
            <a:solidFill>
              <a:schemeClr val="bg2"/>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753" name="Freeform 782">
              <a:extLst>
                <a:ext uri="{FF2B5EF4-FFF2-40B4-BE49-F238E27FC236}">
                  <a16:creationId xmlns:a16="http://schemas.microsoft.com/office/drawing/2014/main" id="{DBA74534-3B0E-EBBE-0714-45E8FF443BB0}"/>
                </a:ext>
              </a:extLst>
            </p:cNvPr>
            <p:cNvSpPr>
              <a:spLocks/>
            </p:cNvSpPr>
            <p:nvPr/>
          </p:nvSpPr>
          <p:spPr bwMode="auto">
            <a:xfrm>
              <a:off x="7196894" y="1982921"/>
              <a:ext cx="22804" cy="17034"/>
            </a:xfrm>
            <a:custGeom>
              <a:avLst/>
              <a:gdLst>
                <a:gd name="T0" fmla="*/ 5 w 6"/>
                <a:gd name="T1" fmla="*/ 3 h 4"/>
                <a:gd name="T2" fmla="*/ 1 w 6"/>
                <a:gd name="T3" fmla="*/ 0 h 4"/>
                <a:gd name="T4" fmla="*/ 5 w 6"/>
                <a:gd name="T5" fmla="*/ 3 h 4"/>
              </a:gdLst>
              <a:ahLst/>
              <a:cxnLst>
                <a:cxn ang="0">
                  <a:pos x="T0" y="T1"/>
                </a:cxn>
                <a:cxn ang="0">
                  <a:pos x="T2" y="T3"/>
                </a:cxn>
                <a:cxn ang="0">
                  <a:pos x="T4" y="T5"/>
                </a:cxn>
              </a:cxnLst>
              <a:rect l="0" t="0" r="r" b="b"/>
              <a:pathLst>
                <a:path w="6" h="4">
                  <a:moveTo>
                    <a:pt x="5" y="3"/>
                  </a:moveTo>
                  <a:cubicBezTo>
                    <a:pt x="4" y="4"/>
                    <a:pt x="0" y="0"/>
                    <a:pt x="1" y="0"/>
                  </a:cubicBezTo>
                  <a:cubicBezTo>
                    <a:pt x="2" y="0"/>
                    <a:pt x="6" y="2"/>
                    <a:pt x="5" y="3"/>
                  </a:cubicBezTo>
                  <a:close/>
                </a:path>
              </a:pathLst>
            </a:custGeom>
            <a:solidFill>
              <a:schemeClr val="bg2"/>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754" name="Freeform 783">
              <a:extLst>
                <a:ext uri="{FF2B5EF4-FFF2-40B4-BE49-F238E27FC236}">
                  <a16:creationId xmlns:a16="http://schemas.microsoft.com/office/drawing/2014/main" id="{1E1CD627-1714-FFF8-16E5-5A68F4D5F0D3}"/>
                </a:ext>
              </a:extLst>
            </p:cNvPr>
            <p:cNvSpPr>
              <a:spLocks/>
            </p:cNvSpPr>
            <p:nvPr/>
          </p:nvSpPr>
          <p:spPr bwMode="auto">
            <a:xfrm>
              <a:off x="7227746" y="1999954"/>
              <a:ext cx="20120" cy="4259"/>
            </a:xfrm>
            <a:custGeom>
              <a:avLst/>
              <a:gdLst>
                <a:gd name="T0" fmla="*/ 4 w 5"/>
                <a:gd name="T1" fmla="*/ 1 h 1"/>
                <a:gd name="T2" fmla="*/ 2 w 5"/>
                <a:gd name="T3" fmla="*/ 0 h 1"/>
                <a:gd name="T4" fmla="*/ 4 w 5"/>
                <a:gd name="T5" fmla="*/ 1 h 1"/>
              </a:gdLst>
              <a:ahLst/>
              <a:cxnLst>
                <a:cxn ang="0">
                  <a:pos x="T0" y="T1"/>
                </a:cxn>
                <a:cxn ang="0">
                  <a:pos x="T2" y="T3"/>
                </a:cxn>
                <a:cxn ang="0">
                  <a:pos x="T4" y="T5"/>
                </a:cxn>
              </a:cxnLst>
              <a:rect l="0" t="0" r="r" b="b"/>
              <a:pathLst>
                <a:path w="5" h="1">
                  <a:moveTo>
                    <a:pt x="4" y="1"/>
                  </a:moveTo>
                  <a:cubicBezTo>
                    <a:pt x="2" y="1"/>
                    <a:pt x="0" y="0"/>
                    <a:pt x="2" y="0"/>
                  </a:cubicBezTo>
                  <a:cubicBezTo>
                    <a:pt x="3" y="0"/>
                    <a:pt x="5" y="1"/>
                    <a:pt x="4" y="1"/>
                  </a:cubicBezTo>
                  <a:close/>
                </a:path>
              </a:pathLst>
            </a:custGeom>
            <a:solidFill>
              <a:schemeClr val="bg2"/>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755" name="Freeform 784">
              <a:extLst>
                <a:ext uri="{FF2B5EF4-FFF2-40B4-BE49-F238E27FC236}">
                  <a16:creationId xmlns:a16="http://schemas.microsoft.com/office/drawing/2014/main" id="{47A7F9EE-8F1C-BCF4-BD9B-1122084C2A21}"/>
                </a:ext>
              </a:extLst>
            </p:cNvPr>
            <p:cNvSpPr>
              <a:spLocks/>
            </p:cNvSpPr>
            <p:nvPr/>
          </p:nvSpPr>
          <p:spPr bwMode="auto">
            <a:xfrm>
              <a:off x="7227746" y="2237006"/>
              <a:ext cx="16097" cy="29809"/>
            </a:xfrm>
            <a:custGeom>
              <a:avLst/>
              <a:gdLst>
                <a:gd name="T0" fmla="*/ 2 w 4"/>
                <a:gd name="T1" fmla="*/ 0 h 7"/>
                <a:gd name="T2" fmla="*/ 4 w 4"/>
                <a:gd name="T3" fmla="*/ 7 h 7"/>
                <a:gd name="T4" fmla="*/ 2 w 4"/>
                <a:gd name="T5" fmla="*/ 0 h 7"/>
              </a:gdLst>
              <a:ahLst/>
              <a:cxnLst>
                <a:cxn ang="0">
                  <a:pos x="T0" y="T1"/>
                </a:cxn>
                <a:cxn ang="0">
                  <a:pos x="T2" y="T3"/>
                </a:cxn>
                <a:cxn ang="0">
                  <a:pos x="T4" y="T5"/>
                </a:cxn>
              </a:cxnLst>
              <a:rect l="0" t="0" r="r" b="b"/>
              <a:pathLst>
                <a:path w="4" h="7">
                  <a:moveTo>
                    <a:pt x="2" y="0"/>
                  </a:moveTo>
                  <a:cubicBezTo>
                    <a:pt x="0" y="0"/>
                    <a:pt x="3" y="7"/>
                    <a:pt x="4" y="7"/>
                  </a:cubicBezTo>
                  <a:cubicBezTo>
                    <a:pt x="4" y="7"/>
                    <a:pt x="3" y="0"/>
                    <a:pt x="2" y="0"/>
                  </a:cubicBezTo>
                  <a:close/>
                </a:path>
              </a:pathLst>
            </a:custGeom>
            <a:solidFill>
              <a:schemeClr val="bg2"/>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756" name="Freeform 785">
              <a:extLst>
                <a:ext uri="{FF2B5EF4-FFF2-40B4-BE49-F238E27FC236}">
                  <a16:creationId xmlns:a16="http://schemas.microsoft.com/office/drawing/2014/main" id="{8B628C98-EE79-B939-7BD3-EC6074FEBD9D}"/>
                </a:ext>
              </a:extLst>
            </p:cNvPr>
            <p:cNvSpPr>
              <a:spLocks/>
            </p:cNvSpPr>
            <p:nvPr/>
          </p:nvSpPr>
          <p:spPr bwMode="auto">
            <a:xfrm>
              <a:off x="7235794" y="2290945"/>
              <a:ext cx="26828" cy="17034"/>
            </a:xfrm>
            <a:custGeom>
              <a:avLst/>
              <a:gdLst>
                <a:gd name="T0" fmla="*/ 1 w 7"/>
                <a:gd name="T1" fmla="*/ 0 h 4"/>
                <a:gd name="T2" fmla="*/ 1 w 7"/>
                <a:gd name="T3" fmla="*/ 4 h 4"/>
                <a:gd name="T4" fmla="*/ 5 w 7"/>
                <a:gd name="T5" fmla="*/ 4 h 4"/>
                <a:gd name="T6" fmla="*/ 1 w 7"/>
                <a:gd name="T7" fmla="*/ 0 h 4"/>
                <a:gd name="T8" fmla="*/ 1 w 7"/>
                <a:gd name="T9" fmla="*/ 0 h 4"/>
              </a:gdLst>
              <a:ahLst/>
              <a:cxnLst>
                <a:cxn ang="0">
                  <a:pos x="T0" y="T1"/>
                </a:cxn>
                <a:cxn ang="0">
                  <a:pos x="T2" y="T3"/>
                </a:cxn>
                <a:cxn ang="0">
                  <a:pos x="T4" y="T5"/>
                </a:cxn>
                <a:cxn ang="0">
                  <a:pos x="T6" y="T7"/>
                </a:cxn>
                <a:cxn ang="0">
                  <a:pos x="T8" y="T9"/>
                </a:cxn>
              </a:cxnLst>
              <a:rect l="0" t="0" r="r" b="b"/>
              <a:pathLst>
                <a:path w="7" h="4">
                  <a:moveTo>
                    <a:pt x="1" y="0"/>
                  </a:moveTo>
                  <a:cubicBezTo>
                    <a:pt x="0" y="1"/>
                    <a:pt x="0" y="3"/>
                    <a:pt x="1" y="4"/>
                  </a:cubicBezTo>
                  <a:cubicBezTo>
                    <a:pt x="2" y="4"/>
                    <a:pt x="3" y="4"/>
                    <a:pt x="5" y="4"/>
                  </a:cubicBezTo>
                  <a:cubicBezTo>
                    <a:pt x="7" y="4"/>
                    <a:pt x="1" y="0"/>
                    <a:pt x="1" y="0"/>
                  </a:cubicBezTo>
                  <a:cubicBezTo>
                    <a:pt x="0" y="1"/>
                    <a:pt x="1" y="0"/>
                    <a:pt x="1" y="0"/>
                  </a:cubicBezTo>
                  <a:close/>
                </a:path>
              </a:pathLst>
            </a:custGeom>
            <a:solidFill>
              <a:schemeClr val="bg2"/>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757" name="Freeform 786">
              <a:extLst>
                <a:ext uri="{FF2B5EF4-FFF2-40B4-BE49-F238E27FC236}">
                  <a16:creationId xmlns:a16="http://schemas.microsoft.com/office/drawing/2014/main" id="{6B4373A9-8F9A-16B8-068F-5A95ABBEFA81}"/>
                </a:ext>
              </a:extLst>
            </p:cNvPr>
            <p:cNvSpPr>
              <a:spLocks/>
            </p:cNvSpPr>
            <p:nvPr/>
          </p:nvSpPr>
          <p:spPr bwMode="auto">
            <a:xfrm>
              <a:off x="7125800" y="2383211"/>
              <a:ext cx="67069" cy="41164"/>
            </a:xfrm>
            <a:custGeom>
              <a:avLst/>
              <a:gdLst>
                <a:gd name="T0" fmla="*/ 0 w 17"/>
                <a:gd name="T1" fmla="*/ 4 h 10"/>
                <a:gd name="T2" fmla="*/ 10 w 17"/>
                <a:gd name="T3" fmla="*/ 2 h 10"/>
                <a:gd name="T4" fmla="*/ 8 w 17"/>
                <a:gd name="T5" fmla="*/ 4 h 10"/>
                <a:gd name="T6" fmla="*/ 12 w 17"/>
                <a:gd name="T7" fmla="*/ 7 h 10"/>
                <a:gd name="T8" fmla="*/ 9 w 17"/>
                <a:gd name="T9" fmla="*/ 7 h 10"/>
                <a:gd name="T10" fmla="*/ 11 w 17"/>
                <a:gd name="T11" fmla="*/ 10 h 10"/>
                <a:gd name="T12" fmla="*/ 8 w 17"/>
                <a:gd name="T13" fmla="*/ 9 h 10"/>
                <a:gd name="T14" fmla="*/ 0 w 17"/>
                <a:gd name="T15" fmla="*/ 4 h 10"/>
                <a:gd name="T16" fmla="*/ 0 w 17"/>
                <a:gd name="T17" fmla="*/ 4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0">
                  <a:moveTo>
                    <a:pt x="0" y="4"/>
                  </a:moveTo>
                  <a:cubicBezTo>
                    <a:pt x="1" y="0"/>
                    <a:pt x="7" y="2"/>
                    <a:pt x="10" y="2"/>
                  </a:cubicBezTo>
                  <a:cubicBezTo>
                    <a:pt x="17" y="3"/>
                    <a:pt x="8" y="4"/>
                    <a:pt x="8" y="4"/>
                  </a:cubicBezTo>
                  <a:cubicBezTo>
                    <a:pt x="8" y="6"/>
                    <a:pt x="12" y="5"/>
                    <a:pt x="12" y="7"/>
                  </a:cubicBezTo>
                  <a:cubicBezTo>
                    <a:pt x="12" y="7"/>
                    <a:pt x="10" y="6"/>
                    <a:pt x="9" y="7"/>
                  </a:cubicBezTo>
                  <a:cubicBezTo>
                    <a:pt x="9" y="7"/>
                    <a:pt x="12" y="10"/>
                    <a:pt x="11" y="10"/>
                  </a:cubicBezTo>
                  <a:cubicBezTo>
                    <a:pt x="10" y="10"/>
                    <a:pt x="9" y="9"/>
                    <a:pt x="8" y="9"/>
                  </a:cubicBezTo>
                  <a:cubicBezTo>
                    <a:pt x="6" y="8"/>
                    <a:pt x="0" y="7"/>
                    <a:pt x="0" y="4"/>
                  </a:cubicBezTo>
                  <a:cubicBezTo>
                    <a:pt x="0" y="3"/>
                    <a:pt x="0" y="7"/>
                    <a:pt x="0" y="4"/>
                  </a:cubicBezTo>
                  <a:close/>
                </a:path>
              </a:pathLst>
            </a:custGeom>
            <a:solidFill>
              <a:schemeClr val="bg2"/>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758" name="Freeform 787">
              <a:extLst>
                <a:ext uri="{FF2B5EF4-FFF2-40B4-BE49-F238E27FC236}">
                  <a16:creationId xmlns:a16="http://schemas.microsoft.com/office/drawing/2014/main" id="{B7A5BC5D-D84C-A0E8-3322-5B5189217127}"/>
                </a:ext>
              </a:extLst>
            </p:cNvPr>
            <p:cNvSpPr>
              <a:spLocks/>
            </p:cNvSpPr>
            <p:nvPr/>
          </p:nvSpPr>
          <p:spPr bwMode="auto">
            <a:xfrm>
              <a:off x="7113728" y="2374695"/>
              <a:ext cx="34876" cy="12776"/>
            </a:xfrm>
            <a:custGeom>
              <a:avLst/>
              <a:gdLst>
                <a:gd name="T0" fmla="*/ 8 w 9"/>
                <a:gd name="T1" fmla="*/ 1 h 3"/>
                <a:gd name="T2" fmla="*/ 5 w 9"/>
                <a:gd name="T3" fmla="*/ 0 h 3"/>
                <a:gd name="T4" fmla="*/ 0 w 9"/>
                <a:gd name="T5" fmla="*/ 0 h 3"/>
                <a:gd name="T6" fmla="*/ 8 w 9"/>
                <a:gd name="T7" fmla="*/ 1 h 3"/>
                <a:gd name="T8" fmla="*/ 8 w 9"/>
                <a:gd name="T9" fmla="*/ 1 h 3"/>
              </a:gdLst>
              <a:ahLst/>
              <a:cxnLst>
                <a:cxn ang="0">
                  <a:pos x="T0" y="T1"/>
                </a:cxn>
                <a:cxn ang="0">
                  <a:pos x="T2" y="T3"/>
                </a:cxn>
                <a:cxn ang="0">
                  <a:pos x="T4" y="T5"/>
                </a:cxn>
                <a:cxn ang="0">
                  <a:pos x="T6" y="T7"/>
                </a:cxn>
                <a:cxn ang="0">
                  <a:pos x="T8" y="T9"/>
                </a:cxn>
              </a:cxnLst>
              <a:rect l="0" t="0" r="r" b="b"/>
              <a:pathLst>
                <a:path w="9" h="3">
                  <a:moveTo>
                    <a:pt x="8" y="1"/>
                  </a:moveTo>
                  <a:cubicBezTo>
                    <a:pt x="9" y="1"/>
                    <a:pt x="5" y="0"/>
                    <a:pt x="5" y="0"/>
                  </a:cubicBezTo>
                  <a:cubicBezTo>
                    <a:pt x="3" y="0"/>
                    <a:pt x="1" y="0"/>
                    <a:pt x="0" y="0"/>
                  </a:cubicBezTo>
                  <a:cubicBezTo>
                    <a:pt x="2" y="0"/>
                    <a:pt x="6" y="3"/>
                    <a:pt x="8" y="1"/>
                  </a:cubicBezTo>
                  <a:cubicBezTo>
                    <a:pt x="9" y="1"/>
                    <a:pt x="7" y="2"/>
                    <a:pt x="8" y="1"/>
                  </a:cubicBezTo>
                  <a:close/>
                </a:path>
              </a:pathLst>
            </a:custGeom>
            <a:solidFill>
              <a:schemeClr val="bg2"/>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759" name="Freeform 788">
              <a:extLst>
                <a:ext uri="{FF2B5EF4-FFF2-40B4-BE49-F238E27FC236}">
                  <a16:creationId xmlns:a16="http://schemas.microsoft.com/office/drawing/2014/main" id="{E77549F8-18D9-BD61-0996-6E5366EA5C49}"/>
                </a:ext>
              </a:extLst>
            </p:cNvPr>
            <p:cNvSpPr>
              <a:spLocks/>
            </p:cNvSpPr>
            <p:nvPr/>
          </p:nvSpPr>
          <p:spPr bwMode="auto">
            <a:xfrm>
              <a:off x="7058732" y="2462702"/>
              <a:ext cx="50972" cy="28389"/>
            </a:xfrm>
            <a:custGeom>
              <a:avLst/>
              <a:gdLst>
                <a:gd name="T0" fmla="*/ 12 w 13"/>
                <a:gd name="T1" fmla="*/ 4 h 7"/>
                <a:gd name="T2" fmla="*/ 12 w 13"/>
                <a:gd name="T3" fmla="*/ 1 h 7"/>
                <a:gd name="T4" fmla="*/ 7 w 13"/>
                <a:gd name="T5" fmla="*/ 2 h 7"/>
                <a:gd name="T6" fmla="*/ 3 w 13"/>
                <a:gd name="T7" fmla="*/ 3 h 7"/>
                <a:gd name="T8" fmla="*/ 0 w 13"/>
                <a:gd name="T9" fmla="*/ 5 h 7"/>
                <a:gd name="T10" fmla="*/ 12 w 13"/>
                <a:gd name="T11" fmla="*/ 4 h 7"/>
                <a:gd name="T12" fmla="*/ 12 w 13"/>
                <a:gd name="T13" fmla="*/ 4 h 7"/>
              </a:gdLst>
              <a:ahLst/>
              <a:cxnLst>
                <a:cxn ang="0">
                  <a:pos x="T0" y="T1"/>
                </a:cxn>
                <a:cxn ang="0">
                  <a:pos x="T2" y="T3"/>
                </a:cxn>
                <a:cxn ang="0">
                  <a:pos x="T4" y="T5"/>
                </a:cxn>
                <a:cxn ang="0">
                  <a:pos x="T6" y="T7"/>
                </a:cxn>
                <a:cxn ang="0">
                  <a:pos x="T8" y="T9"/>
                </a:cxn>
                <a:cxn ang="0">
                  <a:pos x="T10" y="T11"/>
                </a:cxn>
                <a:cxn ang="0">
                  <a:pos x="T12" y="T13"/>
                </a:cxn>
              </a:cxnLst>
              <a:rect l="0" t="0" r="r" b="b"/>
              <a:pathLst>
                <a:path w="13" h="7">
                  <a:moveTo>
                    <a:pt x="12" y="4"/>
                  </a:moveTo>
                  <a:cubicBezTo>
                    <a:pt x="13" y="3"/>
                    <a:pt x="13" y="2"/>
                    <a:pt x="12" y="1"/>
                  </a:cubicBezTo>
                  <a:cubicBezTo>
                    <a:pt x="11" y="0"/>
                    <a:pt x="8" y="1"/>
                    <a:pt x="7" y="2"/>
                  </a:cubicBezTo>
                  <a:cubicBezTo>
                    <a:pt x="6" y="2"/>
                    <a:pt x="4" y="2"/>
                    <a:pt x="3" y="3"/>
                  </a:cubicBezTo>
                  <a:cubicBezTo>
                    <a:pt x="3" y="3"/>
                    <a:pt x="0" y="5"/>
                    <a:pt x="0" y="5"/>
                  </a:cubicBezTo>
                  <a:cubicBezTo>
                    <a:pt x="3" y="7"/>
                    <a:pt x="10" y="6"/>
                    <a:pt x="12" y="4"/>
                  </a:cubicBezTo>
                  <a:cubicBezTo>
                    <a:pt x="13" y="3"/>
                    <a:pt x="9" y="6"/>
                    <a:pt x="12" y="4"/>
                  </a:cubicBezTo>
                  <a:close/>
                </a:path>
              </a:pathLst>
            </a:custGeom>
            <a:solidFill>
              <a:schemeClr val="bg2"/>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760" name="Freeform 789">
              <a:extLst>
                <a:ext uri="{FF2B5EF4-FFF2-40B4-BE49-F238E27FC236}">
                  <a16:creationId xmlns:a16="http://schemas.microsoft.com/office/drawing/2014/main" id="{E0571F92-2659-5D44-5B2B-5DCB3A744DE0}"/>
                </a:ext>
              </a:extLst>
            </p:cNvPr>
            <p:cNvSpPr>
              <a:spLocks/>
            </p:cNvSpPr>
            <p:nvPr/>
          </p:nvSpPr>
          <p:spPr bwMode="auto">
            <a:xfrm>
              <a:off x="6594615" y="2503867"/>
              <a:ext cx="16097" cy="25550"/>
            </a:xfrm>
            <a:custGeom>
              <a:avLst/>
              <a:gdLst>
                <a:gd name="T0" fmla="*/ 3 w 4"/>
                <a:gd name="T1" fmla="*/ 2 h 6"/>
                <a:gd name="T2" fmla="*/ 1 w 4"/>
                <a:gd name="T3" fmla="*/ 3 h 6"/>
                <a:gd name="T4" fmla="*/ 3 w 4"/>
                <a:gd name="T5" fmla="*/ 2 h 6"/>
                <a:gd name="T6" fmla="*/ 3 w 4"/>
                <a:gd name="T7" fmla="*/ 2 h 6"/>
              </a:gdLst>
              <a:ahLst/>
              <a:cxnLst>
                <a:cxn ang="0">
                  <a:pos x="T0" y="T1"/>
                </a:cxn>
                <a:cxn ang="0">
                  <a:pos x="T2" y="T3"/>
                </a:cxn>
                <a:cxn ang="0">
                  <a:pos x="T4" y="T5"/>
                </a:cxn>
                <a:cxn ang="0">
                  <a:pos x="T6" y="T7"/>
                </a:cxn>
              </a:cxnLst>
              <a:rect l="0" t="0" r="r" b="b"/>
              <a:pathLst>
                <a:path w="4" h="6">
                  <a:moveTo>
                    <a:pt x="3" y="2"/>
                  </a:moveTo>
                  <a:cubicBezTo>
                    <a:pt x="2" y="0"/>
                    <a:pt x="1" y="1"/>
                    <a:pt x="1" y="3"/>
                  </a:cubicBezTo>
                  <a:cubicBezTo>
                    <a:pt x="0" y="6"/>
                    <a:pt x="4" y="4"/>
                    <a:pt x="3" y="2"/>
                  </a:cubicBezTo>
                  <a:cubicBezTo>
                    <a:pt x="3" y="2"/>
                    <a:pt x="4" y="3"/>
                    <a:pt x="3" y="2"/>
                  </a:cubicBezTo>
                  <a:close/>
                </a:path>
              </a:pathLst>
            </a:custGeom>
            <a:solidFill>
              <a:schemeClr val="bg2"/>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761" name="Freeform 790">
              <a:extLst>
                <a:ext uri="{FF2B5EF4-FFF2-40B4-BE49-F238E27FC236}">
                  <a16:creationId xmlns:a16="http://schemas.microsoft.com/office/drawing/2014/main" id="{C52E92FB-B48C-BCA0-96DC-273459E4B1B4}"/>
                </a:ext>
              </a:extLst>
            </p:cNvPr>
            <p:cNvSpPr>
              <a:spLocks/>
            </p:cNvSpPr>
            <p:nvPr/>
          </p:nvSpPr>
          <p:spPr bwMode="auto">
            <a:xfrm>
              <a:off x="6559739" y="2449927"/>
              <a:ext cx="14756" cy="17034"/>
            </a:xfrm>
            <a:custGeom>
              <a:avLst/>
              <a:gdLst>
                <a:gd name="T0" fmla="*/ 4 w 4"/>
                <a:gd name="T1" fmla="*/ 2 h 4"/>
                <a:gd name="T2" fmla="*/ 1 w 4"/>
                <a:gd name="T3" fmla="*/ 1 h 4"/>
                <a:gd name="T4" fmla="*/ 4 w 4"/>
                <a:gd name="T5" fmla="*/ 2 h 4"/>
                <a:gd name="T6" fmla="*/ 4 w 4"/>
                <a:gd name="T7" fmla="*/ 2 h 4"/>
              </a:gdLst>
              <a:ahLst/>
              <a:cxnLst>
                <a:cxn ang="0">
                  <a:pos x="T0" y="T1"/>
                </a:cxn>
                <a:cxn ang="0">
                  <a:pos x="T2" y="T3"/>
                </a:cxn>
                <a:cxn ang="0">
                  <a:pos x="T4" y="T5"/>
                </a:cxn>
                <a:cxn ang="0">
                  <a:pos x="T6" y="T7"/>
                </a:cxn>
              </a:cxnLst>
              <a:rect l="0" t="0" r="r" b="b"/>
              <a:pathLst>
                <a:path w="4" h="4">
                  <a:moveTo>
                    <a:pt x="4" y="2"/>
                  </a:moveTo>
                  <a:cubicBezTo>
                    <a:pt x="3" y="2"/>
                    <a:pt x="1" y="0"/>
                    <a:pt x="1" y="1"/>
                  </a:cubicBezTo>
                  <a:cubicBezTo>
                    <a:pt x="0" y="4"/>
                    <a:pt x="4" y="2"/>
                    <a:pt x="4" y="2"/>
                  </a:cubicBezTo>
                  <a:cubicBezTo>
                    <a:pt x="3" y="2"/>
                    <a:pt x="4" y="2"/>
                    <a:pt x="4" y="2"/>
                  </a:cubicBezTo>
                  <a:close/>
                </a:path>
              </a:pathLst>
            </a:custGeom>
            <a:solidFill>
              <a:schemeClr val="bg2"/>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762" name="Freeform 791">
              <a:extLst>
                <a:ext uri="{FF2B5EF4-FFF2-40B4-BE49-F238E27FC236}">
                  <a16:creationId xmlns:a16="http://schemas.microsoft.com/office/drawing/2014/main" id="{A70F4026-8341-B41F-708F-991CD97F4C6E}"/>
                </a:ext>
              </a:extLst>
            </p:cNvPr>
            <p:cNvSpPr>
              <a:spLocks/>
            </p:cNvSpPr>
            <p:nvPr/>
          </p:nvSpPr>
          <p:spPr bwMode="auto">
            <a:xfrm>
              <a:off x="7251889" y="2183066"/>
              <a:ext cx="8049" cy="8517"/>
            </a:xfrm>
            <a:custGeom>
              <a:avLst/>
              <a:gdLst>
                <a:gd name="T0" fmla="*/ 2 w 2"/>
                <a:gd name="T1" fmla="*/ 1 h 2"/>
                <a:gd name="T2" fmla="*/ 0 w 2"/>
                <a:gd name="T3" fmla="*/ 2 h 2"/>
                <a:gd name="T4" fmla="*/ 2 w 2"/>
                <a:gd name="T5" fmla="*/ 1 h 2"/>
              </a:gdLst>
              <a:ahLst/>
              <a:cxnLst>
                <a:cxn ang="0">
                  <a:pos x="T0" y="T1"/>
                </a:cxn>
                <a:cxn ang="0">
                  <a:pos x="T2" y="T3"/>
                </a:cxn>
                <a:cxn ang="0">
                  <a:pos x="T4" y="T5"/>
                </a:cxn>
              </a:cxnLst>
              <a:rect l="0" t="0" r="r" b="b"/>
              <a:pathLst>
                <a:path w="2" h="2">
                  <a:moveTo>
                    <a:pt x="2" y="1"/>
                  </a:moveTo>
                  <a:cubicBezTo>
                    <a:pt x="2" y="0"/>
                    <a:pt x="0" y="1"/>
                    <a:pt x="0" y="2"/>
                  </a:cubicBezTo>
                  <a:cubicBezTo>
                    <a:pt x="1" y="2"/>
                    <a:pt x="2" y="2"/>
                    <a:pt x="2" y="1"/>
                  </a:cubicBezTo>
                  <a:close/>
                </a:path>
              </a:pathLst>
            </a:custGeom>
            <a:solidFill>
              <a:schemeClr val="bg2"/>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763" name="Freeform 792">
              <a:extLst>
                <a:ext uri="{FF2B5EF4-FFF2-40B4-BE49-F238E27FC236}">
                  <a16:creationId xmlns:a16="http://schemas.microsoft.com/office/drawing/2014/main" id="{DB558F22-FE41-6C82-8B71-2D7B0A350000}"/>
                </a:ext>
              </a:extLst>
            </p:cNvPr>
            <p:cNvSpPr>
              <a:spLocks/>
            </p:cNvSpPr>
            <p:nvPr/>
          </p:nvSpPr>
          <p:spPr bwMode="auto">
            <a:xfrm>
              <a:off x="7219697" y="2137643"/>
              <a:ext cx="12073" cy="7098"/>
            </a:xfrm>
            <a:custGeom>
              <a:avLst/>
              <a:gdLst>
                <a:gd name="T0" fmla="*/ 2 w 3"/>
                <a:gd name="T1" fmla="*/ 0 h 2"/>
                <a:gd name="T2" fmla="*/ 1 w 3"/>
                <a:gd name="T3" fmla="*/ 1 h 2"/>
                <a:gd name="T4" fmla="*/ 2 w 3"/>
                <a:gd name="T5" fmla="*/ 0 h 2"/>
              </a:gdLst>
              <a:ahLst/>
              <a:cxnLst>
                <a:cxn ang="0">
                  <a:pos x="T0" y="T1"/>
                </a:cxn>
                <a:cxn ang="0">
                  <a:pos x="T2" y="T3"/>
                </a:cxn>
                <a:cxn ang="0">
                  <a:pos x="T4" y="T5"/>
                </a:cxn>
              </a:cxnLst>
              <a:rect l="0" t="0" r="r" b="b"/>
              <a:pathLst>
                <a:path w="3" h="2">
                  <a:moveTo>
                    <a:pt x="2" y="0"/>
                  </a:moveTo>
                  <a:cubicBezTo>
                    <a:pt x="1" y="0"/>
                    <a:pt x="0" y="1"/>
                    <a:pt x="1" y="1"/>
                  </a:cubicBezTo>
                  <a:cubicBezTo>
                    <a:pt x="2" y="2"/>
                    <a:pt x="3" y="1"/>
                    <a:pt x="2" y="0"/>
                  </a:cubicBezTo>
                  <a:close/>
                </a:path>
              </a:pathLst>
            </a:custGeom>
            <a:solidFill>
              <a:schemeClr val="bg2"/>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764" name="Freeform 793">
              <a:extLst>
                <a:ext uri="{FF2B5EF4-FFF2-40B4-BE49-F238E27FC236}">
                  <a16:creationId xmlns:a16="http://schemas.microsoft.com/office/drawing/2014/main" id="{1AD54784-2926-AE64-9AA2-8647B3623F7A}"/>
                </a:ext>
              </a:extLst>
            </p:cNvPr>
            <p:cNvSpPr>
              <a:spLocks/>
            </p:cNvSpPr>
            <p:nvPr/>
          </p:nvSpPr>
          <p:spPr bwMode="auto">
            <a:xfrm>
              <a:off x="7251889" y="2120609"/>
              <a:ext cx="10731" cy="12776"/>
            </a:xfrm>
            <a:custGeom>
              <a:avLst/>
              <a:gdLst>
                <a:gd name="T0" fmla="*/ 2 w 3"/>
                <a:gd name="T1" fmla="*/ 1 h 3"/>
                <a:gd name="T2" fmla="*/ 1 w 3"/>
                <a:gd name="T3" fmla="*/ 2 h 3"/>
                <a:gd name="T4" fmla="*/ 2 w 3"/>
                <a:gd name="T5" fmla="*/ 1 h 3"/>
              </a:gdLst>
              <a:ahLst/>
              <a:cxnLst>
                <a:cxn ang="0">
                  <a:pos x="T0" y="T1"/>
                </a:cxn>
                <a:cxn ang="0">
                  <a:pos x="T2" y="T3"/>
                </a:cxn>
                <a:cxn ang="0">
                  <a:pos x="T4" y="T5"/>
                </a:cxn>
              </a:cxnLst>
              <a:rect l="0" t="0" r="r" b="b"/>
              <a:pathLst>
                <a:path w="3" h="3">
                  <a:moveTo>
                    <a:pt x="2" y="1"/>
                  </a:moveTo>
                  <a:cubicBezTo>
                    <a:pt x="2" y="0"/>
                    <a:pt x="0" y="1"/>
                    <a:pt x="1" y="2"/>
                  </a:cubicBezTo>
                  <a:cubicBezTo>
                    <a:pt x="1" y="3"/>
                    <a:pt x="3" y="1"/>
                    <a:pt x="2" y="1"/>
                  </a:cubicBezTo>
                  <a:close/>
                </a:path>
              </a:pathLst>
            </a:custGeom>
            <a:solidFill>
              <a:schemeClr val="bg2"/>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765" name="Freeform 794">
              <a:extLst>
                <a:ext uri="{FF2B5EF4-FFF2-40B4-BE49-F238E27FC236}">
                  <a16:creationId xmlns:a16="http://schemas.microsoft.com/office/drawing/2014/main" id="{8AF3169B-DC5E-3787-A840-6078D1706B94}"/>
                </a:ext>
              </a:extLst>
            </p:cNvPr>
            <p:cNvSpPr>
              <a:spLocks/>
            </p:cNvSpPr>
            <p:nvPr/>
          </p:nvSpPr>
          <p:spPr bwMode="auto">
            <a:xfrm>
              <a:off x="6177446" y="2204358"/>
              <a:ext cx="20120" cy="2838"/>
            </a:xfrm>
            <a:custGeom>
              <a:avLst/>
              <a:gdLst>
                <a:gd name="T0" fmla="*/ 5 w 5"/>
                <a:gd name="T1" fmla="*/ 1 h 1"/>
                <a:gd name="T2" fmla="*/ 1 w 5"/>
                <a:gd name="T3" fmla="*/ 0 h 1"/>
                <a:gd name="T4" fmla="*/ 5 w 5"/>
                <a:gd name="T5" fmla="*/ 1 h 1"/>
              </a:gdLst>
              <a:ahLst/>
              <a:cxnLst>
                <a:cxn ang="0">
                  <a:pos x="T0" y="T1"/>
                </a:cxn>
                <a:cxn ang="0">
                  <a:pos x="T2" y="T3"/>
                </a:cxn>
                <a:cxn ang="0">
                  <a:pos x="T4" y="T5"/>
                </a:cxn>
              </a:cxnLst>
              <a:rect l="0" t="0" r="r" b="b"/>
              <a:pathLst>
                <a:path w="5" h="1">
                  <a:moveTo>
                    <a:pt x="5" y="1"/>
                  </a:moveTo>
                  <a:cubicBezTo>
                    <a:pt x="4" y="0"/>
                    <a:pt x="0" y="0"/>
                    <a:pt x="1" y="0"/>
                  </a:cubicBezTo>
                  <a:cubicBezTo>
                    <a:pt x="2" y="1"/>
                    <a:pt x="5" y="1"/>
                    <a:pt x="5" y="1"/>
                  </a:cubicBezTo>
                  <a:close/>
                </a:path>
              </a:pathLst>
            </a:custGeom>
            <a:solidFill>
              <a:schemeClr val="bg2"/>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766" name="Freeform 795">
              <a:extLst>
                <a:ext uri="{FF2B5EF4-FFF2-40B4-BE49-F238E27FC236}">
                  <a16:creationId xmlns:a16="http://schemas.microsoft.com/office/drawing/2014/main" id="{76495F57-E26D-B059-4BF7-FEA7C3D4DC51}"/>
                </a:ext>
              </a:extLst>
            </p:cNvPr>
            <p:cNvSpPr>
              <a:spLocks/>
            </p:cNvSpPr>
            <p:nvPr/>
          </p:nvSpPr>
          <p:spPr bwMode="auto">
            <a:xfrm>
              <a:off x="6201590" y="2204358"/>
              <a:ext cx="24144" cy="0"/>
            </a:xfrm>
            <a:custGeom>
              <a:avLst/>
              <a:gdLst>
                <a:gd name="T0" fmla="*/ 5 w 6"/>
                <a:gd name="T1" fmla="*/ 1 w 6"/>
                <a:gd name="T2" fmla="*/ 5 w 6"/>
              </a:gdLst>
              <a:ahLst/>
              <a:cxnLst>
                <a:cxn ang="0">
                  <a:pos x="T0" y="0"/>
                </a:cxn>
                <a:cxn ang="0">
                  <a:pos x="T1" y="0"/>
                </a:cxn>
                <a:cxn ang="0">
                  <a:pos x="T2" y="0"/>
                </a:cxn>
              </a:cxnLst>
              <a:rect l="0" t="0" r="r" b="b"/>
              <a:pathLst>
                <a:path w="6">
                  <a:moveTo>
                    <a:pt x="5" y="0"/>
                  </a:moveTo>
                  <a:cubicBezTo>
                    <a:pt x="4" y="0"/>
                    <a:pt x="0" y="0"/>
                    <a:pt x="1" y="0"/>
                  </a:cubicBezTo>
                  <a:cubicBezTo>
                    <a:pt x="2" y="0"/>
                    <a:pt x="6" y="0"/>
                    <a:pt x="5" y="0"/>
                  </a:cubicBezTo>
                  <a:close/>
                </a:path>
              </a:pathLst>
            </a:custGeom>
            <a:solidFill>
              <a:schemeClr val="bg2"/>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767" name="Freeform 796">
              <a:extLst>
                <a:ext uri="{FF2B5EF4-FFF2-40B4-BE49-F238E27FC236}">
                  <a16:creationId xmlns:a16="http://schemas.microsoft.com/office/drawing/2014/main" id="{0E6E4375-B51C-EAB1-8CB6-F32A7107B881}"/>
                </a:ext>
              </a:extLst>
            </p:cNvPr>
            <p:cNvSpPr>
              <a:spLocks/>
            </p:cNvSpPr>
            <p:nvPr/>
          </p:nvSpPr>
          <p:spPr bwMode="auto">
            <a:xfrm>
              <a:off x="6653636" y="1940337"/>
              <a:ext cx="16097" cy="8517"/>
            </a:xfrm>
            <a:custGeom>
              <a:avLst/>
              <a:gdLst>
                <a:gd name="T0" fmla="*/ 3 w 4"/>
                <a:gd name="T1" fmla="*/ 2 h 2"/>
                <a:gd name="T2" fmla="*/ 2 w 4"/>
                <a:gd name="T3" fmla="*/ 0 h 2"/>
                <a:gd name="T4" fmla="*/ 3 w 4"/>
                <a:gd name="T5" fmla="*/ 2 h 2"/>
              </a:gdLst>
              <a:ahLst/>
              <a:cxnLst>
                <a:cxn ang="0">
                  <a:pos x="T0" y="T1"/>
                </a:cxn>
                <a:cxn ang="0">
                  <a:pos x="T2" y="T3"/>
                </a:cxn>
                <a:cxn ang="0">
                  <a:pos x="T4" y="T5"/>
                </a:cxn>
              </a:cxnLst>
              <a:rect l="0" t="0" r="r" b="b"/>
              <a:pathLst>
                <a:path w="4" h="2">
                  <a:moveTo>
                    <a:pt x="3" y="2"/>
                  </a:moveTo>
                  <a:cubicBezTo>
                    <a:pt x="1" y="2"/>
                    <a:pt x="0" y="0"/>
                    <a:pt x="2" y="0"/>
                  </a:cubicBezTo>
                  <a:cubicBezTo>
                    <a:pt x="3" y="0"/>
                    <a:pt x="4" y="2"/>
                    <a:pt x="3" y="2"/>
                  </a:cubicBezTo>
                  <a:close/>
                </a:path>
              </a:pathLst>
            </a:custGeom>
            <a:solidFill>
              <a:schemeClr val="bg2"/>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768" name="Freeform 797">
              <a:extLst>
                <a:ext uri="{FF2B5EF4-FFF2-40B4-BE49-F238E27FC236}">
                  <a16:creationId xmlns:a16="http://schemas.microsoft.com/office/drawing/2014/main" id="{6CFE8BEF-30DE-C3E5-C1E4-612FDC4140E8}"/>
                </a:ext>
              </a:extLst>
            </p:cNvPr>
            <p:cNvSpPr>
              <a:spLocks/>
            </p:cNvSpPr>
            <p:nvPr/>
          </p:nvSpPr>
          <p:spPr bwMode="auto">
            <a:xfrm>
              <a:off x="4978253" y="2958084"/>
              <a:ext cx="36218" cy="49681"/>
            </a:xfrm>
            <a:custGeom>
              <a:avLst/>
              <a:gdLst>
                <a:gd name="T0" fmla="*/ 9 w 9"/>
                <a:gd name="T1" fmla="*/ 11 h 12"/>
                <a:gd name="T2" fmla="*/ 5 w 9"/>
                <a:gd name="T3" fmla="*/ 2 h 12"/>
                <a:gd name="T4" fmla="*/ 2 w 9"/>
                <a:gd name="T5" fmla="*/ 2 h 12"/>
                <a:gd name="T6" fmla="*/ 0 w 9"/>
                <a:gd name="T7" fmla="*/ 3 h 12"/>
                <a:gd name="T8" fmla="*/ 3 w 9"/>
                <a:gd name="T9" fmla="*/ 5 h 12"/>
                <a:gd name="T10" fmla="*/ 3 w 9"/>
                <a:gd name="T11" fmla="*/ 7 h 12"/>
                <a:gd name="T12" fmla="*/ 4 w 9"/>
                <a:gd name="T13" fmla="*/ 7 h 12"/>
                <a:gd name="T14" fmla="*/ 3 w 9"/>
                <a:gd name="T15" fmla="*/ 8 h 12"/>
                <a:gd name="T16" fmla="*/ 6 w 9"/>
                <a:gd name="T17" fmla="*/ 11 h 12"/>
                <a:gd name="T18" fmla="*/ 6 w 9"/>
                <a:gd name="T19" fmla="*/ 9 h 12"/>
                <a:gd name="T20" fmla="*/ 9 w 9"/>
                <a:gd name="T21" fmla="*/ 11 h 12"/>
                <a:gd name="T22" fmla="*/ 9 w 9"/>
                <a:gd name="T23" fmla="*/ 1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12">
                  <a:moveTo>
                    <a:pt x="9" y="11"/>
                  </a:moveTo>
                  <a:cubicBezTo>
                    <a:pt x="8" y="8"/>
                    <a:pt x="7" y="4"/>
                    <a:pt x="5" y="2"/>
                  </a:cubicBezTo>
                  <a:cubicBezTo>
                    <a:pt x="4" y="1"/>
                    <a:pt x="3" y="0"/>
                    <a:pt x="2" y="2"/>
                  </a:cubicBezTo>
                  <a:cubicBezTo>
                    <a:pt x="2" y="2"/>
                    <a:pt x="0" y="2"/>
                    <a:pt x="0" y="3"/>
                  </a:cubicBezTo>
                  <a:cubicBezTo>
                    <a:pt x="1" y="4"/>
                    <a:pt x="3" y="3"/>
                    <a:pt x="3" y="5"/>
                  </a:cubicBezTo>
                  <a:cubicBezTo>
                    <a:pt x="3" y="6"/>
                    <a:pt x="3" y="6"/>
                    <a:pt x="3" y="7"/>
                  </a:cubicBezTo>
                  <a:cubicBezTo>
                    <a:pt x="3" y="8"/>
                    <a:pt x="4" y="7"/>
                    <a:pt x="4" y="7"/>
                  </a:cubicBezTo>
                  <a:cubicBezTo>
                    <a:pt x="5" y="8"/>
                    <a:pt x="3" y="8"/>
                    <a:pt x="3" y="8"/>
                  </a:cubicBezTo>
                  <a:cubicBezTo>
                    <a:pt x="3" y="9"/>
                    <a:pt x="5" y="11"/>
                    <a:pt x="6" y="11"/>
                  </a:cubicBezTo>
                  <a:cubicBezTo>
                    <a:pt x="6" y="11"/>
                    <a:pt x="2" y="7"/>
                    <a:pt x="6" y="9"/>
                  </a:cubicBezTo>
                  <a:cubicBezTo>
                    <a:pt x="7" y="9"/>
                    <a:pt x="9" y="12"/>
                    <a:pt x="9" y="11"/>
                  </a:cubicBezTo>
                  <a:cubicBezTo>
                    <a:pt x="8" y="10"/>
                    <a:pt x="9" y="12"/>
                    <a:pt x="9" y="11"/>
                  </a:cubicBezTo>
                  <a:close/>
                </a:path>
              </a:pathLst>
            </a:custGeom>
            <a:solidFill>
              <a:srgbClr val="D3D3D0"/>
            </a:solidFill>
            <a:ln w="38100" cap="flat">
              <a:noFill/>
              <a:prstDash val="solid"/>
              <a:round/>
              <a:headEnd/>
              <a:tailEnd/>
            </a:ln>
          </p:spPr>
          <p:txBody>
            <a:bodyPr vert="horz" wrap="square" lIns="45720" tIns="22860" rIns="45720" bIns="22860" numCol="1" anchor="t" anchorCtr="0" compatLnSpc="1">
              <a:prstTxWarp prst="textNoShape">
                <a:avLst/>
              </a:prstTxWarp>
            </a:bodyPr>
            <a:lstStyle/>
            <a:p>
              <a:endParaRPr lang="id-ID" sz="1600">
                <a:latin typeface="Lato Regular" charset="0"/>
              </a:endParaRPr>
            </a:p>
          </p:txBody>
        </p:sp>
        <p:sp>
          <p:nvSpPr>
            <p:cNvPr id="20" name="泪滴形 18">
              <a:extLst>
                <a:ext uri="{FF2B5EF4-FFF2-40B4-BE49-F238E27FC236}">
                  <a16:creationId xmlns:a16="http://schemas.microsoft.com/office/drawing/2014/main" id="{2CF7B019-483F-D4A6-349B-837DBCBA74C3}"/>
                </a:ext>
              </a:extLst>
            </p:cNvPr>
            <p:cNvSpPr>
              <a:spLocks/>
            </p:cNvSpPr>
            <p:nvPr/>
          </p:nvSpPr>
          <p:spPr>
            <a:xfrm rot="8100000">
              <a:off x="5469248" y="2883533"/>
              <a:ext cx="307599" cy="348601"/>
            </a:xfrm>
            <a:prstGeom prst="teardrop">
              <a:avLst>
                <a:gd name="adj" fmla="val 128040"/>
              </a:avLst>
            </a:prstGeom>
            <a:solidFill>
              <a:schemeClr val="accent6">
                <a:lumMod val="75000"/>
              </a:schemeClr>
            </a:soli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TextBox 20">
              <a:extLst>
                <a:ext uri="{FF2B5EF4-FFF2-40B4-BE49-F238E27FC236}">
                  <a16:creationId xmlns:a16="http://schemas.microsoft.com/office/drawing/2014/main" id="{05BC9E1B-FC05-37ED-E571-9BD6D8E94FC2}"/>
                </a:ext>
              </a:extLst>
            </p:cNvPr>
            <p:cNvSpPr txBox="1">
              <a:spLocks/>
            </p:cNvSpPr>
            <p:nvPr/>
          </p:nvSpPr>
          <p:spPr>
            <a:xfrm>
              <a:off x="5429145" y="2934722"/>
              <a:ext cx="464005" cy="246221"/>
            </a:xfrm>
            <a:prstGeom prst="rect">
              <a:avLst/>
            </a:prstGeom>
            <a:noFill/>
          </p:spPr>
          <p:txBody>
            <a:bodyPr wrap="square" rtlCol="0">
              <a:spAutoFit/>
            </a:bodyPr>
            <a:lstStyle/>
            <a:p>
              <a:r>
                <a:rPr lang="en-GB" sz="1000"/>
                <a:t>31</a:t>
              </a:r>
              <a:r>
                <a:rPr lang="en-GB" sz="800"/>
                <a:t>%</a:t>
              </a:r>
              <a:endParaRPr lang="en-GB" sz="1000"/>
            </a:p>
          </p:txBody>
        </p:sp>
        <p:sp>
          <p:nvSpPr>
            <p:cNvPr id="2" name="泪滴形 18">
              <a:extLst>
                <a:ext uri="{FF2B5EF4-FFF2-40B4-BE49-F238E27FC236}">
                  <a16:creationId xmlns:a16="http://schemas.microsoft.com/office/drawing/2014/main" id="{3606890E-24AB-1F5D-B8FF-A6C1F9F8A070}"/>
                </a:ext>
              </a:extLst>
            </p:cNvPr>
            <p:cNvSpPr>
              <a:spLocks/>
            </p:cNvSpPr>
            <p:nvPr/>
          </p:nvSpPr>
          <p:spPr>
            <a:xfrm rot="8100000">
              <a:off x="7348991" y="2464864"/>
              <a:ext cx="307599" cy="348601"/>
            </a:xfrm>
            <a:prstGeom prst="teardrop">
              <a:avLst>
                <a:gd name="adj" fmla="val 128040"/>
              </a:avLst>
            </a:prstGeom>
            <a:solidFill>
              <a:srgbClr val="FF66CC"/>
            </a:soli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TextBox 2">
              <a:extLst>
                <a:ext uri="{FF2B5EF4-FFF2-40B4-BE49-F238E27FC236}">
                  <a16:creationId xmlns:a16="http://schemas.microsoft.com/office/drawing/2014/main" id="{75450973-98A1-DBDB-7C9A-1683DA59D851}"/>
                </a:ext>
              </a:extLst>
            </p:cNvPr>
            <p:cNvSpPr txBox="1">
              <a:spLocks/>
            </p:cNvSpPr>
            <p:nvPr/>
          </p:nvSpPr>
          <p:spPr>
            <a:xfrm>
              <a:off x="7337028" y="2514501"/>
              <a:ext cx="464005" cy="246221"/>
            </a:xfrm>
            <a:prstGeom prst="rect">
              <a:avLst/>
            </a:prstGeom>
            <a:noFill/>
          </p:spPr>
          <p:txBody>
            <a:bodyPr wrap="square" rtlCol="0">
              <a:spAutoFit/>
            </a:bodyPr>
            <a:lstStyle/>
            <a:p>
              <a:r>
                <a:rPr lang="en-GB" sz="1000"/>
                <a:t>8</a:t>
              </a:r>
              <a:r>
                <a:rPr lang="en-GB" sz="800"/>
                <a:t>%</a:t>
              </a:r>
              <a:endParaRPr lang="en-GB" sz="1000"/>
            </a:p>
          </p:txBody>
        </p:sp>
      </p:grpSp>
    </p:spTree>
    <p:extLst>
      <p:ext uri="{BB962C8B-B14F-4D97-AF65-F5344CB8AC3E}">
        <p14:creationId xmlns:p14="http://schemas.microsoft.com/office/powerpoint/2010/main" val="21298121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06FC7F-149D-5373-5C17-26A5713614C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D54CDDC-752D-D2D6-9EC2-24E0A0BFF0CB}"/>
              </a:ext>
            </a:extLst>
          </p:cNvPr>
          <p:cNvSpPr>
            <a:spLocks noGrp="1" noRot="1" noMove="1" noResize="1" noEditPoints="1" noAdjustHandles="1" noChangeArrowheads="1" noChangeShapeType="1"/>
          </p:cNvSpPr>
          <p:nvPr>
            <p:ph type="title"/>
          </p:nvPr>
        </p:nvSpPr>
        <p:spPr/>
        <p:txBody>
          <a:bodyPr>
            <a:normAutofit/>
          </a:bodyPr>
          <a:lstStyle/>
          <a:p>
            <a:r>
              <a:rPr lang="en-GB" sz="2800">
                <a:solidFill>
                  <a:schemeClr val="tx1"/>
                </a:solidFill>
                <a:latin typeface="Lato ExtraBold" panose="020F0502020204030203" pitchFamily="34" charset="0"/>
                <a:ea typeface="Lato ExtraBold" panose="020F0502020204030203" pitchFamily="34" charset="0"/>
                <a:cs typeface="Lato ExtraBold" panose="020F0502020204030203" pitchFamily="34" charset="0"/>
              </a:rPr>
              <a:t>HEALTH EQUITY</a:t>
            </a:r>
          </a:p>
        </p:txBody>
      </p:sp>
      <p:grpSp>
        <p:nvGrpSpPr>
          <p:cNvPr id="74" name="Group 73">
            <a:extLst>
              <a:ext uri="{FF2B5EF4-FFF2-40B4-BE49-F238E27FC236}">
                <a16:creationId xmlns:a16="http://schemas.microsoft.com/office/drawing/2014/main" id="{BB2F97C3-6E70-FEAE-41B9-360767C04A3A}"/>
              </a:ext>
            </a:extLst>
          </p:cNvPr>
          <p:cNvGrpSpPr>
            <a:grpSpLocks noGrp="1" noUngrp="1" noRot="1" noMove="1" noResize="1"/>
          </p:cNvGrpSpPr>
          <p:nvPr/>
        </p:nvGrpSpPr>
        <p:grpSpPr>
          <a:xfrm>
            <a:off x="8309774" y="2285991"/>
            <a:ext cx="2396028" cy="2396028"/>
            <a:chOff x="8309774" y="2285991"/>
            <a:chExt cx="2396028" cy="2396028"/>
          </a:xfrm>
        </p:grpSpPr>
        <p:pic>
          <p:nvPicPr>
            <p:cNvPr id="51" name="Graphic 50" descr="Europe with solid fill">
              <a:extLst>
                <a:ext uri="{FF2B5EF4-FFF2-40B4-BE49-F238E27FC236}">
                  <a16:creationId xmlns:a16="http://schemas.microsoft.com/office/drawing/2014/main" id="{CA48B2F4-F359-26AA-DD64-17FEDBB22FC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09774" y="2285991"/>
              <a:ext cx="2396028" cy="2396028"/>
            </a:xfrm>
            <a:prstGeom prst="rect">
              <a:avLst/>
            </a:prstGeom>
          </p:spPr>
        </p:pic>
        <p:sp>
          <p:nvSpPr>
            <p:cNvPr id="50" name="TextBox 49">
              <a:extLst>
                <a:ext uri="{FF2B5EF4-FFF2-40B4-BE49-F238E27FC236}">
                  <a16:creationId xmlns:a16="http://schemas.microsoft.com/office/drawing/2014/main" id="{07C3CF34-37E5-33CE-FD07-D8C93667AE5C}"/>
                </a:ext>
              </a:extLst>
            </p:cNvPr>
            <p:cNvSpPr txBox="1">
              <a:spLocks noGrp="1" noRot="1" noMove="1" noResize="1" noEditPoints="1" noAdjustHandles="1" noChangeArrowheads="1" noChangeShapeType="1"/>
            </p:cNvSpPr>
            <p:nvPr/>
          </p:nvSpPr>
          <p:spPr>
            <a:xfrm>
              <a:off x="8608978" y="3026686"/>
              <a:ext cx="2083371" cy="1600438"/>
            </a:xfrm>
            <a:prstGeom prst="rect">
              <a:avLst/>
            </a:prstGeom>
            <a:noFill/>
          </p:spPr>
          <p:txBody>
            <a:bodyPr wrap="square" rtlCol="0">
              <a:spAutoFit/>
            </a:bodyPr>
            <a:lstStyle/>
            <a:p>
              <a:pPr algn="ctr"/>
              <a:r>
                <a:rPr lang="en-US" sz="7200" b="1">
                  <a:latin typeface="Lato ExtraBold" panose="020F0502020204030204" pitchFamily="34" charset="0"/>
                </a:rPr>
                <a:t>77</a:t>
              </a:r>
            </a:p>
            <a:p>
              <a:pPr algn="ctr"/>
              <a:r>
                <a:rPr lang="en-US" sz="1400" b="1"/>
                <a:t>COUNTRIES</a:t>
              </a:r>
            </a:p>
            <a:p>
              <a:pPr algn="ctr"/>
              <a:r>
                <a:rPr lang="en-US" sz="1200">
                  <a:latin typeface="Lato Light" panose="020F0502020204030203" pitchFamily="34" charset="0"/>
                  <a:ea typeface="Lato Light" panose="020F0502020204030203" pitchFamily="34" charset="0"/>
                  <a:cs typeface="Lato Light" panose="020F0502020204030203" pitchFamily="34" charset="0"/>
                </a:rPr>
                <a:t>have 77,800 stakeholders</a:t>
              </a:r>
              <a:r>
                <a:rPr lang="en-US" sz="1200" b="1">
                  <a:latin typeface="Lato Light" panose="020F0502020204030203" pitchFamily="34" charset="0"/>
                  <a:ea typeface="Lato Light" panose="020F0502020204030203" pitchFamily="34" charset="0"/>
                  <a:cs typeface="Lato Light" panose="020F0502020204030203" pitchFamily="34" charset="0"/>
                </a:rPr>
                <a:t>.</a:t>
              </a:r>
              <a:endParaRPr lang="en-GB" sz="1200" b="1"/>
            </a:p>
          </p:txBody>
        </p:sp>
      </p:grpSp>
      <p:grpSp>
        <p:nvGrpSpPr>
          <p:cNvPr id="72" name="Group 71">
            <a:extLst>
              <a:ext uri="{FF2B5EF4-FFF2-40B4-BE49-F238E27FC236}">
                <a16:creationId xmlns:a16="http://schemas.microsoft.com/office/drawing/2014/main" id="{9E4643DF-5476-BF61-E156-15F97FBFB134}"/>
              </a:ext>
            </a:extLst>
          </p:cNvPr>
          <p:cNvGrpSpPr>
            <a:grpSpLocks noGrp="1" noUngrp="1" noRot="1" noMove="1" noResize="1"/>
          </p:cNvGrpSpPr>
          <p:nvPr/>
        </p:nvGrpSpPr>
        <p:grpSpPr>
          <a:xfrm>
            <a:off x="1413881" y="2047503"/>
            <a:ext cx="3302431" cy="2932697"/>
            <a:chOff x="1413881" y="2047503"/>
            <a:chExt cx="3302431" cy="2932697"/>
          </a:xfrm>
        </p:grpSpPr>
        <p:grpSp>
          <p:nvGrpSpPr>
            <p:cNvPr id="69" name="Group 68">
              <a:extLst>
                <a:ext uri="{FF2B5EF4-FFF2-40B4-BE49-F238E27FC236}">
                  <a16:creationId xmlns:a16="http://schemas.microsoft.com/office/drawing/2014/main" id="{741DC47A-563C-03EE-DC5C-64A6264B523A}"/>
                </a:ext>
              </a:extLst>
            </p:cNvPr>
            <p:cNvGrpSpPr>
              <a:grpSpLocks noGrp="1" noUngrp="1" noRot="1" noMove="1" noResize="1"/>
            </p:cNvGrpSpPr>
            <p:nvPr/>
          </p:nvGrpSpPr>
          <p:grpSpPr>
            <a:xfrm>
              <a:off x="1413881" y="4310595"/>
              <a:ext cx="3302431" cy="669605"/>
              <a:chOff x="1413881" y="4310595"/>
              <a:chExt cx="3302431" cy="669605"/>
            </a:xfrm>
          </p:grpSpPr>
          <p:sp>
            <p:nvSpPr>
              <p:cNvPr id="17" name="Rectangle 56">
                <a:extLst>
                  <a:ext uri="{FF2B5EF4-FFF2-40B4-BE49-F238E27FC236}">
                    <a16:creationId xmlns:a16="http://schemas.microsoft.com/office/drawing/2014/main" id="{6948A297-9AF4-1C20-D4B4-3C5215E3415A}"/>
                  </a:ext>
                </a:extLst>
              </p:cNvPr>
              <p:cNvSpPr>
                <a:spLocks noGrp="1" noRot="1" noMove="1" noResize="1" noEditPoints="1" noAdjustHandles="1" noChangeArrowheads="1" noChangeShapeType="1"/>
              </p:cNvSpPr>
              <p:nvPr/>
            </p:nvSpPr>
            <p:spPr>
              <a:xfrm>
                <a:off x="2220477" y="4476120"/>
                <a:ext cx="2495835" cy="338554"/>
              </a:xfrm>
              <a:prstGeom prst="rect">
                <a:avLst/>
              </a:prstGeom>
            </p:spPr>
            <p:txBody>
              <a:bodyPr wrap="square">
                <a:spAutoFit/>
              </a:bodyPr>
              <a:lstStyle/>
              <a:p>
                <a:r>
                  <a:rPr lang="en-GB" sz="1600" b="1">
                    <a:latin typeface="Lato Light" panose="020F0502020204030203" pitchFamily="34" charset="0"/>
                    <a:ea typeface="Lato Light" panose="020F0502020204030203" pitchFamily="34" charset="0"/>
                    <a:cs typeface="Lato Light" panose="020F0502020204030203" pitchFamily="34" charset="0"/>
                  </a:rPr>
                  <a:t>136</a:t>
                </a:r>
                <a:r>
                  <a:rPr lang="en-GB" sz="1600">
                    <a:latin typeface="Lato Light" panose="020F0502020204030203" pitchFamily="34" charset="0"/>
                    <a:ea typeface="Lato Light" panose="020F0502020204030203" pitchFamily="34" charset="0"/>
                    <a:cs typeface="Lato Light" panose="020F0502020204030203" pitchFamily="34" charset="0"/>
                  </a:rPr>
                  <a:t> </a:t>
                </a:r>
                <a:r>
                  <a:rPr lang="en-GB" sz="1400">
                    <a:latin typeface="Lato Light" panose="020F0502020204030203" pitchFamily="34" charset="0"/>
                    <a:ea typeface="Lato Light" panose="020F0502020204030203" pitchFamily="34" charset="0"/>
                    <a:cs typeface="Lato Light" panose="020F0502020204030203" pitchFamily="34" charset="0"/>
                  </a:rPr>
                  <a:t>specialties captured.</a:t>
                </a:r>
                <a:endParaRPr lang="en-US" sz="1400">
                  <a:latin typeface="Lato Light" panose="020F0502020204030203" pitchFamily="34" charset="0"/>
                  <a:ea typeface="Lato Light" panose="020F0502020204030203" pitchFamily="34" charset="0"/>
                  <a:cs typeface="Lato Light" panose="020F0502020204030203" pitchFamily="34" charset="0"/>
                </a:endParaRPr>
              </a:p>
            </p:txBody>
          </p:sp>
          <p:grpSp>
            <p:nvGrpSpPr>
              <p:cNvPr id="68" name="Group 67">
                <a:extLst>
                  <a:ext uri="{FF2B5EF4-FFF2-40B4-BE49-F238E27FC236}">
                    <a16:creationId xmlns:a16="http://schemas.microsoft.com/office/drawing/2014/main" id="{9906EED7-5C03-69E7-025B-4CCD7C6E4DF4}"/>
                  </a:ext>
                </a:extLst>
              </p:cNvPr>
              <p:cNvGrpSpPr>
                <a:grpSpLocks noGrp="1" noUngrp="1" noRot="1" noMove="1" noResize="1"/>
              </p:cNvGrpSpPr>
              <p:nvPr/>
            </p:nvGrpSpPr>
            <p:grpSpPr>
              <a:xfrm>
                <a:off x="1413881" y="4310595"/>
                <a:ext cx="669606" cy="669605"/>
                <a:chOff x="1413881" y="4310595"/>
                <a:chExt cx="669606" cy="669605"/>
              </a:xfrm>
            </p:grpSpPr>
            <p:sp>
              <p:nvSpPr>
                <p:cNvPr id="10" name="Oval 9">
                  <a:extLst>
                    <a:ext uri="{FF2B5EF4-FFF2-40B4-BE49-F238E27FC236}">
                      <a16:creationId xmlns:a16="http://schemas.microsoft.com/office/drawing/2014/main" id="{8D7114E2-7CCE-AD76-352B-1683FB9EB924}"/>
                    </a:ext>
                  </a:extLst>
                </p:cNvPr>
                <p:cNvSpPr>
                  <a:spLocks noGrp="1" noRot="1" noMove="1" noResize="1" noEditPoints="1" noAdjustHandles="1" noChangeArrowheads="1" noChangeShapeType="1"/>
                </p:cNvSpPr>
                <p:nvPr/>
              </p:nvSpPr>
              <p:spPr>
                <a:xfrm>
                  <a:off x="1413881" y="4310595"/>
                  <a:ext cx="669606" cy="669605"/>
                </a:xfrm>
                <a:prstGeom prst="ellipse">
                  <a:avLst/>
                </a:prstGeom>
                <a:solidFill>
                  <a:srgbClr val="873A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Georgia Pro" panose="02040802050405020203" pitchFamily="18" charset="0"/>
                  </a:endParaRPr>
                </a:p>
              </p:txBody>
            </p:sp>
            <p:pic>
              <p:nvPicPr>
                <p:cNvPr id="54" name="Graphic 53" descr="Diploma roll with solid fill">
                  <a:extLst>
                    <a:ext uri="{FF2B5EF4-FFF2-40B4-BE49-F238E27FC236}">
                      <a16:creationId xmlns:a16="http://schemas.microsoft.com/office/drawing/2014/main" id="{28A7D138-8179-65AE-A366-A409AB89EF3A}"/>
                    </a:ext>
                  </a:extLst>
                </p:cNvPr>
                <p:cNvPicPr>
                  <a:picLocks noGrp="1" noRot="1" noChangeAspect="1" noMove="1" noResize="1" noEditPoints="1" noAdjustHandles="1" noChangeArrowheads="1" noChangeShapeType="1" noCrop="1"/>
                </p:cNvPicPr>
                <p:nvPr/>
              </p:nvPicPr>
              <p:blipFill>
                <a:blip r:embed="rId4">
                  <a:extLst>
                    <a:ext uri="{96DAC541-7B7A-43D3-8B79-37D633B846F1}">
                      <asvg:svgBlip xmlns:asvg="http://schemas.microsoft.com/office/drawing/2016/SVG/main" r:embed="rId5"/>
                    </a:ext>
                  </a:extLst>
                </a:blip>
                <a:stretch>
                  <a:fillRect/>
                </a:stretch>
              </p:blipFill>
              <p:spPr>
                <a:xfrm>
                  <a:off x="1458263" y="4354976"/>
                  <a:ext cx="580842" cy="580842"/>
                </a:xfrm>
                <a:prstGeom prst="rect">
                  <a:avLst/>
                </a:prstGeom>
              </p:spPr>
            </p:pic>
          </p:grpSp>
        </p:grpSp>
        <p:grpSp>
          <p:nvGrpSpPr>
            <p:cNvPr id="71" name="Group 70">
              <a:extLst>
                <a:ext uri="{FF2B5EF4-FFF2-40B4-BE49-F238E27FC236}">
                  <a16:creationId xmlns:a16="http://schemas.microsoft.com/office/drawing/2014/main" id="{63E453C2-09B8-3369-4EED-E4A257EE3C13}"/>
                </a:ext>
              </a:extLst>
            </p:cNvPr>
            <p:cNvGrpSpPr>
              <a:grpSpLocks noGrp="1" noUngrp="1" noRot="1" noMove="1" noResize="1"/>
            </p:cNvGrpSpPr>
            <p:nvPr/>
          </p:nvGrpSpPr>
          <p:grpSpPr>
            <a:xfrm>
              <a:off x="1413881" y="2047503"/>
              <a:ext cx="3302431" cy="769441"/>
              <a:chOff x="1413881" y="2047503"/>
              <a:chExt cx="3302431" cy="769441"/>
            </a:xfrm>
          </p:grpSpPr>
          <p:sp>
            <p:nvSpPr>
              <p:cNvPr id="15" name="Rectangle 56">
                <a:extLst>
                  <a:ext uri="{FF2B5EF4-FFF2-40B4-BE49-F238E27FC236}">
                    <a16:creationId xmlns:a16="http://schemas.microsoft.com/office/drawing/2014/main" id="{BA892FEE-139F-37D8-DD8B-DE7B29835D88}"/>
                  </a:ext>
                </a:extLst>
              </p:cNvPr>
              <p:cNvSpPr>
                <a:spLocks noGrp="1" noRot="1" noMove="1" noResize="1" noEditPoints="1" noAdjustHandles="1" noChangeArrowheads="1" noChangeShapeType="1"/>
              </p:cNvSpPr>
              <p:nvPr/>
            </p:nvSpPr>
            <p:spPr>
              <a:xfrm>
                <a:off x="2220477" y="2047503"/>
                <a:ext cx="2495835" cy="769441"/>
              </a:xfrm>
              <a:prstGeom prst="rect">
                <a:avLst/>
              </a:prstGeom>
            </p:spPr>
            <p:txBody>
              <a:bodyPr wrap="square">
                <a:spAutoFit/>
              </a:bodyPr>
              <a:lstStyle/>
              <a:p>
                <a:r>
                  <a:rPr lang="en-GB" sz="1600" b="1">
                    <a:latin typeface="Lato Light" panose="020F0502020204030203" pitchFamily="34" charset="0"/>
                    <a:ea typeface="Lato Light" panose="020F0502020204030203" pitchFamily="34" charset="0"/>
                    <a:cs typeface="Lato Light" panose="020F0502020204030203" pitchFamily="34" charset="0"/>
                  </a:rPr>
                  <a:t>469 </a:t>
                </a:r>
                <a:r>
                  <a:rPr lang="en-GB" sz="1400">
                    <a:latin typeface="Lato Light" panose="020F0502020204030203" pitchFamily="34" charset="0"/>
                    <a:ea typeface="Lato Light" panose="020F0502020204030203" pitchFamily="34" charset="0"/>
                    <a:cs typeface="Lato Light" panose="020F0502020204030203" pitchFamily="34" charset="0"/>
                  </a:rPr>
                  <a:t>unique Roles Identified – 42% of KOLs list 'Professor' as their role.</a:t>
                </a:r>
              </a:p>
            </p:txBody>
          </p:sp>
          <p:grpSp>
            <p:nvGrpSpPr>
              <p:cNvPr id="61" name="Group 60">
                <a:extLst>
                  <a:ext uri="{FF2B5EF4-FFF2-40B4-BE49-F238E27FC236}">
                    <a16:creationId xmlns:a16="http://schemas.microsoft.com/office/drawing/2014/main" id="{26DEBBDD-BB30-5DB6-F896-DD458B94B308}"/>
                  </a:ext>
                </a:extLst>
              </p:cNvPr>
              <p:cNvGrpSpPr>
                <a:grpSpLocks noGrp="1" noUngrp="1" noRot="1" noMove="1" noResize="1"/>
              </p:cNvGrpSpPr>
              <p:nvPr/>
            </p:nvGrpSpPr>
            <p:grpSpPr>
              <a:xfrm>
                <a:off x="1413881" y="2097422"/>
                <a:ext cx="669606" cy="669605"/>
                <a:chOff x="1413881" y="2097422"/>
                <a:chExt cx="669606" cy="669605"/>
              </a:xfrm>
            </p:grpSpPr>
            <p:sp>
              <p:nvSpPr>
                <p:cNvPr id="48" name="Oval 47">
                  <a:extLst>
                    <a:ext uri="{FF2B5EF4-FFF2-40B4-BE49-F238E27FC236}">
                      <a16:creationId xmlns:a16="http://schemas.microsoft.com/office/drawing/2014/main" id="{C629843E-3E7B-B1B1-A74C-627ACE8442F6}"/>
                    </a:ext>
                  </a:extLst>
                </p:cNvPr>
                <p:cNvSpPr>
                  <a:spLocks noGrp="1" noRot="1" noMove="1" noResize="1" noEditPoints="1" noAdjustHandles="1" noChangeArrowheads="1" noChangeShapeType="1"/>
                </p:cNvSpPr>
                <p:nvPr/>
              </p:nvSpPr>
              <p:spPr>
                <a:xfrm>
                  <a:off x="1413881" y="2097422"/>
                  <a:ext cx="669606" cy="669605"/>
                </a:xfrm>
                <a:prstGeom prst="ellipse">
                  <a:avLst/>
                </a:prstGeom>
                <a:solidFill>
                  <a:srgbClr val="873AC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600">
                    <a:latin typeface="Georgia Pro" panose="02040802050405020203" pitchFamily="18" charset="0"/>
                  </a:endParaRPr>
                </a:p>
              </p:txBody>
            </p:sp>
            <p:pic>
              <p:nvPicPr>
                <p:cNvPr id="56" name="Graphic 55" descr="Briefcase with solid fill">
                  <a:extLst>
                    <a:ext uri="{FF2B5EF4-FFF2-40B4-BE49-F238E27FC236}">
                      <a16:creationId xmlns:a16="http://schemas.microsoft.com/office/drawing/2014/main" id="{B2CE8CF0-2D6D-6D8E-5160-EBB7443BECFF}"/>
                    </a:ext>
                  </a:extLst>
                </p:cNvPr>
                <p:cNvPicPr>
                  <a:picLocks noGrp="1" noRot="1" noChangeAspect="1" noMove="1" noResize="1" noEditPoints="1" noAdjustHandles="1" noChangeArrowheads="1" noChangeShapeType="1" noCrop="1"/>
                </p:cNvPicPr>
                <p:nvPr/>
              </p:nvPicPr>
              <p:blipFill>
                <a:blip r:embed="rId6">
                  <a:extLst>
                    <a:ext uri="{96DAC541-7B7A-43D3-8B79-37D633B846F1}">
                      <asvg:svgBlip xmlns:asvg="http://schemas.microsoft.com/office/drawing/2016/SVG/main" r:embed="rId7"/>
                    </a:ext>
                  </a:extLst>
                </a:blip>
                <a:stretch>
                  <a:fillRect/>
                </a:stretch>
              </p:blipFill>
              <p:spPr>
                <a:xfrm>
                  <a:off x="1486198" y="2169738"/>
                  <a:ext cx="524972" cy="524972"/>
                </a:xfrm>
                <a:prstGeom prst="rect">
                  <a:avLst/>
                </a:prstGeom>
              </p:spPr>
            </p:pic>
          </p:grpSp>
        </p:grpSp>
        <p:grpSp>
          <p:nvGrpSpPr>
            <p:cNvPr id="70" name="Group 69">
              <a:extLst>
                <a:ext uri="{FF2B5EF4-FFF2-40B4-BE49-F238E27FC236}">
                  <a16:creationId xmlns:a16="http://schemas.microsoft.com/office/drawing/2014/main" id="{6E6489FD-3FBA-AF79-055C-6D37D85D9080}"/>
                </a:ext>
              </a:extLst>
            </p:cNvPr>
            <p:cNvGrpSpPr>
              <a:grpSpLocks noGrp="1" noUngrp="1" noRot="1" noMove="1" noResize="1"/>
            </p:cNvGrpSpPr>
            <p:nvPr/>
          </p:nvGrpSpPr>
          <p:grpSpPr>
            <a:xfrm>
              <a:off x="1413881" y="3228967"/>
              <a:ext cx="3302431" cy="669605"/>
              <a:chOff x="1413881" y="3204008"/>
              <a:chExt cx="3302431" cy="669605"/>
            </a:xfrm>
          </p:grpSpPr>
          <p:sp>
            <p:nvSpPr>
              <p:cNvPr id="16" name="Rectangle 56">
                <a:extLst>
                  <a:ext uri="{FF2B5EF4-FFF2-40B4-BE49-F238E27FC236}">
                    <a16:creationId xmlns:a16="http://schemas.microsoft.com/office/drawing/2014/main" id="{B4422755-566B-A49E-9C88-DE2AFD020BA6}"/>
                  </a:ext>
                </a:extLst>
              </p:cNvPr>
              <p:cNvSpPr>
                <a:spLocks noGrp="1" noRot="1" noMove="1" noResize="1" noEditPoints="1" noAdjustHandles="1" noChangeArrowheads="1" noChangeShapeType="1"/>
              </p:cNvSpPr>
              <p:nvPr/>
            </p:nvSpPr>
            <p:spPr>
              <a:xfrm>
                <a:off x="2220477" y="3369533"/>
                <a:ext cx="2495835" cy="338554"/>
              </a:xfrm>
              <a:prstGeom prst="rect">
                <a:avLst/>
              </a:prstGeom>
            </p:spPr>
            <p:txBody>
              <a:bodyPr wrap="square">
                <a:spAutoFit/>
              </a:bodyPr>
              <a:lstStyle/>
              <a:p>
                <a:r>
                  <a:rPr lang="en-GB" sz="1600" b="1">
                    <a:latin typeface="Lato Light" panose="020F0502020204030203" pitchFamily="34" charset="0"/>
                    <a:ea typeface="Lato Light" panose="020F0502020204030203" pitchFamily="34" charset="0"/>
                    <a:cs typeface="Lato Light" panose="020F0502020204030203" pitchFamily="34" charset="0"/>
                  </a:rPr>
                  <a:t>11</a:t>
                </a:r>
                <a:r>
                  <a:rPr lang="en-GB" sz="1400">
                    <a:latin typeface="Lato Light" panose="020F0502020204030203" pitchFamily="34" charset="0"/>
                    <a:ea typeface="Lato Light" panose="020F0502020204030203" pitchFamily="34" charset="0"/>
                    <a:cs typeface="Lato Light" panose="020F0502020204030203" pitchFamily="34" charset="0"/>
                  </a:rPr>
                  <a:t> Parameters searched.</a:t>
                </a:r>
                <a:endParaRPr lang="en-US" sz="1400">
                  <a:latin typeface="Lato Light" panose="020F0502020204030203" pitchFamily="34" charset="0"/>
                  <a:ea typeface="Lato Light" panose="020F0502020204030203" pitchFamily="34" charset="0"/>
                  <a:cs typeface="Lato Light" panose="020F0502020204030203" pitchFamily="34" charset="0"/>
                </a:endParaRPr>
              </a:p>
            </p:txBody>
          </p:sp>
          <p:grpSp>
            <p:nvGrpSpPr>
              <p:cNvPr id="62" name="Group 61">
                <a:extLst>
                  <a:ext uri="{FF2B5EF4-FFF2-40B4-BE49-F238E27FC236}">
                    <a16:creationId xmlns:a16="http://schemas.microsoft.com/office/drawing/2014/main" id="{AB1213DA-A2F4-12B8-E41C-6062DA0FB979}"/>
                  </a:ext>
                </a:extLst>
              </p:cNvPr>
              <p:cNvGrpSpPr>
                <a:grpSpLocks noGrp="1" noUngrp="1" noRot="1" noMove="1" noResize="1"/>
              </p:cNvGrpSpPr>
              <p:nvPr/>
            </p:nvGrpSpPr>
            <p:grpSpPr>
              <a:xfrm>
                <a:off x="1413881" y="3204008"/>
                <a:ext cx="669606" cy="669605"/>
                <a:chOff x="1413881" y="3204008"/>
                <a:chExt cx="669606" cy="669605"/>
              </a:xfrm>
            </p:grpSpPr>
            <p:sp>
              <p:nvSpPr>
                <p:cNvPr id="8" name="Oval 7">
                  <a:extLst>
                    <a:ext uri="{FF2B5EF4-FFF2-40B4-BE49-F238E27FC236}">
                      <a16:creationId xmlns:a16="http://schemas.microsoft.com/office/drawing/2014/main" id="{28D3C110-5CBB-65A0-5AAF-030427B8A785}"/>
                    </a:ext>
                  </a:extLst>
                </p:cNvPr>
                <p:cNvSpPr>
                  <a:spLocks noGrp="1" noRot="1" noMove="1" noResize="1" noEditPoints="1" noAdjustHandles="1" noChangeArrowheads="1" noChangeShapeType="1"/>
                </p:cNvSpPr>
                <p:nvPr/>
              </p:nvSpPr>
              <p:spPr>
                <a:xfrm>
                  <a:off x="1413881" y="3204008"/>
                  <a:ext cx="669606" cy="669605"/>
                </a:xfrm>
                <a:prstGeom prst="ellipse">
                  <a:avLst/>
                </a:prstGeom>
                <a:solidFill>
                  <a:srgbClr val="873AC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600">
                    <a:solidFill>
                      <a:schemeClr val="accent3"/>
                    </a:solidFill>
                    <a:latin typeface="Georgia Pro" panose="02040802050405020203" pitchFamily="18" charset="0"/>
                  </a:endParaRPr>
                </a:p>
              </p:txBody>
            </p:sp>
            <p:pic>
              <p:nvPicPr>
                <p:cNvPr id="58" name="Graphic 57" descr="Magnifying glass with solid fill">
                  <a:extLst>
                    <a:ext uri="{FF2B5EF4-FFF2-40B4-BE49-F238E27FC236}">
                      <a16:creationId xmlns:a16="http://schemas.microsoft.com/office/drawing/2014/main" id="{DAC29FFE-4F81-116E-4D6E-340A17A7FFF1}"/>
                    </a:ext>
                  </a:extLst>
                </p:cNvPr>
                <p:cNvPicPr>
                  <a:picLocks noGrp="1" noRot="1" noChangeAspect="1" noMove="1" noResize="1" noEditPoints="1" noAdjustHandles="1" noChangeArrowheads="1" noChangeShapeType="1" noCrop="1"/>
                </p:cNvPicPr>
                <p:nvPr/>
              </p:nvPicPr>
              <p:blipFill>
                <a:blip r:embed="rId8">
                  <a:extLst>
                    <a:ext uri="{96DAC541-7B7A-43D3-8B79-37D633B846F1}">
                      <asvg:svgBlip xmlns:asvg="http://schemas.microsoft.com/office/drawing/2016/SVG/main" r:embed="rId9"/>
                    </a:ext>
                  </a:extLst>
                </a:blip>
                <a:stretch>
                  <a:fillRect/>
                </a:stretch>
              </p:blipFill>
              <p:spPr>
                <a:xfrm>
                  <a:off x="1524095" y="3314221"/>
                  <a:ext cx="449179" cy="449179"/>
                </a:xfrm>
                <a:prstGeom prst="rect">
                  <a:avLst/>
                </a:prstGeom>
              </p:spPr>
            </p:pic>
          </p:grpSp>
        </p:grpSp>
      </p:grpSp>
      <p:grpSp>
        <p:nvGrpSpPr>
          <p:cNvPr id="73" name="Group 72">
            <a:extLst>
              <a:ext uri="{FF2B5EF4-FFF2-40B4-BE49-F238E27FC236}">
                <a16:creationId xmlns:a16="http://schemas.microsoft.com/office/drawing/2014/main" id="{53F80690-5238-363B-CB30-EA31409728F9}"/>
              </a:ext>
            </a:extLst>
          </p:cNvPr>
          <p:cNvGrpSpPr>
            <a:grpSpLocks/>
          </p:cNvGrpSpPr>
          <p:nvPr/>
        </p:nvGrpSpPr>
        <p:grpSpPr>
          <a:xfrm>
            <a:off x="4261693" y="2285991"/>
            <a:ext cx="4653710" cy="2683054"/>
            <a:chOff x="4261693" y="2285991"/>
            <a:chExt cx="4653710" cy="2683054"/>
          </a:xfrm>
        </p:grpSpPr>
        <p:graphicFrame>
          <p:nvGraphicFramePr>
            <p:cNvPr id="53" name="Chart 52">
              <a:extLst>
                <a:ext uri="{FF2B5EF4-FFF2-40B4-BE49-F238E27FC236}">
                  <a16:creationId xmlns:a16="http://schemas.microsoft.com/office/drawing/2014/main" id="{F6B05D6B-1933-AB55-E95B-F49820C3E7B3}"/>
                </a:ext>
              </a:extLst>
            </p:cNvPr>
            <p:cNvGraphicFramePr>
              <a:graphicFrameLocks/>
            </p:cNvGraphicFramePr>
            <p:nvPr>
              <p:extLst>
                <p:ext uri="{D42A27DB-BD31-4B8C-83A1-F6EECF244321}">
                  <p14:modId xmlns:p14="http://schemas.microsoft.com/office/powerpoint/2010/main" val="3351353500"/>
                </p:ext>
              </p:extLst>
            </p:nvPr>
          </p:nvGraphicFramePr>
          <p:xfrm>
            <a:off x="4261693" y="2285991"/>
            <a:ext cx="4653710" cy="2683054"/>
          </p:xfrm>
          <a:graphic>
            <a:graphicData uri="http://schemas.openxmlformats.org/drawingml/2006/chart">
              <c:chart xmlns:c="http://schemas.openxmlformats.org/drawingml/2006/chart" xmlns:r="http://schemas.openxmlformats.org/officeDocument/2006/relationships" r:id="rId10"/>
            </a:graphicData>
          </a:graphic>
        </p:graphicFrame>
        <p:sp>
          <p:nvSpPr>
            <p:cNvPr id="67" name="TextBox 66">
              <a:extLst>
                <a:ext uri="{FF2B5EF4-FFF2-40B4-BE49-F238E27FC236}">
                  <a16:creationId xmlns:a16="http://schemas.microsoft.com/office/drawing/2014/main" id="{8D230864-FF9B-64A2-780B-7694275BDF88}"/>
                </a:ext>
              </a:extLst>
            </p:cNvPr>
            <p:cNvSpPr txBox="1">
              <a:spLocks/>
            </p:cNvSpPr>
            <p:nvPr/>
          </p:nvSpPr>
          <p:spPr>
            <a:xfrm>
              <a:off x="5540644" y="2967780"/>
              <a:ext cx="1882839" cy="1200329"/>
            </a:xfrm>
            <a:prstGeom prst="rect">
              <a:avLst/>
            </a:prstGeom>
            <a:noFill/>
          </p:spPr>
          <p:txBody>
            <a:bodyPr wrap="square" rtlCol="0">
              <a:spAutoFit/>
            </a:bodyPr>
            <a:lstStyle/>
            <a:p>
              <a:pPr algn="ctr"/>
              <a:r>
                <a:rPr lang="en-US" sz="6000" b="1">
                  <a:latin typeface="Lato ExtraBold" panose="020F0502020204030204" pitchFamily="34" charset="0"/>
                </a:rPr>
                <a:t>36%</a:t>
              </a:r>
            </a:p>
            <a:p>
              <a:pPr algn="ctr"/>
              <a:r>
                <a:rPr lang="en-US" sz="1100" b="1"/>
                <a:t>FEMALE KOLS</a:t>
              </a:r>
            </a:p>
          </p:txBody>
        </p:sp>
      </p:grpSp>
    </p:spTree>
    <p:extLst>
      <p:ext uri="{BB962C8B-B14F-4D97-AF65-F5344CB8AC3E}">
        <p14:creationId xmlns:p14="http://schemas.microsoft.com/office/powerpoint/2010/main" val="12137511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1A31C9-D58A-821E-B236-E7ECE9B23284}"/>
            </a:ext>
          </a:extLst>
        </p:cNvPr>
        <p:cNvGrpSpPr/>
        <p:nvPr/>
      </p:nvGrpSpPr>
      <p:grpSpPr>
        <a:xfrm>
          <a:off x="0" y="0"/>
          <a:ext cx="0" cy="0"/>
          <a:chOff x="0" y="0"/>
          <a:chExt cx="0" cy="0"/>
        </a:xfrm>
      </p:grpSpPr>
      <p:sp>
        <p:nvSpPr>
          <p:cNvPr id="21" name="Rectangle 20">
            <a:extLst>
              <a:ext uri="{FF2B5EF4-FFF2-40B4-BE49-F238E27FC236}">
                <a16:creationId xmlns:a16="http://schemas.microsoft.com/office/drawing/2014/main" id="{8EB4F5FB-3C65-6AFE-64FC-B31E8F45DDD0}"/>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9525" y="1967859"/>
            <a:ext cx="12192000" cy="1393372"/>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itle 4">
            <a:extLst>
              <a:ext uri="{FF2B5EF4-FFF2-40B4-BE49-F238E27FC236}">
                <a16:creationId xmlns:a16="http://schemas.microsoft.com/office/drawing/2014/main" id="{4757E17F-9AB5-51D4-5747-CC4AAA58F7C8}"/>
              </a:ext>
            </a:extLst>
          </p:cNvPr>
          <p:cNvSpPr txBox="1">
            <a:spLocks noGrp="1" noRot="1" noMove="1" noResize="1" noEditPoints="1" noAdjustHandles="1" noChangeArrowheads="1" noChangeShapeType="1"/>
          </p:cNvSpPr>
          <p:nvPr>
            <p:ph type="title" idx="4294967295"/>
          </p:nvPr>
        </p:nvSpPr>
        <p:spPr bwMode="gray">
          <a:xfrm>
            <a:off x="2825568" y="1525477"/>
            <a:ext cx="4810317" cy="525187"/>
          </a:xfrm>
          <a:prstGeom prst="rect">
            <a:avLst/>
          </a:prstGeom>
          <a:noFill/>
          <a:ln>
            <a:noFill/>
            <a:prstDash/>
          </a:ln>
          <a:effectLst/>
        </p:spPr>
        <p:txBody>
          <a:bodyPr rot="0" spcFirstLastPara="0" vertOverflow="overflow" horzOverflow="overflow" vert="horz" wrap="square" lIns="0" tIns="45720" rIns="0" bIns="45720" numCol="1" spcCol="0" rtlCol="0" fromWordArt="0" anchor="t" anchorCtr="0" forceAA="0" compatLnSpc="1">
            <a:prstTxWarp prst="textNoShape">
              <a:avLst/>
            </a:prstTxWarp>
            <a:noAutofit/>
          </a:bodyPr>
          <a:lstStyle>
            <a:lvl1pPr algn="l" defTabSz="914400" rtl="0" eaLnBrk="1" latinLnBrk="0" hangingPunct="1">
              <a:lnSpc>
                <a:spcPct val="85000"/>
              </a:lnSpc>
              <a:spcBef>
                <a:spcPts val="0"/>
              </a:spcBef>
              <a:buNone/>
              <a:defRPr lang="en-US" sz="2700" b="0" kern="1200" dirty="0">
                <a:solidFill>
                  <a:schemeClr val="tx1"/>
                </a:solidFill>
                <a:latin typeface="+mj-lt"/>
                <a:ea typeface="+mj-ea"/>
                <a:cs typeface="+mj-cs"/>
              </a:defRPr>
            </a:lvl1p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en-US" sz="2800" b="1" i="0" u="none" strike="noStrike" kern="1200" cap="none" spc="0" normalizeH="0" baseline="0" noProof="0">
                <a:ln>
                  <a:noFill/>
                </a:ln>
                <a:solidFill>
                  <a:schemeClr val="tx1"/>
                </a:solidFill>
                <a:effectLst/>
                <a:uLnTx/>
                <a:uFillTx/>
                <a:latin typeface="Lato ExtraBold" panose="020F0502020204030203" pitchFamily="34" charset="0"/>
                <a:ea typeface="Lato ExtraBold" panose="020F0502020204030203" pitchFamily="34" charset="0"/>
                <a:cs typeface="Lato ExtraBold" panose="020F0502020204030203" pitchFamily="34" charset="0"/>
              </a:rPr>
              <a:t>NOTABLE FINDINGS</a:t>
            </a:r>
          </a:p>
        </p:txBody>
      </p:sp>
      <p:sp>
        <p:nvSpPr>
          <p:cNvPr id="41" name="TextBox 40">
            <a:extLst>
              <a:ext uri="{FF2B5EF4-FFF2-40B4-BE49-F238E27FC236}">
                <a16:creationId xmlns:a16="http://schemas.microsoft.com/office/drawing/2014/main" id="{F08F628F-6CAE-7508-6F78-C7F028968C57}"/>
              </a:ext>
            </a:extLst>
          </p:cNvPr>
          <p:cNvSpPr txBox="1">
            <a:spLocks noGrp="1" noRot="1" noMove="1" noResize="1" noEditPoints="1" noAdjustHandles="1" noChangeArrowheads="1" noChangeShapeType="1"/>
          </p:cNvSpPr>
          <p:nvPr/>
        </p:nvSpPr>
        <p:spPr>
          <a:xfrm>
            <a:off x="6045834" y="3382587"/>
            <a:ext cx="2020389" cy="369332"/>
          </a:xfrm>
          <a:prstGeom prst="rect">
            <a:avLst/>
          </a:prstGeom>
          <a:noFill/>
        </p:spPr>
        <p:txBody>
          <a:bodyPr wrap="square" rtlCol="0">
            <a:spAutoFit/>
          </a:bodyPr>
          <a:lstStyle/>
          <a:p>
            <a:r>
              <a:rPr lang="en-US" b="1">
                <a:latin typeface="Lato Black" panose="020F0502020204030203" pitchFamily="34" charset="0"/>
                <a:ea typeface="Lato Black" panose="020F0502020204030203" pitchFamily="34" charset="0"/>
                <a:cs typeface="Lato Black" panose="020F0502020204030203" pitchFamily="34" charset="0"/>
              </a:rPr>
              <a:t>Specialties</a:t>
            </a:r>
          </a:p>
        </p:txBody>
      </p:sp>
      <p:sp>
        <p:nvSpPr>
          <p:cNvPr id="42" name="TextBox 41">
            <a:extLst>
              <a:ext uri="{FF2B5EF4-FFF2-40B4-BE49-F238E27FC236}">
                <a16:creationId xmlns:a16="http://schemas.microsoft.com/office/drawing/2014/main" id="{CB188160-4A26-2B56-2468-D9521E43BE25}"/>
              </a:ext>
            </a:extLst>
          </p:cNvPr>
          <p:cNvSpPr txBox="1">
            <a:spLocks noGrp="1" noRot="1" noMove="1" noResize="1" noEditPoints="1" noAdjustHandles="1" noChangeArrowheads="1" noChangeShapeType="1"/>
          </p:cNvSpPr>
          <p:nvPr/>
        </p:nvSpPr>
        <p:spPr>
          <a:xfrm>
            <a:off x="6045834" y="3791891"/>
            <a:ext cx="2726329" cy="1569660"/>
          </a:xfrm>
          <a:prstGeom prst="rect">
            <a:avLst/>
          </a:prstGeom>
          <a:noFill/>
        </p:spPr>
        <p:txBody>
          <a:bodyPr wrap="square" rtlCol="0">
            <a:spAutoFit/>
          </a:bodyPr>
          <a:lstStyle/>
          <a:p>
            <a:r>
              <a:rPr lang="en-GB" sz="1200">
                <a:latin typeface="Lato Light" panose="020F0502020204030203" pitchFamily="34" charset="0"/>
                <a:ea typeface="Lato Light" panose="020F0502020204030203" pitchFamily="34" charset="0"/>
                <a:cs typeface="Lato Light" panose="020F0502020204030203" pitchFamily="34" charset="0"/>
              </a:rPr>
              <a:t>Psychiatry was the main specialty of KOLs.</a:t>
            </a:r>
          </a:p>
          <a:p>
            <a:r>
              <a:rPr lang="en-GB" sz="1200">
                <a:latin typeface="Lato Light" panose="020F0502020204030203" pitchFamily="34" charset="0"/>
                <a:ea typeface="Lato Light" panose="020F0502020204030203" pitchFamily="34" charset="0"/>
                <a:cs typeface="Lato Light" panose="020F0502020204030203" pitchFamily="34" charset="0"/>
              </a:rPr>
              <a:t>KOLs tended to be concerned with psychosis as symptom of multiple diseases as opposed to specializing in one. Those who did specialize tended to do so within schizophrenia as opposed to Alzheimer’s disease.  </a:t>
            </a:r>
          </a:p>
        </p:txBody>
      </p:sp>
      <p:cxnSp>
        <p:nvCxnSpPr>
          <p:cNvPr id="43" name="Straight Connector 42">
            <a:extLst>
              <a:ext uri="{FF2B5EF4-FFF2-40B4-BE49-F238E27FC236}">
                <a16:creationId xmlns:a16="http://schemas.microsoft.com/office/drawing/2014/main" id="{503A1316-729F-B60D-5498-B8E76A74291B}"/>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nvCxnSpPr>
        <p:spPr>
          <a:xfrm>
            <a:off x="6142074" y="3774480"/>
            <a:ext cx="600891" cy="0"/>
          </a:xfrm>
          <a:prstGeom prst="line">
            <a:avLst/>
          </a:prstGeom>
        </p:spPr>
        <p:style>
          <a:lnRef idx="2">
            <a:schemeClr val="accent2"/>
          </a:lnRef>
          <a:fillRef idx="0">
            <a:schemeClr val="accent2"/>
          </a:fillRef>
          <a:effectRef idx="1">
            <a:schemeClr val="accent2"/>
          </a:effectRef>
          <a:fontRef idx="minor">
            <a:schemeClr val="tx1"/>
          </a:fontRef>
        </p:style>
      </p:cxnSp>
      <p:sp>
        <p:nvSpPr>
          <p:cNvPr id="47" name="TextBox 46">
            <a:extLst>
              <a:ext uri="{FF2B5EF4-FFF2-40B4-BE49-F238E27FC236}">
                <a16:creationId xmlns:a16="http://schemas.microsoft.com/office/drawing/2014/main" id="{D4B78F9C-09F4-E0FC-726B-889865E2CFFD}"/>
              </a:ext>
            </a:extLst>
          </p:cNvPr>
          <p:cNvSpPr txBox="1">
            <a:spLocks noGrp="1" noRot="1" noMove="1" noResize="1" noEditPoints="1" noAdjustHandles="1" noChangeArrowheads="1" noChangeShapeType="1"/>
          </p:cNvSpPr>
          <p:nvPr/>
        </p:nvSpPr>
        <p:spPr>
          <a:xfrm>
            <a:off x="9093472" y="3373062"/>
            <a:ext cx="2020389" cy="369332"/>
          </a:xfrm>
          <a:prstGeom prst="rect">
            <a:avLst/>
          </a:prstGeom>
          <a:noFill/>
        </p:spPr>
        <p:txBody>
          <a:bodyPr wrap="square" rtlCol="0">
            <a:spAutoFit/>
          </a:bodyPr>
          <a:lstStyle/>
          <a:p>
            <a:r>
              <a:rPr lang="en-GB" b="1">
                <a:latin typeface="Lato Black" panose="020F0502020204030203" pitchFamily="34" charset="0"/>
                <a:ea typeface="Lato Black" panose="020F0502020204030203" pitchFamily="34" charset="0"/>
                <a:cs typeface="Lato Black" panose="020F0502020204030203" pitchFamily="34" charset="0"/>
              </a:rPr>
              <a:t>Congress</a:t>
            </a:r>
          </a:p>
        </p:txBody>
      </p:sp>
      <p:sp>
        <p:nvSpPr>
          <p:cNvPr id="48" name="TextBox 47">
            <a:extLst>
              <a:ext uri="{FF2B5EF4-FFF2-40B4-BE49-F238E27FC236}">
                <a16:creationId xmlns:a16="http://schemas.microsoft.com/office/drawing/2014/main" id="{1011EABA-7119-0A55-0715-1597485669FB}"/>
              </a:ext>
            </a:extLst>
          </p:cNvPr>
          <p:cNvSpPr txBox="1">
            <a:spLocks noGrp="1" noRot="1" noMove="1" noResize="1" noEditPoints="1" noAdjustHandles="1" noChangeArrowheads="1" noChangeShapeType="1"/>
          </p:cNvSpPr>
          <p:nvPr/>
        </p:nvSpPr>
        <p:spPr>
          <a:xfrm>
            <a:off x="9093472" y="3782366"/>
            <a:ext cx="2726329" cy="1938992"/>
          </a:xfrm>
          <a:prstGeom prst="rect">
            <a:avLst/>
          </a:prstGeom>
          <a:noFill/>
        </p:spPr>
        <p:txBody>
          <a:bodyPr wrap="square" rtlCol="0">
            <a:spAutoFit/>
          </a:bodyPr>
          <a:lstStyle/>
          <a:p>
            <a:r>
              <a:rPr lang="en-US" sz="1200">
                <a:latin typeface="Lato Light" panose="020F0502020204030203" pitchFamily="34" charset="0"/>
                <a:ea typeface="Lato Light" panose="020F0502020204030203" pitchFamily="34" charset="0"/>
                <a:cs typeface="Lato Light" panose="020F0502020204030203" pitchFamily="34" charset="0"/>
              </a:rPr>
              <a:t>Fewer regional congresses focusing on schizophrenia and Alzheimer’s disease psychosis were identified in the desk research. This was particularly evident in the USA, Canada, and Japan, where large national congresses appear to dominate. As a result, the data may suggest lower KOL involvement at the regional level.</a:t>
            </a:r>
          </a:p>
        </p:txBody>
      </p:sp>
      <p:cxnSp>
        <p:nvCxnSpPr>
          <p:cNvPr id="49" name="Straight Connector 48">
            <a:extLst>
              <a:ext uri="{FF2B5EF4-FFF2-40B4-BE49-F238E27FC236}">
                <a16:creationId xmlns:a16="http://schemas.microsoft.com/office/drawing/2014/main" id="{E802C5D8-2589-0C1E-4923-059F64A71EF4}"/>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nvCxnSpPr>
        <p:spPr>
          <a:xfrm>
            <a:off x="9189712" y="3764955"/>
            <a:ext cx="600891" cy="0"/>
          </a:xfrm>
          <a:prstGeom prst="line">
            <a:avLst/>
          </a:prstGeom>
        </p:spPr>
        <p:style>
          <a:lnRef idx="2">
            <a:schemeClr val="accent2"/>
          </a:lnRef>
          <a:fillRef idx="0">
            <a:schemeClr val="accent2"/>
          </a:fillRef>
          <a:effectRef idx="1">
            <a:schemeClr val="accent2"/>
          </a:effectRef>
          <a:fontRef idx="minor">
            <a:schemeClr val="tx1"/>
          </a:fontRef>
        </p:style>
      </p:cxnSp>
      <p:sp>
        <p:nvSpPr>
          <p:cNvPr id="30" name="TextBox 29">
            <a:extLst>
              <a:ext uri="{FF2B5EF4-FFF2-40B4-BE49-F238E27FC236}">
                <a16:creationId xmlns:a16="http://schemas.microsoft.com/office/drawing/2014/main" id="{C866682E-CEEE-7D6C-B420-D0F70C9A6E5B}"/>
              </a:ext>
            </a:extLst>
          </p:cNvPr>
          <p:cNvSpPr txBox="1">
            <a:spLocks noGrp="1" noRot="1" noMove="1" noResize="1" noEditPoints="1" noAdjustHandles="1" noChangeArrowheads="1" noChangeShapeType="1"/>
          </p:cNvSpPr>
          <p:nvPr/>
        </p:nvSpPr>
        <p:spPr>
          <a:xfrm>
            <a:off x="2998196" y="3382587"/>
            <a:ext cx="2211979" cy="369332"/>
          </a:xfrm>
          <a:prstGeom prst="rect">
            <a:avLst/>
          </a:prstGeom>
          <a:noFill/>
        </p:spPr>
        <p:txBody>
          <a:bodyPr wrap="square" rtlCol="0">
            <a:spAutoFit/>
          </a:bodyPr>
          <a:lstStyle/>
          <a:p>
            <a:r>
              <a:rPr lang="en-US" b="1">
                <a:latin typeface="Lato Black" panose="020F0502020204030203" pitchFamily="34" charset="0"/>
                <a:ea typeface="Lato Black" panose="020F0502020204030203" pitchFamily="34" charset="0"/>
                <a:cs typeface="Lato Black" panose="020F0502020204030203" pitchFamily="34" charset="0"/>
              </a:rPr>
              <a:t>Organizations</a:t>
            </a:r>
          </a:p>
        </p:txBody>
      </p:sp>
      <p:sp>
        <p:nvSpPr>
          <p:cNvPr id="31" name="TextBox 30">
            <a:extLst>
              <a:ext uri="{FF2B5EF4-FFF2-40B4-BE49-F238E27FC236}">
                <a16:creationId xmlns:a16="http://schemas.microsoft.com/office/drawing/2014/main" id="{01C66943-C084-28E2-E148-254161CF18CA}"/>
              </a:ext>
            </a:extLst>
          </p:cNvPr>
          <p:cNvSpPr txBox="1">
            <a:spLocks noGrp="1" noRot="1" noMove="1" noResize="1" noEditPoints="1" noAdjustHandles="1" noChangeArrowheads="1" noChangeShapeType="1"/>
          </p:cNvSpPr>
          <p:nvPr/>
        </p:nvSpPr>
        <p:spPr>
          <a:xfrm>
            <a:off x="2998196" y="3791891"/>
            <a:ext cx="2726329" cy="1938992"/>
          </a:xfrm>
          <a:prstGeom prst="rect">
            <a:avLst/>
          </a:prstGeom>
          <a:noFill/>
        </p:spPr>
        <p:txBody>
          <a:bodyPr wrap="square" rtlCol="0">
            <a:spAutoFit/>
          </a:bodyPr>
          <a:lstStyle/>
          <a:p>
            <a:r>
              <a:rPr lang="en-GB" sz="1200">
                <a:latin typeface="Lato Light" panose="020F0502020204030203" pitchFamily="34" charset="0"/>
                <a:ea typeface="Lato Light" panose="020F0502020204030203" pitchFamily="34" charset="0"/>
                <a:cs typeface="Lato Light" panose="020F0502020204030203" pitchFamily="34" charset="0"/>
              </a:rPr>
              <a:t>While personnel details were extensive across the data, KOL engagement within patient and professional organizations appeared low. This may be due to the more general nature of these organizations as opposed to their specificity with schizophrenia and/or Alzheimer’s disease psychosis. </a:t>
            </a:r>
          </a:p>
          <a:p>
            <a:endParaRPr lang="en-US" sz="1200">
              <a:latin typeface="Lato Light" panose="020F0502020204030203" pitchFamily="34" charset="0"/>
              <a:ea typeface="Lato Light" panose="020F0502020204030203" pitchFamily="34" charset="0"/>
              <a:cs typeface="Lato Light" panose="020F0502020204030203" pitchFamily="34" charset="0"/>
            </a:endParaRPr>
          </a:p>
        </p:txBody>
      </p:sp>
      <p:cxnSp>
        <p:nvCxnSpPr>
          <p:cNvPr id="33" name="Straight Connector 32">
            <a:extLst>
              <a:ext uri="{FF2B5EF4-FFF2-40B4-BE49-F238E27FC236}">
                <a16:creationId xmlns:a16="http://schemas.microsoft.com/office/drawing/2014/main" id="{EE7CA541-B054-87B7-9C08-7D67B1B9E113}"/>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nvCxnSpPr>
        <p:spPr>
          <a:xfrm>
            <a:off x="3094436" y="3774480"/>
            <a:ext cx="600891" cy="0"/>
          </a:xfrm>
          <a:prstGeom prst="line">
            <a:avLst/>
          </a:prstGeom>
        </p:spPr>
        <p:style>
          <a:lnRef idx="2">
            <a:schemeClr val="accent2"/>
          </a:lnRef>
          <a:fillRef idx="0">
            <a:schemeClr val="accent2"/>
          </a:fillRef>
          <a:effectRef idx="1">
            <a:schemeClr val="accent2"/>
          </a:effectRef>
          <a:fontRef idx="minor">
            <a:schemeClr val="tx1"/>
          </a:fontRef>
        </p:style>
      </p:cxnSp>
      <p:pic>
        <p:nvPicPr>
          <p:cNvPr id="12" name="Graphic 11" descr="Magnifying glass with solid fill">
            <a:extLst>
              <a:ext uri="{FF2B5EF4-FFF2-40B4-BE49-F238E27FC236}">
                <a16:creationId xmlns:a16="http://schemas.microsoft.com/office/drawing/2014/main" id="{F23C4CB8-EB22-5B94-560F-D506565299A6}"/>
              </a:ext>
            </a:extLst>
          </p:cNvPr>
          <p:cNvPicPr>
            <a:picLocks noGrp="1" noRot="1" noChangeAspect="1" noMove="1" noResize="1" noEditPoints="1" noAdjustHandles="1" noChangeArrowheads="1" noChangeShapeType="1" noCrop="1"/>
          </p:cNvPicPr>
          <p:nvPr/>
        </p:nvPicPr>
        <p:blipFill>
          <a:blip r:embed="rId3">
            <a:extLst>
              <a:ext uri="{96DAC541-7B7A-43D3-8B79-37D633B846F1}">
                <asvg:svgBlip xmlns:asvg="http://schemas.microsoft.com/office/drawing/2016/SVG/main" r:embed="rId4"/>
              </a:ext>
            </a:extLst>
          </a:blip>
          <a:stretch>
            <a:fillRect/>
          </a:stretch>
        </p:blipFill>
        <p:spPr>
          <a:xfrm rot="20615906" flipH="1">
            <a:off x="193367" y="1690280"/>
            <a:ext cx="2555366" cy="2555366"/>
          </a:xfrm>
          <a:prstGeom prst="rect">
            <a:avLst/>
          </a:prstGeom>
        </p:spPr>
      </p:pic>
      <p:pic>
        <p:nvPicPr>
          <p:cNvPr id="18" name="Graphic 17" descr="Lecturer with solid fill">
            <a:extLst>
              <a:ext uri="{FF2B5EF4-FFF2-40B4-BE49-F238E27FC236}">
                <a16:creationId xmlns:a16="http://schemas.microsoft.com/office/drawing/2014/main" id="{8C69A1AC-F6F2-2B8F-CC17-402C126CE740}"/>
              </a:ext>
            </a:extLst>
          </p:cNvPr>
          <p:cNvPicPr>
            <a:picLocks noGrp="1" noRot="1" noChangeAspect="1" noMove="1" noResize="1" noEditPoints="1" noAdjustHandles="1" noChangeArrowheads="1" noChangeShapeType="1" noCrop="1"/>
          </p:cNvPicPr>
          <p:nvPr/>
        </p:nvPicPr>
        <p:blipFill>
          <a:blip r:embed="rId5">
            <a:extLst>
              <a:ext uri="{96DAC541-7B7A-43D3-8B79-37D633B846F1}">
                <asvg:svgBlip xmlns:asvg="http://schemas.microsoft.com/office/drawing/2016/SVG/main" r:embed="rId6"/>
              </a:ext>
            </a:extLst>
          </a:blip>
          <a:srcRect/>
          <a:stretch/>
        </p:blipFill>
        <p:spPr>
          <a:xfrm>
            <a:off x="9099354" y="2239072"/>
            <a:ext cx="780684" cy="780684"/>
          </a:xfrm>
          <a:prstGeom prst="rect">
            <a:avLst/>
          </a:prstGeom>
        </p:spPr>
      </p:pic>
      <p:pic>
        <p:nvPicPr>
          <p:cNvPr id="22" name="Graphic 21" descr="Diploma roll with solid fill">
            <a:extLst>
              <a:ext uri="{FF2B5EF4-FFF2-40B4-BE49-F238E27FC236}">
                <a16:creationId xmlns:a16="http://schemas.microsoft.com/office/drawing/2014/main" id="{CB5562C7-7D5A-95FF-0DA1-659CCA53EBBC}"/>
              </a:ext>
            </a:extLst>
          </p:cNvPr>
          <p:cNvPicPr>
            <a:picLocks noGrp="1" noRot="1" noChangeAspect="1" noMove="1" noResize="1" noEditPoints="1" noAdjustHandles="1" noChangeArrowheads="1" noChangeShapeType="1" noCrop="1"/>
          </p:cNvPicPr>
          <p:nvPr/>
        </p:nvPicPr>
        <p:blipFill>
          <a:blip r:embed="rId7">
            <a:extLst>
              <a:ext uri="{96DAC541-7B7A-43D3-8B79-37D633B846F1}">
                <asvg:svgBlip xmlns:asvg="http://schemas.microsoft.com/office/drawing/2016/SVG/main" r:embed="rId8"/>
              </a:ext>
            </a:extLst>
          </a:blip>
          <a:stretch>
            <a:fillRect/>
          </a:stretch>
        </p:blipFill>
        <p:spPr>
          <a:xfrm>
            <a:off x="6137079" y="2286848"/>
            <a:ext cx="914400" cy="914400"/>
          </a:xfrm>
          <a:prstGeom prst="rect">
            <a:avLst/>
          </a:prstGeom>
        </p:spPr>
      </p:pic>
      <p:pic>
        <p:nvPicPr>
          <p:cNvPr id="25" name="Graphic 24" descr="Employee badge with solid fill">
            <a:extLst>
              <a:ext uri="{FF2B5EF4-FFF2-40B4-BE49-F238E27FC236}">
                <a16:creationId xmlns:a16="http://schemas.microsoft.com/office/drawing/2014/main" id="{8F37090F-C0F0-3C64-C390-EC7C91F33C4F}"/>
              </a:ext>
            </a:extLst>
          </p:cNvPr>
          <p:cNvPicPr>
            <a:picLocks noGrp="1" noRot="1" noChangeAspect="1" noMove="1" noResize="1" noEditPoints="1" noAdjustHandles="1" noChangeArrowheads="1" noChangeShapeType="1" noCrop="1"/>
          </p:cNvPicPr>
          <p:nvPr/>
        </p:nvPicPr>
        <p:blipFill>
          <a:blip r:embed="rId9">
            <a:extLst>
              <a:ext uri="{96DAC541-7B7A-43D3-8B79-37D633B846F1}">
                <asvg:svgBlip xmlns:asvg="http://schemas.microsoft.com/office/drawing/2016/SVG/main" r:embed="rId10"/>
              </a:ext>
            </a:extLst>
          </a:blip>
          <a:stretch>
            <a:fillRect/>
          </a:stretch>
        </p:blipFill>
        <p:spPr>
          <a:xfrm>
            <a:off x="3018690" y="2224685"/>
            <a:ext cx="914400" cy="914400"/>
          </a:xfrm>
          <a:prstGeom prst="rect">
            <a:avLst/>
          </a:prstGeom>
        </p:spPr>
      </p:pic>
    </p:spTree>
    <p:extLst>
      <p:ext uri="{BB962C8B-B14F-4D97-AF65-F5344CB8AC3E}">
        <p14:creationId xmlns:p14="http://schemas.microsoft.com/office/powerpoint/2010/main" val="3244132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7801300-2B04-F663-72B2-19D3BA89E410}"/>
              </a:ext>
            </a:extLst>
          </p:cNvPr>
          <p:cNvSpPr>
            <a:spLocks noGrp="1" noRot="1" noMove="1" noResize="1" noEditPoints="1" noAdjustHandles="1" noChangeArrowheads="1" noChangeShapeType="1"/>
          </p:cNvSpPr>
          <p:nvPr>
            <p:ph type="title"/>
          </p:nvPr>
        </p:nvSpPr>
        <p:spPr/>
        <p:txBody>
          <a:bodyPr/>
          <a:lstStyle/>
          <a:p>
            <a:r>
              <a:rPr lang="en-GB"/>
              <a:t>In-depth Profiles</a:t>
            </a:r>
          </a:p>
        </p:txBody>
      </p:sp>
    </p:spTree>
    <p:extLst>
      <p:ext uri="{BB962C8B-B14F-4D97-AF65-F5344CB8AC3E}">
        <p14:creationId xmlns:p14="http://schemas.microsoft.com/office/powerpoint/2010/main" val="22080731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1355AE0-050E-D0C0-B2E6-39B7AFCB5D65}"/>
              </a:ext>
            </a:extLst>
          </p:cNvPr>
          <p:cNvSpPr>
            <a:spLocks noGrp="1"/>
          </p:cNvSpPr>
          <p:nvPr>
            <p:ph type="title"/>
          </p:nvPr>
        </p:nvSpPr>
        <p:spPr/>
        <p:txBody>
          <a:bodyPr/>
          <a:lstStyle/>
          <a:p>
            <a:r>
              <a:rPr lang="en-GB" sz="2400">
                <a:solidFill>
                  <a:schemeClr val="tx1"/>
                </a:solidFill>
                <a:latin typeface="Lato ExtraBold" panose="020F0502020204030203" pitchFamily="34" charset="0"/>
                <a:ea typeface="Lato ExtraBold" panose="020F0502020204030203" pitchFamily="34" charset="0"/>
                <a:cs typeface="Lato ExtraBold" panose="020F0502020204030203" pitchFamily="34" charset="0"/>
              </a:rPr>
              <a:t>IN-DEPTH PROFILES</a:t>
            </a:r>
            <a:endParaRPr lang="en-GB"/>
          </a:p>
        </p:txBody>
      </p:sp>
      <p:graphicFrame>
        <p:nvGraphicFramePr>
          <p:cNvPr id="8" name="Content Placeholder 7">
            <a:extLst>
              <a:ext uri="{FF2B5EF4-FFF2-40B4-BE49-F238E27FC236}">
                <a16:creationId xmlns:a16="http://schemas.microsoft.com/office/drawing/2014/main" id="{2ED4139D-6AE8-AF90-CDBB-34684139A5FE}"/>
              </a:ext>
            </a:extLst>
          </p:cNvPr>
          <p:cNvGraphicFramePr>
            <a:graphicFrameLocks noGrp="1"/>
          </p:cNvGraphicFramePr>
          <p:nvPr>
            <p:ph idx="1"/>
            <p:extLst>
              <p:ext uri="{D42A27DB-BD31-4B8C-83A1-F6EECF244321}">
                <p14:modId xmlns:p14="http://schemas.microsoft.com/office/powerpoint/2010/main" val="567339023"/>
              </p:ext>
            </p:extLst>
          </p:nvPr>
        </p:nvGraphicFramePr>
        <p:xfrm>
          <a:off x="5857875" y="1438275"/>
          <a:ext cx="5349875" cy="4219575"/>
        </p:xfrm>
        <a:graphic>
          <a:graphicData uri="http://schemas.openxmlformats.org/drawingml/2006/chart">
            <c:chart xmlns:c="http://schemas.openxmlformats.org/drawingml/2006/chart" xmlns:r="http://schemas.openxmlformats.org/officeDocument/2006/relationships" r:id="rId2"/>
          </a:graphicData>
        </a:graphic>
      </p:graphicFrame>
      <p:grpSp>
        <p:nvGrpSpPr>
          <p:cNvPr id="9" name="Group 8">
            <a:extLst>
              <a:ext uri="{FF2B5EF4-FFF2-40B4-BE49-F238E27FC236}">
                <a16:creationId xmlns:a16="http://schemas.microsoft.com/office/drawing/2014/main" id="{AF8F8DFD-C0B5-E71C-D95D-8DD78174F6F2}"/>
              </a:ext>
            </a:extLst>
          </p:cNvPr>
          <p:cNvGrpSpPr/>
          <p:nvPr/>
        </p:nvGrpSpPr>
        <p:grpSpPr>
          <a:xfrm>
            <a:off x="1678572" y="2106673"/>
            <a:ext cx="3338530" cy="2882778"/>
            <a:chOff x="1678572" y="1904926"/>
            <a:chExt cx="3338530" cy="2882778"/>
          </a:xfrm>
        </p:grpSpPr>
        <p:grpSp>
          <p:nvGrpSpPr>
            <p:cNvPr id="10" name="Group 9">
              <a:extLst>
                <a:ext uri="{FF2B5EF4-FFF2-40B4-BE49-F238E27FC236}">
                  <a16:creationId xmlns:a16="http://schemas.microsoft.com/office/drawing/2014/main" id="{BFCA7A16-3B66-873E-AAEE-FC396929E649}"/>
                </a:ext>
              </a:extLst>
            </p:cNvPr>
            <p:cNvGrpSpPr/>
            <p:nvPr/>
          </p:nvGrpSpPr>
          <p:grpSpPr>
            <a:xfrm>
              <a:off x="1678572" y="1904926"/>
              <a:ext cx="3302431" cy="2882778"/>
              <a:chOff x="1399512" y="1568041"/>
              <a:chExt cx="3302431" cy="2882778"/>
            </a:xfrm>
          </p:grpSpPr>
          <p:sp>
            <p:nvSpPr>
              <p:cNvPr id="15" name="Oval 14">
                <a:extLst>
                  <a:ext uri="{FF2B5EF4-FFF2-40B4-BE49-F238E27FC236}">
                    <a16:creationId xmlns:a16="http://schemas.microsoft.com/office/drawing/2014/main" id="{8D092D9B-CC59-E87D-D4E8-3217DA431400}"/>
                  </a:ext>
                </a:extLst>
              </p:cNvPr>
              <p:cNvSpPr/>
              <p:nvPr/>
            </p:nvSpPr>
            <p:spPr>
              <a:xfrm>
                <a:off x="1399512" y="1568041"/>
                <a:ext cx="669606" cy="669605"/>
              </a:xfrm>
              <a:prstGeom prst="ellipse">
                <a:avLst/>
              </a:prstGeom>
              <a:solidFill>
                <a:schemeClr val="accent4">
                  <a:lumMod val="7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600">
                  <a:latin typeface="Georgia Pro" panose="02040802050405020203" pitchFamily="18" charset="0"/>
                </a:endParaRPr>
              </a:p>
            </p:txBody>
          </p:sp>
          <p:sp>
            <p:nvSpPr>
              <p:cNvPr id="16" name="Oval 15">
                <a:extLst>
                  <a:ext uri="{FF2B5EF4-FFF2-40B4-BE49-F238E27FC236}">
                    <a16:creationId xmlns:a16="http://schemas.microsoft.com/office/drawing/2014/main" id="{2C48F5B5-443F-8B21-E35C-C8D5EC4258A5}"/>
                  </a:ext>
                </a:extLst>
              </p:cNvPr>
              <p:cNvSpPr/>
              <p:nvPr/>
            </p:nvSpPr>
            <p:spPr>
              <a:xfrm>
                <a:off x="1399512" y="2674627"/>
                <a:ext cx="669606" cy="669605"/>
              </a:xfrm>
              <a:prstGeom prst="ellipse">
                <a:avLst/>
              </a:prstGeom>
              <a:solidFill>
                <a:srgbClr val="107A4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600">
                  <a:latin typeface="Georgia Pro" panose="02040802050405020203" pitchFamily="18" charset="0"/>
                </a:endParaRPr>
              </a:p>
            </p:txBody>
          </p:sp>
          <p:sp>
            <p:nvSpPr>
              <p:cNvPr id="17" name="Oval 16">
                <a:extLst>
                  <a:ext uri="{FF2B5EF4-FFF2-40B4-BE49-F238E27FC236}">
                    <a16:creationId xmlns:a16="http://schemas.microsoft.com/office/drawing/2014/main" id="{DF112FD2-C81A-1AEA-FEC4-C52347523987}"/>
                  </a:ext>
                </a:extLst>
              </p:cNvPr>
              <p:cNvSpPr/>
              <p:nvPr/>
            </p:nvSpPr>
            <p:spPr>
              <a:xfrm>
                <a:off x="1399512" y="3781214"/>
                <a:ext cx="669606" cy="669605"/>
              </a:xfrm>
              <a:prstGeom prst="ellipse">
                <a:avLst/>
              </a:prstGeom>
              <a:solidFill>
                <a:srgbClr val="873AC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600">
                  <a:latin typeface="Georgia Pro" panose="02040802050405020203" pitchFamily="18" charset="0"/>
                </a:endParaRPr>
              </a:p>
            </p:txBody>
          </p:sp>
          <p:sp>
            <p:nvSpPr>
              <p:cNvPr id="18" name="Rectangle 56">
                <a:extLst>
                  <a:ext uri="{FF2B5EF4-FFF2-40B4-BE49-F238E27FC236}">
                    <a16:creationId xmlns:a16="http://schemas.microsoft.com/office/drawing/2014/main" id="{6852B119-E003-BA0D-2496-361647D54247}"/>
                  </a:ext>
                </a:extLst>
              </p:cNvPr>
              <p:cNvSpPr/>
              <p:nvPr/>
            </p:nvSpPr>
            <p:spPr>
              <a:xfrm>
                <a:off x="2206108" y="1599788"/>
                <a:ext cx="2495835" cy="553998"/>
              </a:xfrm>
              <a:prstGeom prst="rect">
                <a:avLst/>
              </a:prstGeom>
            </p:spPr>
            <p:txBody>
              <a:bodyPr wrap="square">
                <a:spAutoFit/>
              </a:bodyPr>
              <a:lstStyle/>
              <a:p>
                <a:r>
                  <a:rPr lang="en-GB" sz="1600" b="1">
                    <a:latin typeface="Lato Light" panose="020F0502020204030203" pitchFamily="34" charset="0"/>
                    <a:ea typeface="Lato Light" panose="020F0502020204030203" pitchFamily="34" charset="0"/>
                    <a:cs typeface="Lato Light" panose="020F0502020204030203" pitchFamily="34" charset="0"/>
                  </a:rPr>
                  <a:t>19% </a:t>
                </a:r>
                <a:r>
                  <a:rPr lang="en-GB" sz="1400">
                    <a:latin typeface="Lato Light" panose="020F0502020204030203" pitchFamily="34" charset="0"/>
                    <a:ea typeface="Lato Light" panose="020F0502020204030203" pitchFamily="34" charset="0"/>
                    <a:cs typeface="Lato Light" panose="020F0502020204030203" pitchFamily="34" charset="0"/>
                  </a:rPr>
                  <a:t>(21/110) of recommendations are female.</a:t>
                </a:r>
                <a:endParaRPr lang="en-US" sz="1400">
                  <a:latin typeface="Lato Light" panose="020F0502020204030203" pitchFamily="34" charset="0"/>
                  <a:ea typeface="Lato Light" panose="020F0502020204030203" pitchFamily="34" charset="0"/>
                  <a:cs typeface="Lato Light" panose="020F0502020204030203" pitchFamily="34" charset="0"/>
                </a:endParaRPr>
              </a:p>
            </p:txBody>
          </p:sp>
          <p:sp>
            <p:nvSpPr>
              <p:cNvPr id="19" name="Rectangle 56">
                <a:extLst>
                  <a:ext uri="{FF2B5EF4-FFF2-40B4-BE49-F238E27FC236}">
                    <a16:creationId xmlns:a16="http://schemas.microsoft.com/office/drawing/2014/main" id="{A0744205-B973-DB18-68FD-B00A3721E7B1}"/>
                  </a:ext>
                </a:extLst>
              </p:cNvPr>
              <p:cNvSpPr/>
              <p:nvPr/>
            </p:nvSpPr>
            <p:spPr>
              <a:xfrm>
                <a:off x="2206108" y="2685397"/>
                <a:ext cx="2495835" cy="553998"/>
              </a:xfrm>
              <a:prstGeom prst="rect">
                <a:avLst/>
              </a:prstGeom>
            </p:spPr>
            <p:txBody>
              <a:bodyPr wrap="square">
                <a:spAutoFit/>
              </a:bodyPr>
              <a:lstStyle/>
              <a:p>
                <a:r>
                  <a:rPr lang="en-GB" sz="1400">
                    <a:latin typeface="Lato Light" panose="020F0502020204030203" pitchFamily="34" charset="0"/>
                    <a:ea typeface="Lato Light" panose="020F0502020204030203" pitchFamily="34" charset="0"/>
                    <a:cs typeface="Lato Light" panose="020F0502020204030203" pitchFamily="34" charset="0"/>
                  </a:rPr>
                  <a:t>KOLs have been selected from </a:t>
                </a:r>
                <a:r>
                  <a:rPr lang="en-GB" sz="1600" b="1">
                    <a:latin typeface="Lato Light" panose="020F0502020204030203" pitchFamily="34" charset="0"/>
                    <a:ea typeface="Lato Light" panose="020F0502020204030203" pitchFamily="34" charset="0"/>
                    <a:cs typeface="Lato Light" panose="020F0502020204030203" pitchFamily="34" charset="0"/>
                  </a:rPr>
                  <a:t>15</a:t>
                </a:r>
                <a:r>
                  <a:rPr lang="en-GB" sz="1400" b="1">
                    <a:latin typeface="Lato Light" panose="020F0502020204030203" pitchFamily="34" charset="0"/>
                    <a:ea typeface="Lato Light" panose="020F0502020204030203" pitchFamily="34" charset="0"/>
                    <a:cs typeface="Lato Light" panose="020F0502020204030203" pitchFamily="34" charset="0"/>
                  </a:rPr>
                  <a:t> </a:t>
                </a:r>
                <a:r>
                  <a:rPr lang="en-GB" sz="1400">
                    <a:latin typeface="Lato Light" panose="020F0502020204030203" pitchFamily="34" charset="0"/>
                    <a:ea typeface="Lato Light" panose="020F0502020204030203" pitchFamily="34" charset="0"/>
                    <a:cs typeface="Lato Light" panose="020F0502020204030203" pitchFamily="34" charset="0"/>
                  </a:rPr>
                  <a:t>markets.</a:t>
                </a:r>
                <a:endParaRPr lang="en-US" sz="1400">
                  <a:latin typeface="Lato Light" panose="020F0502020204030203" pitchFamily="34" charset="0"/>
                  <a:ea typeface="Lato Light" panose="020F0502020204030203" pitchFamily="34" charset="0"/>
                  <a:cs typeface="Lato Light" panose="020F0502020204030203" pitchFamily="34" charset="0"/>
                </a:endParaRPr>
              </a:p>
            </p:txBody>
          </p:sp>
        </p:grpSp>
        <p:sp>
          <p:nvSpPr>
            <p:cNvPr id="11" name="Rectangle 56">
              <a:extLst>
                <a:ext uri="{FF2B5EF4-FFF2-40B4-BE49-F238E27FC236}">
                  <a16:creationId xmlns:a16="http://schemas.microsoft.com/office/drawing/2014/main" id="{8DE6D62D-A90E-DBFA-B286-CD00E0120528}"/>
                </a:ext>
              </a:extLst>
            </p:cNvPr>
            <p:cNvSpPr/>
            <p:nvPr/>
          </p:nvSpPr>
          <p:spPr>
            <a:xfrm>
              <a:off x="2521267" y="4148148"/>
              <a:ext cx="2495835" cy="338554"/>
            </a:xfrm>
            <a:prstGeom prst="rect">
              <a:avLst/>
            </a:prstGeom>
          </p:spPr>
          <p:txBody>
            <a:bodyPr wrap="square">
              <a:spAutoFit/>
            </a:bodyPr>
            <a:lstStyle/>
            <a:p>
              <a:r>
                <a:rPr lang="en-GB" sz="1600" b="1">
                  <a:latin typeface="Lato Light" panose="020F0502020204030203" pitchFamily="34" charset="0"/>
                  <a:ea typeface="Lato Light" panose="020F0502020204030203" pitchFamily="34" charset="0"/>
                  <a:cs typeface="Lato Light" panose="020F0502020204030203" pitchFamily="34" charset="0"/>
                </a:rPr>
                <a:t>9</a:t>
              </a:r>
              <a:r>
                <a:rPr lang="en-GB" sz="1600">
                  <a:latin typeface="Lato Light" panose="020F0502020204030203" pitchFamily="34" charset="0"/>
                  <a:ea typeface="Lato Light" panose="020F0502020204030203" pitchFamily="34" charset="0"/>
                  <a:cs typeface="Lato Light" panose="020F0502020204030203" pitchFamily="34" charset="0"/>
                </a:rPr>
                <a:t> </a:t>
              </a:r>
              <a:r>
                <a:rPr lang="en-GB" sz="1400">
                  <a:latin typeface="Lato Light" panose="020F0502020204030203" pitchFamily="34" charset="0"/>
                  <a:ea typeface="Lato Light" panose="020F0502020204030203" pitchFamily="34" charset="0"/>
                  <a:cs typeface="Lato Light" panose="020F0502020204030203" pitchFamily="34" charset="0"/>
                </a:rPr>
                <a:t>specialties.</a:t>
              </a:r>
              <a:endParaRPr lang="en-US" sz="1400">
                <a:latin typeface="Lato Light" panose="020F0502020204030203" pitchFamily="34" charset="0"/>
                <a:ea typeface="Lato Light" panose="020F0502020204030203" pitchFamily="34" charset="0"/>
                <a:cs typeface="Lato Light" panose="020F0502020204030203" pitchFamily="34" charset="0"/>
              </a:endParaRPr>
            </a:p>
          </p:txBody>
        </p:sp>
        <p:pic>
          <p:nvPicPr>
            <p:cNvPr id="12" name="Graphic 11" descr="Diploma roll with solid fill">
              <a:extLst>
                <a:ext uri="{FF2B5EF4-FFF2-40B4-BE49-F238E27FC236}">
                  <a16:creationId xmlns:a16="http://schemas.microsoft.com/office/drawing/2014/main" id="{321CC281-21DC-51F7-7ABC-6F0E438C0FC6}"/>
                </a:ext>
              </a:extLst>
            </p:cNvPr>
            <p:cNvPicPr/>
            <p:nvPr/>
          </p:nvPicPr>
          <p:blipFill>
            <a:blip r:embed="rId3">
              <a:extLst>
                <a:ext uri="{96DAC541-7B7A-43D3-8B79-37D633B846F1}">
                  <asvg:svgBlip xmlns:asvg="http://schemas.microsoft.com/office/drawing/2016/SVG/main" r:embed="rId4"/>
                </a:ext>
              </a:extLst>
            </a:blip>
            <a:stretch>
              <a:fillRect/>
            </a:stretch>
          </p:blipFill>
          <p:spPr>
            <a:xfrm>
              <a:off x="1705610" y="4194200"/>
              <a:ext cx="580842" cy="580842"/>
            </a:xfrm>
            <a:prstGeom prst="rect">
              <a:avLst/>
            </a:prstGeom>
          </p:spPr>
        </p:pic>
        <p:pic>
          <p:nvPicPr>
            <p:cNvPr id="13" name="Graphic 12" descr="Map with pin with solid fill">
              <a:extLst>
                <a:ext uri="{FF2B5EF4-FFF2-40B4-BE49-F238E27FC236}">
                  <a16:creationId xmlns:a16="http://schemas.microsoft.com/office/drawing/2014/main" id="{1955F0E8-25A0-3C47-8D95-45711CAA87D8}"/>
                </a:ext>
              </a:extLst>
            </p:cNvPr>
            <p:cNvPicPr/>
            <p:nvPr/>
          </p:nvPicPr>
          <p:blipFill>
            <a:blip r:embed="rId5">
              <a:extLst>
                <a:ext uri="{96DAC541-7B7A-43D3-8B79-37D633B846F1}">
                  <asvg:svgBlip xmlns:asvg="http://schemas.microsoft.com/office/drawing/2016/SVG/main" r:embed="rId6"/>
                </a:ext>
              </a:extLst>
            </a:blip>
            <a:stretch>
              <a:fillRect/>
            </a:stretch>
          </p:blipFill>
          <p:spPr>
            <a:xfrm>
              <a:off x="1752599" y="3052009"/>
              <a:ext cx="521369" cy="521369"/>
            </a:xfrm>
            <a:prstGeom prst="rect">
              <a:avLst/>
            </a:prstGeom>
          </p:spPr>
        </p:pic>
        <p:pic>
          <p:nvPicPr>
            <p:cNvPr id="14" name="Graphic 13" descr="Woman with solid fill">
              <a:extLst>
                <a:ext uri="{FF2B5EF4-FFF2-40B4-BE49-F238E27FC236}">
                  <a16:creationId xmlns:a16="http://schemas.microsoft.com/office/drawing/2014/main" id="{B3416E5F-107F-1435-F8C0-1B4479DE2C40}"/>
                </a:ext>
              </a:extLst>
            </p:cNvPr>
            <p:cNvPicPr/>
            <p:nvPr/>
          </p:nvPicPr>
          <p:blipFill>
            <a:blip r:embed="rId7">
              <a:extLst>
                <a:ext uri="{96DAC541-7B7A-43D3-8B79-37D633B846F1}">
                  <asvg:svgBlip xmlns:asvg="http://schemas.microsoft.com/office/drawing/2016/SVG/main" r:embed="rId8"/>
                </a:ext>
              </a:extLst>
            </a:blip>
            <a:srcRect/>
            <a:stretch/>
          </p:blipFill>
          <p:spPr>
            <a:xfrm>
              <a:off x="1752601" y="1969168"/>
              <a:ext cx="533400" cy="533400"/>
            </a:xfrm>
            <a:prstGeom prst="rect">
              <a:avLst/>
            </a:prstGeom>
          </p:spPr>
        </p:pic>
      </p:grpSp>
      <p:sp>
        <p:nvSpPr>
          <p:cNvPr id="20" name="TextBox 19">
            <a:extLst>
              <a:ext uri="{FF2B5EF4-FFF2-40B4-BE49-F238E27FC236}">
                <a16:creationId xmlns:a16="http://schemas.microsoft.com/office/drawing/2014/main" id="{7E705EDB-D645-9B9C-D18F-54F8843D1642}"/>
              </a:ext>
            </a:extLst>
          </p:cNvPr>
          <p:cNvSpPr txBox="1"/>
          <p:nvPr/>
        </p:nvSpPr>
        <p:spPr>
          <a:xfrm>
            <a:off x="479425" y="791536"/>
            <a:ext cx="1226185" cy="307777"/>
          </a:xfrm>
          <a:prstGeom prst="rect">
            <a:avLst/>
          </a:prstGeom>
          <a:noFill/>
        </p:spPr>
        <p:txBody>
          <a:bodyPr wrap="square" rtlCol="0">
            <a:spAutoFit/>
          </a:bodyPr>
          <a:lstStyle/>
          <a:p>
            <a:r>
              <a:rPr lang="en-GB" sz="1400">
                <a:solidFill>
                  <a:schemeClr val="tx2"/>
                </a:solidFill>
                <a:latin typeface="Lato Black" panose="020F0502020204030203" pitchFamily="34" charset="0"/>
                <a:ea typeface="Lato Black" panose="020F0502020204030203" pitchFamily="34" charset="0"/>
                <a:cs typeface="Lato Black" panose="020F0502020204030203" pitchFamily="34" charset="0"/>
              </a:rPr>
              <a:t>110 TOTAL</a:t>
            </a:r>
          </a:p>
        </p:txBody>
      </p:sp>
    </p:spTree>
    <p:extLst>
      <p:ext uri="{BB962C8B-B14F-4D97-AF65-F5344CB8AC3E}">
        <p14:creationId xmlns:p14="http://schemas.microsoft.com/office/powerpoint/2010/main" val="12023445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79C1C371-E9B8-C256-2DF5-6E1558ACC63E}"/>
              </a:ext>
            </a:extLst>
          </p:cNvPr>
          <p:cNvSpPr>
            <a:spLocks noGrp="1" noRot="1" noMove="1" noResize="1" noEditPoints="1" noAdjustHandles="1" noChangeArrowheads="1" noChangeShapeType="1"/>
          </p:cNvSpPr>
          <p:nvPr>
            <p:ph type="subTitle" idx="14"/>
          </p:nvPr>
        </p:nvSpPr>
        <p:spPr/>
        <p:txBody>
          <a:bodyPr/>
          <a:lstStyle/>
          <a:p>
            <a:r>
              <a:rPr lang="en-GB"/>
              <a:t>All Deliverables &amp; Power BI Dashboard</a:t>
            </a:r>
          </a:p>
        </p:txBody>
      </p:sp>
      <p:sp>
        <p:nvSpPr>
          <p:cNvPr id="4" name="Title 3">
            <a:extLst>
              <a:ext uri="{FF2B5EF4-FFF2-40B4-BE49-F238E27FC236}">
                <a16:creationId xmlns:a16="http://schemas.microsoft.com/office/drawing/2014/main" id="{AA65E5E2-744D-96E6-2E3E-6F469EF9A5CF}"/>
              </a:ext>
            </a:extLst>
          </p:cNvPr>
          <p:cNvSpPr>
            <a:spLocks noGrp="1" noRot="1" noMove="1" noResize="1" noEditPoints="1" noAdjustHandles="1" noChangeArrowheads="1" noChangeShapeType="1"/>
          </p:cNvSpPr>
          <p:nvPr>
            <p:ph type="title"/>
          </p:nvPr>
        </p:nvSpPr>
        <p:spPr/>
        <p:txBody>
          <a:bodyPr/>
          <a:lstStyle/>
          <a:p>
            <a:r>
              <a:rPr lang="en-GB"/>
              <a:t>Data Showcase</a:t>
            </a:r>
          </a:p>
        </p:txBody>
      </p:sp>
    </p:spTree>
    <p:extLst>
      <p:ext uri="{BB962C8B-B14F-4D97-AF65-F5344CB8AC3E}">
        <p14:creationId xmlns:p14="http://schemas.microsoft.com/office/powerpoint/2010/main" val="36825233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40D670-EC41-C8F7-6233-D10306145AFB}"/>
            </a:ext>
          </a:extLst>
        </p:cNvPr>
        <p:cNvGrpSpPr/>
        <p:nvPr/>
      </p:nvGrpSpPr>
      <p:grpSpPr>
        <a:xfrm>
          <a:off x="0" y="0"/>
          <a:ext cx="0" cy="0"/>
          <a:chOff x="0" y="0"/>
          <a:chExt cx="0" cy="0"/>
        </a:xfrm>
      </p:grpSpPr>
      <p:sp>
        <p:nvSpPr>
          <p:cNvPr id="62" name="TextBox 2">
            <a:extLst>
              <a:ext uri="{FF2B5EF4-FFF2-40B4-BE49-F238E27FC236}">
                <a16:creationId xmlns:a16="http://schemas.microsoft.com/office/drawing/2014/main" id="{2162A0F3-8950-A2F5-2C8F-249F07C0B980}"/>
              </a:ext>
            </a:extLst>
          </p:cNvPr>
          <p:cNvSpPr txBox="1">
            <a:spLocks noGrp="1"/>
          </p:cNvSpPr>
          <p:nvPr>
            <p:ph type="title" idx="4294967295"/>
          </p:nvPr>
        </p:nvSpPr>
        <p:spPr bwMode="auto">
          <a:xfrm>
            <a:off x="479425" y="225425"/>
            <a:ext cx="10489549" cy="52322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a:ln>
                  <a:noFill/>
                </a:ln>
                <a:solidFill>
                  <a:schemeClr val="tx1"/>
                </a:solidFill>
                <a:effectLst/>
                <a:uLnTx/>
                <a:uFillTx/>
                <a:latin typeface="Lato ExtraBold" panose="020F0502020204030203" pitchFamily="34" charset="0"/>
                <a:ea typeface="Lato ExtraBold" panose="020F0502020204030203" pitchFamily="34" charset="0"/>
                <a:cs typeface="Lato ExtraBold" panose="020F0502020204030203" pitchFamily="34" charset="0"/>
              </a:rPr>
              <a:t>TIMELINE</a:t>
            </a:r>
          </a:p>
        </p:txBody>
      </p:sp>
      <p:pic>
        <p:nvPicPr>
          <p:cNvPr id="39" name="Graphic 38">
            <a:extLst>
              <a:ext uri="{FF2B5EF4-FFF2-40B4-BE49-F238E27FC236}">
                <a16:creationId xmlns:a16="http://schemas.microsoft.com/office/drawing/2014/main" id="{71A75925-1428-1F41-E536-2806174D8C11}"/>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43886" t="11161" r="43778" b="75704"/>
          <a:stretch/>
        </p:blipFill>
        <p:spPr>
          <a:xfrm>
            <a:off x="481250" y="3525221"/>
            <a:ext cx="435186" cy="463367"/>
          </a:xfrm>
          <a:prstGeom prst="rect">
            <a:avLst/>
          </a:prstGeom>
        </p:spPr>
      </p:pic>
      <p:cxnSp>
        <p:nvCxnSpPr>
          <p:cNvPr id="53" name="Straight Arrow Connector 52">
            <a:extLst>
              <a:ext uri="{FF2B5EF4-FFF2-40B4-BE49-F238E27FC236}">
                <a16:creationId xmlns:a16="http://schemas.microsoft.com/office/drawing/2014/main" id="{33A6370F-EFDD-44B2-4996-C08BFA9E3355}"/>
              </a:ext>
              <a:ext uri="{C183D7F6-B498-43B3-948B-1728B52AA6E4}">
                <adec:decorative xmlns:adec="http://schemas.microsoft.com/office/drawing/2017/decorative" val="1"/>
              </a:ext>
            </a:extLst>
          </p:cNvPr>
          <p:cNvCxnSpPr>
            <a:cxnSpLocks/>
          </p:cNvCxnSpPr>
          <p:nvPr/>
        </p:nvCxnSpPr>
        <p:spPr>
          <a:xfrm>
            <a:off x="906911" y="3756904"/>
            <a:ext cx="2680508" cy="4489"/>
          </a:xfrm>
          <a:prstGeom prst="straightConnector1">
            <a:avLst/>
          </a:prstGeom>
          <a:ln w="254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2F70E5B-E7DD-449E-E942-5723B6E9E9D2}"/>
              </a:ext>
              <a:ext uri="{C183D7F6-B498-43B3-948B-1728B52AA6E4}">
                <adec:decorative xmlns:adec="http://schemas.microsoft.com/office/drawing/2017/decorative" val="1"/>
              </a:ext>
            </a:extLst>
          </p:cNvPr>
          <p:cNvCxnSpPr>
            <a:cxnSpLocks/>
          </p:cNvCxnSpPr>
          <p:nvPr/>
        </p:nvCxnSpPr>
        <p:spPr>
          <a:xfrm flipV="1">
            <a:off x="4105275" y="3738444"/>
            <a:ext cx="4022302" cy="18460"/>
          </a:xfrm>
          <a:prstGeom prst="straightConnector1">
            <a:avLst/>
          </a:prstGeom>
          <a:ln w="381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pic>
        <p:nvPicPr>
          <p:cNvPr id="26" name="Graphic 25">
            <a:extLst>
              <a:ext uri="{FF2B5EF4-FFF2-40B4-BE49-F238E27FC236}">
                <a16:creationId xmlns:a16="http://schemas.microsoft.com/office/drawing/2014/main" id="{5D82C92B-2B49-C272-CC01-8DA9A4C8EF75}"/>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5"/>
              </a:ext>
            </a:extLst>
          </a:blip>
          <a:srcRect l="43886" t="11161" r="43778" b="61422"/>
          <a:stretch/>
        </p:blipFill>
        <p:spPr>
          <a:xfrm>
            <a:off x="1023953" y="3756904"/>
            <a:ext cx="242982" cy="540000"/>
          </a:xfrm>
          <a:prstGeom prst="rect">
            <a:avLst/>
          </a:prstGeom>
          <a:scene3d>
            <a:camera prst="orthographicFront">
              <a:rot lat="0" lon="0" rev="10800000"/>
            </a:camera>
            <a:lightRig rig="threePt" dir="t"/>
          </a:scene3d>
        </p:spPr>
      </p:pic>
      <p:pic>
        <p:nvPicPr>
          <p:cNvPr id="27" name="Graphic 26">
            <a:extLst>
              <a:ext uri="{FF2B5EF4-FFF2-40B4-BE49-F238E27FC236}">
                <a16:creationId xmlns:a16="http://schemas.microsoft.com/office/drawing/2014/main" id="{6F3B0C0C-3D86-6A78-32C7-E8DF4529FF6C}"/>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5"/>
              </a:ext>
            </a:extLst>
          </a:blip>
          <a:srcRect l="43886" t="11161" r="43778" b="61422"/>
          <a:stretch/>
        </p:blipFill>
        <p:spPr>
          <a:xfrm>
            <a:off x="1743876" y="3198445"/>
            <a:ext cx="242982" cy="540000"/>
          </a:xfrm>
          <a:prstGeom prst="rect">
            <a:avLst/>
          </a:prstGeom>
        </p:spPr>
      </p:pic>
      <p:sp>
        <p:nvSpPr>
          <p:cNvPr id="28" name="TextBox 27">
            <a:extLst>
              <a:ext uri="{FF2B5EF4-FFF2-40B4-BE49-F238E27FC236}">
                <a16:creationId xmlns:a16="http://schemas.microsoft.com/office/drawing/2014/main" id="{A1CCA19D-4566-8DC6-FC6F-FDE60533DBD7}"/>
              </a:ext>
            </a:extLst>
          </p:cNvPr>
          <p:cNvSpPr txBox="1">
            <a:spLocks/>
          </p:cNvSpPr>
          <p:nvPr/>
        </p:nvSpPr>
        <p:spPr>
          <a:xfrm>
            <a:off x="40480" y="2880341"/>
            <a:ext cx="1316726" cy="553998"/>
          </a:xfrm>
          <a:prstGeom prst="rect">
            <a:avLst/>
          </a:prstGeom>
          <a:noFill/>
        </p:spPr>
        <p:txBody>
          <a:bodyPr wrap="square" lIns="91440" tIns="45720" rIns="91440" bIns="45720" rtlCol="0" anchor="t">
            <a:spAutoFit/>
          </a:bodyPr>
          <a:lstStyle/>
          <a:p>
            <a:pPr algn="ctr">
              <a:defRPr/>
            </a:pPr>
            <a:r>
              <a:rPr kumimoji="0" lang="en-US" sz="1000" b="1" i="0" u="none" strike="noStrike" kern="1200" cap="none" spc="0" normalizeH="0" baseline="0" noProof="0">
                <a:ln>
                  <a:noFill/>
                </a:ln>
                <a:solidFill>
                  <a:schemeClr val="accent5"/>
                </a:solidFill>
                <a:effectLst/>
                <a:uLnTx/>
                <a:uFillTx/>
                <a:latin typeface="Lato"/>
                <a:ea typeface="Lato"/>
                <a:cs typeface="Lato"/>
              </a:rPr>
              <a:t>Kick</a:t>
            </a:r>
            <a:r>
              <a:rPr lang="en-US" sz="1000" b="1">
                <a:solidFill>
                  <a:schemeClr val="accent5"/>
                </a:solidFill>
                <a:latin typeface="Lato"/>
                <a:ea typeface="Lato"/>
                <a:cs typeface="Lato"/>
              </a:rPr>
              <a:t>-off Meeting</a:t>
            </a:r>
            <a:endParaRPr kumimoji="0" lang="en-US" sz="1000" b="1" i="0" u="none" strike="noStrike" kern="1200" cap="none" spc="0" normalizeH="0" baseline="0" noProof="0">
              <a:ln>
                <a:noFill/>
              </a:ln>
              <a:solidFill>
                <a:schemeClr val="accent5"/>
              </a:solidFill>
              <a:effectLst/>
              <a:uLnTx/>
              <a:uFillTx/>
              <a:latin typeface="Lato"/>
              <a:ea typeface="Lato"/>
              <a:cs typeface="Lato"/>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chemeClr val="accent5"/>
                </a:solidFill>
                <a:effectLst/>
                <a:uLnTx/>
                <a:uFillTx/>
                <a:latin typeface="Lato"/>
                <a:ea typeface="Lato"/>
                <a:cs typeface="Lato"/>
              </a:rPr>
              <a:t>September</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chemeClr val="accent5"/>
                </a:solidFill>
                <a:latin typeface="Lato"/>
                <a:ea typeface="Lato"/>
                <a:cs typeface="Lato"/>
              </a:rPr>
              <a:t>2024</a:t>
            </a:r>
          </a:p>
        </p:txBody>
      </p:sp>
      <p:sp>
        <p:nvSpPr>
          <p:cNvPr id="29" name="TextBox 28">
            <a:extLst>
              <a:ext uri="{FF2B5EF4-FFF2-40B4-BE49-F238E27FC236}">
                <a16:creationId xmlns:a16="http://schemas.microsoft.com/office/drawing/2014/main" id="{D7E7A963-0B51-7C5B-A531-1353812F97C2}"/>
              </a:ext>
            </a:extLst>
          </p:cNvPr>
          <p:cNvSpPr txBox="1">
            <a:spLocks/>
          </p:cNvSpPr>
          <p:nvPr/>
        </p:nvSpPr>
        <p:spPr bwMode="gray">
          <a:xfrm>
            <a:off x="300708" y="4309210"/>
            <a:ext cx="1689471" cy="759020"/>
          </a:xfrm>
          <a:prstGeom prst="rect">
            <a:avLst/>
          </a:prstGeom>
        </p:spPr>
        <p:txBody>
          <a:bodyPr wrap="square" lIns="45720" tIns="45720" rIns="45720" bIns="45720" rtlCol="0" anchor="ctr">
            <a:noAutofit/>
          </a:bodyPr>
          <a:lstStyle/>
          <a:p>
            <a:pPr marL="0" marR="0" lvl="0" indent="0" algn="ctr" defTabSz="914400" rtl="0" eaLnBrk="1" fontAlgn="auto" latinLnBrk="0" hangingPunct="1">
              <a:lnSpc>
                <a:spcPct val="90000"/>
              </a:lnSpc>
              <a:spcBef>
                <a:spcPts val="100"/>
              </a:spcBef>
              <a:spcAft>
                <a:spcPts val="0"/>
              </a:spcAft>
              <a:buClrTx/>
              <a:buSzTx/>
              <a:buFontTx/>
              <a:buNone/>
              <a:tabLst/>
              <a:defRPr/>
            </a:pPr>
            <a:r>
              <a:rPr lang="en-GB" sz="1000" b="1">
                <a:solidFill>
                  <a:schemeClr val="accent5"/>
                </a:solidFill>
                <a:latin typeface="Lato"/>
                <a:ea typeface="Lato"/>
                <a:cs typeface="Lato"/>
              </a:rPr>
              <a:t>September</a:t>
            </a:r>
          </a:p>
          <a:p>
            <a:pPr algn="ctr">
              <a:lnSpc>
                <a:spcPct val="90000"/>
              </a:lnSpc>
              <a:spcBef>
                <a:spcPts val="100"/>
              </a:spcBef>
              <a:defRPr/>
            </a:pPr>
            <a:r>
              <a:rPr kumimoji="0" lang="en-GB" sz="1000" i="0" u="none" strike="noStrike" kern="1200" cap="none" spc="0" normalizeH="0" baseline="0" noProof="0">
                <a:ln>
                  <a:noFill/>
                </a:ln>
                <a:solidFill>
                  <a:schemeClr val="accent5"/>
                </a:solidFill>
                <a:effectLst/>
                <a:uLnTx/>
                <a:uFillTx/>
                <a:latin typeface="Lato Light" panose="020F0502020204030203" pitchFamily="34" charset="0"/>
                <a:ea typeface="Lato Light" panose="020F0502020204030203" pitchFamily="34" charset="0"/>
                <a:cs typeface="Lato Light" panose="020F0502020204030203" pitchFamily="34" charset="0"/>
              </a:rPr>
              <a:t>BMS reviewed the desk research and provide Pi Healthcare with their strategy.</a:t>
            </a:r>
          </a:p>
        </p:txBody>
      </p:sp>
      <p:sp>
        <p:nvSpPr>
          <p:cNvPr id="30" name="TextBox 29">
            <a:extLst>
              <a:ext uri="{FF2B5EF4-FFF2-40B4-BE49-F238E27FC236}">
                <a16:creationId xmlns:a16="http://schemas.microsoft.com/office/drawing/2014/main" id="{7E8FA15A-5523-AD9E-8469-AE1F69A9E8CB}"/>
              </a:ext>
            </a:extLst>
          </p:cNvPr>
          <p:cNvSpPr txBox="1">
            <a:spLocks/>
          </p:cNvSpPr>
          <p:nvPr/>
        </p:nvSpPr>
        <p:spPr bwMode="gray">
          <a:xfrm>
            <a:off x="1266935" y="2379318"/>
            <a:ext cx="1196865" cy="851074"/>
          </a:xfrm>
          <a:prstGeom prst="rect">
            <a:avLst/>
          </a:prstGeom>
        </p:spPr>
        <p:txBody>
          <a:bodyPr wrap="square" lIns="45720" tIns="45720" rIns="45720" bIns="45720" rtlCol="0" anchor="ctr">
            <a:noAutofit/>
          </a:bodyPr>
          <a:lstStyle/>
          <a:p>
            <a:pPr algn="ctr">
              <a:lnSpc>
                <a:spcPct val="90000"/>
              </a:lnSpc>
              <a:spcBef>
                <a:spcPts val="100"/>
              </a:spcBef>
              <a:defRPr/>
            </a:pPr>
            <a:r>
              <a:rPr kumimoji="0" lang="en-GB" sz="1000" i="0" u="none" strike="noStrike" kern="1200" cap="none" spc="0" normalizeH="0" baseline="0" noProof="0">
                <a:ln>
                  <a:noFill/>
                </a:ln>
                <a:solidFill>
                  <a:schemeClr val="accent5"/>
                </a:solidFill>
                <a:effectLst/>
                <a:uLnTx/>
                <a:uFillTx/>
                <a:latin typeface="Lato Light" panose="020F0502020204030203" pitchFamily="34" charset="0"/>
                <a:ea typeface="Lato Light" panose="020F0502020204030203" pitchFamily="34" charset="0"/>
                <a:cs typeface="Lato Light" panose="020F0502020204030203" pitchFamily="34" charset="0"/>
              </a:rPr>
              <a:t>Pi Healthcare initiated mapping including all desk research feedback.</a:t>
            </a:r>
          </a:p>
          <a:p>
            <a:pPr marL="0" marR="0" lvl="0" indent="0" algn="ctr" defTabSz="914400" rtl="0" eaLnBrk="1" fontAlgn="auto" latinLnBrk="0" hangingPunct="1">
              <a:lnSpc>
                <a:spcPct val="90000"/>
              </a:lnSpc>
              <a:spcBef>
                <a:spcPts val="100"/>
              </a:spcBef>
              <a:spcAft>
                <a:spcPts val="0"/>
              </a:spcAft>
              <a:buClrTx/>
              <a:buSzTx/>
              <a:buFontTx/>
              <a:buNone/>
              <a:tabLst/>
              <a:defRPr/>
            </a:pPr>
            <a:r>
              <a:rPr lang="en-GB" sz="1000" b="1">
                <a:solidFill>
                  <a:schemeClr val="accent5"/>
                </a:solidFill>
                <a:latin typeface="Lato"/>
                <a:ea typeface="Lato"/>
                <a:cs typeface="Lato"/>
              </a:rPr>
              <a:t>September</a:t>
            </a:r>
          </a:p>
        </p:txBody>
      </p:sp>
      <p:sp>
        <p:nvSpPr>
          <p:cNvPr id="31" name="TextBox 30">
            <a:extLst>
              <a:ext uri="{FF2B5EF4-FFF2-40B4-BE49-F238E27FC236}">
                <a16:creationId xmlns:a16="http://schemas.microsoft.com/office/drawing/2014/main" id="{5A971659-9B9A-B162-72E7-B52D870D67FC}"/>
              </a:ext>
            </a:extLst>
          </p:cNvPr>
          <p:cNvSpPr txBox="1">
            <a:spLocks/>
          </p:cNvSpPr>
          <p:nvPr/>
        </p:nvSpPr>
        <p:spPr bwMode="gray">
          <a:xfrm>
            <a:off x="1989834" y="4309210"/>
            <a:ext cx="1350034" cy="825350"/>
          </a:xfrm>
          <a:prstGeom prst="rect">
            <a:avLst/>
          </a:prstGeom>
        </p:spPr>
        <p:txBody>
          <a:bodyPr wrap="square" lIns="45720" tIns="45720" rIns="45720" bIns="45720" rtlCol="0" anchor="ctr">
            <a:noAutofit/>
          </a:bodyPr>
          <a:lstStyle/>
          <a:p>
            <a:pPr algn="ctr">
              <a:lnSpc>
                <a:spcPct val="90000"/>
              </a:lnSpc>
              <a:spcBef>
                <a:spcPts val="100"/>
              </a:spcBef>
              <a:defRPr/>
            </a:pPr>
            <a:r>
              <a:rPr lang="en-GB" sz="1000" b="1">
                <a:solidFill>
                  <a:schemeClr val="accent5"/>
                </a:solidFill>
                <a:latin typeface="Lato"/>
                <a:ea typeface="Lato"/>
                <a:cs typeface="Lato"/>
              </a:rPr>
              <a:t>November</a:t>
            </a:r>
          </a:p>
          <a:p>
            <a:pPr algn="ctr">
              <a:lnSpc>
                <a:spcPct val="90000"/>
              </a:lnSpc>
              <a:spcBef>
                <a:spcPts val="100"/>
              </a:spcBef>
              <a:defRPr/>
            </a:pPr>
            <a:r>
              <a:rPr kumimoji="0" lang="en-GB" sz="1000" i="0" u="none" strike="noStrike" kern="1200" cap="none" spc="0" normalizeH="0" baseline="0" noProof="0">
                <a:ln>
                  <a:noFill/>
                </a:ln>
                <a:solidFill>
                  <a:schemeClr val="accent5"/>
                </a:solidFill>
                <a:effectLst/>
                <a:uLnTx/>
                <a:uFillTx/>
                <a:latin typeface="Lato Light" panose="020F0502020204030203" pitchFamily="34" charset="0"/>
                <a:ea typeface="Lato Light" panose="020F0502020204030203" pitchFamily="34" charset="0"/>
                <a:cs typeface="Lato Light" panose="020F0502020204030203" pitchFamily="34" charset="0"/>
              </a:rPr>
              <a:t>Pi Healthcare collected &amp; </a:t>
            </a:r>
            <a:r>
              <a:rPr kumimoji="0" lang="en-GB" sz="1000" i="0" u="none" strike="noStrike" kern="1200" cap="none" spc="0" normalizeH="0" baseline="0" noProof="0" err="1">
                <a:ln>
                  <a:noFill/>
                </a:ln>
                <a:solidFill>
                  <a:schemeClr val="accent5"/>
                </a:solidFill>
                <a:effectLst/>
                <a:uLnTx/>
                <a:uFillTx/>
                <a:latin typeface="Lato Light" panose="020F0502020204030203" pitchFamily="34" charset="0"/>
                <a:ea typeface="Lato Light" panose="020F0502020204030203" pitchFamily="34" charset="0"/>
                <a:cs typeface="Lato Light" panose="020F0502020204030203" pitchFamily="34" charset="0"/>
              </a:rPr>
              <a:t>analyzed</a:t>
            </a:r>
            <a:r>
              <a:rPr kumimoji="0" lang="en-GB" sz="1000" i="0" u="none" strike="noStrike" kern="1200" cap="none" spc="0" normalizeH="0" baseline="0" noProof="0">
                <a:ln>
                  <a:noFill/>
                </a:ln>
                <a:solidFill>
                  <a:schemeClr val="accent5"/>
                </a:solidFill>
                <a:effectLst/>
                <a:uLnTx/>
                <a:uFillTx/>
                <a:latin typeface="Lato Light" panose="020F0502020204030203" pitchFamily="34" charset="0"/>
                <a:ea typeface="Lato Light" panose="020F0502020204030203" pitchFamily="34" charset="0"/>
                <a:cs typeface="Lato Light" panose="020F0502020204030203" pitchFamily="34" charset="0"/>
              </a:rPr>
              <a:t> data, recommending 50 KOLs for in-depth profiles.</a:t>
            </a:r>
            <a:endParaRPr lang="en-GB" sz="1000" b="1">
              <a:solidFill>
                <a:schemeClr val="accent5"/>
              </a:solidFill>
              <a:latin typeface="Lato"/>
              <a:ea typeface="Lato"/>
              <a:cs typeface="Lato"/>
            </a:endParaRPr>
          </a:p>
        </p:txBody>
      </p:sp>
      <p:pic>
        <p:nvPicPr>
          <p:cNvPr id="32" name="Graphic 31">
            <a:extLst>
              <a:ext uri="{FF2B5EF4-FFF2-40B4-BE49-F238E27FC236}">
                <a16:creationId xmlns:a16="http://schemas.microsoft.com/office/drawing/2014/main" id="{6066206B-CE31-9156-DE6A-4E4A288904E9}"/>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5"/>
              </a:ext>
            </a:extLst>
          </a:blip>
          <a:srcRect l="43886" t="11161" r="43778" b="61422"/>
          <a:stretch/>
        </p:blipFill>
        <p:spPr>
          <a:xfrm>
            <a:off x="2543532" y="3772762"/>
            <a:ext cx="242982" cy="540000"/>
          </a:xfrm>
          <a:prstGeom prst="rect">
            <a:avLst/>
          </a:prstGeom>
          <a:scene3d>
            <a:camera prst="orthographicFront">
              <a:rot lat="0" lon="0" rev="10800000"/>
            </a:camera>
            <a:lightRig rig="threePt" dir="t"/>
          </a:scene3d>
        </p:spPr>
      </p:pic>
      <p:pic>
        <p:nvPicPr>
          <p:cNvPr id="35" name="Graphic 34">
            <a:extLst>
              <a:ext uri="{FF2B5EF4-FFF2-40B4-BE49-F238E27FC236}">
                <a16:creationId xmlns:a16="http://schemas.microsoft.com/office/drawing/2014/main" id="{AD54FB33-2D99-1BE0-6D08-0F587C049F7B}"/>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43886" t="11161" r="43778" b="75704"/>
          <a:stretch/>
        </p:blipFill>
        <p:spPr>
          <a:xfrm>
            <a:off x="3628269" y="3506245"/>
            <a:ext cx="436156" cy="464400"/>
          </a:xfrm>
          <a:prstGeom prst="rect">
            <a:avLst/>
          </a:prstGeom>
        </p:spPr>
      </p:pic>
      <p:sp>
        <p:nvSpPr>
          <p:cNvPr id="36" name="TextBox 35">
            <a:extLst>
              <a:ext uri="{FF2B5EF4-FFF2-40B4-BE49-F238E27FC236}">
                <a16:creationId xmlns:a16="http://schemas.microsoft.com/office/drawing/2014/main" id="{75923E64-23AD-ED04-8609-A9802E0D15E6}"/>
              </a:ext>
            </a:extLst>
          </p:cNvPr>
          <p:cNvSpPr txBox="1">
            <a:spLocks/>
          </p:cNvSpPr>
          <p:nvPr/>
        </p:nvSpPr>
        <p:spPr>
          <a:xfrm>
            <a:off x="3246664" y="3003048"/>
            <a:ext cx="1196865" cy="553998"/>
          </a:xfrm>
          <a:prstGeom prst="rect">
            <a:avLst/>
          </a:prstGeom>
          <a:noFill/>
        </p:spPr>
        <p:txBody>
          <a:bodyPr wrap="square" lIns="91440" tIns="45720" rIns="91440" bIns="45720" rtlCol="0" anchor="t">
            <a:spAutoFit/>
          </a:bodyPr>
          <a:lstStyle/>
          <a:p>
            <a:pPr algn="ctr">
              <a:defRPr/>
            </a:pPr>
            <a:r>
              <a:rPr kumimoji="0" lang="en-US" sz="1000" b="1" i="0" u="none" strike="noStrike" kern="1200" cap="none" spc="0" normalizeH="0" baseline="0" noProof="0">
                <a:ln>
                  <a:noFill/>
                </a:ln>
                <a:solidFill>
                  <a:schemeClr val="accent5"/>
                </a:solidFill>
                <a:effectLst/>
                <a:uLnTx/>
                <a:uFillTx/>
                <a:latin typeface="Lato"/>
                <a:ea typeface="Lato"/>
                <a:cs typeface="Lato"/>
              </a:rPr>
              <a:t>Interim</a:t>
            </a:r>
            <a:r>
              <a:rPr lang="en-US" sz="1000" b="1">
                <a:solidFill>
                  <a:schemeClr val="accent5"/>
                </a:solidFill>
                <a:latin typeface="Lato"/>
                <a:ea typeface="Lato"/>
                <a:cs typeface="Lato"/>
              </a:rPr>
              <a:t> Meeting</a:t>
            </a:r>
            <a:endParaRPr kumimoji="0" lang="en-US" sz="1000" b="1" i="0" u="none" strike="noStrike" kern="1200" cap="none" spc="0" normalizeH="0" baseline="0" noProof="0">
              <a:ln>
                <a:noFill/>
              </a:ln>
              <a:solidFill>
                <a:schemeClr val="accent5"/>
              </a:solidFill>
              <a:effectLst/>
              <a:uLnTx/>
              <a:uFillTx/>
              <a:latin typeface="Lato"/>
              <a:ea typeface="Lato"/>
              <a:cs typeface="Lato"/>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chemeClr val="accent5"/>
                </a:solidFill>
                <a:effectLst/>
                <a:uLnTx/>
                <a:uFillTx/>
                <a:latin typeface="Lato"/>
                <a:ea typeface="Lato"/>
                <a:cs typeface="Lato"/>
              </a:rPr>
              <a:t>December</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chemeClr val="accent5"/>
                </a:solidFill>
                <a:latin typeface="Lato"/>
                <a:ea typeface="Lato"/>
                <a:cs typeface="Lato"/>
              </a:rPr>
              <a:t>2024</a:t>
            </a:r>
          </a:p>
        </p:txBody>
      </p:sp>
      <p:pic>
        <p:nvPicPr>
          <p:cNvPr id="45" name="Graphic 44">
            <a:extLst>
              <a:ext uri="{FF2B5EF4-FFF2-40B4-BE49-F238E27FC236}">
                <a16:creationId xmlns:a16="http://schemas.microsoft.com/office/drawing/2014/main" id="{23773BBA-8347-DB38-A220-F9EE6A7A43E8}"/>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6"/>
              </a:ext>
            </a:extLst>
          </a:blip>
          <a:srcRect l="43886" t="11161" r="43778" b="61422"/>
          <a:stretch/>
        </p:blipFill>
        <p:spPr>
          <a:xfrm>
            <a:off x="5076129" y="3227336"/>
            <a:ext cx="242982" cy="540000"/>
          </a:xfrm>
          <a:prstGeom prst="rect">
            <a:avLst/>
          </a:prstGeom>
        </p:spPr>
      </p:pic>
      <p:sp>
        <p:nvSpPr>
          <p:cNvPr id="48" name="TextBox 47">
            <a:extLst>
              <a:ext uri="{FF2B5EF4-FFF2-40B4-BE49-F238E27FC236}">
                <a16:creationId xmlns:a16="http://schemas.microsoft.com/office/drawing/2014/main" id="{1DC16439-9780-0B95-DF31-3BEFBB22248A}"/>
              </a:ext>
            </a:extLst>
          </p:cNvPr>
          <p:cNvSpPr txBox="1">
            <a:spLocks/>
          </p:cNvSpPr>
          <p:nvPr/>
        </p:nvSpPr>
        <p:spPr bwMode="gray">
          <a:xfrm>
            <a:off x="5019902" y="4303564"/>
            <a:ext cx="1800000" cy="788988"/>
          </a:xfrm>
          <a:prstGeom prst="rect">
            <a:avLst/>
          </a:prstGeom>
        </p:spPr>
        <p:txBody>
          <a:bodyPr wrap="square" lIns="45720" tIns="45720" rIns="45720" bIns="45720" rtlCol="0" anchor="ctr">
            <a:noAutofit/>
          </a:bodyPr>
          <a:lstStyle/>
          <a:p>
            <a:pPr algn="ctr">
              <a:lnSpc>
                <a:spcPct val="90000"/>
              </a:lnSpc>
              <a:spcBef>
                <a:spcPts val="100"/>
              </a:spcBef>
              <a:defRPr/>
            </a:pPr>
            <a:r>
              <a:rPr lang="en-GB" sz="1000" b="1">
                <a:solidFill>
                  <a:schemeClr val="accent5"/>
                </a:solidFill>
                <a:ea typeface="Lato Light" panose="020F0502020204030203" pitchFamily="34" charset="0"/>
                <a:cs typeface="Lato Light" panose="020F0502020204030203" pitchFamily="34" charset="0"/>
              </a:rPr>
              <a:t>May</a:t>
            </a:r>
            <a:endParaRPr kumimoji="0" lang="en-GB" sz="1000" b="1" i="0" u="none" strike="noStrike" kern="1200" cap="none" spc="0" normalizeH="0" baseline="0" noProof="0">
              <a:ln>
                <a:noFill/>
              </a:ln>
              <a:solidFill>
                <a:schemeClr val="accent5"/>
              </a:solidFill>
              <a:effectLst/>
              <a:uLnTx/>
              <a:uFillTx/>
              <a:latin typeface="Lato Light" panose="020F0502020204030203" pitchFamily="34" charset="0"/>
              <a:ea typeface="Lato Light" panose="020F0502020204030203" pitchFamily="34" charset="0"/>
              <a:cs typeface="Lato Light" panose="020F0502020204030203" pitchFamily="34" charset="0"/>
            </a:endParaRPr>
          </a:p>
          <a:p>
            <a:pPr algn="ctr">
              <a:lnSpc>
                <a:spcPct val="90000"/>
              </a:lnSpc>
              <a:spcBef>
                <a:spcPts val="100"/>
              </a:spcBef>
              <a:defRPr/>
            </a:pPr>
            <a:r>
              <a:rPr kumimoji="0" lang="en-GB" sz="1000" b="1" i="0" u="none" strike="noStrike" kern="1200" cap="none" spc="0" normalizeH="0" baseline="0" noProof="0">
                <a:ln>
                  <a:noFill/>
                </a:ln>
                <a:solidFill>
                  <a:schemeClr val="accent5"/>
                </a:solidFill>
                <a:effectLst/>
                <a:uLnTx/>
                <a:uFillTx/>
                <a:latin typeface="Lato Light" panose="020F0502020204030203" pitchFamily="34" charset="0"/>
                <a:ea typeface="Lato Light" panose="020F0502020204030203" pitchFamily="34" charset="0"/>
                <a:cs typeface="Lato Light" panose="020F0502020204030203" pitchFamily="34" charset="0"/>
              </a:rPr>
              <a:t>BMS</a:t>
            </a:r>
            <a:r>
              <a:rPr kumimoji="0" lang="en-GB" sz="1000" i="0" u="none" strike="noStrike" kern="1200" cap="none" spc="0" normalizeH="0" baseline="0" noProof="0">
                <a:ln>
                  <a:noFill/>
                </a:ln>
                <a:solidFill>
                  <a:schemeClr val="accent5"/>
                </a:solidFill>
                <a:effectLst/>
                <a:uLnTx/>
                <a:uFillTx/>
                <a:latin typeface="Lato Light" panose="020F0502020204030203" pitchFamily="34" charset="0"/>
                <a:ea typeface="Lato Light" panose="020F0502020204030203" pitchFamily="34" charset="0"/>
                <a:cs typeface="Lato Light" panose="020F0502020204030203" pitchFamily="34" charset="0"/>
              </a:rPr>
              <a:t> provided delayed feedback for in-depth profile selection.</a:t>
            </a:r>
          </a:p>
        </p:txBody>
      </p:sp>
      <p:sp>
        <p:nvSpPr>
          <p:cNvPr id="49" name="TextBox 48">
            <a:extLst>
              <a:ext uri="{FF2B5EF4-FFF2-40B4-BE49-F238E27FC236}">
                <a16:creationId xmlns:a16="http://schemas.microsoft.com/office/drawing/2014/main" id="{E77B5DCA-7C80-1229-EA57-FF93A94A6DF1}"/>
              </a:ext>
            </a:extLst>
          </p:cNvPr>
          <p:cNvSpPr txBox="1">
            <a:spLocks/>
          </p:cNvSpPr>
          <p:nvPr/>
        </p:nvSpPr>
        <p:spPr bwMode="gray">
          <a:xfrm>
            <a:off x="6315646" y="2449169"/>
            <a:ext cx="1558926" cy="755467"/>
          </a:xfrm>
          <a:prstGeom prst="rect">
            <a:avLst/>
          </a:prstGeom>
        </p:spPr>
        <p:txBody>
          <a:bodyPr wrap="square" lIns="45720" tIns="45720" rIns="45720" bIns="45720" rtlCol="0" anchor="ctr">
            <a:noAutofit/>
          </a:bodyPr>
          <a:lstStyle/>
          <a:p>
            <a:pPr algn="ctr">
              <a:lnSpc>
                <a:spcPct val="90000"/>
              </a:lnSpc>
              <a:spcBef>
                <a:spcPts val="100"/>
              </a:spcBef>
              <a:defRPr/>
            </a:pPr>
            <a:r>
              <a:rPr kumimoji="0" lang="en-GB" sz="1000" b="1" i="0" u="none" strike="noStrike" kern="1200" cap="none" spc="0" normalizeH="0" baseline="0" noProof="0">
                <a:ln>
                  <a:noFill/>
                </a:ln>
                <a:solidFill>
                  <a:schemeClr val="accent5"/>
                </a:solidFill>
                <a:effectLst/>
                <a:uLnTx/>
                <a:uFillTx/>
                <a:latin typeface="Lato Light" panose="020F0502020204030203" pitchFamily="34" charset="0"/>
                <a:ea typeface="Lato Light" panose="020F0502020204030203" pitchFamily="34" charset="0"/>
                <a:cs typeface="Lato Light" panose="020F0502020204030203" pitchFamily="34" charset="0"/>
              </a:rPr>
              <a:t>Pi Healthcare </a:t>
            </a:r>
            <a:r>
              <a:rPr kumimoji="0" lang="en-GB" sz="1000" i="0" u="none" strike="noStrike" kern="1200" cap="none" spc="0" normalizeH="0" baseline="0" noProof="0">
                <a:ln>
                  <a:noFill/>
                </a:ln>
                <a:solidFill>
                  <a:schemeClr val="accent5"/>
                </a:solidFill>
                <a:effectLst/>
                <a:uLnTx/>
                <a:uFillTx/>
                <a:latin typeface="Lato Light" panose="020F0502020204030203" pitchFamily="34" charset="0"/>
                <a:ea typeface="Lato Light" panose="020F0502020204030203" pitchFamily="34" charset="0"/>
                <a:cs typeface="Lato Light" panose="020F0502020204030203" pitchFamily="34" charset="0"/>
              </a:rPr>
              <a:t>create</a:t>
            </a:r>
            <a:r>
              <a:rPr lang="en-GB" sz="1000">
                <a:solidFill>
                  <a:schemeClr val="accent5"/>
                </a:solidFill>
                <a:latin typeface="Lato Light" panose="020F0502020204030203" pitchFamily="34" charset="0"/>
                <a:ea typeface="Lato Light" panose="020F0502020204030203" pitchFamily="34" charset="0"/>
                <a:cs typeface="Lato Light" panose="020F0502020204030203" pitchFamily="34" charset="0"/>
              </a:rPr>
              <a:t>d</a:t>
            </a:r>
            <a:r>
              <a:rPr kumimoji="0" lang="en-GB" sz="1000" i="0" u="none" strike="noStrike" kern="1200" cap="none" spc="0" normalizeH="0" baseline="0" noProof="0">
                <a:ln>
                  <a:noFill/>
                </a:ln>
                <a:solidFill>
                  <a:schemeClr val="accent5"/>
                </a:solidFill>
                <a:effectLst/>
                <a:uLnTx/>
                <a:uFillTx/>
                <a:latin typeface="Lato Light" panose="020F0502020204030203" pitchFamily="34" charset="0"/>
                <a:ea typeface="Lato Light" panose="020F0502020204030203" pitchFamily="34" charset="0"/>
                <a:cs typeface="Lato Light" panose="020F0502020204030203" pitchFamily="34" charset="0"/>
              </a:rPr>
              <a:t> an additional 60 in-depth profiles &amp; stakeholder dashboard.</a:t>
            </a:r>
          </a:p>
          <a:p>
            <a:pPr algn="ctr">
              <a:lnSpc>
                <a:spcPct val="90000"/>
              </a:lnSpc>
              <a:spcBef>
                <a:spcPts val="100"/>
              </a:spcBef>
              <a:defRPr/>
            </a:pPr>
            <a:r>
              <a:rPr lang="en-GB" sz="1000" b="1">
                <a:solidFill>
                  <a:schemeClr val="accent5"/>
                </a:solidFill>
                <a:ea typeface="Lato"/>
                <a:cs typeface="Lato"/>
              </a:rPr>
              <a:t>June</a:t>
            </a:r>
            <a:endParaRPr kumimoji="0" lang="en-GB" sz="1000" i="0" u="none" strike="noStrike" kern="1200" cap="none" spc="0" normalizeH="0" baseline="0" noProof="0">
              <a:ln>
                <a:noFill/>
              </a:ln>
              <a:solidFill>
                <a:schemeClr val="accent5"/>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pic>
        <p:nvPicPr>
          <p:cNvPr id="50" name="Graphic 49">
            <a:extLst>
              <a:ext uri="{FF2B5EF4-FFF2-40B4-BE49-F238E27FC236}">
                <a16:creationId xmlns:a16="http://schemas.microsoft.com/office/drawing/2014/main" id="{8A10A8C4-D863-396D-2561-C79234FAAB51}"/>
              </a:ext>
            </a:extLst>
          </p:cNvPr>
          <p:cNvPicPr>
            <a:picLocks noChangeAspect="1"/>
          </p:cNvPicPr>
          <p:nvPr/>
        </p:nvPicPr>
        <p:blipFill rotWithShape="1">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l="43886" t="11161" r="43778" b="61422"/>
          <a:stretch/>
        </p:blipFill>
        <p:spPr>
          <a:xfrm>
            <a:off x="9182189" y="3763564"/>
            <a:ext cx="242982" cy="540000"/>
          </a:xfrm>
          <a:prstGeom prst="rect">
            <a:avLst/>
          </a:prstGeom>
          <a:scene3d>
            <a:camera prst="orthographicFront">
              <a:rot lat="0" lon="0" rev="10800000"/>
            </a:camera>
            <a:lightRig rig="threePt" dir="t"/>
          </a:scene3d>
        </p:spPr>
      </p:pic>
      <p:pic>
        <p:nvPicPr>
          <p:cNvPr id="57" name="Graphic 56">
            <a:extLst>
              <a:ext uri="{FF2B5EF4-FFF2-40B4-BE49-F238E27FC236}">
                <a16:creationId xmlns:a16="http://schemas.microsoft.com/office/drawing/2014/main" id="{1218E568-CDC2-E863-558D-2B56BB18C0DF}"/>
              </a:ext>
            </a:extLst>
          </p:cNvPr>
          <p:cNvPicPr>
            <a:picLocks noChangeAspect="1"/>
          </p:cNvPicPr>
          <p:nvPr/>
        </p:nvPicPr>
        <p:blipFill rotWithShape="1">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l="43886" t="11161" r="43778" b="75704"/>
          <a:stretch/>
        </p:blipFill>
        <p:spPr>
          <a:xfrm>
            <a:off x="8189964" y="3387674"/>
            <a:ext cx="676211" cy="720000"/>
          </a:xfrm>
          <a:prstGeom prst="rect">
            <a:avLst/>
          </a:prstGeom>
        </p:spPr>
      </p:pic>
      <p:sp>
        <p:nvSpPr>
          <p:cNvPr id="60" name="TextBox 59">
            <a:extLst>
              <a:ext uri="{FF2B5EF4-FFF2-40B4-BE49-F238E27FC236}">
                <a16:creationId xmlns:a16="http://schemas.microsoft.com/office/drawing/2014/main" id="{64534F4C-7335-4E90-87E6-27D26B0C95FE}"/>
              </a:ext>
            </a:extLst>
          </p:cNvPr>
          <p:cNvSpPr txBox="1">
            <a:spLocks/>
          </p:cNvSpPr>
          <p:nvPr/>
        </p:nvSpPr>
        <p:spPr>
          <a:xfrm>
            <a:off x="7851380" y="2646969"/>
            <a:ext cx="1319577" cy="830997"/>
          </a:xfrm>
          <a:prstGeom prst="rect">
            <a:avLst/>
          </a:prstGeom>
          <a:noFill/>
        </p:spPr>
        <p:txBody>
          <a:bodyPr wrap="square" lIns="91440" tIns="45720" rIns="91440" bIns="45720" rtlCol="0" anchor="t">
            <a:spAutoFit/>
          </a:bodyPr>
          <a:lstStyle/>
          <a:p>
            <a:pPr algn="ctr">
              <a:defRPr/>
            </a:pPr>
            <a:r>
              <a:rPr kumimoji="0" lang="en-US" sz="1200" b="1" i="0" u="none" strike="noStrike" kern="1200" cap="none" spc="0" normalizeH="0" baseline="0" noProof="0">
                <a:ln>
                  <a:noFill/>
                </a:ln>
                <a:effectLst/>
                <a:uLnTx/>
                <a:uFillTx/>
                <a:latin typeface="Lato"/>
                <a:ea typeface="Lato"/>
                <a:cs typeface="Lato"/>
              </a:rPr>
              <a:t>Final Feedback Meeting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07A40"/>
                </a:solidFill>
                <a:effectLst/>
                <a:uLnTx/>
                <a:uFillTx/>
                <a:latin typeface="Lato"/>
                <a:ea typeface="Lato"/>
                <a:cs typeface="Lato"/>
              </a:rPr>
              <a:t>July</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a:solidFill>
                  <a:srgbClr val="107A40"/>
                </a:solidFill>
                <a:latin typeface="Lato"/>
                <a:ea typeface="Lato"/>
                <a:cs typeface="Lato"/>
              </a:rPr>
              <a:t>2025</a:t>
            </a:r>
          </a:p>
        </p:txBody>
      </p:sp>
      <p:cxnSp>
        <p:nvCxnSpPr>
          <p:cNvPr id="61" name="Straight Arrow Connector 60">
            <a:extLst>
              <a:ext uri="{FF2B5EF4-FFF2-40B4-BE49-F238E27FC236}">
                <a16:creationId xmlns:a16="http://schemas.microsoft.com/office/drawing/2014/main" id="{F5FBF817-B2AE-924F-8D79-B9D28A2C71D0}"/>
              </a:ext>
              <a:ext uri="{C183D7F6-B498-43B3-948B-1728B52AA6E4}">
                <adec:decorative xmlns:adec="http://schemas.microsoft.com/office/drawing/2017/decorative" val="1"/>
              </a:ext>
            </a:extLst>
          </p:cNvPr>
          <p:cNvCxnSpPr>
            <a:cxnSpLocks/>
          </p:cNvCxnSpPr>
          <p:nvPr/>
        </p:nvCxnSpPr>
        <p:spPr>
          <a:xfrm flipV="1">
            <a:off x="8905875" y="3756904"/>
            <a:ext cx="1215003" cy="666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B3739E69-13E2-F023-E13D-CDBC3507F0EB}"/>
              </a:ext>
            </a:extLst>
          </p:cNvPr>
          <p:cNvSpPr txBox="1">
            <a:spLocks/>
          </p:cNvSpPr>
          <p:nvPr/>
        </p:nvSpPr>
        <p:spPr>
          <a:xfrm>
            <a:off x="6603868" y="6300749"/>
            <a:ext cx="4462346" cy="215444"/>
          </a:xfrm>
          <a:prstGeom prst="rect">
            <a:avLst/>
          </a:prstGeom>
          <a:noFill/>
        </p:spPr>
        <p:txBody>
          <a:bodyPr wrap="square">
            <a:spAutoFit/>
          </a:bodyPr>
          <a:lstStyle/>
          <a:p>
            <a:r>
              <a:rPr kumimoji="0" lang="en-GB" altLang="en-US" sz="800" b="0" i="0" u="none" strike="noStrike" kern="1200" cap="none" spc="0" normalizeH="0" baseline="0" noProof="0">
                <a:ln>
                  <a:noFill/>
                </a:ln>
                <a:solidFill>
                  <a:schemeClr val="tx2"/>
                </a:solidFill>
                <a:effectLst/>
                <a:uLnTx/>
                <a:uFillTx/>
                <a:latin typeface="Lato Light" panose="020F0502020204030203" pitchFamily="34" charset="0"/>
                <a:ea typeface="Lato Light" panose="020F0502020204030203" pitchFamily="34" charset="0"/>
                <a:cs typeface="Lato Light" panose="020F0502020204030203" pitchFamily="34" charset="0"/>
              </a:rPr>
              <a:t> Delayed response from BMS in selecting their KOLs for in-depth profiles postponed the project.</a:t>
            </a:r>
            <a:endParaRPr lang="en-GB" sz="800">
              <a:latin typeface="Lato Light" panose="020F0502020204030203" pitchFamily="34" charset="0"/>
              <a:ea typeface="Lato Light" panose="020F0502020204030203" pitchFamily="34" charset="0"/>
              <a:cs typeface="Lato Light" panose="020F0502020204030203" pitchFamily="34" charset="0"/>
            </a:endParaRPr>
          </a:p>
        </p:txBody>
      </p:sp>
      <p:sp>
        <p:nvSpPr>
          <p:cNvPr id="10" name="TextBox 9">
            <a:extLst>
              <a:ext uri="{FF2B5EF4-FFF2-40B4-BE49-F238E27FC236}">
                <a16:creationId xmlns:a16="http://schemas.microsoft.com/office/drawing/2014/main" id="{074FBD18-A28F-AAF6-4933-61ADE21742FD}"/>
              </a:ext>
            </a:extLst>
          </p:cNvPr>
          <p:cNvSpPr txBox="1">
            <a:spLocks/>
          </p:cNvSpPr>
          <p:nvPr/>
        </p:nvSpPr>
        <p:spPr>
          <a:xfrm>
            <a:off x="9987019" y="3788656"/>
            <a:ext cx="1589468" cy="461665"/>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rPr>
              <a:t>Continued support &amp; collaboration</a:t>
            </a:r>
          </a:p>
        </p:txBody>
      </p:sp>
      <p:pic>
        <p:nvPicPr>
          <p:cNvPr id="11" name="Graphic 10" descr="Handshake outline">
            <a:extLst>
              <a:ext uri="{FF2B5EF4-FFF2-40B4-BE49-F238E27FC236}">
                <a16:creationId xmlns:a16="http://schemas.microsoft.com/office/drawing/2014/main" id="{A8586C6A-EB88-BF75-73AE-85A3178EC0D4}"/>
              </a:ext>
            </a:extLst>
          </p:cNvPr>
          <p:cNvPicPr>
            <a:picLocks noChangeAspect="1"/>
          </p:cNvPicPr>
          <p:nvPr/>
        </p:nvPicPr>
        <p:blipFill>
          <a:blip r:embed="rId11">
            <a:extLst>
              <a:ext uri="{96DAC541-7B7A-43D3-8B79-37D633B846F1}">
                <asvg:svgBlip xmlns:asvg="http://schemas.microsoft.com/office/drawing/2016/SVG/main" r:embed="rId12"/>
              </a:ext>
            </a:extLst>
          </a:blip>
          <a:srcRect/>
          <a:stretch/>
        </p:blipFill>
        <p:spPr>
          <a:xfrm>
            <a:off x="10260757" y="3067497"/>
            <a:ext cx="914400" cy="914400"/>
          </a:xfrm>
          <a:prstGeom prst="rect">
            <a:avLst/>
          </a:prstGeom>
        </p:spPr>
      </p:pic>
      <p:pic>
        <p:nvPicPr>
          <p:cNvPr id="2" name="Picture 2" descr="Bristol Myers Squibb Logo &amp; Brand ...">
            <a:extLst>
              <a:ext uri="{FF2B5EF4-FFF2-40B4-BE49-F238E27FC236}">
                <a16:creationId xmlns:a16="http://schemas.microsoft.com/office/drawing/2014/main" id="{991AE309-B410-F8D8-18A2-29DC7C200C25}"/>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0410639" y="2801958"/>
            <a:ext cx="236534" cy="360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Pi Healthcare">
            <a:extLst>
              <a:ext uri="{FF2B5EF4-FFF2-40B4-BE49-F238E27FC236}">
                <a16:creationId xmlns:a16="http://schemas.microsoft.com/office/drawing/2014/main" id="{7A8AEBFC-2246-0A12-5489-4729C5399D87}"/>
              </a:ext>
            </a:extLst>
          </p:cNvPr>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10706871" y="2799696"/>
            <a:ext cx="359343" cy="36094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E219CB38-20AB-EAF7-9587-E4C8B506F25E}"/>
              </a:ext>
            </a:extLst>
          </p:cNvPr>
          <p:cNvSpPr txBox="1">
            <a:spLocks/>
          </p:cNvSpPr>
          <p:nvPr/>
        </p:nvSpPr>
        <p:spPr bwMode="gray">
          <a:xfrm>
            <a:off x="4492532" y="2589450"/>
            <a:ext cx="1405529" cy="755467"/>
          </a:xfrm>
          <a:prstGeom prst="rect">
            <a:avLst/>
          </a:prstGeom>
        </p:spPr>
        <p:txBody>
          <a:bodyPr wrap="square" lIns="45720" tIns="45720" rIns="45720" bIns="45720" rtlCol="0" anchor="ctr">
            <a:noAutofit/>
          </a:bodyPr>
          <a:lstStyle/>
          <a:p>
            <a:pPr algn="ctr">
              <a:lnSpc>
                <a:spcPct val="90000"/>
              </a:lnSpc>
              <a:spcBef>
                <a:spcPts val="100"/>
              </a:spcBef>
              <a:defRPr/>
            </a:pPr>
            <a:r>
              <a:rPr kumimoji="0" lang="en-GB" sz="1000" b="1" i="0" u="none" strike="noStrike" kern="1200" cap="none" spc="0" normalizeH="0" baseline="0" noProof="0">
                <a:ln>
                  <a:noFill/>
                </a:ln>
                <a:solidFill>
                  <a:schemeClr val="accent5"/>
                </a:solidFill>
                <a:effectLst/>
                <a:uLnTx/>
                <a:uFillTx/>
                <a:latin typeface="Lato Light" panose="020F0502020204030203" pitchFamily="34" charset="0"/>
                <a:ea typeface="Lato Light" panose="020F0502020204030203" pitchFamily="34" charset="0"/>
                <a:cs typeface="Lato Light" panose="020F0502020204030203" pitchFamily="34" charset="0"/>
              </a:rPr>
              <a:t>Pi Healthcare </a:t>
            </a:r>
            <a:r>
              <a:rPr kumimoji="0" lang="en-GB" sz="1000" i="0" u="none" strike="noStrike" kern="1200" cap="none" spc="0" normalizeH="0" baseline="0" noProof="0">
                <a:ln>
                  <a:noFill/>
                </a:ln>
                <a:solidFill>
                  <a:schemeClr val="accent5"/>
                </a:solidFill>
                <a:effectLst/>
                <a:uLnTx/>
                <a:uFillTx/>
                <a:latin typeface="Lato Light" panose="020F0502020204030203" pitchFamily="34" charset="0"/>
                <a:ea typeface="Lato Light" panose="020F0502020204030203" pitchFamily="34" charset="0"/>
                <a:cs typeface="Lato Light" panose="020F0502020204030203" pitchFamily="34" charset="0"/>
              </a:rPr>
              <a:t>created 50 in-depth profiles.</a:t>
            </a:r>
          </a:p>
          <a:p>
            <a:pPr algn="ctr">
              <a:lnSpc>
                <a:spcPct val="90000"/>
              </a:lnSpc>
              <a:spcBef>
                <a:spcPts val="100"/>
              </a:spcBef>
              <a:defRPr/>
            </a:pPr>
            <a:r>
              <a:rPr lang="en-GB" sz="1000" b="1">
                <a:solidFill>
                  <a:schemeClr val="accent5"/>
                </a:solidFill>
                <a:ea typeface="Lato"/>
                <a:cs typeface="Lato"/>
              </a:rPr>
              <a:t>April</a:t>
            </a:r>
            <a:endParaRPr kumimoji="0" lang="en-GB" sz="1000" i="0" u="none" strike="noStrike" kern="1200" cap="none" spc="0" normalizeH="0" baseline="0" noProof="0">
              <a:ln>
                <a:noFill/>
              </a:ln>
              <a:solidFill>
                <a:schemeClr val="accent5"/>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pic>
        <p:nvPicPr>
          <p:cNvPr id="7" name="Graphic 6">
            <a:extLst>
              <a:ext uri="{FF2B5EF4-FFF2-40B4-BE49-F238E27FC236}">
                <a16:creationId xmlns:a16="http://schemas.microsoft.com/office/drawing/2014/main" id="{4DA1A2AA-B95B-1A78-B32D-28ADFA603FAE}"/>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15"/>
              </a:ext>
            </a:extLst>
          </a:blip>
          <a:srcRect l="43886" t="11161" r="43778" b="61422"/>
          <a:stretch/>
        </p:blipFill>
        <p:spPr>
          <a:xfrm>
            <a:off x="5798411" y="3767336"/>
            <a:ext cx="242982" cy="540000"/>
          </a:xfrm>
          <a:prstGeom prst="rect">
            <a:avLst/>
          </a:prstGeom>
          <a:scene3d>
            <a:camera prst="orthographicFront">
              <a:rot lat="0" lon="0" rev="10800000"/>
            </a:camera>
            <a:lightRig rig="threePt" dir="t"/>
          </a:scene3d>
        </p:spPr>
      </p:pic>
      <p:pic>
        <p:nvPicPr>
          <p:cNvPr id="18" name="Graphic 17">
            <a:extLst>
              <a:ext uri="{FF2B5EF4-FFF2-40B4-BE49-F238E27FC236}">
                <a16:creationId xmlns:a16="http://schemas.microsoft.com/office/drawing/2014/main" id="{403FB387-FAD6-9239-5851-4352461AAA36}"/>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5"/>
              </a:ext>
            </a:extLst>
          </a:blip>
          <a:srcRect l="43886" t="11161" r="43778" b="61422"/>
          <a:stretch/>
        </p:blipFill>
        <p:spPr>
          <a:xfrm>
            <a:off x="6973618" y="3198444"/>
            <a:ext cx="242982" cy="540000"/>
          </a:xfrm>
          <a:prstGeom prst="rect">
            <a:avLst/>
          </a:prstGeom>
        </p:spPr>
      </p:pic>
      <p:sp>
        <p:nvSpPr>
          <p:cNvPr id="19" name="TextBox 18">
            <a:extLst>
              <a:ext uri="{FF2B5EF4-FFF2-40B4-BE49-F238E27FC236}">
                <a16:creationId xmlns:a16="http://schemas.microsoft.com/office/drawing/2014/main" id="{AA3AC38B-7727-EC14-76AC-F9464C655B2F}"/>
              </a:ext>
            </a:extLst>
          </p:cNvPr>
          <p:cNvSpPr txBox="1">
            <a:spLocks/>
          </p:cNvSpPr>
          <p:nvPr/>
        </p:nvSpPr>
        <p:spPr bwMode="gray">
          <a:xfrm>
            <a:off x="8402166" y="4332724"/>
            <a:ext cx="1800000" cy="788988"/>
          </a:xfrm>
          <a:prstGeom prst="rect">
            <a:avLst/>
          </a:prstGeom>
        </p:spPr>
        <p:txBody>
          <a:bodyPr wrap="square" lIns="45720" tIns="45720" rIns="45720" bIns="45720" rtlCol="0" anchor="ctr">
            <a:noAutofit/>
          </a:bodyPr>
          <a:lstStyle/>
          <a:p>
            <a:pPr algn="ctr">
              <a:lnSpc>
                <a:spcPct val="90000"/>
              </a:lnSpc>
              <a:spcBef>
                <a:spcPts val="100"/>
              </a:spcBef>
              <a:defRPr/>
            </a:pPr>
            <a:r>
              <a:rPr lang="en-GB" sz="1200" b="1">
                <a:ea typeface="Lato Light" panose="020F0502020204030203" pitchFamily="34" charset="0"/>
                <a:cs typeface="Lato Light" panose="020F0502020204030203" pitchFamily="34" charset="0"/>
              </a:rPr>
              <a:t>July</a:t>
            </a:r>
            <a:endParaRPr kumimoji="0" lang="en-GB" sz="1200" b="1" i="0" u="none" strike="noStrike" kern="1200" cap="none" spc="0" normalizeH="0" baseline="0" noProof="0">
              <a:ln>
                <a:noFill/>
              </a:ln>
              <a:effectLst/>
              <a:uLnTx/>
              <a:uFillTx/>
              <a:latin typeface="Lato Light" panose="020F0502020204030203" pitchFamily="34" charset="0"/>
              <a:ea typeface="Lato Light" panose="020F0502020204030203" pitchFamily="34" charset="0"/>
              <a:cs typeface="Lato Light" panose="020F0502020204030203" pitchFamily="34" charset="0"/>
            </a:endParaRPr>
          </a:p>
          <a:p>
            <a:pPr algn="ctr">
              <a:lnSpc>
                <a:spcPct val="90000"/>
              </a:lnSpc>
              <a:spcBef>
                <a:spcPts val="100"/>
              </a:spcBef>
              <a:defRPr/>
            </a:pPr>
            <a:r>
              <a:rPr kumimoji="0" lang="en-GB" sz="1200" b="1" i="0" u="none" strike="noStrike" kern="1200" cap="none" spc="0" normalizeH="0" baseline="0" noProof="0">
                <a:ln>
                  <a:noFill/>
                </a:ln>
                <a:effectLst/>
                <a:uLnTx/>
                <a:uFillTx/>
                <a:latin typeface="Lato Light" panose="020F0502020204030203" pitchFamily="34" charset="0"/>
                <a:ea typeface="Lato Light" panose="020F0502020204030203" pitchFamily="34" charset="0"/>
                <a:cs typeface="Lato Light" panose="020F0502020204030203" pitchFamily="34" charset="0"/>
              </a:rPr>
              <a:t>Pi Healthcare </a:t>
            </a:r>
            <a:r>
              <a:rPr kumimoji="0" lang="en-GB" sz="1200" i="0" u="none" strike="noStrike" kern="1200" cap="none" spc="0" normalizeH="0" baseline="0" noProof="0">
                <a:ln>
                  <a:noFill/>
                </a:ln>
                <a:effectLst/>
                <a:uLnTx/>
                <a:uFillTx/>
                <a:latin typeface="Lato Light" panose="020F0502020204030203" pitchFamily="34" charset="0"/>
                <a:ea typeface="Lato Light" panose="020F0502020204030203" pitchFamily="34" charset="0"/>
                <a:cs typeface="Lato Light" panose="020F0502020204030203" pitchFamily="34" charset="0"/>
              </a:rPr>
              <a:t>to host delayed rollout and Q&amp;A meeting for the Power BI Stakeholder Dashboard</a:t>
            </a:r>
          </a:p>
        </p:txBody>
      </p:sp>
    </p:spTree>
    <p:extLst>
      <p:ext uri="{BB962C8B-B14F-4D97-AF65-F5344CB8AC3E}">
        <p14:creationId xmlns:p14="http://schemas.microsoft.com/office/powerpoint/2010/main" val="34279714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F6C9EFA-ED43-37FB-789D-1C511C93B2E9}"/>
              </a:ext>
            </a:extLst>
          </p:cNvPr>
          <p:cNvSpPr>
            <a:spLocks noGrp="1" noRot="1" noMove="1" noResize="1" noEditPoints="1" noAdjustHandles="1" noChangeArrowheads="1" noChangeShapeType="1"/>
          </p:cNvSpPr>
          <p:nvPr>
            <p:ph type="title"/>
          </p:nvPr>
        </p:nvSpPr>
        <p:spPr/>
        <p:txBody>
          <a:bodyPr/>
          <a:lstStyle/>
          <a:p>
            <a:r>
              <a:rPr lang="en-GB">
                <a:solidFill>
                  <a:schemeClr val="bg1"/>
                </a:solidFill>
              </a:rPr>
              <a:t>Deliverables</a:t>
            </a:r>
          </a:p>
        </p:txBody>
      </p:sp>
    </p:spTree>
    <p:extLst>
      <p:ext uri="{BB962C8B-B14F-4D97-AF65-F5344CB8AC3E}">
        <p14:creationId xmlns:p14="http://schemas.microsoft.com/office/powerpoint/2010/main" val="2896270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B56F26-B96F-3675-BC6B-79704B02F9BF}"/>
            </a:ext>
          </a:extLst>
        </p:cNvPr>
        <p:cNvGrpSpPr/>
        <p:nvPr/>
      </p:nvGrpSpPr>
      <p:grpSpPr>
        <a:xfrm>
          <a:off x="0" y="0"/>
          <a:ext cx="0" cy="0"/>
          <a:chOff x="0" y="0"/>
          <a:chExt cx="0" cy="0"/>
        </a:xfrm>
      </p:grpSpPr>
      <p:sp>
        <p:nvSpPr>
          <p:cNvPr id="3" name="Title 3">
            <a:extLst>
              <a:ext uri="{FF2B5EF4-FFF2-40B4-BE49-F238E27FC236}">
                <a16:creationId xmlns:a16="http://schemas.microsoft.com/office/drawing/2014/main" id="{97709CBB-5E6D-8E7A-397C-1B02923E1174}"/>
              </a:ext>
            </a:extLst>
          </p:cNvPr>
          <p:cNvSpPr txBox="1">
            <a:spLocks noGrp="1" noRot="1" noMove="1" noResize="1" noEditPoints="1" noAdjustHandles="1" noChangeArrowheads="1" noChangeShapeType="1"/>
          </p:cNvSpPr>
          <p:nvPr>
            <p:ph type="title" idx="4294967295"/>
          </p:nvPr>
        </p:nvSpPr>
        <p:spPr>
          <a:xfrm>
            <a:off x="479425" y="225425"/>
            <a:ext cx="11233150" cy="720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2500" b="1" kern="1200">
                <a:solidFill>
                  <a:srgbClr val="1E1E1C"/>
                </a:solidFill>
                <a:latin typeface="Lato" panose="020F0502020204030203"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800" b="1" i="0" u="none" strike="noStrike" kern="1200" cap="none" spc="0" normalizeH="0" baseline="0" noProof="0">
                <a:ln>
                  <a:noFill/>
                </a:ln>
                <a:solidFill>
                  <a:schemeClr val="tx1"/>
                </a:solidFill>
                <a:effectLst/>
                <a:uLnTx/>
                <a:uFillTx/>
                <a:latin typeface="Lato ExtraBold" panose="020F0502020204030203" pitchFamily="34" charset="0"/>
                <a:ea typeface="Lato ExtraBold" panose="020F0502020204030203" pitchFamily="34" charset="0"/>
                <a:cs typeface="Lato ExtraBold" panose="020F0502020204030203" pitchFamily="34" charset="0"/>
              </a:rPr>
              <a:t>FINAL DELIVERABLES</a:t>
            </a:r>
          </a:p>
        </p:txBody>
      </p:sp>
      <p:grpSp>
        <p:nvGrpSpPr>
          <p:cNvPr id="30" name="Group 29">
            <a:extLst>
              <a:ext uri="{FF2B5EF4-FFF2-40B4-BE49-F238E27FC236}">
                <a16:creationId xmlns:a16="http://schemas.microsoft.com/office/drawing/2014/main" id="{D637D2E1-0CBC-46A8-927A-D4C2C3652B48}"/>
              </a:ext>
            </a:extLst>
          </p:cNvPr>
          <p:cNvGrpSpPr>
            <a:grpSpLocks/>
          </p:cNvGrpSpPr>
          <p:nvPr/>
        </p:nvGrpSpPr>
        <p:grpSpPr>
          <a:xfrm>
            <a:off x="2037890" y="2215190"/>
            <a:ext cx="9541744" cy="1793249"/>
            <a:chOff x="2037890" y="2691440"/>
            <a:chExt cx="9541744" cy="1793249"/>
          </a:xfrm>
        </p:grpSpPr>
        <p:grpSp>
          <p:nvGrpSpPr>
            <p:cNvPr id="26" name="Group 25">
              <a:extLst>
                <a:ext uri="{FF2B5EF4-FFF2-40B4-BE49-F238E27FC236}">
                  <a16:creationId xmlns:a16="http://schemas.microsoft.com/office/drawing/2014/main" id="{F46F24EA-2760-0CBF-68A1-DA66B96E5522}"/>
                </a:ext>
              </a:extLst>
            </p:cNvPr>
            <p:cNvGrpSpPr>
              <a:grpSpLocks/>
            </p:cNvGrpSpPr>
            <p:nvPr/>
          </p:nvGrpSpPr>
          <p:grpSpPr>
            <a:xfrm>
              <a:off x="2037890" y="3002644"/>
              <a:ext cx="8058150" cy="1162050"/>
              <a:chOff x="2247059" y="3820997"/>
              <a:chExt cx="8058150" cy="1162050"/>
            </a:xfrm>
          </p:grpSpPr>
          <p:sp>
            <p:nvSpPr>
              <p:cNvPr id="20" name="Rectangle: Rounded Corners 19">
                <a:extLst>
                  <a:ext uri="{FF2B5EF4-FFF2-40B4-BE49-F238E27FC236}">
                    <a16:creationId xmlns:a16="http://schemas.microsoft.com/office/drawing/2014/main" id="{C44A99C4-876B-F33C-5BA7-927162BFC473}"/>
                  </a:ext>
                </a:extLst>
              </p:cNvPr>
              <p:cNvSpPr>
                <a:spLocks/>
              </p:cNvSpPr>
              <p:nvPr/>
            </p:nvSpPr>
            <p:spPr>
              <a:xfrm>
                <a:off x="2247059" y="3820997"/>
                <a:ext cx="8058150" cy="1162050"/>
              </a:xfrm>
              <a:prstGeom prst="roundRect">
                <a:avLst>
                  <a:gd name="adj" fmla="val 33839"/>
                </a:avLst>
              </a:prstGeom>
              <a:solidFill>
                <a:srgbClr val="F7F7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A3614234-5864-B567-47C3-90708F9B5659}"/>
                  </a:ext>
                </a:extLst>
              </p:cNvPr>
              <p:cNvSpPr txBox="1">
                <a:spLocks/>
              </p:cNvSpPr>
              <p:nvPr/>
            </p:nvSpPr>
            <p:spPr>
              <a:xfrm>
                <a:off x="3764129" y="4186155"/>
                <a:ext cx="5823285" cy="461665"/>
              </a:xfrm>
              <a:prstGeom prst="rect">
                <a:avLst/>
              </a:prstGeom>
              <a:noFill/>
            </p:spPr>
            <p:txBody>
              <a:bodyPr wrap="square" rtlCol="0" anchor="ctr">
                <a:spAutoFit/>
              </a:bodyPr>
              <a:lstStyle/>
              <a:p>
                <a:pPr algn="r"/>
                <a:r>
                  <a:rPr lang="en-GB" sz="1200">
                    <a:latin typeface="Lato Light" panose="020F0502020204030203" pitchFamily="34" charset="0"/>
                    <a:ea typeface="Lato Light" panose="020F0502020204030203" pitchFamily="34" charset="0"/>
                    <a:cs typeface="Lato Light" panose="020F0502020204030203" pitchFamily="34" charset="0"/>
                  </a:rPr>
                  <a:t>Excel spreadsheets for the following data;</a:t>
                </a:r>
              </a:p>
              <a:p>
                <a:pPr algn="r"/>
                <a:r>
                  <a:rPr lang="en-GB" sz="1200">
                    <a:latin typeface="Lato Light" panose="020F0502020204030203" pitchFamily="34" charset="0"/>
                    <a:ea typeface="Lato Light" panose="020F0502020204030203" pitchFamily="34" charset="0"/>
                    <a:cs typeface="Lato Light" panose="020F0502020204030203" pitchFamily="34" charset="0"/>
                  </a:rPr>
                  <a:t>Desk Research Criteria, Full Dataset, In-Depth Profiles</a:t>
                </a:r>
              </a:p>
            </p:txBody>
          </p:sp>
          <p:cxnSp>
            <p:nvCxnSpPr>
              <p:cNvPr id="23" name="Straight Connector 22">
                <a:extLst>
                  <a:ext uri="{FF2B5EF4-FFF2-40B4-BE49-F238E27FC236}">
                    <a16:creationId xmlns:a16="http://schemas.microsoft.com/office/drawing/2014/main" id="{502A2123-6148-DE92-6ED8-9A343DA983D9}"/>
                  </a:ext>
                </a:extLst>
              </p:cNvPr>
              <p:cNvCxnSpPr>
                <a:cxnSpLocks/>
              </p:cNvCxnSpPr>
              <p:nvPr/>
            </p:nvCxnSpPr>
            <p:spPr>
              <a:xfrm>
                <a:off x="9666718" y="4058830"/>
                <a:ext cx="0" cy="800100"/>
              </a:xfrm>
              <a:prstGeom prst="line">
                <a:avLst/>
              </a:prstGeom>
              <a:ln>
                <a:solidFill>
                  <a:srgbClr val="107A40"/>
                </a:solidFill>
              </a:ln>
            </p:spPr>
            <p:style>
              <a:lnRef idx="2">
                <a:schemeClr val="accent2"/>
              </a:lnRef>
              <a:fillRef idx="0">
                <a:schemeClr val="accent2"/>
              </a:fillRef>
              <a:effectRef idx="1">
                <a:schemeClr val="accent2"/>
              </a:effectRef>
              <a:fontRef idx="minor">
                <a:schemeClr val="tx1"/>
              </a:fontRef>
            </p:style>
          </p:cxnSp>
        </p:grpSp>
        <p:grpSp>
          <p:nvGrpSpPr>
            <p:cNvPr id="17" name="Group 16">
              <a:extLst>
                <a:ext uri="{FF2B5EF4-FFF2-40B4-BE49-F238E27FC236}">
                  <a16:creationId xmlns:a16="http://schemas.microsoft.com/office/drawing/2014/main" id="{911B768E-FB62-3193-C402-A0691CEE8F4D}"/>
                </a:ext>
              </a:extLst>
            </p:cNvPr>
            <p:cNvGrpSpPr>
              <a:grpSpLocks/>
            </p:cNvGrpSpPr>
            <p:nvPr/>
          </p:nvGrpSpPr>
          <p:grpSpPr>
            <a:xfrm>
              <a:off x="9786385" y="2691440"/>
              <a:ext cx="1793249" cy="1793249"/>
              <a:chOff x="9786385" y="2691440"/>
              <a:chExt cx="1793249" cy="1793249"/>
            </a:xfrm>
          </p:grpSpPr>
          <p:sp>
            <p:nvSpPr>
              <p:cNvPr id="9" name="Oval 8">
                <a:extLst>
                  <a:ext uri="{FF2B5EF4-FFF2-40B4-BE49-F238E27FC236}">
                    <a16:creationId xmlns:a16="http://schemas.microsoft.com/office/drawing/2014/main" id="{5F195B87-675C-E878-9B03-556C9C0BDB39}"/>
                  </a:ext>
                </a:extLst>
              </p:cNvPr>
              <p:cNvSpPr>
                <a:spLocks noChangeAspect="1"/>
              </p:cNvSpPr>
              <p:nvPr/>
            </p:nvSpPr>
            <p:spPr>
              <a:xfrm>
                <a:off x="9934512" y="2835045"/>
                <a:ext cx="1496991" cy="1497247"/>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2" name="Group 31">
                <a:extLst>
                  <a:ext uri="{FF2B5EF4-FFF2-40B4-BE49-F238E27FC236}">
                    <a16:creationId xmlns:a16="http://schemas.microsoft.com/office/drawing/2014/main" id="{72337FB2-791F-4F36-F70A-4788AE55454D}"/>
                  </a:ext>
                </a:extLst>
              </p:cNvPr>
              <p:cNvGrpSpPr>
                <a:grpSpLocks/>
              </p:cNvGrpSpPr>
              <p:nvPr/>
            </p:nvGrpSpPr>
            <p:grpSpPr>
              <a:xfrm>
                <a:off x="9786385" y="2691440"/>
                <a:ext cx="1793249" cy="1793249"/>
                <a:chOff x="9786385" y="2691440"/>
                <a:chExt cx="1793249" cy="1793249"/>
              </a:xfrm>
            </p:grpSpPr>
            <p:pic>
              <p:nvPicPr>
                <p:cNvPr id="28" name="Graphic 27">
                  <a:extLst>
                    <a:ext uri="{FF2B5EF4-FFF2-40B4-BE49-F238E27FC236}">
                      <a16:creationId xmlns:a16="http://schemas.microsoft.com/office/drawing/2014/main" id="{F2B3C318-34FF-D09D-A8FA-0B1E378819D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271488" y="3160774"/>
                  <a:ext cx="823041" cy="879803"/>
                </a:xfrm>
                <a:prstGeom prst="rect">
                  <a:avLst/>
                </a:prstGeom>
              </p:spPr>
            </p:pic>
            <p:sp>
              <p:nvSpPr>
                <p:cNvPr id="16" name="Circle: Hollow 15">
                  <a:extLst>
                    <a:ext uri="{FF2B5EF4-FFF2-40B4-BE49-F238E27FC236}">
                      <a16:creationId xmlns:a16="http://schemas.microsoft.com/office/drawing/2014/main" id="{5386835E-5B0A-E2BD-532D-B744121BEC54}"/>
                    </a:ext>
                  </a:extLst>
                </p:cNvPr>
                <p:cNvSpPr>
                  <a:spLocks noChangeAspect="1"/>
                </p:cNvSpPr>
                <p:nvPr/>
              </p:nvSpPr>
              <p:spPr>
                <a:xfrm>
                  <a:off x="9786385" y="2691440"/>
                  <a:ext cx="1793249" cy="1793249"/>
                </a:xfrm>
                <a:prstGeom prst="donut">
                  <a:avLst>
                    <a:gd name="adj" fmla="val 9492"/>
                  </a:avLst>
                </a:prstGeom>
                <a:solidFill>
                  <a:srgbClr val="107A4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grpSp>
      </p:grpSp>
      <p:grpSp>
        <p:nvGrpSpPr>
          <p:cNvPr id="22" name="Group 21">
            <a:extLst>
              <a:ext uri="{FF2B5EF4-FFF2-40B4-BE49-F238E27FC236}">
                <a16:creationId xmlns:a16="http://schemas.microsoft.com/office/drawing/2014/main" id="{F009D4C7-21A6-71B2-A698-CC660DFDF22F}"/>
              </a:ext>
            </a:extLst>
          </p:cNvPr>
          <p:cNvGrpSpPr>
            <a:grpSpLocks/>
          </p:cNvGrpSpPr>
          <p:nvPr/>
        </p:nvGrpSpPr>
        <p:grpSpPr>
          <a:xfrm>
            <a:off x="612366" y="872393"/>
            <a:ext cx="9512709" cy="1793249"/>
            <a:chOff x="612366" y="1024793"/>
            <a:chExt cx="9512709" cy="1793249"/>
          </a:xfrm>
        </p:grpSpPr>
        <p:grpSp>
          <p:nvGrpSpPr>
            <p:cNvPr id="24" name="Group 23">
              <a:extLst>
                <a:ext uri="{FF2B5EF4-FFF2-40B4-BE49-F238E27FC236}">
                  <a16:creationId xmlns:a16="http://schemas.microsoft.com/office/drawing/2014/main" id="{807DE3A4-AE35-830B-A4D4-FBD3CBA69468}"/>
                </a:ext>
              </a:extLst>
            </p:cNvPr>
            <p:cNvGrpSpPr>
              <a:grpSpLocks/>
            </p:cNvGrpSpPr>
            <p:nvPr/>
          </p:nvGrpSpPr>
          <p:grpSpPr>
            <a:xfrm>
              <a:off x="2066925" y="1433998"/>
              <a:ext cx="8058150" cy="1162050"/>
              <a:chOff x="2162175" y="1104901"/>
              <a:chExt cx="8058150" cy="1162050"/>
            </a:xfrm>
          </p:grpSpPr>
          <p:sp>
            <p:nvSpPr>
              <p:cNvPr id="13" name="Rectangle: Rounded Corners 12">
                <a:extLst>
                  <a:ext uri="{FF2B5EF4-FFF2-40B4-BE49-F238E27FC236}">
                    <a16:creationId xmlns:a16="http://schemas.microsoft.com/office/drawing/2014/main" id="{4106B7D9-CA63-46D6-CF4F-131F37C1C357}"/>
                  </a:ext>
                </a:extLst>
              </p:cNvPr>
              <p:cNvSpPr>
                <a:spLocks/>
              </p:cNvSpPr>
              <p:nvPr/>
            </p:nvSpPr>
            <p:spPr>
              <a:xfrm>
                <a:off x="2162175" y="1104901"/>
                <a:ext cx="8058150" cy="1162050"/>
              </a:xfrm>
              <a:prstGeom prst="roundRect">
                <a:avLst>
                  <a:gd name="adj" fmla="val 33839"/>
                </a:avLst>
              </a:prstGeom>
              <a:solidFill>
                <a:srgbClr val="F7F7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4BE69778-F860-9127-33D6-5A40A8D4E9A4}"/>
                  </a:ext>
                </a:extLst>
              </p:cNvPr>
              <p:cNvSpPr txBox="1">
                <a:spLocks/>
              </p:cNvSpPr>
              <p:nvPr/>
            </p:nvSpPr>
            <p:spPr>
              <a:xfrm>
                <a:off x="2922403" y="1455093"/>
                <a:ext cx="5659646" cy="461665"/>
              </a:xfrm>
              <a:prstGeom prst="rect">
                <a:avLst/>
              </a:prstGeom>
              <a:noFill/>
            </p:spPr>
            <p:txBody>
              <a:bodyPr wrap="square" rtlCol="0" anchor="ctr">
                <a:spAutoFit/>
              </a:bodyPr>
              <a:lstStyle/>
              <a:p>
                <a:r>
                  <a:rPr lang="en-GB" sz="1200">
                    <a:latin typeface="Lato Light" panose="020F0502020204030203" pitchFamily="34" charset="0"/>
                    <a:ea typeface="Lato Light" panose="020F0502020204030203" pitchFamily="34" charset="0"/>
                    <a:cs typeface="Lato Light" panose="020F0502020204030203" pitchFamily="34" charset="0"/>
                  </a:rPr>
                  <a:t>PowerPoint Slides highlighting the project methodology, desk research, KOL activities and notable findings.</a:t>
                </a:r>
              </a:p>
            </p:txBody>
          </p:sp>
          <p:cxnSp>
            <p:nvCxnSpPr>
              <p:cNvPr id="18" name="Straight Connector 17">
                <a:extLst>
                  <a:ext uri="{FF2B5EF4-FFF2-40B4-BE49-F238E27FC236}">
                    <a16:creationId xmlns:a16="http://schemas.microsoft.com/office/drawing/2014/main" id="{9772F25A-82F0-4ABB-5A67-7CB568C34FC6}"/>
                  </a:ext>
                </a:extLst>
              </p:cNvPr>
              <p:cNvCxnSpPr>
                <a:cxnSpLocks/>
              </p:cNvCxnSpPr>
              <p:nvPr/>
            </p:nvCxnSpPr>
            <p:spPr>
              <a:xfrm>
                <a:off x="2769971" y="1304558"/>
                <a:ext cx="0" cy="800100"/>
              </a:xfrm>
              <a:prstGeom prst="line">
                <a:avLst/>
              </a:prstGeom>
              <a:ln>
                <a:solidFill>
                  <a:schemeClr val="tx2"/>
                </a:solidFill>
              </a:ln>
            </p:spPr>
            <p:style>
              <a:lnRef idx="2">
                <a:schemeClr val="accent2"/>
              </a:lnRef>
              <a:fillRef idx="0">
                <a:schemeClr val="accent2"/>
              </a:fillRef>
              <a:effectRef idx="1">
                <a:schemeClr val="accent2"/>
              </a:effectRef>
              <a:fontRef idx="minor">
                <a:schemeClr val="tx1"/>
              </a:fontRef>
            </p:style>
          </p:cxnSp>
        </p:grpSp>
        <p:grpSp>
          <p:nvGrpSpPr>
            <p:cNvPr id="19" name="Group 18">
              <a:extLst>
                <a:ext uri="{FF2B5EF4-FFF2-40B4-BE49-F238E27FC236}">
                  <a16:creationId xmlns:a16="http://schemas.microsoft.com/office/drawing/2014/main" id="{E5DA29B0-F47D-7D3C-63B2-9CFEA5310CA3}"/>
                </a:ext>
              </a:extLst>
            </p:cNvPr>
            <p:cNvGrpSpPr>
              <a:grpSpLocks/>
            </p:cNvGrpSpPr>
            <p:nvPr/>
          </p:nvGrpSpPr>
          <p:grpSpPr>
            <a:xfrm>
              <a:off x="612366" y="1024793"/>
              <a:ext cx="1793249" cy="1793249"/>
              <a:chOff x="612366" y="1024793"/>
              <a:chExt cx="1793249" cy="1793249"/>
            </a:xfrm>
          </p:grpSpPr>
          <p:sp>
            <p:nvSpPr>
              <p:cNvPr id="6" name="Oval 5">
                <a:extLst>
                  <a:ext uri="{FF2B5EF4-FFF2-40B4-BE49-F238E27FC236}">
                    <a16:creationId xmlns:a16="http://schemas.microsoft.com/office/drawing/2014/main" id="{9613DC30-E8E0-84F4-345E-89C7BEB97195}"/>
                  </a:ext>
                </a:extLst>
              </p:cNvPr>
              <p:cNvSpPr>
                <a:spLocks noChangeAspect="1"/>
              </p:cNvSpPr>
              <p:nvPr/>
            </p:nvSpPr>
            <p:spPr>
              <a:xfrm>
                <a:off x="737003" y="1173128"/>
                <a:ext cx="1496991" cy="1497247"/>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Graphic 1">
                <a:extLst>
                  <a:ext uri="{FF2B5EF4-FFF2-40B4-BE49-F238E27FC236}">
                    <a16:creationId xmlns:a16="http://schemas.microsoft.com/office/drawing/2014/main" id="{9143BFDF-8C1A-AA12-6BF0-C8BCB6FFCE6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79175" y="1482217"/>
                <a:ext cx="899846" cy="878400"/>
              </a:xfrm>
              <a:prstGeom prst="rect">
                <a:avLst/>
              </a:prstGeom>
            </p:spPr>
          </p:pic>
          <p:sp>
            <p:nvSpPr>
              <p:cNvPr id="4" name="Circle: Hollow 3">
                <a:extLst>
                  <a:ext uri="{FF2B5EF4-FFF2-40B4-BE49-F238E27FC236}">
                    <a16:creationId xmlns:a16="http://schemas.microsoft.com/office/drawing/2014/main" id="{B8212388-45E7-6FB4-CFA8-6D79489E4E14}"/>
                  </a:ext>
                </a:extLst>
              </p:cNvPr>
              <p:cNvSpPr>
                <a:spLocks noChangeAspect="1"/>
              </p:cNvSpPr>
              <p:nvPr/>
            </p:nvSpPr>
            <p:spPr>
              <a:xfrm>
                <a:off x="612366" y="1024793"/>
                <a:ext cx="1793249" cy="1793249"/>
              </a:xfrm>
              <a:prstGeom prst="donut">
                <a:avLst>
                  <a:gd name="adj" fmla="val 9492"/>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grpSp>
      <p:grpSp>
        <p:nvGrpSpPr>
          <p:cNvPr id="44" name="Group 43">
            <a:extLst>
              <a:ext uri="{FF2B5EF4-FFF2-40B4-BE49-F238E27FC236}">
                <a16:creationId xmlns:a16="http://schemas.microsoft.com/office/drawing/2014/main" id="{E2AA6708-5045-A078-AA4A-100636217741}"/>
              </a:ext>
            </a:extLst>
          </p:cNvPr>
          <p:cNvGrpSpPr/>
          <p:nvPr/>
        </p:nvGrpSpPr>
        <p:grpSpPr>
          <a:xfrm>
            <a:off x="638063" y="3423244"/>
            <a:ext cx="9487012" cy="1793249"/>
            <a:chOff x="638063" y="3423244"/>
            <a:chExt cx="9487012" cy="1793249"/>
          </a:xfrm>
        </p:grpSpPr>
        <p:grpSp>
          <p:nvGrpSpPr>
            <p:cNvPr id="8" name="Group 7">
              <a:extLst>
                <a:ext uri="{FF2B5EF4-FFF2-40B4-BE49-F238E27FC236}">
                  <a16:creationId xmlns:a16="http://schemas.microsoft.com/office/drawing/2014/main" id="{0D7386DA-F9C4-C65E-AB58-12EE3F3227FD}"/>
                </a:ext>
              </a:extLst>
            </p:cNvPr>
            <p:cNvGrpSpPr>
              <a:grpSpLocks/>
            </p:cNvGrpSpPr>
            <p:nvPr/>
          </p:nvGrpSpPr>
          <p:grpSpPr>
            <a:xfrm>
              <a:off x="2066925" y="3758852"/>
              <a:ext cx="8058150" cy="1162050"/>
              <a:chOff x="2162175" y="1104901"/>
              <a:chExt cx="8058150" cy="1162050"/>
            </a:xfrm>
          </p:grpSpPr>
          <p:sp>
            <p:nvSpPr>
              <p:cNvPr id="11" name="Rectangle: Rounded Corners 10">
                <a:extLst>
                  <a:ext uri="{FF2B5EF4-FFF2-40B4-BE49-F238E27FC236}">
                    <a16:creationId xmlns:a16="http://schemas.microsoft.com/office/drawing/2014/main" id="{BA4E84C1-8F48-D1D6-4CD6-C644FF7CC210}"/>
                  </a:ext>
                </a:extLst>
              </p:cNvPr>
              <p:cNvSpPr>
                <a:spLocks/>
              </p:cNvSpPr>
              <p:nvPr/>
            </p:nvSpPr>
            <p:spPr>
              <a:xfrm>
                <a:off x="2162175" y="1104901"/>
                <a:ext cx="8058150" cy="1162050"/>
              </a:xfrm>
              <a:prstGeom prst="roundRect">
                <a:avLst>
                  <a:gd name="adj" fmla="val 33839"/>
                </a:avLst>
              </a:prstGeom>
              <a:solidFill>
                <a:srgbClr val="F7F7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B0E9EC0-6C4C-F99D-5751-530DF26026BA}"/>
                  </a:ext>
                </a:extLst>
              </p:cNvPr>
              <p:cNvSpPr txBox="1">
                <a:spLocks/>
              </p:cNvSpPr>
              <p:nvPr/>
            </p:nvSpPr>
            <p:spPr>
              <a:xfrm>
                <a:off x="2922403" y="1547426"/>
                <a:ext cx="5659646" cy="276999"/>
              </a:xfrm>
              <a:prstGeom prst="rect">
                <a:avLst/>
              </a:prstGeom>
              <a:noFill/>
            </p:spPr>
            <p:txBody>
              <a:bodyPr wrap="square" rtlCol="0" anchor="ctr">
                <a:spAutoFit/>
              </a:bodyPr>
              <a:lstStyle/>
              <a:p>
                <a:r>
                  <a:rPr lang="en-GB" sz="1200">
                    <a:latin typeface="Lato Light" panose="020F0502020204030203" pitchFamily="34" charset="0"/>
                    <a:ea typeface="Lato Light" panose="020F0502020204030203" pitchFamily="34" charset="0"/>
                    <a:cs typeface="Lato Light" panose="020F0502020204030203" pitchFamily="34" charset="0"/>
                  </a:rPr>
                  <a:t>Word CV for each of the in-depth profiles.</a:t>
                </a:r>
              </a:p>
            </p:txBody>
          </p:sp>
          <p:cxnSp>
            <p:nvCxnSpPr>
              <p:cNvPr id="15" name="Straight Connector 14">
                <a:extLst>
                  <a:ext uri="{FF2B5EF4-FFF2-40B4-BE49-F238E27FC236}">
                    <a16:creationId xmlns:a16="http://schemas.microsoft.com/office/drawing/2014/main" id="{E6610EA5-BEEC-02E5-DA7C-0EA83638ABDE}"/>
                  </a:ext>
                </a:extLst>
              </p:cNvPr>
              <p:cNvCxnSpPr>
                <a:cxnSpLocks/>
              </p:cNvCxnSpPr>
              <p:nvPr/>
            </p:nvCxnSpPr>
            <p:spPr>
              <a:xfrm>
                <a:off x="2769971" y="1304558"/>
                <a:ext cx="0" cy="800100"/>
              </a:xfrm>
              <a:prstGeom prst="line">
                <a:avLst/>
              </a:prstGeom>
              <a:ln>
                <a:solidFill>
                  <a:srgbClr val="002060"/>
                </a:solidFill>
              </a:ln>
            </p:spPr>
            <p:style>
              <a:lnRef idx="2">
                <a:schemeClr val="accent2"/>
              </a:lnRef>
              <a:fillRef idx="0">
                <a:schemeClr val="accent2"/>
              </a:fillRef>
              <a:effectRef idx="1">
                <a:schemeClr val="accent2"/>
              </a:effectRef>
              <a:fontRef idx="minor">
                <a:schemeClr val="tx1"/>
              </a:fontRef>
            </p:style>
          </p:cxnSp>
        </p:grpSp>
        <p:grpSp>
          <p:nvGrpSpPr>
            <p:cNvPr id="34" name="Group 33">
              <a:extLst>
                <a:ext uri="{FF2B5EF4-FFF2-40B4-BE49-F238E27FC236}">
                  <a16:creationId xmlns:a16="http://schemas.microsoft.com/office/drawing/2014/main" id="{36C9346B-A4F4-E135-6A4D-1DB52525471D}"/>
                </a:ext>
              </a:extLst>
            </p:cNvPr>
            <p:cNvGrpSpPr/>
            <p:nvPr/>
          </p:nvGrpSpPr>
          <p:grpSpPr>
            <a:xfrm>
              <a:off x="638063" y="3423244"/>
              <a:ext cx="1793249" cy="1793249"/>
              <a:chOff x="9786385" y="2691440"/>
              <a:chExt cx="1793249" cy="1793249"/>
            </a:xfrm>
          </p:grpSpPr>
          <p:sp>
            <p:nvSpPr>
              <p:cNvPr id="37" name="Oval 36">
                <a:extLst>
                  <a:ext uri="{FF2B5EF4-FFF2-40B4-BE49-F238E27FC236}">
                    <a16:creationId xmlns:a16="http://schemas.microsoft.com/office/drawing/2014/main" id="{3A0591BC-63D4-0459-C5D5-0B9900F5C226}"/>
                  </a:ext>
                </a:extLst>
              </p:cNvPr>
              <p:cNvSpPr/>
              <p:nvPr/>
            </p:nvSpPr>
            <p:spPr>
              <a:xfrm>
                <a:off x="9934512" y="2835045"/>
                <a:ext cx="1496991" cy="1497247"/>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8" name="Group 37">
                <a:extLst>
                  <a:ext uri="{FF2B5EF4-FFF2-40B4-BE49-F238E27FC236}">
                    <a16:creationId xmlns:a16="http://schemas.microsoft.com/office/drawing/2014/main" id="{B1CA39A4-B603-F029-2762-76CE46176A63}"/>
                  </a:ext>
                </a:extLst>
              </p:cNvPr>
              <p:cNvGrpSpPr/>
              <p:nvPr/>
            </p:nvGrpSpPr>
            <p:grpSpPr>
              <a:xfrm>
                <a:off x="9786385" y="2691440"/>
                <a:ext cx="1793249" cy="1793249"/>
                <a:chOff x="9786385" y="2691440"/>
                <a:chExt cx="1793249" cy="1793249"/>
              </a:xfrm>
            </p:grpSpPr>
            <p:pic>
              <p:nvPicPr>
                <p:cNvPr id="39" name="Graphic 38">
                  <a:extLst>
                    <a:ext uri="{FF2B5EF4-FFF2-40B4-BE49-F238E27FC236}">
                      <a16:creationId xmlns:a16="http://schemas.microsoft.com/office/drawing/2014/main" id="{9C780F7D-B906-CA17-5979-96633FADC7C7}"/>
                    </a:ext>
                  </a:extLst>
                </p:cNvPr>
                <p:cNvPicPr/>
                <p:nvPr/>
              </p:nvPicPr>
              <p:blipFill>
                <a:blip r:embed="rId6">
                  <a:extLst>
                    <a:ext uri="{96DAC541-7B7A-43D3-8B79-37D633B846F1}">
                      <asvg:svgBlip xmlns:asvg="http://schemas.microsoft.com/office/drawing/2016/SVG/main" r:embed="rId7"/>
                    </a:ext>
                  </a:extLst>
                </a:blip>
                <a:srcRect/>
                <a:stretch/>
              </p:blipFill>
              <p:spPr>
                <a:xfrm>
                  <a:off x="10271488" y="3198154"/>
                  <a:ext cx="823041" cy="805042"/>
                </a:xfrm>
                <a:prstGeom prst="rect">
                  <a:avLst/>
                </a:prstGeom>
              </p:spPr>
            </p:pic>
            <p:sp>
              <p:nvSpPr>
                <p:cNvPr id="40" name="Circle: Hollow 39">
                  <a:extLst>
                    <a:ext uri="{FF2B5EF4-FFF2-40B4-BE49-F238E27FC236}">
                      <a16:creationId xmlns:a16="http://schemas.microsoft.com/office/drawing/2014/main" id="{927D71CE-0964-FAC2-C0D7-F9D5C5D261D4}"/>
                    </a:ext>
                  </a:extLst>
                </p:cNvPr>
                <p:cNvSpPr/>
                <p:nvPr/>
              </p:nvSpPr>
              <p:spPr>
                <a:xfrm>
                  <a:off x="9786385" y="2691440"/>
                  <a:ext cx="1793249" cy="1793249"/>
                </a:xfrm>
                <a:prstGeom prst="donut">
                  <a:avLst>
                    <a:gd name="adj" fmla="val 9492"/>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grpSp>
      </p:grpSp>
      <p:grpSp>
        <p:nvGrpSpPr>
          <p:cNvPr id="45" name="Group 44">
            <a:extLst>
              <a:ext uri="{FF2B5EF4-FFF2-40B4-BE49-F238E27FC236}">
                <a16:creationId xmlns:a16="http://schemas.microsoft.com/office/drawing/2014/main" id="{B835BCAB-731A-1A5B-5810-4853800E63DA}"/>
              </a:ext>
            </a:extLst>
          </p:cNvPr>
          <p:cNvGrpSpPr/>
          <p:nvPr/>
        </p:nvGrpSpPr>
        <p:grpSpPr>
          <a:xfrm>
            <a:off x="2037890" y="4737169"/>
            <a:ext cx="9541744" cy="1793249"/>
            <a:chOff x="2037890" y="4737169"/>
            <a:chExt cx="9541744" cy="1793249"/>
          </a:xfrm>
        </p:grpSpPr>
        <p:grpSp>
          <p:nvGrpSpPr>
            <p:cNvPr id="33" name="Group 32">
              <a:extLst>
                <a:ext uri="{FF2B5EF4-FFF2-40B4-BE49-F238E27FC236}">
                  <a16:creationId xmlns:a16="http://schemas.microsoft.com/office/drawing/2014/main" id="{654586D1-8FD7-5698-71F5-26076C71A62F}"/>
                </a:ext>
              </a:extLst>
            </p:cNvPr>
            <p:cNvGrpSpPr/>
            <p:nvPr/>
          </p:nvGrpSpPr>
          <p:grpSpPr>
            <a:xfrm>
              <a:off x="2037890" y="4995911"/>
              <a:ext cx="8058150" cy="1162050"/>
              <a:chOff x="2247059" y="3820997"/>
              <a:chExt cx="8058150" cy="1162050"/>
            </a:xfrm>
          </p:grpSpPr>
          <p:sp>
            <p:nvSpPr>
              <p:cNvPr id="41" name="Rectangle: Rounded Corners 40">
                <a:extLst>
                  <a:ext uri="{FF2B5EF4-FFF2-40B4-BE49-F238E27FC236}">
                    <a16:creationId xmlns:a16="http://schemas.microsoft.com/office/drawing/2014/main" id="{0ED2D8D9-E062-84E7-8383-8FDDEAA16129}"/>
                  </a:ext>
                </a:extLst>
              </p:cNvPr>
              <p:cNvSpPr/>
              <p:nvPr/>
            </p:nvSpPr>
            <p:spPr>
              <a:xfrm>
                <a:off x="2247059" y="3820997"/>
                <a:ext cx="8058150" cy="1162050"/>
              </a:xfrm>
              <a:prstGeom prst="roundRect">
                <a:avLst>
                  <a:gd name="adj" fmla="val 33839"/>
                </a:avLst>
              </a:prstGeom>
              <a:solidFill>
                <a:srgbClr val="F7F7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TextBox 41">
                <a:extLst>
                  <a:ext uri="{FF2B5EF4-FFF2-40B4-BE49-F238E27FC236}">
                    <a16:creationId xmlns:a16="http://schemas.microsoft.com/office/drawing/2014/main" id="{BE51882E-005A-1620-9403-BAFCCA452F4A}"/>
                  </a:ext>
                </a:extLst>
              </p:cNvPr>
              <p:cNvSpPr txBox="1"/>
              <p:nvPr/>
            </p:nvSpPr>
            <p:spPr>
              <a:xfrm>
                <a:off x="3764129" y="4186155"/>
                <a:ext cx="5823285" cy="461665"/>
              </a:xfrm>
              <a:prstGeom prst="rect">
                <a:avLst/>
              </a:prstGeom>
              <a:noFill/>
            </p:spPr>
            <p:txBody>
              <a:bodyPr wrap="square" rtlCol="0" anchor="ctr">
                <a:spAutoFit/>
              </a:bodyPr>
              <a:lstStyle/>
              <a:p>
                <a:pPr algn="r"/>
                <a:r>
                  <a:rPr lang="en-GB" sz="1200">
                    <a:latin typeface="Lato Light" panose="020F0502020204030203" pitchFamily="34" charset="0"/>
                    <a:ea typeface="Lato Light" panose="020F0502020204030203" pitchFamily="34" charset="0"/>
                    <a:cs typeface="Lato Light" panose="020F0502020204030203" pitchFamily="34" charset="0"/>
                  </a:rPr>
                  <a:t>Interactive Power BI dashboard to enable and elevate KOL identification, monitoring and engagements.</a:t>
                </a:r>
              </a:p>
            </p:txBody>
          </p:sp>
          <p:cxnSp>
            <p:nvCxnSpPr>
              <p:cNvPr id="43" name="Straight Connector 42">
                <a:extLst>
                  <a:ext uri="{FF2B5EF4-FFF2-40B4-BE49-F238E27FC236}">
                    <a16:creationId xmlns:a16="http://schemas.microsoft.com/office/drawing/2014/main" id="{6795E88E-A95D-9420-7C11-5B332B02688E}"/>
                  </a:ext>
                </a:extLst>
              </p:cNvPr>
              <p:cNvCxnSpPr/>
              <p:nvPr/>
            </p:nvCxnSpPr>
            <p:spPr>
              <a:xfrm>
                <a:off x="9666718" y="4058830"/>
                <a:ext cx="0" cy="800100"/>
              </a:xfrm>
              <a:prstGeom prst="line">
                <a:avLst/>
              </a:prstGeom>
              <a:ln>
                <a:solidFill>
                  <a:srgbClr val="F3CF43"/>
                </a:solidFill>
              </a:ln>
            </p:spPr>
            <p:style>
              <a:lnRef idx="2">
                <a:schemeClr val="accent2"/>
              </a:lnRef>
              <a:fillRef idx="0">
                <a:schemeClr val="accent2"/>
              </a:fillRef>
              <a:effectRef idx="1">
                <a:schemeClr val="accent2"/>
              </a:effectRef>
              <a:fontRef idx="minor">
                <a:schemeClr val="tx1"/>
              </a:fontRef>
            </p:style>
          </p:cxnSp>
        </p:grpSp>
        <p:grpSp>
          <p:nvGrpSpPr>
            <p:cNvPr id="35" name="Group 34">
              <a:extLst>
                <a:ext uri="{FF2B5EF4-FFF2-40B4-BE49-F238E27FC236}">
                  <a16:creationId xmlns:a16="http://schemas.microsoft.com/office/drawing/2014/main" id="{DC521258-1B7A-8D5A-A77A-FA93AD9E1A46}"/>
                </a:ext>
              </a:extLst>
            </p:cNvPr>
            <p:cNvGrpSpPr>
              <a:grpSpLocks/>
            </p:cNvGrpSpPr>
            <p:nvPr/>
          </p:nvGrpSpPr>
          <p:grpSpPr>
            <a:xfrm>
              <a:off x="9786385" y="4737169"/>
              <a:ext cx="1793249" cy="1793249"/>
              <a:chOff x="612366" y="4274073"/>
              <a:chExt cx="1793249" cy="1793249"/>
            </a:xfrm>
          </p:grpSpPr>
          <p:sp>
            <p:nvSpPr>
              <p:cNvPr id="10" name="Circle: Hollow 9">
                <a:extLst>
                  <a:ext uri="{FF2B5EF4-FFF2-40B4-BE49-F238E27FC236}">
                    <a16:creationId xmlns:a16="http://schemas.microsoft.com/office/drawing/2014/main" id="{B9C96CC4-44A4-AE63-EA02-933928F301DA}"/>
                  </a:ext>
                </a:extLst>
              </p:cNvPr>
              <p:cNvSpPr>
                <a:spLocks noChangeAspect="1"/>
              </p:cNvSpPr>
              <p:nvPr/>
            </p:nvSpPr>
            <p:spPr>
              <a:xfrm>
                <a:off x="612366" y="4274073"/>
                <a:ext cx="1793249" cy="1793249"/>
              </a:xfrm>
              <a:prstGeom prst="donut">
                <a:avLst>
                  <a:gd name="adj" fmla="val 9492"/>
                </a:avLst>
              </a:prstGeom>
              <a:solidFill>
                <a:srgbClr val="F3CF4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7" name="Oval 6">
                <a:extLst>
                  <a:ext uri="{FF2B5EF4-FFF2-40B4-BE49-F238E27FC236}">
                    <a16:creationId xmlns:a16="http://schemas.microsoft.com/office/drawing/2014/main" id="{CF1F7770-31E1-3DC5-08FF-50DC77BE3E18}"/>
                  </a:ext>
                </a:extLst>
              </p:cNvPr>
              <p:cNvSpPr>
                <a:spLocks noChangeAspect="1"/>
              </p:cNvSpPr>
              <p:nvPr/>
            </p:nvSpPr>
            <p:spPr>
              <a:xfrm>
                <a:off x="760494" y="4422072"/>
                <a:ext cx="1496991" cy="1497247"/>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1" name="Group 30">
                <a:extLst>
                  <a:ext uri="{FF2B5EF4-FFF2-40B4-BE49-F238E27FC236}">
                    <a16:creationId xmlns:a16="http://schemas.microsoft.com/office/drawing/2014/main" id="{D5B19DC6-DFAD-0CB8-757F-11EFF4278335}"/>
                  </a:ext>
                </a:extLst>
              </p:cNvPr>
              <p:cNvGrpSpPr>
                <a:grpSpLocks noChangeAspect="1"/>
              </p:cNvGrpSpPr>
              <p:nvPr/>
            </p:nvGrpSpPr>
            <p:grpSpPr>
              <a:xfrm>
                <a:off x="1179343" y="4732260"/>
                <a:ext cx="664945" cy="876873"/>
                <a:chOff x="1079175" y="1174965"/>
                <a:chExt cx="3389316" cy="4469540"/>
              </a:xfrm>
            </p:grpSpPr>
            <p:sp>
              <p:nvSpPr>
                <p:cNvPr id="29" name="Rectangle 28">
                  <a:extLst>
                    <a:ext uri="{FF2B5EF4-FFF2-40B4-BE49-F238E27FC236}">
                      <a16:creationId xmlns:a16="http://schemas.microsoft.com/office/drawing/2014/main" id="{2C0FFFF4-D66F-96CA-EF64-3A1224A73C10}"/>
                    </a:ext>
                  </a:extLst>
                </p:cNvPr>
                <p:cNvSpPr>
                  <a:spLocks noChangeAspect="1"/>
                </p:cNvSpPr>
                <p:nvPr/>
              </p:nvSpPr>
              <p:spPr>
                <a:xfrm>
                  <a:off x="2941316" y="1174965"/>
                  <a:ext cx="1527175" cy="4469540"/>
                </a:xfrm>
                <a:prstGeom prst="rect">
                  <a:avLst/>
                </a:prstGeom>
                <a:gradFill flip="none" rotWithShape="1">
                  <a:gsLst>
                    <a:gs pos="0">
                      <a:srgbClr val="C87E11"/>
                    </a:gs>
                    <a:gs pos="100000">
                      <a:srgbClr val="E2A50F"/>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Single Corner Rounded 26">
                  <a:extLst>
                    <a:ext uri="{FF2B5EF4-FFF2-40B4-BE49-F238E27FC236}">
                      <a16:creationId xmlns:a16="http://schemas.microsoft.com/office/drawing/2014/main" id="{4170B9E3-EA62-1275-8A96-5FFBEFDA45A3}"/>
                    </a:ext>
                  </a:extLst>
                </p:cNvPr>
                <p:cNvSpPr>
                  <a:spLocks noChangeAspect="1"/>
                </p:cNvSpPr>
                <p:nvPr/>
              </p:nvSpPr>
              <p:spPr>
                <a:xfrm rot="16200000" flipV="1">
                  <a:off x="1091812" y="3218738"/>
                  <a:ext cx="3364042" cy="1487489"/>
                </a:xfrm>
                <a:prstGeom prst="round1Rect">
                  <a:avLst/>
                </a:prstGeom>
                <a:gradFill flip="none" rotWithShape="1">
                  <a:gsLst>
                    <a:gs pos="0">
                      <a:srgbClr val="E5AD12"/>
                    </a:gs>
                    <a:gs pos="100000">
                      <a:srgbClr val="F3CF43"/>
                    </a:gs>
                  </a:gsLst>
                  <a:lin ang="18900000" scaled="1"/>
                  <a:tileRect/>
                </a:gradFill>
                <a:ln>
                  <a:noFill/>
                </a:ln>
                <a:effectLst>
                  <a:outerShdw blurRad="50800" dist="38100" algn="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Single Corner Rounded 24">
                  <a:extLst>
                    <a:ext uri="{FF2B5EF4-FFF2-40B4-BE49-F238E27FC236}">
                      <a16:creationId xmlns:a16="http://schemas.microsoft.com/office/drawing/2014/main" id="{A67EAD59-9328-E04F-F47E-3021780C86C9}"/>
                    </a:ext>
                  </a:extLst>
                </p:cNvPr>
                <p:cNvSpPr>
                  <a:spLocks noChangeAspect="1"/>
                </p:cNvSpPr>
                <p:nvPr/>
              </p:nvSpPr>
              <p:spPr>
                <a:xfrm rot="16200000" flipV="1">
                  <a:off x="748063" y="3752880"/>
                  <a:ext cx="2222736" cy="1560512"/>
                </a:xfrm>
                <a:prstGeom prst="round1Rect">
                  <a:avLst/>
                </a:prstGeom>
                <a:gradFill flip="none" rotWithShape="1">
                  <a:gsLst>
                    <a:gs pos="0">
                      <a:srgbClr val="F6D959"/>
                    </a:gs>
                    <a:gs pos="100000">
                      <a:srgbClr val="F9E27C"/>
                    </a:gs>
                  </a:gsLst>
                  <a:lin ang="18900000" scaled="1"/>
                  <a:tileRect/>
                </a:gradFill>
                <a:ln>
                  <a:noFill/>
                </a:ln>
                <a:effectLst>
                  <a:outerShdw blurRad="50800" dist="38100" algn="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spTree>
    <p:extLst>
      <p:ext uri="{BB962C8B-B14F-4D97-AF65-F5344CB8AC3E}">
        <p14:creationId xmlns:p14="http://schemas.microsoft.com/office/powerpoint/2010/main" val="29514386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024A7A1-4F45-4DD5-AD77-40481F105587}"/>
              </a:ext>
            </a:extLst>
          </p:cNvPr>
          <p:cNvSpPr>
            <a:spLocks noGrp="1" noRot="1" noMove="1" noResize="1" noEditPoints="1" noAdjustHandles="1" noChangeArrowheads="1" noChangeShapeType="1"/>
          </p:cNvSpPr>
          <p:nvPr>
            <p:ph type="title"/>
          </p:nvPr>
        </p:nvSpPr>
        <p:spPr/>
        <p:txBody>
          <a:bodyPr/>
          <a:lstStyle/>
          <a:p>
            <a:r>
              <a:rPr lang="en-GB">
                <a:solidFill>
                  <a:schemeClr val="bg1"/>
                </a:solidFill>
              </a:rPr>
              <a:t>Next Steps</a:t>
            </a:r>
          </a:p>
        </p:txBody>
      </p:sp>
    </p:spTree>
    <p:extLst>
      <p:ext uri="{BB962C8B-B14F-4D97-AF65-F5344CB8AC3E}">
        <p14:creationId xmlns:p14="http://schemas.microsoft.com/office/powerpoint/2010/main" val="39364278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4CF7B-4586-BD83-132F-065EA053E9D2}"/>
              </a:ext>
            </a:extLst>
          </p:cNvPr>
          <p:cNvSpPr>
            <a:spLocks noGrp="1"/>
          </p:cNvSpPr>
          <p:nvPr>
            <p:ph type="title"/>
          </p:nvPr>
        </p:nvSpPr>
        <p:spPr/>
        <p:txBody>
          <a:bodyPr>
            <a:normAutofit/>
          </a:bodyPr>
          <a:lstStyle/>
          <a:p>
            <a:r>
              <a:rPr lang="en-GB" sz="2800"/>
              <a:t>NEXT STEPS</a:t>
            </a:r>
          </a:p>
        </p:txBody>
      </p:sp>
      <p:grpSp>
        <p:nvGrpSpPr>
          <p:cNvPr id="4" name="Google Shape;1108;p29">
            <a:extLst>
              <a:ext uri="{FF2B5EF4-FFF2-40B4-BE49-F238E27FC236}">
                <a16:creationId xmlns:a16="http://schemas.microsoft.com/office/drawing/2014/main" id="{97A77176-CBDB-54D1-523E-1B5D223A27E9}"/>
              </a:ext>
            </a:extLst>
          </p:cNvPr>
          <p:cNvGrpSpPr/>
          <p:nvPr/>
        </p:nvGrpSpPr>
        <p:grpSpPr>
          <a:xfrm>
            <a:off x="1327043" y="3900730"/>
            <a:ext cx="9537914" cy="917355"/>
            <a:chOff x="1325018" y="3085642"/>
            <a:chExt cx="6536828" cy="628711"/>
          </a:xfrm>
        </p:grpSpPr>
        <p:sp>
          <p:nvSpPr>
            <p:cNvPr id="36" name="Google Shape;1109;p29">
              <a:extLst>
                <a:ext uri="{FF2B5EF4-FFF2-40B4-BE49-F238E27FC236}">
                  <a16:creationId xmlns:a16="http://schemas.microsoft.com/office/drawing/2014/main" id="{369D765B-E93C-6B23-EE76-7E482CCEEDA6}"/>
                </a:ext>
              </a:extLst>
            </p:cNvPr>
            <p:cNvSpPr/>
            <p:nvPr/>
          </p:nvSpPr>
          <p:spPr>
            <a:xfrm>
              <a:off x="1325018" y="3085642"/>
              <a:ext cx="6316730" cy="628711"/>
            </a:xfrm>
            <a:custGeom>
              <a:avLst/>
              <a:gdLst/>
              <a:ahLst/>
              <a:cxnLst/>
              <a:rect l="l" t="t" r="r" b="b"/>
              <a:pathLst>
                <a:path w="196431" h="19551" extrusionOk="0">
                  <a:moveTo>
                    <a:pt x="1" y="0"/>
                  </a:moveTo>
                  <a:lnTo>
                    <a:pt x="1" y="19550"/>
                  </a:lnTo>
                  <a:lnTo>
                    <a:pt x="196430" y="19550"/>
                  </a:lnTo>
                  <a:lnTo>
                    <a:pt x="196430" y="0"/>
                  </a:lnTo>
                  <a:close/>
                </a:path>
              </a:pathLst>
            </a:custGeom>
            <a:solidFill>
              <a:srgbClr val="464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 name="Google Shape;1110;p29">
              <a:extLst>
                <a:ext uri="{FF2B5EF4-FFF2-40B4-BE49-F238E27FC236}">
                  <a16:creationId xmlns:a16="http://schemas.microsoft.com/office/drawing/2014/main" id="{D1A0C875-A7B2-41A6-0995-2FD9DE90FB34}"/>
                </a:ext>
              </a:extLst>
            </p:cNvPr>
            <p:cNvSpPr/>
            <p:nvPr/>
          </p:nvSpPr>
          <p:spPr>
            <a:xfrm>
              <a:off x="2914487" y="3130041"/>
              <a:ext cx="4947359" cy="539506"/>
            </a:xfrm>
            <a:custGeom>
              <a:avLst/>
              <a:gdLst/>
              <a:ahLst/>
              <a:cxnLst/>
              <a:rect l="l" t="t" r="r" b="b"/>
              <a:pathLst>
                <a:path w="177797" h="16777" extrusionOk="0">
                  <a:moveTo>
                    <a:pt x="8394" y="1"/>
                  </a:moveTo>
                  <a:cubicBezTo>
                    <a:pt x="3751" y="1"/>
                    <a:pt x="0" y="3751"/>
                    <a:pt x="0" y="8383"/>
                  </a:cubicBezTo>
                  <a:cubicBezTo>
                    <a:pt x="0" y="13026"/>
                    <a:pt x="3763" y="16776"/>
                    <a:pt x="8394" y="16776"/>
                  </a:cubicBezTo>
                  <a:lnTo>
                    <a:pt x="176237" y="16776"/>
                  </a:lnTo>
                  <a:cubicBezTo>
                    <a:pt x="177094" y="16776"/>
                    <a:pt x="177796" y="16086"/>
                    <a:pt x="177796" y="15229"/>
                  </a:cubicBezTo>
                  <a:lnTo>
                    <a:pt x="177796" y="1548"/>
                  </a:lnTo>
                  <a:cubicBezTo>
                    <a:pt x="177796" y="703"/>
                    <a:pt x="177106" y="1"/>
                    <a:pt x="176237" y="1"/>
                  </a:cubicBezTo>
                  <a:close/>
                </a:path>
              </a:pathLst>
            </a:custGeom>
            <a:solidFill>
              <a:schemeClr val="bg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 name="Google Shape;1111;p29">
              <a:extLst>
                <a:ext uri="{FF2B5EF4-FFF2-40B4-BE49-F238E27FC236}">
                  <a16:creationId xmlns:a16="http://schemas.microsoft.com/office/drawing/2014/main" id="{04ED2A05-6FD6-30F7-E88F-3F617DC04919}"/>
                </a:ext>
              </a:extLst>
            </p:cNvPr>
            <p:cNvSpPr/>
            <p:nvPr/>
          </p:nvSpPr>
          <p:spPr>
            <a:xfrm>
              <a:off x="7367959" y="3179831"/>
              <a:ext cx="439947" cy="439947"/>
            </a:xfrm>
            <a:custGeom>
              <a:avLst/>
              <a:gdLst/>
              <a:ahLst/>
              <a:cxnLst/>
              <a:rect l="l" t="t" r="r" b="b"/>
              <a:pathLst>
                <a:path w="13681" h="13681" extrusionOk="0">
                  <a:moveTo>
                    <a:pt x="1203" y="0"/>
                  </a:moveTo>
                  <a:cubicBezTo>
                    <a:pt x="536" y="0"/>
                    <a:pt x="0" y="536"/>
                    <a:pt x="0" y="1203"/>
                  </a:cubicBezTo>
                  <a:lnTo>
                    <a:pt x="0" y="12478"/>
                  </a:lnTo>
                  <a:cubicBezTo>
                    <a:pt x="0" y="13145"/>
                    <a:pt x="536" y="13681"/>
                    <a:pt x="1203" y="13681"/>
                  </a:cubicBezTo>
                  <a:lnTo>
                    <a:pt x="12466" y="13681"/>
                  </a:lnTo>
                  <a:cubicBezTo>
                    <a:pt x="13145" y="13681"/>
                    <a:pt x="13680" y="13145"/>
                    <a:pt x="13680" y="12478"/>
                  </a:cubicBezTo>
                  <a:lnTo>
                    <a:pt x="13680" y="1203"/>
                  </a:lnTo>
                  <a:cubicBezTo>
                    <a:pt x="13680" y="536"/>
                    <a:pt x="13145" y="0"/>
                    <a:pt x="12466" y="0"/>
                  </a:cubicBezTo>
                  <a:close/>
                </a:path>
              </a:pathLst>
            </a:custGeom>
            <a:solidFill>
              <a:srgbClr val="464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 name="Google Shape;1113;p29">
            <a:extLst>
              <a:ext uri="{FF2B5EF4-FFF2-40B4-BE49-F238E27FC236}">
                <a16:creationId xmlns:a16="http://schemas.microsoft.com/office/drawing/2014/main" id="{032243EB-8F30-D984-7E7B-FC37F7594EE8}"/>
              </a:ext>
            </a:extLst>
          </p:cNvPr>
          <p:cNvGrpSpPr/>
          <p:nvPr/>
        </p:nvGrpSpPr>
        <p:grpSpPr>
          <a:xfrm>
            <a:off x="1742956" y="3992736"/>
            <a:ext cx="7882007" cy="736702"/>
            <a:chOff x="1610065" y="3148698"/>
            <a:chExt cx="5401949" cy="504900"/>
          </a:xfrm>
        </p:grpSpPr>
        <p:sp>
          <p:nvSpPr>
            <p:cNvPr id="34" name="Google Shape;1114;p29">
              <a:extLst>
                <a:ext uri="{FF2B5EF4-FFF2-40B4-BE49-F238E27FC236}">
                  <a16:creationId xmlns:a16="http://schemas.microsoft.com/office/drawing/2014/main" id="{D8757597-D23E-FC56-4776-25C999D70A3F}"/>
                </a:ext>
              </a:extLst>
            </p:cNvPr>
            <p:cNvSpPr txBox="1"/>
            <p:nvPr/>
          </p:nvSpPr>
          <p:spPr>
            <a:xfrm>
              <a:off x="1610065" y="3309365"/>
              <a:ext cx="933600" cy="183900"/>
            </a:xfrm>
            <a:prstGeom prst="rect">
              <a:avLst/>
            </a:prstGeom>
            <a:noFill/>
            <a:ln>
              <a:noFill/>
            </a:ln>
          </p:spPr>
          <p:txBody>
            <a:bodyPr spcFirstLastPara="1" wrap="square" lIns="0"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solidFill>
                    <a:prstClr val="white"/>
                  </a:solidFill>
                  <a:latin typeface="Georgia" panose="02040502050405020303" pitchFamily="18" charset="0"/>
                </a:rPr>
                <a:t>Q&amp;A </a:t>
              </a:r>
              <a:r>
                <a:rPr kumimoji="0" lang="en-US" sz="1800" b="1" i="0" u="none" strike="noStrike" kern="1200" cap="none" spc="0" normalizeH="0" baseline="0" noProof="0">
                  <a:ln>
                    <a:noFill/>
                  </a:ln>
                  <a:solidFill>
                    <a:prstClr val="white"/>
                  </a:solidFill>
                  <a:effectLst/>
                  <a:uLnTx/>
                  <a:uFillTx/>
                  <a:latin typeface="Georgia" panose="02040502050405020303" pitchFamily="18" charset="0"/>
                  <a:ea typeface="+mn-ea"/>
                  <a:cs typeface="+mn-cs"/>
                </a:rPr>
                <a:t>Meeting</a:t>
              </a:r>
            </a:p>
          </p:txBody>
        </p:sp>
        <p:sp>
          <p:nvSpPr>
            <p:cNvPr id="35" name="Google Shape;1115;p29">
              <a:extLst>
                <a:ext uri="{FF2B5EF4-FFF2-40B4-BE49-F238E27FC236}">
                  <a16:creationId xmlns:a16="http://schemas.microsoft.com/office/drawing/2014/main" id="{F05E1AA0-280C-DA98-EB79-100E0BD6527B}"/>
                </a:ext>
              </a:extLst>
            </p:cNvPr>
            <p:cNvSpPr txBox="1"/>
            <p:nvPr/>
          </p:nvSpPr>
          <p:spPr>
            <a:xfrm>
              <a:off x="3286014" y="3148698"/>
              <a:ext cx="3726000" cy="504900"/>
            </a:xfrm>
            <a:prstGeom prst="rect">
              <a:avLst/>
            </a:prstGeom>
            <a:noFill/>
            <a:ln>
              <a:noFill/>
            </a:ln>
          </p:spPr>
          <p:txBody>
            <a:bodyPr spcFirstLastPara="1" wrap="square" lIns="0" tIns="91425" rIns="0" bIns="91425" anchor="ctr" anchorCtr="0">
              <a:noAutofit/>
            </a:bodyPr>
            <a:lstStyle/>
            <a:p>
              <a:r>
                <a:rPr lang="en-GB" sz="1200">
                  <a:latin typeface="Lato Light" panose="020F0502020204030203" pitchFamily="34" charset="0"/>
                  <a:ea typeface="Lato Light" panose="020F0502020204030203" pitchFamily="34" charset="0"/>
                  <a:cs typeface="Lato Light" panose="020F0502020204030203" pitchFamily="34" charset="0"/>
                </a:rPr>
                <a:t>The Power BI dashboard Q&amp;A meeting.</a:t>
              </a:r>
            </a:p>
          </p:txBody>
        </p:sp>
      </p:grpSp>
      <p:grpSp>
        <p:nvGrpSpPr>
          <p:cNvPr id="6" name="Google Shape;1137;p29">
            <a:extLst>
              <a:ext uri="{FF2B5EF4-FFF2-40B4-BE49-F238E27FC236}">
                <a16:creationId xmlns:a16="http://schemas.microsoft.com/office/drawing/2014/main" id="{D2C1CA67-07BA-1EC6-0A0C-F66C7D769CFB}"/>
              </a:ext>
            </a:extLst>
          </p:cNvPr>
          <p:cNvGrpSpPr/>
          <p:nvPr/>
        </p:nvGrpSpPr>
        <p:grpSpPr>
          <a:xfrm>
            <a:off x="1327043" y="1458298"/>
            <a:ext cx="9537914" cy="917919"/>
            <a:chOff x="1325018" y="1411715"/>
            <a:chExt cx="6536828" cy="629097"/>
          </a:xfrm>
        </p:grpSpPr>
        <p:sp>
          <p:nvSpPr>
            <p:cNvPr id="30" name="Google Shape;1138;p29">
              <a:extLst>
                <a:ext uri="{FF2B5EF4-FFF2-40B4-BE49-F238E27FC236}">
                  <a16:creationId xmlns:a16="http://schemas.microsoft.com/office/drawing/2014/main" id="{267E07BB-CE19-C1FE-9157-FD97C0C4B426}"/>
                </a:ext>
              </a:extLst>
            </p:cNvPr>
            <p:cNvSpPr/>
            <p:nvPr/>
          </p:nvSpPr>
          <p:spPr>
            <a:xfrm>
              <a:off x="1325018" y="1411715"/>
              <a:ext cx="6316730" cy="629097"/>
            </a:xfrm>
            <a:custGeom>
              <a:avLst/>
              <a:gdLst/>
              <a:ahLst/>
              <a:cxnLst/>
              <a:rect l="l" t="t" r="r" b="b"/>
              <a:pathLst>
                <a:path w="196431" h="19563" extrusionOk="0">
                  <a:moveTo>
                    <a:pt x="1" y="0"/>
                  </a:moveTo>
                  <a:lnTo>
                    <a:pt x="1" y="19562"/>
                  </a:lnTo>
                  <a:lnTo>
                    <a:pt x="196430" y="19562"/>
                  </a:lnTo>
                  <a:lnTo>
                    <a:pt x="196430" y="0"/>
                  </a:lnTo>
                  <a:close/>
                </a:path>
              </a:pathLst>
            </a:custGeom>
            <a:solidFill>
              <a:srgbClr val="BE2BB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Google Shape;1139;p29">
              <a:extLst>
                <a:ext uri="{FF2B5EF4-FFF2-40B4-BE49-F238E27FC236}">
                  <a16:creationId xmlns:a16="http://schemas.microsoft.com/office/drawing/2014/main" id="{8693B2E1-E673-BA98-24DD-19E6704DE6ED}"/>
                </a:ext>
              </a:extLst>
            </p:cNvPr>
            <p:cNvSpPr/>
            <p:nvPr/>
          </p:nvSpPr>
          <p:spPr>
            <a:xfrm>
              <a:off x="2914487" y="1456500"/>
              <a:ext cx="4947359" cy="539120"/>
            </a:xfrm>
            <a:custGeom>
              <a:avLst/>
              <a:gdLst/>
              <a:ahLst/>
              <a:cxnLst/>
              <a:rect l="l" t="t" r="r" b="b"/>
              <a:pathLst>
                <a:path w="177797" h="16765" extrusionOk="0">
                  <a:moveTo>
                    <a:pt x="8394" y="0"/>
                  </a:moveTo>
                  <a:cubicBezTo>
                    <a:pt x="3751" y="0"/>
                    <a:pt x="0" y="3763"/>
                    <a:pt x="0" y="8371"/>
                  </a:cubicBezTo>
                  <a:cubicBezTo>
                    <a:pt x="0" y="13014"/>
                    <a:pt x="3763" y="16764"/>
                    <a:pt x="8394" y="16764"/>
                  </a:cubicBezTo>
                  <a:lnTo>
                    <a:pt x="176237" y="16764"/>
                  </a:lnTo>
                  <a:cubicBezTo>
                    <a:pt x="177094" y="16764"/>
                    <a:pt x="177796" y="16086"/>
                    <a:pt x="177796" y="15217"/>
                  </a:cubicBezTo>
                  <a:lnTo>
                    <a:pt x="177796" y="1548"/>
                  </a:lnTo>
                  <a:cubicBezTo>
                    <a:pt x="177796" y="703"/>
                    <a:pt x="177106" y="0"/>
                    <a:pt x="176237" y="0"/>
                  </a:cubicBezTo>
                  <a:close/>
                </a:path>
              </a:pathLst>
            </a:custGeom>
            <a:solidFill>
              <a:schemeClr val="bg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 name="Google Shape;1140;p29">
              <a:extLst>
                <a:ext uri="{FF2B5EF4-FFF2-40B4-BE49-F238E27FC236}">
                  <a16:creationId xmlns:a16="http://schemas.microsoft.com/office/drawing/2014/main" id="{C0F5C558-094F-3882-FE05-6DA56543DD5C}"/>
                </a:ext>
              </a:extLst>
            </p:cNvPr>
            <p:cNvSpPr/>
            <p:nvPr/>
          </p:nvSpPr>
          <p:spPr>
            <a:xfrm>
              <a:off x="7367959" y="1506291"/>
              <a:ext cx="439947" cy="439947"/>
            </a:xfrm>
            <a:custGeom>
              <a:avLst/>
              <a:gdLst/>
              <a:ahLst/>
              <a:cxnLst/>
              <a:rect l="l" t="t" r="r" b="b"/>
              <a:pathLst>
                <a:path w="13681" h="13681" extrusionOk="0">
                  <a:moveTo>
                    <a:pt x="1203" y="0"/>
                  </a:moveTo>
                  <a:cubicBezTo>
                    <a:pt x="536" y="0"/>
                    <a:pt x="0" y="536"/>
                    <a:pt x="0" y="1203"/>
                  </a:cubicBezTo>
                  <a:lnTo>
                    <a:pt x="0" y="12466"/>
                  </a:lnTo>
                  <a:cubicBezTo>
                    <a:pt x="0" y="13145"/>
                    <a:pt x="536" y="13681"/>
                    <a:pt x="1203" y="13681"/>
                  </a:cubicBezTo>
                  <a:lnTo>
                    <a:pt x="12466" y="13681"/>
                  </a:lnTo>
                  <a:cubicBezTo>
                    <a:pt x="13145" y="13681"/>
                    <a:pt x="13680" y="13145"/>
                    <a:pt x="13680" y="12466"/>
                  </a:cubicBezTo>
                  <a:lnTo>
                    <a:pt x="13680" y="1203"/>
                  </a:lnTo>
                  <a:cubicBezTo>
                    <a:pt x="13680" y="536"/>
                    <a:pt x="13145" y="0"/>
                    <a:pt x="12466" y="0"/>
                  </a:cubicBezTo>
                  <a:close/>
                </a:path>
              </a:pathLst>
            </a:custGeom>
            <a:solidFill>
              <a:srgbClr val="BE2BB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7" name="Google Shape;1142;p29">
            <a:extLst>
              <a:ext uri="{FF2B5EF4-FFF2-40B4-BE49-F238E27FC236}">
                <a16:creationId xmlns:a16="http://schemas.microsoft.com/office/drawing/2014/main" id="{689F695D-0BAF-5251-AC29-8327050A0063}"/>
              </a:ext>
            </a:extLst>
          </p:cNvPr>
          <p:cNvGrpSpPr/>
          <p:nvPr/>
        </p:nvGrpSpPr>
        <p:grpSpPr>
          <a:xfrm>
            <a:off x="1742956" y="1548588"/>
            <a:ext cx="7882007" cy="736702"/>
            <a:chOff x="1610065" y="1473596"/>
            <a:chExt cx="5401949" cy="504900"/>
          </a:xfrm>
        </p:grpSpPr>
        <p:sp>
          <p:nvSpPr>
            <p:cNvPr id="28" name="Google Shape;1143;p29">
              <a:extLst>
                <a:ext uri="{FF2B5EF4-FFF2-40B4-BE49-F238E27FC236}">
                  <a16:creationId xmlns:a16="http://schemas.microsoft.com/office/drawing/2014/main" id="{63C98CEC-E5D1-E020-73BC-C560D880FB27}"/>
                </a:ext>
              </a:extLst>
            </p:cNvPr>
            <p:cNvSpPr txBox="1"/>
            <p:nvPr/>
          </p:nvSpPr>
          <p:spPr>
            <a:xfrm>
              <a:off x="1610065" y="1634275"/>
              <a:ext cx="1084324" cy="183900"/>
            </a:xfrm>
            <a:prstGeom prst="rect">
              <a:avLst/>
            </a:prstGeom>
            <a:noFill/>
            <a:ln>
              <a:noFill/>
            </a:ln>
          </p:spPr>
          <p:txBody>
            <a:bodyPr spcFirstLastPara="1" wrap="square" lIns="0"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Georgia" panose="02040502050405020303" pitchFamily="18" charset="0"/>
                  <a:ea typeface="+mn-ea"/>
                  <a:cs typeface="+mn-cs"/>
                </a:rPr>
                <a:t>Review Deliverables</a:t>
              </a:r>
            </a:p>
          </p:txBody>
        </p:sp>
        <p:sp>
          <p:nvSpPr>
            <p:cNvPr id="29" name="Google Shape;1144;p29">
              <a:extLst>
                <a:ext uri="{FF2B5EF4-FFF2-40B4-BE49-F238E27FC236}">
                  <a16:creationId xmlns:a16="http://schemas.microsoft.com/office/drawing/2014/main" id="{CDEF0363-D9FE-1C0F-6678-6E9D4BD6A37A}"/>
                </a:ext>
              </a:extLst>
            </p:cNvPr>
            <p:cNvSpPr txBox="1"/>
            <p:nvPr/>
          </p:nvSpPr>
          <p:spPr>
            <a:xfrm>
              <a:off x="3286014" y="1473596"/>
              <a:ext cx="3726000" cy="504900"/>
            </a:xfrm>
            <a:prstGeom prst="rect">
              <a:avLst/>
            </a:prstGeom>
            <a:noFill/>
            <a:ln>
              <a:noFill/>
            </a:ln>
          </p:spPr>
          <p:txBody>
            <a:bodyPr spcFirstLastPara="1" wrap="square" lIns="0" tIns="91425" rIns="0" bIns="91425" anchor="ctr" anchorCtr="0">
              <a:noAutofit/>
            </a:bodyPr>
            <a:lstStyle/>
            <a:p>
              <a:r>
                <a:rPr lang="en-GB" sz="1200">
                  <a:latin typeface="Lato Light" panose="020F0502020204030203" pitchFamily="34" charset="0"/>
                  <a:ea typeface="Lato Light" panose="020F0502020204030203" pitchFamily="34" charset="0"/>
                  <a:cs typeface="Lato Light" panose="020F0502020204030203" pitchFamily="34" charset="0"/>
                </a:rPr>
                <a:t>Review the in-depth profile deliverables.</a:t>
              </a:r>
            </a:p>
            <a:p>
              <a:r>
                <a:rPr lang="en-GB" sz="1200">
                  <a:latin typeface="Lato Light" panose="020F0502020204030203" pitchFamily="34" charset="0"/>
                  <a:ea typeface="Lato Light" panose="020F0502020204030203" pitchFamily="34" charset="0"/>
                  <a:cs typeface="Lato Light" panose="020F0502020204030203" pitchFamily="34" charset="0"/>
                </a:rPr>
                <a:t>Explore and utilize the Power BI dashboard</a:t>
              </a:r>
              <a:endParaRPr kumimoji="0" lang="en-GB" sz="1200" b="0" i="0" u="none" strike="noStrike" kern="1200" cap="none" spc="0" normalizeH="0" baseline="0" noProof="0">
                <a:ln>
                  <a:noFill/>
                </a:ln>
                <a:solidFill>
                  <a:prstClr val="black"/>
                </a:solidFill>
                <a:effectLst/>
                <a:uLnTx/>
                <a:uFillTx/>
                <a:latin typeface="Georgia Pro Light" panose="02040302050405020303" pitchFamily="18" charset="0"/>
                <a:ea typeface="+mn-ea"/>
                <a:cs typeface="+mn-cs"/>
              </a:endParaRPr>
            </a:p>
          </p:txBody>
        </p:sp>
      </p:grpSp>
      <p:grpSp>
        <p:nvGrpSpPr>
          <p:cNvPr id="8" name="Google Shape;1147;p29">
            <a:extLst>
              <a:ext uri="{FF2B5EF4-FFF2-40B4-BE49-F238E27FC236}">
                <a16:creationId xmlns:a16="http://schemas.microsoft.com/office/drawing/2014/main" id="{01C7B8D0-6B1A-81EF-A820-70B3A730C88D}"/>
              </a:ext>
            </a:extLst>
          </p:cNvPr>
          <p:cNvGrpSpPr/>
          <p:nvPr/>
        </p:nvGrpSpPr>
        <p:grpSpPr>
          <a:xfrm>
            <a:off x="1327043" y="2679514"/>
            <a:ext cx="9537914" cy="917355"/>
            <a:chOff x="1325018" y="2248679"/>
            <a:chExt cx="6536828" cy="628711"/>
          </a:xfrm>
        </p:grpSpPr>
        <p:sp>
          <p:nvSpPr>
            <p:cNvPr id="24" name="Google Shape;1148;p29">
              <a:extLst>
                <a:ext uri="{FF2B5EF4-FFF2-40B4-BE49-F238E27FC236}">
                  <a16:creationId xmlns:a16="http://schemas.microsoft.com/office/drawing/2014/main" id="{17A73E0D-F12C-05F4-0D77-D29B9E50F156}"/>
                </a:ext>
              </a:extLst>
            </p:cNvPr>
            <p:cNvSpPr/>
            <p:nvPr/>
          </p:nvSpPr>
          <p:spPr>
            <a:xfrm>
              <a:off x="1325018" y="2248679"/>
              <a:ext cx="6316730" cy="628711"/>
            </a:xfrm>
            <a:custGeom>
              <a:avLst/>
              <a:gdLst/>
              <a:ahLst/>
              <a:cxnLst/>
              <a:rect l="l" t="t" r="r" b="b"/>
              <a:pathLst>
                <a:path w="196431" h="19551" extrusionOk="0">
                  <a:moveTo>
                    <a:pt x="1" y="0"/>
                  </a:moveTo>
                  <a:lnTo>
                    <a:pt x="1" y="19550"/>
                  </a:lnTo>
                  <a:lnTo>
                    <a:pt x="196430" y="19550"/>
                  </a:lnTo>
                  <a:lnTo>
                    <a:pt x="196430"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Google Shape;1149;p29">
              <a:extLst>
                <a:ext uri="{FF2B5EF4-FFF2-40B4-BE49-F238E27FC236}">
                  <a16:creationId xmlns:a16="http://schemas.microsoft.com/office/drawing/2014/main" id="{94834607-706A-43A1-8B3A-55FE2B947854}"/>
                </a:ext>
              </a:extLst>
            </p:cNvPr>
            <p:cNvSpPr/>
            <p:nvPr/>
          </p:nvSpPr>
          <p:spPr>
            <a:xfrm>
              <a:off x="2914487" y="2293078"/>
              <a:ext cx="4947359" cy="539506"/>
            </a:xfrm>
            <a:custGeom>
              <a:avLst/>
              <a:gdLst/>
              <a:ahLst/>
              <a:cxnLst/>
              <a:rect l="l" t="t" r="r" b="b"/>
              <a:pathLst>
                <a:path w="177797" h="16777" extrusionOk="0">
                  <a:moveTo>
                    <a:pt x="8394" y="1"/>
                  </a:moveTo>
                  <a:cubicBezTo>
                    <a:pt x="3751" y="1"/>
                    <a:pt x="0" y="3763"/>
                    <a:pt x="0" y="8383"/>
                  </a:cubicBezTo>
                  <a:cubicBezTo>
                    <a:pt x="0" y="13014"/>
                    <a:pt x="3763" y="16776"/>
                    <a:pt x="8394" y="16776"/>
                  </a:cubicBezTo>
                  <a:lnTo>
                    <a:pt x="176237" y="16776"/>
                  </a:lnTo>
                  <a:cubicBezTo>
                    <a:pt x="177094" y="16776"/>
                    <a:pt x="177796" y="16086"/>
                    <a:pt x="177796" y="15229"/>
                  </a:cubicBezTo>
                  <a:lnTo>
                    <a:pt x="177796" y="1548"/>
                  </a:lnTo>
                  <a:cubicBezTo>
                    <a:pt x="177796" y="703"/>
                    <a:pt x="177106" y="1"/>
                    <a:pt x="176237" y="1"/>
                  </a:cubicBezTo>
                  <a:close/>
                </a:path>
              </a:pathLst>
            </a:custGeom>
            <a:solidFill>
              <a:schemeClr val="bg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Google Shape;1150;p29">
              <a:extLst>
                <a:ext uri="{FF2B5EF4-FFF2-40B4-BE49-F238E27FC236}">
                  <a16:creationId xmlns:a16="http://schemas.microsoft.com/office/drawing/2014/main" id="{1E079565-F42D-41A6-15A3-DF432779DFE1}"/>
                </a:ext>
              </a:extLst>
            </p:cNvPr>
            <p:cNvSpPr/>
            <p:nvPr/>
          </p:nvSpPr>
          <p:spPr>
            <a:xfrm>
              <a:off x="7367959" y="2343254"/>
              <a:ext cx="439947" cy="439947"/>
            </a:xfrm>
            <a:custGeom>
              <a:avLst/>
              <a:gdLst/>
              <a:ahLst/>
              <a:cxnLst/>
              <a:rect l="l" t="t" r="r" b="b"/>
              <a:pathLst>
                <a:path w="13681" h="13681" extrusionOk="0">
                  <a:moveTo>
                    <a:pt x="1203" y="0"/>
                  </a:moveTo>
                  <a:cubicBezTo>
                    <a:pt x="536" y="0"/>
                    <a:pt x="0" y="536"/>
                    <a:pt x="0" y="1203"/>
                  </a:cubicBezTo>
                  <a:lnTo>
                    <a:pt x="0" y="12478"/>
                  </a:lnTo>
                  <a:cubicBezTo>
                    <a:pt x="0" y="13145"/>
                    <a:pt x="536" y="13681"/>
                    <a:pt x="1203" y="13681"/>
                  </a:cubicBezTo>
                  <a:lnTo>
                    <a:pt x="12466" y="13681"/>
                  </a:lnTo>
                  <a:cubicBezTo>
                    <a:pt x="13145" y="13681"/>
                    <a:pt x="13680" y="13133"/>
                    <a:pt x="13680" y="12478"/>
                  </a:cubicBezTo>
                  <a:lnTo>
                    <a:pt x="13680" y="1203"/>
                  </a:lnTo>
                  <a:cubicBezTo>
                    <a:pt x="13680" y="536"/>
                    <a:pt x="13145" y="0"/>
                    <a:pt x="1246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9" name="Google Shape;1152;p29">
            <a:extLst>
              <a:ext uri="{FF2B5EF4-FFF2-40B4-BE49-F238E27FC236}">
                <a16:creationId xmlns:a16="http://schemas.microsoft.com/office/drawing/2014/main" id="{E96E8710-8AE6-7D37-9184-BDA6E513C6B5}"/>
              </a:ext>
            </a:extLst>
          </p:cNvPr>
          <p:cNvGrpSpPr/>
          <p:nvPr/>
        </p:nvGrpSpPr>
        <p:grpSpPr>
          <a:xfrm>
            <a:off x="1742956" y="2770662"/>
            <a:ext cx="8080221" cy="736702"/>
            <a:chOff x="1610065" y="2311147"/>
            <a:chExt cx="5537795" cy="504900"/>
          </a:xfrm>
        </p:grpSpPr>
        <p:sp>
          <p:nvSpPr>
            <p:cNvPr id="22" name="Google Shape;1153;p29">
              <a:extLst>
                <a:ext uri="{FF2B5EF4-FFF2-40B4-BE49-F238E27FC236}">
                  <a16:creationId xmlns:a16="http://schemas.microsoft.com/office/drawing/2014/main" id="{48B948A3-59DC-CF63-4A01-234FE30E9AF5}"/>
                </a:ext>
              </a:extLst>
            </p:cNvPr>
            <p:cNvSpPr txBox="1"/>
            <p:nvPr/>
          </p:nvSpPr>
          <p:spPr>
            <a:xfrm>
              <a:off x="1610065" y="2471820"/>
              <a:ext cx="933600" cy="183900"/>
            </a:xfrm>
            <a:prstGeom prst="rect">
              <a:avLst/>
            </a:prstGeom>
            <a:noFill/>
            <a:ln>
              <a:noFill/>
            </a:ln>
          </p:spPr>
          <p:txBody>
            <a:bodyPr spcFirstLastPara="1" wrap="square" lIns="0"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solidFill>
                    <a:prstClr val="white"/>
                  </a:solidFill>
                  <a:latin typeface="Georgia" panose="02040502050405020303" pitchFamily="18" charset="0"/>
                </a:rPr>
                <a:t>Schedule Meeting</a:t>
              </a:r>
              <a:endParaRPr kumimoji="0" lang="en-US" sz="1800" b="1" i="0" u="none" strike="noStrike" kern="1200" cap="none" spc="0" normalizeH="0" baseline="0" noProof="0">
                <a:ln>
                  <a:noFill/>
                </a:ln>
                <a:solidFill>
                  <a:prstClr val="white"/>
                </a:solidFill>
                <a:effectLst/>
                <a:uLnTx/>
                <a:uFillTx/>
                <a:latin typeface="Georgia" panose="02040502050405020303" pitchFamily="18" charset="0"/>
                <a:ea typeface="+mn-ea"/>
                <a:cs typeface="+mn-cs"/>
              </a:endParaRPr>
            </a:p>
          </p:txBody>
        </p:sp>
        <p:sp>
          <p:nvSpPr>
            <p:cNvPr id="23" name="Google Shape;1154;p29">
              <a:extLst>
                <a:ext uri="{FF2B5EF4-FFF2-40B4-BE49-F238E27FC236}">
                  <a16:creationId xmlns:a16="http://schemas.microsoft.com/office/drawing/2014/main" id="{3C7B583D-7362-5760-14FC-70409E095E23}"/>
                </a:ext>
              </a:extLst>
            </p:cNvPr>
            <p:cNvSpPr txBox="1"/>
            <p:nvPr/>
          </p:nvSpPr>
          <p:spPr>
            <a:xfrm>
              <a:off x="3286014" y="2311147"/>
              <a:ext cx="3861846" cy="504900"/>
            </a:xfrm>
            <a:prstGeom prst="rect">
              <a:avLst/>
            </a:prstGeom>
            <a:noFill/>
            <a:ln>
              <a:noFill/>
            </a:ln>
          </p:spPr>
          <p:txBody>
            <a:bodyPr spcFirstLastPara="1" wrap="square" lIns="0" tIns="91425" rIns="0" bIns="91425" anchor="ctr" anchorCtr="0">
              <a:noAutofit/>
            </a:bodyPr>
            <a:lstStyle/>
            <a:p>
              <a:r>
                <a:rPr lang="en-GB" sz="1200">
                  <a:latin typeface="Lato Light" panose="020F0502020204030203" pitchFamily="34" charset="0"/>
                  <a:ea typeface="Lato Light" panose="020F0502020204030203" pitchFamily="34" charset="0"/>
                  <a:cs typeface="Lato Light" panose="020F0502020204030203" pitchFamily="34" charset="0"/>
                </a:rPr>
                <a:t>Schedule a follow-up Q&amp;A meeting for the Power BI dashboard.</a:t>
              </a:r>
            </a:p>
          </p:txBody>
        </p:sp>
      </p:grpSp>
      <p:pic>
        <p:nvPicPr>
          <p:cNvPr id="12" name="Graphic 11" descr="Online meeting with solid fill">
            <a:extLst>
              <a:ext uri="{FF2B5EF4-FFF2-40B4-BE49-F238E27FC236}">
                <a16:creationId xmlns:a16="http://schemas.microsoft.com/office/drawing/2014/main" id="{5A9CDC0F-A3E7-D859-6C7D-3839D5088438}"/>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0239438" y="4141287"/>
            <a:ext cx="435099" cy="435099"/>
          </a:xfrm>
          <a:prstGeom prst="rect">
            <a:avLst/>
          </a:prstGeom>
        </p:spPr>
      </p:pic>
      <p:pic>
        <p:nvPicPr>
          <p:cNvPr id="13" name="Graphic 12" descr="Monthly calendar with solid fill">
            <a:extLst>
              <a:ext uri="{FF2B5EF4-FFF2-40B4-BE49-F238E27FC236}">
                <a16:creationId xmlns:a16="http://schemas.microsoft.com/office/drawing/2014/main" id="{51E471D9-7AB9-F157-2B8C-3D6FD5106FAB}"/>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10239786" y="2923409"/>
            <a:ext cx="435099" cy="435099"/>
          </a:xfrm>
          <a:prstGeom prst="rect">
            <a:avLst/>
          </a:prstGeom>
        </p:spPr>
      </p:pic>
      <p:pic>
        <p:nvPicPr>
          <p:cNvPr id="14" name="Graphic 13" descr="Magnifying glass with solid fill">
            <a:extLst>
              <a:ext uri="{FF2B5EF4-FFF2-40B4-BE49-F238E27FC236}">
                <a16:creationId xmlns:a16="http://schemas.microsoft.com/office/drawing/2014/main" id="{C9128E82-F3B4-A9A1-10BB-FA3B51DC5F8E}"/>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10251661" y="1683328"/>
            <a:ext cx="435099" cy="435099"/>
          </a:xfrm>
          <a:prstGeom prst="rect">
            <a:avLst/>
          </a:prstGeom>
        </p:spPr>
      </p:pic>
      <p:pic>
        <p:nvPicPr>
          <p:cNvPr id="15" name="Graphic 14" descr="Teacher with solid fill">
            <a:extLst>
              <a:ext uri="{FF2B5EF4-FFF2-40B4-BE49-F238E27FC236}">
                <a16:creationId xmlns:a16="http://schemas.microsoft.com/office/drawing/2014/main" id="{5844B25C-73BC-80C8-7AE3-A3F8BF8357DF}"/>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10239439" y="5353404"/>
            <a:ext cx="435099" cy="435099"/>
          </a:xfrm>
          <a:prstGeom prst="rect">
            <a:avLst/>
          </a:prstGeom>
        </p:spPr>
      </p:pic>
      <p:pic>
        <p:nvPicPr>
          <p:cNvPr id="3" name="Picture 2" descr="Bristol Myers Squibb Logo &amp; Brand ...">
            <a:extLst>
              <a:ext uri="{FF2B5EF4-FFF2-40B4-BE49-F238E27FC236}">
                <a16:creationId xmlns:a16="http://schemas.microsoft.com/office/drawing/2014/main" id="{AD678BD6-9572-EAD0-63E0-64A66682FC2B}"/>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947598" y="1736939"/>
            <a:ext cx="236534" cy="36000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Pi Healthcare">
            <a:extLst>
              <a:ext uri="{FF2B5EF4-FFF2-40B4-BE49-F238E27FC236}">
                <a16:creationId xmlns:a16="http://schemas.microsoft.com/office/drawing/2014/main" id="{0BA31D73-4CAB-1504-7711-6EE8314A6CAB}"/>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886194" y="2957421"/>
            <a:ext cx="359343" cy="360947"/>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6" descr="Bristol Myers Squibb Logo &amp; Brand ...">
            <a:extLst>
              <a:ext uri="{FF2B5EF4-FFF2-40B4-BE49-F238E27FC236}">
                <a16:creationId xmlns:a16="http://schemas.microsoft.com/office/drawing/2014/main" id="{A12EDBCF-798D-B84C-4AE7-1E83DC11EAA1}"/>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947598" y="3941917"/>
            <a:ext cx="236534" cy="36000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4" descr="Pi Healthcare">
            <a:extLst>
              <a:ext uri="{FF2B5EF4-FFF2-40B4-BE49-F238E27FC236}">
                <a16:creationId xmlns:a16="http://schemas.microsoft.com/office/drawing/2014/main" id="{76801BB1-2548-D690-10FE-EA59D289598B}"/>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886194" y="4432006"/>
            <a:ext cx="359343" cy="3609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83700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A9E185B-B9C9-EBE4-DD60-CD7ADF55234A}"/>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0" y="0"/>
            <a:ext cx="12192000" cy="6857999"/>
          </a:xfrm>
          <a:prstGeom prst="rect">
            <a:avLst/>
          </a:prstGeom>
          <a:solidFill>
            <a:srgbClr val="F5F5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Gilroy Office"/>
              <a:ea typeface="+mn-ea"/>
              <a:cs typeface="+mn-cs"/>
            </a:endParaRPr>
          </a:p>
        </p:txBody>
      </p:sp>
      <p:sp>
        <p:nvSpPr>
          <p:cNvPr id="2" name="Rectangle 1">
            <a:extLst>
              <a:ext uri="{FF2B5EF4-FFF2-40B4-BE49-F238E27FC236}">
                <a16:creationId xmlns:a16="http://schemas.microsoft.com/office/drawing/2014/main" id="{E0E874BD-449F-25F1-42DE-B31CB5295D85}"/>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129345" y="2929631"/>
            <a:ext cx="11933307" cy="3802931"/>
          </a:xfrm>
          <a:prstGeom prst="rect">
            <a:avLst/>
          </a:prstGeom>
          <a:solidFill>
            <a:srgbClr val="4646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Lato"/>
              <a:ea typeface="+mn-ea"/>
              <a:cs typeface="+mn-cs"/>
            </a:endParaRPr>
          </a:p>
        </p:txBody>
      </p:sp>
      <p:sp>
        <p:nvSpPr>
          <p:cNvPr id="12" name="Rectangle 11">
            <a:extLst>
              <a:ext uri="{FF2B5EF4-FFF2-40B4-BE49-F238E27FC236}">
                <a16:creationId xmlns:a16="http://schemas.microsoft.com/office/drawing/2014/main" id="{F701B3AE-032D-C911-82C7-901718B3532F}"/>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804448" y="4825920"/>
            <a:ext cx="3326110" cy="51338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Lato"/>
              <a:ea typeface="+mn-ea"/>
              <a:cs typeface="+mn-cs"/>
            </a:endParaRPr>
          </a:p>
        </p:txBody>
      </p:sp>
      <p:sp>
        <p:nvSpPr>
          <p:cNvPr id="6" name="Rectangle 5">
            <a:extLst>
              <a:ext uri="{FF2B5EF4-FFF2-40B4-BE49-F238E27FC236}">
                <a16:creationId xmlns:a16="http://schemas.microsoft.com/office/drawing/2014/main" id="{B60D9180-7F66-F22B-14A2-E3379B5DB250}"/>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807118" y="3853332"/>
            <a:ext cx="3326110" cy="78096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Lato"/>
              <a:ea typeface="+mn-ea"/>
              <a:cs typeface="+mn-cs"/>
            </a:endParaRPr>
          </a:p>
        </p:txBody>
      </p:sp>
      <p:sp>
        <p:nvSpPr>
          <p:cNvPr id="5" name="Rectangle 4">
            <a:extLst>
              <a:ext uri="{FF2B5EF4-FFF2-40B4-BE49-F238E27FC236}">
                <a16:creationId xmlns:a16="http://schemas.microsoft.com/office/drawing/2014/main" id="{DAAFE627-9127-8E61-8437-5B97082C87E8}"/>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807118" y="3218690"/>
            <a:ext cx="3323440" cy="48248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Lato"/>
              <a:ea typeface="+mn-ea"/>
              <a:cs typeface="+mn-cs"/>
            </a:endParaRPr>
          </a:p>
        </p:txBody>
      </p:sp>
      <p:sp>
        <p:nvSpPr>
          <p:cNvPr id="8" name="TextBox 7">
            <a:extLst>
              <a:ext uri="{FF2B5EF4-FFF2-40B4-BE49-F238E27FC236}">
                <a16:creationId xmlns:a16="http://schemas.microsoft.com/office/drawing/2014/main" id="{9A4227F6-F2A2-1DE0-AD17-86D5AAD30AB3}"/>
              </a:ext>
            </a:extLst>
          </p:cNvPr>
          <p:cNvSpPr txBox="1">
            <a:spLocks noGrp="1" noRot="1" noMove="1" noResize="1" noEditPoints="1" noAdjustHandles="1" noChangeArrowheads="1" noChangeShapeType="1"/>
          </p:cNvSpPr>
          <p:nvPr/>
        </p:nvSpPr>
        <p:spPr>
          <a:xfrm>
            <a:off x="734880" y="716164"/>
            <a:ext cx="347517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a:ln>
                  <a:noFill/>
                </a:ln>
                <a:solidFill>
                  <a:srgbClr val="464646"/>
                </a:solidFill>
                <a:effectLst/>
                <a:uLnTx/>
                <a:uFillTx/>
                <a:latin typeface="Lato Black"/>
                <a:ea typeface="+mn-ea"/>
                <a:cs typeface="+mn-cs"/>
              </a:rPr>
              <a:t>Need us?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a:ln>
                  <a:noFill/>
                </a:ln>
                <a:solidFill>
                  <a:srgbClr val="E65828"/>
                </a:solidFill>
                <a:effectLst/>
                <a:uLnTx/>
                <a:uFillTx/>
                <a:latin typeface="Lato Black"/>
                <a:ea typeface="+mn-ea"/>
                <a:cs typeface="+mn-cs"/>
              </a:rPr>
              <a:t>Get in touch.</a:t>
            </a:r>
            <a:endParaRPr kumimoji="0" lang="en-GB" sz="3200" b="1" i="0" u="none" strike="noStrike" kern="1200" cap="none" spc="0" normalizeH="0" baseline="0" noProof="0">
              <a:ln>
                <a:noFill/>
              </a:ln>
              <a:solidFill>
                <a:srgbClr val="E65828"/>
              </a:solidFill>
              <a:effectLst/>
              <a:uLnTx/>
              <a:uFillTx/>
              <a:latin typeface="Lato Black"/>
              <a:ea typeface="+mn-ea"/>
              <a:cs typeface="+mn-cs"/>
            </a:endParaRPr>
          </a:p>
        </p:txBody>
      </p:sp>
      <p:pic>
        <p:nvPicPr>
          <p:cNvPr id="15" name="Graphic 14" descr="Envelope with solid fill">
            <a:extLst>
              <a:ext uri="{FF2B5EF4-FFF2-40B4-BE49-F238E27FC236}">
                <a16:creationId xmlns:a16="http://schemas.microsoft.com/office/drawing/2014/main" id="{587C0A85-E94F-4F0D-8474-1EB90A6D514F}"/>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964249" y="4011169"/>
            <a:ext cx="457202" cy="457202"/>
          </a:xfrm>
          <a:prstGeom prst="rect">
            <a:avLst/>
          </a:prstGeom>
        </p:spPr>
      </p:pic>
      <p:pic>
        <p:nvPicPr>
          <p:cNvPr id="17" name="Graphic 16">
            <a:hlinkClick r:id="rId4"/>
            <a:extLst>
              <a:ext uri="{FF2B5EF4-FFF2-40B4-BE49-F238E27FC236}">
                <a16:creationId xmlns:a16="http://schemas.microsoft.com/office/drawing/2014/main" id="{58DACF78-1474-3489-2510-223E40BFB59D}"/>
              </a:ext>
            </a:extLst>
          </p:cNvPr>
          <p:cNvPicPr>
            <a:picLocks noGrp="1" noRot="1" noChangeAspec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1000594" y="4889210"/>
            <a:ext cx="384513" cy="376503"/>
          </a:xfrm>
          <a:prstGeom prst="rect">
            <a:avLst/>
          </a:prstGeom>
        </p:spPr>
      </p:pic>
      <p:sp>
        <p:nvSpPr>
          <p:cNvPr id="20" name="TextBox 19">
            <a:extLst>
              <a:ext uri="{FF2B5EF4-FFF2-40B4-BE49-F238E27FC236}">
                <a16:creationId xmlns:a16="http://schemas.microsoft.com/office/drawing/2014/main" id="{85F1731C-7F19-50A2-56CB-B667C4D04EBB}"/>
              </a:ext>
            </a:extLst>
          </p:cNvPr>
          <p:cNvSpPr txBox="1">
            <a:spLocks noGrp="1" noRot="1" noMove="1" noResize="1" noEditPoints="1" noAdjustHandles="1" noChangeArrowheads="1" noChangeShapeType="1"/>
          </p:cNvSpPr>
          <p:nvPr/>
        </p:nvSpPr>
        <p:spPr>
          <a:xfrm>
            <a:off x="734880" y="2259087"/>
            <a:ext cx="3153539" cy="523220"/>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464646"/>
                </a:solidFill>
                <a:effectLst/>
                <a:uLnTx/>
                <a:uFillTx/>
                <a:latin typeface="Lato"/>
                <a:ea typeface="+mn-ea"/>
                <a:cs typeface="+mn-cs"/>
              </a:rPr>
              <a:t>For more information on the contents of this document or our services.</a:t>
            </a:r>
            <a:endParaRPr kumimoji="0" lang="en-GB" sz="1400" b="0" i="1" u="none" strike="noStrike" kern="1200" cap="none" spc="0" normalizeH="0" baseline="0" noProof="0">
              <a:ln>
                <a:noFill/>
              </a:ln>
              <a:solidFill>
                <a:srgbClr val="464646"/>
              </a:solidFill>
              <a:effectLst/>
              <a:uLnTx/>
              <a:uFillTx/>
              <a:latin typeface="Lato"/>
              <a:ea typeface="Lato"/>
              <a:cs typeface="Lato"/>
            </a:endParaRPr>
          </a:p>
        </p:txBody>
      </p:sp>
      <p:pic>
        <p:nvPicPr>
          <p:cNvPr id="1026" name="Picture 2" descr="Pictogram Web Website - Free vector graphic on Pixabay">
            <a:extLst>
              <a:ext uri="{FF2B5EF4-FFF2-40B4-BE49-F238E27FC236}">
                <a16:creationId xmlns:a16="http://schemas.microsoft.com/office/drawing/2014/main" id="{00A3B45B-08A8-A4AE-16BC-6609B9E6511F}"/>
              </a:ext>
            </a:extLst>
          </p:cNvPr>
          <p:cNvPicPr>
            <a:picLocks noGrp="1" noRot="1" noChangeAspect="1" noMove="1" noResize="1" noEditPoints="1" noAdjustHandles="1" noChangeArrowheads="1" noChangeShapeType="1" noCrop="1"/>
          </p:cNvPicPr>
          <p:nvPr/>
        </p:nvPicPr>
        <p:blipFill>
          <a:blip r:embed="rId7">
            <a:duotone>
              <a:prstClr val="black"/>
              <a:srgbClr val="262626">
                <a:tint val="45000"/>
                <a:satMod val="400000"/>
              </a:srgbClr>
            </a:duotone>
            <a:extLst>
              <a:ext uri="{28A0092B-C50C-407E-A947-70E740481C1C}">
                <a14:useLocalDpi xmlns:a14="http://schemas.microsoft.com/office/drawing/2010/main" val="0"/>
              </a:ext>
            </a:extLst>
          </a:blip>
          <a:srcRect/>
          <a:stretch>
            <a:fillRect/>
          </a:stretch>
        </p:blipFill>
        <p:spPr bwMode="auto">
          <a:xfrm>
            <a:off x="1000594" y="3269349"/>
            <a:ext cx="397632" cy="394255"/>
          </a:xfrm>
          <a:prstGeom prst="rect">
            <a:avLst/>
          </a:prstGeom>
          <a:noFill/>
          <a:ln>
            <a:noFill/>
          </a:ln>
        </p:spPr>
      </p:pic>
      <p:sp>
        <p:nvSpPr>
          <p:cNvPr id="3" name="Title 2">
            <a:hlinkClick r:id="rId8"/>
            <a:extLst>
              <a:ext uri="{FF2B5EF4-FFF2-40B4-BE49-F238E27FC236}">
                <a16:creationId xmlns:a16="http://schemas.microsoft.com/office/drawing/2014/main" id="{6DFEAF95-E421-E043-9232-B1AFEE65E988}"/>
              </a:ext>
            </a:extLst>
          </p:cNvPr>
          <p:cNvSpPr txBox="1">
            <a:spLocks noGrp="1" noRot="1" noMove="1" noResize="1" noEditPoints="1" noAdjustHandles="1" noChangeArrowheads="1" noChangeShapeType="1"/>
          </p:cNvSpPr>
          <p:nvPr>
            <p:ph type="title" idx="4294967295"/>
          </p:nvPr>
        </p:nvSpPr>
        <p:spPr>
          <a:xfrm>
            <a:off x="1578582" y="3312960"/>
            <a:ext cx="1841044" cy="30777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srgbClr val="000000"/>
                </a:solidFill>
                <a:effectLst/>
                <a:uLnTx/>
                <a:uFillTx/>
                <a:latin typeface="Lato"/>
                <a:ea typeface="+mn-ea"/>
                <a:cs typeface="+mn-cs"/>
              </a:rPr>
              <a:t>pi-healthcare.com</a:t>
            </a:r>
          </a:p>
        </p:txBody>
      </p:sp>
      <p:sp>
        <p:nvSpPr>
          <p:cNvPr id="13" name="TextBox 12">
            <a:extLst>
              <a:ext uri="{FF2B5EF4-FFF2-40B4-BE49-F238E27FC236}">
                <a16:creationId xmlns:a16="http://schemas.microsoft.com/office/drawing/2014/main" id="{CEA58452-0B43-D480-97EE-70AFF6EFCF57}"/>
              </a:ext>
            </a:extLst>
          </p:cNvPr>
          <p:cNvSpPr txBox="1">
            <a:spLocks noGrp="1" noRot="1" noMove="1" noResize="1" noEditPoints="1" noAdjustHandles="1" noChangeArrowheads="1" noChangeShapeType="1"/>
          </p:cNvSpPr>
          <p:nvPr/>
        </p:nvSpPr>
        <p:spPr>
          <a:xfrm>
            <a:off x="1578582" y="4923572"/>
            <a:ext cx="1871569" cy="307777"/>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000000"/>
                </a:solidFill>
                <a:effectLst/>
                <a:uLnTx/>
                <a:uFillTx/>
                <a:latin typeface="Lato"/>
                <a:ea typeface="+mn-ea"/>
                <a:cs typeface="+mn-cs"/>
                <a:hlinkClick r:id="rId4">
                  <a:extLst>
                    <a:ext uri="{A12FA001-AC4F-418D-AE19-62706E023703}">
                      <ahyp:hlinkClr xmlns:ahyp="http://schemas.microsoft.com/office/drawing/2018/hyperlinkcolor" val="tx"/>
                    </a:ext>
                  </a:extLst>
                </a:hlinkClick>
              </a:rPr>
              <a:t>Find Us on LinkedIn</a:t>
            </a:r>
            <a:endParaRPr kumimoji="0" lang="en-GB" sz="1400" b="1" i="0" u="none" strike="noStrike" kern="1200" cap="none" spc="0" normalizeH="0" baseline="0" noProof="0">
              <a:ln>
                <a:noFill/>
              </a:ln>
              <a:solidFill>
                <a:srgbClr val="000000"/>
              </a:solidFill>
              <a:effectLst/>
              <a:uLnTx/>
              <a:uFillTx/>
              <a:latin typeface="Lato"/>
              <a:ea typeface="+mn-ea"/>
              <a:cs typeface="+mn-cs"/>
            </a:endParaRPr>
          </a:p>
        </p:txBody>
      </p:sp>
      <p:pic>
        <p:nvPicPr>
          <p:cNvPr id="18" name="Picture 17" descr="A computer with an advertisement on it&#10;&#10;Description automatically generated">
            <a:extLst>
              <a:ext uri="{FF2B5EF4-FFF2-40B4-BE49-F238E27FC236}">
                <a16:creationId xmlns:a16="http://schemas.microsoft.com/office/drawing/2014/main" id="{65D1CD14-65B6-DEFE-83F0-E5A929E3B945}"/>
              </a:ext>
            </a:extLst>
          </p:cNvPr>
          <p:cNvPicPr>
            <a:picLocks noGrp="1" noRot="1" noChangeAspect="1" noMove="1" noResize="1" noEditPoints="1" noAdjustHandles="1" noChangeArrowheads="1" noChangeShapeType="1" noCrop="1"/>
          </p:cNvPicPr>
          <p:nvPr/>
        </p:nvPicPr>
        <p:blipFill rotWithShape="1">
          <a:blip r:embed="rId9">
            <a:extLst>
              <a:ext uri="{28A0092B-C50C-407E-A947-70E740481C1C}">
                <a14:useLocalDpi xmlns:a14="http://schemas.microsoft.com/office/drawing/2010/main" val="0"/>
              </a:ext>
            </a:extLst>
          </a:blip>
          <a:srcRect t="20932" b="21203"/>
          <a:stretch/>
        </p:blipFill>
        <p:spPr>
          <a:xfrm>
            <a:off x="4627548" y="1482317"/>
            <a:ext cx="6858000" cy="3968320"/>
          </a:xfrm>
          <a:prstGeom prst="rect">
            <a:avLst/>
          </a:prstGeom>
          <a:ln>
            <a:noFill/>
          </a:ln>
          <a:effectLst>
            <a:outerShdw blurRad="292100" dist="139700" dir="2700000" algn="tl" rotWithShape="0">
              <a:srgbClr val="333333">
                <a:alpha val="65000"/>
              </a:srgbClr>
            </a:outerShdw>
          </a:effectLst>
        </p:spPr>
      </p:pic>
      <p:sp>
        <p:nvSpPr>
          <p:cNvPr id="4" name="TextBox 3">
            <a:extLst>
              <a:ext uri="{FF2B5EF4-FFF2-40B4-BE49-F238E27FC236}">
                <a16:creationId xmlns:a16="http://schemas.microsoft.com/office/drawing/2014/main" id="{CB0C548A-87EF-59C0-CF38-B1E9B566D348}"/>
              </a:ext>
            </a:extLst>
          </p:cNvPr>
          <p:cNvSpPr txBox="1">
            <a:spLocks noGrp="1" noRot="1" noMove="1" noResize="1" noEditPoints="1" noAdjustHandles="1" noChangeArrowheads="1" noChangeShapeType="1"/>
          </p:cNvSpPr>
          <p:nvPr/>
        </p:nvSpPr>
        <p:spPr>
          <a:xfrm>
            <a:off x="1548057" y="3870438"/>
            <a:ext cx="2340362" cy="73866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000000"/>
                </a:solidFill>
                <a:effectLst/>
                <a:uLnTx/>
                <a:uFillTx/>
                <a:latin typeface="Lato"/>
                <a:ea typeface="+mn-ea"/>
                <a:cs typeface="+mn-cs"/>
                <a:hlinkClick r:id="rId10">
                  <a:extLst>
                    <a:ext uri="{A12FA001-AC4F-418D-AE19-62706E023703}">
                      <ahyp:hlinkClr xmlns:ahyp="http://schemas.microsoft.com/office/drawing/2018/hyperlinkcolor" val="tx"/>
                    </a:ext>
                  </a:extLst>
                </a:hlinkClick>
              </a:rPr>
              <a:t>jo@pi-healthcare.com</a:t>
            </a:r>
            <a:endParaRPr kumimoji="0" lang="en-GB" sz="1400" b="1" i="0" u="none" strike="noStrike" kern="1200" cap="none" spc="0" normalizeH="0" baseline="0" noProof="0">
              <a:ln>
                <a:noFill/>
              </a:ln>
              <a:solidFill>
                <a:srgbClr val="000000"/>
              </a:solidFill>
              <a:effectLst/>
              <a:uLnTx/>
              <a:uFillTx/>
              <a:latin typeface="Lat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000000"/>
                </a:solidFill>
                <a:effectLst/>
                <a:uLnTx/>
                <a:uFillTx/>
                <a:latin typeface="Lato"/>
                <a:ea typeface="+mn-ea"/>
                <a:cs typeface="+mn-cs"/>
                <a:hlinkClick r:id="rId11">
                  <a:extLst>
                    <a:ext uri="{A12FA001-AC4F-418D-AE19-62706E023703}">
                      <ahyp:hlinkClr xmlns:ahyp="http://schemas.microsoft.com/office/drawing/2018/hyperlinkcolor" val="tx"/>
                    </a:ext>
                  </a:extLst>
                </a:hlinkClick>
              </a:rPr>
              <a:t>eddy@pi-healthcare.com</a:t>
            </a:r>
            <a:endParaRPr kumimoji="0" lang="en-GB" sz="1400" b="0" i="0" u="none" strike="noStrike" kern="1200" cap="none" spc="0" normalizeH="0" baseline="0" noProof="0">
              <a:ln>
                <a:noFill/>
              </a:ln>
              <a:solidFill>
                <a:srgbClr val="000000"/>
              </a:solidFill>
              <a:effectLst/>
              <a:uLnTx/>
              <a:uFillTx/>
              <a:latin typeface="Lat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black"/>
                </a:solidFill>
                <a:effectLst/>
                <a:uLnTx/>
                <a:uFillTx/>
                <a:latin typeface="Lato"/>
                <a:ea typeface="Lato"/>
                <a:cs typeface="Lato"/>
                <a:hlinkClick r:id="rId12">
                  <a:extLst>
                    <a:ext uri="{A12FA001-AC4F-418D-AE19-62706E023703}">
                      <ahyp:hlinkClr xmlns:ahyp="http://schemas.microsoft.com/office/drawing/2018/hyperlinkcolor" val="tx"/>
                    </a:ext>
                  </a:extLst>
                </a:hlinkClick>
              </a:rPr>
              <a:t>sharon@pi-healthcare.com</a:t>
            </a:r>
          </a:p>
        </p:txBody>
      </p:sp>
      <p:pic>
        <p:nvPicPr>
          <p:cNvPr id="11" name="Picture 5" descr="A black and white sign&#10;&#10;Description automatically generated with low confidence">
            <a:extLst>
              <a:ext uri="{FF2B5EF4-FFF2-40B4-BE49-F238E27FC236}">
                <a16:creationId xmlns:a16="http://schemas.microsoft.com/office/drawing/2014/main" id="{7B5083E7-779F-9006-53F3-73B869E5C86B}"/>
              </a:ext>
            </a:extLst>
          </p:cNvPr>
          <p:cNvPicPr>
            <a:picLocks noGrp="1" noRot="1" noChangeAspect="1" noMove="1" noResize="1" noEditPoints="1" noAdjustHandles="1" noChangeArrowheads="1" noChangeShapeType="1" noCrop="1"/>
          </p:cNvPicPr>
          <p:nvPr/>
        </p:nvPicPr>
        <p:blipFill>
          <a:blip r:embed="rId13">
            <a:extLst>
              <a:ext uri="{28A0092B-C50C-407E-A947-70E740481C1C}">
                <a14:useLocalDpi xmlns:a14="http://schemas.microsoft.com/office/drawing/2010/main" val="0"/>
              </a:ext>
            </a:extLst>
          </a:blip>
          <a:srcRect/>
          <a:stretch>
            <a:fillRect/>
          </a:stretch>
        </p:blipFill>
        <p:spPr bwMode="auto">
          <a:xfrm>
            <a:off x="773113" y="6229350"/>
            <a:ext cx="1085850"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25631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2081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C312749D-F90E-618E-AEDC-B39BFA932F25}"/>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9525" y="1967859"/>
            <a:ext cx="12192000" cy="1393372"/>
          </a:xfrm>
          <a:prstGeom prst="rect">
            <a:avLst/>
          </a:prstGeom>
          <a:solidFill>
            <a:srgbClr val="F7F7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5" name="Group 54">
            <a:extLst>
              <a:ext uri="{FF2B5EF4-FFF2-40B4-BE49-F238E27FC236}">
                <a16:creationId xmlns:a16="http://schemas.microsoft.com/office/drawing/2014/main" id="{C84DB98E-B31D-267B-1F37-D871D496CACC}"/>
              </a:ext>
            </a:extLst>
          </p:cNvPr>
          <p:cNvGrpSpPr>
            <a:grpSpLocks noGrp="1" noUngrp="1" noRot="1" noMove="1" noResize="1"/>
          </p:cNvGrpSpPr>
          <p:nvPr/>
        </p:nvGrpSpPr>
        <p:grpSpPr>
          <a:xfrm>
            <a:off x="204864" y="1584545"/>
            <a:ext cx="2519233" cy="2160000"/>
            <a:chOff x="204864" y="1584545"/>
            <a:chExt cx="2519233" cy="2160000"/>
          </a:xfrm>
        </p:grpSpPr>
        <p:grpSp>
          <p:nvGrpSpPr>
            <p:cNvPr id="9" name="Group 8">
              <a:extLst>
                <a:ext uri="{FF2B5EF4-FFF2-40B4-BE49-F238E27FC236}">
                  <a16:creationId xmlns:a16="http://schemas.microsoft.com/office/drawing/2014/main" id="{C78E45A0-1452-A193-F77C-96C7B9EBD5F8}"/>
                </a:ext>
              </a:extLst>
            </p:cNvPr>
            <p:cNvGrpSpPr>
              <a:grpSpLocks noGrp="1" noUngrp="1" noRot="1" noMove="1" noResize="1"/>
            </p:cNvGrpSpPr>
            <p:nvPr/>
          </p:nvGrpSpPr>
          <p:grpSpPr>
            <a:xfrm>
              <a:off x="564097" y="1584545"/>
              <a:ext cx="2160000" cy="2160000"/>
              <a:chOff x="850392" y="2368296"/>
              <a:chExt cx="2160000" cy="2160000"/>
            </a:xfrm>
          </p:grpSpPr>
          <p:sp>
            <p:nvSpPr>
              <p:cNvPr id="6" name="Oval 5">
                <a:extLst>
                  <a:ext uri="{FF2B5EF4-FFF2-40B4-BE49-F238E27FC236}">
                    <a16:creationId xmlns:a16="http://schemas.microsoft.com/office/drawing/2014/main" id="{5FF9CC26-8C73-582A-4714-686D2A57D8E4}"/>
                  </a:ext>
                </a:extLst>
              </p:cNvPr>
              <p:cNvSpPr>
                <a:spLocks noGrp="1" noRot="1" noMove="1" noResize="1" noEditPoints="1" noAdjustHandles="1" noChangeArrowheads="1" noChangeShapeType="1"/>
              </p:cNvSpPr>
              <p:nvPr/>
            </p:nvSpPr>
            <p:spPr>
              <a:xfrm>
                <a:off x="850392" y="2368296"/>
                <a:ext cx="2160000" cy="2160000"/>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a:extLst>
                  <a:ext uri="{FF2B5EF4-FFF2-40B4-BE49-F238E27FC236}">
                    <a16:creationId xmlns:a16="http://schemas.microsoft.com/office/drawing/2014/main" id="{9D320B8A-41E6-7FD4-EE7D-47F8290BF411}"/>
                  </a:ext>
                </a:extLst>
              </p:cNvPr>
              <p:cNvSpPr>
                <a:spLocks noGrp="1" noRot="1" noMove="1" noResize="1" noEditPoints="1" noAdjustHandles="1" noChangeArrowheads="1" noChangeShapeType="1"/>
              </p:cNvSpPr>
              <p:nvPr/>
            </p:nvSpPr>
            <p:spPr>
              <a:xfrm>
                <a:off x="1030392" y="2548296"/>
                <a:ext cx="1800000" cy="1800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C61EF5A9-F493-1BDE-D683-EFE61C4376F2}"/>
                  </a:ext>
                </a:extLst>
              </p:cNvPr>
              <p:cNvSpPr>
                <a:spLocks noGrp="1" noRot="1" noMove="1" noResize="1" noEditPoints="1" noAdjustHandles="1" noChangeArrowheads="1" noChangeShapeType="1"/>
              </p:cNvSpPr>
              <p:nvPr/>
            </p:nvSpPr>
            <p:spPr>
              <a:xfrm>
                <a:off x="1210392" y="2728296"/>
                <a:ext cx="1440000" cy="1440000"/>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Oval 3">
                <a:extLst>
                  <a:ext uri="{FF2B5EF4-FFF2-40B4-BE49-F238E27FC236}">
                    <a16:creationId xmlns:a16="http://schemas.microsoft.com/office/drawing/2014/main" id="{A95C4058-97B4-3B19-F646-0C5AAE3D3616}"/>
                  </a:ext>
                </a:extLst>
              </p:cNvPr>
              <p:cNvSpPr>
                <a:spLocks noGrp="1" noRot="1" noMove="1" noResize="1" noEditPoints="1" noAdjustHandles="1" noChangeArrowheads="1" noChangeShapeType="1"/>
              </p:cNvSpPr>
              <p:nvPr/>
            </p:nvSpPr>
            <p:spPr>
              <a:xfrm>
                <a:off x="1390392" y="2908296"/>
                <a:ext cx="1080000" cy="1080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CB9BFAC4-AB18-F43F-D8C7-3C57E09BE872}"/>
                  </a:ext>
                </a:extLst>
              </p:cNvPr>
              <p:cNvSpPr>
                <a:spLocks noGrp="1" noRot="1" noMove="1" noResize="1" noEditPoints="1" noAdjustHandles="1" noChangeArrowheads="1" noChangeShapeType="1"/>
              </p:cNvSpPr>
              <p:nvPr/>
            </p:nvSpPr>
            <p:spPr>
              <a:xfrm>
                <a:off x="1570392" y="3088296"/>
                <a:ext cx="720000" cy="720000"/>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Oval 2">
                <a:extLst>
                  <a:ext uri="{FF2B5EF4-FFF2-40B4-BE49-F238E27FC236}">
                    <a16:creationId xmlns:a16="http://schemas.microsoft.com/office/drawing/2014/main" id="{AC9B6B1E-A0F3-E761-BC2B-D13E5969A459}"/>
                  </a:ext>
                </a:extLst>
              </p:cNvPr>
              <p:cNvSpPr>
                <a:spLocks noGrp="1" noRot="1" noMove="1" noResize="1" noEditPoints="1" noAdjustHandles="1" noChangeArrowheads="1" noChangeShapeType="1"/>
              </p:cNvSpPr>
              <p:nvPr/>
            </p:nvSpPr>
            <p:spPr>
              <a:xfrm>
                <a:off x="1750392" y="3268296"/>
                <a:ext cx="360000" cy="360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9" name="Group 18">
              <a:extLst>
                <a:ext uri="{FF2B5EF4-FFF2-40B4-BE49-F238E27FC236}">
                  <a16:creationId xmlns:a16="http://schemas.microsoft.com/office/drawing/2014/main" id="{50E059DD-DB32-3E55-3A31-FA360D19A2F1}"/>
                </a:ext>
              </a:extLst>
            </p:cNvPr>
            <p:cNvGrpSpPr>
              <a:grpSpLocks noGrp="1" noUngrp="1" noRot="1" noMove="1" noResize="1"/>
            </p:cNvGrpSpPr>
            <p:nvPr/>
          </p:nvGrpSpPr>
          <p:grpSpPr>
            <a:xfrm rot="2492978">
              <a:off x="204864" y="1968706"/>
              <a:ext cx="1702011" cy="286167"/>
              <a:chOff x="3620802" y="2156626"/>
              <a:chExt cx="1702011" cy="286167"/>
            </a:xfrm>
          </p:grpSpPr>
          <p:sp>
            <p:nvSpPr>
              <p:cNvPr id="11" name="Rectangle: Rounded Corners 10">
                <a:extLst>
                  <a:ext uri="{FF2B5EF4-FFF2-40B4-BE49-F238E27FC236}">
                    <a16:creationId xmlns:a16="http://schemas.microsoft.com/office/drawing/2014/main" id="{BE4573FB-AE25-B842-D4DB-38D71FC7A5FF}"/>
                  </a:ext>
                </a:extLst>
              </p:cNvPr>
              <p:cNvSpPr>
                <a:spLocks noGrp="1" noRot="1" noMove="1" noResize="1" noEditPoints="1" noAdjustHandles="1" noChangeArrowheads="1" noChangeShapeType="1"/>
              </p:cNvSpPr>
              <p:nvPr/>
            </p:nvSpPr>
            <p:spPr>
              <a:xfrm rot="75503" flipH="1">
                <a:off x="3666813" y="2267773"/>
                <a:ext cx="1656000" cy="90000"/>
              </a:xfrm>
              <a:prstGeom prst="roundRect">
                <a:avLst>
                  <a:gd name="adj" fmla="val 50000"/>
                </a:avLst>
              </a:prstGeom>
              <a:solidFill>
                <a:schemeClr val="tx1">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Parallelogram 14">
                <a:extLst>
                  <a:ext uri="{FF2B5EF4-FFF2-40B4-BE49-F238E27FC236}">
                    <a16:creationId xmlns:a16="http://schemas.microsoft.com/office/drawing/2014/main" id="{090C9913-0AC7-6E78-E4A5-C2C3B4B48367}"/>
                  </a:ext>
                </a:extLst>
              </p:cNvPr>
              <p:cNvSpPr>
                <a:spLocks noGrp="1" noRot="1" noMove="1" noResize="1" noEditPoints="1" noAdjustHandles="1" noChangeArrowheads="1" noChangeShapeType="1"/>
              </p:cNvSpPr>
              <p:nvPr/>
            </p:nvSpPr>
            <p:spPr>
              <a:xfrm rot="75503" flipH="1">
                <a:off x="3620802" y="2156626"/>
                <a:ext cx="554629" cy="144000"/>
              </a:xfrm>
              <a:prstGeom prst="parallelogram">
                <a:avLst>
                  <a:gd name="adj" fmla="val 157692"/>
                </a:avLst>
              </a:prstGeom>
              <a:solidFill>
                <a:schemeClr val="tx1">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Parallelogram 15">
                <a:extLst>
                  <a:ext uri="{FF2B5EF4-FFF2-40B4-BE49-F238E27FC236}">
                    <a16:creationId xmlns:a16="http://schemas.microsoft.com/office/drawing/2014/main" id="{CA795C16-858B-AE68-5B02-1DA4EFF4A40C}"/>
                  </a:ext>
                </a:extLst>
              </p:cNvPr>
              <p:cNvSpPr>
                <a:spLocks noGrp="1" noRot="1" noMove="1" noResize="1" noEditPoints="1" noAdjustHandles="1" noChangeArrowheads="1" noChangeShapeType="1"/>
              </p:cNvSpPr>
              <p:nvPr/>
            </p:nvSpPr>
            <p:spPr>
              <a:xfrm rot="75503">
                <a:off x="3620802" y="2298793"/>
                <a:ext cx="554629" cy="144000"/>
              </a:xfrm>
              <a:prstGeom prst="parallelogram">
                <a:avLst>
                  <a:gd name="adj" fmla="val 157692"/>
                </a:avLst>
              </a:prstGeom>
              <a:solidFill>
                <a:schemeClr val="tx1">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23" name="Title 4">
            <a:extLst>
              <a:ext uri="{FF2B5EF4-FFF2-40B4-BE49-F238E27FC236}">
                <a16:creationId xmlns:a16="http://schemas.microsoft.com/office/drawing/2014/main" id="{03F7688F-1312-8E8A-21E1-1C8ED67F68D4}"/>
              </a:ext>
            </a:extLst>
          </p:cNvPr>
          <p:cNvSpPr txBox="1">
            <a:spLocks noGrp="1" noRot="1" noMove="1" noResize="1" noEditPoints="1" noAdjustHandles="1" noChangeArrowheads="1" noChangeShapeType="1"/>
          </p:cNvSpPr>
          <p:nvPr>
            <p:ph type="title" idx="4294967295"/>
          </p:nvPr>
        </p:nvSpPr>
        <p:spPr bwMode="gray">
          <a:xfrm>
            <a:off x="2844618" y="1642952"/>
            <a:ext cx="4810317" cy="525187"/>
          </a:xfrm>
          <a:prstGeom prst="rect">
            <a:avLst/>
          </a:prstGeom>
          <a:noFill/>
          <a:ln>
            <a:noFill/>
            <a:prstDash/>
          </a:ln>
          <a:effectLst/>
        </p:spPr>
        <p:txBody>
          <a:bodyPr rot="0" spcFirstLastPara="0" vertOverflow="overflow" horzOverflow="overflow" vert="horz" wrap="square" lIns="0" tIns="45720" rIns="0" bIns="45720" numCol="1" spcCol="0" rtlCol="0" fromWordArt="0" anchor="t" anchorCtr="0" forceAA="0" compatLnSpc="1">
            <a:prstTxWarp prst="textNoShape">
              <a:avLst/>
            </a:prstTxWarp>
            <a:noAutofit/>
          </a:bodyPr>
          <a:lstStyle>
            <a:lvl1pPr algn="l" defTabSz="914400" rtl="0" eaLnBrk="1" latinLnBrk="0" hangingPunct="1">
              <a:lnSpc>
                <a:spcPct val="85000"/>
              </a:lnSpc>
              <a:spcBef>
                <a:spcPts val="0"/>
              </a:spcBef>
              <a:buNone/>
              <a:defRPr lang="en-US" sz="2700" b="0" kern="1200" dirty="0">
                <a:solidFill>
                  <a:schemeClr val="tx1"/>
                </a:solidFill>
                <a:latin typeface="+mj-lt"/>
                <a:ea typeface="+mj-ea"/>
                <a:cs typeface="+mj-cs"/>
              </a:defRPr>
            </a:lvl1p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en-US" sz="2800" b="1" i="0" u="none" strike="noStrike" kern="1200" cap="none" spc="0" normalizeH="0" baseline="0" noProof="0">
                <a:ln>
                  <a:noFill/>
                </a:ln>
                <a:solidFill>
                  <a:schemeClr val="tx1"/>
                </a:solidFill>
                <a:effectLst/>
                <a:uLnTx/>
                <a:uFillTx/>
                <a:latin typeface="Lato ExtraBold" panose="020F0502020204030203" pitchFamily="34" charset="0"/>
                <a:ea typeface="Lato ExtraBold" panose="020F0502020204030203" pitchFamily="34" charset="0"/>
                <a:cs typeface="Lato ExtraBold" panose="020F0502020204030203" pitchFamily="34" charset="0"/>
              </a:rPr>
              <a:t>PROJECT OBJECTIVES</a:t>
            </a:r>
          </a:p>
        </p:txBody>
      </p:sp>
      <p:grpSp>
        <p:nvGrpSpPr>
          <p:cNvPr id="116" name="Group 115">
            <a:extLst>
              <a:ext uri="{FF2B5EF4-FFF2-40B4-BE49-F238E27FC236}">
                <a16:creationId xmlns:a16="http://schemas.microsoft.com/office/drawing/2014/main" id="{31D9D175-8DF9-C392-B538-1D56B64EF489}"/>
              </a:ext>
            </a:extLst>
          </p:cNvPr>
          <p:cNvGrpSpPr>
            <a:grpSpLocks noGrp="1" noUngrp="1" noRot="1" noMove="1" noResize="1"/>
          </p:cNvGrpSpPr>
          <p:nvPr/>
        </p:nvGrpSpPr>
        <p:grpSpPr>
          <a:xfrm>
            <a:off x="2998196" y="2216647"/>
            <a:ext cx="2349227" cy="3201873"/>
            <a:chOff x="2998196" y="2216647"/>
            <a:chExt cx="2349227" cy="3201873"/>
          </a:xfrm>
        </p:grpSpPr>
        <p:grpSp>
          <p:nvGrpSpPr>
            <p:cNvPr id="51" name="Group 50">
              <a:extLst>
                <a:ext uri="{FF2B5EF4-FFF2-40B4-BE49-F238E27FC236}">
                  <a16:creationId xmlns:a16="http://schemas.microsoft.com/office/drawing/2014/main" id="{ABBD0890-115C-A75E-CC15-D33B371A6315}"/>
                </a:ext>
              </a:extLst>
            </p:cNvPr>
            <p:cNvGrpSpPr>
              <a:grpSpLocks noGrp="1" noUngrp="1" noRot="1" noMove="1" noResize="1"/>
            </p:cNvGrpSpPr>
            <p:nvPr/>
          </p:nvGrpSpPr>
          <p:grpSpPr>
            <a:xfrm>
              <a:off x="2998196" y="3382587"/>
              <a:ext cx="2349227" cy="2035933"/>
              <a:chOff x="2998196" y="3382587"/>
              <a:chExt cx="2349227" cy="2035933"/>
            </a:xfrm>
          </p:grpSpPr>
          <p:sp>
            <p:nvSpPr>
              <p:cNvPr id="30" name="TextBox 29">
                <a:extLst>
                  <a:ext uri="{FF2B5EF4-FFF2-40B4-BE49-F238E27FC236}">
                    <a16:creationId xmlns:a16="http://schemas.microsoft.com/office/drawing/2014/main" id="{CFDF09C6-8063-E074-5DFE-2C6030346347}"/>
                  </a:ext>
                </a:extLst>
              </p:cNvPr>
              <p:cNvSpPr txBox="1">
                <a:spLocks noGrp="1" noRot="1" noMove="1" noResize="1" noEditPoints="1" noAdjustHandles="1" noChangeArrowheads="1" noChangeShapeType="1"/>
              </p:cNvSpPr>
              <p:nvPr/>
            </p:nvSpPr>
            <p:spPr>
              <a:xfrm>
                <a:off x="2998196" y="3382587"/>
                <a:ext cx="2020389" cy="369332"/>
              </a:xfrm>
              <a:prstGeom prst="rect">
                <a:avLst/>
              </a:prstGeom>
              <a:noFill/>
            </p:spPr>
            <p:txBody>
              <a:bodyPr wrap="square" rtlCol="0">
                <a:spAutoFit/>
              </a:bodyPr>
              <a:lstStyle/>
              <a:p>
                <a:r>
                  <a:rPr lang="en-US">
                    <a:latin typeface="Lato ExtraBold" panose="020F0502020204030203" pitchFamily="34" charset="0"/>
                    <a:ea typeface="Lato ExtraBold" panose="020F0502020204030203" pitchFamily="34" charset="0"/>
                    <a:cs typeface="Lato ExtraBold" panose="020F0502020204030203" pitchFamily="34" charset="0"/>
                  </a:rPr>
                  <a:t>Map</a:t>
                </a:r>
                <a:endParaRPr lang="en-GB">
                  <a:latin typeface="Lato ExtraBold" panose="020F0502020204030203" pitchFamily="34" charset="0"/>
                  <a:ea typeface="Lato ExtraBold" panose="020F0502020204030203" pitchFamily="34" charset="0"/>
                  <a:cs typeface="Lato ExtraBold" panose="020F0502020204030203" pitchFamily="34" charset="0"/>
                </a:endParaRPr>
              </a:p>
            </p:txBody>
          </p:sp>
          <p:sp>
            <p:nvSpPr>
              <p:cNvPr id="31" name="TextBox 30">
                <a:extLst>
                  <a:ext uri="{FF2B5EF4-FFF2-40B4-BE49-F238E27FC236}">
                    <a16:creationId xmlns:a16="http://schemas.microsoft.com/office/drawing/2014/main" id="{02608A42-973B-BABA-9A0B-FDAE82993883}"/>
                  </a:ext>
                </a:extLst>
              </p:cNvPr>
              <p:cNvSpPr txBox="1">
                <a:spLocks noGrp="1" noRot="1" noMove="1" noResize="1" noEditPoints="1" noAdjustHandles="1" noChangeArrowheads="1" noChangeShapeType="1"/>
              </p:cNvSpPr>
              <p:nvPr/>
            </p:nvSpPr>
            <p:spPr>
              <a:xfrm>
                <a:off x="2998196" y="3791891"/>
                <a:ext cx="2349227" cy="830997"/>
              </a:xfrm>
              <a:prstGeom prst="rect">
                <a:avLst/>
              </a:prstGeom>
              <a:noFill/>
            </p:spPr>
            <p:txBody>
              <a:bodyPr wrap="square" rtlCol="0">
                <a:spAutoFit/>
              </a:bodyPr>
              <a:lstStyle/>
              <a:p>
                <a:r>
                  <a:rPr lang="en-US" sz="1200">
                    <a:latin typeface="Lato Light" panose="020F0502020204030203" pitchFamily="34" charset="0"/>
                    <a:ea typeface="Lato Light" panose="020F0502020204030203" pitchFamily="34" charset="0"/>
                    <a:cs typeface="Lato Light" panose="020F0502020204030203" pitchFamily="34" charset="0"/>
                  </a:rPr>
                  <a:t>Develop a structured global stakeholder overview with a drill down on 8 markets.</a:t>
                </a:r>
              </a:p>
              <a:p>
                <a:endParaRPr lang="en-US" sz="1200">
                  <a:latin typeface="Lato Light" panose="020F0502020204030203" pitchFamily="34" charset="0"/>
                  <a:ea typeface="Lato Light" panose="020F0502020204030203" pitchFamily="34" charset="0"/>
                  <a:cs typeface="Lato Light" panose="020F0502020204030203" pitchFamily="34" charset="0"/>
                </a:endParaRPr>
              </a:p>
            </p:txBody>
          </p:sp>
          <p:cxnSp>
            <p:nvCxnSpPr>
              <p:cNvPr id="33" name="Straight Connector 32">
                <a:extLst>
                  <a:ext uri="{FF2B5EF4-FFF2-40B4-BE49-F238E27FC236}">
                    <a16:creationId xmlns:a16="http://schemas.microsoft.com/office/drawing/2014/main" id="{A452A7A0-0CF0-D97E-B288-E85002A71921}"/>
                  </a:ext>
                </a:extLst>
              </p:cNvPr>
              <p:cNvCxnSpPr>
                <a:cxnSpLocks noGrp="1" noRot="1" noMove="1" noResize="1" noEditPoints="1" noAdjustHandles="1" noChangeArrowheads="1" noChangeShapeType="1"/>
              </p:cNvCxnSpPr>
              <p:nvPr/>
            </p:nvCxnSpPr>
            <p:spPr>
              <a:xfrm>
                <a:off x="3094436" y="3774480"/>
                <a:ext cx="600891" cy="0"/>
              </a:xfrm>
              <a:prstGeom prst="line">
                <a:avLst/>
              </a:prstGeom>
            </p:spPr>
            <p:style>
              <a:lnRef idx="2">
                <a:schemeClr val="accent2"/>
              </a:lnRef>
              <a:fillRef idx="0">
                <a:schemeClr val="accent2"/>
              </a:fillRef>
              <a:effectRef idx="1">
                <a:schemeClr val="accent2"/>
              </a:effectRef>
              <a:fontRef idx="minor">
                <a:schemeClr val="tx1"/>
              </a:fontRef>
            </p:style>
          </p:cxnSp>
          <p:sp>
            <p:nvSpPr>
              <p:cNvPr id="77" name="TextBox 76">
                <a:extLst>
                  <a:ext uri="{FF2B5EF4-FFF2-40B4-BE49-F238E27FC236}">
                    <a16:creationId xmlns:a16="http://schemas.microsoft.com/office/drawing/2014/main" id="{BD4D09BE-46D0-EE04-44C6-C45DFA0F7B99}"/>
                  </a:ext>
                </a:extLst>
              </p:cNvPr>
              <p:cNvSpPr txBox="1">
                <a:spLocks noGrp="1" noRot="1" noMove="1" noResize="1" noEditPoints="1" noAdjustHandles="1" noChangeArrowheads="1" noChangeShapeType="1"/>
              </p:cNvSpPr>
              <p:nvPr/>
            </p:nvSpPr>
            <p:spPr>
              <a:xfrm>
                <a:off x="2998196" y="4402857"/>
                <a:ext cx="2280373" cy="1015663"/>
              </a:xfrm>
              <a:prstGeom prst="rect">
                <a:avLst/>
              </a:prstGeom>
              <a:noFill/>
            </p:spPr>
            <p:txBody>
              <a:bodyPr wrap="square" numCol="2" rtlCol="0">
                <a:spAutoFit/>
              </a:bodyPr>
              <a:lstStyle/>
              <a:p>
                <a:r>
                  <a:rPr lang="en-US" sz="1200">
                    <a:latin typeface="Lato Light" panose="020F0502020204030203" pitchFamily="34" charset="0"/>
                    <a:ea typeface="Lato Light" panose="020F0502020204030203" pitchFamily="34" charset="0"/>
                    <a:cs typeface="Lato Light" panose="020F0502020204030203" pitchFamily="34" charset="0"/>
                  </a:rPr>
                  <a:t>Canada</a:t>
                </a:r>
              </a:p>
              <a:p>
                <a:r>
                  <a:rPr lang="en-US" sz="1200">
                    <a:latin typeface="Lato Light" panose="020F0502020204030203" pitchFamily="34" charset="0"/>
                    <a:ea typeface="Lato Light" panose="020F0502020204030203" pitchFamily="34" charset="0"/>
                    <a:cs typeface="Lato Light" panose="020F0502020204030203" pitchFamily="34" charset="0"/>
                  </a:rPr>
                  <a:t>France</a:t>
                </a:r>
              </a:p>
              <a:p>
                <a:r>
                  <a:rPr lang="en-US" sz="1200">
                    <a:latin typeface="Lato Light" panose="020F0502020204030203" pitchFamily="34" charset="0"/>
                    <a:ea typeface="Lato Light" panose="020F0502020204030203" pitchFamily="34" charset="0"/>
                    <a:cs typeface="Lato Light" panose="020F0502020204030203" pitchFamily="34" charset="0"/>
                  </a:rPr>
                  <a:t>Germany</a:t>
                </a:r>
              </a:p>
              <a:p>
                <a:r>
                  <a:rPr lang="en-US" sz="1200">
                    <a:latin typeface="Lato Light" panose="020F0502020204030203" pitchFamily="34" charset="0"/>
                    <a:ea typeface="Lato Light" panose="020F0502020204030203" pitchFamily="34" charset="0"/>
                    <a:cs typeface="Lato Light" panose="020F0502020204030203" pitchFamily="34" charset="0"/>
                  </a:rPr>
                  <a:t>Italy</a:t>
                </a:r>
              </a:p>
              <a:p>
                <a:endParaRPr lang="en-US" sz="1200">
                  <a:latin typeface="Lato Light" panose="020F0502020204030203" pitchFamily="34" charset="0"/>
                  <a:ea typeface="Lato Light" panose="020F0502020204030203" pitchFamily="34" charset="0"/>
                  <a:cs typeface="Lato Light" panose="020F0502020204030203" pitchFamily="34" charset="0"/>
                </a:endParaRPr>
              </a:p>
              <a:p>
                <a:r>
                  <a:rPr lang="en-US" sz="1200">
                    <a:latin typeface="Lato Light" panose="020F0502020204030203" pitchFamily="34" charset="0"/>
                    <a:ea typeface="Lato Light" panose="020F0502020204030203" pitchFamily="34" charset="0"/>
                    <a:cs typeface="Lato Light" panose="020F0502020204030203" pitchFamily="34" charset="0"/>
                  </a:rPr>
                  <a:t>Japan</a:t>
                </a:r>
              </a:p>
              <a:p>
                <a:r>
                  <a:rPr lang="en-US" sz="1200">
                    <a:latin typeface="Lato Light" panose="020F0502020204030203" pitchFamily="34" charset="0"/>
                    <a:ea typeface="Lato Light" panose="020F0502020204030203" pitchFamily="34" charset="0"/>
                    <a:cs typeface="Lato Light" panose="020F0502020204030203" pitchFamily="34" charset="0"/>
                  </a:rPr>
                  <a:t>Spain</a:t>
                </a:r>
              </a:p>
              <a:p>
                <a:r>
                  <a:rPr lang="en-US" sz="1200">
                    <a:latin typeface="Lato Light" panose="020F0502020204030203" pitchFamily="34" charset="0"/>
                    <a:ea typeface="Lato Light" panose="020F0502020204030203" pitchFamily="34" charset="0"/>
                    <a:cs typeface="Lato Light" panose="020F0502020204030203" pitchFamily="34" charset="0"/>
                  </a:rPr>
                  <a:t>UK</a:t>
                </a:r>
              </a:p>
              <a:p>
                <a:r>
                  <a:rPr lang="en-US" sz="1200">
                    <a:latin typeface="Lato Light" panose="020F0502020204030203" pitchFamily="34" charset="0"/>
                    <a:ea typeface="Lato Light" panose="020F0502020204030203" pitchFamily="34" charset="0"/>
                    <a:cs typeface="Lato Light" panose="020F0502020204030203" pitchFamily="34" charset="0"/>
                  </a:rPr>
                  <a:t>US</a:t>
                </a:r>
              </a:p>
            </p:txBody>
          </p:sp>
        </p:grpSp>
        <p:grpSp>
          <p:nvGrpSpPr>
            <p:cNvPr id="99" name="Group 98">
              <a:extLst>
                <a:ext uri="{FF2B5EF4-FFF2-40B4-BE49-F238E27FC236}">
                  <a16:creationId xmlns:a16="http://schemas.microsoft.com/office/drawing/2014/main" id="{C228CC23-BB89-9E6E-102E-079C62BADB3C}"/>
                </a:ext>
              </a:extLst>
            </p:cNvPr>
            <p:cNvGrpSpPr>
              <a:grpSpLocks noGrp="1" noUngrp="1" noRot="1" noMove="1" noResize="1"/>
            </p:cNvGrpSpPr>
            <p:nvPr/>
          </p:nvGrpSpPr>
          <p:grpSpPr>
            <a:xfrm>
              <a:off x="3094436" y="2216647"/>
              <a:ext cx="900000" cy="900000"/>
              <a:chOff x="1252675" y="3116532"/>
              <a:chExt cx="900000" cy="900000"/>
            </a:xfrm>
          </p:grpSpPr>
          <p:sp>
            <p:nvSpPr>
              <p:cNvPr id="100" name="Speech Bubble: Oval 99">
                <a:extLst>
                  <a:ext uri="{FF2B5EF4-FFF2-40B4-BE49-F238E27FC236}">
                    <a16:creationId xmlns:a16="http://schemas.microsoft.com/office/drawing/2014/main" id="{3939F12E-10C8-2C38-E80D-118A71DC0478}"/>
                  </a:ext>
                </a:extLst>
              </p:cNvPr>
              <p:cNvSpPr>
                <a:spLocks noGrp="1" noRot="1" noChangeAspect="1" noMove="1" noResize="1" noEditPoints="1" noAdjustHandles="1" noChangeArrowheads="1" noChangeShapeType="1"/>
              </p:cNvSpPr>
              <p:nvPr/>
            </p:nvSpPr>
            <p:spPr>
              <a:xfrm>
                <a:off x="1252675" y="3116532"/>
                <a:ext cx="900000" cy="900000"/>
              </a:xfrm>
              <a:prstGeom prst="wedgeEllipseCallout">
                <a:avLst>
                  <a:gd name="adj1" fmla="val 823"/>
                  <a:gd name="adj2" fmla="val 63175"/>
                </a:avLst>
              </a:prstGeom>
              <a:solidFill>
                <a:schemeClr val="bg1"/>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 name="Oval 100">
                <a:extLst>
                  <a:ext uri="{FF2B5EF4-FFF2-40B4-BE49-F238E27FC236}">
                    <a16:creationId xmlns:a16="http://schemas.microsoft.com/office/drawing/2014/main" id="{439FBAEA-4A90-61A8-C702-B40312EF0BC0}"/>
                  </a:ext>
                </a:extLst>
              </p:cNvPr>
              <p:cNvSpPr>
                <a:spLocks noGrp="1" noRot="1" noChangeAspect="1" noMove="1" noResize="1" noEditPoints="1" noAdjustHandles="1" noChangeArrowheads="1" noChangeShapeType="1"/>
              </p:cNvSpPr>
              <p:nvPr/>
            </p:nvSpPr>
            <p:spPr>
              <a:xfrm>
                <a:off x="1342675" y="3206532"/>
                <a:ext cx="720000" cy="720000"/>
              </a:xfrm>
              <a:prstGeom prst="ellipse">
                <a:avLst/>
              </a:prstGeom>
              <a:no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 name="Graphic 101" descr="Map with pin outline">
                <a:extLst>
                  <a:ext uri="{FF2B5EF4-FFF2-40B4-BE49-F238E27FC236}">
                    <a16:creationId xmlns:a16="http://schemas.microsoft.com/office/drawing/2014/main" id="{C1140587-7FCB-347C-ED72-0AF787EAFA21}"/>
                  </a:ext>
                </a:extLst>
              </p:cNvPr>
              <p:cNvPicPr>
                <a:picLocks noGrp="1" noRot="1" noChangeAspect="1" noMove="1" noResize="1" noEditPoints="1" noAdjustHandles="1" noChangeArrowheads="1" noChangeShapeType="1" noCrop="1"/>
              </p:cNvPicPr>
              <p:nvPr/>
            </p:nvPicPr>
            <p:blipFill>
              <a:blip r:embed="rId3">
                <a:extLst>
                  <a:ext uri="{96DAC541-7B7A-43D3-8B79-37D633B846F1}">
                    <asvg:svgBlip xmlns:asvg="http://schemas.microsoft.com/office/drawing/2016/SVG/main" r:embed="rId4"/>
                  </a:ext>
                </a:extLst>
              </a:blip>
              <a:stretch>
                <a:fillRect/>
              </a:stretch>
            </p:blipFill>
            <p:spPr>
              <a:xfrm>
                <a:off x="1432675" y="3296532"/>
                <a:ext cx="540000" cy="540000"/>
              </a:xfrm>
              <a:prstGeom prst="rect">
                <a:avLst/>
              </a:prstGeom>
            </p:spPr>
          </p:pic>
        </p:grpSp>
      </p:grpSp>
      <p:grpSp>
        <p:nvGrpSpPr>
          <p:cNvPr id="115" name="Group 114">
            <a:extLst>
              <a:ext uri="{FF2B5EF4-FFF2-40B4-BE49-F238E27FC236}">
                <a16:creationId xmlns:a16="http://schemas.microsoft.com/office/drawing/2014/main" id="{00C93566-41DB-8649-5CE8-C8559C3FF7B5}"/>
              </a:ext>
            </a:extLst>
          </p:cNvPr>
          <p:cNvGrpSpPr>
            <a:grpSpLocks noGrp="1" noUngrp="1" noRot="1" noMove="1" noResize="1"/>
          </p:cNvGrpSpPr>
          <p:nvPr/>
        </p:nvGrpSpPr>
        <p:grpSpPr>
          <a:xfrm>
            <a:off x="6045834" y="2304545"/>
            <a:ext cx="2020389" cy="3241672"/>
            <a:chOff x="6045834" y="2304545"/>
            <a:chExt cx="2020389" cy="3241672"/>
          </a:xfrm>
        </p:grpSpPr>
        <p:grpSp>
          <p:nvGrpSpPr>
            <p:cNvPr id="52" name="Group 51">
              <a:extLst>
                <a:ext uri="{FF2B5EF4-FFF2-40B4-BE49-F238E27FC236}">
                  <a16:creationId xmlns:a16="http://schemas.microsoft.com/office/drawing/2014/main" id="{99A29013-563E-F6CF-7E56-9374AAA2105A}"/>
                </a:ext>
              </a:extLst>
            </p:cNvPr>
            <p:cNvGrpSpPr>
              <a:grpSpLocks noGrp="1" noUngrp="1" noRot="1" noMove="1" noResize="1"/>
            </p:cNvGrpSpPr>
            <p:nvPr/>
          </p:nvGrpSpPr>
          <p:grpSpPr>
            <a:xfrm>
              <a:off x="6045834" y="3382587"/>
              <a:ext cx="2020389" cy="2163630"/>
              <a:chOff x="6045834" y="3382587"/>
              <a:chExt cx="2020389" cy="2163630"/>
            </a:xfrm>
          </p:grpSpPr>
          <p:sp>
            <p:nvSpPr>
              <p:cNvPr id="41" name="TextBox 40">
                <a:extLst>
                  <a:ext uri="{FF2B5EF4-FFF2-40B4-BE49-F238E27FC236}">
                    <a16:creationId xmlns:a16="http://schemas.microsoft.com/office/drawing/2014/main" id="{CDA5837C-EC0A-DBFB-49F0-D622264121F5}"/>
                  </a:ext>
                </a:extLst>
              </p:cNvPr>
              <p:cNvSpPr txBox="1">
                <a:spLocks noGrp="1" noRot="1" noMove="1" noResize="1" noEditPoints="1" noAdjustHandles="1" noChangeArrowheads="1" noChangeShapeType="1"/>
              </p:cNvSpPr>
              <p:nvPr/>
            </p:nvSpPr>
            <p:spPr>
              <a:xfrm>
                <a:off x="6045834" y="3382587"/>
                <a:ext cx="2020389" cy="369332"/>
              </a:xfrm>
              <a:prstGeom prst="rect">
                <a:avLst/>
              </a:prstGeom>
              <a:noFill/>
            </p:spPr>
            <p:txBody>
              <a:bodyPr wrap="square" rtlCol="0">
                <a:spAutoFit/>
              </a:bodyPr>
              <a:lstStyle/>
              <a:p>
                <a:r>
                  <a:rPr lang="en-US">
                    <a:latin typeface="Lato ExtraBold" panose="020F0502020204030203" pitchFamily="34" charset="0"/>
                    <a:ea typeface="Lato ExtraBold" panose="020F0502020204030203" pitchFamily="34" charset="0"/>
                    <a:cs typeface="Lato ExtraBold" panose="020F0502020204030203" pitchFamily="34" charset="0"/>
                  </a:rPr>
                  <a:t>Monitor</a:t>
                </a:r>
                <a:endParaRPr lang="en-GB">
                  <a:latin typeface="Lato ExtraBold" panose="020F0502020204030203" pitchFamily="34" charset="0"/>
                  <a:ea typeface="Lato ExtraBold" panose="020F0502020204030203" pitchFamily="34" charset="0"/>
                  <a:cs typeface="Lato ExtraBold" panose="020F0502020204030203" pitchFamily="34" charset="0"/>
                </a:endParaRPr>
              </a:p>
            </p:txBody>
          </p:sp>
          <p:sp>
            <p:nvSpPr>
              <p:cNvPr id="42" name="TextBox 41">
                <a:extLst>
                  <a:ext uri="{FF2B5EF4-FFF2-40B4-BE49-F238E27FC236}">
                    <a16:creationId xmlns:a16="http://schemas.microsoft.com/office/drawing/2014/main" id="{BA74A25C-ED26-9455-F8E2-1F00BAAFBEF0}"/>
                  </a:ext>
                </a:extLst>
              </p:cNvPr>
              <p:cNvSpPr txBox="1">
                <a:spLocks noGrp="1" noRot="1" noMove="1" noResize="1" noEditPoints="1" noAdjustHandles="1" noChangeArrowheads="1" noChangeShapeType="1"/>
              </p:cNvSpPr>
              <p:nvPr/>
            </p:nvSpPr>
            <p:spPr>
              <a:xfrm>
                <a:off x="6045834" y="3791891"/>
                <a:ext cx="2020389" cy="1754326"/>
              </a:xfrm>
              <a:prstGeom prst="rect">
                <a:avLst/>
              </a:prstGeom>
              <a:noFill/>
            </p:spPr>
            <p:txBody>
              <a:bodyPr wrap="square" lIns="91440" tIns="45720" rIns="91440" bIns="45720" rtlCol="0" anchor="t">
                <a:spAutoFit/>
              </a:bodyPr>
              <a:lstStyle/>
              <a:p>
                <a:r>
                  <a:rPr lang="en-US" sz="1200">
                    <a:latin typeface="Lato Light"/>
                    <a:ea typeface="Lato Light"/>
                    <a:cs typeface="Lato Light"/>
                  </a:rPr>
                  <a:t>Identify a pool of 50 key experts (final 110).</a:t>
                </a:r>
              </a:p>
              <a:p>
                <a:endParaRPr lang="en-US" sz="1200">
                  <a:latin typeface="Lato Light" panose="020F0502020204030203" pitchFamily="34" charset="0"/>
                  <a:ea typeface="Lato Light" panose="020F0502020204030203" pitchFamily="34" charset="0"/>
                  <a:cs typeface="Lato Light" panose="020F0502020204030203" pitchFamily="34" charset="0"/>
                </a:endParaRPr>
              </a:p>
              <a:p>
                <a:r>
                  <a:rPr lang="en-US" sz="1200">
                    <a:latin typeface="Lato Light"/>
                    <a:ea typeface="Lato Light"/>
                    <a:cs typeface="Lato Light"/>
                  </a:rPr>
                  <a:t>Compile a list of Centers of Excellence &amp; private clinics.</a:t>
                </a:r>
              </a:p>
              <a:p>
                <a:endParaRPr lang="en-US" sz="1200">
                  <a:latin typeface="Lato Light" panose="020F0502020204030203" pitchFamily="34" charset="0"/>
                  <a:ea typeface="Lato Light" panose="020F0502020204030203" pitchFamily="34" charset="0"/>
                  <a:cs typeface="Lato Light" panose="020F0502020204030203" pitchFamily="34" charset="0"/>
                </a:endParaRPr>
              </a:p>
              <a:p>
                <a:r>
                  <a:rPr lang="en-US" sz="1200">
                    <a:latin typeface="Lato Light"/>
                    <a:ea typeface="Lato Light"/>
                    <a:cs typeface="Lato Light"/>
                  </a:rPr>
                  <a:t>Upload all data to the stakeholder management dashboard.  </a:t>
                </a:r>
                <a:endParaRPr lang="en-GB" sz="1200">
                  <a:latin typeface="Lato Light"/>
                  <a:ea typeface="Lato Light"/>
                  <a:cs typeface="Lato Light"/>
                </a:endParaRPr>
              </a:p>
            </p:txBody>
          </p:sp>
          <p:cxnSp>
            <p:nvCxnSpPr>
              <p:cNvPr id="43" name="Straight Connector 42">
                <a:extLst>
                  <a:ext uri="{FF2B5EF4-FFF2-40B4-BE49-F238E27FC236}">
                    <a16:creationId xmlns:a16="http://schemas.microsoft.com/office/drawing/2014/main" id="{149B7512-3EEC-CA1E-6E1C-DCDA5FE1F104}"/>
                  </a:ext>
                </a:extLst>
              </p:cNvPr>
              <p:cNvCxnSpPr>
                <a:cxnSpLocks noGrp="1" noRot="1" noMove="1" noResize="1" noEditPoints="1" noAdjustHandles="1" noChangeArrowheads="1" noChangeShapeType="1"/>
              </p:cNvCxnSpPr>
              <p:nvPr/>
            </p:nvCxnSpPr>
            <p:spPr>
              <a:xfrm>
                <a:off x="6142074" y="3774480"/>
                <a:ext cx="600891" cy="0"/>
              </a:xfrm>
              <a:prstGeom prst="line">
                <a:avLst/>
              </a:prstGeom>
            </p:spPr>
            <p:style>
              <a:lnRef idx="2">
                <a:schemeClr val="accent2"/>
              </a:lnRef>
              <a:fillRef idx="0">
                <a:schemeClr val="accent2"/>
              </a:fillRef>
              <a:effectRef idx="1">
                <a:schemeClr val="accent2"/>
              </a:effectRef>
              <a:fontRef idx="minor">
                <a:schemeClr val="tx1"/>
              </a:fontRef>
            </p:style>
          </p:cxnSp>
        </p:grpSp>
        <p:grpSp>
          <p:nvGrpSpPr>
            <p:cNvPr id="103" name="Group 102">
              <a:extLst>
                <a:ext uri="{FF2B5EF4-FFF2-40B4-BE49-F238E27FC236}">
                  <a16:creationId xmlns:a16="http://schemas.microsoft.com/office/drawing/2014/main" id="{173C34BD-A680-BA3A-6CCA-BE46B916247F}"/>
                </a:ext>
              </a:extLst>
            </p:cNvPr>
            <p:cNvGrpSpPr>
              <a:grpSpLocks noGrp="1" noUngrp="1" noRot="1" noMove="1" noResize="1"/>
            </p:cNvGrpSpPr>
            <p:nvPr/>
          </p:nvGrpSpPr>
          <p:grpSpPr>
            <a:xfrm>
              <a:off x="6139794" y="2304545"/>
              <a:ext cx="788392" cy="903059"/>
              <a:chOff x="2951997" y="3104206"/>
              <a:chExt cx="788392" cy="903059"/>
            </a:xfrm>
          </p:grpSpPr>
          <p:sp>
            <p:nvSpPr>
              <p:cNvPr id="104" name="Oval 103">
                <a:extLst>
                  <a:ext uri="{FF2B5EF4-FFF2-40B4-BE49-F238E27FC236}">
                    <a16:creationId xmlns:a16="http://schemas.microsoft.com/office/drawing/2014/main" id="{C3E32E72-DD7A-19F1-9789-BC1B7857449B}"/>
                  </a:ext>
                </a:extLst>
              </p:cNvPr>
              <p:cNvSpPr>
                <a:spLocks noGrp="1" noRot="1" noChangeAspect="1" noMove="1" noResize="1" noEditPoints="1" noAdjustHandles="1" noChangeArrowheads="1" noChangeShapeType="1"/>
              </p:cNvSpPr>
              <p:nvPr/>
            </p:nvSpPr>
            <p:spPr>
              <a:xfrm>
                <a:off x="2951997" y="3104206"/>
                <a:ext cx="720000" cy="720000"/>
              </a:xfrm>
              <a:prstGeom prst="ellipse">
                <a:avLst/>
              </a:prstGeom>
              <a:solidFill>
                <a:schemeClr val="bg1"/>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5" name="Graphic 104" descr="User outline">
                <a:extLst>
                  <a:ext uri="{FF2B5EF4-FFF2-40B4-BE49-F238E27FC236}">
                    <a16:creationId xmlns:a16="http://schemas.microsoft.com/office/drawing/2014/main" id="{3706B5BF-596A-70A3-3661-F8837A0C5260}"/>
                  </a:ext>
                </a:extLst>
              </p:cNvPr>
              <p:cNvPicPr>
                <a:picLocks noGrp="1" noRot="1" noChangeAspect="1" noMove="1" noResize="1" noEditPoints="1" noAdjustHandles="1" noChangeArrowheads="1" noChangeShapeType="1" noCrop="1"/>
              </p:cNvPicPr>
              <p:nvPr/>
            </p:nvPicPr>
            <p:blipFill>
              <a:blip r:embed="rId5">
                <a:extLst>
                  <a:ext uri="{96DAC541-7B7A-43D3-8B79-37D633B846F1}">
                    <asvg:svgBlip xmlns:asvg="http://schemas.microsoft.com/office/drawing/2016/SVG/main" r:embed="rId6"/>
                  </a:ext>
                </a:extLst>
              </a:blip>
              <a:stretch>
                <a:fillRect/>
              </a:stretch>
            </p:blipFill>
            <p:spPr>
              <a:xfrm>
                <a:off x="3041997" y="3305265"/>
                <a:ext cx="540000" cy="540000"/>
              </a:xfrm>
              <a:prstGeom prst="rect">
                <a:avLst/>
              </a:prstGeom>
            </p:spPr>
          </p:pic>
          <p:pic>
            <p:nvPicPr>
              <p:cNvPr id="106" name="Graphic 105" descr="Cursor with solid fill">
                <a:extLst>
                  <a:ext uri="{FF2B5EF4-FFF2-40B4-BE49-F238E27FC236}">
                    <a16:creationId xmlns:a16="http://schemas.microsoft.com/office/drawing/2014/main" id="{95C97431-DD6A-902B-B818-6978D371621D}"/>
                  </a:ext>
                </a:extLst>
              </p:cNvPr>
              <p:cNvPicPr>
                <a:picLocks noGrp="1" noRot="1" noChangeAspect="1" noMove="1" noResize="1" noEditPoints="1" noAdjustHandles="1" noChangeArrowheads="1" noChangeShapeType="1" noCrop="1"/>
              </p:cNvPicPr>
              <p:nvPr/>
            </p:nvPicPr>
            <p:blipFill>
              <a:blip r:embed="rId7">
                <a:extLst>
                  <a:ext uri="{96DAC541-7B7A-43D3-8B79-37D633B846F1}">
                    <asvg:svgBlip xmlns:asvg="http://schemas.microsoft.com/office/drawing/2016/SVG/main" r:embed="rId8"/>
                  </a:ext>
                </a:extLst>
              </a:blip>
              <a:srcRect/>
              <a:stretch/>
            </p:blipFill>
            <p:spPr>
              <a:xfrm>
                <a:off x="3308389" y="3575265"/>
                <a:ext cx="432000" cy="432000"/>
              </a:xfrm>
              <a:prstGeom prst="rect">
                <a:avLst/>
              </a:prstGeom>
            </p:spPr>
          </p:pic>
        </p:grpSp>
      </p:grpSp>
      <p:grpSp>
        <p:nvGrpSpPr>
          <p:cNvPr id="114" name="Group 113">
            <a:extLst>
              <a:ext uri="{FF2B5EF4-FFF2-40B4-BE49-F238E27FC236}">
                <a16:creationId xmlns:a16="http://schemas.microsoft.com/office/drawing/2014/main" id="{EE3C1221-CDFA-C186-5C63-0FBC5921DD47}"/>
              </a:ext>
            </a:extLst>
          </p:cNvPr>
          <p:cNvGrpSpPr>
            <a:grpSpLocks noGrp="1" noUngrp="1" noRot="1" noMove="1" noResize="1"/>
          </p:cNvGrpSpPr>
          <p:nvPr/>
        </p:nvGrpSpPr>
        <p:grpSpPr>
          <a:xfrm>
            <a:off x="9093472" y="2072179"/>
            <a:ext cx="2349229" cy="4572509"/>
            <a:chOff x="9093472" y="2072179"/>
            <a:chExt cx="2349229" cy="4572509"/>
          </a:xfrm>
        </p:grpSpPr>
        <p:grpSp>
          <p:nvGrpSpPr>
            <p:cNvPr id="53" name="Group 52">
              <a:extLst>
                <a:ext uri="{FF2B5EF4-FFF2-40B4-BE49-F238E27FC236}">
                  <a16:creationId xmlns:a16="http://schemas.microsoft.com/office/drawing/2014/main" id="{6AF649F0-BDCF-AF2E-2420-D904963BEA7B}"/>
                </a:ext>
              </a:extLst>
            </p:cNvPr>
            <p:cNvGrpSpPr>
              <a:grpSpLocks noGrp="1" noUngrp="1" noRot="1" noMove="1" noResize="1"/>
            </p:cNvGrpSpPr>
            <p:nvPr/>
          </p:nvGrpSpPr>
          <p:grpSpPr>
            <a:xfrm>
              <a:off x="9093472" y="3373062"/>
              <a:ext cx="2349229" cy="3271626"/>
              <a:chOff x="9093472" y="3373062"/>
              <a:chExt cx="2349229" cy="3271626"/>
            </a:xfrm>
          </p:grpSpPr>
          <p:sp>
            <p:nvSpPr>
              <p:cNvPr id="47" name="TextBox 46">
                <a:extLst>
                  <a:ext uri="{FF2B5EF4-FFF2-40B4-BE49-F238E27FC236}">
                    <a16:creationId xmlns:a16="http://schemas.microsoft.com/office/drawing/2014/main" id="{7E9A0F53-6111-3A70-6A16-464D8AF3CD04}"/>
                  </a:ext>
                </a:extLst>
              </p:cNvPr>
              <p:cNvSpPr txBox="1">
                <a:spLocks noGrp="1" noRot="1" noMove="1" noResize="1" noEditPoints="1" noAdjustHandles="1" noChangeArrowheads="1" noChangeShapeType="1"/>
              </p:cNvSpPr>
              <p:nvPr/>
            </p:nvSpPr>
            <p:spPr>
              <a:xfrm>
                <a:off x="9093472" y="3373062"/>
                <a:ext cx="2020389" cy="369332"/>
              </a:xfrm>
              <a:prstGeom prst="rect">
                <a:avLst/>
              </a:prstGeom>
              <a:noFill/>
            </p:spPr>
            <p:txBody>
              <a:bodyPr wrap="square" rtlCol="0">
                <a:spAutoFit/>
              </a:bodyPr>
              <a:lstStyle/>
              <a:p>
                <a:r>
                  <a:rPr lang="en-US">
                    <a:latin typeface="Lato ExtraBold" panose="020F0502020204030203" pitchFamily="34" charset="0"/>
                    <a:ea typeface="Lato ExtraBold" panose="020F0502020204030203" pitchFamily="34" charset="0"/>
                    <a:cs typeface="Lato ExtraBold" panose="020F0502020204030203" pitchFamily="34" charset="0"/>
                  </a:rPr>
                  <a:t>Engage</a:t>
                </a:r>
                <a:endParaRPr lang="en-GB">
                  <a:latin typeface="Lato ExtraBold" panose="020F0502020204030203" pitchFamily="34" charset="0"/>
                  <a:ea typeface="Lato ExtraBold" panose="020F0502020204030203" pitchFamily="34" charset="0"/>
                  <a:cs typeface="Lato ExtraBold" panose="020F0502020204030203" pitchFamily="34" charset="0"/>
                </a:endParaRPr>
              </a:p>
            </p:txBody>
          </p:sp>
          <p:sp>
            <p:nvSpPr>
              <p:cNvPr id="48" name="TextBox 47">
                <a:extLst>
                  <a:ext uri="{FF2B5EF4-FFF2-40B4-BE49-F238E27FC236}">
                    <a16:creationId xmlns:a16="http://schemas.microsoft.com/office/drawing/2014/main" id="{07127C8A-FC6E-1C69-9E13-FC1C95D7984F}"/>
                  </a:ext>
                </a:extLst>
              </p:cNvPr>
              <p:cNvSpPr txBox="1">
                <a:spLocks noGrp="1" noRot="1" noMove="1" noResize="1" noEditPoints="1" noAdjustHandles="1" noChangeArrowheads="1" noChangeShapeType="1"/>
              </p:cNvSpPr>
              <p:nvPr/>
            </p:nvSpPr>
            <p:spPr>
              <a:xfrm>
                <a:off x="9093473" y="3782366"/>
                <a:ext cx="2349228" cy="2862322"/>
              </a:xfrm>
              <a:prstGeom prst="rect">
                <a:avLst/>
              </a:prstGeom>
              <a:noFill/>
            </p:spPr>
            <p:txBody>
              <a:bodyPr wrap="square" rtlCol="0">
                <a:spAutoFit/>
              </a:bodyPr>
              <a:lstStyle/>
              <a:p>
                <a:r>
                  <a:rPr lang="en-US" sz="1200">
                    <a:latin typeface="Lato Light" panose="020F0502020204030203" pitchFamily="34" charset="0"/>
                    <a:ea typeface="Lato Light" panose="020F0502020204030203" pitchFamily="34" charset="0"/>
                    <a:cs typeface="Lato Light" panose="020F0502020204030203" pitchFamily="34" charset="0"/>
                  </a:rPr>
                  <a:t>Support the platform launch to ensure effective utilization by Bristol Myers Squibb teams.</a:t>
                </a:r>
              </a:p>
              <a:p>
                <a:endParaRPr lang="en-US" sz="1200">
                  <a:latin typeface="Lato Light" panose="020F0502020204030203" pitchFamily="34" charset="0"/>
                  <a:ea typeface="Lato Light" panose="020F0502020204030203" pitchFamily="34" charset="0"/>
                  <a:cs typeface="Lato Light" panose="020F0502020204030203" pitchFamily="34" charset="0"/>
                </a:endParaRPr>
              </a:p>
              <a:p>
                <a:r>
                  <a:rPr lang="en-US" sz="1200">
                    <a:latin typeface="Lato Light" panose="020F0502020204030203" pitchFamily="34" charset="0"/>
                    <a:ea typeface="Lato Light" panose="020F0502020204030203" pitchFamily="34" charset="0"/>
                    <a:cs typeface="Lato Light" panose="020F0502020204030203" pitchFamily="34" charset="0"/>
                  </a:rPr>
                  <a:t>Optimize access and engagement with key stakeholders.</a:t>
                </a:r>
              </a:p>
              <a:p>
                <a:endParaRPr lang="en-US" sz="1200">
                  <a:latin typeface="Lato Light" panose="020F0502020204030203" pitchFamily="34" charset="0"/>
                  <a:ea typeface="Lato Light" panose="020F0502020204030203" pitchFamily="34" charset="0"/>
                  <a:cs typeface="Lato Light" panose="020F0502020204030203" pitchFamily="34" charset="0"/>
                </a:endParaRPr>
              </a:p>
              <a:p>
                <a:r>
                  <a:rPr lang="en-US" sz="1200">
                    <a:latin typeface="Lato Light" panose="020F0502020204030203" pitchFamily="34" charset="0"/>
                    <a:ea typeface="Lato Light" panose="020F0502020204030203" pitchFamily="34" charset="0"/>
                    <a:cs typeface="Lato Light" panose="020F0502020204030203" pitchFamily="34" charset="0"/>
                  </a:rPr>
                  <a:t>Enable teams to leverage the platform to meet critical success factors in schizophrenia and Alzheimer’s disease psychosis.</a:t>
                </a:r>
              </a:p>
              <a:p>
                <a:endParaRPr lang="en-US" sz="1200">
                  <a:latin typeface="Lato Light" panose="020F0502020204030203" pitchFamily="34" charset="0"/>
                  <a:ea typeface="Lato Light" panose="020F0502020204030203" pitchFamily="34" charset="0"/>
                  <a:cs typeface="Lato Light" panose="020F0502020204030203" pitchFamily="34" charset="0"/>
                </a:endParaRPr>
              </a:p>
              <a:p>
                <a:br>
                  <a:rPr lang="en-US" sz="1200">
                    <a:latin typeface="Lato Light" panose="020F0502020204030203" pitchFamily="34" charset="0"/>
                    <a:ea typeface="Lato Light" panose="020F0502020204030203" pitchFamily="34" charset="0"/>
                    <a:cs typeface="Lato Light" panose="020F0502020204030203" pitchFamily="34" charset="0"/>
                  </a:rPr>
                </a:br>
                <a:endParaRPr lang="en-GB" sz="1200">
                  <a:latin typeface="Lato Light" panose="020F0502020204030203" pitchFamily="34" charset="0"/>
                  <a:ea typeface="Lato Light" panose="020F0502020204030203" pitchFamily="34" charset="0"/>
                  <a:cs typeface="Lato Light" panose="020F0502020204030203" pitchFamily="34" charset="0"/>
                </a:endParaRPr>
              </a:p>
            </p:txBody>
          </p:sp>
          <p:cxnSp>
            <p:nvCxnSpPr>
              <p:cNvPr id="49" name="Straight Connector 48">
                <a:extLst>
                  <a:ext uri="{FF2B5EF4-FFF2-40B4-BE49-F238E27FC236}">
                    <a16:creationId xmlns:a16="http://schemas.microsoft.com/office/drawing/2014/main" id="{F42AF791-FD3F-1199-CECE-D8B9E35E81E2}"/>
                  </a:ext>
                </a:extLst>
              </p:cNvPr>
              <p:cNvCxnSpPr>
                <a:cxnSpLocks noGrp="1" noRot="1" noMove="1" noResize="1" noEditPoints="1" noAdjustHandles="1" noChangeArrowheads="1" noChangeShapeType="1"/>
              </p:cNvCxnSpPr>
              <p:nvPr/>
            </p:nvCxnSpPr>
            <p:spPr>
              <a:xfrm>
                <a:off x="9189712" y="3764955"/>
                <a:ext cx="600891" cy="0"/>
              </a:xfrm>
              <a:prstGeom prst="line">
                <a:avLst/>
              </a:prstGeom>
            </p:spPr>
            <p:style>
              <a:lnRef idx="2">
                <a:schemeClr val="accent2"/>
              </a:lnRef>
              <a:fillRef idx="0">
                <a:schemeClr val="accent2"/>
              </a:fillRef>
              <a:effectRef idx="1">
                <a:schemeClr val="accent2"/>
              </a:effectRef>
              <a:fontRef idx="minor">
                <a:schemeClr val="tx1"/>
              </a:fontRef>
            </p:style>
          </p:cxnSp>
        </p:grpSp>
        <p:grpSp>
          <p:nvGrpSpPr>
            <p:cNvPr id="107" name="Group 106">
              <a:extLst>
                <a:ext uri="{FF2B5EF4-FFF2-40B4-BE49-F238E27FC236}">
                  <a16:creationId xmlns:a16="http://schemas.microsoft.com/office/drawing/2014/main" id="{8F3116D2-5BD2-45AC-F1EB-E2D30E0B32D3}"/>
                </a:ext>
              </a:extLst>
            </p:cNvPr>
            <p:cNvGrpSpPr>
              <a:grpSpLocks noGrp="1" noUngrp="1" noRot="1" noMove="1" noResize="1"/>
            </p:cNvGrpSpPr>
            <p:nvPr/>
          </p:nvGrpSpPr>
          <p:grpSpPr>
            <a:xfrm>
              <a:off x="9190282" y="2072179"/>
              <a:ext cx="966403" cy="1184731"/>
              <a:chOff x="4685389" y="4488663"/>
              <a:chExt cx="966403" cy="1184731"/>
            </a:xfrm>
          </p:grpSpPr>
          <p:sp>
            <p:nvSpPr>
              <p:cNvPr id="108" name="Oval 107">
                <a:extLst>
                  <a:ext uri="{FF2B5EF4-FFF2-40B4-BE49-F238E27FC236}">
                    <a16:creationId xmlns:a16="http://schemas.microsoft.com/office/drawing/2014/main" id="{97F4886A-677A-AB21-F427-C2CF2E4179AA}"/>
                  </a:ext>
                </a:extLst>
              </p:cNvPr>
              <p:cNvSpPr>
                <a:spLocks noGrp="1" noRot="1" noChangeAspect="1" noMove="1" noResize="1" noEditPoints="1" noAdjustHandles="1" noChangeArrowheads="1" noChangeShapeType="1"/>
              </p:cNvSpPr>
              <p:nvPr/>
            </p:nvSpPr>
            <p:spPr>
              <a:xfrm>
                <a:off x="4685389" y="4746723"/>
                <a:ext cx="720000" cy="720000"/>
              </a:xfrm>
              <a:prstGeom prst="ellipse">
                <a:avLst/>
              </a:prstGeom>
              <a:solidFill>
                <a:schemeClr val="bg1"/>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9" name="Graphic 108" descr="User outline">
                <a:extLst>
                  <a:ext uri="{FF2B5EF4-FFF2-40B4-BE49-F238E27FC236}">
                    <a16:creationId xmlns:a16="http://schemas.microsoft.com/office/drawing/2014/main" id="{8BEFF63D-4A85-D141-DB3D-773FBC74AF23}"/>
                  </a:ext>
                </a:extLst>
              </p:cNvPr>
              <p:cNvPicPr>
                <a:picLocks noGrp="1" noRot="1" noChangeAspect="1" noMove="1" noResize="1" noEditPoints="1" noAdjustHandles="1" noChangeArrowheads="1" noChangeShapeType="1" noCrop="1"/>
              </p:cNvPicPr>
              <p:nvPr/>
            </p:nvPicPr>
            <p:blipFill>
              <a:blip r:embed="rId5">
                <a:extLst>
                  <a:ext uri="{96DAC541-7B7A-43D3-8B79-37D633B846F1}">
                    <asvg:svgBlip xmlns:asvg="http://schemas.microsoft.com/office/drawing/2016/SVG/main" r:embed="rId6"/>
                  </a:ext>
                </a:extLst>
              </a:blip>
              <a:stretch>
                <a:fillRect/>
              </a:stretch>
            </p:blipFill>
            <p:spPr>
              <a:xfrm>
                <a:off x="4778154" y="4953394"/>
                <a:ext cx="540000" cy="540000"/>
              </a:xfrm>
              <a:prstGeom prst="rect">
                <a:avLst/>
              </a:prstGeom>
            </p:spPr>
          </p:pic>
          <p:sp>
            <p:nvSpPr>
              <p:cNvPr id="110" name="Oval 109">
                <a:extLst>
                  <a:ext uri="{FF2B5EF4-FFF2-40B4-BE49-F238E27FC236}">
                    <a16:creationId xmlns:a16="http://schemas.microsoft.com/office/drawing/2014/main" id="{E50E4B65-9C8C-73CD-0ADB-A6EFA74BE3CD}"/>
                  </a:ext>
                </a:extLst>
              </p:cNvPr>
              <p:cNvSpPr>
                <a:spLocks noGrp="1" noRot="1" noChangeAspect="1" noMove="1" noResize="1" noEditPoints="1" noAdjustHandles="1" noChangeArrowheads="1" noChangeShapeType="1"/>
              </p:cNvSpPr>
              <p:nvPr/>
            </p:nvSpPr>
            <p:spPr>
              <a:xfrm>
                <a:off x="5471792" y="4488663"/>
                <a:ext cx="180000" cy="180000"/>
              </a:xfrm>
              <a:prstGeom prst="ellipse">
                <a:avLst/>
              </a:prstGeom>
              <a:solidFill>
                <a:schemeClr val="bg1"/>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 name="Oval 110">
                <a:extLst>
                  <a:ext uri="{FF2B5EF4-FFF2-40B4-BE49-F238E27FC236}">
                    <a16:creationId xmlns:a16="http://schemas.microsoft.com/office/drawing/2014/main" id="{A148CFAE-5643-1449-EBCC-2B08E5261743}"/>
                  </a:ext>
                </a:extLst>
              </p:cNvPr>
              <p:cNvSpPr>
                <a:spLocks noGrp="1" noRot="1" noChangeAspect="1" noMove="1" noResize="1" noEditPoints="1" noAdjustHandles="1" noChangeArrowheads="1" noChangeShapeType="1"/>
              </p:cNvSpPr>
              <p:nvPr/>
            </p:nvSpPr>
            <p:spPr>
              <a:xfrm>
                <a:off x="5471792" y="5493394"/>
                <a:ext cx="180000" cy="180000"/>
              </a:xfrm>
              <a:prstGeom prst="ellipse">
                <a:avLst/>
              </a:prstGeom>
              <a:solidFill>
                <a:schemeClr val="bg1"/>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12" name="Straight Connector 111">
                <a:extLst>
                  <a:ext uri="{FF2B5EF4-FFF2-40B4-BE49-F238E27FC236}">
                    <a16:creationId xmlns:a16="http://schemas.microsoft.com/office/drawing/2014/main" id="{BA26078A-983B-3135-DD69-E7216CB9E856}"/>
                  </a:ext>
                </a:extLst>
              </p:cNvPr>
              <p:cNvCxnSpPr>
                <a:cxnSpLocks noGrp="1" noRot="1" noMove="1" noResize="1" noEditPoints="1" noAdjustHandles="1" noChangeArrowheads="1" noChangeShapeType="1"/>
                <a:stCxn id="111" idx="1"/>
                <a:endCxn id="108" idx="5"/>
              </p:cNvCxnSpPr>
              <p:nvPr/>
            </p:nvCxnSpPr>
            <p:spPr>
              <a:xfrm flipH="1" flipV="1">
                <a:off x="5299947" y="5361281"/>
                <a:ext cx="198205" cy="158473"/>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cxnSp>
            <p:nvCxnSpPr>
              <p:cNvPr id="113" name="Straight Connector 112">
                <a:extLst>
                  <a:ext uri="{FF2B5EF4-FFF2-40B4-BE49-F238E27FC236}">
                    <a16:creationId xmlns:a16="http://schemas.microsoft.com/office/drawing/2014/main" id="{1C2F49E2-EADE-F8A4-FE69-83344C0D11C4}"/>
                  </a:ext>
                </a:extLst>
              </p:cNvPr>
              <p:cNvCxnSpPr>
                <a:cxnSpLocks noGrp="1" noRot="1" noMove="1" noResize="1" noEditPoints="1" noAdjustHandles="1" noChangeArrowheads="1" noChangeShapeType="1"/>
                <a:stCxn id="110" idx="3"/>
                <a:endCxn id="108" idx="7"/>
              </p:cNvCxnSpPr>
              <p:nvPr/>
            </p:nvCxnSpPr>
            <p:spPr>
              <a:xfrm flipH="1">
                <a:off x="5299947" y="4642303"/>
                <a:ext cx="198205" cy="209862"/>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grpSp>
      </p:grpSp>
    </p:spTree>
    <p:extLst>
      <p:ext uri="{BB962C8B-B14F-4D97-AF65-F5344CB8AC3E}">
        <p14:creationId xmlns:p14="http://schemas.microsoft.com/office/powerpoint/2010/main" val="5395359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EE6B4AD-75ED-0C12-09AB-0A7A4E51D700}"/>
              </a:ext>
            </a:extLst>
          </p:cNvPr>
          <p:cNvSpPr>
            <a:spLocks noGrp="1" noRot="1" noMove="1" noResize="1" noEditPoints="1" noAdjustHandles="1" noChangeArrowheads="1" noChangeShapeType="1"/>
          </p:cNvSpPr>
          <p:nvPr>
            <p:ph type="title"/>
          </p:nvPr>
        </p:nvSpPr>
        <p:spPr/>
        <p:txBody>
          <a:bodyPr>
            <a:normAutofit/>
          </a:bodyPr>
          <a:lstStyle/>
          <a:p>
            <a:r>
              <a:rPr lang="en-US" sz="2800">
                <a:solidFill>
                  <a:schemeClr val="tx1"/>
                </a:solidFill>
                <a:latin typeface="Lato ExtraBold" panose="020F0502020204030203" pitchFamily="34" charset="0"/>
                <a:ea typeface="Lato ExtraBold" panose="020F0502020204030203" pitchFamily="34" charset="0"/>
                <a:cs typeface="Lato ExtraBold" panose="020F0502020204030203" pitchFamily="34" charset="0"/>
              </a:rPr>
              <a:t>KEY QUESTIONS</a:t>
            </a:r>
            <a:endParaRPr lang="en-GB" sz="2800">
              <a:solidFill>
                <a:schemeClr val="tx1"/>
              </a:solidFill>
              <a:latin typeface="Lato ExtraBold" panose="020F0502020204030203" pitchFamily="34" charset="0"/>
              <a:ea typeface="Lato ExtraBold" panose="020F0502020204030203" pitchFamily="34" charset="0"/>
              <a:cs typeface="Lato ExtraBold" panose="020F0502020204030203" pitchFamily="34" charset="0"/>
            </a:endParaRPr>
          </a:p>
        </p:txBody>
      </p:sp>
      <p:pic>
        <p:nvPicPr>
          <p:cNvPr id="31" name="Graphic 30" descr="Badge Question Mark with solid fill">
            <a:extLst>
              <a:ext uri="{FF2B5EF4-FFF2-40B4-BE49-F238E27FC236}">
                <a16:creationId xmlns:a16="http://schemas.microsoft.com/office/drawing/2014/main" id="{80AFC9DD-E4BE-D8B3-6ACE-7032916AB64E}"/>
              </a:ext>
            </a:extLst>
          </p:cNvPr>
          <p:cNvPicPr>
            <a:picLocks noGrp="1" noRot="1" noChangeAspect="1" noMove="1" noResize="1" noEditPoints="1" noAdjustHandles="1" noChangeArrowheads="1" noChangeShapeType="1" noCrop="1"/>
          </p:cNvPicPr>
          <p:nvPr/>
        </p:nvPicPr>
        <p:blipFill>
          <a:blip r:embed="rId2">
            <a:extLst>
              <a:ext uri="{96DAC541-7B7A-43D3-8B79-37D633B846F1}">
                <asvg:svgBlip xmlns:asvg="http://schemas.microsoft.com/office/drawing/2016/SVG/main" r:embed="rId3"/>
              </a:ext>
            </a:extLst>
          </a:blip>
          <a:stretch>
            <a:fillRect/>
          </a:stretch>
        </p:blipFill>
        <p:spPr>
          <a:xfrm>
            <a:off x="239834" y="2350354"/>
            <a:ext cx="2684341" cy="2684341"/>
          </a:xfrm>
          <a:prstGeom prst="rect">
            <a:avLst/>
          </a:prstGeom>
        </p:spPr>
      </p:pic>
      <p:sp>
        <p:nvSpPr>
          <p:cNvPr id="24" name="Rectangle: Rounded Corners 23">
            <a:extLst>
              <a:ext uri="{FF2B5EF4-FFF2-40B4-BE49-F238E27FC236}">
                <a16:creationId xmlns:a16="http://schemas.microsoft.com/office/drawing/2014/main" id="{F49786F1-E502-C44E-FECE-54D74501ED44}"/>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2162175" y="1104901"/>
            <a:ext cx="8058150" cy="1162050"/>
          </a:xfrm>
          <a:prstGeom prst="roundRect">
            <a:avLst>
              <a:gd name="adj" fmla="val 33839"/>
            </a:avLst>
          </a:prstGeom>
          <a:solidFill>
            <a:srgbClr val="F7F7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Graphic 17" descr="Diploma roll outline">
            <a:extLst>
              <a:ext uri="{FF2B5EF4-FFF2-40B4-BE49-F238E27FC236}">
                <a16:creationId xmlns:a16="http://schemas.microsoft.com/office/drawing/2014/main" id="{C51E0256-83F3-26C8-842A-3AEB11290D68}"/>
              </a:ext>
            </a:extLst>
          </p:cNvPr>
          <p:cNvPicPr>
            <a:picLocks noGrp="1" noRot="1" noChangeAspect="1" noMove="1" noResize="1" noEditPoints="1" noAdjustHandles="1" noChangeArrowheads="1" noChangeShapeType="1" noCrop="1"/>
          </p:cNvPicPr>
          <p:nvPr/>
        </p:nvPicPr>
        <p:blipFill>
          <a:blip r:embed="rId4">
            <a:extLst>
              <a:ext uri="{96DAC541-7B7A-43D3-8B79-37D633B846F1}">
                <asvg:svgBlip xmlns:asvg="http://schemas.microsoft.com/office/drawing/2016/SVG/main" r:embed="rId5"/>
              </a:ext>
            </a:extLst>
          </a:blip>
          <a:srcRect/>
          <a:stretch/>
        </p:blipFill>
        <p:spPr>
          <a:xfrm>
            <a:off x="1285875" y="1325926"/>
            <a:ext cx="720000" cy="720000"/>
          </a:xfrm>
          <a:prstGeom prst="rect">
            <a:avLst/>
          </a:prstGeom>
        </p:spPr>
      </p:pic>
      <p:sp>
        <p:nvSpPr>
          <p:cNvPr id="33" name="TextBox 32">
            <a:extLst>
              <a:ext uri="{FF2B5EF4-FFF2-40B4-BE49-F238E27FC236}">
                <a16:creationId xmlns:a16="http://schemas.microsoft.com/office/drawing/2014/main" id="{196531AC-CA26-2308-273F-72BE953C4E55}"/>
              </a:ext>
            </a:extLst>
          </p:cNvPr>
          <p:cNvSpPr txBox="1">
            <a:spLocks noGrp="1" noRot="1" noMove="1" noResize="1" noEditPoints="1" noAdjustHandles="1" noChangeArrowheads="1" noChangeShapeType="1"/>
          </p:cNvSpPr>
          <p:nvPr/>
        </p:nvSpPr>
        <p:spPr>
          <a:xfrm>
            <a:off x="3157537" y="1307709"/>
            <a:ext cx="7115175" cy="646331"/>
          </a:xfrm>
          <a:prstGeom prst="rect">
            <a:avLst/>
          </a:prstGeom>
          <a:noFill/>
        </p:spPr>
        <p:txBody>
          <a:bodyPr wrap="square" rtlCol="0" anchor="ctr">
            <a:spAutoFit/>
          </a:bodyPr>
          <a:lstStyle/>
          <a:p>
            <a:r>
              <a:rPr lang="en-US" sz="1200">
                <a:latin typeface="Lato Light" panose="020F0502020204030203" pitchFamily="34" charset="0"/>
                <a:ea typeface="Lato Light" panose="020F0502020204030203" pitchFamily="34" charset="0"/>
                <a:cs typeface="Lato Light" panose="020F0502020204030203" pitchFamily="34" charset="0"/>
              </a:rPr>
              <a:t>Who are the key experts in schizophrenia and Alzheimer's disease psychosis? </a:t>
            </a:r>
          </a:p>
          <a:p>
            <a:r>
              <a:rPr lang="en-US" sz="1200">
                <a:latin typeface="Lato Light" panose="020F0502020204030203" pitchFamily="34" charset="0"/>
                <a:ea typeface="Lato Light" panose="020F0502020204030203" pitchFamily="34" charset="0"/>
                <a:cs typeface="Lato Light" panose="020F0502020204030203" pitchFamily="34" charset="0"/>
              </a:rPr>
              <a:t>What do these experts specialize in?</a:t>
            </a:r>
            <a:br>
              <a:rPr lang="en-US" sz="1200">
                <a:latin typeface="Lato Light" panose="020F0502020204030203" pitchFamily="34" charset="0"/>
                <a:ea typeface="Lato Light" panose="020F0502020204030203" pitchFamily="34" charset="0"/>
                <a:cs typeface="Lato Light" panose="020F0502020204030203" pitchFamily="34" charset="0"/>
              </a:rPr>
            </a:br>
            <a:r>
              <a:rPr lang="en-US" sz="1200">
                <a:latin typeface="Lato Light" panose="020F0502020204030203" pitchFamily="34" charset="0"/>
                <a:ea typeface="Lato Light" panose="020F0502020204030203" pitchFamily="34" charset="0"/>
                <a:cs typeface="Lato Light" panose="020F0502020204030203" pitchFamily="34" charset="0"/>
              </a:rPr>
              <a:t>What are they publishing in?  </a:t>
            </a:r>
            <a:endParaRPr lang="en-GB" sz="1200">
              <a:latin typeface="Lato Light" panose="020F0502020204030203" pitchFamily="34" charset="0"/>
              <a:ea typeface="Lato Light" panose="020F0502020204030203" pitchFamily="34" charset="0"/>
              <a:cs typeface="Lato Light" panose="020F0502020204030203" pitchFamily="34" charset="0"/>
            </a:endParaRPr>
          </a:p>
        </p:txBody>
      </p:sp>
      <p:sp>
        <p:nvSpPr>
          <p:cNvPr id="35" name="TextBox 34">
            <a:extLst>
              <a:ext uri="{FF2B5EF4-FFF2-40B4-BE49-F238E27FC236}">
                <a16:creationId xmlns:a16="http://schemas.microsoft.com/office/drawing/2014/main" id="{BC1D975A-2640-0B35-AF97-372EB442D4CD}"/>
              </a:ext>
            </a:extLst>
          </p:cNvPr>
          <p:cNvSpPr txBox="1">
            <a:spLocks noGrp="1" noRot="1" noMove="1" noResize="1" noEditPoints="1" noAdjustHandles="1" noChangeArrowheads="1" noChangeShapeType="1"/>
          </p:cNvSpPr>
          <p:nvPr/>
        </p:nvSpPr>
        <p:spPr>
          <a:xfrm>
            <a:off x="2171700" y="1501260"/>
            <a:ext cx="990600" cy="369332"/>
          </a:xfrm>
          <a:prstGeom prst="rect">
            <a:avLst/>
          </a:prstGeom>
          <a:noFill/>
        </p:spPr>
        <p:txBody>
          <a:bodyPr wrap="square" rtlCol="0">
            <a:spAutoFit/>
          </a:bodyPr>
          <a:lstStyle/>
          <a:p>
            <a:r>
              <a:rPr lang="en-US">
                <a:latin typeface="Lato Black" panose="020F0502020204030203" pitchFamily="34" charset="0"/>
                <a:ea typeface="Lato Black" panose="020F0502020204030203" pitchFamily="34" charset="0"/>
                <a:cs typeface="Lato Black" panose="020F0502020204030203" pitchFamily="34" charset="0"/>
              </a:rPr>
              <a:t>Experts</a:t>
            </a:r>
            <a:endParaRPr lang="en-GB">
              <a:latin typeface="Lato Black" panose="020F0502020204030203" pitchFamily="34" charset="0"/>
              <a:ea typeface="Lato Black" panose="020F0502020204030203" pitchFamily="34" charset="0"/>
              <a:cs typeface="Lato Black" panose="020F0502020204030203" pitchFamily="34" charset="0"/>
            </a:endParaRPr>
          </a:p>
        </p:txBody>
      </p:sp>
      <p:sp>
        <p:nvSpPr>
          <p:cNvPr id="41" name="Rectangle: Rounded Corners 40">
            <a:extLst>
              <a:ext uri="{FF2B5EF4-FFF2-40B4-BE49-F238E27FC236}">
                <a16:creationId xmlns:a16="http://schemas.microsoft.com/office/drawing/2014/main" id="{5D60767C-3458-9515-32AD-C0D5F393FD08}"/>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3724275" y="2486026"/>
            <a:ext cx="8058150" cy="1162050"/>
          </a:xfrm>
          <a:prstGeom prst="roundRect">
            <a:avLst>
              <a:gd name="adj" fmla="val 33839"/>
            </a:avLst>
          </a:prstGeom>
          <a:solidFill>
            <a:srgbClr val="F7F7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TextBox 42">
            <a:extLst>
              <a:ext uri="{FF2B5EF4-FFF2-40B4-BE49-F238E27FC236}">
                <a16:creationId xmlns:a16="http://schemas.microsoft.com/office/drawing/2014/main" id="{160F1614-81E2-F250-70E9-3D53CBC9B9E4}"/>
              </a:ext>
            </a:extLst>
          </p:cNvPr>
          <p:cNvSpPr txBox="1">
            <a:spLocks noGrp="1" noRot="1" noMove="1" noResize="1" noEditPoints="1" noAdjustHandles="1" noChangeArrowheads="1" noChangeShapeType="1"/>
          </p:cNvSpPr>
          <p:nvPr/>
        </p:nvSpPr>
        <p:spPr>
          <a:xfrm>
            <a:off x="4819649" y="2651553"/>
            <a:ext cx="6657975" cy="830997"/>
          </a:xfrm>
          <a:prstGeom prst="rect">
            <a:avLst/>
          </a:prstGeom>
          <a:noFill/>
        </p:spPr>
        <p:txBody>
          <a:bodyPr wrap="square" rtlCol="0" anchor="ctr">
            <a:spAutoFit/>
          </a:bodyPr>
          <a:lstStyle/>
          <a:p>
            <a:r>
              <a:rPr lang="en-US" sz="1200">
                <a:latin typeface="Lato Light" panose="020F0502020204030203" pitchFamily="34" charset="0"/>
                <a:ea typeface="Lato Light" panose="020F0502020204030203" pitchFamily="34" charset="0"/>
                <a:cs typeface="Lato Light" panose="020F0502020204030203" pitchFamily="34" charset="0"/>
              </a:rPr>
              <a:t>Where are these stakeholders located?</a:t>
            </a:r>
          </a:p>
          <a:p>
            <a:r>
              <a:rPr lang="en-GB" sz="1200">
                <a:latin typeface="Lato Light" panose="020F0502020204030203" pitchFamily="34" charset="0"/>
                <a:ea typeface="Lato Light" panose="020F0502020204030203" pitchFamily="34" charset="0"/>
                <a:cs typeface="Lato Light" panose="020F0502020204030203" pitchFamily="34" charset="0"/>
              </a:rPr>
              <a:t>Who is involved in regulatory/economic evaluation and guidance/pathways in the target countries?</a:t>
            </a:r>
          </a:p>
          <a:p>
            <a:r>
              <a:rPr lang="en-US" sz="1200">
                <a:latin typeface="Lato Light" panose="020F0502020204030203" pitchFamily="34" charset="0"/>
                <a:ea typeface="Lato Light" panose="020F0502020204030203" pitchFamily="34" charset="0"/>
                <a:cs typeface="Lato Light" panose="020F0502020204030203" pitchFamily="34" charset="0"/>
              </a:rPr>
              <a:t>Who has a voice in policy, market access &amp; procurement?</a:t>
            </a:r>
          </a:p>
        </p:txBody>
      </p:sp>
      <p:sp>
        <p:nvSpPr>
          <p:cNvPr id="44" name="TextBox 43">
            <a:extLst>
              <a:ext uri="{FF2B5EF4-FFF2-40B4-BE49-F238E27FC236}">
                <a16:creationId xmlns:a16="http://schemas.microsoft.com/office/drawing/2014/main" id="{A8D67764-48F7-1388-8D59-5613D0B24139}"/>
              </a:ext>
            </a:extLst>
          </p:cNvPr>
          <p:cNvSpPr txBox="1">
            <a:spLocks noGrp="1" noRot="1" noMove="1" noResize="1" noEditPoints="1" noAdjustHandles="1" noChangeArrowheads="1" noChangeShapeType="1"/>
          </p:cNvSpPr>
          <p:nvPr/>
        </p:nvSpPr>
        <p:spPr>
          <a:xfrm>
            <a:off x="3733799" y="2882385"/>
            <a:ext cx="1152525" cy="369332"/>
          </a:xfrm>
          <a:prstGeom prst="rect">
            <a:avLst/>
          </a:prstGeom>
          <a:noFill/>
        </p:spPr>
        <p:txBody>
          <a:bodyPr wrap="square" rtlCol="0">
            <a:spAutoFit/>
          </a:bodyPr>
          <a:lstStyle/>
          <a:p>
            <a:r>
              <a:rPr lang="en-US">
                <a:latin typeface="Lato Black" panose="020F0502020204030203" pitchFamily="34" charset="0"/>
                <a:ea typeface="Lato Black" panose="020F0502020204030203" pitchFamily="34" charset="0"/>
                <a:cs typeface="Lato Black" panose="020F0502020204030203" pitchFamily="34" charset="0"/>
              </a:rPr>
              <a:t>Markets</a:t>
            </a:r>
            <a:endParaRPr lang="en-GB">
              <a:latin typeface="Lato Black" panose="020F0502020204030203" pitchFamily="34" charset="0"/>
              <a:ea typeface="Lato Black" panose="020F0502020204030203" pitchFamily="34" charset="0"/>
              <a:cs typeface="Lato Black" panose="020F0502020204030203" pitchFamily="34" charset="0"/>
            </a:endParaRPr>
          </a:p>
        </p:txBody>
      </p:sp>
      <p:sp>
        <p:nvSpPr>
          <p:cNvPr id="46" name="Rectangle: Rounded Corners 45">
            <a:extLst>
              <a:ext uri="{FF2B5EF4-FFF2-40B4-BE49-F238E27FC236}">
                <a16:creationId xmlns:a16="http://schemas.microsoft.com/office/drawing/2014/main" id="{DD4EC631-506A-E82F-85F3-AD1865E8C8D0}"/>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3705225" y="3819526"/>
            <a:ext cx="8058150" cy="1162050"/>
          </a:xfrm>
          <a:prstGeom prst="roundRect">
            <a:avLst>
              <a:gd name="adj" fmla="val 33839"/>
            </a:avLst>
          </a:prstGeom>
          <a:solidFill>
            <a:srgbClr val="F7F7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TextBox 47">
            <a:extLst>
              <a:ext uri="{FF2B5EF4-FFF2-40B4-BE49-F238E27FC236}">
                <a16:creationId xmlns:a16="http://schemas.microsoft.com/office/drawing/2014/main" id="{44A49158-3C60-FDCF-725C-098C4FADAE29}"/>
              </a:ext>
            </a:extLst>
          </p:cNvPr>
          <p:cNvSpPr txBox="1">
            <a:spLocks noGrp="1" noRot="1" noMove="1" noResize="1" noEditPoints="1" noAdjustHandles="1" noChangeArrowheads="1" noChangeShapeType="1"/>
          </p:cNvSpPr>
          <p:nvPr/>
        </p:nvSpPr>
        <p:spPr>
          <a:xfrm>
            <a:off x="4981574" y="4077386"/>
            <a:ext cx="6638924" cy="646331"/>
          </a:xfrm>
          <a:prstGeom prst="rect">
            <a:avLst/>
          </a:prstGeom>
          <a:noFill/>
        </p:spPr>
        <p:txBody>
          <a:bodyPr wrap="square" rtlCol="0" anchor="ctr">
            <a:spAutoFit/>
          </a:bodyPr>
          <a:lstStyle/>
          <a:p>
            <a:r>
              <a:rPr lang="en-US" sz="1200">
                <a:latin typeface="Lato Light" panose="020F0502020204030203" pitchFamily="34" charset="0"/>
                <a:ea typeface="Lato Light" panose="020F0502020204030203" pitchFamily="34" charset="0"/>
                <a:cs typeface="Lato Light" panose="020F0502020204030203" pitchFamily="34" charset="0"/>
              </a:rPr>
              <a:t>Which professional organizations are working in schizophrenia and Alzheimer's disease psychosis?</a:t>
            </a:r>
          </a:p>
          <a:p>
            <a:r>
              <a:rPr lang="en-US" sz="1200">
                <a:latin typeface="Lato Light" panose="020F0502020204030203" pitchFamily="34" charset="0"/>
                <a:ea typeface="Lato Light" panose="020F0502020204030203" pitchFamily="34" charset="0"/>
                <a:cs typeface="Lato Light" panose="020F0502020204030203" pitchFamily="34" charset="0"/>
              </a:rPr>
              <a:t>Which patient organizations and advocacy groups are working in these disease areas?</a:t>
            </a:r>
          </a:p>
          <a:p>
            <a:r>
              <a:rPr lang="en-US" sz="1200">
                <a:latin typeface="Lato Light" panose="020F0502020204030203" pitchFamily="34" charset="0"/>
                <a:ea typeface="Lato Light" panose="020F0502020204030203" pitchFamily="34" charset="0"/>
                <a:cs typeface="Lato Light" panose="020F0502020204030203" pitchFamily="34" charset="0"/>
              </a:rPr>
              <a:t>Which experts engage with these organizations?</a:t>
            </a:r>
            <a:endParaRPr lang="en-GB" sz="1200">
              <a:latin typeface="Lato Light" panose="020F0502020204030203" pitchFamily="34" charset="0"/>
              <a:ea typeface="Lato Light" panose="020F0502020204030203" pitchFamily="34" charset="0"/>
              <a:cs typeface="Lato Light" panose="020F0502020204030203" pitchFamily="34" charset="0"/>
            </a:endParaRPr>
          </a:p>
        </p:txBody>
      </p:sp>
      <p:sp>
        <p:nvSpPr>
          <p:cNvPr id="49" name="TextBox 48">
            <a:extLst>
              <a:ext uri="{FF2B5EF4-FFF2-40B4-BE49-F238E27FC236}">
                <a16:creationId xmlns:a16="http://schemas.microsoft.com/office/drawing/2014/main" id="{A400DCD4-8E46-60E7-C9A7-B1CE63D9CCD3}"/>
              </a:ext>
            </a:extLst>
          </p:cNvPr>
          <p:cNvSpPr txBox="1">
            <a:spLocks noGrp="1" noRot="1" noMove="1" noResize="1" noEditPoints="1" noAdjustHandles="1" noChangeArrowheads="1" noChangeShapeType="1"/>
          </p:cNvSpPr>
          <p:nvPr/>
        </p:nvSpPr>
        <p:spPr>
          <a:xfrm>
            <a:off x="3714749" y="4215885"/>
            <a:ext cx="1190626" cy="369332"/>
          </a:xfrm>
          <a:prstGeom prst="rect">
            <a:avLst/>
          </a:prstGeom>
          <a:noFill/>
        </p:spPr>
        <p:txBody>
          <a:bodyPr wrap="square" rtlCol="0">
            <a:spAutoFit/>
          </a:bodyPr>
          <a:lstStyle/>
          <a:p>
            <a:r>
              <a:rPr lang="en-US">
                <a:latin typeface="Lato Black" panose="020F0502020204030203" pitchFamily="34" charset="0"/>
                <a:ea typeface="Lato Black" panose="020F0502020204030203" pitchFamily="34" charset="0"/>
                <a:cs typeface="Lato Black" panose="020F0502020204030203" pitchFamily="34" charset="0"/>
              </a:rPr>
              <a:t>Advocacy</a:t>
            </a:r>
            <a:endParaRPr lang="en-GB">
              <a:latin typeface="Lato Black" panose="020F0502020204030203" pitchFamily="34" charset="0"/>
              <a:ea typeface="Lato Black" panose="020F0502020204030203" pitchFamily="34" charset="0"/>
              <a:cs typeface="Lato Black" panose="020F0502020204030203" pitchFamily="34" charset="0"/>
            </a:endParaRPr>
          </a:p>
        </p:txBody>
      </p:sp>
      <p:sp>
        <p:nvSpPr>
          <p:cNvPr id="51" name="Rectangle: Rounded Corners 50">
            <a:extLst>
              <a:ext uri="{FF2B5EF4-FFF2-40B4-BE49-F238E27FC236}">
                <a16:creationId xmlns:a16="http://schemas.microsoft.com/office/drawing/2014/main" id="{96659319-CA2C-F160-66C6-84F176D445AF}"/>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2314575" y="5114926"/>
            <a:ext cx="8058150" cy="1162050"/>
          </a:xfrm>
          <a:prstGeom prst="roundRect">
            <a:avLst>
              <a:gd name="adj" fmla="val 33839"/>
            </a:avLst>
          </a:prstGeom>
          <a:solidFill>
            <a:srgbClr val="F7F7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TextBox 52">
            <a:extLst>
              <a:ext uri="{FF2B5EF4-FFF2-40B4-BE49-F238E27FC236}">
                <a16:creationId xmlns:a16="http://schemas.microsoft.com/office/drawing/2014/main" id="{79964B7E-879A-0924-C670-C305A46643E7}"/>
              </a:ext>
            </a:extLst>
          </p:cNvPr>
          <p:cNvSpPr txBox="1">
            <a:spLocks noGrp="1" noRot="1" noMove="1" noResize="1" noEditPoints="1" noAdjustHandles="1" noChangeArrowheads="1" noChangeShapeType="1"/>
          </p:cNvSpPr>
          <p:nvPr/>
        </p:nvSpPr>
        <p:spPr>
          <a:xfrm>
            <a:off x="3400425" y="5280453"/>
            <a:ext cx="6991349" cy="830997"/>
          </a:xfrm>
          <a:prstGeom prst="rect">
            <a:avLst/>
          </a:prstGeom>
          <a:noFill/>
        </p:spPr>
        <p:txBody>
          <a:bodyPr wrap="square" rtlCol="0" anchor="ctr">
            <a:spAutoFit/>
          </a:bodyPr>
          <a:lstStyle/>
          <a:p>
            <a:r>
              <a:rPr lang="en-US" sz="1200">
                <a:latin typeface="Lato Light" panose="020F0502020204030203" pitchFamily="34" charset="0"/>
                <a:ea typeface="Lato Light" panose="020F0502020204030203" pitchFamily="34" charset="0"/>
                <a:cs typeface="Lato Light" panose="020F0502020204030203" pitchFamily="34" charset="0"/>
              </a:rPr>
              <a:t>Which KOLs have a profile that match your objectives?</a:t>
            </a:r>
          </a:p>
          <a:p>
            <a:r>
              <a:rPr lang="en-US" sz="1200">
                <a:latin typeface="Lato Light" panose="020F0502020204030203" pitchFamily="34" charset="0"/>
                <a:ea typeface="Lato Light" panose="020F0502020204030203" pitchFamily="34" charset="0"/>
                <a:cs typeface="Lato Light" panose="020F0502020204030203" pitchFamily="34" charset="0"/>
              </a:rPr>
              <a:t>Who can you engage with?</a:t>
            </a:r>
          </a:p>
          <a:p>
            <a:r>
              <a:rPr lang="en-US" sz="1200">
                <a:latin typeface="Lato Light" panose="020F0502020204030203" pitchFamily="34" charset="0"/>
                <a:ea typeface="Lato Light" panose="020F0502020204030203" pitchFamily="34" charset="0"/>
                <a:cs typeface="Lato Light" panose="020F0502020204030203" pitchFamily="34" charset="0"/>
              </a:rPr>
              <a:t>Which KOLs can help direct corporate strategy with health equity?</a:t>
            </a:r>
          </a:p>
          <a:p>
            <a:r>
              <a:rPr lang="en-US" sz="1200">
                <a:latin typeface="Lato Light" panose="020F0502020204030203" pitchFamily="34" charset="0"/>
                <a:ea typeface="Lato Light" panose="020F0502020204030203" pitchFamily="34" charset="0"/>
                <a:cs typeface="Lato Light" panose="020F0502020204030203" pitchFamily="34" charset="0"/>
              </a:rPr>
              <a:t>Which KOLs are disseminating information on clinical/scientific content in alignment with your brands?</a:t>
            </a:r>
          </a:p>
        </p:txBody>
      </p:sp>
      <p:sp>
        <p:nvSpPr>
          <p:cNvPr id="54" name="TextBox 53">
            <a:extLst>
              <a:ext uri="{FF2B5EF4-FFF2-40B4-BE49-F238E27FC236}">
                <a16:creationId xmlns:a16="http://schemas.microsoft.com/office/drawing/2014/main" id="{DF92AD69-083E-E6A9-088F-1DB2FCA1F0CA}"/>
              </a:ext>
            </a:extLst>
          </p:cNvPr>
          <p:cNvSpPr txBox="1">
            <a:spLocks noGrp="1" noRot="1" noMove="1" noResize="1" noEditPoints="1" noAdjustHandles="1" noChangeArrowheads="1" noChangeShapeType="1"/>
          </p:cNvSpPr>
          <p:nvPr/>
        </p:nvSpPr>
        <p:spPr>
          <a:xfrm>
            <a:off x="2324099" y="5511285"/>
            <a:ext cx="1114425" cy="369332"/>
          </a:xfrm>
          <a:prstGeom prst="rect">
            <a:avLst/>
          </a:prstGeom>
          <a:noFill/>
        </p:spPr>
        <p:txBody>
          <a:bodyPr wrap="square" rtlCol="0">
            <a:spAutoFit/>
          </a:bodyPr>
          <a:lstStyle/>
          <a:p>
            <a:r>
              <a:rPr lang="en-US">
                <a:latin typeface="Lato Black" panose="020F0502020204030203" pitchFamily="34" charset="0"/>
                <a:ea typeface="Lato Black" panose="020F0502020204030203" pitchFamily="34" charset="0"/>
                <a:cs typeface="Lato Black" panose="020F0502020204030203" pitchFamily="34" charset="0"/>
              </a:rPr>
              <a:t>Strategy</a:t>
            </a:r>
            <a:endParaRPr lang="en-GB">
              <a:latin typeface="Lato Black" panose="020F0502020204030203" pitchFamily="34" charset="0"/>
              <a:ea typeface="Lato Black" panose="020F0502020204030203" pitchFamily="34" charset="0"/>
              <a:cs typeface="Lato Black" panose="020F0502020204030203" pitchFamily="34" charset="0"/>
            </a:endParaRPr>
          </a:p>
        </p:txBody>
      </p:sp>
      <p:pic>
        <p:nvPicPr>
          <p:cNvPr id="57" name="Graphic 56" descr="Map with pin outline">
            <a:extLst>
              <a:ext uri="{FF2B5EF4-FFF2-40B4-BE49-F238E27FC236}">
                <a16:creationId xmlns:a16="http://schemas.microsoft.com/office/drawing/2014/main" id="{E016F97B-5740-FE78-4D9F-1207B42A54C9}"/>
              </a:ext>
            </a:extLst>
          </p:cNvPr>
          <p:cNvPicPr>
            <a:picLocks noGrp="1" noRot="1" noChangeAspect="1" noMove="1" noResize="1" noEditPoints="1" noAdjustHandles="1" noChangeArrowheads="1" noChangeShapeType="1" noCrop="1"/>
          </p:cNvPicPr>
          <p:nvPr/>
        </p:nvPicPr>
        <p:blipFill>
          <a:blip r:embed="rId6">
            <a:extLst>
              <a:ext uri="{96DAC541-7B7A-43D3-8B79-37D633B846F1}">
                <asvg:svgBlip xmlns:asvg="http://schemas.microsoft.com/office/drawing/2016/SVG/main" r:embed="rId7"/>
              </a:ext>
            </a:extLst>
          </a:blip>
          <a:srcRect/>
          <a:stretch/>
        </p:blipFill>
        <p:spPr>
          <a:xfrm>
            <a:off x="2847240" y="2647950"/>
            <a:ext cx="720000" cy="720000"/>
          </a:xfrm>
          <a:prstGeom prst="rect">
            <a:avLst/>
          </a:prstGeom>
        </p:spPr>
      </p:pic>
      <p:pic>
        <p:nvPicPr>
          <p:cNvPr id="58" name="Graphic 57" descr="Employee badge outline">
            <a:extLst>
              <a:ext uri="{FF2B5EF4-FFF2-40B4-BE49-F238E27FC236}">
                <a16:creationId xmlns:a16="http://schemas.microsoft.com/office/drawing/2014/main" id="{03FDE149-DA2A-3F1A-5F20-D22C4FC79800}"/>
              </a:ext>
            </a:extLst>
          </p:cNvPr>
          <p:cNvPicPr>
            <a:picLocks noGrp="1" noRot="1" noChangeAspect="1" noMove="1" noResize="1" noEditPoints="1" noAdjustHandles="1" noChangeArrowheads="1" noChangeShapeType="1" noCrop="1"/>
          </p:cNvPicPr>
          <p:nvPr/>
        </p:nvPicPr>
        <p:blipFill>
          <a:blip r:embed="rId8">
            <a:extLst>
              <a:ext uri="{96DAC541-7B7A-43D3-8B79-37D633B846F1}">
                <asvg:svgBlip xmlns:asvg="http://schemas.microsoft.com/office/drawing/2016/SVG/main" r:embed="rId9"/>
              </a:ext>
            </a:extLst>
          </a:blip>
          <a:srcRect/>
          <a:stretch/>
        </p:blipFill>
        <p:spPr>
          <a:xfrm>
            <a:off x="2828190" y="3977285"/>
            <a:ext cx="720000" cy="720000"/>
          </a:xfrm>
          <a:prstGeom prst="rect">
            <a:avLst/>
          </a:prstGeom>
        </p:spPr>
      </p:pic>
      <p:cxnSp>
        <p:nvCxnSpPr>
          <p:cNvPr id="60" name="Straight Connector 59">
            <a:extLst>
              <a:ext uri="{FF2B5EF4-FFF2-40B4-BE49-F238E27FC236}">
                <a16:creationId xmlns:a16="http://schemas.microsoft.com/office/drawing/2014/main" id="{012FDCBB-582B-177C-FE4A-A68BF6CAAC63}"/>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nvCxnSpPr>
        <p:spPr>
          <a:xfrm>
            <a:off x="3114675" y="1285876"/>
            <a:ext cx="0" cy="800100"/>
          </a:xfrm>
          <a:prstGeom prst="line">
            <a:avLst/>
          </a:prstGeom>
        </p:spPr>
        <p:style>
          <a:lnRef idx="2">
            <a:schemeClr val="accent2"/>
          </a:lnRef>
          <a:fillRef idx="0">
            <a:schemeClr val="accent2"/>
          </a:fillRef>
          <a:effectRef idx="1">
            <a:schemeClr val="accent2"/>
          </a:effectRef>
          <a:fontRef idx="minor">
            <a:schemeClr val="tx1"/>
          </a:fontRef>
        </p:style>
      </p:cxnSp>
      <p:cxnSp>
        <p:nvCxnSpPr>
          <p:cNvPr id="61" name="Straight Connector 60">
            <a:extLst>
              <a:ext uri="{FF2B5EF4-FFF2-40B4-BE49-F238E27FC236}">
                <a16:creationId xmlns:a16="http://schemas.microsoft.com/office/drawing/2014/main" id="{86A4EFCF-1C2C-28D7-8BDA-C50E23B66B72}"/>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nvCxnSpPr>
        <p:spPr>
          <a:xfrm>
            <a:off x="4781550" y="2676526"/>
            <a:ext cx="0" cy="800100"/>
          </a:xfrm>
          <a:prstGeom prst="line">
            <a:avLst/>
          </a:prstGeom>
        </p:spPr>
        <p:style>
          <a:lnRef idx="2">
            <a:schemeClr val="accent2"/>
          </a:lnRef>
          <a:fillRef idx="0">
            <a:schemeClr val="accent2"/>
          </a:fillRef>
          <a:effectRef idx="1">
            <a:schemeClr val="accent2"/>
          </a:effectRef>
          <a:fontRef idx="minor">
            <a:schemeClr val="tx1"/>
          </a:fontRef>
        </p:style>
      </p:cxnSp>
      <p:cxnSp>
        <p:nvCxnSpPr>
          <p:cNvPr id="62" name="Straight Connector 61">
            <a:extLst>
              <a:ext uri="{FF2B5EF4-FFF2-40B4-BE49-F238E27FC236}">
                <a16:creationId xmlns:a16="http://schemas.microsoft.com/office/drawing/2014/main" id="{718D9C07-109E-290B-39E1-1EC61D3D3C02}"/>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nvCxnSpPr>
        <p:spPr>
          <a:xfrm>
            <a:off x="4886325" y="4000501"/>
            <a:ext cx="0" cy="800100"/>
          </a:xfrm>
          <a:prstGeom prst="line">
            <a:avLst/>
          </a:prstGeom>
        </p:spPr>
        <p:style>
          <a:lnRef idx="2">
            <a:schemeClr val="accent2"/>
          </a:lnRef>
          <a:fillRef idx="0">
            <a:schemeClr val="accent2"/>
          </a:fillRef>
          <a:effectRef idx="1">
            <a:schemeClr val="accent2"/>
          </a:effectRef>
          <a:fontRef idx="minor">
            <a:schemeClr val="tx1"/>
          </a:fontRef>
        </p:style>
      </p:cxnSp>
      <p:cxnSp>
        <p:nvCxnSpPr>
          <p:cNvPr id="63" name="Straight Connector 62">
            <a:extLst>
              <a:ext uri="{FF2B5EF4-FFF2-40B4-BE49-F238E27FC236}">
                <a16:creationId xmlns:a16="http://schemas.microsoft.com/office/drawing/2014/main" id="{E9FD1F70-4703-03A9-3619-371D48A9D5D6}"/>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nvCxnSpPr>
        <p:spPr>
          <a:xfrm>
            <a:off x="3362325" y="5295901"/>
            <a:ext cx="0" cy="800100"/>
          </a:xfrm>
          <a:prstGeom prst="line">
            <a:avLst/>
          </a:prstGeom>
        </p:spPr>
        <p:style>
          <a:lnRef idx="2">
            <a:schemeClr val="accent2"/>
          </a:lnRef>
          <a:fillRef idx="0">
            <a:schemeClr val="accent2"/>
          </a:fillRef>
          <a:effectRef idx="1">
            <a:schemeClr val="accent2"/>
          </a:effectRef>
          <a:fontRef idx="minor">
            <a:schemeClr val="tx1"/>
          </a:fontRef>
        </p:style>
      </p:cxnSp>
      <p:pic>
        <p:nvPicPr>
          <p:cNvPr id="66" name="Graphic 65" descr="Workflow outline">
            <a:extLst>
              <a:ext uri="{FF2B5EF4-FFF2-40B4-BE49-F238E27FC236}">
                <a16:creationId xmlns:a16="http://schemas.microsoft.com/office/drawing/2014/main" id="{E6E00374-E674-87A7-1CD9-FF4CED2577E0}"/>
              </a:ext>
            </a:extLst>
          </p:cNvPr>
          <p:cNvPicPr>
            <a:picLocks noGrp="1" noRot="1" noChangeAspect="1" noMove="1" noResize="1" noEditPoints="1" noAdjustHandles="1" noChangeArrowheads="1" noChangeShapeType="1" noCrop="1"/>
          </p:cNvPicPr>
          <p:nvPr/>
        </p:nvPicPr>
        <p:blipFill>
          <a:blip r:embed="rId10">
            <a:extLst>
              <a:ext uri="{96DAC541-7B7A-43D3-8B79-37D633B846F1}">
                <asvg:svgBlip xmlns:asvg="http://schemas.microsoft.com/office/drawing/2016/SVG/main" r:embed="rId11"/>
              </a:ext>
            </a:extLst>
          </a:blip>
          <a:stretch>
            <a:fillRect/>
          </a:stretch>
        </p:blipFill>
        <p:spPr>
          <a:xfrm>
            <a:off x="1400176" y="5350600"/>
            <a:ext cx="720000" cy="720000"/>
          </a:xfrm>
          <a:prstGeom prst="rect">
            <a:avLst/>
          </a:prstGeom>
        </p:spPr>
      </p:pic>
    </p:spTree>
    <p:extLst>
      <p:ext uri="{BB962C8B-B14F-4D97-AF65-F5344CB8AC3E}">
        <p14:creationId xmlns:p14="http://schemas.microsoft.com/office/powerpoint/2010/main" val="1998784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35A5AAC-8CDC-209C-954C-44BD53E2F7B7}"/>
              </a:ext>
            </a:extLst>
          </p:cNvPr>
          <p:cNvSpPr>
            <a:spLocks noGrp="1" noRot="1" noMove="1" noResize="1" noEditPoints="1" noAdjustHandles="1" noChangeArrowheads="1" noChangeShapeType="1"/>
          </p:cNvSpPr>
          <p:nvPr>
            <p:ph type="title"/>
          </p:nvPr>
        </p:nvSpPr>
        <p:spPr/>
        <p:txBody>
          <a:bodyPr/>
          <a:lstStyle/>
          <a:p>
            <a:r>
              <a:rPr lang="en-GB"/>
              <a:t>Desk Research</a:t>
            </a:r>
          </a:p>
        </p:txBody>
      </p:sp>
    </p:spTree>
    <p:extLst>
      <p:ext uri="{BB962C8B-B14F-4D97-AF65-F5344CB8AC3E}">
        <p14:creationId xmlns:p14="http://schemas.microsoft.com/office/powerpoint/2010/main" val="27260066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56283D-3381-4D07-1C4C-F337B71FD93E}"/>
            </a:ext>
          </a:extLst>
        </p:cNvPr>
        <p:cNvGrpSpPr/>
        <p:nvPr/>
      </p:nvGrpSpPr>
      <p:grpSpPr>
        <a:xfrm>
          <a:off x="0" y="0"/>
          <a:ext cx="0" cy="0"/>
          <a:chOff x="0" y="0"/>
          <a:chExt cx="0" cy="0"/>
        </a:xfrm>
      </p:grpSpPr>
      <p:sp>
        <p:nvSpPr>
          <p:cNvPr id="51" name="Title 50">
            <a:extLst>
              <a:ext uri="{FF2B5EF4-FFF2-40B4-BE49-F238E27FC236}">
                <a16:creationId xmlns:a16="http://schemas.microsoft.com/office/drawing/2014/main" id="{E7FE6B00-61A4-A085-A180-D84161E092C9}"/>
              </a:ext>
            </a:extLst>
          </p:cNvPr>
          <p:cNvSpPr txBox="1">
            <a:spLocks noGrp="1" noRot="1" noMove="1" noResize="1" noEditPoints="1" noAdjustHandles="1" noChangeArrowheads="1" noChangeShapeType="1"/>
          </p:cNvSpPr>
          <p:nvPr>
            <p:ph type="title" idx="4294967295"/>
          </p:nvPr>
        </p:nvSpPr>
        <p:spPr>
          <a:xfrm>
            <a:off x="3603486" y="2600751"/>
            <a:ext cx="4985029" cy="5232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chemeClr val="tx1"/>
                </a:solidFill>
                <a:effectLst/>
                <a:uLnTx/>
                <a:uFillTx/>
                <a:latin typeface="Lato Black" panose="020F0502020204030203" pitchFamily="34" charset="0"/>
                <a:ea typeface="Lato Black" panose="020F0502020204030203" pitchFamily="34" charset="0"/>
                <a:cs typeface="Lato Black" panose="020F0502020204030203" pitchFamily="34" charset="0"/>
              </a:rPr>
              <a:t>PARAMETERS SEARCHED IN</a:t>
            </a:r>
            <a:endParaRPr kumimoji="0" lang="en-GB" sz="2800" b="1" i="0" u="none" strike="noStrike" kern="1200" cap="none" spc="0" normalizeH="0" baseline="0" noProof="0">
              <a:ln>
                <a:noFill/>
              </a:ln>
              <a:solidFill>
                <a:schemeClr val="tx1"/>
              </a:solidFill>
              <a:effectLst/>
              <a:uLnTx/>
              <a:uFillTx/>
              <a:latin typeface="Lato Black" panose="020F0502020204030203" pitchFamily="34" charset="0"/>
              <a:ea typeface="Lato Black" panose="020F0502020204030203" pitchFamily="34" charset="0"/>
              <a:cs typeface="Lato Black" panose="020F0502020204030203" pitchFamily="34" charset="0"/>
            </a:endParaRPr>
          </a:p>
        </p:txBody>
      </p:sp>
      <p:sp>
        <p:nvSpPr>
          <p:cNvPr id="52" name="TextBox 51">
            <a:extLst>
              <a:ext uri="{FF2B5EF4-FFF2-40B4-BE49-F238E27FC236}">
                <a16:creationId xmlns:a16="http://schemas.microsoft.com/office/drawing/2014/main" id="{446EED73-E9D1-8E67-DDDC-9940BDCC835B}"/>
              </a:ext>
            </a:extLst>
          </p:cNvPr>
          <p:cNvSpPr txBox="1">
            <a:spLocks noGrp="1" noRot="1" noMove="1" noResize="1" noEditPoints="1" noAdjustHandles="1" noChangeArrowheads="1" noChangeShapeType="1"/>
          </p:cNvSpPr>
          <p:nvPr/>
        </p:nvSpPr>
        <p:spPr>
          <a:xfrm>
            <a:off x="4212325" y="3023656"/>
            <a:ext cx="3864419" cy="738664"/>
          </a:xfrm>
          <a:prstGeom prst="rect">
            <a:avLst/>
          </a:prstGeom>
          <a:noFill/>
        </p:spPr>
        <p:txBody>
          <a:bodyPr wrap="square" rtlCol="0">
            <a:spAutoFit/>
          </a:bodyPr>
          <a:lstStyle/>
          <a:p>
            <a:pPr algn="ctr"/>
            <a:r>
              <a:rPr lang="en-US" sz="1400"/>
              <a:t>A total of 2,257 activities were uncovered across the 11 using the following </a:t>
            </a:r>
            <a:r>
              <a:rPr lang="en-US" sz="1400" err="1"/>
              <a:t>MeSH</a:t>
            </a:r>
            <a:r>
              <a:rPr lang="en-US" sz="1400"/>
              <a:t> search criteria.</a:t>
            </a:r>
            <a:endParaRPr lang="en-GB" sz="1400"/>
          </a:p>
        </p:txBody>
      </p:sp>
      <p:sp>
        <p:nvSpPr>
          <p:cNvPr id="17" name="Flowchart: Alternate Process 16">
            <a:extLst>
              <a:ext uri="{FF2B5EF4-FFF2-40B4-BE49-F238E27FC236}">
                <a16:creationId xmlns:a16="http://schemas.microsoft.com/office/drawing/2014/main" id="{2A7AC15E-9CD6-B5B1-ECD0-5B689F3AE7E1}"/>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479425" y="4611343"/>
            <a:ext cx="3487918" cy="1338607"/>
          </a:xfrm>
          <a:prstGeom prst="flowChartAlternateProcess">
            <a:avLst/>
          </a:prstGeom>
          <a:solidFill>
            <a:schemeClr val="bg2">
              <a:alpha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a:p>
        </p:txBody>
      </p:sp>
      <p:sp>
        <p:nvSpPr>
          <p:cNvPr id="28" name="Flowchart: Alternate Process 27">
            <a:extLst>
              <a:ext uri="{FF2B5EF4-FFF2-40B4-BE49-F238E27FC236}">
                <a16:creationId xmlns:a16="http://schemas.microsoft.com/office/drawing/2014/main" id="{ABA9F678-55AB-666F-EEED-FADDE7569085}"/>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1362638" y="4395941"/>
            <a:ext cx="1581912" cy="374904"/>
          </a:xfrm>
          <a:prstGeom prst="flowChartAlternateProcess">
            <a:avLst/>
          </a:prstGeom>
          <a:solidFill>
            <a:schemeClr val="accent5">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a:p>
        </p:txBody>
      </p:sp>
      <p:sp>
        <p:nvSpPr>
          <p:cNvPr id="5" name="TextBox 4">
            <a:extLst>
              <a:ext uri="{FF2B5EF4-FFF2-40B4-BE49-F238E27FC236}">
                <a16:creationId xmlns:a16="http://schemas.microsoft.com/office/drawing/2014/main" id="{97638340-2BDD-386D-449F-DA10945C6809}"/>
              </a:ext>
            </a:extLst>
          </p:cNvPr>
          <p:cNvSpPr txBox="1">
            <a:spLocks noGrp="1" noRot="1" noMove="1" noResize="1" noEditPoints="1" noAdjustHandles="1" noChangeArrowheads="1" noChangeShapeType="1"/>
          </p:cNvSpPr>
          <p:nvPr/>
        </p:nvSpPr>
        <p:spPr>
          <a:xfrm>
            <a:off x="522533" y="4705416"/>
            <a:ext cx="3387561" cy="1089529"/>
          </a:xfrm>
          <a:prstGeom prst="rect">
            <a:avLst/>
          </a:prstGeom>
          <a:noFill/>
        </p:spPr>
        <p:txBody>
          <a:bodyPr wrap="square" rtlCol="0">
            <a:spAutoFit/>
          </a:bodyPr>
          <a:lstStyle/>
          <a:p>
            <a:pPr marL="0" lvl="0" indent="0" algn="ctr" defTabSz="400050">
              <a:lnSpc>
                <a:spcPct val="90000"/>
              </a:lnSpc>
              <a:spcBef>
                <a:spcPct val="0"/>
              </a:spcBef>
              <a:spcAft>
                <a:spcPct val="35000"/>
              </a:spcAft>
              <a:buNone/>
            </a:pPr>
            <a:br>
              <a:rPr lang="en-US" sz="1200" i="0" u="none" kern="1200">
                <a:solidFill>
                  <a:schemeClr val="tx1">
                    <a:lumMod val="90000"/>
                    <a:lumOff val="10000"/>
                  </a:schemeClr>
                </a:solidFill>
              </a:rPr>
            </a:br>
            <a:r>
              <a:rPr lang="en-US" sz="1200" i="0" u="none" kern="1200">
                <a:solidFill>
                  <a:schemeClr val="tx1">
                    <a:lumMod val="90000"/>
                    <a:lumOff val="10000"/>
                  </a:schemeClr>
                </a:solidFill>
                <a:latin typeface="Lato Light" panose="020F0502020204030203" pitchFamily="34" charset="0"/>
                <a:ea typeface="Lato Light" panose="020F0502020204030203" pitchFamily="34" charset="0"/>
                <a:cs typeface="Lato Light" panose="020F0502020204030203" pitchFamily="34" charset="0"/>
              </a:rPr>
              <a:t>Neuropsychiatry</a:t>
            </a:r>
            <a:r>
              <a:rPr lang="en-US" sz="1200">
                <a:solidFill>
                  <a:schemeClr val="tx1">
                    <a:lumMod val="90000"/>
                    <a:lumOff val="10000"/>
                  </a:schemeClr>
                </a:solidFill>
                <a:latin typeface="Lato Light" panose="020F0502020204030203" pitchFamily="34" charset="0"/>
                <a:ea typeface="Lato Light" panose="020F0502020204030203" pitchFamily="34" charset="0"/>
                <a:cs typeface="Lato Light" panose="020F0502020204030203" pitchFamily="34" charset="0"/>
              </a:rPr>
              <a:t>/ </a:t>
            </a:r>
            <a:r>
              <a:rPr lang="en-US" sz="1200" i="0" u="none" kern="1200">
                <a:solidFill>
                  <a:schemeClr val="tx1">
                    <a:lumMod val="90000"/>
                    <a:lumOff val="10000"/>
                  </a:schemeClr>
                </a:solidFill>
                <a:latin typeface="Lato Light" panose="020F0502020204030203" pitchFamily="34" charset="0"/>
                <a:ea typeface="Lato Light" panose="020F0502020204030203" pitchFamily="34" charset="0"/>
                <a:cs typeface="Lato Light" panose="020F0502020204030203" pitchFamily="34" charset="0"/>
              </a:rPr>
              <a:t>Neuropsychiatric Syndromes/ Disorders/ Conditions/ </a:t>
            </a:r>
            <a:br>
              <a:rPr lang="en-US" sz="1200" i="0" u="none" kern="1200">
                <a:solidFill>
                  <a:schemeClr val="tx1">
                    <a:lumMod val="90000"/>
                    <a:lumOff val="10000"/>
                  </a:schemeClr>
                </a:solidFill>
                <a:latin typeface="Lato Light" panose="020F0502020204030203" pitchFamily="34" charset="0"/>
                <a:ea typeface="Lato Light" panose="020F0502020204030203" pitchFamily="34" charset="0"/>
                <a:cs typeface="Lato Light" panose="020F0502020204030203" pitchFamily="34" charset="0"/>
              </a:rPr>
            </a:br>
            <a:r>
              <a:rPr lang="en-US" sz="1200" b="0" i="0" u="none" kern="1200">
                <a:solidFill>
                  <a:schemeClr val="tx1">
                    <a:lumMod val="90000"/>
                    <a:lumOff val="10000"/>
                  </a:schemeClr>
                </a:solidFill>
                <a:latin typeface="Lato Light" panose="020F0502020204030203" pitchFamily="34" charset="0"/>
                <a:ea typeface="Lato Light" panose="020F0502020204030203" pitchFamily="34" charset="0"/>
                <a:cs typeface="Lato Light" panose="020F0502020204030203" pitchFamily="34" charset="0"/>
              </a:rPr>
              <a:t>Psychosis/ </a:t>
            </a:r>
            <a:br>
              <a:rPr lang="en-US" sz="1200" b="0" i="0" u="none" kern="1200">
                <a:solidFill>
                  <a:schemeClr val="tx1">
                    <a:lumMod val="90000"/>
                    <a:lumOff val="10000"/>
                  </a:schemeClr>
                </a:solidFill>
                <a:latin typeface="Lato Light" panose="020F0502020204030203" pitchFamily="34" charset="0"/>
                <a:ea typeface="Lato Light" panose="020F0502020204030203" pitchFamily="34" charset="0"/>
                <a:cs typeface="Lato Light" panose="020F0502020204030203" pitchFamily="34" charset="0"/>
              </a:rPr>
            </a:br>
            <a:r>
              <a:rPr lang="en-US" sz="1200" b="0" i="0" u="none" kern="1200">
                <a:solidFill>
                  <a:schemeClr val="tx1">
                    <a:lumMod val="90000"/>
                    <a:lumOff val="10000"/>
                  </a:schemeClr>
                </a:solidFill>
                <a:latin typeface="Lato Light" panose="020F0502020204030203" pitchFamily="34" charset="0"/>
                <a:ea typeface="Lato Light" panose="020F0502020204030203" pitchFamily="34" charset="0"/>
                <a:cs typeface="Lato Light" panose="020F0502020204030203" pitchFamily="34" charset="0"/>
              </a:rPr>
              <a:t>Psychotic Disorders/ </a:t>
            </a:r>
            <a:br>
              <a:rPr lang="en-US" sz="1200" b="0" i="0" u="none" kern="1200">
                <a:solidFill>
                  <a:schemeClr val="tx1">
                    <a:lumMod val="90000"/>
                    <a:lumOff val="10000"/>
                  </a:schemeClr>
                </a:solidFill>
                <a:latin typeface="Lato Light" panose="020F0502020204030203" pitchFamily="34" charset="0"/>
                <a:ea typeface="Lato Light" panose="020F0502020204030203" pitchFamily="34" charset="0"/>
                <a:cs typeface="Lato Light" panose="020F0502020204030203" pitchFamily="34" charset="0"/>
              </a:rPr>
            </a:br>
            <a:r>
              <a:rPr lang="en-US" sz="1200" b="0" i="0" u="none" kern="1200">
                <a:solidFill>
                  <a:schemeClr val="tx1">
                    <a:lumMod val="90000"/>
                    <a:lumOff val="10000"/>
                  </a:schemeClr>
                </a:solidFill>
                <a:latin typeface="Lato Light" panose="020F0502020204030203" pitchFamily="34" charset="0"/>
                <a:ea typeface="Lato Light" panose="020F0502020204030203" pitchFamily="34" charset="0"/>
                <a:cs typeface="Lato Light" panose="020F0502020204030203" pitchFamily="34" charset="0"/>
              </a:rPr>
              <a:t>Mental Disorders</a:t>
            </a:r>
          </a:p>
        </p:txBody>
      </p:sp>
      <p:sp>
        <p:nvSpPr>
          <p:cNvPr id="23" name="TextBox 22">
            <a:extLst>
              <a:ext uri="{FF2B5EF4-FFF2-40B4-BE49-F238E27FC236}">
                <a16:creationId xmlns:a16="http://schemas.microsoft.com/office/drawing/2014/main" id="{92966020-572D-ABB7-A091-685A17623B38}"/>
              </a:ext>
            </a:extLst>
          </p:cNvPr>
          <p:cNvSpPr txBox="1">
            <a:spLocks noGrp="1" noRot="1" noMove="1" noResize="1" noEditPoints="1" noAdjustHandles="1" noChangeArrowheads="1" noChangeShapeType="1"/>
          </p:cNvSpPr>
          <p:nvPr/>
        </p:nvSpPr>
        <p:spPr>
          <a:xfrm>
            <a:off x="1316728" y="4400179"/>
            <a:ext cx="1655253" cy="338554"/>
          </a:xfrm>
          <a:prstGeom prst="rect">
            <a:avLst/>
          </a:prstGeom>
          <a:noFill/>
        </p:spPr>
        <p:txBody>
          <a:bodyPr wrap="square" rtlCol="0">
            <a:spAutoFit/>
          </a:bodyPr>
          <a:lstStyle/>
          <a:p>
            <a:pPr algn="ctr"/>
            <a:r>
              <a:rPr lang="en-GB" sz="1600">
                <a:solidFill>
                  <a:schemeClr val="bg1"/>
                </a:solidFill>
                <a:latin typeface="Lato Black" panose="020F0502020204030203" pitchFamily="34" charset="0"/>
                <a:ea typeface="Lato Black" panose="020F0502020204030203" pitchFamily="34" charset="0"/>
                <a:cs typeface="Lato Black" panose="020F0502020204030203" pitchFamily="34" charset="0"/>
              </a:rPr>
              <a:t>Psychiatry </a:t>
            </a:r>
          </a:p>
        </p:txBody>
      </p:sp>
      <p:grpSp>
        <p:nvGrpSpPr>
          <p:cNvPr id="32" name="Group 31">
            <a:extLst>
              <a:ext uri="{FF2B5EF4-FFF2-40B4-BE49-F238E27FC236}">
                <a16:creationId xmlns:a16="http://schemas.microsoft.com/office/drawing/2014/main" id="{142DC7DF-8E05-A9A2-F3C7-9CCCB7D2D2C2}"/>
              </a:ext>
            </a:extLst>
          </p:cNvPr>
          <p:cNvGrpSpPr>
            <a:grpSpLocks noGrp="1" noUngrp="1" noRot="1" noMove="1" noResize="1"/>
          </p:cNvGrpSpPr>
          <p:nvPr/>
        </p:nvGrpSpPr>
        <p:grpSpPr>
          <a:xfrm>
            <a:off x="4385162" y="4386416"/>
            <a:ext cx="3510837" cy="1554009"/>
            <a:chOff x="4499727" y="4526280"/>
            <a:chExt cx="3510837" cy="1554009"/>
          </a:xfrm>
        </p:grpSpPr>
        <p:sp>
          <p:nvSpPr>
            <p:cNvPr id="21" name="Flowchart: Alternate Process 20">
              <a:extLst>
                <a:ext uri="{FF2B5EF4-FFF2-40B4-BE49-F238E27FC236}">
                  <a16:creationId xmlns:a16="http://schemas.microsoft.com/office/drawing/2014/main" id="{1E8AD913-0502-99F3-C495-B33EF0CB9DC1}"/>
                </a:ext>
              </a:extLst>
            </p:cNvPr>
            <p:cNvSpPr>
              <a:spLocks noGrp="1" noRot="1" noMove="1" noResize="1" noEditPoints="1" noAdjustHandles="1" noChangeArrowheads="1" noChangeShapeType="1"/>
            </p:cNvSpPr>
            <p:nvPr/>
          </p:nvSpPr>
          <p:spPr>
            <a:xfrm>
              <a:off x="4499727" y="4741682"/>
              <a:ext cx="3487918" cy="1338607"/>
            </a:xfrm>
            <a:prstGeom prst="flowChartAlternateProcess">
              <a:avLst/>
            </a:prstGeom>
            <a:solidFill>
              <a:schemeClr val="tx2">
                <a:lumMod val="20000"/>
                <a:lumOff val="80000"/>
                <a:alpha val="3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a:p>
          </p:txBody>
        </p:sp>
        <p:sp>
          <p:nvSpPr>
            <p:cNvPr id="29" name="Flowchart: Alternate Process 28">
              <a:extLst>
                <a:ext uri="{FF2B5EF4-FFF2-40B4-BE49-F238E27FC236}">
                  <a16:creationId xmlns:a16="http://schemas.microsoft.com/office/drawing/2014/main" id="{0BD1F2C4-D323-4CC6-7574-F5CAD87AC6F5}"/>
                </a:ext>
              </a:extLst>
            </p:cNvPr>
            <p:cNvSpPr>
              <a:spLocks noGrp="1" noRot="1" noMove="1" noResize="1" noEditPoints="1" noAdjustHandles="1" noChangeArrowheads="1" noChangeShapeType="1"/>
            </p:cNvSpPr>
            <p:nvPr/>
          </p:nvSpPr>
          <p:spPr>
            <a:xfrm>
              <a:off x="5483352" y="4526280"/>
              <a:ext cx="1581912" cy="374904"/>
            </a:xfrm>
            <a:prstGeom prst="flowChartAlternateProcess">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a:p>
          </p:txBody>
        </p:sp>
        <p:sp>
          <p:nvSpPr>
            <p:cNvPr id="9" name="TextBox 8">
              <a:extLst>
                <a:ext uri="{FF2B5EF4-FFF2-40B4-BE49-F238E27FC236}">
                  <a16:creationId xmlns:a16="http://schemas.microsoft.com/office/drawing/2014/main" id="{0391D906-5D3D-B582-7423-0E1BB9146648}"/>
                </a:ext>
              </a:extLst>
            </p:cNvPr>
            <p:cNvSpPr txBox="1">
              <a:spLocks noGrp="1" noRot="1" noMove="1" noResize="1" noEditPoints="1" noAdjustHandles="1" noChangeArrowheads="1" noChangeShapeType="1"/>
            </p:cNvSpPr>
            <p:nvPr/>
          </p:nvSpPr>
          <p:spPr>
            <a:xfrm>
              <a:off x="4522791" y="4742068"/>
              <a:ext cx="3487773" cy="1154162"/>
            </a:xfrm>
            <a:prstGeom prst="rect">
              <a:avLst/>
            </a:prstGeom>
            <a:noFill/>
          </p:spPr>
          <p:txBody>
            <a:bodyPr wrap="square">
              <a:spAutoFit/>
            </a:bodyPr>
            <a:lstStyle/>
            <a:p>
              <a:pPr marL="0" lvl="0" indent="0" algn="ctr" defTabSz="400050">
                <a:lnSpc>
                  <a:spcPct val="90000"/>
                </a:lnSpc>
                <a:spcBef>
                  <a:spcPct val="0"/>
                </a:spcBef>
                <a:spcAft>
                  <a:spcPct val="35000"/>
                </a:spcAft>
                <a:buNone/>
              </a:pPr>
              <a:endParaRPr lang="en-US" sz="1200" i="0" u="none" kern="1200">
                <a:solidFill>
                  <a:schemeClr val="tx2">
                    <a:lumMod val="50000"/>
                  </a:schemeClr>
                </a:solidFill>
              </a:endParaRPr>
            </a:p>
            <a:p>
              <a:pPr marL="0" lvl="0" indent="0" algn="ctr" defTabSz="400050">
                <a:lnSpc>
                  <a:spcPct val="90000"/>
                </a:lnSpc>
                <a:spcBef>
                  <a:spcPct val="0"/>
                </a:spcBef>
                <a:spcAft>
                  <a:spcPct val="35000"/>
                </a:spcAft>
                <a:buNone/>
              </a:pPr>
              <a:r>
                <a:rPr lang="en-US" sz="1200" i="0" u="none" kern="1200">
                  <a:solidFill>
                    <a:srgbClr val="542008"/>
                  </a:solidFill>
                  <a:latin typeface="Lato Light" panose="020F0502020204030203" pitchFamily="34" charset="0"/>
                  <a:ea typeface="Lato Light" panose="020F0502020204030203" pitchFamily="34" charset="0"/>
                  <a:cs typeface="Lato Light" panose="020F0502020204030203" pitchFamily="34" charset="0"/>
                </a:rPr>
                <a:t>Alzheimer's Disease/ AD/ Alzheimer's Disease Psychosis</a:t>
              </a:r>
              <a:r>
                <a:rPr lang="en-US" sz="1200" b="0" i="0" u="none" kern="1200">
                  <a:solidFill>
                    <a:srgbClr val="542008"/>
                  </a:solidFill>
                  <a:latin typeface="Lato Light" panose="020F0502020204030203" pitchFamily="34" charset="0"/>
                  <a:ea typeface="Lato Light" panose="020F0502020204030203" pitchFamily="34" charset="0"/>
                  <a:cs typeface="Lato Light" panose="020F0502020204030203" pitchFamily="34" charset="0"/>
                </a:rPr>
                <a:t>/ Psychosis in Alzheimer's Disease/ Dementia/ Psychosis in Dementia/ </a:t>
              </a:r>
              <a:r>
                <a:rPr lang="en-US" sz="1200" kern="1200" noProof="0">
                  <a:solidFill>
                    <a:srgbClr val="542008"/>
                  </a:solidFill>
                  <a:latin typeface="Lato Light" panose="020F0502020204030203" pitchFamily="34" charset="0"/>
                  <a:ea typeface="Lato Light" panose="020F0502020204030203" pitchFamily="34" charset="0"/>
                  <a:cs typeface="Lato Light" panose="020F0502020204030203" pitchFamily="34" charset="0"/>
                </a:rPr>
                <a:t>Schizophrenia/ Dementia Praecox/ Schizophrenic Disorders</a:t>
              </a:r>
              <a:endParaRPr lang="en-GB" sz="1200" kern="1200">
                <a:solidFill>
                  <a:srgbClr val="542008"/>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27" name="TextBox 26">
              <a:extLst>
                <a:ext uri="{FF2B5EF4-FFF2-40B4-BE49-F238E27FC236}">
                  <a16:creationId xmlns:a16="http://schemas.microsoft.com/office/drawing/2014/main" id="{795812D3-0417-13E7-722A-5BF848476650}"/>
                </a:ext>
              </a:extLst>
            </p:cNvPr>
            <p:cNvSpPr txBox="1">
              <a:spLocks noGrp="1" noRot="1" noMove="1" noResize="1" noEditPoints="1" noAdjustHandles="1" noChangeArrowheads="1" noChangeShapeType="1"/>
            </p:cNvSpPr>
            <p:nvPr/>
          </p:nvSpPr>
          <p:spPr>
            <a:xfrm>
              <a:off x="5584376" y="4552330"/>
              <a:ext cx="1374208" cy="338554"/>
            </a:xfrm>
            <a:prstGeom prst="rect">
              <a:avLst/>
            </a:prstGeom>
            <a:noFill/>
          </p:spPr>
          <p:txBody>
            <a:bodyPr wrap="square" rtlCol="0">
              <a:spAutoFit/>
            </a:bodyPr>
            <a:lstStyle/>
            <a:p>
              <a:pPr algn="ctr"/>
              <a:r>
                <a:rPr lang="en-GB" sz="1600">
                  <a:solidFill>
                    <a:schemeClr val="bg1"/>
                  </a:solidFill>
                  <a:latin typeface="Lato Black" panose="020F0502020204030203" pitchFamily="34" charset="0"/>
                  <a:ea typeface="Lato Black" panose="020F0502020204030203" pitchFamily="34" charset="0"/>
                  <a:cs typeface="Lato Black" panose="020F0502020204030203" pitchFamily="34" charset="0"/>
                </a:rPr>
                <a:t>Specific</a:t>
              </a:r>
            </a:p>
          </p:txBody>
        </p:sp>
      </p:grpSp>
      <p:sp>
        <p:nvSpPr>
          <p:cNvPr id="19" name="Flowchart: Alternate Process 18">
            <a:extLst>
              <a:ext uri="{FF2B5EF4-FFF2-40B4-BE49-F238E27FC236}">
                <a16:creationId xmlns:a16="http://schemas.microsoft.com/office/drawing/2014/main" id="{C0112148-49B7-5713-90B7-015CB01AE3A4}"/>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8205607" y="4611343"/>
            <a:ext cx="3487918" cy="1338607"/>
          </a:xfrm>
          <a:prstGeom prst="flowChartAlternateProcess">
            <a:avLst/>
          </a:prstGeom>
          <a:solidFill>
            <a:schemeClr val="bg2">
              <a:alpha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a:solidFill>
                <a:schemeClr val="accent6">
                  <a:lumMod val="10000"/>
                </a:schemeClr>
              </a:solidFill>
            </a:endParaRPr>
          </a:p>
        </p:txBody>
      </p:sp>
      <p:sp>
        <p:nvSpPr>
          <p:cNvPr id="13" name="TextBox 12">
            <a:extLst>
              <a:ext uri="{FF2B5EF4-FFF2-40B4-BE49-F238E27FC236}">
                <a16:creationId xmlns:a16="http://schemas.microsoft.com/office/drawing/2014/main" id="{35644AD2-0471-E601-1046-B8FBCC5A0D45}"/>
              </a:ext>
            </a:extLst>
          </p:cNvPr>
          <p:cNvSpPr txBox="1">
            <a:spLocks noGrp="1" noRot="1" noMove="1" noResize="1" noEditPoints="1" noAdjustHandles="1" noChangeArrowheads="1" noChangeShapeType="1"/>
          </p:cNvSpPr>
          <p:nvPr/>
        </p:nvSpPr>
        <p:spPr>
          <a:xfrm>
            <a:off x="8116838" y="4619318"/>
            <a:ext cx="3487919" cy="1154162"/>
          </a:xfrm>
          <a:prstGeom prst="rect">
            <a:avLst/>
          </a:prstGeom>
          <a:noFill/>
          <a:ln>
            <a:noFill/>
          </a:ln>
        </p:spPr>
        <p:txBody>
          <a:bodyPr wrap="square">
            <a:spAutoFit/>
          </a:bodyPr>
          <a:lstStyle/>
          <a:p>
            <a:pPr marL="0" lvl="0" indent="0" defTabSz="400050">
              <a:lnSpc>
                <a:spcPct val="90000"/>
              </a:lnSpc>
              <a:spcBef>
                <a:spcPct val="0"/>
              </a:spcBef>
              <a:spcAft>
                <a:spcPct val="35000"/>
              </a:spcAft>
              <a:buNone/>
            </a:pPr>
            <a:endParaRPr lang="en-US" sz="1200" b="1" i="0" u="none" kern="1200" baseline="0"/>
          </a:p>
          <a:p>
            <a:pPr marL="0" lvl="0" indent="0" algn="ctr" defTabSz="400050">
              <a:lnSpc>
                <a:spcPct val="90000"/>
              </a:lnSpc>
              <a:spcBef>
                <a:spcPct val="0"/>
              </a:spcBef>
              <a:spcAft>
                <a:spcPct val="35000"/>
              </a:spcAft>
              <a:buNone/>
            </a:pPr>
            <a:r>
              <a:rPr lang="en-US" sz="1200" b="0" i="0" u="none" kern="1200" baseline="0">
                <a:latin typeface="Lato Light" panose="020F0502020204030203" pitchFamily="34" charset="0"/>
                <a:ea typeface="Lato Light" panose="020F0502020204030203" pitchFamily="34" charset="0"/>
                <a:cs typeface="Lato Light" panose="020F0502020204030203" pitchFamily="34" charset="0"/>
              </a:rPr>
              <a:t>Carer/ Care Giving / </a:t>
            </a:r>
            <a:r>
              <a:rPr lang="en-US" sz="1200" b="0" i="0" u="none" kern="1200">
                <a:latin typeface="Lato Light" panose="020F0502020204030203" pitchFamily="34" charset="0"/>
                <a:ea typeface="Lato Light" panose="020F0502020204030203" pitchFamily="34" charset="0"/>
                <a:cs typeface="Lato Light" panose="020F0502020204030203" pitchFamily="34" charset="0"/>
              </a:rPr>
              <a:t>Geriatrics/ Gerontology/ Neurology/ Neuroscience/ Brain Disorder Psychiatry/ Mental Health/ Mental Illness/ Geriatric Psychiatry/ Psychology/ Psychotherapy/ Neuropsychology/ Psychogeriatrics</a:t>
            </a:r>
          </a:p>
        </p:txBody>
      </p:sp>
      <p:sp>
        <p:nvSpPr>
          <p:cNvPr id="30" name="Flowchart: Alternate Process 29">
            <a:extLst>
              <a:ext uri="{FF2B5EF4-FFF2-40B4-BE49-F238E27FC236}">
                <a16:creationId xmlns:a16="http://schemas.microsoft.com/office/drawing/2014/main" id="{CC4F3560-5E8C-7CFC-6742-C4FF28668AE6}"/>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9304042" y="4395941"/>
            <a:ext cx="1227669" cy="374904"/>
          </a:xfrm>
          <a:prstGeom prst="flowChartAlternateProcess">
            <a:avLst/>
          </a:prstGeom>
          <a:solidFill>
            <a:schemeClr val="accent5">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a:p>
        </p:txBody>
      </p:sp>
      <p:sp>
        <p:nvSpPr>
          <p:cNvPr id="25" name="TextBox 24">
            <a:extLst>
              <a:ext uri="{FF2B5EF4-FFF2-40B4-BE49-F238E27FC236}">
                <a16:creationId xmlns:a16="http://schemas.microsoft.com/office/drawing/2014/main" id="{2937F75E-07AB-557F-D044-4DAE8D9DD794}"/>
              </a:ext>
            </a:extLst>
          </p:cNvPr>
          <p:cNvSpPr txBox="1">
            <a:spLocks noGrp="1" noRot="1" noMove="1" noResize="1" noEditPoints="1" noAdjustHandles="1" noChangeArrowheads="1" noChangeShapeType="1"/>
          </p:cNvSpPr>
          <p:nvPr/>
        </p:nvSpPr>
        <p:spPr>
          <a:xfrm>
            <a:off x="9244987" y="4419288"/>
            <a:ext cx="1335024" cy="338554"/>
          </a:xfrm>
          <a:prstGeom prst="rect">
            <a:avLst/>
          </a:prstGeom>
          <a:noFill/>
        </p:spPr>
        <p:txBody>
          <a:bodyPr wrap="square" rtlCol="0">
            <a:spAutoFit/>
          </a:bodyPr>
          <a:lstStyle/>
          <a:p>
            <a:pPr algn="ctr"/>
            <a:r>
              <a:rPr lang="en-GB" sz="1600">
                <a:solidFill>
                  <a:schemeClr val="bg1"/>
                </a:solidFill>
                <a:latin typeface="Lato Black" panose="020F0502020204030203" pitchFamily="34" charset="0"/>
                <a:ea typeface="Lato Black" panose="020F0502020204030203" pitchFamily="34" charset="0"/>
                <a:cs typeface="Lato Black" panose="020F0502020204030203" pitchFamily="34" charset="0"/>
              </a:rPr>
              <a:t>General </a:t>
            </a:r>
          </a:p>
        </p:txBody>
      </p:sp>
      <p:grpSp>
        <p:nvGrpSpPr>
          <p:cNvPr id="66" name="Group 65">
            <a:extLst>
              <a:ext uri="{FF2B5EF4-FFF2-40B4-BE49-F238E27FC236}">
                <a16:creationId xmlns:a16="http://schemas.microsoft.com/office/drawing/2014/main" id="{9CFBEBA3-721B-1A9F-2761-07865BC5CC8F}"/>
              </a:ext>
            </a:extLst>
          </p:cNvPr>
          <p:cNvGrpSpPr>
            <a:grpSpLocks noGrp="1" noUngrp="1" noRot="1" noMove="1" noResize="1"/>
          </p:cNvGrpSpPr>
          <p:nvPr/>
        </p:nvGrpSpPr>
        <p:grpSpPr>
          <a:xfrm>
            <a:off x="993448" y="482059"/>
            <a:ext cx="10205103" cy="1595045"/>
            <a:chOff x="996735" y="2263920"/>
            <a:chExt cx="10205103" cy="1595045"/>
          </a:xfrm>
        </p:grpSpPr>
        <p:grpSp>
          <p:nvGrpSpPr>
            <p:cNvPr id="67" name="Group 66">
              <a:extLst>
                <a:ext uri="{FF2B5EF4-FFF2-40B4-BE49-F238E27FC236}">
                  <a16:creationId xmlns:a16="http://schemas.microsoft.com/office/drawing/2014/main" id="{1C3B66C4-42F8-5A8D-D5B5-F721D3EC9191}"/>
                </a:ext>
              </a:extLst>
            </p:cNvPr>
            <p:cNvGrpSpPr>
              <a:grpSpLocks noGrp="1" noUngrp="1" noRot="1" noMove="1" noResize="1"/>
            </p:cNvGrpSpPr>
            <p:nvPr/>
          </p:nvGrpSpPr>
          <p:grpSpPr>
            <a:xfrm>
              <a:off x="2772449" y="2263920"/>
              <a:ext cx="946295" cy="1444317"/>
              <a:chOff x="1799258" y="2263920"/>
              <a:chExt cx="946295" cy="1444317"/>
            </a:xfrm>
          </p:grpSpPr>
          <p:pic>
            <p:nvPicPr>
              <p:cNvPr id="131" name="Graphic 130" descr="Head with gears with solid fill">
                <a:extLst>
                  <a:ext uri="{FF2B5EF4-FFF2-40B4-BE49-F238E27FC236}">
                    <a16:creationId xmlns:a16="http://schemas.microsoft.com/office/drawing/2014/main" id="{B2738C6E-E2E8-5A7A-E899-95FAE0BBBC70}"/>
                  </a:ext>
                </a:extLst>
              </p:cNvPr>
              <p:cNvPicPr>
                <a:picLocks noGrp="1" noRot="1" noChangeAspect="1" noMove="1" noResize="1" noEditPoints="1" noAdjustHandles="1" noChangeArrowheads="1" noChangeShapeType="1" noCrop="1"/>
              </p:cNvPicPr>
              <p:nvPr/>
            </p:nvPicPr>
            <p:blipFill>
              <a:blip r:embed="rId3">
                <a:extLst>
                  <a:ext uri="{96DAC541-7B7A-43D3-8B79-37D633B846F1}">
                    <asvg:svgBlip xmlns:asvg="http://schemas.microsoft.com/office/drawing/2016/SVG/main" r:embed="rId4"/>
                  </a:ext>
                </a:extLst>
              </a:blip>
              <a:stretch>
                <a:fillRect/>
              </a:stretch>
            </p:blipFill>
            <p:spPr>
              <a:xfrm>
                <a:off x="1912405" y="2988237"/>
                <a:ext cx="720000" cy="720000"/>
              </a:xfrm>
              <a:prstGeom prst="rect">
                <a:avLst/>
              </a:prstGeom>
            </p:spPr>
          </p:pic>
          <p:sp>
            <p:nvSpPr>
              <p:cNvPr id="129" name="TextBox 128">
                <a:extLst>
                  <a:ext uri="{FF2B5EF4-FFF2-40B4-BE49-F238E27FC236}">
                    <a16:creationId xmlns:a16="http://schemas.microsoft.com/office/drawing/2014/main" id="{3CCF9DE8-6A2C-5D38-D00C-685ED51D6410}"/>
                  </a:ext>
                </a:extLst>
              </p:cNvPr>
              <p:cNvSpPr txBox="1">
                <a:spLocks noGrp="1" noRot="1" noMove="1" noResize="1" noEditPoints="1" noAdjustHandles="1" noChangeArrowheads="1" noChangeShapeType="1"/>
              </p:cNvSpPr>
              <p:nvPr/>
            </p:nvSpPr>
            <p:spPr>
              <a:xfrm>
                <a:off x="1799258" y="2263920"/>
                <a:ext cx="946295" cy="646331"/>
              </a:xfrm>
              <a:prstGeom prst="rect">
                <a:avLst/>
              </a:prstGeom>
              <a:noFill/>
            </p:spPr>
            <p:txBody>
              <a:bodyPr wrap="square" rtlCol="0">
                <a:spAutoFit/>
              </a:bodyPr>
              <a:lstStyle/>
              <a:p>
                <a:pPr algn="ctr"/>
                <a:r>
                  <a:rPr lang="en-GB" sz="1200">
                    <a:solidFill>
                      <a:schemeClr val="tx1">
                        <a:lumMod val="90000"/>
                        <a:lumOff val="10000"/>
                      </a:schemeClr>
                    </a:solidFill>
                  </a:rPr>
                  <a:t>Health </a:t>
                </a:r>
                <a:r>
                  <a:rPr lang="en-GB" sz="1200" err="1">
                    <a:solidFill>
                      <a:schemeClr val="tx1">
                        <a:lumMod val="90000"/>
                        <a:lumOff val="10000"/>
                      </a:schemeClr>
                    </a:solidFill>
                  </a:rPr>
                  <a:t>EconomistTerms</a:t>
                </a:r>
                <a:endParaRPr lang="en-GB" sz="1200">
                  <a:solidFill>
                    <a:schemeClr val="tx1">
                      <a:lumMod val="90000"/>
                      <a:lumOff val="10000"/>
                    </a:schemeClr>
                  </a:solidFill>
                </a:endParaRPr>
              </a:p>
            </p:txBody>
          </p:sp>
        </p:grpSp>
        <p:grpSp>
          <p:nvGrpSpPr>
            <p:cNvPr id="68" name="Group 67">
              <a:extLst>
                <a:ext uri="{FF2B5EF4-FFF2-40B4-BE49-F238E27FC236}">
                  <a16:creationId xmlns:a16="http://schemas.microsoft.com/office/drawing/2014/main" id="{3A2002DA-5075-36A0-A938-EFD9C5C020A8}"/>
                </a:ext>
              </a:extLst>
            </p:cNvPr>
            <p:cNvGrpSpPr>
              <a:grpSpLocks noGrp="1" noUngrp="1" noRot="1" noMove="1" noResize="1"/>
            </p:cNvGrpSpPr>
            <p:nvPr/>
          </p:nvGrpSpPr>
          <p:grpSpPr>
            <a:xfrm>
              <a:off x="7417072" y="2448586"/>
              <a:ext cx="1080000" cy="1410379"/>
              <a:chOff x="7306260" y="2448586"/>
              <a:chExt cx="1080000" cy="1410379"/>
            </a:xfrm>
          </p:grpSpPr>
          <p:pic>
            <p:nvPicPr>
              <p:cNvPr id="126" name="Graphic 125" descr="Group success with solid fill">
                <a:extLst>
                  <a:ext uri="{FF2B5EF4-FFF2-40B4-BE49-F238E27FC236}">
                    <a16:creationId xmlns:a16="http://schemas.microsoft.com/office/drawing/2014/main" id="{D035327D-BF37-9387-9E5C-D8821B548C16}"/>
                  </a:ext>
                </a:extLst>
              </p:cNvPr>
              <p:cNvPicPr>
                <a:picLocks noGrp="1" noRot="1" noChangeAspect="1" noMove="1" noResize="1" noEditPoints="1" noAdjustHandles="1" noChangeArrowheads="1" noChangeShapeType="1" noCrop="1"/>
              </p:cNvPicPr>
              <p:nvPr/>
            </p:nvPicPr>
            <p:blipFill>
              <a:blip r:embed="rId5">
                <a:extLst>
                  <a:ext uri="{96DAC541-7B7A-43D3-8B79-37D633B846F1}">
                    <asvg:svgBlip xmlns:asvg="http://schemas.microsoft.com/office/drawing/2016/SVG/main" r:embed="rId6"/>
                  </a:ext>
                </a:extLst>
              </a:blip>
              <a:stretch>
                <a:fillRect/>
              </a:stretch>
            </p:blipFill>
            <p:spPr>
              <a:xfrm>
                <a:off x="7306260" y="2778965"/>
                <a:ext cx="1080000" cy="1080000"/>
              </a:xfrm>
              <a:prstGeom prst="rect">
                <a:avLst/>
              </a:prstGeom>
            </p:spPr>
          </p:pic>
          <p:sp>
            <p:nvSpPr>
              <p:cNvPr id="124" name="TextBox 123">
                <a:extLst>
                  <a:ext uri="{FF2B5EF4-FFF2-40B4-BE49-F238E27FC236}">
                    <a16:creationId xmlns:a16="http://schemas.microsoft.com/office/drawing/2014/main" id="{98C0F32A-E5F7-5CFE-220B-E976684C331D}"/>
                  </a:ext>
                </a:extLst>
              </p:cNvPr>
              <p:cNvSpPr txBox="1">
                <a:spLocks noGrp="1" noRot="1" noMove="1" noResize="1" noEditPoints="1" noAdjustHandles="1" noChangeArrowheads="1" noChangeShapeType="1"/>
              </p:cNvSpPr>
              <p:nvPr/>
            </p:nvSpPr>
            <p:spPr>
              <a:xfrm>
                <a:off x="7484753" y="2448586"/>
                <a:ext cx="723014" cy="461665"/>
              </a:xfrm>
              <a:prstGeom prst="rect">
                <a:avLst/>
              </a:prstGeom>
              <a:noFill/>
            </p:spPr>
            <p:txBody>
              <a:bodyPr wrap="square" rtlCol="0">
                <a:spAutoFit/>
              </a:bodyPr>
              <a:lstStyle/>
              <a:p>
                <a:pPr algn="ctr"/>
                <a:r>
                  <a:rPr lang="en-GB" sz="1200">
                    <a:solidFill>
                      <a:schemeClr val="tx1">
                        <a:lumMod val="90000"/>
                        <a:lumOff val="10000"/>
                      </a:schemeClr>
                    </a:solidFill>
                  </a:rPr>
                  <a:t>Patient </a:t>
                </a:r>
                <a:br>
                  <a:rPr lang="en-GB" sz="1200">
                    <a:solidFill>
                      <a:schemeClr val="tx1">
                        <a:lumMod val="90000"/>
                        <a:lumOff val="10000"/>
                      </a:schemeClr>
                    </a:solidFill>
                  </a:rPr>
                </a:br>
                <a:r>
                  <a:rPr lang="en-GB" sz="1200">
                    <a:solidFill>
                      <a:schemeClr val="tx1">
                        <a:lumMod val="90000"/>
                        <a:lumOff val="10000"/>
                      </a:schemeClr>
                    </a:solidFill>
                  </a:rPr>
                  <a:t>Orgs.</a:t>
                </a:r>
              </a:p>
            </p:txBody>
          </p:sp>
        </p:grpSp>
        <p:grpSp>
          <p:nvGrpSpPr>
            <p:cNvPr id="69" name="Group 68">
              <a:extLst>
                <a:ext uri="{FF2B5EF4-FFF2-40B4-BE49-F238E27FC236}">
                  <a16:creationId xmlns:a16="http://schemas.microsoft.com/office/drawing/2014/main" id="{CF06AD5E-94FF-FB73-71B6-287215B977C6}"/>
                </a:ext>
              </a:extLst>
            </p:cNvPr>
            <p:cNvGrpSpPr>
              <a:grpSpLocks noGrp="1" noUngrp="1" noRot="1" noMove="1" noResize="1"/>
            </p:cNvGrpSpPr>
            <p:nvPr/>
          </p:nvGrpSpPr>
          <p:grpSpPr>
            <a:xfrm>
              <a:off x="10373838" y="2448586"/>
              <a:ext cx="828000" cy="1294592"/>
              <a:chOff x="10866899" y="2448586"/>
              <a:chExt cx="828000" cy="1294592"/>
            </a:xfrm>
          </p:grpSpPr>
          <p:pic>
            <p:nvPicPr>
              <p:cNvPr id="121" name="Graphic 120" descr="Board Of Directors with solid fill">
                <a:extLst>
                  <a:ext uri="{FF2B5EF4-FFF2-40B4-BE49-F238E27FC236}">
                    <a16:creationId xmlns:a16="http://schemas.microsoft.com/office/drawing/2014/main" id="{63B50E8A-CDD1-B91B-58B4-FC1304A78064}"/>
                  </a:ext>
                </a:extLst>
              </p:cNvPr>
              <p:cNvPicPr>
                <a:picLocks noGrp="1" noRot="1" noChangeAspect="1" noMove="1" noResize="1" noEditPoints="1" noAdjustHandles="1" noChangeArrowheads="1" noChangeShapeType="1" noCrop="1"/>
              </p:cNvPicPr>
              <p:nvPr/>
            </p:nvPicPr>
            <p:blipFill>
              <a:blip r:embed="rId7">
                <a:extLst>
                  <a:ext uri="{96DAC541-7B7A-43D3-8B79-37D633B846F1}">
                    <asvg:svgBlip xmlns:asvg="http://schemas.microsoft.com/office/drawing/2016/SVG/main" r:embed="rId8"/>
                  </a:ext>
                </a:extLst>
              </a:blip>
              <a:stretch>
                <a:fillRect/>
              </a:stretch>
            </p:blipFill>
            <p:spPr>
              <a:xfrm>
                <a:off x="10866899" y="2915178"/>
                <a:ext cx="828000" cy="828000"/>
              </a:xfrm>
              <a:prstGeom prst="rect">
                <a:avLst/>
              </a:prstGeom>
            </p:spPr>
          </p:pic>
          <p:sp>
            <p:nvSpPr>
              <p:cNvPr id="119" name="TextBox 118">
                <a:extLst>
                  <a:ext uri="{FF2B5EF4-FFF2-40B4-BE49-F238E27FC236}">
                    <a16:creationId xmlns:a16="http://schemas.microsoft.com/office/drawing/2014/main" id="{A98CA199-4221-9FAC-09AF-2D6134A9D254}"/>
                  </a:ext>
                </a:extLst>
              </p:cNvPr>
              <p:cNvSpPr txBox="1">
                <a:spLocks noGrp="1" noRot="1" noMove="1" noResize="1" noEditPoints="1" noAdjustHandles="1" noChangeArrowheads="1" noChangeShapeType="1"/>
              </p:cNvSpPr>
              <p:nvPr/>
            </p:nvSpPr>
            <p:spPr>
              <a:xfrm>
                <a:off x="10919392" y="2448586"/>
                <a:ext cx="723014" cy="461665"/>
              </a:xfrm>
              <a:prstGeom prst="rect">
                <a:avLst/>
              </a:prstGeom>
              <a:noFill/>
            </p:spPr>
            <p:txBody>
              <a:bodyPr wrap="square" rtlCol="0">
                <a:spAutoFit/>
              </a:bodyPr>
              <a:lstStyle/>
              <a:p>
                <a:pPr algn="ctr"/>
                <a:r>
                  <a:rPr lang="en-GB" sz="1200">
                    <a:solidFill>
                      <a:schemeClr val="tx1">
                        <a:lumMod val="90000"/>
                        <a:lumOff val="10000"/>
                      </a:schemeClr>
                    </a:solidFill>
                  </a:rPr>
                  <a:t>Payor Groups</a:t>
                </a:r>
              </a:p>
            </p:txBody>
          </p:sp>
        </p:grpSp>
        <p:grpSp>
          <p:nvGrpSpPr>
            <p:cNvPr id="70" name="Group 69">
              <a:extLst>
                <a:ext uri="{FF2B5EF4-FFF2-40B4-BE49-F238E27FC236}">
                  <a16:creationId xmlns:a16="http://schemas.microsoft.com/office/drawing/2014/main" id="{C9FC2B77-5642-AF23-B263-F2481F955110}"/>
                </a:ext>
              </a:extLst>
            </p:cNvPr>
            <p:cNvGrpSpPr>
              <a:grpSpLocks noGrp="1" noUngrp="1" noRot="1" noMove="1" noResize="1"/>
            </p:cNvGrpSpPr>
            <p:nvPr/>
          </p:nvGrpSpPr>
          <p:grpSpPr>
            <a:xfrm>
              <a:off x="996735" y="2448586"/>
              <a:ext cx="900222" cy="1324152"/>
              <a:chOff x="100261" y="2448586"/>
              <a:chExt cx="900222" cy="1324152"/>
            </a:xfrm>
          </p:grpSpPr>
          <p:pic>
            <p:nvPicPr>
              <p:cNvPr id="116" name="Graphic 115" descr="Medicine with solid fill">
                <a:extLst>
                  <a:ext uri="{FF2B5EF4-FFF2-40B4-BE49-F238E27FC236}">
                    <a16:creationId xmlns:a16="http://schemas.microsoft.com/office/drawing/2014/main" id="{1B5550B1-787C-7412-F1AF-6132881991F2}"/>
                  </a:ext>
                </a:extLst>
              </p:cNvPr>
              <p:cNvPicPr>
                <a:picLocks noGrp="1" noRot="1" noChangeAspect="1" noMove="1" noResize="1" noEditPoints="1" noAdjustHandles="1" noChangeArrowheads="1" noChangeShapeType="1" noCrop="1"/>
              </p:cNvPicPr>
              <p:nvPr/>
            </p:nvPicPr>
            <p:blipFill>
              <a:blip r:embed="rId9">
                <a:extLst>
                  <a:ext uri="{96DAC541-7B7A-43D3-8B79-37D633B846F1}">
                    <asvg:svgBlip xmlns:asvg="http://schemas.microsoft.com/office/drawing/2016/SVG/main" r:embed="rId10"/>
                  </a:ext>
                </a:extLst>
              </a:blip>
              <a:stretch>
                <a:fillRect/>
              </a:stretch>
            </p:blipFill>
            <p:spPr>
              <a:xfrm>
                <a:off x="154372" y="2980738"/>
                <a:ext cx="792000" cy="792000"/>
              </a:xfrm>
              <a:prstGeom prst="rect">
                <a:avLst/>
              </a:prstGeom>
            </p:spPr>
          </p:pic>
          <p:sp>
            <p:nvSpPr>
              <p:cNvPr id="114" name="TextBox 113">
                <a:extLst>
                  <a:ext uri="{FF2B5EF4-FFF2-40B4-BE49-F238E27FC236}">
                    <a16:creationId xmlns:a16="http://schemas.microsoft.com/office/drawing/2014/main" id="{3F12E9F3-7B80-280E-5782-9CCE7ABD334D}"/>
                  </a:ext>
                </a:extLst>
              </p:cNvPr>
              <p:cNvSpPr txBox="1">
                <a:spLocks noGrp="1" noRot="1" noMove="1" noResize="1" noEditPoints="1" noAdjustHandles="1" noChangeArrowheads="1" noChangeShapeType="1"/>
              </p:cNvSpPr>
              <p:nvPr/>
            </p:nvSpPr>
            <p:spPr>
              <a:xfrm>
                <a:off x="100261" y="2448586"/>
                <a:ext cx="900222" cy="461665"/>
              </a:xfrm>
              <a:prstGeom prst="rect">
                <a:avLst/>
              </a:prstGeom>
              <a:noFill/>
            </p:spPr>
            <p:txBody>
              <a:bodyPr wrap="square" rtlCol="0">
                <a:spAutoFit/>
              </a:bodyPr>
              <a:lstStyle/>
              <a:p>
                <a:pPr algn="ctr"/>
                <a:r>
                  <a:rPr lang="en-GB" sz="1200">
                    <a:solidFill>
                      <a:schemeClr val="tx1">
                        <a:lumMod val="90000"/>
                        <a:lumOff val="10000"/>
                      </a:schemeClr>
                    </a:solidFill>
                  </a:rPr>
                  <a:t>Treatment Terms</a:t>
                </a:r>
              </a:p>
            </p:txBody>
          </p:sp>
        </p:grpSp>
        <p:grpSp>
          <p:nvGrpSpPr>
            <p:cNvPr id="71" name="Group 70">
              <a:extLst>
                <a:ext uri="{FF2B5EF4-FFF2-40B4-BE49-F238E27FC236}">
                  <a16:creationId xmlns:a16="http://schemas.microsoft.com/office/drawing/2014/main" id="{6AAC7F1A-1308-DBBB-A4FE-D96C9CE01450}"/>
                </a:ext>
              </a:extLst>
            </p:cNvPr>
            <p:cNvGrpSpPr>
              <a:grpSpLocks noGrp="1" noUngrp="1" noRot="1" noMove="1" noResize="1"/>
            </p:cNvGrpSpPr>
            <p:nvPr/>
          </p:nvGrpSpPr>
          <p:grpSpPr>
            <a:xfrm>
              <a:off x="5528166" y="2633252"/>
              <a:ext cx="1013636" cy="1027071"/>
              <a:chOff x="4927831" y="2633252"/>
              <a:chExt cx="1013636" cy="1027071"/>
            </a:xfrm>
          </p:grpSpPr>
          <p:sp>
            <p:nvSpPr>
              <p:cNvPr id="108" name="TextBox 107">
                <a:extLst>
                  <a:ext uri="{FF2B5EF4-FFF2-40B4-BE49-F238E27FC236}">
                    <a16:creationId xmlns:a16="http://schemas.microsoft.com/office/drawing/2014/main" id="{7F225D64-3602-485E-6AFC-B3C092C8C21C}"/>
                  </a:ext>
                </a:extLst>
              </p:cNvPr>
              <p:cNvSpPr txBox="1">
                <a:spLocks noGrp="1" noRot="1" noMove="1" noResize="1" noEditPoints="1" noAdjustHandles="1" noChangeArrowheads="1" noChangeShapeType="1"/>
              </p:cNvSpPr>
              <p:nvPr/>
            </p:nvSpPr>
            <p:spPr>
              <a:xfrm>
                <a:off x="4927831" y="2633252"/>
                <a:ext cx="1013636" cy="276999"/>
              </a:xfrm>
              <a:prstGeom prst="rect">
                <a:avLst/>
              </a:prstGeom>
              <a:noFill/>
            </p:spPr>
            <p:txBody>
              <a:bodyPr wrap="square" rtlCol="0">
                <a:spAutoFit/>
              </a:bodyPr>
              <a:lstStyle/>
              <a:p>
                <a:pPr algn="ctr"/>
                <a:r>
                  <a:rPr lang="en-GB" sz="1200">
                    <a:solidFill>
                      <a:schemeClr val="tx1">
                        <a:lumMod val="90000"/>
                        <a:lumOff val="10000"/>
                      </a:schemeClr>
                    </a:solidFill>
                  </a:rPr>
                  <a:t>Congresses</a:t>
                </a:r>
              </a:p>
            </p:txBody>
          </p:sp>
          <p:pic>
            <p:nvPicPr>
              <p:cNvPr id="111" name="Graphic 110" descr="Lecturer with solid fill">
                <a:extLst>
                  <a:ext uri="{FF2B5EF4-FFF2-40B4-BE49-F238E27FC236}">
                    <a16:creationId xmlns:a16="http://schemas.microsoft.com/office/drawing/2014/main" id="{780E5BCF-CE3B-ED58-4500-24BF569A693E}"/>
                  </a:ext>
                </a:extLst>
              </p:cNvPr>
              <p:cNvPicPr>
                <a:picLocks noGrp="1" noRot="1" noChangeAspect="1" noMove="1" noResize="1" noEditPoints="1" noAdjustHandles="1" noChangeArrowheads="1" noChangeShapeType="1" noCrop="1"/>
              </p:cNvPicPr>
              <p:nvPr/>
            </p:nvPicPr>
            <p:blipFill>
              <a:blip r:embed="rId11">
                <a:extLst>
                  <a:ext uri="{96DAC541-7B7A-43D3-8B79-37D633B846F1}">
                    <asvg:svgBlip xmlns:asvg="http://schemas.microsoft.com/office/drawing/2016/SVG/main" r:embed="rId12"/>
                  </a:ext>
                </a:extLst>
              </a:blip>
              <a:srcRect/>
              <a:stretch/>
            </p:blipFill>
            <p:spPr>
              <a:xfrm>
                <a:off x="5074649" y="2940323"/>
                <a:ext cx="720000" cy="720000"/>
              </a:xfrm>
              <a:prstGeom prst="rect">
                <a:avLst/>
              </a:prstGeom>
            </p:spPr>
          </p:pic>
        </p:grpSp>
        <p:grpSp>
          <p:nvGrpSpPr>
            <p:cNvPr id="72" name="Group 71">
              <a:extLst>
                <a:ext uri="{FF2B5EF4-FFF2-40B4-BE49-F238E27FC236}">
                  <a16:creationId xmlns:a16="http://schemas.microsoft.com/office/drawing/2014/main" id="{37112248-90EB-AAD3-A4D0-14C6EA8407B1}"/>
                </a:ext>
              </a:extLst>
            </p:cNvPr>
            <p:cNvGrpSpPr>
              <a:grpSpLocks noGrp="1" noUngrp="1" noRot="1" noMove="1" noResize="1"/>
            </p:cNvGrpSpPr>
            <p:nvPr/>
          </p:nvGrpSpPr>
          <p:grpSpPr>
            <a:xfrm>
              <a:off x="9372564" y="2448586"/>
              <a:ext cx="1013636" cy="1251449"/>
              <a:chOff x="9633579" y="2448586"/>
              <a:chExt cx="1013636" cy="1251449"/>
            </a:xfrm>
          </p:grpSpPr>
          <p:pic>
            <p:nvPicPr>
              <p:cNvPr id="106" name="Graphic 105" descr="Clipboard Badge with solid fill">
                <a:extLst>
                  <a:ext uri="{FF2B5EF4-FFF2-40B4-BE49-F238E27FC236}">
                    <a16:creationId xmlns:a16="http://schemas.microsoft.com/office/drawing/2014/main" id="{46747350-4846-8C0B-9C00-85481D3D31E9}"/>
                  </a:ext>
                </a:extLst>
              </p:cNvPr>
              <p:cNvPicPr>
                <a:picLocks noGrp="1" noRot="1" noChangeAspect="1" noMove="1" noResize="1" noEditPoints="1" noAdjustHandles="1" noChangeArrowheads="1" noChangeShapeType="1" noCrop="1"/>
              </p:cNvPicPr>
              <p:nvPr/>
            </p:nvPicPr>
            <p:blipFill>
              <a:blip r:embed="rId13">
                <a:extLst>
                  <a:ext uri="{96DAC541-7B7A-43D3-8B79-37D633B846F1}">
                    <asvg:svgBlip xmlns:asvg="http://schemas.microsoft.com/office/drawing/2016/SVG/main" r:embed="rId14"/>
                  </a:ext>
                </a:extLst>
              </a:blip>
              <a:stretch>
                <a:fillRect/>
              </a:stretch>
            </p:blipFill>
            <p:spPr>
              <a:xfrm>
                <a:off x="9744397" y="2908035"/>
                <a:ext cx="792000" cy="792000"/>
              </a:xfrm>
              <a:prstGeom prst="rect">
                <a:avLst/>
              </a:prstGeom>
            </p:spPr>
          </p:pic>
          <p:sp>
            <p:nvSpPr>
              <p:cNvPr id="104" name="TextBox 103">
                <a:extLst>
                  <a:ext uri="{FF2B5EF4-FFF2-40B4-BE49-F238E27FC236}">
                    <a16:creationId xmlns:a16="http://schemas.microsoft.com/office/drawing/2014/main" id="{73944AD2-25E4-BD1C-B9FF-E49BD4B8B223}"/>
                  </a:ext>
                </a:extLst>
              </p:cNvPr>
              <p:cNvSpPr txBox="1">
                <a:spLocks noGrp="1" noRot="1" noMove="1" noResize="1" noEditPoints="1" noAdjustHandles="1" noChangeArrowheads="1" noChangeShapeType="1"/>
              </p:cNvSpPr>
              <p:nvPr/>
            </p:nvSpPr>
            <p:spPr>
              <a:xfrm>
                <a:off x="9633579" y="2448586"/>
                <a:ext cx="1013636" cy="461665"/>
              </a:xfrm>
              <a:prstGeom prst="rect">
                <a:avLst/>
              </a:prstGeom>
              <a:noFill/>
            </p:spPr>
            <p:txBody>
              <a:bodyPr wrap="square" rtlCol="0">
                <a:spAutoFit/>
              </a:bodyPr>
              <a:lstStyle/>
              <a:p>
                <a:pPr algn="ctr"/>
                <a:r>
                  <a:rPr lang="en-GB" sz="1200">
                    <a:solidFill>
                      <a:schemeClr val="tx1">
                        <a:lumMod val="90000"/>
                        <a:lumOff val="10000"/>
                      </a:schemeClr>
                    </a:solidFill>
                  </a:rPr>
                  <a:t>Regulatory Agencies</a:t>
                </a:r>
              </a:p>
            </p:txBody>
          </p:sp>
        </p:grpSp>
        <p:grpSp>
          <p:nvGrpSpPr>
            <p:cNvPr id="73" name="Group 72">
              <a:extLst>
                <a:ext uri="{FF2B5EF4-FFF2-40B4-BE49-F238E27FC236}">
                  <a16:creationId xmlns:a16="http://schemas.microsoft.com/office/drawing/2014/main" id="{AE525A1D-CC89-74B4-02D1-A0F868E5E3FF}"/>
                </a:ext>
              </a:extLst>
            </p:cNvPr>
            <p:cNvGrpSpPr>
              <a:grpSpLocks noGrp="1" noUngrp="1" noRot="1" noMove="1" noResize="1"/>
            </p:cNvGrpSpPr>
            <p:nvPr/>
          </p:nvGrpSpPr>
          <p:grpSpPr>
            <a:xfrm>
              <a:off x="8484707" y="2633252"/>
              <a:ext cx="900222" cy="1086783"/>
              <a:chOff x="8662049" y="2633252"/>
              <a:chExt cx="900222" cy="1086783"/>
            </a:xfrm>
          </p:grpSpPr>
          <p:pic>
            <p:nvPicPr>
              <p:cNvPr id="101" name="Graphic 100" descr="Books with solid fill">
                <a:extLst>
                  <a:ext uri="{FF2B5EF4-FFF2-40B4-BE49-F238E27FC236}">
                    <a16:creationId xmlns:a16="http://schemas.microsoft.com/office/drawing/2014/main" id="{0C1DE943-B2C8-F74E-3FCB-4FEE4EE0FEFE}"/>
                  </a:ext>
                </a:extLst>
              </p:cNvPr>
              <p:cNvPicPr>
                <a:picLocks noGrp="1" noRot="1" noChangeAspect="1" noMove="1" noResize="1" noEditPoints="1" noAdjustHandles="1" noChangeArrowheads="1" noChangeShapeType="1" noCrop="1"/>
              </p:cNvPicPr>
              <p:nvPr/>
            </p:nvPicPr>
            <p:blipFill>
              <a:blip r:embed="rId15">
                <a:extLst>
                  <a:ext uri="{96DAC541-7B7A-43D3-8B79-37D633B846F1}">
                    <asvg:svgBlip xmlns:asvg="http://schemas.microsoft.com/office/drawing/2016/SVG/main" r:embed="rId16"/>
                  </a:ext>
                </a:extLst>
              </a:blip>
              <a:stretch>
                <a:fillRect/>
              </a:stretch>
            </p:blipFill>
            <p:spPr>
              <a:xfrm>
                <a:off x="8716160" y="2928035"/>
                <a:ext cx="792000" cy="792000"/>
              </a:xfrm>
              <a:prstGeom prst="rect">
                <a:avLst/>
              </a:prstGeom>
            </p:spPr>
          </p:pic>
          <p:sp>
            <p:nvSpPr>
              <p:cNvPr id="99" name="TextBox 98">
                <a:extLst>
                  <a:ext uri="{FF2B5EF4-FFF2-40B4-BE49-F238E27FC236}">
                    <a16:creationId xmlns:a16="http://schemas.microsoft.com/office/drawing/2014/main" id="{E2E7A180-31AD-F890-48FB-CF2BD229B134}"/>
                  </a:ext>
                </a:extLst>
              </p:cNvPr>
              <p:cNvSpPr txBox="1">
                <a:spLocks noGrp="1" noRot="1" noMove="1" noResize="1" noEditPoints="1" noAdjustHandles="1" noChangeArrowheads="1" noChangeShapeType="1"/>
              </p:cNvSpPr>
              <p:nvPr/>
            </p:nvSpPr>
            <p:spPr>
              <a:xfrm>
                <a:off x="8662049" y="2633252"/>
                <a:ext cx="900222" cy="276999"/>
              </a:xfrm>
              <a:prstGeom prst="rect">
                <a:avLst/>
              </a:prstGeom>
              <a:noFill/>
            </p:spPr>
            <p:txBody>
              <a:bodyPr wrap="square" rtlCol="0">
                <a:spAutoFit/>
              </a:bodyPr>
              <a:lstStyle/>
              <a:p>
                <a:pPr algn="ctr"/>
                <a:r>
                  <a:rPr lang="en-GB" sz="1200">
                    <a:solidFill>
                      <a:schemeClr val="tx1">
                        <a:lumMod val="90000"/>
                        <a:lumOff val="10000"/>
                      </a:schemeClr>
                    </a:solidFill>
                  </a:rPr>
                  <a:t>Journals</a:t>
                </a:r>
              </a:p>
            </p:txBody>
          </p:sp>
        </p:grpSp>
        <p:grpSp>
          <p:nvGrpSpPr>
            <p:cNvPr id="74" name="Group 73">
              <a:extLst>
                <a:ext uri="{FF2B5EF4-FFF2-40B4-BE49-F238E27FC236}">
                  <a16:creationId xmlns:a16="http://schemas.microsoft.com/office/drawing/2014/main" id="{31F39E8A-D35C-2445-853E-7928C58ACEAD}"/>
                </a:ext>
              </a:extLst>
            </p:cNvPr>
            <p:cNvGrpSpPr>
              <a:grpSpLocks noGrp="1" noUngrp="1" noRot="1" noMove="1" noResize="1"/>
            </p:cNvGrpSpPr>
            <p:nvPr/>
          </p:nvGrpSpPr>
          <p:grpSpPr>
            <a:xfrm>
              <a:off x="4640309" y="2448586"/>
              <a:ext cx="900222" cy="1275908"/>
              <a:chOff x="4031984" y="2448586"/>
              <a:chExt cx="900222" cy="1275908"/>
            </a:xfrm>
          </p:grpSpPr>
          <p:pic>
            <p:nvPicPr>
              <p:cNvPr id="96" name="Graphic 95" descr="Test tubes with solid fill">
                <a:extLst>
                  <a:ext uri="{FF2B5EF4-FFF2-40B4-BE49-F238E27FC236}">
                    <a16:creationId xmlns:a16="http://schemas.microsoft.com/office/drawing/2014/main" id="{8189996B-C2E9-7F30-5F29-528F8B65F485}"/>
                  </a:ext>
                </a:extLst>
              </p:cNvPr>
              <p:cNvPicPr>
                <a:picLocks noGrp="1" noRot="1" noChangeAspect="1" noMove="1" noResize="1" noEditPoints="1" noAdjustHandles="1" noChangeArrowheads="1" noChangeShapeType="1" noCrop="1"/>
              </p:cNvPicPr>
              <p:nvPr/>
            </p:nvPicPr>
            <p:blipFill>
              <a:blip r:embed="rId17">
                <a:extLst>
                  <a:ext uri="{96DAC541-7B7A-43D3-8B79-37D633B846F1}">
                    <asvg:svgBlip xmlns:asvg="http://schemas.microsoft.com/office/drawing/2016/SVG/main" r:embed="rId18"/>
                  </a:ext>
                </a:extLst>
              </a:blip>
              <a:stretch>
                <a:fillRect/>
              </a:stretch>
            </p:blipFill>
            <p:spPr>
              <a:xfrm>
                <a:off x="4086095" y="2932494"/>
                <a:ext cx="792000" cy="792000"/>
              </a:xfrm>
              <a:prstGeom prst="rect">
                <a:avLst/>
              </a:prstGeom>
            </p:spPr>
          </p:pic>
          <p:sp>
            <p:nvSpPr>
              <p:cNvPr id="94" name="TextBox 93">
                <a:extLst>
                  <a:ext uri="{FF2B5EF4-FFF2-40B4-BE49-F238E27FC236}">
                    <a16:creationId xmlns:a16="http://schemas.microsoft.com/office/drawing/2014/main" id="{A9F81FA4-2C94-C82E-26E5-F60D6F66537C}"/>
                  </a:ext>
                </a:extLst>
              </p:cNvPr>
              <p:cNvSpPr txBox="1">
                <a:spLocks noGrp="1" noRot="1" noMove="1" noResize="1" noEditPoints="1" noAdjustHandles="1" noChangeArrowheads="1" noChangeShapeType="1"/>
              </p:cNvSpPr>
              <p:nvPr/>
            </p:nvSpPr>
            <p:spPr>
              <a:xfrm>
                <a:off x="4031984" y="2448586"/>
                <a:ext cx="900222" cy="461665"/>
              </a:xfrm>
              <a:prstGeom prst="rect">
                <a:avLst/>
              </a:prstGeom>
              <a:noFill/>
            </p:spPr>
            <p:txBody>
              <a:bodyPr wrap="square" rtlCol="0">
                <a:spAutoFit/>
              </a:bodyPr>
              <a:lstStyle/>
              <a:p>
                <a:pPr algn="ctr"/>
                <a:r>
                  <a:rPr lang="en-GB" sz="1200">
                    <a:solidFill>
                      <a:schemeClr val="tx1">
                        <a:lumMod val="90000"/>
                        <a:lumOff val="10000"/>
                      </a:schemeClr>
                    </a:solidFill>
                  </a:rPr>
                  <a:t>Clinical Trials</a:t>
                </a:r>
              </a:p>
            </p:txBody>
          </p:sp>
        </p:grpSp>
        <p:grpSp>
          <p:nvGrpSpPr>
            <p:cNvPr id="75" name="Group 74">
              <a:extLst>
                <a:ext uri="{FF2B5EF4-FFF2-40B4-BE49-F238E27FC236}">
                  <a16:creationId xmlns:a16="http://schemas.microsoft.com/office/drawing/2014/main" id="{28E8C380-0754-2736-2DFA-CB4728CFE405}"/>
                </a:ext>
              </a:extLst>
            </p:cNvPr>
            <p:cNvGrpSpPr>
              <a:grpSpLocks noGrp="1" noUngrp="1" noRot="1" noMove="1" noResize="1"/>
            </p:cNvGrpSpPr>
            <p:nvPr/>
          </p:nvGrpSpPr>
          <p:grpSpPr>
            <a:xfrm>
              <a:off x="1884592" y="2448586"/>
              <a:ext cx="900222" cy="1232116"/>
              <a:chOff x="1040847" y="2448586"/>
              <a:chExt cx="900222" cy="1232116"/>
            </a:xfrm>
          </p:grpSpPr>
          <p:pic>
            <p:nvPicPr>
              <p:cNvPr id="91" name="Graphic 90" descr="Microscope with solid fill">
                <a:extLst>
                  <a:ext uri="{FF2B5EF4-FFF2-40B4-BE49-F238E27FC236}">
                    <a16:creationId xmlns:a16="http://schemas.microsoft.com/office/drawing/2014/main" id="{653A7054-B546-8538-474C-239DD9B6B8E2}"/>
                  </a:ext>
                </a:extLst>
              </p:cNvPr>
              <p:cNvPicPr>
                <a:picLocks noGrp="1" noRot="1" noChangeAspect="1" noMove="1" noResize="1" noEditPoints="1" noAdjustHandles="1" noChangeArrowheads="1" noChangeShapeType="1" noCrop="1"/>
              </p:cNvPicPr>
              <p:nvPr/>
            </p:nvPicPr>
            <p:blipFill>
              <a:blip r:embed="rId19">
                <a:extLst>
                  <a:ext uri="{96DAC541-7B7A-43D3-8B79-37D633B846F1}">
                    <asvg:svgBlip xmlns:asvg="http://schemas.microsoft.com/office/drawing/2016/SVG/main" r:embed="rId20"/>
                  </a:ext>
                </a:extLst>
              </a:blip>
              <a:stretch>
                <a:fillRect/>
              </a:stretch>
            </p:blipFill>
            <p:spPr>
              <a:xfrm>
                <a:off x="1112958" y="2924702"/>
                <a:ext cx="756000" cy="756000"/>
              </a:xfrm>
              <a:prstGeom prst="rect">
                <a:avLst/>
              </a:prstGeom>
            </p:spPr>
          </p:pic>
          <p:sp>
            <p:nvSpPr>
              <p:cNvPr id="89" name="TextBox 88">
                <a:extLst>
                  <a:ext uri="{FF2B5EF4-FFF2-40B4-BE49-F238E27FC236}">
                    <a16:creationId xmlns:a16="http://schemas.microsoft.com/office/drawing/2014/main" id="{F3EC410A-D122-7ED8-AF0E-9AF98294A833}"/>
                  </a:ext>
                </a:extLst>
              </p:cNvPr>
              <p:cNvSpPr txBox="1">
                <a:spLocks noGrp="1" noRot="1" noMove="1" noResize="1" noEditPoints="1" noAdjustHandles="1" noChangeArrowheads="1" noChangeShapeType="1"/>
              </p:cNvSpPr>
              <p:nvPr/>
            </p:nvSpPr>
            <p:spPr>
              <a:xfrm>
                <a:off x="1040847" y="2448586"/>
                <a:ext cx="900222" cy="461665"/>
              </a:xfrm>
              <a:prstGeom prst="rect">
                <a:avLst/>
              </a:prstGeom>
              <a:noFill/>
            </p:spPr>
            <p:txBody>
              <a:bodyPr wrap="square" rtlCol="0">
                <a:spAutoFit/>
              </a:bodyPr>
              <a:lstStyle/>
              <a:p>
                <a:pPr algn="ctr"/>
                <a:r>
                  <a:rPr lang="en-GB" sz="1200">
                    <a:solidFill>
                      <a:schemeClr val="tx1">
                        <a:lumMod val="90000"/>
                        <a:lumOff val="10000"/>
                      </a:schemeClr>
                    </a:solidFill>
                  </a:rPr>
                  <a:t>Clinical Terms</a:t>
                </a:r>
              </a:p>
            </p:txBody>
          </p:sp>
        </p:grpSp>
        <p:grpSp>
          <p:nvGrpSpPr>
            <p:cNvPr id="76" name="Group 75">
              <a:extLst>
                <a:ext uri="{FF2B5EF4-FFF2-40B4-BE49-F238E27FC236}">
                  <a16:creationId xmlns:a16="http://schemas.microsoft.com/office/drawing/2014/main" id="{880A622A-1E21-D6A7-7618-7B7E67243260}"/>
                </a:ext>
              </a:extLst>
            </p:cNvPr>
            <p:cNvGrpSpPr>
              <a:grpSpLocks noGrp="1" noUngrp="1" noRot="1" noMove="1" noResize="1"/>
            </p:cNvGrpSpPr>
            <p:nvPr/>
          </p:nvGrpSpPr>
          <p:grpSpPr>
            <a:xfrm>
              <a:off x="3706379" y="2633252"/>
              <a:ext cx="946295" cy="1061152"/>
              <a:chOff x="2823214" y="2633252"/>
              <a:chExt cx="946295" cy="1061152"/>
            </a:xfrm>
          </p:grpSpPr>
          <p:sp>
            <p:nvSpPr>
              <p:cNvPr id="83" name="TextBox 82">
                <a:extLst>
                  <a:ext uri="{FF2B5EF4-FFF2-40B4-BE49-F238E27FC236}">
                    <a16:creationId xmlns:a16="http://schemas.microsoft.com/office/drawing/2014/main" id="{CAFF3FA0-2D4D-D7AB-6517-8586DD17803E}"/>
                  </a:ext>
                </a:extLst>
              </p:cNvPr>
              <p:cNvSpPr txBox="1">
                <a:spLocks noGrp="1" noRot="1" noMove="1" noResize="1" noEditPoints="1" noAdjustHandles="1" noChangeArrowheads="1" noChangeShapeType="1"/>
              </p:cNvSpPr>
              <p:nvPr/>
            </p:nvSpPr>
            <p:spPr>
              <a:xfrm>
                <a:off x="2823214" y="2633252"/>
                <a:ext cx="946295" cy="276999"/>
              </a:xfrm>
              <a:prstGeom prst="rect">
                <a:avLst/>
              </a:prstGeom>
              <a:noFill/>
            </p:spPr>
            <p:txBody>
              <a:bodyPr wrap="square" rtlCol="0">
                <a:spAutoFit/>
              </a:bodyPr>
              <a:lstStyle/>
              <a:p>
                <a:pPr algn="ctr"/>
                <a:r>
                  <a:rPr lang="en-GB" sz="1200">
                    <a:solidFill>
                      <a:schemeClr val="tx1">
                        <a:lumMod val="90000"/>
                        <a:lumOff val="10000"/>
                      </a:schemeClr>
                    </a:solidFill>
                  </a:rPr>
                  <a:t>Guidelines</a:t>
                </a:r>
              </a:p>
            </p:txBody>
          </p:sp>
          <p:pic>
            <p:nvPicPr>
              <p:cNvPr id="86" name="Graphic 85" descr="Contract with solid fill">
                <a:extLst>
                  <a:ext uri="{FF2B5EF4-FFF2-40B4-BE49-F238E27FC236}">
                    <a16:creationId xmlns:a16="http://schemas.microsoft.com/office/drawing/2014/main" id="{9CF7B651-A28F-71A7-FEB1-946F3DF27DDC}"/>
                  </a:ext>
                </a:extLst>
              </p:cNvPr>
              <p:cNvPicPr>
                <a:picLocks noGrp="1" noRot="1" noChangeAspect="1" noMove="1" noResize="1" noEditPoints="1" noAdjustHandles="1" noChangeArrowheads="1" noChangeShapeType="1" noCrop="1"/>
              </p:cNvPicPr>
              <p:nvPr/>
            </p:nvPicPr>
            <p:blipFill>
              <a:blip r:embed="rId21">
                <a:extLst>
                  <a:ext uri="{96DAC541-7B7A-43D3-8B79-37D633B846F1}">
                    <asvg:svgBlip xmlns:asvg="http://schemas.microsoft.com/office/drawing/2016/SVG/main" r:embed="rId22"/>
                  </a:ext>
                </a:extLst>
              </a:blip>
              <a:stretch>
                <a:fillRect/>
              </a:stretch>
            </p:blipFill>
            <p:spPr>
              <a:xfrm>
                <a:off x="2936361" y="2974404"/>
                <a:ext cx="720000" cy="720000"/>
              </a:xfrm>
              <a:prstGeom prst="rect">
                <a:avLst/>
              </a:prstGeom>
            </p:spPr>
          </p:pic>
        </p:grpSp>
        <p:grpSp>
          <p:nvGrpSpPr>
            <p:cNvPr id="77" name="Group 76">
              <a:extLst>
                <a:ext uri="{FF2B5EF4-FFF2-40B4-BE49-F238E27FC236}">
                  <a16:creationId xmlns:a16="http://schemas.microsoft.com/office/drawing/2014/main" id="{BE416535-A127-762E-A261-1395A96B3EE1}"/>
                </a:ext>
              </a:extLst>
            </p:cNvPr>
            <p:cNvGrpSpPr>
              <a:grpSpLocks noGrp="1" noUngrp="1" noRot="1" noMove="1" noResize="1"/>
            </p:cNvGrpSpPr>
            <p:nvPr/>
          </p:nvGrpSpPr>
          <p:grpSpPr>
            <a:xfrm>
              <a:off x="6529437" y="2448586"/>
              <a:ext cx="900000" cy="1316431"/>
              <a:chOff x="6035565" y="2448586"/>
              <a:chExt cx="900000" cy="1316431"/>
            </a:xfrm>
          </p:grpSpPr>
          <p:sp>
            <p:nvSpPr>
              <p:cNvPr id="78" name="TextBox 77">
                <a:extLst>
                  <a:ext uri="{FF2B5EF4-FFF2-40B4-BE49-F238E27FC236}">
                    <a16:creationId xmlns:a16="http://schemas.microsoft.com/office/drawing/2014/main" id="{325CCB48-9016-C7F6-BE36-5EF6D83ACC99}"/>
                  </a:ext>
                </a:extLst>
              </p:cNvPr>
              <p:cNvSpPr txBox="1">
                <a:spLocks noGrp="1" noRot="1" noMove="1" noResize="1" noEditPoints="1" noAdjustHandles="1" noChangeArrowheads="1" noChangeShapeType="1"/>
              </p:cNvSpPr>
              <p:nvPr/>
            </p:nvSpPr>
            <p:spPr>
              <a:xfrm>
                <a:off x="6124058" y="2448586"/>
                <a:ext cx="723014" cy="461665"/>
              </a:xfrm>
              <a:prstGeom prst="rect">
                <a:avLst/>
              </a:prstGeom>
              <a:noFill/>
            </p:spPr>
            <p:txBody>
              <a:bodyPr wrap="square" rtlCol="0">
                <a:spAutoFit/>
              </a:bodyPr>
              <a:lstStyle/>
              <a:p>
                <a:pPr algn="ctr"/>
                <a:r>
                  <a:rPr lang="en-GB" sz="1200">
                    <a:solidFill>
                      <a:schemeClr val="tx1">
                        <a:lumMod val="90000"/>
                        <a:lumOff val="10000"/>
                      </a:schemeClr>
                    </a:solidFill>
                  </a:rPr>
                  <a:t>Prof. </a:t>
                </a:r>
                <a:br>
                  <a:rPr lang="en-GB" sz="1200">
                    <a:solidFill>
                      <a:schemeClr val="tx1">
                        <a:lumMod val="90000"/>
                        <a:lumOff val="10000"/>
                      </a:schemeClr>
                    </a:solidFill>
                  </a:rPr>
                </a:br>
                <a:r>
                  <a:rPr lang="en-GB" sz="1200">
                    <a:solidFill>
                      <a:schemeClr val="tx1">
                        <a:lumMod val="90000"/>
                        <a:lumOff val="10000"/>
                      </a:schemeClr>
                    </a:solidFill>
                  </a:rPr>
                  <a:t>Orgs.</a:t>
                </a:r>
              </a:p>
            </p:txBody>
          </p:sp>
          <p:pic>
            <p:nvPicPr>
              <p:cNvPr id="81" name="Graphic 80" descr="Employee badge with solid fill">
                <a:extLst>
                  <a:ext uri="{FF2B5EF4-FFF2-40B4-BE49-F238E27FC236}">
                    <a16:creationId xmlns:a16="http://schemas.microsoft.com/office/drawing/2014/main" id="{1E072BE7-E7B4-C3E0-A1B7-8C5D92BD272E}"/>
                  </a:ext>
                </a:extLst>
              </p:cNvPr>
              <p:cNvPicPr>
                <a:picLocks noGrp="1" noRot="1" noChangeAspect="1" noMove="1" noResize="1" noEditPoints="1" noAdjustHandles="1" noChangeArrowheads="1" noChangeShapeType="1" noCrop="1"/>
              </p:cNvPicPr>
              <p:nvPr/>
            </p:nvPicPr>
            <p:blipFill>
              <a:blip r:embed="rId23">
                <a:extLst>
                  <a:ext uri="{96DAC541-7B7A-43D3-8B79-37D633B846F1}">
                    <asvg:svgBlip xmlns:asvg="http://schemas.microsoft.com/office/drawing/2016/SVG/main" r:embed="rId24"/>
                  </a:ext>
                </a:extLst>
              </a:blip>
              <a:stretch>
                <a:fillRect/>
              </a:stretch>
            </p:blipFill>
            <p:spPr>
              <a:xfrm>
                <a:off x="6035565" y="2865017"/>
                <a:ext cx="900000" cy="900000"/>
              </a:xfrm>
              <a:prstGeom prst="rect">
                <a:avLst/>
              </a:prstGeom>
            </p:spPr>
          </p:pic>
        </p:grpSp>
      </p:grpSp>
    </p:spTree>
    <p:extLst>
      <p:ext uri="{BB962C8B-B14F-4D97-AF65-F5344CB8AC3E}">
        <p14:creationId xmlns:p14="http://schemas.microsoft.com/office/powerpoint/2010/main" val="7219464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49F128-3586-26F8-FCDD-9D2EA5259E86}"/>
            </a:ext>
          </a:extLst>
        </p:cNvPr>
        <p:cNvGrpSpPr/>
        <p:nvPr/>
      </p:nvGrpSpPr>
      <p:grpSpPr>
        <a:xfrm>
          <a:off x="0" y="0"/>
          <a:ext cx="0" cy="0"/>
          <a:chOff x="0" y="0"/>
          <a:chExt cx="0" cy="0"/>
        </a:xfrm>
      </p:grpSpPr>
      <p:sp>
        <p:nvSpPr>
          <p:cNvPr id="7" name="Flowchart: Alternate Process 6">
            <a:extLst>
              <a:ext uri="{FF2B5EF4-FFF2-40B4-BE49-F238E27FC236}">
                <a16:creationId xmlns:a16="http://schemas.microsoft.com/office/drawing/2014/main" id="{54E4A8DF-B89B-8A38-3102-24E8C77DD820}"/>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4406403" y="-478465"/>
            <a:ext cx="3487918" cy="7814930"/>
          </a:xfrm>
          <a:prstGeom prst="flowChartAlternateProcess">
            <a:avLst/>
          </a:prstGeom>
          <a:solidFill>
            <a:schemeClr val="tx2">
              <a:lumMod val="20000"/>
              <a:lumOff val="80000"/>
              <a:alpha val="3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a:p>
        </p:txBody>
      </p:sp>
      <p:sp>
        <p:nvSpPr>
          <p:cNvPr id="20" name="TextBox 19">
            <a:extLst>
              <a:ext uri="{FF2B5EF4-FFF2-40B4-BE49-F238E27FC236}">
                <a16:creationId xmlns:a16="http://schemas.microsoft.com/office/drawing/2014/main" id="{62591D74-6396-FA20-D9AB-D6B0C313A3C4}"/>
              </a:ext>
            </a:extLst>
          </p:cNvPr>
          <p:cNvSpPr txBox="1">
            <a:spLocks noGrp="1" noRot="1" noMove="1" noResize="1" noEditPoints="1" noAdjustHandles="1" noChangeArrowheads="1" noChangeShapeType="1"/>
          </p:cNvSpPr>
          <p:nvPr/>
        </p:nvSpPr>
        <p:spPr>
          <a:xfrm>
            <a:off x="4760290" y="2133600"/>
            <a:ext cx="2780145" cy="1631216"/>
          </a:xfrm>
          <a:prstGeom prst="rect">
            <a:avLst/>
          </a:prstGeom>
          <a:noFill/>
        </p:spPr>
        <p:txBody>
          <a:bodyPr wrap="square" rtlCol="0">
            <a:spAutoFit/>
          </a:bodyPr>
          <a:lstStyle/>
          <a:p>
            <a:r>
              <a:rPr lang="en-US" sz="10000" b="1">
                <a:solidFill>
                  <a:schemeClr val="tx2"/>
                </a:solidFill>
                <a:latin typeface="Lato ExtraBold" panose="020F0502020204030204" pitchFamily="34" charset="0"/>
              </a:rPr>
              <a:t>53%</a:t>
            </a:r>
            <a:endParaRPr lang="en-GB" sz="10000" b="1">
              <a:solidFill>
                <a:schemeClr val="tx2"/>
              </a:solidFill>
              <a:latin typeface="Lato ExtraBold" panose="020F0502020204030204" pitchFamily="34" charset="0"/>
            </a:endParaRPr>
          </a:p>
        </p:txBody>
      </p:sp>
      <p:sp>
        <p:nvSpPr>
          <p:cNvPr id="21" name="TextBox 20">
            <a:extLst>
              <a:ext uri="{FF2B5EF4-FFF2-40B4-BE49-F238E27FC236}">
                <a16:creationId xmlns:a16="http://schemas.microsoft.com/office/drawing/2014/main" id="{D5505C4F-1E15-C918-DB3C-73AD23F58B1D}"/>
              </a:ext>
            </a:extLst>
          </p:cNvPr>
          <p:cNvSpPr txBox="1">
            <a:spLocks noGrp="1" noRot="1" noMove="1" noResize="1" noEditPoints="1" noAdjustHandles="1" noChangeArrowheads="1" noChangeShapeType="1"/>
          </p:cNvSpPr>
          <p:nvPr/>
        </p:nvSpPr>
        <p:spPr>
          <a:xfrm>
            <a:off x="4559534" y="3775064"/>
            <a:ext cx="3181656" cy="584775"/>
          </a:xfrm>
          <a:prstGeom prst="rect">
            <a:avLst/>
          </a:prstGeom>
          <a:noFill/>
        </p:spPr>
        <p:txBody>
          <a:bodyPr wrap="square" rtlCol="0">
            <a:spAutoFit/>
          </a:bodyPr>
          <a:lstStyle/>
          <a:p>
            <a:pPr algn="ctr"/>
            <a:r>
              <a:rPr lang="en-US" sz="1600" b="1">
                <a:solidFill>
                  <a:schemeClr val="tx2">
                    <a:lumMod val="50000"/>
                  </a:schemeClr>
                </a:solidFill>
                <a:latin typeface="Lato Black" panose="020F0502020204030203" pitchFamily="34" charset="0"/>
                <a:ea typeface="Lato Black" panose="020F0502020204030203" pitchFamily="34" charset="0"/>
                <a:cs typeface="Lato Black" panose="020F0502020204030203" pitchFamily="34" charset="0"/>
              </a:rPr>
              <a:t>OF ACTIVITIES SEARCHED WERE DISEASE SPECIFIC</a:t>
            </a:r>
            <a:endParaRPr lang="en-GB" sz="1600" b="1">
              <a:solidFill>
                <a:schemeClr val="tx2">
                  <a:lumMod val="50000"/>
                </a:schemeClr>
              </a:solidFill>
              <a:latin typeface="Lato Black" panose="020F0502020204030203" pitchFamily="34" charset="0"/>
              <a:ea typeface="Lato Black" panose="020F0502020204030203" pitchFamily="34" charset="0"/>
              <a:cs typeface="Lato Black" panose="020F0502020204030203" pitchFamily="34" charset="0"/>
            </a:endParaRPr>
          </a:p>
        </p:txBody>
      </p:sp>
      <p:sp>
        <p:nvSpPr>
          <p:cNvPr id="92" name="TextBox 91">
            <a:extLst>
              <a:ext uri="{FF2B5EF4-FFF2-40B4-BE49-F238E27FC236}">
                <a16:creationId xmlns:a16="http://schemas.microsoft.com/office/drawing/2014/main" id="{6400CF46-8E3D-88AD-CA51-AB1A38942FEF}"/>
              </a:ext>
            </a:extLst>
          </p:cNvPr>
          <p:cNvSpPr txBox="1">
            <a:spLocks noGrp="1" noRot="1" noMove="1" noResize="1" noEditPoints="1" noAdjustHandles="1" noChangeArrowheads="1" noChangeShapeType="1"/>
          </p:cNvSpPr>
          <p:nvPr/>
        </p:nvSpPr>
        <p:spPr>
          <a:xfrm>
            <a:off x="4546721" y="4564285"/>
            <a:ext cx="3098558" cy="1569660"/>
          </a:xfrm>
          <a:prstGeom prst="rect">
            <a:avLst/>
          </a:prstGeom>
          <a:noFill/>
        </p:spPr>
        <p:txBody>
          <a:bodyPr wrap="square" rtlCol="0">
            <a:spAutoFit/>
          </a:bodyPr>
          <a:lstStyle/>
          <a:p>
            <a:pPr algn="ctr"/>
            <a:r>
              <a:rPr lang="en-US" sz="1200">
                <a:solidFill>
                  <a:schemeClr val="tx2">
                    <a:lumMod val="50000"/>
                  </a:schemeClr>
                </a:solidFill>
              </a:rPr>
              <a:t>When analyzing disease-specific activities, </a:t>
            </a:r>
            <a:r>
              <a:rPr lang="en-US" sz="1200" b="1">
                <a:solidFill>
                  <a:schemeClr val="tx2">
                    <a:lumMod val="50000"/>
                  </a:schemeClr>
                </a:solidFill>
              </a:rPr>
              <a:t>schizophrenia</a:t>
            </a:r>
            <a:r>
              <a:rPr lang="en-US" sz="1200">
                <a:solidFill>
                  <a:schemeClr val="tx2">
                    <a:lumMod val="50000"/>
                  </a:schemeClr>
                </a:solidFill>
              </a:rPr>
              <a:t> showed a significantly higher presence compared to </a:t>
            </a:r>
            <a:r>
              <a:rPr lang="en-US" sz="1200" b="1">
                <a:solidFill>
                  <a:schemeClr val="tx2">
                    <a:lumMod val="50000"/>
                  </a:schemeClr>
                </a:solidFill>
              </a:rPr>
              <a:t>ADP</a:t>
            </a:r>
            <a:r>
              <a:rPr lang="en-US" sz="1200">
                <a:solidFill>
                  <a:schemeClr val="tx2">
                    <a:lumMod val="50000"/>
                  </a:schemeClr>
                </a:solidFill>
              </a:rPr>
              <a:t>, especially in Clinical Trials and Guidelines, where it dominated the available activities. In contrast, </a:t>
            </a:r>
            <a:r>
              <a:rPr lang="en-US" sz="1200" b="1">
                <a:solidFill>
                  <a:schemeClr val="tx2">
                    <a:lumMod val="50000"/>
                  </a:schemeClr>
                </a:solidFill>
              </a:rPr>
              <a:t>ADP</a:t>
            </a:r>
            <a:r>
              <a:rPr lang="en-US" sz="1200">
                <a:solidFill>
                  <a:schemeClr val="tx2">
                    <a:lumMod val="50000"/>
                  </a:schemeClr>
                </a:solidFill>
              </a:rPr>
              <a:t>-related content was</a:t>
            </a:r>
            <a:r>
              <a:rPr lang="en-US" sz="1200" i="1">
                <a:solidFill>
                  <a:schemeClr val="tx2">
                    <a:lumMod val="50000"/>
                  </a:schemeClr>
                </a:solidFill>
              </a:rPr>
              <a:t> slightly</a:t>
            </a:r>
            <a:r>
              <a:rPr lang="en-US" sz="1200">
                <a:solidFill>
                  <a:schemeClr val="tx2">
                    <a:lumMod val="50000"/>
                  </a:schemeClr>
                </a:solidFill>
              </a:rPr>
              <a:t> more visible than </a:t>
            </a:r>
            <a:r>
              <a:rPr lang="en-US" sz="1200" b="1">
                <a:solidFill>
                  <a:schemeClr val="tx2">
                    <a:lumMod val="50000"/>
                  </a:schemeClr>
                </a:solidFill>
              </a:rPr>
              <a:t>schizophrenia</a:t>
            </a:r>
            <a:r>
              <a:rPr lang="en-US" sz="1200">
                <a:solidFill>
                  <a:schemeClr val="tx2">
                    <a:lumMod val="50000"/>
                  </a:schemeClr>
                </a:solidFill>
              </a:rPr>
              <a:t> within Patient Organizations and Congresses.</a:t>
            </a:r>
            <a:endParaRPr lang="en-GB" sz="1200">
              <a:solidFill>
                <a:schemeClr val="tx2">
                  <a:lumMod val="50000"/>
                </a:schemeClr>
              </a:solidFill>
            </a:endParaRPr>
          </a:p>
        </p:txBody>
      </p:sp>
      <p:sp>
        <p:nvSpPr>
          <p:cNvPr id="12" name="TextBox 11">
            <a:extLst>
              <a:ext uri="{FF2B5EF4-FFF2-40B4-BE49-F238E27FC236}">
                <a16:creationId xmlns:a16="http://schemas.microsoft.com/office/drawing/2014/main" id="{23E74143-B08E-3217-174A-DCDF2201F83F}"/>
              </a:ext>
            </a:extLst>
          </p:cNvPr>
          <p:cNvSpPr txBox="1">
            <a:spLocks noGrp="1" noRot="1" noMove="1" noResize="1" noEditPoints="1" noAdjustHandles="1" noChangeArrowheads="1" noChangeShapeType="1"/>
          </p:cNvSpPr>
          <p:nvPr/>
        </p:nvSpPr>
        <p:spPr>
          <a:xfrm>
            <a:off x="914400" y="2362200"/>
            <a:ext cx="2780145" cy="1323439"/>
          </a:xfrm>
          <a:prstGeom prst="rect">
            <a:avLst/>
          </a:prstGeom>
          <a:noFill/>
        </p:spPr>
        <p:txBody>
          <a:bodyPr wrap="square" rtlCol="0">
            <a:spAutoFit/>
          </a:bodyPr>
          <a:lstStyle/>
          <a:p>
            <a:pPr algn="ctr"/>
            <a:r>
              <a:rPr lang="en-US" sz="8000" b="1">
                <a:solidFill>
                  <a:schemeClr val="accent5">
                    <a:lumMod val="40000"/>
                    <a:lumOff val="60000"/>
                  </a:schemeClr>
                </a:solidFill>
                <a:latin typeface="Lato ExtraBold" panose="020F0502020204030204" pitchFamily="34" charset="0"/>
              </a:rPr>
              <a:t>8%</a:t>
            </a:r>
            <a:endParaRPr lang="en-GB" sz="8000" b="1">
              <a:solidFill>
                <a:schemeClr val="accent5">
                  <a:lumMod val="40000"/>
                  <a:lumOff val="60000"/>
                </a:schemeClr>
              </a:solidFill>
              <a:latin typeface="Lato ExtraBold" panose="020F0502020204030204" pitchFamily="34" charset="0"/>
            </a:endParaRPr>
          </a:p>
        </p:txBody>
      </p:sp>
      <p:sp>
        <p:nvSpPr>
          <p:cNvPr id="14" name="TextBox 13">
            <a:extLst>
              <a:ext uri="{FF2B5EF4-FFF2-40B4-BE49-F238E27FC236}">
                <a16:creationId xmlns:a16="http://schemas.microsoft.com/office/drawing/2014/main" id="{3342998E-F6F2-7792-0ED6-67C85957DF0D}"/>
              </a:ext>
            </a:extLst>
          </p:cNvPr>
          <p:cNvSpPr txBox="1">
            <a:spLocks noGrp="1" noRot="1" noMove="1" noResize="1" noEditPoints="1" noAdjustHandles="1" noChangeArrowheads="1" noChangeShapeType="1"/>
          </p:cNvSpPr>
          <p:nvPr/>
        </p:nvSpPr>
        <p:spPr>
          <a:xfrm>
            <a:off x="8845819" y="2384267"/>
            <a:ext cx="2780145" cy="1323439"/>
          </a:xfrm>
          <a:prstGeom prst="rect">
            <a:avLst/>
          </a:prstGeom>
          <a:noFill/>
        </p:spPr>
        <p:txBody>
          <a:bodyPr wrap="square" rtlCol="0">
            <a:spAutoFit/>
          </a:bodyPr>
          <a:lstStyle/>
          <a:p>
            <a:pPr algn="ctr"/>
            <a:r>
              <a:rPr lang="en-US" sz="8000" b="1">
                <a:solidFill>
                  <a:schemeClr val="accent5">
                    <a:lumMod val="40000"/>
                    <a:lumOff val="60000"/>
                  </a:schemeClr>
                </a:solidFill>
                <a:latin typeface="Lato ExtraBold" panose="020F0502020204030204" pitchFamily="34" charset="0"/>
              </a:rPr>
              <a:t>39%</a:t>
            </a:r>
            <a:endParaRPr lang="en-GB" sz="8000" b="1">
              <a:solidFill>
                <a:schemeClr val="accent5">
                  <a:lumMod val="40000"/>
                  <a:lumOff val="60000"/>
                </a:schemeClr>
              </a:solidFill>
              <a:latin typeface="Lato ExtraBold" panose="020F0502020204030204" pitchFamily="34" charset="0"/>
            </a:endParaRPr>
          </a:p>
        </p:txBody>
      </p:sp>
      <p:sp>
        <p:nvSpPr>
          <p:cNvPr id="2" name="Flowchart: Alternate Process 1">
            <a:extLst>
              <a:ext uri="{FF2B5EF4-FFF2-40B4-BE49-F238E27FC236}">
                <a16:creationId xmlns:a16="http://schemas.microsoft.com/office/drawing/2014/main" id="{3ADA5CD2-7CFE-7EB1-DA65-0D847D0E3E08}"/>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479425" y="1644102"/>
            <a:ext cx="3487918" cy="549823"/>
          </a:xfrm>
          <a:prstGeom prst="flowChartAlternateProcess">
            <a:avLst/>
          </a:prstGeom>
          <a:solidFill>
            <a:schemeClr val="bg2">
              <a:alpha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a:p>
        </p:txBody>
      </p:sp>
      <p:sp>
        <p:nvSpPr>
          <p:cNvPr id="3" name="Flowchart: Alternate Process 2">
            <a:extLst>
              <a:ext uri="{FF2B5EF4-FFF2-40B4-BE49-F238E27FC236}">
                <a16:creationId xmlns:a16="http://schemas.microsoft.com/office/drawing/2014/main" id="{0412B218-3A6A-3969-B157-963EF9367A75}"/>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1362638" y="1428700"/>
            <a:ext cx="1581912" cy="374904"/>
          </a:xfrm>
          <a:prstGeom prst="flowChartAlternateProcess">
            <a:avLst/>
          </a:prstGeom>
          <a:solidFill>
            <a:schemeClr val="accent5">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a:p>
        </p:txBody>
      </p:sp>
      <p:sp>
        <p:nvSpPr>
          <p:cNvPr id="5" name="TextBox 4">
            <a:extLst>
              <a:ext uri="{FF2B5EF4-FFF2-40B4-BE49-F238E27FC236}">
                <a16:creationId xmlns:a16="http://schemas.microsoft.com/office/drawing/2014/main" id="{61D02009-AD99-B8E2-EEFB-420B3FE8FF67}"/>
              </a:ext>
            </a:extLst>
          </p:cNvPr>
          <p:cNvSpPr txBox="1">
            <a:spLocks noGrp="1" noRot="1" noMove="1" noResize="1" noEditPoints="1" noAdjustHandles="1" noChangeArrowheads="1" noChangeShapeType="1"/>
          </p:cNvSpPr>
          <p:nvPr/>
        </p:nvSpPr>
        <p:spPr>
          <a:xfrm>
            <a:off x="1316728" y="1432938"/>
            <a:ext cx="1655253" cy="338554"/>
          </a:xfrm>
          <a:prstGeom prst="rect">
            <a:avLst/>
          </a:prstGeom>
          <a:noFill/>
        </p:spPr>
        <p:txBody>
          <a:bodyPr wrap="square" rtlCol="0">
            <a:spAutoFit/>
          </a:bodyPr>
          <a:lstStyle/>
          <a:p>
            <a:pPr algn="ctr"/>
            <a:r>
              <a:rPr lang="en-GB" sz="1600">
                <a:solidFill>
                  <a:schemeClr val="bg1"/>
                </a:solidFill>
                <a:latin typeface="Lato Black" panose="020F0502020204030203" pitchFamily="34" charset="0"/>
                <a:ea typeface="Lato Black" panose="020F0502020204030203" pitchFamily="34" charset="0"/>
                <a:cs typeface="Lato Black" panose="020F0502020204030203" pitchFamily="34" charset="0"/>
              </a:rPr>
              <a:t>Psychiatry </a:t>
            </a:r>
          </a:p>
        </p:txBody>
      </p:sp>
      <p:sp>
        <p:nvSpPr>
          <p:cNvPr id="8" name="Flowchart: Alternate Process 7">
            <a:extLst>
              <a:ext uri="{FF2B5EF4-FFF2-40B4-BE49-F238E27FC236}">
                <a16:creationId xmlns:a16="http://schemas.microsoft.com/office/drawing/2014/main" id="{AD928C19-C291-C05A-DA27-8F8B1007F7E3}"/>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5359406" y="638125"/>
            <a:ext cx="1581912" cy="374904"/>
          </a:xfrm>
          <a:prstGeom prst="flowChartAlternateProcess">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a:p>
        </p:txBody>
      </p:sp>
      <p:sp>
        <p:nvSpPr>
          <p:cNvPr id="9" name="TextBox 8">
            <a:extLst>
              <a:ext uri="{FF2B5EF4-FFF2-40B4-BE49-F238E27FC236}">
                <a16:creationId xmlns:a16="http://schemas.microsoft.com/office/drawing/2014/main" id="{0CF176FA-BFF5-3597-D4C2-AAB583E634DD}"/>
              </a:ext>
            </a:extLst>
          </p:cNvPr>
          <p:cNvSpPr txBox="1">
            <a:spLocks noGrp="1" noRot="1" noMove="1" noResize="1" noEditPoints="1" noAdjustHandles="1" noChangeArrowheads="1" noChangeShapeType="1"/>
          </p:cNvSpPr>
          <p:nvPr/>
        </p:nvSpPr>
        <p:spPr>
          <a:xfrm>
            <a:off x="4454243" y="853913"/>
            <a:ext cx="3392239" cy="1154162"/>
          </a:xfrm>
          <a:prstGeom prst="rect">
            <a:avLst/>
          </a:prstGeom>
          <a:noFill/>
        </p:spPr>
        <p:txBody>
          <a:bodyPr wrap="square">
            <a:spAutoFit/>
          </a:bodyPr>
          <a:lstStyle/>
          <a:p>
            <a:pPr marL="0" lvl="0" indent="0" defTabSz="400050">
              <a:lnSpc>
                <a:spcPct val="90000"/>
              </a:lnSpc>
              <a:spcBef>
                <a:spcPct val="0"/>
              </a:spcBef>
              <a:spcAft>
                <a:spcPct val="35000"/>
              </a:spcAft>
              <a:buNone/>
            </a:pPr>
            <a:endParaRPr lang="en-US" sz="1200" i="0" u="none" kern="1200">
              <a:solidFill>
                <a:schemeClr val="tx2">
                  <a:lumMod val="50000"/>
                </a:schemeClr>
              </a:solidFill>
            </a:endParaRPr>
          </a:p>
          <a:p>
            <a:pPr marL="0" lvl="0" indent="0" algn="ctr" defTabSz="400050">
              <a:lnSpc>
                <a:spcPct val="90000"/>
              </a:lnSpc>
              <a:spcBef>
                <a:spcPct val="0"/>
              </a:spcBef>
              <a:spcAft>
                <a:spcPct val="35000"/>
              </a:spcAft>
              <a:buNone/>
            </a:pPr>
            <a:r>
              <a:rPr lang="en-US" sz="1200" i="0" u="none" kern="1200">
                <a:solidFill>
                  <a:srgbClr val="542008"/>
                </a:solidFill>
                <a:latin typeface="Lato Light" panose="020F0502020204030203" pitchFamily="34" charset="0"/>
                <a:ea typeface="Lato Light" panose="020F0502020204030203" pitchFamily="34" charset="0"/>
                <a:cs typeface="Lato Light" panose="020F0502020204030203" pitchFamily="34" charset="0"/>
              </a:rPr>
              <a:t>Alzheimer's Disease/ AD/ Alzheimer's Disease Psychosis</a:t>
            </a:r>
            <a:r>
              <a:rPr lang="en-US" sz="1200" b="0" i="0" u="none" kern="1200">
                <a:solidFill>
                  <a:srgbClr val="542008"/>
                </a:solidFill>
                <a:latin typeface="Lato Light" panose="020F0502020204030203" pitchFamily="34" charset="0"/>
                <a:ea typeface="Lato Light" panose="020F0502020204030203" pitchFamily="34" charset="0"/>
                <a:cs typeface="Lato Light" panose="020F0502020204030203" pitchFamily="34" charset="0"/>
              </a:rPr>
              <a:t>/ Psychosis in Alzheimer's Disease/ Dementia/ Psychosis in Dementia/ </a:t>
            </a:r>
            <a:r>
              <a:rPr lang="en-US" sz="1200" kern="1200" noProof="0">
                <a:solidFill>
                  <a:srgbClr val="542008"/>
                </a:solidFill>
                <a:latin typeface="Lato Light" panose="020F0502020204030203" pitchFamily="34" charset="0"/>
                <a:ea typeface="Lato Light" panose="020F0502020204030203" pitchFamily="34" charset="0"/>
                <a:cs typeface="Lato Light" panose="020F0502020204030203" pitchFamily="34" charset="0"/>
              </a:rPr>
              <a:t>Schizophrenia/ Dementia Praecox/ Schizophrenic Disorders</a:t>
            </a:r>
            <a:endParaRPr lang="en-GB" sz="1200" kern="1200">
              <a:solidFill>
                <a:srgbClr val="542008"/>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10" name="TextBox 9">
            <a:extLst>
              <a:ext uri="{FF2B5EF4-FFF2-40B4-BE49-F238E27FC236}">
                <a16:creationId xmlns:a16="http://schemas.microsoft.com/office/drawing/2014/main" id="{0D255455-D8F0-CD61-064F-5CED532516C6}"/>
              </a:ext>
            </a:extLst>
          </p:cNvPr>
          <p:cNvSpPr txBox="1">
            <a:spLocks noGrp="1" noRot="1" noMove="1" noResize="1" noEditPoints="1" noAdjustHandles="1" noChangeArrowheads="1" noChangeShapeType="1"/>
          </p:cNvSpPr>
          <p:nvPr/>
        </p:nvSpPr>
        <p:spPr>
          <a:xfrm>
            <a:off x="5469811" y="664175"/>
            <a:ext cx="1374208" cy="338554"/>
          </a:xfrm>
          <a:prstGeom prst="rect">
            <a:avLst/>
          </a:prstGeom>
          <a:noFill/>
        </p:spPr>
        <p:txBody>
          <a:bodyPr wrap="square" rtlCol="0">
            <a:spAutoFit/>
          </a:bodyPr>
          <a:lstStyle/>
          <a:p>
            <a:pPr algn="ctr"/>
            <a:r>
              <a:rPr lang="en-GB" sz="1600">
                <a:solidFill>
                  <a:schemeClr val="bg1"/>
                </a:solidFill>
                <a:latin typeface="Lato Black" panose="020F0502020204030203" pitchFamily="34" charset="0"/>
                <a:ea typeface="Lato Black" panose="020F0502020204030203" pitchFamily="34" charset="0"/>
                <a:cs typeface="Lato Black" panose="020F0502020204030203" pitchFamily="34" charset="0"/>
              </a:rPr>
              <a:t>Specific</a:t>
            </a:r>
          </a:p>
        </p:txBody>
      </p:sp>
      <p:sp>
        <p:nvSpPr>
          <p:cNvPr id="11" name="Flowchart: Alternate Process 10">
            <a:extLst>
              <a:ext uri="{FF2B5EF4-FFF2-40B4-BE49-F238E27FC236}">
                <a16:creationId xmlns:a16="http://schemas.microsoft.com/office/drawing/2014/main" id="{8C625E4E-C6E4-2AB8-C5AA-923B0E099667}"/>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8205607" y="1644102"/>
            <a:ext cx="3487918" cy="549823"/>
          </a:xfrm>
          <a:prstGeom prst="flowChartAlternateProcess">
            <a:avLst/>
          </a:prstGeom>
          <a:solidFill>
            <a:schemeClr val="bg2">
              <a:alpha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a:solidFill>
                <a:schemeClr val="accent6">
                  <a:lumMod val="10000"/>
                </a:schemeClr>
              </a:solidFill>
            </a:endParaRPr>
          </a:p>
        </p:txBody>
      </p:sp>
      <p:sp>
        <p:nvSpPr>
          <p:cNvPr id="15" name="Flowchart: Alternate Process 14">
            <a:extLst>
              <a:ext uri="{FF2B5EF4-FFF2-40B4-BE49-F238E27FC236}">
                <a16:creationId xmlns:a16="http://schemas.microsoft.com/office/drawing/2014/main" id="{04FA7332-513E-BFA5-2161-15AACF2A92A6}"/>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9304042" y="1428700"/>
            <a:ext cx="1227669" cy="374904"/>
          </a:xfrm>
          <a:prstGeom prst="flowChartAlternateProcess">
            <a:avLst/>
          </a:prstGeom>
          <a:solidFill>
            <a:schemeClr val="accent5">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a:p>
        </p:txBody>
      </p:sp>
      <p:sp>
        <p:nvSpPr>
          <p:cNvPr id="16" name="TextBox 15">
            <a:extLst>
              <a:ext uri="{FF2B5EF4-FFF2-40B4-BE49-F238E27FC236}">
                <a16:creationId xmlns:a16="http://schemas.microsoft.com/office/drawing/2014/main" id="{48D4FC03-7CE4-CD15-7F62-496078B3CD5C}"/>
              </a:ext>
            </a:extLst>
          </p:cNvPr>
          <p:cNvSpPr txBox="1">
            <a:spLocks noGrp="1" noRot="1" noMove="1" noResize="1" noEditPoints="1" noAdjustHandles="1" noChangeArrowheads="1" noChangeShapeType="1"/>
          </p:cNvSpPr>
          <p:nvPr/>
        </p:nvSpPr>
        <p:spPr>
          <a:xfrm>
            <a:off x="9244987" y="1452047"/>
            <a:ext cx="1335024" cy="338554"/>
          </a:xfrm>
          <a:prstGeom prst="rect">
            <a:avLst/>
          </a:prstGeom>
          <a:noFill/>
        </p:spPr>
        <p:txBody>
          <a:bodyPr wrap="square" rtlCol="0">
            <a:spAutoFit/>
          </a:bodyPr>
          <a:lstStyle/>
          <a:p>
            <a:pPr algn="ctr"/>
            <a:r>
              <a:rPr lang="en-GB" sz="1600">
                <a:solidFill>
                  <a:schemeClr val="bg1"/>
                </a:solidFill>
                <a:latin typeface="Lato Black" panose="020F0502020204030203" pitchFamily="34" charset="0"/>
                <a:ea typeface="Lato Black" panose="020F0502020204030203" pitchFamily="34" charset="0"/>
                <a:cs typeface="Lato Black" panose="020F0502020204030203" pitchFamily="34" charset="0"/>
              </a:rPr>
              <a:t>General </a:t>
            </a:r>
          </a:p>
        </p:txBody>
      </p:sp>
    </p:spTree>
    <p:extLst>
      <p:ext uri="{BB962C8B-B14F-4D97-AF65-F5344CB8AC3E}">
        <p14:creationId xmlns:p14="http://schemas.microsoft.com/office/powerpoint/2010/main" val="3779941486"/>
      </p:ext>
    </p:extLst>
  </p:cSld>
  <p:clrMapOvr>
    <a:masterClrMapping/>
  </p:clrMapOvr>
</p:sld>
</file>

<file path=ppt/theme/theme1.xml><?xml version="1.0" encoding="utf-8"?>
<a:theme xmlns:a="http://schemas.openxmlformats.org/drawingml/2006/main" name="Pi Healthcare 16:9 Slide Master 2024">
  <a:themeElements>
    <a:clrScheme name="Pi Colours 290524">
      <a:dk1>
        <a:srgbClr val="1E1E1C"/>
      </a:dk1>
      <a:lt1>
        <a:srgbClr val="FFFFFF"/>
      </a:lt1>
      <a:dk2>
        <a:srgbClr val="EB5B1D"/>
      </a:dk2>
      <a:lt2>
        <a:srgbClr val="F2F2F2"/>
      </a:lt2>
      <a:accent1>
        <a:srgbClr val="E5E3DE"/>
      </a:accent1>
      <a:accent2>
        <a:srgbClr val="EB5B1D"/>
      </a:accent2>
      <a:accent3>
        <a:srgbClr val="C5C3EE"/>
      </a:accent3>
      <a:accent4>
        <a:srgbClr val="FFE667"/>
      </a:accent4>
      <a:accent5>
        <a:srgbClr val="91918A"/>
      </a:accent5>
      <a:accent6>
        <a:srgbClr val="BFDBF7"/>
      </a:accent6>
      <a:hlink>
        <a:srgbClr val="00B0F0"/>
      </a:hlink>
      <a:folHlink>
        <a:srgbClr val="736ED6"/>
      </a:folHlink>
    </a:clrScheme>
    <a:fontScheme name="Lato - Pi">
      <a:majorFont>
        <a:latin typeface="Lato Semibold"/>
        <a:ea typeface=""/>
        <a:cs typeface=""/>
      </a:majorFont>
      <a:minorFont>
        <a:latin typeface="La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a497d734-4801-40da-89ef-017d807fa2a8" xsi:nil="true"/>
    <lcf76f155ced4ddcb4097134ff3c332f xmlns="32bdb438-7d0f-4225-b594-ab5c81528ae2">
      <Terms xmlns="http://schemas.microsoft.com/office/infopath/2007/PartnerControls"/>
    </lcf76f155ced4ddcb4097134ff3c332f>
    <TaxKeywordTaxHTField xmlns="a497d734-4801-40da-89ef-017d807fa2a8">
      <Terms xmlns="http://schemas.microsoft.com/office/infopath/2007/PartnerControls"/>
    </TaxKeywordTaxHTField>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A7EB3696C166B4E98EC7230A836A500" ma:contentTypeVersion="21" ma:contentTypeDescription="Create a new document." ma:contentTypeScope="" ma:versionID="d0252fa9e8ce32db289fcc04af7da083">
  <xsd:schema xmlns:xsd="http://www.w3.org/2001/XMLSchema" xmlns:xs="http://www.w3.org/2001/XMLSchema" xmlns:p="http://schemas.microsoft.com/office/2006/metadata/properties" xmlns:ns2="a497d734-4801-40da-89ef-017d807fa2a8" xmlns:ns3="32bdb438-7d0f-4225-b594-ab5c81528ae2" targetNamespace="http://schemas.microsoft.com/office/2006/metadata/properties" ma:root="true" ma:fieldsID="b27134fb40eced3b7ae49a2ced564ec8" ns2:_="" ns3:_="">
    <xsd:import namespace="a497d734-4801-40da-89ef-017d807fa2a8"/>
    <xsd:import namespace="32bdb438-7d0f-4225-b594-ab5c81528ae2"/>
    <xsd:element name="properties">
      <xsd:complexType>
        <xsd:sequence>
          <xsd:element name="documentManagement">
            <xsd:complexType>
              <xsd:all>
                <xsd:element ref="ns2:SharedWithDetails" minOccurs="0"/>
                <xsd:element ref="ns2:SharedWithUsers" minOccurs="0"/>
                <xsd:element ref="ns3:MediaServiceMetadata" minOccurs="0"/>
                <xsd:element ref="ns3:MediaServiceFastMetadata" minOccurs="0"/>
                <xsd:element ref="ns3:MediaServiceAutoTags" minOccurs="0"/>
                <xsd:element ref="ns3:MediaServiceDateTaken" minOccurs="0"/>
                <xsd:element ref="ns3:MediaServiceOCR" minOccurs="0"/>
                <xsd:element ref="ns3:MediaServiceEventHashCode" minOccurs="0"/>
                <xsd:element ref="ns3:MediaServiceGenerationTime" minOccurs="0"/>
                <xsd:element ref="ns3:MediaServiceLocation" minOccurs="0"/>
                <xsd:element ref="ns3:MediaServiceAutoKeyPoints" minOccurs="0"/>
                <xsd:element ref="ns3:MediaServiceKeyPoints"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element ref="ns2:TaxKeywordTaxHTField"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97d734-4801-40da-89ef-017d807fa2a8" elementFormDefault="qualified">
    <xsd:import namespace="http://schemas.microsoft.com/office/2006/documentManagement/types"/>
    <xsd:import namespace="http://schemas.microsoft.com/office/infopath/2007/PartnerControls"/>
    <xsd:element name="SharedWithDetails" ma:index="8" nillable="true" ma:displayName="Shared With Details" ma:description="" ma:internalName="SharedWithDetails" ma:readOnly="true">
      <xsd:simpleType>
        <xsd:restriction base="dms:Note">
          <xsd:maxLength value="255"/>
        </xsd:restriction>
      </xsd:simpleType>
    </xsd:element>
    <xsd:element name="SharedWithUsers" ma:index="9"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axCatchAll" ma:index="23" nillable="true" ma:displayName="Taxonomy Catch All Column" ma:hidden="true" ma:list="{55cb9c4c-58e5-407b-9a70-3c8acc7b7146}" ma:internalName="TaxCatchAll" ma:showField="CatchAllData" ma:web="a497d734-4801-40da-89ef-017d807fa2a8">
      <xsd:complexType>
        <xsd:complexContent>
          <xsd:extension base="dms:MultiChoiceLookup">
            <xsd:sequence>
              <xsd:element name="Value" type="dms:Lookup" maxOccurs="unbounded" minOccurs="0" nillable="true"/>
            </xsd:sequence>
          </xsd:extension>
        </xsd:complexContent>
      </xsd:complexType>
    </xsd:element>
    <xsd:element name="TaxKeywordTaxHTField" ma:index="27" nillable="true" ma:taxonomy="true" ma:internalName="TaxKeywordTaxHTField" ma:taxonomyFieldName="TaxKeyword" ma:displayName="Enterprise Keywords" ma:fieldId="{23f27201-bee3-471e-b2e7-b64fd8b7ca38}" ma:taxonomyMulti="true" ma:sspId="00000000-0000-0000-0000-000000000000" ma:termSetId="00000000-0000-0000-0000-000000000000" ma:anchorId="00000000-0000-0000-0000-000000000000" ma:open="true" ma:isKeyword="tru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2bdb438-7d0f-4225-b594-ab5c81528ae2"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123ccff-1beb-4bf6-8606-78be1bc4f3e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8"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C11BB6E-DB36-4B75-A0C0-C50AF9A0B323}">
  <ds:schemaRefs>
    <ds:schemaRef ds:uri="32bdb438-7d0f-4225-b594-ab5c81528ae2"/>
    <ds:schemaRef ds:uri="a497d734-4801-40da-89ef-017d807fa2a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847EB997-0CB7-4994-BC90-D412FFD94663}">
  <ds:schemaRefs>
    <ds:schemaRef ds:uri="32bdb438-7d0f-4225-b594-ab5c81528ae2"/>
    <ds:schemaRef ds:uri="a497d734-4801-40da-89ef-017d807fa2a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54BD6B6F-C1FB-4FA8-B41D-5FFE83D9C19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45</Slides>
  <Notes>13</Notes>
  <HiddenSlides>0</HiddenSlide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Pi Healthcare 16:9 Slide Master 2024</vt:lpstr>
      <vt:lpstr>PowerPoint Presentation</vt:lpstr>
      <vt:lpstr>PRESENTATION CONTENTS</vt:lpstr>
      <vt:lpstr>Project Introduction</vt:lpstr>
      <vt:lpstr>TIMELINE</vt:lpstr>
      <vt:lpstr>PROJECT OBJECTIVES</vt:lpstr>
      <vt:lpstr>KEY QUESTIONS</vt:lpstr>
      <vt:lpstr>Desk Research</vt:lpstr>
      <vt:lpstr>PARAMETERS SEARCHED IN</vt:lpstr>
      <vt:lpstr>PowerPoint Presentation</vt:lpstr>
      <vt:lpstr>2,257 ACTIVITIES WERE CAPTURED IN THE DESK RESEARCH</vt:lpstr>
      <vt:lpstr>Data Insights</vt:lpstr>
      <vt:lpstr>KEY OPINION LEADERS</vt:lpstr>
      <vt:lpstr>PARAMETER INVOLVEMENT</vt:lpstr>
      <vt:lpstr>EQUALITY</vt:lpstr>
      <vt:lpstr>SPECIALTY</vt:lpstr>
      <vt:lpstr>MARKETS</vt:lpstr>
      <vt:lpstr>CITIES</vt:lpstr>
      <vt:lpstr>Parameter Insights</vt:lpstr>
      <vt:lpstr>CLINICAL TERMS</vt:lpstr>
      <vt:lpstr>TREATMENT TERMS</vt:lpstr>
      <vt:lpstr>HEALTH ECONOMIST TERMS</vt:lpstr>
      <vt:lpstr>CLINICAL TRIALS</vt:lpstr>
      <vt:lpstr>CLINICAL TRIALS: KEY PEOPLE</vt:lpstr>
      <vt:lpstr>CONGRESS</vt:lpstr>
      <vt:lpstr>CONGRESS</vt:lpstr>
      <vt:lpstr>JOURNALS</vt:lpstr>
      <vt:lpstr>GUIDELINES</vt:lpstr>
      <vt:lpstr>KEY GUIDELINES</vt:lpstr>
      <vt:lpstr>PATIENT ORGANIZATIONS</vt:lpstr>
      <vt:lpstr>PROFESSIONAL ORGANIZATIONS</vt:lpstr>
      <vt:lpstr>PAYOR DRUG EVALUATION GROUPS</vt:lpstr>
      <vt:lpstr>REGULATORY AGENCIES</vt:lpstr>
      <vt:lpstr>CENTERS OF EXCELLENCE</vt:lpstr>
      <vt:lpstr>PRIVATE CLINICS</vt:lpstr>
      <vt:lpstr>HEALTH EQUITY</vt:lpstr>
      <vt:lpstr>NOTABLE FINDINGS</vt:lpstr>
      <vt:lpstr>In-depth Profiles</vt:lpstr>
      <vt:lpstr>IN-DEPTH PROFILES</vt:lpstr>
      <vt:lpstr>Data Showcase</vt:lpstr>
      <vt:lpstr>Deliverables</vt:lpstr>
      <vt:lpstr>FINAL DELIVERABLES</vt:lpstr>
      <vt:lpstr>Next Steps</vt:lpstr>
      <vt:lpstr>NEXT STEPS</vt:lpstr>
      <vt:lpstr>pi-healthcare.com</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Julians Jurevics</dc:creator>
  <cp:revision>1</cp:revision>
  <dcterms:created xsi:type="dcterms:W3CDTF">2024-04-11T08:30:17Z</dcterms:created>
  <dcterms:modified xsi:type="dcterms:W3CDTF">2025-07-15T11:42:20Z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0x0101009A7EB3696C166B4E98EC7230A836A500</vt:lpwstr>
  </property>
  <property fmtid="{D5CDD505-2E9C-101B-9397-08002B2CF9AE}" pid="3" name="TaxKeyword">
    <vt:lpwstr/>
  </property>
  <property fmtid="{D5CDD505-2E9C-101B-9397-08002B2CF9AE}" pid="4" name="MediaServiceImageTags">
    <vt:lpwstr/>
  </property>
</Properties>
</file>